
<file path=[Content_Types].xml><?xml version="1.0" encoding="utf-8"?>
<Types xmlns="http://schemas.openxmlformats.org/package/2006/content-types">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tmp" ContentType="image/png"/>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tl="1" saveSubsetFonts="1">
  <p:sldMasterIdLst>
    <p:sldMasterId id="2147483648" r:id="rId1"/>
  </p:sldMasterIdLst>
  <p:sldIdLst>
    <p:sldId id="256" r:id="rId2"/>
    <p:sldId id="269" r:id="rId3"/>
    <p:sldId id="330" r:id="rId4"/>
    <p:sldId id="374" r:id="rId5"/>
    <p:sldId id="329" r:id="rId6"/>
    <p:sldId id="331" r:id="rId7"/>
    <p:sldId id="332" r:id="rId8"/>
    <p:sldId id="270" r:id="rId9"/>
    <p:sldId id="334" r:id="rId10"/>
    <p:sldId id="257" r:id="rId11"/>
    <p:sldId id="271" r:id="rId12"/>
    <p:sldId id="272" r:id="rId13"/>
    <p:sldId id="333" r:id="rId14"/>
    <p:sldId id="273" r:id="rId15"/>
    <p:sldId id="274" r:id="rId16"/>
    <p:sldId id="275" r:id="rId17"/>
    <p:sldId id="276" r:id="rId18"/>
    <p:sldId id="335" r:id="rId19"/>
    <p:sldId id="258" r:id="rId20"/>
    <p:sldId id="284" r:id="rId21"/>
    <p:sldId id="336" r:id="rId22"/>
    <p:sldId id="337" r:id="rId23"/>
    <p:sldId id="338" r:id="rId24"/>
    <p:sldId id="339" r:id="rId25"/>
    <p:sldId id="340" r:id="rId26"/>
    <p:sldId id="281" r:id="rId27"/>
    <p:sldId id="341" r:id="rId28"/>
    <p:sldId id="342" r:id="rId29"/>
    <p:sldId id="343" r:id="rId30"/>
    <p:sldId id="282" r:id="rId31"/>
    <p:sldId id="345" r:id="rId32"/>
    <p:sldId id="346" r:id="rId33"/>
    <p:sldId id="344" r:id="rId34"/>
    <p:sldId id="347" r:id="rId35"/>
    <p:sldId id="349" r:id="rId36"/>
    <p:sldId id="348" r:id="rId37"/>
    <p:sldId id="350" r:id="rId38"/>
    <p:sldId id="351" r:id="rId39"/>
    <p:sldId id="353" r:id="rId40"/>
    <p:sldId id="354" r:id="rId41"/>
    <p:sldId id="355" r:id="rId42"/>
    <p:sldId id="292" r:id="rId43"/>
    <p:sldId id="293" r:id="rId44"/>
    <p:sldId id="295" r:id="rId45"/>
    <p:sldId id="277" r:id="rId46"/>
    <p:sldId id="278" r:id="rId47"/>
    <p:sldId id="352" r:id="rId48"/>
    <p:sldId id="360" r:id="rId49"/>
    <p:sldId id="358" r:id="rId50"/>
    <p:sldId id="356" r:id="rId51"/>
    <p:sldId id="357" r:id="rId52"/>
    <p:sldId id="361" r:id="rId53"/>
    <p:sldId id="362" r:id="rId54"/>
    <p:sldId id="363" r:id="rId55"/>
    <p:sldId id="365" r:id="rId56"/>
    <p:sldId id="367" r:id="rId57"/>
    <p:sldId id="364" r:id="rId58"/>
    <p:sldId id="366" r:id="rId59"/>
    <p:sldId id="368" r:id="rId60"/>
    <p:sldId id="369" r:id="rId61"/>
    <p:sldId id="370" r:id="rId62"/>
    <p:sldId id="371" r:id="rId63"/>
    <p:sldId id="372" r:id="rId64"/>
    <p:sldId id="373" r:id="rId65"/>
    <p:sldId id="359" r:id="rId66"/>
    <p:sldId id="325" r:id="rId67"/>
    <p:sldId id="326" r:id="rId68"/>
    <p:sldId id="327" r:id="rId69"/>
    <p:sldId id="296" r:id="rId70"/>
    <p:sldId id="297" r:id="rId71"/>
  </p:sldIdLst>
  <p:sldSz cx="12192000" cy="6858000"/>
  <p:notesSz cx="6858000" cy="9144000"/>
  <p:defaultTextStyle>
    <a:defPPr>
      <a:defRPr lang="ar-SA"/>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CC"/>
    <a:srgbClr val="FFFFFF"/>
    <a:srgbClr val="F6F3EE"/>
    <a:srgbClr val="FEF8CE"/>
    <a:srgbClr val="DCBAFE"/>
    <a:srgbClr val="B49F04"/>
    <a:srgbClr val="FFFFCC"/>
    <a:srgbClr val="C48BFD"/>
    <a:srgbClr val="DCB9FF"/>
    <a:srgbClr val="E38F8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5005" autoAdjust="0"/>
    <p:restoredTop sz="94660"/>
  </p:normalViewPr>
  <p:slideViewPr>
    <p:cSldViewPr snapToGrid="0">
      <p:cViewPr varScale="1">
        <p:scale>
          <a:sx n="82" d="100"/>
          <a:sy n="82" d="100"/>
        </p:scale>
        <p:origin x="720" y="8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 Type="http://schemas.openxmlformats.org/officeDocument/2006/relationships/slide" Target="slides/slide6.xml"/><Relationship Id="rId71" Type="http://schemas.openxmlformats.org/officeDocument/2006/relationships/slide" Target="slides/slide70.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شريحة عنوان">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C7549476-F3CA-6E79-2928-2462D664DB3A}"/>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4FB5B5C3-AFA0-668B-5D50-C287F8104D94}"/>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1DA492B9-790F-2888-D7F8-E4BC1D58954A}"/>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14;p2">
            <a:extLst>
              <a:ext uri="{FF2B5EF4-FFF2-40B4-BE49-F238E27FC236}">
                <a16:creationId xmlns:a16="http://schemas.microsoft.com/office/drawing/2014/main" id="{FADDB5D2-5027-3240-15AC-8CDD9C689835}"/>
              </a:ext>
            </a:extLst>
          </p:cNvPr>
          <p:cNvGrpSpPr/>
          <p:nvPr userDrawn="1"/>
        </p:nvGrpSpPr>
        <p:grpSpPr>
          <a:xfrm>
            <a:off x="-1116644" y="-788470"/>
            <a:ext cx="2671337" cy="2238989"/>
            <a:chOff x="1665488" y="3866368"/>
            <a:chExt cx="1155223" cy="968253"/>
          </a:xfrm>
        </p:grpSpPr>
        <p:sp>
          <p:nvSpPr>
            <p:cNvPr id="11" name="Google Shape;15;p2">
              <a:extLst>
                <a:ext uri="{FF2B5EF4-FFF2-40B4-BE49-F238E27FC236}">
                  <a16:creationId xmlns:a16="http://schemas.microsoft.com/office/drawing/2014/main" id="{DCCA4E76-D808-BCF4-294E-AE64E90724CA}"/>
                </a:ext>
              </a:extLst>
            </p:cNvPr>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6;p2">
              <a:extLst>
                <a:ext uri="{FF2B5EF4-FFF2-40B4-BE49-F238E27FC236}">
                  <a16:creationId xmlns:a16="http://schemas.microsoft.com/office/drawing/2014/main" id="{AEA83524-2945-B133-79DA-B05ECE2661D9}"/>
                </a:ext>
              </a:extLst>
            </p:cNvPr>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p2">
              <a:extLst>
                <a:ext uri="{FF2B5EF4-FFF2-40B4-BE49-F238E27FC236}">
                  <a16:creationId xmlns:a16="http://schemas.microsoft.com/office/drawing/2014/main" id="{42C47646-35FA-DC70-4399-6F4495163BC0}"/>
                </a:ext>
              </a:extLst>
            </p:cNvPr>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p2">
              <a:extLst>
                <a:ext uri="{FF2B5EF4-FFF2-40B4-BE49-F238E27FC236}">
                  <a16:creationId xmlns:a16="http://schemas.microsoft.com/office/drawing/2014/main" id="{41610696-330D-75C5-CAE2-4571984CBD82}"/>
                </a:ext>
              </a:extLst>
            </p:cNvPr>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9;p2">
              <a:extLst>
                <a:ext uri="{FF2B5EF4-FFF2-40B4-BE49-F238E27FC236}">
                  <a16:creationId xmlns:a16="http://schemas.microsoft.com/office/drawing/2014/main" id="{ACF765D9-ADE3-900F-0165-9344E03CEF73}"/>
                </a:ext>
              </a:extLst>
            </p:cNvPr>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0;p2">
              <a:extLst>
                <a:ext uri="{FF2B5EF4-FFF2-40B4-BE49-F238E27FC236}">
                  <a16:creationId xmlns:a16="http://schemas.microsoft.com/office/drawing/2014/main" id="{F3CCD290-BC8C-7CB2-0E75-371D0B59C3AC}"/>
                </a:ext>
              </a:extLst>
            </p:cNvPr>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1;p2">
              <a:extLst>
                <a:ext uri="{FF2B5EF4-FFF2-40B4-BE49-F238E27FC236}">
                  <a16:creationId xmlns:a16="http://schemas.microsoft.com/office/drawing/2014/main" id="{97F431C8-6590-251D-D417-0CFC52445CB6}"/>
                </a:ext>
              </a:extLst>
            </p:cNvPr>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2;p2">
              <a:extLst>
                <a:ext uri="{FF2B5EF4-FFF2-40B4-BE49-F238E27FC236}">
                  <a16:creationId xmlns:a16="http://schemas.microsoft.com/office/drawing/2014/main" id="{19D81EED-9F2C-E122-C3F7-6814BC43EF74}"/>
                </a:ext>
              </a:extLst>
            </p:cNvPr>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3;p2">
              <a:extLst>
                <a:ext uri="{FF2B5EF4-FFF2-40B4-BE49-F238E27FC236}">
                  <a16:creationId xmlns:a16="http://schemas.microsoft.com/office/drawing/2014/main" id="{9DB48B09-EE81-F528-E316-BE1F62DA2641}"/>
                </a:ext>
              </a:extLst>
            </p:cNvPr>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4;p2">
              <a:extLst>
                <a:ext uri="{FF2B5EF4-FFF2-40B4-BE49-F238E27FC236}">
                  <a16:creationId xmlns:a16="http://schemas.microsoft.com/office/drawing/2014/main" id="{5E1AA553-A999-3F74-578D-9AA71F33D98E}"/>
                </a:ext>
              </a:extLst>
            </p:cNvPr>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5;p2">
              <a:extLst>
                <a:ext uri="{FF2B5EF4-FFF2-40B4-BE49-F238E27FC236}">
                  <a16:creationId xmlns:a16="http://schemas.microsoft.com/office/drawing/2014/main" id="{CBFDF7B6-6AAF-CFC9-C5F3-6B398D871B2C}"/>
                </a:ext>
              </a:extLst>
            </p:cNvPr>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6;p2">
              <a:extLst>
                <a:ext uri="{FF2B5EF4-FFF2-40B4-BE49-F238E27FC236}">
                  <a16:creationId xmlns:a16="http://schemas.microsoft.com/office/drawing/2014/main" id="{DAE538C6-5D01-3A61-980B-437F95EF7185}"/>
                </a:ext>
              </a:extLst>
            </p:cNvPr>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7;p2">
              <a:extLst>
                <a:ext uri="{FF2B5EF4-FFF2-40B4-BE49-F238E27FC236}">
                  <a16:creationId xmlns:a16="http://schemas.microsoft.com/office/drawing/2014/main" id="{4377A667-0966-8A11-322E-577CB935AF95}"/>
                </a:ext>
              </a:extLst>
            </p:cNvPr>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8;p2">
              <a:extLst>
                <a:ext uri="{FF2B5EF4-FFF2-40B4-BE49-F238E27FC236}">
                  <a16:creationId xmlns:a16="http://schemas.microsoft.com/office/drawing/2014/main" id="{3A6B00B1-B610-CF48-497A-3A216E126380}"/>
                </a:ext>
              </a:extLst>
            </p:cNvPr>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9;p2">
              <a:extLst>
                <a:ext uri="{FF2B5EF4-FFF2-40B4-BE49-F238E27FC236}">
                  <a16:creationId xmlns:a16="http://schemas.microsoft.com/office/drawing/2014/main" id="{8C737605-ECE4-7B79-EB0E-7260D58A0D85}"/>
                </a:ext>
              </a:extLst>
            </p:cNvPr>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p2">
              <a:extLst>
                <a:ext uri="{FF2B5EF4-FFF2-40B4-BE49-F238E27FC236}">
                  <a16:creationId xmlns:a16="http://schemas.microsoft.com/office/drawing/2014/main" id="{4375FAF9-71C3-8621-67CF-E17D3933D9EA}"/>
                </a:ext>
              </a:extLst>
            </p:cNvPr>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1;p2">
              <a:extLst>
                <a:ext uri="{FF2B5EF4-FFF2-40B4-BE49-F238E27FC236}">
                  <a16:creationId xmlns:a16="http://schemas.microsoft.com/office/drawing/2014/main" id="{08E3D14E-D5BF-4474-A76D-E99D1351B52B}"/>
                </a:ext>
              </a:extLst>
            </p:cNvPr>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2;p2">
              <a:extLst>
                <a:ext uri="{FF2B5EF4-FFF2-40B4-BE49-F238E27FC236}">
                  <a16:creationId xmlns:a16="http://schemas.microsoft.com/office/drawing/2014/main" id="{9A92EE08-914E-A0A4-7C67-7ABFB5E7119B}"/>
                </a:ext>
              </a:extLst>
            </p:cNvPr>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3;p2">
              <a:extLst>
                <a:ext uri="{FF2B5EF4-FFF2-40B4-BE49-F238E27FC236}">
                  <a16:creationId xmlns:a16="http://schemas.microsoft.com/office/drawing/2014/main" id="{591A1530-00C4-BDE7-4D80-A6DB1E2C2983}"/>
                </a:ext>
              </a:extLst>
            </p:cNvPr>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4;p2">
              <a:extLst>
                <a:ext uri="{FF2B5EF4-FFF2-40B4-BE49-F238E27FC236}">
                  <a16:creationId xmlns:a16="http://schemas.microsoft.com/office/drawing/2014/main" id="{FB48EC77-8B79-00EF-8F07-F41910960C3F}"/>
                </a:ext>
              </a:extLst>
            </p:cNvPr>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5;p2">
              <a:extLst>
                <a:ext uri="{FF2B5EF4-FFF2-40B4-BE49-F238E27FC236}">
                  <a16:creationId xmlns:a16="http://schemas.microsoft.com/office/drawing/2014/main" id="{955BFB42-40E7-11B5-0B5E-C8A688C6A274}"/>
                </a:ext>
              </a:extLst>
            </p:cNvPr>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6;p2">
              <a:extLst>
                <a:ext uri="{FF2B5EF4-FFF2-40B4-BE49-F238E27FC236}">
                  <a16:creationId xmlns:a16="http://schemas.microsoft.com/office/drawing/2014/main" id="{A68394A1-5EE0-0A77-2CC8-686717AFB1E9}"/>
                </a:ext>
              </a:extLst>
            </p:cNvPr>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7;p2">
              <a:extLst>
                <a:ext uri="{FF2B5EF4-FFF2-40B4-BE49-F238E27FC236}">
                  <a16:creationId xmlns:a16="http://schemas.microsoft.com/office/drawing/2014/main" id="{181543AB-C6F2-A2B1-A86C-362C61D87ECC}"/>
                </a:ext>
              </a:extLst>
            </p:cNvPr>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p2">
              <a:extLst>
                <a:ext uri="{FF2B5EF4-FFF2-40B4-BE49-F238E27FC236}">
                  <a16:creationId xmlns:a16="http://schemas.microsoft.com/office/drawing/2014/main" id="{45C98D82-989B-DC69-772D-93AB1C2B43C8}"/>
                </a:ext>
              </a:extLst>
            </p:cNvPr>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9;p2">
              <a:extLst>
                <a:ext uri="{FF2B5EF4-FFF2-40B4-BE49-F238E27FC236}">
                  <a16:creationId xmlns:a16="http://schemas.microsoft.com/office/drawing/2014/main" id="{1DD623A7-2288-F124-4CA1-0A291AE9F1CC}"/>
                </a:ext>
              </a:extLst>
            </p:cNvPr>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0;p2">
              <a:extLst>
                <a:ext uri="{FF2B5EF4-FFF2-40B4-BE49-F238E27FC236}">
                  <a16:creationId xmlns:a16="http://schemas.microsoft.com/office/drawing/2014/main" id="{48B65418-07F6-AD01-FCFA-FB7C75B84F96}"/>
                </a:ext>
              </a:extLst>
            </p:cNvPr>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1;p2">
              <a:extLst>
                <a:ext uri="{FF2B5EF4-FFF2-40B4-BE49-F238E27FC236}">
                  <a16:creationId xmlns:a16="http://schemas.microsoft.com/office/drawing/2014/main" id="{26DD2B9F-F50B-FF43-11B7-019BD4D476A2}"/>
                </a:ext>
              </a:extLst>
            </p:cNvPr>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2;p2">
              <a:extLst>
                <a:ext uri="{FF2B5EF4-FFF2-40B4-BE49-F238E27FC236}">
                  <a16:creationId xmlns:a16="http://schemas.microsoft.com/office/drawing/2014/main" id="{828674B9-DBD3-394E-A88B-A7540DA0AD65}"/>
                </a:ext>
              </a:extLst>
            </p:cNvPr>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3;p2">
              <a:extLst>
                <a:ext uri="{FF2B5EF4-FFF2-40B4-BE49-F238E27FC236}">
                  <a16:creationId xmlns:a16="http://schemas.microsoft.com/office/drawing/2014/main" id="{C995207E-D76D-323D-CB42-A1F306473CC5}"/>
                </a:ext>
              </a:extLst>
            </p:cNvPr>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4;p2">
              <a:extLst>
                <a:ext uri="{FF2B5EF4-FFF2-40B4-BE49-F238E27FC236}">
                  <a16:creationId xmlns:a16="http://schemas.microsoft.com/office/drawing/2014/main" id="{204EC698-C5F9-95FC-8BDE-B2440650465E}"/>
                </a:ext>
              </a:extLst>
            </p:cNvPr>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5;p2">
              <a:extLst>
                <a:ext uri="{FF2B5EF4-FFF2-40B4-BE49-F238E27FC236}">
                  <a16:creationId xmlns:a16="http://schemas.microsoft.com/office/drawing/2014/main" id="{11FBE73F-65B5-56F5-5C8A-640C86B438E2}"/>
                </a:ext>
              </a:extLst>
            </p:cNvPr>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6;p2">
              <a:extLst>
                <a:ext uri="{FF2B5EF4-FFF2-40B4-BE49-F238E27FC236}">
                  <a16:creationId xmlns:a16="http://schemas.microsoft.com/office/drawing/2014/main" id="{501B7E44-BF1E-0EC1-DF57-1E14FEC05772}"/>
                </a:ext>
              </a:extLst>
            </p:cNvPr>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7;p2">
              <a:extLst>
                <a:ext uri="{FF2B5EF4-FFF2-40B4-BE49-F238E27FC236}">
                  <a16:creationId xmlns:a16="http://schemas.microsoft.com/office/drawing/2014/main" id="{DAD2B805-F9B8-88A7-3355-FFD448AB9622}"/>
                </a:ext>
              </a:extLst>
            </p:cNvPr>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8;p2">
              <a:extLst>
                <a:ext uri="{FF2B5EF4-FFF2-40B4-BE49-F238E27FC236}">
                  <a16:creationId xmlns:a16="http://schemas.microsoft.com/office/drawing/2014/main" id="{DEDFC061-D41A-779F-D5D0-7DF0C56B2E93}"/>
                </a:ext>
              </a:extLst>
            </p:cNvPr>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9;p2">
              <a:extLst>
                <a:ext uri="{FF2B5EF4-FFF2-40B4-BE49-F238E27FC236}">
                  <a16:creationId xmlns:a16="http://schemas.microsoft.com/office/drawing/2014/main" id="{27ACA196-781C-BC29-44D9-9B627CE569F4}"/>
                </a:ext>
              </a:extLst>
            </p:cNvPr>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0;p2">
              <a:extLst>
                <a:ext uri="{FF2B5EF4-FFF2-40B4-BE49-F238E27FC236}">
                  <a16:creationId xmlns:a16="http://schemas.microsoft.com/office/drawing/2014/main" id="{2A8A4A1A-83DD-220B-F8B0-F2E47FE508BB}"/>
                </a:ext>
              </a:extLst>
            </p:cNvPr>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1;p2">
              <a:extLst>
                <a:ext uri="{FF2B5EF4-FFF2-40B4-BE49-F238E27FC236}">
                  <a16:creationId xmlns:a16="http://schemas.microsoft.com/office/drawing/2014/main" id="{6060DE56-8AA0-29B1-6F9B-2E596C1A2023}"/>
                </a:ext>
              </a:extLst>
            </p:cNvPr>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2;p2">
              <a:extLst>
                <a:ext uri="{FF2B5EF4-FFF2-40B4-BE49-F238E27FC236}">
                  <a16:creationId xmlns:a16="http://schemas.microsoft.com/office/drawing/2014/main" id="{9F377294-C447-C89B-54D3-9E12C0D7E2A3}"/>
                </a:ext>
              </a:extLst>
            </p:cNvPr>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3;p2">
              <a:extLst>
                <a:ext uri="{FF2B5EF4-FFF2-40B4-BE49-F238E27FC236}">
                  <a16:creationId xmlns:a16="http://schemas.microsoft.com/office/drawing/2014/main" id="{34C615D8-D30E-3BF0-406E-A8411CCD6CBB}"/>
                </a:ext>
              </a:extLst>
            </p:cNvPr>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4;p2">
              <a:extLst>
                <a:ext uri="{FF2B5EF4-FFF2-40B4-BE49-F238E27FC236}">
                  <a16:creationId xmlns:a16="http://schemas.microsoft.com/office/drawing/2014/main" id="{BE21FA96-53CD-963D-226F-95C844F449BE}"/>
                </a:ext>
              </a:extLst>
            </p:cNvPr>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5;p2">
              <a:extLst>
                <a:ext uri="{FF2B5EF4-FFF2-40B4-BE49-F238E27FC236}">
                  <a16:creationId xmlns:a16="http://schemas.microsoft.com/office/drawing/2014/main" id="{BFF019A3-C8A4-924D-D31C-DED8E2A05586}"/>
                </a:ext>
              </a:extLst>
            </p:cNvPr>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6;p2">
              <a:extLst>
                <a:ext uri="{FF2B5EF4-FFF2-40B4-BE49-F238E27FC236}">
                  <a16:creationId xmlns:a16="http://schemas.microsoft.com/office/drawing/2014/main" id="{D01B75D1-E4D3-DA73-5D11-82FA04C8B108}"/>
                </a:ext>
              </a:extLst>
            </p:cNvPr>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7;p2">
              <a:extLst>
                <a:ext uri="{FF2B5EF4-FFF2-40B4-BE49-F238E27FC236}">
                  <a16:creationId xmlns:a16="http://schemas.microsoft.com/office/drawing/2014/main" id="{B4895D44-1832-8D93-14A0-DA3B5C18E6D8}"/>
                </a:ext>
              </a:extLst>
            </p:cNvPr>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8;p2">
              <a:extLst>
                <a:ext uri="{FF2B5EF4-FFF2-40B4-BE49-F238E27FC236}">
                  <a16:creationId xmlns:a16="http://schemas.microsoft.com/office/drawing/2014/main" id="{4FEE6E02-CC14-2915-06B4-9763E5FD6631}"/>
                </a:ext>
              </a:extLst>
            </p:cNvPr>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9;p2">
              <a:extLst>
                <a:ext uri="{FF2B5EF4-FFF2-40B4-BE49-F238E27FC236}">
                  <a16:creationId xmlns:a16="http://schemas.microsoft.com/office/drawing/2014/main" id="{5CD2A539-5DD3-8A6E-31CA-FC5BD5B07286}"/>
                </a:ext>
              </a:extLst>
            </p:cNvPr>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0;p2">
              <a:extLst>
                <a:ext uri="{FF2B5EF4-FFF2-40B4-BE49-F238E27FC236}">
                  <a16:creationId xmlns:a16="http://schemas.microsoft.com/office/drawing/2014/main" id="{C871E24A-A0D9-DDB8-9329-525A87E677EA}"/>
                </a:ext>
              </a:extLst>
            </p:cNvPr>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1;p2">
              <a:extLst>
                <a:ext uri="{FF2B5EF4-FFF2-40B4-BE49-F238E27FC236}">
                  <a16:creationId xmlns:a16="http://schemas.microsoft.com/office/drawing/2014/main" id="{92664DD4-D6B7-9B2F-2D4A-AFCA0653E623}"/>
                </a:ext>
              </a:extLst>
            </p:cNvPr>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2;p2">
              <a:extLst>
                <a:ext uri="{FF2B5EF4-FFF2-40B4-BE49-F238E27FC236}">
                  <a16:creationId xmlns:a16="http://schemas.microsoft.com/office/drawing/2014/main" id="{700CAC2C-4084-37DE-4052-65213504E64E}"/>
                </a:ext>
              </a:extLst>
            </p:cNvPr>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3;p2">
              <a:extLst>
                <a:ext uri="{FF2B5EF4-FFF2-40B4-BE49-F238E27FC236}">
                  <a16:creationId xmlns:a16="http://schemas.microsoft.com/office/drawing/2014/main" id="{1CA76CD5-846F-BFF6-E76F-B7FFC327DA9A}"/>
                </a:ext>
              </a:extLst>
            </p:cNvPr>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4;p2">
              <a:extLst>
                <a:ext uri="{FF2B5EF4-FFF2-40B4-BE49-F238E27FC236}">
                  <a16:creationId xmlns:a16="http://schemas.microsoft.com/office/drawing/2014/main" id="{C6260F1F-1E86-20CE-4A64-723FCA5767E1}"/>
                </a:ext>
              </a:extLst>
            </p:cNvPr>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5;p2">
              <a:extLst>
                <a:ext uri="{FF2B5EF4-FFF2-40B4-BE49-F238E27FC236}">
                  <a16:creationId xmlns:a16="http://schemas.microsoft.com/office/drawing/2014/main" id="{CB6036B0-B911-EBC9-FB51-9B8EB057AB4C}"/>
                </a:ext>
              </a:extLst>
            </p:cNvPr>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6;p2">
              <a:extLst>
                <a:ext uri="{FF2B5EF4-FFF2-40B4-BE49-F238E27FC236}">
                  <a16:creationId xmlns:a16="http://schemas.microsoft.com/office/drawing/2014/main" id="{0CED17E8-8811-A211-FC7F-286471CE7FA6}"/>
                </a:ext>
              </a:extLst>
            </p:cNvPr>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7;p2">
              <a:extLst>
                <a:ext uri="{FF2B5EF4-FFF2-40B4-BE49-F238E27FC236}">
                  <a16:creationId xmlns:a16="http://schemas.microsoft.com/office/drawing/2014/main" id="{C7CEEF13-3F19-DCF1-9F41-A544D2D4B4E5}"/>
                </a:ext>
              </a:extLst>
            </p:cNvPr>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8;p2">
              <a:extLst>
                <a:ext uri="{FF2B5EF4-FFF2-40B4-BE49-F238E27FC236}">
                  <a16:creationId xmlns:a16="http://schemas.microsoft.com/office/drawing/2014/main" id="{5F7A22A6-7A07-99F0-E930-AD47122609A6}"/>
                </a:ext>
              </a:extLst>
            </p:cNvPr>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9;p2">
              <a:extLst>
                <a:ext uri="{FF2B5EF4-FFF2-40B4-BE49-F238E27FC236}">
                  <a16:creationId xmlns:a16="http://schemas.microsoft.com/office/drawing/2014/main" id="{253041F0-5CB4-BFE4-75AD-9B4077068964}"/>
                </a:ext>
              </a:extLst>
            </p:cNvPr>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70;p2">
              <a:extLst>
                <a:ext uri="{FF2B5EF4-FFF2-40B4-BE49-F238E27FC236}">
                  <a16:creationId xmlns:a16="http://schemas.microsoft.com/office/drawing/2014/main" id="{6370AB6E-87D9-5DA1-6E00-76A9749F6026}"/>
                </a:ext>
              </a:extLst>
            </p:cNvPr>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71;p2">
              <a:extLst>
                <a:ext uri="{FF2B5EF4-FFF2-40B4-BE49-F238E27FC236}">
                  <a16:creationId xmlns:a16="http://schemas.microsoft.com/office/drawing/2014/main" id="{B943946D-AE4C-9592-79BC-82F8CE3D3C17}"/>
                </a:ext>
              </a:extLst>
            </p:cNvPr>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72;p2">
              <a:extLst>
                <a:ext uri="{FF2B5EF4-FFF2-40B4-BE49-F238E27FC236}">
                  <a16:creationId xmlns:a16="http://schemas.microsoft.com/office/drawing/2014/main" id="{D8969113-84E7-7E5A-5212-986824E92F16}"/>
                </a:ext>
              </a:extLst>
            </p:cNvPr>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73;p2">
              <a:extLst>
                <a:ext uri="{FF2B5EF4-FFF2-40B4-BE49-F238E27FC236}">
                  <a16:creationId xmlns:a16="http://schemas.microsoft.com/office/drawing/2014/main" id="{8ECDD553-D0A4-434D-7AF2-43BD201CEF18}"/>
                </a:ext>
              </a:extLst>
            </p:cNvPr>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4;p2">
              <a:extLst>
                <a:ext uri="{FF2B5EF4-FFF2-40B4-BE49-F238E27FC236}">
                  <a16:creationId xmlns:a16="http://schemas.microsoft.com/office/drawing/2014/main" id="{3D3A45CB-7743-F184-4427-3F4E1B224A26}"/>
                </a:ext>
              </a:extLst>
            </p:cNvPr>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5;p2">
              <a:extLst>
                <a:ext uri="{FF2B5EF4-FFF2-40B4-BE49-F238E27FC236}">
                  <a16:creationId xmlns:a16="http://schemas.microsoft.com/office/drawing/2014/main" id="{D78C5F5F-6275-A875-D94F-E41C199B7936}"/>
                </a:ext>
              </a:extLst>
            </p:cNvPr>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6;p2">
              <a:extLst>
                <a:ext uri="{FF2B5EF4-FFF2-40B4-BE49-F238E27FC236}">
                  <a16:creationId xmlns:a16="http://schemas.microsoft.com/office/drawing/2014/main" id="{E76F5AF2-850C-48AA-2733-8E49FDCAD319}"/>
                </a:ext>
              </a:extLst>
            </p:cNvPr>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7;p2">
              <a:extLst>
                <a:ext uri="{FF2B5EF4-FFF2-40B4-BE49-F238E27FC236}">
                  <a16:creationId xmlns:a16="http://schemas.microsoft.com/office/drawing/2014/main" id="{5173C26E-2B3E-646B-9E6F-A05C8E15F082}"/>
                </a:ext>
              </a:extLst>
            </p:cNvPr>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8;p2">
              <a:extLst>
                <a:ext uri="{FF2B5EF4-FFF2-40B4-BE49-F238E27FC236}">
                  <a16:creationId xmlns:a16="http://schemas.microsoft.com/office/drawing/2014/main" id="{FCA560B5-BF9C-819A-EBBF-7BC6C90DD5D0}"/>
                </a:ext>
              </a:extLst>
            </p:cNvPr>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9;p2">
              <a:extLst>
                <a:ext uri="{FF2B5EF4-FFF2-40B4-BE49-F238E27FC236}">
                  <a16:creationId xmlns:a16="http://schemas.microsoft.com/office/drawing/2014/main" id="{4C47F483-4D77-5854-A5DA-1344D6371284}"/>
                </a:ext>
              </a:extLst>
            </p:cNvPr>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p2">
              <a:extLst>
                <a:ext uri="{FF2B5EF4-FFF2-40B4-BE49-F238E27FC236}">
                  <a16:creationId xmlns:a16="http://schemas.microsoft.com/office/drawing/2014/main" id="{FBA5B804-7078-1660-DAF7-6B5388B6B9FF}"/>
                </a:ext>
              </a:extLst>
            </p:cNvPr>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1;p2">
              <a:extLst>
                <a:ext uri="{FF2B5EF4-FFF2-40B4-BE49-F238E27FC236}">
                  <a16:creationId xmlns:a16="http://schemas.microsoft.com/office/drawing/2014/main" id="{DC8D46E0-3E08-F1A9-6002-5BF1F6E23388}"/>
                </a:ext>
              </a:extLst>
            </p:cNvPr>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2;p2">
              <a:extLst>
                <a:ext uri="{FF2B5EF4-FFF2-40B4-BE49-F238E27FC236}">
                  <a16:creationId xmlns:a16="http://schemas.microsoft.com/office/drawing/2014/main" id="{4DCF73BC-FCDC-D33B-23EF-DEF11F8EA3BB}"/>
                </a:ext>
              </a:extLst>
            </p:cNvPr>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3;p2">
              <a:extLst>
                <a:ext uri="{FF2B5EF4-FFF2-40B4-BE49-F238E27FC236}">
                  <a16:creationId xmlns:a16="http://schemas.microsoft.com/office/drawing/2014/main" id="{893FFD04-5DF7-9014-8F27-B26C85BE17A3}"/>
                </a:ext>
              </a:extLst>
            </p:cNvPr>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4;p2">
              <a:extLst>
                <a:ext uri="{FF2B5EF4-FFF2-40B4-BE49-F238E27FC236}">
                  <a16:creationId xmlns:a16="http://schemas.microsoft.com/office/drawing/2014/main" id="{DFC4020D-EAEA-B9DD-354D-434C6221CB30}"/>
                </a:ext>
              </a:extLst>
            </p:cNvPr>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5;p2">
              <a:extLst>
                <a:ext uri="{FF2B5EF4-FFF2-40B4-BE49-F238E27FC236}">
                  <a16:creationId xmlns:a16="http://schemas.microsoft.com/office/drawing/2014/main" id="{E4CF034F-E7D6-5D02-E104-05211F1A4C4E}"/>
                </a:ext>
              </a:extLst>
            </p:cNvPr>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6;p2">
              <a:extLst>
                <a:ext uri="{FF2B5EF4-FFF2-40B4-BE49-F238E27FC236}">
                  <a16:creationId xmlns:a16="http://schemas.microsoft.com/office/drawing/2014/main" id="{E4E482F2-35D9-03BF-DFB1-D23E5BDAB49A}"/>
                </a:ext>
              </a:extLst>
            </p:cNvPr>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7;p2">
              <a:extLst>
                <a:ext uri="{FF2B5EF4-FFF2-40B4-BE49-F238E27FC236}">
                  <a16:creationId xmlns:a16="http://schemas.microsoft.com/office/drawing/2014/main" id="{6FF78530-98F0-26C8-33DB-B22CA5C24A6D}"/>
                </a:ext>
              </a:extLst>
            </p:cNvPr>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8;p2">
              <a:extLst>
                <a:ext uri="{FF2B5EF4-FFF2-40B4-BE49-F238E27FC236}">
                  <a16:creationId xmlns:a16="http://schemas.microsoft.com/office/drawing/2014/main" id="{2029AB94-30D4-4C5C-4965-71A30F183E1B}"/>
                </a:ext>
              </a:extLst>
            </p:cNvPr>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9;p2">
              <a:extLst>
                <a:ext uri="{FF2B5EF4-FFF2-40B4-BE49-F238E27FC236}">
                  <a16:creationId xmlns:a16="http://schemas.microsoft.com/office/drawing/2014/main" id="{50A63A69-DD1E-A0EC-E170-7AFA1B93581C}"/>
                </a:ext>
              </a:extLst>
            </p:cNvPr>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0;p2">
              <a:extLst>
                <a:ext uri="{FF2B5EF4-FFF2-40B4-BE49-F238E27FC236}">
                  <a16:creationId xmlns:a16="http://schemas.microsoft.com/office/drawing/2014/main" id="{36812CEA-4B42-5E45-4336-C776589385F8}"/>
                </a:ext>
              </a:extLst>
            </p:cNvPr>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1;p2">
              <a:extLst>
                <a:ext uri="{FF2B5EF4-FFF2-40B4-BE49-F238E27FC236}">
                  <a16:creationId xmlns:a16="http://schemas.microsoft.com/office/drawing/2014/main" id="{F72C265D-F9BB-FBD9-789F-4BF7500403CE}"/>
                </a:ext>
              </a:extLst>
            </p:cNvPr>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2;p2">
              <a:extLst>
                <a:ext uri="{FF2B5EF4-FFF2-40B4-BE49-F238E27FC236}">
                  <a16:creationId xmlns:a16="http://schemas.microsoft.com/office/drawing/2014/main" id="{64E4E1A2-3772-97F0-D3A7-7C84081F240E}"/>
                </a:ext>
              </a:extLst>
            </p:cNvPr>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3;p2">
              <a:extLst>
                <a:ext uri="{FF2B5EF4-FFF2-40B4-BE49-F238E27FC236}">
                  <a16:creationId xmlns:a16="http://schemas.microsoft.com/office/drawing/2014/main" id="{DA8FA662-6EC6-61CA-A3B4-7C55FD5C3D6B}"/>
                </a:ext>
              </a:extLst>
            </p:cNvPr>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4;p2">
              <a:extLst>
                <a:ext uri="{FF2B5EF4-FFF2-40B4-BE49-F238E27FC236}">
                  <a16:creationId xmlns:a16="http://schemas.microsoft.com/office/drawing/2014/main" id="{2CCAAB35-574A-2EB2-27B8-4D27C1CF2300}"/>
                </a:ext>
              </a:extLst>
            </p:cNvPr>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5;p2">
              <a:extLst>
                <a:ext uri="{FF2B5EF4-FFF2-40B4-BE49-F238E27FC236}">
                  <a16:creationId xmlns:a16="http://schemas.microsoft.com/office/drawing/2014/main" id="{DCA131F1-AA57-27D2-FA5E-FD01A2FC4B4F}"/>
                </a:ext>
              </a:extLst>
            </p:cNvPr>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6;p2">
              <a:extLst>
                <a:ext uri="{FF2B5EF4-FFF2-40B4-BE49-F238E27FC236}">
                  <a16:creationId xmlns:a16="http://schemas.microsoft.com/office/drawing/2014/main" id="{FF46785C-562C-FF2F-12F5-D1750FF99C20}"/>
                </a:ext>
              </a:extLst>
            </p:cNvPr>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7;p2">
              <a:extLst>
                <a:ext uri="{FF2B5EF4-FFF2-40B4-BE49-F238E27FC236}">
                  <a16:creationId xmlns:a16="http://schemas.microsoft.com/office/drawing/2014/main" id="{06DE3245-5737-71ED-3133-CD75E6B74515}"/>
                </a:ext>
              </a:extLst>
            </p:cNvPr>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8;p2">
              <a:extLst>
                <a:ext uri="{FF2B5EF4-FFF2-40B4-BE49-F238E27FC236}">
                  <a16:creationId xmlns:a16="http://schemas.microsoft.com/office/drawing/2014/main" id="{F9184B29-ECB6-D6A5-C6B2-9BD157103DAB}"/>
                </a:ext>
              </a:extLst>
            </p:cNvPr>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9;p2">
              <a:extLst>
                <a:ext uri="{FF2B5EF4-FFF2-40B4-BE49-F238E27FC236}">
                  <a16:creationId xmlns:a16="http://schemas.microsoft.com/office/drawing/2014/main" id="{FAB62F5F-4145-8663-F31E-284DDD2DDAE2}"/>
                </a:ext>
              </a:extLst>
            </p:cNvPr>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0;p2">
              <a:extLst>
                <a:ext uri="{FF2B5EF4-FFF2-40B4-BE49-F238E27FC236}">
                  <a16:creationId xmlns:a16="http://schemas.microsoft.com/office/drawing/2014/main" id="{7529751F-F55E-4900-31D5-48E4828A75D9}"/>
                </a:ext>
              </a:extLst>
            </p:cNvPr>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01;p2">
              <a:extLst>
                <a:ext uri="{FF2B5EF4-FFF2-40B4-BE49-F238E27FC236}">
                  <a16:creationId xmlns:a16="http://schemas.microsoft.com/office/drawing/2014/main" id="{A6ABAD68-6755-9085-061D-C7EE03FB2415}"/>
                </a:ext>
              </a:extLst>
            </p:cNvPr>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02;p2">
              <a:extLst>
                <a:ext uri="{FF2B5EF4-FFF2-40B4-BE49-F238E27FC236}">
                  <a16:creationId xmlns:a16="http://schemas.microsoft.com/office/drawing/2014/main" id="{BCD27454-0D5C-FB37-5BE3-8E91B4DEA710}"/>
                </a:ext>
              </a:extLst>
            </p:cNvPr>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03;p2">
              <a:extLst>
                <a:ext uri="{FF2B5EF4-FFF2-40B4-BE49-F238E27FC236}">
                  <a16:creationId xmlns:a16="http://schemas.microsoft.com/office/drawing/2014/main" id="{C7CC691A-6EFA-6594-477C-AFDA840CE88B}"/>
                </a:ext>
              </a:extLst>
            </p:cNvPr>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4;p2">
              <a:extLst>
                <a:ext uri="{FF2B5EF4-FFF2-40B4-BE49-F238E27FC236}">
                  <a16:creationId xmlns:a16="http://schemas.microsoft.com/office/drawing/2014/main" id="{931CFA6F-5B8B-BBCA-7D13-D048A043432D}"/>
                </a:ext>
              </a:extLst>
            </p:cNvPr>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5;p2">
              <a:extLst>
                <a:ext uri="{FF2B5EF4-FFF2-40B4-BE49-F238E27FC236}">
                  <a16:creationId xmlns:a16="http://schemas.microsoft.com/office/drawing/2014/main" id="{C87832F8-B71E-9B07-DE2E-C095E4BE15EC}"/>
                </a:ext>
              </a:extLst>
            </p:cNvPr>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6;p2">
              <a:extLst>
                <a:ext uri="{FF2B5EF4-FFF2-40B4-BE49-F238E27FC236}">
                  <a16:creationId xmlns:a16="http://schemas.microsoft.com/office/drawing/2014/main" id="{91A576A4-C03A-3DE7-B350-CABFFAE81B5F}"/>
                </a:ext>
              </a:extLst>
            </p:cNvPr>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7;p2">
              <a:extLst>
                <a:ext uri="{FF2B5EF4-FFF2-40B4-BE49-F238E27FC236}">
                  <a16:creationId xmlns:a16="http://schemas.microsoft.com/office/drawing/2014/main" id="{71B9FD64-5379-685B-B485-647172531394}"/>
                </a:ext>
              </a:extLst>
            </p:cNvPr>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8;p2">
              <a:extLst>
                <a:ext uri="{FF2B5EF4-FFF2-40B4-BE49-F238E27FC236}">
                  <a16:creationId xmlns:a16="http://schemas.microsoft.com/office/drawing/2014/main" id="{131DE9F4-5E34-DF12-6487-097E59E31ECB}"/>
                </a:ext>
              </a:extLst>
            </p:cNvPr>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9;p2">
              <a:extLst>
                <a:ext uri="{FF2B5EF4-FFF2-40B4-BE49-F238E27FC236}">
                  <a16:creationId xmlns:a16="http://schemas.microsoft.com/office/drawing/2014/main" id="{2ECCF285-C279-3D5D-9A39-12B96576D7EE}"/>
                </a:ext>
              </a:extLst>
            </p:cNvPr>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10;p2">
              <a:extLst>
                <a:ext uri="{FF2B5EF4-FFF2-40B4-BE49-F238E27FC236}">
                  <a16:creationId xmlns:a16="http://schemas.microsoft.com/office/drawing/2014/main" id="{07E1D776-B251-D877-CE11-27084DB3954B}"/>
                </a:ext>
              </a:extLst>
            </p:cNvPr>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11;p2">
              <a:extLst>
                <a:ext uri="{FF2B5EF4-FFF2-40B4-BE49-F238E27FC236}">
                  <a16:creationId xmlns:a16="http://schemas.microsoft.com/office/drawing/2014/main" id="{19E96A2E-AD70-912C-D472-12322641D6DB}"/>
                </a:ext>
              </a:extLst>
            </p:cNvPr>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12;p2">
              <a:extLst>
                <a:ext uri="{FF2B5EF4-FFF2-40B4-BE49-F238E27FC236}">
                  <a16:creationId xmlns:a16="http://schemas.microsoft.com/office/drawing/2014/main" id="{C8B6F73C-D6DA-7ADE-FC61-DC7B80361FAE}"/>
                </a:ext>
              </a:extLst>
            </p:cNvPr>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13;p2">
              <a:extLst>
                <a:ext uri="{FF2B5EF4-FFF2-40B4-BE49-F238E27FC236}">
                  <a16:creationId xmlns:a16="http://schemas.microsoft.com/office/drawing/2014/main" id="{ACF33834-4140-8205-194D-B8228F7E2EF7}"/>
                </a:ext>
              </a:extLst>
            </p:cNvPr>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4;p2">
              <a:extLst>
                <a:ext uri="{FF2B5EF4-FFF2-40B4-BE49-F238E27FC236}">
                  <a16:creationId xmlns:a16="http://schemas.microsoft.com/office/drawing/2014/main" id="{710AACAD-17A0-E29B-9D2C-98BC783E02E7}"/>
                </a:ext>
              </a:extLst>
            </p:cNvPr>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5;p2">
              <a:extLst>
                <a:ext uri="{FF2B5EF4-FFF2-40B4-BE49-F238E27FC236}">
                  <a16:creationId xmlns:a16="http://schemas.microsoft.com/office/drawing/2014/main" id="{972FA809-E06A-51CA-697D-2B54402B8EFB}"/>
                </a:ext>
              </a:extLst>
            </p:cNvPr>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6;p2">
              <a:extLst>
                <a:ext uri="{FF2B5EF4-FFF2-40B4-BE49-F238E27FC236}">
                  <a16:creationId xmlns:a16="http://schemas.microsoft.com/office/drawing/2014/main" id="{E5830E9C-43C7-8C9D-5416-685CE4C616D9}"/>
                </a:ext>
              </a:extLst>
            </p:cNvPr>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7;p2">
              <a:extLst>
                <a:ext uri="{FF2B5EF4-FFF2-40B4-BE49-F238E27FC236}">
                  <a16:creationId xmlns:a16="http://schemas.microsoft.com/office/drawing/2014/main" id="{AEA52517-8DC8-6619-BAA9-E793257FDEF4}"/>
                </a:ext>
              </a:extLst>
            </p:cNvPr>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8;p2">
              <a:extLst>
                <a:ext uri="{FF2B5EF4-FFF2-40B4-BE49-F238E27FC236}">
                  <a16:creationId xmlns:a16="http://schemas.microsoft.com/office/drawing/2014/main" id="{1B308E7A-B1B5-EF62-E1F5-2695843AAA22}"/>
                </a:ext>
              </a:extLst>
            </p:cNvPr>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9;p2">
              <a:extLst>
                <a:ext uri="{FF2B5EF4-FFF2-40B4-BE49-F238E27FC236}">
                  <a16:creationId xmlns:a16="http://schemas.microsoft.com/office/drawing/2014/main" id="{12AD7B2F-F927-4386-625B-48A6CE663EC4}"/>
                </a:ext>
              </a:extLst>
            </p:cNvPr>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20;p2">
              <a:extLst>
                <a:ext uri="{FF2B5EF4-FFF2-40B4-BE49-F238E27FC236}">
                  <a16:creationId xmlns:a16="http://schemas.microsoft.com/office/drawing/2014/main" id="{8B0D9AD9-229F-9887-C92B-96D7773F8C3E}"/>
                </a:ext>
              </a:extLst>
            </p:cNvPr>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21;p2">
              <a:extLst>
                <a:ext uri="{FF2B5EF4-FFF2-40B4-BE49-F238E27FC236}">
                  <a16:creationId xmlns:a16="http://schemas.microsoft.com/office/drawing/2014/main" id="{22D269FA-EC7B-4ECD-CF47-3C05828F74C6}"/>
                </a:ext>
              </a:extLst>
            </p:cNvPr>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22;p2">
              <a:extLst>
                <a:ext uri="{FF2B5EF4-FFF2-40B4-BE49-F238E27FC236}">
                  <a16:creationId xmlns:a16="http://schemas.microsoft.com/office/drawing/2014/main" id="{88D8DECB-E34A-1A1F-A1F5-7711ED41F39D}"/>
                </a:ext>
              </a:extLst>
            </p:cNvPr>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23;p2">
              <a:extLst>
                <a:ext uri="{FF2B5EF4-FFF2-40B4-BE49-F238E27FC236}">
                  <a16:creationId xmlns:a16="http://schemas.microsoft.com/office/drawing/2014/main" id="{46C192A0-8B12-3CA3-1381-3567BB328565}"/>
                </a:ext>
              </a:extLst>
            </p:cNvPr>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4;p2">
              <a:extLst>
                <a:ext uri="{FF2B5EF4-FFF2-40B4-BE49-F238E27FC236}">
                  <a16:creationId xmlns:a16="http://schemas.microsoft.com/office/drawing/2014/main" id="{863E5613-FBC4-7276-AF0C-AF171281EA06}"/>
                </a:ext>
              </a:extLst>
            </p:cNvPr>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5;p2">
              <a:extLst>
                <a:ext uri="{FF2B5EF4-FFF2-40B4-BE49-F238E27FC236}">
                  <a16:creationId xmlns:a16="http://schemas.microsoft.com/office/drawing/2014/main" id="{C2A92E71-6BE6-2F7F-B26C-EB7C3CB6CC45}"/>
                </a:ext>
              </a:extLst>
            </p:cNvPr>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6;p2">
              <a:extLst>
                <a:ext uri="{FF2B5EF4-FFF2-40B4-BE49-F238E27FC236}">
                  <a16:creationId xmlns:a16="http://schemas.microsoft.com/office/drawing/2014/main" id="{98D1BF41-623F-933A-EADA-67360E8561CE}"/>
                </a:ext>
              </a:extLst>
            </p:cNvPr>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7;p2">
              <a:extLst>
                <a:ext uri="{FF2B5EF4-FFF2-40B4-BE49-F238E27FC236}">
                  <a16:creationId xmlns:a16="http://schemas.microsoft.com/office/drawing/2014/main" id="{7D62DE04-0D13-DD45-65D8-18BEC9334AA8}"/>
                </a:ext>
              </a:extLst>
            </p:cNvPr>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8;p2">
              <a:extLst>
                <a:ext uri="{FF2B5EF4-FFF2-40B4-BE49-F238E27FC236}">
                  <a16:creationId xmlns:a16="http://schemas.microsoft.com/office/drawing/2014/main" id="{26515A46-C7F7-C928-B423-F248450C6D92}"/>
                </a:ext>
              </a:extLst>
            </p:cNvPr>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9;p2">
              <a:extLst>
                <a:ext uri="{FF2B5EF4-FFF2-40B4-BE49-F238E27FC236}">
                  <a16:creationId xmlns:a16="http://schemas.microsoft.com/office/drawing/2014/main" id="{8EFC173E-FA20-3A9A-FE82-EF274116E9C3}"/>
                </a:ext>
              </a:extLst>
            </p:cNvPr>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30;p2">
              <a:extLst>
                <a:ext uri="{FF2B5EF4-FFF2-40B4-BE49-F238E27FC236}">
                  <a16:creationId xmlns:a16="http://schemas.microsoft.com/office/drawing/2014/main" id="{D06A4EF0-8CCE-24D1-BA0E-592135D27C12}"/>
                </a:ext>
              </a:extLst>
            </p:cNvPr>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31;p2">
              <a:extLst>
                <a:ext uri="{FF2B5EF4-FFF2-40B4-BE49-F238E27FC236}">
                  <a16:creationId xmlns:a16="http://schemas.microsoft.com/office/drawing/2014/main" id="{D35CA30D-5F7A-22AB-D89C-087BC0F8A312}"/>
                </a:ext>
              </a:extLst>
            </p:cNvPr>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32;p2">
              <a:extLst>
                <a:ext uri="{FF2B5EF4-FFF2-40B4-BE49-F238E27FC236}">
                  <a16:creationId xmlns:a16="http://schemas.microsoft.com/office/drawing/2014/main" id="{EF63D44B-0765-E960-DB8A-13075512255A}"/>
                </a:ext>
              </a:extLst>
            </p:cNvPr>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33;p2">
              <a:extLst>
                <a:ext uri="{FF2B5EF4-FFF2-40B4-BE49-F238E27FC236}">
                  <a16:creationId xmlns:a16="http://schemas.microsoft.com/office/drawing/2014/main" id="{A85ABF92-4802-F60D-8467-A12475B2EB08}"/>
                </a:ext>
              </a:extLst>
            </p:cNvPr>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4;p2">
              <a:extLst>
                <a:ext uri="{FF2B5EF4-FFF2-40B4-BE49-F238E27FC236}">
                  <a16:creationId xmlns:a16="http://schemas.microsoft.com/office/drawing/2014/main" id="{009911D4-6E01-688E-0E3B-C900D53C0F58}"/>
                </a:ext>
              </a:extLst>
            </p:cNvPr>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5;p2">
              <a:extLst>
                <a:ext uri="{FF2B5EF4-FFF2-40B4-BE49-F238E27FC236}">
                  <a16:creationId xmlns:a16="http://schemas.microsoft.com/office/drawing/2014/main" id="{5E7B2471-C394-D4B2-D616-4AD09B025316}"/>
                </a:ext>
              </a:extLst>
            </p:cNvPr>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6;p2">
              <a:extLst>
                <a:ext uri="{FF2B5EF4-FFF2-40B4-BE49-F238E27FC236}">
                  <a16:creationId xmlns:a16="http://schemas.microsoft.com/office/drawing/2014/main" id="{C97E568F-9065-B15D-6312-3081FE4F809F}"/>
                </a:ext>
              </a:extLst>
            </p:cNvPr>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7;p2">
              <a:extLst>
                <a:ext uri="{FF2B5EF4-FFF2-40B4-BE49-F238E27FC236}">
                  <a16:creationId xmlns:a16="http://schemas.microsoft.com/office/drawing/2014/main" id="{87AEB5B7-5368-D3C3-DB65-353A102229F4}"/>
                </a:ext>
              </a:extLst>
            </p:cNvPr>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8;p2">
              <a:extLst>
                <a:ext uri="{FF2B5EF4-FFF2-40B4-BE49-F238E27FC236}">
                  <a16:creationId xmlns:a16="http://schemas.microsoft.com/office/drawing/2014/main" id="{18B8BFC4-B0C9-2250-BD42-56D6E6C028E5}"/>
                </a:ext>
              </a:extLst>
            </p:cNvPr>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9;p2">
              <a:extLst>
                <a:ext uri="{FF2B5EF4-FFF2-40B4-BE49-F238E27FC236}">
                  <a16:creationId xmlns:a16="http://schemas.microsoft.com/office/drawing/2014/main" id="{29F7E64F-A085-3F7E-AFDB-89929F7E4249}"/>
                </a:ext>
              </a:extLst>
            </p:cNvPr>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40;p2">
              <a:extLst>
                <a:ext uri="{FF2B5EF4-FFF2-40B4-BE49-F238E27FC236}">
                  <a16:creationId xmlns:a16="http://schemas.microsoft.com/office/drawing/2014/main" id="{41FF3692-84EB-FF7E-4505-3F569735C728}"/>
                </a:ext>
              </a:extLst>
            </p:cNvPr>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41;p2">
              <a:extLst>
                <a:ext uri="{FF2B5EF4-FFF2-40B4-BE49-F238E27FC236}">
                  <a16:creationId xmlns:a16="http://schemas.microsoft.com/office/drawing/2014/main" id="{2E98A278-B147-4D41-4212-99CB40315718}"/>
                </a:ext>
              </a:extLst>
            </p:cNvPr>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42;p2">
              <a:extLst>
                <a:ext uri="{FF2B5EF4-FFF2-40B4-BE49-F238E27FC236}">
                  <a16:creationId xmlns:a16="http://schemas.microsoft.com/office/drawing/2014/main" id="{927EA98F-15E8-03E9-7236-2EF6F3079F56}"/>
                </a:ext>
              </a:extLst>
            </p:cNvPr>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43;p2">
              <a:extLst>
                <a:ext uri="{FF2B5EF4-FFF2-40B4-BE49-F238E27FC236}">
                  <a16:creationId xmlns:a16="http://schemas.microsoft.com/office/drawing/2014/main" id="{D3E0BB38-061F-C043-96DC-198FEEC15A99}"/>
                </a:ext>
              </a:extLst>
            </p:cNvPr>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4;p2">
              <a:extLst>
                <a:ext uri="{FF2B5EF4-FFF2-40B4-BE49-F238E27FC236}">
                  <a16:creationId xmlns:a16="http://schemas.microsoft.com/office/drawing/2014/main" id="{E9CD2799-7EB3-E89C-A5AD-65CE03BFB40E}"/>
                </a:ext>
              </a:extLst>
            </p:cNvPr>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5;p2">
              <a:extLst>
                <a:ext uri="{FF2B5EF4-FFF2-40B4-BE49-F238E27FC236}">
                  <a16:creationId xmlns:a16="http://schemas.microsoft.com/office/drawing/2014/main" id="{6254B350-F12F-CA1E-85A9-EAABFA77E65E}"/>
                </a:ext>
              </a:extLst>
            </p:cNvPr>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6;p2">
              <a:extLst>
                <a:ext uri="{FF2B5EF4-FFF2-40B4-BE49-F238E27FC236}">
                  <a16:creationId xmlns:a16="http://schemas.microsoft.com/office/drawing/2014/main" id="{1C784F5B-35DA-F2A9-F1F0-085036067644}"/>
                </a:ext>
              </a:extLst>
            </p:cNvPr>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7;p2">
              <a:extLst>
                <a:ext uri="{FF2B5EF4-FFF2-40B4-BE49-F238E27FC236}">
                  <a16:creationId xmlns:a16="http://schemas.microsoft.com/office/drawing/2014/main" id="{3BE43CBA-0440-93CE-C88B-A4DA3EB68804}"/>
                </a:ext>
              </a:extLst>
            </p:cNvPr>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8;p2">
              <a:extLst>
                <a:ext uri="{FF2B5EF4-FFF2-40B4-BE49-F238E27FC236}">
                  <a16:creationId xmlns:a16="http://schemas.microsoft.com/office/drawing/2014/main" id="{3A9DB330-957F-6CDC-99B6-BA04E1B66FAB}"/>
                </a:ext>
              </a:extLst>
            </p:cNvPr>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9;p2">
              <a:extLst>
                <a:ext uri="{FF2B5EF4-FFF2-40B4-BE49-F238E27FC236}">
                  <a16:creationId xmlns:a16="http://schemas.microsoft.com/office/drawing/2014/main" id="{706FFD1C-4535-8E53-E4D0-27765CFE0FBF}"/>
                </a:ext>
              </a:extLst>
            </p:cNvPr>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50;p2">
              <a:extLst>
                <a:ext uri="{FF2B5EF4-FFF2-40B4-BE49-F238E27FC236}">
                  <a16:creationId xmlns:a16="http://schemas.microsoft.com/office/drawing/2014/main" id="{BB1A85AA-0915-3E67-3094-178114640693}"/>
                </a:ext>
              </a:extLst>
            </p:cNvPr>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51;p2">
              <a:extLst>
                <a:ext uri="{FF2B5EF4-FFF2-40B4-BE49-F238E27FC236}">
                  <a16:creationId xmlns:a16="http://schemas.microsoft.com/office/drawing/2014/main" id="{E4781515-AB37-7827-79FA-C5E0D20786AF}"/>
                </a:ext>
              </a:extLst>
            </p:cNvPr>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52;p2">
              <a:extLst>
                <a:ext uri="{FF2B5EF4-FFF2-40B4-BE49-F238E27FC236}">
                  <a16:creationId xmlns:a16="http://schemas.microsoft.com/office/drawing/2014/main" id="{A703513B-CFD6-05CA-4E0A-FD490F69DEA7}"/>
                </a:ext>
              </a:extLst>
            </p:cNvPr>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53;p2">
              <a:extLst>
                <a:ext uri="{FF2B5EF4-FFF2-40B4-BE49-F238E27FC236}">
                  <a16:creationId xmlns:a16="http://schemas.microsoft.com/office/drawing/2014/main" id="{7CACFD75-CF33-340B-7384-160354EAB313}"/>
                </a:ext>
              </a:extLst>
            </p:cNvPr>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4;p2">
              <a:extLst>
                <a:ext uri="{FF2B5EF4-FFF2-40B4-BE49-F238E27FC236}">
                  <a16:creationId xmlns:a16="http://schemas.microsoft.com/office/drawing/2014/main" id="{6CBFDAB9-4A3C-D838-8806-1BBF052B7FC2}"/>
                </a:ext>
              </a:extLst>
            </p:cNvPr>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5;p2">
              <a:extLst>
                <a:ext uri="{FF2B5EF4-FFF2-40B4-BE49-F238E27FC236}">
                  <a16:creationId xmlns:a16="http://schemas.microsoft.com/office/drawing/2014/main" id="{38D12348-D3D0-3F25-857E-4917AA35B039}"/>
                </a:ext>
              </a:extLst>
            </p:cNvPr>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6;p2">
              <a:extLst>
                <a:ext uri="{FF2B5EF4-FFF2-40B4-BE49-F238E27FC236}">
                  <a16:creationId xmlns:a16="http://schemas.microsoft.com/office/drawing/2014/main" id="{D170B4D4-B913-97A4-89E8-878289962235}"/>
                </a:ext>
              </a:extLst>
            </p:cNvPr>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7;p2">
              <a:extLst>
                <a:ext uri="{FF2B5EF4-FFF2-40B4-BE49-F238E27FC236}">
                  <a16:creationId xmlns:a16="http://schemas.microsoft.com/office/drawing/2014/main" id="{07BD404F-E0EA-C502-5064-14FF77FBFB4A}"/>
                </a:ext>
              </a:extLst>
            </p:cNvPr>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8;p2">
              <a:extLst>
                <a:ext uri="{FF2B5EF4-FFF2-40B4-BE49-F238E27FC236}">
                  <a16:creationId xmlns:a16="http://schemas.microsoft.com/office/drawing/2014/main" id="{E3D9F787-1E8D-3CC6-0489-715033CCE915}"/>
                </a:ext>
              </a:extLst>
            </p:cNvPr>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9;p2">
              <a:extLst>
                <a:ext uri="{FF2B5EF4-FFF2-40B4-BE49-F238E27FC236}">
                  <a16:creationId xmlns:a16="http://schemas.microsoft.com/office/drawing/2014/main" id="{E0DAA207-3362-FD8C-EB5C-E779ADEFEA93}"/>
                </a:ext>
              </a:extLst>
            </p:cNvPr>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60;p2">
              <a:extLst>
                <a:ext uri="{FF2B5EF4-FFF2-40B4-BE49-F238E27FC236}">
                  <a16:creationId xmlns:a16="http://schemas.microsoft.com/office/drawing/2014/main" id="{CA239286-478F-6CEA-DD9C-E4C5353ED9C4}"/>
                </a:ext>
              </a:extLst>
            </p:cNvPr>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61;p2">
              <a:extLst>
                <a:ext uri="{FF2B5EF4-FFF2-40B4-BE49-F238E27FC236}">
                  <a16:creationId xmlns:a16="http://schemas.microsoft.com/office/drawing/2014/main" id="{051F0FFE-DD46-81D7-6C1C-7B9CC05970D5}"/>
                </a:ext>
              </a:extLst>
            </p:cNvPr>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62;p2">
              <a:extLst>
                <a:ext uri="{FF2B5EF4-FFF2-40B4-BE49-F238E27FC236}">
                  <a16:creationId xmlns:a16="http://schemas.microsoft.com/office/drawing/2014/main" id="{95597718-DCAA-286E-26EC-8855A30F7DA0}"/>
                </a:ext>
              </a:extLst>
            </p:cNvPr>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63;p2">
              <a:extLst>
                <a:ext uri="{FF2B5EF4-FFF2-40B4-BE49-F238E27FC236}">
                  <a16:creationId xmlns:a16="http://schemas.microsoft.com/office/drawing/2014/main" id="{91EC3B09-12C0-1534-5880-F3FF196B37A6}"/>
                </a:ext>
              </a:extLst>
            </p:cNvPr>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4;p2">
              <a:extLst>
                <a:ext uri="{FF2B5EF4-FFF2-40B4-BE49-F238E27FC236}">
                  <a16:creationId xmlns:a16="http://schemas.microsoft.com/office/drawing/2014/main" id="{385BB274-027C-0123-79D6-5C4293AF626A}"/>
                </a:ext>
              </a:extLst>
            </p:cNvPr>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5;p2">
              <a:extLst>
                <a:ext uri="{FF2B5EF4-FFF2-40B4-BE49-F238E27FC236}">
                  <a16:creationId xmlns:a16="http://schemas.microsoft.com/office/drawing/2014/main" id="{AAC3D721-9EAF-301F-C1D4-7846D7C8327E}"/>
                </a:ext>
              </a:extLst>
            </p:cNvPr>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6;p2">
              <a:extLst>
                <a:ext uri="{FF2B5EF4-FFF2-40B4-BE49-F238E27FC236}">
                  <a16:creationId xmlns:a16="http://schemas.microsoft.com/office/drawing/2014/main" id="{E8FA2945-A6C2-FA1E-D7E6-4D540373B3E8}"/>
                </a:ext>
              </a:extLst>
            </p:cNvPr>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7;p2">
              <a:extLst>
                <a:ext uri="{FF2B5EF4-FFF2-40B4-BE49-F238E27FC236}">
                  <a16:creationId xmlns:a16="http://schemas.microsoft.com/office/drawing/2014/main" id="{9335C311-A30E-7C02-0C94-C4A2B5ABEE76}"/>
                </a:ext>
              </a:extLst>
            </p:cNvPr>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8;p2">
              <a:extLst>
                <a:ext uri="{FF2B5EF4-FFF2-40B4-BE49-F238E27FC236}">
                  <a16:creationId xmlns:a16="http://schemas.microsoft.com/office/drawing/2014/main" id="{FBC08CF8-B1AA-090D-5FA6-F12503A2080B}"/>
                </a:ext>
              </a:extLst>
            </p:cNvPr>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9;p2">
              <a:extLst>
                <a:ext uri="{FF2B5EF4-FFF2-40B4-BE49-F238E27FC236}">
                  <a16:creationId xmlns:a16="http://schemas.microsoft.com/office/drawing/2014/main" id="{6E687444-98A8-29CA-7790-2FE19A3DC91D}"/>
                </a:ext>
              </a:extLst>
            </p:cNvPr>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70;p2">
              <a:extLst>
                <a:ext uri="{FF2B5EF4-FFF2-40B4-BE49-F238E27FC236}">
                  <a16:creationId xmlns:a16="http://schemas.microsoft.com/office/drawing/2014/main" id="{F447B65E-9594-A57A-B696-0CF6287BA739}"/>
                </a:ext>
              </a:extLst>
            </p:cNvPr>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71;p2">
              <a:extLst>
                <a:ext uri="{FF2B5EF4-FFF2-40B4-BE49-F238E27FC236}">
                  <a16:creationId xmlns:a16="http://schemas.microsoft.com/office/drawing/2014/main" id="{339AFE2C-E40D-635A-D2EC-00660E1D0B87}"/>
                </a:ext>
              </a:extLst>
            </p:cNvPr>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72;p2">
              <a:extLst>
                <a:ext uri="{FF2B5EF4-FFF2-40B4-BE49-F238E27FC236}">
                  <a16:creationId xmlns:a16="http://schemas.microsoft.com/office/drawing/2014/main" id="{AEA3E81E-2AD0-84B9-3564-B649A4AA420F}"/>
                </a:ext>
              </a:extLst>
            </p:cNvPr>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73;p2">
              <a:extLst>
                <a:ext uri="{FF2B5EF4-FFF2-40B4-BE49-F238E27FC236}">
                  <a16:creationId xmlns:a16="http://schemas.microsoft.com/office/drawing/2014/main" id="{EA75C2E7-CECA-B107-D1B0-6F0E04A376CE}"/>
                </a:ext>
              </a:extLst>
            </p:cNvPr>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4;p2">
              <a:extLst>
                <a:ext uri="{FF2B5EF4-FFF2-40B4-BE49-F238E27FC236}">
                  <a16:creationId xmlns:a16="http://schemas.microsoft.com/office/drawing/2014/main" id="{E620ED21-62B2-B1B6-B6F7-F92AC9789A2C}"/>
                </a:ext>
              </a:extLst>
            </p:cNvPr>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5;p2">
              <a:extLst>
                <a:ext uri="{FF2B5EF4-FFF2-40B4-BE49-F238E27FC236}">
                  <a16:creationId xmlns:a16="http://schemas.microsoft.com/office/drawing/2014/main" id="{2EA2BACB-90AD-BF3B-C4D1-0CAC88ABBDA9}"/>
                </a:ext>
              </a:extLst>
            </p:cNvPr>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6;p2">
              <a:extLst>
                <a:ext uri="{FF2B5EF4-FFF2-40B4-BE49-F238E27FC236}">
                  <a16:creationId xmlns:a16="http://schemas.microsoft.com/office/drawing/2014/main" id="{C52ED749-ADD1-4AB9-1CBC-4D3E0E1F43B1}"/>
                </a:ext>
              </a:extLst>
            </p:cNvPr>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7;p2">
              <a:extLst>
                <a:ext uri="{FF2B5EF4-FFF2-40B4-BE49-F238E27FC236}">
                  <a16:creationId xmlns:a16="http://schemas.microsoft.com/office/drawing/2014/main" id="{07626727-FEE3-EEBA-3E67-6EC17FFB1DB2}"/>
                </a:ext>
              </a:extLst>
            </p:cNvPr>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8;p2">
              <a:extLst>
                <a:ext uri="{FF2B5EF4-FFF2-40B4-BE49-F238E27FC236}">
                  <a16:creationId xmlns:a16="http://schemas.microsoft.com/office/drawing/2014/main" id="{F6158884-F3AF-AC91-C0A2-DA7FBC4866B4}"/>
                </a:ext>
              </a:extLst>
            </p:cNvPr>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9;p2">
              <a:extLst>
                <a:ext uri="{FF2B5EF4-FFF2-40B4-BE49-F238E27FC236}">
                  <a16:creationId xmlns:a16="http://schemas.microsoft.com/office/drawing/2014/main" id="{7CD9106C-8B9A-E737-1924-F7B2D89BDC2D}"/>
                </a:ext>
              </a:extLst>
            </p:cNvPr>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80;p2">
              <a:extLst>
                <a:ext uri="{FF2B5EF4-FFF2-40B4-BE49-F238E27FC236}">
                  <a16:creationId xmlns:a16="http://schemas.microsoft.com/office/drawing/2014/main" id="{42169217-A70A-3BD4-48B1-80EE0438FEE5}"/>
                </a:ext>
              </a:extLst>
            </p:cNvPr>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81;p2">
              <a:extLst>
                <a:ext uri="{FF2B5EF4-FFF2-40B4-BE49-F238E27FC236}">
                  <a16:creationId xmlns:a16="http://schemas.microsoft.com/office/drawing/2014/main" id="{D5363D6A-919E-E4F0-18C7-DCD68A7EE088}"/>
                </a:ext>
              </a:extLst>
            </p:cNvPr>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82;p2">
              <a:extLst>
                <a:ext uri="{FF2B5EF4-FFF2-40B4-BE49-F238E27FC236}">
                  <a16:creationId xmlns:a16="http://schemas.microsoft.com/office/drawing/2014/main" id="{30F6D7E9-BA80-BA3A-DB35-C584FD9CDE43}"/>
                </a:ext>
              </a:extLst>
            </p:cNvPr>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83;p2">
              <a:extLst>
                <a:ext uri="{FF2B5EF4-FFF2-40B4-BE49-F238E27FC236}">
                  <a16:creationId xmlns:a16="http://schemas.microsoft.com/office/drawing/2014/main" id="{AD7696E8-6386-8C98-5845-737B9767ED73}"/>
                </a:ext>
              </a:extLst>
            </p:cNvPr>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4;p2">
              <a:extLst>
                <a:ext uri="{FF2B5EF4-FFF2-40B4-BE49-F238E27FC236}">
                  <a16:creationId xmlns:a16="http://schemas.microsoft.com/office/drawing/2014/main" id="{C1B027F3-D58A-EBF7-1A7E-612887AAEBE7}"/>
                </a:ext>
              </a:extLst>
            </p:cNvPr>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5;p2">
              <a:extLst>
                <a:ext uri="{FF2B5EF4-FFF2-40B4-BE49-F238E27FC236}">
                  <a16:creationId xmlns:a16="http://schemas.microsoft.com/office/drawing/2014/main" id="{91836582-628F-D541-1192-9D7E8892F9E3}"/>
                </a:ext>
              </a:extLst>
            </p:cNvPr>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6;p2">
              <a:extLst>
                <a:ext uri="{FF2B5EF4-FFF2-40B4-BE49-F238E27FC236}">
                  <a16:creationId xmlns:a16="http://schemas.microsoft.com/office/drawing/2014/main" id="{E11EBCF0-68C7-BAA3-AAE7-913552DDAAA3}"/>
                </a:ext>
              </a:extLst>
            </p:cNvPr>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7;p2">
              <a:extLst>
                <a:ext uri="{FF2B5EF4-FFF2-40B4-BE49-F238E27FC236}">
                  <a16:creationId xmlns:a16="http://schemas.microsoft.com/office/drawing/2014/main" id="{5682BC85-C8E7-111B-DB7F-6D2D0A53A373}"/>
                </a:ext>
              </a:extLst>
            </p:cNvPr>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8;p2">
              <a:extLst>
                <a:ext uri="{FF2B5EF4-FFF2-40B4-BE49-F238E27FC236}">
                  <a16:creationId xmlns:a16="http://schemas.microsoft.com/office/drawing/2014/main" id="{93C4F326-710F-E410-791F-FB175B0E076F}"/>
                </a:ext>
              </a:extLst>
            </p:cNvPr>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9;p2">
              <a:extLst>
                <a:ext uri="{FF2B5EF4-FFF2-40B4-BE49-F238E27FC236}">
                  <a16:creationId xmlns:a16="http://schemas.microsoft.com/office/drawing/2014/main" id="{65E50C92-65FA-8488-4A95-7E16E16928EA}"/>
                </a:ext>
              </a:extLst>
            </p:cNvPr>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90;p2">
              <a:extLst>
                <a:ext uri="{FF2B5EF4-FFF2-40B4-BE49-F238E27FC236}">
                  <a16:creationId xmlns:a16="http://schemas.microsoft.com/office/drawing/2014/main" id="{69459AD9-7825-5A99-6765-3C91D999C271}"/>
                </a:ext>
              </a:extLst>
            </p:cNvPr>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91;p2">
              <a:extLst>
                <a:ext uri="{FF2B5EF4-FFF2-40B4-BE49-F238E27FC236}">
                  <a16:creationId xmlns:a16="http://schemas.microsoft.com/office/drawing/2014/main" id="{32B3DA9A-E61C-3CF5-551B-9A55A93B21AA}"/>
                </a:ext>
              </a:extLst>
            </p:cNvPr>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92;p2">
              <a:extLst>
                <a:ext uri="{FF2B5EF4-FFF2-40B4-BE49-F238E27FC236}">
                  <a16:creationId xmlns:a16="http://schemas.microsoft.com/office/drawing/2014/main" id="{6F82BE1D-7640-5A79-1560-42955FB39479}"/>
                </a:ext>
              </a:extLst>
            </p:cNvPr>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93;p2">
              <a:extLst>
                <a:ext uri="{FF2B5EF4-FFF2-40B4-BE49-F238E27FC236}">
                  <a16:creationId xmlns:a16="http://schemas.microsoft.com/office/drawing/2014/main" id="{E7DCDF43-1B13-5413-12B4-D4E50B5F2120}"/>
                </a:ext>
              </a:extLst>
            </p:cNvPr>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4;p2">
              <a:extLst>
                <a:ext uri="{FF2B5EF4-FFF2-40B4-BE49-F238E27FC236}">
                  <a16:creationId xmlns:a16="http://schemas.microsoft.com/office/drawing/2014/main" id="{E09E1874-D386-6E50-6567-60C09D84780B}"/>
                </a:ext>
              </a:extLst>
            </p:cNvPr>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5;p2">
              <a:extLst>
                <a:ext uri="{FF2B5EF4-FFF2-40B4-BE49-F238E27FC236}">
                  <a16:creationId xmlns:a16="http://schemas.microsoft.com/office/drawing/2014/main" id="{BB8C881A-4CF2-F36F-868E-CC19B1F0EC88}"/>
                </a:ext>
              </a:extLst>
            </p:cNvPr>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6;p2">
              <a:extLst>
                <a:ext uri="{FF2B5EF4-FFF2-40B4-BE49-F238E27FC236}">
                  <a16:creationId xmlns:a16="http://schemas.microsoft.com/office/drawing/2014/main" id="{9B47F8FE-B847-53E8-D436-86A812C5801C}"/>
                </a:ext>
              </a:extLst>
            </p:cNvPr>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7;p2">
              <a:extLst>
                <a:ext uri="{FF2B5EF4-FFF2-40B4-BE49-F238E27FC236}">
                  <a16:creationId xmlns:a16="http://schemas.microsoft.com/office/drawing/2014/main" id="{A00E9341-CCDA-6115-19AF-6895E4CD5D13}"/>
                </a:ext>
              </a:extLst>
            </p:cNvPr>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8;p2">
              <a:extLst>
                <a:ext uri="{FF2B5EF4-FFF2-40B4-BE49-F238E27FC236}">
                  <a16:creationId xmlns:a16="http://schemas.microsoft.com/office/drawing/2014/main" id="{2833C375-D10C-CC9E-6DB0-A05D93E0A342}"/>
                </a:ext>
              </a:extLst>
            </p:cNvPr>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9;p2">
              <a:extLst>
                <a:ext uri="{FF2B5EF4-FFF2-40B4-BE49-F238E27FC236}">
                  <a16:creationId xmlns:a16="http://schemas.microsoft.com/office/drawing/2014/main" id="{F21E4B2F-D5E8-5D48-455D-80A0DEE15724}"/>
                </a:ext>
              </a:extLst>
            </p:cNvPr>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00;p2">
              <a:extLst>
                <a:ext uri="{FF2B5EF4-FFF2-40B4-BE49-F238E27FC236}">
                  <a16:creationId xmlns:a16="http://schemas.microsoft.com/office/drawing/2014/main" id="{588B38FC-E9A4-6775-2EB7-3D22346172A3}"/>
                </a:ext>
              </a:extLst>
            </p:cNvPr>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01;p2">
              <a:extLst>
                <a:ext uri="{FF2B5EF4-FFF2-40B4-BE49-F238E27FC236}">
                  <a16:creationId xmlns:a16="http://schemas.microsoft.com/office/drawing/2014/main" id="{9745C56A-B541-632F-5F6F-839D9AC625CB}"/>
                </a:ext>
              </a:extLst>
            </p:cNvPr>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02;p2">
              <a:extLst>
                <a:ext uri="{FF2B5EF4-FFF2-40B4-BE49-F238E27FC236}">
                  <a16:creationId xmlns:a16="http://schemas.microsoft.com/office/drawing/2014/main" id="{9BD70FA6-7E0F-7985-5B23-853731B0F8C6}"/>
                </a:ext>
              </a:extLst>
            </p:cNvPr>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03;p2">
              <a:extLst>
                <a:ext uri="{FF2B5EF4-FFF2-40B4-BE49-F238E27FC236}">
                  <a16:creationId xmlns:a16="http://schemas.microsoft.com/office/drawing/2014/main" id="{1CEB6374-A27E-C630-EE78-5D9C77557530}"/>
                </a:ext>
              </a:extLst>
            </p:cNvPr>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4;p2">
              <a:extLst>
                <a:ext uri="{FF2B5EF4-FFF2-40B4-BE49-F238E27FC236}">
                  <a16:creationId xmlns:a16="http://schemas.microsoft.com/office/drawing/2014/main" id="{0126E7A6-0666-4B9F-421E-E10C14FF2926}"/>
                </a:ext>
              </a:extLst>
            </p:cNvPr>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5;p2">
              <a:extLst>
                <a:ext uri="{FF2B5EF4-FFF2-40B4-BE49-F238E27FC236}">
                  <a16:creationId xmlns:a16="http://schemas.microsoft.com/office/drawing/2014/main" id="{EC7A5C3D-7F2A-2809-005C-99FD83A37854}"/>
                </a:ext>
              </a:extLst>
            </p:cNvPr>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6;p2">
              <a:extLst>
                <a:ext uri="{FF2B5EF4-FFF2-40B4-BE49-F238E27FC236}">
                  <a16:creationId xmlns:a16="http://schemas.microsoft.com/office/drawing/2014/main" id="{C2E9185F-2E73-CAE0-2EE5-05C8A71F6CF9}"/>
                </a:ext>
              </a:extLst>
            </p:cNvPr>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7;p2">
              <a:extLst>
                <a:ext uri="{FF2B5EF4-FFF2-40B4-BE49-F238E27FC236}">
                  <a16:creationId xmlns:a16="http://schemas.microsoft.com/office/drawing/2014/main" id="{416D368D-648E-BA32-FF30-B0317F5E0090}"/>
                </a:ext>
              </a:extLst>
            </p:cNvPr>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8;p2">
              <a:extLst>
                <a:ext uri="{FF2B5EF4-FFF2-40B4-BE49-F238E27FC236}">
                  <a16:creationId xmlns:a16="http://schemas.microsoft.com/office/drawing/2014/main" id="{920E912C-30C5-395E-DD41-FB18A7A37FA6}"/>
                </a:ext>
              </a:extLst>
            </p:cNvPr>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9;p2">
              <a:extLst>
                <a:ext uri="{FF2B5EF4-FFF2-40B4-BE49-F238E27FC236}">
                  <a16:creationId xmlns:a16="http://schemas.microsoft.com/office/drawing/2014/main" id="{BDC04F96-A686-A243-CF31-DB4C69D5949F}"/>
                </a:ext>
              </a:extLst>
            </p:cNvPr>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10;p2">
              <a:extLst>
                <a:ext uri="{FF2B5EF4-FFF2-40B4-BE49-F238E27FC236}">
                  <a16:creationId xmlns:a16="http://schemas.microsoft.com/office/drawing/2014/main" id="{697BB364-FE88-A9E1-28C9-1F76BC3BEAC5}"/>
                </a:ext>
              </a:extLst>
            </p:cNvPr>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11;p2">
              <a:extLst>
                <a:ext uri="{FF2B5EF4-FFF2-40B4-BE49-F238E27FC236}">
                  <a16:creationId xmlns:a16="http://schemas.microsoft.com/office/drawing/2014/main" id="{97E80C31-21E1-7299-348D-CA4A6D4760E9}"/>
                </a:ext>
              </a:extLst>
            </p:cNvPr>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12;p2">
              <a:extLst>
                <a:ext uri="{FF2B5EF4-FFF2-40B4-BE49-F238E27FC236}">
                  <a16:creationId xmlns:a16="http://schemas.microsoft.com/office/drawing/2014/main" id="{5BD4322C-C62F-6A33-2EF3-4BB8F9FD76FC}"/>
                </a:ext>
              </a:extLst>
            </p:cNvPr>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13;p2">
              <a:extLst>
                <a:ext uri="{FF2B5EF4-FFF2-40B4-BE49-F238E27FC236}">
                  <a16:creationId xmlns:a16="http://schemas.microsoft.com/office/drawing/2014/main" id="{D2614CA9-AEC0-2D1C-E2E3-1CC677419F5C}"/>
                </a:ext>
              </a:extLst>
            </p:cNvPr>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4;p2">
              <a:extLst>
                <a:ext uri="{FF2B5EF4-FFF2-40B4-BE49-F238E27FC236}">
                  <a16:creationId xmlns:a16="http://schemas.microsoft.com/office/drawing/2014/main" id="{B857C89D-8222-EB5E-8CEA-7AE6F7100C6D}"/>
                </a:ext>
              </a:extLst>
            </p:cNvPr>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5;p2">
              <a:extLst>
                <a:ext uri="{FF2B5EF4-FFF2-40B4-BE49-F238E27FC236}">
                  <a16:creationId xmlns:a16="http://schemas.microsoft.com/office/drawing/2014/main" id="{D8D4989D-D3B3-4739-5458-BDB8A2E42CC7}"/>
                </a:ext>
              </a:extLst>
            </p:cNvPr>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6;p2">
              <a:extLst>
                <a:ext uri="{FF2B5EF4-FFF2-40B4-BE49-F238E27FC236}">
                  <a16:creationId xmlns:a16="http://schemas.microsoft.com/office/drawing/2014/main" id="{E75503D9-065C-B2B6-FA8C-6673ED32BD44}"/>
                </a:ext>
              </a:extLst>
            </p:cNvPr>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7;p2">
              <a:extLst>
                <a:ext uri="{FF2B5EF4-FFF2-40B4-BE49-F238E27FC236}">
                  <a16:creationId xmlns:a16="http://schemas.microsoft.com/office/drawing/2014/main" id="{A4E23222-6305-A956-1193-ADADD21225F3}"/>
                </a:ext>
              </a:extLst>
            </p:cNvPr>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8;p2">
              <a:extLst>
                <a:ext uri="{FF2B5EF4-FFF2-40B4-BE49-F238E27FC236}">
                  <a16:creationId xmlns:a16="http://schemas.microsoft.com/office/drawing/2014/main" id="{7A616522-2734-7947-90E5-D7C6E882C535}"/>
                </a:ext>
              </a:extLst>
            </p:cNvPr>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9;p2">
              <a:extLst>
                <a:ext uri="{FF2B5EF4-FFF2-40B4-BE49-F238E27FC236}">
                  <a16:creationId xmlns:a16="http://schemas.microsoft.com/office/drawing/2014/main" id="{B8FF34CD-7AAA-D140-9C0E-2C847BB8FBA6}"/>
                </a:ext>
              </a:extLst>
            </p:cNvPr>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20;p2">
              <a:extLst>
                <a:ext uri="{FF2B5EF4-FFF2-40B4-BE49-F238E27FC236}">
                  <a16:creationId xmlns:a16="http://schemas.microsoft.com/office/drawing/2014/main" id="{AB1B68A3-B33A-7275-0A9E-6102B4AF5C49}"/>
                </a:ext>
              </a:extLst>
            </p:cNvPr>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21;p2">
              <a:extLst>
                <a:ext uri="{FF2B5EF4-FFF2-40B4-BE49-F238E27FC236}">
                  <a16:creationId xmlns:a16="http://schemas.microsoft.com/office/drawing/2014/main" id="{78CB7C39-3512-0E6E-DB5A-1C4C661B7407}"/>
                </a:ext>
              </a:extLst>
            </p:cNvPr>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22;p2">
              <a:extLst>
                <a:ext uri="{FF2B5EF4-FFF2-40B4-BE49-F238E27FC236}">
                  <a16:creationId xmlns:a16="http://schemas.microsoft.com/office/drawing/2014/main" id="{C0E06ECB-08C5-0816-1D01-162B674E6CAA}"/>
                </a:ext>
              </a:extLst>
            </p:cNvPr>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23;p2">
              <a:extLst>
                <a:ext uri="{FF2B5EF4-FFF2-40B4-BE49-F238E27FC236}">
                  <a16:creationId xmlns:a16="http://schemas.microsoft.com/office/drawing/2014/main" id="{EF04C7A0-73AB-5CA8-BECA-F98C8647C8F2}"/>
                </a:ext>
              </a:extLst>
            </p:cNvPr>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4;p2">
              <a:extLst>
                <a:ext uri="{FF2B5EF4-FFF2-40B4-BE49-F238E27FC236}">
                  <a16:creationId xmlns:a16="http://schemas.microsoft.com/office/drawing/2014/main" id="{1001D22A-9496-4A12-790E-2416560A47BB}"/>
                </a:ext>
              </a:extLst>
            </p:cNvPr>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5;p2">
              <a:extLst>
                <a:ext uri="{FF2B5EF4-FFF2-40B4-BE49-F238E27FC236}">
                  <a16:creationId xmlns:a16="http://schemas.microsoft.com/office/drawing/2014/main" id="{6BDA7C98-362D-CEBF-E349-E5F019621272}"/>
                </a:ext>
              </a:extLst>
            </p:cNvPr>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6;p2">
              <a:extLst>
                <a:ext uri="{FF2B5EF4-FFF2-40B4-BE49-F238E27FC236}">
                  <a16:creationId xmlns:a16="http://schemas.microsoft.com/office/drawing/2014/main" id="{3F10559A-4435-C834-9791-4E6CE3F74EDB}"/>
                </a:ext>
              </a:extLst>
            </p:cNvPr>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7;p2">
              <a:extLst>
                <a:ext uri="{FF2B5EF4-FFF2-40B4-BE49-F238E27FC236}">
                  <a16:creationId xmlns:a16="http://schemas.microsoft.com/office/drawing/2014/main" id="{FAFF0FB3-CFC4-8374-A73E-A4E7AE2F7ED6}"/>
                </a:ext>
              </a:extLst>
            </p:cNvPr>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8;p2">
              <a:extLst>
                <a:ext uri="{FF2B5EF4-FFF2-40B4-BE49-F238E27FC236}">
                  <a16:creationId xmlns:a16="http://schemas.microsoft.com/office/drawing/2014/main" id="{F5800853-5968-7DAD-D66E-BECDBC0D4EB4}"/>
                </a:ext>
              </a:extLst>
            </p:cNvPr>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9;p2">
              <a:extLst>
                <a:ext uri="{FF2B5EF4-FFF2-40B4-BE49-F238E27FC236}">
                  <a16:creationId xmlns:a16="http://schemas.microsoft.com/office/drawing/2014/main" id="{CB59A4B4-054A-A6FA-86E7-DF45475660E8}"/>
                </a:ext>
              </a:extLst>
            </p:cNvPr>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30;p2">
              <a:extLst>
                <a:ext uri="{FF2B5EF4-FFF2-40B4-BE49-F238E27FC236}">
                  <a16:creationId xmlns:a16="http://schemas.microsoft.com/office/drawing/2014/main" id="{53F08752-63E3-C87F-7228-9E25FA29EAC6}"/>
                </a:ext>
              </a:extLst>
            </p:cNvPr>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31;p2">
              <a:extLst>
                <a:ext uri="{FF2B5EF4-FFF2-40B4-BE49-F238E27FC236}">
                  <a16:creationId xmlns:a16="http://schemas.microsoft.com/office/drawing/2014/main" id="{68826E6E-AF47-DBB2-3F95-F3534CBE5555}"/>
                </a:ext>
              </a:extLst>
            </p:cNvPr>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32;p2">
              <a:extLst>
                <a:ext uri="{FF2B5EF4-FFF2-40B4-BE49-F238E27FC236}">
                  <a16:creationId xmlns:a16="http://schemas.microsoft.com/office/drawing/2014/main" id="{A2B44592-D5A6-9648-F656-6DA5964AEA14}"/>
                </a:ext>
              </a:extLst>
            </p:cNvPr>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33;p2">
              <a:extLst>
                <a:ext uri="{FF2B5EF4-FFF2-40B4-BE49-F238E27FC236}">
                  <a16:creationId xmlns:a16="http://schemas.microsoft.com/office/drawing/2014/main" id="{34B3FC40-0A13-A69B-0505-BA1F718ADCE5}"/>
                </a:ext>
              </a:extLst>
            </p:cNvPr>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4;p2">
              <a:extLst>
                <a:ext uri="{FF2B5EF4-FFF2-40B4-BE49-F238E27FC236}">
                  <a16:creationId xmlns:a16="http://schemas.microsoft.com/office/drawing/2014/main" id="{AC239DA4-0B8A-A981-82A8-266C310A1AF1}"/>
                </a:ext>
              </a:extLst>
            </p:cNvPr>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5;p2">
              <a:extLst>
                <a:ext uri="{FF2B5EF4-FFF2-40B4-BE49-F238E27FC236}">
                  <a16:creationId xmlns:a16="http://schemas.microsoft.com/office/drawing/2014/main" id="{DB6CAC90-F840-5CA0-53B0-8344FB0E28C1}"/>
                </a:ext>
              </a:extLst>
            </p:cNvPr>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6;p2">
              <a:extLst>
                <a:ext uri="{FF2B5EF4-FFF2-40B4-BE49-F238E27FC236}">
                  <a16:creationId xmlns:a16="http://schemas.microsoft.com/office/drawing/2014/main" id="{7B78A016-274B-64B7-5871-9091B7CC178D}"/>
                </a:ext>
              </a:extLst>
            </p:cNvPr>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7;p2">
              <a:extLst>
                <a:ext uri="{FF2B5EF4-FFF2-40B4-BE49-F238E27FC236}">
                  <a16:creationId xmlns:a16="http://schemas.microsoft.com/office/drawing/2014/main" id="{6C5BDC15-891E-E73E-B597-4FFFF8FBCA58}"/>
                </a:ext>
              </a:extLst>
            </p:cNvPr>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8;p2">
              <a:extLst>
                <a:ext uri="{FF2B5EF4-FFF2-40B4-BE49-F238E27FC236}">
                  <a16:creationId xmlns:a16="http://schemas.microsoft.com/office/drawing/2014/main" id="{B0C26F03-3649-3650-D7BD-C4FA216C7F31}"/>
                </a:ext>
              </a:extLst>
            </p:cNvPr>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9;p2">
              <a:extLst>
                <a:ext uri="{FF2B5EF4-FFF2-40B4-BE49-F238E27FC236}">
                  <a16:creationId xmlns:a16="http://schemas.microsoft.com/office/drawing/2014/main" id="{58FC49FA-CC65-47A4-13E9-3E13C45FE4A2}"/>
                </a:ext>
              </a:extLst>
            </p:cNvPr>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40;p2">
              <a:extLst>
                <a:ext uri="{FF2B5EF4-FFF2-40B4-BE49-F238E27FC236}">
                  <a16:creationId xmlns:a16="http://schemas.microsoft.com/office/drawing/2014/main" id="{F84CB32F-C2AF-4802-EAE2-D15D7F39500E}"/>
                </a:ext>
              </a:extLst>
            </p:cNvPr>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41;p2">
              <a:extLst>
                <a:ext uri="{FF2B5EF4-FFF2-40B4-BE49-F238E27FC236}">
                  <a16:creationId xmlns:a16="http://schemas.microsoft.com/office/drawing/2014/main" id="{8C250146-0469-21C7-A4E9-8322048E4EB0}"/>
                </a:ext>
              </a:extLst>
            </p:cNvPr>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42;p2">
              <a:extLst>
                <a:ext uri="{FF2B5EF4-FFF2-40B4-BE49-F238E27FC236}">
                  <a16:creationId xmlns:a16="http://schemas.microsoft.com/office/drawing/2014/main" id="{DA4F15A0-AEEB-C869-BCAC-98BE32F679A5}"/>
                </a:ext>
              </a:extLst>
            </p:cNvPr>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43;p2">
              <a:extLst>
                <a:ext uri="{FF2B5EF4-FFF2-40B4-BE49-F238E27FC236}">
                  <a16:creationId xmlns:a16="http://schemas.microsoft.com/office/drawing/2014/main" id="{5209AF20-A222-3597-7AC8-7989FDD59B8D}"/>
                </a:ext>
              </a:extLst>
            </p:cNvPr>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4;p2">
              <a:extLst>
                <a:ext uri="{FF2B5EF4-FFF2-40B4-BE49-F238E27FC236}">
                  <a16:creationId xmlns:a16="http://schemas.microsoft.com/office/drawing/2014/main" id="{E77A82A2-706D-07A0-FC52-9A5BEA27F0C8}"/>
                </a:ext>
              </a:extLst>
            </p:cNvPr>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5;p2">
              <a:extLst>
                <a:ext uri="{FF2B5EF4-FFF2-40B4-BE49-F238E27FC236}">
                  <a16:creationId xmlns:a16="http://schemas.microsoft.com/office/drawing/2014/main" id="{007040DB-DA02-EF14-224B-B778C5BDBEF3}"/>
                </a:ext>
              </a:extLst>
            </p:cNvPr>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6;p2">
              <a:extLst>
                <a:ext uri="{FF2B5EF4-FFF2-40B4-BE49-F238E27FC236}">
                  <a16:creationId xmlns:a16="http://schemas.microsoft.com/office/drawing/2014/main" id="{8D334406-B2ED-4ED2-812E-C55C4B821062}"/>
                </a:ext>
              </a:extLst>
            </p:cNvPr>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7;p2">
              <a:extLst>
                <a:ext uri="{FF2B5EF4-FFF2-40B4-BE49-F238E27FC236}">
                  <a16:creationId xmlns:a16="http://schemas.microsoft.com/office/drawing/2014/main" id="{9A52A822-41B7-452E-E51A-82AF0FB9B149}"/>
                </a:ext>
              </a:extLst>
            </p:cNvPr>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8;p2">
              <a:extLst>
                <a:ext uri="{FF2B5EF4-FFF2-40B4-BE49-F238E27FC236}">
                  <a16:creationId xmlns:a16="http://schemas.microsoft.com/office/drawing/2014/main" id="{31D759B7-ACE8-7494-CC37-D20567286BC9}"/>
                </a:ext>
              </a:extLst>
            </p:cNvPr>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9;p2">
              <a:extLst>
                <a:ext uri="{FF2B5EF4-FFF2-40B4-BE49-F238E27FC236}">
                  <a16:creationId xmlns:a16="http://schemas.microsoft.com/office/drawing/2014/main" id="{87812ED8-7C16-EA20-E164-65C603B859B7}"/>
                </a:ext>
              </a:extLst>
            </p:cNvPr>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50;p2">
              <a:extLst>
                <a:ext uri="{FF2B5EF4-FFF2-40B4-BE49-F238E27FC236}">
                  <a16:creationId xmlns:a16="http://schemas.microsoft.com/office/drawing/2014/main" id="{655667A3-C9F3-4E75-B34F-9B2EEF118C67}"/>
                </a:ext>
              </a:extLst>
            </p:cNvPr>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51;p2">
              <a:extLst>
                <a:ext uri="{FF2B5EF4-FFF2-40B4-BE49-F238E27FC236}">
                  <a16:creationId xmlns:a16="http://schemas.microsoft.com/office/drawing/2014/main" id="{85F5FC7E-0086-FD6A-F275-6D05A0F0296E}"/>
                </a:ext>
              </a:extLst>
            </p:cNvPr>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52;p2">
              <a:extLst>
                <a:ext uri="{FF2B5EF4-FFF2-40B4-BE49-F238E27FC236}">
                  <a16:creationId xmlns:a16="http://schemas.microsoft.com/office/drawing/2014/main" id="{B84177DF-6A0A-A0FA-309C-406DBC307764}"/>
                </a:ext>
              </a:extLst>
            </p:cNvPr>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53;p2">
              <a:extLst>
                <a:ext uri="{FF2B5EF4-FFF2-40B4-BE49-F238E27FC236}">
                  <a16:creationId xmlns:a16="http://schemas.microsoft.com/office/drawing/2014/main" id="{D4B76EF8-099B-CF5E-8D56-8C611E2656A9}"/>
                </a:ext>
              </a:extLst>
            </p:cNvPr>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4;p2">
              <a:extLst>
                <a:ext uri="{FF2B5EF4-FFF2-40B4-BE49-F238E27FC236}">
                  <a16:creationId xmlns:a16="http://schemas.microsoft.com/office/drawing/2014/main" id="{8DDFE880-6554-8F91-1C37-9D7E0AFB80C7}"/>
                </a:ext>
              </a:extLst>
            </p:cNvPr>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5;p2">
              <a:extLst>
                <a:ext uri="{FF2B5EF4-FFF2-40B4-BE49-F238E27FC236}">
                  <a16:creationId xmlns:a16="http://schemas.microsoft.com/office/drawing/2014/main" id="{338B2881-2DE8-B84F-0B95-4B6AEA697961}"/>
                </a:ext>
              </a:extLst>
            </p:cNvPr>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6;p2">
              <a:extLst>
                <a:ext uri="{FF2B5EF4-FFF2-40B4-BE49-F238E27FC236}">
                  <a16:creationId xmlns:a16="http://schemas.microsoft.com/office/drawing/2014/main" id="{9814F63E-8545-2282-F879-628C43E76D0B}"/>
                </a:ext>
              </a:extLst>
            </p:cNvPr>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7;p2">
              <a:extLst>
                <a:ext uri="{FF2B5EF4-FFF2-40B4-BE49-F238E27FC236}">
                  <a16:creationId xmlns:a16="http://schemas.microsoft.com/office/drawing/2014/main" id="{82A7F3FF-58D5-7704-F600-339A0DCAA7CE}"/>
                </a:ext>
              </a:extLst>
            </p:cNvPr>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8;p2">
              <a:extLst>
                <a:ext uri="{FF2B5EF4-FFF2-40B4-BE49-F238E27FC236}">
                  <a16:creationId xmlns:a16="http://schemas.microsoft.com/office/drawing/2014/main" id="{C8E64902-2B84-81B1-A007-201EC4CDECFA}"/>
                </a:ext>
              </a:extLst>
            </p:cNvPr>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9;p2">
              <a:extLst>
                <a:ext uri="{FF2B5EF4-FFF2-40B4-BE49-F238E27FC236}">
                  <a16:creationId xmlns:a16="http://schemas.microsoft.com/office/drawing/2014/main" id="{9DA28790-CB28-DEAB-A43E-EEE6EBE2812A}"/>
                </a:ext>
              </a:extLst>
            </p:cNvPr>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60;p2">
              <a:extLst>
                <a:ext uri="{FF2B5EF4-FFF2-40B4-BE49-F238E27FC236}">
                  <a16:creationId xmlns:a16="http://schemas.microsoft.com/office/drawing/2014/main" id="{5DB88276-05FC-8BBF-DD30-15C43AE91724}"/>
                </a:ext>
              </a:extLst>
            </p:cNvPr>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61;p2">
              <a:extLst>
                <a:ext uri="{FF2B5EF4-FFF2-40B4-BE49-F238E27FC236}">
                  <a16:creationId xmlns:a16="http://schemas.microsoft.com/office/drawing/2014/main" id="{F91E5EBD-9D5E-1DD0-2BC6-8724277F1E1E}"/>
                </a:ext>
              </a:extLst>
            </p:cNvPr>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62;p2">
              <a:extLst>
                <a:ext uri="{FF2B5EF4-FFF2-40B4-BE49-F238E27FC236}">
                  <a16:creationId xmlns:a16="http://schemas.microsoft.com/office/drawing/2014/main" id="{9299623B-3142-AEC4-228D-AA76186CCD34}"/>
                </a:ext>
              </a:extLst>
            </p:cNvPr>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63;p2">
              <a:extLst>
                <a:ext uri="{FF2B5EF4-FFF2-40B4-BE49-F238E27FC236}">
                  <a16:creationId xmlns:a16="http://schemas.microsoft.com/office/drawing/2014/main" id="{5E239956-38AD-9352-73AB-E6F96FFFA198}"/>
                </a:ext>
              </a:extLst>
            </p:cNvPr>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4;p2">
              <a:extLst>
                <a:ext uri="{FF2B5EF4-FFF2-40B4-BE49-F238E27FC236}">
                  <a16:creationId xmlns:a16="http://schemas.microsoft.com/office/drawing/2014/main" id="{FB13E998-C48A-6B28-B2EB-EECA7F50640F}"/>
                </a:ext>
              </a:extLst>
            </p:cNvPr>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5;p2">
              <a:extLst>
                <a:ext uri="{FF2B5EF4-FFF2-40B4-BE49-F238E27FC236}">
                  <a16:creationId xmlns:a16="http://schemas.microsoft.com/office/drawing/2014/main" id="{C0A785BD-4DEC-3322-050F-5FB463151582}"/>
                </a:ext>
              </a:extLst>
            </p:cNvPr>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6;p2">
              <a:extLst>
                <a:ext uri="{FF2B5EF4-FFF2-40B4-BE49-F238E27FC236}">
                  <a16:creationId xmlns:a16="http://schemas.microsoft.com/office/drawing/2014/main" id="{368DD15F-9F3B-E7ED-FE6D-8006952669EC}"/>
                </a:ext>
              </a:extLst>
            </p:cNvPr>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7;p2">
              <a:extLst>
                <a:ext uri="{FF2B5EF4-FFF2-40B4-BE49-F238E27FC236}">
                  <a16:creationId xmlns:a16="http://schemas.microsoft.com/office/drawing/2014/main" id="{61BC9DAF-AB23-8B32-9C24-13BE1B7E84EB}"/>
                </a:ext>
              </a:extLst>
            </p:cNvPr>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8;p2">
              <a:extLst>
                <a:ext uri="{FF2B5EF4-FFF2-40B4-BE49-F238E27FC236}">
                  <a16:creationId xmlns:a16="http://schemas.microsoft.com/office/drawing/2014/main" id="{63C252FB-3A3E-C654-6345-3D664BFD4379}"/>
                </a:ext>
              </a:extLst>
            </p:cNvPr>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9;p2">
              <a:extLst>
                <a:ext uri="{FF2B5EF4-FFF2-40B4-BE49-F238E27FC236}">
                  <a16:creationId xmlns:a16="http://schemas.microsoft.com/office/drawing/2014/main" id="{C4D8CC33-DB03-301E-B1B1-45D8CE398A85}"/>
                </a:ext>
              </a:extLst>
            </p:cNvPr>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70;p2">
              <a:extLst>
                <a:ext uri="{FF2B5EF4-FFF2-40B4-BE49-F238E27FC236}">
                  <a16:creationId xmlns:a16="http://schemas.microsoft.com/office/drawing/2014/main" id="{804A6D97-E7F6-2EC7-FCE2-1A9594A9E0B7}"/>
                </a:ext>
              </a:extLst>
            </p:cNvPr>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71;p2">
              <a:extLst>
                <a:ext uri="{FF2B5EF4-FFF2-40B4-BE49-F238E27FC236}">
                  <a16:creationId xmlns:a16="http://schemas.microsoft.com/office/drawing/2014/main" id="{7ECD3A3A-437D-2A55-FC65-430BA2060E0F}"/>
                </a:ext>
              </a:extLst>
            </p:cNvPr>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72;p2">
              <a:extLst>
                <a:ext uri="{FF2B5EF4-FFF2-40B4-BE49-F238E27FC236}">
                  <a16:creationId xmlns:a16="http://schemas.microsoft.com/office/drawing/2014/main" id="{0A3F2033-1AD0-2165-3000-860EDE3EC34A}"/>
                </a:ext>
              </a:extLst>
            </p:cNvPr>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73;p2">
              <a:extLst>
                <a:ext uri="{FF2B5EF4-FFF2-40B4-BE49-F238E27FC236}">
                  <a16:creationId xmlns:a16="http://schemas.microsoft.com/office/drawing/2014/main" id="{953E2EEF-A8CB-20C9-628B-F6C736B359FA}"/>
                </a:ext>
              </a:extLst>
            </p:cNvPr>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4;p2">
              <a:extLst>
                <a:ext uri="{FF2B5EF4-FFF2-40B4-BE49-F238E27FC236}">
                  <a16:creationId xmlns:a16="http://schemas.microsoft.com/office/drawing/2014/main" id="{9067D992-9FB9-ADFF-4C2F-AC70DDAA6DEA}"/>
                </a:ext>
              </a:extLst>
            </p:cNvPr>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5;p2">
              <a:extLst>
                <a:ext uri="{FF2B5EF4-FFF2-40B4-BE49-F238E27FC236}">
                  <a16:creationId xmlns:a16="http://schemas.microsoft.com/office/drawing/2014/main" id="{B4FB3DEC-2F4F-EE76-2325-A444A4912DCA}"/>
                </a:ext>
              </a:extLst>
            </p:cNvPr>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6;p2">
              <a:extLst>
                <a:ext uri="{FF2B5EF4-FFF2-40B4-BE49-F238E27FC236}">
                  <a16:creationId xmlns:a16="http://schemas.microsoft.com/office/drawing/2014/main" id="{82808884-6C8E-AF28-0D8D-320824EDC634}"/>
                </a:ext>
              </a:extLst>
            </p:cNvPr>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7;p2">
              <a:extLst>
                <a:ext uri="{FF2B5EF4-FFF2-40B4-BE49-F238E27FC236}">
                  <a16:creationId xmlns:a16="http://schemas.microsoft.com/office/drawing/2014/main" id="{2DD0DF14-DD97-6E77-31CC-7DE1FF43179B}"/>
                </a:ext>
              </a:extLst>
            </p:cNvPr>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8;p2">
              <a:extLst>
                <a:ext uri="{FF2B5EF4-FFF2-40B4-BE49-F238E27FC236}">
                  <a16:creationId xmlns:a16="http://schemas.microsoft.com/office/drawing/2014/main" id="{CCC08DD2-DB89-D600-A69B-13E8E805B012}"/>
                </a:ext>
              </a:extLst>
            </p:cNvPr>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9;p2">
              <a:extLst>
                <a:ext uri="{FF2B5EF4-FFF2-40B4-BE49-F238E27FC236}">
                  <a16:creationId xmlns:a16="http://schemas.microsoft.com/office/drawing/2014/main" id="{ABB3449D-FFBF-0076-375C-AB8562D1F981}"/>
                </a:ext>
              </a:extLst>
            </p:cNvPr>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80;p2">
              <a:extLst>
                <a:ext uri="{FF2B5EF4-FFF2-40B4-BE49-F238E27FC236}">
                  <a16:creationId xmlns:a16="http://schemas.microsoft.com/office/drawing/2014/main" id="{660F41EE-F0FD-0DD0-1DD6-28943BF78CAE}"/>
                </a:ext>
              </a:extLst>
            </p:cNvPr>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81;p2">
              <a:extLst>
                <a:ext uri="{FF2B5EF4-FFF2-40B4-BE49-F238E27FC236}">
                  <a16:creationId xmlns:a16="http://schemas.microsoft.com/office/drawing/2014/main" id="{F2BCCA57-0511-B0CA-DDBA-468F07C4A1E7}"/>
                </a:ext>
              </a:extLst>
            </p:cNvPr>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82;p2">
              <a:extLst>
                <a:ext uri="{FF2B5EF4-FFF2-40B4-BE49-F238E27FC236}">
                  <a16:creationId xmlns:a16="http://schemas.microsoft.com/office/drawing/2014/main" id="{EBF92A05-5A93-EE73-5616-5D12FA2D9B18}"/>
                </a:ext>
              </a:extLst>
            </p:cNvPr>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83;p2">
              <a:extLst>
                <a:ext uri="{FF2B5EF4-FFF2-40B4-BE49-F238E27FC236}">
                  <a16:creationId xmlns:a16="http://schemas.microsoft.com/office/drawing/2014/main" id="{F79464B8-E023-892B-F8F6-2791DC800CAE}"/>
                </a:ext>
              </a:extLst>
            </p:cNvPr>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4;p2">
              <a:extLst>
                <a:ext uri="{FF2B5EF4-FFF2-40B4-BE49-F238E27FC236}">
                  <a16:creationId xmlns:a16="http://schemas.microsoft.com/office/drawing/2014/main" id="{676D18FE-694E-B5D2-D6FC-FDD3879588ED}"/>
                </a:ext>
              </a:extLst>
            </p:cNvPr>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5;p2">
              <a:extLst>
                <a:ext uri="{FF2B5EF4-FFF2-40B4-BE49-F238E27FC236}">
                  <a16:creationId xmlns:a16="http://schemas.microsoft.com/office/drawing/2014/main" id="{D5FD54E8-205B-B80A-C01C-4F0F8CF80A82}"/>
                </a:ext>
              </a:extLst>
            </p:cNvPr>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6;p2">
              <a:extLst>
                <a:ext uri="{FF2B5EF4-FFF2-40B4-BE49-F238E27FC236}">
                  <a16:creationId xmlns:a16="http://schemas.microsoft.com/office/drawing/2014/main" id="{8ABD39B1-1293-6938-1361-7C2200F9DC71}"/>
                </a:ext>
              </a:extLst>
            </p:cNvPr>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7;p2">
              <a:extLst>
                <a:ext uri="{FF2B5EF4-FFF2-40B4-BE49-F238E27FC236}">
                  <a16:creationId xmlns:a16="http://schemas.microsoft.com/office/drawing/2014/main" id="{C8BFA8D4-147F-8DE3-1DF5-5603F56955D6}"/>
                </a:ext>
              </a:extLst>
            </p:cNvPr>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8;p2">
              <a:extLst>
                <a:ext uri="{FF2B5EF4-FFF2-40B4-BE49-F238E27FC236}">
                  <a16:creationId xmlns:a16="http://schemas.microsoft.com/office/drawing/2014/main" id="{4E6752E4-5E81-1527-6A8B-14506D874E7F}"/>
                </a:ext>
              </a:extLst>
            </p:cNvPr>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9;p2">
              <a:extLst>
                <a:ext uri="{FF2B5EF4-FFF2-40B4-BE49-F238E27FC236}">
                  <a16:creationId xmlns:a16="http://schemas.microsoft.com/office/drawing/2014/main" id="{C8478D60-1ED2-34E0-4465-5CE592F8327C}"/>
                </a:ext>
              </a:extLst>
            </p:cNvPr>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90;p2">
              <a:extLst>
                <a:ext uri="{FF2B5EF4-FFF2-40B4-BE49-F238E27FC236}">
                  <a16:creationId xmlns:a16="http://schemas.microsoft.com/office/drawing/2014/main" id="{009659D7-C111-FFB8-CF6A-AAB8555DDC69}"/>
                </a:ext>
              </a:extLst>
            </p:cNvPr>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91;p2">
              <a:extLst>
                <a:ext uri="{FF2B5EF4-FFF2-40B4-BE49-F238E27FC236}">
                  <a16:creationId xmlns:a16="http://schemas.microsoft.com/office/drawing/2014/main" id="{EB911EAE-308B-9380-CD65-A5DCF77D3A3E}"/>
                </a:ext>
              </a:extLst>
            </p:cNvPr>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92;p2">
              <a:extLst>
                <a:ext uri="{FF2B5EF4-FFF2-40B4-BE49-F238E27FC236}">
                  <a16:creationId xmlns:a16="http://schemas.microsoft.com/office/drawing/2014/main" id="{16E37080-1D36-3009-DF0E-DFC545B9ED7F}"/>
                </a:ext>
              </a:extLst>
            </p:cNvPr>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93;p2">
              <a:extLst>
                <a:ext uri="{FF2B5EF4-FFF2-40B4-BE49-F238E27FC236}">
                  <a16:creationId xmlns:a16="http://schemas.microsoft.com/office/drawing/2014/main" id="{59C90306-EA4D-B9BC-830D-FD7D47C3D4FA}"/>
                </a:ext>
              </a:extLst>
            </p:cNvPr>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4;p2">
              <a:extLst>
                <a:ext uri="{FF2B5EF4-FFF2-40B4-BE49-F238E27FC236}">
                  <a16:creationId xmlns:a16="http://schemas.microsoft.com/office/drawing/2014/main" id="{92DE31F3-405B-F033-9797-A0A648706B85}"/>
                </a:ext>
              </a:extLst>
            </p:cNvPr>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5;p2">
              <a:extLst>
                <a:ext uri="{FF2B5EF4-FFF2-40B4-BE49-F238E27FC236}">
                  <a16:creationId xmlns:a16="http://schemas.microsoft.com/office/drawing/2014/main" id="{9CB4E287-F242-D15E-6E2D-0E0121DE54FC}"/>
                </a:ext>
              </a:extLst>
            </p:cNvPr>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6;p2">
              <a:extLst>
                <a:ext uri="{FF2B5EF4-FFF2-40B4-BE49-F238E27FC236}">
                  <a16:creationId xmlns:a16="http://schemas.microsoft.com/office/drawing/2014/main" id="{B648ED12-AE94-575F-D6FB-98BC1F679746}"/>
                </a:ext>
              </a:extLst>
            </p:cNvPr>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7;p2">
              <a:extLst>
                <a:ext uri="{FF2B5EF4-FFF2-40B4-BE49-F238E27FC236}">
                  <a16:creationId xmlns:a16="http://schemas.microsoft.com/office/drawing/2014/main" id="{9F920102-39F5-5EF9-55A2-842DB52C87C8}"/>
                </a:ext>
              </a:extLst>
            </p:cNvPr>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8;p2">
              <a:extLst>
                <a:ext uri="{FF2B5EF4-FFF2-40B4-BE49-F238E27FC236}">
                  <a16:creationId xmlns:a16="http://schemas.microsoft.com/office/drawing/2014/main" id="{DBC886B5-0E1E-7952-F645-E76C908DCB8D}"/>
                </a:ext>
              </a:extLst>
            </p:cNvPr>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9;p2">
              <a:extLst>
                <a:ext uri="{FF2B5EF4-FFF2-40B4-BE49-F238E27FC236}">
                  <a16:creationId xmlns:a16="http://schemas.microsoft.com/office/drawing/2014/main" id="{DA5E1DE5-693D-D1A5-98A2-4731A96E6779}"/>
                </a:ext>
              </a:extLst>
            </p:cNvPr>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00;p2">
              <a:extLst>
                <a:ext uri="{FF2B5EF4-FFF2-40B4-BE49-F238E27FC236}">
                  <a16:creationId xmlns:a16="http://schemas.microsoft.com/office/drawing/2014/main" id="{FBD8E386-CD44-74A9-3153-126C602A8315}"/>
                </a:ext>
              </a:extLst>
            </p:cNvPr>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01;p2">
              <a:extLst>
                <a:ext uri="{FF2B5EF4-FFF2-40B4-BE49-F238E27FC236}">
                  <a16:creationId xmlns:a16="http://schemas.microsoft.com/office/drawing/2014/main" id="{8EFBBED3-9FE6-AC27-0291-487F306C3D21}"/>
                </a:ext>
              </a:extLst>
            </p:cNvPr>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02;p2">
              <a:extLst>
                <a:ext uri="{FF2B5EF4-FFF2-40B4-BE49-F238E27FC236}">
                  <a16:creationId xmlns:a16="http://schemas.microsoft.com/office/drawing/2014/main" id="{688E631E-353B-FBBB-C7C3-56311A29C9D4}"/>
                </a:ext>
              </a:extLst>
            </p:cNvPr>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03;p2">
              <a:extLst>
                <a:ext uri="{FF2B5EF4-FFF2-40B4-BE49-F238E27FC236}">
                  <a16:creationId xmlns:a16="http://schemas.microsoft.com/office/drawing/2014/main" id="{9A760D65-73EA-2B27-CF19-41024A682AC9}"/>
                </a:ext>
              </a:extLst>
            </p:cNvPr>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4;p2">
              <a:extLst>
                <a:ext uri="{FF2B5EF4-FFF2-40B4-BE49-F238E27FC236}">
                  <a16:creationId xmlns:a16="http://schemas.microsoft.com/office/drawing/2014/main" id="{8B9CA4B7-6509-E40C-30E0-567FFE929845}"/>
                </a:ext>
              </a:extLst>
            </p:cNvPr>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5;p2">
              <a:extLst>
                <a:ext uri="{FF2B5EF4-FFF2-40B4-BE49-F238E27FC236}">
                  <a16:creationId xmlns:a16="http://schemas.microsoft.com/office/drawing/2014/main" id="{6D9E644A-D662-24A4-9006-5DBF5E7BF87B}"/>
                </a:ext>
              </a:extLst>
            </p:cNvPr>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6;p2">
              <a:extLst>
                <a:ext uri="{FF2B5EF4-FFF2-40B4-BE49-F238E27FC236}">
                  <a16:creationId xmlns:a16="http://schemas.microsoft.com/office/drawing/2014/main" id="{A35B5981-B49C-34D2-64FA-73B5AED93A0C}"/>
                </a:ext>
              </a:extLst>
            </p:cNvPr>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7;p2">
              <a:extLst>
                <a:ext uri="{FF2B5EF4-FFF2-40B4-BE49-F238E27FC236}">
                  <a16:creationId xmlns:a16="http://schemas.microsoft.com/office/drawing/2014/main" id="{779C9BDF-C895-4301-01BD-74C3EE646FB6}"/>
                </a:ext>
              </a:extLst>
            </p:cNvPr>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8;p2">
              <a:extLst>
                <a:ext uri="{FF2B5EF4-FFF2-40B4-BE49-F238E27FC236}">
                  <a16:creationId xmlns:a16="http://schemas.microsoft.com/office/drawing/2014/main" id="{81E414F3-DA57-AD54-1040-98965C6003E7}"/>
                </a:ext>
              </a:extLst>
            </p:cNvPr>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9;p2">
              <a:extLst>
                <a:ext uri="{FF2B5EF4-FFF2-40B4-BE49-F238E27FC236}">
                  <a16:creationId xmlns:a16="http://schemas.microsoft.com/office/drawing/2014/main" id="{832B9626-E864-4C9B-3F59-4A5AA5123233}"/>
                </a:ext>
              </a:extLst>
            </p:cNvPr>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10;p2">
              <a:extLst>
                <a:ext uri="{FF2B5EF4-FFF2-40B4-BE49-F238E27FC236}">
                  <a16:creationId xmlns:a16="http://schemas.microsoft.com/office/drawing/2014/main" id="{312F73A7-C3C2-7FD1-FD08-2EF0D751538A}"/>
                </a:ext>
              </a:extLst>
            </p:cNvPr>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11;p2">
              <a:extLst>
                <a:ext uri="{FF2B5EF4-FFF2-40B4-BE49-F238E27FC236}">
                  <a16:creationId xmlns:a16="http://schemas.microsoft.com/office/drawing/2014/main" id="{C00BFC34-46B2-7172-DD88-0BD3DF4F2DE9}"/>
                </a:ext>
              </a:extLst>
            </p:cNvPr>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12;p2">
              <a:extLst>
                <a:ext uri="{FF2B5EF4-FFF2-40B4-BE49-F238E27FC236}">
                  <a16:creationId xmlns:a16="http://schemas.microsoft.com/office/drawing/2014/main" id="{49516176-D9D2-9530-51D5-8AD8DE880D15}"/>
                </a:ext>
              </a:extLst>
            </p:cNvPr>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13;p2">
              <a:extLst>
                <a:ext uri="{FF2B5EF4-FFF2-40B4-BE49-F238E27FC236}">
                  <a16:creationId xmlns:a16="http://schemas.microsoft.com/office/drawing/2014/main" id="{FE108875-ADDE-BBB0-A4E5-4C6396C43D61}"/>
                </a:ext>
              </a:extLst>
            </p:cNvPr>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4;p2">
              <a:extLst>
                <a:ext uri="{FF2B5EF4-FFF2-40B4-BE49-F238E27FC236}">
                  <a16:creationId xmlns:a16="http://schemas.microsoft.com/office/drawing/2014/main" id="{F7E9B905-398F-DA2A-D574-0DB921D4342A}"/>
                </a:ext>
              </a:extLst>
            </p:cNvPr>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5;p2">
              <a:extLst>
                <a:ext uri="{FF2B5EF4-FFF2-40B4-BE49-F238E27FC236}">
                  <a16:creationId xmlns:a16="http://schemas.microsoft.com/office/drawing/2014/main" id="{6D715BD7-A8CF-FE31-88FA-CE2EB7492545}"/>
                </a:ext>
              </a:extLst>
            </p:cNvPr>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6;p2">
              <a:extLst>
                <a:ext uri="{FF2B5EF4-FFF2-40B4-BE49-F238E27FC236}">
                  <a16:creationId xmlns:a16="http://schemas.microsoft.com/office/drawing/2014/main" id="{29D5D7E8-94A2-3901-5F57-9260FA88735F}"/>
                </a:ext>
              </a:extLst>
            </p:cNvPr>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7;p2">
              <a:extLst>
                <a:ext uri="{FF2B5EF4-FFF2-40B4-BE49-F238E27FC236}">
                  <a16:creationId xmlns:a16="http://schemas.microsoft.com/office/drawing/2014/main" id="{52D082FA-7600-9CCC-012C-F1FE6DEAF330}"/>
                </a:ext>
              </a:extLst>
            </p:cNvPr>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8;p2">
              <a:extLst>
                <a:ext uri="{FF2B5EF4-FFF2-40B4-BE49-F238E27FC236}">
                  <a16:creationId xmlns:a16="http://schemas.microsoft.com/office/drawing/2014/main" id="{F35896C2-2653-C18A-9661-B799305C65F8}"/>
                </a:ext>
              </a:extLst>
            </p:cNvPr>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9;p2">
              <a:extLst>
                <a:ext uri="{FF2B5EF4-FFF2-40B4-BE49-F238E27FC236}">
                  <a16:creationId xmlns:a16="http://schemas.microsoft.com/office/drawing/2014/main" id="{895896A7-32C0-43B4-65B6-5ED8B5771E93}"/>
                </a:ext>
              </a:extLst>
            </p:cNvPr>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20;p2">
              <a:extLst>
                <a:ext uri="{FF2B5EF4-FFF2-40B4-BE49-F238E27FC236}">
                  <a16:creationId xmlns:a16="http://schemas.microsoft.com/office/drawing/2014/main" id="{E1199C30-1E99-F927-AD11-A767393FF4D8}"/>
                </a:ext>
              </a:extLst>
            </p:cNvPr>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21;p2">
              <a:extLst>
                <a:ext uri="{FF2B5EF4-FFF2-40B4-BE49-F238E27FC236}">
                  <a16:creationId xmlns:a16="http://schemas.microsoft.com/office/drawing/2014/main" id="{ED6CF650-B375-04A9-800B-3D86E5FFED10}"/>
                </a:ext>
              </a:extLst>
            </p:cNvPr>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22;p2">
              <a:extLst>
                <a:ext uri="{FF2B5EF4-FFF2-40B4-BE49-F238E27FC236}">
                  <a16:creationId xmlns:a16="http://schemas.microsoft.com/office/drawing/2014/main" id="{7C7D80A3-E946-CAD6-5EA4-957A3407B926}"/>
                </a:ext>
              </a:extLst>
            </p:cNvPr>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23;p2">
              <a:extLst>
                <a:ext uri="{FF2B5EF4-FFF2-40B4-BE49-F238E27FC236}">
                  <a16:creationId xmlns:a16="http://schemas.microsoft.com/office/drawing/2014/main" id="{227F7C3C-F583-ED9B-3695-17AA547224EC}"/>
                </a:ext>
              </a:extLst>
            </p:cNvPr>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4;p2">
              <a:extLst>
                <a:ext uri="{FF2B5EF4-FFF2-40B4-BE49-F238E27FC236}">
                  <a16:creationId xmlns:a16="http://schemas.microsoft.com/office/drawing/2014/main" id="{AEBE3E97-E0C7-C8B5-5AC0-C192DF4701FE}"/>
                </a:ext>
              </a:extLst>
            </p:cNvPr>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5;p2">
              <a:extLst>
                <a:ext uri="{FF2B5EF4-FFF2-40B4-BE49-F238E27FC236}">
                  <a16:creationId xmlns:a16="http://schemas.microsoft.com/office/drawing/2014/main" id="{713D56E8-970E-1AAC-EF27-66C425107F57}"/>
                </a:ext>
              </a:extLst>
            </p:cNvPr>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6;p2">
              <a:extLst>
                <a:ext uri="{FF2B5EF4-FFF2-40B4-BE49-F238E27FC236}">
                  <a16:creationId xmlns:a16="http://schemas.microsoft.com/office/drawing/2014/main" id="{FBE949A7-8FF3-881D-DCAE-3908FFDC50AB}"/>
                </a:ext>
              </a:extLst>
            </p:cNvPr>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7;p2">
              <a:extLst>
                <a:ext uri="{FF2B5EF4-FFF2-40B4-BE49-F238E27FC236}">
                  <a16:creationId xmlns:a16="http://schemas.microsoft.com/office/drawing/2014/main" id="{354C7EC2-627B-005E-EE60-37806FEEB5D0}"/>
                </a:ext>
              </a:extLst>
            </p:cNvPr>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8;p2">
              <a:extLst>
                <a:ext uri="{FF2B5EF4-FFF2-40B4-BE49-F238E27FC236}">
                  <a16:creationId xmlns:a16="http://schemas.microsoft.com/office/drawing/2014/main" id="{75B43A3B-3085-B2D2-87FA-D61AFB753CB5}"/>
                </a:ext>
              </a:extLst>
            </p:cNvPr>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9;p2">
              <a:extLst>
                <a:ext uri="{FF2B5EF4-FFF2-40B4-BE49-F238E27FC236}">
                  <a16:creationId xmlns:a16="http://schemas.microsoft.com/office/drawing/2014/main" id="{5949E03F-5962-63A1-A61F-C4368AC18775}"/>
                </a:ext>
              </a:extLst>
            </p:cNvPr>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30;p2">
              <a:extLst>
                <a:ext uri="{FF2B5EF4-FFF2-40B4-BE49-F238E27FC236}">
                  <a16:creationId xmlns:a16="http://schemas.microsoft.com/office/drawing/2014/main" id="{01519920-C301-2D89-C468-1BB1230B69D6}"/>
                </a:ext>
              </a:extLst>
            </p:cNvPr>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31;p2">
              <a:extLst>
                <a:ext uri="{FF2B5EF4-FFF2-40B4-BE49-F238E27FC236}">
                  <a16:creationId xmlns:a16="http://schemas.microsoft.com/office/drawing/2014/main" id="{36EFED10-9A6B-A9B4-A74E-B8919F994A12}"/>
                </a:ext>
              </a:extLst>
            </p:cNvPr>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32;p2">
              <a:extLst>
                <a:ext uri="{FF2B5EF4-FFF2-40B4-BE49-F238E27FC236}">
                  <a16:creationId xmlns:a16="http://schemas.microsoft.com/office/drawing/2014/main" id="{58E17DC4-560F-066F-3C53-F54097D34BE0}"/>
                </a:ext>
              </a:extLst>
            </p:cNvPr>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33;p2">
              <a:extLst>
                <a:ext uri="{FF2B5EF4-FFF2-40B4-BE49-F238E27FC236}">
                  <a16:creationId xmlns:a16="http://schemas.microsoft.com/office/drawing/2014/main" id="{428018A8-F7EF-1FA8-104E-31190AB1CD87}"/>
                </a:ext>
              </a:extLst>
            </p:cNvPr>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4;p2">
              <a:extLst>
                <a:ext uri="{FF2B5EF4-FFF2-40B4-BE49-F238E27FC236}">
                  <a16:creationId xmlns:a16="http://schemas.microsoft.com/office/drawing/2014/main" id="{09EB63D5-DE8F-D74D-FB63-83F3BC4D8082}"/>
                </a:ext>
              </a:extLst>
            </p:cNvPr>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5;p2">
              <a:extLst>
                <a:ext uri="{FF2B5EF4-FFF2-40B4-BE49-F238E27FC236}">
                  <a16:creationId xmlns:a16="http://schemas.microsoft.com/office/drawing/2014/main" id="{9C5C13DC-4DA1-5C97-E141-83601D0CFA56}"/>
                </a:ext>
              </a:extLst>
            </p:cNvPr>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6;p2">
              <a:extLst>
                <a:ext uri="{FF2B5EF4-FFF2-40B4-BE49-F238E27FC236}">
                  <a16:creationId xmlns:a16="http://schemas.microsoft.com/office/drawing/2014/main" id="{9C959779-B3FE-8382-F3A7-9126B0FD03A0}"/>
                </a:ext>
              </a:extLst>
            </p:cNvPr>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7;p2">
              <a:extLst>
                <a:ext uri="{FF2B5EF4-FFF2-40B4-BE49-F238E27FC236}">
                  <a16:creationId xmlns:a16="http://schemas.microsoft.com/office/drawing/2014/main" id="{3B16AFDB-E08E-7EF4-EA0E-9EF8B8D21CA4}"/>
                </a:ext>
              </a:extLst>
            </p:cNvPr>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8;p2">
              <a:extLst>
                <a:ext uri="{FF2B5EF4-FFF2-40B4-BE49-F238E27FC236}">
                  <a16:creationId xmlns:a16="http://schemas.microsoft.com/office/drawing/2014/main" id="{90800FFD-857A-6F13-A106-A573242FAFE3}"/>
                </a:ext>
              </a:extLst>
            </p:cNvPr>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9;p2">
              <a:extLst>
                <a:ext uri="{FF2B5EF4-FFF2-40B4-BE49-F238E27FC236}">
                  <a16:creationId xmlns:a16="http://schemas.microsoft.com/office/drawing/2014/main" id="{5DBABE46-0829-E785-FF01-2476414BA7E5}"/>
                </a:ext>
              </a:extLst>
            </p:cNvPr>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40;p2">
              <a:extLst>
                <a:ext uri="{FF2B5EF4-FFF2-40B4-BE49-F238E27FC236}">
                  <a16:creationId xmlns:a16="http://schemas.microsoft.com/office/drawing/2014/main" id="{F5893BE7-457C-1E05-693E-F862E23FDA36}"/>
                </a:ext>
              </a:extLst>
            </p:cNvPr>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41;p2">
              <a:extLst>
                <a:ext uri="{FF2B5EF4-FFF2-40B4-BE49-F238E27FC236}">
                  <a16:creationId xmlns:a16="http://schemas.microsoft.com/office/drawing/2014/main" id="{E06D0790-8D72-9BBB-AF90-B5484FC6AECA}"/>
                </a:ext>
              </a:extLst>
            </p:cNvPr>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42;p2">
              <a:extLst>
                <a:ext uri="{FF2B5EF4-FFF2-40B4-BE49-F238E27FC236}">
                  <a16:creationId xmlns:a16="http://schemas.microsoft.com/office/drawing/2014/main" id="{2DC7EA40-9F00-756F-DE97-E61B00705119}"/>
                </a:ext>
              </a:extLst>
            </p:cNvPr>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43;p2">
              <a:extLst>
                <a:ext uri="{FF2B5EF4-FFF2-40B4-BE49-F238E27FC236}">
                  <a16:creationId xmlns:a16="http://schemas.microsoft.com/office/drawing/2014/main" id="{D61E8A6A-C86E-9EB5-A516-6406614CD6C8}"/>
                </a:ext>
              </a:extLst>
            </p:cNvPr>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4;p2">
              <a:extLst>
                <a:ext uri="{FF2B5EF4-FFF2-40B4-BE49-F238E27FC236}">
                  <a16:creationId xmlns:a16="http://schemas.microsoft.com/office/drawing/2014/main" id="{04162F9A-00FD-9A27-F8A8-71171A2A677C}"/>
                </a:ext>
              </a:extLst>
            </p:cNvPr>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5;p2">
              <a:extLst>
                <a:ext uri="{FF2B5EF4-FFF2-40B4-BE49-F238E27FC236}">
                  <a16:creationId xmlns:a16="http://schemas.microsoft.com/office/drawing/2014/main" id="{B8582FE4-444F-A21B-D870-8AC3C2142796}"/>
                </a:ext>
              </a:extLst>
            </p:cNvPr>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6;p2">
              <a:extLst>
                <a:ext uri="{FF2B5EF4-FFF2-40B4-BE49-F238E27FC236}">
                  <a16:creationId xmlns:a16="http://schemas.microsoft.com/office/drawing/2014/main" id="{DB399219-ADDC-39D5-D989-626460128B4B}"/>
                </a:ext>
              </a:extLst>
            </p:cNvPr>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7;p2">
              <a:extLst>
                <a:ext uri="{FF2B5EF4-FFF2-40B4-BE49-F238E27FC236}">
                  <a16:creationId xmlns:a16="http://schemas.microsoft.com/office/drawing/2014/main" id="{E2450448-CC99-293D-FB77-92BAC3651701}"/>
                </a:ext>
              </a:extLst>
            </p:cNvPr>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8;p2">
              <a:extLst>
                <a:ext uri="{FF2B5EF4-FFF2-40B4-BE49-F238E27FC236}">
                  <a16:creationId xmlns:a16="http://schemas.microsoft.com/office/drawing/2014/main" id="{D58304ED-E119-9656-7AC2-D17727EC483A}"/>
                </a:ext>
              </a:extLst>
            </p:cNvPr>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9;p2">
              <a:extLst>
                <a:ext uri="{FF2B5EF4-FFF2-40B4-BE49-F238E27FC236}">
                  <a16:creationId xmlns:a16="http://schemas.microsoft.com/office/drawing/2014/main" id="{2A279E8D-3527-FFE1-375B-D2DCE7B04C3D}"/>
                </a:ext>
              </a:extLst>
            </p:cNvPr>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50;p2">
              <a:extLst>
                <a:ext uri="{FF2B5EF4-FFF2-40B4-BE49-F238E27FC236}">
                  <a16:creationId xmlns:a16="http://schemas.microsoft.com/office/drawing/2014/main" id="{095FB903-8932-5532-F89F-6CB17A81C958}"/>
                </a:ext>
              </a:extLst>
            </p:cNvPr>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51;p2">
              <a:extLst>
                <a:ext uri="{FF2B5EF4-FFF2-40B4-BE49-F238E27FC236}">
                  <a16:creationId xmlns:a16="http://schemas.microsoft.com/office/drawing/2014/main" id="{F0BCC454-D6DF-8B6D-99F0-DA36C1C2413F}"/>
                </a:ext>
              </a:extLst>
            </p:cNvPr>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52;p2">
              <a:extLst>
                <a:ext uri="{FF2B5EF4-FFF2-40B4-BE49-F238E27FC236}">
                  <a16:creationId xmlns:a16="http://schemas.microsoft.com/office/drawing/2014/main" id="{61A578D4-CF2E-5A4D-B6B8-4E5015F5EEBA}"/>
                </a:ext>
              </a:extLst>
            </p:cNvPr>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53;p2">
              <a:extLst>
                <a:ext uri="{FF2B5EF4-FFF2-40B4-BE49-F238E27FC236}">
                  <a16:creationId xmlns:a16="http://schemas.microsoft.com/office/drawing/2014/main" id="{B4820B7D-060D-D8AE-09D4-8DA5E7BB6F16}"/>
                </a:ext>
              </a:extLst>
            </p:cNvPr>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4;p2">
              <a:extLst>
                <a:ext uri="{FF2B5EF4-FFF2-40B4-BE49-F238E27FC236}">
                  <a16:creationId xmlns:a16="http://schemas.microsoft.com/office/drawing/2014/main" id="{8584D3B2-21D2-BA76-9F4B-EB98D0056C77}"/>
                </a:ext>
              </a:extLst>
            </p:cNvPr>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5;p2">
              <a:extLst>
                <a:ext uri="{FF2B5EF4-FFF2-40B4-BE49-F238E27FC236}">
                  <a16:creationId xmlns:a16="http://schemas.microsoft.com/office/drawing/2014/main" id="{6A782B36-FC7F-C839-014F-C655F71E8ECD}"/>
                </a:ext>
              </a:extLst>
            </p:cNvPr>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6;p2">
              <a:extLst>
                <a:ext uri="{FF2B5EF4-FFF2-40B4-BE49-F238E27FC236}">
                  <a16:creationId xmlns:a16="http://schemas.microsoft.com/office/drawing/2014/main" id="{3D0C75A9-9E48-A5FA-7DFC-CC71B76793C1}"/>
                </a:ext>
              </a:extLst>
            </p:cNvPr>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7;p2">
              <a:extLst>
                <a:ext uri="{FF2B5EF4-FFF2-40B4-BE49-F238E27FC236}">
                  <a16:creationId xmlns:a16="http://schemas.microsoft.com/office/drawing/2014/main" id="{D1998132-52F5-DDD0-C157-D87CED29A740}"/>
                </a:ext>
              </a:extLst>
            </p:cNvPr>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8;p2">
              <a:extLst>
                <a:ext uri="{FF2B5EF4-FFF2-40B4-BE49-F238E27FC236}">
                  <a16:creationId xmlns:a16="http://schemas.microsoft.com/office/drawing/2014/main" id="{F465D73C-BE11-938D-3FA0-5C1B5178750A}"/>
                </a:ext>
              </a:extLst>
            </p:cNvPr>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9;p2">
              <a:extLst>
                <a:ext uri="{FF2B5EF4-FFF2-40B4-BE49-F238E27FC236}">
                  <a16:creationId xmlns:a16="http://schemas.microsoft.com/office/drawing/2014/main" id="{5BCE1E79-FD15-EE9D-34C3-DBA104DF9B63}"/>
                </a:ext>
              </a:extLst>
            </p:cNvPr>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60;p2">
              <a:extLst>
                <a:ext uri="{FF2B5EF4-FFF2-40B4-BE49-F238E27FC236}">
                  <a16:creationId xmlns:a16="http://schemas.microsoft.com/office/drawing/2014/main" id="{FAB59145-033B-3B29-75F0-CA92CBB9C55F}"/>
                </a:ext>
              </a:extLst>
            </p:cNvPr>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61;p2">
              <a:extLst>
                <a:ext uri="{FF2B5EF4-FFF2-40B4-BE49-F238E27FC236}">
                  <a16:creationId xmlns:a16="http://schemas.microsoft.com/office/drawing/2014/main" id="{138F6DE9-4A52-82AD-6A94-8F7AD71B57BD}"/>
                </a:ext>
              </a:extLst>
            </p:cNvPr>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62;p2">
              <a:extLst>
                <a:ext uri="{FF2B5EF4-FFF2-40B4-BE49-F238E27FC236}">
                  <a16:creationId xmlns:a16="http://schemas.microsoft.com/office/drawing/2014/main" id="{813C4DF8-4DF7-EA85-9AC3-DD6889652326}"/>
                </a:ext>
              </a:extLst>
            </p:cNvPr>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63;p2">
              <a:extLst>
                <a:ext uri="{FF2B5EF4-FFF2-40B4-BE49-F238E27FC236}">
                  <a16:creationId xmlns:a16="http://schemas.microsoft.com/office/drawing/2014/main" id="{F6E31038-B450-DDF7-F197-BA9447E8C84F}"/>
                </a:ext>
              </a:extLst>
            </p:cNvPr>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4;p2">
              <a:extLst>
                <a:ext uri="{FF2B5EF4-FFF2-40B4-BE49-F238E27FC236}">
                  <a16:creationId xmlns:a16="http://schemas.microsoft.com/office/drawing/2014/main" id="{02FD52D5-A432-6226-2E65-B58C66519C53}"/>
                </a:ext>
              </a:extLst>
            </p:cNvPr>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5;p2">
              <a:extLst>
                <a:ext uri="{FF2B5EF4-FFF2-40B4-BE49-F238E27FC236}">
                  <a16:creationId xmlns:a16="http://schemas.microsoft.com/office/drawing/2014/main" id="{04B2486E-E6D5-0A42-BB5A-D01D6D1AD346}"/>
                </a:ext>
              </a:extLst>
            </p:cNvPr>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6;p2">
              <a:extLst>
                <a:ext uri="{FF2B5EF4-FFF2-40B4-BE49-F238E27FC236}">
                  <a16:creationId xmlns:a16="http://schemas.microsoft.com/office/drawing/2014/main" id="{E6CFD385-703C-ED60-9C50-39D1BFE81376}"/>
                </a:ext>
              </a:extLst>
            </p:cNvPr>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7;p2">
              <a:extLst>
                <a:ext uri="{FF2B5EF4-FFF2-40B4-BE49-F238E27FC236}">
                  <a16:creationId xmlns:a16="http://schemas.microsoft.com/office/drawing/2014/main" id="{B2B8813A-BC25-BEAD-F307-2371A374F5D3}"/>
                </a:ext>
              </a:extLst>
            </p:cNvPr>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8;p2">
              <a:extLst>
                <a:ext uri="{FF2B5EF4-FFF2-40B4-BE49-F238E27FC236}">
                  <a16:creationId xmlns:a16="http://schemas.microsoft.com/office/drawing/2014/main" id="{6F0ED311-69FC-DDEB-85F2-3F55692A6E03}"/>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9;p2">
              <a:extLst>
                <a:ext uri="{FF2B5EF4-FFF2-40B4-BE49-F238E27FC236}">
                  <a16:creationId xmlns:a16="http://schemas.microsoft.com/office/drawing/2014/main" id="{6B92913C-7333-F68E-174F-18FD63C7FCD3}"/>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70;p2">
              <a:extLst>
                <a:ext uri="{FF2B5EF4-FFF2-40B4-BE49-F238E27FC236}">
                  <a16:creationId xmlns:a16="http://schemas.microsoft.com/office/drawing/2014/main" id="{0E89F939-CD5E-8EC6-2AC9-DF3869F0A2F4}"/>
                </a:ext>
              </a:extLst>
            </p:cNvPr>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71;p2">
              <a:extLst>
                <a:ext uri="{FF2B5EF4-FFF2-40B4-BE49-F238E27FC236}">
                  <a16:creationId xmlns:a16="http://schemas.microsoft.com/office/drawing/2014/main" id="{409DAC63-A1CD-41B3-AE47-66B7AD57026A}"/>
                </a:ext>
              </a:extLst>
            </p:cNvPr>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72;p2">
              <a:extLst>
                <a:ext uri="{FF2B5EF4-FFF2-40B4-BE49-F238E27FC236}">
                  <a16:creationId xmlns:a16="http://schemas.microsoft.com/office/drawing/2014/main" id="{895AA0C2-BA69-AFA4-C740-EE6B376EB45E}"/>
                </a:ext>
              </a:extLst>
            </p:cNvPr>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73;p2">
              <a:extLst>
                <a:ext uri="{FF2B5EF4-FFF2-40B4-BE49-F238E27FC236}">
                  <a16:creationId xmlns:a16="http://schemas.microsoft.com/office/drawing/2014/main" id="{3235BE2F-9A57-D77F-60C4-E08B77C3329F}"/>
                </a:ext>
              </a:extLst>
            </p:cNvPr>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4;p2">
              <a:extLst>
                <a:ext uri="{FF2B5EF4-FFF2-40B4-BE49-F238E27FC236}">
                  <a16:creationId xmlns:a16="http://schemas.microsoft.com/office/drawing/2014/main" id="{183A7B34-4C17-F6DB-A833-747CFCCFE79B}"/>
                </a:ext>
              </a:extLst>
            </p:cNvPr>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5;p2">
              <a:extLst>
                <a:ext uri="{FF2B5EF4-FFF2-40B4-BE49-F238E27FC236}">
                  <a16:creationId xmlns:a16="http://schemas.microsoft.com/office/drawing/2014/main" id="{C351F556-DA8B-8D78-1FE8-62CD0D296995}"/>
                </a:ext>
              </a:extLst>
            </p:cNvPr>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6;p2">
              <a:extLst>
                <a:ext uri="{FF2B5EF4-FFF2-40B4-BE49-F238E27FC236}">
                  <a16:creationId xmlns:a16="http://schemas.microsoft.com/office/drawing/2014/main" id="{F876901C-0E5C-FB07-7389-15A8C40F2190}"/>
                </a:ext>
              </a:extLst>
            </p:cNvPr>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7;p2">
              <a:extLst>
                <a:ext uri="{FF2B5EF4-FFF2-40B4-BE49-F238E27FC236}">
                  <a16:creationId xmlns:a16="http://schemas.microsoft.com/office/drawing/2014/main" id="{EEB3AE9F-4ABA-5387-9EBB-36A351D9558F}"/>
                </a:ext>
              </a:extLst>
            </p:cNvPr>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8;p2">
              <a:extLst>
                <a:ext uri="{FF2B5EF4-FFF2-40B4-BE49-F238E27FC236}">
                  <a16:creationId xmlns:a16="http://schemas.microsoft.com/office/drawing/2014/main" id="{F5B3EF78-BEFF-C40F-64EE-B9A125B630B7}"/>
                </a:ext>
              </a:extLst>
            </p:cNvPr>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9;p2">
              <a:extLst>
                <a:ext uri="{FF2B5EF4-FFF2-40B4-BE49-F238E27FC236}">
                  <a16:creationId xmlns:a16="http://schemas.microsoft.com/office/drawing/2014/main" id="{4C1292D0-C9CB-CE42-B641-864091DE2A2B}"/>
                </a:ext>
              </a:extLst>
            </p:cNvPr>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80;p2">
              <a:extLst>
                <a:ext uri="{FF2B5EF4-FFF2-40B4-BE49-F238E27FC236}">
                  <a16:creationId xmlns:a16="http://schemas.microsoft.com/office/drawing/2014/main" id="{A3F551CB-14D9-2153-EA58-2225E386F236}"/>
                </a:ext>
              </a:extLst>
            </p:cNvPr>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81;p2">
              <a:extLst>
                <a:ext uri="{FF2B5EF4-FFF2-40B4-BE49-F238E27FC236}">
                  <a16:creationId xmlns:a16="http://schemas.microsoft.com/office/drawing/2014/main" id="{D6A18CB3-F65E-0BCE-D8E1-66C8C44D2C95}"/>
                </a:ext>
              </a:extLst>
            </p:cNvPr>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82;p2">
              <a:extLst>
                <a:ext uri="{FF2B5EF4-FFF2-40B4-BE49-F238E27FC236}">
                  <a16:creationId xmlns:a16="http://schemas.microsoft.com/office/drawing/2014/main" id="{B99D6D44-774C-A232-BF77-03A845310FA1}"/>
                </a:ext>
              </a:extLst>
            </p:cNvPr>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83;p2">
              <a:extLst>
                <a:ext uri="{FF2B5EF4-FFF2-40B4-BE49-F238E27FC236}">
                  <a16:creationId xmlns:a16="http://schemas.microsoft.com/office/drawing/2014/main" id="{BEAB2E9F-1399-8B5B-2B45-7CD03115109A}"/>
                </a:ext>
              </a:extLst>
            </p:cNvPr>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4;p2">
              <a:extLst>
                <a:ext uri="{FF2B5EF4-FFF2-40B4-BE49-F238E27FC236}">
                  <a16:creationId xmlns:a16="http://schemas.microsoft.com/office/drawing/2014/main" id="{4267FD04-FAD9-277D-2743-9AC2762E6C84}"/>
                </a:ext>
              </a:extLst>
            </p:cNvPr>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5;p2">
              <a:extLst>
                <a:ext uri="{FF2B5EF4-FFF2-40B4-BE49-F238E27FC236}">
                  <a16:creationId xmlns:a16="http://schemas.microsoft.com/office/drawing/2014/main" id="{A0EB30AD-9428-2FEA-539F-6EB33642EF3E}"/>
                </a:ext>
              </a:extLst>
            </p:cNvPr>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6;p2">
              <a:extLst>
                <a:ext uri="{FF2B5EF4-FFF2-40B4-BE49-F238E27FC236}">
                  <a16:creationId xmlns:a16="http://schemas.microsoft.com/office/drawing/2014/main" id="{BB2F0691-2B01-AB55-6E60-BCC8A78F36E4}"/>
                </a:ext>
              </a:extLst>
            </p:cNvPr>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7;p2">
              <a:extLst>
                <a:ext uri="{FF2B5EF4-FFF2-40B4-BE49-F238E27FC236}">
                  <a16:creationId xmlns:a16="http://schemas.microsoft.com/office/drawing/2014/main" id="{03DBBF1D-FB62-43D4-54F9-715C27CF135E}"/>
                </a:ext>
              </a:extLst>
            </p:cNvPr>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8;p2">
              <a:extLst>
                <a:ext uri="{FF2B5EF4-FFF2-40B4-BE49-F238E27FC236}">
                  <a16:creationId xmlns:a16="http://schemas.microsoft.com/office/drawing/2014/main" id="{A8A3F897-953F-EF58-CC04-8068CFAFEEAC}"/>
                </a:ext>
              </a:extLst>
            </p:cNvPr>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9;p2">
              <a:extLst>
                <a:ext uri="{FF2B5EF4-FFF2-40B4-BE49-F238E27FC236}">
                  <a16:creationId xmlns:a16="http://schemas.microsoft.com/office/drawing/2014/main" id="{C15C7CAF-9421-739A-4915-50C677697F98}"/>
                </a:ext>
              </a:extLst>
            </p:cNvPr>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90;p2">
              <a:extLst>
                <a:ext uri="{FF2B5EF4-FFF2-40B4-BE49-F238E27FC236}">
                  <a16:creationId xmlns:a16="http://schemas.microsoft.com/office/drawing/2014/main" id="{9177F043-2A0A-479F-59EE-53795FCCA50D}"/>
                </a:ext>
              </a:extLst>
            </p:cNvPr>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91;p2">
              <a:extLst>
                <a:ext uri="{FF2B5EF4-FFF2-40B4-BE49-F238E27FC236}">
                  <a16:creationId xmlns:a16="http://schemas.microsoft.com/office/drawing/2014/main" id="{0137807B-6A94-AFF8-46DB-B1328C9BA217}"/>
                </a:ext>
              </a:extLst>
            </p:cNvPr>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92;p2">
              <a:extLst>
                <a:ext uri="{FF2B5EF4-FFF2-40B4-BE49-F238E27FC236}">
                  <a16:creationId xmlns:a16="http://schemas.microsoft.com/office/drawing/2014/main" id="{2E835765-8601-354D-A329-08B96256F722}"/>
                </a:ext>
              </a:extLst>
            </p:cNvPr>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93;p2">
              <a:extLst>
                <a:ext uri="{FF2B5EF4-FFF2-40B4-BE49-F238E27FC236}">
                  <a16:creationId xmlns:a16="http://schemas.microsoft.com/office/drawing/2014/main" id="{61E91534-9667-6842-D0D8-BB512B592506}"/>
                </a:ext>
              </a:extLst>
            </p:cNvPr>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4;p2">
              <a:extLst>
                <a:ext uri="{FF2B5EF4-FFF2-40B4-BE49-F238E27FC236}">
                  <a16:creationId xmlns:a16="http://schemas.microsoft.com/office/drawing/2014/main" id="{4C39AF8D-DCEC-B9CA-E5BB-523ED2CD756D}"/>
                </a:ext>
              </a:extLst>
            </p:cNvPr>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5;p2">
              <a:extLst>
                <a:ext uri="{FF2B5EF4-FFF2-40B4-BE49-F238E27FC236}">
                  <a16:creationId xmlns:a16="http://schemas.microsoft.com/office/drawing/2014/main" id="{D18E8B98-36D1-F248-736A-74F727576DAF}"/>
                </a:ext>
              </a:extLst>
            </p:cNvPr>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6;p2">
              <a:extLst>
                <a:ext uri="{FF2B5EF4-FFF2-40B4-BE49-F238E27FC236}">
                  <a16:creationId xmlns:a16="http://schemas.microsoft.com/office/drawing/2014/main" id="{016C3850-146D-D72E-0933-B1C3A82562BF}"/>
                </a:ext>
              </a:extLst>
            </p:cNvPr>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7;p2">
              <a:extLst>
                <a:ext uri="{FF2B5EF4-FFF2-40B4-BE49-F238E27FC236}">
                  <a16:creationId xmlns:a16="http://schemas.microsoft.com/office/drawing/2014/main" id="{2AC6B6CA-2F16-81DD-EC48-83515D741538}"/>
                </a:ext>
              </a:extLst>
            </p:cNvPr>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8;p2">
              <a:extLst>
                <a:ext uri="{FF2B5EF4-FFF2-40B4-BE49-F238E27FC236}">
                  <a16:creationId xmlns:a16="http://schemas.microsoft.com/office/drawing/2014/main" id="{E192B0ED-1ED6-A7D0-5723-C452215B13F1}"/>
                </a:ext>
              </a:extLst>
            </p:cNvPr>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9;p2">
              <a:extLst>
                <a:ext uri="{FF2B5EF4-FFF2-40B4-BE49-F238E27FC236}">
                  <a16:creationId xmlns:a16="http://schemas.microsoft.com/office/drawing/2014/main" id="{D61B4D96-7195-96D1-A63A-E3F30A169B9E}"/>
                </a:ext>
              </a:extLst>
            </p:cNvPr>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0;p2">
              <a:extLst>
                <a:ext uri="{FF2B5EF4-FFF2-40B4-BE49-F238E27FC236}">
                  <a16:creationId xmlns:a16="http://schemas.microsoft.com/office/drawing/2014/main" id="{5F18C757-422D-C257-648E-18E04DDCBECD}"/>
                </a:ext>
              </a:extLst>
            </p:cNvPr>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1;p2">
              <a:extLst>
                <a:ext uri="{FF2B5EF4-FFF2-40B4-BE49-F238E27FC236}">
                  <a16:creationId xmlns:a16="http://schemas.microsoft.com/office/drawing/2014/main" id="{B06B59D8-38F3-A6E7-9A9B-B86A97ABD3FA}"/>
                </a:ext>
              </a:extLst>
            </p:cNvPr>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2;p2">
              <a:extLst>
                <a:ext uri="{FF2B5EF4-FFF2-40B4-BE49-F238E27FC236}">
                  <a16:creationId xmlns:a16="http://schemas.microsoft.com/office/drawing/2014/main" id="{F56924C5-4985-498F-F268-FADBE7D00A18}"/>
                </a:ext>
              </a:extLst>
            </p:cNvPr>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3;p2">
              <a:extLst>
                <a:ext uri="{FF2B5EF4-FFF2-40B4-BE49-F238E27FC236}">
                  <a16:creationId xmlns:a16="http://schemas.microsoft.com/office/drawing/2014/main" id="{21C639F8-D123-31D3-566F-297179669436}"/>
                </a:ext>
              </a:extLst>
            </p:cNvPr>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4;p2">
              <a:extLst>
                <a:ext uri="{FF2B5EF4-FFF2-40B4-BE49-F238E27FC236}">
                  <a16:creationId xmlns:a16="http://schemas.microsoft.com/office/drawing/2014/main" id="{F17F6359-B8B2-D928-453C-A8601AADB352}"/>
                </a:ext>
              </a:extLst>
            </p:cNvPr>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5;p2">
              <a:extLst>
                <a:ext uri="{FF2B5EF4-FFF2-40B4-BE49-F238E27FC236}">
                  <a16:creationId xmlns:a16="http://schemas.microsoft.com/office/drawing/2014/main" id="{46D6BE18-2B7D-8AFF-CCBF-490207356ADA}"/>
                </a:ext>
              </a:extLst>
            </p:cNvPr>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6;p2">
              <a:extLst>
                <a:ext uri="{FF2B5EF4-FFF2-40B4-BE49-F238E27FC236}">
                  <a16:creationId xmlns:a16="http://schemas.microsoft.com/office/drawing/2014/main" id="{DEA21E97-70AF-3714-E4F9-16DB2EC04BD2}"/>
                </a:ext>
              </a:extLst>
            </p:cNvPr>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7;p2">
              <a:extLst>
                <a:ext uri="{FF2B5EF4-FFF2-40B4-BE49-F238E27FC236}">
                  <a16:creationId xmlns:a16="http://schemas.microsoft.com/office/drawing/2014/main" id="{4B22F77E-E15D-D28C-7864-AC53A2C68DC9}"/>
                </a:ext>
              </a:extLst>
            </p:cNvPr>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8;p2">
              <a:extLst>
                <a:ext uri="{FF2B5EF4-FFF2-40B4-BE49-F238E27FC236}">
                  <a16:creationId xmlns:a16="http://schemas.microsoft.com/office/drawing/2014/main" id="{C975EF58-604A-031F-5429-FCDEA352027A}"/>
                </a:ext>
              </a:extLst>
            </p:cNvPr>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9;p2">
              <a:extLst>
                <a:ext uri="{FF2B5EF4-FFF2-40B4-BE49-F238E27FC236}">
                  <a16:creationId xmlns:a16="http://schemas.microsoft.com/office/drawing/2014/main" id="{40D4ADF5-2E0F-25DF-2232-E7F546E2E57D}"/>
                </a:ext>
              </a:extLst>
            </p:cNvPr>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10;p2">
              <a:extLst>
                <a:ext uri="{FF2B5EF4-FFF2-40B4-BE49-F238E27FC236}">
                  <a16:creationId xmlns:a16="http://schemas.microsoft.com/office/drawing/2014/main" id="{630A1F95-1093-70DF-89A1-FDF306838449}"/>
                </a:ext>
              </a:extLst>
            </p:cNvPr>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11;p2">
              <a:extLst>
                <a:ext uri="{FF2B5EF4-FFF2-40B4-BE49-F238E27FC236}">
                  <a16:creationId xmlns:a16="http://schemas.microsoft.com/office/drawing/2014/main" id="{D59148CD-ABE5-89CA-EA7B-1F8459CE98F6}"/>
                </a:ext>
              </a:extLst>
            </p:cNvPr>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12;p2">
              <a:extLst>
                <a:ext uri="{FF2B5EF4-FFF2-40B4-BE49-F238E27FC236}">
                  <a16:creationId xmlns:a16="http://schemas.microsoft.com/office/drawing/2014/main" id="{811AB9B1-3F4F-AAF9-4539-E06A38CD0624}"/>
                </a:ext>
              </a:extLst>
            </p:cNvPr>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13;p2">
              <a:extLst>
                <a:ext uri="{FF2B5EF4-FFF2-40B4-BE49-F238E27FC236}">
                  <a16:creationId xmlns:a16="http://schemas.microsoft.com/office/drawing/2014/main" id="{8984C41B-8309-7497-E964-3ACFA995840B}"/>
                </a:ext>
              </a:extLst>
            </p:cNvPr>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4;p2">
              <a:extLst>
                <a:ext uri="{FF2B5EF4-FFF2-40B4-BE49-F238E27FC236}">
                  <a16:creationId xmlns:a16="http://schemas.microsoft.com/office/drawing/2014/main" id="{2286B6E6-ABB0-51E5-3962-8B76244FA6BA}"/>
                </a:ext>
              </a:extLst>
            </p:cNvPr>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5;p2">
              <a:extLst>
                <a:ext uri="{FF2B5EF4-FFF2-40B4-BE49-F238E27FC236}">
                  <a16:creationId xmlns:a16="http://schemas.microsoft.com/office/drawing/2014/main" id="{5978D99D-5548-FBEA-C5BF-4625EDB71570}"/>
                </a:ext>
              </a:extLst>
            </p:cNvPr>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6;p2">
              <a:extLst>
                <a:ext uri="{FF2B5EF4-FFF2-40B4-BE49-F238E27FC236}">
                  <a16:creationId xmlns:a16="http://schemas.microsoft.com/office/drawing/2014/main" id="{0EDDFD66-610C-DEAB-3021-8560A07CD2ED}"/>
                </a:ext>
              </a:extLst>
            </p:cNvPr>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7;p2">
              <a:extLst>
                <a:ext uri="{FF2B5EF4-FFF2-40B4-BE49-F238E27FC236}">
                  <a16:creationId xmlns:a16="http://schemas.microsoft.com/office/drawing/2014/main" id="{B89F7C82-B8E9-A40B-E2FE-0D2DE61DBBCD}"/>
                </a:ext>
              </a:extLst>
            </p:cNvPr>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8;p2">
              <a:extLst>
                <a:ext uri="{FF2B5EF4-FFF2-40B4-BE49-F238E27FC236}">
                  <a16:creationId xmlns:a16="http://schemas.microsoft.com/office/drawing/2014/main" id="{6C5A69D0-919F-C534-E4B0-4DF882ADC30C}"/>
                </a:ext>
              </a:extLst>
            </p:cNvPr>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9;p2">
              <a:extLst>
                <a:ext uri="{FF2B5EF4-FFF2-40B4-BE49-F238E27FC236}">
                  <a16:creationId xmlns:a16="http://schemas.microsoft.com/office/drawing/2014/main" id="{C8B715A9-D165-F2BC-A637-7F81008FD632}"/>
                </a:ext>
              </a:extLst>
            </p:cNvPr>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20;p2">
              <a:extLst>
                <a:ext uri="{FF2B5EF4-FFF2-40B4-BE49-F238E27FC236}">
                  <a16:creationId xmlns:a16="http://schemas.microsoft.com/office/drawing/2014/main" id="{14E18D2B-3737-DC62-551C-B94C0F810DE7}"/>
                </a:ext>
              </a:extLst>
            </p:cNvPr>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21;p2">
              <a:extLst>
                <a:ext uri="{FF2B5EF4-FFF2-40B4-BE49-F238E27FC236}">
                  <a16:creationId xmlns:a16="http://schemas.microsoft.com/office/drawing/2014/main" id="{A518DD96-D38F-E44F-1F95-BB05D0DC62CF}"/>
                </a:ext>
              </a:extLst>
            </p:cNvPr>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22;p2">
              <a:extLst>
                <a:ext uri="{FF2B5EF4-FFF2-40B4-BE49-F238E27FC236}">
                  <a16:creationId xmlns:a16="http://schemas.microsoft.com/office/drawing/2014/main" id="{F4CAFFD1-9231-19B2-EBB0-48A53A71EC57}"/>
                </a:ext>
              </a:extLst>
            </p:cNvPr>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23;p2">
              <a:extLst>
                <a:ext uri="{FF2B5EF4-FFF2-40B4-BE49-F238E27FC236}">
                  <a16:creationId xmlns:a16="http://schemas.microsoft.com/office/drawing/2014/main" id="{6642998C-D312-E067-C02E-EC3458036AC0}"/>
                </a:ext>
              </a:extLst>
            </p:cNvPr>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4;p2">
              <a:extLst>
                <a:ext uri="{FF2B5EF4-FFF2-40B4-BE49-F238E27FC236}">
                  <a16:creationId xmlns:a16="http://schemas.microsoft.com/office/drawing/2014/main" id="{5F3BB96B-2A5D-9864-E3D7-363C2432F215}"/>
                </a:ext>
              </a:extLst>
            </p:cNvPr>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5;p2">
              <a:extLst>
                <a:ext uri="{FF2B5EF4-FFF2-40B4-BE49-F238E27FC236}">
                  <a16:creationId xmlns:a16="http://schemas.microsoft.com/office/drawing/2014/main" id="{040EBE09-6D70-1DA5-BCBB-CA18BAFB5442}"/>
                </a:ext>
              </a:extLst>
            </p:cNvPr>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6;p2">
              <a:extLst>
                <a:ext uri="{FF2B5EF4-FFF2-40B4-BE49-F238E27FC236}">
                  <a16:creationId xmlns:a16="http://schemas.microsoft.com/office/drawing/2014/main" id="{7476F9FA-5A21-1BEA-0A78-44F2DAC9D48A}"/>
                </a:ext>
              </a:extLst>
            </p:cNvPr>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7;p2">
              <a:extLst>
                <a:ext uri="{FF2B5EF4-FFF2-40B4-BE49-F238E27FC236}">
                  <a16:creationId xmlns:a16="http://schemas.microsoft.com/office/drawing/2014/main" id="{E6308E42-043D-0505-C565-DC6CA5D7B9B1}"/>
                </a:ext>
              </a:extLst>
            </p:cNvPr>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8;p2">
              <a:extLst>
                <a:ext uri="{FF2B5EF4-FFF2-40B4-BE49-F238E27FC236}">
                  <a16:creationId xmlns:a16="http://schemas.microsoft.com/office/drawing/2014/main" id="{657CBD54-3C8C-9590-F902-5984F9406D70}"/>
                </a:ext>
              </a:extLst>
            </p:cNvPr>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9;p2">
              <a:extLst>
                <a:ext uri="{FF2B5EF4-FFF2-40B4-BE49-F238E27FC236}">
                  <a16:creationId xmlns:a16="http://schemas.microsoft.com/office/drawing/2014/main" id="{7449A6E9-757E-E797-CBB5-4CD888CCF1B5}"/>
                </a:ext>
              </a:extLst>
            </p:cNvPr>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30;p2">
              <a:extLst>
                <a:ext uri="{FF2B5EF4-FFF2-40B4-BE49-F238E27FC236}">
                  <a16:creationId xmlns:a16="http://schemas.microsoft.com/office/drawing/2014/main" id="{349D4991-9E56-5240-9B7E-963B4A5069E9}"/>
                </a:ext>
              </a:extLst>
            </p:cNvPr>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31;p2">
              <a:extLst>
                <a:ext uri="{FF2B5EF4-FFF2-40B4-BE49-F238E27FC236}">
                  <a16:creationId xmlns:a16="http://schemas.microsoft.com/office/drawing/2014/main" id="{62204D17-EC2E-F6F4-F13B-6D2578E99045}"/>
                </a:ext>
              </a:extLst>
            </p:cNvPr>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32;p2">
              <a:extLst>
                <a:ext uri="{FF2B5EF4-FFF2-40B4-BE49-F238E27FC236}">
                  <a16:creationId xmlns:a16="http://schemas.microsoft.com/office/drawing/2014/main" id="{CCA25FB7-2446-EEC0-DFC3-DDEE17DE2B30}"/>
                </a:ext>
              </a:extLst>
            </p:cNvPr>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33;p2">
              <a:extLst>
                <a:ext uri="{FF2B5EF4-FFF2-40B4-BE49-F238E27FC236}">
                  <a16:creationId xmlns:a16="http://schemas.microsoft.com/office/drawing/2014/main" id="{2F5B177B-DAA9-14E0-13CB-312E04C124EF}"/>
                </a:ext>
              </a:extLst>
            </p:cNvPr>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4;p2">
              <a:extLst>
                <a:ext uri="{FF2B5EF4-FFF2-40B4-BE49-F238E27FC236}">
                  <a16:creationId xmlns:a16="http://schemas.microsoft.com/office/drawing/2014/main" id="{DA113E3F-8F5C-4555-ACDB-8C399AAA65D6}"/>
                </a:ext>
              </a:extLst>
            </p:cNvPr>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5;p2">
              <a:extLst>
                <a:ext uri="{FF2B5EF4-FFF2-40B4-BE49-F238E27FC236}">
                  <a16:creationId xmlns:a16="http://schemas.microsoft.com/office/drawing/2014/main" id="{4785C29C-36F0-AEA9-1692-B0E30D8BA2B6}"/>
                </a:ext>
              </a:extLst>
            </p:cNvPr>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6;p2">
              <a:extLst>
                <a:ext uri="{FF2B5EF4-FFF2-40B4-BE49-F238E27FC236}">
                  <a16:creationId xmlns:a16="http://schemas.microsoft.com/office/drawing/2014/main" id="{BF24F1FF-1D6C-2103-6DF1-3AA861AFE9E9}"/>
                </a:ext>
              </a:extLst>
            </p:cNvPr>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7;p2">
              <a:extLst>
                <a:ext uri="{FF2B5EF4-FFF2-40B4-BE49-F238E27FC236}">
                  <a16:creationId xmlns:a16="http://schemas.microsoft.com/office/drawing/2014/main" id="{7969CAAC-D301-3C73-CF5A-F1E9CFBD0B5D}"/>
                </a:ext>
              </a:extLst>
            </p:cNvPr>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8;p2">
              <a:extLst>
                <a:ext uri="{FF2B5EF4-FFF2-40B4-BE49-F238E27FC236}">
                  <a16:creationId xmlns:a16="http://schemas.microsoft.com/office/drawing/2014/main" id="{06F835BF-2BC1-A002-A259-4F240F893859}"/>
                </a:ext>
              </a:extLst>
            </p:cNvPr>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9;p2">
              <a:extLst>
                <a:ext uri="{FF2B5EF4-FFF2-40B4-BE49-F238E27FC236}">
                  <a16:creationId xmlns:a16="http://schemas.microsoft.com/office/drawing/2014/main" id="{7514BB62-A534-30DB-9D5D-3575A566B9E2}"/>
                </a:ext>
              </a:extLst>
            </p:cNvPr>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40;p2">
              <a:extLst>
                <a:ext uri="{FF2B5EF4-FFF2-40B4-BE49-F238E27FC236}">
                  <a16:creationId xmlns:a16="http://schemas.microsoft.com/office/drawing/2014/main" id="{00D42D86-1A74-0C91-8091-C7935997BA1B}"/>
                </a:ext>
              </a:extLst>
            </p:cNvPr>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41;p2">
              <a:extLst>
                <a:ext uri="{FF2B5EF4-FFF2-40B4-BE49-F238E27FC236}">
                  <a16:creationId xmlns:a16="http://schemas.microsoft.com/office/drawing/2014/main" id="{78D5609C-0ED1-9087-94C2-62D4364E0B78}"/>
                </a:ext>
              </a:extLst>
            </p:cNvPr>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42;p2">
              <a:extLst>
                <a:ext uri="{FF2B5EF4-FFF2-40B4-BE49-F238E27FC236}">
                  <a16:creationId xmlns:a16="http://schemas.microsoft.com/office/drawing/2014/main" id="{3FD34B59-94DA-346B-7D97-2AAE3475E23F}"/>
                </a:ext>
              </a:extLst>
            </p:cNvPr>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43;p2">
              <a:extLst>
                <a:ext uri="{FF2B5EF4-FFF2-40B4-BE49-F238E27FC236}">
                  <a16:creationId xmlns:a16="http://schemas.microsoft.com/office/drawing/2014/main" id="{B04C932A-778B-0F01-6CE4-00B339E131D0}"/>
                </a:ext>
              </a:extLst>
            </p:cNvPr>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4;p2">
              <a:extLst>
                <a:ext uri="{FF2B5EF4-FFF2-40B4-BE49-F238E27FC236}">
                  <a16:creationId xmlns:a16="http://schemas.microsoft.com/office/drawing/2014/main" id="{928A6017-30ED-E00E-96D9-A3444771F497}"/>
                </a:ext>
              </a:extLst>
            </p:cNvPr>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5;p2">
              <a:extLst>
                <a:ext uri="{FF2B5EF4-FFF2-40B4-BE49-F238E27FC236}">
                  <a16:creationId xmlns:a16="http://schemas.microsoft.com/office/drawing/2014/main" id="{30233B08-BCE1-2610-D475-243A61A2304F}"/>
                </a:ext>
              </a:extLst>
            </p:cNvPr>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6;p2">
              <a:extLst>
                <a:ext uri="{FF2B5EF4-FFF2-40B4-BE49-F238E27FC236}">
                  <a16:creationId xmlns:a16="http://schemas.microsoft.com/office/drawing/2014/main" id="{DC735BA9-C57D-86D7-E99D-BFFB5A71DC93}"/>
                </a:ext>
              </a:extLst>
            </p:cNvPr>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7;p2">
              <a:extLst>
                <a:ext uri="{FF2B5EF4-FFF2-40B4-BE49-F238E27FC236}">
                  <a16:creationId xmlns:a16="http://schemas.microsoft.com/office/drawing/2014/main" id="{0D5542E9-7505-1C01-31B0-D409818D0883}"/>
                </a:ext>
              </a:extLst>
            </p:cNvPr>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8;p2">
              <a:extLst>
                <a:ext uri="{FF2B5EF4-FFF2-40B4-BE49-F238E27FC236}">
                  <a16:creationId xmlns:a16="http://schemas.microsoft.com/office/drawing/2014/main" id="{62025619-F3E4-F34A-F871-2CE985F67CB9}"/>
                </a:ext>
              </a:extLst>
            </p:cNvPr>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9;p2">
              <a:extLst>
                <a:ext uri="{FF2B5EF4-FFF2-40B4-BE49-F238E27FC236}">
                  <a16:creationId xmlns:a16="http://schemas.microsoft.com/office/drawing/2014/main" id="{D95FE20C-3B29-85D4-210D-0234DA0BF449}"/>
                </a:ext>
              </a:extLst>
            </p:cNvPr>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50;p2">
              <a:extLst>
                <a:ext uri="{FF2B5EF4-FFF2-40B4-BE49-F238E27FC236}">
                  <a16:creationId xmlns:a16="http://schemas.microsoft.com/office/drawing/2014/main" id="{D002288F-5BF6-AB58-BDAC-B0153DCB4A28}"/>
                </a:ext>
              </a:extLst>
            </p:cNvPr>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51;p2">
              <a:extLst>
                <a:ext uri="{FF2B5EF4-FFF2-40B4-BE49-F238E27FC236}">
                  <a16:creationId xmlns:a16="http://schemas.microsoft.com/office/drawing/2014/main" id="{7B8373FF-8628-2016-948E-E31EA3AD8DCD}"/>
                </a:ext>
              </a:extLst>
            </p:cNvPr>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52;p2">
              <a:extLst>
                <a:ext uri="{FF2B5EF4-FFF2-40B4-BE49-F238E27FC236}">
                  <a16:creationId xmlns:a16="http://schemas.microsoft.com/office/drawing/2014/main" id="{B7E302D6-32FA-DB05-9068-1A7704D73BE4}"/>
                </a:ext>
              </a:extLst>
            </p:cNvPr>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53;p2">
              <a:extLst>
                <a:ext uri="{FF2B5EF4-FFF2-40B4-BE49-F238E27FC236}">
                  <a16:creationId xmlns:a16="http://schemas.microsoft.com/office/drawing/2014/main" id="{B6927F89-BD0A-19CC-E26F-0897A2D2B97F}"/>
                </a:ext>
              </a:extLst>
            </p:cNvPr>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4;p2">
              <a:extLst>
                <a:ext uri="{FF2B5EF4-FFF2-40B4-BE49-F238E27FC236}">
                  <a16:creationId xmlns:a16="http://schemas.microsoft.com/office/drawing/2014/main" id="{8CB6C8DB-9BC9-13F7-46DF-399C290BF075}"/>
                </a:ext>
              </a:extLst>
            </p:cNvPr>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5;p2">
              <a:extLst>
                <a:ext uri="{FF2B5EF4-FFF2-40B4-BE49-F238E27FC236}">
                  <a16:creationId xmlns:a16="http://schemas.microsoft.com/office/drawing/2014/main" id="{B20641F5-7170-8825-0C69-1A0B611C11E3}"/>
                </a:ext>
              </a:extLst>
            </p:cNvPr>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6;p2">
              <a:extLst>
                <a:ext uri="{FF2B5EF4-FFF2-40B4-BE49-F238E27FC236}">
                  <a16:creationId xmlns:a16="http://schemas.microsoft.com/office/drawing/2014/main" id="{A71027FE-6229-CCAD-98A1-17AAF11257EB}"/>
                </a:ext>
              </a:extLst>
            </p:cNvPr>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7;p2">
              <a:extLst>
                <a:ext uri="{FF2B5EF4-FFF2-40B4-BE49-F238E27FC236}">
                  <a16:creationId xmlns:a16="http://schemas.microsoft.com/office/drawing/2014/main" id="{53E02B29-555A-5A0E-4A53-D28BC4274643}"/>
                </a:ext>
              </a:extLst>
            </p:cNvPr>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8;p2">
              <a:extLst>
                <a:ext uri="{FF2B5EF4-FFF2-40B4-BE49-F238E27FC236}">
                  <a16:creationId xmlns:a16="http://schemas.microsoft.com/office/drawing/2014/main" id="{39E1889C-E8F2-FADB-8E3D-A506E6B1AA83}"/>
                </a:ext>
              </a:extLst>
            </p:cNvPr>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9;p2">
              <a:extLst>
                <a:ext uri="{FF2B5EF4-FFF2-40B4-BE49-F238E27FC236}">
                  <a16:creationId xmlns:a16="http://schemas.microsoft.com/office/drawing/2014/main" id="{E5448DCB-97CD-CA43-9C35-EBA90EF6CB67}"/>
                </a:ext>
              </a:extLst>
            </p:cNvPr>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60;p2">
              <a:extLst>
                <a:ext uri="{FF2B5EF4-FFF2-40B4-BE49-F238E27FC236}">
                  <a16:creationId xmlns:a16="http://schemas.microsoft.com/office/drawing/2014/main" id="{8B991EC9-6103-CA31-17B7-69ED6E73F909}"/>
                </a:ext>
              </a:extLst>
            </p:cNvPr>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61;p2">
              <a:extLst>
                <a:ext uri="{FF2B5EF4-FFF2-40B4-BE49-F238E27FC236}">
                  <a16:creationId xmlns:a16="http://schemas.microsoft.com/office/drawing/2014/main" id="{2C710D56-11B6-B3FF-671A-4F3D36FF7D7D}"/>
                </a:ext>
              </a:extLst>
            </p:cNvPr>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62;p2">
              <a:extLst>
                <a:ext uri="{FF2B5EF4-FFF2-40B4-BE49-F238E27FC236}">
                  <a16:creationId xmlns:a16="http://schemas.microsoft.com/office/drawing/2014/main" id="{FAED66B3-1FF8-3EF6-31DC-F82CED29D55D}"/>
                </a:ext>
              </a:extLst>
            </p:cNvPr>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63;p2">
              <a:extLst>
                <a:ext uri="{FF2B5EF4-FFF2-40B4-BE49-F238E27FC236}">
                  <a16:creationId xmlns:a16="http://schemas.microsoft.com/office/drawing/2014/main" id="{17B1260F-D1DB-EE31-BCFA-30F23716101A}"/>
                </a:ext>
              </a:extLst>
            </p:cNvPr>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4;p2">
              <a:extLst>
                <a:ext uri="{FF2B5EF4-FFF2-40B4-BE49-F238E27FC236}">
                  <a16:creationId xmlns:a16="http://schemas.microsoft.com/office/drawing/2014/main" id="{9B3F2946-2F21-DF6F-9386-35D5FD0C424E}"/>
                </a:ext>
              </a:extLst>
            </p:cNvPr>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5;p2">
              <a:extLst>
                <a:ext uri="{FF2B5EF4-FFF2-40B4-BE49-F238E27FC236}">
                  <a16:creationId xmlns:a16="http://schemas.microsoft.com/office/drawing/2014/main" id="{E67632F1-F111-15E2-54A5-46368B28FFAF}"/>
                </a:ext>
              </a:extLst>
            </p:cNvPr>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6;p2">
              <a:extLst>
                <a:ext uri="{FF2B5EF4-FFF2-40B4-BE49-F238E27FC236}">
                  <a16:creationId xmlns:a16="http://schemas.microsoft.com/office/drawing/2014/main" id="{9B6E07A7-0E8C-AE26-F376-58F91C3840ED}"/>
                </a:ext>
              </a:extLst>
            </p:cNvPr>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7;p2">
              <a:extLst>
                <a:ext uri="{FF2B5EF4-FFF2-40B4-BE49-F238E27FC236}">
                  <a16:creationId xmlns:a16="http://schemas.microsoft.com/office/drawing/2014/main" id="{D61E3A0E-FB37-7052-A8A9-61ED53950A50}"/>
                </a:ext>
              </a:extLst>
            </p:cNvPr>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8;p2">
              <a:extLst>
                <a:ext uri="{FF2B5EF4-FFF2-40B4-BE49-F238E27FC236}">
                  <a16:creationId xmlns:a16="http://schemas.microsoft.com/office/drawing/2014/main" id="{28B180F6-1820-7A2D-BF2C-711FF1D9D836}"/>
                </a:ext>
              </a:extLst>
            </p:cNvPr>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9;p2">
              <a:extLst>
                <a:ext uri="{FF2B5EF4-FFF2-40B4-BE49-F238E27FC236}">
                  <a16:creationId xmlns:a16="http://schemas.microsoft.com/office/drawing/2014/main" id="{2B198C40-406C-D615-E082-0C7972D9D3AC}"/>
                </a:ext>
              </a:extLst>
            </p:cNvPr>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70;p2">
              <a:extLst>
                <a:ext uri="{FF2B5EF4-FFF2-40B4-BE49-F238E27FC236}">
                  <a16:creationId xmlns:a16="http://schemas.microsoft.com/office/drawing/2014/main" id="{23CAC80D-A6C1-71D9-8B39-CE7359288CA9}"/>
                </a:ext>
              </a:extLst>
            </p:cNvPr>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71;p2">
              <a:extLst>
                <a:ext uri="{FF2B5EF4-FFF2-40B4-BE49-F238E27FC236}">
                  <a16:creationId xmlns:a16="http://schemas.microsoft.com/office/drawing/2014/main" id="{6C64AD99-7950-DF08-5BEA-10ACE739CCC9}"/>
                </a:ext>
              </a:extLst>
            </p:cNvPr>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72;p2">
              <a:extLst>
                <a:ext uri="{FF2B5EF4-FFF2-40B4-BE49-F238E27FC236}">
                  <a16:creationId xmlns:a16="http://schemas.microsoft.com/office/drawing/2014/main" id="{0D27A9DF-8855-0087-0DB2-42446A3DDAB3}"/>
                </a:ext>
              </a:extLst>
            </p:cNvPr>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73;p2">
              <a:extLst>
                <a:ext uri="{FF2B5EF4-FFF2-40B4-BE49-F238E27FC236}">
                  <a16:creationId xmlns:a16="http://schemas.microsoft.com/office/drawing/2014/main" id="{DC91AE93-EB04-1A2A-7DCC-53143A03368F}"/>
                </a:ext>
              </a:extLst>
            </p:cNvPr>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4;p2">
              <a:extLst>
                <a:ext uri="{FF2B5EF4-FFF2-40B4-BE49-F238E27FC236}">
                  <a16:creationId xmlns:a16="http://schemas.microsoft.com/office/drawing/2014/main" id="{2746B8C6-20B2-983F-66F1-982BEAF560E4}"/>
                </a:ext>
              </a:extLst>
            </p:cNvPr>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5;p2">
              <a:extLst>
                <a:ext uri="{FF2B5EF4-FFF2-40B4-BE49-F238E27FC236}">
                  <a16:creationId xmlns:a16="http://schemas.microsoft.com/office/drawing/2014/main" id="{131BA369-288E-81B4-7481-BC2AFAA3E4AD}"/>
                </a:ext>
              </a:extLst>
            </p:cNvPr>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6;p2">
              <a:extLst>
                <a:ext uri="{FF2B5EF4-FFF2-40B4-BE49-F238E27FC236}">
                  <a16:creationId xmlns:a16="http://schemas.microsoft.com/office/drawing/2014/main" id="{6B1571AB-F699-878F-627D-B39E2BDB86AD}"/>
                </a:ext>
              </a:extLst>
            </p:cNvPr>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7;p2">
              <a:extLst>
                <a:ext uri="{FF2B5EF4-FFF2-40B4-BE49-F238E27FC236}">
                  <a16:creationId xmlns:a16="http://schemas.microsoft.com/office/drawing/2014/main" id="{950A491A-68DD-5488-9681-DE6A2041C748}"/>
                </a:ext>
              </a:extLst>
            </p:cNvPr>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8;p2">
              <a:extLst>
                <a:ext uri="{FF2B5EF4-FFF2-40B4-BE49-F238E27FC236}">
                  <a16:creationId xmlns:a16="http://schemas.microsoft.com/office/drawing/2014/main" id="{43FF5F9A-0BFA-3EA6-2F85-1274BDEEF2DF}"/>
                </a:ext>
              </a:extLst>
            </p:cNvPr>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9;p2">
              <a:extLst>
                <a:ext uri="{FF2B5EF4-FFF2-40B4-BE49-F238E27FC236}">
                  <a16:creationId xmlns:a16="http://schemas.microsoft.com/office/drawing/2014/main" id="{CD932A36-867A-D0E2-5FB7-86CEFFF68FE4}"/>
                </a:ext>
              </a:extLst>
            </p:cNvPr>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80;p2">
              <a:extLst>
                <a:ext uri="{FF2B5EF4-FFF2-40B4-BE49-F238E27FC236}">
                  <a16:creationId xmlns:a16="http://schemas.microsoft.com/office/drawing/2014/main" id="{43F41955-BBE5-B6F9-B958-2D807938DA22}"/>
                </a:ext>
              </a:extLst>
            </p:cNvPr>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81;p2">
              <a:extLst>
                <a:ext uri="{FF2B5EF4-FFF2-40B4-BE49-F238E27FC236}">
                  <a16:creationId xmlns:a16="http://schemas.microsoft.com/office/drawing/2014/main" id="{327FC82C-5448-2FEF-B67B-36F4D68FDE4A}"/>
                </a:ext>
              </a:extLst>
            </p:cNvPr>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82;p2">
              <a:extLst>
                <a:ext uri="{FF2B5EF4-FFF2-40B4-BE49-F238E27FC236}">
                  <a16:creationId xmlns:a16="http://schemas.microsoft.com/office/drawing/2014/main" id="{66358C2A-D2AD-2530-B397-ACDFB21F9653}"/>
                </a:ext>
              </a:extLst>
            </p:cNvPr>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83;p2">
              <a:extLst>
                <a:ext uri="{FF2B5EF4-FFF2-40B4-BE49-F238E27FC236}">
                  <a16:creationId xmlns:a16="http://schemas.microsoft.com/office/drawing/2014/main" id="{CEAF8E04-7B49-38DF-65B3-F395AA9D2958}"/>
                </a:ext>
              </a:extLst>
            </p:cNvPr>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4;p2">
              <a:extLst>
                <a:ext uri="{FF2B5EF4-FFF2-40B4-BE49-F238E27FC236}">
                  <a16:creationId xmlns:a16="http://schemas.microsoft.com/office/drawing/2014/main" id="{4CE96697-5354-ED67-051B-49BC9730C645}"/>
                </a:ext>
              </a:extLst>
            </p:cNvPr>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5;p2">
              <a:extLst>
                <a:ext uri="{FF2B5EF4-FFF2-40B4-BE49-F238E27FC236}">
                  <a16:creationId xmlns:a16="http://schemas.microsoft.com/office/drawing/2014/main" id="{C7B9743B-1D68-C695-1A0E-EE8AC904CD0A}"/>
                </a:ext>
              </a:extLst>
            </p:cNvPr>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6;p2">
              <a:extLst>
                <a:ext uri="{FF2B5EF4-FFF2-40B4-BE49-F238E27FC236}">
                  <a16:creationId xmlns:a16="http://schemas.microsoft.com/office/drawing/2014/main" id="{177F5E04-445F-91CC-3F52-76BCD33157F1}"/>
                </a:ext>
              </a:extLst>
            </p:cNvPr>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7;p2">
              <a:extLst>
                <a:ext uri="{FF2B5EF4-FFF2-40B4-BE49-F238E27FC236}">
                  <a16:creationId xmlns:a16="http://schemas.microsoft.com/office/drawing/2014/main" id="{5BA93DDC-D450-1B01-8FDD-BD8AB64AEC3C}"/>
                </a:ext>
              </a:extLst>
            </p:cNvPr>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8;p2">
              <a:extLst>
                <a:ext uri="{FF2B5EF4-FFF2-40B4-BE49-F238E27FC236}">
                  <a16:creationId xmlns:a16="http://schemas.microsoft.com/office/drawing/2014/main" id="{FC25EDC2-B8A0-C7EA-B033-4561F5F4F292}"/>
                </a:ext>
              </a:extLst>
            </p:cNvPr>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9;p2">
              <a:extLst>
                <a:ext uri="{FF2B5EF4-FFF2-40B4-BE49-F238E27FC236}">
                  <a16:creationId xmlns:a16="http://schemas.microsoft.com/office/drawing/2014/main" id="{0CA5B29C-0980-DA97-0C6A-4C5894A6C16B}"/>
                </a:ext>
              </a:extLst>
            </p:cNvPr>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90;p2">
              <a:extLst>
                <a:ext uri="{FF2B5EF4-FFF2-40B4-BE49-F238E27FC236}">
                  <a16:creationId xmlns:a16="http://schemas.microsoft.com/office/drawing/2014/main" id="{01D13933-889C-D812-2781-A231834661E0}"/>
                </a:ext>
              </a:extLst>
            </p:cNvPr>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91;p2">
              <a:extLst>
                <a:ext uri="{FF2B5EF4-FFF2-40B4-BE49-F238E27FC236}">
                  <a16:creationId xmlns:a16="http://schemas.microsoft.com/office/drawing/2014/main" id="{16F5CBAF-4524-C11B-EF75-57D67294D0E0}"/>
                </a:ext>
              </a:extLst>
            </p:cNvPr>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92;p2">
              <a:extLst>
                <a:ext uri="{FF2B5EF4-FFF2-40B4-BE49-F238E27FC236}">
                  <a16:creationId xmlns:a16="http://schemas.microsoft.com/office/drawing/2014/main" id="{AFE6B99F-D843-5A8E-7459-07710A6C259D}"/>
                </a:ext>
              </a:extLst>
            </p:cNvPr>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93;p2">
              <a:extLst>
                <a:ext uri="{FF2B5EF4-FFF2-40B4-BE49-F238E27FC236}">
                  <a16:creationId xmlns:a16="http://schemas.microsoft.com/office/drawing/2014/main" id="{241D70E1-4AD5-33E3-4D67-87DB843C7CCF}"/>
                </a:ext>
              </a:extLst>
            </p:cNvPr>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4;p2">
              <a:extLst>
                <a:ext uri="{FF2B5EF4-FFF2-40B4-BE49-F238E27FC236}">
                  <a16:creationId xmlns:a16="http://schemas.microsoft.com/office/drawing/2014/main" id="{347B45C5-3834-8D8B-F3FC-70A63ED82B3F}"/>
                </a:ext>
              </a:extLst>
            </p:cNvPr>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5;p2">
              <a:extLst>
                <a:ext uri="{FF2B5EF4-FFF2-40B4-BE49-F238E27FC236}">
                  <a16:creationId xmlns:a16="http://schemas.microsoft.com/office/drawing/2014/main" id="{0604B687-9443-50A1-188E-35DCD8395F54}"/>
                </a:ext>
              </a:extLst>
            </p:cNvPr>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6;p2">
              <a:extLst>
                <a:ext uri="{FF2B5EF4-FFF2-40B4-BE49-F238E27FC236}">
                  <a16:creationId xmlns:a16="http://schemas.microsoft.com/office/drawing/2014/main" id="{C3DE6534-3877-8691-8D41-C08EC52142ED}"/>
                </a:ext>
              </a:extLst>
            </p:cNvPr>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7;p2">
              <a:extLst>
                <a:ext uri="{FF2B5EF4-FFF2-40B4-BE49-F238E27FC236}">
                  <a16:creationId xmlns:a16="http://schemas.microsoft.com/office/drawing/2014/main" id="{980CF324-7FCB-EA45-BA67-E3A40B2ABD79}"/>
                </a:ext>
              </a:extLst>
            </p:cNvPr>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8;p2">
              <a:extLst>
                <a:ext uri="{FF2B5EF4-FFF2-40B4-BE49-F238E27FC236}">
                  <a16:creationId xmlns:a16="http://schemas.microsoft.com/office/drawing/2014/main" id="{60B01321-D582-3F08-48DC-D90728D09451}"/>
                </a:ext>
              </a:extLst>
            </p:cNvPr>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9;p2">
              <a:extLst>
                <a:ext uri="{FF2B5EF4-FFF2-40B4-BE49-F238E27FC236}">
                  <a16:creationId xmlns:a16="http://schemas.microsoft.com/office/drawing/2014/main" id="{9FBAA5A7-6973-A106-95EA-D0261F717495}"/>
                </a:ext>
              </a:extLst>
            </p:cNvPr>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500;p2">
              <a:extLst>
                <a:ext uri="{FF2B5EF4-FFF2-40B4-BE49-F238E27FC236}">
                  <a16:creationId xmlns:a16="http://schemas.microsoft.com/office/drawing/2014/main" id="{796DB6FE-87EE-A55E-AD94-C7895294E271}"/>
                </a:ext>
              </a:extLst>
            </p:cNvPr>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501;p2">
              <a:extLst>
                <a:ext uri="{FF2B5EF4-FFF2-40B4-BE49-F238E27FC236}">
                  <a16:creationId xmlns:a16="http://schemas.microsoft.com/office/drawing/2014/main" id="{FEBB52B5-49B6-4B39-1527-F7D4C774E68B}"/>
                </a:ext>
              </a:extLst>
            </p:cNvPr>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502;p2">
              <a:extLst>
                <a:ext uri="{FF2B5EF4-FFF2-40B4-BE49-F238E27FC236}">
                  <a16:creationId xmlns:a16="http://schemas.microsoft.com/office/drawing/2014/main" id="{83F1DD5C-DC9E-64D8-DF86-144F969264CA}"/>
                </a:ext>
              </a:extLst>
            </p:cNvPr>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503;p2">
              <a:extLst>
                <a:ext uri="{FF2B5EF4-FFF2-40B4-BE49-F238E27FC236}">
                  <a16:creationId xmlns:a16="http://schemas.microsoft.com/office/drawing/2014/main" id="{D007731C-24DD-B9F9-7B2C-E0937B7CF366}"/>
                </a:ext>
              </a:extLst>
            </p:cNvPr>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4;p2">
              <a:extLst>
                <a:ext uri="{FF2B5EF4-FFF2-40B4-BE49-F238E27FC236}">
                  <a16:creationId xmlns:a16="http://schemas.microsoft.com/office/drawing/2014/main" id="{4E659DC0-4FA1-D170-4034-8581AFF5D3D7}"/>
                </a:ext>
              </a:extLst>
            </p:cNvPr>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5;p2">
              <a:extLst>
                <a:ext uri="{FF2B5EF4-FFF2-40B4-BE49-F238E27FC236}">
                  <a16:creationId xmlns:a16="http://schemas.microsoft.com/office/drawing/2014/main" id="{DD37D12C-4F5B-D2F7-C792-2EC3F686159B}"/>
                </a:ext>
              </a:extLst>
            </p:cNvPr>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6;p2">
              <a:extLst>
                <a:ext uri="{FF2B5EF4-FFF2-40B4-BE49-F238E27FC236}">
                  <a16:creationId xmlns:a16="http://schemas.microsoft.com/office/drawing/2014/main" id="{FFC98A37-B05C-DD53-A8F9-8D60B8B527F7}"/>
                </a:ext>
              </a:extLst>
            </p:cNvPr>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7;p2">
              <a:extLst>
                <a:ext uri="{FF2B5EF4-FFF2-40B4-BE49-F238E27FC236}">
                  <a16:creationId xmlns:a16="http://schemas.microsoft.com/office/drawing/2014/main" id="{3660E440-4F47-2E99-C0E3-BB1665F11296}"/>
                </a:ext>
              </a:extLst>
            </p:cNvPr>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8;p2">
              <a:extLst>
                <a:ext uri="{FF2B5EF4-FFF2-40B4-BE49-F238E27FC236}">
                  <a16:creationId xmlns:a16="http://schemas.microsoft.com/office/drawing/2014/main" id="{302DB405-BFDF-A462-E2B9-15653DD11F69}"/>
                </a:ext>
              </a:extLst>
            </p:cNvPr>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9;p2">
              <a:extLst>
                <a:ext uri="{FF2B5EF4-FFF2-40B4-BE49-F238E27FC236}">
                  <a16:creationId xmlns:a16="http://schemas.microsoft.com/office/drawing/2014/main" id="{E9A73F37-4778-475F-6E0F-C8090A082893}"/>
                </a:ext>
              </a:extLst>
            </p:cNvPr>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10;p2">
              <a:extLst>
                <a:ext uri="{FF2B5EF4-FFF2-40B4-BE49-F238E27FC236}">
                  <a16:creationId xmlns:a16="http://schemas.microsoft.com/office/drawing/2014/main" id="{6D176F0F-2440-07A1-E2FE-B941A32B3DE6}"/>
                </a:ext>
              </a:extLst>
            </p:cNvPr>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11;p2">
              <a:extLst>
                <a:ext uri="{FF2B5EF4-FFF2-40B4-BE49-F238E27FC236}">
                  <a16:creationId xmlns:a16="http://schemas.microsoft.com/office/drawing/2014/main" id="{4FE878CD-33CA-AFE0-816C-B8E49A6B1FA7}"/>
                </a:ext>
              </a:extLst>
            </p:cNvPr>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12;p2">
              <a:extLst>
                <a:ext uri="{FF2B5EF4-FFF2-40B4-BE49-F238E27FC236}">
                  <a16:creationId xmlns:a16="http://schemas.microsoft.com/office/drawing/2014/main" id="{B271E4E5-C624-54B6-F71B-8474E30DE79A}"/>
                </a:ext>
              </a:extLst>
            </p:cNvPr>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13;p2">
              <a:extLst>
                <a:ext uri="{FF2B5EF4-FFF2-40B4-BE49-F238E27FC236}">
                  <a16:creationId xmlns:a16="http://schemas.microsoft.com/office/drawing/2014/main" id="{B52600F5-CDED-2909-1E41-18669F82B8A2}"/>
                </a:ext>
              </a:extLst>
            </p:cNvPr>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4;p2">
              <a:extLst>
                <a:ext uri="{FF2B5EF4-FFF2-40B4-BE49-F238E27FC236}">
                  <a16:creationId xmlns:a16="http://schemas.microsoft.com/office/drawing/2014/main" id="{8FE8C478-F16F-C24A-1323-0C3738F6049B}"/>
                </a:ext>
              </a:extLst>
            </p:cNvPr>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5;p2">
              <a:extLst>
                <a:ext uri="{FF2B5EF4-FFF2-40B4-BE49-F238E27FC236}">
                  <a16:creationId xmlns:a16="http://schemas.microsoft.com/office/drawing/2014/main" id="{DBB414A3-1B25-2919-8120-9D5D411A4D66}"/>
                </a:ext>
              </a:extLst>
            </p:cNvPr>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6;p2">
              <a:extLst>
                <a:ext uri="{FF2B5EF4-FFF2-40B4-BE49-F238E27FC236}">
                  <a16:creationId xmlns:a16="http://schemas.microsoft.com/office/drawing/2014/main" id="{6D0B5963-7925-6AF7-7781-007664434B1D}"/>
                </a:ext>
              </a:extLst>
            </p:cNvPr>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7;p2">
              <a:extLst>
                <a:ext uri="{FF2B5EF4-FFF2-40B4-BE49-F238E27FC236}">
                  <a16:creationId xmlns:a16="http://schemas.microsoft.com/office/drawing/2014/main" id="{4B4D6DA3-1181-137D-47DE-0E97A5D26572}"/>
                </a:ext>
              </a:extLst>
            </p:cNvPr>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8;p2">
              <a:extLst>
                <a:ext uri="{FF2B5EF4-FFF2-40B4-BE49-F238E27FC236}">
                  <a16:creationId xmlns:a16="http://schemas.microsoft.com/office/drawing/2014/main" id="{36598B1B-97F6-40BD-1EB6-D36BDBF098F9}"/>
                </a:ext>
              </a:extLst>
            </p:cNvPr>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9;p2">
              <a:extLst>
                <a:ext uri="{FF2B5EF4-FFF2-40B4-BE49-F238E27FC236}">
                  <a16:creationId xmlns:a16="http://schemas.microsoft.com/office/drawing/2014/main" id="{1480E887-1609-6D47-1833-52CCCED5AC39}"/>
                </a:ext>
              </a:extLst>
            </p:cNvPr>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20;p2">
              <a:extLst>
                <a:ext uri="{FF2B5EF4-FFF2-40B4-BE49-F238E27FC236}">
                  <a16:creationId xmlns:a16="http://schemas.microsoft.com/office/drawing/2014/main" id="{245CA9BA-BDB3-AE35-AD55-DC1FC515E618}"/>
                </a:ext>
              </a:extLst>
            </p:cNvPr>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21;p2">
              <a:extLst>
                <a:ext uri="{FF2B5EF4-FFF2-40B4-BE49-F238E27FC236}">
                  <a16:creationId xmlns:a16="http://schemas.microsoft.com/office/drawing/2014/main" id="{2CF7DAF4-BA89-ACBE-9763-C1B7AE0D2D2F}"/>
                </a:ext>
              </a:extLst>
            </p:cNvPr>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22;p2">
              <a:extLst>
                <a:ext uri="{FF2B5EF4-FFF2-40B4-BE49-F238E27FC236}">
                  <a16:creationId xmlns:a16="http://schemas.microsoft.com/office/drawing/2014/main" id="{4525FC5A-9AA9-3663-7B69-BE4F8E2B72E9}"/>
                </a:ext>
              </a:extLst>
            </p:cNvPr>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23;p2">
              <a:extLst>
                <a:ext uri="{FF2B5EF4-FFF2-40B4-BE49-F238E27FC236}">
                  <a16:creationId xmlns:a16="http://schemas.microsoft.com/office/drawing/2014/main" id="{92A9DDAB-E5A2-9021-FA1C-99176E91983B}"/>
                </a:ext>
              </a:extLst>
            </p:cNvPr>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4;p2">
              <a:extLst>
                <a:ext uri="{FF2B5EF4-FFF2-40B4-BE49-F238E27FC236}">
                  <a16:creationId xmlns:a16="http://schemas.microsoft.com/office/drawing/2014/main" id="{2E72158B-06D6-005A-EF8B-C3D42EE5D3B9}"/>
                </a:ext>
              </a:extLst>
            </p:cNvPr>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5;p2">
              <a:extLst>
                <a:ext uri="{FF2B5EF4-FFF2-40B4-BE49-F238E27FC236}">
                  <a16:creationId xmlns:a16="http://schemas.microsoft.com/office/drawing/2014/main" id="{BAC6A115-DFE9-32F8-BB69-84F24675DEB2}"/>
                </a:ext>
              </a:extLst>
            </p:cNvPr>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6;p2">
              <a:extLst>
                <a:ext uri="{FF2B5EF4-FFF2-40B4-BE49-F238E27FC236}">
                  <a16:creationId xmlns:a16="http://schemas.microsoft.com/office/drawing/2014/main" id="{05A25C3F-8867-8AE0-DAFD-0A3C74775B6F}"/>
                </a:ext>
              </a:extLst>
            </p:cNvPr>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7;p2">
              <a:extLst>
                <a:ext uri="{FF2B5EF4-FFF2-40B4-BE49-F238E27FC236}">
                  <a16:creationId xmlns:a16="http://schemas.microsoft.com/office/drawing/2014/main" id="{9345B172-E1E3-68E7-DC00-0A1AACCB00A4}"/>
                </a:ext>
              </a:extLst>
            </p:cNvPr>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8;p2">
              <a:extLst>
                <a:ext uri="{FF2B5EF4-FFF2-40B4-BE49-F238E27FC236}">
                  <a16:creationId xmlns:a16="http://schemas.microsoft.com/office/drawing/2014/main" id="{0E13F946-5734-6034-2421-5852DF653F45}"/>
                </a:ext>
              </a:extLst>
            </p:cNvPr>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9;p2">
              <a:extLst>
                <a:ext uri="{FF2B5EF4-FFF2-40B4-BE49-F238E27FC236}">
                  <a16:creationId xmlns:a16="http://schemas.microsoft.com/office/drawing/2014/main" id="{0958D910-7ABC-7669-D488-E24A62EAE057}"/>
                </a:ext>
              </a:extLst>
            </p:cNvPr>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30;p2">
              <a:extLst>
                <a:ext uri="{FF2B5EF4-FFF2-40B4-BE49-F238E27FC236}">
                  <a16:creationId xmlns:a16="http://schemas.microsoft.com/office/drawing/2014/main" id="{9BDBB997-5460-94DC-F50C-E75E536742E4}"/>
                </a:ext>
              </a:extLst>
            </p:cNvPr>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31;p2">
              <a:extLst>
                <a:ext uri="{FF2B5EF4-FFF2-40B4-BE49-F238E27FC236}">
                  <a16:creationId xmlns:a16="http://schemas.microsoft.com/office/drawing/2014/main" id="{265AABAF-460C-753F-3EF7-5D453D9521B6}"/>
                </a:ext>
              </a:extLst>
            </p:cNvPr>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32;p2">
              <a:extLst>
                <a:ext uri="{FF2B5EF4-FFF2-40B4-BE49-F238E27FC236}">
                  <a16:creationId xmlns:a16="http://schemas.microsoft.com/office/drawing/2014/main" id="{B903358C-15C5-04C4-7BA7-37D5496D32E5}"/>
                </a:ext>
              </a:extLst>
            </p:cNvPr>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33;p2">
              <a:extLst>
                <a:ext uri="{FF2B5EF4-FFF2-40B4-BE49-F238E27FC236}">
                  <a16:creationId xmlns:a16="http://schemas.microsoft.com/office/drawing/2014/main" id="{416A070B-91BF-D58E-BBA5-155D85BCE076}"/>
                </a:ext>
              </a:extLst>
            </p:cNvPr>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4;p2">
              <a:extLst>
                <a:ext uri="{FF2B5EF4-FFF2-40B4-BE49-F238E27FC236}">
                  <a16:creationId xmlns:a16="http://schemas.microsoft.com/office/drawing/2014/main" id="{8B88C6F1-CC27-AFB4-907C-2BE16F195FAB}"/>
                </a:ext>
              </a:extLst>
            </p:cNvPr>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5;p2">
              <a:extLst>
                <a:ext uri="{FF2B5EF4-FFF2-40B4-BE49-F238E27FC236}">
                  <a16:creationId xmlns:a16="http://schemas.microsoft.com/office/drawing/2014/main" id="{5B1BC357-A9AF-4C0F-9584-F7EE5E30E5B9}"/>
                </a:ext>
              </a:extLst>
            </p:cNvPr>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6;p2">
              <a:extLst>
                <a:ext uri="{FF2B5EF4-FFF2-40B4-BE49-F238E27FC236}">
                  <a16:creationId xmlns:a16="http://schemas.microsoft.com/office/drawing/2014/main" id="{2A0ACFB1-633F-33EF-FAFB-5DA565DDB008}"/>
                </a:ext>
              </a:extLst>
            </p:cNvPr>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7;p2">
              <a:extLst>
                <a:ext uri="{FF2B5EF4-FFF2-40B4-BE49-F238E27FC236}">
                  <a16:creationId xmlns:a16="http://schemas.microsoft.com/office/drawing/2014/main" id="{5B60CAC9-B879-E546-9991-D7A20132D096}"/>
                </a:ext>
              </a:extLst>
            </p:cNvPr>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8;p2">
              <a:extLst>
                <a:ext uri="{FF2B5EF4-FFF2-40B4-BE49-F238E27FC236}">
                  <a16:creationId xmlns:a16="http://schemas.microsoft.com/office/drawing/2014/main" id="{1CFACEE9-08E1-9F53-663A-1219B1D64D1F}"/>
                </a:ext>
              </a:extLst>
            </p:cNvPr>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9;p2">
              <a:extLst>
                <a:ext uri="{FF2B5EF4-FFF2-40B4-BE49-F238E27FC236}">
                  <a16:creationId xmlns:a16="http://schemas.microsoft.com/office/drawing/2014/main" id="{DE529657-E9BF-D42D-690C-D35ADBA9F796}"/>
                </a:ext>
              </a:extLst>
            </p:cNvPr>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40;p2">
              <a:extLst>
                <a:ext uri="{FF2B5EF4-FFF2-40B4-BE49-F238E27FC236}">
                  <a16:creationId xmlns:a16="http://schemas.microsoft.com/office/drawing/2014/main" id="{599F13F8-B874-37BA-EBA5-A5A4E3BED36D}"/>
                </a:ext>
              </a:extLst>
            </p:cNvPr>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41;p2">
              <a:extLst>
                <a:ext uri="{FF2B5EF4-FFF2-40B4-BE49-F238E27FC236}">
                  <a16:creationId xmlns:a16="http://schemas.microsoft.com/office/drawing/2014/main" id="{8B629F15-61C6-9BF8-6276-6FD0A8F6DA2B}"/>
                </a:ext>
              </a:extLst>
            </p:cNvPr>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42;p2">
              <a:extLst>
                <a:ext uri="{FF2B5EF4-FFF2-40B4-BE49-F238E27FC236}">
                  <a16:creationId xmlns:a16="http://schemas.microsoft.com/office/drawing/2014/main" id="{F3FED4BF-DA94-3A10-933D-3A7E60100024}"/>
                </a:ext>
              </a:extLst>
            </p:cNvPr>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43;p2">
              <a:extLst>
                <a:ext uri="{FF2B5EF4-FFF2-40B4-BE49-F238E27FC236}">
                  <a16:creationId xmlns:a16="http://schemas.microsoft.com/office/drawing/2014/main" id="{8468241D-A184-7EEA-0B33-FBF62B76A74B}"/>
                </a:ext>
              </a:extLst>
            </p:cNvPr>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4;p2">
              <a:extLst>
                <a:ext uri="{FF2B5EF4-FFF2-40B4-BE49-F238E27FC236}">
                  <a16:creationId xmlns:a16="http://schemas.microsoft.com/office/drawing/2014/main" id="{52BA84EC-E3DB-F929-ECE6-AD5D2CC70947}"/>
                </a:ext>
              </a:extLst>
            </p:cNvPr>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5;p2">
              <a:extLst>
                <a:ext uri="{FF2B5EF4-FFF2-40B4-BE49-F238E27FC236}">
                  <a16:creationId xmlns:a16="http://schemas.microsoft.com/office/drawing/2014/main" id="{0878E743-F61B-AE37-5590-AF8A2F63C4FA}"/>
                </a:ext>
              </a:extLst>
            </p:cNvPr>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6;p2">
              <a:extLst>
                <a:ext uri="{FF2B5EF4-FFF2-40B4-BE49-F238E27FC236}">
                  <a16:creationId xmlns:a16="http://schemas.microsoft.com/office/drawing/2014/main" id="{0082B0B8-A5BC-5969-42FE-4883841E5CFD}"/>
                </a:ext>
              </a:extLst>
            </p:cNvPr>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7;p2">
              <a:extLst>
                <a:ext uri="{FF2B5EF4-FFF2-40B4-BE49-F238E27FC236}">
                  <a16:creationId xmlns:a16="http://schemas.microsoft.com/office/drawing/2014/main" id="{557E326F-7CD3-75CE-7DA9-58FAA55A748C}"/>
                </a:ext>
              </a:extLst>
            </p:cNvPr>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8;p2">
              <a:extLst>
                <a:ext uri="{FF2B5EF4-FFF2-40B4-BE49-F238E27FC236}">
                  <a16:creationId xmlns:a16="http://schemas.microsoft.com/office/drawing/2014/main" id="{2F715EDD-1DE3-09E0-1B7F-9B24FA982C74}"/>
                </a:ext>
              </a:extLst>
            </p:cNvPr>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9;p2">
              <a:extLst>
                <a:ext uri="{FF2B5EF4-FFF2-40B4-BE49-F238E27FC236}">
                  <a16:creationId xmlns:a16="http://schemas.microsoft.com/office/drawing/2014/main" id="{9BDDA6A0-A39B-67B4-2647-E9B0FB9A4127}"/>
                </a:ext>
              </a:extLst>
            </p:cNvPr>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50;p2">
              <a:extLst>
                <a:ext uri="{FF2B5EF4-FFF2-40B4-BE49-F238E27FC236}">
                  <a16:creationId xmlns:a16="http://schemas.microsoft.com/office/drawing/2014/main" id="{0D2362E3-DAAF-5530-48E0-650B0D4371DE}"/>
                </a:ext>
              </a:extLst>
            </p:cNvPr>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51;p2">
              <a:extLst>
                <a:ext uri="{FF2B5EF4-FFF2-40B4-BE49-F238E27FC236}">
                  <a16:creationId xmlns:a16="http://schemas.microsoft.com/office/drawing/2014/main" id="{6EB779B6-6079-58B8-AFD2-7C5C453F48BD}"/>
                </a:ext>
              </a:extLst>
            </p:cNvPr>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52;p2">
              <a:extLst>
                <a:ext uri="{FF2B5EF4-FFF2-40B4-BE49-F238E27FC236}">
                  <a16:creationId xmlns:a16="http://schemas.microsoft.com/office/drawing/2014/main" id="{93A48D1E-F366-860E-49AA-60A3ED7F5C6A}"/>
                </a:ext>
              </a:extLst>
            </p:cNvPr>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53;p2">
              <a:extLst>
                <a:ext uri="{FF2B5EF4-FFF2-40B4-BE49-F238E27FC236}">
                  <a16:creationId xmlns:a16="http://schemas.microsoft.com/office/drawing/2014/main" id="{4C493081-6A72-82DC-0AFC-8F727B2B5E73}"/>
                </a:ext>
              </a:extLst>
            </p:cNvPr>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4;p2">
              <a:extLst>
                <a:ext uri="{FF2B5EF4-FFF2-40B4-BE49-F238E27FC236}">
                  <a16:creationId xmlns:a16="http://schemas.microsoft.com/office/drawing/2014/main" id="{A93DE0CE-D2B8-37C5-1E7F-DB6520E8EA5E}"/>
                </a:ext>
              </a:extLst>
            </p:cNvPr>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5;p2">
              <a:extLst>
                <a:ext uri="{FF2B5EF4-FFF2-40B4-BE49-F238E27FC236}">
                  <a16:creationId xmlns:a16="http://schemas.microsoft.com/office/drawing/2014/main" id="{AA296986-7A0D-BC1A-9AC7-22EA28F0F6B1}"/>
                </a:ext>
              </a:extLst>
            </p:cNvPr>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6;p2">
              <a:extLst>
                <a:ext uri="{FF2B5EF4-FFF2-40B4-BE49-F238E27FC236}">
                  <a16:creationId xmlns:a16="http://schemas.microsoft.com/office/drawing/2014/main" id="{0D620443-626E-7683-D968-6FDADD26BCDB}"/>
                </a:ext>
              </a:extLst>
            </p:cNvPr>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7;p2">
              <a:extLst>
                <a:ext uri="{FF2B5EF4-FFF2-40B4-BE49-F238E27FC236}">
                  <a16:creationId xmlns:a16="http://schemas.microsoft.com/office/drawing/2014/main" id="{1C72E796-D28D-F2A1-5F07-E0D1ED944B38}"/>
                </a:ext>
              </a:extLst>
            </p:cNvPr>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8;p2">
              <a:extLst>
                <a:ext uri="{FF2B5EF4-FFF2-40B4-BE49-F238E27FC236}">
                  <a16:creationId xmlns:a16="http://schemas.microsoft.com/office/drawing/2014/main" id="{E48BB4C6-53E5-1A61-14D4-931227DA9F96}"/>
                </a:ext>
              </a:extLst>
            </p:cNvPr>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9;p2">
              <a:extLst>
                <a:ext uri="{FF2B5EF4-FFF2-40B4-BE49-F238E27FC236}">
                  <a16:creationId xmlns:a16="http://schemas.microsoft.com/office/drawing/2014/main" id="{0B108502-A4ED-725C-BD37-B9E60805ABE4}"/>
                </a:ext>
              </a:extLst>
            </p:cNvPr>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60;p2">
              <a:extLst>
                <a:ext uri="{FF2B5EF4-FFF2-40B4-BE49-F238E27FC236}">
                  <a16:creationId xmlns:a16="http://schemas.microsoft.com/office/drawing/2014/main" id="{B4C5802F-E330-BCC7-01C5-A74AA076EE9C}"/>
                </a:ext>
              </a:extLst>
            </p:cNvPr>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61;p2">
              <a:extLst>
                <a:ext uri="{FF2B5EF4-FFF2-40B4-BE49-F238E27FC236}">
                  <a16:creationId xmlns:a16="http://schemas.microsoft.com/office/drawing/2014/main" id="{20AA99C5-F526-D32E-5DA0-06FEC727F579}"/>
                </a:ext>
              </a:extLst>
            </p:cNvPr>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62;p2">
              <a:extLst>
                <a:ext uri="{FF2B5EF4-FFF2-40B4-BE49-F238E27FC236}">
                  <a16:creationId xmlns:a16="http://schemas.microsoft.com/office/drawing/2014/main" id="{BA23E738-1448-A61E-DD99-B3A2A45DFC4D}"/>
                </a:ext>
              </a:extLst>
            </p:cNvPr>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63;p2">
              <a:extLst>
                <a:ext uri="{FF2B5EF4-FFF2-40B4-BE49-F238E27FC236}">
                  <a16:creationId xmlns:a16="http://schemas.microsoft.com/office/drawing/2014/main" id="{89E11F65-26C9-2BC5-9760-C249260D7EF2}"/>
                </a:ext>
              </a:extLst>
            </p:cNvPr>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4;p2">
              <a:extLst>
                <a:ext uri="{FF2B5EF4-FFF2-40B4-BE49-F238E27FC236}">
                  <a16:creationId xmlns:a16="http://schemas.microsoft.com/office/drawing/2014/main" id="{EAC78E62-CBC9-2920-ADA4-805D80A6671D}"/>
                </a:ext>
              </a:extLst>
            </p:cNvPr>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5;p2">
              <a:extLst>
                <a:ext uri="{FF2B5EF4-FFF2-40B4-BE49-F238E27FC236}">
                  <a16:creationId xmlns:a16="http://schemas.microsoft.com/office/drawing/2014/main" id="{14D4CFDA-6795-3EA6-3949-9073D12D27FC}"/>
                </a:ext>
              </a:extLst>
            </p:cNvPr>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6;p2">
              <a:extLst>
                <a:ext uri="{FF2B5EF4-FFF2-40B4-BE49-F238E27FC236}">
                  <a16:creationId xmlns:a16="http://schemas.microsoft.com/office/drawing/2014/main" id="{20953F8C-B05D-F25A-DEC0-D7CA90BEAE71}"/>
                </a:ext>
              </a:extLst>
            </p:cNvPr>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7;p2">
              <a:extLst>
                <a:ext uri="{FF2B5EF4-FFF2-40B4-BE49-F238E27FC236}">
                  <a16:creationId xmlns:a16="http://schemas.microsoft.com/office/drawing/2014/main" id="{BB8A31C7-9ECC-B30F-7FB4-7876BDE6064A}"/>
                </a:ext>
              </a:extLst>
            </p:cNvPr>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8;p2">
              <a:extLst>
                <a:ext uri="{FF2B5EF4-FFF2-40B4-BE49-F238E27FC236}">
                  <a16:creationId xmlns:a16="http://schemas.microsoft.com/office/drawing/2014/main" id="{0DA7D6A5-801A-CC3C-4218-29A3EACA05A2}"/>
                </a:ext>
              </a:extLst>
            </p:cNvPr>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9;p2">
              <a:extLst>
                <a:ext uri="{FF2B5EF4-FFF2-40B4-BE49-F238E27FC236}">
                  <a16:creationId xmlns:a16="http://schemas.microsoft.com/office/drawing/2014/main" id="{ACF6355D-550C-3325-0239-D864F52394EE}"/>
                </a:ext>
              </a:extLst>
            </p:cNvPr>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70;p2">
              <a:extLst>
                <a:ext uri="{FF2B5EF4-FFF2-40B4-BE49-F238E27FC236}">
                  <a16:creationId xmlns:a16="http://schemas.microsoft.com/office/drawing/2014/main" id="{903B05FB-079A-1BCB-A3DD-0A78F4D86E70}"/>
                </a:ext>
              </a:extLst>
            </p:cNvPr>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71;p2">
              <a:extLst>
                <a:ext uri="{FF2B5EF4-FFF2-40B4-BE49-F238E27FC236}">
                  <a16:creationId xmlns:a16="http://schemas.microsoft.com/office/drawing/2014/main" id="{024C7907-6249-C854-EA3C-99FD6F435794}"/>
                </a:ext>
              </a:extLst>
            </p:cNvPr>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72;p2">
              <a:extLst>
                <a:ext uri="{FF2B5EF4-FFF2-40B4-BE49-F238E27FC236}">
                  <a16:creationId xmlns:a16="http://schemas.microsoft.com/office/drawing/2014/main" id="{B9257A42-1E4B-FBCA-6AEE-44349B8F7903}"/>
                </a:ext>
              </a:extLst>
            </p:cNvPr>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73;p2">
              <a:extLst>
                <a:ext uri="{FF2B5EF4-FFF2-40B4-BE49-F238E27FC236}">
                  <a16:creationId xmlns:a16="http://schemas.microsoft.com/office/drawing/2014/main" id="{430374E7-0FCD-BD06-5D17-EE511D8549D2}"/>
                </a:ext>
              </a:extLst>
            </p:cNvPr>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4;p2">
              <a:extLst>
                <a:ext uri="{FF2B5EF4-FFF2-40B4-BE49-F238E27FC236}">
                  <a16:creationId xmlns:a16="http://schemas.microsoft.com/office/drawing/2014/main" id="{C3683760-2DE1-EE07-3B05-E5D1AD6B5E30}"/>
                </a:ext>
              </a:extLst>
            </p:cNvPr>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5;p2">
              <a:extLst>
                <a:ext uri="{FF2B5EF4-FFF2-40B4-BE49-F238E27FC236}">
                  <a16:creationId xmlns:a16="http://schemas.microsoft.com/office/drawing/2014/main" id="{74819EAD-8341-BAD0-1119-B1491DFBA9EC}"/>
                </a:ext>
              </a:extLst>
            </p:cNvPr>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6;p2">
              <a:extLst>
                <a:ext uri="{FF2B5EF4-FFF2-40B4-BE49-F238E27FC236}">
                  <a16:creationId xmlns:a16="http://schemas.microsoft.com/office/drawing/2014/main" id="{70DA512A-227C-F722-6334-2439524CFF84}"/>
                </a:ext>
              </a:extLst>
            </p:cNvPr>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7;p2">
              <a:extLst>
                <a:ext uri="{FF2B5EF4-FFF2-40B4-BE49-F238E27FC236}">
                  <a16:creationId xmlns:a16="http://schemas.microsoft.com/office/drawing/2014/main" id="{9E55E72D-A1F3-758F-989F-8DEE50F96453}"/>
                </a:ext>
              </a:extLst>
            </p:cNvPr>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8;p2">
              <a:extLst>
                <a:ext uri="{FF2B5EF4-FFF2-40B4-BE49-F238E27FC236}">
                  <a16:creationId xmlns:a16="http://schemas.microsoft.com/office/drawing/2014/main" id="{25AE202C-80FF-3E5B-3966-882A3FE5EEF9}"/>
                </a:ext>
              </a:extLst>
            </p:cNvPr>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9;p2">
              <a:extLst>
                <a:ext uri="{FF2B5EF4-FFF2-40B4-BE49-F238E27FC236}">
                  <a16:creationId xmlns:a16="http://schemas.microsoft.com/office/drawing/2014/main" id="{D5F08743-3DB2-8AEB-366B-FB67834F4AB2}"/>
                </a:ext>
              </a:extLst>
            </p:cNvPr>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80;p2">
              <a:extLst>
                <a:ext uri="{FF2B5EF4-FFF2-40B4-BE49-F238E27FC236}">
                  <a16:creationId xmlns:a16="http://schemas.microsoft.com/office/drawing/2014/main" id="{0CD2FD6B-391E-7754-B3AA-D7A303982C76}"/>
                </a:ext>
              </a:extLst>
            </p:cNvPr>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81;p2">
              <a:extLst>
                <a:ext uri="{FF2B5EF4-FFF2-40B4-BE49-F238E27FC236}">
                  <a16:creationId xmlns:a16="http://schemas.microsoft.com/office/drawing/2014/main" id="{B428140D-3E9F-A090-799C-2F702D3614B3}"/>
                </a:ext>
              </a:extLst>
            </p:cNvPr>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82;p2">
              <a:extLst>
                <a:ext uri="{FF2B5EF4-FFF2-40B4-BE49-F238E27FC236}">
                  <a16:creationId xmlns:a16="http://schemas.microsoft.com/office/drawing/2014/main" id="{A0BFD21A-9456-5501-DB7D-B39059BBC13D}"/>
                </a:ext>
              </a:extLst>
            </p:cNvPr>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83;p2">
              <a:extLst>
                <a:ext uri="{FF2B5EF4-FFF2-40B4-BE49-F238E27FC236}">
                  <a16:creationId xmlns:a16="http://schemas.microsoft.com/office/drawing/2014/main" id="{1AD338E6-FC35-3D10-6485-D479B315BF45}"/>
                </a:ext>
              </a:extLst>
            </p:cNvPr>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4;p2">
              <a:extLst>
                <a:ext uri="{FF2B5EF4-FFF2-40B4-BE49-F238E27FC236}">
                  <a16:creationId xmlns:a16="http://schemas.microsoft.com/office/drawing/2014/main" id="{F3EDFC4A-074D-03AD-1FAB-DF5AAF0F19E3}"/>
                </a:ext>
              </a:extLst>
            </p:cNvPr>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5;p2">
              <a:extLst>
                <a:ext uri="{FF2B5EF4-FFF2-40B4-BE49-F238E27FC236}">
                  <a16:creationId xmlns:a16="http://schemas.microsoft.com/office/drawing/2014/main" id="{A34D1293-EB32-031E-19C6-4E0B068ED007}"/>
                </a:ext>
              </a:extLst>
            </p:cNvPr>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6;p2">
              <a:extLst>
                <a:ext uri="{FF2B5EF4-FFF2-40B4-BE49-F238E27FC236}">
                  <a16:creationId xmlns:a16="http://schemas.microsoft.com/office/drawing/2014/main" id="{2451EE59-C47D-EC55-7B04-1B0A704337D0}"/>
                </a:ext>
              </a:extLst>
            </p:cNvPr>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7;p2">
              <a:extLst>
                <a:ext uri="{FF2B5EF4-FFF2-40B4-BE49-F238E27FC236}">
                  <a16:creationId xmlns:a16="http://schemas.microsoft.com/office/drawing/2014/main" id="{F14F73A8-F685-3849-3775-32EB40F404CB}"/>
                </a:ext>
              </a:extLst>
            </p:cNvPr>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8;p2">
              <a:extLst>
                <a:ext uri="{FF2B5EF4-FFF2-40B4-BE49-F238E27FC236}">
                  <a16:creationId xmlns:a16="http://schemas.microsoft.com/office/drawing/2014/main" id="{8AD4C356-D880-8AEC-5168-726DF00371E1}"/>
                </a:ext>
              </a:extLst>
            </p:cNvPr>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9;p2">
              <a:extLst>
                <a:ext uri="{FF2B5EF4-FFF2-40B4-BE49-F238E27FC236}">
                  <a16:creationId xmlns:a16="http://schemas.microsoft.com/office/drawing/2014/main" id="{A22E0419-E349-5346-3E40-3066BCF37FEE}"/>
                </a:ext>
              </a:extLst>
            </p:cNvPr>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90;p2">
              <a:extLst>
                <a:ext uri="{FF2B5EF4-FFF2-40B4-BE49-F238E27FC236}">
                  <a16:creationId xmlns:a16="http://schemas.microsoft.com/office/drawing/2014/main" id="{8A0B4D54-3ACF-65DA-4C5A-F0EBCD150741}"/>
                </a:ext>
              </a:extLst>
            </p:cNvPr>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91;p2">
              <a:extLst>
                <a:ext uri="{FF2B5EF4-FFF2-40B4-BE49-F238E27FC236}">
                  <a16:creationId xmlns:a16="http://schemas.microsoft.com/office/drawing/2014/main" id="{45D434BA-FA2B-D6A0-2A1F-C611BC0F7A0A}"/>
                </a:ext>
              </a:extLst>
            </p:cNvPr>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92;p2">
              <a:extLst>
                <a:ext uri="{FF2B5EF4-FFF2-40B4-BE49-F238E27FC236}">
                  <a16:creationId xmlns:a16="http://schemas.microsoft.com/office/drawing/2014/main" id="{E33FC45D-8479-4DFC-8DE3-0CF173C54C64}"/>
                </a:ext>
              </a:extLst>
            </p:cNvPr>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93;p2">
              <a:extLst>
                <a:ext uri="{FF2B5EF4-FFF2-40B4-BE49-F238E27FC236}">
                  <a16:creationId xmlns:a16="http://schemas.microsoft.com/office/drawing/2014/main" id="{EBD295AB-C1A9-C623-414D-CC5785B96F28}"/>
                </a:ext>
              </a:extLst>
            </p:cNvPr>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4;p2">
              <a:extLst>
                <a:ext uri="{FF2B5EF4-FFF2-40B4-BE49-F238E27FC236}">
                  <a16:creationId xmlns:a16="http://schemas.microsoft.com/office/drawing/2014/main" id="{C2FC9D5F-0E50-A427-E657-D21412FC7B00}"/>
                </a:ext>
              </a:extLst>
            </p:cNvPr>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5;p2">
              <a:extLst>
                <a:ext uri="{FF2B5EF4-FFF2-40B4-BE49-F238E27FC236}">
                  <a16:creationId xmlns:a16="http://schemas.microsoft.com/office/drawing/2014/main" id="{31ADCA9C-BB1B-A61C-A294-680A1FA93B98}"/>
                </a:ext>
              </a:extLst>
            </p:cNvPr>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6;p2">
              <a:extLst>
                <a:ext uri="{FF2B5EF4-FFF2-40B4-BE49-F238E27FC236}">
                  <a16:creationId xmlns:a16="http://schemas.microsoft.com/office/drawing/2014/main" id="{8A47352A-28F7-4AD0-A3F9-719557ABDB53}"/>
                </a:ext>
              </a:extLst>
            </p:cNvPr>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7;p2">
              <a:extLst>
                <a:ext uri="{FF2B5EF4-FFF2-40B4-BE49-F238E27FC236}">
                  <a16:creationId xmlns:a16="http://schemas.microsoft.com/office/drawing/2014/main" id="{11735081-1E06-CB55-85D4-7B6FAADAE0FA}"/>
                </a:ext>
              </a:extLst>
            </p:cNvPr>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8;p2">
              <a:extLst>
                <a:ext uri="{FF2B5EF4-FFF2-40B4-BE49-F238E27FC236}">
                  <a16:creationId xmlns:a16="http://schemas.microsoft.com/office/drawing/2014/main" id="{3C460F71-2F54-5727-C207-857B3969CC90}"/>
                </a:ext>
              </a:extLst>
            </p:cNvPr>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9;p2">
              <a:extLst>
                <a:ext uri="{FF2B5EF4-FFF2-40B4-BE49-F238E27FC236}">
                  <a16:creationId xmlns:a16="http://schemas.microsoft.com/office/drawing/2014/main" id="{10AF7459-52D4-05D7-E59C-C37BCAADD0B6}"/>
                </a:ext>
              </a:extLst>
            </p:cNvPr>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600;p2">
              <a:extLst>
                <a:ext uri="{FF2B5EF4-FFF2-40B4-BE49-F238E27FC236}">
                  <a16:creationId xmlns:a16="http://schemas.microsoft.com/office/drawing/2014/main" id="{2939AE25-4328-EE28-8465-C6877E7374C9}"/>
                </a:ext>
              </a:extLst>
            </p:cNvPr>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601;p2">
              <a:extLst>
                <a:ext uri="{FF2B5EF4-FFF2-40B4-BE49-F238E27FC236}">
                  <a16:creationId xmlns:a16="http://schemas.microsoft.com/office/drawing/2014/main" id="{1FB2EA7B-445E-D97E-20B1-873984AEF26C}"/>
                </a:ext>
              </a:extLst>
            </p:cNvPr>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602;p2">
              <a:extLst>
                <a:ext uri="{FF2B5EF4-FFF2-40B4-BE49-F238E27FC236}">
                  <a16:creationId xmlns:a16="http://schemas.microsoft.com/office/drawing/2014/main" id="{5DAB89D6-48F7-C30F-6B62-3D5FC4B53F7A}"/>
                </a:ext>
              </a:extLst>
            </p:cNvPr>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603;p2">
              <a:extLst>
                <a:ext uri="{FF2B5EF4-FFF2-40B4-BE49-F238E27FC236}">
                  <a16:creationId xmlns:a16="http://schemas.microsoft.com/office/drawing/2014/main" id="{DE109600-B661-7D71-B602-4424DEABF60A}"/>
                </a:ext>
              </a:extLst>
            </p:cNvPr>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4;p2">
              <a:extLst>
                <a:ext uri="{FF2B5EF4-FFF2-40B4-BE49-F238E27FC236}">
                  <a16:creationId xmlns:a16="http://schemas.microsoft.com/office/drawing/2014/main" id="{85FAB574-A598-47E8-AF04-DDA4805A5A67}"/>
                </a:ext>
              </a:extLst>
            </p:cNvPr>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5;p2">
              <a:extLst>
                <a:ext uri="{FF2B5EF4-FFF2-40B4-BE49-F238E27FC236}">
                  <a16:creationId xmlns:a16="http://schemas.microsoft.com/office/drawing/2014/main" id="{C353B524-FED6-EEB8-B14C-C2516E48061F}"/>
                </a:ext>
              </a:extLst>
            </p:cNvPr>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6;p2">
              <a:extLst>
                <a:ext uri="{FF2B5EF4-FFF2-40B4-BE49-F238E27FC236}">
                  <a16:creationId xmlns:a16="http://schemas.microsoft.com/office/drawing/2014/main" id="{D1FF7DD5-F3FE-74FF-87A8-C548FC940462}"/>
                </a:ext>
              </a:extLst>
            </p:cNvPr>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7;p2">
              <a:extLst>
                <a:ext uri="{FF2B5EF4-FFF2-40B4-BE49-F238E27FC236}">
                  <a16:creationId xmlns:a16="http://schemas.microsoft.com/office/drawing/2014/main" id="{9FE3CCB6-5BDE-3537-F9CC-7C25A8914978}"/>
                </a:ext>
              </a:extLst>
            </p:cNvPr>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8;p2">
              <a:extLst>
                <a:ext uri="{FF2B5EF4-FFF2-40B4-BE49-F238E27FC236}">
                  <a16:creationId xmlns:a16="http://schemas.microsoft.com/office/drawing/2014/main" id="{7E05D96D-3521-0AC4-E88C-5AD268C38CEE}"/>
                </a:ext>
              </a:extLst>
            </p:cNvPr>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9;p2">
              <a:extLst>
                <a:ext uri="{FF2B5EF4-FFF2-40B4-BE49-F238E27FC236}">
                  <a16:creationId xmlns:a16="http://schemas.microsoft.com/office/drawing/2014/main" id="{D6DE7BDF-2F2F-FA81-6773-2B9282EF9DF4}"/>
                </a:ext>
              </a:extLst>
            </p:cNvPr>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10;p2">
              <a:extLst>
                <a:ext uri="{FF2B5EF4-FFF2-40B4-BE49-F238E27FC236}">
                  <a16:creationId xmlns:a16="http://schemas.microsoft.com/office/drawing/2014/main" id="{FA097F80-FF2D-B571-1FD4-D5823E4A4C31}"/>
                </a:ext>
              </a:extLst>
            </p:cNvPr>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11;p2">
              <a:extLst>
                <a:ext uri="{FF2B5EF4-FFF2-40B4-BE49-F238E27FC236}">
                  <a16:creationId xmlns:a16="http://schemas.microsoft.com/office/drawing/2014/main" id="{1EBEFE0F-EC40-1C17-1BCB-D71239B691A1}"/>
                </a:ext>
              </a:extLst>
            </p:cNvPr>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12;p2">
              <a:extLst>
                <a:ext uri="{FF2B5EF4-FFF2-40B4-BE49-F238E27FC236}">
                  <a16:creationId xmlns:a16="http://schemas.microsoft.com/office/drawing/2014/main" id="{ADD2EBED-B9F9-187F-03CB-B7B0ACAB7B17}"/>
                </a:ext>
              </a:extLst>
            </p:cNvPr>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13;p2">
              <a:extLst>
                <a:ext uri="{FF2B5EF4-FFF2-40B4-BE49-F238E27FC236}">
                  <a16:creationId xmlns:a16="http://schemas.microsoft.com/office/drawing/2014/main" id="{105CE741-72B8-DDA0-CF7D-A905B142ACBE}"/>
                </a:ext>
              </a:extLst>
            </p:cNvPr>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4;p2">
              <a:extLst>
                <a:ext uri="{FF2B5EF4-FFF2-40B4-BE49-F238E27FC236}">
                  <a16:creationId xmlns:a16="http://schemas.microsoft.com/office/drawing/2014/main" id="{758FCD15-F711-04E1-6DB9-95D5B48C1879}"/>
                </a:ext>
              </a:extLst>
            </p:cNvPr>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5;p2">
              <a:extLst>
                <a:ext uri="{FF2B5EF4-FFF2-40B4-BE49-F238E27FC236}">
                  <a16:creationId xmlns:a16="http://schemas.microsoft.com/office/drawing/2014/main" id="{C7469E81-155E-7D07-20CF-BB216D9FC693}"/>
                </a:ext>
              </a:extLst>
            </p:cNvPr>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6;p2">
              <a:extLst>
                <a:ext uri="{FF2B5EF4-FFF2-40B4-BE49-F238E27FC236}">
                  <a16:creationId xmlns:a16="http://schemas.microsoft.com/office/drawing/2014/main" id="{679493FB-BB75-6A90-D8B4-1E73665BB36C}"/>
                </a:ext>
              </a:extLst>
            </p:cNvPr>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7;p2">
              <a:extLst>
                <a:ext uri="{FF2B5EF4-FFF2-40B4-BE49-F238E27FC236}">
                  <a16:creationId xmlns:a16="http://schemas.microsoft.com/office/drawing/2014/main" id="{8D1AA517-707C-A685-B93E-1FE1743AE508}"/>
                </a:ext>
              </a:extLst>
            </p:cNvPr>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8;p2">
              <a:extLst>
                <a:ext uri="{FF2B5EF4-FFF2-40B4-BE49-F238E27FC236}">
                  <a16:creationId xmlns:a16="http://schemas.microsoft.com/office/drawing/2014/main" id="{0A97EA64-A6E9-BD61-9998-AC76AD23892D}"/>
                </a:ext>
              </a:extLst>
            </p:cNvPr>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9;p2">
              <a:extLst>
                <a:ext uri="{FF2B5EF4-FFF2-40B4-BE49-F238E27FC236}">
                  <a16:creationId xmlns:a16="http://schemas.microsoft.com/office/drawing/2014/main" id="{CF573382-6D31-9667-F31D-EF5D8C1D4EA2}"/>
                </a:ext>
              </a:extLst>
            </p:cNvPr>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20;p2">
              <a:extLst>
                <a:ext uri="{FF2B5EF4-FFF2-40B4-BE49-F238E27FC236}">
                  <a16:creationId xmlns:a16="http://schemas.microsoft.com/office/drawing/2014/main" id="{5FB5FE65-2904-9045-D242-760C07D70B31}"/>
                </a:ext>
              </a:extLst>
            </p:cNvPr>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21;p2">
              <a:extLst>
                <a:ext uri="{FF2B5EF4-FFF2-40B4-BE49-F238E27FC236}">
                  <a16:creationId xmlns:a16="http://schemas.microsoft.com/office/drawing/2014/main" id="{70E07D10-9AAD-8B50-5BDC-9117A786E815}"/>
                </a:ext>
              </a:extLst>
            </p:cNvPr>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22;p2">
              <a:extLst>
                <a:ext uri="{FF2B5EF4-FFF2-40B4-BE49-F238E27FC236}">
                  <a16:creationId xmlns:a16="http://schemas.microsoft.com/office/drawing/2014/main" id="{3697C22B-3383-50F1-DED4-CAA6EE8F9613}"/>
                </a:ext>
              </a:extLst>
            </p:cNvPr>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23;p2">
              <a:extLst>
                <a:ext uri="{FF2B5EF4-FFF2-40B4-BE49-F238E27FC236}">
                  <a16:creationId xmlns:a16="http://schemas.microsoft.com/office/drawing/2014/main" id="{F9DC58AE-4F25-40DC-4AA9-32C8BDC1383C}"/>
                </a:ext>
              </a:extLst>
            </p:cNvPr>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4;p2">
              <a:extLst>
                <a:ext uri="{FF2B5EF4-FFF2-40B4-BE49-F238E27FC236}">
                  <a16:creationId xmlns:a16="http://schemas.microsoft.com/office/drawing/2014/main" id="{9BF874B1-8E87-754C-58A1-71B119A13721}"/>
                </a:ext>
              </a:extLst>
            </p:cNvPr>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5;p2">
              <a:extLst>
                <a:ext uri="{FF2B5EF4-FFF2-40B4-BE49-F238E27FC236}">
                  <a16:creationId xmlns:a16="http://schemas.microsoft.com/office/drawing/2014/main" id="{DB42FBDE-E7FD-9E99-CD34-532B7FC21238}"/>
                </a:ext>
              </a:extLst>
            </p:cNvPr>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6;p2">
              <a:extLst>
                <a:ext uri="{FF2B5EF4-FFF2-40B4-BE49-F238E27FC236}">
                  <a16:creationId xmlns:a16="http://schemas.microsoft.com/office/drawing/2014/main" id="{E254C4FE-3E56-A1D3-7E03-4814D63BB079}"/>
                </a:ext>
              </a:extLst>
            </p:cNvPr>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7;p2">
              <a:extLst>
                <a:ext uri="{FF2B5EF4-FFF2-40B4-BE49-F238E27FC236}">
                  <a16:creationId xmlns:a16="http://schemas.microsoft.com/office/drawing/2014/main" id="{44B13DFA-F6E8-2786-09DE-652E7632D803}"/>
                </a:ext>
              </a:extLst>
            </p:cNvPr>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8;p2">
              <a:extLst>
                <a:ext uri="{FF2B5EF4-FFF2-40B4-BE49-F238E27FC236}">
                  <a16:creationId xmlns:a16="http://schemas.microsoft.com/office/drawing/2014/main" id="{B065DA94-D316-F837-D9E0-CE5BDFFC704D}"/>
                </a:ext>
              </a:extLst>
            </p:cNvPr>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9;p2">
              <a:extLst>
                <a:ext uri="{FF2B5EF4-FFF2-40B4-BE49-F238E27FC236}">
                  <a16:creationId xmlns:a16="http://schemas.microsoft.com/office/drawing/2014/main" id="{EB911E32-12CA-1DE7-1D1E-8219F5B82874}"/>
                </a:ext>
              </a:extLst>
            </p:cNvPr>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30;p2">
              <a:extLst>
                <a:ext uri="{FF2B5EF4-FFF2-40B4-BE49-F238E27FC236}">
                  <a16:creationId xmlns:a16="http://schemas.microsoft.com/office/drawing/2014/main" id="{7FA380D6-3721-A3B1-42F1-5A9340F592A4}"/>
                </a:ext>
              </a:extLst>
            </p:cNvPr>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31;p2">
              <a:extLst>
                <a:ext uri="{FF2B5EF4-FFF2-40B4-BE49-F238E27FC236}">
                  <a16:creationId xmlns:a16="http://schemas.microsoft.com/office/drawing/2014/main" id="{E50667C6-3258-3594-B415-B1994D10D251}"/>
                </a:ext>
              </a:extLst>
            </p:cNvPr>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32;p2">
              <a:extLst>
                <a:ext uri="{FF2B5EF4-FFF2-40B4-BE49-F238E27FC236}">
                  <a16:creationId xmlns:a16="http://schemas.microsoft.com/office/drawing/2014/main" id="{DC58919D-D27D-7A61-2D8A-B9326DDF2242}"/>
                </a:ext>
              </a:extLst>
            </p:cNvPr>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33;p2">
              <a:extLst>
                <a:ext uri="{FF2B5EF4-FFF2-40B4-BE49-F238E27FC236}">
                  <a16:creationId xmlns:a16="http://schemas.microsoft.com/office/drawing/2014/main" id="{462874E1-06F5-5FA9-AF7F-02A7313D021E}"/>
                </a:ext>
              </a:extLst>
            </p:cNvPr>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4;p2">
              <a:extLst>
                <a:ext uri="{FF2B5EF4-FFF2-40B4-BE49-F238E27FC236}">
                  <a16:creationId xmlns:a16="http://schemas.microsoft.com/office/drawing/2014/main" id="{AF865D3E-7F3E-AB4F-CB95-8231FFA9B255}"/>
                </a:ext>
              </a:extLst>
            </p:cNvPr>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5;p2">
              <a:extLst>
                <a:ext uri="{FF2B5EF4-FFF2-40B4-BE49-F238E27FC236}">
                  <a16:creationId xmlns:a16="http://schemas.microsoft.com/office/drawing/2014/main" id="{0B74475F-050B-13DA-6BDE-8E6C539565D8}"/>
                </a:ext>
              </a:extLst>
            </p:cNvPr>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6;p2">
              <a:extLst>
                <a:ext uri="{FF2B5EF4-FFF2-40B4-BE49-F238E27FC236}">
                  <a16:creationId xmlns:a16="http://schemas.microsoft.com/office/drawing/2014/main" id="{E6A306CC-FDC0-7CF8-095D-C9C85717200B}"/>
                </a:ext>
              </a:extLst>
            </p:cNvPr>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7;p2">
              <a:extLst>
                <a:ext uri="{FF2B5EF4-FFF2-40B4-BE49-F238E27FC236}">
                  <a16:creationId xmlns:a16="http://schemas.microsoft.com/office/drawing/2014/main" id="{FC01FA40-7DD9-EDFE-3100-3D32B61690B3}"/>
                </a:ext>
              </a:extLst>
            </p:cNvPr>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8;p2">
              <a:extLst>
                <a:ext uri="{FF2B5EF4-FFF2-40B4-BE49-F238E27FC236}">
                  <a16:creationId xmlns:a16="http://schemas.microsoft.com/office/drawing/2014/main" id="{B6C20C28-30AB-82AB-B8C3-0AFE47D1FDDC}"/>
                </a:ext>
              </a:extLst>
            </p:cNvPr>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9;p2">
              <a:extLst>
                <a:ext uri="{FF2B5EF4-FFF2-40B4-BE49-F238E27FC236}">
                  <a16:creationId xmlns:a16="http://schemas.microsoft.com/office/drawing/2014/main" id="{8A66D9AF-324A-E45F-5C19-99D1A2150B1D}"/>
                </a:ext>
              </a:extLst>
            </p:cNvPr>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40;p2">
              <a:extLst>
                <a:ext uri="{FF2B5EF4-FFF2-40B4-BE49-F238E27FC236}">
                  <a16:creationId xmlns:a16="http://schemas.microsoft.com/office/drawing/2014/main" id="{EDF7333A-92CE-2128-2474-6D30BC0945D2}"/>
                </a:ext>
              </a:extLst>
            </p:cNvPr>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41;p2">
              <a:extLst>
                <a:ext uri="{FF2B5EF4-FFF2-40B4-BE49-F238E27FC236}">
                  <a16:creationId xmlns:a16="http://schemas.microsoft.com/office/drawing/2014/main" id="{6BE4DBD5-1FCC-54DD-B5BB-08F6EB824F85}"/>
                </a:ext>
              </a:extLst>
            </p:cNvPr>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42;p2">
              <a:extLst>
                <a:ext uri="{FF2B5EF4-FFF2-40B4-BE49-F238E27FC236}">
                  <a16:creationId xmlns:a16="http://schemas.microsoft.com/office/drawing/2014/main" id="{346D789F-3AA8-1C4B-752B-DC8D49EE199D}"/>
                </a:ext>
              </a:extLst>
            </p:cNvPr>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43;p2">
              <a:extLst>
                <a:ext uri="{FF2B5EF4-FFF2-40B4-BE49-F238E27FC236}">
                  <a16:creationId xmlns:a16="http://schemas.microsoft.com/office/drawing/2014/main" id="{32D0A908-1BC0-AF2E-CBEB-03D5CF3E3F2B}"/>
                </a:ext>
              </a:extLst>
            </p:cNvPr>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4;p2">
              <a:extLst>
                <a:ext uri="{FF2B5EF4-FFF2-40B4-BE49-F238E27FC236}">
                  <a16:creationId xmlns:a16="http://schemas.microsoft.com/office/drawing/2014/main" id="{DB88BB2B-48C4-C9DC-3674-3F8F277F55CD}"/>
                </a:ext>
              </a:extLst>
            </p:cNvPr>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5;p2">
              <a:extLst>
                <a:ext uri="{FF2B5EF4-FFF2-40B4-BE49-F238E27FC236}">
                  <a16:creationId xmlns:a16="http://schemas.microsoft.com/office/drawing/2014/main" id="{2262508E-22F2-CBD6-29E5-4F0A035200CB}"/>
                </a:ext>
              </a:extLst>
            </p:cNvPr>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6;p2">
              <a:extLst>
                <a:ext uri="{FF2B5EF4-FFF2-40B4-BE49-F238E27FC236}">
                  <a16:creationId xmlns:a16="http://schemas.microsoft.com/office/drawing/2014/main" id="{9BD6D369-A37A-FDD2-B8E9-8CB99784716F}"/>
                </a:ext>
              </a:extLst>
            </p:cNvPr>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7;p2">
              <a:extLst>
                <a:ext uri="{FF2B5EF4-FFF2-40B4-BE49-F238E27FC236}">
                  <a16:creationId xmlns:a16="http://schemas.microsoft.com/office/drawing/2014/main" id="{A50B0A2B-39E0-0EEA-F71B-A0BF69F54FBF}"/>
                </a:ext>
              </a:extLst>
            </p:cNvPr>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8;p2">
              <a:extLst>
                <a:ext uri="{FF2B5EF4-FFF2-40B4-BE49-F238E27FC236}">
                  <a16:creationId xmlns:a16="http://schemas.microsoft.com/office/drawing/2014/main" id="{27BF0B29-BEA9-36BC-8B9B-185E5D0298A6}"/>
                </a:ext>
              </a:extLst>
            </p:cNvPr>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9;p2">
              <a:extLst>
                <a:ext uri="{FF2B5EF4-FFF2-40B4-BE49-F238E27FC236}">
                  <a16:creationId xmlns:a16="http://schemas.microsoft.com/office/drawing/2014/main" id="{3637E6C6-21DA-0FD9-80FA-17FC3A3A22F7}"/>
                </a:ext>
              </a:extLst>
            </p:cNvPr>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50;p2">
              <a:extLst>
                <a:ext uri="{FF2B5EF4-FFF2-40B4-BE49-F238E27FC236}">
                  <a16:creationId xmlns:a16="http://schemas.microsoft.com/office/drawing/2014/main" id="{F57BAE9A-D7A4-0B9A-CF1A-363E39220D7F}"/>
                </a:ext>
              </a:extLst>
            </p:cNvPr>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51;p2">
              <a:extLst>
                <a:ext uri="{FF2B5EF4-FFF2-40B4-BE49-F238E27FC236}">
                  <a16:creationId xmlns:a16="http://schemas.microsoft.com/office/drawing/2014/main" id="{438139C3-98E2-7A46-E234-5BD9D1436A89}"/>
                </a:ext>
              </a:extLst>
            </p:cNvPr>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52;p2">
              <a:extLst>
                <a:ext uri="{FF2B5EF4-FFF2-40B4-BE49-F238E27FC236}">
                  <a16:creationId xmlns:a16="http://schemas.microsoft.com/office/drawing/2014/main" id="{E4197468-C808-8783-787E-2194F7595670}"/>
                </a:ext>
              </a:extLst>
            </p:cNvPr>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53;p2">
              <a:extLst>
                <a:ext uri="{FF2B5EF4-FFF2-40B4-BE49-F238E27FC236}">
                  <a16:creationId xmlns:a16="http://schemas.microsoft.com/office/drawing/2014/main" id="{C5BB8F18-9AF9-61BD-C632-215A83838708}"/>
                </a:ext>
              </a:extLst>
            </p:cNvPr>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4;p2">
              <a:extLst>
                <a:ext uri="{FF2B5EF4-FFF2-40B4-BE49-F238E27FC236}">
                  <a16:creationId xmlns:a16="http://schemas.microsoft.com/office/drawing/2014/main" id="{050A4915-9A2E-5F5B-F6EF-6F3B968802C2}"/>
                </a:ext>
              </a:extLst>
            </p:cNvPr>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5;p2">
              <a:extLst>
                <a:ext uri="{FF2B5EF4-FFF2-40B4-BE49-F238E27FC236}">
                  <a16:creationId xmlns:a16="http://schemas.microsoft.com/office/drawing/2014/main" id="{E969D02A-A130-EFFF-EE96-E0D07DF54113}"/>
                </a:ext>
              </a:extLst>
            </p:cNvPr>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6;p2">
              <a:extLst>
                <a:ext uri="{FF2B5EF4-FFF2-40B4-BE49-F238E27FC236}">
                  <a16:creationId xmlns:a16="http://schemas.microsoft.com/office/drawing/2014/main" id="{7AFCB4C4-A332-723F-E2A1-9A2AF117D268}"/>
                </a:ext>
              </a:extLst>
            </p:cNvPr>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7;p2">
              <a:extLst>
                <a:ext uri="{FF2B5EF4-FFF2-40B4-BE49-F238E27FC236}">
                  <a16:creationId xmlns:a16="http://schemas.microsoft.com/office/drawing/2014/main" id="{E7B26964-64AF-BC4F-3AFC-E033B42C7F1F}"/>
                </a:ext>
              </a:extLst>
            </p:cNvPr>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8;p2">
              <a:extLst>
                <a:ext uri="{FF2B5EF4-FFF2-40B4-BE49-F238E27FC236}">
                  <a16:creationId xmlns:a16="http://schemas.microsoft.com/office/drawing/2014/main" id="{7BAB2573-5035-BDC3-4A13-C8E1487D592D}"/>
                </a:ext>
              </a:extLst>
            </p:cNvPr>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9;p2">
              <a:extLst>
                <a:ext uri="{FF2B5EF4-FFF2-40B4-BE49-F238E27FC236}">
                  <a16:creationId xmlns:a16="http://schemas.microsoft.com/office/drawing/2014/main" id="{742FEB00-9060-A681-1DDB-ABC36590C6A0}"/>
                </a:ext>
              </a:extLst>
            </p:cNvPr>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60;p2">
              <a:extLst>
                <a:ext uri="{FF2B5EF4-FFF2-40B4-BE49-F238E27FC236}">
                  <a16:creationId xmlns:a16="http://schemas.microsoft.com/office/drawing/2014/main" id="{0E54898F-7E24-74D4-E06B-8969AA0FA53F}"/>
                </a:ext>
              </a:extLst>
            </p:cNvPr>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61;p2">
              <a:extLst>
                <a:ext uri="{FF2B5EF4-FFF2-40B4-BE49-F238E27FC236}">
                  <a16:creationId xmlns:a16="http://schemas.microsoft.com/office/drawing/2014/main" id="{5341281F-606B-4C8C-8424-C7CE3E0AFB0F}"/>
                </a:ext>
              </a:extLst>
            </p:cNvPr>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62;p2">
              <a:extLst>
                <a:ext uri="{FF2B5EF4-FFF2-40B4-BE49-F238E27FC236}">
                  <a16:creationId xmlns:a16="http://schemas.microsoft.com/office/drawing/2014/main" id="{0A2FEAB3-CAF4-DE12-E2CF-82A60D7FF057}"/>
                </a:ext>
              </a:extLst>
            </p:cNvPr>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63;p2">
              <a:extLst>
                <a:ext uri="{FF2B5EF4-FFF2-40B4-BE49-F238E27FC236}">
                  <a16:creationId xmlns:a16="http://schemas.microsoft.com/office/drawing/2014/main" id="{F0B74525-98D3-3AA7-D966-6437E27B765B}"/>
                </a:ext>
              </a:extLst>
            </p:cNvPr>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4;p2">
              <a:extLst>
                <a:ext uri="{FF2B5EF4-FFF2-40B4-BE49-F238E27FC236}">
                  <a16:creationId xmlns:a16="http://schemas.microsoft.com/office/drawing/2014/main" id="{01C7BD12-E154-6C10-D19E-8F20ED69CDC3}"/>
                </a:ext>
              </a:extLst>
            </p:cNvPr>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5;p2">
              <a:extLst>
                <a:ext uri="{FF2B5EF4-FFF2-40B4-BE49-F238E27FC236}">
                  <a16:creationId xmlns:a16="http://schemas.microsoft.com/office/drawing/2014/main" id="{A1BC7C3C-9C20-53D5-C2CC-B8C230EC42AB}"/>
                </a:ext>
              </a:extLst>
            </p:cNvPr>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6;p2">
              <a:extLst>
                <a:ext uri="{FF2B5EF4-FFF2-40B4-BE49-F238E27FC236}">
                  <a16:creationId xmlns:a16="http://schemas.microsoft.com/office/drawing/2014/main" id="{836E77D4-D5CF-4BA1-D4E4-92FF546E0FC1}"/>
                </a:ext>
              </a:extLst>
            </p:cNvPr>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7;p2">
              <a:extLst>
                <a:ext uri="{FF2B5EF4-FFF2-40B4-BE49-F238E27FC236}">
                  <a16:creationId xmlns:a16="http://schemas.microsoft.com/office/drawing/2014/main" id="{27E7E154-420E-E966-F350-927435159534}"/>
                </a:ext>
              </a:extLst>
            </p:cNvPr>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8;p2">
              <a:extLst>
                <a:ext uri="{FF2B5EF4-FFF2-40B4-BE49-F238E27FC236}">
                  <a16:creationId xmlns:a16="http://schemas.microsoft.com/office/drawing/2014/main" id="{D4BF15DA-4C5E-E76A-4BB8-76447C6E81AD}"/>
                </a:ext>
              </a:extLst>
            </p:cNvPr>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9;p2">
              <a:extLst>
                <a:ext uri="{FF2B5EF4-FFF2-40B4-BE49-F238E27FC236}">
                  <a16:creationId xmlns:a16="http://schemas.microsoft.com/office/drawing/2014/main" id="{CB30A1D2-76BB-275F-3E41-EA3C091AC323}"/>
                </a:ext>
              </a:extLst>
            </p:cNvPr>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70;p2">
              <a:extLst>
                <a:ext uri="{FF2B5EF4-FFF2-40B4-BE49-F238E27FC236}">
                  <a16:creationId xmlns:a16="http://schemas.microsoft.com/office/drawing/2014/main" id="{4BED7561-9BBC-B764-373C-15FF2EB737C1}"/>
                </a:ext>
              </a:extLst>
            </p:cNvPr>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71;p2">
              <a:extLst>
                <a:ext uri="{FF2B5EF4-FFF2-40B4-BE49-F238E27FC236}">
                  <a16:creationId xmlns:a16="http://schemas.microsoft.com/office/drawing/2014/main" id="{112F29B2-06DC-9960-9C19-1DA1642A5094}"/>
                </a:ext>
              </a:extLst>
            </p:cNvPr>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72;p2">
              <a:extLst>
                <a:ext uri="{FF2B5EF4-FFF2-40B4-BE49-F238E27FC236}">
                  <a16:creationId xmlns:a16="http://schemas.microsoft.com/office/drawing/2014/main" id="{933A1EA4-080B-D980-3922-DA9D1638AECD}"/>
                </a:ext>
              </a:extLst>
            </p:cNvPr>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73;p2">
              <a:extLst>
                <a:ext uri="{FF2B5EF4-FFF2-40B4-BE49-F238E27FC236}">
                  <a16:creationId xmlns:a16="http://schemas.microsoft.com/office/drawing/2014/main" id="{18D281EF-745F-C57E-04DA-8C95A106289C}"/>
                </a:ext>
              </a:extLst>
            </p:cNvPr>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4;p2">
              <a:extLst>
                <a:ext uri="{FF2B5EF4-FFF2-40B4-BE49-F238E27FC236}">
                  <a16:creationId xmlns:a16="http://schemas.microsoft.com/office/drawing/2014/main" id="{FF056EA1-8FBE-376A-5FC6-694A8BA6AFD1}"/>
                </a:ext>
              </a:extLst>
            </p:cNvPr>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5;p2">
              <a:extLst>
                <a:ext uri="{FF2B5EF4-FFF2-40B4-BE49-F238E27FC236}">
                  <a16:creationId xmlns:a16="http://schemas.microsoft.com/office/drawing/2014/main" id="{8DB64269-073F-F624-758D-1548FE36AC3C}"/>
                </a:ext>
              </a:extLst>
            </p:cNvPr>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6;p2">
              <a:extLst>
                <a:ext uri="{FF2B5EF4-FFF2-40B4-BE49-F238E27FC236}">
                  <a16:creationId xmlns:a16="http://schemas.microsoft.com/office/drawing/2014/main" id="{89732E90-C92B-543A-F70A-3472BE01FE39}"/>
                </a:ext>
              </a:extLst>
            </p:cNvPr>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7;p2">
              <a:extLst>
                <a:ext uri="{FF2B5EF4-FFF2-40B4-BE49-F238E27FC236}">
                  <a16:creationId xmlns:a16="http://schemas.microsoft.com/office/drawing/2014/main" id="{8AEEC326-ED1B-0BC9-DCA3-0D441B7909B5}"/>
                </a:ext>
              </a:extLst>
            </p:cNvPr>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8;p2">
              <a:extLst>
                <a:ext uri="{FF2B5EF4-FFF2-40B4-BE49-F238E27FC236}">
                  <a16:creationId xmlns:a16="http://schemas.microsoft.com/office/drawing/2014/main" id="{2CF3A6A2-40B8-7830-6A9A-F7A475BFB406}"/>
                </a:ext>
              </a:extLst>
            </p:cNvPr>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9;p2">
              <a:extLst>
                <a:ext uri="{FF2B5EF4-FFF2-40B4-BE49-F238E27FC236}">
                  <a16:creationId xmlns:a16="http://schemas.microsoft.com/office/drawing/2014/main" id="{106A0B1B-022F-D841-B3DC-CC4801DB9EF6}"/>
                </a:ext>
              </a:extLst>
            </p:cNvPr>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80;p2">
              <a:extLst>
                <a:ext uri="{FF2B5EF4-FFF2-40B4-BE49-F238E27FC236}">
                  <a16:creationId xmlns:a16="http://schemas.microsoft.com/office/drawing/2014/main" id="{1DD2FD25-E08B-8F93-7B16-C04CBCBE1441}"/>
                </a:ext>
              </a:extLst>
            </p:cNvPr>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81;p2">
              <a:extLst>
                <a:ext uri="{FF2B5EF4-FFF2-40B4-BE49-F238E27FC236}">
                  <a16:creationId xmlns:a16="http://schemas.microsoft.com/office/drawing/2014/main" id="{1499EB96-059F-44F5-662D-7A5E8C3C2074}"/>
                </a:ext>
              </a:extLst>
            </p:cNvPr>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82;p2">
              <a:extLst>
                <a:ext uri="{FF2B5EF4-FFF2-40B4-BE49-F238E27FC236}">
                  <a16:creationId xmlns:a16="http://schemas.microsoft.com/office/drawing/2014/main" id="{64F729A2-FE79-9AC6-6499-8A1D87500C23}"/>
                </a:ext>
              </a:extLst>
            </p:cNvPr>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83;p2">
              <a:extLst>
                <a:ext uri="{FF2B5EF4-FFF2-40B4-BE49-F238E27FC236}">
                  <a16:creationId xmlns:a16="http://schemas.microsoft.com/office/drawing/2014/main" id="{71130574-D9C1-F607-2C72-3E8DA4245D1B}"/>
                </a:ext>
              </a:extLst>
            </p:cNvPr>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4;p2">
              <a:extLst>
                <a:ext uri="{FF2B5EF4-FFF2-40B4-BE49-F238E27FC236}">
                  <a16:creationId xmlns:a16="http://schemas.microsoft.com/office/drawing/2014/main" id="{63A9C4F9-4149-5067-F58F-8F1813295BD4}"/>
                </a:ext>
              </a:extLst>
            </p:cNvPr>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5;p2">
              <a:extLst>
                <a:ext uri="{FF2B5EF4-FFF2-40B4-BE49-F238E27FC236}">
                  <a16:creationId xmlns:a16="http://schemas.microsoft.com/office/drawing/2014/main" id="{DD3173B7-8141-83CD-F0FF-787B7BB66980}"/>
                </a:ext>
              </a:extLst>
            </p:cNvPr>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6;p2">
              <a:extLst>
                <a:ext uri="{FF2B5EF4-FFF2-40B4-BE49-F238E27FC236}">
                  <a16:creationId xmlns:a16="http://schemas.microsoft.com/office/drawing/2014/main" id="{DDB2AAE0-4575-C818-4ADB-B7A4D711B8CE}"/>
                </a:ext>
              </a:extLst>
            </p:cNvPr>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7;p2">
              <a:extLst>
                <a:ext uri="{FF2B5EF4-FFF2-40B4-BE49-F238E27FC236}">
                  <a16:creationId xmlns:a16="http://schemas.microsoft.com/office/drawing/2014/main" id="{1F33E068-465A-C123-C6CA-940FCACF7BD9}"/>
                </a:ext>
              </a:extLst>
            </p:cNvPr>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8;p2">
              <a:extLst>
                <a:ext uri="{FF2B5EF4-FFF2-40B4-BE49-F238E27FC236}">
                  <a16:creationId xmlns:a16="http://schemas.microsoft.com/office/drawing/2014/main" id="{D77F4B83-CC91-96F4-AC3B-8E1E2BF65FFB}"/>
                </a:ext>
              </a:extLst>
            </p:cNvPr>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9;p2">
              <a:extLst>
                <a:ext uri="{FF2B5EF4-FFF2-40B4-BE49-F238E27FC236}">
                  <a16:creationId xmlns:a16="http://schemas.microsoft.com/office/drawing/2014/main" id="{BEC3312C-39FF-AEC5-B3E1-8B4D92DD0B43}"/>
                </a:ext>
              </a:extLst>
            </p:cNvPr>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90;p2">
              <a:extLst>
                <a:ext uri="{FF2B5EF4-FFF2-40B4-BE49-F238E27FC236}">
                  <a16:creationId xmlns:a16="http://schemas.microsoft.com/office/drawing/2014/main" id="{0EC1DA76-4EE1-70D9-AEC5-5E334BB0051A}"/>
                </a:ext>
              </a:extLst>
            </p:cNvPr>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91;p2">
              <a:extLst>
                <a:ext uri="{FF2B5EF4-FFF2-40B4-BE49-F238E27FC236}">
                  <a16:creationId xmlns:a16="http://schemas.microsoft.com/office/drawing/2014/main" id="{0C9BBCA3-C914-954A-466E-A8956949035C}"/>
                </a:ext>
              </a:extLst>
            </p:cNvPr>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92;p2">
              <a:extLst>
                <a:ext uri="{FF2B5EF4-FFF2-40B4-BE49-F238E27FC236}">
                  <a16:creationId xmlns:a16="http://schemas.microsoft.com/office/drawing/2014/main" id="{54AF1751-2D56-D166-F64B-3DAF1FFD6A81}"/>
                </a:ext>
              </a:extLst>
            </p:cNvPr>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93;p2">
              <a:extLst>
                <a:ext uri="{FF2B5EF4-FFF2-40B4-BE49-F238E27FC236}">
                  <a16:creationId xmlns:a16="http://schemas.microsoft.com/office/drawing/2014/main" id="{1BBA7A04-9A7B-4D55-96A7-78A8DBE7CBAB}"/>
                </a:ext>
              </a:extLst>
            </p:cNvPr>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4;p2">
              <a:extLst>
                <a:ext uri="{FF2B5EF4-FFF2-40B4-BE49-F238E27FC236}">
                  <a16:creationId xmlns:a16="http://schemas.microsoft.com/office/drawing/2014/main" id="{699C615C-BFF3-32CE-DEC5-3712BC2A4B6F}"/>
                </a:ext>
              </a:extLst>
            </p:cNvPr>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5;p2">
              <a:extLst>
                <a:ext uri="{FF2B5EF4-FFF2-40B4-BE49-F238E27FC236}">
                  <a16:creationId xmlns:a16="http://schemas.microsoft.com/office/drawing/2014/main" id="{881C7FF1-60D3-F05B-38B9-773ECB482C16}"/>
                </a:ext>
              </a:extLst>
            </p:cNvPr>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6;p2">
              <a:extLst>
                <a:ext uri="{FF2B5EF4-FFF2-40B4-BE49-F238E27FC236}">
                  <a16:creationId xmlns:a16="http://schemas.microsoft.com/office/drawing/2014/main" id="{E5499355-798F-79AC-B4FF-57268F15910C}"/>
                </a:ext>
              </a:extLst>
            </p:cNvPr>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7;p2">
              <a:extLst>
                <a:ext uri="{FF2B5EF4-FFF2-40B4-BE49-F238E27FC236}">
                  <a16:creationId xmlns:a16="http://schemas.microsoft.com/office/drawing/2014/main" id="{0E5D4482-0C42-B104-7647-A65E5396A7D1}"/>
                </a:ext>
              </a:extLst>
            </p:cNvPr>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8;p2">
              <a:extLst>
                <a:ext uri="{FF2B5EF4-FFF2-40B4-BE49-F238E27FC236}">
                  <a16:creationId xmlns:a16="http://schemas.microsoft.com/office/drawing/2014/main" id="{6D12FD0E-DA02-ED28-86E1-5B84DC4DB242}"/>
                </a:ext>
              </a:extLst>
            </p:cNvPr>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9;p2">
              <a:extLst>
                <a:ext uri="{FF2B5EF4-FFF2-40B4-BE49-F238E27FC236}">
                  <a16:creationId xmlns:a16="http://schemas.microsoft.com/office/drawing/2014/main" id="{611FCC5B-AECA-B29B-1358-4269807789AE}"/>
                </a:ext>
              </a:extLst>
            </p:cNvPr>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700;p2">
              <a:extLst>
                <a:ext uri="{FF2B5EF4-FFF2-40B4-BE49-F238E27FC236}">
                  <a16:creationId xmlns:a16="http://schemas.microsoft.com/office/drawing/2014/main" id="{7EAF95BD-509B-BDD6-6D2A-5BB088AF8582}"/>
                </a:ext>
              </a:extLst>
            </p:cNvPr>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701;p2">
              <a:extLst>
                <a:ext uri="{FF2B5EF4-FFF2-40B4-BE49-F238E27FC236}">
                  <a16:creationId xmlns:a16="http://schemas.microsoft.com/office/drawing/2014/main" id="{8D5A448E-FB7C-957B-EF69-FD7419529932}"/>
                </a:ext>
              </a:extLst>
            </p:cNvPr>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702;p2">
              <a:extLst>
                <a:ext uri="{FF2B5EF4-FFF2-40B4-BE49-F238E27FC236}">
                  <a16:creationId xmlns:a16="http://schemas.microsoft.com/office/drawing/2014/main" id="{C34D6544-462A-0B1A-2B0C-F2B24D10DB88}"/>
                </a:ext>
              </a:extLst>
            </p:cNvPr>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703;p2">
              <a:extLst>
                <a:ext uri="{FF2B5EF4-FFF2-40B4-BE49-F238E27FC236}">
                  <a16:creationId xmlns:a16="http://schemas.microsoft.com/office/drawing/2014/main" id="{4F2A764C-4080-688D-4BB2-84F5EEE47BE5}"/>
                </a:ext>
              </a:extLst>
            </p:cNvPr>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4;p2">
              <a:extLst>
                <a:ext uri="{FF2B5EF4-FFF2-40B4-BE49-F238E27FC236}">
                  <a16:creationId xmlns:a16="http://schemas.microsoft.com/office/drawing/2014/main" id="{2695F12C-FBEA-3555-C5E9-74E5A7D68AAA}"/>
                </a:ext>
              </a:extLst>
            </p:cNvPr>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5;p2">
              <a:extLst>
                <a:ext uri="{FF2B5EF4-FFF2-40B4-BE49-F238E27FC236}">
                  <a16:creationId xmlns:a16="http://schemas.microsoft.com/office/drawing/2014/main" id="{105064EF-EF3A-2FBF-B5A6-7A01FE69DD02}"/>
                </a:ext>
              </a:extLst>
            </p:cNvPr>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6;p2">
              <a:extLst>
                <a:ext uri="{FF2B5EF4-FFF2-40B4-BE49-F238E27FC236}">
                  <a16:creationId xmlns:a16="http://schemas.microsoft.com/office/drawing/2014/main" id="{A1648B91-A08A-628A-A777-2E00D3D85A2A}"/>
                </a:ext>
              </a:extLst>
            </p:cNvPr>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7;p2">
              <a:extLst>
                <a:ext uri="{FF2B5EF4-FFF2-40B4-BE49-F238E27FC236}">
                  <a16:creationId xmlns:a16="http://schemas.microsoft.com/office/drawing/2014/main" id="{BCA179FE-3527-ECE9-E826-387691BCCE0C}"/>
                </a:ext>
              </a:extLst>
            </p:cNvPr>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8;p2">
              <a:extLst>
                <a:ext uri="{FF2B5EF4-FFF2-40B4-BE49-F238E27FC236}">
                  <a16:creationId xmlns:a16="http://schemas.microsoft.com/office/drawing/2014/main" id="{AD99EED4-91AF-70BF-41D4-936046A68014}"/>
                </a:ext>
              </a:extLst>
            </p:cNvPr>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9;p2">
              <a:extLst>
                <a:ext uri="{FF2B5EF4-FFF2-40B4-BE49-F238E27FC236}">
                  <a16:creationId xmlns:a16="http://schemas.microsoft.com/office/drawing/2014/main" id="{52E85439-1DF4-24DB-F3E6-71A9F70327AE}"/>
                </a:ext>
              </a:extLst>
            </p:cNvPr>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10;p2">
              <a:extLst>
                <a:ext uri="{FF2B5EF4-FFF2-40B4-BE49-F238E27FC236}">
                  <a16:creationId xmlns:a16="http://schemas.microsoft.com/office/drawing/2014/main" id="{00905053-FEC1-EEAD-78D1-2CE288A29EE7}"/>
                </a:ext>
              </a:extLst>
            </p:cNvPr>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11;p2">
              <a:extLst>
                <a:ext uri="{FF2B5EF4-FFF2-40B4-BE49-F238E27FC236}">
                  <a16:creationId xmlns:a16="http://schemas.microsoft.com/office/drawing/2014/main" id="{19477996-8707-19B2-1761-1F7B945B87EF}"/>
                </a:ext>
              </a:extLst>
            </p:cNvPr>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12;p2">
              <a:extLst>
                <a:ext uri="{FF2B5EF4-FFF2-40B4-BE49-F238E27FC236}">
                  <a16:creationId xmlns:a16="http://schemas.microsoft.com/office/drawing/2014/main" id="{55F12FF9-179E-F665-6B60-C00795015042}"/>
                </a:ext>
              </a:extLst>
            </p:cNvPr>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13;p2">
              <a:extLst>
                <a:ext uri="{FF2B5EF4-FFF2-40B4-BE49-F238E27FC236}">
                  <a16:creationId xmlns:a16="http://schemas.microsoft.com/office/drawing/2014/main" id="{B653A871-CFC1-FF2C-0B04-404184F044D8}"/>
                </a:ext>
              </a:extLst>
            </p:cNvPr>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4;p2">
              <a:extLst>
                <a:ext uri="{FF2B5EF4-FFF2-40B4-BE49-F238E27FC236}">
                  <a16:creationId xmlns:a16="http://schemas.microsoft.com/office/drawing/2014/main" id="{0283CF0E-B1CC-6F46-4A49-38A649722919}"/>
                </a:ext>
              </a:extLst>
            </p:cNvPr>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5;p2">
              <a:extLst>
                <a:ext uri="{FF2B5EF4-FFF2-40B4-BE49-F238E27FC236}">
                  <a16:creationId xmlns:a16="http://schemas.microsoft.com/office/drawing/2014/main" id="{30EC765D-23BC-1A5C-EC96-E84745687B48}"/>
                </a:ext>
              </a:extLst>
            </p:cNvPr>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6;p2">
              <a:extLst>
                <a:ext uri="{FF2B5EF4-FFF2-40B4-BE49-F238E27FC236}">
                  <a16:creationId xmlns:a16="http://schemas.microsoft.com/office/drawing/2014/main" id="{D2E0B5E4-1574-7FC7-8BD4-38B61A33D99A}"/>
                </a:ext>
              </a:extLst>
            </p:cNvPr>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7;p2">
              <a:extLst>
                <a:ext uri="{FF2B5EF4-FFF2-40B4-BE49-F238E27FC236}">
                  <a16:creationId xmlns:a16="http://schemas.microsoft.com/office/drawing/2014/main" id="{EB8DECF4-7377-B400-9CE6-5634669CE5E1}"/>
                </a:ext>
              </a:extLst>
            </p:cNvPr>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8;p2">
              <a:extLst>
                <a:ext uri="{FF2B5EF4-FFF2-40B4-BE49-F238E27FC236}">
                  <a16:creationId xmlns:a16="http://schemas.microsoft.com/office/drawing/2014/main" id="{61D405ED-57D2-2B80-103D-DAC196515521}"/>
                </a:ext>
              </a:extLst>
            </p:cNvPr>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9;p2">
              <a:extLst>
                <a:ext uri="{FF2B5EF4-FFF2-40B4-BE49-F238E27FC236}">
                  <a16:creationId xmlns:a16="http://schemas.microsoft.com/office/drawing/2014/main" id="{3FFAEDBF-27D1-A849-A442-3A4BC6D4F81D}"/>
                </a:ext>
              </a:extLst>
            </p:cNvPr>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20;p2">
              <a:extLst>
                <a:ext uri="{FF2B5EF4-FFF2-40B4-BE49-F238E27FC236}">
                  <a16:creationId xmlns:a16="http://schemas.microsoft.com/office/drawing/2014/main" id="{AC22791C-D358-4AA1-D727-BD4B1C6C53B7}"/>
                </a:ext>
              </a:extLst>
            </p:cNvPr>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21;p2">
              <a:extLst>
                <a:ext uri="{FF2B5EF4-FFF2-40B4-BE49-F238E27FC236}">
                  <a16:creationId xmlns:a16="http://schemas.microsoft.com/office/drawing/2014/main" id="{52C10B82-8033-05E2-BC78-5C1F44B59863}"/>
                </a:ext>
              </a:extLst>
            </p:cNvPr>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22;p2">
              <a:extLst>
                <a:ext uri="{FF2B5EF4-FFF2-40B4-BE49-F238E27FC236}">
                  <a16:creationId xmlns:a16="http://schemas.microsoft.com/office/drawing/2014/main" id="{DDE16F05-DFAB-8865-205A-12388497776B}"/>
                </a:ext>
              </a:extLst>
            </p:cNvPr>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23;p2">
              <a:extLst>
                <a:ext uri="{FF2B5EF4-FFF2-40B4-BE49-F238E27FC236}">
                  <a16:creationId xmlns:a16="http://schemas.microsoft.com/office/drawing/2014/main" id="{A16041D7-39A5-A3C6-8EEF-AA470EB222D8}"/>
                </a:ext>
              </a:extLst>
            </p:cNvPr>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4;p2">
              <a:extLst>
                <a:ext uri="{FF2B5EF4-FFF2-40B4-BE49-F238E27FC236}">
                  <a16:creationId xmlns:a16="http://schemas.microsoft.com/office/drawing/2014/main" id="{CE0F9F66-8848-773B-062C-9A98D8A03A76}"/>
                </a:ext>
              </a:extLst>
            </p:cNvPr>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5;p2">
              <a:extLst>
                <a:ext uri="{FF2B5EF4-FFF2-40B4-BE49-F238E27FC236}">
                  <a16:creationId xmlns:a16="http://schemas.microsoft.com/office/drawing/2014/main" id="{03D44D40-0677-F3A3-8E32-E58A8947B0C4}"/>
                </a:ext>
              </a:extLst>
            </p:cNvPr>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6;p2">
              <a:extLst>
                <a:ext uri="{FF2B5EF4-FFF2-40B4-BE49-F238E27FC236}">
                  <a16:creationId xmlns:a16="http://schemas.microsoft.com/office/drawing/2014/main" id="{54F629A9-9A97-ADE2-A65D-ED1BEC23315C}"/>
                </a:ext>
              </a:extLst>
            </p:cNvPr>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7;p2">
              <a:extLst>
                <a:ext uri="{FF2B5EF4-FFF2-40B4-BE49-F238E27FC236}">
                  <a16:creationId xmlns:a16="http://schemas.microsoft.com/office/drawing/2014/main" id="{77C54B30-2F1B-A32D-1C96-08A1AF623340}"/>
                </a:ext>
              </a:extLst>
            </p:cNvPr>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8;p2">
              <a:extLst>
                <a:ext uri="{FF2B5EF4-FFF2-40B4-BE49-F238E27FC236}">
                  <a16:creationId xmlns:a16="http://schemas.microsoft.com/office/drawing/2014/main" id="{4EAC0BE9-AB9C-5CB4-28A2-2D5BEC193BF4}"/>
                </a:ext>
              </a:extLst>
            </p:cNvPr>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9;p2">
              <a:extLst>
                <a:ext uri="{FF2B5EF4-FFF2-40B4-BE49-F238E27FC236}">
                  <a16:creationId xmlns:a16="http://schemas.microsoft.com/office/drawing/2014/main" id="{FC0FD682-ED3C-705D-E8BF-1F7F2E22A6D6}"/>
                </a:ext>
              </a:extLst>
            </p:cNvPr>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30;p2">
              <a:extLst>
                <a:ext uri="{FF2B5EF4-FFF2-40B4-BE49-F238E27FC236}">
                  <a16:creationId xmlns:a16="http://schemas.microsoft.com/office/drawing/2014/main" id="{449D7091-B87D-38F1-2195-65E4A9E4075B}"/>
                </a:ext>
              </a:extLst>
            </p:cNvPr>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31;p2">
              <a:extLst>
                <a:ext uri="{FF2B5EF4-FFF2-40B4-BE49-F238E27FC236}">
                  <a16:creationId xmlns:a16="http://schemas.microsoft.com/office/drawing/2014/main" id="{FDE8ED30-8037-3C34-62B7-4A7D4FF8ABAF}"/>
                </a:ext>
              </a:extLst>
            </p:cNvPr>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32;p2">
              <a:extLst>
                <a:ext uri="{FF2B5EF4-FFF2-40B4-BE49-F238E27FC236}">
                  <a16:creationId xmlns:a16="http://schemas.microsoft.com/office/drawing/2014/main" id="{1B44C1C3-75B5-7321-C069-4A4B2EFF9732}"/>
                </a:ext>
              </a:extLst>
            </p:cNvPr>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33;p2">
              <a:extLst>
                <a:ext uri="{FF2B5EF4-FFF2-40B4-BE49-F238E27FC236}">
                  <a16:creationId xmlns:a16="http://schemas.microsoft.com/office/drawing/2014/main" id="{EC8457A4-FA03-FA34-E122-FA796A9E5332}"/>
                </a:ext>
              </a:extLst>
            </p:cNvPr>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4;p2">
              <a:extLst>
                <a:ext uri="{FF2B5EF4-FFF2-40B4-BE49-F238E27FC236}">
                  <a16:creationId xmlns:a16="http://schemas.microsoft.com/office/drawing/2014/main" id="{D18E6BF9-7D97-25EC-2821-6DD9EEE28F5F}"/>
                </a:ext>
              </a:extLst>
            </p:cNvPr>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5;p2">
              <a:extLst>
                <a:ext uri="{FF2B5EF4-FFF2-40B4-BE49-F238E27FC236}">
                  <a16:creationId xmlns:a16="http://schemas.microsoft.com/office/drawing/2014/main" id="{E008B514-28D5-7764-3020-F4021D5376D0}"/>
                </a:ext>
              </a:extLst>
            </p:cNvPr>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6;p2">
              <a:extLst>
                <a:ext uri="{FF2B5EF4-FFF2-40B4-BE49-F238E27FC236}">
                  <a16:creationId xmlns:a16="http://schemas.microsoft.com/office/drawing/2014/main" id="{583C3D8B-4426-6823-AF26-C4BA540148E1}"/>
                </a:ext>
              </a:extLst>
            </p:cNvPr>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7;p2">
              <a:extLst>
                <a:ext uri="{FF2B5EF4-FFF2-40B4-BE49-F238E27FC236}">
                  <a16:creationId xmlns:a16="http://schemas.microsoft.com/office/drawing/2014/main" id="{7DE0953C-9F89-D3C0-1CC6-A8B4C26B828D}"/>
                </a:ext>
              </a:extLst>
            </p:cNvPr>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8;p2">
              <a:extLst>
                <a:ext uri="{FF2B5EF4-FFF2-40B4-BE49-F238E27FC236}">
                  <a16:creationId xmlns:a16="http://schemas.microsoft.com/office/drawing/2014/main" id="{1D110A99-AE0B-0A7C-C363-A35C96221418}"/>
                </a:ext>
              </a:extLst>
            </p:cNvPr>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9;p2">
              <a:extLst>
                <a:ext uri="{FF2B5EF4-FFF2-40B4-BE49-F238E27FC236}">
                  <a16:creationId xmlns:a16="http://schemas.microsoft.com/office/drawing/2014/main" id="{7FB06033-56D8-2FA8-6265-CB127AD5D57F}"/>
                </a:ext>
              </a:extLst>
            </p:cNvPr>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40;p2">
              <a:extLst>
                <a:ext uri="{FF2B5EF4-FFF2-40B4-BE49-F238E27FC236}">
                  <a16:creationId xmlns:a16="http://schemas.microsoft.com/office/drawing/2014/main" id="{7B275C39-186F-D118-C322-15C16E1E5DC6}"/>
                </a:ext>
              </a:extLst>
            </p:cNvPr>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41;p2">
              <a:extLst>
                <a:ext uri="{FF2B5EF4-FFF2-40B4-BE49-F238E27FC236}">
                  <a16:creationId xmlns:a16="http://schemas.microsoft.com/office/drawing/2014/main" id="{17986517-5611-DFFB-D118-CFA0B3C2B012}"/>
                </a:ext>
              </a:extLst>
            </p:cNvPr>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42;p2">
              <a:extLst>
                <a:ext uri="{FF2B5EF4-FFF2-40B4-BE49-F238E27FC236}">
                  <a16:creationId xmlns:a16="http://schemas.microsoft.com/office/drawing/2014/main" id="{678DAE99-7F97-84AE-6304-371E563AD61B}"/>
                </a:ext>
              </a:extLst>
            </p:cNvPr>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43;p2">
              <a:extLst>
                <a:ext uri="{FF2B5EF4-FFF2-40B4-BE49-F238E27FC236}">
                  <a16:creationId xmlns:a16="http://schemas.microsoft.com/office/drawing/2014/main" id="{F425A319-3CDE-D159-714F-B5B37EA5A65D}"/>
                </a:ext>
              </a:extLst>
            </p:cNvPr>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4;p2">
              <a:extLst>
                <a:ext uri="{FF2B5EF4-FFF2-40B4-BE49-F238E27FC236}">
                  <a16:creationId xmlns:a16="http://schemas.microsoft.com/office/drawing/2014/main" id="{8583FF06-EA41-2CAE-2FC9-1E4D2E417158}"/>
                </a:ext>
              </a:extLst>
            </p:cNvPr>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5;p2">
              <a:extLst>
                <a:ext uri="{FF2B5EF4-FFF2-40B4-BE49-F238E27FC236}">
                  <a16:creationId xmlns:a16="http://schemas.microsoft.com/office/drawing/2014/main" id="{4FEE14DD-40B2-AE0F-92D6-E0A7DDE2D45A}"/>
                </a:ext>
              </a:extLst>
            </p:cNvPr>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6;p2">
              <a:extLst>
                <a:ext uri="{FF2B5EF4-FFF2-40B4-BE49-F238E27FC236}">
                  <a16:creationId xmlns:a16="http://schemas.microsoft.com/office/drawing/2014/main" id="{E1E19269-6E94-03D6-283C-6362CB17A304}"/>
                </a:ext>
              </a:extLst>
            </p:cNvPr>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7;p2">
              <a:extLst>
                <a:ext uri="{FF2B5EF4-FFF2-40B4-BE49-F238E27FC236}">
                  <a16:creationId xmlns:a16="http://schemas.microsoft.com/office/drawing/2014/main" id="{7E942350-4F6C-DDFC-7031-CA0223D79380}"/>
                </a:ext>
              </a:extLst>
            </p:cNvPr>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8;p2">
              <a:extLst>
                <a:ext uri="{FF2B5EF4-FFF2-40B4-BE49-F238E27FC236}">
                  <a16:creationId xmlns:a16="http://schemas.microsoft.com/office/drawing/2014/main" id="{92B89CFE-4A42-D8E1-EAC6-F3589F394D24}"/>
                </a:ext>
              </a:extLst>
            </p:cNvPr>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9;p2">
              <a:extLst>
                <a:ext uri="{FF2B5EF4-FFF2-40B4-BE49-F238E27FC236}">
                  <a16:creationId xmlns:a16="http://schemas.microsoft.com/office/drawing/2014/main" id="{6B740579-AECF-CECF-E8B9-2E22CB0B557F}"/>
                </a:ext>
              </a:extLst>
            </p:cNvPr>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50;p2">
              <a:extLst>
                <a:ext uri="{FF2B5EF4-FFF2-40B4-BE49-F238E27FC236}">
                  <a16:creationId xmlns:a16="http://schemas.microsoft.com/office/drawing/2014/main" id="{70813B5F-8346-69A9-0BCE-9032E9CE54A2}"/>
                </a:ext>
              </a:extLst>
            </p:cNvPr>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51;p2">
              <a:extLst>
                <a:ext uri="{FF2B5EF4-FFF2-40B4-BE49-F238E27FC236}">
                  <a16:creationId xmlns:a16="http://schemas.microsoft.com/office/drawing/2014/main" id="{4B7D7765-DC34-8457-1A5B-FE77D31C29F0}"/>
                </a:ext>
              </a:extLst>
            </p:cNvPr>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52;p2">
              <a:extLst>
                <a:ext uri="{FF2B5EF4-FFF2-40B4-BE49-F238E27FC236}">
                  <a16:creationId xmlns:a16="http://schemas.microsoft.com/office/drawing/2014/main" id="{2CDD3479-4E99-96D8-A664-8753D512CFA1}"/>
                </a:ext>
              </a:extLst>
            </p:cNvPr>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53;p2">
              <a:extLst>
                <a:ext uri="{FF2B5EF4-FFF2-40B4-BE49-F238E27FC236}">
                  <a16:creationId xmlns:a16="http://schemas.microsoft.com/office/drawing/2014/main" id="{0750119D-A5D4-5C36-D136-83094198FCC9}"/>
                </a:ext>
              </a:extLst>
            </p:cNvPr>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4;p2">
              <a:extLst>
                <a:ext uri="{FF2B5EF4-FFF2-40B4-BE49-F238E27FC236}">
                  <a16:creationId xmlns:a16="http://schemas.microsoft.com/office/drawing/2014/main" id="{71A6BDF7-AF13-53EE-6737-C61CD3992BB1}"/>
                </a:ext>
              </a:extLst>
            </p:cNvPr>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5;p2">
              <a:extLst>
                <a:ext uri="{FF2B5EF4-FFF2-40B4-BE49-F238E27FC236}">
                  <a16:creationId xmlns:a16="http://schemas.microsoft.com/office/drawing/2014/main" id="{97BEBF57-060A-2BE6-A725-D99E6F1F0532}"/>
                </a:ext>
              </a:extLst>
            </p:cNvPr>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6;p2">
              <a:extLst>
                <a:ext uri="{FF2B5EF4-FFF2-40B4-BE49-F238E27FC236}">
                  <a16:creationId xmlns:a16="http://schemas.microsoft.com/office/drawing/2014/main" id="{B75C3BD1-414D-BB76-881C-FA56C0241FA9}"/>
                </a:ext>
              </a:extLst>
            </p:cNvPr>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7;p2">
              <a:extLst>
                <a:ext uri="{FF2B5EF4-FFF2-40B4-BE49-F238E27FC236}">
                  <a16:creationId xmlns:a16="http://schemas.microsoft.com/office/drawing/2014/main" id="{CE315D88-0DC2-0A45-F1D5-26DE1811A3A7}"/>
                </a:ext>
              </a:extLst>
            </p:cNvPr>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8;p2">
              <a:extLst>
                <a:ext uri="{FF2B5EF4-FFF2-40B4-BE49-F238E27FC236}">
                  <a16:creationId xmlns:a16="http://schemas.microsoft.com/office/drawing/2014/main" id="{962A433D-8EEA-FA62-A7B9-18734E5D6F9E}"/>
                </a:ext>
              </a:extLst>
            </p:cNvPr>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9;p2">
              <a:extLst>
                <a:ext uri="{FF2B5EF4-FFF2-40B4-BE49-F238E27FC236}">
                  <a16:creationId xmlns:a16="http://schemas.microsoft.com/office/drawing/2014/main" id="{B98FE63C-AB99-26EA-AC82-B042E45B602C}"/>
                </a:ext>
              </a:extLst>
            </p:cNvPr>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60;p2">
              <a:extLst>
                <a:ext uri="{FF2B5EF4-FFF2-40B4-BE49-F238E27FC236}">
                  <a16:creationId xmlns:a16="http://schemas.microsoft.com/office/drawing/2014/main" id="{4F2E9126-409A-5AF4-40B1-5C2DBB5B4DDD}"/>
                </a:ext>
              </a:extLst>
            </p:cNvPr>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61;p2">
              <a:extLst>
                <a:ext uri="{FF2B5EF4-FFF2-40B4-BE49-F238E27FC236}">
                  <a16:creationId xmlns:a16="http://schemas.microsoft.com/office/drawing/2014/main" id="{1BE489E4-53F9-4FDC-5FC2-6FB8C0510D6D}"/>
                </a:ext>
              </a:extLst>
            </p:cNvPr>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62;p2">
              <a:extLst>
                <a:ext uri="{FF2B5EF4-FFF2-40B4-BE49-F238E27FC236}">
                  <a16:creationId xmlns:a16="http://schemas.microsoft.com/office/drawing/2014/main" id="{D20745D6-8FB7-5D96-4AA6-95AF425C72D9}"/>
                </a:ext>
              </a:extLst>
            </p:cNvPr>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63;p2">
              <a:extLst>
                <a:ext uri="{FF2B5EF4-FFF2-40B4-BE49-F238E27FC236}">
                  <a16:creationId xmlns:a16="http://schemas.microsoft.com/office/drawing/2014/main" id="{BE1E71FC-FC9F-C3E8-C34C-72CB66261154}"/>
                </a:ext>
              </a:extLst>
            </p:cNvPr>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4;p2">
              <a:extLst>
                <a:ext uri="{FF2B5EF4-FFF2-40B4-BE49-F238E27FC236}">
                  <a16:creationId xmlns:a16="http://schemas.microsoft.com/office/drawing/2014/main" id="{755A2017-B9B8-E7C7-37C1-3F026CB19265}"/>
                </a:ext>
              </a:extLst>
            </p:cNvPr>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5;p2">
              <a:extLst>
                <a:ext uri="{FF2B5EF4-FFF2-40B4-BE49-F238E27FC236}">
                  <a16:creationId xmlns:a16="http://schemas.microsoft.com/office/drawing/2014/main" id="{050FACF5-8F1E-7B17-E9C9-06F01DE42304}"/>
                </a:ext>
              </a:extLst>
            </p:cNvPr>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6;p2">
              <a:extLst>
                <a:ext uri="{FF2B5EF4-FFF2-40B4-BE49-F238E27FC236}">
                  <a16:creationId xmlns:a16="http://schemas.microsoft.com/office/drawing/2014/main" id="{151C7C79-5EC3-FDD3-7980-D4117CF14D5B}"/>
                </a:ext>
              </a:extLst>
            </p:cNvPr>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7;p2">
              <a:extLst>
                <a:ext uri="{FF2B5EF4-FFF2-40B4-BE49-F238E27FC236}">
                  <a16:creationId xmlns:a16="http://schemas.microsoft.com/office/drawing/2014/main" id="{9575A864-5C01-5F04-603C-B3CCEDF11B66}"/>
                </a:ext>
              </a:extLst>
            </p:cNvPr>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8;p2">
              <a:extLst>
                <a:ext uri="{FF2B5EF4-FFF2-40B4-BE49-F238E27FC236}">
                  <a16:creationId xmlns:a16="http://schemas.microsoft.com/office/drawing/2014/main" id="{4D9A52AF-CB04-5F29-1789-CE48699F939F}"/>
                </a:ext>
              </a:extLst>
            </p:cNvPr>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9;p2">
              <a:extLst>
                <a:ext uri="{FF2B5EF4-FFF2-40B4-BE49-F238E27FC236}">
                  <a16:creationId xmlns:a16="http://schemas.microsoft.com/office/drawing/2014/main" id="{1F312F19-FCB2-11E9-14A5-C558B64100C7}"/>
                </a:ext>
              </a:extLst>
            </p:cNvPr>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70;p2">
              <a:extLst>
                <a:ext uri="{FF2B5EF4-FFF2-40B4-BE49-F238E27FC236}">
                  <a16:creationId xmlns:a16="http://schemas.microsoft.com/office/drawing/2014/main" id="{8E8B5812-2A18-CA55-E822-AB521D6E5B82}"/>
                </a:ext>
              </a:extLst>
            </p:cNvPr>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71;p2">
              <a:extLst>
                <a:ext uri="{FF2B5EF4-FFF2-40B4-BE49-F238E27FC236}">
                  <a16:creationId xmlns:a16="http://schemas.microsoft.com/office/drawing/2014/main" id="{87884132-303A-A5B1-02DA-B026259BC752}"/>
                </a:ext>
              </a:extLst>
            </p:cNvPr>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72;p2">
              <a:extLst>
                <a:ext uri="{FF2B5EF4-FFF2-40B4-BE49-F238E27FC236}">
                  <a16:creationId xmlns:a16="http://schemas.microsoft.com/office/drawing/2014/main" id="{5E5FD550-B8C9-62CD-9E9B-DCCE7D4E2A63}"/>
                </a:ext>
              </a:extLst>
            </p:cNvPr>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73;p2">
              <a:extLst>
                <a:ext uri="{FF2B5EF4-FFF2-40B4-BE49-F238E27FC236}">
                  <a16:creationId xmlns:a16="http://schemas.microsoft.com/office/drawing/2014/main" id="{C112CD7D-5ECA-4A49-9C2C-0E19F4748B58}"/>
                </a:ext>
              </a:extLst>
            </p:cNvPr>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4;p2">
              <a:extLst>
                <a:ext uri="{FF2B5EF4-FFF2-40B4-BE49-F238E27FC236}">
                  <a16:creationId xmlns:a16="http://schemas.microsoft.com/office/drawing/2014/main" id="{1A24FB9C-F267-C8A7-4A76-15825E169061}"/>
                </a:ext>
              </a:extLst>
            </p:cNvPr>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5;p2">
              <a:extLst>
                <a:ext uri="{FF2B5EF4-FFF2-40B4-BE49-F238E27FC236}">
                  <a16:creationId xmlns:a16="http://schemas.microsoft.com/office/drawing/2014/main" id="{6FBBEB29-57AC-8CBE-F3EF-52EC732F2424}"/>
                </a:ext>
              </a:extLst>
            </p:cNvPr>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6;p2">
              <a:extLst>
                <a:ext uri="{FF2B5EF4-FFF2-40B4-BE49-F238E27FC236}">
                  <a16:creationId xmlns:a16="http://schemas.microsoft.com/office/drawing/2014/main" id="{87D3A85F-7FDF-AE87-2B01-A673621FDC10}"/>
                </a:ext>
              </a:extLst>
            </p:cNvPr>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7;p2">
              <a:extLst>
                <a:ext uri="{FF2B5EF4-FFF2-40B4-BE49-F238E27FC236}">
                  <a16:creationId xmlns:a16="http://schemas.microsoft.com/office/drawing/2014/main" id="{34A3176D-09D9-4528-9CA7-3D659A79218B}"/>
                </a:ext>
              </a:extLst>
            </p:cNvPr>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8;p2">
              <a:extLst>
                <a:ext uri="{FF2B5EF4-FFF2-40B4-BE49-F238E27FC236}">
                  <a16:creationId xmlns:a16="http://schemas.microsoft.com/office/drawing/2014/main" id="{FB78A7C7-C96C-81B8-47A7-C62B382DF6B9}"/>
                </a:ext>
              </a:extLst>
            </p:cNvPr>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9;p2">
              <a:extLst>
                <a:ext uri="{FF2B5EF4-FFF2-40B4-BE49-F238E27FC236}">
                  <a16:creationId xmlns:a16="http://schemas.microsoft.com/office/drawing/2014/main" id="{6565F2D9-3435-0BB7-4C69-ABE56F47BBAC}"/>
                </a:ext>
              </a:extLst>
            </p:cNvPr>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80;p2">
              <a:extLst>
                <a:ext uri="{FF2B5EF4-FFF2-40B4-BE49-F238E27FC236}">
                  <a16:creationId xmlns:a16="http://schemas.microsoft.com/office/drawing/2014/main" id="{776D3BF5-5392-A588-EF26-84386BF4043C}"/>
                </a:ext>
              </a:extLst>
            </p:cNvPr>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81;p2">
              <a:extLst>
                <a:ext uri="{FF2B5EF4-FFF2-40B4-BE49-F238E27FC236}">
                  <a16:creationId xmlns:a16="http://schemas.microsoft.com/office/drawing/2014/main" id="{740B5A88-825E-7EE9-858F-B88BDF6755B5}"/>
                </a:ext>
              </a:extLst>
            </p:cNvPr>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82;p2">
              <a:extLst>
                <a:ext uri="{FF2B5EF4-FFF2-40B4-BE49-F238E27FC236}">
                  <a16:creationId xmlns:a16="http://schemas.microsoft.com/office/drawing/2014/main" id="{ED8F6C85-F7CE-98DF-C33B-3D883EDF1F51}"/>
                </a:ext>
              </a:extLst>
            </p:cNvPr>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83;p2">
              <a:extLst>
                <a:ext uri="{FF2B5EF4-FFF2-40B4-BE49-F238E27FC236}">
                  <a16:creationId xmlns:a16="http://schemas.microsoft.com/office/drawing/2014/main" id="{A9B3C5A1-C17F-4E21-5BC5-20E54F1A757B}"/>
                </a:ext>
              </a:extLst>
            </p:cNvPr>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4;p2">
              <a:extLst>
                <a:ext uri="{FF2B5EF4-FFF2-40B4-BE49-F238E27FC236}">
                  <a16:creationId xmlns:a16="http://schemas.microsoft.com/office/drawing/2014/main" id="{172AE538-9AD3-B373-2558-0A7059884233}"/>
                </a:ext>
              </a:extLst>
            </p:cNvPr>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5;p2">
              <a:extLst>
                <a:ext uri="{FF2B5EF4-FFF2-40B4-BE49-F238E27FC236}">
                  <a16:creationId xmlns:a16="http://schemas.microsoft.com/office/drawing/2014/main" id="{053F2301-183A-FEB9-B6AE-A6B9A8AFF48F}"/>
                </a:ext>
              </a:extLst>
            </p:cNvPr>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6;p2">
              <a:extLst>
                <a:ext uri="{FF2B5EF4-FFF2-40B4-BE49-F238E27FC236}">
                  <a16:creationId xmlns:a16="http://schemas.microsoft.com/office/drawing/2014/main" id="{5B765A6C-7335-B7B8-9021-3E7609F67437}"/>
                </a:ext>
              </a:extLst>
            </p:cNvPr>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7;p2">
              <a:extLst>
                <a:ext uri="{FF2B5EF4-FFF2-40B4-BE49-F238E27FC236}">
                  <a16:creationId xmlns:a16="http://schemas.microsoft.com/office/drawing/2014/main" id="{A061F988-EB8C-5665-4C2B-2A323AF925FD}"/>
                </a:ext>
              </a:extLst>
            </p:cNvPr>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8;p2">
              <a:extLst>
                <a:ext uri="{FF2B5EF4-FFF2-40B4-BE49-F238E27FC236}">
                  <a16:creationId xmlns:a16="http://schemas.microsoft.com/office/drawing/2014/main" id="{B5577162-E653-2D9F-A97E-DBA44B0F5A35}"/>
                </a:ext>
              </a:extLst>
            </p:cNvPr>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9;p2">
              <a:extLst>
                <a:ext uri="{FF2B5EF4-FFF2-40B4-BE49-F238E27FC236}">
                  <a16:creationId xmlns:a16="http://schemas.microsoft.com/office/drawing/2014/main" id="{8E87CC18-BCFE-C7C3-E87E-BE212ED21204}"/>
                </a:ext>
              </a:extLst>
            </p:cNvPr>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90;p2">
              <a:extLst>
                <a:ext uri="{FF2B5EF4-FFF2-40B4-BE49-F238E27FC236}">
                  <a16:creationId xmlns:a16="http://schemas.microsoft.com/office/drawing/2014/main" id="{0FB0357B-9ECD-CE70-02A8-181B238B469E}"/>
                </a:ext>
              </a:extLst>
            </p:cNvPr>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91;p2">
              <a:extLst>
                <a:ext uri="{FF2B5EF4-FFF2-40B4-BE49-F238E27FC236}">
                  <a16:creationId xmlns:a16="http://schemas.microsoft.com/office/drawing/2014/main" id="{366ABE7A-64DF-F085-F014-821FB1070CD7}"/>
                </a:ext>
              </a:extLst>
            </p:cNvPr>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92;p2">
              <a:extLst>
                <a:ext uri="{FF2B5EF4-FFF2-40B4-BE49-F238E27FC236}">
                  <a16:creationId xmlns:a16="http://schemas.microsoft.com/office/drawing/2014/main" id="{FBA593E4-A789-5604-DC70-79B8E55EA441}"/>
                </a:ext>
              </a:extLst>
            </p:cNvPr>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93;p2">
              <a:extLst>
                <a:ext uri="{FF2B5EF4-FFF2-40B4-BE49-F238E27FC236}">
                  <a16:creationId xmlns:a16="http://schemas.microsoft.com/office/drawing/2014/main" id="{411E1A08-A335-8040-D380-9B4E5D0BF85B}"/>
                </a:ext>
              </a:extLst>
            </p:cNvPr>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4;p2">
              <a:extLst>
                <a:ext uri="{FF2B5EF4-FFF2-40B4-BE49-F238E27FC236}">
                  <a16:creationId xmlns:a16="http://schemas.microsoft.com/office/drawing/2014/main" id="{1C3C2B54-EA01-6CBC-DC33-74C2AD8F7BA0}"/>
                </a:ext>
              </a:extLst>
            </p:cNvPr>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5;p2">
              <a:extLst>
                <a:ext uri="{FF2B5EF4-FFF2-40B4-BE49-F238E27FC236}">
                  <a16:creationId xmlns:a16="http://schemas.microsoft.com/office/drawing/2014/main" id="{8C998D35-2F2F-E807-5579-259DFA7EC4AC}"/>
                </a:ext>
              </a:extLst>
            </p:cNvPr>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6;p2">
              <a:extLst>
                <a:ext uri="{FF2B5EF4-FFF2-40B4-BE49-F238E27FC236}">
                  <a16:creationId xmlns:a16="http://schemas.microsoft.com/office/drawing/2014/main" id="{87D52074-076C-4721-50BF-4E5CE64B486F}"/>
                </a:ext>
              </a:extLst>
            </p:cNvPr>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7;p2">
              <a:extLst>
                <a:ext uri="{FF2B5EF4-FFF2-40B4-BE49-F238E27FC236}">
                  <a16:creationId xmlns:a16="http://schemas.microsoft.com/office/drawing/2014/main" id="{79ECF069-C295-8B2B-F4B4-06B989C94270}"/>
                </a:ext>
              </a:extLst>
            </p:cNvPr>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8;p2">
              <a:extLst>
                <a:ext uri="{FF2B5EF4-FFF2-40B4-BE49-F238E27FC236}">
                  <a16:creationId xmlns:a16="http://schemas.microsoft.com/office/drawing/2014/main" id="{A34196E0-14EB-E69E-087C-2DCD5ADE1DD4}"/>
                </a:ext>
              </a:extLst>
            </p:cNvPr>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9;p2">
              <a:extLst>
                <a:ext uri="{FF2B5EF4-FFF2-40B4-BE49-F238E27FC236}">
                  <a16:creationId xmlns:a16="http://schemas.microsoft.com/office/drawing/2014/main" id="{5DCBFF26-4B18-2E11-95C8-7630CF31F6DC}"/>
                </a:ext>
              </a:extLst>
            </p:cNvPr>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800;p2">
              <a:extLst>
                <a:ext uri="{FF2B5EF4-FFF2-40B4-BE49-F238E27FC236}">
                  <a16:creationId xmlns:a16="http://schemas.microsoft.com/office/drawing/2014/main" id="{6B551946-04F4-9C63-7415-3080B772C621}"/>
                </a:ext>
              </a:extLst>
            </p:cNvPr>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801;p2">
              <a:extLst>
                <a:ext uri="{FF2B5EF4-FFF2-40B4-BE49-F238E27FC236}">
                  <a16:creationId xmlns:a16="http://schemas.microsoft.com/office/drawing/2014/main" id="{F8929FDC-762F-9452-2C8C-86D38B262D2F}"/>
                </a:ext>
              </a:extLst>
            </p:cNvPr>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802;p2">
              <a:extLst>
                <a:ext uri="{FF2B5EF4-FFF2-40B4-BE49-F238E27FC236}">
                  <a16:creationId xmlns:a16="http://schemas.microsoft.com/office/drawing/2014/main" id="{E8F973F4-4D07-2107-E209-D0A44B34541C}"/>
                </a:ext>
              </a:extLst>
            </p:cNvPr>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803;p2">
              <a:extLst>
                <a:ext uri="{FF2B5EF4-FFF2-40B4-BE49-F238E27FC236}">
                  <a16:creationId xmlns:a16="http://schemas.microsoft.com/office/drawing/2014/main" id="{5CD1C377-E481-4430-0EA7-AF13CA7703B7}"/>
                </a:ext>
              </a:extLst>
            </p:cNvPr>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4;p2">
              <a:extLst>
                <a:ext uri="{FF2B5EF4-FFF2-40B4-BE49-F238E27FC236}">
                  <a16:creationId xmlns:a16="http://schemas.microsoft.com/office/drawing/2014/main" id="{585AC066-333E-70E9-23DB-C2E0888DC80E}"/>
                </a:ext>
              </a:extLst>
            </p:cNvPr>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5;p2">
              <a:extLst>
                <a:ext uri="{FF2B5EF4-FFF2-40B4-BE49-F238E27FC236}">
                  <a16:creationId xmlns:a16="http://schemas.microsoft.com/office/drawing/2014/main" id="{1629B3C3-7716-D3FE-7DC6-5B3A3B204100}"/>
                </a:ext>
              </a:extLst>
            </p:cNvPr>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6;p2">
              <a:extLst>
                <a:ext uri="{FF2B5EF4-FFF2-40B4-BE49-F238E27FC236}">
                  <a16:creationId xmlns:a16="http://schemas.microsoft.com/office/drawing/2014/main" id="{1907A4C0-F25F-4B56-7356-BF1DB38DD850}"/>
                </a:ext>
              </a:extLst>
            </p:cNvPr>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7;p2">
              <a:extLst>
                <a:ext uri="{FF2B5EF4-FFF2-40B4-BE49-F238E27FC236}">
                  <a16:creationId xmlns:a16="http://schemas.microsoft.com/office/drawing/2014/main" id="{9BA2B1C4-61FC-B8B3-D374-0C293F125244}"/>
                </a:ext>
              </a:extLst>
            </p:cNvPr>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8;p2">
              <a:extLst>
                <a:ext uri="{FF2B5EF4-FFF2-40B4-BE49-F238E27FC236}">
                  <a16:creationId xmlns:a16="http://schemas.microsoft.com/office/drawing/2014/main" id="{FF00DBDE-735E-0333-D6B9-58ABEC987CEB}"/>
                </a:ext>
              </a:extLst>
            </p:cNvPr>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9;p2">
              <a:extLst>
                <a:ext uri="{FF2B5EF4-FFF2-40B4-BE49-F238E27FC236}">
                  <a16:creationId xmlns:a16="http://schemas.microsoft.com/office/drawing/2014/main" id="{CDDFF4D7-A711-BF24-4DF4-B85CA34ECCFA}"/>
                </a:ext>
              </a:extLst>
            </p:cNvPr>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10;p2">
              <a:extLst>
                <a:ext uri="{FF2B5EF4-FFF2-40B4-BE49-F238E27FC236}">
                  <a16:creationId xmlns:a16="http://schemas.microsoft.com/office/drawing/2014/main" id="{A078402A-8707-AAB0-33FA-D76193FE169A}"/>
                </a:ext>
              </a:extLst>
            </p:cNvPr>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11;p2">
              <a:extLst>
                <a:ext uri="{FF2B5EF4-FFF2-40B4-BE49-F238E27FC236}">
                  <a16:creationId xmlns:a16="http://schemas.microsoft.com/office/drawing/2014/main" id="{493BABEE-FCE8-0519-D07B-5E0C3265A599}"/>
                </a:ext>
              </a:extLst>
            </p:cNvPr>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12;p2">
              <a:extLst>
                <a:ext uri="{FF2B5EF4-FFF2-40B4-BE49-F238E27FC236}">
                  <a16:creationId xmlns:a16="http://schemas.microsoft.com/office/drawing/2014/main" id="{80A3A573-99A9-20E7-CBA7-0C31BDAEFA00}"/>
                </a:ext>
              </a:extLst>
            </p:cNvPr>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13;p2">
              <a:extLst>
                <a:ext uri="{FF2B5EF4-FFF2-40B4-BE49-F238E27FC236}">
                  <a16:creationId xmlns:a16="http://schemas.microsoft.com/office/drawing/2014/main" id="{87A2E350-4FCA-E7F5-65D7-EB7CDD223452}"/>
                </a:ext>
              </a:extLst>
            </p:cNvPr>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4;p2">
              <a:extLst>
                <a:ext uri="{FF2B5EF4-FFF2-40B4-BE49-F238E27FC236}">
                  <a16:creationId xmlns:a16="http://schemas.microsoft.com/office/drawing/2014/main" id="{7A7DDE9A-D6A4-AD74-1659-34D7C6CB2551}"/>
                </a:ext>
              </a:extLst>
            </p:cNvPr>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5;p2">
              <a:extLst>
                <a:ext uri="{FF2B5EF4-FFF2-40B4-BE49-F238E27FC236}">
                  <a16:creationId xmlns:a16="http://schemas.microsoft.com/office/drawing/2014/main" id="{19F84C76-4BCD-631A-7D3C-B9139AD22DDF}"/>
                </a:ext>
              </a:extLst>
            </p:cNvPr>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6;p2">
              <a:extLst>
                <a:ext uri="{FF2B5EF4-FFF2-40B4-BE49-F238E27FC236}">
                  <a16:creationId xmlns:a16="http://schemas.microsoft.com/office/drawing/2014/main" id="{5D676853-C7E2-A004-4EEF-8A18EA5A0D17}"/>
                </a:ext>
              </a:extLst>
            </p:cNvPr>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7;p2">
              <a:extLst>
                <a:ext uri="{FF2B5EF4-FFF2-40B4-BE49-F238E27FC236}">
                  <a16:creationId xmlns:a16="http://schemas.microsoft.com/office/drawing/2014/main" id="{0AF79568-2C0D-96EE-2F58-3590E64B2E5D}"/>
                </a:ext>
              </a:extLst>
            </p:cNvPr>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8;p2">
              <a:extLst>
                <a:ext uri="{FF2B5EF4-FFF2-40B4-BE49-F238E27FC236}">
                  <a16:creationId xmlns:a16="http://schemas.microsoft.com/office/drawing/2014/main" id="{96121123-ECD8-40F8-EE18-754DFD82447D}"/>
                </a:ext>
              </a:extLst>
            </p:cNvPr>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9;p2">
              <a:extLst>
                <a:ext uri="{FF2B5EF4-FFF2-40B4-BE49-F238E27FC236}">
                  <a16:creationId xmlns:a16="http://schemas.microsoft.com/office/drawing/2014/main" id="{CB80359D-D90A-E2C2-48A9-20F164C8A76F}"/>
                </a:ext>
              </a:extLst>
            </p:cNvPr>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20;p2">
              <a:extLst>
                <a:ext uri="{FF2B5EF4-FFF2-40B4-BE49-F238E27FC236}">
                  <a16:creationId xmlns:a16="http://schemas.microsoft.com/office/drawing/2014/main" id="{CA4E1F1C-F321-59AD-2526-E4901C013864}"/>
                </a:ext>
              </a:extLst>
            </p:cNvPr>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21;p2">
              <a:extLst>
                <a:ext uri="{FF2B5EF4-FFF2-40B4-BE49-F238E27FC236}">
                  <a16:creationId xmlns:a16="http://schemas.microsoft.com/office/drawing/2014/main" id="{B8D231FC-AFE8-600C-846A-94D75A57BA71}"/>
                </a:ext>
              </a:extLst>
            </p:cNvPr>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22;p2">
              <a:extLst>
                <a:ext uri="{FF2B5EF4-FFF2-40B4-BE49-F238E27FC236}">
                  <a16:creationId xmlns:a16="http://schemas.microsoft.com/office/drawing/2014/main" id="{E52CCEC3-F07D-95F3-D57F-4C58D9276E75}"/>
                </a:ext>
              </a:extLst>
            </p:cNvPr>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23;p2">
              <a:extLst>
                <a:ext uri="{FF2B5EF4-FFF2-40B4-BE49-F238E27FC236}">
                  <a16:creationId xmlns:a16="http://schemas.microsoft.com/office/drawing/2014/main" id="{78829A38-3F8D-B955-C687-B57077AC4220}"/>
                </a:ext>
              </a:extLst>
            </p:cNvPr>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4;p2">
              <a:extLst>
                <a:ext uri="{FF2B5EF4-FFF2-40B4-BE49-F238E27FC236}">
                  <a16:creationId xmlns:a16="http://schemas.microsoft.com/office/drawing/2014/main" id="{160396FC-6842-2D66-F6D8-8D341799A1D2}"/>
                </a:ext>
              </a:extLst>
            </p:cNvPr>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5;p2">
              <a:extLst>
                <a:ext uri="{FF2B5EF4-FFF2-40B4-BE49-F238E27FC236}">
                  <a16:creationId xmlns:a16="http://schemas.microsoft.com/office/drawing/2014/main" id="{00BCD824-1E8A-CE19-92C8-D6020F1A4250}"/>
                </a:ext>
              </a:extLst>
            </p:cNvPr>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6;p2">
              <a:extLst>
                <a:ext uri="{FF2B5EF4-FFF2-40B4-BE49-F238E27FC236}">
                  <a16:creationId xmlns:a16="http://schemas.microsoft.com/office/drawing/2014/main" id="{7A57F9C5-93E3-495E-08D1-23AD84EF9197}"/>
                </a:ext>
              </a:extLst>
            </p:cNvPr>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7;p2">
              <a:extLst>
                <a:ext uri="{FF2B5EF4-FFF2-40B4-BE49-F238E27FC236}">
                  <a16:creationId xmlns:a16="http://schemas.microsoft.com/office/drawing/2014/main" id="{0636FDA0-8BC9-B08F-C129-B09A903126E9}"/>
                </a:ext>
              </a:extLst>
            </p:cNvPr>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8;p2">
              <a:extLst>
                <a:ext uri="{FF2B5EF4-FFF2-40B4-BE49-F238E27FC236}">
                  <a16:creationId xmlns:a16="http://schemas.microsoft.com/office/drawing/2014/main" id="{35FAFC45-BB48-D1D9-09ED-A071FFDCFC0F}"/>
                </a:ext>
              </a:extLst>
            </p:cNvPr>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9;p2">
              <a:extLst>
                <a:ext uri="{FF2B5EF4-FFF2-40B4-BE49-F238E27FC236}">
                  <a16:creationId xmlns:a16="http://schemas.microsoft.com/office/drawing/2014/main" id="{667D1104-0BF7-D28A-48C1-EC0BFE01D364}"/>
                </a:ext>
              </a:extLst>
            </p:cNvPr>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30;p2">
              <a:extLst>
                <a:ext uri="{FF2B5EF4-FFF2-40B4-BE49-F238E27FC236}">
                  <a16:creationId xmlns:a16="http://schemas.microsoft.com/office/drawing/2014/main" id="{EC88344A-4826-8E4F-8A29-E5C2506D06BC}"/>
                </a:ext>
              </a:extLst>
            </p:cNvPr>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31;p2">
              <a:extLst>
                <a:ext uri="{FF2B5EF4-FFF2-40B4-BE49-F238E27FC236}">
                  <a16:creationId xmlns:a16="http://schemas.microsoft.com/office/drawing/2014/main" id="{FACD74D0-09FF-279D-CE89-00B8F2B40D07}"/>
                </a:ext>
              </a:extLst>
            </p:cNvPr>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32;p2">
              <a:extLst>
                <a:ext uri="{FF2B5EF4-FFF2-40B4-BE49-F238E27FC236}">
                  <a16:creationId xmlns:a16="http://schemas.microsoft.com/office/drawing/2014/main" id="{239E6960-ED90-0EB4-ACCA-1C0BDF47F786}"/>
                </a:ext>
              </a:extLst>
            </p:cNvPr>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33;p2">
              <a:extLst>
                <a:ext uri="{FF2B5EF4-FFF2-40B4-BE49-F238E27FC236}">
                  <a16:creationId xmlns:a16="http://schemas.microsoft.com/office/drawing/2014/main" id="{75B6F460-604C-C9E2-A4C7-21FC2F7934A4}"/>
                </a:ext>
              </a:extLst>
            </p:cNvPr>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4;p2">
              <a:extLst>
                <a:ext uri="{FF2B5EF4-FFF2-40B4-BE49-F238E27FC236}">
                  <a16:creationId xmlns:a16="http://schemas.microsoft.com/office/drawing/2014/main" id="{6BEADC75-F21B-24CE-0922-7F3BDE48207E}"/>
                </a:ext>
              </a:extLst>
            </p:cNvPr>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5;p2">
              <a:extLst>
                <a:ext uri="{FF2B5EF4-FFF2-40B4-BE49-F238E27FC236}">
                  <a16:creationId xmlns:a16="http://schemas.microsoft.com/office/drawing/2014/main" id="{C0CC0B3F-375B-51E4-F6E4-68838A3F6AD9}"/>
                </a:ext>
              </a:extLst>
            </p:cNvPr>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6;p2">
              <a:extLst>
                <a:ext uri="{FF2B5EF4-FFF2-40B4-BE49-F238E27FC236}">
                  <a16:creationId xmlns:a16="http://schemas.microsoft.com/office/drawing/2014/main" id="{BE873862-0A40-0C1D-ABEF-15BDA28124D1}"/>
                </a:ext>
              </a:extLst>
            </p:cNvPr>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7;p2">
              <a:extLst>
                <a:ext uri="{FF2B5EF4-FFF2-40B4-BE49-F238E27FC236}">
                  <a16:creationId xmlns:a16="http://schemas.microsoft.com/office/drawing/2014/main" id="{FD7BC1FE-3AAA-A7F4-078B-AFF15BB41962}"/>
                </a:ext>
              </a:extLst>
            </p:cNvPr>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8;p2">
              <a:extLst>
                <a:ext uri="{FF2B5EF4-FFF2-40B4-BE49-F238E27FC236}">
                  <a16:creationId xmlns:a16="http://schemas.microsoft.com/office/drawing/2014/main" id="{E3263353-1959-EA20-89E0-C3406EEDE90B}"/>
                </a:ext>
              </a:extLst>
            </p:cNvPr>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9;p2">
              <a:extLst>
                <a:ext uri="{FF2B5EF4-FFF2-40B4-BE49-F238E27FC236}">
                  <a16:creationId xmlns:a16="http://schemas.microsoft.com/office/drawing/2014/main" id="{E9CE2A31-0DBF-565D-A3B4-6F9B23EEE38F}"/>
                </a:ext>
              </a:extLst>
            </p:cNvPr>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40;p2">
              <a:extLst>
                <a:ext uri="{FF2B5EF4-FFF2-40B4-BE49-F238E27FC236}">
                  <a16:creationId xmlns:a16="http://schemas.microsoft.com/office/drawing/2014/main" id="{AEA9CDFB-4D73-A34E-C32A-ED05D731F2D1}"/>
                </a:ext>
              </a:extLst>
            </p:cNvPr>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41;p2">
              <a:extLst>
                <a:ext uri="{FF2B5EF4-FFF2-40B4-BE49-F238E27FC236}">
                  <a16:creationId xmlns:a16="http://schemas.microsoft.com/office/drawing/2014/main" id="{EE11DF5A-7FF3-2D18-79F6-CD7ABC81B6DC}"/>
                </a:ext>
              </a:extLst>
            </p:cNvPr>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42;p2">
              <a:extLst>
                <a:ext uri="{FF2B5EF4-FFF2-40B4-BE49-F238E27FC236}">
                  <a16:creationId xmlns:a16="http://schemas.microsoft.com/office/drawing/2014/main" id="{C47FFD36-99D5-6746-C6B9-4A2C96DE469E}"/>
                </a:ext>
              </a:extLst>
            </p:cNvPr>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43;p2">
              <a:extLst>
                <a:ext uri="{FF2B5EF4-FFF2-40B4-BE49-F238E27FC236}">
                  <a16:creationId xmlns:a16="http://schemas.microsoft.com/office/drawing/2014/main" id="{FED4FEEC-0D04-D0C5-AE49-A4ADF217B1E2}"/>
                </a:ext>
              </a:extLst>
            </p:cNvPr>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4;p2">
              <a:extLst>
                <a:ext uri="{FF2B5EF4-FFF2-40B4-BE49-F238E27FC236}">
                  <a16:creationId xmlns:a16="http://schemas.microsoft.com/office/drawing/2014/main" id="{EBB9318D-47B4-AAF4-043B-09135D88118B}"/>
                </a:ext>
              </a:extLst>
            </p:cNvPr>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5;p2">
              <a:extLst>
                <a:ext uri="{FF2B5EF4-FFF2-40B4-BE49-F238E27FC236}">
                  <a16:creationId xmlns:a16="http://schemas.microsoft.com/office/drawing/2014/main" id="{9A725B56-B9DC-0EA8-1FBE-8A7F5B57F5E0}"/>
                </a:ext>
              </a:extLst>
            </p:cNvPr>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1122066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صورة مع تسمية توضيحية">
    <p:spTree>
      <p:nvGrpSpPr>
        <p:cNvPr id="1" name=""/>
        <p:cNvGrpSpPr/>
        <p:nvPr/>
      </p:nvGrpSpPr>
      <p:grpSpPr>
        <a:xfrm>
          <a:off x="0" y="0"/>
          <a:ext cx="0" cy="0"/>
          <a:chOff x="0" y="0"/>
          <a:chExt cx="0" cy="0"/>
        </a:xfrm>
      </p:grpSpPr>
      <p:grpSp>
        <p:nvGrpSpPr>
          <p:cNvPr id="8" name="Google Shape;11;p2">
            <a:extLst>
              <a:ext uri="{FF2B5EF4-FFF2-40B4-BE49-F238E27FC236}">
                <a16:creationId xmlns:a16="http://schemas.microsoft.com/office/drawing/2014/main" id="{66C162D8-124C-E6C2-89D3-C9EE28A2E3AE}"/>
              </a:ext>
            </a:extLst>
          </p:cNvPr>
          <p:cNvGrpSpPr/>
          <p:nvPr userDrawn="1"/>
        </p:nvGrpSpPr>
        <p:grpSpPr>
          <a:xfrm>
            <a:off x="178274" y="177600"/>
            <a:ext cx="11797825" cy="6426400"/>
            <a:chOff x="178275" y="177600"/>
            <a:chExt cx="8787300" cy="4788300"/>
          </a:xfrm>
        </p:grpSpPr>
        <p:sp>
          <p:nvSpPr>
            <p:cNvPr id="9" name="Google Shape;12;p2">
              <a:extLst>
                <a:ext uri="{FF2B5EF4-FFF2-40B4-BE49-F238E27FC236}">
                  <a16:creationId xmlns:a16="http://schemas.microsoft.com/office/drawing/2014/main" id="{DDA5A098-FD97-575B-5E8B-1DEB5C819275}"/>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p2">
              <a:extLst>
                <a:ext uri="{FF2B5EF4-FFF2-40B4-BE49-F238E27FC236}">
                  <a16:creationId xmlns:a16="http://schemas.microsoft.com/office/drawing/2014/main" id="{BEE07762-6E78-AA24-9EF3-B9A9074DC015}"/>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8727;p14">
            <a:extLst>
              <a:ext uri="{FF2B5EF4-FFF2-40B4-BE49-F238E27FC236}">
                <a16:creationId xmlns:a16="http://schemas.microsoft.com/office/drawing/2014/main" id="{2CDFF4A1-B482-83AB-A302-C6B7F2651179}"/>
              </a:ext>
            </a:extLst>
          </p:cNvPr>
          <p:cNvGrpSpPr/>
          <p:nvPr userDrawn="1"/>
        </p:nvGrpSpPr>
        <p:grpSpPr>
          <a:xfrm>
            <a:off x="363923" y="4878102"/>
            <a:ext cx="5832307" cy="2554999"/>
            <a:chOff x="321725" y="1582438"/>
            <a:chExt cx="2563764" cy="1123076"/>
          </a:xfrm>
        </p:grpSpPr>
        <p:sp>
          <p:nvSpPr>
            <p:cNvPr id="12" name="Google Shape;8728;p14">
              <a:extLst>
                <a:ext uri="{FF2B5EF4-FFF2-40B4-BE49-F238E27FC236}">
                  <a16:creationId xmlns:a16="http://schemas.microsoft.com/office/drawing/2014/main" id="{2B94D238-7BFE-1013-00C9-98B62330825C}"/>
                </a:ext>
              </a:extLst>
            </p:cNvPr>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729;p14">
              <a:extLst>
                <a:ext uri="{FF2B5EF4-FFF2-40B4-BE49-F238E27FC236}">
                  <a16:creationId xmlns:a16="http://schemas.microsoft.com/office/drawing/2014/main" id="{B345EA1B-0FC7-7D86-704A-CB62D7E460A8}"/>
                </a:ext>
              </a:extLst>
            </p:cNvPr>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730;p14">
              <a:extLst>
                <a:ext uri="{FF2B5EF4-FFF2-40B4-BE49-F238E27FC236}">
                  <a16:creationId xmlns:a16="http://schemas.microsoft.com/office/drawing/2014/main" id="{F8B17B46-FA3F-A24F-558F-11EA64E2CB75}"/>
                </a:ext>
              </a:extLst>
            </p:cNvPr>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731;p14">
              <a:extLst>
                <a:ext uri="{FF2B5EF4-FFF2-40B4-BE49-F238E27FC236}">
                  <a16:creationId xmlns:a16="http://schemas.microsoft.com/office/drawing/2014/main" id="{D4765A51-7698-D9BE-D3F6-33BB529A7AFF}"/>
                </a:ext>
              </a:extLst>
            </p:cNvPr>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732;p14">
              <a:extLst>
                <a:ext uri="{FF2B5EF4-FFF2-40B4-BE49-F238E27FC236}">
                  <a16:creationId xmlns:a16="http://schemas.microsoft.com/office/drawing/2014/main" id="{6DAD682D-52D0-4967-0295-0BF2EF698544}"/>
                </a:ext>
              </a:extLst>
            </p:cNvPr>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733;p14">
              <a:extLst>
                <a:ext uri="{FF2B5EF4-FFF2-40B4-BE49-F238E27FC236}">
                  <a16:creationId xmlns:a16="http://schemas.microsoft.com/office/drawing/2014/main" id="{7A251B12-DD31-9D9E-AEDB-E18DCCF95139}"/>
                </a:ext>
              </a:extLst>
            </p:cNvPr>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734;p14">
              <a:extLst>
                <a:ext uri="{FF2B5EF4-FFF2-40B4-BE49-F238E27FC236}">
                  <a16:creationId xmlns:a16="http://schemas.microsoft.com/office/drawing/2014/main" id="{DEDBB14E-6CB4-F4C1-C877-796DC536507A}"/>
                </a:ext>
              </a:extLst>
            </p:cNvPr>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735;p14">
              <a:extLst>
                <a:ext uri="{FF2B5EF4-FFF2-40B4-BE49-F238E27FC236}">
                  <a16:creationId xmlns:a16="http://schemas.microsoft.com/office/drawing/2014/main" id="{0493DF71-3634-A019-ECF3-04918D886CBE}"/>
                </a:ext>
              </a:extLst>
            </p:cNvPr>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736;p14">
              <a:extLst>
                <a:ext uri="{FF2B5EF4-FFF2-40B4-BE49-F238E27FC236}">
                  <a16:creationId xmlns:a16="http://schemas.microsoft.com/office/drawing/2014/main" id="{8B8F82F1-0550-266D-27AA-A6B7A41F3AF2}"/>
                </a:ext>
              </a:extLst>
            </p:cNvPr>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737;p14">
              <a:extLst>
                <a:ext uri="{FF2B5EF4-FFF2-40B4-BE49-F238E27FC236}">
                  <a16:creationId xmlns:a16="http://schemas.microsoft.com/office/drawing/2014/main" id="{763034A9-12AC-C260-2A3B-C502EFC153F6}"/>
                </a:ext>
              </a:extLst>
            </p:cNvPr>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738;p14">
              <a:extLst>
                <a:ext uri="{FF2B5EF4-FFF2-40B4-BE49-F238E27FC236}">
                  <a16:creationId xmlns:a16="http://schemas.microsoft.com/office/drawing/2014/main" id="{9526E9BD-4C5F-5722-A158-411C60DBAD3D}"/>
                </a:ext>
              </a:extLst>
            </p:cNvPr>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739;p14">
              <a:extLst>
                <a:ext uri="{FF2B5EF4-FFF2-40B4-BE49-F238E27FC236}">
                  <a16:creationId xmlns:a16="http://schemas.microsoft.com/office/drawing/2014/main" id="{AE2EC298-7789-7969-599D-AC542CD207D2}"/>
                </a:ext>
              </a:extLst>
            </p:cNvPr>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740;p14">
              <a:extLst>
                <a:ext uri="{FF2B5EF4-FFF2-40B4-BE49-F238E27FC236}">
                  <a16:creationId xmlns:a16="http://schemas.microsoft.com/office/drawing/2014/main" id="{170DCBC5-9586-2CAF-CCAE-38E54ED02183}"/>
                </a:ext>
              </a:extLst>
            </p:cNvPr>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741;p14">
              <a:extLst>
                <a:ext uri="{FF2B5EF4-FFF2-40B4-BE49-F238E27FC236}">
                  <a16:creationId xmlns:a16="http://schemas.microsoft.com/office/drawing/2014/main" id="{A68E3D83-AB74-6F41-C144-52FB70C64E3E}"/>
                </a:ext>
              </a:extLst>
            </p:cNvPr>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742;p14">
              <a:extLst>
                <a:ext uri="{FF2B5EF4-FFF2-40B4-BE49-F238E27FC236}">
                  <a16:creationId xmlns:a16="http://schemas.microsoft.com/office/drawing/2014/main" id="{ACFEA224-D67D-6C82-8226-2AD087C43174}"/>
                </a:ext>
              </a:extLst>
            </p:cNvPr>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743;p14">
              <a:extLst>
                <a:ext uri="{FF2B5EF4-FFF2-40B4-BE49-F238E27FC236}">
                  <a16:creationId xmlns:a16="http://schemas.microsoft.com/office/drawing/2014/main" id="{5C806CBC-8425-ADCB-4ACD-649297A26764}"/>
                </a:ext>
              </a:extLst>
            </p:cNvPr>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744;p14">
              <a:extLst>
                <a:ext uri="{FF2B5EF4-FFF2-40B4-BE49-F238E27FC236}">
                  <a16:creationId xmlns:a16="http://schemas.microsoft.com/office/drawing/2014/main" id="{DD1588C1-5780-5D18-45C8-3AC86E694353}"/>
                </a:ext>
              </a:extLst>
            </p:cNvPr>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745;p14">
              <a:extLst>
                <a:ext uri="{FF2B5EF4-FFF2-40B4-BE49-F238E27FC236}">
                  <a16:creationId xmlns:a16="http://schemas.microsoft.com/office/drawing/2014/main" id="{A15C718E-B339-5CFB-F51C-35D023107292}"/>
                </a:ext>
              </a:extLst>
            </p:cNvPr>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746;p14">
              <a:extLst>
                <a:ext uri="{FF2B5EF4-FFF2-40B4-BE49-F238E27FC236}">
                  <a16:creationId xmlns:a16="http://schemas.microsoft.com/office/drawing/2014/main" id="{9D3D3DF5-1B01-2E2D-CCFC-FB676EC7D9B3}"/>
                </a:ext>
              </a:extLst>
            </p:cNvPr>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747;p14">
              <a:extLst>
                <a:ext uri="{FF2B5EF4-FFF2-40B4-BE49-F238E27FC236}">
                  <a16:creationId xmlns:a16="http://schemas.microsoft.com/office/drawing/2014/main" id="{71C8399B-2443-6330-F3EF-0996B6FD959F}"/>
                </a:ext>
              </a:extLst>
            </p:cNvPr>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748;p14">
              <a:extLst>
                <a:ext uri="{FF2B5EF4-FFF2-40B4-BE49-F238E27FC236}">
                  <a16:creationId xmlns:a16="http://schemas.microsoft.com/office/drawing/2014/main" id="{2E3C6748-969E-1CB7-AB49-D4BDF98BBC15}"/>
                </a:ext>
              </a:extLst>
            </p:cNvPr>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749;p14">
              <a:extLst>
                <a:ext uri="{FF2B5EF4-FFF2-40B4-BE49-F238E27FC236}">
                  <a16:creationId xmlns:a16="http://schemas.microsoft.com/office/drawing/2014/main" id="{C582F181-6861-F5B7-482D-A98F2681A431}"/>
                </a:ext>
              </a:extLst>
            </p:cNvPr>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750;p14">
              <a:extLst>
                <a:ext uri="{FF2B5EF4-FFF2-40B4-BE49-F238E27FC236}">
                  <a16:creationId xmlns:a16="http://schemas.microsoft.com/office/drawing/2014/main" id="{CA4E1DB6-1AC5-477E-984A-B9ECEEE8B3AC}"/>
                </a:ext>
              </a:extLst>
            </p:cNvPr>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751;p14">
              <a:extLst>
                <a:ext uri="{FF2B5EF4-FFF2-40B4-BE49-F238E27FC236}">
                  <a16:creationId xmlns:a16="http://schemas.microsoft.com/office/drawing/2014/main" id="{6E5BCCC9-9B68-E7FF-9064-52070DE90B54}"/>
                </a:ext>
              </a:extLst>
            </p:cNvPr>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752;p14">
              <a:extLst>
                <a:ext uri="{FF2B5EF4-FFF2-40B4-BE49-F238E27FC236}">
                  <a16:creationId xmlns:a16="http://schemas.microsoft.com/office/drawing/2014/main" id="{92040B32-0BE2-AE03-B551-C2692C8D7DEB}"/>
                </a:ext>
              </a:extLst>
            </p:cNvPr>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753;p14">
              <a:extLst>
                <a:ext uri="{FF2B5EF4-FFF2-40B4-BE49-F238E27FC236}">
                  <a16:creationId xmlns:a16="http://schemas.microsoft.com/office/drawing/2014/main" id="{B4E339BB-B7CE-12BC-069B-D954EBA1C2E3}"/>
                </a:ext>
              </a:extLst>
            </p:cNvPr>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754;p14">
              <a:extLst>
                <a:ext uri="{FF2B5EF4-FFF2-40B4-BE49-F238E27FC236}">
                  <a16:creationId xmlns:a16="http://schemas.microsoft.com/office/drawing/2014/main" id="{3194778A-31F1-A3D7-22A7-0E2CAD9126FC}"/>
                </a:ext>
              </a:extLst>
            </p:cNvPr>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755;p14">
              <a:extLst>
                <a:ext uri="{FF2B5EF4-FFF2-40B4-BE49-F238E27FC236}">
                  <a16:creationId xmlns:a16="http://schemas.microsoft.com/office/drawing/2014/main" id="{9FBB4610-A6CC-F295-E90E-E62A9251F118}"/>
                </a:ext>
              </a:extLst>
            </p:cNvPr>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756;p14">
              <a:extLst>
                <a:ext uri="{FF2B5EF4-FFF2-40B4-BE49-F238E27FC236}">
                  <a16:creationId xmlns:a16="http://schemas.microsoft.com/office/drawing/2014/main" id="{E709EE9F-55C3-40BE-4399-5F89D96D91FC}"/>
                </a:ext>
              </a:extLst>
            </p:cNvPr>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757;p14">
              <a:extLst>
                <a:ext uri="{FF2B5EF4-FFF2-40B4-BE49-F238E27FC236}">
                  <a16:creationId xmlns:a16="http://schemas.microsoft.com/office/drawing/2014/main" id="{C7019E69-0B36-EB94-D50F-4A76FC213BF2}"/>
                </a:ext>
              </a:extLst>
            </p:cNvPr>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758;p14">
              <a:extLst>
                <a:ext uri="{FF2B5EF4-FFF2-40B4-BE49-F238E27FC236}">
                  <a16:creationId xmlns:a16="http://schemas.microsoft.com/office/drawing/2014/main" id="{3C060609-EE31-9A85-C73D-671AD9C80882}"/>
                </a:ext>
              </a:extLst>
            </p:cNvPr>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759;p14">
              <a:extLst>
                <a:ext uri="{FF2B5EF4-FFF2-40B4-BE49-F238E27FC236}">
                  <a16:creationId xmlns:a16="http://schemas.microsoft.com/office/drawing/2014/main" id="{DE4CE99F-5FA8-ED6E-FCD6-A7332E76308F}"/>
                </a:ext>
              </a:extLst>
            </p:cNvPr>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760;p14">
              <a:extLst>
                <a:ext uri="{FF2B5EF4-FFF2-40B4-BE49-F238E27FC236}">
                  <a16:creationId xmlns:a16="http://schemas.microsoft.com/office/drawing/2014/main" id="{E1A606E6-6435-A0A2-FA04-4B8A7A57418E}"/>
                </a:ext>
              </a:extLst>
            </p:cNvPr>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761;p14">
              <a:extLst>
                <a:ext uri="{FF2B5EF4-FFF2-40B4-BE49-F238E27FC236}">
                  <a16:creationId xmlns:a16="http://schemas.microsoft.com/office/drawing/2014/main" id="{467BAF37-2379-76AC-1C8F-D082242C6F79}"/>
                </a:ext>
              </a:extLst>
            </p:cNvPr>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762;p14">
              <a:extLst>
                <a:ext uri="{FF2B5EF4-FFF2-40B4-BE49-F238E27FC236}">
                  <a16:creationId xmlns:a16="http://schemas.microsoft.com/office/drawing/2014/main" id="{A8BB42C3-9F02-AFD7-E7E4-09845ABF8076}"/>
                </a:ext>
              </a:extLst>
            </p:cNvPr>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763;p14">
              <a:extLst>
                <a:ext uri="{FF2B5EF4-FFF2-40B4-BE49-F238E27FC236}">
                  <a16:creationId xmlns:a16="http://schemas.microsoft.com/office/drawing/2014/main" id="{ACC83322-75B3-5DC8-B0EE-847A9730EE78}"/>
                </a:ext>
              </a:extLst>
            </p:cNvPr>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764;p14">
              <a:extLst>
                <a:ext uri="{FF2B5EF4-FFF2-40B4-BE49-F238E27FC236}">
                  <a16:creationId xmlns:a16="http://schemas.microsoft.com/office/drawing/2014/main" id="{F46B6C96-10F2-3F3A-5304-ED14747D840F}"/>
                </a:ext>
              </a:extLst>
            </p:cNvPr>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765;p14">
              <a:extLst>
                <a:ext uri="{FF2B5EF4-FFF2-40B4-BE49-F238E27FC236}">
                  <a16:creationId xmlns:a16="http://schemas.microsoft.com/office/drawing/2014/main" id="{DF023F64-EA8C-51F6-4CD6-65513A95F3C1}"/>
                </a:ext>
              </a:extLst>
            </p:cNvPr>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766;p14">
              <a:extLst>
                <a:ext uri="{FF2B5EF4-FFF2-40B4-BE49-F238E27FC236}">
                  <a16:creationId xmlns:a16="http://schemas.microsoft.com/office/drawing/2014/main" id="{97429FC3-4A00-335B-4DA3-E15969DB8317}"/>
                </a:ext>
              </a:extLst>
            </p:cNvPr>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767;p14">
              <a:extLst>
                <a:ext uri="{FF2B5EF4-FFF2-40B4-BE49-F238E27FC236}">
                  <a16:creationId xmlns:a16="http://schemas.microsoft.com/office/drawing/2014/main" id="{448B129F-1350-308A-1C5B-108CE3FC91B8}"/>
                </a:ext>
              </a:extLst>
            </p:cNvPr>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768;p14">
              <a:extLst>
                <a:ext uri="{FF2B5EF4-FFF2-40B4-BE49-F238E27FC236}">
                  <a16:creationId xmlns:a16="http://schemas.microsoft.com/office/drawing/2014/main" id="{E295BD21-454C-433F-8C2E-5106D7737503}"/>
                </a:ext>
              </a:extLst>
            </p:cNvPr>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769;p14">
              <a:extLst>
                <a:ext uri="{FF2B5EF4-FFF2-40B4-BE49-F238E27FC236}">
                  <a16:creationId xmlns:a16="http://schemas.microsoft.com/office/drawing/2014/main" id="{53452438-86A4-DC0E-F386-6C968B3C2CDD}"/>
                </a:ext>
              </a:extLst>
            </p:cNvPr>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770;p14">
              <a:extLst>
                <a:ext uri="{FF2B5EF4-FFF2-40B4-BE49-F238E27FC236}">
                  <a16:creationId xmlns:a16="http://schemas.microsoft.com/office/drawing/2014/main" id="{E8418872-0E9D-313F-5A91-EBD5AB921283}"/>
                </a:ext>
              </a:extLst>
            </p:cNvPr>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771;p14">
              <a:extLst>
                <a:ext uri="{FF2B5EF4-FFF2-40B4-BE49-F238E27FC236}">
                  <a16:creationId xmlns:a16="http://schemas.microsoft.com/office/drawing/2014/main" id="{9258F391-6220-573F-FB62-AE303F1788C3}"/>
                </a:ext>
              </a:extLst>
            </p:cNvPr>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772;p14">
              <a:extLst>
                <a:ext uri="{FF2B5EF4-FFF2-40B4-BE49-F238E27FC236}">
                  <a16:creationId xmlns:a16="http://schemas.microsoft.com/office/drawing/2014/main" id="{347C3E19-0F97-5B6E-7A6C-A12D9000E267}"/>
                </a:ext>
              </a:extLst>
            </p:cNvPr>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773;p14">
              <a:extLst>
                <a:ext uri="{FF2B5EF4-FFF2-40B4-BE49-F238E27FC236}">
                  <a16:creationId xmlns:a16="http://schemas.microsoft.com/office/drawing/2014/main" id="{767D6589-2ACE-0823-2512-DFA5F78C1D6E}"/>
                </a:ext>
              </a:extLst>
            </p:cNvPr>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774;p14">
              <a:extLst>
                <a:ext uri="{FF2B5EF4-FFF2-40B4-BE49-F238E27FC236}">
                  <a16:creationId xmlns:a16="http://schemas.microsoft.com/office/drawing/2014/main" id="{2D84362B-8522-EA57-4B5E-CE3CEB7A81CD}"/>
                </a:ext>
              </a:extLst>
            </p:cNvPr>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775;p14">
              <a:extLst>
                <a:ext uri="{FF2B5EF4-FFF2-40B4-BE49-F238E27FC236}">
                  <a16:creationId xmlns:a16="http://schemas.microsoft.com/office/drawing/2014/main" id="{FB9EA099-D662-C115-2DFD-564DAD329576}"/>
                </a:ext>
              </a:extLst>
            </p:cNvPr>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776;p14">
              <a:extLst>
                <a:ext uri="{FF2B5EF4-FFF2-40B4-BE49-F238E27FC236}">
                  <a16:creationId xmlns:a16="http://schemas.microsoft.com/office/drawing/2014/main" id="{89B722B7-C5AC-087E-59F5-B98E16775081}"/>
                </a:ext>
              </a:extLst>
            </p:cNvPr>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777;p14">
              <a:extLst>
                <a:ext uri="{FF2B5EF4-FFF2-40B4-BE49-F238E27FC236}">
                  <a16:creationId xmlns:a16="http://schemas.microsoft.com/office/drawing/2014/main" id="{99724B22-7C8C-BC3E-0725-BB5EECBA4821}"/>
                </a:ext>
              </a:extLst>
            </p:cNvPr>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778;p14">
              <a:extLst>
                <a:ext uri="{FF2B5EF4-FFF2-40B4-BE49-F238E27FC236}">
                  <a16:creationId xmlns:a16="http://schemas.microsoft.com/office/drawing/2014/main" id="{0A3FAC11-E71D-42B6-51C3-FEFB7B003A01}"/>
                </a:ext>
              </a:extLst>
            </p:cNvPr>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779;p14">
              <a:extLst>
                <a:ext uri="{FF2B5EF4-FFF2-40B4-BE49-F238E27FC236}">
                  <a16:creationId xmlns:a16="http://schemas.microsoft.com/office/drawing/2014/main" id="{544C5209-1F1A-FA6C-1560-A74C124BC2AD}"/>
                </a:ext>
              </a:extLst>
            </p:cNvPr>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780;p14">
              <a:extLst>
                <a:ext uri="{FF2B5EF4-FFF2-40B4-BE49-F238E27FC236}">
                  <a16:creationId xmlns:a16="http://schemas.microsoft.com/office/drawing/2014/main" id="{FDD21840-830F-7DA1-86B7-20AF6DF871FD}"/>
                </a:ext>
              </a:extLst>
            </p:cNvPr>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781;p14">
              <a:extLst>
                <a:ext uri="{FF2B5EF4-FFF2-40B4-BE49-F238E27FC236}">
                  <a16:creationId xmlns:a16="http://schemas.microsoft.com/office/drawing/2014/main" id="{4C74AF11-615C-C243-3850-4859FD7B0B3D}"/>
                </a:ext>
              </a:extLst>
            </p:cNvPr>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782;p14">
              <a:extLst>
                <a:ext uri="{FF2B5EF4-FFF2-40B4-BE49-F238E27FC236}">
                  <a16:creationId xmlns:a16="http://schemas.microsoft.com/office/drawing/2014/main" id="{C89E9B21-FE7D-B60B-EB63-2C18C1461951}"/>
                </a:ext>
              </a:extLst>
            </p:cNvPr>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783;p14">
              <a:extLst>
                <a:ext uri="{FF2B5EF4-FFF2-40B4-BE49-F238E27FC236}">
                  <a16:creationId xmlns:a16="http://schemas.microsoft.com/office/drawing/2014/main" id="{8E3C4538-63F6-20B2-2E6B-FD2AE7D2A37E}"/>
                </a:ext>
              </a:extLst>
            </p:cNvPr>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784;p14">
              <a:extLst>
                <a:ext uri="{FF2B5EF4-FFF2-40B4-BE49-F238E27FC236}">
                  <a16:creationId xmlns:a16="http://schemas.microsoft.com/office/drawing/2014/main" id="{7E8E3C49-594E-F34E-04C8-1184C8641114}"/>
                </a:ext>
              </a:extLst>
            </p:cNvPr>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785;p14">
              <a:extLst>
                <a:ext uri="{FF2B5EF4-FFF2-40B4-BE49-F238E27FC236}">
                  <a16:creationId xmlns:a16="http://schemas.microsoft.com/office/drawing/2014/main" id="{8F884886-31BE-67CD-5535-9555A5C68378}"/>
                </a:ext>
              </a:extLst>
            </p:cNvPr>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786;p14">
              <a:extLst>
                <a:ext uri="{FF2B5EF4-FFF2-40B4-BE49-F238E27FC236}">
                  <a16:creationId xmlns:a16="http://schemas.microsoft.com/office/drawing/2014/main" id="{6CC5DE6A-5F65-D84E-54EF-EC9A54CDE93C}"/>
                </a:ext>
              </a:extLst>
            </p:cNvPr>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787;p14">
              <a:extLst>
                <a:ext uri="{FF2B5EF4-FFF2-40B4-BE49-F238E27FC236}">
                  <a16:creationId xmlns:a16="http://schemas.microsoft.com/office/drawing/2014/main" id="{8CFE35AE-C04F-89F7-2C29-EA4704CBA859}"/>
                </a:ext>
              </a:extLst>
            </p:cNvPr>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788;p14">
              <a:extLst>
                <a:ext uri="{FF2B5EF4-FFF2-40B4-BE49-F238E27FC236}">
                  <a16:creationId xmlns:a16="http://schemas.microsoft.com/office/drawing/2014/main" id="{E9EC293D-39C9-B52D-AF67-54A9D0AF2B51}"/>
                </a:ext>
              </a:extLst>
            </p:cNvPr>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789;p14">
              <a:extLst>
                <a:ext uri="{FF2B5EF4-FFF2-40B4-BE49-F238E27FC236}">
                  <a16:creationId xmlns:a16="http://schemas.microsoft.com/office/drawing/2014/main" id="{06D10987-0D37-A672-049B-D48F1BB637D2}"/>
                </a:ext>
              </a:extLst>
            </p:cNvPr>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790;p14">
              <a:extLst>
                <a:ext uri="{FF2B5EF4-FFF2-40B4-BE49-F238E27FC236}">
                  <a16:creationId xmlns:a16="http://schemas.microsoft.com/office/drawing/2014/main" id="{C2B3A811-31BD-B0A9-6B14-ED584F4B6098}"/>
                </a:ext>
              </a:extLst>
            </p:cNvPr>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791;p14">
              <a:extLst>
                <a:ext uri="{FF2B5EF4-FFF2-40B4-BE49-F238E27FC236}">
                  <a16:creationId xmlns:a16="http://schemas.microsoft.com/office/drawing/2014/main" id="{3347D75C-930D-D7BD-B4B2-C3D252F8AFDA}"/>
                </a:ext>
              </a:extLst>
            </p:cNvPr>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792;p14">
              <a:extLst>
                <a:ext uri="{FF2B5EF4-FFF2-40B4-BE49-F238E27FC236}">
                  <a16:creationId xmlns:a16="http://schemas.microsoft.com/office/drawing/2014/main" id="{83053993-EC5F-F7EF-345C-7F51DEDDA95C}"/>
                </a:ext>
              </a:extLst>
            </p:cNvPr>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793;p14">
              <a:extLst>
                <a:ext uri="{FF2B5EF4-FFF2-40B4-BE49-F238E27FC236}">
                  <a16:creationId xmlns:a16="http://schemas.microsoft.com/office/drawing/2014/main" id="{9E9A2CAD-C1F2-A827-6259-28847CC1CD5A}"/>
                </a:ext>
              </a:extLst>
            </p:cNvPr>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794;p14">
              <a:extLst>
                <a:ext uri="{FF2B5EF4-FFF2-40B4-BE49-F238E27FC236}">
                  <a16:creationId xmlns:a16="http://schemas.microsoft.com/office/drawing/2014/main" id="{EC4FFAE3-C2B0-888A-C54D-BF04F88CC140}"/>
                </a:ext>
              </a:extLst>
            </p:cNvPr>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795;p14">
              <a:extLst>
                <a:ext uri="{FF2B5EF4-FFF2-40B4-BE49-F238E27FC236}">
                  <a16:creationId xmlns:a16="http://schemas.microsoft.com/office/drawing/2014/main" id="{75A575C3-60C3-0C3C-E5CA-AD90BF121B1B}"/>
                </a:ext>
              </a:extLst>
            </p:cNvPr>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796;p14">
              <a:extLst>
                <a:ext uri="{FF2B5EF4-FFF2-40B4-BE49-F238E27FC236}">
                  <a16:creationId xmlns:a16="http://schemas.microsoft.com/office/drawing/2014/main" id="{7B489A80-F7B6-AE15-1A56-F8842A0FEBD3}"/>
                </a:ext>
              </a:extLst>
            </p:cNvPr>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797;p14">
              <a:extLst>
                <a:ext uri="{FF2B5EF4-FFF2-40B4-BE49-F238E27FC236}">
                  <a16:creationId xmlns:a16="http://schemas.microsoft.com/office/drawing/2014/main" id="{677233B2-ECDA-3598-0E19-E5180A9C0E30}"/>
                </a:ext>
              </a:extLst>
            </p:cNvPr>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798;p14">
              <a:extLst>
                <a:ext uri="{FF2B5EF4-FFF2-40B4-BE49-F238E27FC236}">
                  <a16:creationId xmlns:a16="http://schemas.microsoft.com/office/drawing/2014/main" id="{379415D9-D0FF-ADAB-D9B0-6161262F150D}"/>
                </a:ext>
              </a:extLst>
            </p:cNvPr>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799;p14">
              <a:extLst>
                <a:ext uri="{FF2B5EF4-FFF2-40B4-BE49-F238E27FC236}">
                  <a16:creationId xmlns:a16="http://schemas.microsoft.com/office/drawing/2014/main" id="{A496EA0D-92F2-5B4E-845F-387388894E64}"/>
                </a:ext>
              </a:extLst>
            </p:cNvPr>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800;p14">
              <a:extLst>
                <a:ext uri="{FF2B5EF4-FFF2-40B4-BE49-F238E27FC236}">
                  <a16:creationId xmlns:a16="http://schemas.microsoft.com/office/drawing/2014/main" id="{D27E50EF-DBE3-4388-4322-6D47025E4E21}"/>
                </a:ext>
              </a:extLst>
            </p:cNvPr>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801;p14">
              <a:extLst>
                <a:ext uri="{FF2B5EF4-FFF2-40B4-BE49-F238E27FC236}">
                  <a16:creationId xmlns:a16="http://schemas.microsoft.com/office/drawing/2014/main" id="{DB78A7E0-0934-BB33-6AD9-4FBA6DB50980}"/>
                </a:ext>
              </a:extLst>
            </p:cNvPr>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802;p14">
              <a:extLst>
                <a:ext uri="{FF2B5EF4-FFF2-40B4-BE49-F238E27FC236}">
                  <a16:creationId xmlns:a16="http://schemas.microsoft.com/office/drawing/2014/main" id="{5850B354-1C84-2F80-8F7C-0F097A329241}"/>
                </a:ext>
              </a:extLst>
            </p:cNvPr>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803;p14">
              <a:extLst>
                <a:ext uri="{FF2B5EF4-FFF2-40B4-BE49-F238E27FC236}">
                  <a16:creationId xmlns:a16="http://schemas.microsoft.com/office/drawing/2014/main" id="{2FF67FA6-5D61-4F29-4559-2A3E44DC7D20}"/>
                </a:ext>
              </a:extLst>
            </p:cNvPr>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04;p14">
              <a:extLst>
                <a:ext uri="{FF2B5EF4-FFF2-40B4-BE49-F238E27FC236}">
                  <a16:creationId xmlns:a16="http://schemas.microsoft.com/office/drawing/2014/main" id="{1A97FD4D-9701-736E-A9E2-16B985F2EDD1}"/>
                </a:ext>
              </a:extLst>
            </p:cNvPr>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805;p14">
              <a:extLst>
                <a:ext uri="{FF2B5EF4-FFF2-40B4-BE49-F238E27FC236}">
                  <a16:creationId xmlns:a16="http://schemas.microsoft.com/office/drawing/2014/main" id="{15AEEA52-3992-015B-7242-6F0E543FB97D}"/>
                </a:ext>
              </a:extLst>
            </p:cNvPr>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806;p14">
              <a:extLst>
                <a:ext uri="{FF2B5EF4-FFF2-40B4-BE49-F238E27FC236}">
                  <a16:creationId xmlns:a16="http://schemas.microsoft.com/office/drawing/2014/main" id="{316AF968-AFFA-5792-3B0A-A88C0E8F5E1D}"/>
                </a:ext>
              </a:extLst>
            </p:cNvPr>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807;p14">
              <a:extLst>
                <a:ext uri="{FF2B5EF4-FFF2-40B4-BE49-F238E27FC236}">
                  <a16:creationId xmlns:a16="http://schemas.microsoft.com/office/drawing/2014/main" id="{1B17EB6C-3741-2D45-9499-775B28A73779}"/>
                </a:ext>
              </a:extLst>
            </p:cNvPr>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808;p14">
              <a:extLst>
                <a:ext uri="{FF2B5EF4-FFF2-40B4-BE49-F238E27FC236}">
                  <a16:creationId xmlns:a16="http://schemas.microsoft.com/office/drawing/2014/main" id="{12B0CCBB-1D7E-8CC6-41D2-B36DC08E34B4}"/>
                </a:ext>
              </a:extLst>
            </p:cNvPr>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809;p14">
              <a:extLst>
                <a:ext uri="{FF2B5EF4-FFF2-40B4-BE49-F238E27FC236}">
                  <a16:creationId xmlns:a16="http://schemas.microsoft.com/office/drawing/2014/main" id="{B2E03E0A-CF5C-9E63-B47D-184543033452}"/>
                </a:ext>
              </a:extLst>
            </p:cNvPr>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810;p14">
              <a:extLst>
                <a:ext uri="{FF2B5EF4-FFF2-40B4-BE49-F238E27FC236}">
                  <a16:creationId xmlns:a16="http://schemas.microsoft.com/office/drawing/2014/main" id="{8B89935A-CA88-247B-92C4-1D032ABD04AC}"/>
                </a:ext>
              </a:extLst>
            </p:cNvPr>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811;p14">
              <a:extLst>
                <a:ext uri="{FF2B5EF4-FFF2-40B4-BE49-F238E27FC236}">
                  <a16:creationId xmlns:a16="http://schemas.microsoft.com/office/drawing/2014/main" id="{2E49583F-DBFD-68F2-68F1-B3F0387C5FD0}"/>
                </a:ext>
              </a:extLst>
            </p:cNvPr>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812;p14">
              <a:extLst>
                <a:ext uri="{FF2B5EF4-FFF2-40B4-BE49-F238E27FC236}">
                  <a16:creationId xmlns:a16="http://schemas.microsoft.com/office/drawing/2014/main" id="{505DB911-AA05-BCE6-F686-BEC106FBE436}"/>
                </a:ext>
              </a:extLst>
            </p:cNvPr>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813;p14">
              <a:extLst>
                <a:ext uri="{FF2B5EF4-FFF2-40B4-BE49-F238E27FC236}">
                  <a16:creationId xmlns:a16="http://schemas.microsoft.com/office/drawing/2014/main" id="{1D1ED9DB-07A1-6D7A-E2E3-CA9BA4D7EC81}"/>
                </a:ext>
              </a:extLst>
            </p:cNvPr>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814;p14">
              <a:extLst>
                <a:ext uri="{FF2B5EF4-FFF2-40B4-BE49-F238E27FC236}">
                  <a16:creationId xmlns:a16="http://schemas.microsoft.com/office/drawing/2014/main" id="{BCB79129-8B73-C334-9BD7-87D183B13BE1}"/>
                </a:ext>
              </a:extLst>
            </p:cNvPr>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815;p14">
              <a:extLst>
                <a:ext uri="{FF2B5EF4-FFF2-40B4-BE49-F238E27FC236}">
                  <a16:creationId xmlns:a16="http://schemas.microsoft.com/office/drawing/2014/main" id="{0B576E73-809C-0065-6B63-47317041A2EA}"/>
                </a:ext>
              </a:extLst>
            </p:cNvPr>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816;p14">
              <a:extLst>
                <a:ext uri="{FF2B5EF4-FFF2-40B4-BE49-F238E27FC236}">
                  <a16:creationId xmlns:a16="http://schemas.microsoft.com/office/drawing/2014/main" id="{180CEC3D-03C1-BC03-40D2-BE2C6F2A2F03}"/>
                </a:ext>
              </a:extLst>
            </p:cNvPr>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817;p14">
              <a:extLst>
                <a:ext uri="{FF2B5EF4-FFF2-40B4-BE49-F238E27FC236}">
                  <a16:creationId xmlns:a16="http://schemas.microsoft.com/office/drawing/2014/main" id="{EF53D6B3-EF39-6E00-D3DD-735BBEB910F9}"/>
                </a:ext>
              </a:extLst>
            </p:cNvPr>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818;p14">
              <a:extLst>
                <a:ext uri="{FF2B5EF4-FFF2-40B4-BE49-F238E27FC236}">
                  <a16:creationId xmlns:a16="http://schemas.microsoft.com/office/drawing/2014/main" id="{F8F2660A-C0DF-185A-A7B6-18E89F609529}"/>
                </a:ext>
              </a:extLst>
            </p:cNvPr>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819;p14">
              <a:extLst>
                <a:ext uri="{FF2B5EF4-FFF2-40B4-BE49-F238E27FC236}">
                  <a16:creationId xmlns:a16="http://schemas.microsoft.com/office/drawing/2014/main" id="{C4C52C33-F989-1390-5E79-C710C1F45FC0}"/>
                </a:ext>
              </a:extLst>
            </p:cNvPr>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820;p14">
              <a:extLst>
                <a:ext uri="{FF2B5EF4-FFF2-40B4-BE49-F238E27FC236}">
                  <a16:creationId xmlns:a16="http://schemas.microsoft.com/office/drawing/2014/main" id="{0AD9086B-7F27-76EC-A2EC-5E2710203C15}"/>
                </a:ext>
              </a:extLst>
            </p:cNvPr>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821;p14">
              <a:extLst>
                <a:ext uri="{FF2B5EF4-FFF2-40B4-BE49-F238E27FC236}">
                  <a16:creationId xmlns:a16="http://schemas.microsoft.com/office/drawing/2014/main" id="{EE772F05-8F64-16F2-0AFD-0BCCF7A7B242}"/>
                </a:ext>
              </a:extLst>
            </p:cNvPr>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822;p14">
              <a:extLst>
                <a:ext uri="{FF2B5EF4-FFF2-40B4-BE49-F238E27FC236}">
                  <a16:creationId xmlns:a16="http://schemas.microsoft.com/office/drawing/2014/main" id="{8E681ACA-E31E-38C1-37A9-06BFAD3F0D6D}"/>
                </a:ext>
              </a:extLst>
            </p:cNvPr>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823;p14">
              <a:extLst>
                <a:ext uri="{FF2B5EF4-FFF2-40B4-BE49-F238E27FC236}">
                  <a16:creationId xmlns:a16="http://schemas.microsoft.com/office/drawing/2014/main" id="{F1A08A80-37F2-36F5-DD8D-522016E6B4AA}"/>
                </a:ext>
              </a:extLst>
            </p:cNvPr>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824;p14">
              <a:extLst>
                <a:ext uri="{FF2B5EF4-FFF2-40B4-BE49-F238E27FC236}">
                  <a16:creationId xmlns:a16="http://schemas.microsoft.com/office/drawing/2014/main" id="{72901FA3-EED1-B1B0-7AC2-3CAE3D6AA5E5}"/>
                </a:ext>
              </a:extLst>
            </p:cNvPr>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825;p14">
              <a:extLst>
                <a:ext uri="{FF2B5EF4-FFF2-40B4-BE49-F238E27FC236}">
                  <a16:creationId xmlns:a16="http://schemas.microsoft.com/office/drawing/2014/main" id="{3F31EE38-B614-B45C-FA7D-64FB2634CC79}"/>
                </a:ext>
              </a:extLst>
            </p:cNvPr>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826;p14">
              <a:extLst>
                <a:ext uri="{FF2B5EF4-FFF2-40B4-BE49-F238E27FC236}">
                  <a16:creationId xmlns:a16="http://schemas.microsoft.com/office/drawing/2014/main" id="{E6EE8989-9904-2173-04E1-FFCE1A693AAE}"/>
                </a:ext>
              </a:extLst>
            </p:cNvPr>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827;p14">
              <a:extLst>
                <a:ext uri="{FF2B5EF4-FFF2-40B4-BE49-F238E27FC236}">
                  <a16:creationId xmlns:a16="http://schemas.microsoft.com/office/drawing/2014/main" id="{01DE9762-9959-F1F3-6FCA-EAC7C303EB9B}"/>
                </a:ext>
              </a:extLst>
            </p:cNvPr>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828;p14">
              <a:extLst>
                <a:ext uri="{FF2B5EF4-FFF2-40B4-BE49-F238E27FC236}">
                  <a16:creationId xmlns:a16="http://schemas.microsoft.com/office/drawing/2014/main" id="{4314FF66-08DE-C4C1-D4BC-5D5DD687403D}"/>
                </a:ext>
              </a:extLst>
            </p:cNvPr>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829;p14">
              <a:extLst>
                <a:ext uri="{FF2B5EF4-FFF2-40B4-BE49-F238E27FC236}">
                  <a16:creationId xmlns:a16="http://schemas.microsoft.com/office/drawing/2014/main" id="{A63645F1-6F08-7C4F-73C7-A31584FB9180}"/>
                </a:ext>
              </a:extLst>
            </p:cNvPr>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830;p14">
              <a:extLst>
                <a:ext uri="{FF2B5EF4-FFF2-40B4-BE49-F238E27FC236}">
                  <a16:creationId xmlns:a16="http://schemas.microsoft.com/office/drawing/2014/main" id="{CFE6E212-4395-7B05-3FE1-540B19F5234D}"/>
                </a:ext>
              </a:extLst>
            </p:cNvPr>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831;p14">
              <a:extLst>
                <a:ext uri="{FF2B5EF4-FFF2-40B4-BE49-F238E27FC236}">
                  <a16:creationId xmlns:a16="http://schemas.microsoft.com/office/drawing/2014/main" id="{72CC4DF9-BAE9-6A14-BE07-6755AE4025B9}"/>
                </a:ext>
              </a:extLst>
            </p:cNvPr>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832;p14">
              <a:extLst>
                <a:ext uri="{FF2B5EF4-FFF2-40B4-BE49-F238E27FC236}">
                  <a16:creationId xmlns:a16="http://schemas.microsoft.com/office/drawing/2014/main" id="{5D7170C5-E1C1-4C10-9109-A845B81852CD}"/>
                </a:ext>
              </a:extLst>
            </p:cNvPr>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833;p14">
              <a:extLst>
                <a:ext uri="{FF2B5EF4-FFF2-40B4-BE49-F238E27FC236}">
                  <a16:creationId xmlns:a16="http://schemas.microsoft.com/office/drawing/2014/main" id="{EF226301-3B94-53F1-ACA9-5C846EF47B2F}"/>
                </a:ext>
              </a:extLst>
            </p:cNvPr>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834;p14">
              <a:extLst>
                <a:ext uri="{FF2B5EF4-FFF2-40B4-BE49-F238E27FC236}">
                  <a16:creationId xmlns:a16="http://schemas.microsoft.com/office/drawing/2014/main" id="{9E25F939-932A-DAAC-B8C3-E275257F525D}"/>
                </a:ext>
              </a:extLst>
            </p:cNvPr>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835;p14">
              <a:extLst>
                <a:ext uri="{FF2B5EF4-FFF2-40B4-BE49-F238E27FC236}">
                  <a16:creationId xmlns:a16="http://schemas.microsoft.com/office/drawing/2014/main" id="{78A53CC3-D9A6-85B1-3A03-A5CBADA1E747}"/>
                </a:ext>
              </a:extLst>
            </p:cNvPr>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836;p14">
              <a:extLst>
                <a:ext uri="{FF2B5EF4-FFF2-40B4-BE49-F238E27FC236}">
                  <a16:creationId xmlns:a16="http://schemas.microsoft.com/office/drawing/2014/main" id="{E2FBBEE1-D47E-4CB9-4BE3-2B70C7153F38}"/>
                </a:ext>
              </a:extLst>
            </p:cNvPr>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837;p14">
              <a:extLst>
                <a:ext uri="{FF2B5EF4-FFF2-40B4-BE49-F238E27FC236}">
                  <a16:creationId xmlns:a16="http://schemas.microsoft.com/office/drawing/2014/main" id="{BC41AD4D-6B7E-F2EB-CB50-7D4BB758DD77}"/>
                </a:ext>
              </a:extLst>
            </p:cNvPr>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838;p14">
              <a:extLst>
                <a:ext uri="{FF2B5EF4-FFF2-40B4-BE49-F238E27FC236}">
                  <a16:creationId xmlns:a16="http://schemas.microsoft.com/office/drawing/2014/main" id="{AF797EF2-C1C6-B224-A787-930E518396FD}"/>
                </a:ext>
              </a:extLst>
            </p:cNvPr>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839;p14">
              <a:extLst>
                <a:ext uri="{FF2B5EF4-FFF2-40B4-BE49-F238E27FC236}">
                  <a16:creationId xmlns:a16="http://schemas.microsoft.com/office/drawing/2014/main" id="{E4786EF0-E18E-59A8-8288-37E505BCAE9A}"/>
                </a:ext>
              </a:extLst>
            </p:cNvPr>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840;p14">
              <a:extLst>
                <a:ext uri="{FF2B5EF4-FFF2-40B4-BE49-F238E27FC236}">
                  <a16:creationId xmlns:a16="http://schemas.microsoft.com/office/drawing/2014/main" id="{C6495E3D-B737-E73C-91EE-2274EEBB8342}"/>
                </a:ext>
              </a:extLst>
            </p:cNvPr>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841;p14">
              <a:extLst>
                <a:ext uri="{FF2B5EF4-FFF2-40B4-BE49-F238E27FC236}">
                  <a16:creationId xmlns:a16="http://schemas.microsoft.com/office/drawing/2014/main" id="{DD4DB1A6-F882-45CB-3256-4618D6FD9113}"/>
                </a:ext>
              </a:extLst>
            </p:cNvPr>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842;p14">
              <a:extLst>
                <a:ext uri="{FF2B5EF4-FFF2-40B4-BE49-F238E27FC236}">
                  <a16:creationId xmlns:a16="http://schemas.microsoft.com/office/drawing/2014/main" id="{A41B8A4B-28EA-B523-BDA7-5EB4B0032308}"/>
                </a:ext>
              </a:extLst>
            </p:cNvPr>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843;p14">
              <a:extLst>
                <a:ext uri="{FF2B5EF4-FFF2-40B4-BE49-F238E27FC236}">
                  <a16:creationId xmlns:a16="http://schemas.microsoft.com/office/drawing/2014/main" id="{76B35EEF-3009-2E18-7081-69A1114DDCC8}"/>
                </a:ext>
              </a:extLst>
            </p:cNvPr>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844;p14">
              <a:extLst>
                <a:ext uri="{FF2B5EF4-FFF2-40B4-BE49-F238E27FC236}">
                  <a16:creationId xmlns:a16="http://schemas.microsoft.com/office/drawing/2014/main" id="{EC685069-5F7E-E574-39F4-E1A3F91BD5D0}"/>
                </a:ext>
              </a:extLst>
            </p:cNvPr>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845;p14">
              <a:extLst>
                <a:ext uri="{FF2B5EF4-FFF2-40B4-BE49-F238E27FC236}">
                  <a16:creationId xmlns:a16="http://schemas.microsoft.com/office/drawing/2014/main" id="{D86C3CD9-8E39-7378-6965-9619AF11D782}"/>
                </a:ext>
              </a:extLst>
            </p:cNvPr>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846;p14">
              <a:extLst>
                <a:ext uri="{FF2B5EF4-FFF2-40B4-BE49-F238E27FC236}">
                  <a16:creationId xmlns:a16="http://schemas.microsoft.com/office/drawing/2014/main" id="{85FBCF4C-42F4-FCE2-2B8A-3EB4B660C50F}"/>
                </a:ext>
              </a:extLst>
            </p:cNvPr>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847;p14">
              <a:extLst>
                <a:ext uri="{FF2B5EF4-FFF2-40B4-BE49-F238E27FC236}">
                  <a16:creationId xmlns:a16="http://schemas.microsoft.com/office/drawing/2014/main" id="{A8F46963-79A0-790D-D57F-28BDCB26E189}"/>
                </a:ext>
              </a:extLst>
            </p:cNvPr>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848;p14">
              <a:extLst>
                <a:ext uri="{FF2B5EF4-FFF2-40B4-BE49-F238E27FC236}">
                  <a16:creationId xmlns:a16="http://schemas.microsoft.com/office/drawing/2014/main" id="{EDD497AC-D5CB-54E7-46BB-226966506AB8}"/>
                </a:ext>
              </a:extLst>
            </p:cNvPr>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849;p14">
              <a:extLst>
                <a:ext uri="{FF2B5EF4-FFF2-40B4-BE49-F238E27FC236}">
                  <a16:creationId xmlns:a16="http://schemas.microsoft.com/office/drawing/2014/main" id="{235F11ED-DA92-044F-EF55-DB4E43B80082}"/>
                </a:ext>
              </a:extLst>
            </p:cNvPr>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850;p14">
              <a:extLst>
                <a:ext uri="{FF2B5EF4-FFF2-40B4-BE49-F238E27FC236}">
                  <a16:creationId xmlns:a16="http://schemas.microsoft.com/office/drawing/2014/main" id="{1E022A7D-0E74-0DDE-9C76-B9522698BBB8}"/>
                </a:ext>
              </a:extLst>
            </p:cNvPr>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8851;p14">
              <a:extLst>
                <a:ext uri="{FF2B5EF4-FFF2-40B4-BE49-F238E27FC236}">
                  <a16:creationId xmlns:a16="http://schemas.microsoft.com/office/drawing/2014/main" id="{8BE093A9-7C5E-EF2B-F7C2-E98BB8E06EB8}"/>
                </a:ext>
              </a:extLst>
            </p:cNvPr>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8852;p14">
              <a:extLst>
                <a:ext uri="{FF2B5EF4-FFF2-40B4-BE49-F238E27FC236}">
                  <a16:creationId xmlns:a16="http://schemas.microsoft.com/office/drawing/2014/main" id="{98D68461-B697-538C-0331-1786C1FD043D}"/>
                </a:ext>
              </a:extLst>
            </p:cNvPr>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853;p14">
              <a:extLst>
                <a:ext uri="{FF2B5EF4-FFF2-40B4-BE49-F238E27FC236}">
                  <a16:creationId xmlns:a16="http://schemas.microsoft.com/office/drawing/2014/main" id="{331868CD-552B-82DA-FACA-4D3A8DB3ADA0}"/>
                </a:ext>
              </a:extLst>
            </p:cNvPr>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854;p14">
              <a:extLst>
                <a:ext uri="{FF2B5EF4-FFF2-40B4-BE49-F238E27FC236}">
                  <a16:creationId xmlns:a16="http://schemas.microsoft.com/office/drawing/2014/main" id="{68ACA758-C140-05E1-3B6B-5BE8B3677AB3}"/>
                </a:ext>
              </a:extLst>
            </p:cNvPr>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855;p14">
              <a:extLst>
                <a:ext uri="{FF2B5EF4-FFF2-40B4-BE49-F238E27FC236}">
                  <a16:creationId xmlns:a16="http://schemas.microsoft.com/office/drawing/2014/main" id="{CE028621-3B3B-6F50-0AAC-B3A6D4AF5949}"/>
                </a:ext>
              </a:extLst>
            </p:cNvPr>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856;p14">
              <a:extLst>
                <a:ext uri="{FF2B5EF4-FFF2-40B4-BE49-F238E27FC236}">
                  <a16:creationId xmlns:a16="http://schemas.microsoft.com/office/drawing/2014/main" id="{46D94B05-3596-A757-DB0E-3C67FFD99F75}"/>
                </a:ext>
              </a:extLst>
            </p:cNvPr>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857;p14">
              <a:extLst>
                <a:ext uri="{FF2B5EF4-FFF2-40B4-BE49-F238E27FC236}">
                  <a16:creationId xmlns:a16="http://schemas.microsoft.com/office/drawing/2014/main" id="{FC8519E7-F84C-9963-22F2-2102F4C0B308}"/>
                </a:ext>
              </a:extLst>
            </p:cNvPr>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8858;p14">
              <a:extLst>
                <a:ext uri="{FF2B5EF4-FFF2-40B4-BE49-F238E27FC236}">
                  <a16:creationId xmlns:a16="http://schemas.microsoft.com/office/drawing/2014/main" id="{022073B5-1ABD-8743-5F65-B069D80104DD}"/>
                </a:ext>
              </a:extLst>
            </p:cNvPr>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859;p14">
              <a:extLst>
                <a:ext uri="{FF2B5EF4-FFF2-40B4-BE49-F238E27FC236}">
                  <a16:creationId xmlns:a16="http://schemas.microsoft.com/office/drawing/2014/main" id="{F5E73429-0802-FEB7-10AC-A908DCD58A8E}"/>
                </a:ext>
              </a:extLst>
            </p:cNvPr>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860;p14">
              <a:extLst>
                <a:ext uri="{FF2B5EF4-FFF2-40B4-BE49-F238E27FC236}">
                  <a16:creationId xmlns:a16="http://schemas.microsoft.com/office/drawing/2014/main" id="{E832AF30-AD0F-2200-6286-2FFC91F6879C}"/>
                </a:ext>
              </a:extLst>
            </p:cNvPr>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861;p14">
              <a:extLst>
                <a:ext uri="{FF2B5EF4-FFF2-40B4-BE49-F238E27FC236}">
                  <a16:creationId xmlns:a16="http://schemas.microsoft.com/office/drawing/2014/main" id="{A3EAA18E-9F9D-58F1-2628-4C153F2EA61D}"/>
                </a:ext>
              </a:extLst>
            </p:cNvPr>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862;p14">
              <a:extLst>
                <a:ext uri="{FF2B5EF4-FFF2-40B4-BE49-F238E27FC236}">
                  <a16:creationId xmlns:a16="http://schemas.microsoft.com/office/drawing/2014/main" id="{68C6B54E-2941-59C5-63E7-326B71599169}"/>
                </a:ext>
              </a:extLst>
            </p:cNvPr>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863;p14">
              <a:extLst>
                <a:ext uri="{FF2B5EF4-FFF2-40B4-BE49-F238E27FC236}">
                  <a16:creationId xmlns:a16="http://schemas.microsoft.com/office/drawing/2014/main" id="{C92C90FB-4441-FF61-61CB-02E739DFEC69}"/>
                </a:ext>
              </a:extLst>
            </p:cNvPr>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8864;p14">
              <a:extLst>
                <a:ext uri="{FF2B5EF4-FFF2-40B4-BE49-F238E27FC236}">
                  <a16:creationId xmlns:a16="http://schemas.microsoft.com/office/drawing/2014/main" id="{5AC1033C-2329-DB71-B539-302540B8850A}"/>
                </a:ext>
              </a:extLst>
            </p:cNvPr>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865;p14">
              <a:extLst>
                <a:ext uri="{FF2B5EF4-FFF2-40B4-BE49-F238E27FC236}">
                  <a16:creationId xmlns:a16="http://schemas.microsoft.com/office/drawing/2014/main" id="{1DD0D201-B291-6096-0CA0-9D14A0908A8B}"/>
                </a:ext>
              </a:extLst>
            </p:cNvPr>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866;p14">
              <a:extLst>
                <a:ext uri="{FF2B5EF4-FFF2-40B4-BE49-F238E27FC236}">
                  <a16:creationId xmlns:a16="http://schemas.microsoft.com/office/drawing/2014/main" id="{0BE89EE5-0B51-BE76-4470-94DE39B2C562}"/>
                </a:ext>
              </a:extLst>
            </p:cNvPr>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867;p14">
              <a:extLst>
                <a:ext uri="{FF2B5EF4-FFF2-40B4-BE49-F238E27FC236}">
                  <a16:creationId xmlns:a16="http://schemas.microsoft.com/office/drawing/2014/main" id="{823C93B7-F468-B50B-5B48-6E083373321A}"/>
                </a:ext>
              </a:extLst>
            </p:cNvPr>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868;p14">
              <a:extLst>
                <a:ext uri="{FF2B5EF4-FFF2-40B4-BE49-F238E27FC236}">
                  <a16:creationId xmlns:a16="http://schemas.microsoft.com/office/drawing/2014/main" id="{37280B7D-F3D9-DAEE-9543-36B4B53E2306}"/>
                </a:ext>
              </a:extLst>
            </p:cNvPr>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869;p14">
              <a:extLst>
                <a:ext uri="{FF2B5EF4-FFF2-40B4-BE49-F238E27FC236}">
                  <a16:creationId xmlns:a16="http://schemas.microsoft.com/office/drawing/2014/main" id="{56AF7C01-DF40-E9BF-4FE3-18F3D62A2FFE}"/>
                </a:ext>
              </a:extLst>
            </p:cNvPr>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870;p14">
              <a:extLst>
                <a:ext uri="{FF2B5EF4-FFF2-40B4-BE49-F238E27FC236}">
                  <a16:creationId xmlns:a16="http://schemas.microsoft.com/office/drawing/2014/main" id="{E7FC30E2-39B1-81E9-1698-882C3B3C26B3}"/>
                </a:ext>
              </a:extLst>
            </p:cNvPr>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8871;p14">
              <a:extLst>
                <a:ext uri="{FF2B5EF4-FFF2-40B4-BE49-F238E27FC236}">
                  <a16:creationId xmlns:a16="http://schemas.microsoft.com/office/drawing/2014/main" id="{6CFF3361-12A1-E38B-22D6-686A9A6F7014}"/>
                </a:ext>
              </a:extLst>
            </p:cNvPr>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872;p14">
              <a:extLst>
                <a:ext uri="{FF2B5EF4-FFF2-40B4-BE49-F238E27FC236}">
                  <a16:creationId xmlns:a16="http://schemas.microsoft.com/office/drawing/2014/main" id="{146964E2-D04C-8FB7-77F1-CCA5C24D71FE}"/>
                </a:ext>
              </a:extLst>
            </p:cNvPr>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873;p14">
              <a:extLst>
                <a:ext uri="{FF2B5EF4-FFF2-40B4-BE49-F238E27FC236}">
                  <a16:creationId xmlns:a16="http://schemas.microsoft.com/office/drawing/2014/main" id="{64EC9671-5797-58BC-1EF2-7A1908F992F4}"/>
                </a:ext>
              </a:extLst>
            </p:cNvPr>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874;p14">
              <a:extLst>
                <a:ext uri="{FF2B5EF4-FFF2-40B4-BE49-F238E27FC236}">
                  <a16:creationId xmlns:a16="http://schemas.microsoft.com/office/drawing/2014/main" id="{06608072-29A6-84F6-17EC-B11F6C32F9A2}"/>
                </a:ext>
              </a:extLst>
            </p:cNvPr>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875;p14">
              <a:extLst>
                <a:ext uri="{FF2B5EF4-FFF2-40B4-BE49-F238E27FC236}">
                  <a16:creationId xmlns:a16="http://schemas.microsoft.com/office/drawing/2014/main" id="{E6E7A474-3E22-8716-8DC2-70D37FC6F923}"/>
                </a:ext>
              </a:extLst>
            </p:cNvPr>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876;p14">
              <a:extLst>
                <a:ext uri="{FF2B5EF4-FFF2-40B4-BE49-F238E27FC236}">
                  <a16:creationId xmlns:a16="http://schemas.microsoft.com/office/drawing/2014/main" id="{670A528A-6B68-1333-0257-1C1A8875EA9E}"/>
                </a:ext>
              </a:extLst>
            </p:cNvPr>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877;p14">
              <a:extLst>
                <a:ext uri="{FF2B5EF4-FFF2-40B4-BE49-F238E27FC236}">
                  <a16:creationId xmlns:a16="http://schemas.microsoft.com/office/drawing/2014/main" id="{3DEBD627-8ED7-9FD8-6641-9B2523C69E10}"/>
                </a:ext>
              </a:extLst>
            </p:cNvPr>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878;p14">
              <a:extLst>
                <a:ext uri="{FF2B5EF4-FFF2-40B4-BE49-F238E27FC236}">
                  <a16:creationId xmlns:a16="http://schemas.microsoft.com/office/drawing/2014/main" id="{CC084BA6-7ACD-093B-A14A-697B0D5A422C}"/>
                </a:ext>
              </a:extLst>
            </p:cNvPr>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879;p14">
              <a:extLst>
                <a:ext uri="{FF2B5EF4-FFF2-40B4-BE49-F238E27FC236}">
                  <a16:creationId xmlns:a16="http://schemas.microsoft.com/office/drawing/2014/main" id="{B0776C70-B4DC-D152-2641-DB04B2EAEE2D}"/>
                </a:ext>
              </a:extLst>
            </p:cNvPr>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880;p14">
              <a:extLst>
                <a:ext uri="{FF2B5EF4-FFF2-40B4-BE49-F238E27FC236}">
                  <a16:creationId xmlns:a16="http://schemas.microsoft.com/office/drawing/2014/main" id="{7C9EFE97-CEE3-23E9-ED98-16C62A70070F}"/>
                </a:ext>
              </a:extLst>
            </p:cNvPr>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881;p14">
              <a:extLst>
                <a:ext uri="{FF2B5EF4-FFF2-40B4-BE49-F238E27FC236}">
                  <a16:creationId xmlns:a16="http://schemas.microsoft.com/office/drawing/2014/main" id="{6306577E-031B-8B91-D27C-D9497ACE053F}"/>
                </a:ext>
              </a:extLst>
            </p:cNvPr>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882;p14">
              <a:extLst>
                <a:ext uri="{FF2B5EF4-FFF2-40B4-BE49-F238E27FC236}">
                  <a16:creationId xmlns:a16="http://schemas.microsoft.com/office/drawing/2014/main" id="{75F1B12C-BD9B-75DB-29CA-5940C04A0D8E}"/>
                </a:ext>
              </a:extLst>
            </p:cNvPr>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883;p14">
              <a:extLst>
                <a:ext uri="{FF2B5EF4-FFF2-40B4-BE49-F238E27FC236}">
                  <a16:creationId xmlns:a16="http://schemas.microsoft.com/office/drawing/2014/main" id="{3CAEAB14-A5CA-C09A-E30E-F92A47D79F85}"/>
                </a:ext>
              </a:extLst>
            </p:cNvPr>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884;p14">
              <a:extLst>
                <a:ext uri="{FF2B5EF4-FFF2-40B4-BE49-F238E27FC236}">
                  <a16:creationId xmlns:a16="http://schemas.microsoft.com/office/drawing/2014/main" id="{BBC3A4C7-5C70-53C6-7AEB-D60913375EA2}"/>
                </a:ext>
              </a:extLst>
            </p:cNvPr>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885;p14">
              <a:extLst>
                <a:ext uri="{FF2B5EF4-FFF2-40B4-BE49-F238E27FC236}">
                  <a16:creationId xmlns:a16="http://schemas.microsoft.com/office/drawing/2014/main" id="{C05E9A7B-F3F9-95E9-E166-6B43C017EE7D}"/>
                </a:ext>
              </a:extLst>
            </p:cNvPr>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886;p14">
              <a:extLst>
                <a:ext uri="{FF2B5EF4-FFF2-40B4-BE49-F238E27FC236}">
                  <a16:creationId xmlns:a16="http://schemas.microsoft.com/office/drawing/2014/main" id="{5D1439B7-A612-5F8C-6F56-9005CC8F1AC6}"/>
                </a:ext>
              </a:extLst>
            </p:cNvPr>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887;p14">
              <a:extLst>
                <a:ext uri="{FF2B5EF4-FFF2-40B4-BE49-F238E27FC236}">
                  <a16:creationId xmlns:a16="http://schemas.microsoft.com/office/drawing/2014/main" id="{BB6DCD31-50D3-9278-75A5-7B96ABE9BBC8}"/>
                </a:ext>
              </a:extLst>
            </p:cNvPr>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888;p14">
              <a:extLst>
                <a:ext uri="{FF2B5EF4-FFF2-40B4-BE49-F238E27FC236}">
                  <a16:creationId xmlns:a16="http://schemas.microsoft.com/office/drawing/2014/main" id="{DAA20BFC-7062-5FF8-EE27-D90E27FD40CB}"/>
                </a:ext>
              </a:extLst>
            </p:cNvPr>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889;p14">
              <a:extLst>
                <a:ext uri="{FF2B5EF4-FFF2-40B4-BE49-F238E27FC236}">
                  <a16:creationId xmlns:a16="http://schemas.microsoft.com/office/drawing/2014/main" id="{69BB2556-EA52-B838-5387-D9CD479DEACC}"/>
                </a:ext>
              </a:extLst>
            </p:cNvPr>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890;p14">
              <a:extLst>
                <a:ext uri="{FF2B5EF4-FFF2-40B4-BE49-F238E27FC236}">
                  <a16:creationId xmlns:a16="http://schemas.microsoft.com/office/drawing/2014/main" id="{0BC65620-B44E-8004-8A83-0FDC02A225A2}"/>
                </a:ext>
              </a:extLst>
            </p:cNvPr>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891;p14">
              <a:extLst>
                <a:ext uri="{FF2B5EF4-FFF2-40B4-BE49-F238E27FC236}">
                  <a16:creationId xmlns:a16="http://schemas.microsoft.com/office/drawing/2014/main" id="{A6F2661F-E0A0-75F0-C46A-D6BC8ABDC932}"/>
                </a:ext>
              </a:extLst>
            </p:cNvPr>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892;p14">
              <a:extLst>
                <a:ext uri="{FF2B5EF4-FFF2-40B4-BE49-F238E27FC236}">
                  <a16:creationId xmlns:a16="http://schemas.microsoft.com/office/drawing/2014/main" id="{1FE4EE45-0D4C-A266-66B4-23103DE59F25}"/>
                </a:ext>
              </a:extLst>
            </p:cNvPr>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893;p14">
              <a:extLst>
                <a:ext uri="{FF2B5EF4-FFF2-40B4-BE49-F238E27FC236}">
                  <a16:creationId xmlns:a16="http://schemas.microsoft.com/office/drawing/2014/main" id="{0882D674-6779-8550-368F-A879F77F64B0}"/>
                </a:ext>
              </a:extLst>
            </p:cNvPr>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894;p14">
              <a:extLst>
                <a:ext uri="{FF2B5EF4-FFF2-40B4-BE49-F238E27FC236}">
                  <a16:creationId xmlns:a16="http://schemas.microsoft.com/office/drawing/2014/main" id="{DBDEEB53-C270-52DF-F495-77FCA0D875BC}"/>
                </a:ext>
              </a:extLst>
            </p:cNvPr>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895;p14">
              <a:extLst>
                <a:ext uri="{FF2B5EF4-FFF2-40B4-BE49-F238E27FC236}">
                  <a16:creationId xmlns:a16="http://schemas.microsoft.com/office/drawing/2014/main" id="{99A4709E-F069-A370-AE0D-CD7BE02D7028}"/>
                </a:ext>
              </a:extLst>
            </p:cNvPr>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896;p14">
              <a:extLst>
                <a:ext uri="{FF2B5EF4-FFF2-40B4-BE49-F238E27FC236}">
                  <a16:creationId xmlns:a16="http://schemas.microsoft.com/office/drawing/2014/main" id="{BDB6B158-5022-2C64-166B-427501B6C4DF}"/>
                </a:ext>
              </a:extLst>
            </p:cNvPr>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897;p14">
              <a:extLst>
                <a:ext uri="{FF2B5EF4-FFF2-40B4-BE49-F238E27FC236}">
                  <a16:creationId xmlns:a16="http://schemas.microsoft.com/office/drawing/2014/main" id="{5BBEA352-B55D-C996-5869-B4BFF6C8184A}"/>
                </a:ext>
              </a:extLst>
            </p:cNvPr>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898;p14">
              <a:extLst>
                <a:ext uri="{FF2B5EF4-FFF2-40B4-BE49-F238E27FC236}">
                  <a16:creationId xmlns:a16="http://schemas.microsoft.com/office/drawing/2014/main" id="{95DA33D2-9F66-65F9-A54B-73614E2457DA}"/>
                </a:ext>
              </a:extLst>
            </p:cNvPr>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899;p14">
              <a:extLst>
                <a:ext uri="{FF2B5EF4-FFF2-40B4-BE49-F238E27FC236}">
                  <a16:creationId xmlns:a16="http://schemas.microsoft.com/office/drawing/2014/main" id="{AEF0AA1A-1848-1597-6313-A9E23A822422}"/>
                </a:ext>
              </a:extLst>
            </p:cNvPr>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8900;p14">
              <a:extLst>
                <a:ext uri="{FF2B5EF4-FFF2-40B4-BE49-F238E27FC236}">
                  <a16:creationId xmlns:a16="http://schemas.microsoft.com/office/drawing/2014/main" id="{E31A9370-DF85-46F5-ACCD-54CBE6DF1CE1}"/>
                </a:ext>
              </a:extLst>
            </p:cNvPr>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8901;p14">
              <a:extLst>
                <a:ext uri="{FF2B5EF4-FFF2-40B4-BE49-F238E27FC236}">
                  <a16:creationId xmlns:a16="http://schemas.microsoft.com/office/drawing/2014/main" id="{0C24DA5A-F5AD-369E-5868-F9F1B473544F}"/>
                </a:ext>
              </a:extLst>
            </p:cNvPr>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8902;p14">
              <a:extLst>
                <a:ext uri="{FF2B5EF4-FFF2-40B4-BE49-F238E27FC236}">
                  <a16:creationId xmlns:a16="http://schemas.microsoft.com/office/drawing/2014/main" id="{C0320E6E-E639-FF1A-6EF3-88B96B904D51}"/>
                </a:ext>
              </a:extLst>
            </p:cNvPr>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8903;p14">
              <a:extLst>
                <a:ext uri="{FF2B5EF4-FFF2-40B4-BE49-F238E27FC236}">
                  <a16:creationId xmlns:a16="http://schemas.microsoft.com/office/drawing/2014/main" id="{A9980123-A653-FCA1-09DA-99FBB5E5427E}"/>
                </a:ext>
              </a:extLst>
            </p:cNvPr>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8904;p14">
              <a:extLst>
                <a:ext uri="{FF2B5EF4-FFF2-40B4-BE49-F238E27FC236}">
                  <a16:creationId xmlns:a16="http://schemas.microsoft.com/office/drawing/2014/main" id="{6ABFED46-C3FE-D95E-738C-E6BA79D42EA5}"/>
                </a:ext>
              </a:extLst>
            </p:cNvPr>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8905;p14">
              <a:extLst>
                <a:ext uri="{FF2B5EF4-FFF2-40B4-BE49-F238E27FC236}">
                  <a16:creationId xmlns:a16="http://schemas.microsoft.com/office/drawing/2014/main" id="{D1C9A190-F006-E126-5036-27D6EB69A3C7}"/>
                </a:ext>
              </a:extLst>
            </p:cNvPr>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8906;p14">
              <a:extLst>
                <a:ext uri="{FF2B5EF4-FFF2-40B4-BE49-F238E27FC236}">
                  <a16:creationId xmlns:a16="http://schemas.microsoft.com/office/drawing/2014/main" id="{90C50773-FB32-93B7-B8FD-57E218C8D66E}"/>
                </a:ext>
              </a:extLst>
            </p:cNvPr>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8907;p14">
              <a:extLst>
                <a:ext uri="{FF2B5EF4-FFF2-40B4-BE49-F238E27FC236}">
                  <a16:creationId xmlns:a16="http://schemas.microsoft.com/office/drawing/2014/main" id="{0FA26BFE-67B1-1050-8D65-4413BEF7C218}"/>
                </a:ext>
              </a:extLst>
            </p:cNvPr>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8908;p14">
              <a:extLst>
                <a:ext uri="{FF2B5EF4-FFF2-40B4-BE49-F238E27FC236}">
                  <a16:creationId xmlns:a16="http://schemas.microsoft.com/office/drawing/2014/main" id="{D2B3BAE7-FF85-8E79-4C00-8B1431751C55}"/>
                </a:ext>
              </a:extLst>
            </p:cNvPr>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8909;p14">
              <a:extLst>
                <a:ext uri="{FF2B5EF4-FFF2-40B4-BE49-F238E27FC236}">
                  <a16:creationId xmlns:a16="http://schemas.microsoft.com/office/drawing/2014/main" id="{C1D8D1D5-499F-4A69-E8E6-966EE0139601}"/>
                </a:ext>
              </a:extLst>
            </p:cNvPr>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8910;p14">
              <a:extLst>
                <a:ext uri="{FF2B5EF4-FFF2-40B4-BE49-F238E27FC236}">
                  <a16:creationId xmlns:a16="http://schemas.microsoft.com/office/drawing/2014/main" id="{7284C674-E09C-D34C-D4FB-FD20A2C6F347}"/>
                </a:ext>
              </a:extLst>
            </p:cNvPr>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8911;p14">
              <a:extLst>
                <a:ext uri="{FF2B5EF4-FFF2-40B4-BE49-F238E27FC236}">
                  <a16:creationId xmlns:a16="http://schemas.microsoft.com/office/drawing/2014/main" id="{4BF2A690-160C-E353-6C4B-E35DEE590722}"/>
                </a:ext>
              </a:extLst>
            </p:cNvPr>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8912;p14">
              <a:extLst>
                <a:ext uri="{FF2B5EF4-FFF2-40B4-BE49-F238E27FC236}">
                  <a16:creationId xmlns:a16="http://schemas.microsoft.com/office/drawing/2014/main" id="{BAB136B8-8B96-27A9-4C18-0DAEB3E6ECE9}"/>
                </a:ext>
              </a:extLst>
            </p:cNvPr>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8913;p14">
              <a:extLst>
                <a:ext uri="{FF2B5EF4-FFF2-40B4-BE49-F238E27FC236}">
                  <a16:creationId xmlns:a16="http://schemas.microsoft.com/office/drawing/2014/main" id="{E25DA737-DBBE-979F-F4E6-AB13A9815A57}"/>
                </a:ext>
              </a:extLst>
            </p:cNvPr>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8914;p14">
              <a:extLst>
                <a:ext uri="{FF2B5EF4-FFF2-40B4-BE49-F238E27FC236}">
                  <a16:creationId xmlns:a16="http://schemas.microsoft.com/office/drawing/2014/main" id="{E4D99761-EDF4-08C5-B2FF-258C628417C7}"/>
                </a:ext>
              </a:extLst>
            </p:cNvPr>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8915;p14">
              <a:extLst>
                <a:ext uri="{FF2B5EF4-FFF2-40B4-BE49-F238E27FC236}">
                  <a16:creationId xmlns:a16="http://schemas.microsoft.com/office/drawing/2014/main" id="{E1DF614F-6563-FE0C-970F-B1D7793CD9B9}"/>
                </a:ext>
              </a:extLst>
            </p:cNvPr>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8916;p14">
              <a:extLst>
                <a:ext uri="{FF2B5EF4-FFF2-40B4-BE49-F238E27FC236}">
                  <a16:creationId xmlns:a16="http://schemas.microsoft.com/office/drawing/2014/main" id="{FC8BC377-5070-2763-2659-A885C2C5CA2D}"/>
                </a:ext>
              </a:extLst>
            </p:cNvPr>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8917;p14">
              <a:extLst>
                <a:ext uri="{FF2B5EF4-FFF2-40B4-BE49-F238E27FC236}">
                  <a16:creationId xmlns:a16="http://schemas.microsoft.com/office/drawing/2014/main" id="{49C7D67E-C2FF-2279-C16C-0752A4BB30DB}"/>
                </a:ext>
              </a:extLst>
            </p:cNvPr>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8918;p14">
              <a:extLst>
                <a:ext uri="{FF2B5EF4-FFF2-40B4-BE49-F238E27FC236}">
                  <a16:creationId xmlns:a16="http://schemas.microsoft.com/office/drawing/2014/main" id="{31E319E2-54C2-3DC0-B592-EE546024BB5F}"/>
                </a:ext>
              </a:extLst>
            </p:cNvPr>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8919;p14">
              <a:extLst>
                <a:ext uri="{FF2B5EF4-FFF2-40B4-BE49-F238E27FC236}">
                  <a16:creationId xmlns:a16="http://schemas.microsoft.com/office/drawing/2014/main" id="{C0C80E19-5007-477A-264A-691A96A84209}"/>
                </a:ext>
              </a:extLst>
            </p:cNvPr>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8920;p14">
              <a:extLst>
                <a:ext uri="{FF2B5EF4-FFF2-40B4-BE49-F238E27FC236}">
                  <a16:creationId xmlns:a16="http://schemas.microsoft.com/office/drawing/2014/main" id="{3662369D-D9B7-257C-9DA7-B4E0BAD5E67A}"/>
                </a:ext>
              </a:extLst>
            </p:cNvPr>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8921;p14">
              <a:extLst>
                <a:ext uri="{FF2B5EF4-FFF2-40B4-BE49-F238E27FC236}">
                  <a16:creationId xmlns:a16="http://schemas.microsoft.com/office/drawing/2014/main" id="{C98786AF-E9D3-483E-336C-8A6FAC584C13}"/>
                </a:ext>
              </a:extLst>
            </p:cNvPr>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8922;p14">
              <a:extLst>
                <a:ext uri="{FF2B5EF4-FFF2-40B4-BE49-F238E27FC236}">
                  <a16:creationId xmlns:a16="http://schemas.microsoft.com/office/drawing/2014/main" id="{EC879867-BDB0-472A-5644-69237A6B9ABA}"/>
                </a:ext>
              </a:extLst>
            </p:cNvPr>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8923;p14">
              <a:extLst>
                <a:ext uri="{FF2B5EF4-FFF2-40B4-BE49-F238E27FC236}">
                  <a16:creationId xmlns:a16="http://schemas.microsoft.com/office/drawing/2014/main" id="{2D818D6E-F9A5-6812-256F-5E210EDEA8A6}"/>
                </a:ext>
              </a:extLst>
            </p:cNvPr>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8924;p14">
              <a:extLst>
                <a:ext uri="{FF2B5EF4-FFF2-40B4-BE49-F238E27FC236}">
                  <a16:creationId xmlns:a16="http://schemas.microsoft.com/office/drawing/2014/main" id="{99148016-45A5-29A4-ABCA-87002BBE8EC8}"/>
                </a:ext>
              </a:extLst>
            </p:cNvPr>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8925;p14">
              <a:extLst>
                <a:ext uri="{FF2B5EF4-FFF2-40B4-BE49-F238E27FC236}">
                  <a16:creationId xmlns:a16="http://schemas.microsoft.com/office/drawing/2014/main" id="{5548B678-396D-19DF-250E-65E9481F0FC6}"/>
                </a:ext>
              </a:extLst>
            </p:cNvPr>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8926;p14">
              <a:extLst>
                <a:ext uri="{FF2B5EF4-FFF2-40B4-BE49-F238E27FC236}">
                  <a16:creationId xmlns:a16="http://schemas.microsoft.com/office/drawing/2014/main" id="{F90A3A13-F054-6C7E-3ACB-B6523779F5F5}"/>
                </a:ext>
              </a:extLst>
            </p:cNvPr>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8927;p14">
              <a:extLst>
                <a:ext uri="{FF2B5EF4-FFF2-40B4-BE49-F238E27FC236}">
                  <a16:creationId xmlns:a16="http://schemas.microsoft.com/office/drawing/2014/main" id="{23754D37-30CB-F409-685A-8B22D5BB46C5}"/>
                </a:ext>
              </a:extLst>
            </p:cNvPr>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8928;p14">
              <a:extLst>
                <a:ext uri="{FF2B5EF4-FFF2-40B4-BE49-F238E27FC236}">
                  <a16:creationId xmlns:a16="http://schemas.microsoft.com/office/drawing/2014/main" id="{50F214A2-7454-96EF-469A-C22776A2F94D}"/>
                </a:ext>
              </a:extLst>
            </p:cNvPr>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8929;p14">
              <a:extLst>
                <a:ext uri="{FF2B5EF4-FFF2-40B4-BE49-F238E27FC236}">
                  <a16:creationId xmlns:a16="http://schemas.microsoft.com/office/drawing/2014/main" id="{067AE57C-8E8D-5D0A-06DA-CF90ECD4752F}"/>
                </a:ext>
              </a:extLst>
            </p:cNvPr>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8930;p14">
              <a:extLst>
                <a:ext uri="{FF2B5EF4-FFF2-40B4-BE49-F238E27FC236}">
                  <a16:creationId xmlns:a16="http://schemas.microsoft.com/office/drawing/2014/main" id="{D10284D4-6868-446C-3D4A-CEAD10E6BDD7}"/>
                </a:ext>
              </a:extLst>
            </p:cNvPr>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8931;p14">
              <a:extLst>
                <a:ext uri="{FF2B5EF4-FFF2-40B4-BE49-F238E27FC236}">
                  <a16:creationId xmlns:a16="http://schemas.microsoft.com/office/drawing/2014/main" id="{2BED64B0-FE9D-9A05-2606-4D6E01DC2452}"/>
                </a:ext>
              </a:extLst>
            </p:cNvPr>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8932;p14">
              <a:extLst>
                <a:ext uri="{FF2B5EF4-FFF2-40B4-BE49-F238E27FC236}">
                  <a16:creationId xmlns:a16="http://schemas.microsoft.com/office/drawing/2014/main" id="{F4A3EACB-FB76-3B9F-A8F3-07A7EB93C85E}"/>
                </a:ext>
              </a:extLst>
            </p:cNvPr>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8933;p14">
              <a:extLst>
                <a:ext uri="{FF2B5EF4-FFF2-40B4-BE49-F238E27FC236}">
                  <a16:creationId xmlns:a16="http://schemas.microsoft.com/office/drawing/2014/main" id="{E3F13F54-A3F8-C7E8-52F8-F7EDB98C489F}"/>
                </a:ext>
              </a:extLst>
            </p:cNvPr>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8934;p14">
              <a:extLst>
                <a:ext uri="{FF2B5EF4-FFF2-40B4-BE49-F238E27FC236}">
                  <a16:creationId xmlns:a16="http://schemas.microsoft.com/office/drawing/2014/main" id="{990406C4-3C66-B648-891A-23503D9AF97C}"/>
                </a:ext>
              </a:extLst>
            </p:cNvPr>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8935;p14">
              <a:extLst>
                <a:ext uri="{FF2B5EF4-FFF2-40B4-BE49-F238E27FC236}">
                  <a16:creationId xmlns:a16="http://schemas.microsoft.com/office/drawing/2014/main" id="{0B4A2351-E54E-EABD-E77F-05E81AF3AB18}"/>
                </a:ext>
              </a:extLst>
            </p:cNvPr>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8936;p14">
              <a:extLst>
                <a:ext uri="{FF2B5EF4-FFF2-40B4-BE49-F238E27FC236}">
                  <a16:creationId xmlns:a16="http://schemas.microsoft.com/office/drawing/2014/main" id="{7000F352-136D-01BA-6353-B438E1105DF8}"/>
                </a:ext>
              </a:extLst>
            </p:cNvPr>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8937;p14">
              <a:extLst>
                <a:ext uri="{FF2B5EF4-FFF2-40B4-BE49-F238E27FC236}">
                  <a16:creationId xmlns:a16="http://schemas.microsoft.com/office/drawing/2014/main" id="{CE0A52A2-5232-0A41-3E5F-A423E38328C6}"/>
                </a:ext>
              </a:extLst>
            </p:cNvPr>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8938;p14">
              <a:extLst>
                <a:ext uri="{FF2B5EF4-FFF2-40B4-BE49-F238E27FC236}">
                  <a16:creationId xmlns:a16="http://schemas.microsoft.com/office/drawing/2014/main" id="{678F8EEF-6474-E7AF-B9C6-FA98E88A92A7}"/>
                </a:ext>
              </a:extLst>
            </p:cNvPr>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8939;p14">
              <a:extLst>
                <a:ext uri="{FF2B5EF4-FFF2-40B4-BE49-F238E27FC236}">
                  <a16:creationId xmlns:a16="http://schemas.microsoft.com/office/drawing/2014/main" id="{1D754107-E6E4-EF3E-8D27-27AE166C82A7}"/>
                </a:ext>
              </a:extLst>
            </p:cNvPr>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8940;p14">
              <a:extLst>
                <a:ext uri="{FF2B5EF4-FFF2-40B4-BE49-F238E27FC236}">
                  <a16:creationId xmlns:a16="http://schemas.microsoft.com/office/drawing/2014/main" id="{21C80190-3EB9-3B0C-0DC8-E0727D353BA9}"/>
                </a:ext>
              </a:extLst>
            </p:cNvPr>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8941;p14">
              <a:extLst>
                <a:ext uri="{FF2B5EF4-FFF2-40B4-BE49-F238E27FC236}">
                  <a16:creationId xmlns:a16="http://schemas.microsoft.com/office/drawing/2014/main" id="{1448478D-B17C-D856-5B7C-BCD130107FA3}"/>
                </a:ext>
              </a:extLst>
            </p:cNvPr>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8942;p14">
              <a:extLst>
                <a:ext uri="{FF2B5EF4-FFF2-40B4-BE49-F238E27FC236}">
                  <a16:creationId xmlns:a16="http://schemas.microsoft.com/office/drawing/2014/main" id="{818DC55C-5BC3-FD2E-2841-E3F7EE69BD0B}"/>
                </a:ext>
              </a:extLst>
            </p:cNvPr>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8943;p14">
              <a:extLst>
                <a:ext uri="{FF2B5EF4-FFF2-40B4-BE49-F238E27FC236}">
                  <a16:creationId xmlns:a16="http://schemas.microsoft.com/office/drawing/2014/main" id="{260C61C9-6432-D49A-D7D3-4AFF5A212F70}"/>
                </a:ext>
              </a:extLst>
            </p:cNvPr>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8944;p14">
              <a:extLst>
                <a:ext uri="{FF2B5EF4-FFF2-40B4-BE49-F238E27FC236}">
                  <a16:creationId xmlns:a16="http://schemas.microsoft.com/office/drawing/2014/main" id="{E1417A66-E496-0769-932F-C8FC4AC61F87}"/>
                </a:ext>
              </a:extLst>
            </p:cNvPr>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8945;p14">
              <a:extLst>
                <a:ext uri="{FF2B5EF4-FFF2-40B4-BE49-F238E27FC236}">
                  <a16:creationId xmlns:a16="http://schemas.microsoft.com/office/drawing/2014/main" id="{3E06BCBB-6159-F0B4-3227-0FA497B12408}"/>
                </a:ext>
              </a:extLst>
            </p:cNvPr>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8946;p14">
              <a:extLst>
                <a:ext uri="{FF2B5EF4-FFF2-40B4-BE49-F238E27FC236}">
                  <a16:creationId xmlns:a16="http://schemas.microsoft.com/office/drawing/2014/main" id="{4B1DF6CC-F213-0595-CC41-34F6F5C17CB3}"/>
                </a:ext>
              </a:extLst>
            </p:cNvPr>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8947;p14">
              <a:extLst>
                <a:ext uri="{FF2B5EF4-FFF2-40B4-BE49-F238E27FC236}">
                  <a16:creationId xmlns:a16="http://schemas.microsoft.com/office/drawing/2014/main" id="{AE61D9A1-4EC1-800A-A303-A084C9609E63}"/>
                </a:ext>
              </a:extLst>
            </p:cNvPr>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8948;p14">
              <a:extLst>
                <a:ext uri="{FF2B5EF4-FFF2-40B4-BE49-F238E27FC236}">
                  <a16:creationId xmlns:a16="http://schemas.microsoft.com/office/drawing/2014/main" id="{81F1DDC5-BF0C-02D6-6324-9E3398ABE790}"/>
                </a:ext>
              </a:extLst>
            </p:cNvPr>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8949;p14">
              <a:extLst>
                <a:ext uri="{FF2B5EF4-FFF2-40B4-BE49-F238E27FC236}">
                  <a16:creationId xmlns:a16="http://schemas.microsoft.com/office/drawing/2014/main" id="{C2040EB4-5A95-7AC1-DDB1-FB774A0951B2}"/>
                </a:ext>
              </a:extLst>
            </p:cNvPr>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8950;p14">
              <a:extLst>
                <a:ext uri="{FF2B5EF4-FFF2-40B4-BE49-F238E27FC236}">
                  <a16:creationId xmlns:a16="http://schemas.microsoft.com/office/drawing/2014/main" id="{7DC29226-69E2-5C27-E02C-53B69CD9DD0A}"/>
                </a:ext>
              </a:extLst>
            </p:cNvPr>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8951;p14">
              <a:extLst>
                <a:ext uri="{FF2B5EF4-FFF2-40B4-BE49-F238E27FC236}">
                  <a16:creationId xmlns:a16="http://schemas.microsoft.com/office/drawing/2014/main" id="{C468B147-0084-969C-F8BB-C719E8C08620}"/>
                </a:ext>
              </a:extLst>
            </p:cNvPr>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8952;p14">
              <a:extLst>
                <a:ext uri="{FF2B5EF4-FFF2-40B4-BE49-F238E27FC236}">
                  <a16:creationId xmlns:a16="http://schemas.microsoft.com/office/drawing/2014/main" id="{1F0F4D8B-1269-BBCC-4328-CED284BA7B5A}"/>
                </a:ext>
              </a:extLst>
            </p:cNvPr>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8953;p14">
              <a:extLst>
                <a:ext uri="{FF2B5EF4-FFF2-40B4-BE49-F238E27FC236}">
                  <a16:creationId xmlns:a16="http://schemas.microsoft.com/office/drawing/2014/main" id="{9307A59C-8146-B510-CEEC-62003F02A1BA}"/>
                </a:ext>
              </a:extLst>
            </p:cNvPr>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8954;p14">
              <a:extLst>
                <a:ext uri="{FF2B5EF4-FFF2-40B4-BE49-F238E27FC236}">
                  <a16:creationId xmlns:a16="http://schemas.microsoft.com/office/drawing/2014/main" id="{9B5FA62C-E3F7-3CA3-2941-95058064D485}"/>
                </a:ext>
              </a:extLst>
            </p:cNvPr>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8955;p14">
              <a:extLst>
                <a:ext uri="{FF2B5EF4-FFF2-40B4-BE49-F238E27FC236}">
                  <a16:creationId xmlns:a16="http://schemas.microsoft.com/office/drawing/2014/main" id="{5EEF6F6E-44F8-623B-FAE6-45876801509F}"/>
                </a:ext>
              </a:extLst>
            </p:cNvPr>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8956;p14">
              <a:extLst>
                <a:ext uri="{FF2B5EF4-FFF2-40B4-BE49-F238E27FC236}">
                  <a16:creationId xmlns:a16="http://schemas.microsoft.com/office/drawing/2014/main" id="{4B93D559-C3BB-5055-20E5-A961CE4A40C9}"/>
                </a:ext>
              </a:extLst>
            </p:cNvPr>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8957;p14">
              <a:extLst>
                <a:ext uri="{FF2B5EF4-FFF2-40B4-BE49-F238E27FC236}">
                  <a16:creationId xmlns:a16="http://schemas.microsoft.com/office/drawing/2014/main" id="{46B24D78-DB4B-FABF-0F0E-52AB96015DF5}"/>
                </a:ext>
              </a:extLst>
            </p:cNvPr>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8958;p14">
              <a:extLst>
                <a:ext uri="{FF2B5EF4-FFF2-40B4-BE49-F238E27FC236}">
                  <a16:creationId xmlns:a16="http://schemas.microsoft.com/office/drawing/2014/main" id="{617C81B1-CF0A-F483-0EF9-7C8D2A5E872C}"/>
                </a:ext>
              </a:extLst>
            </p:cNvPr>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8959;p14">
              <a:extLst>
                <a:ext uri="{FF2B5EF4-FFF2-40B4-BE49-F238E27FC236}">
                  <a16:creationId xmlns:a16="http://schemas.microsoft.com/office/drawing/2014/main" id="{9AF88603-68E6-7368-BEFA-E7873AD6C814}"/>
                </a:ext>
              </a:extLst>
            </p:cNvPr>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8960;p14">
              <a:extLst>
                <a:ext uri="{FF2B5EF4-FFF2-40B4-BE49-F238E27FC236}">
                  <a16:creationId xmlns:a16="http://schemas.microsoft.com/office/drawing/2014/main" id="{A27AB50E-A4C1-A006-4028-E2743DD65131}"/>
                </a:ext>
              </a:extLst>
            </p:cNvPr>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8961;p14">
              <a:extLst>
                <a:ext uri="{FF2B5EF4-FFF2-40B4-BE49-F238E27FC236}">
                  <a16:creationId xmlns:a16="http://schemas.microsoft.com/office/drawing/2014/main" id="{47A838B6-16F8-E1B0-7314-A8787E665C34}"/>
                </a:ext>
              </a:extLst>
            </p:cNvPr>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8962;p14">
              <a:extLst>
                <a:ext uri="{FF2B5EF4-FFF2-40B4-BE49-F238E27FC236}">
                  <a16:creationId xmlns:a16="http://schemas.microsoft.com/office/drawing/2014/main" id="{64DE6072-AFEE-249A-38B4-FC3F664BAC37}"/>
                </a:ext>
              </a:extLst>
            </p:cNvPr>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8963;p14">
              <a:extLst>
                <a:ext uri="{FF2B5EF4-FFF2-40B4-BE49-F238E27FC236}">
                  <a16:creationId xmlns:a16="http://schemas.microsoft.com/office/drawing/2014/main" id="{32A27EDE-2B96-2F9B-4471-912DE4ECE44A}"/>
                </a:ext>
              </a:extLst>
            </p:cNvPr>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8964;p14">
              <a:extLst>
                <a:ext uri="{FF2B5EF4-FFF2-40B4-BE49-F238E27FC236}">
                  <a16:creationId xmlns:a16="http://schemas.microsoft.com/office/drawing/2014/main" id="{C94B44AE-7017-A55C-D3F8-8AC7C14C2DEE}"/>
                </a:ext>
              </a:extLst>
            </p:cNvPr>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8965;p14">
              <a:extLst>
                <a:ext uri="{FF2B5EF4-FFF2-40B4-BE49-F238E27FC236}">
                  <a16:creationId xmlns:a16="http://schemas.microsoft.com/office/drawing/2014/main" id="{5FC25E41-BDE2-156B-2D7A-7849CCDD4237}"/>
                </a:ext>
              </a:extLst>
            </p:cNvPr>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8966;p14">
              <a:extLst>
                <a:ext uri="{FF2B5EF4-FFF2-40B4-BE49-F238E27FC236}">
                  <a16:creationId xmlns:a16="http://schemas.microsoft.com/office/drawing/2014/main" id="{B6108FF2-998C-3F2A-27AF-2E39FEE8BBD2}"/>
                </a:ext>
              </a:extLst>
            </p:cNvPr>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8967;p14">
              <a:extLst>
                <a:ext uri="{FF2B5EF4-FFF2-40B4-BE49-F238E27FC236}">
                  <a16:creationId xmlns:a16="http://schemas.microsoft.com/office/drawing/2014/main" id="{4A95EAD0-9306-8885-899D-07DD36737411}"/>
                </a:ext>
              </a:extLst>
            </p:cNvPr>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8968;p14">
              <a:extLst>
                <a:ext uri="{FF2B5EF4-FFF2-40B4-BE49-F238E27FC236}">
                  <a16:creationId xmlns:a16="http://schemas.microsoft.com/office/drawing/2014/main" id="{ABA8D9EE-C6D8-099D-AA2A-69813ED7D7BB}"/>
                </a:ext>
              </a:extLst>
            </p:cNvPr>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8969;p14">
              <a:extLst>
                <a:ext uri="{FF2B5EF4-FFF2-40B4-BE49-F238E27FC236}">
                  <a16:creationId xmlns:a16="http://schemas.microsoft.com/office/drawing/2014/main" id="{E04D4DF0-6F35-3A23-0C9A-8705385D853A}"/>
                </a:ext>
              </a:extLst>
            </p:cNvPr>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8970;p14">
              <a:extLst>
                <a:ext uri="{FF2B5EF4-FFF2-40B4-BE49-F238E27FC236}">
                  <a16:creationId xmlns:a16="http://schemas.microsoft.com/office/drawing/2014/main" id="{73664D1B-6AEE-AA27-6B23-EE6B9314548C}"/>
                </a:ext>
              </a:extLst>
            </p:cNvPr>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8971;p14">
              <a:extLst>
                <a:ext uri="{FF2B5EF4-FFF2-40B4-BE49-F238E27FC236}">
                  <a16:creationId xmlns:a16="http://schemas.microsoft.com/office/drawing/2014/main" id="{4E44AB0C-B130-E641-76C5-7695601B8341}"/>
                </a:ext>
              </a:extLst>
            </p:cNvPr>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8972;p14">
              <a:extLst>
                <a:ext uri="{FF2B5EF4-FFF2-40B4-BE49-F238E27FC236}">
                  <a16:creationId xmlns:a16="http://schemas.microsoft.com/office/drawing/2014/main" id="{75236514-26C7-7626-3CAC-2E8F70A2321B}"/>
                </a:ext>
              </a:extLst>
            </p:cNvPr>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8973;p14">
              <a:extLst>
                <a:ext uri="{FF2B5EF4-FFF2-40B4-BE49-F238E27FC236}">
                  <a16:creationId xmlns:a16="http://schemas.microsoft.com/office/drawing/2014/main" id="{7F8D697D-7CF8-5474-1750-87E4D7BE46BB}"/>
                </a:ext>
              </a:extLst>
            </p:cNvPr>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8974;p14">
              <a:extLst>
                <a:ext uri="{FF2B5EF4-FFF2-40B4-BE49-F238E27FC236}">
                  <a16:creationId xmlns:a16="http://schemas.microsoft.com/office/drawing/2014/main" id="{AED6B9F1-B0AD-D19C-22FB-D8B4A36B7A2E}"/>
                </a:ext>
              </a:extLst>
            </p:cNvPr>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8975;p14">
              <a:extLst>
                <a:ext uri="{FF2B5EF4-FFF2-40B4-BE49-F238E27FC236}">
                  <a16:creationId xmlns:a16="http://schemas.microsoft.com/office/drawing/2014/main" id="{083F9EA0-2A82-544D-BB61-8B74D265EA95}"/>
                </a:ext>
              </a:extLst>
            </p:cNvPr>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8976;p14">
              <a:extLst>
                <a:ext uri="{FF2B5EF4-FFF2-40B4-BE49-F238E27FC236}">
                  <a16:creationId xmlns:a16="http://schemas.microsoft.com/office/drawing/2014/main" id="{C61DD4B3-7DA0-ABE9-F365-F57EAAA26948}"/>
                </a:ext>
              </a:extLst>
            </p:cNvPr>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8977;p14">
              <a:extLst>
                <a:ext uri="{FF2B5EF4-FFF2-40B4-BE49-F238E27FC236}">
                  <a16:creationId xmlns:a16="http://schemas.microsoft.com/office/drawing/2014/main" id="{C5A5EAD3-95B4-9717-3069-D6238D464229}"/>
                </a:ext>
              </a:extLst>
            </p:cNvPr>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8978;p14">
              <a:extLst>
                <a:ext uri="{FF2B5EF4-FFF2-40B4-BE49-F238E27FC236}">
                  <a16:creationId xmlns:a16="http://schemas.microsoft.com/office/drawing/2014/main" id="{453351CC-414D-980E-EBB4-A421ACF23BCA}"/>
                </a:ext>
              </a:extLst>
            </p:cNvPr>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8979;p14">
              <a:extLst>
                <a:ext uri="{FF2B5EF4-FFF2-40B4-BE49-F238E27FC236}">
                  <a16:creationId xmlns:a16="http://schemas.microsoft.com/office/drawing/2014/main" id="{769C7E66-D0C1-CA04-381E-2C9D6F83FA1A}"/>
                </a:ext>
              </a:extLst>
            </p:cNvPr>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8980;p14">
              <a:extLst>
                <a:ext uri="{FF2B5EF4-FFF2-40B4-BE49-F238E27FC236}">
                  <a16:creationId xmlns:a16="http://schemas.microsoft.com/office/drawing/2014/main" id="{983B6532-783A-4A5D-1624-7FFC21DA93D2}"/>
                </a:ext>
              </a:extLst>
            </p:cNvPr>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8981;p14">
              <a:extLst>
                <a:ext uri="{FF2B5EF4-FFF2-40B4-BE49-F238E27FC236}">
                  <a16:creationId xmlns:a16="http://schemas.microsoft.com/office/drawing/2014/main" id="{179B418D-794B-E1C6-E916-C654F0056E00}"/>
                </a:ext>
              </a:extLst>
            </p:cNvPr>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8982;p14">
              <a:extLst>
                <a:ext uri="{FF2B5EF4-FFF2-40B4-BE49-F238E27FC236}">
                  <a16:creationId xmlns:a16="http://schemas.microsoft.com/office/drawing/2014/main" id="{1505617F-3DA1-D840-18C5-176E0A44A80E}"/>
                </a:ext>
              </a:extLst>
            </p:cNvPr>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8983;p14">
              <a:extLst>
                <a:ext uri="{FF2B5EF4-FFF2-40B4-BE49-F238E27FC236}">
                  <a16:creationId xmlns:a16="http://schemas.microsoft.com/office/drawing/2014/main" id="{5B686807-42E3-2B5B-E85E-02E74EE6B1C3}"/>
                </a:ext>
              </a:extLst>
            </p:cNvPr>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8984;p14">
              <a:extLst>
                <a:ext uri="{FF2B5EF4-FFF2-40B4-BE49-F238E27FC236}">
                  <a16:creationId xmlns:a16="http://schemas.microsoft.com/office/drawing/2014/main" id="{5E93056A-DBE1-00FD-8AA5-70631EF5F937}"/>
                </a:ext>
              </a:extLst>
            </p:cNvPr>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8985;p14">
              <a:extLst>
                <a:ext uri="{FF2B5EF4-FFF2-40B4-BE49-F238E27FC236}">
                  <a16:creationId xmlns:a16="http://schemas.microsoft.com/office/drawing/2014/main" id="{B22245F8-C8E5-435D-B202-0C33E7AAE840}"/>
                </a:ext>
              </a:extLst>
            </p:cNvPr>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8986;p14">
              <a:extLst>
                <a:ext uri="{FF2B5EF4-FFF2-40B4-BE49-F238E27FC236}">
                  <a16:creationId xmlns:a16="http://schemas.microsoft.com/office/drawing/2014/main" id="{E7B1F64F-B28F-7D1D-F453-8B4E3A56289D}"/>
                </a:ext>
              </a:extLst>
            </p:cNvPr>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8987;p14">
              <a:extLst>
                <a:ext uri="{FF2B5EF4-FFF2-40B4-BE49-F238E27FC236}">
                  <a16:creationId xmlns:a16="http://schemas.microsoft.com/office/drawing/2014/main" id="{9E56EB43-6DBD-6D82-AB86-FA8B89DEE98E}"/>
                </a:ext>
              </a:extLst>
            </p:cNvPr>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8988;p14">
              <a:extLst>
                <a:ext uri="{FF2B5EF4-FFF2-40B4-BE49-F238E27FC236}">
                  <a16:creationId xmlns:a16="http://schemas.microsoft.com/office/drawing/2014/main" id="{C940A1F7-33F7-9456-524D-DEE730F4A7D7}"/>
                </a:ext>
              </a:extLst>
            </p:cNvPr>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8989;p14">
              <a:extLst>
                <a:ext uri="{FF2B5EF4-FFF2-40B4-BE49-F238E27FC236}">
                  <a16:creationId xmlns:a16="http://schemas.microsoft.com/office/drawing/2014/main" id="{B184F058-04A7-78F1-521B-AC8791890D7D}"/>
                </a:ext>
              </a:extLst>
            </p:cNvPr>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8990;p14">
              <a:extLst>
                <a:ext uri="{FF2B5EF4-FFF2-40B4-BE49-F238E27FC236}">
                  <a16:creationId xmlns:a16="http://schemas.microsoft.com/office/drawing/2014/main" id="{2B54FAA5-019F-8A36-C8F7-2590652FB93D}"/>
                </a:ext>
              </a:extLst>
            </p:cNvPr>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8991;p14">
              <a:extLst>
                <a:ext uri="{FF2B5EF4-FFF2-40B4-BE49-F238E27FC236}">
                  <a16:creationId xmlns:a16="http://schemas.microsoft.com/office/drawing/2014/main" id="{E8E306DF-7888-E492-994D-8C25685FFAF7}"/>
                </a:ext>
              </a:extLst>
            </p:cNvPr>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8992;p14">
              <a:extLst>
                <a:ext uri="{FF2B5EF4-FFF2-40B4-BE49-F238E27FC236}">
                  <a16:creationId xmlns:a16="http://schemas.microsoft.com/office/drawing/2014/main" id="{A50E03E5-5DCB-5D11-7000-9E55DEB81271}"/>
                </a:ext>
              </a:extLst>
            </p:cNvPr>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8993;p14">
              <a:extLst>
                <a:ext uri="{FF2B5EF4-FFF2-40B4-BE49-F238E27FC236}">
                  <a16:creationId xmlns:a16="http://schemas.microsoft.com/office/drawing/2014/main" id="{3CD3EDB9-EE19-00B3-22B9-64B57C6A1986}"/>
                </a:ext>
              </a:extLst>
            </p:cNvPr>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8994;p14">
              <a:extLst>
                <a:ext uri="{FF2B5EF4-FFF2-40B4-BE49-F238E27FC236}">
                  <a16:creationId xmlns:a16="http://schemas.microsoft.com/office/drawing/2014/main" id="{BEC4283B-DF3E-4D6A-A323-80F95B4AD90C}"/>
                </a:ext>
              </a:extLst>
            </p:cNvPr>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8995;p14">
              <a:extLst>
                <a:ext uri="{FF2B5EF4-FFF2-40B4-BE49-F238E27FC236}">
                  <a16:creationId xmlns:a16="http://schemas.microsoft.com/office/drawing/2014/main" id="{71B87456-89BF-491F-42C2-39EBEFBCE1D8}"/>
                </a:ext>
              </a:extLst>
            </p:cNvPr>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8996;p14">
              <a:extLst>
                <a:ext uri="{FF2B5EF4-FFF2-40B4-BE49-F238E27FC236}">
                  <a16:creationId xmlns:a16="http://schemas.microsoft.com/office/drawing/2014/main" id="{935D07FD-C1F0-41F1-8404-9DE106E936D4}"/>
                </a:ext>
              </a:extLst>
            </p:cNvPr>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8997;p14">
              <a:extLst>
                <a:ext uri="{FF2B5EF4-FFF2-40B4-BE49-F238E27FC236}">
                  <a16:creationId xmlns:a16="http://schemas.microsoft.com/office/drawing/2014/main" id="{55561D78-4D3D-C43B-B34E-7799DD544862}"/>
                </a:ext>
              </a:extLst>
            </p:cNvPr>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8998;p14">
              <a:extLst>
                <a:ext uri="{FF2B5EF4-FFF2-40B4-BE49-F238E27FC236}">
                  <a16:creationId xmlns:a16="http://schemas.microsoft.com/office/drawing/2014/main" id="{E54C5FB3-7DEE-75EA-20D0-356AC49529E9}"/>
                </a:ext>
              </a:extLst>
            </p:cNvPr>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8999;p14">
              <a:extLst>
                <a:ext uri="{FF2B5EF4-FFF2-40B4-BE49-F238E27FC236}">
                  <a16:creationId xmlns:a16="http://schemas.microsoft.com/office/drawing/2014/main" id="{315B292D-6FB4-C937-9084-2704FA315AE0}"/>
                </a:ext>
              </a:extLst>
            </p:cNvPr>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9000;p14">
              <a:extLst>
                <a:ext uri="{FF2B5EF4-FFF2-40B4-BE49-F238E27FC236}">
                  <a16:creationId xmlns:a16="http://schemas.microsoft.com/office/drawing/2014/main" id="{6932CCD7-EB15-FB49-A00D-0633D543A39B}"/>
                </a:ext>
              </a:extLst>
            </p:cNvPr>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9001;p14">
              <a:extLst>
                <a:ext uri="{FF2B5EF4-FFF2-40B4-BE49-F238E27FC236}">
                  <a16:creationId xmlns:a16="http://schemas.microsoft.com/office/drawing/2014/main" id="{82B0F9B0-0BFA-5627-91FE-C7BD2C6D5F8D}"/>
                </a:ext>
              </a:extLst>
            </p:cNvPr>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9002;p14">
              <a:extLst>
                <a:ext uri="{FF2B5EF4-FFF2-40B4-BE49-F238E27FC236}">
                  <a16:creationId xmlns:a16="http://schemas.microsoft.com/office/drawing/2014/main" id="{E6EBDBDB-0BA0-CAC8-DF27-6B91832C0DCC}"/>
                </a:ext>
              </a:extLst>
            </p:cNvPr>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9003;p14">
              <a:extLst>
                <a:ext uri="{FF2B5EF4-FFF2-40B4-BE49-F238E27FC236}">
                  <a16:creationId xmlns:a16="http://schemas.microsoft.com/office/drawing/2014/main" id="{DA9F14E4-3CA4-9892-426E-FE467EDCBFC4}"/>
                </a:ext>
              </a:extLst>
            </p:cNvPr>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9004;p14">
              <a:extLst>
                <a:ext uri="{FF2B5EF4-FFF2-40B4-BE49-F238E27FC236}">
                  <a16:creationId xmlns:a16="http://schemas.microsoft.com/office/drawing/2014/main" id="{BC0D3CD5-9819-197D-2033-F7D1575F5190}"/>
                </a:ext>
              </a:extLst>
            </p:cNvPr>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9005;p14">
              <a:extLst>
                <a:ext uri="{FF2B5EF4-FFF2-40B4-BE49-F238E27FC236}">
                  <a16:creationId xmlns:a16="http://schemas.microsoft.com/office/drawing/2014/main" id="{76FE2353-7C29-D9C6-C5AC-7789D40D239A}"/>
                </a:ext>
              </a:extLst>
            </p:cNvPr>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9006;p14">
              <a:extLst>
                <a:ext uri="{FF2B5EF4-FFF2-40B4-BE49-F238E27FC236}">
                  <a16:creationId xmlns:a16="http://schemas.microsoft.com/office/drawing/2014/main" id="{1CEEBC12-7A2C-DCCA-01E5-83854118BDCF}"/>
                </a:ext>
              </a:extLst>
            </p:cNvPr>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9007;p14">
              <a:extLst>
                <a:ext uri="{FF2B5EF4-FFF2-40B4-BE49-F238E27FC236}">
                  <a16:creationId xmlns:a16="http://schemas.microsoft.com/office/drawing/2014/main" id="{AB2B90AF-4C7F-1702-080A-65EA41BE110B}"/>
                </a:ext>
              </a:extLst>
            </p:cNvPr>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9008;p14">
              <a:extLst>
                <a:ext uri="{FF2B5EF4-FFF2-40B4-BE49-F238E27FC236}">
                  <a16:creationId xmlns:a16="http://schemas.microsoft.com/office/drawing/2014/main" id="{EBF14323-3DF8-1129-1983-744629F661DF}"/>
                </a:ext>
              </a:extLst>
            </p:cNvPr>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9009;p14">
              <a:extLst>
                <a:ext uri="{FF2B5EF4-FFF2-40B4-BE49-F238E27FC236}">
                  <a16:creationId xmlns:a16="http://schemas.microsoft.com/office/drawing/2014/main" id="{C5A844E0-CD91-AC12-A3C0-ACD09EEAB56B}"/>
                </a:ext>
              </a:extLst>
            </p:cNvPr>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9010;p14">
              <a:extLst>
                <a:ext uri="{FF2B5EF4-FFF2-40B4-BE49-F238E27FC236}">
                  <a16:creationId xmlns:a16="http://schemas.microsoft.com/office/drawing/2014/main" id="{680207A6-92C4-F6FF-58CC-798CC02B4393}"/>
                </a:ext>
              </a:extLst>
            </p:cNvPr>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9011;p14">
              <a:extLst>
                <a:ext uri="{FF2B5EF4-FFF2-40B4-BE49-F238E27FC236}">
                  <a16:creationId xmlns:a16="http://schemas.microsoft.com/office/drawing/2014/main" id="{F5C0163C-F98F-ED7D-D803-EB5D00594897}"/>
                </a:ext>
              </a:extLst>
            </p:cNvPr>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9012;p14">
              <a:extLst>
                <a:ext uri="{FF2B5EF4-FFF2-40B4-BE49-F238E27FC236}">
                  <a16:creationId xmlns:a16="http://schemas.microsoft.com/office/drawing/2014/main" id="{0024EBC8-77A2-257B-ADA9-8C23046FBEF5}"/>
                </a:ext>
              </a:extLst>
            </p:cNvPr>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9013;p14">
              <a:extLst>
                <a:ext uri="{FF2B5EF4-FFF2-40B4-BE49-F238E27FC236}">
                  <a16:creationId xmlns:a16="http://schemas.microsoft.com/office/drawing/2014/main" id="{4289FDA7-6720-92A3-97AA-D191CC999DE8}"/>
                </a:ext>
              </a:extLst>
            </p:cNvPr>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9014;p14">
              <a:extLst>
                <a:ext uri="{FF2B5EF4-FFF2-40B4-BE49-F238E27FC236}">
                  <a16:creationId xmlns:a16="http://schemas.microsoft.com/office/drawing/2014/main" id="{7EAD94BB-7082-3B13-7B5A-5D157AFB2688}"/>
                </a:ext>
              </a:extLst>
            </p:cNvPr>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9015;p14">
              <a:extLst>
                <a:ext uri="{FF2B5EF4-FFF2-40B4-BE49-F238E27FC236}">
                  <a16:creationId xmlns:a16="http://schemas.microsoft.com/office/drawing/2014/main" id="{C9830CF6-5B7B-C317-53DB-5481BA052AD7}"/>
                </a:ext>
              </a:extLst>
            </p:cNvPr>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9016;p14">
              <a:extLst>
                <a:ext uri="{FF2B5EF4-FFF2-40B4-BE49-F238E27FC236}">
                  <a16:creationId xmlns:a16="http://schemas.microsoft.com/office/drawing/2014/main" id="{D3C99A16-B7F0-E99E-5733-36155294493F}"/>
                </a:ext>
              </a:extLst>
            </p:cNvPr>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9017;p14">
              <a:extLst>
                <a:ext uri="{FF2B5EF4-FFF2-40B4-BE49-F238E27FC236}">
                  <a16:creationId xmlns:a16="http://schemas.microsoft.com/office/drawing/2014/main" id="{2284D36B-3DE0-BD0E-D0CA-91DBDC07EB0B}"/>
                </a:ext>
              </a:extLst>
            </p:cNvPr>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9018;p14">
              <a:extLst>
                <a:ext uri="{FF2B5EF4-FFF2-40B4-BE49-F238E27FC236}">
                  <a16:creationId xmlns:a16="http://schemas.microsoft.com/office/drawing/2014/main" id="{36CD905F-7D2E-7A84-02AC-B5CF0A99EFFE}"/>
                </a:ext>
              </a:extLst>
            </p:cNvPr>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9019;p14">
              <a:extLst>
                <a:ext uri="{FF2B5EF4-FFF2-40B4-BE49-F238E27FC236}">
                  <a16:creationId xmlns:a16="http://schemas.microsoft.com/office/drawing/2014/main" id="{26E545D8-130A-D526-2FEB-F77C72B71438}"/>
                </a:ext>
              </a:extLst>
            </p:cNvPr>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9020;p14">
              <a:extLst>
                <a:ext uri="{FF2B5EF4-FFF2-40B4-BE49-F238E27FC236}">
                  <a16:creationId xmlns:a16="http://schemas.microsoft.com/office/drawing/2014/main" id="{2937B86E-3C33-DCDB-78FE-F85F6CE67B48}"/>
                </a:ext>
              </a:extLst>
            </p:cNvPr>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9021;p14">
              <a:extLst>
                <a:ext uri="{FF2B5EF4-FFF2-40B4-BE49-F238E27FC236}">
                  <a16:creationId xmlns:a16="http://schemas.microsoft.com/office/drawing/2014/main" id="{B2715278-9135-68A2-346E-B1025A3D4A65}"/>
                </a:ext>
              </a:extLst>
            </p:cNvPr>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9022;p14">
              <a:extLst>
                <a:ext uri="{FF2B5EF4-FFF2-40B4-BE49-F238E27FC236}">
                  <a16:creationId xmlns:a16="http://schemas.microsoft.com/office/drawing/2014/main" id="{CEDF91BB-A72E-4384-732E-34398D011587}"/>
                </a:ext>
              </a:extLst>
            </p:cNvPr>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9023;p14">
              <a:extLst>
                <a:ext uri="{FF2B5EF4-FFF2-40B4-BE49-F238E27FC236}">
                  <a16:creationId xmlns:a16="http://schemas.microsoft.com/office/drawing/2014/main" id="{FC9E437E-7EF1-27A1-0BDD-FE81971FFA8C}"/>
                </a:ext>
              </a:extLst>
            </p:cNvPr>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9024;p14">
              <a:extLst>
                <a:ext uri="{FF2B5EF4-FFF2-40B4-BE49-F238E27FC236}">
                  <a16:creationId xmlns:a16="http://schemas.microsoft.com/office/drawing/2014/main" id="{A1B79F0F-A129-F817-383F-414BC6903A50}"/>
                </a:ext>
              </a:extLst>
            </p:cNvPr>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9025;p14">
              <a:extLst>
                <a:ext uri="{FF2B5EF4-FFF2-40B4-BE49-F238E27FC236}">
                  <a16:creationId xmlns:a16="http://schemas.microsoft.com/office/drawing/2014/main" id="{3842E01C-3C53-B6F2-0DBB-0F1CA58C3821}"/>
                </a:ext>
              </a:extLst>
            </p:cNvPr>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9026;p14">
              <a:extLst>
                <a:ext uri="{FF2B5EF4-FFF2-40B4-BE49-F238E27FC236}">
                  <a16:creationId xmlns:a16="http://schemas.microsoft.com/office/drawing/2014/main" id="{673FFE7F-61DF-0DF7-1100-EAAF8D8FC2D1}"/>
                </a:ext>
              </a:extLst>
            </p:cNvPr>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9027;p14">
              <a:extLst>
                <a:ext uri="{FF2B5EF4-FFF2-40B4-BE49-F238E27FC236}">
                  <a16:creationId xmlns:a16="http://schemas.microsoft.com/office/drawing/2014/main" id="{8C7F8223-5919-93DF-6642-94F4ACC90A5C}"/>
                </a:ext>
              </a:extLst>
            </p:cNvPr>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9028;p14">
              <a:extLst>
                <a:ext uri="{FF2B5EF4-FFF2-40B4-BE49-F238E27FC236}">
                  <a16:creationId xmlns:a16="http://schemas.microsoft.com/office/drawing/2014/main" id="{2FF070F2-B94B-EB26-A342-C90CF7AEB9CA}"/>
                </a:ext>
              </a:extLst>
            </p:cNvPr>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9029;p14">
              <a:extLst>
                <a:ext uri="{FF2B5EF4-FFF2-40B4-BE49-F238E27FC236}">
                  <a16:creationId xmlns:a16="http://schemas.microsoft.com/office/drawing/2014/main" id="{BE9236FD-6A66-2B8A-50DD-AE0B1E300661}"/>
                </a:ext>
              </a:extLst>
            </p:cNvPr>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9030;p14">
              <a:extLst>
                <a:ext uri="{FF2B5EF4-FFF2-40B4-BE49-F238E27FC236}">
                  <a16:creationId xmlns:a16="http://schemas.microsoft.com/office/drawing/2014/main" id="{F91B8A05-EB26-86A0-D1DE-4781FC541160}"/>
                </a:ext>
              </a:extLst>
            </p:cNvPr>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9031;p14">
              <a:extLst>
                <a:ext uri="{FF2B5EF4-FFF2-40B4-BE49-F238E27FC236}">
                  <a16:creationId xmlns:a16="http://schemas.microsoft.com/office/drawing/2014/main" id="{0506A066-ABEC-553B-0CA2-76B0139CD096}"/>
                </a:ext>
              </a:extLst>
            </p:cNvPr>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9032;p14">
              <a:extLst>
                <a:ext uri="{FF2B5EF4-FFF2-40B4-BE49-F238E27FC236}">
                  <a16:creationId xmlns:a16="http://schemas.microsoft.com/office/drawing/2014/main" id="{3CF72F74-520C-C9E5-039E-76A83C3945B8}"/>
                </a:ext>
              </a:extLst>
            </p:cNvPr>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9033;p14">
              <a:extLst>
                <a:ext uri="{FF2B5EF4-FFF2-40B4-BE49-F238E27FC236}">
                  <a16:creationId xmlns:a16="http://schemas.microsoft.com/office/drawing/2014/main" id="{C3F94E16-2B56-6464-2A90-BBF8A0227B40}"/>
                </a:ext>
              </a:extLst>
            </p:cNvPr>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9034;p14">
              <a:extLst>
                <a:ext uri="{FF2B5EF4-FFF2-40B4-BE49-F238E27FC236}">
                  <a16:creationId xmlns:a16="http://schemas.microsoft.com/office/drawing/2014/main" id="{E69EEC43-64F7-91D5-89E4-814039475A85}"/>
                </a:ext>
              </a:extLst>
            </p:cNvPr>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9035;p14">
              <a:extLst>
                <a:ext uri="{FF2B5EF4-FFF2-40B4-BE49-F238E27FC236}">
                  <a16:creationId xmlns:a16="http://schemas.microsoft.com/office/drawing/2014/main" id="{4540EBBF-B05A-A9A7-3DC2-7B84E32F2466}"/>
                </a:ext>
              </a:extLst>
            </p:cNvPr>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9036;p14">
              <a:extLst>
                <a:ext uri="{FF2B5EF4-FFF2-40B4-BE49-F238E27FC236}">
                  <a16:creationId xmlns:a16="http://schemas.microsoft.com/office/drawing/2014/main" id="{47937F98-B5DF-F0B2-AD84-9F3186DC387F}"/>
                </a:ext>
              </a:extLst>
            </p:cNvPr>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9037;p14">
              <a:extLst>
                <a:ext uri="{FF2B5EF4-FFF2-40B4-BE49-F238E27FC236}">
                  <a16:creationId xmlns:a16="http://schemas.microsoft.com/office/drawing/2014/main" id="{9588F3CB-49E8-38C2-DF04-0734AA1BF076}"/>
                </a:ext>
              </a:extLst>
            </p:cNvPr>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9038;p14">
              <a:extLst>
                <a:ext uri="{FF2B5EF4-FFF2-40B4-BE49-F238E27FC236}">
                  <a16:creationId xmlns:a16="http://schemas.microsoft.com/office/drawing/2014/main" id="{B4384921-9F5D-1D71-96A1-DFEF0491F871}"/>
                </a:ext>
              </a:extLst>
            </p:cNvPr>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9039;p14">
              <a:extLst>
                <a:ext uri="{FF2B5EF4-FFF2-40B4-BE49-F238E27FC236}">
                  <a16:creationId xmlns:a16="http://schemas.microsoft.com/office/drawing/2014/main" id="{05792C4F-EE67-5305-1336-86B98A15D19D}"/>
                </a:ext>
              </a:extLst>
            </p:cNvPr>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9040;p14">
              <a:extLst>
                <a:ext uri="{FF2B5EF4-FFF2-40B4-BE49-F238E27FC236}">
                  <a16:creationId xmlns:a16="http://schemas.microsoft.com/office/drawing/2014/main" id="{3D9007EB-ACCF-C29B-2350-A05F004048E9}"/>
                </a:ext>
              </a:extLst>
            </p:cNvPr>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9041;p14">
              <a:extLst>
                <a:ext uri="{FF2B5EF4-FFF2-40B4-BE49-F238E27FC236}">
                  <a16:creationId xmlns:a16="http://schemas.microsoft.com/office/drawing/2014/main" id="{03488C07-21F1-C495-B721-22057230137B}"/>
                </a:ext>
              </a:extLst>
            </p:cNvPr>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9042;p14">
              <a:extLst>
                <a:ext uri="{FF2B5EF4-FFF2-40B4-BE49-F238E27FC236}">
                  <a16:creationId xmlns:a16="http://schemas.microsoft.com/office/drawing/2014/main" id="{B51E4A61-D76D-30B6-2DB4-1DC40CA59A80}"/>
                </a:ext>
              </a:extLst>
            </p:cNvPr>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9043;p14">
              <a:extLst>
                <a:ext uri="{FF2B5EF4-FFF2-40B4-BE49-F238E27FC236}">
                  <a16:creationId xmlns:a16="http://schemas.microsoft.com/office/drawing/2014/main" id="{60AA96D7-FD06-2F04-CF84-6FD19CE36FC8}"/>
                </a:ext>
              </a:extLst>
            </p:cNvPr>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9044;p14">
              <a:extLst>
                <a:ext uri="{FF2B5EF4-FFF2-40B4-BE49-F238E27FC236}">
                  <a16:creationId xmlns:a16="http://schemas.microsoft.com/office/drawing/2014/main" id="{77C01697-8019-D014-7A55-5793D188DE62}"/>
                </a:ext>
              </a:extLst>
            </p:cNvPr>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9045;p14">
              <a:extLst>
                <a:ext uri="{FF2B5EF4-FFF2-40B4-BE49-F238E27FC236}">
                  <a16:creationId xmlns:a16="http://schemas.microsoft.com/office/drawing/2014/main" id="{10BA413B-0247-1612-2EC3-D207EB06BFC0}"/>
                </a:ext>
              </a:extLst>
            </p:cNvPr>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9046;p14">
              <a:extLst>
                <a:ext uri="{FF2B5EF4-FFF2-40B4-BE49-F238E27FC236}">
                  <a16:creationId xmlns:a16="http://schemas.microsoft.com/office/drawing/2014/main" id="{C22442D7-ADB8-8860-7BF9-C3E9DE53440F}"/>
                </a:ext>
              </a:extLst>
            </p:cNvPr>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9047;p14">
              <a:extLst>
                <a:ext uri="{FF2B5EF4-FFF2-40B4-BE49-F238E27FC236}">
                  <a16:creationId xmlns:a16="http://schemas.microsoft.com/office/drawing/2014/main" id="{1F71319A-80A0-F21C-107E-621418F71895}"/>
                </a:ext>
              </a:extLst>
            </p:cNvPr>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9048;p14">
              <a:extLst>
                <a:ext uri="{FF2B5EF4-FFF2-40B4-BE49-F238E27FC236}">
                  <a16:creationId xmlns:a16="http://schemas.microsoft.com/office/drawing/2014/main" id="{7DC305D3-843F-8262-C506-D0E775A05AB4}"/>
                </a:ext>
              </a:extLst>
            </p:cNvPr>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9049;p14">
              <a:extLst>
                <a:ext uri="{FF2B5EF4-FFF2-40B4-BE49-F238E27FC236}">
                  <a16:creationId xmlns:a16="http://schemas.microsoft.com/office/drawing/2014/main" id="{9FD09CD2-2E67-6518-3325-5CF1A926B65F}"/>
                </a:ext>
              </a:extLst>
            </p:cNvPr>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9050;p14">
              <a:extLst>
                <a:ext uri="{FF2B5EF4-FFF2-40B4-BE49-F238E27FC236}">
                  <a16:creationId xmlns:a16="http://schemas.microsoft.com/office/drawing/2014/main" id="{38BC6221-34F7-5854-D95C-44D05158555C}"/>
                </a:ext>
              </a:extLst>
            </p:cNvPr>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9051;p14">
              <a:extLst>
                <a:ext uri="{FF2B5EF4-FFF2-40B4-BE49-F238E27FC236}">
                  <a16:creationId xmlns:a16="http://schemas.microsoft.com/office/drawing/2014/main" id="{5983F143-7353-3521-8D21-DB2AA2AD25FE}"/>
                </a:ext>
              </a:extLst>
            </p:cNvPr>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9052;p14">
              <a:extLst>
                <a:ext uri="{FF2B5EF4-FFF2-40B4-BE49-F238E27FC236}">
                  <a16:creationId xmlns:a16="http://schemas.microsoft.com/office/drawing/2014/main" id="{583E0E45-D45A-0BB9-74B8-06E30A98CA81}"/>
                </a:ext>
              </a:extLst>
            </p:cNvPr>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9053;p14">
              <a:extLst>
                <a:ext uri="{FF2B5EF4-FFF2-40B4-BE49-F238E27FC236}">
                  <a16:creationId xmlns:a16="http://schemas.microsoft.com/office/drawing/2014/main" id="{1F2FC6A8-C512-0F4B-781F-1BD876058537}"/>
                </a:ext>
              </a:extLst>
            </p:cNvPr>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9054;p14">
              <a:extLst>
                <a:ext uri="{FF2B5EF4-FFF2-40B4-BE49-F238E27FC236}">
                  <a16:creationId xmlns:a16="http://schemas.microsoft.com/office/drawing/2014/main" id="{D0F048D0-B0C3-452A-E060-A64EDBF3EC15}"/>
                </a:ext>
              </a:extLst>
            </p:cNvPr>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9055;p14">
              <a:extLst>
                <a:ext uri="{FF2B5EF4-FFF2-40B4-BE49-F238E27FC236}">
                  <a16:creationId xmlns:a16="http://schemas.microsoft.com/office/drawing/2014/main" id="{DBBCFE2B-7436-7E15-E719-EB5F2DDDDFCF}"/>
                </a:ext>
              </a:extLst>
            </p:cNvPr>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9056;p14">
              <a:extLst>
                <a:ext uri="{FF2B5EF4-FFF2-40B4-BE49-F238E27FC236}">
                  <a16:creationId xmlns:a16="http://schemas.microsoft.com/office/drawing/2014/main" id="{9BD86BB1-D498-5B57-BD62-2DA2E51BB2E3}"/>
                </a:ext>
              </a:extLst>
            </p:cNvPr>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9057;p14">
              <a:extLst>
                <a:ext uri="{FF2B5EF4-FFF2-40B4-BE49-F238E27FC236}">
                  <a16:creationId xmlns:a16="http://schemas.microsoft.com/office/drawing/2014/main" id="{B6E5B9E6-05A8-0393-57F1-E071E95DBD76}"/>
                </a:ext>
              </a:extLst>
            </p:cNvPr>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9058;p14">
              <a:extLst>
                <a:ext uri="{FF2B5EF4-FFF2-40B4-BE49-F238E27FC236}">
                  <a16:creationId xmlns:a16="http://schemas.microsoft.com/office/drawing/2014/main" id="{6E2A2614-3A17-08E8-8621-B79D656271A2}"/>
                </a:ext>
              </a:extLst>
            </p:cNvPr>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9059;p14">
              <a:extLst>
                <a:ext uri="{FF2B5EF4-FFF2-40B4-BE49-F238E27FC236}">
                  <a16:creationId xmlns:a16="http://schemas.microsoft.com/office/drawing/2014/main" id="{53C2D684-EF51-F900-C00E-DC31CC5D1A74}"/>
                </a:ext>
              </a:extLst>
            </p:cNvPr>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9060;p14">
              <a:extLst>
                <a:ext uri="{FF2B5EF4-FFF2-40B4-BE49-F238E27FC236}">
                  <a16:creationId xmlns:a16="http://schemas.microsoft.com/office/drawing/2014/main" id="{62C0D310-7CDB-9193-50B2-41AF3DA93B39}"/>
                </a:ext>
              </a:extLst>
            </p:cNvPr>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9061;p14">
              <a:extLst>
                <a:ext uri="{FF2B5EF4-FFF2-40B4-BE49-F238E27FC236}">
                  <a16:creationId xmlns:a16="http://schemas.microsoft.com/office/drawing/2014/main" id="{425B16CC-66C5-D52C-1E68-9F22FD802A38}"/>
                </a:ext>
              </a:extLst>
            </p:cNvPr>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9062;p14">
              <a:extLst>
                <a:ext uri="{FF2B5EF4-FFF2-40B4-BE49-F238E27FC236}">
                  <a16:creationId xmlns:a16="http://schemas.microsoft.com/office/drawing/2014/main" id="{EAFD96FE-2362-67B9-A6EA-19081F315D62}"/>
                </a:ext>
              </a:extLst>
            </p:cNvPr>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9063;p14">
              <a:extLst>
                <a:ext uri="{FF2B5EF4-FFF2-40B4-BE49-F238E27FC236}">
                  <a16:creationId xmlns:a16="http://schemas.microsoft.com/office/drawing/2014/main" id="{98CE3E87-7DCA-B030-5C62-F7C960BE9AE0}"/>
                </a:ext>
              </a:extLst>
            </p:cNvPr>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9064;p14">
              <a:extLst>
                <a:ext uri="{FF2B5EF4-FFF2-40B4-BE49-F238E27FC236}">
                  <a16:creationId xmlns:a16="http://schemas.microsoft.com/office/drawing/2014/main" id="{D6F1BA66-5360-72EA-9B58-77EE81B72E18}"/>
                </a:ext>
              </a:extLst>
            </p:cNvPr>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9065;p14">
              <a:extLst>
                <a:ext uri="{FF2B5EF4-FFF2-40B4-BE49-F238E27FC236}">
                  <a16:creationId xmlns:a16="http://schemas.microsoft.com/office/drawing/2014/main" id="{79A1D503-3372-AD16-BA1E-5ADA2393D1F2}"/>
                </a:ext>
              </a:extLst>
            </p:cNvPr>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9066;p14">
              <a:extLst>
                <a:ext uri="{FF2B5EF4-FFF2-40B4-BE49-F238E27FC236}">
                  <a16:creationId xmlns:a16="http://schemas.microsoft.com/office/drawing/2014/main" id="{B9FDB9F1-41D4-4C7D-EAE4-3CFCF6C41AD0}"/>
                </a:ext>
              </a:extLst>
            </p:cNvPr>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9067;p14">
              <a:extLst>
                <a:ext uri="{FF2B5EF4-FFF2-40B4-BE49-F238E27FC236}">
                  <a16:creationId xmlns:a16="http://schemas.microsoft.com/office/drawing/2014/main" id="{05F15C76-3709-6FA0-01E3-0170F8707489}"/>
                </a:ext>
              </a:extLst>
            </p:cNvPr>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9068;p14">
              <a:extLst>
                <a:ext uri="{FF2B5EF4-FFF2-40B4-BE49-F238E27FC236}">
                  <a16:creationId xmlns:a16="http://schemas.microsoft.com/office/drawing/2014/main" id="{0E8A7243-98C0-6AFA-E5FB-72CFA5F8FC5A}"/>
                </a:ext>
              </a:extLst>
            </p:cNvPr>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9069;p14">
              <a:extLst>
                <a:ext uri="{FF2B5EF4-FFF2-40B4-BE49-F238E27FC236}">
                  <a16:creationId xmlns:a16="http://schemas.microsoft.com/office/drawing/2014/main" id="{D41002F8-6507-0EE2-A5A1-0598649E29BE}"/>
                </a:ext>
              </a:extLst>
            </p:cNvPr>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9070;p14">
              <a:extLst>
                <a:ext uri="{FF2B5EF4-FFF2-40B4-BE49-F238E27FC236}">
                  <a16:creationId xmlns:a16="http://schemas.microsoft.com/office/drawing/2014/main" id="{4A577116-D43E-7AB2-CC12-9F4317AF422D}"/>
                </a:ext>
              </a:extLst>
            </p:cNvPr>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9071;p14">
              <a:extLst>
                <a:ext uri="{FF2B5EF4-FFF2-40B4-BE49-F238E27FC236}">
                  <a16:creationId xmlns:a16="http://schemas.microsoft.com/office/drawing/2014/main" id="{1AE11E07-CCFE-35AE-391A-B530407B35ED}"/>
                </a:ext>
              </a:extLst>
            </p:cNvPr>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9072;p14">
              <a:extLst>
                <a:ext uri="{FF2B5EF4-FFF2-40B4-BE49-F238E27FC236}">
                  <a16:creationId xmlns:a16="http://schemas.microsoft.com/office/drawing/2014/main" id="{05DB54CC-CE11-CCED-A3AD-9174620273FF}"/>
                </a:ext>
              </a:extLst>
            </p:cNvPr>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9073;p14">
              <a:extLst>
                <a:ext uri="{FF2B5EF4-FFF2-40B4-BE49-F238E27FC236}">
                  <a16:creationId xmlns:a16="http://schemas.microsoft.com/office/drawing/2014/main" id="{3960F3DD-73D0-871E-D948-AF088EA812FB}"/>
                </a:ext>
              </a:extLst>
            </p:cNvPr>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9074;p14">
              <a:extLst>
                <a:ext uri="{FF2B5EF4-FFF2-40B4-BE49-F238E27FC236}">
                  <a16:creationId xmlns:a16="http://schemas.microsoft.com/office/drawing/2014/main" id="{9A5964AA-7BB1-A64F-527E-107D007E8327}"/>
                </a:ext>
              </a:extLst>
            </p:cNvPr>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9075;p14">
              <a:extLst>
                <a:ext uri="{FF2B5EF4-FFF2-40B4-BE49-F238E27FC236}">
                  <a16:creationId xmlns:a16="http://schemas.microsoft.com/office/drawing/2014/main" id="{04B844F3-6C9C-C387-93BC-708FF18D4C65}"/>
                </a:ext>
              </a:extLst>
            </p:cNvPr>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9076;p14">
              <a:extLst>
                <a:ext uri="{FF2B5EF4-FFF2-40B4-BE49-F238E27FC236}">
                  <a16:creationId xmlns:a16="http://schemas.microsoft.com/office/drawing/2014/main" id="{689F6EE9-E0D2-9678-E659-02707A320526}"/>
                </a:ext>
              </a:extLst>
            </p:cNvPr>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9077;p14">
              <a:extLst>
                <a:ext uri="{FF2B5EF4-FFF2-40B4-BE49-F238E27FC236}">
                  <a16:creationId xmlns:a16="http://schemas.microsoft.com/office/drawing/2014/main" id="{C0F97C35-5BF5-FAF3-6057-77005E4BC2FF}"/>
                </a:ext>
              </a:extLst>
            </p:cNvPr>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9078;p14">
              <a:extLst>
                <a:ext uri="{FF2B5EF4-FFF2-40B4-BE49-F238E27FC236}">
                  <a16:creationId xmlns:a16="http://schemas.microsoft.com/office/drawing/2014/main" id="{17C3A1E8-5D6B-E5CF-AE3E-C3810BFCF6E6}"/>
                </a:ext>
              </a:extLst>
            </p:cNvPr>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9079;p14">
              <a:extLst>
                <a:ext uri="{FF2B5EF4-FFF2-40B4-BE49-F238E27FC236}">
                  <a16:creationId xmlns:a16="http://schemas.microsoft.com/office/drawing/2014/main" id="{307164C4-AADF-E50F-B63F-5FC4AD19B999}"/>
                </a:ext>
              </a:extLst>
            </p:cNvPr>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9080;p14">
              <a:extLst>
                <a:ext uri="{FF2B5EF4-FFF2-40B4-BE49-F238E27FC236}">
                  <a16:creationId xmlns:a16="http://schemas.microsoft.com/office/drawing/2014/main" id="{12CCED27-DDAC-9EC3-30B7-4FCBD3220021}"/>
                </a:ext>
              </a:extLst>
            </p:cNvPr>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9081;p14">
              <a:extLst>
                <a:ext uri="{FF2B5EF4-FFF2-40B4-BE49-F238E27FC236}">
                  <a16:creationId xmlns:a16="http://schemas.microsoft.com/office/drawing/2014/main" id="{1D8297FC-8415-72EE-4860-8EBD926802F8}"/>
                </a:ext>
              </a:extLst>
            </p:cNvPr>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9082;p14">
              <a:extLst>
                <a:ext uri="{FF2B5EF4-FFF2-40B4-BE49-F238E27FC236}">
                  <a16:creationId xmlns:a16="http://schemas.microsoft.com/office/drawing/2014/main" id="{41F2FD2F-21FE-A540-E78C-16231C15BD7A}"/>
                </a:ext>
              </a:extLst>
            </p:cNvPr>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9083;p14">
              <a:extLst>
                <a:ext uri="{FF2B5EF4-FFF2-40B4-BE49-F238E27FC236}">
                  <a16:creationId xmlns:a16="http://schemas.microsoft.com/office/drawing/2014/main" id="{C3DBCBED-75A5-0A17-46DB-8F324FCDAC06}"/>
                </a:ext>
              </a:extLst>
            </p:cNvPr>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9084;p14">
              <a:extLst>
                <a:ext uri="{FF2B5EF4-FFF2-40B4-BE49-F238E27FC236}">
                  <a16:creationId xmlns:a16="http://schemas.microsoft.com/office/drawing/2014/main" id="{F8E385EB-6DAB-7D5E-D097-67B41670BD46}"/>
                </a:ext>
              </a:extLst>
            </p:cNvPr>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9085;p14">
              <a:extLst>
                <a:ext uri="{FF2B5EF4-FFF2-40B4-BE49-F238E27FC236}">
                  <a16:creationId xmlns:a16="http://schemas.microsoft.com/office/drawing/2014/main" id="{8AF1754E-FE1D-19B7-3169-2BA30797EFB8}"/>
                </a:ext>
              </a:extLst>
            </p:cNvPr>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9086;p14">
              <a:extLst>
                <a:ext uri="{FF2B5EF4-FFF2-40B4-BE49-F238E27FC236}">
                  <a16:creationId xmlns:a16="http://schemas.microsoft.com/office/drawing/2014/main" id="{3490BEA7-40F1-A976-A91F-4763D3217236}"/>
                </a:ext>
              </a:extLst>
            </p:cNvPr>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9087;p14">
              <a:extLst>
                <a:ext uri="{FF2B5EF4-FFF2-40B4-BE49-F238E27FC236}">
                  <a16:creationId xmlns:a16="http://schemas.microsoft.com/office/drawing/2014/main" id="{07BF4FC7-5721-C769-12DA-BB94BB7E19D2}"/>
                </a:ext>
              </a:extLst>
            </p:cNvPr>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9088;p14">
              <a:extLst>
                <a:ext uri="{FF2B5EF4-FFF2-40B4-BE49-F238E27FC236}">
                  <a16:creationId xmlns:a16="http://schemas.microsoft.com/office/drawing/2014/main" id="{47518DB5-E1C1-EAF6-72C2-03FEEF148277}"/>
                </a:ext>
              </a:extLst>
            </p:cNvPr>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9089;p14">
              <a:extLst>
                <a:ext uri="{FF2B5EF4-FFF2-40B4-BE49-F238E27FC236}">
                  <a16:creationId xmlns:a16="http://schemas.microsoft.com/office/drawing/2014/main" id="{B75E70F3-C7A0-0F45-D359-10BBABDC8C90}"/>
                </a:ext>
              </a:extLst>
            </p:cNvPr>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9090;p14">
              <a:extLst>
                <a:ext uri="{FF2B5EF4-FFF2-40B4-BE49-F238E27FC236}">
                  <a16:creationId xmlns:a16="http://schemas.microsoft.com/office/drawing/2014/main" id="{A2CCB288-BCB2-6A49-D01B-5E3092C68B5A}"/>
                </a:ext>
              </a:extLst>
            </p:cNvPr>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9091;p14">
              <a:extLst>
                <a:ext uri="{FF2B5EF4-FFF2-40B4-BE49-F238E27FC236}">
                  <a16:creationId xmlns:a16="http://schemas.microsoft.com/office/drawing/2014/main" id="{3A81FD76-93BB-8E9F-2637-6DCA90EFD4F3}"/>
                </a:ext>
              </a:extLst>
            </p:cNvPr>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9092;p14">
              <a:extLst>
                <a:ext uri="{FF2B5EF4-FFF2-40B4-BE49-F238E27FC236}">
                  <a16:creationId xmlns:a16="http://schemas.microsoft.com/office/drawing/2014/main" id="{3243CE11-55CA-4524-15CD-4BF663342000}"/>
                </a:ext>
              </a:extLst>
            </p:cNvPr>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9093;p14">
              <a:extLst>
                <a:ext uri="{FF2B5EF4-FFF2-40B4-BE49-F238E27FC236}">
                  <a16:creationId xmlns:a16="http://schemas.microsoft.com/office/drawing/2014/main" id="{53B02648-2E94-B2E8-3B09-15996EF98688}"/>
                </a:ext>
              </a:extLst>
            </p:cNvPr>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9094;p14">
              <a:extLst>
                <a:ext uri="{FF2B5EF4-FFF2-40B4-BE49-F238E27FC236}">
                  <a16:creationId xmlns:a16="http://schemas.microsoft.com/office/drawing/2014/main" id="{232B111D-06CC-F1A2-97A1-409476447E8C}"/>
                </a:ext>
              </a:extLst>
            </p:cNvPr>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9095;p14">
              <a:extLst>
                <a:ext uri="{FF2B5EF4-FFF2-40B4-BE49-F238E27FC236}">
                  <a16:creationId xmlns:a16="http://schemas.microsoft.com/office/drawing/2014/main" id="{0470470D-8B02-CE46-5AB0-EC03AA29192F}"/>
                </a:ext>
              </a:extLst>
            </p:cNvPr>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9096;p14">
              <a:extLst>
                <a:ext uri="{FF2B5EF4-FFF2-40B4-BE49-F238E27FC236}">
                  <a16:creationId xmlns:a16="http://schemas.microsoft.com/office/drawing/2014/main" id="{FAC5BB93-9BA4-0E20-6F54-64CBA3E4D281}"/>
                </a:ext>
              </a:extLst>
            </p:cNvPr>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9097;p14">
              <a:extLst>
                <a:ext uri="{FF2B5EF4-FFF2-40B4-BE49-F238E27FC236}">
                  <a16:creationId xmlns:a16="http://schemas.microsoft.com/office/drawing/2014/main" id="{BF924651-5BA1-E896-DBB8-A2D6DB90C1E4}"/>
                </a:ext>
              </a:extLst>
            </p:cNvPr>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9098;p14">
              <a:extLst>
                <a:ext uri="{FF2B5EF4-FFF2-40B4-BE49-F238E27FC236}">
                  <a16:creationId xmlns:a16="http://schemas.microsoft.com/office/drawing/2014/main" id="{A6BF0DD5-003C-FD75-1826-01FBFD278A41}"/>
                </a:ext>
              </a:extLst>
            </p:cNvPr>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9099;p14">
              <a:extLst>
                <a:ext uri="{FF2B5EF4-FFF2-40B4-BE49-F238E27FC236}">
                  <a16:creationId xmlns:a16="http://schemas.microsoft.com/office/drawing/2014/main" id="{004A1BA6-CF5C-4275-3EE6-E8C7D2FBA82D}"/>
                </a:ext>
              </a:extLst>
            </p:cNvPr>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9100;p14">
              <a:extLst>
                <a:ext uri="{FF2B5EF4-FFF2-40B4-BE49-F238E27FC236}">
                  <a16:creationId xmlns:a16="http://schemas.microsoft.com/office/drawing/2014/main" id="{DCAE9EDB-D071-E8A7-F075-02FF14E69899}"/>
                </a:ext>
              </a:extLst>
            </p:cNvPr>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9101;p14">
              <a:extLst>
                <a:ext uri="{FF2B5EF4-FFF2-40B4-BE49-F238E27FC236}">
                  <a16:creationId xmlns:a16="http://schemas.microsoft.com/office/drawing/2014/main" id="{9D4BA357-F544-F31F-5BFC-C3EF89782502}"/>
                </a:ext>
              </a:extLst>
            </p:cNvPr>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9102;p14">
              <a:extLst>
                <a:ext uri="{FF2B5EF4-FFF2-40B4-BE49-F238E27FC236}">
                  <a16:creationId xmlns:a16="http://schemas.microsoft.com/office/drawing/2014/main" id="{90B6C523-FFA2-1611-2421-DCF88C8B0A22}"/>
                </a:ext>
              </a:extLst>
            </p:cNvPr>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9103;p14">
              <a:extLst>
                <a:ext uri="{FF2B5EF4-FFF2-40B4-BE49-F238E27FC236}">
                  <a16:creationId xmlns:a16="http://schemas.microsoft.com/office/drawing/2014/main" id="{4145B44F-715F-3245-B6F0-5528A148DF81}"/>
                </a:ext>
              </a:extLst>
            </p:cNvPr>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9104;p14">
              <a:extLst>
                <a:ext uri="{FF2B5EF4-FFF2-40B4-BE49-F238E27FC236}">
                  <a16:creationId xmlns:a16="http://schemas.microsoft.com/office/drawing/2014/main" id="{9940F9DD-1456-D458-2595-4ED713016790}"/>
                </a:ext>
              </a:extLst>
            </p:cNvPr>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9105;p14">
              <a:extLst>
                <a:ext uri="{FF2B5EF4-FFF2-40B4-BE49-F238E27FC236}">
                  <a16:creationId xmlns:a16="http://schemas.microsoft.com/office/drawing/2014/main" id="{35C87654-AE3C-64A6-BB15-366F3E255A52}"/>
                </a:ext>
              </a:extLst>
            </p:cNvPr>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9106;p14">
              <a:extLst>
                <a:ext uri="{FF2B5EF4-FFF2-40B4-BE49-F238E27FC236}">
                  <a16:creationId xmlns:a16="http://schemas.microsoft.com/office/drawing/2014/main" id="{F1433653-703B-3CC9-624F-08BB3E12FCC4}"/>
                </a:ext>
              </a:extLst>
            </p:cNvPr>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9107;p14">
              <a:extLst>
                <a:ext uri="{FF2B5EF4-FFF2-40B4-BE49-F238E27FC236}">
                  <a16:creationId xmlns:a16="http://schemas.microsoft.com/office/drawing/2014/main" id="{E5B72D86-4F5D-8704-1CD6-4FE34C6CDB50}"/>
                </a:ext>
              </a:extLst>
            </p:cNvPr>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9108;p14">
              <a:extLst>
                <a:ext uri="{FF2B5EF4-FFF2-40B4-BE49-F238E27FC236}">
                  <a16:creationId xmlns:a16="http://schemas.microsoft.com/office/drawing/2014/main" id="{FBF91160-F554-D01B-1E8F-BA353FF9DD8B}"/>
                </a:ext>
              </a:extLst>
            </p:cNvPr>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9109;p14">
              <a:extLst>
                <a:ext uri="{FF2B5EF4-FFF2-40B4-BE49-F238E27FC236}">
                  <a16:creationId xmlns:a16="http://schemas.microsoft.com/office/drawing/2014/main" id="{0D182C0D-BD16-8C07-2944-062C56FECE4F}"/>
                </a:ext>
              </a:extLst>
            </p:cNvPr>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9110;p14">
              <a:extLst>
                <a:ext uri="{FF2B5EF4-FFF2-40B4-BE49-F238E27FC236}">
                  <a16:creationId xmlns:a16="http://schemas.microsoft.com/office/drawing/2014/main" id="{AD6DB67C-CF96-2881-B56A-04EF697BF519}"/>
                </a:ext>
              </a:extLst>
            </p:cNvPr>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9111;p14">
              <a:extLst>
                <a:ext uri="{FF2B5EF4-FFF2-40B4-BE49-F238E27FC236}">
                  <a16:creationId xmlns:a16="http://schemas.microsoft.com/office/drawing/2014/main" id="{6ADE5666-EA6F-FDE4-357B-680E9F33CF2F}"/>
                </a:ext>
              </a:extLst>
            </p:cNvPr>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9112;p14">
              <a:extLst>
                <a:ext uri="{FF2B5EF4-FFF2-40B4-BE49-F238E27FC236}">
                  <a16:creationId xmlns:a16="http://schemas.microsoft.com/office/drawing/2014/main" id="{ACCAEE46-7275-CA06-94CD-37E00DF3093F}"/>
                </a:ext>
              </a:extLst>
            </p:cNvPr>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9113;p14">
              <a:extLst>
                <a:ext uri="{FF2B5EF4-FFF2-40B4-BE49-F238E27FC236}">
                  <a16:creationId xmlns:a16="http://schemas.microsoft.com/office/drawing/2014/main" id="{869CEF10-AFE8-9B58-23AD-F413B4C28CE4}"/>
                </a:ext>
              </a:extLst>
            </p:cNvPr>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9114;p14">
              <a:extLst>
                <a:ext uri="{FF2B5EF4-FFF2-40B4-BE49-F238E27FC236}">
                  <a16:creationId xmlns:a16="http://schemas.microsoft.com/office/drawing/2014/main" id="{AF65861C-6D29-5BA8-C9A2-ECDEB566963B}"/>
                </a:ext>
              </a:extLst>
            </p:cNvPr>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9115;p14">
              <a:extLst>
                <a:ext uri="{FF2B5EF4-FFF2-40B4-BE49-F238E27FC236}">
                  <a16:creationId xmlns:a16="http://schemas.microsoft.com/office/drawing/2014/main" id="{BE237C64-30D1-F9DE-4BF2-72DC5861B24E}"/>
                </a:ext>
              </a:extLst>
            </p:cNvPr>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9116;p14">
              <a:extLst>
                <a:ext uri="{FF2B5EF4-FFF2-40B4-BE49-F238E27FC236}">
                  <a16:creationId xmlns:a16="http://schemas.microsoft.com/office/drawing/2014/main" id="{7C6F7F72-79F7-E1A1-2B86-DD1BC60CF7E4}"/>
                </a:ext>
              </a:extLst>
            </p:cNvPr>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9117;p14">
              <a:extLst>
                <a:ext uri="{FF2B5EF4-FFF2-40B4-BE49-F238E27FC236}">
                  <a16:creationId xmlns:a16="http://schemas.microsoft.com/office/drawing/2014/main" id="{C2112DD5-9D17-2276-5B9F-3298DBDEA22C}"/>
                </a:ext>
              </a:extLst>
            </p:cNvPr>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9118;p14">
              <a:extLst>
                <a:ext uri="{FF2B5EF4-FFF2-40B4-BE49-F238E27FC236}">
                  <a16:creationId xmlns:a16="http://schemas.microsoft.com/office/drawing/2014/main" id="{E9C92696-0773-0075-98D4-AA85941B0EB4}"/>
                </a:ext>
              </a:extLst>
            </p:cNvPr>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9119;p14">
              <a:extLst>
                <a:ext uri="{FF2B5EF4-FFF2-40B4-BE49-F238E27FC236}">
                  <a16:creationId xmlns:a16="http://schemas.microsoft.com/office/drawing/2014/main" id="{F9E86DE8-B72B-E6FF-C0B5-D33446A230CD}"/>
                </a:ext>
              </a:extLst>
            </p:cNvPr>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9120;p14">
              <a:extLst>
                <a:ext uri="{FF2B5EF4-FFF2-40B4-BE49-F238E27FC236}">
                  <a16:creationId xmlns:a16="http://schemas.microsoft.com/office/drawing/2014/main" id="{529E3DC2-AD9A-830D-A963-A77E7EEF613C}"/>
                </a:ext>
              </a:extLst>
            </p:cNvPr>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9121;p14">
              <a:extLst>
                <a:ext uri="{FF2B5EF4-FFF2-40B4-BE49-F238E27FC236}">
                  <a16:creationId xmlns:a16="http://schemas.microsoft.com/office/drawing/2014/main" id="{030CE695-A0F0-3067-679F-C503286615E4}"/>
                </a:ext>
              </a:extLst>
            </p:cNvPr>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9122;p14">
              <a:extLst>
                <a:ext uri="{FF2B5EF4-FFF2-40B4-BE49-F238E27FC236}">
                  <a16:creationId xmlns:a16="http://schemas.microsoft.com/office/drawing/2014/main" id="{80D6FDA8-B2D8-E6F2-3166-B686C4EBF6DE}"/>
                </a:ext>
              </a:extLst>
            </p:cNvPr>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9123;p14">
              <a:extLst>
                <a:ext uri="{FF2B5EF4-FFF2-40B4-BE49-F238E27FC236}">
                  <a16:creationId xmlns:a16="http://schemas.microsoft.com/office/drawing/2014/main" id="{3D1F9813-3DE4-063B-3FF2-3B2BC5E13C43}"/>
                </a:ext>
              </a:extLst>
            </p:cNvPr>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9124;p14">
              <a:extLst>
                <a:ext uri="{FF2B5EF4-FFF2-40B4-BE49-F238E27FC236}">
                  <a16:creationId xmlns:a16="http://schemas.microsoft.com/office/drawing/2014/main" id="{3FBBBA63-5DFB-64E9-6751-A6D8F4FBA11A}"/>
                </a:ext>
              </a:extLst>
            </p:cNvPr>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9125;p14">
              <a:extLst>
                <a:ext uri="{FF2B5EF4-FFF2-40B4-BE49-F238E27FC236}">
                  <a16:creationId xmlns:a16="http://schemas.microsoft.com/office/drawing/2014/main" id="{3E4DF7A3-569E-B6E2-4F09-D6F273AF12BE}"/>
                </a:ext>
              </a:extLst>
            </p:cNvPr>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9126;p14">
              <a:extLst>
                <a:ext uri="{FF2B5EF4-FFF2-40B4-BE49-F238E27FC236}">
                  <a16:creationId xmlns:a16="http://schemas.microsoft.com/office/drawing/2014/main" id="{9F8527E0-A99C-00B9-A016-C8EE36569D1F}"/>
                </a:ext>
              </a:extLst>
            </p:cNvPr>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9127;p14">
              <a:extLst>
                <a:ext uri="{FF2B5EF4-FFF2-40B4-BE49-F238E27FC236}">
                  <a16:creationId xmlns:a16="http://schemas.microsoft.com/office/drawing/2014/main" id="{29CFC6F1-BF30-5880-D8F9-18F651C024F4}"/>
                </a:ext>
              </a:extLst>
            </p:cNvPr>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9128;p14">
              <a:extLst>
                <a:ext uri="{FF2B5EF4-FFF2-40B4-BE49-F238E27FC236}">
                  <a16:creationId xmlns:a16="http://schemas.microsoft.com/office/drawing/2014/main" id="{85C0D52D-2416-221D-57DC-50E31ECB2286}"/>
                </a:ext>
              </a:extLst>
            </p:cNvPr>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9129;p14">
              <a:extLst>
                <a:ext uri="{FF2B5EF4-FFF2-40B4-BE49-F238E27FC236}">
                  <a16:creationId xmlns:a16="http://schemas.microsoft.com/office/drawing/2014/main" id="{4AA6F7CB-4319-3B2A-C719-69CAB1F08552}"/>
                </a:ext>
              </a:extLst>
            </p:cNvPr>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9130;p14">
              <a:extLst>
                <a:ext uri="{FF2B5EF4-FFF2-40B4-BE49-F238E27FC236}">
                  <a16:creationId xmlns:a16="http://schemas.microsoft.com/office/drawing/2014/main" id="{2242CECB-8CB7-CCA3-C67E-0EB0C6352370}"/>
                </a:ext>
              </a:extLst>
            </p:cNvPr>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9131;p14">
              <a:extLst>
                <a:ext uri="{FF2B5EF4-FFF2-40B4-BE49-F238E27FC236}">
                  <a16:creationId xmlns:a16="http://schemas.microsoft.com/office/drawing/2014/main" id="{F012BC09-83E5-5A4E-7319-719097DCBC54}"/>
                </a:ext>
              </a:extLst>
            </p:cNvPr>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9132;p14">
              <a:extLst>
                <a:ext uri="{FF2B5EF4-FFF2-40B4-BE49-F238E27FC236}">
                  <a16:creationId xmlns:a16="http://schemas.microsoft.com/office/drawing/2014/main" id="{A00F5B1A-23C0-79E3-746A-10602FCCC3A9}"/>
                </a:ext>
              </a:extLst>
            </p:cNvPr>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9133;p14">
              <a:extLst>
                <a:ext uri="{FF2B5EF4-FFF2-40B4-BE49-F238E27FC236}">
                  <a16:creationId xmlns:a16="http://schemas.microsoft.com/office/drawing/2014/main" id="{79E77E36-834C-48EA-B1AE-29518E2F09E5}"/>
                </a:ext>
              </a:extLst>
            </p:cNvPr>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9134;p14">
              <a:extLst>
                <a:ext uri="{FF2B5EF4-FFF2-40B4-BE49-F238E27FC236}">
                  <a16:creationId xmlns:a16="http://schemas.microsoft.com/office/drawing/2014/main" id="{460B3FF3-F8A6-43F6-61FD-DD595B0AA58D}"/>
                </a:ext>
              </a:extLst>
            </p:cNvPr>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9135;p14">
              <a:extLst>
                <a:ext uri="{FF2B5EF4-FFF2-40B4-BE49-F238E27FC236}">
                  <a16:creationId xmlns:a16="http://schemas.microsoft.com/office/drawing/2014/main" id="{673A3A19-4926-B869-4BB3-0EAD2E76A0B2}"/>
                </a:ext>
              </a:extLst>
            </p:cNvPr>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9136;p14">
              <a:extLst>
                <a:ext uri="{FF2B5EF4-FFF2-40B4-BE49-F238E27FC236}">
                  <a16:creationId xmlns:a16="http://schemas.microsoft.com/office/drawing/2014/main" id="{C5D30D2A-7074-EEDC-DE44-46C1E8351C37}"/>
                </a:ext>
              </a:extLst>
            </p:cNvPr>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9137;p14">
              <a:extLst>
                <a:ext uri="{FF2B5EF4-FFF2-40B4-BE49-F238E27FC236}">
                  <a16:creationId xmlns:a16="http://schemas.microsoft.com/office/drawing/2014/main" id="{AC087B63-FCC6-8DAE-C306-E9806A6240C8}"/>
                </a:ext>
              </a:extLst>
            </p:cNvPr>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9138;p14">
              <a:extLst>
                <a:ext uri="{FF2B5EF4-FFF2-40B4-BE49-F238E27FC236}">
                  <a16:creationId xmlns:a16="http://schemas.microsoft.com/office/drawing/2014/main" id="{3F42DF8E-6612-0F07-C19E-97057D0EA95C}"/>
                </a:ext>
              </a:extLst>
            </p:cNvPr>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9139;p14">
              <a:extLst>
                <a:ext uri="{FF2B5EF4-FFF2-40B4-BE49-F238E27FC236}">
                  <a16:creationId xmlns:a16="http://schemas.microsoft.com/office/drawing/2014/main" id="{40EC128C-EB46-8312-D5FC-7829FFD013DB}"/>
                </a:ext>
              </a:extLst>
            </p:cNvPr>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9140;p14">
              <a:extLst>
                <a:ext uri="{FF2B5EF4-FFF2-40B4-BE49-F238E27FC236}">
                  <a16:creationId xmlns:a16="http://schemas.microsoft.com/office/drawing/2014/main" id="{A14D6947-4A4D-D57D-C653-02BFA0CBBACD}"/>
                </a:ext>
              </a:extLst>
            </p:cNvPr>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9141;p14">
              <a:extLst>
                <a:ext uri="{FF2B5EF4-FFF2-40B4-BE49-F238E27FC236}">
                  <a16:creationId xmlns:a16="http://schemas.microsoft.com/office/drawing/2014/main" id="{3D57B796-6874-C7F0-4E48-D8413D427332}"/>
                </a:ext>
              </a:extLst>
            </p:cNvPr>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9142;p14">
              <a:extLst>
                <a:ext uri="{FF2B5EF4-FFF2-40B4-BE49-F238E27FC236}">
                  <a16:creationId xmlns:a16="http://schemas.microsoft.com/office/drawing/2014/main" id="{8A073343-AD3D-E723-7259-CF02CB2F51B7}"/>
                </a:ext>
              </a:extLst>
            </p:cNvPr>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9143;p14">
              <a:extLst>
                <a:ext uri="{FF2B5EF4-FFF2-40B4-BE49-F238E27FC236}">
                  <a16:creationId xmlns:a16="http://schemas.microsoft.com/office/drawing/2014/main" id="{F6BE577F-2FDB-7D0E-30B8-D50A943A107A}"/>
                </a:ext>
              </a:extLst>
            </p:cNvPr>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9144;p14">
              <a:extLst>
                <a:ext uri="{FF2B5EF4-FFF2-40B4-BE49-F238E27FC236}">
                  <a16:creationId xmlns:a16="http://schemas.microsoft.com/office/drawing/2014/main" id="{31B4D7B9-7483-46D6-C9A3-6EB437647230}"/>
                </a:ext>
              </a:extLst>
            </p:cNvPr>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9145;p14">
              <a:extLst>
                <a:ext uri="{FF2B5EF4-FFF2-40B4-BE49-F238E27FC236}">
                  <a16:creationId xmlns:a16="http://schemas.microsoft.com/office/drawing/2014/main" id="{58757335-3B28-6F49-9596-F8E1E4726610}"/>
                </a:ext>
              </a:extLst>
            </p:cNvPr>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9146;p14">
              <a:extLst>
                <a:ext uri="{FF2B5EF4-FFF2-40B4-BE49-F238E27FC236}">
                  <a16:creationId xmlns:a16="http://schemas.microsoft.com/office/drawing/2014/main" id="{CC067B49-DFAD-B475-3E3B-1ED67A9890E2}"/>
                </a:ext>
              </a:extLst>
            </p:cNvPr>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9147;p14">
              <a:extLst>
                <a:ext uri="{FF2B5EF4-FFF2-40B4-BE49-F238E27FC236}">
                  <a16:creationId xmlns:a16="http://schemas.microsoft.com/office/drawing/2014/main" id="{6B69D5F6-8C10-D7AC-09E1-9CCCEF7CCB2F}"/>
                </a:ext>
              </a:extLst>
            </p:cNvPr>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9148;p14">
              <a:extLst>
                <a:ext uri="{FF2B5EF4-FFF2-40B4-BE49-F238E27FC236}">
                  <a16:creationId xmlns:a16="http://schemas.microsoft.com/office/drawing/2014/main" id="{3995A3F7-7AD1-6642-715B-0EC16B3512B0}"/>
                </a:ext>
              </a:extLst>
            </p:cNvPr>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9149;p14">
              <a:extLst>
                <a:ext uri="{FF2B5EF4-FFF2-40B4-BE49-F238E27FC236}">
                  <a16:creationId xmlns:a16="http://schemas.microsoft.com/office/drawing/2014/main" id="{C905582E-C82E-FC72-AFE2-6810B6A17ED8}"/>
                </a:ext>
              </a:extLst>
            </p:cNvPr>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9150;p14">
              <a:extLst>
                <a:ext uri="{FF2B5EF4-FFF2-40B4-BE49-F238E27FC236}">
                  <a16:creationId xmlns:a16="http://schemas.microsoft.com/office/drawing/2014/main" id="{AEE133DC-4954-2EA7-4E98-3DEA81DB9655}"/>
                </a:ext>
              </a:extLst>
            </p:cNvPr>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9151;p14">
              <a:extLst>
                <a:ext uri="{FF2B5EF4-FFF2-40B4-BE49-F238E27FC236}">
                  <a16:creationId xmlns:a16="http://schemas.microsoft.com/office/drawing/2014/main" id="{0D9769BC-E74F-6E80-7CC2-6642DBE3AB8A}"/>
                </a:ext>
              </a:extLst>
            </p:cNvPr>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9152;p14">
              <a:extLst>
                <a:ext uri="{FF2B5EF4-FFF2-40B4-BE49-F238E27FC236}">
                  <a16:creationId xmlns:a16="http://schemas.microsoft.com/office/drawing/2014/main" id="{7DC09CD0-C94D-523A-2B22-E52679646A6E}"/>
                </a:ext>
              </a:extLst>
            </p:cNvPr>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9153;p14">
              <a:extLst>
                <a:ext uri="{FF2B5EF4-FFF2-40B4-BE49-F238E27FC236}">
                  <a16:creationId xmlns:a16="http://schemas.microsoft.com/office/drawing/2014/main" id="{D554B9A0-3425-7B76-FB30-422C0F95C1E1}"/>
                </a:ext>
              </a:extLst>
            </p:cNvPr>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9154;p14">
              <a:extLst>
                <a:ext uri="{FF2B5EF4-FFF2-40B4-BE49-F238E27FC236}">
                  <a16:creationId xmlns:a16="http://schemas.microsoft.com/office/drawing/2014/main" id="{A00B93A5-6EFA-61FE-AE71-FA71B8EAF650}"/>
                </a:ext>
              </a:extLst>
            </p:cNvPr>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9155;p14">
              <a:extLst>
                <a:ext uri="{FF2B5EF4-FFF2-40B4-BE49-F238E27FC236}">
                  <a16:creationId xmlns:a16="http://schemas.microsoft.com/office/drawing/2014/main" id="{39CAE41A-E509-8400-187B-5B3C193A0082}"/>
                </a:ext>
              </a:extLst>
            </p:cNvPr>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9156;p14">
              <a:extLst>
                <a:ext uri="{FF2B5EF4-FFF2-40B4-BE49-F238E27FC236}">
                  <a16:creationId xmlns:a16="http://schemas.microsoft.com/office/drawing/2014/main" id="{7BD5033B-AB4D-A238-F832-DF138CFB0113}"/>
                </a:ext>
              </a:extLst>
            </p:cNvPr>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9157;p14">
              <a:extLst>
                <a:ext uri="{FF2B5EF4-FFF2-40B4-BE49-F238E27FC236}">
                  <a16:creationId xmlns:a16="http://schemas.microsoft.com/office/drawing/2014/main" id="{FA7060EA-AD6A-695E-07B1-70D1DB81D6B8}"/>
                </a:ext>
              </a:extLst>
            </p:cNvPr>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9158;p14">
              <a:extLst>
                <a:ext uri="{FF2B5EF4-FFF2-40B4-BE49-F238E27FC236}">
                  <a16:creationId xmlns:a16="http://schemas.microsoft.com/office/drawing/2014/main" id="{AE2B7E79-D047-78BD-EEBD-EB32D866B654}"/>
                </a:ext>
              </a:extLst>
            </p:cNvPr>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9159;p14">
              <a:extLst>
                <a:ext uri="{FF2B5EF4-FFF2-40B4-BE49-F238E27FC236}">
                  <a16:creationId xmlns:a16="http://schemas.microsoft.com/office/drawing/2014/main" id="{42E24DF8-02BA-5AAF-682A-CA2025E74C2C}"/>
                </a:ext>
              </a:extLst>
            </p:cNvPr>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9160;p14">
              <a:extLst>
                <a:ext uri="{FF2B5EF4-FFF2-40B4-BE49-F238E27FC236}">
                  <a16:creationId xmlns:a16="http://schemas.microsoft.com/office/drawing/2014/main" id="{2548354D-6340-9692-66A0-223807169469}"/>
                </a:ext>
              </a:extLst>
            </p:cNvPr>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9161;p14">
              <a:extLst>
                <a:ext uri="{FF2B5EF4-FFF2-40B4-BE49-F238E27FC236}">
                  <a16:creationId xmlns:a16="http://schemas.microsoft.com/office/drawing/2014/main" id="{AFA5591C-A60C-C142-4BDB-C40D6D115A31}"/>
                </a:ext>
              </a:extLst>
            </p:cNvPr>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9162;p14">
              <a:extLst>
                <a:ext uri="{FF2B5EF4-FFF2-40B4-BE49-F238E27FC236}">
                  <a16:creationId xmlns:a16="http://schemas.microsoft.com/office/drawing/2014/main" id="{48A4D350-61ED-14E5-99AF-EFD5D092E7A2}"/>
                </a:ext>
              </a:extLst>
            </p:cNvPr>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9163;p14">
              <a:extLst>
                <a:ext uri="{FF2B5EF4-FFF2-40B4-BE49-F238E27FC236}">
                  <a16:creationId xmlns:a16="http://schemas.microsoft.com/office/drawing/2014/main" id="{C65D0639-9FFF-A692-FA93-73C9294C4BAA}"/>
                </a:ext>
              </a:extLst>
            </p:cNvPr>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9164;p14">
              <a:extLst>
                <a:ext uri="{FF2B5EF4-FFF2-40B4-BE49-F238E27FC236}">
                  <a16:creationId xmlns:a16="http://schemas.microsoft.com/office/drawing/2014/main" id="{B5BF5626-25DF-88A1-73C1-D33EAAA1BDE8}"/>
                </a:ext>
              </a:extLst>
            </p:cNvPr>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9165;p14">
              <a:extLst>
                <a:ext uri="{FF2B5EF4-FFF2-40B4-BE49-F238E27FC236}">
                  <a16:creationId xmlns:a16="http://schemas.microsoft.com/office/drawing/2014/main" id="{9953ECAF-9F9A-8E73-F81A-C7B9642C741A}"/>
                </a:ext>
              </a:extLst>
            </p:cNvPr>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9166;p14">
              <a:extLst>
                <a:ext uri="{FF2B5EF4-FFF2-40B4-BE49-F238E27FC236}">
                  <a16:creationId xmlns:a16="http://schemas.microsoft.com/office/drawing/2014/main" id="{1798C05C-4442-4C43-A83C-2D1D296F3690}"/>
                </a:ext>
              </a:extLst>
            </p:cNvPr>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9167;p14">
              <a:extLst>
                <a:ext uri="{FF2B5EF4-FFF2-40B4-BE49-F238E27FC236}">
                  <a16:creationId xmlns:a16="http://schemas.microsoft.com/office/drawing/2014/main" id="{DFE3842B-C42A-8C69-15A6-5688D82B445D}"/>
                </a:ext>
              </a:extLst>
            </p:cNvPr>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9168;p14">
              <a:extLst>
                <a:ext uri="{FF2B5EF4-FFF2-40B4-BE49-F238E27FC236}">
                  <a16:creationId xmlns:a16="http://schemas.microsoft.com/office/drawing/2014/main" id="{BF1043BA-9315-E37E-C18A-56B9CAA0D076}"/>
                </a:ext>
              </a:extLst>
            </p:cNvPr>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9169;p14">
              <a:extLst>
                <a:ext uri="{FF2B5EF4-FFF2-40B4-BE49-F238E27FC236}">
                  <a16:creationId xmlns:a16="http://schemas.microsoft.com/office/drawing/2014/main" id="{7798CCC2-5F5A-722C-52B6-4FE9F00A52DE}"/>
                </a:ext>
              </a:extLst>
            </p:cNvPr>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9170;p14">
              <a:extLst>
                <a:ext uri="{FF2B5EF4-FFF2-40B4-BE49-F238E27FC236}">
                  <a16:creationId xmlns:a16="http://schemas.microsoft.com/office/drawing/2014/main" id="{D5D7D0E2-7EFE-5BEE-00D2-5DC88F541D80}"/>
                </a:ext>
              </a:extLst>
            </p:cNvPr>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9171;p14">
              <a:extLst>
                <a:ext uri="{FF2B5EF4-FFF2-40B4-BE49-F238E27FC236}">
                  <a16:creationId xmlns:a16="http://schemas.microsoft.com/office/drawing/2014/main" id="{48B093A9-F1BF-65E0-E7B8-9A497C3FCF2D}"/>
                </a:ext>
              </a:extLst>
            </p:cNvPr>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9172;p14">
              <a:extLst>
                <a:ext uri="{FF2B5EF4-FFF2-40B4-BE49-F238E27FC236}">
                  <a16:creationId xmlns:a16="http://schemas.microsoft.com/office/drawing/2014/main" id="{575B86B4-095B-95DC-8F56-FBBAECAF44ED}"/>
                </a:ext>
              </a:extLst>
            </p:cNvPr>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9173;p14">
              <a:extLst>
                <a:ext uri="{FF2B5EF4-FFF2-40B4-BE49-F238E27FC236}">
                  <a16:creationId xmlns:a16="http://schemas.microsoft.com/office/drawing/2014/main" id="{AEF37286-85BD-696D-1D33-31055D08DC45}"/>
                </a:ext>
              </a:extLst>
            </p:cNvPr>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9174;p14">
              <a:extLst>
                <a:ext uri="{FF2B5EF4-FFF2-40B4-BE49-F238E27FC236}">
                  <a16:creationId xmlns:a16="http://schemas.microsoft.com/office/drawing/2014/main" id="{D9BB88BE-1831-BC7D-C734-9800B4E6A0B8}"/>
                </a:ext>
              </a:extLst>
            </p:cNvPr>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9175;p14">
              <a:extLst>
                <a:ext uri="{FF2B5EF4-FFF2-40B4-BE49-F238E27FC236}">
                  <a16:creationId xmlns:a16="http://schemas.microsoft.com/office/drawing/2014/main" id="{62EAAB29-47C1-3C45-310B-79036AA757A6}"/>
                </a:ext>
              </a:extLst>
            </p:cNvPr>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9176;p14">
              <a:extLst>
                <a:ext uri="{FF2B5EF4-FFF2-40B4-BE49-F238E27FC236}">
                  <a16:creationId xmlns:a16="http://schemas.microsoft.com/office/drawing/2014/main" id="{5042E023-0A36-7A3F-3D9A-6C71745723C1}"/>
                </a:ext>
              </a:extLst>
            </p:cNvPr>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9177;p14">
              <a:extLst>
                <a:ext uri="{FF2B5EF4-FFF2-40B4-BE49-F238E27FC236}">
                  <a16:creationId xmlns:a16="http://schemas.microsoft.com/office/drawing/2014/main" id="{BDF18EDE-3509-EF22-B3D4-379D73D16F18}"/>
                </a:ext>
              </a:extLst>
            </p:cNvPr>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9178;p14">
              <a:extLst>
                <a:ext uri="{FF2B5EF4-FFF2-40B4-BE49-F238E27FC236}">
                  <a16:creationId xmlns:a16="http://schemas.microsoft.com/office/drawing/2014/main" id="{CF11FC10-7687-1A60-D602-E6D245163DC0}"/>
                </a:ext>
              </a:extLst>
            </p:cNvPr>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9179;p14">
              <a:extLst>
                <a:ext uri="{FF2B5EF4-FFF2-40B4-BE49-F238E27FC236}">
                  <a16:creationId xmlns:a16="http://schemas.microsoft.com/office/drawing/2014/main" id="{0D861A61-C07B-D7D0-FD24-E318166A21E9}"/>
                </a:ext>
              </a:extLst>
            </p:cNvPr>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9180;p14">
              <a:extLst>
                <a:ext uri="{FF2B5EF4-FFF2-40B4-BE49-F238E27FC236}">
                  <a16:creationId xmlns:a16="http://schemas.microsoft.com/office/drawing/2014/main" id="{1272B1E2-5CAF-00ED-4A91-1FA5ECCB29D7}"/>
                </a:ext>
              </a:extLst>
            </p:cNvPr>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9181;p14">
              <a:extLst>
                <a:ext uri="{FF2B5EF4-FFF2-40B4-BE49-F238E27FC236}">
                  <a16:creationId xmlns:a16="http://schemas.microsoft.com/office/drawing/2014/main" id="{68C42CBC-153B-C265-5341-004847E5AD69}"/>
                </a:ext>
              </a:extLst>
            </p:cNvPr>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9182;p14">
              <a:extLst>
                <a:ext uri="{FF2B5EF4-FFF2-40B4-BE49-F238E27FC236}">
                  <a16:creationId xmlns:a16="http://schemas.microsoft.com/office/drawing/2014/main" id="{88FFC818-253B-B547-A22F-6AB93E290DD4}"/>
                </a:ext>
              </a:extLst>
            </p:cNvPr>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9183;p14">
              <a:extLst>
                <a:ext uri="{FF2B5EF4-FFF2-40B4-BE49-F238E27FC236}">
                  <a16:creationId xmlns:a16="http://schemas.microsoft.com/office/drawing/2014/main" id="{DFD952E1-3BAE-8111-584B-57480649F68E}"/>
                </a:ext>
              </a:extLst>
            </p:cNvPr>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9184;p14">
              <a:extLst>
                <a:ext uri="{FF2B5EF4-FFF2-40B4-BE49-F238E27FC236}">
                  <a16:creationId xmlns:a16="http://schemas.microsoft.com/office/drawing/2014/main" id="{E394B1A6-4D50-2D78-93D5-8D876791B2F2}"/>
                </a:ext>
              </a:extLst>
            </p:cNvPr>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9185;p14">
              <a:extLst>
                <a:ext uri="{FF2B5EF4-FFF2-40B4-BE49-F238E27FC236}">
                  <a16:creationId xmlns:a16="http://schemas.microsoft.com/office/drawing/2014/main" id="{E81FA35E-F414-18D4-E76F-FDB533F70C6B}"/>
                </a:ext>
              </a:extLst>
            </p:cNvPr>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9186;p14">
              <a:extLst>
                <a:ext uri="{FF2B5EF4-FFF2-40B4-BE49-F238E27FC236}">
                  <a16:creationId xmlns:a16="http://schemas.microsoft.com/office/drawing/2014/main" id="{69F01466-4F8F-235F-16E5-F421FD1C2C85}"/>
                </a:ext>
              </a:extLst>
            </p:cNvPr>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9187;p14">
              <a:extLst>
                <a:ext uri="{FF2B5EF4-FFF2-40B4-BE49-F238E27FC236}">
                  <a16:creationId xmlns:a16="http://schemas.microsoft.com/office/drawing/2014/main" id="{D6C7A588-3C25-9C1A-6775-2B6407D5116F}"/>
                </a:ext>
              </a:extLst>
            </p:cNvPr>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9188;p14">
              <a:extLst>
                <a:ext uri="{FF2B5EF4-FFF2-40B4-BE49-F238E27FC236}">
                  <a16:creationId xmlns:a16="http://schemas.microsoft.com/office/drawing/2014/main" id="{78BC0ED7-6521-E29F-7E87-DC06844C5FED}"/>
                </a:ext>
              </a:extLst>
            </p:cNvPr>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9189;p14">
              <a:extLst>
                <a:ext uri="{FF2B5EF4-FFF2-40B4-BE49-F238E27FC236}">
                  <a16:creationId xmlns:a16="http://schemas.microsoft.com/office/drawing/2014/main" id="{E7DAFDC8-BCBC-7074-C834-5D71A161673F}"/>
                </a:ext>
              </a:extLst>
            </p:cNvPr>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9190;p14">
              <a:extLst>
                <a:ext uri="{FF2B5EF4-FFF2-40B4-BE49-F238E27FC236}">
                  <a16:creationId xmlns:a16="http://schemas.microsoft.com/office/drawing/2014/main" id="{BD806F38-BAB8-6808-F8C1-E33364576D48}"/>
                </a:ext>
              </a:extLst>
            </p:cNvPr>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9191;p14">
              <a:extLst>
                <a:ext uri="{FF2B5EF4-FFF2-40B4-BE49-F238E27FC236}">
                  <a16:creationId xmlns:a16="http://schemas.microsoft.com/office/drawing/2014/main" id="{5821983A-EC77-BA20-2CF2-2820337DDC91}"/>
                </a:ext>
              </a:extLst>
            </p:cNvPr>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9192;p14">
              <a:extLst>
                <a:ext uri="{FF2B5EF4-FFF2-40B4-BE49-F238E27FC236}">
                  <a16:creationId xmlns:a16="http://schemas.microsoft.com/office/drawing/2014/main" id="{021EF055-FB32-6C38-5114-B28960C7DD2A}"/>
                </a:ext>
              </a:extLst>
            </p:cNvPr>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9193;p14">
              <a:extLst>
                <a:ext uri="{FF2B5EF4-FFF2-40B4-BE49-F238E27FC236}">
                  <a16:creationId xmlns:a16="http://schemas.microsoft.com/office/drawing/2014/main" id="{AB265D34-4679-5A4A-3D63-40CA7660339E}"/>
                </a:ext>
              </a:extLst>
            </p:cNvPr>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9194;p14">
              <a:extLst>
                <a:ext uri="{FF2B5EF4-FFF2-40B4-BE49-F238E27FC236}">
                  <a16:creationId xmlns:a16="http://schemas.microsoft.com/office/drawing/2014/main" id="{C586301D-6F4F-F029-19CF-D78622E89D4F}"/>
                </a:ext>
              </a:extLst>
            </p:cNvPr>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9195;p14">
              <a:extLst>
                <a:ext uri="{FF2B5EF4-FFF2-40B4-BE49-F238E27FC236}">
                  <a16:creationId xmlns:a16="http://schemas.microsoft.com/office/drawing/2014/main" id="{1F736E1E-065F-7964-9ECB-881B37A47BDD}"/>
                </a:ext>
              </a:extLst>
            </p:cNvPr>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9196;p14">
              <a:extLst>
                <a:ext uri="{FF2B5EF4-FFF2-40B4-BE49-F238E27FC236}">
                  <a16:creationId xmlns:a16="http://schemas.microsoft.com/office/drawing/2014/main" id="{7522F8A1-C2A6-A46C-3122-0B09D041CF55}"/>
                </a:ext>
              </a:extLst>
            </p:cNvPr>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9197;p14">
              <a:extLst>
                <a:ext uri="{FF2B5EF4-FFF2-40B4-BE49-F238E27FC236}">
                  <a16:creationId xmlns:a16="http://schemas.microsoft.com/office/drawing/2014/main" id="{FEA0381D-3EEB-DCA6-7217-F23AF5536153}"/>
                </a:ext>
              </a:extLst>
            </p:cNvPr>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9198;p14">
              <a:extLst>
                <a:ext uri="{FF2B5EF4-FFF2-40B4-BE49-F238E27FC236}">
                  <a16:creationId xmlns:a16="http://schemas.microsoft.com/office/drawing/2014/main" id="{F05D4AAD-766B-98C2-FAD1-B13D61ADEB04}"/>
                </a:ext>
              </a:extLst>
            </p:cNvPr>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9199;p14">
              <a:extLst>
                <a:ext uri="{FF2B5EF4-FFF2-40B4-BE49-F238E27FC236}">
                  <a16:creationId xmlns:a16="http://schemas.microsoft.com/office/drawing/2014/main" id="{1D79E525-25C9-23EE-4EFA-0A5FC0BB56C6}"/>
                </a:ext>
              </a:extLst>
            </p:cNvPr>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9200;p14">
              <a:extLst>
                <a:ext uri="{FF2B5EF4-FFF2-40B4-BE49-F238E27FC236}">
                  <a16:creationId xmlns:a16="http://schemas.microsoft.com/office/drawing/2014/main" id="{FCB4CE76-CE3E-5062-0107-209DED9D007C}"/>
                </a:ext>
              </a:extLst>
            </p:cNvPr>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9201;p14">
              <a:extLst>
                <a:ext uri="{FF2B5EF4-FFF2-40B4-BE49-F238E27FC236}">
                  <a16:creationId xmlns:a16="http://schemas.microsoft.com/office/drawing/2014/main" id="{50FDAC7E-B70B-9112-62E9-E1DD72FAF369}"/>
                </a:ext>
              </a:extLst>
            </p:cNvPr>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9202;p14">
              <a:extLst>
                <a:ext uri="{FF2B5EF4-FFF2-40B4-BE49-F238E27FC236}">
                  <a16:creationId xmlns:a16="http://schemas.microsoft.com/office/drawing/2014/main" id="{B6526E85-6FA1-6F65-43D3-D50F83C7919E}"/>
                </a:ext>
              </a:extLst>
            </p:cNvPr>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9203;p14">
              <a:extLst>
                <a:ext uri="{FF2B5EF4-FFF2-40B4-BE49-F238E27FC236}">
                  <a16:creationId xmlns:a16="http://schemas.microsoft.com/office/drawing/2014/main" id="{8123D634-0CD6-9B10-7FA0-66A0434F4D68}"/>
                </a:ext>
              </a:extLst>
            </p:cNvPr>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9204;p14">
              <a:extLst>
                <a:ext uri="{FF2B5EF4-FFF2-40B4-BE49-F238E27FC236}">
                  <a16:creationId xmlns:a16="http://schemas.microsoft.com/office/drawing/2014/main" id="{57BFC157-27FC-74E1-540C-2350713C43D4}"/>
                </a:ext>
              </a:extLst>
            </p:cNvPr>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9205;p14">
              <a:extLst>
                <a:ext uri="{FF2B5EF4-FFF2-40B4-BE49-F238E27FC236}">
                  <a16:creationId xmlns:a16="http://schemas.microsoft.com/office/drawing/2014/main" id="{55F7F538-F8A7-0642-C12F-CAE56638A98D}"/>
                </a:ext>
              </a:extLst>
            </p:cNvPr>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9206;p14">
              <a:extLst>
                <a:ext uri="{FF2B5EF4-FFF2-40B4-BE49-F238E27FC236}">
                  <a16:creationId xmlns:a16="http://schemas.microsoft.com/office/drawing/2014/main" id="{17D4888A-889E-9910-B1D2-738AF4D0C5F8}"/>
                </a:ext>
              </a:extLst>
            </p:cNvPr>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9207;p14">
              <a:extLst>
                <a:ext uri="{FF2B5EF4-FFF2-40B4-BE49-F238E27FC236}">
                  <a16:creationId xmlns:a16="http://schemas.microsoft.com/office/drawing/2014/main" id="{6E771375-C69E-07DE-ED26-15B1E24560A0}"/>
                </a:ext>
              </a:extLst>
            </p:cNvPr>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9208;p14">
              <a:extLst>
                <a:ext uri="{FF2B5EF4-FFF2-40B4-BE49-F238E27FC236}">
                  <a16:creationId xmlns:a16="http://schemas.microsoft.com/office/drawing/2014/main" id="{99604508-FF32-6674-FAA9-230CC58B9F48}"/>
                </a:ext>
              </a:extLst>
            </p:cNvPr>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9209;p14">
              <a:extLst>
                <a:ext uri="{FF2B5EF4-FFF2-40B4-BE49-F238E27FC236}">
                  <a16:creationId xmlns:a16="http://schemas.microsoft.com/office/drawing/2014/main" id="{B4C13466-5F7A-B016-86CD-448ECBC10F41}"/>
                </a:ext>
              </a:extLst>
            </p:cNvPr>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9210;p14">
              <a:extLst>
                <a:ext uri="{FF2B5EF4-FFF2-40B4-BE49-F238E27FC236}">
                  <a16:creationId xmlns:a16="http://schemas.microsoft.com/office/drawing/2014/main" id="{75BE60BC-9CE7-B00F-8B1D-9C04CA61A1B2}"/>
                </a:ext>
              </a:extLst>
            </p:cNvPr>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9211;p14">
              <a:extLst>
                <a:ext uri="{FF2B5EF4-FFF2-40B4-BE49-F238E27FC236}">
                  <a16:creationId xmlns:a16="http://schemas.microsoft.com/office/drawing/2014/main" id="{58C26B77-D5D7-7BD5-0A88-983811B6A44A}"/>
                </a:ext>
              </a:extLst>
            </p:cNvPr>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9212;p14">
              <a:extLst>
                <a:ext uri="{FF2B5EF4-FFF2-40B4-BE49-F238E27FC236}">
                  <a16:creationId xmlns:a16="http://schemas.microsoft.com/office/drawing/2014/main" id="{3C98426C-F82B-E034-3FCA-B0806B0DB3AE}"/>
                </a:ext>
              </a:extLst>
            </p:cNvPr>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9213;p14">
              <a:extLst>
                <a:ext uri="{FF2B5EF4-FFF2-40B4-BE49-F238E27FC236}">
                  <a16:creationId xmlns:a16="http://schemas.microsoft.com/office/drawing/2014/main" id="{7E7152ED-9C4C-C0FF-B741-19D5FC1B072D}"/>
                </a:ext>
              </a:extLst>
            </p:cNvPr>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9214;p14">
              <a:extLst>
                <a:ext uri="{FF2B5EF4-FFF2-40B4-BE49-F238E27FC236}">
                  <a16:creationId xmlns:a16="http://schemas.microsoft.com/office/drawing/2014/main" id="{A9B6626F-E82C-9F3B-1E6B-E1CBF82AC4F0}"/>
                </a:ext>
              </a:extLst>
            </p:cNvPr>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9215;p14">
              <a:extLst>
                <a:ext uri="{FF2B5EF4-FFF2-40B4-BE49-F238E27FC236}">
                  <a16:creationId xmlns:a16="http://schemas.microsoft.com/office/drawing/2014/main" id="{5823A375-04FA-3DA2-4391-85762F122BB8}"/>
                </a:ext>
              </a:extLst>
            </p:cNvPr>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9216;p14">
              <a:extLst>
                <a:ext uri="{FF2B5EF4-FFF2-40B4-BE49-F238E27FC236}">
                  <a16:creationId xmlns:a16="http://schemas.microsoft.com/office/drawing/2014/main" id="{110CBB20-97CA-4A4A-B0FD-420F06D3876D}"/>
                </a:ext>
              </a:extLst>
            </p:cNvPr>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9217;p14">
              <a:extLst>
                <a:ext uri="{FF2B5EF4-FFF2-40B4-BE49-F238E27FC236}">
                  <a16:creationId xmlns:a16="http://schemas.microsoft.com/office/drawing/2014/main" id="{2C8D99F2-5FD7-FA26-1F82-314931C2AB6A}"/>
                </a:ext>
              </a:extLst>
            </p:cNvPr>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9218;p14">
              <a:extLst>
                <a:ext uri="{FF2B5EF4-FFF2-40B4-BE49-F238E27FC236}">
                  <a16:creationId xmlns:a16="http://schemas.microsoft.com/office/drawing/2014/main" id="{7CEA0203-ECE9-FEBD-2C2F-2100748AFE9C}"/>
                </a:ext>
              </a:extLst>
            </p:cNvPr>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9219;p14">
              <a:extLst>
                <a:ext uri="{FF2B5EF4-FFF2-40B4-BE49-F238E27FC236}">
                  <a16:creationId xmlns:a16="http://schemas.microsoft.com/office/drawing/2014/main" id="{167C1B13-A8C0-6BDC-1368-3CFA93BA7DCE}"/>
                </a:ext>
              </a:extLst>
            </p:cNvPr>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9220;p14">
              <a:extLst>
                <a:ext uri="{FF2B5EF4-FFF2-40B4-BE49-F238E27FC236}">
                  <a16:creationId xmlns:a16="http://schemas.microsoft.com/office/drawing/2014/main" id="{1C22E5B6-5EA7-5F7E-3109-5D2FF78A8F04}"/>
                </a:ext>
              </a:extLst>
            </p:cNvPr>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9221;p14">
              <a:extLst>
                <a:ext uri="{FF2B5EF4-FFF2-40B4-BE49-F238E27FC236}">
                  <a16:creationId xmlns:a16="http://schemas.microsoft.com/office/drawing/2014/main" id="{89842659-470C-44BE-077B-06C3B8312A2D}"/>
                </a:ext>
              </a:extLst>
            </p:cNvPr>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9222;p14">
              <a:extLst>
                <a:ext uri="{FF2B5EF4-FFF2-40B4-BE49-F238E27FC236}">
                  <a16:creationId xmlns:a16="http://schemas.microsoft.com/office/drawing/2014/main" id="{68333463-7044-2039-1252-0797DFDC8D4F}"/>
                </a:ext>
              </a:extLst>
            </p:cNvPr>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9223;p14">
              <a:extLst>
                <a:ext uri="{FF2B5EF4-FFF2-40B4-BE49-F238E27FC236}">
                  <a16:creationId xmlns:a16="http://schemas.microsoft.com/office/drawing/2014/main" id="{96142A58-7660-8EDA-56A6-A4156768168A}"/>
                </a:ext>
              </a:extLst>
            </p:cNvPr>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9224;p14">
              <a:extLst>
                <a:ext uri="{FF2B5EF4-FFF2-40B4-BE49-F238E27FC236}">
                  <a16:creationId xmlns:a16="http://schemas.microsoft.com/office/drawing/2014/main" id="{DC70282F-5C7B-D093-2FA9-3EE8B0179C06}"/>
                </a:ext>
              </a:extLst>
            </p:cNvPr>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9225;p14">
              <a:extLst>
                <a:ext uri="{FF2B5EF4-FFF2-40B4-BE49-F238E27FC236}">
                  <a16:creationId xmlns:a16="http://schemas.microsoft.com/office/drawing/2014/main" id="{8C9868BA-45EB-025A-BC9A-399DF56128CC}"/>
                </a:ext>
              </a:extLst>
            </p:cNvPr>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9226;p14">
              <a:extLst>
                <a:ext uri="{FF2B5EF4-FFF2-40B4-BE49-F238E27FC236}">
                  <a16:creationId xmlns:a16="http://schemas.microsoft.com/office/drawing/2014/main" id="{6552E66D-0E72-EEC2-74C6-950DFD218187}"/>
                </a:ext>
              </a:extLst>
            </p:cNvPr>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9227;p14">
              <a:extLst>
                <a:ext uri="{FF2B5EF4-FFF2-40B4-BE49-F238E27FC236}">
                  <a16:creationId xmlns:a16="http://schemas.microsoft.com/office/drawing/2014/main" id="{43928A87-CBD4-B595-89D9-61533717A958}"/>
                </a:ext>
              </a:extLst>
            </p:cNvPr>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9228;p14">
              <a:extLst>
                <a:ext uri="{FF2B5EF4-FFF2-40B4-BE49-F238E27FC236}">
                  <a16:creationId xmlns:a16="http://schemas.microsoft.com/office/drawing/2014/main" id="{EA252A87-0341-2B08-A406-53D58DC318FC}"/>
                </a:ext>
              </a:extLst>
            </p:cNvPr>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9229;p14">
              <a:extLst>
                <a:ext uri="{FF2B5EF4-FFF2-40B4-BE49-F238E27FC236}">
                  <a16:creationId xmlns:a16="http://schemas.microsoft.com/office/drawing/2014/main" id="{B13155E7-0015-8C4D-ED3E-79C3FA696CE8}"/>
                </a:ext>
              </a:extLst>
            </p:cNvPr>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9230;p14">
              <a:extLst>
                <a:ext uri="{FF2B5EF4-FFF2-40B4-BE49-F238E27FC236}">
                  <a16:creationId xmlns:a16="http://schemas.microsoft.com/office/drawing/2014/main" id="{C6477172-9089-11CA-385A-4C0A00CA645D}"/>
                </a:ext>
              </a:extLst>
            </p:cNvPr>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9231;p14">
              <a:extLst>
                <a:ext uri="{FF2B5EF4-FFF2-40B4-BE49-F238E27FC236}">
                  <a16:creationId xmlns:a16="http://schemas.microsoft.com/office/drawing/2014/main" id="{459451B5-A491-1C76-EE0D-4C4F114C208B}"/>
                </a:ext>
              </a:extLst>
            </p:cNvPr>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9232;p14">
              <a:extLst>
                <a:ext uri="{FF2B5EF4-FFF2-40B4-BE49-F238E27FC236}">
                  <a16:creationId xmlns:a16="http://schemas.microsoft.com/office/drawing/2014/main" id="{FE44ABF1-B9CC-F466-0E75-2AE8E32E988E}"/>
                </a:ext>
              </a:extLst>
            </p:cNvPr>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9233;p14">
              <a:extLst>
                <a:ext uri="{FF2B5EF4-FFF2-40B4-BE49-F238E27FC236}">
                  <a16:creationId xmlns:a16="http://schemas.microsoft.com/office/drawing/2014/main" id="{C42E6D4A-5EC9-C096-C700-A05A139486F3}"/>
                </a:ext>
              </a:extLst>
            </p:cNvPr>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9234;p14">
              <a:extLst>
                <a:ext uri="{FF2B5EF4-FFF2-40B4-BE49-F238E27FC236}">
                  <a16:creationId xmlns:a16="http://schemas.microsoft.com/office/drawing/2014/main" id="{1008BD66-151D-F7EC-8461-474A70BD2480}"/>
                </a:ext>
              </a:extLst>
            </p:cNvPr>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9235;p14">
              <a:extLst>
                <a:ext uri="{FF2B5EF4-FFF2-40B4-BE49-F238E27FC236}">
                  <a16:creationId xmlns:a16="http://schemas.microsoft.com/office/drawing/2014/main" id="{A0E0785F-BE8B-8A69-BEDC-33898ECF34A6}"/>
                </a:ext>
              </a:extLst>
            </p:cNvPr>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9236;p14">
              <a:extLst>
                <a:ext uri="{FF2B5EF4-FFF2-40B4-BE49-F238E27FC236}">
                  <a16:creationId xmlns:a16="http://schemas.microsoft.com/office/drawing/2014/main" id="{ECCEEDBF-338B-8143-7884-C1A6616DF3E0}"/>
                </a:ext>
              </a:extLst>
            </p:cNvPr>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9237;p14">
              <a:extLst>
                <a:ext uri="{FF2B5EF4-FFF2-40B4-BE49-F238E27FC236}">
                  <a16:creationId xmlns:a16="http://schemas.microsoft.com/office/drawing/2014/main" id="{AA61E5D9-B079-F42B-A523-120206A6773C}"/>
                </a:ext>
              </a:extLst>
            </p:cNvPr>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9238;p14">
              <a:extLst>
                <a:ext uri="{FF2B5EF4-FFF2-40B4-BE49-F238E27FC236}">
                  <a16:creationId xmlns:a16="http://schemas.microsoft.com/office/drawing/2014/main" id="{78CC679D-167E-3137-58F8-66B0C126A192}"/>
                </a:ext>
              </a:extLst>
            </p:cNvPr>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9239;p14">
              <a:extLst>
                <a:ext uri="{FF2B5EF4-FFF2-40B4-BE49-F238E27FC236}">
                  <a16:creationId xmlns:a16="http://schemas.microsoft.com/office/drawing/2014/main" id="{D68F28E4-6FAB-DAAB-E481-33BE10DB2C2C}"/>
                </a:ext>
              </a:extLst>
            </p:cNvPr>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9240;p14">
              <a:extLst>
                <a:ext uri="{FF2B5EF4-FFF2-40B4-BE49-F238E27FC236}">
                  <a16:creationId xmlns:a16="http://schemas.microsoft.com/office/drawing/2014/main" id="{70F89857-73BC-F5B8-F976-735D86DD303F}"/>
                </a:ext>
              </a:extLst>
            </p:cNvPr>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9241;p14">
              <a:extLst>
                <a:ext uri="{FF2B5EF4-FFF2-40B4-BE49-F238E27FC236}">
                  <a16:creationId xmlns:a16="http://schemas.microsoft.com/office/drawing/2014/main" id="{0C71ED95-0CE0-6C22-E927-FC2E84AEE185}"/>
                </a:ext>
              </a:extLst>
            </p:cNvPr>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9242;p14">
              <a:extLst>
                <a:ext uri="{FF2B5EF4-FFF2-40B4-BE49-F238E27FC236}">
                  <a16:creationId xmlns:a16="http://schemas.microsoft.com/office/drawing/2014/main" id="{3FF99670-09F6-F12C-48AD-7DFFF4AA6A0C}"/>
                </a:ext>
              </a:extLst>
            </p:cNvPr>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9243;p14">
              <a:extLst>
                <a:ext uri="{FF2B5EF4-FFF2-40B4-BE49-F238E27FC236}">
                  <a16:creationId xmlns:a16="http://schemas.microsoft.com/office/drawing/2014/main" id="{6645844C-0BD5-0D85-9399-63F18EBDEB52}"/>
                </a:ext>
              </a:extLst>
            </p:cNvPr>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9244;p14">
              <a:extLst>
                <a:ext uri="{FF2B5EF4-FFF2-40B4-BE49-F238E27FC236}">
                  <a16:creationId xmlns:a16="http://schemas.microsoft.com/office/drawing/2014/main" id="{76856919-15E1-9068-8299-0A978EF7C1C5}"/>
                </a:ext>
              </a:extLst>
            </p:cNvPr>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9245;p14">
              <a:extLst>
                <a:ext uri="{FF2B5EF4-FFF2-40B4-BE49-F238E27FC236}">
                  <a16:creationId xmlns:a16="http://schemas.microsoft.com/office/drawing/2014/main" id="{27779941-496E-836D-D021-1DE4238F15B1}"/>
                </a:ext>
              </a:extLst>
            </p:cNvPr>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9246;p14">
              <a:extLst>
                <a:ext uri="{FF2B5EF4-FFF2-40B4-BE49-F238E27FC236}">
                  <a16:creationId xmlns:a16="http://schemas.microsoft.com/office/drawing/2014/main" id="{84B98359-A760-7065-05E7-E0C688D0C793}"/>
                </a:ext>
              </a:extLst>
            </p:cNvPr>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9247;p14">
              <a:extLst>
                <a:ext uri="{FF2B5EF4-FFF2-40B4-BE49-F238E27FC236}">
                  <a16:creationId xmlns:a16="http://schemas.microsoft.com/office/drawing/2014/main" id="{99A0B1EE-0582-C0BC-00CB-B962AFB71A5E}"/>
                </a:ext>
              </a:extLst>
            </p:cNvPr>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9248;p14">
              <a:extLst>
                <a:ext uri="{FF2B5EF4-FFF2-40B4-BE49-F238E27FC236}">
                  <a16:creationId xmlns:a16="http://schemas.microsoft.com/office/drawing/2014/main" id="{F59DBEA8-A313-C085-4255-5C6AE9FD385B}"/>
                </a:ext>
              </a:extLst>
            </p:cNvPr>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9249;p14">
              <a:extLst>
                <a:ext uri="{FF2B5EF4-FFF2-40B4-BE49-F238E27FC236}">
                  <a16:creationId xmlns:a16="http://schemas.microsoft.com/office/drawing/2014/main" id="{4EBA5D95-BB0C-079D-E797-48D865A7B95C}"/>
                </a:ext>
              </a:extLst>
            </p:cNvPr>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9250;p14">
              <a:extLst>
                <a:ext uri="{FF2B5EF4-FFF2-40B4-BE49-F238E27FC236}">
                  <a16:creationId xmlns:a16="http://schemas.microsoft.com/office/drawing/2014/main" id="{39081531-6B88-8D93-6682-31D9F2B47B7D}"/>
                </a:ext>
              </a:extLst>
            </p:cNvPr>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9251;p14">
              <a:extLst>
                <a:ext uri="{FF2B5EF4-FFF2-40B4-BE49-F238E27FC236}">
                  <a16:creationId xmlns:a16="http://schemas.microsoft.com/office/drawing/2014/main" id="{548CB0C0-8D8B-8AF7-0151-D1EBDB73E3E4}"/>
                </a:ext>
              </a:extLst>
            </p:cNvPr>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9252;p14">
              <a:extLst>
                <a:ext uri="{FF2B5EF4-FFF2-40B4-BE49-F238E27FC236}">
                  <a16:creationId xmlns:a16="http://schemas.microsoft.com/office/drawing/2014/main" id="{263FF1F1-2B1C-C04C-90DA-5C704C4B0028}"/>
                </a:ext>
              </a:extLst>
            </p:cNvPr>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9253;p14">
              <a:extLst>
                <a:ext uri="{FF2B5EF4-FFF2-40B4-BE49-F238E27FC236}">
                  <a16:creationId xmlns:a16="http://schemas.microsoft.com/office/drawing/2014/main" id="{33357096-0546-EBC4-91C4-5E353B6BBC1B}"/>
                </a:ext>
              </a:extLst>
            </p:cNvPr>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9254;p14">
              <a:extLst>
                <a:ext uri="{FF2B5EF4-FFF2-40B4-BE49-F238E27FC236}">
                  <a16:creationId xmlns:a16="http://schemas.microsoft.com/office/drawing/2014/main" id="{1A9F740A-81A1-F01E-0D92-F9A7BFCDA5BD}"/>
                </a:ext>
              </a:extLst>
            </p:cNvPr>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9255;p14">
              <a:extLst>
                <a:ext uri="{FF2B5EF4-FFF2-40B4-BE49-F238E27FC236}">
                  <a16:creationId xmlns:a16="http://schemas.microsoft.com/office/drawing/2014/main" id="{9911C6CA-E677-CB32-83AD-7264338DF7D8}"/>
                </a:ext>
              </a:extLst>
            </p:cNvPr>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9256;p14">
              <a:extLst>
                <a:ext uri="{FF2B5EF4-FFF2-40B4-BE49-F238E27FC236}">
                  <a16:creationId xmlns:a16="http://schemas.microsoft.com/office/drawing/2014/main" id="{2DDD174D-F54D-55CF-3259-AAE2F21F50AC}"/>
                </a:ext>
              </a:extLst>
            </p:cNvPr>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9257;p14">
              <a:extLst>
                <a:ext uri="{FF2B5EF4-FFF2-40B4-BE49-F238E27FC236}">
                  <a16:creationId xmlns:a16="http://schemas.microsoft.com/office/drawing/2014/main" id="{400B0BD2-C01B-5FC6-6A14-4B473B8DAD98}"/>
                </a:ext>
              </a:extLst>
            </p:cNvPr>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9258;p14">
              <a:extLst>
                <a:ext uri="{FF2B5EF4-FFF2-40B4-BE49-F238E27FC236}">
                  <a16:creationId xmlns:a16="http://schemas.microsoft.com/office/drawing/2014/main" id="{701CC298-605E-EDC8-BC7E-3879AFD8BD22}"/>
                </a:ext>
              </a:extLst>
            </p:cNvPr>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9259;p14">
              <a:extLst>
                <a:ext uri="{FF2B5EF4-FFF2-40B4-BE49-F238E27FC236}">
                  <a16:creationId xmlns:a16="http://schemas.microsoft.com/office/drawing/2014/main" id="{F567351E-3BF5-7374-E158-83D6D223BD56}"/>
                </a:ext>
              </a:extLst>
            </p:cNvPr>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9260;p14">
              <a:extLst>
                <a:ext uri="{FF2B5EF4-FFF2-40B4-BE49-F238E27FC236}">
                  <a16:creationId xmlns:a16="http://schemas.microsoft.com/office/drawing/2014/main" id="{739B6356-2AB1-08D3-77A0-3FB0F5895EF1}"/>
                </a:ext>
              </a:extLst>
            </p:cNvPr>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9261;p14">
              <a:extLst>
                <a:ext uri="{FF2B5EF4-FFF2-40B4-BE49-F238E27FC236}">
                  <a16:creationId xmlns:a16="http://schemas.microsoft.com/office/drawing/2014/main" id="{4B55ABEF-A55B-DD39-A711-B91E54539136}"/>
                </a:ext>
              </a:extLst>
            </p:cNvPr>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9262;p14">
              <a:extLst>
                <a:ext uri="{FF2B5EF4-FFF2-40B4-BE49-F238E27FC236}">
                  <a16:creationId xmlns:a16="http://schemas.microsoft.com/office/drawing/2014/main" id="{FE3FCA08-AED4-05F9-195A-215DB1A28F16}"/>
                </a:ext>
              </a:extLst>
            </p:cNvPr>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9263;p14">
              <a:extLst>
                <a:ext uri="{FF2B5EF4-FFF2-40B4-BE49-F238E27FC236}">
                  <a16:creationId xmlns:a16="http://schemas.microsoft.com/office/drawing/2014/main" id="{DCACBBD7-F54E-9FF7-1BDB-9E5D61D79347}"/>
                </a:ext>
              </a:extLst>
            </p:cNvPr>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9264;p14">
              <a:extLst>
                <a:ext uri="{FF2B5EF4-FFF2-40B4-BE49-F238E27FC236}">
                  <a16:creationId xmlns:a16="http://schemas.microsoft.com/office/drawing/2014/main" id="{3A7236E8-06C3-EBFF-19B4-44CA959651AB}"/>
                </a:ext>
              </a:extLst>
            </p:cNvPr>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9265;p14">
              <a:extLst>
                <a:ext uri="{FF2B5EF4-FFF2-40B4-BE49-F238E27FC236}">
                  <a16:creationId xmlns:a16="http://schemas.microsoft.com/office/drawing/2014/main" id="{C23DC8AC-8A8C-7DDA-69CD-5908667EF87A}"/>
                </a:ext>
              </a:extLst>
            </p:cNvPr>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9266;p14">
              <a:extLst>
                <a:ext uri="{FF2B5EF4-FFF2-40B4-BE49-F238E27FC236}">
                  <a16:creationId xmlns:a16="http://schemas.microsoft.com/office/drawing/2014/main" id="{09BEBB46-D3F5-7003-069D-EB2692FC19CD}"/>
                </a:ext>
              </a:extLst>
            </p:cNvPr>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9267;p14">
              <a:extLst>
                <a:ext uri="{FF2B5EF4-FFF2-40B4-BE49-F238E27FC236}">
                  <a16:creationId xmlns:a16="http://schemas.microsoft.com/office/drawing/2014/main" id="{62643BE4-B0F1-B4F8-B9E7-3351CA8B780F}"/>
                </a:ext>
              </a:extLst>
            </p:cNvPr>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9268;p14">
              <a:extLst>
                <a:ext uri="{FF2B5EF4-FFF2-40B4-BE49-F238E27FC236}">
                  <a16:creationId xmlns:a16="http://schemas.microsoft.com/office/drawing/2014/main" id="{1516A5E0-56A5-4351-9C80-900B6E48CDA4}"/>
                </a:ext>
              </a:extLst>
            </p:cNvPr>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9269;p14">
              <a:extLst>
                <a:ext uri="{FF2B5EF4-FFF2-40B4-BE49-F238E27FC236}">
                  <a16:creationId xmlns:a16="http://schemas.microsoft.com/office/drawing/2014/main" id="{BDEF1521-A29E-A33A-0CF0-003B8DA299C2}"/>
                </a:ext>
              </a:extLst>
            </p:cNvPr>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9270;p14">
              <a:extLst>
                <a:ext uri="{FF2B5EF4-FFF2-40B4-BE49-F238E27FC236}">
                  <a16:creationId xmlns:a16="http://schemas.microsoft.com/office/drawing/2014/main" id="{32941A54-4518-64E6-77D6-9DF1104998C7}"/>
                </a:ext>
              </a:extLst>
            </p:cNvPr>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9271;p14">
              <a:extLst>
                <a:ext uri="{FF2B5EF4-FFF2-40B4-BE49-F238E27FC236}">
                  <a16:creationId xmlns:a16="http://schemas.microsoft.com/office/drawing/2014/main" id="{61ECF6F4-55BC-50E7-2C5D-16B7630C652B}"/>
                </a:ext>
              </a:extLst>
            </p:cNvPr>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9272;p14">
              <a:extLst>
                <a:ext uri="{FF2B5EF4-FFF2-40B4-BE49-F238E27FC236}">
                  <a16:creationId xmlns:a16="http://schemas.microsoft.com/office/drawing/2014/main" id="{8FEE8FD3-ADD2-4E37-BFB6-B486F98D685D}"/>
                </a:ext>
              </a:extLst>
            </p:cNvPr>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9273;p14">
              <a:extLst>
                <a:ext uri="{FF2B5EF4-FFF2-40B4-BE49-F238E27FC236}">
                  <a16:creationId xmlns:a16="http://schemas.microsoft.com/office/drawing/2014/main" id="{93671553-810D-510B-EC5C-9CB08B21FE5B}"/>
                </a:ext>
              </a:extLst>
            </p:cNvPr>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9274;p14">
              <a:extLst>
                <a:ext uri="{FF2B5EF4-FFF2-40B4-BE49-F238E27FC236}">
                  <a16:creationId xmlns:a16="http://schemas.microsoft.com/office/drawing/2014/main" id="{CDA18551-632D-F271-4390-733A124A560C}"/>
                </a:ext>
              </a:extLst>
            </p:cNvPr>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9275;p14">
              <a:extLst>
                <a:ext uri="{FF2B5EF4-FFF2-40B4-BE49-F238E27FC236}">
                  <a16:creationId xmlns:a16="http://schemas.microsoft.com/office/drawing/2014/main" id="{A0A5ED64-CB41-9813-4682-63359E792213}"/>
                </a:ext>
              </a:extLst>
            </p:cNvPr>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9276;p14">
              <a:extLst>
                <a:ext uri="{FF2B5EF4-FFF2-40B4-BE49-F238E27FC236}">
                  <a16:creationId xmlns:a16="http://schemas.microsoft.com/office/drawing/2014/main" id="{69C2B290-80B8-C263-5698-A0FB207E6C03}"/>
                </a:ext>
              </a:extLst>
            </p:cNvPr>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9277;p14">
              <a:extLst>
                <a:ext uri="{FF2B5EF4-FFF2-40B4-BE49-F238E27FC236}">
                  <a16:creationId xmlns:a16="http://schemas.microsoft.com/office/drawing/2014/main" id="{CB99D8C7-0C28-28AD-7E1B-53D82EA02981}"/>
                </a:ext>
              </a:extLst>
            </p:cNvPr>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9278;p14">
              <a:extLst>
                <a:ext uri="{FF2B5EF4-FFF2-40B4-BE49-F238E27FC236}">
                  <a16:creationId xmlns:a16="http://schemas.microsoft.com/office/drawing/2014/main" id="{6A9E2EB5-9F3C-2F9D-3C2E-7913DDAC339C}"/>
                </a:ext>
              </a:extLst>
            </p:cNvPr>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9279;p14">
              <a:extLst>
                <a:ext uri="{FF2B5EF4-FFF2-40B4-BE49-F238E27FC236}">
                  <a16:creationId xmlns:a16="http://schemas.microsoft.com/office/drawing/2014/main" id="{3CD9F643-3A01-5992-EE7C-F19225D868B7}"/>
                </a:ext>
              </a:extLst>
            </p:cNvPr>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9280;p14">
              <a:extLst>
                <a:ext uri="{FF2B5EF4-FFF2-40B4-BE49-F238E27FC236}">
                  <a16:creationId xmlns:a16="http://schemas.microsoft.com/office/drawing/2014/main" id="{046C6F7D-E9D4-7044-4CD7-11DA49912008}"/>
                </a:ext>
              </a:extLst>
            </p:cNvPr>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9281;p14">
              <a:extLst>
                <a:ext uri="{FF2B5EF4-FFF2-40B4-BE49-F238E27FC236}">
                  <a16:creationId xmlns:a16="http://schemas.microsoft.com/office/drawing/2014/main" id="{61297563-BADE-8975-F83E-0A51A16DE9A8}"/>
                </a:ext>
              </a:extLst>
            </p:cNvPr>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9282;p14">
              <a:extLst>
                <a:ext uri="{FF2B5EF4-FFF2-40B4-BE49-F238E27FC236}">
                  <a16:creationId xmlns:a16="http://schemas.microsoft.com/office/drawing/2014/main" id="{0D7F27F6-3917-DD85-3389-6E00C54BA723}"/>
                </a:ext>
              </a:extLst>
            </p:cNvPr>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9283;p14">
              <a:extLst>
                <a:ext uri="{FF2B5EF4-FFF2-40B4-BE49-F238E27FC236}">
                  <a16:creationId xmlns:a16="http://schemas.microsoft.com/office/drawing/2014/main" id="{193ED773-A284-DDD3-E9F4-76384E9AEB26}"/>
                </a:ext>
              </a:extLst>
            </p:cNvPr>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9284;p14">
              <a:extLst>
                <a:ext uri="{FF2B5EF4-FFF2-40B4-BE49-F238E27FC236}">
                  <a16:creationId xmlns:a16="http://schemas.microsoft.com/office/drawing/2014/main" id="{44557D3F-503D-5D87-DB98-4B666730D342}"/>
                </a:ext>
              </a:extLst>
            </p:cNvPr>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9285;p14">
              <a:extLst>
                <a:ext uri="{FF2B5EF4-FFF2-40B4-BE49-F238E27FC236}">
                  <a16:creationId xmlns:a16="http://schemas.microsoft.com/office/drawing/2014/main" id="{D4077481-E852-7741-D8CB-DA8CFC115B0B}"/>
                </a:ext>
              </a:extLst>
            </p:cNvPr>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9286;p14">
              <a:extLst>
                <a:ext uri="{FF2B5EF4-FFF2-40B4-BE49-F238E27FC236}">
                  <a16:creationId xmlns:a16="http://schemas.microsoft.com/office/drawing/2014/main" id="{D71C3936-4059-69D8-55BA-550876F95966}"/>
                </a:ext>
              </a:extLst>
            </p:cNvPr>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9287;p14">
              <a:extLst>
                <a:ext uri="{FF2B5EF4-FFF2-40B4-BE49-F238E27FC236}">
                  <a16:creationId xmlns:a16="http://schemas.microsoft.com/office/drawing/2014/main" id="{8CE83CDF-C36B-6104-3B83-DFB8895014A1}"/>
                </a:ext>
              </a:extLst>
            </p:cNvPr>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9288;p14">
              <a:extLst>
                <a:ext uri="{FF2B5EF4-FFF2-40B4-BE49-F238E27FC236}">
                  <a16:creationId xmlns:a16="http://schemas.microsoft.com/office/drawing/2014/main" id="{3C13ADE2-16EB-726D-7EAE-617128FEC7C8}"/>
                </a:ext>
              </a:extLst>
            </p:cNvPr>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9289;p14">
              <a:extLst>
                <a:ext uri="{FF2B5EF4-FFF2-40B4-BE49-F238E27FC236}">
                  <a16:creationId xmlns:a16="http://schemas.microsoft.com/office/drawing/2014/main" id="{DB016D6B-FFCD-C474-CE16-432370430B16}"/>
                </a:ext>
              </a:extLst>
            </p:cNvPr>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9290;p14">
              <a:extLst>
                <a:ext uri="{FF2B5EF4-FFF2-40B4-BE49-F238E27FC236}">
                  <a16:creationId xmlns:a16="http://schemas.microsoft.com/office/drawing/2014/main" id="{9AF5FC9F-E3DF-8DCE-DEC2-EA08AB74FB08}"/>
                </a:ext>
              </a:extLst>
            </p:cNvPr>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9291;p14">
              <a:extLst>
                <a:ext uri="{FF2B5EF4-FFF2-40B4-BE49-F238E27FC236}">
                  <a16:creationId xmlns:a16="http://schemas.microsoft.com/office/drawing/2014/main" id="{7341144E-877A-7558-D557-D2E287A17236}"/>
                </a:ext>
              </a:extLst>
            </p:cNvPr>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9292;p14">
              <a:extLst>
                <a:ext uri="{FF2B5EF4-FFF2-40B4-BE49-F238E27FC236}">
                  <a16:creationId xmlns:a16="http://schemas.microsoft.com/office/drawing/2014/main" id="{C2CDB54C-4C8E-8ECF-2F0A-581730966081}"/>
                </a:ext>
              </a:extLst>
            </p:cNvPr>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9293;p14">
              <a:extLst>
                <a:ext uri="{FF2B5EF4-FFF2-40B4-BE49-F238E27FC236}">
                  <a16:creationId xmlns:a16="http://schemas.microsoft.com/office/drawing/2014/main" id="{96C85CDE-EB94-4CF3-2A48-334995614C91}"/>
                </a:ext>
              </a:extLst>
            </p:cNvPr>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9294;p14">
              <a:extLst>
                <a:ext uri="{FF2B5EF4-FFF2-40B4-BE49-F238E27FC236}">
                  <a16:creationId xmlns:a16="http://schemas.microsoft.com/office/drawing/2014/main" id="{AAD65AE5-E58D-62EE-42E6-8519DF411C16}"/>
                </a:ext>
              </a:extLst>
            </p:cNvPr>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9295;p14">
              <a:extLst>
                <a:ext uri="{FF2B5EF4-FFF2-40B4-BE49-F238E27FC236}">
                  <a16:creationId xmlns:a16="http://schemas.microsoft.com/office/drawing/2014/main" id="{44605927-FBA9-7B55-C639-A56789F33CCE}"/>
                </a:ext>
              </a:extLst>
            </p:cNvPr>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9296;p14">
              <a:extLst>
                <a:ext uri="{FF2B5EF4-FFF2-40B4-BE49-F238E27FC236}">
                  <a16:creationId xmlns:a16="http://schemas.microsoft.com/office/drawing/2014/main" id="{AE05F43E-859F-35C4-07E9-35C012D5AA1F}"/>
                </a:ext>
              </a:extLst>
            </p:cNvPr>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9297;p14">
              <a:extLst>
                <a:ext uri="{FF2B5EF4-FFF2-40B4-BE49-F238E27FC236}">
                  <a16:creationId xmlns:a16="http://schemas.microsoft.com/office/drawing/2014/main" id="{8859E3CC-E9BB-9BE6-B9E9-E74C7D4BAEF6}"/>
                </a:ext>
              </a:extLst>
            </p:cNvPr>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9298;p14">
              <a:extLst>
                <a:ext uri="{FF2B5EF4-FFF2-40B4-BE49-F238E27FC236}">
                  <a16:creationId xmlns:a16="http://schemas.microsoft.com/office/drawing/2014/main" id="{E6CDDB5F-0E72-9582-9661-491964C2E3DB}"/>
                </a:ext>
              </a:extLst>
            </p:cNvPr>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9299;p14">
              <a:extLst>
                <a:ext uri="{FF2B5EF4-FFF2-40B4-BE49-F238E27FC236}">
                  <a16:creationId xmlns:a16="http://schemas.microsoft.com/office/drawing/2014/main" id="{7EEFDFBF-DEC1-6410-C34B-9F7BDF7DE44A}"/>
                </a:ext>
              </a:extLst>
            </p:cNvPr>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9300;p14">
              <a:extLst>
                <a:ext uri="{FF2B5EF4-FFF2-40B4-BE49-F238E27FC236}">
                  <a16:creationId xmlns:a16="http://schemas.microsoft.com/office/drawing/2014/main" id="{314C8491-5062-1645-802D-14A7117E0FD8}"/>
                </a:ext>
              </a:extLst>
            </p:cNvPr>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9301;p14">
              <a:extLst>
                <a:ext uri="{FF2B5EF4-FFF2-40B4-BE49-F238E27FC236}">
                  <a16:creationId xmlns:a16="http://schemas.microsoft.com/office/drawing/2014/main" id="{34F033F5-491E-1BCF-2A38-B53E8EFBBF30}"/>
                </a:ext>
              </a:extLst>
            </p:cNvPr>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9302;p14">
              <a:extLst>
                <a:ext uri="{FF2B5EF4-FFF2-40B4-BE49-F238E27FC236}">
                  <a16:creationId xmlns:a16="http://schemas.microsoft.com/office/drawing/2014/main" id="{05920FE1-8DAA-1867-321C-BCF19A6CBED6}"/>
                </a:ext>
              </a:extLst>
            </p:cNvPr>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9303;p14">
              <a:extLst>
                <a:ext uri="{FF2B5EF4-FFF2-40B4-BE49-F238E27FC236}">
                  <a16:creationId xmlns:a16="http://schemas.microsoft.com/office/drawing/2014/main" id="{2213D127-BF3D-7B78-1DF2-DCF0622A9C8D}"/>
                </a:ext>
              </a:extLst>
            </p:cNvPr>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9304;p14">
              <a:extLst>
                <a:ext uri="{FF2B5EF4-FFF2-40B4-BE49-F238E27FC236}">
                  <a16:creationId xmlns:a16="http://schemas.microsoft.com/office/drawing/2014/main" id="{DD9F20AC-5FE0-D0ED-1AE7-A4FA43BD948A}"/>
                </a:ext>
              </a:extLst>
            </p:cNvPr>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9305;p14">
              <a:extLst>
                <a:ext uri="{FF2B5EF4-FFF2-40B4-BE49-F238E27FC236}">
                  <a16:creationId xmlns:a16="http://schemas.microsoft.com/office/drawing/2014/main" id="{9F694644-A0F5-C0D9-F88E-9B42B78E09AE}"/>
                </a:ext>
              </a:extLst>
            </p:cNvPr>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9306;p14">
              <a:extLst>
                <a:ext uri="{FF2B5EF4-FFF2-40B4-BE49-F238E27FC236}">
                  <a16:creationId xmlns:a16="http://schemas.microsoft.com/office/drawing/2014/main" id="{A48D95F1-A2CB-85C1-BA3E-0D5B536994D0}"/>
                </a:ext>
              </a:extLst>
            </p:cNvPr>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9307;p14">
              <a:extLst>
                <a:ext uri="{FF2B5EF4-FFF2-40B4-BE49-F238E27FC236}">
                  <a16:creationId xmlns:a16="http://schemas.microsoft.com/office/drawing/2014/main" id="{805F57BC-7E92-78EF-935B-0B5A051FFABA}"/>
                </a:ext>
              </a:extLst>
            </p:cNvPr>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9308;p14">
              <a:extLst>
                <a:ext uri="{FF2B5EF4-FFF2-40B4-BE49-F238E27FC236}">
                  <a16:creationId xmlns:a16="http://schemas.microsoft.com/office/drawing/2014/main" id="{E368953C-5067-A79A-3F0E-6DB6A7B4BC12}"/>
                </a:ext>
              </a:extLst>
            </p:cNvPr>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9309;p14">
              <a:extLst>
                <a:ext uri="{FF2B5EF4-FFF2-40B4-BE49-F238E27FC236}">
                  <a16:creationId xmlns:a16="http://schemas.microsoft.com/office/drawing/2014/main" id="{785D0F26-CB38-C13D-D543-0286759A6B83}"/>
                </a:ext>
              </a:extLst>
            </p:cNvPr>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9310;p14">
              <a:extLst>
                <a:ext uri="{FF2B5EF4-FFF2-40B4-BE49-F238E27FC236}">
                  <a16:creationId xmlns:a16="http://schemas.microsoft.com/office/drawing/2014/main" id="{DFEDDB36-E978-A599-15C4-B47C031FF8C0}"/>
                </a:ext>
              </a:extLst>
            </p:cNvPr>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9311;p14">
              <a:extLst>
                <a:ext uri="{FF2B5EF4-FFF2-40B4-BE49-F238E27FC236}">
                  <a16:creationId xmlns:a16="http://schemas.microsoft.com/office/drawing/2014/main" id="{5B916B74-CD50-AE66-1E26-E7DFBC49DBF1}"/>
                </a:ext>
              </a:extLst>
            </p:cNvPr>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9312;p14">
              <a:extLst>
                <a:ext uri="{FF2B5EF4-FFF2-40B4-BE49-F238E27FC236}">
                  <a16:creationId xmlns:a16="http://schemas.microsoft.com/office/drawing/2014/main" id="{1110BDCB-0D8F-49F3-85E7-9A4E82ED338D}"/>
                </a:ext>
              </a:extLst>
            </p:cNvPr>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9313;p14">
              <a:extLst>
                <a:ext uri="{FF2B5EF4-FFF2-40B4-BE49-F238E27FC236}">
                  <a16:creationId xmlns:a16="http://schemas.microsoft.com/office/drawing/2014/main" id="{0BCC555E-C028-974A-517F-472BC58DA0F1}"/>
                </a:ext>
              </a:extLst>
            </p:cNvPr>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9314;p14">
              <a:extLst>
                <a:ext uri="{FF2B5EF4-FFF2-40B4-BE49-F238E27FC236}">
                  <a16:creationId xmlns:a16="http://schemas.microsoft.com/office/drawing/2014/main" id="{887CD3A6-A385-26C7-6380-A6359B2DA8E7}"/>
                </a:ext>
              </a:extLst>
            </p:cNvPr>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9315;p14">
              <a:extLst>
                <a:ext uri="{FF2B5EF4-FFF2-40B4-BE49-F238E27FC236}">
                  <a16:creationId xmlns:a16="http://schemas.microsoft.com/office/drawing/2014/main" id="{1D6FBE92-7DF7-F500-D523-8BC9067DC54C}"/>
                </a:ext>
              </a:extLst>
            </p:cNvPr>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9316;p14">
              <a:extLst>
                <a:ext uri="{FF2B5EF4-FFF2-40B4-BE49-F238E27FC236}">
                  <a16:creationId xmlns:a16="http://schemas.microsoft.com/office/drawing/2014/main" id="{DF90971F-086D-6226-F89C-D7BA3EE1A774}"/>
                </a:ext>
              </a:extLst>
            </p:cNvPr>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9317;p14">
              <a:extLst>
                <a:ext uri="{FF2B5EF4-FFF2-40B4-BE49-F238E27FC236}">
                  <a16:creationId xmlns:a16="http://schemas.microsoft.com/office/drawing/2014/main" id="{BD528C5E-E673-B9CE-1549-040B5D8A0A56}"/>
                </a:ext>
              </a:extLst>
            </p:cNvPr>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9318;p14">
              <a:extLst>
                <a:ext uri="{FF2B5EF4-FFF2-40B4-BE49-F238E27FC236}">
                  <a16:creationId xmlns:a16="http://schemas.microsoft.com/office/drawing/2014/main" id="{A01D1F8B-CDEF-A126-1E8E-131541324200}"/>
                </a:ext>
              </a:extLst>
            </p:cNvPr>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9319;p14">
              <a:extLst>
                <a:ext uri="{FF2B5EF4-FFF2-40B4-BE49-F238E27FC236}">
                  <a16:creationId xmlns:a16="http://schemas.microsoft.com/office/drawing/2014/main" id="{B435D3B8-4DCE-50EF-08DD-42CEB96614CC}"/>
                </a:ext>
              </a:extLst>
            </p:cNvPr>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9320;p14">
              <a:extLst>
                <a:ext uri="{FF2B5EF4-FFF2-40B4-BE49-F238E27FC236}">
                  <a16:creationId xmlns:a16="http://schemas.microsoft.com/office/drawing/2014/main" id="{9248783B-AD79-ED11-89BD-191FCF8863F1}"/>
                </a:ext>
              </a:extLst>
            </p:cNvPr>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9321;p14">
              <a:extLst>
                <a:ext uri="{FF2B5EF4-FFF2-40B4-BE49-F238E27FC236}">
                  <a16:creationId xmlns:a16="http://schemas.microsoft.com/office/drawing/2014/main" id="{B16C05A6-0131-ED41-BE4F-6ACC39B594C1}"/>
                </a:ext>
              </a:extLst>
            </p:cNvPr>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9322;p14">
              <a:extLst>
                <a:ext uri="{FF2B5EF4-FFF2-40B4-BE49-F238E27FC236}">
                  <a16:creationId xmlns:a16="http://schemas.microsoft.com/office/drawing/2014/main" id="{0E7E7CAC-2087-B5C7-4FD5-962E47D99EC1}"/>
                </a:ext>
              </a:extLst>
            </p:cNvPr>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9323;p14">
              <a:extLst>
                <a:ext uri="{FF2B5EF4-FFF2-40B4-BE49-F238E27FC236}">
                  <a16:creationId xmlns:a16="http://schemas.microsoft.com/office/drawing/2014/main" id="{765CDADC-20B0-DB09-1E1C-2FC7A5C160F2}"/>
                </a:ext>
              </a:extLst>
            </p:cNvPr>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9324;p14">
              <a:extLst>
                <a:ext uri="{FF2B5EF4-FFF2-40B4-BE49-F238E27FC236}">
                  <a16:creationId xmlns:a16="http://schemas.microsoft.com/office/drawing/2014/main" id="{B807499C-43AA-4FE0-782D-737DADC5A661}"/>
                </a:ext>
              </a:extLst>
            </p:cNvPr>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9325;p14">
              <a:extLst>
                <a:ext uri="{FF2B5EF4-FFF2-40B4-BE49-F238E27FC236}">
                  <a16:creationId xmlns:a16="http://schemas.microsoft.com/office/drawing/2014/main" id="{10977AA2-518A-5109-5C26-279192912C52}"/>
                </a:ext>
              </a:extLst>
            </p:cNvPr>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9326;p14">
              <a:extLst>
                <a:ext uri="{FF2B5EF4-FFF2-40B4-BE49-F238E27FC236}">
                  <a16:creationId xmlns:a16="http://schemas.microsoft.com/office/drawing/2014/main" id="{8E49C3A9-166B-1E8E-23DC-E537FDAE2364}"/>
                </a:ext>
              </a:extLst>
            </p:cNvPr>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9327;p14">
              <a:extLst>
                <a:ext uri="{FF2B5EF4-FFF2-40B4-BE49-F238E27FC236}">
                  <a16:creationId xmlns:a16="http://schemas.microsoft.com/office/drawing/2014/main" id="{1F54091A-E1E0-F14F-8C34-B42CF5FAE502}"/>
                </a:ext>
              </a:extLst>
            </p:cNvPr>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9328;p14">
              <a:extLst>
                <a:ext uri="{FF2B5EF4-FFF2-40B4-BE49-F238E27FC236}">
                  <a16:creationId xmlns:a16="http://schemas.microsoft.com/office/drawing/2014/main" id="{B2DE61AC-55FE-0E98-82AC-ED264E102466}"/>
                </a:ext>
              </a:extLst>
            </p:cNvPr>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9329;p14">
              <a:extLst>
                <a:ext uri="{FF2B5EF4-FFF2-40B4-BE49-F238E27FC236}">
                  <a16:creationId xmlns:a16="http://schemas.microsoft.com/office/drawing/2014/main" id="{537DEED1-8984-9984-7B0F-32F238FC3898}"/>
                </a:ext>
              </a:extLst>
            </p:cNvPr>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9330;p14">
              <a:extLst>
                <a:ext uri="{FF2B5EF4-FFF2-40B4-BE49-F238E27FC236}">
                  <a16:creationId xmlns:a16="http://schemas.microsoft.com/office/drawing/2014/main" id="{8D394EE6-0829-DFD7-0A27-559A5C3A6C54}"/>
                </a:ext>
              </a:extLst>
            </p:cNvPr>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9331;p14">
              <a:extLst>
                <a:ext uri="{FF2B5EF4-FFF2-40B4-BE49-F238E27FC236}">
                  <a16:creationId xmlns:a16="http://schemas.microsoft.com/office/drawing/2014/main" id="{FF6ACC9F-78FD-2226-6722-E0F9BDAEB94F}"/>
                </a:ext>
              </a:extLst>
            </p:cNvPr>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9332;p14">
              <a:extLst>
                <a:ext uri="{FF2B5EF4-FFF2-40B4-BE49-F238E27FC236}">
                  <a16:creationId xmlns:a16="http://schemas.microsoft.com/office/drawing/2014/main" id="{20421E1D-17B6-1D66-B18A-68BA16BFE4FE}"/>
                </a:ext>
              </a:extLst>
            </p:cNvPr>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9333;p14">
              <a:extLst>
                <a:ext uri="{FF2B5EF4-FFF2-40B4-BE49-F238E27FC236}">
                  <a16:creationId xmlns:a16="http://schemas.microsoft.com/office/drawing/2014/main" id="{B786C107-5DD4-7355-10D9-E743C7FB8498}"/>
                </a:ext>
              </a:extLst>
            </p:cNvPr>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9334;p14">
              <a:extLst>
                <a:ext uri="{FF2B5EF4-FFF2-40B4-BE49-F238E27FC236}">
                  <a16:creationId xmlns:a16="http://schemas.microsoft.com/office/drawing/2014/main" id="{44B4B68B-BDF0-9CAE-D10A-C45624919591}"/>
                </a:ext>
              </a:extLst>
            </p:cNvPr>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9335;p14">
              <a:extLst>
                <a:ext uri="{FF2B5EF4-FFF2-40B4-BE49-F238E27FC236}">
                  <a16:creationId xmlns:a16="http://schemas.microsoft.com/office/drawing/2014/main" id="{190BB2E6-10BB-D589-C536-ADAB3F25B7C1}"/>
                </a:ext>
              </a:extLst>
            </p:cNvPr>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9336;p14">
              <a:extLst>
                <a:ext uri="{FF2B5EF4-FFF2-40B4-BE49-F238E27FC236}">
                  <a16:creationId xmlns:a16="http://schemas.microsoft.com/office/drawing/2014/main" id="{5902E279-ACC9-E402-8C42-AC06AE4DC7BE}"/>
                </a:ext>
              </a:extLst>
            </p:cNvPr>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9337;p14">
              <a:extLst>
                <a:ext uri="{FF2B5EF4-FFF2-40B4-BE49-F238E27FC236}">
                  <a16:creationId xmlns:a16="http://schemas.microsoft.com/office/drawing/2014/main" id="{8A896524-2E09-8EBF-B447-AA4BA228BCF5}"/>
                </a:ext>
              </a:extLst>
            </p:cNvPr>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9338;p14">
              <a:extLst>
                <a:ext uri="{FF2B5EF4-FFF2-40B4-BE49-F238E27FC236}">
                  <a16:creationId xmlns:a16="http://schemas.microsoft.com/office/drawing/2014/main" id="{1627A167-D1D6-25D2-04B1-0C6E7A32EFF9}"/>
                </a:ext>
              </a:extLst>
            </p:cNvPr>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9339;p14">
              <a:extLst>
                <a:ext uri="{FF2B5EF4-FFF2-40B4-BE49-F238E27FC236}">
                  <a16:creationId xmlns:a16="http://schemas.microsoft.com/office/drawing/2014/main" id="{01A9F7BA-F454-11A8-EE4E-9E3864E6ECE4}"/>
                </a:ext>
              </a:extLst>
            </p:cNvPr>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9340;p14">
              <a:extLst>
                <a:ext uri="{FF2B5EF4-FFF2-40B4-BE49-F238E27FC236}">
                  <a16:creationId xmlns:a16="http://schemas.microsoft.com/office/drawing/2014/main" id="{6F887D1C-C621-057B-F0E3-DE71D5902DDA}"/>
                </a:ext>
              </a:extLst>
            </p:cNvPr>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9341;p14">
              <a:extLst>
                <a:ext uri="{FF2B5EF4-FFF2-40B4-BE49-F238E27FC236}">
                  <a16:creationId xmlns:a16="http://schemas.microsoft.com/office/drawing/2014/main" id="{308D2D0C-2A0F-9D00-0B97-B88485CBF684}"/>
                </a:ext>
              </a:extLst>
            </p:cNvPr>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9342;p14">
              <a:extLst>
                <a:ext uri="{FF2B5EF4-FFF2-40B4-BE49-F238E27FC236}">
                  <a16:creationId xmlns:a16="http://schemas.microsoft.com/office/drawing/2014/main" id="{28651C2D-D363-10EA-9FCA-83AFE465F532}"/>
                </a:ext>
              </a:extLst>
            </p:cNvPr>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9343;p14">
              <a:extLst>
                <a:ext uri="{FF2B5EF4-FFF2-40B4-BE49-F238E27FC236}">
                  <a16:creationId xmlns:a16="http://schemas.microsoft.com/office/drawing/2014/main" id="{3D0544C7-5B78-25EB-4BE2-8327C0A39735}"/>
                </a:ext>
              </a:extLst>
            </p:cNvPr>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9344;p14">
              <a:extLst>
                <a:ext uri="{FF2B5EF4-FFF2-40B4-BE49-F238E27FC236}">
                  <a16:creationId xmlns:a16="http://schemas.microsoft.com/office/drawing/2014/main" id="{CE964B50-F99F-3E92-66B1-1F933BA91948}"/>
                </a:ext>
              </a:extLst>
            </p:cNvPr>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9345;p14">
              <a:extLst>
                <a:ext uri="{FF2B5EF4-FFF2-40B4-BE49-F238E27FC236}">
                  <a16:creationId xmlns:a16="http://schemas.microsoft.com/office/drawing/2014/main" id="{9D10E856-7526-E759-1948-CFCD482D3904}"/>
                </a:ext>
              </a:extLst>
            </p:cNvPr>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9346;p14">
              <a:extLst>
                <a:ext uri="{FF2B5EF4-FFF2-40B4-BE49-F238E27FC236}">
                  <a16:creationId xmlns:a16="http://schemas.microsoft.com/office/drawing/2014/main" id="{1DFB1D45-3453-79EB-C457-F7079DB7A1AA}"/>
                </a:ext>
              </a:extLst>
            </p:cNvPr>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9347;p14">
              <a:extLst>
                <a:ext uri="{FF2B5EF4-FFF2-40B4-BE49-F238E27FC236}">
                  <a16:creationId xmlns:a16="http://schemas.microsoft.com/office/drawing/2014/main" id="{2E1300A1-27CC-BE88-79CD-1CAD2CEC261C}"/>
                </a:ext>
              </a:extLst>
            </p:cNvPr>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9348;p14">
              <a:extLst>
                <a:ext uri="{FF2B5EF4-FFF2-40B4-BE49-F238E27FC236}">
                  <a16:creationId xmlns:a16="http://schemas.microsoft.com/office/drawing/2014/main" id="{D00A9F04-CFA3-6F03-7395-3C1E86F18B16}"/>
                </a:ext>
              </a:extLst>
            </p:cNvPr>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9349;p14">
              <a:extLst>
                <a:ext uri="{FF2B5EF4-FFF2-40B4-BE49-F238E27FC236}">
                  <a16:creationId xmlns:a16="http://schemas.microsoft.com/office/drawing/2014/main" id="{94E63BA4-03EF-DA3E-1029-1EBA77808533}"/>
                </a:ext>
              </a:extLst>
            </p:cNvPr>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9350;p14">
              <a:extLst>
                <a:ext uri="{FF2B5EF4-FFF2-40B4-BE49-F238E27FC236}">
                  <a16:creationId xmlns:a16="http://schemas.microsoft.com/office/drawing/2014/main" id="{CEF3495C-3BE8-1E8B-C87E-D02C7AA07BA7}"/>
                </a:ext>
              </a:extLst>
            </p:cNvPr>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9351;p14">
              <a:extLst>
                <a:ext uri="{FF2B5EF4-FFF2-40B4-BE49-F238E27FC236}">
                  <a16:creationId xmlns:a16="http://schemas.microsoft.com/office/drawing/2014/main" id="{2CE312C3-BBD4-846F-C9A5-E45C4A20FD56}"/>
                </a:ext>
              </a:extLst>
            </p:cNvPr>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9352;p14">
              <a:extLst>
                <a:ext uri="{FF2B5EF4-FFF2-40B4-BE49-F238E27FC236}">
                  <a16:creationId xmlns:a16="http://schemas.microsoft.com/office/drawing/2014/main" id="{526EEBCD-E88C-D1B9-AFD5-57C31D79D1DC}"/>
                </a:ext>
              </a:extLst>
            </p:cNvPr>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9353;p14">
              <a:extLst>
                <a:ext uri="{FF2B5EF4-FFF2-40B4-BE49-F238E27FC236}">
                  <a16:creationId xmlns:a16="http://schemas.microsoft.com/office/drawing/2014/main" id="{0B372A16-9248-83ED-8481-A5D7B2CDCC90}"/>
                </a:ext>
              </a:extLst>
            </p:cNvPr>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9354;p14">
              <a:extLst>
                <a:ext uri="{FF2B5EF4-FFF2-40B4-BE49-F238E27FC236}">
                  <a16:creationId xmlns:a16="http://schemas.microsoft.com/office/drawing/2014/main" id="{8D990323-D0CD-14AA-0A1D-AC280A575E29}"/>
                </a:ext>
              </a:extLst>
            </p:cNvPr>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9355;p14">
              <a:extLst>
                <a:ext uri="{FF2B5EF4-FFF2-40B4-BE49-F238E27FC236}">
                  <a16:creationId xmlns:a16="http://schemas.microsoft.com/office/drawing/2014/main" id="{27D68CC4-007C-EA04-C167-4A4A64183BE5}"/>
                </a:ext>
              </a:extLst>
            </p:cNvPr>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9356;p14">
              <a:extLst>
                <a:ext uri="{FF2B5EF4-FFF2-40B4-BE49-F238E27FC236}">
                  <a16:creationId xmlns:a16="http://schemas.microsoft.com/office/drawing/2014/main" id="{1D652E12-438F-527B-F4BE-64077EA65A98}"/>
                </a:ext>
              </a:extLst>
            </p:cNvPr>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9357;p14">
              <a:extLst>
                <a:ext uri="{FF2B5EF4-FFF2-40B4-BE49-F238E27FC236}">
                  <a16:creationId xmlns:a16="http://schemas.microsoft.com/office/drawing/2014/main" id="{00471194-1409-F4C4-3FCA-F4A888186981}"/>
                </a:ext>
              </a:extLst>
            </p:cNvPr>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9358;p14">
              <a:extLst>
                <a:ext uri="{FF2B5EF4-FFF2-40B4-BE49-F238E27FC236}">
                  <a16:creationId xmlns:a16="http://schemas.microsoft.com/office/drawing/2014/main" id="{C65C4A09-69EC-6FC2-5BA6-13DAEF5C4F95}"/>
                </a:ext>
              </a:extLst>
            </p:cNvPr>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9359;p14">
              <a:extLst>
                <a:ext uri="{FF2B5EF4-FFF2-40B4-BE49-F238E27FC236}">
                  <a16:creationId xmlns:a16="http://schemas.microsoft.com/office/drawing/2014/main" id="{E348B65D-AADA-7323-3AB5-6AB16419D8CD}"/>
                </a:ext>
              </a:extLst>
            </p:cNvPr>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9360;p14">
              <a:extLst>
                <a:ext uri="{FF2B5EF4-FFF2-40B4-BE49-F238E27FC236}">
                  <a16:creationId xmlns:a16="http://schemas.microsoft.com/office/drawing/2014/main" id="{4AADCE98-D0AC-B8D1-C11C-26B0128A8451}"/>
                </a:ext>
              </a:extLst>
            </p:cNvPr>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9361;p14">
              <a:extLst>
                <a:ext uri="{FF2B5EF4-FFF2-40B4-BE49-F238E27FC236}">
                  <a16:creationId xmlns:a16="http://schemas.microsoft.com/office/drawing/2014/main" id="{AFD75D3E-3747-5B0F-85CB-978210BF34CB}"/>
                </a:ext>
              </a:extLst>
            </p:cNvPr>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9362;p14">
              <a:extLst>
                <a:ext uri="{FF2B5EF4-FFF2-40B4-BE49-F238E27FC236}">
                  <a16:creationId xmlns:a16="http://schemas.microsoft.com/office/drawing/2014/main" id="{9DCF2B04-A7B4-B930-4785-1DCD43CA4608}"/>
                </a:ext>
              </a:extLst>
            </p:cNvPr>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9363;p14">
              <a:extLst>
                <a:ext uri="{FF2B5EF4-FFF2-40B4-BE49-F238E27FC236}">
                  <a16:creationId xmlns:a16="http://schemas.microsoft.com/office/drawing/2014/main" id="{D1DEF3BF-C89A-0F1B-BE50-86CEE6ECF753}"/>
                </a:ext>
              </a:extLst>
            </p:cNvPr>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9364;p14">
              <a:extLst>
                <a:ext uri="{FF2B5EF4-FFF2-40B4-BE49-F238E27FC236}">
                  <a16:creationId xmlns:a16="http://schemas.microsoft.com/office/drawing/2014/main" id="{A81B5EBC-FA0A-45A0-4EA8-2927DAECDB0E}"/>
                </a:ext>
              </a:extLst>
            </p:cNvPr>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9365;p14">
              <a:extLst>
                <a:ext uri="{FF2B5EF4-FFF2-40B4-BE49-F238E27FC236}">
                  <a16:creationId xmlns:a16="http://schemas.microsoft.com/office/drawing/2014/main" id="{BD593C87-0883-5D44-F2AA-854DAB286F17}"/>
                </a:ext>
              </a:extLst>
            </p:cNvPr>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9366;p14">
              <a:extLst>
                <a:ext uri="{FF2B5EF4-FFF2-40B4-BE49-F238E27FC236}">
                  <a16:creationId xmlns:a16="http://schemas.microsoft.com/office/drawing/2014/main" id="{A8F6C74E-F994-CB8C-DE5E-F8A24A28DC67}"/>
                </a:ext>
              </a:extLst>
            </p:cNvPr>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9367;p14">
              <a:extLst>
                <a:ext uri="{FF2B5EF4-FFF2-40B4-BE49-F238E27FC236}">
                  <a16:creationId xmlns:a16="http://schemas.microsoft.com/office/drawing/2014/main" id="{64415C8A-606F-5B1B-A83A-D45B9AF663BE}"/>
                </a:ext>
              </a:extLst>
            </p:cNvPr>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9368;p14">
              <a:extLst>
                <a:ext uri="{FF2B5EF4-FFF2-40B4-BE49-F238E27FC236}">
                  <a16:creationId xmlns:a16="http://schemas.microsoft.com/office/drawing/2014/main" id="{ABD97580-8261-C3F6-994A-FE6E136636C3}"/>
                </a:ext>
              </a:extLst>
            </p:cNvPr>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9369;p14">
              <a:extLst>
                <a:ext uri="{FF2B5EF4-FFF2-40B4-BE49-F238E27FC236}">
                  <a16:creationId xmlns:a16="http://schemas.microsoft.com/office/drawing/2014/main" id="{DC34B7D0-8562-8C20-38C5-E821368DD074}"/>
                </a:ext>
              </a:extLst>
            </p:cNvPr>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9370;p14">
              <a:extLst>
                <a:ext uri="{FF2B5EF4-FFF2-40B4-BE49-F238E27FC236}">
                  <a16:creationId xmlns:a16="http://schemas.microsoft.com/office/drawing/2014/main" id="{415EE5BA-A96C-25FD-1716-C5591BE42504}"/>
                </a:ext>
              </a:extLst>
            </p:cNvPr>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9371;p14">
              <a:extLst>
                <a:ext uri="{FF2B5EF4-FFF2-40B4-BE49-F238E27FC236}">
                  <a16:creationId xmlns:a16="http://schemas.microsoft.com/office/drawing/2014/main" id="{F7495586-8197-2DED-7422-FDF14E621F1E}"/>
                </a:ext>
              </a:extLst>
            </p:cNvPr>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9372;p14">
              <a:extLst>
                <a:ext uri="{FF2B5EF4-FFF2-40B4-BE49-F238E27FC236}">
                  <a16:creationId xmlns:a16="http://schemas.microsoft.com/office/drawing/2014/main" id="{486F0839-9340-ADD1-DE63-FB081ABE4A77}"/>
                </a:ext>
              </a:extLst>
            </p:cNvPr>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9373;p14">
              <a:extLst>
                <a:ext uri="{FF2B5EF4-FFF2-40B4-BE49-F238E27FC236}">
                  <a16:creationId xmlns:a16="http://schemas.microsoft.com/office/drawing/2014/main" id="{7F40C87E-0F88-C2FB-40E4-1DE9592FCE58}"/>
                </a:ext>
              </a:extLst>
            </p:cNvPr>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9374;p14">
              <a:extLst>
                <a:ext uri="{FF2B5EF4-FFF2-40B4-BE49-F238E27FC236}">
                  <a16:creationId xmlns:a16="http://schemas.microsoft.com/office/drawing/2014/main" id="{D093489D-D985-4EF5-1ED8-71B155D7BBE6}"/>
                </a:ext>
              </a:extLst>
            </p:cNvPr>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9375;p14">
              <a:extLst>
                <a:ext uri="{FF2B5EF4-FFF2-40B4-BE49-F238E27FC236}">
                  <a16:creationId xmlns:a16="http://schemas.microsoft.com/office/drawing/2014/main" id="{76174A15-BBFC-8167-EC82-8DF6E6AE0639}"/>
                </a:ext>
              </a:extLst>
            </p:cNvPr>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9376;p14">
              <a:extLst>
                <a:ext uri="{FF2B5EF4-FFF2-40B4-BE49-F238E27FC236}">
                  <a16:creationId xmlns:a16="http://schemas.microsoft.com/office/drawing/2014/main" id="{4FCF10F3-FDB8-E8EB-4728-886C380F2687}"/>
                </a:ext>
              </a:extLst>
            </p:cNvPr>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9377;p14">
              <a:extLst>
                <a:ext uri="{FF2B5EF4-FFF2-40B4-BE49-F238E27FC236}">
                  <a16:creationId xmlns:a16="http://schemas.microsoft.com/office/drawing/2014/main" id="{5107C363-AA06-9C3E-099E-28977EC85F92}"/>
                </a:ext>
              </a:extLst>
            </p:cNvPr>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9378;p14">
              <a:extLst>
                <a:ext uri="{FF2B5EF4-FFF2-40B4-BE49-F238E27FC236}">
                  <a16:creationId xmlns:a16="http://schemas.microsoft.com/office/drawing/2014/main" id="{618FC5D2-FA7E-98B5-0C88-2B4E8F2ABBB3}"/>
                </a:ext>
              </a:extLst>
            </p:cNvPr>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9379;p14">
              <a:extLst>
                <a:ext uri="{FF2B5EF4-FFF2-40B4-BE49-F238E27FC236}">
                  <a16:creationId xmlns:a16="http://schemas.microsoft.com/office/drawing/2014/main" id="{BBB7F450-B9C5-FE3C-A7BF-92504F0E97D2}"/>
                </a:ext>
              </a:extLst>
            </p:cNvPr>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9380;p14">
              <a:extLst>
                <a:ext uri="{FF2B5EF4-FFF2-40B4-BE49-F238E27FC236}">
                  <a16:creationId xmlns:a16="http://schemas.microsoft.com/office/drawing/2014/main" id="{39E19015-41A6-462B-5FCD-C9E45F3FE0FA}"/>
                </a:ext>
              </a:extLst>
            </p:cNvPr>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9381;p14">
              <a:extLst>
                <a:ext uri="{FF2B5EF4-FFF2-40B4-BE49-F238E27FC236}">
                  <a16:creationId xmlns:a16="http://schemas.microsoft.com/office/drawing/2014/main" id="{6BEBA9DE-D750-191E-5308-7C32699D8D21}"/>
                </a:ext>
              </a:extLst>
            </p:cNvPr>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9382;p14">
              <a:extLst>
                <a:ext uri="{FF2B5EF4-FFF2-40B4-BE49-F238E27FC236}">
                  <a16:creationId xmlns:a16="http://schemas.microsoft.com/office/drawing/2014/main" id="{FCFACC11-8311-9246-333C-83491750217E}"/>
                </a:ext>
              </a:extLst>
            </p:cNvPr>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9383;p14">
              <a:extLst>
                <a:ext uri="{FF2B5EF4-FFF2-40B4-BE49-F238E27FC236}">
                  <a16:creationId xmlns:a16="http://schemas.microsoft.com/office/drawing/2014/main" id="{4760B485-1C14-8375-EBF4-A06965C35BE2}"/>
                </a:ext>
              </a:extLst>
            </p:cNvPr>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9384;p14">
              <a:extLst>
                <a:ext uri="{FF2B5EF4-FFF2-40B4-BE49-F238E27FC236}">
                  <a16:creationId xmlns:a16="http://schemas.microsoft.com/office/drawing/2014/main" id="{23692F4A-75F6-8B19-7100-53FAC687CEF1}"/>
                </a:ext>
              </a:extLst>
            </p:cNvPr>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9385;p14">
              <a:extLst>
                <a:ext uri="{FF2B5EF4-FFF2-40B4-BE49-F238E27FC236}">
                  <a16:creationId xmlns:a16="http://schemas.microsoft.com/office/drawing/2014/main" id="{97D2D50C-7EC8-BA07-501F-9E2C165ED36C}"/>
                </a:ext>
              </a:extLst>
            </p:cNvPr>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9386;p14">
              <a:extLst>
                <a:ext uri="{FF2B5EF4-FFF2-40B4-BE49-F238E27FC236}">
                  <a16:creationId xmlns:a16="http://schemas.microsoft.com/office/drawing/2014/main" id="{8833D0EF-3954-66C9-5FA8-5B0E01E4A692}"/>
                </a:ext>
              </a:extLst>
            </p:cNvPr>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9387;p14">
              <a:extLst>
                <a:ext uri="{FF2B5EF4-FFF2-40B4-BE49-F238E27FC236}">
                  <a16:creationId xmlns:a16="http://schemas.microsoft.com/office/drawing/2014/main" id="{142B760A-E9B8-5A84-3C05-0B7399E32769}"/>
                </a:ext>
              </a:extLst>
            </p:cNvPr>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9388;p14">
              <a:extLst>
                <a:ext uri="{FF2B5EF4-FFF2-40B4-BE49-F238E27FC236}">
                  <a16:creationId xmlns:a16="http://schemas.microsoft.com/office/drawing/2014/main" id="{69C97214-C17E-6C4F-ACD6-2BF2A7546312}"/>
                </a:ext>
              </a:extLst>
            </p:cNvPr>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9389;p14">
              <a:extLst>
                <a:ext uri="{FF2B5EF4-FFF2-40B4-BE49-F238E27FC236}">
                  <a16:creationId xmlns:a16="http://schemas.microsoft.com/office/drawing/2014/main" id="{12ED9C68-A8F3-B0D0-C29B-2CC46AB295E5}"/>
                </a:ext>
              </a:extLst>
            </p:cNvPr>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9390;p14">
              <a:extLst>
                <a:ext uri="{FF2B5EF4-FFF2-40B4-BE49-F238E27FC236}">
                  <a16:creationId xmlns:a16="http://schemas.microsoft.com/office/drawing/2014/main" id="{F5F7523E-56D4-D9E3-3C44-31D68AC4098D}"/>
                </a:ext>
              </a:extLst>
            </p:cNvPr>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9391;p14">
              <a:extLst>
                <a:ext uri="{FF2B5EF4-FFF2-40B4-BE49-F238E27FC236}">
                  <a16:creationId xmlns:a16="http://schemas.microsoft.com/office/drawing/2014/main" id="{3340EC99-4C01-B6E5-D7AB-ACDDEC3FF34F}"/>
                </a:ext>
              </a:extLst>
            </p:cNvPr>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9392;p14">
              <a:extLst>
                <a:ext uri="{FF2B5EF4-FFF2-40B4-BE49-F238E27FC236}">
                  <a16:creationId xmlns:a16="http://schemas.microsoft.com/office/drawing/2014/main" id="{74A4DF59-F72A-CBAC-C3A6-D11F9E362DE6}"/>
                </a:ext>
              </a:extLst>
            </p:cNvPr>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9393;p14">
              <a:extLst>
                <a:ext uri="{FF2B5EF4-FFF2-40B4-BE49-F238E27FC236}">
                  <a16:creationId xmlns:a16="http://schemas.microsoft.com/office/drawing/2014/main" id="{C6A7D805-7E6F-5807-4345-98D964BA900E}"/>
                </a:ext>
              </a:extLst>
            </p:cNvPr>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9394;p14">
              <a:extLst>
                <a:ext uri="{FF2B5EF4-FFF2-40B4-BE49-F238E27FC236}">
                  <a16:creationId xmlns:a16="http://schemas.microsoft.com/office/drawing/2014/main" id="{9EE1C420-51E8-0E81-9DC8-CB76B60882B7}"/>
                </a:ext>
              </a:extLst>
            </p:cNvPr>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9395;p14">
              <a:extLst>
                <a:ext uri="{FF2B5EF4-FFF2-40B4-BE49-F238E27FC236}">
                  <a16:creationId xmlns:a16="http://schemas.microsoft.com/office/drawing/2014/main" id="{356C1566-A63C-0429-916E-4F12214D0A3C}"/>
                </a:ext>
              </a:extLst>
            </p:cNvPr>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9396;p14">
              <a:extLst>
                <a:ext uri="{FF2B5EF4-FFF2-40B4-BE49-F238E27FC236}">
                  <a16:creationId xmlns:a16="http://schemas.microsoft.com/office/drawing/2014/main" id="{F3BCE80B-53F8-E54D-3EEF-83A07A457834}"/>
                </a:ext>
              </a:extLst>
            </p:cNvPr>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9397;p14">
              <a:extLst>
                <a:ext uri="{FF2B5EF4-FFF2-40B4-BE49-F238E27FC236}">
                  <a16:creationId xmlns:a16="http://schemas.microsoft.com/office/drawing/2014/main" id="{DB721365-3B0A-5B8F-6963-9E7316FAF0C9}"/>
                </a:ext>
              </a:extLst>
            </p:cNvPr>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9398;p14">
              <a:extLst>
                <a:ext uri="{FF2B5EF4-FFF2-40B4-BE49-F238E27FC236}">
                  <a16:creationId xmlns:a16="http://schemas.microsoft.com/office/drawing/2014/main" id="{916C3CBA-9256-CFDB-88DF-7A5E0EAD2769}"/>
                </a:ext>
              </a:extLst>
            </p:cNvPr>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9399;p14">
              <a:extLst>
                <a:ext uri="{FF2B5EF4-FFF2-40B4-BE49-F238E27FC236}">
                  <a16:creationId xmlns:a16="http://schemas.microsoft.com/office/drawing/2014/main" id="{9D7D4D86-7121-F913-F55A-DE6900B9FDC9}"/>
                </a:ext>
              </a:extLst>
            </p:cNvPr>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9400;p14">
              <a:extLst>
                <a:ext uri="{FF2B5EF4-FFF2-40B4-BE49-F238E27FC236}">
                  <a16:creationId xmlns:a16="http://schemas.microsoft.com/office/drawing/2014/main" id="{1FA0C401-FD44-13E3-36F0-AFFB10532A23}"/>
                </a:ext>
              </a:extLst>
            </p:cNvPr>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9401;p14">
              <a:extLst>
                <a:ext uri="{FF2B5EF4-FFF2-40B4-BE49-F238E27FC236}">
                  <a16:creationId xmlns:a16="http://schemas.microsoft.com/office/drawing/2014/main" id="{00353E37-426D-253A-2C28-D5DFE046A08D}"/>
                </a:ext>
              </a:extLst>
            </p:cNvPr>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9402;p14">
              <a:extLst>
                <a:ext uri="{FF2B5EF4-FFF2-40B4-BE49-F238E27FC236}">
                  <a16:creationId xmlns:a16="http://schemas.microsoft.com/office/drawing/2014/main" id="{99839EB9-101D-5721-6846-217F211FA21B}"/>
                </a:ext>
              </a:extLst>
            </p:cNvPr>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9403;p14">
              <a:extLst>
                <a:ext uri="{FF2B5EF4-FFF2-40B4-BE49-F238E27FC236}">
                  <a16:creationId xmlns:a16="http://schemas.microsoft.com/office/drawing/2014/main" id="{5C2F58AB-4839-81E1-067C-BC7A7FCC4B3E}"/>
                </a:ext>
              </a:extLst>
            </p:cNvPr>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9404;p14">
              <a:extLst>
                <a:ext uri="{FF2B5EF4-FFF2-40B4-BE49-F238E27FC236}">
                  <a16:creationId xmlns:a16="http://schemas.microsoft.com/office/drawing/2014/main" id="{FCA86093-210A-E71A-FEB6-FE111AA59B7B}"/>
                </a:ext>
              </a:extLst>
            </p:cNvPr>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9405;p14">
              <a:extLst>
                <a:ext uri="{FF2B5EF4-FFF2-40B4-BE49-F238E27FC236}">
                  <a16:creationId xmlns:a16="http://schemas.microsoft.com/office/drawing/2014/main" id="{C2701C32-0AD6-F876-E90B-4EDBAA6FF35E}"/>
                </a:ext>
              </a:extLst>
            </p:cNvPr>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9406;p14">
              <a:extLst>
                <a:ext uri="{FF2B5EF4-FFF2-40B4-BE49-F238E27FC236}">
                  <a16:creationId xmlns:a16="http://schemas.microsoft.com/office/drawing/2014/main" id="{D3C8FF3F-87D4-A60E-FAC3-F6EE0B8EB5F6}"/>
                </a:ext>
              </a:extLst>
            </p:cNvPr>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9407;p14">
              <a:extLst>
                <a:ext uri="{FF2B5EF4-FFF2-40B4-BE49-F238E27FC236}">
                  <a16:creationId xmlns:a16="http://schemas.microsoft.com/office/drawing/2014/main" id="{1DD9550D-45C9-B745-3DB3-3E47827E6534}"/>
                </a:ext>
              </a:extLst>
            </p:cNvPr>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9408;p14">
              <a:extLst>
                <a:ext uri="{FF2B5EF4-FFF2-40B4-BE49-F238E27FC236}">
                  <a16:creationId xmlns:a16="http://schemas.microsoft.com/office/drawing/2014/main" id="{59972A42-9329-FF24-B162-C2F15F53E9DD}"/>
                </a:ext>
              </a:extLst>
            </p:cNvPr>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9409;p14">
              <a:extLst>
                <a:ext uri="{FF2B5EF4-FFF2-40B4-BE49-F238E27FC236}">
                  <a16:creationId xmlns:a16="http://schemas.microsoft.com/office/drawing/2014/main" id="{62819578-9AB9-7F7E-0F21-8462DEE8D79B}"/>
                </a:ext>
              </a:extLst>
            </p:cNvPr>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9410;p14">
              <a:extLst>
                <a:ext uri="{FF2B5EF4-FFF2-40B4-BE49-F238E27FC236}">
                  <a16:creationId xmlns:a16="http://schemas.microsoft.com/office/drawing/2014/main" id="{6EFB8BDC-431A-E33C-7403-700703F5951E}"/>
                </a:ext>
              </a:extLst>
            </p:cNvPr>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9411;p14">
              <a:extLst>
                <a:ext uri="{FF2B5EF4-FFF2-40B4-BE49-F238E27FC236}">
                  <a16:creationId xmlns:a16="http://schemas.microsoft.com/office/drawing/2014/main" id="{44032771-9566-E801-3878-2834403A02DB}"/>
                </a:ext>
              </a:extLst>
            </p:cNvPr>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9412;p14">
              <a:extLst>
                <a:ext uri="{FF2B5EF4-FFF2-40B4-BE49-F238E27FC236}">
                  <a16:creationId xmlns:a16="http://schemas.microsoft.com/office/drawing/2014/main" id="{CA9DE29A-A43C-84E1-C19D-68844E3DF2DB}"/>
                </a:ext>
              </a:extLst>
            </p:cNvPr>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9413;p14">
              <a:extLst>
                <a:ext uri="{FF2B5EF4-FFF2-40B4-BE49-F238E27FC236}">
                  <a16:creationId xmlns:a16="http://schemas.microsoft.com/office/drawing/2014/main" id="{11D78430-3096-1B42-E336-321CBA7A762B}"/>
                </a:ext>
              </a:extLst>
            </p:cNvPr>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9414;p14">
              <a:extLst>
                <a:ext uri="{FF2B5EF4-FFF2-40B4-BE49-F238E27FC236}">
                  <a16:creationId xmlns:a16="http://schemas.microsoft.com/office/drawing/2014/main" id="{2316B0A8-9B74-7465-7ADC-60941AF4BF03}"/>
                </a:ext>
              </a:extLst>
            </p:cNvPr>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9415;p14">
              <a:extLst>
                <a:ext uri="{FF2B5EF4-FFF2-40B4-BE49-F238E27FC236}">
                  <a16:creationId xmlns:a16="http://schemas.microsoft.com/office/drawing/2014/main" id="{823310F6-5AB0-7E5C-A8F6-F6806AF2A60A}"/>
                </a:ext>
              </a:extLst>
            </p:cNvPr>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9416;p14">
              <a:extLst>
                <a:ext uri="{FF2B5EF4-FFF2-40B4-BE49-F238E27FC236}">
                  <a16:creationId xmlns:a16="http://schemas.microsoft.com/office/drawing/2014/main" id="{83BA061A-5814-E023-95E2-591953EC0E7B}"/>
                </a:ext>
              </a:extLst>
            </p:cNvPr>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9417;p14">
              <a:extLst>
                <a:ext uri="{FF2B5EF4-FFF2-40B4-BE49-F238E27FC236}">
                  <a16:creationId xmlns:a16="http://schemas.microsoft.com/office/drawing/2014/main" id="{52AAAA18-39A4-A003-08E7-F0288A1B19DF}"/>
                </a:ext>
              </a:extLst>
            </p:cNvPr>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9418;p14">
              <a:extLst>
                <a:ext uri="{FF2B5EF4-FFF2-40B4-BE49-F238E27FC236}">
                  <a16:creationId xmlns:a16="http://schemas.microsoft.com/office/drawing/2014/main" id="{E2591125-B5F6-4C90-43A9-097707B14869}"/>
                </a:ext>
              </a:extLst>
            </p:cNvPr>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9419;p14">
              <a:extLst>
                <a:ext uri="{FF2B5EF4-FFF2-40B4-BE49-F238E27FC236}">
                  <a16:creationId xmlns:a16="http://schemas.microsoft.com/office/drawing/2014/main" id="{7181C24C-6F86-C757-4A12-A5641115561C}"/>
                </a:ext>
              </a:extLst>
            </p:cNvPr>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9420;p14">
              <a:extLst>
                <a:ext uri="{FF2B5EF4-FFF2-40B4-BE49-F238E27FC236}">
                  <a16:creationId xmlns:a16="http://schemas.microsoft.com/office/drawing/2014/main" id="{E1DC2E2D-CBD9-7E70-9956-E86DECCECEAA}"/>
                </a:ext>
              </a:extLst>
            </p:cNvPr>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9421;p14">
              <a:extLst>
                <a:ext uri="{FF2B5EF4-FFF2-40B4-BE49-F238E27FC236}">
                  <a16:creationId xmlns:a16="http://schemas.microsoft.com/office/drawing/2014/main" id="{B6527634-6999-E1F3-F33A-446F295F82EE}"/>
                </a:ext>
              </a:extLst>
            </p:cNvPr>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9422;p14">
              <a:extLst>
                <a:ext uri="{FF2B5EF4-FFF2-40B4-BE49-F238E27FC236}">
                  <a16:creationId xmlns:a16="http://schemas.microsoft.com/office/drawing/2014/main" id="{B482A564-67CE-598F-822B-572855DB9B94}"/>
                </a:ext>
              </a:extLst>
            </p:cNvPr>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9423;p14">
              <a:extLst>
                <a:ext uri="{FF2B5EF4-FFF2-40B4-BE49-F238E27FC236}">
                  <a16:creationId xmlns:a16="http://schemas.microsoft.com/office/drawing/2014/main" id="{58C3293B-BB02-8BFE-EA18-FB2DFF6D9274}"/>
                </a:ext>
              </a:extLst>
            </p:cNvPr>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9424;p14">
              <a:extLst>
                <a:ext uri="{FF2B5EF4-FFF2-40B4-BE49-F238E27FC236}">
                  <a16:creationId xmlns:a16="http://schemas.microsoft.com/office/drawing/2014/main" id="{AB0B31E5-FC68-883B-223E-ACBD51694ADB}"/>
                </a:ext>
              </a:extLst>
            </p:cNvPr>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9425;p14">
              <a:extLst>
                <a:ext uri="{FF2B5EF4-FFF2-40B4-BE49-F238E27FC236}">
                  <a16:creationId xmlns:a16="http://schemas.microsoft.com/office/drawing/2014/main" id="{0BC216DD-4B39-0E1E-E840-7015481BAF02}"/>
                </a:ext>
              </a:extLst>
            </p:cNvPr>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9426;p14">
              <a:extLst>
                <a:ext uri="{FF2B5EF4-FFF2-40B4-BE49-F238E27FC236}">
                  <a16:creationId xmlns:a16="http://schemas.microsoft.com/office/drawing/2014/main" id="{A11B85F4-769B-C559-C36D-787F29A73F9F}"/>
                </a:ext>
              </a:extLst>
            </p:cNvPr>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9427;p14">
              <a:extLst>
                <a:ext uri="{FF2B5EF4-FFF2-40B4-BE49-F238E27FC236}">
                  <a16:creationId xmlns:a16="http://schemas.microsoft.com/office/drawing/2014/main" id="{8D82733B-C5DB-EAB0-AB9E-19506F32B34A}"/>
                </a:ext>
              </a:extLst>
            </p:cNvPr>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9428;p14">
              <a:extLst>
                <a:ext uri="{FF2B5EF4-FFF2-40B4-BE49-F238E27FC236}">
                  <a16:creationId xmlns:a16="http://schemas.microsoft.com/office/drawing/2014/main" id="{EE7155F2-F479-5A0C-6543-A0A43F1B0556}"/>
                </a:ext>
              </a:extLst>
            </p:cNvPr>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9429;p14">
              <a:extLst>
                <a:ext uri="{FF2B5EF4-FFF2-40B4-BE49-F238E27FC236}">
                  <a16:creationId xmlns:a16="http://schemas.microsoft.com/office/drawing/2014/main" id="{40333451-3F10-E6FE-2B8E-0187D671D171}"/>
                </a:ext>
              </a:extLst>
            </p:cNvPr>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9430;p14">
              <a:extLst>
                <a:ext uri="{FF2B5EF4-FFF2-40B4-BE49-F238E27FC236}">
                  <a16:creationId xmlns:a16="http://schemas.microsoft.com/office/drawing/2014/main" id="{48819705-637A-EBC4-04FE-221475EED3EF}"/>
                </a:ext>
              </a:extLst>
            </p:cNvPr>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9431;p14">
              <a:extLst>
                <a:ext uri="{FF2B5EF4-FFF2-40B4-BE49-F238E27FC236}">
                  <a16:creationId xmlns:a16="http://schemas.microsoft.com/office/drawing/2014/main" id="{4576F213-F481-25DD-FACD-81977725AE80}"/>
                </a:ext>
              </a:extLst>
            </p:cNvPr>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9432;p14">
              <a:extLst>
                <a:ext uri="{FF2B5EF4-FFF2-40B4-BE49-F238E27FC236}">
                  <a16:creationId xmlns:a16="http://schemas.microsoft.com/office/drawing/2014/main" id="{7740AABF-AFEC-E19D-51C5-D4E41404DE1C}"/>
                </a:ext>
              </a:extLst>
            </p:cNvPr>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9433;p14">
              <a:extLst>
                <a:ext uri="{FF2B5EF4-FFF2-40B4-BE49-F238E27FC236}">
                  <a16:creationId xmlns:a16="http://schemas.microsoft.com/office/drawing/2014/main" id="{09F3754F-C645-4584-61C1-183B569C92A9}"/>
                </a:ext>
              </a:extLst>
            </p:cNvPr>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9434;p14">
              <a:extLst>
                <a:ext uri="{FF2B5EF4-FFF2-40B4-BE49-F238E27FC236}">
                  <a16:creationId xmlns:a16="http://schemas.microsoft.com/office/drawing/2014/main" id="{1654D103-A325-EED9-1CE0-4516910F5703}"/>
                </a:ext>
              </a:extLst>
            </p:cNvPr>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9435;p14">
              <a:extLst>
                <a:ext uri="{FF2B5EF4-FFF2-40B4-BE49-F238E27FC236}">
                  <a16:creationId xmlns:a16="http://schemas.microsoft.com/office/drawing/2014/main" id="{C183E458-CC0A-C052-F5FB-65BD01AFF2D5}"/>
                </a:ext>
              </a:extLst>
            </p:cNvPr>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9436;p14">
              <a:extLst>
                <a:ext uri="{FF2B5EF4-FFF2-40B4-BE49-F238E27FC236}">
                  <a16:creationId xmlns:a16="http://schemas.microsoft.com/office/drawing/2014/main" id="{34C5B963-AF7F-DD50-222A-64217C6F252D}"/>
                </a:ext>
              </a:extLst>
            </p:cNvPr>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9437;p14">
              <a:extLst>
                <a:ext uri="{FF2B5EF4-FFF2-40B4-BE49-F238E27FC236}">
                  <a16:creationId xmlns:a16="http://schemas.microsoft.com/office/drawing/2014/main" id="{58BAF30F-40E9-3931-73FB-018E17B68ECD}"/>
                </a:ext>
              </a:extLst>
            </p:cNvPr>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9438;p14">
              <a:extLst>
                <a:ext uri="{FF2B5EF4-FFF2-40B4-BE49-F238E27FC236}">
                  <a16:creationId xmlns:a16="http://schemas.microsoft.com/office/drawing/2014/main" id="{228FCC94-9FA1-7920-3F5E-02D2BBDBF96D}"/>
                </a:ext>
              </a:extLst>
            </p:cNvPr>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9439;p14">
              <a:extLst>
                <a:ext uri="{FF2B5EF4-FFF2-40B4-BE49-F238E27FC236}">
                  <a16:creationId xmlns:a16="http://schemas.microsoft.com/office/drawing/2014/main" id="{0F3EB01C-8875-AFCE-8247-08AB46D826B7}"/>
                </a:ext>
              </a:extLst>
            </p:cNvPr>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9440;p14">
              <a:extLst>
                <a:ext uri="{FF2B5EF4-FFF2-40B4-BE49-F238E27FC236}">
                  <a16:creationId xmlns:a16="http://schemas.microsoft.com/office/drawing/2014/main" id="{9B7FE801-5F28-67B9-72BC-379E44560352}"/>
                </a:ext>
              </a:extLst>
            </p:cNvPr>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9441;p14">
              <a:extLst>
                <a:ext uri="{FF2B5EF4-FFF2-40B4-BE49-F238E27FC236}">
                  <a16:creationId xmlns:a16="http://schemas.microsoft.com/office/drawing/2014/main" id="{AFA2382A-34D3-EC5F-1640-B484E839BB51}"/>
                </a:ext>
              </a:extLst>
            </p:cNvPr>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9442;p14">
              <a:extLst>
                <a:ext uri="{FF2B5EF4-FFF2-40B4-BE49-F238E27FC236}">
                  <a16:creationId xmlns:a16="http://schemas.microsoft.com/office/drawing/2014/main" id="{95F8FD68-1700-7B9A-BAEC-7F028C148B7E}"/>
                </a:ext>
              </a:extLst>
            </p:cNvPr>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9443;p14">
              <a:extLst>
                <a:ext uri="{FF2B5EF4-FFF2-40B4-BE49-F238E27FC236}">
                  <a16:creationId xmlns:a16="http://schemas.microsoft.com/office/drawing/2014/main" id="{6E62B39C-D8EE-A511-6837-D147978A1A59}"/>
                </a:ext>
              </a:extLst>
            </p:cNvPr>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9444;p14">
              <a:extLst>
                <a:ext uri="{FF2B5EF4-FFF2-40B4-BE49-F238E27FC236}">
                  <a16:creationId xmlns:a16="http://schemas.microsoft.com/office/drawing/2014/main" id="{94EB1E01-4BBB-617D-5DF8-F921ED2E23EB}"/>
                </a:ext>
              </a:extLst>
            </p:cNvPr>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9445;p14">
              <a:extLst>
                <a:ext uri="{FF2B5EF4-FFF2-40B4-BE49-F238E27FC236}">
                  <a16:creationId xmlns:a16="http://schemas.microsoft.com/office/drawing/2014/main" id="{DD587A7F-A741-3747-DD23-725BFB266415}"/>
                </a:ext>
              </a:extLst>
            </p:cNvPr>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9446;p14">
              <a:extLst>
                <a:ext uri="{FF2B5EF4-FFF2-40B4-BE49-F238E27FC236}">
                  <a16:creationId xmlns:a16="http://schemas.microsoft.com/office/drawing/2014/main" id="{5BC2F762-2D68-D0A9-FB59-2C9E217E0EC7}"/>
                </a:ext>
              </a:extLst>
            </p:cNvPr>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9447;p14">
              <a:extLst>
                <a:ext uri="{FF2B5EF4-FFF2-40B4-BE49-F238E27FC236}">
                  <a16:creationId xmlns:a16="http://schemas.microsoft.com/office/drawing/2014/main" id="{6D6BED6D-E42B-7914-D3D9-C6B0DD1D175E}"/>
                </a:ext>
              </a:extLst>
            </p:cNvPr>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9448;p14">
              <a:extLst>
                <a:ext uri="{FF2B5EF4-FFF2-40B4-BE49-F238E27FC236}">
                  <a16:creationId xmlns:a16="http://schemas.microsoft.com/office/drawing/2014/main" id="{D0A58F0A-3129-8B8B-B763-80ADE02EF820}"/>
                </a:ext>
              </a:extLst>
            </p:cNvPr>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9449;p14">
              <a:extLst>
                <a:ext uri="{FF2B5EF4-FFF2-40B4-BE49-F238E27FC236}">
                  <a16:creationId xmlns:a16="http://schemas.microsoft.com/office/drawing/2014/main" id="{FA6C5545-7DE6-2B92-17BF-C1A8231B9B14}"/>
                </a:ext>
              </a:extLst>
            </p:cNvPr>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9450;p14">
              <a:extLst>
                <a:ext uri="{FF2B5EF4-FFF2-40B4-BE49-F238E27FC236}">
                  <a16:creationId xmlns:a16="http://schemas.microsoft.com/office/drawing/2014/main" id="{E1886CC1-A0D1-A159-985A-A2F01C180290}"/>
                </a:ext>
              </a:extLst>
            </p:cNvPr>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9451;p14">
              <a:extLst>
                <a:ext uri="{FF2B5EF4-FFF2-40B4-BE49-F238E27FC236}">
                  <a16:creationId xmlns:a16="http://schemas.microsoft.com/office/drawing/2014/main" id="{52EBDBE1-7A99-BC34-1F48-3B3E8C64D0D9}"/>
                </a:ext>
              </a:extLst>
            </p:cNvPr>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9452;p14">
              <a:extLst>
                <a:ext uri="{FF2B5EF4-FFF2-40B4-BE49-F238E27FC236}">
                  <a16:creationId xmlns:a16="http://schemas.microsoft.com/office/drawing/2014/main" id="{6A0B3E2A-98BA-ABAF-74F8-2120E95CC657}"/>
                </a:ext>
              </a:extLst>
            </p:cNvPr>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9453;p14">
              <a:extLst>
                <a:ext uri="{FF2B5EF4-FFF2-40B4-BE49-F238E27FC236}">
                  <a16:creationId xmlns:a16="http://schemas.microsoft.com/office/drawing/2014/main" id="{F39202E1-1460-DF68-DD62-7C2FFA9AAC1A}"/>
                </a:ext>
              </a:extLst>
            </p:cNvPr>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9454;p14">
              <a:extLst>
                <a:ext uri="{FF2B5EF4-FFF2-40B4-BE49-F238E27FC236}">
                  <a16:creationId xmlns:a16="http://schemas.microsoft.com/office/drawing/2014/main" id="{FC702A57-6AA7-06D0-DCC7-FB6A079A2071}"/>
                </a:ext>
              </a:extLst>
            </p:cNvPr>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9455;p14">
              <a:extLst>
                <a:ext uri="{FF2B5EF4-FFF2-40B4-BE49-F238E27FC236}">
                  <a16:creationId xmlns:a16="http://schemas.microsoft.com/office/drawing/2014/main" id="{70991059-B4A8-5E49-C68E-4E142D971108}"/>
                </a:ext>
              </a:extLst>
            </p:cNvPr>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9456;p14">
              <a:extLst>
                <a:ext uri="{FF2B5EF4-FFF2-40B4-BE49-F238E27FC236}">
                  <a16:creationId xmlns:a16="http://schemas.microsoft.com/office/drawing/2014/main" id="{3B40DFBF-CD84-61E8-D7D2-EF4FBF325247}"/>
                </a:ext>
              </a:extLst>
            </p:cNvPr>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9457;p14">
              <a:extLst>
                <a:ext uri="{FF2B5EF4-FFF2-40B4-BE49-F238E27FC236}">
                  <a16:creationId xmlns:a16="http://schemas.microsoft.com/office/drawing/2014/main" id="{538334C3-9ED5-8C6C-792D-66DA845F0C01}"/>
                </a:ext>
              </a:extLst>
            </p:cNvPr>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9458;p14">
              <a:extLst>
                <a:ext uri="{FF2B5EF4-FFF2-40B4-BE49-F238E27FC236}">
                  <a16:creationId xmlns:a16="http://schemas.microsoft.com/office/drawing/2014/main" id="{DE518812-79B0-D983-88F5-A4A168991EBB}"/>
                </a:ext>
              </a:extLst>
            </p:cNvPr>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9459;p14">
              <a:extLst>
                <a:ext uri="{FF2B5EF4-FFF2-40B4-BE49-F238E27FC236}">
                  <a16:creationId xmlns:a16="http://schemas.microsoft.com/office/drawing/2014/main" id="{D9C4D7F9-964D-94F8-1A43-EAC934F1B47E}"/>
                </a:ext>
              </a:extLst>
            </p:cNvPr>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9460;p14">
              <a:extLst>
                <a:ext uri="{FF2B5EF4-FFF2-40B4-BE49-F238E27FC236}">
                  <a16:creationId xmlns:a16="http://schemas.microsoft.com/office/drawing/2014/main" id="{EAB3D69F-92FD-BBEE-16A9-0EC9AE63CA94}"/>
                </a:ext>
              </a:extLst>
            </p:cNvPr>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9461;p14">
              <a:extLst>
                <a:ext uri="{FF2B5EF4-FFF2-40B4-BE49-F238E27FC236}">
                  <a16:creationId xmlns:a16="http://schemas.microsoft.com/office/drawing/2014/main" id="{2ABAE186-B727-8C21-2C4F-B902786A4C58}"/>
                </a:ext>
              </a:extLst>
            </p:cNvPr>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9462;p14">
              <a:extLst>
                <a:ext uri="{FF2B5EF4-FFF2-40B4-BE49-F238E27FC236}">
                  <a16:creationId xmlns:a16="http://schemas.microsoft.com/office/drawing/2014/main" id="{6DD5B353-A138-90D9-9391-FF580F2480CF}"/>
                </a:ext>
              </a:extLst>
            </p:cNvPr>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9463;p14">
              <a:extLst>
                <a:ext uri="{FF2B5EF4-FFF2-40B4-BE49-F238E27FC236}">
                  <a16:creationId xmlns:a16="http://schemas.microsoft.com/office/drawing/2014/main" id="{1A38562D-95C1-A93B-A568-F16A2A156D0C}"/>
                </a:ext>
              </a:extLst>
            </p:cNvPr>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9464;p14">
              <a:extLst>
                <a:ext uri="{FF2B5EF4-FFF2-40B4-BE49-F238E27FC236}">
                  <a16:creationId xmlns:a16="http://schemas.microsoft.com/office/drawing/2014/main" id="{7E0CBF62-716B-69A9-4897-1B7F7932B6FC}"/>
                </a:ext>
              </a:extLst>
            </p:cNvPr>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9465;p14">
              <a:extLst>
                <a:ext uri="{FF2B5EF4-FFF2-40B4-BE49-F238E27FC236}">
                  <a16:creationId xmlns:a16="http://schemas.microsoft.com/office/drawing/2014/main" id="{992652E2-5A70-521A-B13A-A5649A5DCBD4}"/>
                </a:ext>
              </a:extLst>
            </p:cNvPr>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9466;p14">
              <a:extLst>
                <a:ext uri="{FF2B5EF4-FFF2-40B4-BE49-F238E27FC236}">
                  <a16:creationId xmlns:a16="http://schemas.microsoft.com/office/drawing/2014/main" id="{104AE2FF-20C9-0241-9EAB-6A86381FE340}"/>
                </a:ext>
              </a:extLst>
            </p:cNvPr>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9467;p14">
              <a:extLst>
                <a:ext uri="{FF2B5EF4-FFF2-40B4-BE49-F238E27FC236}">
                  <a16:creationId xmlns:a16="http://schemas.microsoft.com/office/drawing/2014/main" id="{6A714641-3361-5665-3B16-7A1234707FD8}"/>
                </a:ext>
              </a:extLst>
            </p:cNvPr>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9468;p14">
              <a:extLst>
                <a:ext uri="{FF2B5EF4-FFF2-40B4-BE49-F238E27FC236}">
                  <a16:creationId xmlns:a16="http://schemas.microsoft.com/office/drawing/2014/main" id="{5772EE29-ACA8-485C-9BED-0A7BCDFAD7FB}"/>
                </a:ext>
              </a:extLst>
            </p:cNvPr>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9469;p14">
              <a:extLst>
                <a:ext uri="{FF2B5EF4-FFF2-40B4-BE49-F238E27FC236}">
                  <a16:creationId xmlns:a16="http://schemas.microsoft.com/office/drawing/2014/main" id="{B4A31F92-FB1C-51E7-1000-BB76D1268E11}"/>
                </a:ext>
              </a:extLst>
            </p:cNvPr>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9470;p14">
              <a:extLst>
                <a:ext uri="{FF2B5EF4-FFF2-40B4-BE49-F238E27FC236}">
                  <a16:creationId xmlns:a16="http://schemas.microsoft.com/office/drawing/2014/main" id="{930FBF33-5FCD-4E78-FF25-47F95C70A0E3}"/>
                </a:ext>
              </a:extLst>
            </p:cNvPr>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9471;p14">
              <a:extLst>
                <a:ext uri="{FF2B5EF4-FFF2-40B4-BE49-F238E27FC236}">
                  <a16:creationId xmlns:a16="http://schemas.microsoft.com/office/drawing/2014/main" id="{B3959735-C000-C112-9CC9-1F7ED2103DE8}"/>
                </a:ext>
              </a:extLst>
            </p:cNvPr>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9472;p14">
              <a:extLst>
                <a:ext uri="{FF2B5EF4-FFF2-40B4-BE49-F238E27FC236}">
                  <a16:creationId xmlns:a16="http://schemas.microsoft.com/office/drawing/2014/main" id="{362E346D-8621-C17D-C3FD-7601167FA1C1}"/>
                </a:ext>
              </a:extLst>
            </p:cNvPr>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9473;p14">
              <a:extLst>
                <a:ext uri="{FF2B5EF4-FFF2-40B4-BE49-F238E27FC236}">
                  <a16:creationId xmlns:a16="http://schemas.microsoft.com/office/drawing/2014/main" id="{57774766-1643-E476-6F49-10AAD52347B5}"/>
                </a:ext>
              </a:extLst>
            </p:cNvPr>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9474;p14">
              <a:extLst>
                <a:ext uri="{FF2B5EF4-FFF2-40B4-BE49-F238E27FC236}">
                  <a16:creationId xmlns:a16="http://schemas.microsoft.com/office/drawing/2014/main" id="{20807AE9-E5DD-4D41-C039-7289890F9D02}"/>
                </a:ext>
              </a:extLst>
            </p:cNvPr>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9475;p14">
              <a:extLst>
                <a:ext uri="{FF2B5EF4-FFF2-40B4-BE49-F238E27FC236}">
                  <a16:creationId xmlns:a16="http://schemas.microsoft.com/office/drawing/2014/main" id="{648FCF4C-0D4E-0384-51B4-7E952B034A12}"/>
                </a:ext>
              </a:extLst>
            </p:cNvPr>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9476;p14">
              <a:extLst>
                <a:ext uri="{FF2B5EF4-FFF2-40B4-BE49-F238E27FC236}">
                  <a16:creationId xmlns:a16="http://schemas.microsoft.com/office/drawing/2014/main" id="{E8A5F32D-FC19-B580-E139-02057CBF1E97}"/>
                </a:ext>
              </a:extLst>
            </p:cNvPr>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9477;p14">
              <a:extLst>
                <a:ext uri="{FF2B5EF4-FFF2-40B4-BE49-F238E27FC236}">
                  <a16:creationId xmlns:a16="http://schemas.microsoft.com/office/drawing/2014/main" id="{C73318FD-1D99-1AD9-A880-313F985C0328}"/>
                </a:ext>
              </a:extLst>
            </p:cNvPr>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9478;p14">
              <a:extLst>
                <a:ext uri="{FF2B5EF4-FFF2-40B4-BE49-F238E27FC236}">
                  <a16:creationId xmlns:a16="http://schemas.microsoft.com/office/drawing/2014/main" id="{2FE98AF9-8797-89A3-89A3-55B0F406982A}"/>
                </a:ext>
              </a:extLst>
            </p:cNvPr>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9479;p14">
              <a:extLst>
                <a:ext uri="{FF2B5EF4-FFF2-40B4-BE49-F238E27FC236}">
                  <a16:creationId xmlns:a16="http://schemas.microsoft.com/office/drawing/2014/main" id="{73C45D59-9D6E-37DD-2200-9EB3AF032DBC}"/>
                </a:ext>
              </a:extLst>
            </p:cNvPr>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9480;p14">
              <a:extLst>
                <a:ext uri="{FF2B5EF4-FFF2-40B4-BE49-F238E27FC236}">
                  <a16:creationId xmlns:a16="http://schemas.microsoft.com/office/drawing/2014/main" id="{897A6C41-487A-E830-2792-0AA3810EC133}"/>
                </a:ext>
              </a:extLst>
            </p:cNvPr>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9481;p14">
              <a:extLst>
                <a:ext uri="{FF2B5EF4-FFF2-40B4-BE49-F238E27FC236}">
                  <a16:creationId xmlns:a16="http://schemas.microsoft.com/office/drawing/2014/main" id="{EE4E9C9D-5094-4A58-06DD-2D4B90A4C8B2}"/>
                </a:ext>
              </a:extLst>
            </p:cNvPr>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9482;p14">
              <a:extLst>
                <a:ext uri="{FF2B5EF4-FFF2-40B4-BE49-F238E27FC236}">
                  <a16:creationId xmlns:a16="http://schemas.microsoft.com/office/drawing/2014/main" id="{9A3C7BD6-CB0B-6E31-152F-C656F1DC153B}"/>
                </a:ext>
              </a:extLst>
            </p:cNvPr>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9483;p14">
              <a:extLst>
                <a:ext uri="{FF2B5EF4-FFF2-40B4-BE49-F238E27FC236}">
                  <a16:creationId xmlns:a16="http://schemas.microsoft.com/office/drawing/2014/main" id="{CAF8C536-8D20-1D14-0802-FCBB1ADBC0F7}"/>
                </a:ext>
              </a:extLst>
            </p:cNvPr>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9484;p14">
              <a:extLst>
                <a:ext uri="{FF2B5EF4-FFF2-40B4-BE49-F238E27FC236}">
                  <a16:creationId xmlns:a16="http://schemas.microsoft.com/office/drawing/2014/main" id="{2097AC9C-E9EB-8F5E-31C8-711F9F1F7C51}"/>
                </a:ext>
              </a:extLst>
            </p:cNvPr>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9485;p14">
              <a:extLst>
                <a:ext uri="{FF2B5EF4-FFF2-40B4-BE49-F238E27FC236}">
                  <a16:creationId xmlns:a16="http://schemas.microsoft.com/office/drawing/2014/main" id="{C792B012-B808-7833-9F05-A4C4DAAC24C3}"/>
                </a:ext>
              </a:extLst>
            </p:cNvPr>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9486;p14">
              <a:extLst>
                <a:ext uri="{FF2B5EF4-FFF2-40B4-BE49-F238E27FC236}">
                  <a16:creationId xmlns:a16="http://schemas.microsoft.com/office/drawing/2014/main" id="{E6F4FDF7-18D8-EFE9-B9D5-306603715565}"/>
                </a:ext>
              </a:extLst>
            </p:cNvPr>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9487;p14">
              <a:extLst>
                <a:ext uri="{FF2B5EF4-FFF2-40B4-BE49-F238E27FC236}">
                  <a16:creationId xmlns:a16="http://schemas.microsoft.com/office/drawing/2014/main" id="{4848D097-CB68-9C84-5A20-24910DABD4FB}"/>
                </a:ext>
              </a:extLst>
            </p:cNvPr>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9488;p14">
              <a:extLst>
                <a:ext uri="{FF2B5EF4-FFF2-40B4-BE49-F238E27FC236}">
                  <a16:creationId xmlns:a16="http://schemas.microsoft.com/office/drawing/2014/main" id="{9F06BCF1-FE03-4BD9-19B6-02C4C272776C}"/>
                </a:ext>
              </a:extLst>
            </p:cNvPr>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9489;p14">
              <a:extLst>
                <a:ext uri="{FF2B5EF4-FFF2-40B4-BE49-F238E27FC236}">
                  <a16:creationId xmlns:a16="http://schemas.microsoft.com/office/drawing/2014/main" id="{3B1AC1F6-F938-915D-1569-C1A1944EB30C}"/>
                </a:ext>
              </a:extLst>
            </p:cNvPr>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9490;p14">
              <a:extLst>
                <a:ext uri="{FF2B5EF4-FFF2-40B4-BE49-F238E27FC236}">
                  <a16:creationId xmlns:a16="http://schemas.microsoft.com/office/drawing/2014/main" id="{AEC3368B-02C6-30C4-99EC-108DEF0AA24D}"/>
                </a:ext>
              </a:extLst>
            </p:cNvPr>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9491;p14">
              <a:extLst>
                <a:ext uri="{FF2B5EF4-FFF2-40B4-BE49-F238E27FC236}">
                  <a16:creationId xmlns:a16="http://schemas.microsoft.com/office/drawing/2014/main" id="{9A4C070B-3C44-059D-46C4-777D5BFF96A0}"/>
                </a:ext>
              </a:extLst>
            </p:cNvPr>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9492;p14">
              <a:extLst>
                <a:ext uri="{FF2B5EF4-FFF2-40B4-BE49-F238E27FC236}">
                  <a16:creationId xmlns:a16="http://schemas.microsoft.com/office/drawing/2014/main" id="{94E94496-7F8C-7A4F-D25C-5B025D1238BA}"/>
                </a:ext>
              </a:extLst>
            </p:cNvPr>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9493;p14">
              <a:extLst>
                <a:ext uri="{FF2B5EF4-FFF2-40B4-BE49-F238E27FC236}">
                  <a16:creationId xmlns:a16="http://schemas.microsoft.com/office/drawing/2014/main" id="{48E504FC-F32D-6B6A-2E0E-FA1825FB3C78}"/>
                </a:ext>
              </a:extLst>
            </p:cNvPr>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9494;p14">
              <a:extLst>
                <a:ext uri="{FF2B5EF4-FFF2-40B4-BE49-F238E27FC236}">
                  <a16:creationId xmlns:a16="http://schemas.microsoft.com/office/drawing/2014/main" id="{17D5581B-9AE4-6ACE-8327-BBA77DF3F837}"/>
                </a:ext>
              </a:extLst>
            </p:cNvPr>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9495;p14">
              <a:extLst>
                <a:ext uri="{FF2B5EF4-FFF2-40B4-BE49-F238E27FC236}">
                  <a16:creationId xmlns:a16="http://schemas.microsoft.com/office/drawing/2014/main" id="{3C6A4EA8-7497-452F-AE59-39BCD6C587A6}"/>
                </a:ext>
              </a:extLst>
            </p:cNvPr>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9496;p14">
              <a:extLst>
                <a:ext uri="{FF2B5EF4-FFF2-40B4-BE49-F238E27FC236}">
                  <a16:creationId xmlns:a16="http://schemas.microsoft.com/office/drawing/2014/main" id="{82DB2A19-2794-6A58-80D2-6F3ACF419D88}"/>
                </a:ext>
              </a:extLst>
            </p:cNvPr>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9497;p14">
              <a:extLst>
                <a:ext uri="{FF2B5EF4-FFF2-40B4-BE49-F238E27FC236}">
                  <a16:creationId xmlns:a16="http://schemas.microsoft.com/office/drawing/2014/main" id="{E64B1F21-611B-BF53-26D2-01170D3E7502}"/>
                </a:ext>
              </a:extLst>
            </p:cNvPr>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9498;p14">
              <a:extLst>
                <a:ext uri="{FF2B5EF4-FFF2-40B4-BE49-F238E27FC236}">
                  <a16:creationId xmlns:a16="http://schemas.microsoft.com/office/drawing/2014/main" id="{59186000-8AC1-E1CA-7C6D-4F54970ED3CF}"/>
                </a:ext>
              </a:extLst>
            </p:cNvPr>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9499;p14">
              <a:extLst>
                <a:ext uri="{FF2B5EF4-FFF2-40B4-BE49-F238E27FC236}">
                  <a16:creationId xmlns:a16="http://schemas.microsoft.com/office/drawing/2014/main" id="{69596B88-9549-0835-1701-F725ECD7CD5B}"/>
                </a:ext>
              </a:extLst>
            </p:cNvPr>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9500;p14">
              <a:extLst>
                <a:ext uri="{FF2B5EF4-FFF2-40B4-BE49-F238E27FC236}">
                  <a16:creationId xmlns:a16="http://schemas.microsoft.com/office/drawing/2014/main" id="{3F663E06-0E05-01B3-5460-D28414CA9198}"/>
                </a:ext>
              </a:extLst>
            </p:cNvPr>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9501;p14">
              <a:extLst>
                <a:ext uri="{FF2B5EF4-FFF2-40B4-BE49-F238E27FC236}">
                  <a16:creationId xmlns:a16="http://schemas.microsoft.com/office/drawing/2014/main" id="{3FFB9657-3E72-ACED-3596-D6E0861E440A}"/>
                </a:ext>
              </a:extLst>
            </p:cNvPr>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9502;p14">
              <a:extLst>
                <a:ext uri="{FF2B5EF4-FFF2-40B4-BE49-F238E27FC236}">
                  <a16:creationId xmlns:a16="http://schemas.microsoft.com/office/drawing/2014/main" id="{B0ABC1FA-13A7-02F8-DE70-0D289FEA1EAC}"/>
                </a:ext>
              </a:extLst>
            </p:cNvPr>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9503;p14">
              <a:extLst>
                <a:ext uri="{FF2B5EF4-FFF2-40B4-BE49-F238E27FC236}">
                  <a16:creationId xmlns:a16="http://schemas.microsoft.com/office/drawing/2014/main" id="{FD56B35B-23A8-6C14-D910-8AEADDF312DC}"/>
                </a:ext>
              </a:extLst>
            </p:cNvPr>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9504;p14">
              <a:extLst>
                <a:ext uri="{FF2B5EF4-FFF2-40B4-BE49-F238E27FC236}">
                  <a16:creationId xmlns:a16="http://schemas.microsoft.com/office/drawing/2014/main" id="{C4F4322F-8411-F6B4-FA15-62C8A8DFD4FF}"/>
                </a:ext>
              </a:extLst>
            </p:cNvPr>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9505;p14">
              <a:extLst>
                <a:ext uri="{FF2B5EF4-FFF2-40B4-BE49-F238E27FC236}">
                  <a16:creationId xmlns:a16="http://schemas.microsoft.com/office/drawing/2014/main" id="{A9FF4C10-022B-96AA-219B-B5C424F25091}"/>
                </a:ext>
              </a:extLst>
            </p:cNvPr>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9506;p14">
              <a:extLst>
                <a:ext uri="{FF2B5EF4-FFF2-40B4-BE49-F238E27FC236}">
                  <a16:creationId xmlns:a16="http://schemas.microsoft.com/office/drawing/2014/main" id="{967879C9-8BDF-BC4D-67B3-EF89FB8C494C}"/>
                </a:ext>
              </a:extLst>
            </p:cNvPr>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9507;p14">
              <a:extLst>
                <a:ext uri="{FF2B5EF4-FFF2-40B4-BE49-F238E27FC236}">
                  <a16:creationId xmlns:a16="http://schemas.microsoft.com/office/drawing/2014/main" id="{1269802F-1B5B-D116-7F1C-2A4696FE65FD}"/>
                </a:ext>
              </a:extLst>
            </p:cNvPr>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9508;p14">
              <a:extLst>
                <a:ext uri="{FF2B5EF4-FFF2-40B4-BE49-F238E27FC236}">
                  <a16:creationId xmlns:a16="http://schemas.microsoft.com/office/drawing/2014/main" id="{EEFBB6E5-30CD-DBB9-E253-76292F991CC2}"/>
                </a:ext>
              </a:extLst>
            </p:cNvPr>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9509;p14">
              <a:extLst>
                <a:ext uri="{FF2B5EF4-FFF2-40B4-BE49-F238E27FC236}">
                  <a16:creationId xmlns:a16="http://schemas.microsoft.com/office/drawing/2014/main" id="{E029FB78-37BC-02E6-1E30-C8AA7F3DEAC6}"/>
                </a:ext>
              </a:extLst>
            </p:cNvPr>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9510;p14">
              <a:extLst>
                <a:ext uri="{FF2B5EF4-FFF2-40B4-BE49-F238E27FC236}">
                  <a16:creationId xmlns:a16="http://schemas.microsoft.com/office/drawing/2014/main" id="{704CCD0C-7B9E-9387-6B25-94C987B7B520}"/>
                </a:ext>
              </a:extLst>
            </p:cNvPr>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9511;p14">
              <a:extLst>
                <a:ext uri="{FF2B5EF4-FFF2-40B4-BE49-F238E27FC236}">
                  <a16:creationId xmlns:a16="http://schemas.microsoft.com/office/drawing/2014/main" id="{5B80D1BE-0F7B-4152-88B8-44C83CE11D74}"/>
                </a:ext>
              </a:extLst>
            </p:cNvPr>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9512;p14">
              <a:extLst>
                <a:ext uri="{FF2B5EF4-FFF2-40B4-BE49-F238E27FC236}">
                  <a16:creationId xmlns:a16="http://schemas.microsoft.com/office/drawing/2014/main" id="{CF9BC5AB-80C8-F93D-978A-16ADB0D015FF}"/>
                </a:ext>
              </a:extLst>
            </p:cNvPr>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9513;p14">
              <a:extLst>
                <a:ext uri="{FF2B5EF4-FFF2-40B4-BE49-F238E27FC236}">
                  <a16:creationId xmlns:a16="http://schemas.microsoft.com/office/drawing/2014/main" id="{A948B7BB-DC81-E51B-5233-720DD64E1425}"/>
                </a:ext>
              </a:extLst>
            </p:cNvPr>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9514;p14">
              <a:extLst>
                <a:ext uri="{FF2B5EF4-FFF2-40B4-BE49-F238E27FC236}">
                  <a16:creationId xmlns:a16="http://schemas.microsoft.com/office/drawing/2014/main" id="{BE0C2920-C926-CA57-7E4C-F531CEA7DFFC}"/>
                </a:ext>
              </a:extLst>
            </p:cNvPr>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9515;p14">
              <a:extLst>
                <a:ext uri="{FF2B5EF4-FFF2-40B4-BE49-F238E27FC236}">
                  <a16:creationId xmlns:a16="http://schemas.microsoft.com/office/drawing/2014/main" id="{3CDA0557-F18F-BFF2-0AE6-623D12DFB1B9}"/>
                </a:ext>
              </a:extLst>
            </p:cNvPr>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9516;p14">
              <a:extLst>
                <a:ext uri="{FF2B5EF4-FFF2-40B4-BE49-F238E27FC236}">
                  <a16:creationId xmlns:a16="http://schemas.microsoft.com/office/drawing/2014/main" id="{D1FF3D64-73D3-B19B-677A-916365A6DB7B}"/>
                </a:ext>
              </a:extLst>
            </p:cNvPr>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9517;p14">
              <a:extLst>
                <a:ext uri="{FF2B5EF4-FFF2-40B4-BE49-F238E27FC236}">
                  <a16:creationId xmlns:a16="http://schemas.microsoft.com/office/drawing/2014/main" id="{1233179B-2345-1B66-7845-D97F5A953F5A}"/>
                </a:ext>
              </a:extLst>
            </p:cNvPr>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9518;p14">
              <a:extLst>
                <a:ext uri="{FF2B5EF4-FFF2-40B4-BE49-F238E27FC236}">
                  <a16:creationId xmlns:a16="http://schemas.microsoft.com/office/drawing/2014/main" id="{340A3818-B0B9-D6F2-1918-4DA57FECD9B6}"/>
                </a:ext>
              </a:extLst>
            </p:cNvPr>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9519;p14">
              <a:extLst>
                <a:ext uri="{FF2B5EF4-FFF2-40B4-BE49-F238E27FC236}">
                  <a16:creationId xmlns:a16="http://schemas.microsoft.com/office/drawing/2014/main" id="{B05E5874-679F-2BC8-F162-0798AAF0648E}"/>
                </a:ext>
              </a:extLst>
            </p:cNvPr>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9520;p14">
              <a:extLst>
                <a:ext uri="{FF2B5EF4-FFF2-40B4-BE49-F238E27FC236}">
                  <a16:creationId xmlns:a16="http://schemas.microsoft.com/office/drawing/2014/main" id="{85DB0254-F012-C79A-14F8-D6C87CF45216}"/>
                </a:ext>
              </a:extLst>
            </p:cNvPr>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9521;p14">
              <a:extLst>
                <a:ext uri="{FF2B5EF4-FFF2-40B4-BE49-F238E27FC236}">
                  <a16:creationId xmlns:a16="http://schemas.microsoft.com/office/drawing/2014/main" id="{7E7681AF-D69B-ECA9-9D3B-24BA60B4CA02}"/>
                </a:ext>
              </a:extLst>
            </p:cNvPr>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9522;p14">
              <a:extLst>
                <a:ext uri="{FF2B5EF4-FFF2-40B4-BE49-F238E27FC236}">
                  <a16:creationId xmlns:a16="http://schemas.microsoft.com/office/drawing/2014/main" id="{5251C954-A92E-BFFC-199F-EC52259D1931}"/>
                </a:ext>
              </a:extLst>
            </p:cNvPr>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9523;p14">
              <a:extLst>
                <a:ext uri="{FF2B5EF4-FFF2-40B4-BE49-F238E27FC236}">
                  <a16:creationId xmlns:a16="http://schemas.microsoft.com/office/drawing/2014/main" id="{AB122442-36CC-1E18-9CCA-03FF47CA35F8}"/>
                </a:ext>
              </a:extLst>
            </p:cNvPr>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9524;p14">
              <a:extLst>
                <a:ext uri="{FF2B5EF4-FFF2-40B4-BE49-F238E27FC236}">
                  <a16:creationId xmlns:a16="http://schemas.microsoft.com/office/drawing/2014/main" id="{8163BC5F-5AB3-CB9E-C765-F79F6E79BF13}"/>
                </a:ext>
              </a:extLst>
            </p:cNvPr>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9525;p14">
              <a:extLst>
                <a:ext uri="{FF2B5EF4-FFF2-40B4-BE49-F238E27FC236}">
                  <a16:creationId xmlns:a16="http://schemas.microsoft.com/office/drawing/2014/main" id="{8915459B-1519-5FD5-8EE9-758ADA2DDCE3}"/>
                </a:ext>
              </a:extLst>
            </p:cNvPr>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9526;p14">
              <a:extLst>
                <a:ext uri="{FF2B5EF4-FFF2-40B4-BE49-F238E27FC236}">
                  <a16:creationId xmlns:a16="http://schemas.microsoft.com/office/drawing/2014/main" id="{3567FCA9-AFEB-8061-3972-8A201EBEB218}"/>
                </a:ext>
              </a:extLst>
            </p:cNvPr>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9527;p14">
              <a:extLst>
                <a:ext uri="{FF2B5EF4-FFF2-40B4-BE49-F238E27FC236}">
                  <a16:creationId xmlns:a16="http://schemas.microsoft.com/office/drawing/2014/main" id="{080295DC-5458-62CA-D3C6-6DE578252B21}"/>
                </a:ext>
              </a:extLst>
            </p:cNvPr>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9528;p14">
              <a:extLst>
                <a:ext uri="{FF2B5EF4-FFF2-40B4-BE49-F238E27FC236}">
                  <a16:creationId xmlns:a16="http://schemas.microsoft.com/office/drawing/2014/main" id="{8694BA01-1407-1F08-9CFF-64C4DA24CD18}"/>
                </a:ext>
              </a:extLst>
            </p:cNvPr>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9529;p14">
              <a:extLst>
                <a:ext uri="{FF2B5EF4-FFF2-40B4-BE49-F238E27FC236}">
                  <a16:creationId xmlns:a16="http://schemas.microsoft.com/office/drawing/2014/main" id="{0E42160A-2C11-581E-7F5B-589E654E5B55}"/>
                </a:ext>
              </a:extLst>
            </p:cNvPr>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9530;p14">
              <a:extLst>
                <a:ext uri="{FF2B5EF4-FFF2-40B4-BE49-F238E27FC236}">
                  <a16:creationId xmlns:a16="http://schemas.microsoft.com/office/drawing/2014/main" id="{9CD6432D-B186-E6EF-1F71-AB0C6E691EAC}"/>
                </a:ext>
              </a:extLst>
            </p:cNvPr>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9531;p14">
              <a:extLst>
                <a:ext uri="{FF2B5EF4-FFF2-40B4-BE49-F238E27FC236}">
                  <a16:creationId xmlns:a16="http://schemas.microsoft.com/office/drawing/2014/main" id="{387F89C1-FD2A-CB8B-7E2A-2E1C30698407}"/>
                </a:ext>
              </a:extLst>
            </p:cNvPr>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9532;p14">
              <a:extLst>
                <a:ext uri="{FF2B5EF4-FFF2-40B4-BE49-F238E27FC236}">
                  <a16:creationId xmlns:a16="http://schemas.microsoft.com/office/drawing/2014/main" id="{2B7C3F02-E53D-7758-0D69-9A05C3D2D47C}"/>
                </a:ext>
              </a:extLst>
            </p:cNvPr>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9533;p14">
              <a:extLst>
                <a:ext uri="{FF2B5EF4-FFF2-40B4-BE49-F238E27FC236}">
                  <a16:creationId xmlns:a16="http://schemas.microsoft.com/office/drawing/2014/main" id="{44B8EE6F-6C8B-14FF-A33D-1BA5CBB1909C}"/>
                </a:ext>
              </a:extLst>
            </p:cNvPr>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9534;p14">
              <a:extLst>
                <a:ext uri="{FF2B5EF4-FFF2-40B4-BE49-F238E27FC236}">
                  <a16:creationId xmlns:a16="http://schemas.microsoft.com/office/drawing/2014/main" id="{EBC55AB3-E651-B631-78C9-100E3BF0E2A8}"/>
                </a:ext>
              </a:extLst>
            </p:cNvPr>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9535;p14">
              <a:extLst>
                <a:ext uri="{FF2B5EF4-FFF2-40B4-BE49-F238E27FC236}">
                  <a16:creationId xmlns:a16="http://schemas.microsoft.com/office/drawing/2014/main" id="{64204E2D-F6CC-B527-E419-F2CD51BDEF1E}"/>
                </a:ext>
              </a:extLst>
            </p:cNvPr>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9536;p14">
              <a:extLst>
                <a:ext uri="{FF2B5EF4-FFF2-40B4-BE49-F238E27FC236}">
                  <a16:creationId xmlns:a16="http://schemas.microsoft.com/office/drawing/2014/main" id="{9CF17372-CC7D-BB16-94AC-0AB0F6DEFF98}"/>
                </a:ext>
              </a:extLst>
            </p:cNvPr>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9537;p14">
              <a:extLst>
                <a:ext uri="{FF2B5EF4-FFF2-40B4-BE49-F238E27FC236}">
                  <a16:creationId xmlns:a16="http://schemas.microsoft.com/office/drawing/2014/main" id="{98DE2938-6EDC-1D84-697E-BFA77DD408A9}"/>
                </a:ext>
              </a:extLst>
            </p:cNvPr>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9538;p14">
              <a:extLst>
                <a:ext uri="{FF2B5EF4-FFF2-40B4-BE49-F238E27FC236}">
                  <a16:creationId xmlns:a16="http://schemas.microsoft.com/office/drawing/2014/main" id="{6D4157AE-9BCA-F95E-3FE4-53F99970BCE9}"/>
                </a:ext>
              </a:extLst>
            </p:cNvPr>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9539;p14">
              <a:extLst>
                <a:ext uri="{FF2B5EF4-FFF2-40B4-BE49-F238E27FC236}">
                  <a16:creationId xmlns:a16="http://schemas.microsoft.com/office/drawing/2014/main" id="{500AF147-AFC5-0805-FA76-46EAE49A0FB6}"/>
                </a:ext>
              </a:extLst>
            </p:cNvPr>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9540;p14">
              <a:extLst>
                <a:ext uri="{FF2B5EF4-FFF2-40B4-BE49-F238E27FC236}">
                  <a16:creationId xmlns:a16="http://schemas.microsoft.com/office/drawing/2014/main" id="{8E55BBE6-C6BD-2AF0-4271-EFC411BC3DC0}"/>
                </a:ext>
              </a:extLst>
            </p:cNvPr>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9541;p14">
              <a:extLst>
                <a:ext uri="{FF2B5EF4-FFF2-40B4-BE49-F238E27FC236}">
                  <a16:creationId xmlns:a16="http://schemas.microsoft.com/office/drawing/2014/main" id="{FF9C00FE-9E65-BF00-CCF3-CAFCB583E399}"/>
                </a:ext>
              </a:extLst>
            </p:cNvPr>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9542;p14">
              <a:extLst>
                <a:ext uri="{FF2B5EF4-FFF2-40B4-BE49-F238E27FC236}">
                  <a16:creationId xmlns:a16="http://schemas.microsoft.com/office/drawing/2014/main" id="{EC8466C7-D2C4-7939-FCFA-D381D8C5FA78}"/>
                </a:ext>
              </a:extLst>
            </p:cNvPr>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9543;p14">
              <a:extLst>
                <a:ext uri="{FF2B5EF4-FFF2-40B4-BE49-F238E27FC236}">
                  <a16:creationId xmlns:a16="http://schemas.microsoft.com/office/drawing/2014/main" id="{BC339050-9CD7-DE73-EC89-D1234A0044D3}"/>
                </a:ext>
              </a:extLst>
            </p:cNvPr>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9544;p14">
              <a:extLst>
                <a:ext uri="{FF2B5EF4-FFF2-40B4-BE49-F238E27FC236}">
                  <a16:creationId xmlns:a16="http://schemas.microsoft.com/office/drawing/2014/main" id="{14067ABA-EB2C-FE01-DA25-DC252BAC22F4}"/>
                </a:ext>
              </a:extLst>
            </p:cNvPr>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9545;p14">
              <a:extLst>
                <a:ext uri="{FF2B5EF4-FFF2-40B4-BE49-F238E27FC236}">
                  <a16:creationId xmlns:a16="http://schemas.microsoft.com/office/drawing/2014/main" id="{38BEFAF2-4E0E-AAAD-7ED0-DB891C0FC83D}"/>
                </a:ext>
              </a:extLst>
            </p:cNvPr>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9546;p14">
              <a:extLst>
                <a:ext uri="{FF2B5EF4-FFF2-40B4-BE49-F238E27FC236}">
                  <a16:creationId xmlns:a16="http://schemas.microsoft.com/office/drawing/2014/main" id="{3DEDD403-5144-3F83-4B2F-1196044541A8}"/>
                </a:ext>
              </a:extLst>
            </p:cNvPr>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9547;p14">
              <a:extLst>
                <a:ext uri="{FF2B5EF4-FFF2-40B4-BE49-F238E27FC236}">
                  <a16:creationId xmlns:a16="http://schemas.microsoft.com/office/drawing/2014/main" id="{223C6F3B-E678-7E91-D4E4-E8522D501C9C}"/>
                </a:ext>
              </a:extLst>
            </p:cNvPr>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9548;p14">
              <a:extLst>
                <a:ext uri="{FF2B5EF4-FFF2-40B4-BE49-F238E27FC236}">
                  <a16:creationId xmlns:a16="http://schemas.microsoft.com/office/drawing/2014/main" id="{C249BD8E-9867-EC3B-9D57-392709225901}"/>
                </a:ext>
              </a:extLst>
            </p:cNvPr>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9549;p14">
              <a:extLst>
                <a:ext uri="{FF2B5EF4-FFF2-40B4-BE49-F238E27FC236}">
                  <a16:creationId xmlns:a16="http://schemas.microsoft.com/office/drawing/2014/main" id="{3B32815A-F332-861C-2076-0C61EBADEAFA}"/>
                </a:ext>
              </a:extLst>
            </p:cNvPr>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9550;p14">
              <a:extLst>
                <a:ext uri="{FF2B5EF4-FFF2-40B4-BE49-F238E27FC236}">
                  <a16:creationId xmlns:a16="http://schemas.microsoft.com/office/drawing/2014/main" id="{8C064200-A8DA-05F1-58A9-B0CB9E47C672}"/>
                </a:ext>
              </a:extLst>
            </p:cNvPr>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9551;p14">
              <a:extLst>
                <a:ext uri="{FF2B5EF4-FFF2-40B4-BE49-F238E27FC236}">
                  <a16:creationId xmlns:a16="http://schemas.microsoft.com/office/drawing/2014/main" id="{845F8C0E-75FA-4C1A-94DE-B4161E708218}"/>
                </a:ext>
              </a:extLst>
            </p:cNvPr>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9552;p14">
              <a:extLst>
                <a:ext uri="{FF2B5EF4-FFF2-40B4-BE49-F238E27FC236}">
                  <a16:creationId xmlns:a16="http://schemas.microsoft.com/office/drawing/2014/main" id="{D5C8FA14-FC30-67FC-E9B3-9C8F6C9C0CAF}"/>
                </a:ext>
              </a:extLst>
            </p:cNvPr>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9553;p14">
              <a:extLst>
                <a:ext uri="{FF2B5EF4-FFF2-40B4-BE49-F238E27FC236}">
                  <a16:creationId xmlns:a16="http://schemas.microsoft.com/office/drawing/2014/main" id="{386843EF-AE82-01C7-7C13-10A0E352A4B3}"/>
                </a:ext>
              </a:extLst>
            </p:cNvPr>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9554;p14">
              <a:extLst>
                <a:ext uri="{FF2B5EF4-FFF2-40B4-BE49-F238E27FC236}">
                  <a16:creationId xmlns:a16="http://schemas.microsoft.com/office/drawing/2014/main" id="{90118DA9-7A48-06F8-3D50-80B9A38CA2A0}"/>
                </a:ext>
              </a:extLst>
            </p:cNvPr>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9555;p14">
              <a:extLst>
                <a:ext uri="{FF2B5EF4-FFF2-40B4-BE49-F238E27FC236}">
                  <a16:creationId xmlns:a16="http://schemas.microsoft.com/office/drawing/2014/main" id="{18C9C630-C564-5398-8A9E-AEC6E4C63CB6}"/>
                </a:ext>
              </a:extLst>
            </p:cNvPr>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9556;p14">
              <a:extLst>
                <a:ext uri="{FF2B5EF4-FFF2-40B4-BE49-F238E27FC236}">
                  <a16:creationId xmlns:a16="http://schemas.microsoft.com/office/drawing/2014/main" id="{C8DA2F71-B3D9-4B31-2402-D8F6F264EA7E}"/>
                </a:ext>
              </a:extLst>
            </p:cNvPr>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9557;p14">
              <a:extLst>
                <a:ext uri="{FF2B5EF4-FFF2-40B4-BE49-F238E27FC236}">
                  <a16:creationId xmlns:a16="http://schemas.microsoft.com/office/drawing/2014/main" id="{BE3FD612-663A-9D8E-569A-D3F8421F7635}"/>
                </a:ext>
              </a:extLst>
            </p:cNvPr>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9558;p14">
              <a:extLst>
                <a:ext uri="{FF2B5EF4-FFF2-40B4-BE49-F238E27FC236}">
                  <a16:creationId xmlns:a16="http://schemas.microsoft.com/office/drawing/2014/main" id="{33A42769-CE3C-32C2-61E7-2262BE2D17CC}"/>
                </a:ext>
              </a:extLst>
            </p:cNvPr>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9559;p14">
              <a:extLst>
                <a:ext uri="{FF2B5EF4-FFF2-40B4-BE49-F238E27FC236}">
                  <a16:creationId xmlns:a16="http://schemas.microsoft.com/office/drawing/2014/main" id="{81FE8D59-DD61-8563-E755-FF7A9F0A5492}"/>
                </a:ext>
              </a:extLst>
            </p:cNvPr>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9560;p14">
              <a:extLst>
                <a:ext uri="{FF2B5EF4-FFF2-40B4-BE49-F238E27FC236}">
                  <a16:creationId xmlns:a16="http://schemas.microsoft.com/office/drawing/2014/main" id="{E3F81AB4-E4BE-4B27-DC1D-824ECA4ACAA9}"/>
                </a:ext>
              </a:extLst>
            </p:cNvPr>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9561;p14">
              <a:extLst>
                <a:ext uri="{FF2B5EF4-FFF2-40B4-BE49-F238E27FC236}">
                  <a16:creationId xmlns:a16="http://schemas.microsoft.com/office/drawing/2014/main" id="{31A04144-9FAF-4CA2-A49D-B2BDA0A84CFE}"/>
                </a:ext>
              </a:extLst>
            </p:cNvPr>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9562;p14">
              <a:extLst>
                <a:ext uri="{FF2B5EF4-FFF2-40B4-BE49-F238E27FC236}">
                  <a16:creationId xmlns:a16="http://schemas.microsoft.com/office/drawing/2014/main" id="{E7A5DA5F-6A38-1077-D7EC-292AA1BA4550}"/>
                </a:ext>
              </a:extLst>
            </p:cNvPr>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9563;p14">
              <a:extLst>
                <a:ext uri="{FF2B5EF4-FFF2-40B4-BE49-F238E27FC236}">
                  <a16:creationId xmlns:a16="http://schemas.microsoft.com/office/drawing/2014/main" id="{156EDD3A-12F3-11C2-2A46-54632233A503}"/>
                </a:ext>
              </a:extLst>
            </p:cNvPr>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9564;p14">
              <a:extLst>
                <a:ext uri="{FF2B5EF4-FFF2-40B4-BE49-F238E27FC236}">
                  <a16:creationId xmlns:a16="http://schemas.microsoft.com/office/drawing/2014/main" id="{07BAEAB3-43E7-0C66-883E-DB79CA101B5C}"/>
                </a:ext>
              </a:extLst>
            </p:cNvPr>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9565;p14">
              <a:extLst>
                <a:ext uri="{FF2B5EF4-FFF2-40B4-BE49-F238E27FC236}">
                  <a16:creationId xmlns:a16="http://schemas.microsoft.com/office/drawing/2014/main" id="{24844F18-8D41-EEAD-C044-E52912D4D461}"/>
                </a:ext>
              </a:extLst>
            </p:cNvPr>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9566;p14">
              <a:extLst>
                <a:ext uri="{FF2B5EF4-FFF2-40B4-BE49-F238E27FC236}">
                  <a16:creationId xmlns:a16="http://schemas.microsoft.com/office/drawing/2014/main" id="{041C7D53-E837-EB46-16ED-D7FFDD057F27}"/>
                </a:ext>
              </a:extLst>
            </p:cNvPr>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9567;p14">
              <a:extLst>
                <a:ext uri="{FF2B5EF4-FFF2-40B4-BE49-F238E27FC236}">
                  <a16:creationId xmlns:a16="http://schemas.microsoft.com/office/drawing/2014/main" id="{09DDC1C5-236C-34E2-4E48-B2BAE9C74CBE}"/>
                </a:ext>
              </a:extLst>
            </p:cNvPr>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9568;p14">
              <a:extLst>
                <a:ext uri="{FF2B5EF4-FFF2-40B4-BE49-F238E27FC236}">
                  <a16:creationId xmlns:a16="http://schemas.microsoft.com/office/drawing/2014/main" id="{CF8827A6-63D5-0D93-B6E5-E3BD7C2C611B}"/>
                </a:ext>
              </a:extLst>
            </p:cNvPr>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9569;p14">
              <a:extLst>
                <a:ext uri="{FF2B5EF4-FFF2-40B4-BE49-F238E27FC236}">
                  <a16:creationId xmlns:a16="http://schemas.microsoft.com/office/drawing/2014/main" id="{09CC97E3-CAA2-EF00-24DA-E17095B72B6C}"/>
                </a:ext>
              </a:extLst>
            </p:cNvPr>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9570;p14">
              <a:extLst>
                <a:ext uri="{FF2B5EF4-FFF2-40B4-BE49-F238E27FC236}">
                  <a16:creationId xmlns:a16="http://schemas.microsoft.com/office/drawing/2014/main" id="{645E38EB-2A5C-DBC6-E60D-A39C0215F664}"/>
                </a:ext>
              </a:extLst>
            </p:cNvPr>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9571;p14">
              <a:extLst>
                <a:ext uri="{FF2B5EF4-FFF2-40B4-BE49-F238E27FC236}">
                  <a16:creationId xmlns:a16="http://schemas.microsoft.com/office/drawing/2014/main" id="{9F262150-431A-40AA-3390-4F1395069D0D}"/>
                </a:ext>
              </a:extLst>
            </p:cNvPr>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9572;p14">
              <a:extLst>
                <a:ext uri="{FF2B5EF4-FFF2-40B4-BE49-F238E27FC236}">
                  <a16:creationId xmlns:a16="http://schemas.microsoft.com/office/drawing/2014/main" id="{E9470C6F-A39E-6312-236F-B0E9EE9C67B7}"/>
                </a:ext>
              </a:extLst>
            </p:cNvPr>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9573;p14">
              <a:extLst>
                <a:ext uri="{FF2B5EF4-FFF2-40B4-BE49-F238E27FC236}">
                  <a16:creationId xmlns:a16="http://schemas.microsoft.com/office/drawing/2014/main" id="{B71D42AD-1A21-12F6-2168-9F137A2EC4C5}"/>
                </a:ext>
              </a:extLst>
            </p:cNvPr>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9574;p14">
              <a:extLst>
                <a:ext uri="{FF2B5EF4-FFF2-40B4-BE49-F238E27FC236}">
                  <a16:creationId xmlns:a16="http://schemas.microsoft.com/office/drawing/2014/main" id="{170663FD-2740-657B-3A17-446C0F77F75E}"/>
                </a:ext>
              </a:extLst>
            </p:cNvPr>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9575;p14">
              <a:extLst>
                <a:ext uri="{FF2B5EF4-FFF2-40B4-BE49-F238E27FC236}">
                  <a16:creationId xmlns:a16="http://schemas.microsoft.com/office/drawing/2014/main" id="{A1F4D707-F550-7C56-C634-255CC1FCC794}"/>
                </a:ext>
              </a:extLst>
            </p:cNvPr>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9576;p14">
              <a:extLst>
                <a:ext uri="{FF2B5EF4-FFF2-40B4-BE49-F238E27FC236}">
                  <a16:creationId xmlns:a16="http://schemas.microsoft.com/office/drawing/2014/main" id="{0E87EF8A-EF0C-A9D7-AD81-0E99D28E63C2}"/>
                </a:ext>
              </a:extLst>
            </p:cNvPr>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9577;p14">
              <a:extLst>
                <a:ext uri="{FF2B5EF4-FFF2-40B4-BE49-F238E27FC236}">
                  <a16:creationId xmlns:a16="http://schemas.microsoft.com/office/drawing/2014/main" id="{290850B5-8FE4-2E38-67F9-FEB416BC7501}"/>
                </a:ext>
              </a:extLst>
            </p:cNvPr>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9578;p14">
              <a:extLst>
                <a:ext uri="{FF2B5EF4-FFF2-40B4-BE49-F238E27FC236}">
                  <a16:creationId xmlns:a16="http://schemas.microsoft.com/office/drawing/2014/main" id="{A6D06D97-8B43-BD5D-D57E-C7AFF465D85F}"/>
                </a:ext>
              </a:extLst>
            </p:cNvPr>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9579;p14">
              <a:extLst>
                <a:ext uri="{FF2B5EF4-FFF2-40B4-BE49-F238E27FC236}">
                  <a16:creationId xmlns:a16="http://schemas.microsoft.com/office/drawing/2014/main" id="{5AA4DF5E-4B7C-4734-7E69-F0F138E527B7}"/>
                </a:ext>
              </a:extLst>
            </p:cNvPr>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9580;p14">
              <a:extLst>
                <a:ext uri="{FF2B5EF4-FFF2-40B4-BE49-F238E27FC236}">
                  <a16:creationId xmlns:a16="http://schemas.microsoft.com/office/drawing/2014/main" id="{986AA630-94A8-A6FC-2888-3F0E94BD70DC}"/>
                </a:ext>
              </a:extLst>
            </p:cNvPr>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9581;p14">
              <a:extLst>
                <a:ext uri="{FF2B5EF4-FFF2-40B4-BE49-F238E27FC236}">
                  <a16:creationId xmlns:a16="http://schemas.microsoft.com/office/drawing/2014/main" id="{607F67AB-7023-91E7-9EF6-45B1DD2C0464}"/>
                </a:ext>
              </a:extLst>
            </p:cNvPr>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9582;p14">
              <a:extLst>
                <a:ext uri="{FF2B5EF4-FFF2-40B4-BE49-F238E27FC236}">
                  <a16:creationId xmlns:a16="http://schemas.microsoft.com/office/drawing/2014/main" id="{2BFF8642-5034-677E-1737-C483D111CDA4}"/>
                </a:ext>
              </a:extLst>
            </p:cNvPr>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9583;p14">
              <a:extLst>
                <a:ext uri="{FF2B5EF4-FFF2-40B4-BE49-F238E27FC236}">
                  <a16:creationId xmlns:a16="http://schemas.microsoft.com/office/drawing/2014/main" id="{9B6B3426-7055-3746-8329-13AEDEA8A3BC}"/>
                </a:ext>
              </a:extLst>
            </p:cNvPr>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9584;p14">
              <a:extLst>
                <a:ext uri="{FF2B5EF4-FFF2-40B4-BE49-F238E27FC236}">
                  <a16:creationId xmlns:a16="http://schemas.microsoft.com/office/drawing/2014/main" id="{8680EE9C-52D0-A723-5525-CD71D4DF2E3A}"/>
                </a:ext>
              </a:extLst>
            </p:cNvPr>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9585;p14">
              <a:extLst>
                <a:ext uri="{FF2B5EF4-FFF2-40B4-BE49-F238E27FC236}">
                  <a16:creationId xmlns:a16="http://schemas.microsoft.com/office/drawing/2014/main" id="{85CB9875-C35C-03ED-7835-89B71A26AF10}"/>
                </a:ext>
              </a:extLst>
            </p:cNvPr>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9586;p14">
              <a:extLst>
                <a:ext uri="{FF2B5EF4-FFF2-40B4-BE49-F238E27FC236}">
                  <a16:creationId xmlns:a16="http://schemas.microsoft.com/office/drawing/2014/main" id="{434E4F8B-8693-A176-826E-F4E901054C83}"/>
                </a:ext>
              </a:extLst>
            </p:cNvPr>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9587;p14">
              <a:extLst>
                <a:ext uri="{FF2B5EF4-FFF2-40B4-BE49-F238E27FC236}">
                  <a16:creationId xmlns:a16="http://schemas.microsoft.com/office/drawing/2014/main" id="{0DA4B2FB-1F3B-5706-7D6B-FA691BC7A7A7}"/>
                </a:ext>
              </a:extLst>
            </p:cNvPr>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9588;p14">
              <a:extLst>
                <a:ext uri="{FF2B5EF4-FFF2-40B4-BE49-F238E27FC236}">
                  <a16:creationId xmlns:a16="http://schemas.microsoft.com/office/drawing/2014/main" id="{6E26F813-7F9B-1653-0233-31DE893AD492}"/>
                </a:ext>
              </a:extLst>
            </p:cNvPr>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9589;p14">
              <a:extLst>
                <a:ext uri="{FF2B5EF4-FFF2-40B4-BE49-F238E27FC236}">
                  <a16:creationId xmlns:a16="http://schemas.microsoft.com/office/drawing/2014/main" id="{014220FE-F9F8-601F-288B-00FC25069484}"/>
                </a:ext>
              </a:extLst>
            </p:cNvPr>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9590;p14">
              <a:extLst>
                <a:ext uri="{FF2B5EF4-FFF2-40B4-BE49-F238E27FC236}">
                  <a16:creationId xmlns:a16="http://schemas.microsoft.com/office/drawing/2014/main" id="{CAC8354C-29F4-9E63-E5F7-7D61D0BF7B3B}"/>
                </a:ext>
              </a:extLst>
            </p:cNvPr>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9591;p14">
              <a:extLst>
                <a:ext uri="{FF2B5EF4-FFF2-40B4-BE49-F238E27FC236}">
                  <a16:creationId xmlns:a16="http://schemas.microsoft.com/office/drawing/2014/main" id="{EAE175BF-5CCB-2837-C23B-49951A3740B5}"/>
                </a:ext>
              </a:extLst>
            </p:cNvPr>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9592;p14">
              <a:extLst>
                <a:ext uri="{FF2B5EF4-FFF2-40B4-BE49-F238E27FC236}">
                  <a16:creationId xmlns:a16="http://schemas.microsoft.com/office/drawing/2014/main" id="{6AECE775-E4ED-A29F-1BAF-A6F502CBA36A}"/>
                </a:ext>
              </a:extLst>
            </p:cNvPr>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9593;p14">
              <a:extLst>
                <a:ext uri="{FF2B5EF4-FFF2-40B4-BE49-F238E27FC236}">
                  <a16:creationId xmlns:a16="http://schemas.microsoft.com/office/drawing/2014/main" id="{0A499094-541F-A0ED-B3A0-BB056549B66C}"/>
                </a:ext>
              </a:extLst>
            </p:cNvPr>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9594;p14">
              <a:extLst>
                <a:ext uri="{FF2B5EF4-FFF2-40B4-BE49-F238E27FC236}">
                  <a16:creationId xmlns:a16="http://schemas.microsoft.com/office/drawing/2014/main" id="{E4C610A5-EC41-A86F-9856-7AB9640DE249}"/>
                </a:ext>
              </a:extLst>
            </p:cNvPr>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9595;p14">
              <a:extLst>
                <a:ext uri="{FF2B5EF4-FFF2-40B4-BE49-F238E27FC236}">
                  <a16:creationId xmlns:a16="http://schemas.microsoft.com/office/drawing/2014/main" id="{F185C4D2-E523-7B50-8903-30475B283D35}"/>
                </a:ext>
              </a:extLst>
            </p:cNvPr>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9596;p14">
              <a:extLst>
                <a:ext uri="{FF2B5EF4-FFF2-40B4-BE49-F238E27FC236}">
                  <a16:creationId xmlns:a16="http://schemas.microsoft.com/office/drawing/2014/main" id="{CB8BBED1-AA85-4261-38B3-6CE5B2F29056}"/>
                </a:ext>
              </a:extLst>
            </p:cNvPr>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9597;p14">
              <a:extLst>
                <a:ext uri="{FF2B5EF4-FFF2-40B4-BE49-F238E27FC236}">
                  <a16:creationId xmlns:a16="http://schemas.microsoft.com/office/drawing/2014/main" id="{42895E9A-49D2-7D3B-8DCF-5D13025B1931}"/>
                </a:ext>
              </a:extLst>
            </p:cNvPr>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9598;p14">
              <a:extLst>
                <a:ext uri="{FF2B5EF4-FFF2-40B4-BE49-F238E27FC236}">
                  <a16:creationId xmlns:a16="http://schemas.microsoft.com/office/drawing/2014/main" id="{A214322B-FE3E-5D94-793A-F07A424ED0A8}"/>
                </a:ext>
              </a:extLst>
            </p:cNvPr>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9599;p14">
              <a:extLst>
                <a:ext uri="{FF2B5EF4-FFF2-40B4-BE49-F238E27FC236}">
                  <a16:creationId xmlns:a16="http://schemas.microsoft.com/office/drawing/2014/main" id="{5795007C-ACEB-299C-B583-AA7004D6AC8B}"/>
                </a:ext>
              </a:extLst>
            </p:cNvPr>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9600;p14">
              <a:extLst>
                <a:ext uri="{FF2B5EF4-FFF2-40B4-BE49-F238E27FC236}">
                  <a16:creationId xmlns:a16="http://schemas.microsoft.com/office/drawing/2014/main" id="{922E3F35-E8E7-7ACA-E767-F2EFB5955793}"/>
                </a:ext>
              </a:extLst>
            </p:cNvPr>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9601;p14">
              <a:extLst>
                <a:ext uri="{FF2B5EF4-FFF2-40B4-BE49-F238E27FC236}">
                  <a16:creationId xmlns:a16="http://schemas.microsoft.com/office/drawing/2014/main" id="{9C82A7BB-4009-715B-5F11-0A755C3B3BA2}"/>
                </a:ext>
              </a:extLst>
            </p:cNvPr>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9602;p14">
              <a:extLst>
                <a:ext uri="{FF2B5EF4-FFF2-40B4-BE49-F238E27FC236}">
                  <a16:creationId xmlns:a16="http://schemas.microsoft.com/office/drawing/2014/main" id="{611C6A13-D92F-5750-1135-FCFCBB0B1F72}"/>
                </a:ext>
              </a:extLst>
            </p:cNvPr>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9603;p14">
              <a:extLst>
                <a:ext uri="{FF2B5EF4-FFF2-40B4-BE49-F238E27FC236}">
                  <a16:creationId xmlns:a16="http://schemas.microsoft.com/office/drawing/2014/main" id="{A6D36D1D-E761-A0D5-3B7A-B3C0FBD0DFB0}"/>
                </a:ext>
              </a:extLst>
            </p:cNvPr>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9604;p14">
              <a:extLst>
                <a:ext uri="{FF2B5EF4-FFF2-40B4-BE49-F238E27FC236}">
                  <a16:creationId xmlns:a16="http://schemas.microsoft.com/office/drawing/2014/main" id="{FFE4B5DF-0BBB-0EB4-C6CD-FB464D656B7C}"/>
                </a:ext>
              </a:extLst>
            </p:cNvPr>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9605;p14">
              <a:extLst>
                <a:ext uri="{FF2B5EF4-FFF2-40B4-BE49-F238E27FC236}">
                  <a16:creationId xmlns:a16="http://schemas.microsoft.com/office/drawing/2014/main" id="{9F9C7FFF-9BCE-B86C-3DA2-C628A6762D10}"/>
                </a:ext>
              </a:extLst>
            </p:cNvPr>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9606;p14">
              <a:extLst>
                <a:ext uri="{FF2B5EF4-FFF2-40B4-BE49-F238E27FC236}">
                  <a16:creationId xmlns:a16="http://schemas.microsoft.com/office/drawing/2014/main" id="{E1F7EE47-C502-4134-E3D4-4A4589B3B939}"/>
                </a:ext>
              </a:extLst>
            </p:cNvPr>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9607;p14">
              <a:extLst>
                <a:ext uri="{FF2B5EF4-FFF2-40B4-BE49-F238E27FC236}">
                  <a16:creationId xmlns:a16="http://schemas.microsoft.com/office/drawing/2014/main" id="{31762770-8563-5AB9-3726-373CB25FE029}"/>
                </a:ext>
              </a:extLst>
            </p:cNvPr>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9608;p14">
              <a:extLst>
                <a:ext uri="{FF2B5EF4-FFF2-40B4-BE49-F238E27FC236}">
                  <a16:creationId xmlns:a16="http://schemas.microsoft.com/office/drawing/2014/main" id="{99625436-2D9C-6E61-C88D-5418A179A6D7}"/>
                </a:ext>
              </a:extLst>
            </p:cNvPr>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9609;p14">
              <a:extLst>
                <a:ext uri="{FF2B5EF4-FFF2-40B4-BE49-F238E27FC236}">
                  <a16:creationId xmlns:a16="http://schemas.microsoft.com/office/drawing/2014/main" id="{CDCE0591-5F2B-84EC-186F-7F6F983EDD1D}"/>
                </a:ext>
              </a:extLst>
            </p:cNvPr>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9610;p14">
              <a:extLst>
                <a:ext uri="{FF2B5EF4-FFF2-40B4-BE49-F238E27FC236}">
                  <a16:creationId xmlns:a16="http://schemas.microsoft.com/office/drawing/2014/main" id="{96B72FA5-1D52-D1F2-CCED-103AA7121F2B}"/>
                </a:ext>
              </a:extLst>
            </p:cNvPr>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9611;p14">
              <a:extLst>
                <a:ext uri="{FF2B5EF4-FFF2-40B4-BE49-F238E27FC236}">
                  <a16:creationId xmlns:a16="http://schemas.microsoft.com/office/drawing/2014/main" id="{2E8473DD-F525-D7BD-94B5-BA3F33FD82B1}"/>
                </a:ext>
              </a:extLst>
            </p:cNvPr>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9612;p14">
              <a:extLst>
                <a:ext uri="{FF2B5EF4-FFF2-40B4-BE49-F238E27FC236}">
                  <a16:creationId xmlns:a16="http://schemas.microsoft.com/office/drawing/2014/main" id="{3EEC0E4D-8C09-9F0E-AC37-6EC1CB7E4C2C}"/>
                </a:ext>
              </a:extLst>
            </p:cNvPr>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9613;p14">
              <a:extLst>
                <a:ext uri="{FF2B5EF4-FFF2-40B4-BE49-F238E27FC236}">
                  <a16:creationId xmlns:a16="http://schemas.microsoft.com/office/drawing/2014/main" id="{BBCC25EE-E14F-0C15-9275-874FC7CC70F2}"/>
                </a:ext>
              </a:extLst>
            </p:cNvPr>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9614;p14">
              <a:extLst>
                <a:ext uri="{FF2B5EF4-FFF2-40B4-BE49-F238E27FC236}">
                  <a16:creationId xmlns:a16="http://schemas.microsoft.com/office/drawing/2014/main" id="{EE1C3ECE-C3A2-497C-EF3C-1D1B5E63C8DE}"/>
                </a:ext>
              </a:extLst>
            </p:cNvPr>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9615;p14">
              <a:extLst>
                <a:ext uri="{FF2B5EF4-FFF2-40B4-BE49-F238E27FC236}">
                  <a16:creationId xmlns:a16="http://schemas.microsoft.com/office/drawing/2014/main" id="{4336243A-80D2-4CBF-1081-82AB27B76DC4}"/>
                </a:ext>
              </a:extLst>
            </p:cNvPr>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616;p14">
              <a:extLst>
                <a:ext uri="{FF2B5EF4-FFF2-40B4-BE49-F238E27FC236}">
                  <a16:creationId xmlns:a16="http://schemas.microsoft.com/office/drawing/2014/main" id="{52D7DCD6-5B1D-6AB9-F035-7951AEA0B7EC}"/>
                </a:ext>
              </a:extLst>
            </p:cNvPr>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617;p14">
              <a:extLst>
                <a:ext uri="{FF2B5EF4-FFF2-40B4-BE49-F238E27FC236}">
                  <a16:creationId xmlns:a16="http://schemas.microsoft.com/office/drawing/2014/main" id="{01DC99A1-A89B-553D-D7E2-B75DE8E1F179}"/>
                </a:ext>
              </a:extLst>
            </p:cNvPr>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618;p14">
              <a:extLst>
                <a:ext uri="{FF2B5EF4-FFF2-40B4-BE49-F238E27FC236}">
                  <a16:creationId xmlns:a16="http://schemas.microsoft.com/office/drawing/2014/main" id="{FB01F553-2076-B2DA-1F2D-5A8ABDCDBD85}"/>
                </a:ext>
              </a:extLst>
            </p:cNvPr>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619;p14">
              <a:extLst>
                <a:ext uri="{FF2B5EF4-FFF2-40B4-BE49-F238E27FC236}">
                  <a16:creationId xmlns:a16="http://schemas.microsoft.com/office/drawing/2014/main" id="{45659080-027D-5205-092A-B0F58C0E6E09}"/>
                </a:ext>
              </a:extLst>
            </p:cNvPr>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620;p14">
              <a:extLst>
                <a:ext uri="{FF2B5EF4-FFF2-40B4-BE49-F238E27FC236}">
                  <a16:creationId xmlns:a16="http://schemas.microsoft.com/office/drawing/2014/main" id="{563448BB-681C-B826-B764-82111AA634D2}"/>
                </a:ext>
              </a:extLst>
            </p:cNvPr>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621;p14">
              <a:extLst>
                <a:ext uri="{FF2B5EF4-FFF2-40B4-BE49-F238E27FC236}">
                  <a16:creationId xmlns:a16="http://schemas.microsoft.com/office/drawing/2014/main" id="{B61E5003-D954-649A-7250-E46C12BED2C1}"/>
                </a:ext>
              </a:extLst>
            </p:cNvPr>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622;p14">
              <a:extLst>
                <a:ext uri="{FF2B5EF4-FFF2-40B4-BE49-F238E27FC236}">
                  <a16:creationId xmlns:a16="http://schemas.microsoft.com/office/drawing/2014/main" id="{7F627246-5B7E-07F6-56BB-D62D76E4177B}"/>
                </a:ext>
              </a:extLst>
            </p:cNvPr>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623;p14">
              <a:extLst>
                <a:ext uri="{FF2B5EF4-FFF2-40B4-BE49-F238E27FC236}">
                  <a16:creationId xmlns:a16="http://schemas.microsoft.com/office/drawing/2014/main" id="{6E380328-CA21-72FF-52B9-09C6BAD443E3}"/>
                </a:ext>
              </a:extLst>
            </p:cNvPr>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624;p14">
              <a:extLst>
                <a:ext uri="{FF2B5EF4-FFF2-40B4-BE49-F238E27FC236}">
                  <a16:creationId xmlns:a16="http://schemas.microsoft.com/office/drawing/2014/main" id="{F1E29141-CF55-5010-6832-5B57E318A08B}"/>
                </a:ext>
              </a:extLst>
            </p:cNvPr>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625;p14">
              <a:extLst>
                <a:ext uri="{FF2B5EF4-FFF2-40B4-BE49-F238E27FC236}">
                  <a16:creationId xmlns:a16="http://schemas.microsoft.com/office/drawing/2014/main" id="{F6664BD1-6214-E763-43F4-8879E570BB85}"/>
                </a:ext>
              </a:extLst>
            </p:cNvPr>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626;p14">
              <a:extLst>
                <a:ext uri="{FF2B5EF4-FFF2-40B4-BE49-F238E27FC236}">
                  <a16:creationId xmlns:a16="http://schemas.microsoft.com/office/drawing/2014/main" id="{7D475FA3-9D50-C885-5000-7162072DDD53}"/>
                </a:ext>
              </a:extLst>
            </p:cNvPr>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627;p14">
              <a:extLst>
                <a:ext uri="{FF2B5EF4-FFF2-40B4-BE49-F238E27FC236}">
                  <a16:creationId xmlns:a16="http://schemas.microsoft.com/office/drawing/2014/main" id="{3F02B2F1-21FC-756C-9178-B9F90E946E39}"/>
                </a:ext>
              </a:extLst>
            </p:cNvPr>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628;p14">
              <a:extLst>
                <a:ext uri="{FF2B5EF4-FFF2-40B4-BE49-F238E27FC236}">
                  <a16:creationId xmlns:a16="http://schemas.microsoft.com/office/drawing/2014/main" id="{8AA4AD9E-A5FA-C62E-AE33-317C473A93E0}"/>
                </a:ext>
              </a:extLst>
            </p:cNvPr>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629;p14">
              <a:extLst>
                <a:ext uri="{FF2B5EF4-FFF2-40B4-BE49-F238E27FC236}">
                  <a16:creationId xmlns:a16="http://schemas.microsoft.com/office/drawing/2014/main" id="{8D9E9916-56B6-D53A-D5DD-962F2F14149A}"/>
                </a:ext>
              </a:extLst>
            </p:cNvPr>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630;p14">
              <a:extLst>
                <a:ext uri="{FF2B5EF4-FFF2-40B4-BE49-F238E27FC236}">
                  <a16:creationId xmlns:a16="http://schemas.microsoft.com/office/drawing/2014/main" id="{0FCF77C8-A96F-7E04-EE04-F8705A4BECDA}"/>
                </a:ext>
              </a:extLst>
            </p:cNvPr>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631;p14">
              <a:extLst>
                <a:ext uri="{FF2B5EF4-FFF2-40B4-BE49-F238E27FC236}">
                  <a16:creationId xmlns:a16="http://schemas.microsoft.com/office/drawing/2014/main" id="{B9FDFB1D-0232-46DE-88D8-2ADABAA70188}"/>
                </a:ext>
              </a:extLst>
            </p:cNvPr>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632;p14">
              <a:extLst>
                <a:ext uri="{FF2B5EF4-FFF2-40B4-BE49-F238E27FC236}">
                  <a16:creationId xmlns:a16="http://schemas.microsoft.com/office/drawing/2014/main" id="{AF473D13-EDF6-82E0-A380-723A39F34C8B}"/>
                </a:ext>
              </a:extLst>
            </p:cNvPr>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633;p14">
              <a:extLst>
                <a:ext uri="{FF2B5EF4-FFF2-40B4-BE49-F238E27FC236}">
                  <a16:creationId xmlns:a16="http://schemas.microsoft.com/office/drawing/2014/main" id="{7657C888-FCFF-CBF0-19B7-3C67DA985E90}"/>
                </a:ext>
              </a:extLst>
            </p:cNvPr>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634;p14">
              <a:extLst>
                <a:ext uri="{FF2B5EF4-FFF2-40B4-BE49-F238E27FC236}">
                  <a16:creationId xmlns:a16="http://schemas.microsoft.com/office/drawing/2014/main" id="{F25D0B0D-BE9C-DA0C-C89C-88F320FC1D52}"/>
                </a:ext>
              </a:extLst>
            </p:cNvPr>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635;p14">
              <a:extLst>
                <a:ext uri="{FF2B5EF4-FFF2-40B4-BE49-F238E27FC236}">
                  <a16:creationId xmlns:a16="http://schemas.microsoft.com/office/drawing/2014/main" id="{0A6FB2FD-9499-300B-ECE0-B1B851B2DD19}"/>
                </a:ext>
              </a:extLst>
            </p:cNvPr>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636;p14">
              <a:extLst>
                <a:ext uri="{FF2B5EF4-FFF2-40B4-BE49-F238E27FC236}">
                  <a16:creationId xmlns:a16="http://schemas.microsoft.com/office/drawing/2014/main" id="{A325CD53-6AB0-0F71-0F36-6B64EC8C18A4}"/>
                </a:ext>
              </a:extLst>
            </p:cNvPr>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637;p14">
              <a:extLst>
                <a:ext uri="{FF2B5EF4-FFF2-40B4-BE49-F238E27FC236}">
                  <a16:creationId xmlns:a16="http://schemas.microsoft.com/office/drawing/2014/main" id="{A35846AB-BB68-45B0-B314-81B7D93E4840}"/>
                </a:ext>
              </a:extLst>
            </p:cNvPr>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638;p14">
              <a:extLst>
                <a:ext uri="{FF2B5EF4-FFF2-40B4-BE49-F238E27FC236}">
                  <a16:creationId xmlns:a16="http://schemas.microsoft.com/office/drawing/2014/main" id="{381C965F-F33D-6DA4-90B5-C854F696AD5F}"/>
                </a:ext>
              </a:extLst>
            </p:cNvPr>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639;p14">
              <a:extLst>
                <a:ext uri="{FF2B5EF4-FFF2-40B4-BE49-F238E27FC236}">
                  <a16:creationId xmlns:a16="http://schemas.microsoft.com/office/drawing/2014/main" id="{DBDB1E1D-8C6B-12A0-2108-DC8F28EC6201}"/>
                </a:ext>
              </a:extLst>
            </p:cNvPr>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640;p14">
              <a:extLst>
                <a:ext uri="{FF2B5EF4-FFF2-40B4-BE49-F238E27FC236}">
                  <a16:creationId xmlns:a16="http://schemas.microsoft.com/office/drawing/2014/main" id="{7E4E4A1A-F05C-58D6-4119-09DCA7A1079E}"/>
                </a:ext>
              </a:extLst>
            </p:cNvPr>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641;p14">
              <a:extLst>
                <a:ext uri="{FF2B5EF4-FFF2-40B4-BE49-F238E27FC236}">
                  <a16:creationId xmlns:a16="http://schemas.microsoft.com/office/drawing/2014/main" id="{8491DAC8-8387-6F59-EC03-38C749F0BA8B}"/>
                </a:ext>
              </a:extLst>
            </p:cNvPr>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642;p14">
              <a:extLst>
                <a:ext uri="{FF2B5EF4-FFF2-40B4-BE49-F238E27FC236}">
                  <a16:creationId xmlns:a16="http://schemas.microsoft.com/office/drawing/2014/main" id="{BFC75663-406F-9A00-5F69-79115E6E9611}"/>
                </a:ext>
              </a:extLst>
            </p:cNvPr>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643;p14">
              <a:extLst>
                <a:ext uri="{FF2B5EF4-FFF2-40B4-BE49-F238E27FC236}">
                  <a16:creationId xmlns:a16="http://schemas.microsoft.com/office/drawing/2014/main" id="{62E83ED1-D680-F2EB-0EA0-DE626AE06479}"/>
                </a:ext>
              </a:extLst>
            </p:cNvPr>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644;p14">
              <a:extLst>
                <a:ext uri="{FF2B5EF4-FFF2-40B4-BE49-F238E27FC236}">
                  <a16:creationId xmlns:a16="http://schemas.microsoft.com/office/drawing/2014/main" id="{303AECD4-3314-4696-0361-4A30A817F284}"/>
                </a:ext>
              </a:extLst>
            </p:cNvPr>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645;p14">
              <a:extLst>
                <a:ext uri="{FF2B5EF4-FFF2-40B4-BE49-F238E27FC236}">
                  <a16:creationId xmlns:a16="http://schemas.microsoft.com/office/drawing/2014/main" id="{656C5D8F-A59B-7903-B128-817BE356E0F9}"/>
                </a:ext>
              </a:extLst>
            </p:cNvPr>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646;p14">
              <a:extLst>
                <a:ext uri="{FF2B5EF4-FFF2-40B4-BE49-F238E27FC236}">
                  <a16:creationId xmlns:a16="http://schemas.microsoft.com/office/drawing/2014/main" id="{6D8DE774-9B06-8446-66FA-2CC82D0570E1}"/>
                </a:ext>
              </a:extLst>
            </p:cNvPr>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647;p14">
              <a:extLst>
                <a:ext uri="{FF2B5EF4-FFF2-40B4-BE49-F238E27FC236}">
                  <a16:creationId xmlns:a16="http://schemas.microsoft.com/office/drawing/2014/main" id="{157E0C17-2AC0-5DB0-134C-0CE2B56EB210}"/>
                </a:ext>
              </a:extLst>
            </p:cNvPr>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648;p14">
              <a:extLst>
                <a:ext uri="{FF2B5EF4-FFF2-40B4-BE49-F238E27FC236}">
                  <a16:creationId xmlns:a16="http://schemas.microsoft.com/office/drawing/2014/main" id="{F4B942B9-5DEC-C62C-4034-4B20DAF34DF8}"/>
                </a:ext>
              </a:extLst>
            </p:cNvPr>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649;p14">
              <a:extLst>
                <a:ext uri="{FF2B5EF4-FFF2-40B4-BE49-F238E27FC236}">
                  <a16:creationId xmlns:a16="http://schemas.microsoft.com/office/drawing/2014/main" id="{9968C4CB-EFD1-FE0E-4E09-7DB4110D6B5B}"/>
                </a:ext>
              </a:extLst>
            </p:cNvPr>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650;p14">
              <a:extLst>
                <a:ext uri="{FF2B5EF4-FFF2-40B4-BE49-F238E27FC236}">
                  <a16:creationId xmlns:a16="http://schemas.microsoft.com/office/drawing/2014/main" id="{E17D30E1-B719-4671-E442-9EC121DD5E3F}"/>
                </a:ext>
              </a:extLst>
            </p:cNvPr>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651;p14">
              <a:extLst>
                <a:ext uri="{FF2B5EF4-FFF2-40B4-BE49-F238E27FC236}">
                  <a16:creationId xmlns:a16="http://schemas.microsoft.com/office/drawing/2014/main" id="{5E51D928-5528-6782-28A2-E8E66ACB45A0}"/>
                </a:ext>
              </a:extLst>
            </p:cNvPr>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652;p14">
              <a:extLst>
                <a:ext uri="{FF2B5EF4-FFF2-40B4-BE49-F238E27FC236}">
                  <a16:creationId xmlns:a16="http://schemas.microsoft.com/office/drawing/2014/main" id="{618C5715-84FA-9CB0-6F0B-439A38F6DE23}"/>
                </a:ext>
              </a:extLst>
            </p:cNvPr>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653;p14">
              <a:extLst>
                <a:ext uri="{FF2B5EF4-FFF2-40B4-BE49-F238E27FC236}">
                  <a16:creationId xmlns:a16="http://schemas.microsoft.com/office/drawing/2014/main" id="{244D91C2-723A-0373-3E1F-4A8182AFBE7E}"/>
                </a:ext>
              </a:extLst>
            </p:cNvPr>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654;p14">
              <a:extLst>
                <a:ext uri="{FF2B5EF4-FFF2-40B4-BE49-F238E27FC236}">
                  <a16:creationId xmlns:a16="http://schemas.microsoft.com/office/drawing/2014/main" id="{4E3CBB7D-5AD0-026A-AAE1-0EFDED90C82A}"/>
                </a:ext>
              </a:extLst>
            </p:cNvPr>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655;p14">
              <a:extLst>
                <a:ext uri="{FF2B5EF4-FFF2-40B4-BE49-F238E27FC236}">
                  <a16:creationId xmlns:a16="http://schemas.microsoft.com/office/drawing/2014/main" id="{AE51F8C4-9471-04B3-495E-902C7625EE6D}"/>
                </a:ext>
              </a:extLst>
            </p:cNvPr>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656;p14">
              <a:extLst>
                <a:ext uri="{FF2B5EF4-FFF2-40B4-BE49-F238E27FC236}">
                  <a16:creationId xmlns:a16="http://schemas.microsoft.com/office/drawing/2014/main" id="{043ED544-A3E0-DE14-3244-6A510CBA4EC8}"/>
                </a:ext>
              </a:extLst>
            </p:cNvPr>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657;p14">
              <a:extLst>
                <a:ext uri="{FF2B5EF4-FFF2-40B4-BE49-F238E27FC236}">
                  <a16:creationId xmlns:a16="http://schemas.microsoft.com/office/drawing/2014/main" id="{85869361-AECC-9299-3F17-80685648FD55}"/>
                </a:ext>
              </a:extLst>
            </p:cNvPr>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658;p14">
              <a:extLst>
                <a:ext uri="{FF2B5EF4-FFF2-40B4-BE49-F238E27FC236}">
                  <a16:creationId xmlns:a16="http://schemas.microsoft.com/office/drawing/2014/main" id="{8403FA86-1EC0-3D59-A1E1-D03C9E0E1085}"/>
                </a:ext>
              </a:extLst>
            </p:cNvPr>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659;p14">
              <a:extLst>
                <a:ext uri="{FF2B5EF4-FFF2-40B4-BE49-F238E27FC236}">
                  <a16:creationId xmlns:a16="http://schemas.microsoft.com/office/drawing/2014/main" id="{7A96F21A-29B6-92B6-B960-DC78E8559924}"/>
                </a:ext>
              </a:extLst>
            </p:cNvPr>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660;p14">
              <a:extLst>
                <a:ext uri="{FF2B5EF4-FFF2-40B4-BE49-F238E27FC236}">
                  <a16:creationId xmlns:a16="http://schemas.microsoft.com/office/drawing/2014/main" id="{832314FB-8514-5E63-506F-4B73DF1E41CE}"/>
                </a:ext>
              </a:extLst>
            </p:cNvPr>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661;p14">
              <a:extLst>
                <a:ext uri="{FF2B5EF4-FFF2-40B4-BE49-F238E27FC236}">
                  <a16:creationId xmlns:a16="http://schemas.microsoft.com/office/drawing/2014/main" id="{1CEEEAFF-3A8F-FFF9-B08D-435F7E16732F}"/>
                </a:ext>
              </a:extLst>
            </p:cNvPr>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662;p14">
              <a:extLst>
                <a:ext uri="{FF2B5EF4-FFF2-40B4-BE49-F238E27FC236}">
                  <a16:creationId xmlns:a16="http://schemas.microsoft.com/office/drawing/2014/main" id="{B220DE92-DD8E-A2BD-81A6-8BB682E88A92}"/>
                </a:ext>
              </a:extLst>
            </p:cNvPr>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663;p14">
              <a:extLst>
                <a:ext uri="{FF2B5EF4-FFF2-40B4-BE49-F238E27FC236}">
                  <a16:creationId xmlns:a16="http://schemas.microsoft.com/office/drawing/2014/main" id="{49D8EB64-98BD-8DC6-5E03-2C604233D5A6}"/>
                </a:ext>
              </a:extLst>
            </p:cNvPr>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664;p14">
              <a:extLst>
                <a:ext uri="{FF2B5EF4-FFF2-40B4-BE49-F238E27FC236}">
                  <a16:creationId xmlns:a16="http://schemas.microsoft.com/office/drawing/2014/main" id="{BF6F7A63-BBEC-DB13-5BDC-67823F59E3A4}"/>
                </a:ext>
              </a:extLst>
            </p:cNvPr>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665;p14">
              <a:extLst>
                <a:ext uri="{FF2B5EF4-FFF2-40B4-BE49-F238E27FC236}">
                  <a16:creationId xmlns:a16="http://schemas.microsoft.com/office/drawing/2014/main" id="{9BB4DD44-F8E2-A1A0-1D17-6F1256F4DF16}"/>
                </a:ext>
              </a:extLst>
            </p:cNvPr>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666;p14">
              <a:extLst>
                <a:ext uri="{FF2B5EF4-FFF2-40B4-BE49-F238E27FC236}">
                  <a16:creationId xmlns:a16="http://schemas.microsoft.com/office/drawing/2014/main" id="{4923F2F1-7DB7-E558-4DE4-86DFBDC2B5ED}"/>
                </a:ext>
              </a:extLst>
            </p:cNvPr>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667;p14">
              <a:extLst>
                <a:ext uri="{FF2B5EF4-FFF2-40B4-BE49-F238E27FC236}">
                  <a16:creationId xmlns:a16="http://schemas.microsoft.com/office/drawing/2014/main" id="{79A45353-52D0-294E-3541-0D10E720AE28}"/>
                </a:ext>
              </a:extLst>
            </p:cNvPr>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668;p14">
              <a:extLst>
                <a:ext uri="{FF2B5EF4-FFF2-40B4-BE49-F238E27FC236}">
                  <a16:creationId xmlns:a16="http://schemas.microsoft.com/office/drawing/2014/main" id="{D9149647-DF7C-B4EF-6D04-CE063D57AE40}"/>
                </a:ext>
              </a:extLst>
            </p:cNvPr>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669;p14">
              <a:extLst>
                <a:ext uri="{FF2B5EF4-FFF2-40B4-BE49-F238E27FC236}">
                  <a16:creationId xmlns:a16="http://schemas.microsoft.com/office/drawing/2014/main" id="{DFAF9680-DAFF-FDC0-FF6A-4139E7BECFA9}"/>
                </a:ext>
              </a:extLst>
            </p:cNvPr>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670;p14">
              <a:extLst>
                <a:ext uri="{FF2B5EF4-FFF2-40B4-BE49-F238E27FC236}">
                  <a16:creationId xmlns:a16="http://schemas.microsoft.com/office/drawing/2014/main" id="{098500A8-9CE2-F08C-3A29-4B93667B29A9}"/>
                </a:ext>
              </a:extLst>
            </p:cNvPr>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671;p14">
              <a:extLst>
                <a:ext uri="{FF2B5EF4-FFF2-40B4-BE49-F238E27FC236}">
                  <a16:creationId xmlns:a16="http://schemas.microsoft.com/office/drawing/2014/main" id="{D19DA0BA-A501-8EB5-D97A-2CAE748F6F5A}"/>
                </a:ext>
              </a:extLst>
            </p:cNvPr>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672;p14">
              <a:extLst>
                <a:ext uri="{FF2B5EF4-FFF2-40B4-BE49-F238E27FC236}">
                  <a16:creationId xmlns:a16="http://schemas.microsoft.com/office/drawing/2014/main" id="{92B3E860-2C1A-D5B8-9778-18AECFD48A2D}"/>
                </a:ext>
              </a:extLst>
            </p:cNvPr>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673;p14">
              <a:extLst>
                <a:ext uri="{FF2B5EF4-FFF2-40B4-BE49-F238E27FC236}">
                  <a16:creationId xmlns:a16="http://schemas.microsoft.com/office/drawing/2014/main" id="{3F052D84-60E5-67AF-9C71-1804AECDCD00}"/>
                </a:ext>
              </a:extLst>
            </p:cNvPr>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674;p14">
              <a:extLst>
                <a:ext uri="{FF2B5EF4-FFF2-40B4-BE49-F238E27FC236}">
                  <a16:creationId xmlns:a16="http://schemas.microsoft.com/office/drawing/2014/main" id="{679EE2F0-742E-8441-8D1C-151ADA6ECFBE}"/>
                </a:ext>
              </a:extLst>
            </p:cNvPr>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675;p14">
              <a:extLst>
                <a:ext uri="{FF2B5EF4-FFF2-40B4-BE49-F238E27FC236}">
                  <a16:creationId xmlns:a16="http://schemas.microsoft.com/office/drawing/2014/main" id="{1FCE5565-866F-E38A-1203-88D01AD0966F}"/>
                </a:ext>
              </a:extLst>
            </p:cNvPr>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76;p14">
              <a:extLst>
                <a:ext uri="{FF2B5EF4-FFF2-40B4-BE49-F238E27FC236}">
                  <a16:creationId xmlns:a16="http://schemas.microsoft.com/office/drawing/2014/main" id="{94260914-9E75-DE98-BFE5-595F2BF39F2A}"/>
                </a:ext>
              </a:extLst>
            </p:cNvPr>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77;p14">
              <a:extLst>
                <a:ext uri="{FF2B5EF4-FFF2-40B4-BE49-F238E27FC236}">
                  <a16:creationId xmlns:a16="http://schemas.microsoft.com/office/drawing/2014/main" id="{B47746B2-6290-696B-EF1E-EF39A7495356}"/>
                </a:ext>
              </a:extLst>
            </p:cNvPr>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78;p14">
              <a:extLst>
                <a:ext uri="{FF2B5EF4-FFF2-40B4-BE49-F238E27FC236}">
                  <a16:creationId xmlns:a16="http://schemas.microsoft.com/office/drawing/2014/main" id="{C48F4FCE-E742-23D3-2DEB-FC741F161182}"/>
                </a:ext>
              </a:extLst>
            </p:cNvPr>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79;p14">
              <a:extLst>
                <a:ext uri="{FF2B5EF4-FFF2-40B4-BE49-F238E27FC236}">
                  <a16:creationId xmlns:a16="http://schemas.microsoft.com/office/drawing/2014/main" id="{F2BE5B1D-911C-F2C1-CE08-A9CD89979908}"/>
                </a:ext>
              </a:extLst>
            </p:cNvPr>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80;p14">
              <a:extLst>
                <a:ext uri="{FF2B5EF4-FFF2-40B4-BE49-F238E27FC236}">
                  <a16:creationId xmlns:a16="http://schemas.microsoft.com/office/drawing/2014/main" id="{0CDB5D56-1B0C-9A45-38F4-B5D8E3F008E0}"/>
                </a:ext>
              </a:extLst>
            </p:cNvPr>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81;p14">
              <a:extLst>
                <a:ext uri="{FF2B5EF4-FFF2-40B4-BE49-F238E27FC236}">
                  <a16:creationId xmlns:a16="http://schemas.microsoft.com/office/drawing/2014/main" id="{B22B8D81-D7C3-1515-9147-40375F46F856}"/>
                </a:ext>
              </a:extLst>
            </p:cNvPr>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82;p14">
              <a:extLst>
                <a:ext uri="{FF2B5EF4-FFF2-40B4-BE49-F238E27FC236}">
                  <a16:creationId xmlns:a16="http://schemas.microsoft.com/office/drawing/2014/main" id="{8BAE4C90-E853-7F93-52CE-50B625A1605A}"/>
                </a:ext>
              </a:extLst>
            </p:cNvPr>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83;p14">
              <a:extLst>
                <a:ext uri="{FF2B5EF4-FFF2-40B4-BE49-F238E27FC236}">
                  <a16:creationId xmlns:a16="http://schemas.microsoft.com/office/drawing/2014/main" id="{C50456EA-6525-1689-54C0-395F17A1AF85}"/>
                </a:ext>
              </a:extLst>
            </p:cNvPr>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4;p14">
              <a:extLst>
                <a:ext uri="{FF2B5EF4-FFF2-40B4-BE49-F238E27FC236}">
                  <a16:creationId xmlns:a16="http://schemas.microsoft.com/office/drawing/2014/main" id="{B44ED60E-89BB-2D9E-5AFD-50006349F039}"/>
                </a:ext>
              </a:extLst>
            </p:cNvPr>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85;p14">
              <a:extLst>
                <a:ext uri="{FF2B5EF4-FFF2-40B4-BE49-F238E27FC236}">
                  <a16:creationId xmlns:a16="http://schemas.microsoft.com/office/drawing/2014/main" id="{F6ACA92F-5347-8B4A-8B66-BCE3C602F2C5}"/>
                </a:ext>
              </a:extLst>
            </p:cNvPr>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686;p14">
              <a:extLst>
                <a:ext uri="{FF2B5EF4-FFF2-40B4-BE49-F238E27FC236}">
                  <a16:creationId xmlns:a16="http://schemas.microsoft.com/office/drawing/2014/main" id="{767A593E-B188-14BC-6299-73A60072F00A}"/>
                </a:ext>
              </a:extLst>
            </p:cNvPr>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687;p14">
              <a:extLst>
                <a:ext uri="{FF2B5EF4-FFF2-40B4-BE49-F238E27FC236}">
                  <a16:creationId xmlns:a16="http://schemas.microsoft.com/office/drawing/2014/main" id="{102D8916-8C58-1A40-BB95-B8642144AE3E}"/>
                </a:ext>
              </a:extLst>
            </p:cNvPr>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688;p14">
              <a:extLst>
                <a:ext uri="{FF2B5EF4-FFF2-40B4-BE49-F238E27FC236}">
                  <a16:creationId xmlns:a16="http://schemas.microsoft.com/office/drawing/2014/main" id="{0737EC70-6BD7-159D-7606-641FB54809CC}"/>
                </a:ext>
              </a:extLst>
            </p:cNvPr>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689;p14">
              <a:extLst>
                <a:ext uri="{FF2B5EF4-FFF2-40B4-BE49-F238E27FC236}">
                  <a16:creationId xmlns:a16="http://schemas.microsoft.com/office/drawing/2014/main" id="{5EA75DC5-5599-D704-EE89-052AA3EA950E}"/>
                </a:ext>
              </a:extLst>
            </p:cNvPr>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690;p14">
              <a:extLst>
                <a:ext uri="{FF2B5EF4-FFF2-40B4-BE49-F238E27FC236}">
                  <a16:creationId xmlns:a16="http://schemas.microsoft.com/office/drawing/2014/main" id="{C94B438B-4272-DE73-2652-A624309C498E}"/>
                </a:ext>
              </a:extLst>
            </p:cNvPr>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691;p14">
              <a:extLst>
                <a:ext uri="{FF2B5EF4-FFF2-40B4-BE49-F238E27FC236}">
                  <a16:creationId xmlns:a16="http://schemas.microsoft.com/office/drawing/2014/main" id="{4B23E2E1-772C-405F-7B62-0426CCA3D0CE}"/>
                </a:ext>
              </a:extLst>
            </p:cNvPr>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692;p14">
              <a:extLst>
                <a:ext uri="{FF2B5EF4-FFF2-40B4-BE49-F238E27FC236}">
                  <a16:creationId xmlns:a16="http://schemas.microsoft.com/office/drawing/2014/main" id="{5295F3F6-B659-34FD-97F9-231A6CCDE9C7}"/>
                </a:ext>
              </a:extLst>
            </p:cNvPr>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693;p14">
              <a:extLst>
                <a:ext uri="{FF2B5EF4-FFF2-40B4-BE49-F238E27FC236}">
                  <a16:creationId xmlns:a16="http://schemas.microsoft.com/office/drawing/2014/main" id="{BFD460DB-12B1-0563-4CD6-121CFEE100BF}"/>
                </a:ext>
              </a:extLst>
            </p:cNvPr>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694;p14">
              <a:extLst>
                <a:ext uri="{FF2B5EF4-FFF2-40B4-BE49-F238E27FC236}">
                  <a16:creationId xmlns:a16="http://schemas.microsoft.com/office/drawing/2014/main" id="{8164D0CD-0D2C-252D-85C7-22911E4D36BC}"/>
                </a:ext>
              </a:extLst>
            </p:cNvPr>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695;p14">
              <a:extLst>
                <a:ext uri="{FF2B5EF4-FFF2-40B4-BE49-F238E27FC236}">
                  <a16:creationId xmlns:a16="http://schemas.microsoft.com/office/drawing/2014/main" id="{A5A1988A-8BBB-273B-B8FC-10845768EEFB}"/>
                </a:ext>
              </a:extLst>
            </p:cNvPr>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696;p14">
              <a:extLst>
                <a:ext uri="{FF2B5EF4-FFF2-40B4-BE49-F238E27FC236}">
                  <a16:creationId xmlns:a16="http://schemas.microsoft.com/office/drawing/2014/main" id="{279E8CEE-D0C6-57EB-B078-D3C80541E8DD}"/>
                </a:ext>
              </a:extLst>
            </p:cNvPr>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697;p14">
              <a:extLst>
                <a:ext uri="{FF2B5EF4-FFF2-40B4-BE49-F238E27FC236}">
                  <a16:creationId xmlns:a16="http://schemas.microsoft.com/office/drawing/2014/main" id="{027A6323-1280-851C-A5E8-65FB967AC057}"/>
                </a:ext>
              </a:extLst>
            </p:cNvPr>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698;p14">
              <a:extLst>
                <a:ext uri="{FF2B5EF4-FFF2-40B4-BE49-F238E27FC236}">
                  <a16:creationId xmlns:a16="http://schemas.microsoft.com/office/drawing/2014/main" id="{DFA23CED-AA00-E4E2-259F-D69E773B3733}"/>
                </a:ext>
              </a:extLst>
            </p:cNvPr>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699;p14">
              <a:extLst>
                <a:ext uri="{FF2B5EF4-FFF2-40B4-BE49-F238E27FC236}">
                  <a16:creationId xmlns:a16="http://schemas.microsoft.com/office/drawing/2014/main" id="{B5328366-DD2E-FDB9-C063-E27A86BF657F}"/>
                </a:ext>
              </a:extLst>
            </p:cNvPr>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700;p14">
              <a:extLst>
                <a:ext uri="{FF2B5EF4-FFF2-40B4-BE49-F238E27FC236}">
                  <a16:creationId xmlns:a16="http://schemas.microsoft.com/office/drawing/2014/main" id="{3A1911D2-B63C-A6DB-A449-A56147568995}"/>
                </a:ext>
              </a:extLst>
            </p:cNvPr>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701;p14">
              <a:extLst>
                <a:ext uri="{FF2B5EF4-FFF2-40B4-BE49-F238E27FC236}">
                  <a16:creationId xmlns:a16="http://schemas.microsoft.com/office/drawing/2014/main" id="{DD85A6F7-D271-ED54-BAFD-1CE8A6C174EC}"/>
                </a:ext>
              </a:extLst>
            </p:cNvPr>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702;p14">
              <a:extLst>
                <a:ext uri="{FF2B5EF4-FFF2-40B4-BE49-F238E27FC236}">
                  <a16:creationId xmlns:a16="http://schemas.microsoft.com/office/drawing/2014/main" id="{A1C4CCB5-4D75-A98F-DBE1-40EEECDFEE11}"/>
                </a:ext>
              </a:extLst>
            </p:cNvPr>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703;p14">
              <a:extLst>
                <a:ext uri="{FF2B5EF4-FFF2-40B4-BE49-F238E27FC236}">
                  <a16:creationId xmlns:a16="http://schemas.microsoft.com/office/drawing/2014/main" id="{2BD2303F-E153-F41D-A421-280F550F7568}"/>
                </a:ext>
              </a:extLst>
            </p:cNvPr>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704;p14">
              <a:extLst>
                <a:ext uri="{FF2B5EF4-FFF2-40B4-BE49-F238E27FC236}">
                  <a16:creationId xmlns:a16="http://schemas.microsoft.com/office/drawing/2014/main" id="{459D9ACF-D2FC-A6C0-F7B1-974CE0C106AD}"/>
                </a:ext>
              </a:extLst>
            </p:cNvPr>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705;p14">
              <a:extLst>
                <a:ext uri="{FF2B5EF4-FFF2-40B4-BE49-F238E27FC236}">
                  <a16:creationId xmlns:a16="http://schemas.microsoft.com/office/drawing/2014/main" id="{3A861001-1D4F-48AE-6D78-F537DB06AC63}"/>
                </a:ext>
              </a:extLst>
            </p:cNvPr>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706;p14">
              <a:extLst>
                <a:ext uri="{FF2B5EF4-FFF2-40B4-BE49-F238E27FC236}">
                  <a16:creationId xmlns:a16="http://schemas.microsoft.com/office/drawing/2014/main" id="{C8459E89-12E8-5630-B21D-0671DAD4643F}"/>
                </a:ext>
              </a:extLst>
            </p:cNvPr>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707;p14">
              <a:extLst>
                <a:ext uri="{FF2B5EF4-FFF2-40B4-BE49-F238E27FC236}">
                  <a16:creationId xmlns:a16="http://schemas.microsoft.com/office/drawing/2014/main" id="{504AC312-004E-FC2D-33FF-FE7BFA2994EE}"/>
                </a:ext>
              </a:extLst>
            </p:cNvPr>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708;p14">
              <a:extLst>
                <a:ext uri="{FF2B5EF4-FFF2-40B4-BE49-F238E27FC236}">
                  <a16:creationId xmlns:a16="http://schemas.microsoft.com/office/drawing/2014/main" id="{A7FB44C2-E5F8-ECEE-A2F3-936002629628}"/>
                </a:ext>
              </a:extLst>
            </p:cNvPr>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709;p14">
              <a:extLst>
                <a:ext uri="{FF2B5EF4-FFF2-40B4-BE49-F238E27FC236}">
                  <a16:creationId xmlns:a16="http://schemas.microsoft.com/office/drawing/2014/main" id="{F716DD3B-7AAD-615C-371A-051CA59C67B8}"/>
                </a:ext>
              </a:extLst>
            </p:cNvPr>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710;p14">
              <a:extLst>
                <a:ext uri="{FF2B5EF4-FFF2-40B4-BE49-F238E27FC236}">
                  <a16:creationId xmlns:a16="http://schemas.microsoft.com/office/drawing/2014/main" id="{DCEF4572-358B-AF46-318A-9DA0DF31B1FF}"/>
                </a:ext>
              </a:extLst>
            </p:cNvPr>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711;p14">
              <a:extLst>
                <a:ext uri="{FF2B5EF4-FFF2-40B4-BE49-F238E27FC236}">
                  <a16:creationId xmlns:a16="http://schemas.microsoft.com/office/drawing/2014/main" id="{E7A3F36A-5692-B9E8-C94A-25A80CC83F79}"/>
                </a:ext>
              </a:extLst>
            </p:cNvPr>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712;p14">
              <a:extLst>
                <a:ext uri="{FF2B5EF4-FFF2-40B4-BE49-F238E27FC236}">
                  <a16:creationId xmlns:a16="http://schemas.microsoft.com/office/drawing/2014/main" id="{FB597E82-34FE-4DBF-ABB4-3860159FA2FF}"/>
                </a:ext>
              </a:extLst>
            </p:cNvPr>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713;p14">
              <a:extLst>
                <a:ext uri="{FF2B5EF4-FFF2-40B4-BE49-F238E27FC236}">
                  <a16:creationId xmlns:a16="http://schemas.microsoft.com/office/drawing/2014/main" id="{F2215268-7622-2612-7289-F41E6AC5C884}"/>
                </a:ext>
              </a:extLst>
            </p:cNvPr>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714;p14">
              <a:extLst>
                <a:ext uri="{FF2B5EF4-FFF2-40B4-BE49-F238E27FC236}">
                  <a16:creationId xmlns:a16="http://schemas.microsoft.com/office/drawing/2014/main" id="{F93213DA-F1B5-23AE-D2E9-4966081A166C}"/>
                </a:ext>
              </a:extLst>
            </p:cNvPr>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715;p14">
              <a:extLst>
                <a:ext uri="{FF2B5EF4-FFF2-40B4-BE49-F238E27FC236}">
                  <a16:creationId xmlns:a16="http://schemas.microsoft.com/office/drawing/2014/main" id="{B8C8B0CB-5D74-BC5C-354C-62FD58C9575E}"/>
                </a:ext>
              </a:extLst>
            </p:cNvPr>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9716;p14">
              <a:extLst>
                <a:ext uri="{FF2B5EF4-FFF2-40B4-BE49-F238E27FC236}">
                  <a16:creationId xmlns:a16="http://schemas.microsoft.com/office/drawing/2014/main" id="{C7D6E149-FA38-8E33-D673-043051DE854A}"/>
                </a:ext>
              </a:extLst>
            </p:cNvPr>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9717;p14">
              <a:extLst>
                <a:ext uri="{FF2B5EF4-FFF2-40B4-BE49-F238E27FC236}">
                  <a16:creationId xmlns:a16="http://schemas.microsoft.com/office/drawing/2014/main" id="{099B5330-14EA-83AF-6286-77E975617737}"/>
                </a:ext>
              </a:extLst>
            </p:cNvPr>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9718;p14">
              <a:extLst>
                <a:ext uri="{FF2B5EF4-FFF2-40B4-BE49-F238E27FC236}">
                  <a16:creationId xmlns:a16="http://schemas.microsoft.com/office/drawing/2014/main" id="{D1879FC4-2754-805D-D9D8-73F370B0978F}"/>
                </a:ext>
              </a:extLst>
            </p:cNvPr>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9719;p14">
              <a:extLst>
                <a:ext uri="{FF2B5EF4-FFF2-40B4-BE49-F238E27FC236}">
                  <a16:creationId xmlns:a16="http://schemas.microsoft.com/office/drawing/2014/main" id="{E7EA04A2-F1E4-64DF-23D2-D21DFCB933F9}"/>
                </a:ext>
              </a:extLst>
            </p:cNvPr>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9720;p14">
              <a:extLst>
                <a:ext uri="{FF2B5EF4-FFF2-40B4-BE49-F238E27FC236}">
                  <a16:creationId xmlns:a16="http://schemas.microsoft.com/office/drawing/2014/main" id="{9DC0CEF4-85A2-F784-B015-DF9567158015}"/>
                </a:ext>
              </a:extLst>
            </p:cNvPr>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9721;p14">
              <a:extLst>
                <a:ext uri="{FF2B5EF4-FFF2-40B4-BE49-F238E27FC236}">
                  <a16:creationId xmlns:a16="http://schemas.microsoft.com/office/drawing/2014/main" id="{508069C1-BE2B-8E19-68D3-E9F83D081429}"/>
                </a:ext>
              </a:extLst>
            </p:cNvPr>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9722;p14">
              <a:extLst>
                <a:ext uri="{FF2B5EF4-FFF2-40B4-BE49-F238E27FC236}">
                  <a16:creationId xmlns:a16="http://schemas.microsoft.com/office/drawing/2014/main" id="{AA139DC4-ECB4-F733-EF11-8035A49812D1}"/>
                </a:ext>
              </a:extLst>
            </p:cNvPr>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9723;p14">
              <a:extLst>
                <a:ext uri="{FF2B5EF4-FFF2-40B4-BE49-F238E27FC236}">
                  <a16:creationId xmlns:a16="http://schemas.microsoft.com/office/drawing/2014/main" id="{06766365-C6BC-01DC-8759-F3B01ECD1B04}"/>
                </a:ext>
              </a:extLst>
            </p:cNvPr>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9724;p14">
              <a:extLst>
                <a:ext uri="{FF2B5EF4-FFF2-40B4-BE49-F238E27FC236}">
                  <a16:creationId xmlns:a16="http://schemas.microsoft.com/office/drawing/2014/main" id="{6ED00CE8-D4E3-CD9E-A377-3F96594A5987}"/>
                </a:ext>
              </a:extLst>
            </p:cNvPr>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9725;p14">
              <a:extLst>
                <a:ext uri="{FF2B5EF4-FFF2-40B4-BE49-F238E27FC236}">
                  <a16:creationId xmlns:a16="http://schemas.microsoft.com/office/drawing/2014/main" id="{90A0C55F-234A-E407-10AB-9DF39ABA1E9F}"/>
                </a:ext>
              </a:extLst>
            </p:cNvPr>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9726;p14">
              <a:extLst>
                <a:ext uri="{FF2B5EF4-FFF2-40B4-BE49-F238E27FC236}">
                  <a16:creationId xmlns:a16="http://schemas.microsoft.com/office/drawing/2014/main" id="{955E2D50-E8BD-1AB9-1ED5-F16131619812}"/>
                </a:ext>
              </a:extLst>
            </p:cNvPr>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9727;p14">
              <a:extLst>
                <a:ext uri="{FF2B5EF4-FFF2-40B4-BE49-F238E27FC236}">
                  <a16:creationId xmlns:a16="http://schemas.microsoft.com/office/drawing/2014/main" id="{1B7DE371-987C-EECE-1EF8-9411426D65D3}"/>
                </a:ext>
              </a:extLst>
            </p:cNvPr>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9728;p14">
              <a:extLst>
                <a:ext uri="{FF2B5EF4-FFF2-40B4-BE49-F238E27FC236}">
                  <a16:creationId xmlns:a16="http://schemas.microsoft.com/office/drawing/2014/main" id="{29DF30FA-C020-9B0C-2433-FDD755F965F8}"/>
                </a:ext>
              </a:extLst>
            </p:cNvPr>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9729;p14">
              <a:extLst>
                <a:ext uri="{FF2B5EF4-FFF2-40B4-BE49-F238E27FC236}">
                  <a16:creationId xmlns:a16="http://schemas.microsoft.com/office/drawing/2014/main" id="{20905DAC-961E-87DE-2A04-4855DB8E46CB}"/>
                </a:ext>
              </a:extLst>
            </p:cNvPr>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9730;p14">
              <a:extLst>
                <a:ext uri="{FF2B5EF4-FFF2-40B4-BE49-F238E27FC236}">
                  <a16:creationId xmlns:a16="http://schemas.microsoft.com/office/drawing/2014/main" id="{8237B92C-1C3E-E290-0B3D-2AAD14539341}"/>
                </a:ext>
              </a:extLst>
            </p:cNvPr>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9731;p14">
              <a:extLst>
                <a:ext uri="{FF2B5EF4-FFF2-40B4-BE49-F238E27FC236}">
                  <a16:creationId xmlns:a16="http://schemas.microsoft.com/office/drawing/2014/main" id="{D1D87A11-3FC2-4F9E-5584-CCB067338DEF}"/>
                </a:ext>
              </a:extLst>
            </p:cNvPr>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9732;p14">
              <a:extLst>
                <a:ext uri="{FF2B5EF4-FFF2-40B4-BE49-F238E27FC236}">
                  <a16:creationId xmlns:a16="http://schemas.microsoft.com/office/drawing/2014/main" id="{86409D83-0D73-97FF-60D1-9CE93760CEF0}"/>
                </a:ext>
              </a:extLst>
            </p:cNvPr>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9733;p14">
              <a:extLst>
                <a:ext uri="{FF2B5EF4-FFF2-40B4-BE49-F238E27FC236}">
                  <a16:creationId xmlns:a16="http://schemas.microsoft.com/office/drawing/2014/main" id="{B04DA09E-C410-5D8A-17BA-99C6A499D345}"/>
                </a:ext>
              </a:extLst>
            </p:cNvPr>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9734;p14">
              <a:extLst>
                <a:ext uri="{FF2B5EF4-FFF2-40B4-BE49-F238E27FC236}">
                  <a16:creationId xmlns:a16="http://schemas.microsoft.com/office/drawing/2014/main" id="{5F693874-AB1F-7A95-CA76-34C994C812E2}"/>
                </a:ext>
              </a:extLst>
            </p:cNvPr>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9735;p14">
              <a:extLst>
                <a:ext uri="{FF2B5EF4-FFF2-40B4-BE49-F238E27FC236}">
                  <a16:creationId xmlns:a16="http://schemas.microsoft.com/office/drawing/2014/main" id="{18740D7E-F5CA-B1AC-04BA-F63C18B026B5}"/>
                </a:ext>
              </a:extLst>
            </p:cNvPr>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9736;p14">
              <a:extLst>
                <a:ext uri="{FF2B5EF4-FFF2-40B4-BE49-F238E27FC236}">
                  <a16:creationId xmlns:a16="http://schemas.microsoft.com/office/drawing/2014/main" id="{B999FD30-E99F-041A-01B5-E3E807F1EAAC}"/>
                </a:ext>
              </a:extLst>
            </p:cNvPr>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9737;p14">
              <a:extLst>
                <a:ext uri="{FF2B5EF4-FFF2-40B4-BE49-F238E27FC236}">
                  <a16:creationId xmlns:a16="http://schemas.microsoft.com/office/drawing/2014/main" id="{FDC969AF-D74F-BC98-04AD-E55361A0D206}"/>
                </a:ext>
              </a:extLst>
            </p:cNvPr>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9738;p14">
              <a:extLst>
                <a:ext uri="{FF2B5EF4-FFF2-40B4-BE49-F238E27FC236}">
                  <a16:creationId xmlns:a16="http://schemas.microsoft.com/office/drawing/2014/main" id="{097F9963-DA12-926A-495B-7C7CDE0058C6}"/>
                </a:ext>
              </a:extLst>
            </p:cNvPr>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9739;p14">
              <a:extLst>
                <a:ext uri="{FF2B5EF4-FFF2-40B4-BE49-F238E27FC236}">
                  <a16:creationId xmlns:a16="http://schemas.microsoft.com/office/drawing/2014/main" id="{E7DB0A4C-12CE-3436-7659-DACAD9754E64}"/>
                </a:ext>
              </a:extLst>
            </p:cNvPr>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9740;p14">
              <a:extLst>
                <a:ext uri="{FF2B5EF4-FFF2-40B4-BE49-F238E27FC236}">
                  <a16:creationId xmlns:a16="http://schemas.microsoft.com/office/drawing/2014/main" id="{D04E1B5F-0BC6-8607-9E6C-53ADC3238422}"/>
                </a:ext>
              </a:extLst>
            </p:cNvPr>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9741;p14">
              <a:extLst>
                <a:ext uri="{FF2B5EF4-FFF2-40B4-BE49-F238E27FC236}">
                  <a16:creationId xmlns:a16="http://schemas.microsoft.com/office/drawing/2014/main" id="{06EDEFA7-6837-F645-3E51-4AC09078BA2E}"/>
                </a:ext>
              </a:extLst>
            </p:cNvPr>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9742;p14">
              <a:extLst>
                <a:ext uri="{FF2B5EF4-FFF2-40B4-BE49-F238E27FC236}">
                  <a16:creationId xmlns:a16="http://schemas.microsoft.com/office/drawing/2014/main" id="{9D523548-B3FC-19B6-1329-1EA43A5C127E}"/>
                </a:ext>
              </a:extLst>
            </p:cNvPr>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9743;p14">
              <a:extLst>
                <a:ext uri="{FF2B5EF4-FFF2-40B4-BE49-F238E27FC236}">
                  <a16:creationId xmlns:a16="http://schemas.microsoft.com/office/drawing/2014/main" id="{7455BDD2-FA25-06BF-6CA9-810E04B851E1}"/>
                </a:ext>
              </a:extLst>
            </p:cNvPr>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9744;p14">
              <a:extLst>
                <a:ext uri="{FF2B5EF4-FFF2-40B4-BE49-F238E27FC236}">
                  <a16:creationId xmlns:a16="http://schemas.microsoft.com/office/drawing/2014/main" id="{6D139E7F-92A1-FD8D-9BB1-DBF7165DE3B3}"/>
                </a:ext>
              </a:extLst>
            </p:cNvPr>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9745;p14">
              <a:extLst>
                <a:ext uri="{FF2B5EF4-FFF2-40B4-BE49-F238E27FC236}">
                  <a16:creationId xmlns:a16="http://schemas.microsoft.com/office/drawing/2014/main" id="{3A6F8052-D00B-C6AC-7808-68420481CF0F}"/>
                </a:ext>
              </a:extLst>
            </p:cNvPr>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9746;p14">
              <a:extLst>
                <a:ext uri="{FF2B5EF4-FFF2-40B4-BE49-F238E27FC236}">
                  <a16:creationId xmlns:a16="http://schemas.microsoft.com/office/drawing/2014/main" id="{6AA6D741-D7CC-E0EF-4BFD-545A3FBDC9A1}"/>
                </a:ext>
              </a:extLst>
            </p:cNvPr>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9747;p14">
              <a:extLst>
                <a:ext uri="{FF2B5EF4-FFF2-40B4-BE49-F238E27FC236}">
                  <a16:creationId xmlns:a16="http://schemas.microsoft.com/office/drawing/2014/main" id="{3A536F75-8A3E-4DCD-CEFE-7B4545EE1E4D}"/>
                </a:ext>
              </a:extLst>
            </p:cNvPr>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9748;p14">
              <a:extLst>
                <a:ext uri="{FF2B5EF4-FFF2-40B4-BE49-F238E27FC236}">
                  <a16:creationId xmlns:a16="http://schemas.microsoft.com/office/drawing/2014/main" id="{6E75F5FF-48B8-261F-41D1-D26D237CE785}"/>
                </a:ext>
              </a:extLst>
            </p:cNvPr>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9749;p14">
              <a:extLst>
                <a:ext uri="{FF2B5EF4-FFF2-40B4-BE49-F238E27FC236}">
                  <a16:creationId xmlns:a16="http://schemas.microsoft.com/office/drawing/2014/main" id="{396AD0E5-A63A-42A5-1502-D9014B3A4D23}"/>
                </a:ext>
              </a:extLst>
            </p:cNvPr>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9750;p14">
              <a:extLst>
                <a:ext uri="{FF2B5EF4-FFF2-40B4-BE49-F238E27FC236}">
                  <a16:creationId xmlns:a16="http://schemas.microsoft.com/office/drawing/2014/main" id="{A56FA2C4-C59A-DEE5-9C56-8101A0C0BB65}"/>
                </a:ext>
              </a:extLst>
            </p:cNvPr>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9751;p14">
              <a:extLst>
                <a:ext uri="{FF2B5EF4-FFF2-40B4-BE49-F238E27FC236}">
                  <a16:creationId xmlns:a16="http://schemas.microsoft.com/office/drawing/2014/main" id="{94860466-8665-273D-C9CF-1F172C12B9A1}"/>
                </a:ext>
              </a:extLst>
            </p:cNvPr>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9752;p14">
              <a:extLst>
                <a:ext uri="{FF2B5EF4-FFF2-40B4-BE49-F238E27FC236}">
                  <a16:creationId xmlns:a16="http://schemas.microsoft.com/office/drawing/2014/main" id="{F0AB1466-7995-F464-CF5A-A4653C7F2027}"/>
                </a:ext>
              </a:extLst>
            </p:cNvPr>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9753;p14">
              <a:extLst>
                <a:ext uri="{FF2B5EF4-FFF2-40B4-BE49-F238E27FC236}">
                  <a16:creationId xmlns:a16="http://schemas.microsoft.com/office/drawing/2014/main" id="{A92BC5C6-0E55-0C61-7E51-B261842DB45B}"/>
                </a:ext>
              </a:extLst>
            </p:cNvPr>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9754;p14">
              <a:extLst>
                <a:ext uri="{FF2B5EF4-FFF2-40B4-BE49-F238E27FC236}">
                  <a16:creationId xmlns:a16="http://schemas.microsoft.com/office/drawing/2014/main" id="{5D2902D1-EF0E-5194-2504-1FE2A53E1A96}"/>
                </a:ext>
              </a:extLst>
            </p:cNvPr>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9755;p14">
              <a:extLst>
                <a:ext uri="{FF2B5EF4-FFF2-40B4-BE49-F238E27FC236}">
                  <a16:creationId xmlns:a16="http://schemas.microsoft.com/office/drawing/2014/main" id="{B09C9A69-1454-EACE-F3EE-3567990E3030}"/>
                </a:ext>
              </a:extLst>
            </p:cNvPr>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9756;p14">
              <a:extLst>
                <a:ext uri="{FF2B5EF4-FFF2-40B4-BE49-F238E27FC236}">
                  <a16:creationId xmlns:a16="http://schemas.microsoft.com/office/drawing/2014/main" id="{0785B083-7781-DD1A-80CE-D51DDA495525}"/>
                </a:ext>
              </a:extLst>
            </p:cNvPr>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9757;p14">
              <a:extLst>
                <a:ext uri="{FF2B5EF4-FFF2-40B4-BE49-F238E27FC236}">
                  <a16:creationId xmlns:a16="http://schemas.microsoft.com/office/drawing/2014/main" id="{380597D2-5C4A-125C-3F48-01D2BD3FFA9B}"/>
                </a:ext>
              </a:extLst>
            </p:cNvPr>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9758;p14">
              <a:extLst>
                <a:ext uri="{FF2B5EF4-FFF2-40B4-BE49-F238E27FC236}">
                  <a16:creationId xmlns:a16="http://schemas.microsoft.com/office/drawing/2014/main" id="{7B13B52B-3014-B6EF-1A8F-DF918ADB3A1D}"/>
                </a:ext>
              </a:extLst>
            </p:cNvPr>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9759;p14">
              <a:extLst>
                <a:ext uri="{FF2B5EF4-FFF2-40B4-BE49-F238E27FC236}">
                  <a16:creationId xmlns:a16="http://schemas.microsoft.com/office/drawing/2014/main" id="{A30D6EFA-230D-CDF3-A3B4-17F5C52986AC}"/>
                </a:ext>
              </a:extLst>
            </p:cNvPr>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9760;p14">
              <a:extLst>
                <a:ext uri="{FF2B5EF4-FFF2-40B4-BE49-F238E27FC236}">
                  <a16:creationId xmlns:a16="http://schemas.microsoft.com/office/drawing/2014/main" id="{301E2EBB-6AA8-298C-82E2-A3FE552C5960}"/>
                </a:ext>
              </a:extLst>
            </p:cNvPr>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9761;p14">
              <a:extLst>
                <a:ext uri="{FF2B5EF4-FFF2-40B4-BE49-F238E27FC236}">
                  <a16:creationId xmlns:a16="http://schemas.microsoft.com/office/drawing/2014/main" id="{F75276F8-4414-7089-2541-C660A8FEB38D}"/>
                </a:ext>
              </a:extLst>
            </p:cNvPr>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9762;p14">
              <a:extLst>
                <a:ext uri="{FF2B5EF4-FFF2-40B4-BE49-F238E27FC236}">
                  <a16:creationId xmlns:a16="http://schemas.microsoft.com/office/drawing/2014/main" id="{A87CD102-EBC0-6406-3FBD-A98503B799D3}"/>
                </a:ext>
              </a:extLst>
            </p:cNvPr>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9763;p14">
              <a:extLst>
                <a:ext uri="{FF2B5EF4-FFF2-40B4-BE49-F238E27FC236}">
                  <a16:creationId xmlns:a16="http://schemas.microsoft.com/office/drawing/2014/main" id="{C9EDEA09-33C4-46B8-4A84-B0D59B2F7FA9}"/>
                </a:ext>
              </a:extLst>
            </p:cNvPr>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9764;p14">
              <a:extLst>
                <a:ext uri="{FF2B5EF4-FFF2-40B4-BE49-F238E27FC236}">
                  <a16:creationId xmlns:a16="http://schemas.microsoft.com/office/drawing/2014/main" id="{8C81EAD7-AF00-290A-A851-967C0000F05F}"/>
                </a:ext>
              </a:extLst>
            </p:cNvPr>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9765;p14">
              <a:extLst>
                <a:ext uri="{FF2B5EF4-FFF2-40B4-BE49-F238E27FC236}">
                  <a16:creationId xmlns:a16="http://schemas.microsoft.com/office/drawing/2014/main" id="{F117DED9-0177-799A-DC01-6C7172BD3331}"/>
                </a:ext>
              </a:extLst>
            </p:cNvPr>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9766;p14">
              <a:extLst>
                <a:ext uri="{FF2B5EF4-FFF2-40B4-BE49-F238E27FC236}">
                  <a16:creationId xmlns:a16="http://schemas.microsoft.com/office/drawing/2014/main" id="{EAA7AFFD-759B-CA84-6F9C-27E591858C33}"/>
                </a:ext>
              </a:extLst>
            </p:cNvPr>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9767;p14">
              <a:extLst>
                <a:ext uri="{FF2B5EF4-FFF2-40B4-BE49-F238E27FC236}">
                  <a16:creationId xmlns:a16="http://schemas.microsoft.com/office/drawing/2014/main" id="{563D63D4-1BEE-811B-5C31-ED0F7D6E3238}"/>
                </a:ext>
              </a:extLst>
            </p:cNvPr>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9768;p14">
              <a:extLst>
                <a:ext uri="{FF2B5EF4-FFF2-40B4-BE49-F238E27FC236}">
                  <a16:creationId xmlns:a16="http://schemas.microsoft.com/office/drawing/2014/main" id="{60CEF6AB-174F-E698-62AD-8EFB83A8FBE5}"/>
                </a:ext>
              </a:extLst>
            </p:cNvPr>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9769;p14">
              <a:extLst>
                <a:ext uri="{FF2B5EF4-FFF2-40B4-BE49-F238E27FC236}">
                  <a16:creationId xmlns:a16="http://schemas.microsoft.com/office/drawing/2014/main" id="{61D39B8E-968C-AFDF-55AA-30784A56EC18}"/>
                </a:ext>
              </a:extLst>
            </p:cNvPr>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9770;p14">
              <a:extLst>
                <a:ext uri="{FF2B5EF4-FFF2-40B4-BE49-F238E27FC236}">
                  <a16:creationId xmlns:a16="http://schemas.microsoft.com/office/drawing/2014/main" id="{2B2AC0E5-53A5-0A5A-D698-4438571A39D5}"/>
                </a:ext>
              </a:extLst>
            </p:cNvPr>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9771;p14">
              <a:extLst>
                <a:ext uri="{FF2B5EF4-FFF2-40B4-BE49-F238E27FC236}">
                  <a16:creationId xmlns:a16="http://schemas.microsoft.com/office/drawing/2014/main" id="{8C325B5F-5F29-7848-2191-E59A4AA237DA}"/>
                </a:ext>
              </a:extLst>
            </p:cNvPr>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9772;p14">
              <a:extLst>
                <a:ext uri="{FF2B5EF4-FFF2-40B4-BE49-F238E27FC236}">
                  <a16:creationId xmlns:a16="http://schemas.microsoft.com/office/drawing/2014/main" id="{A86EB508-CB4C-6F0E-8745-4B5906280EE0}"/>
                </a:ext>
              </a:extLst>
            </p:cNvPr>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9773;p14">
              <a:extLst>
                <a:ext uri="{FF2B5EF4-FFF2-40B4-BE49-F238E27FC236}">
                  <a16:creationId xmlns:a16="http://schemas.microsoft.com/office/drawing/2014/main" id="{65AB3757-FF2F-9D1A-E150-671C1BD46773}"/>
                </a:ext>
              </a:extLst>
            </p:cNvPr>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9774;p14">
              <a:extLst>
                <a:ext uri="{FF2B5EF4-FFF2-40B4-BE49-F238E27FC236}">
                  <a16:creationId xmlns:a16="http://schemas.microsoft.com/office/drawing/2014/main" id="{0CE8631F-1C0B-B1A2-97C6-CEDF8687DE6C}"/>
                </a:ext>
              </a:extLst>
            </p:cNvPr>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9775;p14">
              <a:extLst>
                <a:ext uri="{FF2B5EF4-FFF2-40B4-BE49-F238E27FC236}">
                  <a16:creationId xmlns:a16="http://schemas.microsoft.com/office/drawing/2014/main" id="{38E42D64-3FDC-4C4F-3103-738C40884B7B}"/>
                </a:ext>
              </a:extLst>
            </p:cNvPr>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9776;p14">
              <a:extLst>
                <a:ext uri="{FF2B5EF4-FFF2-40B4-BE49-F238E27FC236}">
                  <a16:creationId xmlns:a16="http://schemas.microsoft.com/office/drawing/2014/main" id="{6CAA03D0-96BA-9F29-D950-B39ACC10DBF3}"/>
                </a:ext>
              </a:extLst>
            </p:cNvPr>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9777;p14">
              <a:extLst>
                <a:ext uri="{FF2B5EF4-FFF2-40B4-BE49-F238E27FC236}">
                  <a16:creationId xmlns:a16="http://schemas.microsoft.com/office/drawing/2014/main" id="{247A8E92-2672-0CDE-7CE8-E80C2198D16C}"/>
                </a:ext>
              </a:extLst>
            </p:cNvPr>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9778;p14">
              <a:extLst>
                <a:ext uri="{FF2B5EF4-FFF2-40B4-BE49-F238E27FC236}">
                  <a16:creationId xmlns:a16="http://schemas.microsoft.com/office/drawing/2014/main" id="{8C222BD7-E269-CCBE-765A-6F7B6AF3CFE5}"/>
                </a:ext>
              </a:extLst>
            </p:cNvPr>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9779;p14">
              <a:extLst>
                <a:ext uri="{FF2B5EF4-FFF2-40B4-BE49-F238E27FC236}">
                  <a16:creationId xmlns:a16="http://schemas.microsoft.com/office/drawing/2014/main" id="{ACAFDCAD-76A0-45CD-1A6E-7761F8F7880F}"/>
                </a:ext>
              </a:extLst>
            </p:cNvPr>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9780;p14">
              <a:extLst>
                <a:ext uri="{FF2B5EF4-FFF2-40B4-BE49-F238E27FC236}">
                  <a16:creationId xmlns:a16="http://schemas.microsoft.com/office/drawing/2014/main" id="{CFF139D6-E8C9-7BCC-F035-96834CA7388C}"/>
                </a:ext>
              </a:extLst>
            </p:cNvPr>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9781;p14">
              <a:extLst>
                <a:ext uri="{FF2B5EF4-FFF2-40B4-BE49-F238E27FC236}">
                  <a16:creationId xmlns:a16="http://schemas.microsoft.com/office/drawing/2014/main" id="{07727B90-01E7-EE5F-B09D-A8855C20D0D9}"/>
                </a:ext>
              </a:extLst>
            </p:cNvPr>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9782;p14">
              <a:extLst>
                <a:ext uri="{FF2B5EF4-FFF2-40B4-BE49-F238E27FC236}">
                  <a16:creationId xmlns:a16="http://schemas.microsoft.com/office/drawing/2014/main" id="{9E004D0D-3451-F20A-6B2F-B618A49C84CD}"/>
                </a:ext>
              </a:extLst>
            </p:cNvPr>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9783;p14">
              <a:extLst>
                <a:ext uri="{FF2B5EF4-FFF2-40B4-BE49-F238E27FC236}">
                  <a16:creationId xmlns:a16="http://schemas.microsoft.com/office/drawing/2014/main" id="{1E501EB9-87A8-BEA3-8CEA-9192F7274842}"/>
                </a:ext>
              </a:extLst>
            </p:cNvPr>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9784;p14">
              <a:extLst>
                <a:ext uri="{FF2B5EF4-FFF2-40B4-BE49-F238E27FC236}">
                  <a16:creationId xmlns:a16="http://schemas.microsoft.com/office/drawing/2014/main" id="{0A55A981-0DA9-74DC-FB1F-6DEABBC451ED}"/>
                </a:ext>
              </a:extLst>
            </p:cNvPr>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9785;p14">
              <a:extLst>
                <a:ext uri="{FF2B5EF4-FFF2-40B4-BE49-F238E27FC236}">
                  <a16:creationId xmlns:a16="http://schemas.microsoft.com/office/drawing/2014/main" id="{9A42A3F9-FFB0-80A5-DE1C-7D9EB3F58372}"/>
                </a:ext>
              </a:extLst>
            </p:cNvPr>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9786;p14">
              <a:extLst>
                <a:ext uri="{FF2B5EF4-FFF2-40B4-BE49-F238E27FC236}">
                  <a16:creationId xmlns:a16="http://schemas.microsoft.com/office/drawing/2014/main" id="{E4F827D4-8816-6C06-0D74-FA5FA0BB467C}"/>
                </a:ext>
              </a:extLst>
            </p:cNvPr>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9787;p14">
              <a:extLst>
                <a:ext uri="{FF2B5EF4-FFF2-40B4-BE49-F238E27FC236}">
                  <a16:creationId xmlns:a16="http://schemas.microsoft.com/office/drawing/2014/main" id="{EE648AD6-D3A7-91C7-5F8B-0B439AC35941}"/>
                </a:ext>
              </a:extLst>
            </p:cNvPr>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9788;p14">
              <a:extLst>
                <a:ext uri="{FF2B5EF4-FFF2-40B4-BE49-F238E27FC236}">
                  <a16:creationId xmlns:a16="http://schemas.microsoft.com/office/drawing/2014/main" id="{7BBB94CB-CF2D-AC09-4030-93B42A14539B}"/>
                </a:ext>
              </a:extLst>
            </p:cNvPr>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9789;p14">
              <a:extLst>
                <a:ext uri="{FF2B5EF4-FFF2-40B4-BE49-F238E27FC236}">
                  <a16:creationId xmlns:a16="http://schemas.microsoft.com/office/drawing/2014/main" id="{9F1238A0-74FE-905A-6DA1-395E0B76DD1D}"/>
                </a:ext>
              </a:extLst>
            </p:cNvPr>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9790;p14">
              <a:extLst>
                <a:ext uri="{FF2B5EF4-FFF2-40B4-BE49-F238E27FC236}">
                  <a16:creationId xmlns:a16="http://schemas.microsoft.com/office/drawing/2014/main" id="{DF207740-665B-2DB6-3263-AA17982AEC73}"/>
                </a:ext>
              </a:extLst>
            </p:cNvPr>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9791;p14">
              <a:extLst>
                <a:ext uri="{FF2B5EF4-FFF2-40B4-BE49-F238E27FC236}">
                  <a16:creationId xmlns:a16="http://schemas.microsoft.com/office/drawing/2014/main" id="{B1A345B5-C721-14EB-A58A-8A044E079B2D}"/>
                </a:ext>
              </a:extLst>
            </p:cNvPr>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9792;p14">
              <a:extLst>
                <a:ext uri="{FF2B5EF4-FFF2-40B4-BE49-F238E27FC236}">
                  <a16:creationId xmlns:a16="http://schemas.microsoft.com/office/drawing/2014/main" id="{2B2F87A8-6160-7FEA-75B7-1159924F3885}"/>
                </a:ext>
              </a:extLst>
            </p:cNvPr>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9793;p14">
              <a:extLst>
                <a:ext uri="{FF2B5EF4-FFF2-40B4-BE49-F238E27FC236}">
                  <a16:creationId xmlns:a16="http://schemas.microsoft.com/office/drawing/2014/main" id="{F1D7F935-2BC1-8AEB-7B62-2A4F36FD21F1}"/>
                </a:ext>
              </a:extLst>
            </p:cNvPr>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9794;p14">
              <a:extLst>
                <a:ext uri="{FF2B5EF4-FFF2-40B4-BE49-F238E27FC236}">
                  <a16:creationId xmlns:a16="http://schemas.microsoft.com/office/drawing/2014/main" id="{71B5C6B4-2555-4AFA-ED06-9600716DA73C}"/>
                </a:ext>
              </a:extLst>
            </p:cNvPr>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9795;p14">
              <a:extLst>
                <a:ext uri="{FF2B5EF4-FFF2-40B4-BE49-F238E27FC236}">
                  <a16:creationId xmlns:a16="http://schemas.microsoft.com/office/drawing/2014/main" id="{6BC2F60C-4922-123E-DB70-A2347428E66B}"/>
                </a:ext>
              </a:extLst>
            </p:cNvPr>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9796;p14">
              <a:extLst>
                <a:ext uri="{FF2B5EF4-FFF2-40B4-BE49-F238E27FC236}">
                  <a16:creationId xmlns:a16="http://schemas.microsoft.com/office/drawing/2014/main" id="{D37ECD67-38FC-3C60-34E7-F616A47458B0}"/>
                </a:ext>
              </a:extLst>
            </p:cNvPr>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9797;p14">
              <a:extLst>
                <a:ext uri="{FF2B5EF4-FFF2-40B4-BE49-F238E27FC236}">
                  <a16:creationId xmlns:a16="http://schemas.microsoft.com/office/drawing/2014/main" id="{8FDE8F99-1375-2FC4-AAB3-626C2AA1B5C5}"/>
                </a:ext>
              </a:extLst>
            </p:cNvPr>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9798;p14">
              <a:extLst>
                <a:ext uri="{FF2B5EF4-FFF2-40B4-BE49-F238E27FC236}">
                  <a16:creationId xmlns:a16="http://schemas.microsoft.com/office/drawing/2014/main" id="{9F4817E7-936E-31F4-83A2-4BE3B7161C5F}"/>
                </a:ext>
              </a:extLst>
            </p:cNvPr>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9799;p14">
              <a:extLst>
                <a:ext uri="{FF2B5EF4-FFF2-40B4-BE49-F238E27FC236}">
                  <a16:creationId xmlns:a16="http://schemas.microsoft.com/office/drawing/2014/main" id="{4669096B-DCB8-F3F4-8C8B-200CD0188F02}"/>
                </a:ext>
              </a:extLst>
            </p:cNvPr>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9800;p14">
              <a:extLst>
                <a:ext uri="{FF2B5EF4-FFF2-40B4-BE49-F238E27FC236}">
                  <a16:creationId xmlns:a16="http://schemas.microsoft.com/office/drawing/2014/main" id="{09A30C6B-9536-B04A-E903-7E0CC102F000}"/>
                </a:ext>
              </a:extLst>
            </p:cNvPr>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9801;p14">
              <a:extLst>
                <a:ext uri="{FF2B5EF4-FFF2-40B4-BE49-F238E27FC236}">
                  <a16:creationId xmlns:a16="http://schemas.microsoft.com/office/drawing/2014/main" id="{815769E9-5924-6160-A21C-AE45EFD6F0A6}"/>
                </a:ext>
              </a:extLst>
            </p:cNvPr>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9802;p14">
              <a:extLst>
                <a:ext uri="{FF2B5EF4-FFF2-40B4-BE49-F238E27FC236}">
                  <a16:creationId xmlns:a16="http://schemas.microsoft.com/office/drawing/2014/main" id="{651932BB-7A1A-CC76-C011-971B947F9C4E}"/>
                </a:ext>
              </a:extLst>
            </p:cNvPr>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9803;p14">
              <a:extLst>
                <a:ext uri="{FF2B5EF4-FFF2-40B4-BE49-F238E27FC236}">
                  <a16:creationId xmlns:a16="http://schemas.microsoft.com/office/drawing/2014/main" id="{5CE6AD15-A5DD-ACF6-B08A-69CA59B2A3E5}"/>
                </a:ext>
              </a:extLst>
            </p:cNvPr>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9804;p14">
              <a:extLst>
                <a:ext uri="{FF2B5EF4-FFF2-40B4-BE49-F238E27FC236}">
                  <a16:creationId xmlns:a16="http://schemas.microsoft.com/office/drawing/2014/main" id="{826433ED-93DE-595B-7270-4515A4823CA6}"/>
                </a:ext>
              </a:extLst>
            </p:cNvPr>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9805;p14">
              <a:extLst>
                <a:ext uri="{FF2B5EF4-FFF2-40B4-BE49-F238E27FC236}">
                  <a16:creationId xmlns:a16="http://schemas.microsoft.com/office/drawing/2014/main" id="{5A4BB22B-C980-DEEA-564B-91EB44C8052F}"/>
                </a:ext>
              </a:extLst>
            </p:cNvPr>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9806;p14">
              <a:extLst>
                <a:ext uri="{FF2B5EF4-FFF2-40B4-BE49-F238E27FC236}">
                  <a16:creationId xmlns:a16="http://schemas.microsoft.com/office/drawing/2014/main" id="{1D2A64BB-E440-5441-C913-DA5B779DDB16}"/>
                </a:ext>
              </a:extLst>
            </p:cNvPr>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9807;p14">
              <a:extLst>
                <a:ext uri="{FF2B5EF4-FFF2-40B4-BE49-F238E27FC236}">
                  <a16:creationId xmlns:a16="http://schemas.microsoft.com/office/drawing/2014/main" id="{329B0D7A-47F9-E7B4-66FD-88F562E06879}"/>
                </a:ext>
              </a:extLst>
            </p:cNvPr>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9808;p14">
              <a:extLst>
                <a:ext uri="{FF2B5EF4-FFF2-40B4-BE49-F238E27FC236}">
                  <a16:creationId xmlns:a16="http://schemas.microsoft.com/office/drawing/2014/main" id="{BBF738D9-C7EB-42F0-5F1E-8AE32F31FC73}"/>
                </a:ext>
              </a:extLst>
            </p:cNvPr>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9809;p14">
              <a:extLst>
                <a:ext uri="{FF2B5EF4-FFF2-40B4-BE49-F238E27FC236}">
                  <a16:creationId xmlns:a16="http://schemas.microsoft.com/office/drawing/2014/main" id="{EB728270-88DF-C832-6F44-8F44477AA714}"/>
                </a:ext>
              </a:extLst>
            </p:cNvPr>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9810;p14">
              <a:extLst>
                <a:ext uri="{FF2B5EF4-FFF2-40B4-BE49-F238E27FC236}">
                  <a16:creationId xmlns:a16="http://schemas.microsoft.com/office/drawing/2014/main" id="{13AFDF65-115F-3C8A-D43E-298845A8DBD7}"/>
                </a:ext>
              </a:extLst>
            </p:cNvPr>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9811;p14">
              <a:extLst>
                <a:ext uri="{FF2B5EF4-FFF2-40B4-BE49-F238E27FC236}">
                  <a16:creationId xmlns:a16="http://schemas.microsoft.com/office/drawing/2014/main" id="{95E2EE6E-2C36-080F-0868-06523AFE29E8}"/>
                </a:ext>
              </a:extLst>
            </p:cNvPr>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9812;p14">
              <a:extLst>
                <a:ext uri="{FF2B5EF4-FFF2-40B4-BE49-F238E27FC236}">
                  <a16:creationId xmlns:a16="http://schemas.microsoft.com/office/drawing/2014/main" id="{66908A60-AE18-D4F7-BBC6-9EA90E370A6A}"/>
                </a:ext>
              </a:extLst>
            </p:cNvPr>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9813;p14">
              <a:extLst>
                <a:ext uri="{FF2B5EF4-FFF2-40B4-BE49-F238E27FC236}">
                  <a16:creationId xmlns:a16="http://schemas.microsoft.com/office/drawing/2014/main" id="{E58028FC-075A-978B-14FB-464FB5F28A6E}"/>
                </a:ext>
              </a:extLst>
            </p:cNvPr>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9814;p14">
              <a:extLst>
                <a:ext uri="{FF2B5EF4-FFF2-40B4-BE49-F238E27FC236}">
                  <a16:creationId xmlns:a16="http://schemas.microsoft.com/office/drawing/2014/main" id="{7B7778C6-4858-2D39-7029-E611C2AF3F3E}"/>
                </a:ext>
              </a:extLst>
            </p:cNvPr>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9815;p14">
              <a:extLst>
                <a:ext uri="{FF2B5EF4-FFF2-40B4-BE49-F238E27FC236}">
                  <a16:creationId xmlns:a16="http://schemas.microsoft.com/office/drawing/2014/main" id="{274DF683-E85B-6B83-C8AA-5428488BD7C4}"/>
                </a:ext>
              </a:extLst>
            </p:cNvPr>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9816;p14">
              <a:extLst>
                <a:ext uri="{FF2B5EF4-FFF2-40B4-BE49-F238E27FC236}">
                  <a16:creationId xmlns:a16="http://schemas.microsoft.com/office/drawing/2014/main" id="{88818FE1-3881-316A-37F6-04D0A9EED38B}"/>
                </a:ext>
              </a:extLst>
            </p:cNvPr>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9817;p14">
              <a:extLst>
                <a:ext uri="{FF2B5EF4-FFF2-40B4-BE49-F238E27FC236}">
                  <a16:creationId xmlns:a16="http://schemas.microsoft.com/office/drawing/2014/main" id="{9F8947F1-FF16-FA81-33C3-9F41C827CEAF}"/>
                </a:ext>
              </a:extLst>
            </p:cNvPr>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9818;p14">
              <a:extLst>
                <a:ext uri="{FF2B5EF4-FFF2-40B4-BE49-F238E27FC236}">
                  <a16:creationId xmlns:a16="http://schemas.microsoft.com/office/drawing/2014/main" id="{562455AD-3EAA-4346-3BF7-CB5DDEA313FF}"/>
                </a:ext>
              </a:extLst>
            </p:cNvPr>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9819;p14">
              <a:extLst>
                <a:ext uri="{FF2B5EF4-FFF2-40B4-BE49-F238E27FC236}">
                  <a16:creationId xmlns:a16="http://schemas.microsoft.com/office/drawing/2014/main" id="{639482DB-D26A-7BCC-F7AF-D288A5B69812}"/>
                </a:ext>
              </a:extLst>
            </p:cNvPr>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9820;p14">
              <a:extLst>
                <a:ext uri="{FF2B5EF4-FFF2-40B4-BE49-F238E27FC236}">
                  <a16:creationId xmlns:a16="http://schemas.microsoft.com/office/drawing/2014/main" id="{E3DC0A26-BAEB-EFBB-7FF4-7B64953B23B5}"/>
                </a:ext>
              </a:extLst>
            </p:cNvPr>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9821;p14">
              <a:extLst>
                <a:ext uri="{FF2B5EF4-FFF2-40B4-BE49-F238E27FC236}">
                  <a16:creationId xmlns:a16="http://schemas.microsoft.com/office/drawing/2014/main" id="{406A96E7-A322-D14E-9ACA-DF50EE694B3A}"/>
                </a:ext>
              </a:extLst>
            </p:cNvPr>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9822;p14">
              <a:extLst>
                <a:ext uri="{FF2B5EF4-FFF2-40B4-BE49-F238E27FC236}">
                  <a16:creationId xmlns:a16="http://schemas.microsoft.com/office/drawing/2014/main" id="{360E13A1-8F81-1A47-402D-FFB51397EE2F}"/>
                </a:ext>
              </a:extLst>
            </p:cNvPr>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9823;p14">
              <a:extLst>
                <a:ext uri="{FF2B5EF4-FFF2-40B4-BE49-F238E27FC236}">
                  <a16:creationId xmlns:a16="http://schemas.microsoft.com/office/drawing/2014/main" id="{75D8D630-BECD-20D3-80F8-DC2BA3F5FD4C}"/>
                </a:ext>
              </a:extLst>
            </p:cNvPr>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9824;p14">
              <a:extLst>
                <a:ext uri="{FF2B5EF4-FFF2-40B4-BE49-F238E27FC236}">
                  <a16:creationId xmlns:a16="http://schemas.microsoft.com/office/drawing/2014/main" id="{DA13187F-FEED-7B28-09EE-A43F8DEF4C52}"/>
                </a:ext>
              </a:extLst>
            </p:cNvPr>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9825;p14">
              <a:extLst>
                <a:ext uri="{FF2B5EF4-FFF2-40B4-BE49-F238E27FC236}">
                  <a16:creationId xmlns:a16="http://schemas.microsoft.com/office/drawing/2014/main" id="{E63D5D8E-9EE9-CE5C-874F-C1877066A658}"/>
                </a:ext>
              </a:extLst>
            </p:cNvPr>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9826;p14">
              <a:extLst>
                <a:ext uri="{FF2B5EF4-FFF2-40B4-BE49-F238E27FC236}">
                  <a16:creationId xmlns:a16="http://schemas.microsoft.com/office/drawing/2014/main" id="{60ED291A-5929-B2FE-7D19-03282C0A622B}"/>
                </a:ext>
              </a:extLst>
            </p:cNvPr>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9827;p14">
              <a:extLst>
                <a:ext uri="{FF2B5EF4-FFF2-40B4-BE49-F238E27FC236}">
                  <a16:creationId xmlns:a16="http://schemas.microsoft.com/office/drawing/2014/main" id="{3CC6DDA4-F65C-A6AC-AD30-6F8B8D19B3BD}"/>
                </a:ext>
              </a:extLst>
            </p:cNvPr>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9828;p14">
              <a:extLst>
                <a:ext uri="{FF2B5EF4-FFF2-40B4-BE49-F238E27FC236}">
                  <a16:creationId xmlns:a16="http://schemas.microsoft.com/office/drawing/2014/main" id="{52C45DF1-CECE-B376-737E-93C8AB56DFC4}"/>
                </a:ext>
              </a:extLst>
            </p:cNvPr>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9829;p14">
              <a:extLst>
                <a:ext uri="{FF2B5EF4-FFF2-40B4-BE49-F238E27FC236}">
                  <a16:creationId xmlns:a16="http://schemas.microsoft.com/office/drawing/2014/main" id="{62147ADC-D397-5AF9-40B7-5B4AA5500DB7}"/>
                </a:ext>
              </a:extLst>
            </p:cNvPr>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9830;p14">
              <a:extLst>
                <a:ext uri="{FF2B5EF4-FFF2-40B4-BE49-F238E27FC236}">
                  <a16:creationId xmlns:a16="http://schemas.microsoft.com/office/drawing/2014/main" id="{25D89033-1C71-0606-B410-89BACB6EA74E}"/>
                </a:ext>
              </a:extLst>
            </p:cNvPr>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9831;p14">
              <a:extLst>
                <a:ext uri="{FF2B5EF4-FFF2-40B4-BE49-F238E27FC236}">
                  <a16:creationId xmlns:a16="http://schemas.microsoft.com/office/drawing/2014/main" id="{DD7E1DFF-D9DD-B7DF-7ECC-351C93CF6B27}"/>
                </a:ext>
              </a:extLst>
            </p:cNvPr>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9832;p14">
              <a:extLst>
                <a:ext uri="{FF2B5EF4-FFF2-40B4-BE49-F238E27FC236}">
                  <a16:creationId xmlns:a16="http://schemas.microsoft.com/office/drawing/2014/main" id="{5021680A-69E8-24D9-170F-5B79F2E2794D}"/>
                </a:ext>
              </a:extLst>
            </p:cNvPr>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9833;p14">
              <a:extLst>
                <a:ext uri="{FF2B5EF4-FFF2-40B4-BE49-F238E27FC236}">
                  <a16:creationId xmlns:a16="http://schemas.microsoft.com/office/drawing/2014/main" id="{BAE42C8E-6929-D359-DF8D-41EE7A5F16CD}"/>
                </a:ext>
              </a:extLst>
            </p:cNvPr>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9834;p14">
              <a:extLst>
                <a:ext uri="{FF2B5EF4-FFF2-40B4-BE49-F238E27FC236}">
                  <a16:creationId xmlns:a16="http://schemas.microsoft.com/office/drawing/2014/main" id="{5504CB54-A6C9-9871-EAF8-1AB10AC6FF23}"/>
                </a:ext>
              </a:extLst>
            </p:cNvPr>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9835;p14">
              <a:extLst>
                <a:ext uri="{FF2B5EF4-FFF2-40B4-BE49-F238E27FC236}">
                  <a16:creationId xmlns:a16="http://schemas.microsoft.com/office/drawing/2014/main" id="{32E70314-A8B9-4484-F1EE-A6BC1230A08D}"/>
                </a:ext>
              </a:extLst>
            </p:cNvPr>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9836;p14">
              <a:extLst>
                <a:ext uri="{FF2B5EF4-FFF2-40B4-BE49-F238E27FC236}">
                  <a16:creationId xmlns:a16="http://schemas.microsoft.com/office/drawing/2014/main" id="{030C0D49-CF57-FE52-83AE-A1973813A909}"/>
                </a:ext>
              </a:extLst>
            </p:cNvPr>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9837;p14">
              <a:extLst>
                <a:ext uri="{FF2B5EF4-FFF2-40B4-BE49-F238E27FC236}">
                  <a16:creationId xmlns:a16="http://schemas.microsoft.com/office/drawing/2014/main" id="{67F80767-1A6B-80E5-B367-E70CB11E2F36}"/>
                </a:ext>
              </a:extLst>
            </p:cNvPr>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9838;p14">
              <a:extLst>
                <a:ext uri="{FF2B5EF4-FFF2-40B4-BE49-F238E27FC236}">
                  <a16:creationId xmlns:a16="http://schemas.microsoft.com/office/drawing/2014/main" id="{A89B101C-1CB1-E648-ADA7-9ED36211188E}"/>
                </a:ext>
              </a:extLst>
            </p:cNvPr>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9839;p14">
              <a:extLst>
                <a:ext uri="{FF2B5EF4-FFF2-40B4-BE49-F238E27FC236}">
                  <a16:creationId xmlns:a16="http://schemas.microsoft.com/office/drawing/2014/main" id="{6829AA68-6CC7-09E0-1053-9C4796FF9D12}"/>
                </a:ext>
              </a:extLst>
            </p:cNvPr>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9840;p14">
              <a:extLst>
                <a:ext uri="{FF2B5EF4-FFF2-40B4-BE49-F238E27FC236}">
                  <a16:creationId xmlns:a16="http://schemas.microsoft.com/office/drawing/2014/main" id="{59172993-8014-CEEA-B853-E3BD4386D12D}"/>
                </a:ext>
              </a:extLst>
            </p:cNvPr>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9841;p14">
              <a:extLst>
                <a:ext uri="{FF2B5EF4-FFF2-40B4-BE49-F238E27FC236}">
                  <a16:creationId xmlns:a16="http://schemas.microsoft.com/office/drawing/2014/main" id="{4132B70C-8A98-5107-0C2B-0D5EF5F526ED}"/>
                </a:ext>
              </a:extLst>
            </p:cNvPr>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9842;p14">
              <a:extLst>
                <a:ext uri="{FF2B5EF4-FFF2-40B4-BE49-F238E27FC236}">
                  <a16:creationId xmlns:a16="http://schemas.microsoft.com/office/drawing/2014/main" id="{4D838D5C-031D-2CE9-B702-19E05E85C47D}"/>
                </a:ext>
              </a:extLst>
            </p:cNvPr>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9843;p14">
              <a:extLst>
                <a:ext uri="{FF2B5EF4-FFF2-40B4-BE49-F238E27FC236}">
                  <a16:creationId xmlns:a16="http://schemas.microsoft.com/office/drawing/2014/main" id="{EC2B7D9A-CD28-2B68-2985-1ADBEFCB0EE5}"/>
                </a:ext>
              </a:extLst>
            </p:cNvPr>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9844;p14">
              <a:extLst>
                <a:ext uri="{FF2B5EF4-FFF2-40B4-BE49-F238E27FC236}">
                  <a16:creationId xmlns:a16="http://schemas.microsoft.com/office/drawing/2014/main" id="{455BA90B-8360-93E7-52D5-6F37B06DE49B}"/>
                </a:ext>
              </a:extLst>
            </p:cNvPr>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9845;p14">
              <a:extLst>
                <a:ext uri="{FF2B5EF4-FFF2-40B4-BE49-F238E27FC236}">
                  <a16:creationId xmlns:a16="http://schemas.microsoft.com/office/drawing/2014/main" id="{C80FC952-46F5-CF28-996D-4A76B97B4ACC}"/>
                </a:ext>
              </a:extLst>
            </p:cNvPr>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9846;p14">
              <a:extLst>
                <a:ext uri="{FF2B5EF4-FFF2-40B4-BE49-F238E27FC236}">
                  <a16:creationId xmlns:a16="http://schemas.microsoft.com/office/drawing/2014/main" id="{C5772223-05DE-A900-5BE9-CCFCAF9BDE5F}"/>
                </a:ext>
              </a:extLst>
            </p:cNvPr>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9847;p14">
              <a:extLst>
                <a:ext uri="{FF2B5EF4-FFF2-40B4-BE49-F238E27FC236}">
                  <a16:creationId xmlns:a16="http://schemas.microsoft.com/office/drawing/2014/main" id="{F194F202-B916-7E49-682C-AF5824AD6019}"/>
                </a:ext>
              </a:extLst>
            </p:cNvPr>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9848;p14">
              <a:extLst>
                <a:ext uri="{FF2B5EF4-FFF2-40B4-BE49-F238E27FC236}">
                  <a16:creationId xmlns:a16="http://schemas.microsoft.com/office/drawing/2014/main" id="{50238454-EC10-99FD-37A8-D06C2B0C770A}"/>
                </a:ext>
              </a:extLst>
            </p:cNvPr>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9849;p14">
              <a:extLst>
                <a:ext uri="{FF2B5EF4-FFF2-40B4-BE49-F238E27FC236}">
                  <a16:creationId xmlns:a16="http://schemas.microsoft.com/office/drawing/2014/main" id="{6AEA6B3E-D8D4-E466-BA9F-9ED919F70EF3}"/>
                </a:ext>
              </a:extLst>
            </p:cNvPr>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9850;p14">
              <a:extLst>
                <a:ext uri="{FF2B5EF4-FFF2-40B4-BE49-F238E27FC236}">
                  <a16:creationId xmlns:a16="http://schemas.microsoft.com/office/drawing/2014/main" id="{79B3A803-E452-1F6E-5E7F-CD1D4D38A64F}"/>
                </a:ext>
              </a:extLst>
            </p:cNvPr>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9851;p14">
              <a:extLst>
                <a:ext uri="{FF2B5EF4-FFF2-40B4-BE49-F238E27FC236}">
                  <a16:creationId xmlns:a16="http://schemas.microsoft.com/office/drawing/2014/main" id="{E951D896-1EA6-0D0B-BD42-89D9C85B0E16}"/>
                </a:ext>
              </a:extLst>
            </p:cNvPr>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9852;p14">
              <a:extLst>
                <a:ext uri="{FF2B5EF4-FFF2-40B4-BE49-F238E27FC236}">
                  <a16:creationId xmlns:a16="http://schemas.microsoft.com/office/drawing/2014/main" id="{77DB755E-21DC-CD24-D11F-FBE12A86516D}"/>
                </a:ext>
              </a:extLst>
            </p:cNvPr>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9853;p14">
              <a:extLst>
                <a:ext uri="{FF2B5EF4-FFF2-40B4-BE49-F238E27FC236}">
                  <a16:creationId xmlns:a16="http://schemas.microsoft.com/office/drawing/2014/main" id="{F7A6E4D9-85C0-BD92-F440-7EF7FAD2E66B}"/>
                </a:ext>
              </a:extLst>
            </p:cNvPr>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9854;p14">
              <a:extLst>
                <a:ext uri="{FF2B5EF4-FFF2-40B4-BE49-F238E27FC236}">
                  <a16:creationId xmlns:a16="http://schemas.microsoft.com/office/drawing/2014/main" id="{2CA5C557-1A50-802F-9F6F-D3DEABC7262F}"/>
                </a:ext>
              </a:extLst>
            </p:cNvPr>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9855;p14">
              <a:extLst>
                <a:ext uri="{FF2B5EF4-FFF2-40B4-BE49-F238E27FC236}">
                  <a16:creationId xmlns:a16="http://schemas.microsoft.com/office/drawing/2014/main" id="{2D30B3B9-D755-A621-CFBC-69412973DD0B}"/>
                </a:ext>
              </a:extLst>
            </p:cNvPr>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9856;p14">
              <a:extLst>
                <a:ext uri="{FF2B5EF4-FFF2-40B4-BE49-F238E27FC236}">
                  <a16:creationId xmlns:a16="http://schemas.microsoft.com/office/drawing/2014/main" id="{B2F9C7D9-D636-8A09-17E9-686D2007BEF3}"/>
                </a:ext>
              </a:extLst>
            </p:cNvPr>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9857;p14">
              <a:extLst>
                <a:ext uri="{FF2B5EF4-FFF2-40B4-BE49-F238E27FC236}">
                  <a16:creationId xmlns:a16="http://schemas.microsoft.com/office/drawing/2014/main" id="{9918AA68-0413-B801-5F3C-E4192C72150A}"/>
                </a:ext>
              </a:extLst>
            </p:cNvPr>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9858;p14">
              <a:extLst>
                <a:ext uri="{FF2B5EF4-FFF2-40B4-BE49-F238E27FC236}">
                  <a16:creationId xmlns:a16="http://schemas.microsoft.com/office/drawing/2014/main" id="{6E0B24D6-380A-CCDE-7A98-9619FBC21F31}"/>
                </a:ext>
              </a:extLst>
            </p:cNvPr>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9859;p14">
              <a:extLst>
                <a:ext uri="{FF2B5EF4-FFF2-40B4-BE49-F238E27FC236}">
                  <a16:creationId xmlns:a16="http://schemas.microsoft.com/office/drawing/2014/main" id="{7262979B-60B4-A436-1D97-B1A278B29128}"/>
                </a:ext>
              </a:extLst>
            </p:cNvPr>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9860;p14">
              <a:extLst>
                <a:ext uri="{FF2B5EF4-FFF2-40B4-BE49-F238E27FC236}">
                  <a16:creationId xmlns:a16="http://schemas.microsoft.com/office/drawing/2014/main" id="{CEE03902-DDAC-4D9E-7442-C3719B7DEAB9}"/>
                </a:ext>
              </a:extLst>
            </p:cNvPr>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9861;p14">
              <a:extLst>
                <a:ext uri="{FF2B5EF4-FFF2-40B4-BE49-F238E27FC236}">
                  <a16:creationId xmlns:a16="http://schemas.microsoft.com/office/drawing/2014/main" id="{D9EB0E10-DD40-69DA-E404-BB19D2B271EB}"/>
                </a:ext>
              </a:extLst>
            </p:cNvPr>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9862;p14">
              <a:extLst>
                <a:ext uri="{FF2B5EF4-FFF2-40B4-BE49-F238E27FC236}">
                  <a16:creationId xmlns:a16="http://schemas.microsoft.com/office/drawing/2014/main" id="{C32E1E37-8929-0E83-2D24-A9EFA66626EB}"/>
                </a:ext>
              </a:extLst>
            </p:cNvPr>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9863;p14">
              <a:extLst>
                <a:ext uri="{FF2B5EF4-FFF2-40B4-BE49-F238E27FC236}">
                  <a16:creationId xmlns:a16="http://schemas.microsoft.com/office/drawing/2014/main" id="{C17E7D8D-5047-2B55-587C-761E25B1D9EC}"/>
                </a:ext>
              </a:extLst>
            </p:cNvPr>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9864;p14">
              <a:extLst>
                <a:ext uri="{FF2B5EF4-FFF2-40B4-BE49-F238E27FC236}">
                  <a16:creationId xmlns:a16="http://schemas.microsoft.com/office/drawing/2014/main" id="{FA985550-3457-78E3-2B44-E9CFCFA29194}"/>
                </a:ext>
              </a:extLst>
            </p:cNvPr>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9865;p14">
              <a:extLst>
                <a:ext uri="{FF2B5EF4-FFF2-40B4-BE49-F238E27FC236}">
                  <a16:creationId xmlns:a16="http://schemas.microsoft.com/office/drawing/2014/main" id="{9D692244-8885-4BD6-B718-EAB501AF3FDD}"/>
                </a:ext>
              </a:extLst>
            </p:cNvPr>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9866;p14">
              <a:extLst>
                <a:ext uri="{FF2B5EF4-FFF2-40B4-BE49-F238E27FC236}">
                  <a16:creationId xmlns:a16="http://schemas.microsoft.com/office/drawing/2014/main" id="{41A5C2F9-3C7B-9716-73BB-350A9AFFF4E9}"/>
                </a:ext>
              </a:extLst>
            </p:cNvPr>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9867;p14">
              <a:extLst>
                <a:ext uri="{FF2B5EF4-FFF2-40B4-BE49-F238E27FC236}">
                  <a16:creationId xmlns:a16="http://schemas.microsoft.com/office/drawing/2014/main" id="{E91D43D4-549E-6627-9991-E45B06E5D805}"/>
                </a:ext>
              </a:extLst>
            </p:cNvPr>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9868;p14">
              <a:extLst>
                <a:ext uri="{FF2B5EF4-FFF2-40B4-BE49-F238E27FC236}">
                  <a16:creationId xmlns:a16="http://schemas.microsoft.com/office/drawing/2014/main" id="{D3F52A18-C9A1-DBFC-BAD9-6E0CFA809EDD}"/>
                </a:ext>
              </a:extLst>
            </p:cNvPr>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9869;p14">
              <a:extLst>
                <a:ext uri="{FF2B5EF4-FFF2-40B4-BE49-F238E27FC236}">
                  <a16:creationId xmlns:a16="http://schemas.microsoft.com/office/drawing/2014/main" id="{4B98FEF0-0043-550E-050B-C841771F6402}"/>
                </a:ext>
              </a:extLst>
            </p:cNvPr>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9870;p14">
              <a:extLst>
                <a:ext uri="{FF2B5EF4-FFF2-40B4-BE49-F238E27FC236}">
                  <a16:creationId xmlns:a16="http://schemas.microsoft.com/office/drawing/2014/main" id="{8C78AEA0-D622-0A63-309E-E43B77BE5933}"/>
                </a:ext>
              </a:extLst>
            </p:cNvPr>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9871;p14">
              <a:extLst>
                <a:ext uri="{FF2B5EF4-FFF2-40B4-BE49-F238E27FC236}">
                  <a16:creationId xmlns:a16="http://schemas.microsoft.com/office/drawing/2014/main" id="{743A942A-954A-C35A-E2DE-0BF1B16DC2B6}"/>
                </a:ext>
              </a:extLst>
            </p:cNvPr>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9872;p14">
              <a:extLst>
                <a:ext uri="{FF2B5EF4-FFF2-40B4-BE49-F238E27FC236}">
                  <a16:creationId xmlns:a16="http://schemas.microsoft.com/office/drawing/2014/main" id="{FB24C2FC-5F8B-39C7-BE43-B4CF2A2723CB}"/>
                </a:ext>
              </a:extLst>
            </p:cNvPr>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9873;p14">
              <a:extLst>
                <a:ext uri="{FF2B5EF4-FFF2-40B4-BE49-F238E27FC236}">
                  <a16:creationId xmlns:a16="http://schemas.microsoft.com/office/drawing/2014/main" id="{8E45C9C5-77D1-F198-5C27-523A0416735E}"/>
                </a:ext>
              </a:extLst>
            </p:cNvPr>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9874;p14">
              <a:extLst>
                <a:ext uri="{FF2B5EF4-FFF2-40B4-BE49-F238E27FC236}">
                  <a16:creationId xmlns:a16="http://schemas.microsoft.com/office/drawing/2014/main" id="{6363E569-A827-EFB1-52D0-98700B00E4F4}"/>
                </a:ext>
              </a:extLst>
            </p:cNvPr>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9875;p14">
              <a:extLst>
                <a:ext uri="{FF2B5EF4-FFF2-40B4-BE49-F238E27FC236}">
                  <a16:creationId xmlns:a16="http://schemas.microsoft.com/office/drawing/2014/main" id="{99C04644-9031-353B-04F3-F76A3D0EEFE6}"/>
                </a:ext>
              </a:extLst>
            </p:cNvPr>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9876;p14">
              <a:extLst>
                <a:ext uri="{FF2B5EF4-FFF2-40B4-BE49-F238E27FC236}">
                  <a16:creationId xmlns:a16="http://schemas.microsoft.com/office/drawing/2014/main" id="{B3B7122B-BDD4-BA8D-75FE-5C2E99F1D8E5}"/>
                </a:ext>
              </a:extLst>
            </p:cNvPr>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9877;p14">
              <a:extLst>
                <a:ext uri="{FF2B5EF4-FFF2-40B4-BE49-F238E27FC236}">
                  <a16:creationId xmlns:a16="http://schemas.microsoft.com/office/drawing/2014/main" id="{C7DB2702-7623-A79F-9569-6BBD203A9C8D}"/>
                </a:ext>
              </a:extLst>
            </p:cNvPr>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9878;p14">
              <a:extLst>
                <a:ext uri="{FF2B5EF4-FFF2-40B4-BE49-F238E27FC236}">
                  <a16:creationId xmlns:a16="http://schemas.microsoft.com/office/drawing/2014/main" id="{602B0895-DB21-2510-9238-E28C861FE2D0}"/>
                </a:ext>
              </a:extLst>
            </p:cNvPr>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9879;p14">
              <a:extLst>
                <a:ext uri="{FF2B5EF4-FFF2-40B4-BE49-F238E27FC236}">
                  <a16:creationId xmlns:a16="http://schemas.microsoft.com/office/drawing/2014/main" id="{9E8C9BB8-E0A0-9871-8678-6F909F0CA019}"/>
                </a:ext>
              </a:extLst>
            </p:cNvPr>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9880;p14">
              <a:extLst>
                <a:ext uri="{FF2B5EF4-FFF2-40B4-BE49-F238E27FC236}">
                  <a16:creationId xmlns:a16="http://schemas.microsoft.com/office/drawing/2014/main" id="{8FA284A8-6CAF-5093-BFBC-552FEDD4C095}"/>
                </a:ext>
              </a:extLst>
            </p:cNvPr>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9881;p14">
              <a:extLst>
                <a:ext uri="{FF2B5EF4-FFF2-40B4-BE49-F238E27FC236}">
                  <a16:creationId xmlns:a16="http://schemas.microsoft.com/office/drawing/2014/main" id="{66CFB533-7583-267B-F11E-A0082B8221F8}"/>
                </a:ext>
              </a:extLst>
            </p:cNvPr>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9882;p14">
              <a:extLst>
                <a:ext uri="{FF2B5EF4-FFF2-40B4-BE49-F238E27FC236}">
                  <a16:creationId xmlns:a16="http://schemas.microsoft.com/office/drawing/2014/main" id="{3CAE742B-7A80-342A-94C7-FB689B669DF6}"/>
                </a:ext>
              </a:extLst>
            </p:cNvPr>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9883;p14">
              <a:extLst>
                <a:ext uri="{FF2B5EF4-FFF2-40B4-BE49-F238E27FC236}">
                  <a16:creationId xmlns:a16="http://schemas.microsoft.com/office/drawing/2014/main" id="{73496F51-5131-126C-14F9-8B941CE6DF69}"/>
                </a:ext>
              </a:extLst>
            </p:cNvPr>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9884;p14">
              <a:extLst>
                <a:ext uri="{FF2B5EF4-FFF2-40B4-BE49-F238E27FC236}">
                  <a16:creationId xmlns:a16="http://schemas.microsoft.com/office/drawing/2014/main" id="{A695553D-2D82-77DD-3B8D-CEC7EDE39A22}"/>
                </a:ext>
              </a:extLst>
            </p:cNvPr>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9885;p14">
              <a:extLst>
                <a:ext uri="{FF2B5EF4-FFF2-40B4-BE49-F238E27FC236}">
                  <a16:creationId xmlns:a16="http://schemas.microsoft.com/office/drawing/2014/main" id="{8A396590-B373-CAC6-EBB4-24D216968A87}"/>
                </a:ext>
              </a:extLst>
            </p:cNvPr>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9886;p14">
              <a:extLst>
                <a:ext uri="{FF2B5EF4-FFF2-40B4-BE49-F238E27FC236}">
                  <a16:creationId xmlns:a16="http://schemas.microsoft.com/office/drawing/2014/main" id="{CCAA5BBD-299D-33E0-4DAB-3A08FEF5A716}"/>
                </a:ext>
              </a:extLst>
            </p:cNvPr>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9887;p14">
              <a:extLst>
                <a:ext uri="{FF2B5EF4-FFF2-40B4-BE49-F238E27FC236}">
                  <a16:creationId xmlns:a16="http://schemas.microsoft.com/office/drawing/2014/main" id="{A7F9CF99-1C5B-B0A6-ADD5-ADB9E23FE046}"/>
                </a:ext>
              </a:extLst>
            </p:cNvPr>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9888;p14">
              <a:extLst>
                <a:ext uri="{FF2B5EF4-FFF2-40B4-BE49-F238E27FC236}">
                  <a16:creationId xmlns:a16="http://schemas.microsoft.com/office/drawing/2014/main" id="{DE65365C-E155-E4E1-457D-E21E197D9000}"/>
                </a:ext>
              </a:extLst>
            </p:cNvPr>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9889;p14">
              <a:extLst>
                <a:ext uri="{FF2B5EF4-FFF2-40B4-BE49-F238E27FC236}">
                  <a16:creationId xmlns:a16="http://schemas.microsoft.com/office/drawing/2014/main" id="{B339B238-B2BB-415A-BF4C-673B5EF32B5C}"/>
                </a:ext>
              </a:extLst>
            </p:cNvPr>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9890;p14">
              <a:extLst>
                <a:ext uri="{FF2B5EF4-FFF2-40B4-BE49-F238E27FC236}">
                  <a16:creationId xmlns:a16="http://schemas.microsoft.com/office/drawing/2014/main" id="{EBD007EB-4FE4-B6A1-3C85-FF6FD9E12056}"/>
                </a:ext>
              </a:extLst>
            </p:cNvPr>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9891;p14">
              <a:extLst>
                <a:ext uri="{FF2B5EF4-FFF2-40B4-BE49-F238E27FC236}">
                  <a16:creationId xmlns:a16="http://schemas.microsoft.com/office/drawing/2014/main" id="{2F1FA6F0-3E8D-4D22-30BC-F3921BD18926}"/>
                </a:ext>
              </a:extLst>
            </p:cNvPr>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9892;p14">
              <a:extLst>
                <a:ext uri="{FF2B5EF4-FFF2-40B4-BE49-F238E27FC236}">
                  <a16:creationId xmlns:a16="http://schemas.microsoft.com/office/drawing/2014/main" id="{6CEAA41D-25BB-46DA-A12F-5F0BC20909D7}"/>
                </a:ext>
              </a:extLst>
            </p:cNvPr>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9893;p14">
              <a:extLst>
                <a:ext uri="{FF2B5EF4-FFF2-40B4-BE49-F238E27FC236}">
                  <a16:creationId xmlns:a16="http://schemas.microsoft.com/office/drawing/2014/main" id="{FEA7E8C8-4894-032A-FA3D-096D4ADC7DDB}"/>
                </a:ext>
              </a:extLst>
            </p:cNvPr>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9894;p14">
              <a:extLst>
                <a:ext uri="{FF2B5EF4-FFF2-40B4-BE49-F238E27FC236}">
                  <a16:creationId xmlns:a16="http://schemas.microsoft.com/office/drawing/2014/main" id="{4B0858B2-8C76-535A-32B8-08AE8C76CAF1}"/>
                </a:ext>
              </a:extLst>
            </p:cNvPr>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9895;p14">
              <a:extLst>
                <a:ext uri="{FF2B5EF4-FFF2-40B4-BE49-F238E27FC236}">
                  <a16:creationId xmlns:a16="http://schemas.microsoft.com/office/drawing/2014/main" id="{F3513832-4317-A490-9F22-1E5019286358}"/>
                </a:ext>
              </a:extLst>
            </p:cNvPr>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9896;p14">
              <a:extLst>
                <a:ext uri="{FF2B5EF4-FFF2-40B4-BE49-F238E27FC236}">
                  <a16:creationId xmlns:a16="http://schemas.microsoft.com/office/drawing/2014/main" id="{8C426B8E-89D0-BF5B-78D8-9B109AD4C37B}"/>
                </a:ext>
              </a:extLst>
            </p:cNvPr>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9897;p14">
              <a:extLst>
                <a:ext uri="{FF2B5EF4-FFF2-40B4-BE49-F238E27FC236}">
                  <a16:creationId xmlns:a16="http://schemas.microsoft.com/office/drawing/2014/main" id="{2421BC81-8D2B-8B15-91C8-9AABE833352D}"/>
                </a:ext>
              </a:extLst>
            </p:cNvPr>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9898;p14">
              <a:extLst>
                <a:ext uri="{FF2B5EF4-FFF2-40B4-BE49-F238E27FC236}">
                  <a16:creationId xmlns:a16="http://schemas.microsoft.com/office/drawing/2014/main" id="{7266C88C-070A-8FB8-87DD-CA911C81B4C5}"/>
                </a:ext>
              </a:extLst>
            </p:cNvPr>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9899;p14">
              <a:extLst>
                <a:ext uri="{FF2B5EF4-FFF2-40B4-BE49-F238E27FC236}">
                  <a16:creationId xmlns:a16="http://schemas.microsoft.com/office/drawing/2014/main" id="{15980F16-6E7A-B26A-02BD-EF05DF140C5D}"/>
                </a:ext>
              </a:extLst>
            </p:cNvPr>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9900;p14">
              <a:extLst>
                <a:ext uri="{FF2B5EF4-FFF2-40B4-BE49-F238E27FC236}">
                  <a16:creationId xmlns:a16="http://schemas.microsoft.com/office/drawing/2014/main" id="{9D7A521A-6026-7B35-71FC-5CEEE27B1974}"/>
                </a:ext>
              </a:extLst>
            </p:cNvPr>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9901;p14">
              <a:extLst>
                <a:ext uri="{FF2B5EF4-FFF2-40B4-BE49-F238E27FC236}">
                  <a16:creationId xmlns:a16="http://schemas.microsoft.com/office/drawing/2014/main" id="{E6CB8471-06E1-1CBA-B572-248B8FE5FD84}"/>
                </a:ext>
              </a:extLst>
            </p:cNvPr>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9902;p14">
              <a:extLst>
                <a:ext uri="{FF2B5EF4-FFF2-40B4-BE49-F238E27FC236}">
                  <a16:creationId xmlns:a16="http://schemas.microsoft.com/office/drawing/2014/main" id="{13E28BBD-62F4-00A0-B987-0E3D823F6320}"/>
                </a:ext>
              </a:extLst>
            </p:cNvPr>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9903;p14">
              <a:extLst>
                <a:ext uri="{FF2B5EF4-FFF2-40B4-BE49-F238E27FC236}">
                  <a16:creationId xmlns:a16="http://schemas.microsoft.com/office/drawing/2014/main" id="{DB2C7F9D-E9D5-1C13-28D9-CAEF5C6E2511}"/>
                </a:ext>
              </a:extLst>
            </p:cNvPr>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9904;p14">
              <a:extLst>
                <a:ext uri="{FF2B5EF4-FFF2-40B4-BE49-F238E27FC236}">
                  <a16:creationId xmlns:a16="http://schemas.microsoft.com/office/drawing/2014/main" id="{6FA788C9-8B4C-110C-9A2B-E0DE6203BD22}"/>
                </a:ext>
              </a:extLst>
            </p:cNvPr>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9905;p14">
              <a:extLst>
                <a:ext uri="{FF2B5EF4-FFF2-40B4-BE49-F238E27FC236}">
                  <a16:creationId xmlns:a16="http://schemas.microsoft.com/office/drawing/2014/main" id="{6B32D284-A260-55F4-87C5-E3927F82D5EA}"/>
                </a:ext>
              </a:extLst>
            </p:cNvPr>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9906;p14">
              <a:extLst>
                <a:ext uri="{FF2B5EF4-FFF2-40B4-BE49-F238E27FC236}">
                  <a16:creationId xmlns:a16="http://schemas.microsoft.com/office/drawing/2014/main" id="{F5EB943C-64DB-E9A9-845F-D28892EA859F}"/>
                </a:ext>
              </a:extLst>
            </p:cNvPr>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9907;p14">
              <a:extLst>
                <a:ext uri="{FF2B5EF4-FFF2-40B4-BE49-F238E27FC236}">
                  <a16:creationId xmlns:a16="http://schemas.microsoft.com/office/drawing/2014/main" id="{E4E210A9-7C03-2683-0C65-14650BEBFC47}"/>
                </a:ext>
              </a:extLst>
            </p:cNvPr>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9908;p14">
              <a:extLst>
                <a:ext uri="{FF2B5EF4-FFF2-40B4-BE49-F238E27FC236}">
                  <a16:creationId xmlns:a16="http://schemas.microsoft.com/office/drawing/2014/main" id="{0799EC9B-B840-A68C-A998-668693C29115}"/>
                </a:ext>
              </a:extLst>
            </p:cNvPr>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9909;p14">
              <a:extLst>
                <a:ext uri="{FF2B5EF4-FFF2-40B4-BE49-F238E27FC236}">
                  <a16:creationId xmlns:a16="http://schemas.microsoft.com/office/drawing/2014/main" id="{BCBABF41-7E24-E3D3-6F0D-2467C4898FCE}"/>
                </a:ext>
              </a:extLst>
            </p:cNvPr>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9910;p14">
              <a:extLst>
                <a:ext uri="{FF2B5EF4-FFF2-40B4-BE49-F238E27FC236}">
                  <a16:creationId xmlns:a16="http://schemas.microsoft.com/office/drawing/2014/main" id="{18A64D00-1FBE-C52E-4BEA-45B1FE9DC234}"/>
                </a:ext>
              </a:extLst>
            </p:cNvPr>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9911;p14">
              <a:extLst>
                <a:ext uri="{FF2B5EF4-FFF2-40B4-BE49-F238E27FC236}">
                  <a16:creationId xmlns:a16="http://schemas.microsoft.com/office/drawing/2014/main" id="{5D784C88-95AD-2668-137B-0710BAC40F94}"/>
                </a:ext>
              </a:extLst>
            </p:cNvPr>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9912;p14">
              <a:extLst>
                <a:ext uri="{FF2B5EF4-FFF2-40B4-BE49-F238E27FC236}">
                  <a16:creationId xmlns:a16="http://schemas.microsoft.com/office/drawing/2014/main" id="{969DDB80-6B38-603E-33A0-1E5819A2E806}"/>
                </a:ext>
              </a:extLst>
            </p:cNvPr>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9913;p14">
              <a:extLst>
                <a:ext uri="{FF2B5EF4-FFF2-40B4-BE49-F238E27FC236}">
                  <a16:creationId xmlns:a16="http://schemas.microsoft.com/office/drawing/2014/main" id="{E5FAEC58-D092-B44E-0ED1-9A04A35B505F}"/>
                </a:ext>
              </a:extLst>
            </p:cNvPr>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9914;p14">
              <a:extLst>
                <a:ext uri="{FF2B5EF4-FFF2-40B4-BE49-F238E27FC236}">
                  <a16:creationId xmlns:a16="http://schemas.microsoft.com/office/drawing/2014/main" id="{6D261CD7-D49C-6A0E-4090-8EDB1E9FF729}"/>
                </a:ext>
              </a:extLst>
            </p:cNvPr>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9915;p14">
              <a:extLst>
                <a:ext uri="{FF2B5EF4-FFF2-40B4-BE49-F238E27FC236}">
                  <a16:creationId xmlns:a16="http://schemas.microsoft.com/office/drawing/2014/main" id="{791DCEFF-67CC-C6BA-AC08-DFFF35831639}"/>
                </a:ext>
              </a:extLst>
            </p:cNvPr>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9916;p14">
              <a:extLst>
                <a:ext uri="{FF2B5EF4-FFF2-40B4-BE49-F238E27FC236}">
                  <a16:creationId xmlns:a16="http://schemas.microsoft.com/office/drawing/2014/main" id="{3C103910-D952-8E54-246D-1D41C3C6DBE0}"/>
                </a:ext>
              </a:extLst>
            </p:cNvPr>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9917;p14">
              <a:extLst>
                <a:ext uri="{FF2B5EF4-FFF2-40B4-BE49-F238E27FC236}">
                  <a16:creationId xmlns:a16="http://schemas.microsoft.com/office/drawing/2014/main" id="{B1C9832C-B0F4-94AC-47D1-96AF0E17FD71}"/>
                </a:ext>
              </a:extLst>
            </p:cNvPr>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9918;p14">
              <a:extLst>
                <a:ext uri="{FF2B5EF4-FFF2-40B4-BE49-F238E27FC236}">
                  <a16:creationId xmlns:a16="http://schemas.microsoft.com/office/drawing/2014/main" id="{3075E5EB-D1A6-2BF0-70B9-5BA714BAAA24}"/>
                </a:ext>
              </a:extLst>
            </p:cNvPr>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9919;p14">
              <a:extLst>
                <a:ext uri="{FF2B5EF4-FFF2-40B4-BE49-F238E27FC236}">
                  <a16:creationId xmlns:a16="http://schemas.microsoft.com/office/drawing/2014/main" id="{F8ABA1DB-5A67-1038-5904-20D140112E91}"/>
                </a:ext>
              </a:extLst>
            </p:cNvPr>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9920;p14">
              <a:extLst>
                <a:ext uri="{FF2B5EF4-FFF2-40B4-BE49-F238E27FC236}">
                  <a16:creationId xmlns:a16="http://schemas.microsoft.com/office/drawing/2014/main" id="{07AF822B-126E-7913-E7D6-FEDD5E47EC60}"/>
                </a:ext>
              </a:extLst>
            </p:cNvPr>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9921;p14">
              <a:extLst>
                <a:ext uri="{FF2B5EF4-FFF2-40B4-BE49-F238E27FC236}">
                  <a16:creationId xmlns:a16="http://schemas.microsoft.com/office/drawing/2014/main" id="{C3316EFB-0BE7-0731-6D7D-9D75BBF652DE}"/>
                </a:ext>
              </a:extLst>
            </p:cNvPr>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9922;p14">
              <a:extLst>
                <a:ext uri="{FF2B5EF4-FFF2-40B4-BE49-F238E27FC236}">
                  <a16:creationId xmlns:a16="http://schemas.microsoft.com/office/drawing/2014/main" id="{670960CE-8A36-0BC7-F92C-FCCC9B863FD9}"/>
                </a:ext>
              </a:extLst>
            </p:cNvPr>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9923;p14">
              <a:extLst>
                <a:ext uri="{FF2B5EF4-FFF2-40B4-BE49-F238E27FC236}">
                  <a16:creationId xmlns:a16="http://schemas.microsoft.com/office/drawing/2014/main" id="{26154757-535E-C750-2967-610E9C687584}"/>
                </a:ext>
              </a:extLst>
            </p:cNvPr>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9924;p14">
              <a:extLst>
                <a:ext uri="{FF2B5EF4-FFF2-40B4-BE49-F238E27FC236}">
                  <a16:creationId xmlns:a16="http://schemas.microsoft.com/office/drawing/2014/main" id="{77E4C298-A747-5780-A1EF-141072DCC426}"/>
                </a:ext>
              </a:extLst>
            </p:cNvPr>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9925;p14">
              <a:extLst>
                <a:ext uri="{FF2B5EF4-FFF2-40B4-BE49-F238E27FC236}">
                  <a16:creationId xmlns:a16="http://schemas.microsoft.com/office/drawing/2014/main" id="{C8B9D9C4-B5F6-3F2E-F0F8-2F371FDEB469}"/>
                </a:ext>
              </a:extLst>
            </p:cNvPr>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9926;p14">
              <a:extLst>
                <a:ext uri="{FF2B5EF4-FFF2-40B4-BE49-F238E27FC236}">
                  <a16:creationId xmlns:a16="http://schemas.microsoft.com/office/drawing/2014/main" id="{9FAD791B-50E3-3B64-7D4A-79095C1F4893}"/>
                </a:ext>
              </a:extLst>
            </p:cNvPr>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9927;p14">
              <a:extLst>
                <a:ext uri="{FF2B5EF4-FFF2-40B4-BE49-F238E27FC236}">
                  <a16:creationId xmlns:a16="http://schemas.microsoft.com/office/drawing/2014/main" id="{603AE109-EF4D-7538-38F9-D448FE8949E4}"/>
                </a:ext>
              </a:extLst>
            </p:cNvPr>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9928;p14">
              <a:extLst>
                <a:ext uri="{FF2B5EF4-FFF2-40B4-BE49-F238E27FC236}">
                  <a16:creationId xmlns:a16="http://schemas.microsoft.com/office/drawing/2014/main" id="{E4759970-9620-1B06-99F9-3C8B5041A2FC}"/>
                </a:ext>
              </a:extLst>
            </p:cNvPr>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9929;p14">
              <a:extLst>
                <a:ext uri="{FF2B5EF4-FFF2-40B4-BE49-F238E27FC236}">
                  <a16:creationId xmlns:a16="http://schemas.microsoft.com/office/drawing/2014/main" id="{1049695E-48D3-78EC-FB02-CB7BB9C3D8B6}"/>
                </a:ext>
              </a:extLst>
            </p:cNvPr>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9930;p14">
              <a:extLst>
                <a:ext uri="{FF2B5EF4-FFF2-40B4-BE49-F238E27FC236}">
                  <a16:creationId xmlns:a16="http://schemas.microsoft.com/office/drawing/2014/main" id="{E4205224-DA9B-7E5C-B6E8-6CBEB6957BB3}"/>
                </a:ext>
              </a:extLst>
            </p:cNvPr>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9931;p14">
              <a:extLst>
                <a:ext uri="{FF2B5EF4-FFF2-40B4-BE49-F238E27FC236}">
                  <a16:creationId xmlns:a16="http://schemas.microsoft.com/office/drawing/2014/main" id="{00DBBA67-E2CC-595B-A0C0-716A5425C79B}"/>
                </a:ext>
              </a:extLst>
            </p:cNvPr>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9932;p14">
              <a:extLst>
                <a:ext uri="{FF2B5EF4-FFF2-40B4-BE49-F238E27FC236}">
                  <a16:creationId xmlns:a16="http://schemas.microsoft.com/office/drawing/2014/main" id="{52DEB815-38FB-3A47-2EDA-C636408D246E}"/>
                </a:ext>
              </a:extLst>
            </p:cNvPr>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9933;p14">
              <a:extLst>
                <a:ext uri="{FF2B5EF4-FFF2-40B4-BE49-F238E27FC236}">
                  <a16:creationId xmlns:a16="http://schemas.microsoft.com/office/drawing/2014/main" id="{11A3A94C-BBF4-3C67-EC39-6C35437BC450}"/>
                </a:ext>
              </a:extLst>
            </p:cNvPr>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9934;p14">
              <a:extLst>
                <a:ext uri="{FF2B5EF4-FFF2-40B4-BE49-F238E27FC236}">
                  <a16:creationId xmlns:a16="http://schemas.microsoft.com/office/drawing/2014/main" id="{4960ABE0-4BDA-69FC-7254-1B933A2F7D48}"/>
                </a:ext>
              </a:extLst>
            </p:cNvPr>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9935;p14">
              <a:extLst>
                <a:ext uri="{FF2B5EF4-FFF2-40B4-BE49-F238E27FC236}">
                  <a16:creationId xmlns:a16="http://schemas.microsoft.com/office/drawing/2014/main" id="{F792FBD7-C1CA-1F4F-E81D-E8B20DBAEF51}"/>
                </a:ext>
              </a:extLst>
            </p:cNvPr>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9936;p14">
              <a:extLst>
                <a:ext uri="{FF2B5EF4-FFF2-40B4-BE49-F238E27FC236}">
                  <a16:creationId xmlns:a16="http://schemas.microsoft.com/office/drawing/2014/main" id="{85E9E09A-146E-605A-6D12-1F1693A3123D}"/>
                </a:ext>
              </a:extLst>
            </p:cNvPr>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9937;p14">
              <a:extLst>
                <a:ext uri="{FF2B5EF4-FFF2-40B4-BE49-F238E27FC236}">
                  <a16:creationId xmlns:a16="http://schemas.microsoft.com/office/drawing/2014/main" id="{A4E89C40-C7CA-B2B6-F7D8-1BD883085CAF}"/>
                </a:ext>
              </a:extLst>
            </p:cNvPr>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9938;p14">
              <a:extLst>
                <a:ext uri="{FF2B5EF4-FFF2-40B4-BE49-F238E27FC236}">
                  <a16:creationId xmlns:a16="http://schemas.microsoft.com/office/drawing/2014/main" id="{18637781-F14F-DC0F-3224-F1C982E9A395}"/>
                </a:ext>
              </a:extLst>
            </p:cNvPr>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9939;p14">
              <a:extLst>
                <a:ext uri="{FF2B5EF4-FFF2-40B4-BE49-F238E27FC236}">
                  <a16:creationId xmlns:a16="http://schemas.microsoft.com/office/drawing/2014/main" id="{192AA88B-7AF2-0588-392F-8E50722B27ED}"/>
                </a:ext>
              </a:extLst>
            </p:cNvPr>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9940;p14">
              <a:extLst>
                <a:ext uri="{FF2B5EF4-FFF2-40B4-BE49-F238E27FC236}">
                  <a16:creationId xmlns:a16="http://schemas.microsoft.com/office/drawing/2014/main" id="{9A67A24C-327F-099B-6EF3-DF1A609328F7}"/>
                </a:ext>
              </a:extLst>
            </p:cNvPr>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9941;p14">
              <a:extLst>
                <a:ext uri="{FF2B5EF4-FFF2-40B4-BE49-F238E27FC236}">
                  <a16:creationId xmlns:a16="http://schemas.microsoft.com/office/drawing/2014/main" id="{AF05C175-11CE-8249-0441-C216CD1D6E43}"/>
                </a:ext>
              </a:extLst>
            </p:cNvPr>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9942;p14">
              <a:extLst>
                <a:ext uri="{FF2B5EF4-FFF2-40B4-BE49-F238E27FC236}">
                  <a16:creationId xmlns:a16="http://schemas.microsoft.com/office/drawing/2014/main" id="{492F7B99-A1B2-CAEC-FAC5-92AA62E6BC49}"/>
                </a:ext>
              </a:extLst>
            </p:cNvPr>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9943;p14">
              <a:extLst>
                <a:ext uri="{FF2B5EF4-FFF2-40B4-BE49-F238E27FC236}">
                  <a16:creationId xmlns:a16="http://schemas.microsoft.com/office/drawing/2014/main" id="{11C79A08-40EC-E653-9B57-613167F8F2EC}"/>
                </a:ext>
              </a:extLst>
            </p:cNvPr>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9944;p14">
              <a:extLst>
                <a:ext uri="{FF2B5EF4-FFF2-40B4-BE49-F238E27FC236}">
                  <a16:creationId xmlns:a16="http://schemas.microsoft.com/office/drawing/2014/main" id="{7DC10099-16FC-0CBE-9FC3-6D0C62873E27}"/>
                </a:ext>
              </a:extLst>
            </p:cNvPr>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9945;p14">
              <a:extLst>
                <a:ext uri="{FF2B5EF4-FFF2-40B4-BE49-F238E27FC236}">
                  <a16:creationId xmlns:a16="http://schemas.microsoft.com/office/drawing/2014/main" id="{C9365EB2-1942-BEC1-1D9A-53EB56817806}"/>
                </a:ext>
              </a:extLst>
            </p:cNvPr>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9946;p14">
              <a:extLst>
                <a:ext uri="{FF2B5EF4-FFF2-40B4-BE49-F238E27FC236}">
                  <a16:creationId xmlns:a16="http://schemas.microsoft.com/office/drawing/2014/main" id="{27A5E39D-7077-F1CC-C21F-5A14D3D875A7}"/>
                </a:ext>
              </a:extLst>
            </p:cNvPr>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9947;p14">
              <a:extLst>
                <a:ext uri="{FF2B5EF4-FFF2-40B4-BE49-F238E27FC236}">
                  <a16:creationId xmlns:a16="http://schemas.microsoft.com/office/drawing/2014/main" id="{2FE456A3-F6DF-AD2A-131A-8CE9239A91A1}"/>
                </a:ext>
              </a:extLst>
            </p:cNvPr>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9948;p14">
              <a:extLst>
                <a:ext uri="{FF2B5EF4-FFF2-40B4-BE49-F238E27FC236}">
                  <a16:creationId xmlns:a16="http://schemas.microsoft.com/office/drawing/2014/main" id="{D3B095FA-A0EB-8AD0-92DB-E69B33AF998E}"/>
                </a:ext>
              </a:extLst>
            </p:cNvPr>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9949;p14">
              <a:extLst>
                <a:ext uri="{FF2B5EF4-FFF2-40B4-BE49-F238E27FC236}">
                  <a16:creationId xmlns:a16="http://schemas.microsoft.com/office/drawing/2014/main" id="{9269362C-5ADC-0B4A-9EBB-63A06169F764}"/>
                </a:ext>
              </a:extLst>
            </p:cNvPr>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9950;p14">
              <a:extLst>
                <a:ext uri="{FF2B5EF4-FFF2-40B4-BE49-F238E27FC236}">
                  <a16:creationId xmlns:a16="http://schemas.microsoft.com/office/drawing/2014/main" id="{2913D045-C074-6813-B6DA-DE09B084D53D}"/>
                </a:ext>
              </a:extLst>
            </p:cNvPr>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9951;p14">
              <a:extLst>
                <a:ext uri="{FF2B5EF4-FFF2-40B4-BE49-F238E27FC236}">
                  <a16:creationId xmlns:a16="http://schemas.microsoft.com/office/drawing/2014/main" id="{C3BB15AA-8640-FF9D-D604-EBC5397B3F20}"/>
                </a:ext>
              </a:extLst>
            </p:cNvPr>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9952;p14">
              <a:extLst>
                <a:ext uri="{FF2B5EF4-FFF2-40B4-BE49-F238E27FC236}">
                  <a16:creationId xmlns:a16="http://schemas.microsoft.com/office/drawing/2014/main" id="{70C0A7D2-54E1-F692-4495-037F6AC250AE}"/>
                </a:ext>
              </a:extLst>
            </p:cNvPr>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9953;p14">
              <a:extLst>
                <a:ext uri="{FF2B5EF4-FFF2-40B4-BE49-F238E27FC236}">
                  <a16:creationId xmlns:a16="http://schemas.microsoft.com/office/drawing/2014/main" id="{B7A1F967-2940-78B5-EB1D-46969A078285}"/>
                </a:ext>
              </a:extLst>
            </p:cNvPr>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9954;p14">
              <a:extLst>
                <a:ext uri="{FF2B5EF4-FFF2-40B4-BE49-F238E27FC236}">
                  <a16:creationId xmlns:a16="http://schemas.microsoft.com/office/drawing/2014/main" id="{E2B046DA-4ECD-64D9-BC7D-EFBEAF6633BE}"/>
                </a:ext>
              </a:extLst>
            </p:cNvPr>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9955;p14">
              <a:extLst>
                <a:ext uri="{FF2B5EF4-FFF2-40B4-BE49-F238E27FC236}">
                  <a16:creationId xmlns:a16="http://schemas.microsoft.com/office/drawing/2014/main" id="{F63AF268-4F03-8996-EC7B-95B44F11397D}"/>
                </a:ext>
              </a:extLst>
            </p:cNvPr>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9956;p14">
              <a:extLst>
                <a:ext uri="{FF2B5EF4-FFF2-40B4-BE49-F238E27FC236}">
                  <a16:creationId xmlns:a16="http://schemas.microsoft.com/office/drawing/2014/main" id="{B1B3E797-F765-6E0F-647B-648A3E5A2B3E}"/>
                </a:ext>
              </a:extLst>
            </p:cNvPr>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9957;p14">
              <a:extLst>
                <a:ext uri="{FF2B5EF4-FFF2-40B4-BE49-F238E27FC236}">
                  <a16:creationId xmlns:a16="http://schemas.microsoft.com/office/drawing/2014/main" id="{E7DB0A85-7399-26E4-0B39-0874162F0F94}"/>
                </a:ext>
              </a:extLst>
            </p:cNvPr>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9958;p14">
              <a:extLst>
                <a:ext uri="{FF2B5EF4-FFF2-40B4-BE49-F238E27FC236}">
                  <a16:creationId xmlns:a16="http://schemas.microsoft.com/office/drawing/2014/main" id="{70737F26-4B9F-D410-9891-B829617A2561}"/>
                </a:ext>
              </a:extLst>
            </p:cNvPr>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9959;p14">
              <a:extLst>
                <a:ext uri="{FF2B5EF4-FFF2-40B4-BE49-F238E27FC236}">
                  <a16:creationId xmlns:a16="http://schemas.microsoft.com/office/drawing/2014/main" id="{288D7732-C113-E096-E528-EE6E400B9B72}"/>
                </a:ext>
              </a:extLst>
            </p:cNvPr>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9960;p14">
              <a:extLst>
                <a:ext uri="{FF2B5EF4-FFF2-40B4-BE49-F238E27FC236}">
                  <a16:creationId xmlns:a16="http://schemas.microsoft.com/office/drawing/2014/main" id="{06EB9BD4-EC5C-350B-EA21-DEA36F8C7380}"/>
                </a:ext>
              </a:extLst>
            </p:cNvPr>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9961;p14">
              <a:extLst>
                <a:ext uri="{FF2B5EF4-FFF2-40B4-BE49-F238E27FC236}">
                  <a16:creationId xmlns:a16="http://schemas.microsoft.com/office/drawing/2014/main" id="{A1EE64C5-DF34-D9B3-D30C-F4AF6544D875}"/>
                </a:ext>
              </a:extLst>
            </p:cNvPr>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9962;p14">
              <a:extLst>
                <a:ext uri="{FF2B5EF4-FFF2-40B4-BE49-F238E27FC236}">
                  <a16:creationId xmlns:a16="http://schemas.microsoft.com/office/drawing/2014/main" id="{0F0B9DE4-6E4E-A8D4-03F6-9E4639CA6195}"/>
                </a:ext>
              </a:extLst>
            </p:cNvPr>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9963;p14">
              <a:extLst>
                <a:ext uri="{FF2B5EF4-FFF2-40B4-BE49-F238E27FC236}">
                  <a16:creationId xmlns:a16="http://schemas.microsoft.com/office/drawing/2014/main" id="{3053F919-47BC-9C35-004A-949812629539}"/>
                </a:ext>
              </a:extLst>
            </p:cNvPr>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9964;p14">
              <a:extLst>
                <a:ext uri="{FF2B5EF4-FFF2-40B4-BE49-F238E27FC236}">
                  <a16:creationId xmlns:a16="http://schemas.microsoft.com/office/drawing/2014/main" id="{D28245F7-0AD1-FA8F-CFB0-9036FFCF105C}"/>
                </a:ext>
              </a:extLst>
            </p:cNvPr>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9965;p14">
              <a:extLst>
                <a:ext uri="{FF2B5EF4-FFF2-40B4-BE49-F238E27FC236}">
                  <a16:creationId xmlns:a16="http://schemas.microsoft.com/office/drawing/2014/main" id="{DB0938CA-A30D-EC61-A45B-414B256F4B21}"/>
                </a:ext>
              </a:extLst>
            </p:cNvPr>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9966;p14">
              <a:extLst>
                <a:ext uri="{FF2B5EF4-FFF2-40B4-BE49-F238E27FC236}">
                  <a16:creationId xmlns:a16="http://schemas.microsoft.com/office/drawing/2014/main" id="{CF2E5B15-A9CC-81D8-D39B-40605F22984B}"/>
                </a:ext>
              </a:extLst>
            </p:cNvPr>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9967;p14">
              <a:extLst>
                <a:ext uri="{FF2B5EF4-FFF2-40B4-BE49-F238E27FC236}">
                  <a16:creationId xmlns:a16="http://schemas.microsoft.com/office/drawing/2014/main" id="{50A129B4-A346-C508-2FAE-4FEE8A5C2BA9}"/>
                </a:ext>
              </a:extLst>
            </p:cNvPr>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9968;p14">
              <a:extLst>
                <a:ext uri="{FF2B5EF4-FFF2-40B4-BE49-F238E27FC236}">
                  <a16:creationId xmlns:a16="http://schemas.microsoft.com/office/drawing/2014/main" id="{7091C5DD-262F-3978-0C75-D9A25F1158A6}"/>
                </a:ext>
              </a:extLst>
            </p:cNvPr>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9969;p14">
              <a:extLst>
                <a:ext uri="{FF2B5EF4-FFF2-40B4-BE49-F238E27FC236}">
                  <a16:creationId xmlns:a16="http://schemas.microsoft.com/office/drawing/2014/main" id="{5A7E36AD-964C-42C4-7B0F-CFDDE842808D}"/>
                </a:ext>
              </a:extLst>
            </p:cNvPr>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9970;p14">
              <a:extLst>
                <a:ext uri="{FF2B5EF4-FFF2-40B4-BE49-F238E27FC236}">
                  <a16:creationId xmlns:a16="http://schemas.microsoft.com/office/drawing/2014/main" id="{F2BE1C63-33DF-3948-78A9-52208C5EE381}"/>
                </a:ext>
              </a:extLst>
            </p:cNvPr>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9971;p14">
              <a:extLst>
                <a:ext uri="{FF2B5EF4-FFF2-40B4-BE49-F238E27FC236}">
                  <a16:creationId xmlns:a16="http://schemas.microsoft.com/office/drawing/2014/main" id="{C333B35F-397C-592F-4EE7-7156AD7ECD3B}"/>
                </a:ext>
              </a:extLst>
            </p:cNvPr>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9972;p14">
              <a:extLst>
                <a:ext uri="{FF2B5EF4-FFF2-40B4-BE49-F238E27FC236}">
                  <a16:creationId xmlns:a16="http://schemas.microsoft.com/office/drawing/2014/main" id="{0B93AFD8-8CC9-08E5-0035-14640B759E71}"/>
                </a:ext>
              </a:extLst>
            </p:cNvPr>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9973;p14">
              <a:extLst>
                <a:ext uri="{FF2B5EF4-FFF2-40B4-BE49-F238E27FC236}">
                  <a16:creationId xmlns:a16="http://schemas.microsoft.com/office/drawing/2014/main" id="{0B2E4B47-8B51-177E-3CF8-8D5730C6D234}"/>
                </a:ext>
              </a:extLst>
            </p:cNvPr>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9974;p14">
              <a:extLst>
                <a:ext uri="{FF2B5EF4-FFF2-40B4-BE49-F238E27FC236}">
                  <a16:creationId xmlns:a16="http://schemas.microsoft.com/office/drawing/2014/main" id="{AD34F094-5EDE-0C0D-EEAC-38B592FA0177}"/>
                </a:ext>
              </a:extLst>
            </p:cNvPr>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9975;p14">
              <a:extLst>
                <a:ext uri="{FF2B5EF4-FFF2-40B4-BE49-F238E27FC236}">
                  <a16:creationId xmlns:a16="http://schemas.microsoft.com/office/drawing/2014/main" id="{C1535075-33A3-6404-513A-8267121121F2}"/>
                </a:ext>
              </a:extLst>
            </p:cNvPr>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9976;p14">
              <a:extLst>
                <a:ext uri="{FF2B5EF4-FFF2-40B4-BE49-F238E27FC236}">
                  <a16:creationId xmlns:a16="http://schemas.microsoft.com/office/drawing/2014/main" id="{FBD61415-5C1A-4264-0AFB-979B6A5C2A44}"/>
                </a:ext>
              </a:extLst>
            </p:cNvPr>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9977;p14">
              <a:extLst>
                <a:ext uri="{FF2B5EF4-FFF2-40B4-BE49-F238E27FC236}">
                  <a16:creationId xmlns:a16="http://schemas.microsoft.com/office/drawing/2014/main" id="{4A5ACAAF-8831-C439-48E1-DE2216F40B0D}"/>
                </a:ext>
              </a:extLst>
            </p:cNvPr>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9978;p14">
              <a:extLst>
                <a:ext uri="{FF2B5EF4-FFF2-40B4-BE49-F238E27FC236}">
                  <a16:creationId xmlns:a16="http://schemas.microsoft.com/office/drawing/2014/main" id="{6D72E6EF-41E6-BF92-CD26-A67C6CF8F83E}"/>
                </a:ext>
              </a:extLst>
            </p:cNvPr>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9979;p14">
              <a:extLst>
                <a:ext uri="{FF2B5EF4-FFF2-40B4-BE49-F238E27FC236}">
                  <a16:creationId xmlns:a16="http://schemas.microsoft.com/office/drawing/2014/main" id="{A56D5C41-C8B7-0C36-74E8-F7A525A28087}"/>
                </a:ext>
              </a:extLst>
            </p:cNvPr>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9980;p14">
              <a:extLst>
                <a:ext uri="{FF2B5EF4-FFF2-40B4-BE49-F238E27FC236}">
                  <a16:creationId xmlns:a16="http://schemas.microsoft.com/office/drawing/2014/main" id="{1A783DA3-754C-8D2E-8630-52123443297F}"/>
                </a:ext>
              </a:extLst>
            </p:cNvPr>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9981;p14">
              <a:extLst>
                <a:ext uri="{FF2B5EF4-FFF2-40B4-BE49-F238E27FC236}">
                  <a16:creationId xmlns:a16="http://schemas.microsoft.com/office/drawing/2014/main" id="{5AF56F2A-D4A9-0F06-126E-6FD60407D77A}"/>
                </a:ext>
              </a:extLst>
            </p:cNvPr>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9982;p14">
              <a:extLst>
                <a:ext uri="{FF2B5EF4-FFF2-40B4-BE49-F238E27FC236}">
                  <a16:creationId xmlns:a16="http://schemas.microsoft.com/office/drawing/2014/main" id="{7216B09A-56D4-F5EE-2389-D5AAA10E4C88}"/>
                </a:ext>
              </a:extLst>
            </p:cNvPr>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9983;p14">
              <a:extLst>
                <a:ext uri="{FF2B5EF4-FFF2-40B4-BE49-F238E27FC236}">
                  <a16:creationId xmlns:a16="http://schemas.microsoft.com/office/drawing/2014/main" id="{46162B0B-2515-D99D-EC43-5A1C7C4ED9DC}"/>
                </a:ext>
              </a:extLst>
            </p:cNvPr>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9984;p14">
              <a:extLst>
                <a:ext uri="{FF2B5EF4-FFF2-40B4-BE49-F238E27FC236}">
                  <a16:creationId xmlns:a16="http://schemas.microsoft.com/office/drawing/2014/main" id="{A084F22F-DCA6-3D91-0EF1-8B882F413383}"/>
                </a:ext>
              </a:extLst>
            </p:cNvPr>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9985;p14">
              <a:extLst>
                <a:ext uri="{FF2B5EF4-FFF2-40B4-BE49-F238E27FC236}">
                  <a16:creationId xmlns:a16="http://schemas.microsoft.com/office/drawing/2014/main" id="{337F9F7A-F2B7-9D3E-2573-035546C1AF5F}"/>
                </a:ext>
              </a:extLst>
            </p:cNvPr>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9986;p14">
              <a:extLst>
                <a:ext uri="{FF2B5EF4-FFF2-40B4-BE49-F238E27FC236}">
                  <a16:creationId xmlns:a16="http://schemas.microsoft.com/office/drawing/2014/main" id="{D1A77408-03A0-29A3-9567-ED3B6AC4B417}"/>
                </a:ext>
              </a:extLst>
            </p:cNvPr>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9987;p14">
              <a:extLst>
                <a:ext uri="{FF2B5EF4-FFF2-40B4-BE49-F238E27FC236}">
                  <a16:creationId xmlns:a16="http://schemas.microsoft.com/office/drawing/2014/main" id="{0B9F58EA-270D-920A-8C84-1C4CBFC33ACF}"/>
                </a:ext>
              </a:extLst>
            </p:cNvPr>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9988;p14">
              <a:extLst>
                <a:ext uri="{FF2B5EF4-FFF2-40B4-BE49-F238E27FC236}">
                  <a16:creationId xmlns:a16="http://schemas.microsoft.com/office/drawing/2014/main" id="{537CB346-3F2D-077F-A1C6-DD065F3222ED}"/>
                </a:ext>
              </a:extLst>
            </p:cNvPr>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9989;p14">
              <a:extLst>
                <a:ext uri="{FF2B5EF4-FFF2-40B4-BE49-F238E27FC236}">
                  <a16:creationId xmlns:a16="http://schemas.microsoft.com/office/drawing/2014/main" id="{D290420E-1520-C83B-6EFA-8C5C72B1E611}"/>
                </a:ext>
              </a:extLst>
            </p:cNvPr>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9990;p14">
              <a:extLst>
                <a:ext uri="{FF2B5EF4-FFF2-40B4-BE49-F238E27FC236}">
                  <a16:creationId xmlns:a16="http://schemas.microsoft.com/office/drawing/2014/main" id="{597A0FC7-9197-393C-49D5-7712FCBC40FF}"/>
                </a:ext>
              </a:extLst>
            </p:cNvPr>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9991;p14">
              <a:extLst>
                <a:ext uri="{FF2B5EF4-FFF2-40B4-BE49-F238E27FC236}">
                  <a16:creationId xmlns:a16="http://schemas.microsoft.com/office/drawing/2014/main" id="{A1589ECD-A417-2019-0A53-A5D1E26031FF}"/>
                </a:ext>
              </a:extLst>
            </p:cNvPr>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9992;p14">
              <a:extLst>
                <a:ext uri="{FF2B5EF4-FFF2-40B4-BE49-F238E27FC236}">
                  <a16:creationId xmlns:a16="http://schemas.microsoft.com/office/drawing/2014/main" id="{2622D113-E9EC-5BAF-F676-06971EAC7A6D}"/>
                </a:ext>
              </a:extLst>
            </p:cNvPr>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9993;p14">
              <a:extLst>
                <a:ext uri="{FF2B5EF4-FFF2-40B4-BE49-F238E27FC236}">
                  <a16:creationId xmlns:a16="http://schemas.microsoft.com/office/drawing/2014/main" id="{5E245D06-FA29-AD6A-B722-85DFCEDA4E58}"/>
                </a:ext>
              </a:extLst>
            </p:cNvPr>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9994;p14">
              <a:extLst>
                <a:ext uri="{FF2B5EF4-FFF2-40B4-BE49-F238E27FC236}">
                  <a16:creationId xmlns:a16="http://schemas.microsoft.com/office/drawing/2014/main" id="{56457273-B669-3667-FC0B-26918050ECA2}"/>
                </a:ext>
              </a:extLst>
            </p:cNvPr>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9995;p14">
              <a:extLst>
                <a:ext uri="{FF2B5EF4-FFF2-40B4-BE49-F238E27FC236}">
                  <a16:creationId xmlns:a16="http://schemas.microsoft.com/office/drawing/2014/main" id="{DC480E43-672D-B8E4-5CC5-508A321E2F55}"/>
                </a:ext>
              </a:extLst>
            </p:cNvPr>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9996;p14">
              <a:extLst>
                <a:ext uri="{FF2B5EF4-FFF2-40B4-BE49-F238E27FC236}">
                  <a16:creationId xmlns:a16="http://schemas.microsoft.com/office/drawing/2014/main" id="{3722E000-A3D7-12DA-4907-B9B3ACFE65B6}"/>
                </a:ext>
              </a:extLst>
            </p:cNvPr>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9997;p14">
              <a:extLst>
                <a:ext uri="{FF2B5EF4-FFF2-40B4-BE49-F238E27FC236}">
                  <a16:creationId xmlns:a16="http://schemas.microsoft.com/office/drawing/2014/main" id="{BC7D3327-980F-4D45-6C89-E43ADC9F8C3B}"/>
                </a:ext>
              </a:extLst>
            </p:cNvPr>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9998;p14">
              <a:extLst>
                <a:ext uri="{FF2B5EF4-FFF2-40B4-BE49-F238E27FC236}">
                  <a16:creationId xmlns:a16="http://schemas.microsoft.com/office/drawing/2014/main" id="{F5F201E8-DFB0-6CA9-2A50-A570724EEC02}"/>
                </a:ext>
              </a:extLst>
            </p:cNvPr>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9999;p14">
              <a:extLst>
                <a:ext uri="{FF2B5EF4-FFF2-40B4-BE49-F238E27FC236}">
                  <a16:creationId xmlns:a16="http://schemas.microsoft.com/office/drawing/2014/main" id="{49EC4B67-5938-8BB4-1473-47C4E1521542}"/>
                </a:ext>
              </a:extLst>
            </p:cNvPr>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0000;p14">
              <a:extLst>
                <a:ext uri="{FF2B5EF4-FFF2-40B4-BE49-F238E27FC236}">
                  <a16:creationId xmlns:a16="http://schemas.microsoft.com/office/drawing/2014/main" id="{77F6228F-53A6-BAB3-4465-9BD65F24C6B7}"/>
                </a:ext>
              </a:extLst>
            </p:cNvPr>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0001;p14">
              <a:extLst>
                <a:ext uri="{FF2B5EF4-FFF2-40B4-BE49-F238E27FC236}">
                  <a16:creationId xmlns:a16="http://schemas.microsoft.com/office/drawing/2014/main" id="{AB8845B8-F692-C3DF-1A56-7C4B644A5D0B}"/>
                </a:ext>
              </a:extLst>
            </p:cNvPr>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0002;p14">
              <a:extLst>
                <a:ext uri="{FF2B5EF4-FFF2-40B4-BE49-F238E27FC236}">
                  <a16:creationId xmlns:a16="http://schemas.microsoft.com/office/drawing/2014/main" id="{640CDA3E-B7D5-62E8-8C1B-54087F96A77E}"/>
                </a:ext>
              </a:extLst>
            </p:cNvPr>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0003;p14">
              <a:extLst>
                <a:ext uri="{FF2B5EF4-FFF2-40B4-BE49-F238E27FC236}">
                  <a16:creationId xmlns:a16="http://schemas.microsoft.com/office/drawing/2014/main" id="{01799468-81E7-8105-F740-A445FE6A3420}"/>
                </a:ext>
              </a:extLst>
            </p:cNvPr>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0004;p14">
              <a:extLst>
                <a:ext uri="{FF2B5EF4-FFF2-40B4-BE49-F238E27FC236}">
                  <a16:creationId xmlns:a16="http://schemas.microsoft.com/office/drawing/2014/main" id="{3E255F1A-7FC2-1BF1-731F-60F7F8E9913C}"/>
                </a:ext>
              </a:extLst>
            </p:cNvPr>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0005;p14">
              <a:extLst>
                <a:ext uri="{FF2B5EF4-FFF2-40B4-BE49-F238E27FC236}">
                  <a16:creationId xmlns:a16="http://schemas.microsoft.com/office/drawing/2014/main" id="{95424B5B-9F48-D693-5465-F83E5EF22EC0}"/>
                </a:ext>
              </a:extLst>
            </p:cNvPr>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0006;p14">
              <a:extLst>
                <a:ext uri="{FF2B5EF4-FFF2-40B4-BE49-F238E27FC236}">
                  <a16:creationId xmlns:a16="http://schemas.microsoft.com/office/drawing/2014/main" id="{E465074F-1A7D-0D74-6C96-E66E2313322B}"/>
                </a:ext>
              </a:extLst>
            </p:cNvPr>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0007;p14">
            <a:extLst>
              <a:ext uri="{FF2B5EF4-FFF2-40B4-BE49-F238E27FC236}">
                <a16:creationId xmlns:a16="http://schemas.microsoft.com/office/drawing/2014/main" id="{8C2DC1CD-A856-5AB7-8326-B9113292C125}"/>
              </a:ext>
            </a:extLst>
          </p:cNvPr>
          <p:cNvGrpSpPr/>
          <p:nvPr userDrawn="1"/>
        </p:nvGrpSpPr>
        <p:grpSpPr>
          <a:xfrm>
            <a:off x="6138635" y="4878102"/>
            <a:ext cx="5832307" cy="2554999"/>
            <a:chOff x="321725" y="1582438"/>
            <a:chExt cx="2563764" cy="1123076"/>
          </a:xfrm>
        </p:grpSpPr>
        <p:sp>
          <p:nvSpPr>
            <p:cNvPr id="1292" name="Google Shape;10008;p14">
              <a:extLst>
                <a:ext uri="{FF2B5EF4-FFF2-40B4-BE49-F238E27FC236}">
                  <a16:creationId xmlns:a16="http://schemas.microsoft.com/office/drawing/2014/main" id="{3EC6157F-D66A-CFB1-FDE0-4A63964CAFDF}"/>
                </a:ext>
              </a:extLst>
            </p:cNvPr>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0009;p14">
              <a:extLst>
                <a:ext uri="{FF2B5EF4-FFF2-40B4-BE49-F238E27FC236}">
                  <a16:creationId xmlns:a16="http://schemas.microsoft.com/office/drawing/2014/main" id="{D541BDD4-E516-4C98-B157-2F38514C4D0C}"/>
                </a:ext>
              </a:extLst>
            </p:cNvPr>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0010;p14">
              <a:extLst>
                <a:ext uri="{FF2B5EF4-FFF2-40B4-BE49-F238E27FC236}">
                  <a16:creationId xmlns:a16="http://schemas.microsoft.com/office/drawing/2014/main" id="{759A3E36-6AC5-6E60-D429-DB2424E43F59}"/>
                </a:ext>
              </a:extLst>
            </p:cNvPr>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0011;p14">
              <a:extLst>
                <a:ext uri="{FF2B5EF4-FFF2-40B4-BE49-F238E27FC236}">
                  <a16:creationId xmlns:a16="http://schemas.microsoft.com/office/drawing/2014/main" id="{4DE25481-4CA6-0DF0-266F-92DA07C8239F}"/>
                </a:ext>
              </a:extLst>
            </p:cNvPr>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0012;p14">
              <a:extLst>
                <a:ext uri="{FF2B5EF4-FFF2-40B4-BE49-F238E27FC236}">
                  <a16:creationId xmlns:a16="http://schemas.microsoft.com/office/drawing/2014/main" id="{425275E9-E99A-79B3-385E-DD39B2537710}"/>
                </a:ext>
              </a:extLst>
            </p:cNvPr>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0013;p14">
              <a:extLst>
                <a:ext uri="{FF2B5EF4-FFF2-40B4-BE49-F238E27FC236}">
                  <a16:creationId xmlns:a16="http://schemas.microsoft.com/office/drawing/2014/main" id="{BDD6919B-C4A6-6F61-C4A3-30D5D63B7B0A}"/>
                </a:ext>
              </a:extLst>
            </p:cNvPr>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0014;p14">
              <a:extLst>
                <a:ext uri="{FF2B5EF4-FFF2-40B4-BE49-F238E27FC236}">
                  <a16:creationId xmlns:a16="http://schemas.microsoft.com/office/drawing/2014/main" id="{A83C60BC-881D-C967-4FEB-B1BD1085F285}"/>
                </a:ext>
              </a:extLst>
            </p:cNvPr>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0015;p14">
              <a:extLst>
                <a:ext uri="{FF2B5EF4-FFF2-40B4-BE49-F238E27FC236}">
                  <a16:creationId xmlns:a16="http://schemas.microsoft.com/office/drawing/2014/main" id="{F14CC4EC-C899-40CF-AE7E-DF0363FA86B8}"/>
                </a:ext>
              </a:extLst>
            </p:cNvPr>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0016;p14">
              <a:extLst>
                <a:ext uri="{FF2B5EF4-FFF2-40B4-BE49-F238E27FC236}">
                  <a16:creationId xmlns:a16="http://schemas.microsoft.com/office/drawing/2014/main" id="{E36A6207-298D-F2DB-10DA-41CCD4F3EB3C}"/>
                </a:ext>
              </a:extLst>
            </p:cNvPr>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0017;p14">
              <a:extLst>
                <a:ext uri="{FF2B5EF4-FFF2-40B4-BE49-F238E27FC236}">
                  <a16:creationId xmlns:a16="http://schemas.microsoft.com/office/drawing/2014/main" id="{7F09DC08-1811-9C5F-F703-B4D5CBDB4F85}"/>
                </a:ext>
              </a:extLst>
            </p:cNvPr>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0018;p14">
              <a:extLst>
                <a:ext uri="{FF2B5EF4-FFF2-40B4-BE49-F238E27FC236}">
                  <a16:creationId xmlns:a16="http://schemas.microsoft.com/office/drawing/2014/main" id="{8596B804-C952-982D-435E-B98B03782141}"/>
                </a:ext>
              </a:extLst>
            </p:cNvPr>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0019;p14">
              <a:extLst>
                <a:ext uri="{FF2B5EF4-FFF2-40B4-BE49-F238E27FC236}">
                  <a16:creationId xmlns:a16="http://schemas.microsoft.com/office/drawing/2014/main" id="{68C8EC8F-9FF8-13AF-6F1C-5C560FAB5ECC}"/>
                </a:ext>
              </a:extLst>
            </p:cNvPr>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0020;p14">
              <a:extLst>
                <a:ext uri="{FF2B5EF4-FFF2-40B4-BE49-F238E27FC236}">
                  <a16:creationId xmlns:a16="http://schemas.microsoft.com/office/drawing/2014/main" id="{7F50C476-1C9E-8C18-5207-2299AA87118A}"/>
                </a:ext>
              </a:extLst>
            </p:cNvPr>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0021;p14">
              <a:extLst>
                <a:ext uri="{FF2B5EF4-FFF2-40B4-BE49-F238E27FC236}">
                  <a16:creationId xmlns:a16="http://schemas.microsoft.com/office/drawing/2014/main" id="{DAF6BDFE-13AB-7474-563B-7C09AF146F18}"/>
                </a:ext>
              </a:extLst>
            </p:cNvPr>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0022;p14">
              <a:extLst>
                <a:ext uri="{FF2B5EF4-FFF2-40B4-BE49-F238E27FC236}">
                  <a16:creationId xmlns:a16="http://schemas.microsoft.com/office/drawing/2014/main" id="{685FD3F4-B5DF-00CC-ADFF-517C8514ADC3}"/>
                </a:ext>
              </a:extLst>
            </p:cNvPr>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0023;p14">
              <a:extLst>
                <a:ext uri="{FF2B5EF4-FFF2-40B4-BE49-F238E27FC236}">
                  <a16:creationId xmlns:a16="http://schemas.microsoft.com/office/drawing/2014/main" id="{F564CA9A-2ED4-E1FE-9DD1-AD9E8FE6A42E}"/>
                </a:ext>
              </a:extLst>
            </p:cNvPr>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0024;p14">
              <a:extLst>
                <a:ext uri="{FF2B5EF4-FFF2-40B4-BE49-F238E27FC236}">
                  <a16:creationId xmlns:a16="http://schemas.microsoft.com/office/drawing/2014/main" id="{E9B51D5F-E5FB-EA77-00ED-21252A4A7311}"/>
                </a:ext>
              </a:extLst>
            </p:cNvPr>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0025;p14">
              <a:extLst>
                <a:ext uri="{FF2B5EF4-FFF2-40B4-BE49-F238E27FC236}">
                  <a16:creationId xmlns:a16="http://schemas.microsoft.com/office/drawing/2014/main" id="{48D0F7F5-6B55-1E49-FF55-2B8D15802D3D}"/>
                </a:ext>
              </a:extLst>
            </p:cNvPr>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0026;p14">
              <a:extLst>
                <a:ext uri="{FF2B5EF4-FFF2-40B4-BE49-F238E27FC236}">
                  <a16:creationId xmlns:a16="http://schemas.microsoft.com/office/drawing/2014/main" id="{74A4EC6E-1437-701D-99F0-30192B773CE4}"/>
                </a:ext>
              </a:extLst>
            </p:cNvPr>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0027;p14">
              <a:extLst>
                <a:ext uri="{FF2B5EF4-FFF2-40B4-BE49-F238E27FC236}">
                  <a16:creationId xmlns:a16="http://schemas.microsoft.com/office/drawing/2014/main" id="{18562DEE-08D2-36F0-237F-DA256FE77C8B}"/>
                </a:ext>
              </a:extLst>
            </p:cNvPr>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0028;p14">
              <a:extLst>
                <a:ext uri="{FF2B5EF4-FFF2-40B4-BE49-F238E27FC236}">
                  <a16:creationId xmlns:a16="http://schemas.microsoft.com/office/drawing/2014/main" id="{981070D1-ED0C-99B6-5E26-A9DD270489EB}"/>
                </a:ext>
              </a:extLst>
            </p:cNvPr>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0029;p14">
              <a:extLst>
                <a:ext uri="{FF2B5EF4-FFF2-40B4-BE49-F238E27FC236}">
                  <a16:creationId xmlns:a16="http://schemas.microsoft.com/office/drawing/2014/main" id="{AB0A4F89-B3CD-877C-E0D6-4BE23BC5B60B}"/>
                </a:ext>
              </a:extLst>
            </p:cNvPr>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0030;p14">
              <a:extLst>
                <a:ext uri="{FF2B5EF4-FFF2-40B4-BE49-F238E27FC236}">
                  <a16:creationId xmlns:a16="http://schemas.microsoft.com/office/drawing/2014/main" id="{B32ED95C-E7B3-5FEF-8890-B9753541BC93}"/>
                </a:ext>
              </a:extLst>
            </p:cNvPr>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0031;p14">
              <a:extLst>
                <a:ext uri="{FF2B5EF4-FFF2-40B4-BE49-F238E27FC236}">
                  <a16:creationId xmlns:a16="http://schemas.microsoft.com/office/drawing/2014/main" id="{6FF66723-A7B8-9F03-D21D-02BADD40A22C}"/>
                </a:ext>
              </a:extLst>
            </p:cNvPr>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0032;p14">
              <a:extLst>
                <a:ext uri="{FF2B5EF4-FFF2-40B4-BE49-F238E27FC236}">
                  <a16:creationId xmlns:a16="http://schemas.microsoft.com/office/drawing/2014/main" id="{2CA7E90A-BE66-850B-9738-89916D92ED6F}"/>
                </a:ext>
              </a:extLst>
            </p:cNvPr>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0033;p14">
              <a:extLst>
                <a:ext uri="{FF2B5EF4-FFF2-40B4-BE49-F238E27FC236}">
                  <a16:creationId xmlns:a16="http://schemas.microsoft.com/office/drawing/2014/main" id="{009BF8A4-4CE8-460B-5B51-DB6B9F833CC0}"/>
                </a:ext>
              </a:extLst>
            </p:cNvPr>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0034;p14">
              <a:extLst>
                <a:ext uri="{FF2B5EF4-FFF2-40B4-BE49-F238E27FC236}">
                  <a16:creationId xmlns:a16="http://schemas.microsoft.com/office/drawing/2014/main" id="{A4CFBF30-43F8-8876-5B3A-E017B1C3867C}"/>
                </a:ext>
              </a:extLst>
            </p:cNvPr>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0035;p14">
              <a:extLst>
                <a:ext uri="{FF2B5EF4-FFF2-40B4-BE49-F238E27FC236}">
                  <a16:creationId xmlns:a16="http://schemas.microsoft.com/office/drawing/2014/main" id="{E4FCF111-D652-5097-14DE-DBCD95C76C9F}"/>
                </a:ext>
              </a:extLst>
            </p:cNvPr>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0036;p14">
              <a:extLst>
                <a:ext uri="{FF2B5EF4-FFF2-40B4-BE49-F238E27FC236}">
                  <a16:creationId xmlns:a16="http://schemas.microsoft.com/office/drawing/2014/main" id="{FE924CB2-0F06-31E8-6156-5ADCAB02098F}"/>
                </a:ext>
              </a:extLst>
            </p:cNvPr>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0037;p14">
              <a:extLst>
                <a:ext uri="{FF2B5EF4-FFF2-40B4-BE49-F238E27FC236}">
                  <a16:creationId xmlns:a16="http://schemas.microsoft.com/office/drawing/2014/main" id="{39FB8A79-5A03-AC10-73D2-8F8DDFAA593D}"/>
                </a:ext>
              </a:extLst>
            </p:cNvPr>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0038;p14">
              <a:extLst>
                <a:ext uri="{FF2B5EF4-FFF2-40B4-BE49-F238E27FC236}">
                  <a16:creationId xmlns:a16="http://schemas.microsoft.com/office/drawing/2014/main" id="{811563BA-415D-E9DF-DF6C-047353E7A1A6}"/>
                </a:ext>
              </a:extLst>
            </p:cNvPr>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0039;p14">
              <a:extLst>
                <a:ext uri="{FF2B5EF4-FFF2-40B4-BE49-F238E27FC236}">
                  <a16:creationId xmlns:a16="http://schemas.microsoft.com/office/drawing/2014/main" id="{6BBD8297-4A99-85A9-2966-18AC1B132161}"/>
                </a:ext>
              </a:extLst>
            </p:cNvPr>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0040;p14">
              <a:extLst>
                <a:ext uri="{FF2B5EF4-FFF2-40B4-BE49-F238E27FC236}">
                  <a16:creationId xmlns:a16="http://schemas.microsoft.com/office/drawing/2014/main" id="{310AF01C-E022-7C5F-2F05-9A5C3790D161}"/>
                </a:ext>
              </a:extLst>
            </p:cNvPr>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0041;p14">
              <a:extLst>
                <a:ext uri="{FF2B5EF4-FFF2-40B4-BE49-F238E27FC236}">
                  <a16:creationId xmlns:a16="http://schemas.microsoft.com/office/drawing/2014/main" id="{7BB450A9-A42A-3E3E-FD23-5E0267A72BAE}"/>
                </a:ext>
              </a:extLst>
            </p:cNvPr>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0042;p14">
              <a:extLst>
                <a:ext uri="{FF2B5EF4-FFF2-40B4-BE49-F238E27FC236}">
                  <a16:creationId xmlns:a16="http://schemas.microsoft.com/office/drawing/2014/main" id="{6BE5A480-1765-C062-59A5-4769CEE222B4}"/>
                </a:ext>
              </a:extLst>
            </p:cNvPr>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0043;p14">
              <a:extLst>
                <a:ext uri="{FF2B5EF4-FFF2-40B4-BE49-F238E27FC236}">
                  <a16:creationId xmlns:a16="http://schemas.microsoft.com/office/drawing/2014/main" id="{3CFBFE8D-ABC7-1BE5-4903-7AEBD6BE2D21}"/>
                </a:ext>
              </a:extLst>
            </p:cNvPr>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0044;p14">
              <a:extLst>
                <a:ext uri="{FF2B5EF4-FFF2-40B4-BE49-F238E27FC236}">
                  <a16:creationId xmlns:a16="http://schemas.microsoft.com/office/drawing/2014/main" id="{9E4D6DD4-F9EF-821D-F6A6-1841918EB643}"/>
                </a:ext>
              </a:extLst>
            </p:cNvPr>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0045;p14">
              <a:extLst>
                <a:ext uri="{FF2B5EF4-FFF2-40B4-BE49-F238E27FC236}">
                  <a16:creationId xmlns:a16="http://schemas.microsoft.com/office/drawing/2014/main" id="{DB39DD45-4B9F-3842-8577-B59CB495114E}"/>
                </a:ext>
              </a:extLst>
            </p:cNvPr>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0046;p14">
              <a:extLst>
                <a:ext uri="{FF2B5EF4-FFF2-40B4-BE49-F238E27FC236}">
                  <a16:creationId xmlns:a16="http://schemas.microsoft.com/office/drawing/2014/main" id="{DA11069E-B21C-987C-8674-17DA9E8D0091}"/>
                </a:ext>
              </a:extLst>
            </p:cNvPr>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0047;p14">
              <a:extLst>
                <a:ext uri="{FF2B5EF4-FFF2-40B4-BE49-F238E27FC236}">
                  <a16:creationId xmlns:a16="http://schemas.microsoft.com/office/drawing/2014/main" id="{E29EE002-8F38-AC25-82D4-5CB6F0CE2043}"/>
                </a:ext>
              </a:extLst>
            </p:cNvPr>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0048;p14">
              <a:extLst>
                <a:ext uri="{FF2B5EF4-FFF2-40B4-BE49-F238E27FC236}">
                  <a16:creationId xmlns:a16="http://schemas.microsoft.com/office/drawing/2014/main" id="{320F4D14-2A9C-4BFD-802A-871E91FA81C0}"/>
                </a:ext>
              </a:extLst>
            </p:cNvPr>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0049;p14">
              <a:extLst>
                <a:ext uri="{FF2B5EF4-FFF2-40B4-BE49-F238E27FC236}">
                  <a16:creationId xmlns:a16="http://schemas.microsoft.com/office/drawing/2014/main" id="{8C43AD32-FD38-32B1-1A54-4696CF2C33DC}"/>
                </a:ext>
              </a:extLst>
            </p:cNvPr>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0050;p14">
              <a:extLst>
                <a:ext uri="{FF2B5EF4-FFF2-40B4-BE49-F238E27FC236}">
                  <a16:creationId xmlns:a16="http://schemas.microsoft.com/office/drawing/2014/main" id="{1509A740-54B1-6972-A954-89E517CC7BA4}"/>
                </a:ext>
              </a:extLst>
            </p:cNvPr>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0051;p14">
              <a:extLst>
                <a:ext uri="{FF2B5EF4-FFF2-40B4-BE49-F238E27FC236}">
                  <a16:creationId xmlns:a16="http://schemas.microsoft.com/office/drawing/2014/main" id="{AAFBEA04-716E-C7E3-A2A8-0629CC2944DC}"/>
                </a:ext>
              </a:extLst>
            </p:cNvPr>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0052;p14">
              <a:extLst>
                <a:ext uri="{FF2B5EF4-FFF2-40B4-BE49-F238E27FC236}">
                  <a16:creationId xmlns:a16="http://schemas.microsoft.com/office/drawing/2014/main" id="{23D68413-1FEB-78CB-B4FC-69CFBD7DA3DD}"/>
                </a:ext>
              </a:extLst>
            </p:cNvPr>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0053;p14">
              <a:extLst>
                <a:ext uri="{FF2B5EF4-FFF2-40B4-BE49-F238E27FC236}">
                  <a16:creationId xmlns:a16="http://schemas.microsoft.com/office/drawing/2014/main" id="{E23EC6B4-7D02-574A-FF00-6B399B071096}"/>
                </a:ext>
              </a:extLst>
            </p:cNvPr>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0054;p14">
              <a:extLst>
                <a:ext uri="{FF2B5EF4-FFF2-40B4-BE49-F238E27FC236}">
                  <a16:creationId xmlns:a16="http://schemas.microsoft.com/office/drawing/2014/main" id="{D9A196BB-5091-6674-46EA-53DA2ED2C139}"/>
                </a:ext>
              </a:extLst>
            </p:cNvPr>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0055;p14">
              <a:extLst>
                <a:ext uri="{FF2B5EF4-FFF2-40B4-BE49-F238E27FC236}">
                  <a16:creationId xmlns:a16="http://schemas.microsoft.com/office/drawing/2014/main" id="{5445B6BF-791C-0876-D057-08472355A71B}"/>
                </a:ext>
              </a:extLst>
            </p:cNvPr>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0056;p14">
              <a:extLst>
                <a:ext uri="{FF2B5EF4-FFF2-40B4-BE49-F238E27FC236}">
                  <a16:creationId xmlns:a16="http://schemas.microsoft.com/office/drawing/2014/main" id="{EA763584-840F-8639-8E0B-ECAB5D02A8C0}"/>
                </a:ext>
              </a:extLst>
            </p:cNvPr>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0057;p14">
              <a:extLst>
                <a:ext uri="{FF2B5EF4-FFF2-40B4-BE49-F238E27FC236}">
                  <a16:creationId xmlns:a16="http://schemas.microsoft.com/office/drawing/2014/main" id="{FBDA999F-9586-4947-7F12-E3B6AD3DF0A2}"/>
                </a:ext>
              </a:extLst>
            </p:cNvPr>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0058;p14">
              <a:extLst>
                <a:ext uri="{FF2B5EF4-FFF2-40B4-BE49-F238E27FC236}">
                  <a16:creationId xmlns:a16="http://schemas.microsoft.com/office/drawing/2014/main" id="{505005BB-0359-AA3D-FF06-D0DCBF79D6BC}"/>
                </a:ext>
              </a:extLst>
            </p:cNvPr>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0059;p14">
              <a:extLst>
                <a:ext uri="{FF2B5EF4-FFF2-40B4-BE49-F238E27FC236}">
                  <a16:creationId xmlns:a16="http://schemas.microsoft.com/office/drawing/2014/main" id="{1D5FB972-361E-736D-D435-A61546F5C5B7}"/>
                </a:ext>
              </a:extLst>
            </p:cNvPr>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0060;p14">
              <a:extLst>
                <a:ext uri="{FF2B5EF4-FFF2-40B4-BE49-F238E27FC236}">
                  <a16:creationId xmlns:a16="http://schemas.microsoft.com/office/drawing/2014/main" id="{4001996E-FB68-76BA-5275-77900A8321BF}"/>
                </a:ext>
              </a:extLst>
            </p:cNvPr>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0061;p14">
              <a:extLst>
                <a:ext uri="{FF2B5EF4-FFF2-40B4-BE49-F238E27FC236}">
                  <a16:creationId xmlns:a16="http://schemas.microsoft.com/office/drawing/2014/main" id="{C91EFB19-51EE-F911-735D-54B588019048}"/>
                </a:ext>
              </a:extLst>
            </p:cNvPr>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0062;p14">
              <a:extLst>
                <a:ext uri="{FF2B5EF4-FFF2-40B4-BE49-F238E27FC236}">
                  <a16:creationId xmlns:a16="http://schemas.microsoft.com/office/drawing/2014/main" id="{09BED6C2-0E6A-1A47-EE92-5A2EF34FB6E1}"/>
                </a:ext>
              </a:extLst>
            </p:cNvPr>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0063;p14">
              <a:extLst>
                <a:ext uri="{FF2B5EF4-FFF2-40B4-BE49-F238E27FC236}">
                  <a16:creationId xmlns:a16="http://schemas.microsoft.com/office/drawing/2014/main" id="{EE167B3D-3201-15A8-A8F9-E1448D315EA2}"/>
                </a:ext>
              </a:extLst>
            </p:cNvPr>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0064;p14">
              <a:extLst>
                <a:ext uri="{FF2B5EF4-FFF2-40B4-BE49-F238E27FC236}">
                  <a16:creationId xmlns:a16="http://schemas.microsoft.com/office/drawing/2014/main" id="{AFD20A0B-6F8B-53AA-0721-861A09DA5765}"/>
                </a:ext>
              </a:extLst>
            </p:cNvPr>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0065;p14">
              <a:extLst>
                <a:ext uri="{FF2B5EF4-FFF2-40B4-BE49-F238E27FC236}">
                  <a16:creationId xmlns:a16="http://schemas.microsoft.com/office/drawing/2014/main" id="{F1619007-FD8F-0137-6E67-90751F0B1E01}"/>
                </a:ext>
              </a:extLst>
            </p:cNvPr>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0066;p14">
              <a:extLst>
                <a:ext uri="{FF2B5EF4-FFF2-40B4-BE49-F238E27FC236}">
                  <a16:creationId xmlns:a16="http://schemas.microsoft.com/office/drawing/2014/main" id="{99DD0309-1F5F-6F2E-546E-91FF9E25D17A}"/>
                </a:ext>
              </a:extLst>
            </p:cNvPr>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0067;p14">
              <a:extLst>
                <a:ext uri="{FF2B5EF4-FFF2-40B4-BE49-F238E27FC236}">
                  <a16:creationId xmlns:a16="http://schemas.microsoft.com/office/drawing/2014/main" id="{C4E79136-8DBE-BDCE-EA90-545CFADE38F9}"/>
                </a:ext>
              </a:extLst>
            </p:cNvPr>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0068;p14">
              <a:extLst>
                <a:ext uri="{FF2B5EF4-FFF2-40B4-BE49-F238E27FC236}">
                  <a16:creationId xmlns:a16="http://schemas.microsoft.com/office/drawing/2014/main" id="{E5625E19-5860-A371-7619-55AB623FE9EA}"/>
                </a:ext>
              </a:extLst>
            </p:cNvPr>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0069;p14">
              <a:extLst>
                <a:ext uri="{FF2B5EF4-FFF2-40B4-BE49-F238E27FC236}">
                  <a16:creationId xmlns:a16="http://schemas.microsoft.com/office/drawing/2014/main" id="{ED376BAF-5A2F-B184-0018-93094E16EBC1}"/>
                </a:ext>
              </a:extLst>
            </p:cNvPr>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0070;p14">
              <a:extLst>
                <a:ext uri="{FF2B5EF4-FFF2-40B4-BE49-F238E27FC236}">
                  <a16:creationId xmlns:a16="http://schemas.microsoft.com/office/drawing/2014/main" id="{C3CC7953-B60F-42A1-88EA-FF2786C7D7CF}"/>
                </a:ext>
              </a:extLst>
            </p:cNvPr>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0071;p14">
              <a:extLst>
                <a:ext uri="{FF2B5EF4-FFF2-40B4-BE49-F238E27FC236}">
                  <a16:creationId xmlns:a16="http://schemas.microsoft.com/office/drawing/2014/main" id="{185F1309-FBF1-1370-EA84-85D6F8B28AF0}"/>
                </a:ext>
              </a:extLst>
            </p:cNvPr>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0072;p14">
              <a:extLst>
                <a:ext uri="{FF2B5EF4-FFF2-40B4-BE49-F238E27FC236}">
                  <a16:creationId xmlns:a16="http://schemas.microsoft.com/office/drawing/2014/main" id="{FF603524-A904-EFF8-B216-ACD37C9746FE}"/>
                </a:ext>
              </a:extLst>
            </p:cNvPr>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0073;p14">
              <a:extLst>
                <a:ext uri="{FF2B5EF4-FFF2-40B4-BE49-F238E27FC236}">
                  <a16:creationId xmlns:a16="http://schemas.microsoft.com/office/drawing/2014/main" id="{6FF467D7-2031-1827-48E7-69FA9DE5AC41}"/>
                </a:ext>
              </a:extLst>
            </p:cNvPr>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0074;p14">
              <a:extLst>
                <a:ext uri="{FF2B5EF4-FFF2-40B4-BE49-F238E27FC236}">
                  <a16:creationId xmlns:a16="http://schemas.microsoft.com/office/drawing/2014/main" id="{3A2719E8-A802-8D78-BDF1-6BDB0646EAF4}"/>
                </a:ext>
              </a:extLst>
            </p:cNvPr>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0075;p14">
              <a:extLst>
                <a:ext uri="{FF2B5EF4-FFF2-40B4-BE49-F238E27FC236}">
                  <a16:creationId xmlns:a16="http://schemas.microsoft.com/office/drawing/2014/main" id="{C35E2634-298C-376C-C96D-19322CB6C61E}"/>
                </a:ext>
              </a:extLst>
            </p:cNvPr>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0076;p14">
              <a:extLst>
                <a:ext uri="{FF2B5EF4-FFF2-40B4-BE49-F238E27FC236}">
                  <a16:creationId xmlns:a16="http://schemas.microsoft.com/office/drawing/2014/main" id="{AA1E693E-A892-BBDE-C397-1B8EE0CC7BF8}"/>
                </a:ext>
              </a:extLst>
            </p:cNvPr>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0077;p14">
              <a:extLst>
                <a:ext uri="{FF2B5EF4-FFF2-40B4-BE49-F238E27FC236}">
                  <a16:creationId xmlns:a16="http://schemas.microsoft.com/office/drawing/2014/main" id="{A10A4CDD-0EED-C986-A2B8-AF71F3238B00}"/>
                </a:ext>
              </a:extLst>
            </p:cNvPr>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0078;p14">
              <a:extLst>
                <a:ext uri="{FF2B5EF4-FFF2-40B4-BE49-F238E27FC236}">
                  <a16:creationId xmlns:a16="http://schemas.microsoft.com/office/drawing/2014/main" id="{AE70D82A-50F8-382F-9A34-E0AB8BFBFF2F}"/>
                </a:ext>
              </a:extLst>
            </p:cNvPr>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0079;p14">
              <a:extLst>
                <a:ext uri="{FF2B5EF4-FFF2-40B4-BE49-F238E27FC236}">
                  <a16:creationId xmlns:a16="http://schemas.microsoft.com/office/drawing/2014/main" id="{4FF7B623-E870-E4AB-11F1-900AA93C7D56}"/>
                </a:ext>
              </a:extLst>
            </p:cNvPr>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0080;p14">
              <a:extLst>
                <a:ext uri="{FF2B5EF4-FFF2-40B4-BE49-F238E27FC236}">
                  <a16:creationId xmlns:a16="http://schemas.microsoft.com/office/drawing/2014/main" id="{0AE0C180-75B5-C43D-6460-BAC16FA5F45D}"/>
                </a:ext>
              </a:extLst>
            </p:cNvPr>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0081;p14">
              <a:extLst>
                <a:ext uri="{FF2B5EF4-FFF2-40B4-BE49-F238E27FC236}">
                  <a16:creationId xmlns:a16="http://schemas.microsoft.com/office/drawing/2014/main" id="{32F08EBC-8A7B-CE56-E36A-AFA0D6E25FFB}"/>
                </a:ext>
              </a:extLst>
            </p:cNvPr>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0082;p14">
              <a:extLst>
                <a:ext uri="{FF2B5EF4-FFF2-40B4-BE49-F238E27FC236}">
                  <a16:creationId xmlns:a16="http://schemas.microsoft.com/office/drawing/2014/main" id="{4AF4263F-CBCC-81DB-AFC0-90E2AE90AD7F}"/>
                </a:ext>
              </a:extLst>
            </p:cNvPr>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0083;p14">
              <a:extLst>
                <a:ext uri="{FF2B5EF4-FFF2-40B4-BE49-F238E27FC236}">
                  <a16:creationId xmlns:a16="http://schemas.microsoft.com/office/drawing/2014/main" id="{3444918D-5799-28D8-11E3-B33D4BFDE46C}"/>
                </a:ext>
              </a:extLst>
            </p:cNvPr>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0084;p14">
              <a:extLst>
                <a:ext uri="{FF2B5EF4-FFF2-40B4-BE49-F238E27FC236}">
                  <a16:creationId xmlns:a16="http://schemas.microsoft.com/office/drawing/2014/main" id="{CE46EA22-C722-83D5-6478-AEF755414826}"/>
                </a:ext>
              </a:extLst>
            </p:cNvPr>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0085;p14">
              <a:extLst>
                <a:ext uri="{FF2B5EF4-FFF2-40B4-BE49-F238E27FC236}">
                  <a16:creationId xmlns:a16="http://schemas.microsoft.com/office/drawing/2014/main" id="{4C484519-F578-3EEB-04A5-8D7FFCB158C1}"/>
                </a:ext>
              </a:extLst>
            </p:cNvPr>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0086;p14">
              <a:extLst>
                <a:ext uri="{FF2B5EF4-FFF2-40B4-BE49-F238E27FC236}">
                  <a16:creationId xmlns:a16="http://schemas.microsoft.com/office/drawing/2014/main" id="{3FE42454-72A0-FB17-B1B0-524FEE6C557B}"/>
                </a:ext>
              </a:extLst>
            </p:cNvPr>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0087;p14">
              <a:extLst>
                <a:ext uri="{FF2B5EF4-FFF2-40B4-BE49-F238E27FC236}">
                  <a16:creationId xmlns:a16="http://schemas.microsoft.com/office/drawing/2014/main" id="{E5B714D7-3A64-D1E1-45BF-16D178B90092}"/>
                </a:ext>
              </a:extLst>
            </p:cNvPr>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0088;p14">
              <a:extLst>
                <a:ext uri="{FF2B5EF4-FFF2-40B4-BE49-F238E27FC236}">
                  <a16:creationId xmlns:a16="http://schemas.microsoft.com/office/drawing/2014/main" id="{B123E1AC-517D-18CE-76F5-C763E3627938}"/>
                </a:ext>
              </a:extLst>
            </p:cNvPr>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0089;p14">
              <a:extLst>
                <a:ext uri="{FF2B5EF4-FFF2-40B4-BE49-F238E27FC236}">
                  <a16:creationId xmlns:a16="http://schemas.microsoft.com/office/drawing/2014/main" id="{F98CDB35-4A27-3DE4-360D-B54C5E4E9ED6}"/>
                </a:ext>
              </a:extLst>
            </p:cNvPr>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0090;p14">
              <a:extLst>
                <a:ext uri="{FF2B5EF4-FFF2-40B4-BE49-F238E27FC236}">
                  <a16:creationId xmlns:a16="http://schemas.microsoft.com/office/drawing/2014/main" id="{CCA0AC25-27B0-C8F3-812A-D8EE7CD35DB1}"/>
                </a:ext>
              </a:extLst>
            </p:cNvPr>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0091;p14">
              <a:extLst>
                <a:ext uri="{FF2B5EF4-FFF2-40B4-BE49-F238E27FC236}">
                  <a16:creationId xmlns:a16="http://schemas.microsoft.com/office/drawing/2014/main" id="{A3495070-6791-57A8-8113-1F9AD034D5C3}"/>
                </a:ext>
              </a:extLst>
            </p:cNvPr>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0092;p14">
              <a:extLst>
                <a:ext uri="{FF2B5EF4-FFF2-40B4-BE49-F238E27FC236}">
                  <a16:creationId xmlns:a16="http://schemas.microsoft.com/office/drawing/2014/main" id="{CF64A5F4-F3FD-BA4F-3E3F-B889DCC7675D}"/>
                </a:ext>
              </a:extLst>
            </p:cNvPr>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0093;p14">
              <a:extLst>
                <a:ext uri="{FF2B5EF4-FFF2-40B4-BE49-F238E27FC236}">
                  <a16:creationId xmlns:a16="http://schemas.microsoft.com/office/drawing/2014/main" id="{F1E2A75D-00F5-D08F-B404-8A6D881F9AE1}"/>
                </a:ext>
              </a:extLst>
            </p:cNvPr>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0094;p14">
              <a:extLst>
                <a:ext uri="{FF2B5EF4-FFF2-40B4-BE49-F238E27FC236}">
                  <a16:creationId xmlns:a16="http://schemas.microsoft.com/office/drawing/2014/main" id="{4D7B1664-8B8B-25D2-AFF5-0BF2FB5A4BCE}"/>
                </a:ext>
              </a:extLst>
            </p:cNvPr>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0095;p14">
              <a:extLst>
                <a:ext uri="{FF2B5EF4-FFF2-40B4-BE49-F238E27FC236}">
                  <a16:creationId xmlns:a16="http://schemas.microsoft.com/office/drawing/2014/main" id="{71BCB348-8585-5741-30D9-FE631635B091}"/>
                </a:ext>
              </a:extLst>
            </p:cNvPr>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0096;p14">
              <a:extLst>
                <a:ext uri="{FF2B5EF4-FFF2-40B4-BE49-F238E27FC236}">
                  <a16:creationId xmlns:a16="http://schemas.microsoft.com/office/drawing/2014/main" id="{6DC6B30C-EE2D-185F-BE49-1923D8FD9C40}"/>
                </a:ext>
              </a:extLst>
            </p:cNvPr>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0097;p14">
              <a:extLst>
                <a:ext uri="{FF2B5EF4-FFF2-40B4-BE49-F238E27FC236}">
                  <a16:creationId xmlns:a16="http://schemas.microsoft.com/office/drawing/2014/main" id="{9A65B027-2AC9-B614-A4FA-1AA862222F41}"/>
                </a:ext>
              </a:extLst>
            </p:cNvPr>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0098;p14">
              <a:extLst>
                <a:ext uri="{FF2B5EF4-FFF2-40B4-BE49-F238E27FC236}">
                  <a16:creationId xmlns:a16="http://schemas.microsoft.com/office/drawing/2014/main" id="{83E7CEE9-A91E-D2F7-6D83-4593C94E484A}"/>
                </a:ext>
              </a:extLst>
            </p:cNvPr>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0099;p14">
              <a:extLst>
                <a:ext uri="{FF2B5EF4-FFF2-40B4-BE49-F238E27FC236}">
                  <a16:creationId xmlns:a16="http://schemas.microsoft.com/office/drawing/2014/main" id="{5EE08EE3-EBB5-5CB5-DFCD-D2EC15DA9F7A}"/>
                </a:ext>
              </a:extLst>
            </p:cNvPr>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0100;p14">
              <a:extLst>
                <a:ext uri="{FF2B5EF4-FFF2-40B4-BE49-F238E27FC236}">
                  <a16:creationId xmlns:a16="http://schemas.microsoft.com/office/drawing/2014/main" id="{48E28282-12DE-8CF6-54CB-035BF1BAB4DE}"/>
                </a:ext>
              </a:extLst>
            </p:cNvPr>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0101;p14">
              <a:extLst>
                <a:ext uri="{FF2B5EF4-FFF2-40B4-BE49-F238E27FC236}">
                  <a16:creationId xmlns:a16="http://schemas.microsoft.com/office/drawing/2014/main" id="{CFD369A2-F878-0BC6-E330-9552753E93E2}"/>
                </a:ext>
              </a:extLst>
            </p:cNvPr>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0102;p14">
              <a:extLst>
                <a:ext uri="{FF2B5EF4-FFF2-40B4-BE49-F238E27FC236}">
                  <a16:creationId xmlns:a16="http://schemas.microsoft.com/office/drawing/2014/main" id="{D6363701-2FA4-E1CA-859C-D7BE2C29C1A8}"/>
                </a:ext>
              </a:extLst>
            </p:cNvPr>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0103;p14">
              <a:extLst>
                <a:ext uri="{FF2B5EF4-FFF2-40B4-BE49-F238E27FC236}">
                  <a16:creationId xmlns:a16="http://schemas.microsoft.com/office/drawing/2014/main" id="{BFFEC889-53B8-44E5-A189-E424DE91FB51}"/>
                </a:ext>
              </a:extLst>
            </p:cNvPr>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0104;p14">
              <a:extLst>
                <a:ext uri="{FF2B5EF4-FFF2-40B4-BE49-F238E27FC236}">
                  <a16:creationId xmlns:a16="http://schemas.microsoft.com/office/drawing/2014/main" id="{9AA33461-F4F1-A4FE-3325-3F08EC85847C}"/>
                </a:ext>
              </a:extLst>
            </p:cNvPr>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0105;p14">
              <a:extLst>
                <a:ext uri="{FF2B5EF4-FFF2-40B4-BE49-F238E27FC236}">
                  <a16:creationId xmlns:a16="http://schemas.microsoft.com/office/drawing/2014/main" id="{29BD3CBD-F19F-6F92-04C1-67495056712B}"/>
                </a:ext>
              </a:extLst>
            </p:cNvPr>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0106;p14">
              <a:extLst>
                <a:ext uri="{FF2B5EF4-FFF2-40B4-BE49-F238E27FC236}">
                  <a16:creationId xmlns:a16="http://schemas.microsoft.com/office/drawing/2014/main" id="{81A26F58-6F7F-ED1C-19D0-C48AB9732852}"/>
                </a:ext>
              </a:extLst>
            </p:cNvPr>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0107;p14">
              <a:extLst>
                <a:ext uri="{FF2B5EF4-FFF2-40B4-BE49-F238E27FC236}">
                  <a16:creationId xmlns:a16="http://schemas.microsoft.com/office/drawing/2014/main" id="{9111FFC5-7AF2-C121-97F6-A3049E8E376F}"/>
                </a:ext>
              </a:extLst>
            </p:cNvPr>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0108;p14">
              <a:extLst>
                <a:ext uri="{FF2B5EF4-FFF2-40B4-BE49-F238E27FC236}">
                  <a16:creationId xmlns:a16="http://schemas.microsoft.com/office/drawing/2014/main" id="{6BFF0C66-BCB5-0D20-C449-313CC4866873}"/>
                </a:ext>
              </a:extLst>
            </p:cNvPr>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0109;p14">
              <a:extLst>
                <a:ext uri="{FF2B5EF4-FFF2-40B4-BE49-F238E27FC236}">
                  <a16:creationId xmlns:a16="http://schemas.microsoft.com/office/drawing/2014/main" id="{0316518F-8122-9BF1-B4A7-E85FC048FC8E}"/>
                </a:ext>
              </a:extLst>
            </p:cNvPr>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0110;p14">
              <a:extLst>
                <a:ext uri="{FF2B5EF4-FFF2-40B4-BE49-F238E27FC236}">
                  <a16:creationId xmlns:a16="http://schemas.microsoft.com/office/drawing/2014/main" id="{A893EDCE-722A-1EC6-85D9-1F0791AE3586}"/>
                </a:ext>
              </a:extLst>
            </p:cNvPr>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0111;p14">
              <a:extLst>
                <a:ext uri="{FF2B5EF4-FFF2-40B4-BE49-F238E27FC236}">
                  <a16:creationId xmlns:a16="http://schemas.microsoft.com/office/drawing/2014/main" id="{C45DB1FF-2164-281E-5169-3A82C41327A1}"/>
                </a:ext>
              </a:extLst>
            </p:cNvPr>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0112;p14">
              <a:extLst>
                <a:ext uri="{FF2B5EF4-FFF2-40B4-BE49-F238E27FC236}">
                  <a16:creationId xmlns:a16="http://schemas.microsoft.com/office/drawing/2014/main" id="{7BA0B32F-1CD7-C048-8C30-C6CA50913E7F}"/>
                </a:ext>
              </a:extLst>
            </p:cNvPr>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0113;p14">
              <a:extLst>
                <a:ext uri="{FF2B5EF4-FFF2-40B4-BE49-F238E27FC236}">
                  <a16:creationId xmlns:a16="http://schemas.microsoft.com/office/drawing/2014/main" id="{6E51CA80-EB57-60DE-18D7-308BDF557A36}"/>
                </a:ext>
              </a:extLst>
            </p:cNvPr>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0114;p14">
              <a:extLst>
                <a:ext uri="{FF2B5EF4-FFF2-40B4-BE49-F238E27FC236}">
                  <a16:creationId xmlns:a16="http://schemas.microsoft.com/office/drawing/2014/main" id="{93924ABB-2836-376F-3027-DAD5A50538EC}"/>
                </a:ext>
              </a:extLst>
            </p:cNvPr>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0115;p14">
              <a:extLst>
                <a:ext uri="{FF2B5EF4-FFF2-40B4-BE49-F238E27FC236}">
                  <a16:creationId xmlns:a16="http://schemas.microsoft.com/office/drawing/2014/main" id="{41C84B1F-3D95-3709-F22E-EA7C53970F80}"/>
                </a:ext>
              </a:extLst>
            </p:cNvPr>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0116;p14">
              <a:extLst>
                <a:ext uri="{FF2B5EF4-FFF2-40B4-BE49-F238E27FC236}">
                  <a16:creationId xmlns:a16="http://schemas.microsoft.com/office/drawing/2014/main" id="{F8A167A9-1983-4F6B-B82C-853205BEE415}"/>
                </a:ext>
              </a:extLst>
            </p:cNvPr>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0117;p14">
              <a:extLst>
                <a:ext uri="{FF2B5EF4-FFF2-40B4-BE49-F238E27FC236}">
                  <a16:creationId xmlns:a16="http://schemas.microsoft.com/office/drawing/2014/main" id="{BBF829AB-8322-25F1-E7DB-32105A97B0DE}"/>
                </a:ext>
              </a:extLst>
            </p:cNvPr>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0118;p14">
              <a:extLst>
                <a:ext uri="{FF2B5EF4-FFF2-40B4-BE49-F238E27FC236}">
                  <a16:creationId xmlns:a16="http://schemas.microsoft.com/office/drawing/2014/main" id="{A85D3450-1878-0624-DA92-7506CCF38EB8}"/>
                </a:ext>
              </a:extLst>
            </p:cNvPr>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0119;p14">
              <a:extLst>
                <a:ext uri="{FF2B5EF4-FFF2-40B4-BE49-F238E27FC236}">
                  <a16:creationId xmlns:a16="http://schemas.microsoft.com/office/drawing/2014/main" id="{48280241-6DEE-0970-81AC-6636926EE57E}"/>
                </a:ext>
              </a:extLst>
            </p:cNvPr>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0120;p14">
              <a:extLst>
                <a:ext uri="{FF2B5EF4-FFF2-40B4-BE49-F238E27FC236}">
                  <a16:creationId xmlns:a16="http://schemas.microsoft.com/office/drawing/2014/main" id="{3428A0A6-2384-4FB8-057D-B2BA03336BD7}"/>
                </a:ext>
              </a:extLst>
            </p:cNvPr>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0121;p14">
              <a:extLst>
                <a:ext uri="{FF2B5EF4-FFF2-40B4-BE49-F238E27FC236}">
                  <a16:creationId xmlns:a16="http://schemas.microsoft.com/office/drawing/2014/main" id="{23A86374-F095-AFEE-F96E-381EECE244FD}"/>
                </a:ext>
              </a:extLst>
            </p:cNvPr>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0122;p14">
              <a:extLst>
                <a:ext uri="{FF2B5EF4-FFF2-40B4-BE49-F238E27FC236}">
                  <a16:creationId xmlns:a16="http://schemas.microsoft.com/office/drawing/2014/main" id="{C7AFCEC6-1DC4-B4A3-249C-2269EC6D4C10}"/>
                </a:ext>
              </a:extLst>
            </p:cNvPr>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0123;p14">
              <a:extLst>
                <a:ext uri="{FF2B5EF4-FFF2-40B4-BE49-F238E27FC236}">
                  <a16:creationId xmlns:a16="http://schemas.microsoft.com/office/drawing/2014/main" id="{473E5314-275C-B25A-1A65-1A0EC32E7754}"/>
                </a:ext>
              </a:extLst>
            </p:cNvPr>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0124;p14">
              <a:extLst>
                <a:ext uri="{FF2B5EF4-FFF2-40B4-BE49-F238E27FC236}">
                  <a16:creationId xmlns:a16="http://schemas.microsoft.com/office/drawing/2014/main" id="{1F800F5B-2EB6-A560-60FE-6255DD1F42B6}"/>
                </a:ext>
              </a:extLst>
            </p:cNvPr>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0125;p14">
              <a:extLst>
                <a:ext uri="{FF2B5EF4-FFF2-40B4-BE49-F238E27FC236}">
                  <a16:creationId xmlns:a16="http://schemas.microsoft.com/office/drawing/2014/main" id="{9E329524-5B38-5697-DC8F-AED20EFD89B1}"/>
                </a:ext>
              </a:extLst>
            </p:cNvPr>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0126;p14">
              <a:extLst>
                <a:ext uri="{FF2B5EF4-FFF2-40B4-BE49-F238E27FC236}">
                  <a16:creationId xmlns:a16="http://schemas.microsoft.com/office/drawing/2014/main" id="{B27A6972-928A-6524-F1D6-F15E92052746}"/>
                </a:ext>
              </a:extLst>
            </p:cNvPr>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0127;p14">
              <a:extLst>
                <a:ext uri="{FF2B5EF4-FFF2-40B4-BE49-F238E27FC236}">
                  <a16:creationId xmlns:a16="http://schemas.microsoft.com/office/drawing/2014/main" id="{038E2E65-1591-B51F-FFAF-B951650D2613}"/>
                </a:ext>
              </a:extLst>
            </p:cNvPr>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0128;p14">
              <a:extLst>
                <a:ext uri="{FF2B5EF4-FFF2-40B4-BE49-F238E27FC236}">
                  <a16:creationId xmlns:a16="http://schemas.microsoft.com/office/drawing/2014/main" id="{F1AE112F-418C-2D8A-D140-FAC9520246F5}"/>
                </a:ext>
              </a:extLst>
            </p:cNvPr>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0129;p14">
              <a:extLst>
                <a:ext uri="{FF2B5EF4-FFF2-40B4-BE49-F238E27FC236}">
                  <a16:creationId xmlns:a16="http://schemas.microsoft.com/office/drawing/2014/main" id="{AE2A2ECC-4673-36D4-EA7C-5CAA02589616}"/>
                </a:ext>
              </a:extLst>
            </p:cNvPr>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0130;p14">
              <a:extLst>
                <a:ext uri="{FF2B5EF4-FFF2-40B4-BE49-F238E27FC236}">
                  <a16:creationId xmlns:a16="http://schemas.microsoft.com/office/drawing/2014/main" id="{D5021851-3884-0906-5F64-77EB71DED2A0}"/>
                </a:ext>
              </a:extLst>
            </p:cNvPr>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0131;p14">
              <a:extLst>
                <a:ext uri="{FF2B5EF4-FFF2-40B4-BE49-F238E27FC236}">
                  <a16:creationId xmlns:a16="http://schemas.microsoft.com/office/drawing/2014/main" id="{21A08934-4D6C-07BA-14B2-EB98B172AB4B}"/>
                </a:ext>
              </a:extLst>
            </p:cNvPr>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0132;p14">
              <a:extLst>
                <a:ext uri="{FF2B5EF4-FFF2-40B4-BE49-F238E27FC236}">
                  <a16:creationId xmlns:a16="http://schemas.microsoft.com/office/drawing/2014/main" id="{0881F8E4-30D6-4BF3-1292-56DCE07C0517}"/>
                </a:ext>
              </a:extLst>
            </p:cNvPr>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0133;p14">
              <a:extLst>
                <a:ext uri="{FF2B5EF4-FFF2-40B4-BE49-F238E27FC236}">
                  <a16:creationId xmlns:a16="http://schemas.microsoft.com/office/drawing/2014/main" id="{25F7AADE-908A-7D01-4240-3F934B9CD999}"/>
                </a:ext>
              </a:extLst>
            </p:cNvPr>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0134;p14">
              <a:extLst>
                <a:ext uri="{FF2B5EF4-FFF2-40B4-BE49-F238E27FC236}">
                  <a16:creationId xmlns:a16="http://schemas.microsoft.com/office/drawing/2014/main" id="{4684EA7F-1371-4964-3C82-FCA2B30A2967}"/>
                </a:ext>
              </a:extLst>
            </p:cNvPr>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0135;p14">
              <a:extLst>
                <a:ext uri="{FF2B5EF4-FFF2-40B4-BE49-F238E27FC236}">
                  <a16:creationId xmlns:a16="http://schemas.microsoft.com/office/drawing/2014/main" id="{09FE6C49-26EA-04EA-E5BE-852152270C8A}"/>
                </a:ext>
              </a:extLst>
            </p:cNvPr>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0136;p14">
              <a:extLst>
                <a:ext uri="{FF2B5EF4-FFF2-40B4-BE49-F238E27FC236}">
                  <a16:creationId xmlns:a16="http://schemas.microsoft.com/office/drawing/2014/main" id="{C7A0A930-8894-9A83-AECC-28E1644EECF1}"/>
                </a:ext>
              </a:extLst>
            </p:cNvPr>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0137;p14">
              <a:extLst>
                <a:ext uri="{FF2B5EF4-FFF2-40B4-BE49-F238E27FC236}">
                  <a16:creationId xmlns:a16="http://schemas.microsoft.com/office/drawing/2014/main" id="{633D0839-22CE-6131-634F-3AF32474213B}"/>
                </a:ext>
              </a:extLst>
            </p:cNvPr>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0138;p14">
              <a:extLst>
                <a:ext uri="{FF2B5EF4-FFF2-40B4-BE49-F238E27FC236}">
                  <a16:creationId xmlns:a16="http://schemas.microsoft.com/office/drawing/2014/main" id="{E4E8B2F8-F11E-2C8F-E31E-7802B6582825}"/>
                </a:ext>
              </a:extLst>
            </p:cNvPr>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0139;p14">
              <a:extLst>
                <a:ext uri="{FF2B5EF4-FFF2-40B4-BE49-F238E27FC236}">
                  <a16:creationId xmlns:a16="http://schemas.microsoft.com/office/drawing/2014/main" id="{06EB6DC6-EBC9-1C65-CC81-AFB2B1B0C699}"/>
                </a:ext>
              </a:extLst>
            </p:cNvPr>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0140;p14">
              <a:extLst>
                <a:ext uri="{FF2B5EF4-FFF2-40B4-BE49-F238E27FC236}">
                  <a16:creationId xmlns:a16="http://schemas.microsoft.com/office/drawing/2014/main" id="{E2C6C181-CDD0-6417-C72C-BC7009B21C21}"/>
                </a:ext>
              </a:extLst>
            </p:cNvPr>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0141;p14">
              <a:extLst>
                <a:ext uri="{FF2B5EF4-FFF2-40B4-BE49-F238E27FC236}">
                  <a16:creationId xmlns:a16="http://schemas.microsoft.com/office/drawing/2014/main" id="{2842B719-D31C-955A-C974-70E215AB8BEE}"/>
                </a:ext>
              </a:extLst>
            </p:cNvPr>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0142;p14">
              <a:extLst>
                <a:ext uri="{FF2B5EF4-FFF2-40B4-BE49-F238E27FC236}">
                  <a16:creationId xmlns:a16="http://schemas.microsoft.com/office/drawing/2014/main" id="{4E873176-FB98-E5E5-163F-40DE1903A656}"/>
                </a:ext>
              </a:extLst>
            </p:cNvPr>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0143;p14">
              <a:extLst>
                <a:ext uri="{FF2B5EF4-FFF2-40B4-BE49-F238E27FC236}">
                  <a16:creationId xmlns:a16="http://schemas.microsoft.com/office/drawing/2014/main" id="{2A7690E9-6733-0305-EBBE-C282C7B2C9E0}"/>
                </a:ext>
              </a:extLst>
            </p:cNvPr>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0144;p14">
              <a:extLst>
                <a:ext uri="{FF2B5EF4-FFF2-40B4-BE49-F238E27FC236}">
                  <a16:creationId xmlns:a16="http://schemas.microsoft.com/office/drawing/2014/main" id="{75FF51EF-B529-29B3-AA68-92F3C8085DF4}"/>
                </a:ext>
              </a:extLst>
            </p:cNvPr>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0145;p14">
              <a:extLst>
                <a:ext uri="{FF2B5EF4-FFF2-40B4-BE49-F238E27FC236}">
                  <a16:creationId xmlns:a16="http://schemas.microsoft.com/office/drawing/2014/main" id="{C7C2926E-DF35-D654-49DC-F5CB50790C47}"/>
                </a:ext>
              </a:extLst>
            </p:cNvPr>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0146;p14">
              <a:extLst>
                <a:ext uri="{FF2B5EF4-FFF2-40B4-BE49-F238E27FC236}">
                  <a16:creationId xmlns:a16="http://schemas.microsoft.com/office/drawing/2014/main" id="{D435583B-D5FA-C93E-C496-41F38909F570}"/>
                </a:ext>
              </a:extLst>
            </p:cNvPr>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0147;p14">
              <a:extLst>
                <a:ext uri="{FF2B5EF4-FFF2-40B4-BE49-F238E27FC236}">
                  <a16:creationId xmlns:a16="http://schemas.microsoft.com/office/drawing/2014/main" id="{0F18DA19-C096-198B-6179-EB0B4036AAEF}"/>
                </a:ext>
              </a:extLst>
            </p:cNvPr>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0148;p14">
              <a:extLst>
                <a:ext uri="{FF2B5EF4-FFF2-40B4-BE49-F238E27FC236}">
                  <a16:creationId xmlns:a16="http://schemas.microsoft.com/office/drawing/2014/main" id="{C3CE1B90-F7F6-53F4-52B1-31C291965A87}"/>
                </a:ext>
              </a:extLst>
            </p:cNvPr>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0149;p14">
              <a:extLst>
                <a:ext uri="{FF2B5EF4-FFF2-40B4-BE49-F238E27FC236}">
                  <a16:creationId xmlns:a16="http://schemas.microsoft.com/office/drawing/2014/main" id="{FF46F9F0-0E98-51C1-8B3E-E648DACCF28F}"/>
                </a:ext>
              </a:extLst>
            </p:cNvPr>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0150;p14">
              <a:extLst>
                <a:ext uri="{FF2B5EF4-FFF2-40B4-BE49-F238E27FC236}">
                  <a16:creationId xmlns:a16="http://schemas.microsoft.com/office/drawing/2014/main" id="{94F90E39-97DD-4CD1-BC58-D9296C1F6381}"/>
                </a:ext>
              </a:extLst>
            </p:cNvPr>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0151;p14">
              <a:extLst>
                <a:ext uri="{FF2B5EF4-FFF2-40B4-BE49-F238E27FC236}">
                  <a16:creationId xmlns:a16="http://schemas.microsoft.com/office/drawing/2014/main" id="{991BC025-AB96-930F-8D25-CCC71197B3D4}"/>
                </a:ext>
              </a:extLst>
            </p:cNvPr>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0152;p14">
              <a:extLst>
                <a:ext uri="{FF2B5EF4-FFF2-40B4-BE49-F238E27FC236}">
                  <a16:creationId xmlns:a16="http://schemas.microsoft.com/office/drawing/2014/main" id="{E1CC7703-18D5-8258-A3CE-D4F617BFA214}"/>
                </a:ext>
              </a:extLst>
            </p:cNvPr>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0153;p14">
              <a:extLst>
                <a:ext uri="{FF2B5EF4-FFF2-40B4-BE49-F238E27FC236}">
                  <a16:creationId xmlns:a16="http://schemas.microsoft.com/office/drawing/2014/main" id="{AB47F60B-4F70-2DFB-F777-AD0772D8D6F3}"/>
                </a:ext>
              </a:extLst>
            </p:cNvPr>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0154;p14">
              <a:extLst>
                <a:ext uri="{FF2B5EF4-FFF2-40B4-BE49-F238E27FC236}">
                  <a16:creationId xmlns:a16="http://schemas.microsoft.com/office/drawing/2014/main" id="{39C529B5-373B-6BDD-C24A-8977B2C1E6E2}"/>
                </a:ext>
              </a:extLst>
            </p:cNvPr>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0155;p14">
              <a:extLst>
                <a:ext uri="{FF2B5EF4-FFF2-40B4-BE49-F238E27FC236}">
                  <a16:creationId xmlns:a16="http://schemas.microsoft.com/office/drawing/2014/main" id="{DC196CB6-7876-6B11-C1CE-7F4E50491958}"/>
                </a:ext>
              </a:extLst>
            </p:cNvPr>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0156;p14">
              <a:extLst>
                <a:ext uri="{FF2B5EF4-FFF2-40B4-BE49-F238E27FC236}">
                  <a16:creationId xmlns:a16="http://schemas.microsoft.com/office/drawing/2014/main" id="{8135210C-02DC-0638-DB25-D7919F749DE9}"/>
                </a:ext>
              </a:extLst>
            </p:cNvPr>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0157;p14">
              <a:extLst>
                <a:ext uri="{FF2B5EF4-FFF2-40B4-BE49-F238E27FC236}">
                  <a16:creationId xmlns:a16="http://schemas.microsoft.com/office/drawing/2014/main" id="{BA04BCF5-7C6E-4926-C6C5-B11B237E7856}"/>
                </a:ext>
              </a:extLst>
            </p:cNvPr>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0158;p14">
              <a:extLst>
                <a:ext uri="{FF2B5EF4-FFF2-40B4-BE49-F238E27FC236}">
                  <a16:creationId xmlns:a16="http://schemas.microsoft.com/office/drawing/2014/main" id="{F36A60AD-C8A4-5E78-27FB-0C064DEC8842}"/>
                </a:ext>
              </a:extLst>
            </p:cNvPr>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0159;p14">
              <a:extLst>
                <a:ext uri="{FF2B5EF4-FFF2-40B4-BE49-F238E27FC236}">
                  <a16:creationId xmlns:a16="http://schemas.microsoft.com/office/drawing/2014/main" id="{3E524953-E55B-4586-2B77-0536D840086C}"/>
                </a:ext>
              </a:extLst>
            </p:cNvPr>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0160;p14">
              <a:extLst>
                <a:ext uri="{FF2B5EF4-FFF2-40B4-BE49-F238E27FC236}">
                  <a16:creationId xmlns:a16="http://schemas.microsoft.com/office/drawing/2014/main" id="{857FDADB-F2E1-C1F1-670A-1E443641271D}"/>
                </a:ext>
              </a:extLst>
            </p:cNvPr>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0161;p14">
              <a:extLst>
                <a:ext uri="{FF2B5EF4-FFF2-40B4-BE49-F238E27FC236}">
                  <a16:creationId xmlns:a16="http://schemas.microsoft.com/office/drawing/2014/main" id="{2585A6A5-A9B8-9CF8-7781-310AF905A7F4}"/>
                </a:ext>
              </a:extLst>
            </p:cNvPr>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0162;p14">
              <a:extLst>
                <a:ext uri="{FF2B5EF4-FFF2-40B4-BE49-F238E27FC236}">
                  <a16:creationId xmlns:a16="http://schemas.microsoft.com/office/drawing/2014/main" id="{561C010B-CE4A-6C27-8905-77750DE3EB87}"/>
                </a:ext>
              </a:extLst>
            </p:cNvPr>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0163;p14">
              <a:extLst>
                <a:ext uri="{FF2B5EF4-FFF2-40B4-BE49-F238E27FC236}">
                  <a16:creationId xmlns:a16="http://schemas.microsoft.com/office/drawing/2014/main" id="{47650630-7E85-FA4C-BE91-5EA3EC1A8B07}"/>
                </a:ext>
              </a:extLst>
            </p:cNvPr>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0164;p14">
              <a:extLst>
                <a:ext uri="{FF2B5EF4-FFF2-40B4-BE49-F238E27FC236}">
                  <a16:creationId xmlns:a16="http://schemas.microsoft.com/office/drawing/2014/main" id="{FD629467-C978-2F66-928C-A5A6CD3AD287}"/>
                </a:ext>
              </a:extLst>
            </p:cNvPr>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0165;p14">
              <a:extLst>
                <a:ext uri="{FF2B5EF4-FFF2-40B4-BE49-F238E27FC236}">
                  <a16:creationId xmlns:a16="http://schemas.microsoft.com/office/drawing/2014/main" id="{86CDA895-489D-31BD-DCFE-1128E0B4C7E0}"/>
                </a:ext>
              </a:extLst>
            </p:cNvPr>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0166;p14">
              <a:extLst>
                <a:ext uri="{FF2B5EF4-FFF2-40B4-BE49-F238E27FC236}">
                  <a16:creationId xmlns:a16="http://schemas.microsoft.com/office/drawing/2014/main" id="{1FC94039-A9FF-F685-BC91-B51683C7FEE8}"/>
                </a:ext>
              </a:extLst>
            </p:cNvPr>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0167;p14">
              <a:extLst>
                <a:ext uri="{FF2B5EF4-FFF2-40B4-BE49-F238E27FC236}">
                  <a16:creationId xmlns:a16="http://schemas.microsoft.com/office/drawing/2014/main" id="{F9888CD8-5FC4-02C6-F0A1-DA1C020B719E}"/>
                </a:ext>
              </a:extLst>
            </p:cNvPr>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0168;p14">
              <a:extLst>
                <a:ext uri="{FF2B5EF4-FFF2-40B4-BE49-F238E27FC236}">
                  <a16:creationId xmlns:a16="http://schemas.microsoft.com/office/drawing/2014/main" id="{445D7D42-5CE8-5EAC-C835-68C8A6A3F471}"/>
                </a:ext>
              </a:extLst>
            </p:cNvPr>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0169;p14">
              <a:extLst>
                <a:ext uri="{FF2B5EF4-FFF2-40B4-BE49-F238E27FC236}">
                  <a16:creationId xmlns:a16="http://schemas.microsoft.com/office/drawing/2014/main" id="{A0DF7902-FC4F-AE15-5E7A-C694CEBC0D4B}"/>
                </a:ext>
              </a:extLst>
            </p:cNvPr>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0170;p14">
              <a:extLst>
                <a:ext uri="{FF2B5EF4-FFF2-40B4-BE49-F238E27FC236}">
                  <a16:creationId xmlns:a16="http://schemas.microsoft.com/office/drawing/2014/main" id="{938C6207-442C-BF69-AEFF-E6D706D7C6FD}"/>
                </a:ext>
              </a:extLst>
            </p:cNvPr>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0171;p14">
              <a:extLst>
                <a:ext uri="{FF2B5EF4-FFF2-40B4-BE49-F238E27FC236}">
                  <a16:creationId xmlns:a16="http://schemas.microsoft.com/office/drawing/2014/main" id="{860DB072-858F-6E17-91FD-A41947150597}"/>
                </a:ext>
              </a:extLst>
            </p:cNvPr>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0172;p14">
              <a:extLst>
                <a:ext uri="{FF2B5EF4-FFF2-40B4-BE49-F238E27FC236}">
                  <a16:creationId xmlns:a16="http://schemas.microsoft.com/office/drawing/2014/main" id="{400FC168-3505-0DE5-6C3A-59911A80A067}"/>
                </a:ext>
              </a:extLst>
            </p:cNvPr>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0173;p14">
              <a:extLst>
                <a:ext uri="{FF2B5EF4-FFF2-40B4-BE49-F238E27FC236}">
                  <a16:creationId xmlns:a16="http://schemas.microsoft.com/office/drawing/2014/main" id="{FD37A1A0-B904-2355-8A56-F83B422E996F}"/>
                </a:ext>
              </a:extLst>
            </p:cNvPr>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0174;p14">
              <a:extLst>
                <a:ext uri="{FF2B5EF4-FFF2-40B4-BE49-F238E27FC236}">
                  <a16:creationId xmlns:a16="http://schemas.microsoft.com/office/drawing/2014/main" id="{C320A264-448A-545C-A3BA-72FF6F8B13D5}"/>
                </a:ext>
              </a:extLst>
            </p:cNvPr>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0175;p14">
              <a:extLst>
                <a:ext uri="{FF2B5EF4-FFF2-40B4-BE49-F238E27FC236}">
                  <a16:creationId xmlns:a16="http://schemas.microsoft.com/office/drawing/2014/main" id="{5BB45BBB-B672-9A02-2031-D76E49C42C08}"/>
                </a:ext>
              </a:extLst>
            </p:cNvPr>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0176;p14">
              <a:extLst>
                <a:ext uri="{FF2B5EF4-FFF2-40B4-BE49-F238E27FC236}">
                  <a16:creationId xmlns:a16="http://schemas.microsoft.com/office/drawing/2014/main" id="{318B0623-5239-4D30-8D2B-4D20543F41EA}"/>
                </a:ext>
              </a:extLst>
            </p:cNvPr>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0177;p14">
              <a:extLst>
                <a:ext uri="{FF2B5EF4-FFF2-40B4-BE49-F238E27FC236}">
                  <a16:creationId xmlns:a16="http://schemas.microsoft.com/office/drawing/2014/main" id="{FCE30F5B-AD8B-DB00-E4E3-727717E2BC94}"/>
                </a:ext>
              </a:extLst>
            </p:cNvPr>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0178;p14">
              <a:extLst>
                <a:ext uri="{FF2B5EF4-FFF2-40B4-BE49-F238E27FC236}">
                  <a16:creationId xmlns:a16="http://schemas.microsoft.com/office/drawing/2014/main" id="{9AAAC8C7-EA01-D2A5-671B-C3570A05D388}"/>
                </a:ext>
              </a:extLst>
            </p:cNvPr>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0179;p14">
              <a:extLst>
                <a:ext uri="{FF2B5EF4-FFF2-40B4-BE49-F238E27FC236}">
                  <a16:creationId xmlns:a16="http://schemas.microsoft.com/office/drawing/2014/main" id="{B95A6AC1-00AB-4A21-9E61-8D64DDB79631}"/>
                </a:ext>
              </a:extLst>
            </p:cNvPr>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0180;p14">
              <a:extLst>
                <a:ext uri="{FF2B5EF4-FFF2-40B4-BE49-F238E27FC236}">
                  <a16:creationId xmlns:a16="http://schemas.microsoft.com/office/drawing/2014/main" id="{E62A53AA-496E-42BE-2392-EF3C6BB5F031}"/>
                </a:ext>
              </a:extLst>
            </p:cNvPr>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0181;p14">
              <a:extLst>
                <a:ext uri="{FF2B5EF4-FFF2-40B4-BE49-F238E27FC236}">
                  <a16:creationId xmlns:a16="http://schemas.microsoft.com/office/drawing/2014/main" id="{C7595A9E-D2B7-5639-2458-804705AF21CC}"/>
                </a:ext>
              </a:extLst>
            </p:cNvPr>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0182;p14">
              <a:extLst>
                <a:ext uri="{FF2B5EF4-FFF2-40B4-BE49-F238E27FC236}">
                  <a16:creationId xmlns:a16="http://schemas.microsoft.com/office/drawing/2014/main" id="{AA69D5F0-ED6F-3750-5554-F34472039053}"/>
                </a:ext>
              </a:extLst>
            </p:cNvPr>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0183;p14">
              <a:extLst>
                <a:ext uri="{FF2B5EF4-FFF2-40B4-BE49-F238E27FC236}">
                  <a16:creationId xmlns:a16="http://schemas.microsoft.com/office/drawing/2014/main" id="{93781E8D-C6CD-AB9C-1F75-033109A928B0}"/>
                </a:ext>
              </a:extLst>
            </p:cNvPr>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0184;p14">
              <a:extLst>
                <a:ext uri="{FF2B5EF4-FFF2-40B4-BE49-F238E27FC236}">
                  <a16:creationId xmlns:a16="http://schemas.microsoft.com/office/drawing/2014/main" id="{4889A5F2-64DF-2114-4753-AE88A6129C21}"/>
                </a:ext>
              </a:extLst>
            </p:cNvPr>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0185;p14">
              <a:extLst>
                <a:ext uri="{FF2B5EF4-FFF2-40B4-BE49-F238E27FC236}">
                  <a16:creationId xmlns:a16="http://schemas.microsoft.com/office/drawing/2014/main" id="{3E1CEE55-71D6-9B78-ABDB-177323BDD502}"/>
                </a:ext>
              </a:extLst>
            </p:cNvPr>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0186;p14">
              <a:extLst>
                <a:ext uri="{FF2B5EF4-FFF2-40B4-BE49-F238E27FC236}">
                  <a16:creationId xmlns:a16="http://schemas.microsoft.com/office/drawing/2014/main" id="{08B39682-C0F7-722D-DD3D-E37064FEE393}"/>
                </a:ext>
              </a:extLst>
            </p:cNvPr>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0187;p14">
              <a:extLst>
                <a:ext uri="{FF2B5EF4-FFF2-40B4-BE49-F238E27FC236}">
                  <a16:creationId xmlns:a16="http://schemas.microsoft.com/office/drawing/2014/main" id="{357DBA0F-7C00-1AED-600C-A95CCB3C1D3F}"/>
                </a:ext>
              </a:extLst>
            </p:cNvPr>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0188;p14">
              <a:extLst>
                <a:ext uri="{FF2B5EF4-FFF2-40B4-BE49-F238E27FC236}">
                  <a16:creationId xmlns:a16="http://schemas.microsoft.com/office/drawing/2014/main" id="{8C9A8713-5FC0-CF9D-A180-ABAED666CEBE}"/>
                </a:ext>
              </a:extLst>
            </p:cNvPr>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0189;p14">
              <a:extLst>
                <a:ext uri="{FF2B5EF4-FFF2-40B4-BE49-F238E27FC236}">
                  <a16:creationId xmlns:a16="http://schemas.microsoft.com/office/drawing/2014/main" id="{2DAD0745-EBBD-4027-D57B-5FEB2553F29C}"/>
                </a:ext>
              </a:extLst>
            </p:cNvPr>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0190;p14">
              <a:extLst>
                <a:ext uri="{FF2B5EF4-FFF2-40B4-BE49-F238E27FC236}">
                  <a16:creationId xmlns:a16="http://schemas.microsoft.com/office/drawing/2014/main" id="{AA90EF01-F137-6156-B194-723529DD9186}"/>
                </a:ext>
              </a:extLst>
            </p:cNvPr>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0191;p14">
              <a:extLst>
                <a:ext uri="{FF2B5EF4-FFF2-40B4-BE49-F238E27FC236}">
                  <a16:creationId xmlns:a16="http://schemas.microsoft.com/office/drawing/2014/main" id="{66EC0413-FA4A-B40E-1274-5B5D9BAB7641}"/>
                </a:ext>
              </a:extLst>
            </p:cNvPr>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0192;p14">
              <a:extLst>
                <a:ext uri="{FF2B5EF4-FFF2-40B4-BE49-F238E27FC236}">
                  <a16:creationId xmlns:a16="http://schemas.microsoft.com/office/drawing/2014/main" id="{40BB6BBB-647E-1821-E1D1-A6429F510BFF}"/>
                </a:ext>
              </a:extLst>
            </p:cNvPr>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0193;p14">
              <a:extLst>
                <a:ext uri="{FF2B5EF4-FFF2-40B4-BE49-F238E27FC236}">
                  <a16:creationId xmlns:a16="http://schemas.microsoft.com/office/drawing/2014/main" id="{51F68ED9-9A07-3C66-2808-24F4D4E96B02}"/>
                </a:ext>
              </a:extLst>
            </p:cNvPr>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0194;p14">
              <a:extLst>
                <a:ext uri="{FF2B5EF4-FFF2-40B4-BE49-F238E27FC236}">
                  <a16:creationId xmlns:a16="http://schemas.microsoft.com/office/drawing/2014/main" id="{DD21572A-4E3C-7993-22D2-9483630AE0A0}"/>
                </a:ext>
              </a:extLst>
            </p:cNvPr>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0195;p14">
              <a:extLst>
                <a:ext uri="{FF2B5EF4-FFF2-40B4-BE49-F238E27FC236}">
                  <a16:creationId xmlns:a16="http://schemas.microsoft.com/office/drawing/2014/main" id="{F5A98AAD-913A-571F-4CCA-88D2F6219158}"/>
                </a:ext>
              </a:extLst>
            </p:cNvPr>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0196;p14">
              <a:extLst>
                <a:ext uri="{FF2B5EF4-FFF2-40B4-BE49-F238E27FC236}">
                  <a16:creationId xmlns:a16="http://schemas.microsoft.com/office/drawing/2014/main" id="{3CF89767-30A1-82A4-101E-A5B609740C76}"/>
                </a:ext>
              </a:extLst>
            </p:cNvPr>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0197;p14">
              <a:extLst>
                <a:ext uri="{FF2B5EF4-FFF2-40B4-BE49-F238E27FC236}">
                  <a16:creationId xmlns:a16="http://schemas.microsoft.com/office/drawing/2014/main" id="{0A181999-66BD-6C2A-6DBE-10FC4C78658F}"/>
                </a:ext>
              </a:extLst>
            </p:cNvPr>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0198;p14">
              <a:extLst>
                <a:ext uri="{FF2B5EF4-FFF2-40B4-BE49-F238E27FC236}">
                  <a16:creationId xmlns:a16="http://schemas.microsoft.com/office/drawing/2014/main" id="{224A7FA9-C4CA-EAA1-6C9B-CBD90A667D91}"/>
                </a:ext>
              </a:extLst>
            </p:cNvPr>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0199;p14">
              <a:extLst>
                <a:ext uri="{FF2B5EF4-FFF2-40B4-BE49-F238E27FC236}">
                  <a16:creationId xmlns:a16="http://schemas.microsoft.com/office/drawing/2014/main" id="{DF19E91B-8174-6CE1-FB88-5CB9C7D8BE33}"/>
                </a:ext>
              </a:extLst>
            </p:cNvPr>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0200;p14">
              <a:extLst>
                <a:ext uri="{FF2B5EF4-FFF2-40B4-BE49-F238E27FC236}">
                  <a16:creationId xmlns:a16="http://schemas.microsoft.com/office/drawing/2014/main" id="{C3484408-3579-82DC-2B3F-E969B11AB178}"/>
                </a:ext>
              </a:extLst>
            </p:cNvPr>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0201;p14">
              <a:extLst>
                <a:ext uri="{FF2B5EF4-FFF2-40B4-BE49-F238E27FC236}">
                  <a16:creationId xmlns:a16="http://schemas.microsoft.com/office/drawing/2014/main" id="{A2D20B2F-F66E-1973-8830-6ABBCBA2648B}"/>
                </a:ext>
              </a:extLst>
            </p:cNvPr>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0202;p14">
              <a:extLst>
                <a:ext uri="{FF2B5EF4-FFF2-40B4-BE49-F238E27FC236}">
                  <a16:creationId xmlns:a16="http://schemas.microsoft.com/office/drawing/2014/main" id="{D057F9D7-6343-B241-0AEB-931A0EA4029A}"/>
                </a:ext>
              </a:extLst>
            </p:cNvPr>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0203;p14">
              <a:extLst>
                <a:ext uri="{FF2B5EF4-FFF2-40B4-BE49-F238E27FC236}">
                  <a16:creationId xmlns:a16="http://schemas.microsoft.com/office/drawing/2014/main" id="{2A303E20-99A1-6A65-3C79-5E0F17DCCCCC}"/>
                </a:ext>
              </a:extLst>
            </p:cNvPr>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0204;p14">
              <a:extLst>
                <a:ext uri="{FF2B5EF4-FFF2-40B4-BE49-F238E27FC236}">
                  <a16:creationId xmlns:a16="http://schemas.microsoft.com/office/drawing/2014/main" id="{1BDB0A09-B0F4-5305-0B90-47F782737D72}"/>
                </a:ext>
              </a:extLst>
            </p:cNvPr>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0205;p14">
              <a:extLst>
                <a:ext uri="{FF2B5EF4-FFF2-40B4-BE49-F238E27FC236}">
                  <a16:creationId xmlns:a16="http://schemas.microsoft.com/office/drawing/2014/main" id="{33E80090-09C2-0ABB-2B66-7C81BA0B42B3}"/>
                </a:ext>
              </a:extLst>
            </p:cNvPr>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0206;p14">
              <a:extLst>
                <a:ext uri="{FF2B5EF4-FFF2-40B4-BE49-F238E27FC236}">
                  <a16:creationId xmlns:a16="http://schemas.microsoft.com/office/drawing/2014/main" id="{E29500A4-77FC-DEE3-89C8-FD1B705D9643}"/>
                </a:ext>
              </a:extLst>
            </p:cNvPr>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0207;p14">
              <a:extLst>
                <a:ext uri="{FF2B5EF4-FFF2-40B4-BE49-F238E27FC236}">
                  <a16:creationId xmlns:a16="http://schemas.microsoft.com/office/drawing/2014/main" id="{596935D0-2330-6BFE-296B-9304D4A12D0B}"/>
                </a:ext>
              </a:extLst>
            </p:cNvPr>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0208;p14">
              <a:extLst>
                <a:ext uri="{FF2B5EF4-FFF2-40B4-BE49-F238E27FC236}">
                  <a16:creationId xmlns:a16="http://schemas.microsoft.com/office/drawing/2014/main" id="{A2B4DC43-8B59-282F-1F98-94DA8D5796C3}"/>
                </a:ext>
              </a:extLst>
            </p:cNvPr>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0209;p14">
              <a:extLst>
                <a:ext uri="{FF2B5EF4-FFF2-40B4-BE49-F238E27FC236}">
                  <a16:creationId xmlns:a16="http://schemas.microsoft.com/office/drawing/2014/main" id="{9C329790-A67B-DF4F-FC47-3C273B7DA3D5}"/>
                </a:ext>
              </a:extLst>
            </p:cNvPr>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0210;p14">
              <a:extLst>
                <a:ext uri="{FF2B5EF4-FFF2-40B4-BE49-F238E27FC236}">
                  <a16:creationId xmlns:a16="http://schemas.microsoft.com/office/drawing/2014/main" id="{A876C429-AE51-77D9-BEF2-85E2A8BB0185}"/>
                </a:ext>
              </a:extLst>
            </p:cNvPr>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0211;p14">
              <a:extLst>
                <a:ext uri="{FF2B5EF4-FFF2-40B4-BE49-F238E27FC236}">
                  <a16:creationId xmlns:a16="http://schemas.microsoft.com/office/drawing/2014/main" id="{DE9A51FE-549B-DDBB-E07A-5A751D4F217F}"/>
                </a:ext>
              </a:extLst>
            </p:cNvPr>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0212;p14">
              <a:extLst>
                <a:ext uri="{FF2B5EF4-FFF2-40B4-BE49-F238E27FC236}">
                  <a16:creationId xmlns:a16="http://schemas.microsoft.com/office/drawing/2014/main" id="{E189B2B1-A2B2-1FFB-F6A6-86FCF976277C}"/>
                </a:ext>
              </a:extLst>
            </p:cNvPr>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0213;p14">
              <a:extLst>
                <a:ext uri="{FF2B5EF4-FFF2-40B4-BE49-F238E27FC236}">
                  <a16:creationId xmlns:a16="http://schemas.microsoft.com/office/drawing/2014/main" id="{E963611A-58E0-B905-70A0-CBBC992199B9}"/>
                </a:ext>
              </a:extLst>
            </p:cNvPr>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0214;p14">
              <a:extLst>
                <a:ext uri="{FF2B5EF4-FFF2-40B4-BE49-F238E27FC236}">
                  <a16:creationId xmlns:a16="http://schemas.microsoft.com/office/drawing/2014/main" id="{F238AF61-1739-E572-8199-009974FB05DE}"/>
                </a:ext>
              </a:extLst>
            </p:cNvPr>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0215;p14">
              <a:extLst>
                <a:ext uri="{FF2B5EF4-FFF2-40B4-BE49-F238E27FC236}">
                  <a16:creationId xmlns:a16="http://schemas.microsoft.com/office/drawing/2014/main" id="{D37FAA98-E7BC-4C76-CA07-989AC09EA2AA}"/>
                </a:ext>
              </a:extLst>
            </p:cNvPr>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0216;p14">
              <a:extLst>
                <a:ext uri="{FF2B5EF4-FFF2-40B4-BE49-F238E27FC236}">
                  <a16:creationId xmlns:a16="http://schemas.microsoft.com/office/drawing/2014/main" id="{C9B759F6-83DD-6788-E7D7-D2B666B476AC}"/>
                </a:ext>
              </a:extLst>
            </p:cNvPr>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0217;p14">
              <a:extLst>
                <a:ext uri="{FF2B5EF4-FFF2-40B4-BE49-F238E27FC236}">
                  <a16:creationId xmlns:a16="http://schemas.microsoft.com/office/drawing/2014/main" id="{FB423311-6535-1950-BBFA-25D369EFE60D}"/>
                </a:ext>
              </a:extLst>
            </p:cNvPr>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0218;p14">
              <a:extLst>
                <a:ext uri="{FF2B5EF4-FFF2-40B4-BE49-F238E27FC236}">
                  <a16:creationId xmlns:a16="http://schemas.microsoft.com/office/drawing/2014/main" id="{01D02AC8-34F3-B47E-1916-740617862A1E}"/>
                </a:ext>
              </a:extLst>
            </p:cNvPr>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0219;p14">
              <a:extLst>
                <a:ext uri="{FF2B5EF4-FFF2-40B4-BE49-F238E27FC236}">
                  <a16:creationId xmlns:a16="http://schemas.microsoft.com/office/drawing/2014/main" id="{3E0BF7DC-C9E3-FD00-D8F5-970F87A171FC}"/>
                </a:ext>
              </a:extLst>
            </p:cNvPr>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0220;p14">
              <a:extLst>
                <a:ext uri="{FF2B5EF4-FFF2-40B4-BE49-F238E27FC236}">
                  <a16:creationId xmlns:a16="http://schemas.microsoft.com/office/drawing/2014/main" id="{9B879911-49CF-84DF-3F7B-0E5F8D6F3E63}"/>
                </a:ext>
              </a:extLst>
            </p:cNvPr>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0221;p14">
              <a:extLst>
                <a:ext uri="{FF2B5EF4-FFF2-40B4-BE49-F238E27FC236}">
                  <a16:creationId xmlns:a16="http://schemas.microsoft.com/office/drawing/2014/main" id="{FE42C079-907F-ED56-B0C0-09C04F4A65A5}"/>
                </a:ext>
              </a:extLst>
            </p:cNvPr>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0222;p14">
              <a:extLst>
                <a:ext uri="{FF2B5EF4-FFF2-40B4-BE49-F238E27FC236}">
                  <a16:creationId xmlns:a16="http://schemas.microsoft.com/office/drawing/2014/main" id="{1898DCD0-D5F1-0879-A0FF-446F6850DA3A}"/>
                </a:ext>
              </a:extLst>
            </p:cNvPr>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0223;p14">
              <a:extLst>
                <a:ext uri="{FF2B5EF4-FFF2-40B4-BE49-F238E27FC236}">
                  <a16:creationId xmlns:a16="http://schemas.microsoft.com/office/drawing/2014/main" id="{CD2BD3E1-D238-9587-7C95-20638A9EBB4E}"/>
                </a:ext>
              </a:extLst>
            </p:cNvPr>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0224;p14">
              <a:extLst>
                <a:ext uri="{FF2B5EF4-FFF2-40B4-BE49-F238E27FC236}">
                  <a16:creationId xmlns:a16="http://schemas.microsoft.com/office/drawing/2014/main" id="{85AA57E3-DF6C-86CB-52F9-232193C63135}"/>
                </a:ext>
              </a:extLst>
            </p:cNvPr>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0225;p14">
              <a:extLst>
                <a:ext uri="{FF2B5EF4-FFF2-40B4-BE49-F238E27FC236}">
                  <a16:creationId xmlns:a16="http://schemas.microsoft.com/office/drawing/2014/main" id="{1E2235F2-11FB-B6C4-EB19-3B6610845839}"/>
                </a:ext>
              </a:extLst>
            </p:cNvPr>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0226;p14">
              <a:extLst>
                <a:ext uri="{FF2B5EF4-FFF2-40B4-BE49-F238E27FC236}">
                  <a16:creationId xmlns:a16="http://schemas.microsoft.com/office/drawing/2014/main" id="{8135B83C-7057-03CA-7C10-BBB947602566}"/>
                </a:ext>
              </a:extLst>
            </p:cNvPr>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0227;p14">
              <a:extLst>
                <a:ext uri="{FF2B5EF4-FFF2-40B4-BE49-F238E27FC236}">
                  <a16:creationId xmlns:a16="http://schemas.microsoft.com/office/drawing/2014/main" id="{BAECBDAB-5DC8-F0EB-F0AC-BC8F5790B76B}"/>
                </a:ext>
              </a:extLst>
            </p:cNvPr>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0228;p14">
              <a:extLst>
                <a:ext uri="{FF2B5EF4-FFF2-40B4-BE49-F238E27FC236}">
                  <a16:creationId xmlns:a16="http://schemas.microsoft.com/office/drawing/2014/main" id="{FCD4EFD9-503D-E444-7F48-CAC604FE0799}"/>
                </a:ext>
              </a:extLst>
            </p:cNvPr>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0229;p14">
              <a:extLst>
                <a:ext uri="{FF2B5EF4-FFF2-40B4-BE49-F238E27FC236}">
                  <a16:creationId xmlns:a16="http://schemas.microsoft.com/office/drawing/2014/main" id="{74CE143B-3324-3CD9-2C9B-BB0EFE41ECC5}"/>
                </a:ext>
              </a:extLst>
            </p:cNvPr>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0230;p14">
              <a:extLst>
                <a:ext uri="{FF2B5EF4-FFF2-40B4-BE49-F238E27FC236}">
                  <a16:creationId xmlns:a16="http://schemas.microsoft.com/office/drawing/2014/main" id="{39466154-2EB2-FA4D-1DEB-A6954D77A7DC}"/>
                </a:ext>
              </a:extLst>
            </p:cNvPr>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0231;p14">
              <a:extLst>
                <a:ext uri="{FF2B5EF4-FFF2-40B4-BE49-F238E27FC236}">
                  <a16:creationId xmlns:a16="http://schemas.microsoft.com/office/drawing/2014/main" id="{C7F270D4-4B9B-22C1-CF3A-7B9D9ACF87A8}"/>
                </a:ext>
              </a:extLst>
            </p:cNvPr>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0232;p14">
              <a:extLst>
                <a:ext uri="{FF2B5EF4-FFF2-40B4-BE49-F238E27FC236}">
                  <a16:creationId xmlns:a16="http://schemas.microsoft.com/office/drawing/2014/main" id="{674135EA-EE67-E56F-B467-922CF0D7436A}"/>
                </a:ext>
              </a:extLst>
            </p:cNvPr>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0233;p14">
              <a:extLst>
                <a:ext uri="{FF2B5EF4-FFF2-40B4-BE49-F238E27FC236}">
                  <a16:creationId xmlns:a16="http://schemas.microsoft.com/office/drawing/2014/main" id="{C030FB34-078B-E58D-42E3-848311B5E58A}"/>
                </a:ext>
              </a:extLst>
            </p:cNvPr>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0234;p14">
              <a:extLst>
                <a:ext uri="{FF2B5EF4-FFF2-40B4-BE49-F238E27FC236}">
                  <a16:creationId xmlns:a16="http://schemas.microsoft.com/office/drawing/2014/main" id="{9EDCD3EA-5AE4-1012-A982-3725A8DD404E}"/>
                </a:ext>
              </a:extLst>
            </p:cNvPr>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0235;p14">
              <a:extLst>
                <a:ext uri="{FF2B5EF4-FFF2-40B4-BE49-F238E27FC236}">
                  <a16:creationId xmlns:a16="http://schemas.microsoft.com/office/drawing/2014/main" id="{48E94B44-1896-6149-FC2B-8A70ED1F964D}"/>
                </a:ext>
              </a:extLst>
            </p:cNvPr>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0236;p14">
              <a:extLst>
                <a:ext uri="{FF2B5EF4-FFF2-40B4-BE49-F238E27FC236}">
                  <a16:creationId xmlns:a16="http://schemas.microsoft.com/office/drawing/2014/main" id="{573B791D-87E1-BE52-B46B-9FD3918BAE6D}"/>
                </a:ext>
              </a:extLst>
            </p:cNvPr>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0237;p14">
              <a:extLst>
                <a:ext uri="{FF2B5EF4-FFF2-40B4-BE49-F238E27FC236}">
                  <a16:creationId xmlns:a16="http://schemas.microsoft.com/office/drawing/2014/main" id="{CE31D1F7-2A65-0D9B-E008-AAF280639E06}"/>
                </a:ext>
              </a:extLst>
            </p:cNvPr>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0238;p14">
              <a:extLst>
                <a:ext uri="{FF2B5EF4-FFF2-40B4-BE49-F238E27FC236}">
                  <a16:creationId xmlns:a16="http://schemas.microsoft.com/office/drawing/2014/main" id="{590130C6-64C5-CEC8-53EE-282947FC880B}"/>
                </a:ext>
              </a:extLst>
            </p:cNvPr>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0239;p14">
              <a:extLst>
                <a:ext uri="{FF2B5EF4-FFF2-40B4-BE49-F238E27FC236}">
                  <a16:creationId xmlns:a16="http://schemas.microsoft.com/office/drawing/2014/main" id="{1DE0E99D-1AB7-78CD-604F-0C23F190B409}"/>
                </a:ext>
              </a:extLst>
            </p:cNvPr>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0240;p14">
              <a:extLst>
                <a:ext uri="{FF2B5EF4-FFF2-40B4-BE49-F238E27FC236}">
                  <a16:creationId xmlns:a16="http://schemas.microsoft.com/office/drawing/2014/main" id="{478D4668-D370-0268-69C0-55226AE3424A}"/>
                </a:ext>
              </a:extLst>
            </p:cNvPr>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0241;p14">
              <a:extLst>
                <a:ext uri="{FF2B5EF4-FFF2-40B4-BE49-F238E27FC236}">
                  <a16:creationId xmlns:a16="http://schemas.microsoft.com/office/drawing/2014/main" id="{05D77207-3F3E-FDB5-2982-2E72C8C34F36}"/>
                </a:ext>
              </a:extLst>
            </p:cNvPr>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0242;p14">
              <a:extLst>
                <a:ext uri="{FF2B5EF4-FFF2-40B4-BE49-F238E27FC236}">
                  <a16:creationId xmlns:a16="http://schemas.microsoft.com/office/drawing/2014/main" id="{36FB9B27-BD64-B7B8-D928-BBA49D93D081}"/>
                </a:ext>
              </a:extLst>
            </p:cNvPr>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0243;p14">
              <a:extLst>
                <a:ext uri="{FF2B5EF4-FFF2-40B4-BE49-F238E27FC236}">
                  <a16:creationId xmlns:a16="http://schemas.microsoft.com/office/drawing/2014/main" id="{7EE729CA-D75E-9893-2EFD-793E66284AD5}"/>
                </a:ext>
              </a:extLst>
            </p:cNvPr>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0244;p14">
              <a:extLst>
                <a:ext uri="{FF2B5EF4-FFF2-40B4-BE49-F238E27FC236}">
                  <a16:creationId xmlns:a16="http://schemas.microsoft.com/office/drawing/2014/main" id="{A4D1036C-5527-5718-D8FE-A9FC2AF661FB}"/>
                </a:ext>
              </a:extLst>
            </p:cNvPr>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0245;p14">
              <a:extLst>
                <a:ext uri="{FF2B5EF4-FFF2-40B4-BE49-F238E27FC236}">
                  <a16:creationId xmlns:a16="http://schemas.microsoft.com/office/drawing/2014/main" id="{18BF1166-83F8-1E4B-160C-9AF0C2E6300D}"/>
                </a:ext>
              </a:extLst>
            </p:cNvPr>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0246;p14">
              <a:extLst>
                <a:ext uri="{FF2B5EF4-FFF2-40B4-BE49-F238E27FC236}">
                  <a16:creationId xmlns:a16="http://schemas.microsoft.com/office/drawing/2014/main" id="{1228F67C-983A-D905-B377-3610C320C2D5}"/>
                </a:ext>
              </a:extLst>
            </p:cNvPr>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0247;p14">
              <a:extLst>
                <a:ext uri="{FF2B5EF4-FFF2-40B4-BE49-F238E27FC236}">
                  <a16:creationId xmlns:a16="http://schemas.microsoft.com/office/drawing/2014/main" id="{64216AD2-6D77-6DE6-2797-3CADFC855E55}"/>
                </a:ext>
              </a:extLst>
            </p:cNvPr>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0248;p14">
              <a:extLst>
                <a:ext uri="{FF2B5EF4-FFF2-40B4-BE49-F238E27FC236}">
                  <a16:creationId xmlns:a16="http://schemas.microsoft.com/office/drawing/2014/main" id="{5C194E1D-4E2C-3370-F78B-6E1D08737293}"/>
                </a:ext>
              </a:extLst>
            </p:cNvPr>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0249;p14">
              <a:extLst>
                <a:ext uri="{FF2B5EF4-FFF2-40B4-BE49-F238E27FC236}">
                  <a16:creationId xmlns:a16="http://schemas.microsoft.com/office/drawing/2014/main" id="{993B98AA-17BC-5FCE-D2DC-D5CF230BA687}"/>
                </a:ext>
              </a:extLst>
            </p:cNvPr>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0250;p14">
              <a:extLst>
                <a:ext uri="{FF2B5EF4-FFF2-40B4-BE49-F238E27FC236}">
                  <a16:creationId xmlns:a16="http://schemas.microsoft.com/office/drawing/2014/main" id="{5686A305-0DB4-1C8C-9AC9-C32E6F67A086}"/>
                </a:ext>
              </a:extLst>
            </p:cNvPr>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0251;p14">
              <a:extLst>
                <a:ext uri="{FF2B5EF4-FFF2-40B4-BE49-F238E27FC236}">
                  <a16:creationId xmlns:a16="http://schemas.microsoft.com/office/drawing/2014/main" id="{BA3486DC-8C12-46C9-1A91-E314365ECF6F}"/>
                </a:ext>
              </a:extLst>
            </p:cNvPr>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0252;p14">
              <a:extLst>
                <a:ext uri="{FF2B5EF4-FFF2-40B4-BE49-F238E27FC236}">
                  <a16:creationId xmlns:a16="http://schemas.microsoft.com/office/drawing/2014/main" id="{64AA4DDF-41DB-2670-1F02-E3756A8C4520}"/>
                </a:ext>
              </a:extLst>
            </p:cNvPr>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0253;p14">
              <a:extLst>
                <a:ext uri="{FF2B5EF4-FFF2-40B4-BE49-F238E27FC236}">
                  <a16:creationId xmlns:a16="http://schemas.microsoft.com/office/drawing/2014/main" id="{89BEFCC7-E2F5-352C-32EC-3411463A89D6}"/>
                </a:ext>
              </a:extLst>
            </p:cNvPr>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0254;p14">
              <a:extLst>
                <a:ext uri="{FF2B5EF4-FFF2-40B4-BE49-F238E27FC236}">
                  <a16:creationId xmlns:a16="http://schemas.microsoft.com/office/drawing/2014/main" id="{537442BB-77A4-C67C-2510-80D381C37A7A}"/>
                </a:ext>
              </a:extLst>
            </p:cNvPr>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0255;p14">
              <a:extLst>
                <a:ext uri="{FF2B5EF4-FFF2-40B4-BE49-F238E27FC236}">
                  <a16:creationId xmlns:a16="http://schemas.microsoft.com/office/drawing/2014/main" id="{36B12D9B-300D-8891-0F43-396C05DC56CD}"/>
                </a:ext>
              </a:extLst>
            </p:cNvPr>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0256;p14">
              <a:extLst>
                <a:ext uri="{FF2B5EF4-FFF2-40B4-BE49-F238E27FC236}">
                  <a16:creationId xmlns:a16="http://schemas.microsoft.com/office/drawing/2014/main" id="{BB9ADA7E-DB80-1C9D-B5FE-3F6141340A61}"/>
                </a:ext>
              </a:extLst>
            </p:cNvPr>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0257;p14">
              <a:extLst>
                <a:ext uri="{FF2B5EF4-FFF2-40B4-BE49-F238E27FC236}">
                  <a16:creationId xmlns:a16="http://schemas.microsoft.com/office/drawing/2014/main" id="{EA5DF5FF-CB97-3B85-85D5-AB3191325168}"/>
                </a:ext>
              </a:extLst>
            </p:cNvPr>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0258;p14">
              <a:extLst>
                <a:ext uri="{FF2B5EF4-FFF2-40B4-BE49-F238E27FC236}">
                  <a16:creationId xmlns:a16="http://schemas.microsoft.com/office/drawing/2014/main" id="{8AF01371-4553-7517-F391-EF8D4A8A387B}"/>
                </a:ext>
              </a:extLst>
            </p:cNvPr>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0259;p14">
              <a:extLst>
                <a:ext uri="{FF2B5EF4-FFF2-40B4-BE49-F238E27FC236}">
                  <a16:creationId xmlns:a16="http://schemas.microsoft.com/office/drawing/2014/main" id="{3F24CD3A-5E94-3256-BA7D-84B3F1E396DC}"/>
                </a:ext>
              </a:extLst>
            </p:cNvPr>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0260;p14">
              <a:extLst>
                <a:ext uri="{FF2B5EF4-FFF2-40B4-BE49-F238E27FC236}">
                  <a16:creationId xmlns:a16="http://schemas.microsoft.com/office/drawing/2014/main" id="{D76D8E15-B4C7-6646-CE6B-B1DCE151A8DE}"/>
                </a:ext>
              </a:extLst>
            </p:cNvPr>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0261;p14">
              <a:extLst>
                <a:ext uri="{FF2B5EF4-FFF2-40B4-BE49-F238E27FC236}">
                  <a16:creationId xmlns:a16="http://schemas.microsoft.com/office/drawing/2014/main" id="{5092AF7E-6ECB-1FD4-68E5-1BFD966E7315}"/>
                </a:ext>
              </a:extLst>
            </p:cNvPr>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0262;p14">
              <a:extLst>
                <a:ext uri="{FF2B5EF4-FFF2-40B4-BE49-F238E27FC236}">
                  <a16:creationId xmlns:a16="http://schemas.microsoft.com/office/drawing/2014/main" id="{759BCDE9-F49B-6CB6-F59F-19BC31FE1FEF}"/>
                </a:ext>
              </a:extLst>
            </p:cNvPr>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0263;p14">
              <a:extLst>
                <a:ext uri="{FF2B5EF4-FFF2-40B4-BE49-F238E27FC236}">
                  <a16:creationId xmlns:a16="http://schemas.microsoft.com/office/drawing/2014/main" id="{741F6D65-0E79-8CD4-ABC6-DD3F5635BF18}"/>
                </a:ext>
              </a:extLst>
            </p:cNvPr>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0264;p14">
              <a:extLst>
                <a:ext uri="{FF2B5EF4-FFF2-40B4-BE49-F238E27FC236}">
                  <a16:creationId xmlns:a16="http://schemas.microsoft.com/office/drawing/2014/main" id="{E6FEBC16-50AC-8AD8-953A-99D3CD3390C6}"/>
                </a:ext>
              </a:extLst>
            </p:cNvPr>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0265;p14">
              <a:extLst>
                <a:ext uri="{FF2B5EF4-FFF2-40B4-BE49-F238E27FC236}">
                  <a16:creationId xmlns:a16="http://schemas.microsoft.com/office/drawing/2014/main" id="{B8291B29-C771-FB65-6B0A-D34C33911DB9}"/>
                </a:ext>
              </a:extLst>
            </p:cNvPr>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0266;p14">
              <a:extLst>
                <a:ext uri="{FF2B5EF4-FFF2-40B4-BE49-F238E27FC236}">
                  <a16:creationId xmlns:a16="http://schemas.microsoft.com/office/drawing/2014/main" id="{4810CDE9-DE77-123E-B60E-6169704A1421}"/>
                </a:ext>
              </a:extLst>
            </p:cNvPr>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0267;p14">
              <a:extLst>
                <a:ext uri="{FF2B5EF4-FFF2-40B4-BE49-F238E27FC236}">
                  <a16:creationId xmlns:a16="http://schemas.microsoft.com/office/drawing/2014/main" id="{41ED8895-3208-F422-3762-CF3BF7AAF5D8}"/>
                </a:ext>
              </a:extLst>
            </p:cNvPr>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0268;p14">
              <a:extLst>
                <a:ext uri="{FF2B5EF4-FFF2-40B4-BE49-F238E27FC236}">
                  <a16:creationId xmlns:a16="http://schemas.microsoft.com/office/drawing/2014/main" id="{B061C8F6-13FB-11D7-1843-1785BC3F1330}"/>
                </a:ext>
              </a:extLst>
            </p:cNvPr>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0269;p14">
              <a:extLst>
                <a:ext uri="{FF2B5EF4-FFF2-40B4-BE49-F238E27FC236}">
                  <a16:creationId xmlns:a16="http://schemas.microsoft.com/office/drawing/2014/main" id="{E55DD0E3-A2BF-962B-3659-5EBB278BBB2C}"/>
                </a:ext>
              </a:extLst>
            </p:cNvPr>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0270;p14">
              <a:extLst>
                <a:ext uri="{FF2B5EF4-FFF2-40B4-BE49-F238E27FC236}">
                  <a16:creationId xmlns:a16="http://schemas.microsoft.com/office/drawing/2014/main" id="{9202DAE0-1FD2-00AA-FABE-B63DE37D921A}"/>
                </a:ext>
              </a:extLst>
            </p:cNvPr>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0271;p14">
              <a:extLst>
                <a:ext uri="{FF2B5EF4-FFF2-40B4-BE49-F238E27FC236}">
                  <a16:creationId xmlns:a16="http://schemas.microsoft.com/office/drawing/2014/main" id="{63A6F651-405E-4D74-6A6A-01C310A2527F}"/>
                </a:ext>
              </a:extLst>
            </p:cNvPr>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0272;p14">
              <a:extLst>
                <a:ext uri="{FF2B5EF4-FFF2-40B4-BE49-F238E27FC236}">
                  <a16:creationId xmlns:a16="http://schemas.microsoft.com/office/drawing/2014/main" id="{54D39BB3-F08C-F6D1-FED4-E313BC27861C}"/>
                </a:ext>
              </a:extLst>
            </p:cNvPr>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0273;p14">
              <a:extLst>
                <a:ext uri="{FF2B5EF4-FFF2-40B4-BE49-F238E27FC236}">
                  <a16:creationId xmlns:a16="http://schemas.microsoft.com/office/drawing/2014/main" id="{5177BA8C-A41C-36B2-78AD-A690B36512EB}"/>
                </a:ext>
              </a:extLst>
            </p:cNvPr>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0274;p14">
              <a:extLst>
                <a:ext uri="{FF2B5EF4-FFF2-40B4-BE49-F238E27FC236}">
                  <a16:creationId xmlns:a16="http://schemas.microsoft.com/office/drawing/2014/main" id="{62CA48A8-2974-6936-B6FC-492C9293829E}"/>
                </a:ext>
              </a:extLst>
            </p:cNvPr>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0275;p14">
              <a:extLst>
                <a:ext uri="{FF2B5EF4-FFF2-40B4-BE49-F238E27FC236}">
                  <a16:creationId xmlns:a16="http://schemas.microsoft.com/office/drawing/2014/main" id="{9A37B1A6-53E1-27FE-FD23-100BBF56DCE4}"/>
                </a:ext>
              </a:extLst>
            </p:cNvPr>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0276;p14">
              <a:extLst>
                <a:ext uri="{FF2B5EF4-FFF2-40B4-BE49-F238E27FC236}">
                  <a16:creationId xmlns:a16="http://schemas.microsoft.com/office/drawing/2014/main" id="{CBE17940-946A-955D-7A4E-DEF6F0A04C95}"/>
                </a:ext>
              </a:extLst>
            </p:cNvPr>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0277;p14">
              <a:extLst>
                <a:ext uri="{FF2B5EF4-FFF2-40B4-BE49-F238E27FC236}">
                  <a16:creationId xmlns:a16="http://schemas.microsoft.com/office/drawing/2014/main" id="{F9560C44-3554-57A5-3D26-D3E3784C20AD}"/>
                </a:ext>
              </a:extLst>
            </p:cNvPr>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0278;p14">
              <a:extLst>
                <a:ext uri="{FF2B5EF4-FFF2-40B4-BE49-F238E27FC236}">
                  <a16:creationId xmlns:a16="http://schemas.microsoft.com/office/drawing/2014/main" id="{F7807A3F-45C5-8B13-3E59-A4288268579C}"/>
                </a:ext>
              </a:extLst>
            </p:cNvPr>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0279;p14">
              <a:extLst>
                <a:ext uri="{FF2B5EF4-FFF2-40B4-BE49-F238E27FC236}">
                  <a16:creationId xmlns:a16="http://schemas.microsoft.com/office/drawing/2014/main" id="{06732858-EF79-1F98-247F-8AAE5A5462A6}"/>
                </a:ext>
              </a:extLst>
            </p:cNvPr>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0280;p14">
              <a:extLst>
                <a:ext uri="{FF2B5EF4-FFF2-40B4-BE49-F238E27FC236}">
                  <a16:creationId xmlns:a16="http://schemas.microsoft.com/office/drawing/2014/main" id="{7034766A-5FD8-B593-62A5-A6BDA16CD58A}"/>
                </a:ext>
              </a:extLst>
            </p:cNvPr>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0281;p14">
              <a:extLst>
                <a:ext uri="{FF2B5EF4-FFF2-40B4-BE49-F238E27FC236}">
                  <a16:creationId xmlns:a16="http://schemas.microsoft.com/office/drawing/2014/main" id="{B97BAD9D-5862-568D-7896-0E7ABF4EF39F}"/>
                </a:ext>
              </a:extLst>
            </p:cNvPr>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0282;p14">
              <a:extLst>
                <a:ext uri="{FF2B5EF4-FFF2-40B4-BE49-F238E27FC236}">
                  <a16:creationId xmlns:a16="http://schemas.microsoft.com/office/drawing/2014/main" id="{8E1D9FC5-5868-7B58-5DAF-AFB8364139C6}"/>
                </a:ext>
              </a:extLst>
            </p:cNvPr>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0283;p14">
              <a:extLst>
                <a:ext uri="{FF2B5EF4-FFF2-40B4-BE49-F238E27FC236}">
                  <a16:creationId xmlns:a16="http://schemas.microsoft.com/office/drawing/2014/main" id="{EA944C6F-83BB-22D0-6253-42D1D842D64F}"/>
                </a:ext>
              </a:extLst>
            </p:cNvPr>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0284;p14">
              <a:extLst>
                <a:ext uri="{FF2B5EF4-FFF2-40B4-BE49-F238E27FC236}">
                  <a16:creationId xmlns:a16="http://schemas.microsoft.com/office/drawing/2014/main" id="{540AB287-A534-7E45-766D-57AB65A3D337}"/>
                </a:ext>
              </a:extLst>
            </p:cNvPr>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0285;p14">
              <a:extLst>
                <a:ext uri="{FF2B5EF4-FFF2-40B4-BE49-F238E27FC236}">
                  <a16:creationId xmlns:a16="http://schemas.microsoft.com/office/drawing/2014/main" id="{FB5E848A-1781-7CCE-4B05-C1B93723A527}"/>
                </a:ext>
              </a:extLst>
            </p:cNvPr>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0286;p14">
              <a:extLst>
                <a:ext uri="{FF2B5EF4-FFF2-40B4-BE49-F238E27FC236}">
                  <a16:creationId xmlns:a16="http://schemas.microsoft.com/office/drawing/2014/main" id="{FAF569A1-BE9E-2653-8FDE-36F260744A54}"/>
                </a:ext>
              </a:extLst>
            </p:cNvPr>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0287;p14">
              <a:extLst>
                <a:ext uri="{FF2B5EF4-FFF2-40B4-BE49-F238E27FC236}">
                  <a16:creationId xmlns:a16="http://schemas.microsoft.com/office/drawing/2014/main" id="{E30B9FB2-808F-20F2-8B65-96D1AF9ED46C}"/>
                </a:ext>
              </a:extLst>
            </p:cNvPr>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0288;p14">
              <a:extLst>
                <a:ext uri="{FF2B5EF4-FFF2-40B4-BE49-F238E27FC236}">
                  <a16:creationId xmlns:a16="http://schemas.microsoft.com/office/drawing/2014/main" id="{3508DB8C-0469-70D8-A6A3-5D3DFD8CED4F}"/>
                </a:ext>
              </a:extLst>
            </p:cNvPr>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0289;p14">
              <a:extLst>
                <a:ext uri="{FF2B5EF4-FFF2-40B4-BE49-F238E27FC236}">
                  <a16:creationId xmlns:a16="http://schemas.microsoft.com/office/drawing/2014/main" id="{96C9CAA8-D876-7FC7-9B0E-58A544ED27D9}"/>
                </a:ext>
              </a:extLst>
            </p:cNvPr>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0290;p14">
              <a:extLst>
                <a:ext uri="{FF2B5EF4-FFF2-40B4-BE49-F238E27FC236}">
                  <a16:creationId xmlns:a16="http://schemas.microsoft.com/office/drawing/2014/main" id="{BC94FC0A-FA1B-E99A-CD36-16658E423894}"/>
                </a:ext>
              </a:extLst>
            </p:cNvPr>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0291;p14">
              <a:extLst>
                <a:ext uri="{FF2B5EF4-FFF2-40B4-BE49-F238E27FC236}">
                  <a16:creationId xmlns:a16="http://schemas.microsoft.com/office/drawing/2014/main" id="{93E63AC6-88E3-1819-7972-23BBC0ACBE94}"/>
                </a:ext>
              </a:extLst>
            </p:cNvPr>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0292;p14">
              <a:extLst>
                <a:ext uri="{FF2B5EF4-FFF2-40B4-BE49-F238E27FC236}">
                  <a16:creationId xmlns:a16="http://schemas.microsoft.com/office/drawing/2014/main" id="{098B9D60-6210-1E8B-7623-12421B209AAE}"/>
                </a:ext>
              </a:extLst>
            </p:cNvPr>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0293;p14">
              <a:extLst>
                <a:ext uri="{FF2B5EF4-FFF2-40B4-BE49-F238E27FC236}">
                  <a16:creationId xmlns:a16="http://schemas.microsoft.com/office/drawing/2014/main" id="{F0B3D813-820D-1341-0DE9-B3EBF105CA39}"/>
                </a:ext>
              </a:extLst>
            </p:cNvPr>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0294;p14">
              <a:extLst>
                <a:ext uri="{FF2B5EF4-FFF2-40B4-BE49-F238E27FC236}">
                  <a16:creationId xmlns:a16="http://schemas.microsoft.com/office/drawing/2014/main" id="{14FC1FEE-76C4-CF98-4BB2-4E96487595FD}"/>
                </a:ext>
              </a:extLst>
            </p:cNvPr>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0295;p14">
              <a:extLst>
                <a:ext uri="{FF2B5EF4-FFF2-40B4-BE49-F238E27FC236}">
                  <a16:creationId xmlns:a16="http://schemas.microsoft.com/office/drawing/2014/main" id="{30E39830-F8AF-600C-08A8-F38D862E4297}"/>
                </a:ext>
              </a:extLst>
            </p:cNvPr>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0296;p14">
              <a:extLst>
                <a:ext uri="{FF2B5EF4-FFF2-40B4-BE49-F238E27FC236}">
                  <a16:creationId xmlns:a16="http://schemas.microsoft.com/office/drawing/2014/main" id="{ED18A557-5681-A68C-0FC9-991B6129A82A}"/>
                </a:ext>
              </a:extLst>
            </p:cNvPr>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0297;p14">
              <a:extLst>
                <a:ext uri="{FF2B5EF4-FFF2-40B4-BE49-F238E27FC236}">
                  <a16:creationId xmlns:a16="http://schemas.microsoft.com/office/drawing/2014/main" id="{1123DDED-DC7F-547A-8109-0D663885EDFC}"/>
                </a:ext>
              </a:extLst>
            </p:cNvPr>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0298;p14">
              <a:extLst>
                <a:ext uri="{FF2B5EF4-FFF2-40B4-BE49-F238E27FC236}">
                  <a16:creationId xmlns:a16="http://schemas.microsoft.com/office/drawing/2014/main" id="{45721870-F740-7A8A-E1CC-8ADE61006B38}"/>
                </a:ext>
              </a:extLst>
            </p:cNvPr>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0299;p14">
              <a:extLst>
                <a:ext uri="{FF2B5EF4-FFF2-40B4-BE49-F238E27FC236}">
                  <a16:creationId xmlns:a16="http://schemas.microsoft.com/office/drawing/2014/main" id="{06252D19-56E5-836E-C8DF-5C5876E782DD}"/>
                </a:ext>
              </a:extLst>
            </p:cNvPr>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0300;p14">
              <a:extLst>
                <a:ext uri="{FF2B5EF4-FFF2-40B4-BE49-F238E27FC236}">
                  <a16:creationId xmlns:a16="http://schemas.microsoft.com/office/drawing/2014/main" id="{B8BE975A-DE32-2BF2-1E4F-F23C97D62C95}"/>
                </a:ext>
              </a:extLst>
            </p:cNvPr>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0301;p14">
              <a:extLst>
                <a:ext uri="{FF2B5EF4-FFF2-40B4-BE49-F238E27FC236}">
                  <a16:creationId xmlns:a16="http://schemas.microsoft.com/office/drawing/2014/main" id="{43811AFD-513A-0D45-840F-BE7235076131}"/>
                </a:ext>
              </a:extLst>
            </p:cNvPr>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0302;p14">
              <a:extLst>
                <a:ext uri="{FF2B5EF4-FFF2-40B4-BE49-F238E27FC236}">
                  <a16:creationId xmlns:a16="http://schemas.microsoft.com/office/drawing/2014/main" id="{FA43E10F-9FD8-7005-19EA-255A6D2585DA}"/>
                </a:ext>
              </a:extLst>
            </p:cNvPr>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0303;p14">
              <a:extLst>
                <a:ext uri="{FF2B5EF4-FFF2-40B4-BE49-F238E27FC236}">
                  <a16:creationId xmlns:a16="http://schemas.microsoft.com/office/drawing/2014/main" id="{D7244E12-9F00-AB77-086F-22BB789A412B}"/>
                </a:ext>
              </a:extLst>
            </p:cNvPr>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0304;p14">
              <a:extLst>
                <a:ext uri="{FF2B5EF4-FFF2-40B4-BE49-F238E27FC236}">
                  <a16:creationId xmlns:a16="http://schemas.microsoft.com/office/drawing/2014/main" id="{8DC27C0B-37D9-8958-0980-36013CBAF262}"/>
                </a:ext>
              </a:extLst>
            </p:cNvPr>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0305;p14">
              <a:extLst>
                <a:ext uri="{FF2B5EF4-FFF2-40B4-BE49-F238E27FC236}">
                  <a16:creationId xmlns:a16="http://schemas.microsoft.com/office/drawing/2014/main" id="{711A6117-9672-12C7-D022-4FEBA2537654}"/>
                </a:ext>
              </a:extLst>
            </p:cNvPr>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0306;p14">
              <a:extLst>
                <a:ext uri="{FF2B5EF4-FFF2-40B4-BE49-F238E27FC236}">
                  <a16:creationId xmlns:a16="http://schemas.microsoft.com/office/drawing/2014/main" id="{31DD847A-DAF2-9E69-0593-F7A3488BF943}"/>
                </a:ext>
              </a:extLst>
            </p:cNvPr>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0307;p14">
              <a:extLst>
                <a:ext uri="{FF2B5EF4-FFF2-40B4-BE49-F238E27FC236}">
                  <a16:creationId xmlns:a16="http://schemas.microsoft.com/office/drawing/2014/main" id="{BD75241D-1DF2-BF66-5FDF-CDAEA1A232E4}"/>
                </a:ext>
              </a:extLst>
            </p:cNvPr>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0308;p14">
              <a:extLst>
                <a:ext uri="{FF2B5EF4-FFF2-40B4-BE49-F238E27FC236}">
                  <a16:creationId xmlns:a16="http://schemas.microsoft.com/office/drawing/2014/main" id="{AF5D8F17-B6C8-4727-CC08-355F77E36656}"/>
                </a:ext>
              </a:extLst>
            </p:cNvPr>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0309;p14">
              <a:extLst>
                <a:ext uri="{FF2B5EF4-FFF2-40B4-BE49-F238E27FC236}">
                  <a16:creationId xmlns:a16="http://schemas.microsoft.com/office/drawing/2014/main" id="{2CA07EBE-99D3-6D89-7320-269B35409FD7}"/>
                </a:ext>
              </a:extLst>
            </p:cNvPr>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0310;p14">
              <a:extLst>
                <a:ext uri="{FF2B5EF4-FFF2-40B4-BE49-F238E27FC236}">
                  <a16:creationId xmlns:a16="http://schemas.microsoft.com/office/drawing/2014/main" id="{533B44F9-020E-4EC0-0345-3CEF7C6027E9}"/>
                </a:ext>
              </a:extLst>
            </p:cNvPr>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0311;p14">
              <a:extLst>
                <a:ext uri="{FF2B5EF4-FFF2-40B4-BE49-F238E27FC236}">
                  <a16:creationId xmlns:a16="http://schemas.microsoft.com/office/drawing/2014/main" id="{F22C118D-C306-760B-D39F-2478CEAF9A50}"/>
                </a:ext>
              </a:extLst>
            </p:cNvPr>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0312;p14">
              <a:extLst>
                <a:ext uri="{FF2B5EF4-FFF2-40B4-BE49-F238E27FC236}">
                  <a16:creationId xmlns:a16="http://schemas.microsoft.com/office/drawing/2014/main" id="{C37AF935-4E5C-5D58-867C-DF1666467FCF}"/>
                </a:ext>
              </a:extLst>
            </p:cNvPr>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0313;p14">
              <a:extLst>
                <a:ext uri="{FF2B5EF4-FFF2-40B4-BE49-F238E27FC236}">
                  <a16:creationId xmlns:a16="http://schemas.microsoft.com/office/drawing/2014/main" id="{E9608335-C876-773D-4D9C-2B6D2E5FB042}"/>
                </a:ext>
              </a:extLst>
            </p:cNvPr>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0314;p14">
              <a:extLst>
                <a:ext uri="{FF2B5EF4-FFF2-40B4-BE49-F238E27FC236}">
                  <a16:creationId xmlns:a16="http://schemas.microsoft.com/office/drawing/2014/main" id="{032BD570-58FA-BC22-19B6-A5C1A2E1CBC3}"/>
                </a:ext>
              </a:extLst>
            </p:cNvPr>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0315;p14">
              <a:extLst>
                <a:ext uri="{FF2B5EF4-FFF2-40B4-BE49-F238E27FC236}">
                  <a16:creationId xmlns:a16="http://schemas.microsoft.com/office/drawing/2014/main" id="{52EC0D35-81FE-3E41-1D16-9B7DB2E73B3C}"/>
                </a:ext>
              </a:extLst>
            </p:cNvPr>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0316;p14">
              <a:extLst>
                <a:ext uri="{FF2B5EF4-FFF2-40B4-BE49-F238E27FC236}">
                  <a16:creationId xmlns:a16="http://schemas.microsoft.com/office/drawing/2014/main" id="{9E292574-6DC0-988E-6984-92E893E409E5}"/>
                </a:ext>
              </a:extLst>
            </p:cNvPr>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0317;p14">
              <a:extLst>
                <a:ext uri="{FF2B5EF4-FFF2-40B4-BE49-F238E27FC236}">
                  <a16:creationId xmlns:a16="http://schemas.microsoft.com/office/drawing/2014/main" id="{EB866D71-0388-1E2D-8184-5E4A7921BE45}"/>
                </a:ext>
              </a:extLst>
            </p:cNvPr>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0318;p14">
              <a:extLst>
                <a:ext uri="{FF2B5EF4-FFF2-40B4-BE49-F238E27FC236}">
                  <a16:creationId xmlns:a16="http://schemas.microsoft.com/office/drawing/2014/main" id="{8739A59E-A008-9427-5753-82C630385646}"/>
                </a:ext>
              </a:extLst>
            </p:cNvPr>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0319;p14">
              <a:extLst>
                <a:ext uri="{FF2B5EF4-FFF2-40B4-BE49-F238E27FC236}">
                  <a16:creationId xmlns:a16="http://schemas.microsoft.com/office/drawing/2014/main" id="{E318B0B2-1503-24DE-D860-27D1004443E5}"/>
                </a:ext>
              </a:extLst>
            </p:cNvPr>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0320;p14">
              <a:extLst>
                <a:ext uri="{FF2B5EF4-FFF2-40B4-BE49-F238E27FC236}">
                  <a16:creationId xmlns:a16="http://schemas.microsoft.com/office/drawing/2014/main" id="{07A54EA7-B355-DC4D-66B0-1E583AFDCC2D}"/>
                </a:ext>
              </a:extLst>
            </p:cNvPr>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0321;p14">
              <a:extLst>
                <a:ext uri="{FF2B5EF4-FFF2-40B4-BE49-F238E27FC236}">
                  <a16:creationId xmlns:a16="http://schemas.microsoft.com/office/drawing/2014/main" id="{976FEC39-DBAC-F595-7C3F-F30A617F3302}"/>
                </a:ext>
              </a:extLst>
            </p:cNvPr>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0322;p14">
              <a:extLst>
                <a:ext uri="{FF2B5EF4-FFF2-40B4-BE49-F238E27FC236}">
                  <a16:creationId xmlns:a16="http://schemas.microsoft.com/office/drawing/2014/main" id="{EA274AE2-9752-840C-1390-B05C14603114}"/>
                </a:ext>
              </a:extLst>
            </p:cNvPr>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0323;p14">
              <a:extLst>
                <a:ext uri="{FF2B5EF4-FFF2-40B4-BE49-F238E27FC236}">
                  <a16:creationId xmlns:a16="http://schemas.microsoft.com/office/drawing/2014/main" id="{D8F62AB1-D4D5-A142-8FA0-EC34C974867A}"/>
                </a:ext>
              </a:extLst>
            </p:cNvPr>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0324;p14">
              <a:extLst>
                <a:ext uri="{FF2B5EF4-FFF2-40B4-BE49-F238E27FC236}">
                  <a16:creationId xmlns:a16="http://schemas.microsoft.com/office/drawing/2014/main" id="{3D0984E2-6001-AFF9-60CE-8791B7CE534D}"/>
                </a:ext>
              </a:extLst>
            </p:cNvPr>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0325;p14">
              <a:extLst>
                <a:ext uri="{FF2B5EF4-FFF2-40B4-BE49-F238E27FC236}">
                  <a16:creationId xmlns:a16="http://schemas.microsoft.com/office/drawing/2014/main" id="{A6141E94-5E33-B9A1-3DE5-74BD47A11A3C}"/>
                </a:ext>
              </a:extLst>
            </p:cNvPr>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0326;p14">
              <a:extLst>
                <a:ext uri="{FF2B5EF4-FFF2-40B4-BE49-F238E27FC236}">
                  <a16:creationId xmlns:a16="http://schemas.microsoft.com/office/drawing/2014/main" id="{25BA2049-8298-4050-8E03-63BC4FB6701B}"/>
                </a:ext>
              </a:extLst>
            </p:cNvPr>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0327;p14">
              <a:extLst>
                <a:ext uri="{FF2B5EF4-FFF2-40B4-BE49-F238E27FC236}">
                  <a16:creationId xmlns:a16="http://schemas.microsoft.com/office/drawing/2014/main" id="{56A93423-AB8D-10CC-E451-6F509C2302EC}"/>
                </a:ext>
              </a:extLst>
            </p:cNvPr>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0328;p14">
              <a:extLst>
                <a:ext uri="{FF2B5EF4-FFF2-40B4-BE49-F238E27FC236}">
                  <a16:creationId xmlns:a16="http://schemas.microsoft.com/office/drawing/2014/main" id="{33F47382-51A8-3A76-23DE-2B86C8688F55}"/>
                </a:ext>
              </a:extLst>
            </p:cNvPr>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0329;p14">
              <a:extLst>
                <a:ext uri="{FF2B5EF4-FFF2-40B4-BE49-F238E27FC236}">
                  <a16:creationId xmlns:a16="http://schemas.microsoft.com/office/drawing/2014/main" id="{337A151E-31D7-5DB4-C40C-C026A2DC4A42}"/>
                </a:ext>
              </a:extLst>
            </p:cNvPr>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0330;p14">
              <a:extLst>
                <a:ext uri="{FF2B5EF4-FFF2-40B4-BE49-F238E27FC236}">
                  <a16:creationId xmlns:a16="http://schemas.microsoft.com/office/drawing/2014/main" id="{336C2833-BDCD-4013-8460-F39E5BB14622}"/>
                </a:ext>
              </a:extLst>
            </p:cNvPr>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0331;p14">
              <a:extLst>
                <a:ext uri="{FF2B5EF4-FFF2-40B4-BE49-F238E27FC236}">
                  <a16:creationId xmlns:a16="http://schemas.microsoft.com/office/drawing/2014/main" id="{D740AB1A-7964-B723-4375-47C6AA04E557}"/>
                </a:ext>
              </a:extLst>
            </p:cNvPr>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0332;p14">
              <a:extLst>
                <a:ext uri="{FF2B5EF4-FFF2-40B4-BE49-F238E27FC236}">
                  <a16:creationId xmlns:a16="http://schemas.microsoft.com/office/drawing/2014/main" id="{9235C2D8-955C-8083-CC25-88A7C7121B88}"/>
                </a:ext>
              </a:extLst>
            </p:cNvPr>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0333;p14">
              <a:extLst>
                <a:ext uri="{FF2B5EF4-FFF2-40B4-BE49-F238E27FC236}">
                  <a16:creationId xmlns:a16="http://schemas.microsoft.com/office/drawing/2014/main" id="{7A35B19F-743D-790C-446B-503DF07F7205}"/>
                </a:ext>
              </a:extLst>
            </p:cNvPr>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0334;p14">
              <a:extLst>
                <a:ext uri="{FF2B5EF4-FFF2-40B4-BE49-F238E27FC236}">
                  <a16:creationId xmlns:a16="http://schemas.microsoft.com/office/drawing/2014/main" id="{6A883DF8-D76E-2A70-B205-9956C1B831D7}"/>
                </a:ext>
              </a:extLst>
            </p:cNvPr>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0335;p14">
              <a:extLst>
                <a:ext uri="{FF2B5EF4-FFF2-40B4-BE49-F238E27FC236}">
                  <a16:creationId xmlns:a16="http://schemas.microsoft.com/office/drawing/2014/main" id="{5FB09ED1-29D9-0651-0A42-1FBA0A3649C7}"/>
                </a:ext>
              </a:extLst>
            </p:cNvPr>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0336;p14">
              <a:extLst>
                <a:ext uri="{FF2B5EF4-FFF2-40B4-BE49-F238E27FC236}">
                  <a16:creationId xmlns:a16="http://schemas.microsoft.com/office/drawing/2014/main" id="{01B9C88A-82ED-B945-A45F-BFF2B389A6D2}"/>
                </a:ext>
              </a:extLst>
            </p:cNvPr>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0337;p14">
              <a:extLst>
                <a:ext uri="{FF2B5EF4-FFF2-40B4-BE49-F238E27FC236}">
                  <a16:creationId xmlns:a16="http://schemas.microsoft.com/office/drawing/2014/main" id="{6D400986-D0E3-8997-7CA9-D61E645F051F}"/>
                </a:ext>
              </a:extLst>
            </p:cNvPr>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0338;p14">
              <a:extLst>
                <a:ext uri="{FF2B5EF4-FFF2-40B4-BE49-F238E27FC236}">
                  <a16:creationId xmlns:a16="http://schemas.microsoft.com/office/drawing/2014/main" id="{79E72B13-C9A9-5C2D-A551-B3073E8B506A}"/>
                </a:ext>
              </a:extLst>
            </p:cNvPr>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0339;p14">
              <a:extLst>
                <a:ext uri="{FF2B5EF4-FFF2-40B4-BE49-F238E27FC236}">
                  <a16:creationId xmlns:a16="http://schemas.microsoft.com/office/drawing/2014/main" id="{3EFA5FDF-D389-D8B0-EB1B-E6178123BB84}"/>
                </a:ext>
              </a:extLst>
            </p:cNvPr>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0340;p14">
              <a:extLst>
                <a:ext uri="{FF2B5EF4-FFF2-40B4-BE49-F238E27FC236}">
                  <a16:creationId xmlns:a16="http://schemas.microsoft.com/office/drawing/2014/main" id="{EA558DFD-8FB9-28AC-55DF-6582EFE6431B}"/>
                </a:ext>
              </a:extLst>
            </p:cNvPr>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0341;p14">
              <a:extLst>
                <a:ext uri="{FF2B5EF4-FFF2-40B4-BE49-F238E27FC236}">
                  <a16:creationId xmlns:a16="http://schemas.microsoft.com/office/drawing/2014/main" id="{58458A25-9CA8-FBFF-A72C-F976BA0C6510}"/>
                </a:ext>
              </a:extLst>
            </p:cNvPr>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0342;p14">
              <a:extLst>
                <a:ext uri="{FF2B5EF4-FFF2-40B4-BE49-F238E27FC236}">
                  <a16:creationId xmlns:a16="http://schemas.microsoft.com/office/drawing/2014/main" id="{980103F5-9AAC-1F2A-039D-969318D4FBC7}"/>
                </a:ext>
              </a:extLst>
            </p:cNvPr>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0343;p14">
              <a:extLst>
                <a:ext uri="{FF2B5EF4-FFF2-40B4-BE49-F238E27FC236}">
                  <a16:creationId xmlns:a16="http://schemas.microsoft.com/office/drawing/2014/main" id="{273C9FBA-1906-8591-0C71-94E78B4531B1}"/>
                </a:ext>
              </a:extLst>
            </p:cNvPr>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0344;p14">
              <a:extLst>
                <a:ext uri="{FF2B5EF4-FFF2-40B4-BE49-F238E27FC236}">
                  <a16:creationId xmlns:a16="http://schemas.microsoft.com/office/drawing/2014/main" id="{CBF11354-92DC-98D9-0A0C-FC2ABA90327F}"/>
                </a:ext>
              </a:extLst>
            </p:cNvPr>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0345;p14">
              <a:extLst>
                <a:ext uri="{FF2B5EF4-FFF2-40B4-BE49-F238E27FC236}">
                  <a16:creationId xmlns:a16="http://schemas.microsoft.com/office/drawing/2014/main" id="{13BD7931-15D4-DC75-43E6-15D9BC53834A}"/>
                </a:ext>
              </a:extLst>
            </p:cNvPr>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0346;p14">
              <a:extLst>
                <a:ext uri="{FF2B5EF4-FFF2-40B4-BE49-F238E27FC236}">
                  <a16:creationId xmlns:a16="http://schemas.microsoft.com/office/drawing/2014/main" id="{DF8504C8-C069-B868-BEB7-79412EAA1659}"/>
                </a:ext>
              </a:extLst>
            </p:cNvPr>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0347;p14">
              <a:extLst>
                <a:ext uri="{FF2B5EF4-FFF2-40B4-BE49-F238E27FC236}">
                  <a16:creationId xmlns:a16="http://schemas.microsoft.com/office/drawing/2014/main" id="{65200BA8-8B48-91F3-E784-95424BCB0988}"/>
                </a:ext>
              </a:extLst>
            </p:cNvPr>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0348;p14">
              <a:extLst>
                <a:ext uri="{FF2B5EF4-FFF2-40B4-BE49-F238E27FC236}">
                  <a16:creationId xmlns:a16="http://schemas.microsoft.com/office/drawing/2014/main" id="{C385EAAE-DA2B-09E8-B011-4D3A035A7A5D}"/>
                </a:ext>
              </a:extLst>
            </p:cNvPr>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0349;p14">
              <a:extLst>
                <a:ext uri="{FF2B5EF4-FFF2-40B4-BE49-F238E27FC236}">
                  <a16:creationId xmlns:a16="http://schemas.microsoft.com/office/drawing/2014/main" id="{8A6FD632-8775-D292-7B23-82D9151F98DE}"/>
                </a:ext>
              </a:extLst>
            </p:cNvPr>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0350;p14">
              <a:extLst>
                <a:ext uri="{FF2B5EF4-FFF2-40B4-BE49-F238E27FC236}">
                  <a16:creationId xmlns:a16="http://schemas.microsoft.com/office/drawing/2014/main" id="{4644B589-759A-42F6-403F-B9BADC29B579}"/>
                </a:ext>
              </a:extLst>
            </p:cNvPr>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0351;p14">
              <a:extLst>
                <a:ext uri="{FF2B5EF4-FFF2-40B4-BE49-F238E27FC236}">
                  <a16:creationId xmlns:a16="http://schemas.microsoft.com/office/drawing/2014/main" id="{2E6BB7CA-28C3-8DF5-FFF1-4D0DECA1F410}"/>
                </a:ext>
              </a:extLst>
            </p:cNvPr>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0352;p14">
              <a:extLst>
                <a:ext uri="{FF2B5EF4-FFF2-40B4-BE49-F238E27FC236}">
                  <a16:creationId xmlns:a16="http://schemas.microsoft.com/office/drawing/2014/main" id="{4E78AB21-AAC2-F13B-89D8-C48E47A342F5}"/>
                </a:ext>
              </a:extLst>
            </p:cNvPr>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0353;p14">
              <a:extLst>
                <a:ext uri="{FF2B5EF4-FFF2-40B4-BE49-F238E27FC236}">
                  <a16:creationId xmlns:a16="http://schemas.microsoft.com/office/drawing/2014/main" id="{B17685F8-488C-E028-19A9-DB9AEE75D396}"/>
                </a:ext>
              </a:extLst>
            </p:cNvPr>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0354;p14">
              <a:extLst>
                <a:ext uri="{FF2B5EF4-FFF2-40B4-BE49-F238E27FC236}">
                  <a16:creationId xmlns:a16="http://schemas.microsoft.com/office/drawing/2014/main" id="{2C5BB467-87B0-5DA5-F91E-EA3D7BAE248E}"/>
                </a:ext>
              </a:extLst>
            </p:cNvPr>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0355;p14">
              <a:extLst>
                <a:ext uri="{FF2B5EF4-FFF2-40B4-BE49-F238E27FC236}">
                  <a16:creationId xmlns:a16="http://schemas.microsoft.com/office/drawing/2014/main" id="{AE962EFB-B251-C7D6-BF53-978EBB6A7950}"/>
                </a:ext>
              </a:extLst>
            </p:cNvPr>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0356;p14">
              <a:extLst>
                <a:ext uri="{FF2B5EF4-FFF2-40B4-BE49-F238E27FC236}">
                  <a16:creationId xmlns:a16="http://schemas.microsoft.com/office/drawing/2014/main" id="{157C5AF2-08D8-3F5C-40CA-2E8471E2E94B}"/>
                </a:ext>
              </a:extLst>
            </p:cNvPr>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0357;p14">
              <a:extLst>
                <a:ext uri="{FF2B5EF4-FFF2-40B4-BE49-F238E27FC236}">
                  <a16:creationId xmlns:a16="http://schemas.microsoft.com/office/drawing/2014/main" id="{08F5EA2C-BDCB-ACA9-00DD-C09ACA697C5E}"/>
                </a:ext>
              </a:extLst>
            </p:cNvPr>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0358;p14">
              <a:extLst>
                <a:ext uri="{FF2B5EF4-FFF2-40B4-BE49-F238E27FC236}">
                  <a16:creationId xmlns:a16="http://schemas.microsoft.com/office/drawing/2014/main" id="{F4919800-4DC9-0F87-D8E5-5983B4BB2151}"/>
                </a:ext>
              </a:extLst>
            </p:cNvPr>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0359;p14">
              <a:extLst>
                <a:ext uri="{FF2B5EF4-FFF2-40B4-BE49-F238E27FC236}">
                  <a16:creationId xmlns:a16="http://schemas.microsoft.com/office/drawing/2014/main" id="{1FBC7772-ADBC-6CA1-90C4-0A595DD960ED}"/>
                </a:ext>
              </a:extLst>
            </p:cNvPr>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0360;p14">
              <a:extLst>
                <a:ext uri="{FF2B5EF4-FFF2-40B4-BE49-F238E27FC236}">
                  <a16:creationId xmlns:a16="http://schemas.microsoft.com/office/drawing/2014/main" id="{3FFE5625-8A11-10D6-9FD0-CCDB6A3A57FD}"/>
                </a:ext>
              </a:extLst>
            </p:cNvPr>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0361;p14">
              <a:extLst>
                <a:ext uri="{FF2B5EF4-FFF2-40B4-BE49-F238E27FC236}">
                  <a16:creationId xmlns:a16="http://schemas.microsoft.com/office/drawing/2014/main" id="{0FE6DF75-CF17-C3FC-BBA8-EF840B841FC9}"/>
                </a:ext>
              </a:extLst>
            </p:cNvPr>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0362;p14">
              <a:extLst>
                <a:ext uri="{FF2B5EF4-FFF2-40B4-BE49-F238E27FC236}">
                  <a16:creationId xmlns:a16="http://schemas.microsoft.com/office/drawing/2014/main" id="{AC4EDF4B-1E82-3FBA-485D-C8E217A3A63D}"/>
                </a:ext>
              </a:extLst>
            </p:cNvPr>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0363;p14">
              <a:extLst>
                <a:ext uri="{FF2B5EF4-FFF2-40B4-BE49-F238E27FC236}">
                  <a16:creationId xmlns:a16="http://schemas.microsoft.com/office/drawing/2014/main" id="{DEEDBD51-A8ED-6739-0140-6A313241E8D7}"/>
                </a:ext>
              </a:extLst>
            </p:cNvPr>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0364;p14">
              <a:extLst>
                <a:ext uri="{FF2B5EF4-FFF2-40B4-BE49-F238E27FC236}">
                  <a16:creationId xmlns:a16="http://schemas.microsoft.com/office/drawing/2014/main" id="{A661739C-6A31-4318-39CC-5244CBEE8126}"/>
                </a:ext>
              </a:extLst>
            </p:cNvPr>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0365;p14">
              <a:extLst>
                <a:ext uri="{FF2B5EF4-FFF2-40B4-BE49-F238E27FC236}">
                  <a16:creationId xmlns:a16="http://schemas.microsoft.com/office/drawing/2014/main" id="{8B4104B1-87E5-4DC0-219E-C6CB9B5F4D74}"/>
                </a:ext>
              </a:extLst>
            </p:cNvPr>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0366;p14">
              <a:extLst>
                <a:ext uri="{FF2B5EF4-FFF2-40B4-BE49-F238E27FC236}">
                  <a16:creationId xmlns:a16="http://schemas.microsoft.com/office/drawing/2014/main" id="{6A8B83D1-AB72-0136-5393-54C0CC06A5CA}"/>
                </a:ext>
              </a:extLst>
            </p:cNvPr>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0367;p14">
              <a:extLst>
                <a:ext uri="{FF2B5EF4-FFF2-40B4-BE49-F238E27FC236}">
                  <a16:creationId xmlns:a16="http://schemas.microsoft.com/office/drawing/2014/main" id="{3A996660-2A98-B8D4-2C6F-B65FFDA00623}"/>
                </a:ext>
              </a:extLst>
            </p:cNvPr>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0368;p14">
              <a:extLst>
                <a:ext uri="{FF2B5EF4-FFF2-40B4-BE49-F238E27FC236}">
                  <a16:creationId xmlns:a16="http://schemas.microsoft.com/office/drawing/2014/main" id="{49C5E4B3-3568-1DCF-608A-CA4B0D282E82}"/>
                </a:ext>
              </a:extLst>
            </p:cNvPr>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0369;p14">
              <a:extLst>
                <a:ext uri="{FF2B5EF4-FFF2-40B4-BE49-F238E27FC236}">
                  <a16:creationId xmlns:a16="http://schemas.microsoft.com/office/drawing/2014/main" id="{B890EA18-CC67-57A9-0216-B7B3BF0AAE18}"/>
                </a:ext>
              </a:extLst>
            </p:cNvPr>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0370;p14">
              <a:extLst>
                <a:ext uri="{FF2B5EF4-FFF2-40B4-BE49-F238E27FC236}">
                  <a16:creationId xmlns:a16="http://schemas.microsoft.com/office/drawing/2014/main" id="{C1B66E37-F222-C911-8409-85377391A509}"/>
                </a:ext>
              </a:extLst>
            </p:cNvPr>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0371;p14">
              <a:extLst>
                <a:ext uri="{FF2B5EF4-FFF2-40B4-BE49-F238E27FC236}">
                  <a16:creationId xmlns:a16="http://schemas.microsoft.com/office/drawing/2014/main" id="{CF9AB0BF-0F2C-BA06-488C-102A3FDDC4DF}"/>
                </a:ext>
              </a:extLst>
            </p:cNvPr>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0372;p14">
              <a:extLst>
                <a:ext uri="{FF2B5EF4-FFF2-40B4-BE49-F238E27FC236}">
                  <a16:creationId xmlns:a16="http://schemas.microsoft.com/office/drawing/2014/main" id="{AE58E578-54ED-AF18-FDFA-D7B067C22E63}"/>
                </a:ext>
              </a:extLst>
            </p:cNvPr>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0373;p14">
              <a:extLst>
                <a:ext uri="{FF2B5EF4-FFF2-40B4-BE49-F238E27FC236}">
                  <a16:creationId xmlns:a16="http://schemas.microsoft.com/office/drawing/2014/main" id="{236C8F23-4BAE-8912-96FA-5CA1D15312F2}"/>
                </a:ext>
              </a:extLst>
            </p:cNvPr>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0374;p14">
              <a:extLst>
                <a:ext uri="{FF2B5EF4-FFF2-40B4-BE49-F238E27FC236}">
                  <a16:creationId xmlns:a16="http://schemas.microsoft.com/office/drawing/2014/main" id="{468FEC2F-B3DC-1DA3-6385-8BBAFE26D85D}"/>
                </a:ext>
              </a:extLst>
            </p:cNvPr>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0375;p14">
              <a:extLst>
                <a:ext uri="{FF2B5EF4-FFF2-40B4-BE49-F238E27FC236}">
                  <a16:creationId xmlns:a16="http://schemas.microsoft.com/office/drawing/2014/main" id="{4E912F5A-B758-0A99-4F6F-AB6180E43A93}"/>
                </a:ext>
              </a:extLst>
            </p:cNvPr>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0376;p14">
              <a:extLst>
                <a:ext uri="{FF2B5EF4-FFF2-40B4-BE49-F238E27FC236}">
                  <a16:creationId xmlns:a16="http://schemas.microsoft.com/office/drawing/2014/main" id="{28C95A10-E1D5-A8A9-7F76-0674AB7F8206}"/>
                </a:ext>
              </a:extLst>
            </p:cNvPr>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0377;p14">
              <a:extLst>
                <a:ext uri="{FF2B5EF4-FFF2-40B4-BE49-F238E27FC236}">
                  <a16:creationId xmlns:a16="http://schemas.microsoft.com/office/drawing/2014/main" id="{35063377-FEDD-5597-BB31-8D890D57DD31}"/>
                </a:ext>
              </a:extLst>
            </p:cNvPr>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0378;p14">
              <a:extLst>
                <a:ext uri="{FF2B5EF4-FFF2-40B4-BE49-F238E27FC236}">
                  <a16:creationId xmlns:a16="http://schemas.microsoft.com/office/drawing/2014/main" id="{578C5EFF-A499-1345-0338-DA0BEAE27C75}"/>
                </a:ext>
              </a:extLst>
            </p:cNvPr>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0379;p14">
              <a:extLst>
                <a:ext uri="{FF2B5EF4-FFF2-40B4-BE49-F238E27FC236}">
                  <a16:creationId xmlns:a16="http://schemas.microsoft.com/office/drawing/2014/main" id="{E759B7C7-E50C-2727-7165-9DBF6A984AE0}"/>
                </a:ext>
              </a:extLst>
            </p:cNvPr>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0380;p14">
              <a:extLst>
                <a:ext uri="{FF2B5EF4-FFF2-40B4-BE49-F238E27FC236}">
                  <a16:creationId xmlns:a16="http://schemas.microsoft.com/office/drawing/2014/main" id="{3D73ABD8-F54C-3951-D0C2-84276FB11F53}"/>
                </a:ext>
              </a:extLst>
            </p:cNvPr>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0381;p14">
              <a:extLst>
                <a:ext uri="{FF2B5EF4-FFF2-40B4-BE49-F238E27FC236}">
                  <a16:creationId xmlns:a16="http://schemas.microsoft.com/office/drawing/2014/main" id="{E46E7B05-020C-6A56-2228-804808E1AEFF}"/>
                </a:ext>
              </a:extLst>
            </p:cNvPr>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0382;p14">
              <a:extLst>
                <a:ext uri="{FF2B5EF4-FFF2-40B4-BE49-F238E27FC236}">
                  <a16:creationId xmlns:a16="http://schemas.microsoft.com/office/drawing/2014/main" id="{5C91A648-7D2E-C96C-48C8-1F6FC0D9A764}"/>
                </a:ext>
              </a:extLst>
            </p:cNvPr>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0383;p14">
              <a:extLst>
                <a:ext uri="{FF2B5EF4-FFF2-40B4-BE49-F238E27FC236}">
                  <a16:creationId xmlns:a16="http://schemas.microsoft.com/office/drawing/2014/main" id="{9AB7D592-FFB4-4668-D23F-36C21ADB501B}"/>
                </a:ext>
              </a:extLst>
            </p:cNvPr>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0384;p14">
              <a:extLst>
                <a:ext uri="{FF2B5EF4-FFF2-40B4-BE49-F238E27FC236}">
                  <a16:creationId xmlns:a16="http://schemas.microsoft.com/office/drawing/2014/main" id="{2662DB58-D85D-91AD-1822-765717D45FD4}"/>
                </a:ext>
              </a:extLst>
            </p:cNvPr>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0385;p14">
              <a:extLst>
                <a:ext uri="{FF2B5EF4-FFF2-40B4-BE49-F238E27FC236}">
                  <a16:creationId xmlns:a16="http://schemas.microsoft.com/office/drawing/2014/main" id="{95251985-5001-2A4D-0008-101B9BA510CF}"/>
                </a:ext>
              </a:extLst>
            </p:cNvPr>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0386;p14">
              <a:extLst>
                <a:ext uri="{FF2B5EF4-FFF2-40B4-BE49-F238E27FC236}">
                  <a16:creationId xmlns:a16="http://schemas.microsoft.com/office/drawing/2014/main" id="{B9097926-3B78-2391-1E11-D7E7AF0BC92C}"/>
                </a:ext>
              </a:extLst>
            </p:cNvPr>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0387;p14">
              <a:extLst>
                <a:ext uri="{FF2B5EF4-FFF2-40B4-BE49-F238E27FC236}">
                  <a16:creationId xmlns:a16="http://schemas.microsoft.com/office/drawing/2014/main" id="{46112D3E-88ED-EC15-3500-ECB5BAF7A4E6}"/>
                </a:ext>
              </a:extLst>
            </p:cNvPr>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0388;p14">
              <a:extLst>
                <a:ext uri="{FF2B5EF4-FFF2-40B4-BE49-F238E27FC236}">
                  <a16:creationId xmlns:a16="http://schemas.microsoft.com/office/drawing/2014/main" id="{BB4A5FF9-6FE3-B111-4082-8A89447FEDA5}"/>
                </a:ext>
              </a:extLst>
            </p:cNvPr>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0389;p14">
              <a:extLst>
                <a:ext uri="{FF2B5EF4-FFF2-40B4-BE49-F238E27FC236}">
                  <a16:creationId xmlns:a16="http://schemas.microsoft.com/office/drawing/2014/main" id="{B34D9F44-434B-A5A1-3625-B1F278E51499}"/>
                </a:ext>
              </a:extLst>
            </p:cNvPr>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0390;p14">
              <a:extLst>
                <a:ext uri="{FF2B5EF4-FFF2-40B4-BE49-F238E27FC236}">
                  <a16:creationId xmlns:a16="http://schemas.microsoft.com/office/drawing/2014/main" id="{D96B758A-75FC-E7ED-5B1E-8CA0D497E012}"/>
                </a:ext>
              </a:extLst>
            </p:cNvPr>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0391;p14">
              <a:extLst>
                <a:ext uri="{FF2B5EF4-FFF2-40B4-BE49-F238E27FC236}">
                  <a16:creationId xmlns:a16="http://schemas.microsoft.com/office/drawing/2014/main" id="{60E0AA5D-B6BE-577C-E99C-5F68A9F9CD74}"/>
                </a:ext>
              </a:extLst>
            </p:cNvPr>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0392;p14">
              <a:extLst>
                <a:ext uri="{FF2B5EF4-FFF2-40B4-BE49-F238E27FC236}">
                  <a16:creationId xmlns:a16="http://schemas.microsoft.com/office/drawing/2014/main" id="{47F12321-E3C4-6275-7D48-D004986BBEA5}"/>
                </a:ext>
              </a:extLst>
            </p:cNvPr>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0393;p14">
              <a:extLst>
                <a:ext uri="{FF2B5EF4-FFF2-40B4-BE49-F238E27FC236}">
                  <a16:creationId xmlns:a16="http://schemas.microsoft.com/office/drawing/2014/main" id="{88155AFD-1A3A-129E-1276-73C091E014C0}"/>
                </a:ext>
              </a:extLst>
            </p:cNvPr>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0394;p14">
              <a:extLst>
                <a:ext uri="{FF2B5EF4-FFF2-40B4-BE49-F238E27FC236}">
                  <a16:creationId xmlns:a16="http://schemas.microsoft.com/office/drawing/2014/main" id="{880D0D6C-2AB6-6E7C-9FED-C89E21AFF144}"/>
                </a:ext>
              </a:extLst>
            </p:cNvPr>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0395;p14">
              <a:extLst>
                <a:ext uri="{FF2B5EF4-FFF2-40B4-BE49-F238E27FC236}">
                  <a16:creationId xmlns:a16="http://schemas.microsoft.com/office/drawing/2014/main" id="{A05210EE-7FE8-1FEF-BC32-96585F81AAF9}"/>
                </a:ext>
              </a:extLst>
            </p:cNvPr>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0396;p14">
              <a:extLst>
                <a:ext uri="{FF2B5EF4-FFF2-40B4-BE49-F238E27FC236}">
                  <a16:creationId xmlns:a16="http://schemas.microsoft.com/office/drawing/2014/main" id="{B62FB4DF-031F-1E44-A7DC-D9C8F8A2CA67}"/>
                </a:ext>
              </a:extLst>
            </p:cNvPr>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0397;p14">
              <a:extLst>
                <a:ext uri="{FF2B5EF4-FFF2-40B4-BE49-F238E27FC236}">
                  <a16:creationId xmlns:a16="http://schemas.microsoft.com/office/drawing/2014/main" id="{4BD7DB7A-937A-5B06-C63E-D7271B7C5AA1}"/>
                </a:ext>
              </a:extLst>
            </p:cNvPr>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0398;p14">
              <a:extLst>
                <a:ext uri="{FF2B5EF4-FFF2-40B4-BE49-F238E27FC236}">
                  <a16:creationId xmlns:a16="http://schemas.microsoft.com/office/drawing/2014/main" id="{3140420C-6F10-2A55-87D8-06C8EB24EB58}"/>
                </a:ext>
              </a:extLst>
            </p:cNvPr>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0399;p14">
              <a:extLst>
                <a:ext uri="{FF2B5EF4-FFF2-40B4-BE49-F238E27FC236}">
                  <a16:creationId xmlns:a16="http://schemas.microsoft.com/office/drawing/2014/main" id="{FE6DE395-EA7B-5429-7C72-A9A9F8E583FB}"/>
                </a:ext>
              </a:extLst>
            </p:cNvPr>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0400;p14">
              <a:extLst>
                <a:ext uri="{FF2B5EF4-FFF2-40B4-BE49-F238E27FC236}">
                  <a16:creationId xmlns:a16="http://schemas.microsoft.com/office/drawing/2014/main" id="{9FD8D1DB-E054-FC33-0E38-28466D7EE39A}"/>
                </a:ext>
              </a:extLst>
            </p:cNvPr>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0401;p14">
              <a:extLst>
                <a:ext uri="{FF2B5EF4-FFF2-40B4-BE49-F238E27FC236}">
                  <a16:creationId xmlns:a16="http://schemas.microsoft.com/office/drawing/2014/main" id="{C7394495-B0FF-C2C4-9DE2-7FD382B431D9}"/>
                </a:ext>
              </a:extLst>
            </p:cNvPr>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0402;p14">
              <a:extLst>
                <a:ext uri="{FF2B5EF4-FFF2-40B4-BE49-F238E27FC236}">
                  <a16:creationId xmlns:a16="http://schemas.microsoft.com/office/drawing/2014/main" id="{42BEF4BC-E7E0-B7DB-28D6-25F5B967CB9C}"/>
                </a:ext>
              </a:extLst>
            </p:cNvPr>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0403;p14">
              <a:extLst>
                <a:ext uri="{FF2B5EF4-FFF2-40B4-BE49-F238E27FC236}">
                  <a16:creationId xmlns:a16="http://schemas.microsoft.com/office/drawing/2014/main" id="{0BFD7F02-1435-ADAF-B226-61EB1DBF5F6A}"/>
                </a:ext>
              </a:extLst>
            </p:cNvPr>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0404;p14">
              <a:extLst>
                <a:ext uri="{FF2B5EF4-FFF2-40B4-BE49-F238E27FC236}">
                  <a16:creationId xmlns:a16="http://schemas.microsoft.com/office/drawing/2014/main" id="{CBFB8684-AC9C-07FC-77AF-AAC4449D731A}"/>
                </a:ext>
              </a:extLst>
            </p:cNvPr>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0405;p14">
              <a:extLst>
                <a:ext uri="{FF2B5EF4-FFF2-40B4-BE49-F238E27FC236}">
                  <a16:creationId xmlns:a16="http://schemas.microsoft.com/office/drawing/2014/main" id="{60762BDA-D628-AB5D-0B9D-5731B1D88965}"/>
                </a:ext>
              </a:extLst>
            </p:cNvPr>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0406;p14">
              <a:extLst>
                <a:ext uri="{FF2B5EF4-FFF2-40B4-BE49-F238E27FC236}">
                  <a16:creationId xmlns:a16="http://schemas.microsoft.com/office/drawing/2014/main" id="{8CA0E1A0-51B3-BCA3-5212-B3B64C5439BA}"/>
                </a:ext>
              </a:extLst>
            </p:cNvPr>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0407;p14">
              <a:extLst>
                <a:ext uri="{FF2B5EF4-FFF2-40B4-BE49-F238E27FC236}">
                  <a16:creationId xmlns:a16="http://schemas.microsoft.com/office/drawing/2014/main" id="{F6825DB1-2031-4EEE-555D-7B7B1FCC9916}"/>
                </a:ext>
              </a:extLst>
            </p:cNvPr>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0408;p14">
              <a:extLst>
                <a:ext uri="{FF2B5EF4-FFF2-40B4-BE49-F238E27FC236}">
                  <a16:creationId xmlns:a16="http://schemas.microsoft.com/office/drawing/2014/main" id="{B7389768-2070-AAC3-2AF2-7F314D707F1C}"/>
                </a:ext>
              </a:extLst>
            </p:cNvPr>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0409;p14">
              <a:extLst>
                <a:ext uri="{FF2B5EF4-FFF2-40B4-BE49-F238E27FC236}">
                  <a16:creationId xmlns:a16="http://schemas.microsoft.com/office/drawing/2014/main" id="{F5C8689F-7260-50FB-B0B6-0A9AAF911E09}"/>
                </a:ext>
              </a:extLst>
            </p:cNvPr>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0410;p14">
              <a:extLst>
                <a:ext uri="{FF2B5EF4-FFF2-40B4-BE49-F238E27FC236}">
                  <a16:creationId xmlns:a16="http://schemas.microsoft.com/office/drawing/2014/main" id="{94386232-F0C2-DC1D-4AC2-68D38A029E20}"/>
                </a:ext>
              </a:extLst>
            </p:cNvPr>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0411;p14">
              <a:extLst>
                <a:ext uri="{FF2B5EF4-FFF2-40B4-BE49-F238E27FC236}">
                  <a16:creationId xmlns:a16="http://schemas.microsoft.com/office/drawing/2014/main" id="{AD9219B0-0AEE-6334-CE4A-4E1281C29C78}"/>
                </a:ext>
              </a:extLst>
            </p:cNvPr>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0412;p14">
              <a:extLst>
                <a:ext uri="{FF2B5EF4-FFF2-40B4-BE49-F238E27FC236}">
                  <a16:creationId xmlns:a16="http://schemas.microsoft.com/office/drawing/2014/main" id="{3DA33F31-E0C7-FF5F-3E10-B022476B846A}"/>
                </a:ext>
              </a:extLst>
            </p:cNvPr>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0413;p14">
              <a:extLst>
                <a:ext uri="{FF2B5EF4-FFF2-40B4-BE49-F238E27FC236}">
                  <a16:creationId xmlns:a16="http://schemas.microsoft.com/office/drawing/2014/main" id="{EE7DA106-6EDE-33E7-55E8-53304E9E1802}"/>
                </a:ext>
              </a:extLst>
            </p:cNvPr>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0414;p14">
              <a:extLst>
                <a:ext uri="{FF2B5EF4-FFF2-40B4-BE49-F238E27FC236}">
                  <a16:creationId xmlns:a16="http://schemas.microsoft.com/office/drawing/2014/main" id="{9D5F3D8F-1062-786E-C822-9CABDDEE9E4F}"/>
                </a:ext>
              </a:extLst>
            </p:cNvPr>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0415;p14">
              <a:extLst>
                <a:ext uri="{FF2B5EF4-FFF2-40B4-BE49-F238E27FC236}">
                  <a16:creationId xmlns:a16="http://schemas.microsoft.com/office/drawing/2014/main" id="{FF622BB0-AA1A-C3E4-06EF-A572112CD652}"/>
                </a:ext>
              </a:extLst>
            </p:cNvPr>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0416;p14">
              <a:extLst>
                <a:ext uri="{FF2B5EF4-FFF2-40B4-BE49-F238E27FC236}">
                  <a16:creationId xmlns:a16="http://schemas.microsoft.com/office/drawing/2014/main" id="{C7A007FA-1DE1-67E8-F78A-6EEE186B67CC}"/>
                </a:ext>
              </a:extLst>
            </p:cNvPr>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0417;p14">
              <a:extLst>
                <a:ext uri="{FF2B5EF4-FFF2-40B4-BE49-F238E27FC236}">
                  <a16:creationId xmlns:a16="http://schemas.microsoft.com/office/drawing/2014/main" id="{25A6D2FE-FD51-ACBE-7E77-6C450BCB0FA0}"/>
                </a:ext>
              </a:extLst>
            </p:cNvPr>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0418;p14">
              <a:extLst>
                <a:ext uri="{FF2B5EF4-FFF2-40B4-BE49-F238E27FC236}">
                  <a16:creationId xmlns:a16="http://schemas.microsoft.com/office/drawing/2014/main" id="{3D8EC7E1-7C1C-600C-07E6-592100173E84}"/>
                </a:ext>
              </a:extLst>
            </p:cNvPr>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0419;p14">
              <a:extLst>
                <a:ext uri="{FF2B5EF4-FFF2-40B4-BE49-F238E27FC236}">
                  <a16:creationId xmlns:a16="http://schemas.microsoft.com/office/drawing/2014/main" id="{8D408D8D-406E-A88C-3547-9C139060EC2A}"/>
                </a:ext>
              </a:extLst>
            </p:cNvPr>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0420;p14">
              <a:extLst>
                <a:ext uri="{FF2B5EF4-FFF2-40B4-BE49-F238E27FC236}">
                  <a16:creationId xmlns:a16="http://schemas.microsoft.com/office/drawing/2014/main" id="{F8B327AE-2505-146D-4085-5F8EE6C68618}"/>
                </a:ext>
              </a:extLst>
            </p:cNvPr>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0421;p14">
              <a:extLst>
                <a:ext uri="{FF2B5EF4-FFF2-40B4-BE49-F238E27FC236}">
                  <a16:creationId xmlns:a16="http://schemas.microsoft.com/office/drawing/2014/main" id="{00494A3A-4F3B-0991-6E3F-0C6D6471CB53}"/>
                </a:ext>
              </a:extLst>
            </p:cNvPr>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0422;p14">
              <a:extLst>
                <a:ext uri="{FF2B5EF4-FFF2-40B4-BE49-F238E27FC236}">
                  <a16:creationId xmlns:a16="http://schemas.microsoft.com/office/drawing/2014/main" id="{491A5974-74ED-BD9A-EC35-117E728F8102}"/>
                </a:ext>
              </a:extLst>
            </p:cNvPr>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0423;p14">
              <a:extLst>
                <a:ext uri="{FF2B5EF4-FFF2-40B4-BE49-F238E27FC236}">
                  <a16:creationId xmlns:a16="http://schemas.microsoft.com/office/drawing/2014/main" id="{DD4D2F53-1813-08B5-C48E-3EB79D38CCEE}"/>
                </a:ext>
              </a:extLst>
            </p:cNvPr>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0424;p14">
              <a:extLst>
                <a:ext uri="{FF2B5EF4-FFF2-40B4-BE49-F238E27FC236}">
                  <a16:creationId xmlns:a16="http://schemas.microsoft.com/office/drawing/2014/main" id="{A258FA29-01B8-67A9-9D9E-95B40A48E935}"/>
                </a:ext>
              </a:extLst>
            </p:cNvPr>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0425;p14">
              <a:extLst>
                <a:ext uri="{FF2B5EF4-FFF2-40B4-BE49-F238E27FC236}">
                  <a16:creationId xmlns:a16="http://schemas.microsoft.com/office/drawing/2014/main" id="{85E10A44-ED47-EDC4-72A6-762EC515297A}"/>
                </a:ext>
              </a:extLst>
            </p:cNvPr>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0426;p14">
              <a:extLst>
                <a:ext uri="{FF2B5EF4-FFF2-40B4-BE49-F238E27FC236}">
                  <a16:creationId xmlns:a16="http://schemas.microsoft.com/office/drawing/2014/main" id="{7340EADB-B68E-4A18-CB9D-D246AC522237}"/>
                </a:ext>
              </a:extLst>
            </p:cNvPr>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0427;p14">
              <a:extLst>
                <a:ext uri="{FF2B5EF4-FFF2-40B4-BE49-F238E27FC236}">
                  <a16:creationId xmlns:a16="http://schemas.microsoft.com/office/drawing/2014/main" id="{F63CC6B7-DB66-5D2D-95BD-B84754716329}"/>
                </a:ext>
              </a:extLst>
            </p:cNvPr>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0428;p14">
              <a:extLst>
                <a:ext uri="{FF2B5EF4-FFF2-40B4-BE49-F238E27FC236}">
                  <a16:creationId xmlns:a16="http://schemas.microsoft.com/office/drawing/2014/main" id="{7D4904D6-8548-5CF2-E104-CE25EA36C462}"/>
                </a:ext>
              </a:extLst>
            </p:cNvPr>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0429;p14">
              <a:extLst>
                <a:ext uri="{FF2B5EF4-FFF2-40B4-BE49-F238E27FC236}">
                  <a16:creationId xmlns:a16="http://schemas.microsoft.com/office/drawing/2014/main" id="{531E8A9A-D297-1F62-4061-27592B2D52DA}"/>
                </a:ext>
              </a:extLst>
            </p:cNvPr>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0430;p14">
              <a:extLst>
                <a:ext uri="{FF2B5EF4-FFF2-40B4-BE49-F238E27FC236}">
                  <a16:creationId xmlns:a16="http://schemas.microsoft.com/office/drawing/2014/main" id="{A41BB9DB-BB96-A6B1-C2CF-635943E6155A}"/>
                </a:ext>
              </a:extLst>
            </p:cNvPr>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0431;p14">
              <a:extLst>
                <a:ext uri="{FF2B5EF4-FFF2-40B4-BE49-F238E27FC236}">
                  <a16:creationId xmlns:a16="http://schemas.microsoft.com/office/drawing/2014/main" id="{E9BBC5E6-542E-E63C-1C3F-E5D896090397}"/>
                </a:ext>
              </a:extLst>
            </p:cNvPr>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0432;p14">
              <a:extLst>
                <a:ext uri="{FF2B5EF4-FFF2-40B4-BE49-F238E27FC236}">
                  <a16:creationId xmlns:a16="http://schemas.microsoft.com/office/drawing/2014/main" id="{B44DE19C-448A-87C7-26BF-B958C3AC545D}"/>
                </a:ext>
              </a:extLst>
            </p:cNvPr>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0433;p14">
              <a:extLst>
                <a:ext uri="{FF2B5EF4-FFF2-40B4-BE49-F238E27FC236}">
                  <a16:creationId xmlns:a16="http://schemas.microsoft.com/office/drawing/2014/main" id="{DB2EC944-6B15-2312-CC32-DF24CD07367A}"/>
                </a:ext>
              </a:extLst>
            </p:cNvPr>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0434;p14">
              <a:extLst>
                <a:ext uri="{FF2B5EF4-FFF2-40B4-BE49-F238E27FC236}">
                  <a16:creationId xmlns:a16="http://schemas.microsoft.com/office/drawing/2014/main" id="{924BBCB1-22DD-F3D4-ED2D-B502CE7C45FF}"/>
                </a:ext>
              </a:extLst>
            </p:cNvPr>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0435;p14">
              <a:extLst>
                <a:ext uri="{FF2B5EF4-FFF2-40B4-BE49-F238E27FC236}">
                  <a16:creationId xmlns:a16="http://schemas.microsoft.com/office/drawing/2014/main" id="{ADB2B524-C9F1-DDD0-B06C-59DB2A0FF903}"/>
                </a:ext>
              </a:extLst>
            </p:cNvPr>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0436;p14">
              <a:extLst>
                <a:ext uri="{FF2B5EF4-FFF2-40B4-BE49-F238E27FC236}">
                  <a16:creationId xmlns:a16="http://schemas.microsoft.com/office/drawing/2014/main" id="{A11AED46-3309-CD88-FAD4-037EA6F51381}"/>
                </a:ext>
              </a:extLst>
            </p:cNvPr>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0437;p14">
              <a:extLst>
                <a:ext uri="{FF2B5EF4-FFF2-40B4-BE49-F238E27FC236}">
                  <a16:creationId xmlns:a16="http://schemas.microsoft.com/office/drawing/2014/main" id="{B04D8304-656F-8F05-BDC0-BD8F2378AB64}"/>
                </a:ext>
              </a:extLst>
            </p:cNvPr>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0438;p14">
              <a:extLst>
                <a:ext uri="{FF2B5EF4-FFF2-40B4-BE49-F238E27FC236}">
                  <a16:creationId xmlns:a16="http://schemas.microsoft.com/office/drawing/2014/main" id="{B6FD7515-9495-C4A3-4F36-BF2B2D0A95DE}"/>
                </a:ext>
              </a:extLst>
            </p:cNvPr>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0439;p14">
              <a:extLst>
                <a:ext uri="{FF2B5EF4-FFF2-40B4-BE49-F238E27FC236}">
                  <a16:creationId xmlns:a16="http://schemas.microsoft.com/office/drawing/2014/main" id="{37C18A70-0B9C-047D-C31D-56A8F518F3BB}"/>
                </a:ext>
              </a:extLst>
            </p:cNvPr>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0440;p14">
              <a:extLst>
                <a:ext uri="{FF2B5EF4-FFF2-40B4-BE49-F238E27FC236}">
                  <a16:creationId xmlns:a16="http://schemas.microsoft.com/office/drawing/2014/main" id="{BA669839-7846-0D8D-F846-2AE590DE9827}"/>
                </a:ext>
              </a:extLst>
            </p:cNvPr>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0441;p14">
              <a:extLst>
                <a:ext uri="{FF2B5EF4-FFF2-40B4-BE49-F238E27FC236}">
                  <a16:creationId xmlns:a16="http://schemas.microsoft.com/office/drawing/2014/main" id="{6698DBDB-62BD-E0F6-48A2-E33BBCC32853}"/>
                </a:ext>
              </a:extLst>
            </p:cNvPr>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0442;p14">
              <a:extLst>
                <a:ext uri="{FF2B5EF4-FFF2-40B4-BE49-F238E27FC236}">
                  <a16:creationId xmlns:a16="http://schemas.microsoft.com/office/drawing/2014/main" id="{D30183B1-4644-486F-05DD-1BCA540D4F60}"/>
                </a:ext>
              </a:extLst>
            </p:cNvPr>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0443;p14">
              <a:extLst>
                <a:ext uri="{FF2B5EF4-FFF2-40B4-BE49-F238E27FC236}">
                  <a16:creationId xmlns:a16="http://schemas.microsoft.com/office/drawing/2014/main" id="{C78B11F2-CA36-0AF7-A13F-476C28C56E1D}"/>
                </a:ext>
              </a:extLst>
            </p:cNvPr>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0444;p14">
              <a:extLst>
                <a:ext uri="{FF2B5EF4-FFF2-40B4-BE49-F238E27FC236}">
                  <a16:creationId xmlns:a16="http://schemas.microsoft.com/office/drawing/2014/main" id="{B4B070AD-5752-6C35-23AF-850CE63B0FE9}"/>
                </a:ext>
              </a:extLst>
            </p:cNvPr>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0445;p14">
              <a:extLst>
                <a:ext uri="{FF2B5EF4-FFF2-40B4-BE49-F238E27FC236}">
                  <a16:creationId xmlns:a16="http://schemas.microsoft.com/office/drawing/2014/main" id="{F8848ED1-AFF8-BDC3-6F8B-4FBF173F70BC}"/>
                </a:ext>
              </a:extLst>
            </p:cNvPr>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0446;p14">
              <a:extLst>
                <a:ext uri="{FF2B5EF4-FFF2-40B4-BE49-F238E27FC236}">
                  <a16:creationId xmlns:a16="http://schemas.microsoft.com/office/drawing/2014/main" id="{5A49F49C-12F7-E6EF-357A-17A8C9434696}"/>
                </a:ext>
              </a:extLst>
            </p:cNvPr>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0447;p14">
              <a:extLst>
                <a:ext uri="{FF2B5EF4-FFF2-40B4-BE49-F238E27FC236}">
                  <a16:creationId xmlns:a16="http://schemas.microsoft.com/office/drawing/2014/main" id="{98F19E27-F642-3507-A2D4-9D9FC877DEB1}"/>
                </a:ext>
              </a:extLst>
            </p:cNvPr>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0448;p14">
              <a:extLst>
                <a:ext uri="{FF2B5EF4-FFF2-40B4-BE49-F238E27FC236}">
                  <a16:creationId xmlns:a16="http://schemas.microsoft.com/office/drawing/2014/main" id="{87946D8D-EA8E-3A1A-E998-38A587E0D0CA}"/>
                </a:ext>
              </a:extLst>
            </p:cNvPr>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0449;p14">
              <a:extLst>
                <a:ext uri="{FF2B5EF4-FFF2-40B4-BE49-F238E27FC236}">
                  <a16:creationId xmlns:a16="http://schemas.microsoft.com/office/drawing/2014/main" id="{06925E83-C3D1-DE10-0C0C-E778158E72CE}"/>
                </a:ext>
              </a:extLst>
            </p:cNvPr>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0450;p14">
              <a:extLst>
                <a:ext uri="{FF2B5EF4-FFF2-40B4-BE49-F238E27FC236}">
                  <a16:creationId xmlns:a16="http://schemas.microsoft.com/office/drawing/2014/main" id="{4680BA9A-A749-A15D-5FA0-3AFEDB255DC0}"/>
                </a:ext>
              </a:extLst>
            </p:cNvPr>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0451;p14">
              <a:extLst>
                <a:ext uri="{FF2B5EF4-FFF2-40B4-BE49-F238E27FC236}">
                  <a16:creationId xmlns:a16="http://schemas.microsoft.com/office/drawing/2014/main" id="{4E69BFA3-F3C6-83BA-28D4-062C9C122C57}"/>
                </a:ext>
              </a:extLst>
            </p:cNvPr>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0452;p14">
              <a:extLst>
                <a:ext uri="{FF2B5EF4-FFF2-40B4-BE49-F238E27FC236}">
                  <a16:creationId xmlns:a16="http://schemas.microsoft.com/office/drawing/2014/main" id="{5D2E06D8-771D-8A0E-045A-68AF3EA72FAD}"/>
                </a:ext>
              </a:extLst>
            </p:cNvPr>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0453;p14">
              <a:extLst>
                <a:ext uri="{FF2B5EF4-FFF2-40B4-BE49-F238E27FC236}">
                  <a16:creationId xmlns:a16="http://schemas.microsoft.com/office/drawing/2014/main" id="{0AFD2AF3-7784-3F0F-0CCE-F849A121E03E}"/>
                </a:ext>
              </a:extLst>
            </p:cNvPr>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0454;p14">
              <a:extLst>
                <a:ext uri="{FF2B5EF4-FFF2-40B4-BE49-F238E27FC236}">
                  <a16:creationId xmlns:a16="http://schemas.microsoft.com/office/drawing/2014/main" id="{B2DCD063-B8F1-D2E8-AE44-8BDB7CF1F6C8}"/>
                </a:ext>
              </a:extLst>
            </p:cNvPr>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0455;p14">
              <a:extLst>
                <a:ext uri="{FF2B5EF4-FFF2-40B4-BE49-F238E27FC236}">
                  <a16:creationId xmlns:a16="http://schemas.microsoft.com/office/drawing/2014/main" id="{D0E46C94-8047-FFCD-E484-ED7739018683}"/>
                </a:ext>
              </a:extLst>
            </p:cNvPr>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0456;p14">
              <a:extLst>
                <a:ext uri="{FF2B5EF4-FFF2-40B4-BE49-F238E27FC236}">
                  <a16:creationId xmlns:a16="http://schemas.microsoft.com/office/drawing/2014/main" id="{34C7B0A9-E4DB-06F4-1C14-F1A008E6CA3C}"/>
                </a:ext>
              </a:extLst>
            </p:cNvPr>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0457;p14">
              <a:extLst>
                <a:ext uri="{FF2B5EF4-FFF2-40B4-BE49-F238E27FC236}">
                  <a16:creationId xmlns:a16="http://schemas.microsoft.com/office/drawing/2014/main" id="{D413E95C-38AF-9936-AAD3-98DAE298367E}"/>
                </a:ext>
              </a:extLst>
            </p:cNvPr>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0458;p14">
              <a:extLst>
                <a:ext uri="{FF2B5EF4-FFF2-40B4-BE49-F238E27FC236}">
                  <a16:creationId xmlns:a16="http://schemas.microsoft.com/office/drawing/2014/main" id="{A72AE1CB-B467-A8FF-3824-C84057A6D8E0}"/>
                </a:ext>
              </a:extLst>
            </p:cNvPr>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0459;p14">
              <a:extLst>
                <a:ext uri="{FF2B5EF4-FFF2-40B4-BE49-F238E27FC236}">
                  <a16:creationId xmlns:a16="http://schemas.microsoft.com/office/drawing/2014/main" id="{D009BD6E-11F8-4458-7010-9222456A4FCC}"/>
                </a:ext>
              </a:extLst>
            </p:cNvPr>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0460;p14">
              <a:extLst>
                <a:ext uri="{FF2B5EF4-FFF2-40B4-BE49-F238E27FC236}">
                  <a16:creationId xmlns:a16="http://schemas.microsoft.com/office/drawing/2014/main" id="{62067FCE-8395-F63D-E3E2-CC3748117342}"/>
                </a:ext>
              </a:extLst>
            </p:cNvPr>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0461;p14">
              <a:extLst>
                <a:ext uri="{FF2B5EF4-FFF2-40B4-BE49-F238E27FC236}">
                  <a16:creationId xmlns:a16="http://schemas.microsoft.com/office/drawing/2014/main" id="{6E8F9838-7E5C-9A86-0397-EB163411D5EF}"/>
                </a:ext>
              </a:extLst>
            </p:cNvPr>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0462;p14">
              <a:extLst>
                <a:ext uri="{FF2B5EF4-FFF2-40B4-BE49-F238E27FC236}">
                  <a16:creationId xmlns:a16="http://schemas.microsoft.com/office/drawing/2014/main" id="{EB13486D-EA2C-7164-9E92-B8509FB5AD2D}"/>
                </a:ext>
              </a:extLst>
            </p:cNvPr>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0463;p14">
              <a:extLst>
                <a:ext uri="{FF2B5EF4-FFF2-40B4-BE49-F238E27FC236}">
                  <a16:creationId xmlns:a16="http://schemas.microsoft.com/office/drawing/2014/main" id="{0D13B170-6239-6689-A94B-DB5AC05075A1}"/>
                </a:ext>
              </a:extLst>
            </p:cNvPr>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0464;p14">
              <a:extLst>
                <a:ext uri="{FF2B5EF4-FFF2-40B4-BE49-F238E27FC236}">
                  <a16:creationId xmlns:a16="http://schemas.microsoft.com/office/drawing/2014/main" id="{9C900672-98DD-09C4-5EE2-0033CDBC886F}"/>
                </a:ext>
              </a:extLst>
            </p:cNvPr>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0465;p14">
              <a:extLst>
                <a:ext uri="{FF2B5EF4-FFF2-40B4-BE49-F238E27FC236}">
                  <a16:creationId xmlns:a16="http://schemas.microsoft.com/office/drawing/2014/main" id="{EBF6BB65-23B2-0CC7-B247-2F22456047A0}"/>
                </a:ext>
              </a:extLst>
            </p:cNvPr>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0466;p14">
              <a:extLst>
                <a:ext uri="{FF2B5EF4-FFF2-40B4-BE49-F238E27FC236}">
                  <a16:creationId xmlns:a16="http://schemas.microsoft.com/office/drawing/2014/main" id="{8075EDCA-3D40-CB41-8EA9-495A94892EF5}"/>
                </a:ext>
              </a:extLst>
            </p:cNvPr>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0467;p14">
              <a:extLst>
                <a:ext uri="{FF2B5EF4-FFF2-40B4-BE49-F238E27FC236}">
                  <a16:creationId xmlns:a16="http://schemas.microsoft.com/office/drawing/2014/main" id="{AF236076-8751-1B56-620C-F7EAB23D5287}"/>
                </a:ext>
              </a:extLst>
            </p:cNvPr>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0468;p14">
              <a:extLst>
                <a:ext uri="{FF2B5EF4-FFF2-40B4-BE49-F238E27FC236}">
                  <a16:creationId xmlns:a16="http://schemas.microsoft.com/office/drawing/2014/main" id="{7044753B-1737-1064-8A92-E18C04DA1990}"/>
                </a:ext>
              </a:extLst>
            </p:cNvPr>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0469;p14">
              <a:extLst>
                <a:ext uri="{FF2B5EF4-FFF2-40B4-BE49-F238E27FC236}">
                  <a16:creationId xmlns:a16="http://schemas.microsoft.com/office/drawing/2014/main" id="{2E3FC28E-394A-7C78-63B9-197D151C9D58}"/>
                </a:ext>
              </a:extLst>
            </p:cNvPr>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0470;p14">
              <a:extLst>
                <a:ext uri="{FF2B5EF4-FFF2-40B4-BE49-F238E27FC236}">
                  <a16:creationId xmlns:a16="http://schemas.microsoft.com/office/drawing/2014/main" id="{F8E4270D-18E2-94F2-96CE-745D490DD314}"/>
                </a:ext>
              </a:extLst>
            </p:cNvPr>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0471;p14">
              <a:extLst>
                <a:ext uri="{FF2B5EF4-FFF2-40B4-BE49-F238E27FC236}">
                  <a16:creationId xmlns:a16="http://schemas.microsoft.com/office/drawing/2014/main" id="{042B23C4-23BA-D971-4E92-75AC8A44A6CF}"/>
                </a:ext>
              </a:extLst>
            </p:cNvPr>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0472;p14">
              <a:extLst>
                <a:ext uri="{FF2B5EF4-FFF2-40B4-BE49-F238E27FC236}">
                  <a16:creationId xmlns:a16="http://schemas.microsoft.com/office/drawing/2014/main" id="{984B34BC-0D16-D68B-6C99-D0CF2E5097AC}"/>
                </a:ext>
              </a:extLst>
            </p:cNvPr>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0473;p14">
              <a:extLst>
                <a:ext uri="{FF2B5EF4-FFF2-40B4-BE49-F238E27FC236}">
                  <a16:creationId xmlns:a16="http://schemas.microsoft.com/office/drawing/2014/main" id="{30FBCA86-33B7-E4CF-C710-1A7669B0E442}"/>
                </a:ext>
              </a:extLst>
            </p:cNvPr>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0474;p14">
              <a:extLst>
                <a:ext uri="{FF2B5EF4-FFF2-40B4-BE49-F238E27FC236}">
                  <a16:creationId xmlns:a16="http://schemas.microsoft.com/office/drawing/2014/main" id="{38EBE9C3-FBBF-B727-0FE4-B7B9B816F548}"/>
                </a:ext>
              </a:extLst>
            </p:cNvPr>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0475;p14">
              <a:extLst>
                <a:ext uri="{FF2B5EF4-FFF2-40B4-BE49-F238E27FC236}">
                  <a16:creationId xmlns:a16="http://schemas.microsoft.com/office/drawing/2014/main" id="{240155F2-728E-C4AB-6D74-A30E8B95CB7F}"/>
                </a:ext>
              </a:extLst>
            </p:cNvPr>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0476;p14">
              <a:extLst>
                <a:ext uri="{FF2B5EF4-FFF2-40B4-BE49-F238E27FC236}">
                  <a16:creationId xmlns:a16="http://schemas.microsoft.com/office/drawing/2014/main" id="{3F182AD8-577A-887B-CA63-1F8AC436639A}"/>
                </a:ext>
              </a:extLst>
            </p:cNvPr>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0477;p14">
              <a:extLst>
                <a:ext uri="{FF2B5EF4-FFF2-40B4-BE49-F238E27FC236}">
                  <a16:creationId xmlns:a16="http://schemas.microsoft.com/office/drawing/2014/main" id="{07A85F99-D4DB-DBDE-EA52-C8921B2FDDC0}"/>
                </a:ext>
              </a:extLst>
            </p:cNvPr>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0478;p14">
              <a:extLst>
                <a:ext uri="{FF2B5EF4-FFF2-40B4-BE49-F238E27FC236}">
                  <a16:creationId xmlns:a16="http://schemas.microsoft.com/office/drawing/2014/main" id="{0C1FE851-0367-E0BA-857E-46C7E9CFCF14}"/>
                </a:ext>
              </a:extLst>
            </p:cNvPr>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0479;p14">
              <a:extLst>
                <a:ext uri="{FF2B5EF4-FFF2-40B4-BE49-F238E27FC236}">
                  <a16:creationId xmlns:a16="http://schemas.microsoft.com/office/drawing/2014/main" id="{75586839-B0F1-CD2D-646C-43572599BDA0}"/>
                </a:ext>
              </a:extLst>
            </p:cNvPr>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0480;p14">
              <a:extLst>
                <a:ext uri="{FF2B5EF4-FFF2-40B4-BE49-F238E27FC236}">
                  <a16:creationId xmlns:a16="http://schemas.microsoft.com/office/drawing/2014/main" id="{71D80E86-2CB5-5C41-3926-CEA703B6EE34}"/>
                </a:ext>
              </a:extLst>
            </p:cNvPr>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0481;p14">
              <a:extLst>
                <a:ext uri="{FF2B5EF4-FFF2-40B4-BE49-F238E27FC236}">
                  <a16:creationId xmlns:a16="http://schemas.microsoft.com/office/drawing/2014/main" id="{374BAC48-6C92-EBFA-7E74-6BE02A6D0512}"/>
                </a:ext>
              </a:extLst>
            </p:cNvPr>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0482;p14">
              <a:extLst>
                <a:ext uri="{FF2B5EF4-FFF2-40B4-BE49-F238E27FC236}">
                  <a16:creationId xmlns:a16="http://schemas.microsoft.com/office/drawing/2014/main" id="{75F1EEBD-1731-8ED6-FEFA-38B251AFCC99}"/>
                </a:ext>
              </a:extLst>
            </p:cNvPr>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0483;p14">
              <a:extLst>
                <a:ext uri="{FF2B5EF4-FFF2-40B4-BE49-F238E27FC236}">
                  <a16:creationId xmlns:a16="http://schemas.microsoft.com/office/drawing/2014/main" id="{2DFEAAD3-BB8B-12FB-EF38-61A9465D825B}"/>
                </a:ext>
              </a:extLst>
            </p:cNvPr>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0484;p14">
              <a:extLst>
                <a:ext uri="{FF2B5EF4-FFF2-40B4-BE49-F238E27FC236}">
                  <a16:creationId xmlns:a16="http://schemas.microsoft.com/office/drawing/2014/main" id="{6B5A5141-3680-7C4B-A37B-15C41121C52B}"/>
                </a:ext>
              </a:extLst>
            </p:cNvPr>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0485;p14">
              <a:extLst>
                <a:ext uri="{FF2B5EF4-FFF2-40B4-BE49-F238E27FC236}">
                  <a16:creationId xmlns:a16="http://schemas.microsoft.com/office/drawing/2014/main" id="{73BF3E13-7801-D445-0BCB-FE0C3ABEE71C}"/>
                </a:ext>
              </a:extLst>
            </p:cNvPr>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0486;p14">
              <a:extLst>
                <a:ext uri="{FF2B5EF4-FFF2-40B4-BE49-F238E27FC236}">
                  <a16:creationId xmlns:a16="http://schemas.microsoft.com/office/drawing/2014/main" id="{E513765D-EC1B-AC86-EC10-87440F0FA73F}"/>
                </a:ext>
              </a:extLst>
            </p:cNvPr>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0487;p14">
              <a:extLst>
                <a:ext uri="{FF2B5EF4-FFF2-40B4-BE49-F238E27FC236}">
                  <a16:creationId xmlns:a16="http://schemas.microsoft.com/office/drawing/2014/main" id="{52C76729-4EE7-0A84-3C83-0B03F204AC7D}"/>
                </a:ext>
              </a:extLst>
            </p:cNvPr>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0488;p14">
              <a:extLst>
                <a:ext uri="{FF2B5EF4-FFF2-40B4-BE49-F238E27FC236}">
                  <a16:creationId xmlns:a16="http://schemas.microsoft.com/office/drawing/2014/main" id="{D7ACEABC-2BD5-F923-C492-C4E9E81D1732}"/>
                </a:ext>
              </a:extLst>
            </p:cNvPr>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0489;p14">
              <a:extLst>
                <a:ext uri="{FF2B5EF4-FFF2-40B4-BE49-F238E27FC236}">
                  <a16:creationId xmlns:a16="http://schemas.microsoft.com/office/drawing/2014/main" id="{0F2D1E47-274D-F605-1C92-A381B0614200}"/>
                </a:ext>
              </a:extLst>
            </p:cNvPr>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0490;p14">
              <a:extLst>
                <a:ext uri="{FF2B5EF4-FFF2-40B4-BE49-F238E27FC236}">
                  <a16:creationId xmlns:a16="http://schemas.microsoft.com/office/drawing/2014/main" id="{87D91837-E454-81E4-BF2F-622D3007E517}"/>
                </a:ext>
              </a:extLst>
            </p:cNvPr>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0491;p14">
              <a:extLst>
                <a:ext uri="{FF2B5EF4-FFF2-40B4-BE49-F238E27FC236}">
                  <a16:creationId xmlns:a16="http://schemas.microsoft.com/office/drawing/2014/main" id="{5E39FC1D-EC4C-D84E-4A73-8EE136BD8B70}"/>
                </a:ext>
              </a:extLst>
            </p:cNvPr>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0492;p14">
              <a:extLst>
                <a:ext uri="{FF2B5EF4-FFF2-40B4-BE49-F238E27FC236}">
                  <a16:creationId xmlns:a16="http://schemas.microsoft.com/office/drawing/2014/main" id="{B8F03335-1113-E3C1-3FC7-EF3A2518B8BA}"/>
                </a:ext>
              </a:extLst>
            </p:cNvPr>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0493;p14">
              <a:extLst>
                <a:ext uri="{FF2B5EF4-FFF2-40B4-BE49-F238E27FC236}">
                  <a16:creationId xmlns:a16="http://schemas.microsoft.com/office/drawing/2014/main" id="{A198B18C-B54F-DE55-FC43-C6801C6F5DF2}"/>
                </a:ext>
              </a:extLst>
            </p:cNvPr>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0494;p14">
              <a:extLst>
                <a:ext uri="{FF2B5EF4-FFF2-40B4-BE49-F238E27FC236}">
                  <a16:creationId xmlns:a16="http://schemas.microsoft.com/office/drawing/2014/main" id="{B1A0CAAC-1789-F4BC-0B7B-84D76C52BDDC}"/>
                </a:ext>
              </a:extLst>
            </p:cNvPr>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0495;p14">
              <a:extLst>
                <a:ext uri="{FF2B5EF4-FFF2-40B4-BE49-F238E27FC236}">
                  <a16:creationId xmlns:a16="http://schemas.microsoft.com/office/drawing/2014/main" id="{CED09DEB-A55D-0962-EBDE-0D74D4BD064C}"/>
                </a:ext>
              </a:extLst>
            </p:cNvPr>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0496;p14">
              <a:extLst>
                <a:ext uri="{FF2B5EF4-FFF2-40B4-BE49-F238E27FC236}">
                  <a16:creationId xmlns:a16="http://schemas.microsoft.com/office/drawing/2014/main" id="{7638C2DA-8516-9BCA-262C-FCBEB1FF998D}"/>
                </a:ext>
              </a:extLst>
            </p:cNvPr>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0497;p14">
              <a:extLst>
                <a:ext uri="{FF2B5EF4-FFF2-40B4-BE49-F238E27FC236}">
                  <a16:creationId xmlns:a16="http://schemas.microsoft.com/office/drawing/2014/main" id="{476DC228-CA57-2BD8-B62E-1E5A083708A5}"/>
                </a:ext>
              </a:extLst>
            </p:cNvPr>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0498;p14">
              <a:extLst>
                <a:ext uri="{FF2B5EF4-FFF2-40B4-BE49-F238E27FC236}">
                  <a16:creationId xmlns:a16="http://schemas.microsoft.com/office/drawing/2014/main" id="{342EDD05-EA20-3689-91A2-8E793F29A41B}"/>
                </a:ext>
              </a:extLst>
            </p:cNvPr>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0499;p14">
              <a:extLst>
                <a:ext uri="{FF2B5EF4-FFF2-40B4-BE49-F238E27FC236}">
                  <a16:creationId xmlns:a16="http://schemas.microsoft.com/office/drawing/2014/main" id="{77E3B109-578A-019A-DF5A-8F8644365854}"/>
                </a:ext>
              </a:extLst>
            </p:cNvPr>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0500;p14">
              <a:extLst>
                <a:ext uri="{FF2B5EF4-FFF2-40B4-BE49-F238E27FC236}">
                  <a16:creationId xmlns:a16="http://schemas.microsoft.com/office/drawing/2014/main" id="{51F938B3-5605-25E1-920D-D9E35879AA01}"/>
                </a:ext>
              </a:extLst>
            </p:cNvPr>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0501;p14">
              <a:extLst>
                <a:ext uri="{FF2B5EF4-FFF2-40B4-BE49-F238E27FC236}">
                  <a16:creationId xmlns:a16="http://schemas.microsoft.com/office/drawing/2014/main" id="{DE3C39E4-9095-13C0-01CA-EAAA6A8AAEDC}"/>
                </a:ext>
              </a:extLst>
            </p:cNvPr>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0502;p14">
              <a:extLst>
                <a:ext uri="{FF2B5EF4-FFF2-40B4-BE49-F238E27FC236}">
                  <a16:creationId xmlns:a16="http://schemas.microsoft.com/office/drawing/2014/main" id="{CC550E29-7621-875A-95DB-21A068CE7886}"/>
                </a:ext>
              </a:extLst>
            </p:cNvPr>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0503;p14">
              <a:extLst>
                <a:ext uri="{FF2B5EF4-FFF2-40B4-BE49-F238E27FC236}">
                  <a16:creationId xmlns:a16="http://schemas.microsoft.com/office/drawing/2014/main" id="{BC6F5B7C-DB19-AC14-7D20-BFCD1750B91A}"/>
                </a:ext>
              </a:extLst>
            </p:cNvPr>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0504;p14">
              <a:extLst>
                <a:ext uri="{FF2B5EF4-FFF2-40B4-BE49-F238E27FC236}">
                  <a16:creationId xmlns:a16="http://schemas.microsoft.com/office/drawing/2014/main" id="{3EBF6960-DA0E-05F1-3028-E135AFCC4D84}"/>
                </a:ext>
              </a:extLst>
            </p:cNvPr>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0505;p14">
              <a:extLst>
                <a:ext uri="{FF2B5EF4-FFF2-40B4-BE49-F238E27FC236}">
                  <a16:creationId xmlns:a16="http://schemas.microsoft.com/office/drawing/2014/main" id="{8EA55072-FDF7-30B0-8756-CA0C08430B30}"/>
                </a:ext>
              </a:extLst>
            </p:cNvPr>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0506;p14">
              <a:extLst>
                <a:ext uri="{FF2B5EF4-FFF2-40B4-BE49-F238E27FC236}">
                  <a16:creationId xmlns:a16="http://schemas.microsoft.com/office/drawing/2014/main" id="{122DB53F-B04D-CAFF-A394-6E10FE5A62B2}"/>
                </a:ext>
              </a:extLst>
            </p:cNvPr>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0507;p14">
              <a:extLst>
                <a:ext uri="{FF2B5EF4-FFF2-40B4-BE49-F238E27FC236}">
                  <a16:creationId xmlns:a16="http://schemas.microsoft.com/office/drawing/2014/main" id="{873E9C02-FADF-DFC5-121E-37EE1AA8554B}"/>
                </a:ext>
              </a:extLst>
            </p:cNvPr>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0508;p14">
              <a:extLst>
                <a:ext uri="{FF2B5EF4-FFF2-40B4-BE49-F238E27FC236}">
                  <a16:creationId xmlns:a16="http://schemas.microsoft.com/office/drawing/2014/main" id="{86945C22-B32B-4FF3-B99E-02ABB2AF90C6}"/>
                </a:ext>
              </a:extLst>
            </p:cNvPr>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0509;p14">
              <a:extLst>
                <a:ext uri="{FF2B5EF4-FFF2-40B4-BE49-F238E27FC236}">
                  <a16:creationId xmlns:a16="http://schemas.microsoft.com/office/drawing/2014/main" id="{E7DF27CC-9E89-85F9-979D-825F06201B73}"/>
                </a:ext>
              </a:extLst>
            </p:cNvPr>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0510;p14">
              <a:extLst>
                <a:ext uri="{FF2B5EF4-FFF2-40B4-BE49-F238E27FC236}">
                  <a16:creationId xmlns:a16="http://schemas.microsoft.com/office/drawing/2014/main" id="{92E7EED9-EDB2-5429-10AE-8FF8B474AAF9}"/>
                </a:ext>
              </a:extLst>
            </p:cNvPr>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0511;p14">
              <a:extLst>
                <a:ext uri="{FF2B5EF4-FFF2-40B4-BE49-F238E27FC236}">
                  <a16:creationId xmlns:a16="http://schemas.microsoft.com/office/drawing/2014/main" id="{C74B83E1-33F6-F602-DBC6-1DC3F56FB1C4}"/>
                </a:ext>
              </a:extLst>
            </p:cNvPr>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0512;p14">
              <a:extLst>
                <a:ext uri="{FF2B5EF4-FFF2-40B4-BE49-F238E27FC236}">
                  <a16:creationId xmlns:a16="http://schemas.microsoft.com/office/drawing/2014/main" id="{6CFFE285-A531-868C-52B5-0132F69A381F}"/>
                </a:ext>
              </a:extLst>
            </p:cNvPr>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0513;p14">
              <a:extLst>
                <a:ext uri="{FF2B5EF4-FFF2-40B4-BE49-F238E27FC236}">
                  <a16:creationId xmlns:a16="http://schemas.microsoft.com/office/drawing/2014/main" id="{DDAB6267-6AA3-CFF3-CE8B-B247D1D69131}"/>
                </a:ext>
              </a:extLst>
            </p:cNvPr>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0514;p14">
              <a:extLst>
                <a:ext uri="{FF2B5EF4-FFF2-40B4-BE49-F238E27FC236}">
                  <a16:creationId xmlns:a16="http://schemas.microsoft.com/office/drawing/2014/main" id="{5379B9E8-B534-FD7D-4686-5B96AE63E584}"/>
                </a:ext>
              </a:extLst>
            </p:cNvPr>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0515;p14">
              <a:extLst>
                <a:ext uri="{FF2B5EF4-FFF2-40B4-BE49-F238E27FC236}">
                  <a16:creationId xmlns:a16="http://schemas.microsoft.com/office/drawing/2014/main" id="{179189AE-A054-C872-C3BC-0F719A8F57FF}"/>
                </a:ext>
              </a:extLst>
            </p:cNvPr>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0516;p14">
              <a:extLst>
                <a:ext uri="{FF2B5EF4-FFF2-40B4-BE49-F238E27FC236}">
                  <a16:creationId xmlns:a16="http://schemas.microsoft.com/office/drawing/2014/main" id="{A416D6D8-5710-56A1-0059-ABC301137B21}"/>
                </a:ext>
              </a:extLst>
            </p:cNvPr>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0517;p14">
              <a:extLst>
                <a:ext uri="{FF2B5EF4-FFF2-40B4-BE49-F238E27FC236}">
                  <a16:creationId xmlns:a16="http://schemas.microsoft.com/office/drawing/2014/main" id="{AF0207B7-FCA1-1355-5BEC-6D7959CA0D21}"/>
                </a:ext>
              </a:extLst>
            </p:cNvPr>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0518;p14">
              <a:extLst>
                <a:ext uri="{FF2B5EF4-FFF2-40B4-BE49-F238E27FC236}">
                  <a16:creationId xmlns:a16="http://schemas.microsoft.com/office/drawing/2014/main" id="{CED26942-BD1E-3C56-2712-8D573DE46FF4}"/>
                </a:ext>
              </a:extLst>
            </p:cNvPr>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0519;p14">
              <a:extLst>
                <a:ext uri="{FF2B5EF4-FFF2-40B4-BE49-F238E27FC236}">
                  <a16:creationId xmlns:a16="http://schemas.microsoft.com/office/drawing/2014/main" id="{AB2B6822-0D6B-1048-17D9-FBF8278E89AB}"/>
                </a:ext>
              </a:extLst>
            </p:cNvPr>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0520;p14">
              <a:extLst>
                <a:ext uri="{FF2B5EF4-FFF2-40B4-BE49-F238E27FC236}">
                  <a16:creationId xmlns:a16="http://schemas.microsoft.com/office/drawing/2014/main" id="{E64DABA3-D5C5-69E6-210F-32C53F9683AB}"/>
                </a:ext>
              </a:extLst>
            </p:cNvPr>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0521;p14">
              <a:extLst>
                <a:ext uri="{FF2B5EF4-FFF2-40B4-BE49-F238E27FC236}">
                  <a16:creationId xmlns:a16="http://schemas.microsoft.com/office/drawing/2014/main" id="{83684F1B-AA91-9820-83C2-634EB2C5FB03}"/>
                </a:ext>
              </a:extLst>
            </p:cNvPr>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0522;p14">
              <a:extLst>
                <a:ext uri="{FF2B5EF4-FFF2-40B4-BE49-F238E27FC236}">
                  <a16:creationId xmlns:a16="http://schemas.microsoft.com/office/drawing/2014/main" id="{E353C190-5544-4090-C5AB-7A9D566E71E1}"/>
                </a:ext>
              </a:extLst>
            </p:cNvPr>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0523;p14">
              <a:extLst>
                <a:ext uri="{FF2B5EF4-FFF2-40B4-BE49-F238E27FC236}">
                  <a16:creationId xmlns:a16="http://schemas.microsoft.com/office/drawing/2014/main" id="{DE6B5845-81B8-94AF-BE0B-9839A3E95B8C}"/>
                </a:ext>
              </a:extLst>
            </p:cNvPr>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0524;p14">
              <a:extLst>
                <a:ext uri="{FF2B5EF4-FFF2-40B4-BE49-F238E27FC236}">
                  <a16:creationId xmlns:a16="http://schemas.microsoft.com/office/drawing/2014/main" id="{AE564B8C-0A6C-F8B7-1954-CB20D4463030}"/>
                </a:ext>
              </a:extLst>
            </p:cNvPr>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0525;p14">
              <a:extLst>
                <a:ext uri="{FF2B5EF4-FFF2-40B4-BE49-F238E27FC236}">
                  <a16:creationId xmlns:a16="http://schemas.microsoft.com/office/drawing/2014/main" id="{0705AFEE-DB6A-1D48-A644-4CFBB94F4642}"/>
                </a:ext>
              </a:extLst>
            </p:cNvPr>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0526;p14">
              <a:extLst>
                <a:ext uri="{FF2B5EF4-FFF2-40B4-BE49-F238E27FC236}">
                  <a16:creationId xmlns:a16="http://schemas.microsoft.com/office/drawing/2014/main" id="{79BF78D7-35B5-1DDB-471C-A3D201D8F146}"/>
                </a:ext>
              </a:extLst>
            </p:cNvPr>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0527;p14">
              <a:extLst>
                <a:ext uri="{FF2B5EF4-FFF2-40B4-BE49-F238E27FC236}">
                  <a16:creationId xmlns:a16="http://schemas.microsoft.com/office/drawing/2014/main" id="{C5AC25BF-795E-0990-CA6D-A3E784DBDE57}"/>
                </a:ext>
              </a:extLst>
            </p:cNvPr>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0528;p14">
              <a:extLst>
                <a:ext uri="{FF2B5EF4-FFF2-40B4-BE49-F238E27FC236}">
                  <a16:creationId xmlns:a16="http://schemas.microsoft.com/office/drawing/2014/main" id="{3686EA73-0C4B-9011-5D32-0A261DAC3E27}"/>
                </a:ext>
              </a:extLst>
            </p:cNvPr>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0529;p14">
              <a:extLst>
                <a:ext uri="{FF2B5EF4-FFF2-40B4-BE49-F238E27FC236}">
                  <a16:creationId xmlns:a16="http://schemas.microsoft.com/office/drawing/2014/main" id="{32019B3E-D135-6992-CACF-B8D08F9F21DE}"/>
                </a:ext>
              </a:extLst>
            </p:cNvPr>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0530;p14">
              <a:extLst>
                <a:ext uri="{FF2B5EF4-FFF2-40B4-BE49-F238E27FC236}">
                  <a16:creationId xmlns:a16="http://schemas.microsoft.com/office/drawing/2014/main" id="{C851254A-FCBA-98E0-8CB0-3CBD908F4953}"/>
                </a:ext>
              </a:extLst>
            </p:cNvPr>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0531;p14">
              <a:extLst>
                <a:ext uri="{FF2B5EF4-FFF2-40B4-BE49-F238E27FC236}">
                  <a16:creationId xmlns:a16="http://schemas.microsoft.com/office/drawing/2014/main" id="{55B3177B-314C-298D-A301-186EDAF55E62}"/>
                </a:ext>
              </a:extLst>
            </p:cNvPr>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0532;p14">
              <a:extLst>
                <a:ext uri="{FF2B5EF4-FFF2-40B4-BE49-F238E27FC236}">
                  <a16:creationId xmlns:a16="http://schemas.microsoft.com/office/drawing/2014/main" id="{1BC63E46-8494-3274-12EF-1BCB1459A813}"/>
                </a:ext>
              </a:extLst>
            </p:cNvPr>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0533;p14">
              <a:extLst>
                <a:ext uri="{FF2B5EF4-FFF2-40B4-BE49-F238E27FC236}">
                  <a16:creationId xmlns:a16="http://schemas.microsoft.com/office/drawing/2014/main" id="{BD044F90-4401-2330-FCD9-1A86D529C804}"/>
                </a:ext>
              </a:extLst>
            </p:cNvPr>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0534;p14">
              <a:extLst>
                <a:ext uri="{FF2B5EF4-FFF2-40B4-BE49-F238E27FC236}">
                  <a16:creationId xmlns:a16="http://schemas.microsoft.com/office/drawing/2014/main" id="{4D2435E3-49A5-EF46-2174-A081623391E2}"/>
                </a:ext>
              </a:extLst>
            </p:cNvPr>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0535;p14">
              <a:extLst>
                <a:ext uri="{FF2B5EF4-FFF2-40B4-BE49-F238E27FC236}">
                  <a16:creationId xmlns:a16="http://schemas.microsoft.com/office/drawing/2014/main" id="{01B42D28-B705-9D27-BD0E-F6C4ECC963D6}"/>
                </a:ext>
              </a:extLst>
            </p:cNvPr>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0536;p14">
              <a:extLst>
                <a:ext uri="{FF2B5EF4-FFF2-40B4-BE49-F238E27FC236}">
                  <a16:creationId xmlns:a16="http://schemas.microsoft.com/office/drawing/2014/main" id="{055709B3-D1F1-C447-6980-7DC79D1E5241}"/>
                </a:ext>
              </a:extLst>
            </p:cNvPr>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0537;p14">
              <a:extLst>
                <a:ext uri="{FF2B5EF4-FFF2-40B4-BE49-F238E27FC236}">
                  <a16:creationId xmlns:a16="http://schemas.microsoft.com/office/drawing/2014/main" id="{23320814-9C77-BD5B-FC0B-913DE15274DE}"/>
                </a:ext>
              </a:extLst>
            </p:cNvPr>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0538;p14">
              <a:extLst>
                <a:ext uri="{FF2B5EF4-FFF2-40B4-BE49-F238E27FC236}">
                  <a16:creationId xmlns:a16="http://schemas.microsoft.com/office/drawing/2014/main" id="{530FC7EF-A063-540E-F821-A62F2ACBC039}"/>
                </a:ext>
              </a:extLst>
            </p:cNvPr>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0539;p14">
              <a:extLst>
                <a:ext uri="{FF2B5EF4-FFF2-40B4-BE49-F238E27FC236}">
                  <a16:creationId xmlns:a16="http://schemas.microsoft.com/office/drawing/2014/main" id="{3F022C3B-809D-73D1-A7F4-D9B09A6B7230}"/>
                </a:ext>
              </a:extLst>
            </p:cNvPr>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0540;p14">
              <a:extLst>
                <a:ext uri="{FF2B5EF4-FFF2-40B4-BE49-F238E27FC236}">
                  <a16:creationId xmlns:a16="http://schemas.microsoft.com/office/drawing/2014/main" id="{FFD789C1-6627-3694-07CD-4F519664EC53}"/>
                </a:ext>
              </a:extLst>
            </p:cNvPr>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0541;p14">
              <a:extLst>
                <a:ext uri="{FF2B5EF4-FFF2-40B4-BE49-F238E27FC236}">
                  <a16:creationId xmlns:a16="http://schemas.microsoft.com/office/drawing/2014/main" id="{E4724BA7-F83D-4042-9E2C-2EB1E8268FB9}"/>
                </a:ext>
              </a:extLst>
            </p:cNvPr>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0542;p14">
              <a:extLst>
                <a:ext uri="{FF2B5EF4-FFF2-40B4-BE49-F238E27FC236}">
                  <a16:creationId xmlns:a16="http://schemas.microsoft.com/office/drawing/2014/main" id="{DB8FF1B9-AACB-66A7-7ED3-9B54C73164E0}"/>
                </a:ext>
              </a:extLst>
            </p:cNvPr>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0543;p14">
              <a:extLst>
                <a:ext uri="{FF2B5EF4-FFF2-40B4-BE49-F238E27FC236}">
                  <a16:creationId xmlns:a16="http://schemas.microsoft.com/office/drawing/2014/main" id="{57530B70-546E-E83A-5453-0B0C9AA6BAB9}"/>
                </a:ext>
              </a:extLst>
            </p:cNvPr>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0544;p14">
              <a:extLst>
                <a:ext uri="{FF2B5EF4-FFF2-40B4-BE49-F238E27FC236}">
                  <a16:creationId xmlns:a16="http://schemas.microsoft.com/office/drawing/2014/main" id="{C47761EF-83A9-F0C3-0726-58A3F95DEC39}"/>
                </a:ext>
              </a:extLst>
            </p:cNvPr>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0545;p14">
              <a:extLst>
                <a:ext uri="{FF2B5EF4-FFF2-40B4-BE49-F238E27FC236}">
                  <a16:creationId xmlns:a16="http://schemas.microsoft.com/office/drawing/2014/main" id="{C6D3EE9E-D725-9ABB-F7D3-0D40A45A14E4}"/>
                </a:ext>
              </a:extLst>
            </p:cNvPr>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0546;p14">
              <a:extLst>
                <a:ext uri="{FF2B5EF4-FFF2-40B4-BE49-F238E27FC236}">
                  <a16:creationId xmlns:a16="http://schemas.microsoft.com/office/drawing/2014/main" id="{99DC9AFF-3B3F-D625-0F58-4B35FE9959A6}"/>
                </a:ext>
              </a:extLst>
            </p:cNvPr>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0547;p14">
              <a:extLst>
                <a:ext uri="{FF2B5EF4-FFF2-40B4-BE49-F238E27FC236}">
                  <a16:creationId xmlns:a16="http://schemas.microsoft.com/office/drawing/2014/main" id="{50DC7CBA-7186-5704-582A-3F78DB8E2E83}"/>
                </a:ext>
              </a:extLst>
            </p:cNvPr>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0548;p14">
              <a:extLst>
                <a:ext uri="{FF2B5EF4-FFF2-40B4-BE49-F238E27FC236}">
                  <a16:creationId xmlns:a16="http://schemas.microsoft.com/office/drawing/2014/main" id="{9ADEB265-4F2F-6479-CEC0-1F9AC94BD5A6}"/>
                </a:ext>
              </a:extLst>
            </p:cNvPr>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0549;p14">
              <a:extLst>
                <a:ext uri="{FF2B5EF4-FFF2-40B4-BE49-F238E27FC236}">
                  <a16:creationId xmlns:a16="http://schemas.microsoft.com/office/drawing/2014/main" id="{A522A8D7-2EBD-CED6-1200-581FCB1B663A}"/>
                </a:ext>
              </a:extLst>
            </p:cNvPr>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0550;p14">
              <a:extLst>
                <a:ext uri="{FF2B5EF4-FFF2-40B4-BE49-F238E27FC236}">
                  <a16:creationId xmlns:a16="http://schemas.microsoft.com/office/drawing/2014/main" id="{0CC3ADD5-D809-2EFD-1512-A975D0FE99B0}"/>
                </a:ext>
              </a:extLst>
            </p:cNvPr>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0551;p14">
              <a:extLst>
                <a:ext uri="{FF2B5EF4-FFF2-40B4-BE49-F238E27FC236}">
                  <a16:creationId xmlns:a16="http://schemas.microsoft.com/office/drawing/2014/main" id="{142B0B46-84F0-CB39-E833-0BF2DB428F7F}"/>
                </a:ext>
              </a:extLst>
            </p:cNvPr>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0552;p14">
              <a:extLst>
                <a:ext uri="{FF2B5EF4-FFF2-40B4-BE49-F238E27FC236}">
                  <a16:creationId xmlns:a16="http://schemas.microsoft.com/office/drawing/2014/main" id="{5B9340BB-2C63-0130-77DF-81E79FBDBB2D}"/>
                </a:ext>
              </a:extLst>
            </p:cNvPr>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0553;p14">
              <a:extLst>
                <a:ext uri="{FF2B5EF4-FFF2-40B4-BE49-F238E27FC236}">
                  <a16:creationId xmlns:a16="http://schemas.microsoft.com/office/drawing/2014/main" id="{B6988F70-984F-2A93-9569-FC4F2DA3B422}"/>
                </a:ext>
              </a:extLst>
            </p:cNvPr>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0554;p14">
              <a:extLst>
                <a:ext uri="{FF2B5EF4-FFF2-40B4-BE49-F238E27FC236}">
                  <a16:creationId xmlns:a16="http://schemas.microsoft.com/office/drawing/2014/main" id="{F22DEB08-C33D-C370-2277-AC684E2510A1}"/>
                </a:ext>
              </a:extLst>
            </p:cNvPr>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0555;p14">
              <a:extLst>
                <a:ext uri="{FF2B5EF4-FFF2-40B4-BE49-F238E27FC236}">
                  <a16:creationId xmlns:a16="http://schemas.microsoft.com/office/drawing/2014/main" id="{4D10D5DD-B959-1FE6-925E-6D6B20AB6296}"/>
                </a:ext>
              </a:extLst>
            </p:cNvPr>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0556;p14">
              <a:extLst>
                <a:ext uri="{FF2B5EF4-FFF2-40B4-BE49-F238E27FC236}">
                  <a16:creationId xmlns:a16="http://schemas.microsoft.com/office/drawing/2014/main" id="{DC15C091-2A46-E1F8-0345-EE5B636E5F2F}"/>
                </a:ext>
              </a:extLst>
            </p:cNvPr>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0557;p14">
              <a:extLst>
                <a:ext uri="{FF2B5EF4-FFF2-40B4-BE49-F238E27FC236}">
                  <a16:creationId xmlns:a16="http://schemas.microsoft.com/office/drawing/2014/main" id="{17BE14FE-5046-A095-F971-EF7EA80A2F18}"/>
                </a:ext>
              </a:extLst>
            </p:cNvPr>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0558;p14">
              <a:extLst>
                <a:ext uri="{FF2B5EF4-FFF2-40B4-BE49-F238E27FC236}">
                  <a16:creationId xmlns:a16="http://schemas.microsoft.com/office/drawing/2014/main" id="{FE1E9A9E-B3C1-D28E-344E-6CDF041947C6}"/>
                </a:ext>
              </a:extLst>
            </p:cNvPr>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0559;p14">
              <a:extLst>
                <a:ext uri="{FF2B5EF4-FFF2-40B4-BE49-F238E27FC236}">
                  <a16:creationId xmlns:a16="http://schemas.microsoft.com/office/drawing/2014/main" id="{0C5ED565-38D4-8CC4-4725-8666A4EBF31C}"/>
                </a:ext>
              </a:extLst>
            </p:cNvPr>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0560;p14">
              <a:extLst>
                <a:ext uri="{FF2B5EF4-FFF2-40B4-BE49-F238E27FC236}">
                  <a16:creationId xmlns:a16="http://schemas.microsoft.com/office/drawing/2014/main" id="{B730C759-F368-34F8-D540-878D944ADCD3}"/>
                </a:ext>
              </a:extLst>
            </p:cNvPr>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0561;p14">
              <a:extLst>
                <a:ext uri="{FF2B5EF4-FFF2-40B4-BE49-F238E27FC236}">
                  <a16:creationId xmlns:a16="http://schemas.microsoft.com/office/drawing/2014/main" id="{14A951F1-B815-66D2-43FD-242ED2E3416C}"/>
                </a:ext>
              </a:extLst>
            </p:cNvPr>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0562;p14">
              <a:extLst>
                <a:ext uri="{FF2B5EF4-FFF2-40B4-BE49-F238E27FC236}">
                  <a16:creationId xmlns:a16="http://schemas.microsoft.com/office/drawing/2014/main" id="{B164F322-DC96-4BBD-3F59-9243588C2AE9}"/>
                </a:ext>
              </a:extLst>
            </p:cNvPr>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0563;p14">
              <a:extLst>
                <a:ext uri="{FF2B5EF4-FFF2-40B4-BE49-F238E27FC236}">
                  <a16:creationId xmlns:a16="http://schemas.microsoft.com/office/drawing/2014/main" id="{81A55910-6696-4191-A594-54A570BF6F1D}"/>
                </a:ext>
              </a:extLst>
            </p:cNvPr>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0564;p14">
              <a:extLst>
                <a:ext uri="{FF2B5EF4-FFF2-40B4-BE49-F238E27FC236}">
                  <a16:creationId xmlns:a16="http://schemas.microsoft.com/office/drawing/2014/main" id="{2EF2A75F-0E8D-C7FC-821F-A5B1419A80D6}"/>
                </a:ext>
              </a:extLst>
            </p:cNvPr>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0565;p14">
              <a:extLst>
                <a:ext uri="{FF2B5EF4-FFF2-40B4-BE49-F238E27FC236}">
                  <a16:creationId xmlns:a16="http://schemas.microsoft.com/office/drawing/2014/main" id="{76B26DC9-8AE3-8A9A-0DC5-F9693856EE53}"/>
                </a:ext>
              </a:extLst>
            </p:cNvPr>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0566;p14">
              <a:extLst>
                <a:ext uri="{FF2B5EF4-FFF2-40B4-BE49-F238E27FC236}">
                  <a16:creationId xmlns:a16="http://schemas.microsoft.com/office/drawing/2014/main" id="{A31F08CA-E561-E29A-FB86-9E783CA31201}"/>
                </a:ext>
              </a:extLst>
            </p:cNvPr>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0567;p14">
              <a:extLst>
                <a:ext uri="{FF2B5EF4-FFF2-40B4-BE49-F238E27FC236}">
                  <a16:creationId xmlns:a16="http://schemas.microsoft.com/office/drawing/2014/main" id="{587D60B4-5357-4228-226C-58BCBFB9B704}"/>
                </a:ext>
              </a:extLst>
            </p:cNvPr>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0568;p14">
              <a:extLst>
                <a:ext uri="{FF2B5EF4-FFF2-40B4-BE49-F238E27FC236}">
                  <a16:creationId xmlns:a16="http://schemas.microsoft.com/office/drawing/2014/main" id="{E1E26F48-5537-8FA6-51ED-3CFD34B05693}"/>
                </a:ext>
              </a:extLst>
            </p:cNvPr>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0569;p14">
              <a:extLst>
                <a:ext uri="{FF2B5EF4-FFF2-40B4-BE49-F238E27FC236}">
                  <a16:creationId xmlns:a16="http://schemas.microsoft.com/office/drawing/2014/main" id="{3B32B818-BD42-9DFC-67B2-91065A38CF6B}"/>
                </a:ext>
              </a:extLst>
            </p:cNvPr>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0570;p14">
              <a:extLst>
                <a:ext uri="{FF2B5EF4-FFF2-40B4-BE49-F238E27FC236}">
                  <a16:creationId xmlns:a16="http://schemas.microsoft.com/office/drawing/2014/main" id="{9BBE47AF-42AB-2AFC-CD5E-AC8109071C6C}"/>
                </a:ext>
              </a:extLst>
            </p:cNvPr>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0571;p14">
              <a:extLst>
                <a:ext uri="{FF2B5EF4-FFF2-40B4-BE49-F238E27FC236}">
                  <a16:creationId xmlns:a16="http://schemas.microsoft.com/office/drawing/2014/main" id="{0F32B436-30B7-9160-6973-514E46E7B5E7}"/>
                </a:ext>
              </a:extLst>
            </p:cNvPr>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0572;p14">
              <a:extLst>
                <a:ext uri="{FF2B5EF4-FFF2-40B4-BE49-F238E27FC236}">
                  <a16:creationId xmlns:a16="http://schemas.microsoft.com/office/drawing/2014/main" id="{EEF7719D-1C93-818E-9415-430FAF53D257}"/>
                </a:ext>
              </a:extLst>
            </p:cNvPr>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0573;p14">
              <a:extLst>
                <a:ext uri="{FF2B5EF4-FFF2-40B4-BE49-F238E27FC236}">
                  <a16:creationId xmlns:a16="http://schemas.microsoft.com/office/drawing/2014/main" id="{687F8995-2738-FEB3-7E47-05D17EA1BCFC}"/>
                </a:ext>
              </a:extLst>
            </p:cNvPr>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0574;p14">
              <a:extLst>
                <a:ext uri="{FF2B5EF4-FFF2-40B4-BE49-F238E27FC236}">
                  <a16:creationId xmlns:a16="http://schemas.microsoft.com/office/drawing/2014/main" id="{7181BF45-E697-F4E3-62BF-B136EDAF5511}"/>
                </a:ext>
              </a:extLst>
            </p:cNvPr>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0575;p14">
              <a:extLst>
                <a:ext uri="{FF2B5EF4-FFF2-40B4-BE49-F238E27FC236}">
                  <a16:creationId xmlns:a16="http://schemas.microsoft.com/office/drawing/2014/main" id="{F97BF3F5-0EE9-A29C-E423-9B0648A08AF6}"/>
                </a:ext>
              </a:extLst>
            </p:cNvPr>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0576;p14">
              <a:extLst>
                <a:ext uri="{FF2B5EF4-FFF2-40B4-BE49-F238E27FC236}">
                  <a16:creationId xmlns:a16="http://schemas.microsoft.com/office/drawing/2014/main" id="{2111C0AF-CF25-9713-A375-B6B7BF268175}"/>
                </a:ext>
              </a:extLst>
            </p:cNvPr>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0577;p14">
              <a:extLst>
                <a:ext uri="{FF2B5EF4-FFF2-40B4-BE49-F238E27FC236}">
                  <a16:creationId xmlns:a16="http://schemas.microsoft.com/office/drawing/2014/main" id="{4E3D8C0D-74C3-D7B3-B102-D031DFD2A2F8}"/>
                </a:ext>
              </a:extLst>
            </p:cNvPr>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0578;p14">
              <a:extLst>
                <a:ext uri="{FF2B5EF4-FFF2-40B4-BE49-F238E27FC236}">
                  <a16:creationId xmlns:a16="http://schemas.microsoft.com/office/drawing/2014/main" id="{16ACB380-CB60-F636-76D8-EF4B0A2BA273}"/>
                </a:ext>
              </a:extLst>
            </p:cNvPr>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0579;p14">
              <a:extLst>
                <a:ext uri="{FF2B5EF4-FFF2-40B4-BE49-F238E27FC236}">
                  <a16:creationId xmlns:a16="http://schemas.microsoft.com/office/drawing/2014/main" id="{3E6FF5AB-8C94-966D-CD84-89E41DF0C242}"/>
                </a:ext>
              </a:extLst>
            </p:cNvPr>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0580;p14">
              <a:extLst>
                <a:ext uri="{FF2B5EF4-FFF2-40B4-BE49-F238E27FC236}">
                  <a16:creationId xmlns:a16="http://schemas.microsoft.com/office/drawing/2014/main" id="{1C98932F-D4F0-889D-0784-7D2346FF4FD5}"/>
                </a:ext>
              </a:extLst>
            </p:cNvPr>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0581;p14">
              <a:extLst>
                <a:ext uri="{FF2B5EF4-FFF2-40B4-BE49-F238E27FC236}">
                  <a16:creationId xmlns:a16="http://schemas.microsoft.com/office/drawing/2014/main" id="{B647C2CE-93F4-CE0E-D461-F47EC76CBEE1}"/>
                </a:ext>
              </a:extLst>
            </p:cNvPr>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0582;p14">
              <a:extLst>
                <a:ext uri="{FF2B5EF4-FFF2-40B4-BE49-F238E27FC236}">
                  <a16:creationId xmlns:a16="http://schemas.microsoft.com/office/drawing/2014/main" id="{90528345-0B42-8E47-F4F7-030B6253FB67}"/>
                </a:ext>
              </a:extLst>
            </p:cNvPr>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0583;p14">
              <a:extLst>
                <a:ext uri="{FF2B5EF4-FFF2-40B4-BE49-F238E27FC236}">
                  <a16:creationId xmlns:a16="http://schemas.microsoft.com/office/drawing/2014/main" id="{A225D007-A299-4F24-BD0C-E83ACB6FDC88}"/>
                </a:ext>
              </a:extLst>
            </p:cNvPr>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0584;p14">
              <a:extLst>
                <a:ext uri="{FF2B5EF4-FFF2-40B4-BE49-F238E27FC236}">
                  <a16:creationId xmlns:a16="http://schemas.microsoft.com/office/drawing/2014/main" id="{597FC3E3-4B55-D162-1398-15DC0A628728}"/>
                </a:ext>
              </a:extLst>
            </p:cNvPr>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0585;p14">
              <a:extLst>
                <a:ext uri="{FF2B5EF4-FFF2-40B4-BE49-F238E27FC236}">
                  <a16:creationId xmlns:a16="http://schemas.microsoft.com/office/drawing/2014/main" id="{9CC4E47D-5FBC-8D7D-3101-113FF7E86F1D}"/>
                </a:ext>
              </a:extLst>
            </p:cNvPr>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0586;p14">
              <a:extLst>
                <a:ext uri="{FF2B5EF4-FFF2-40B4-BE49-F238E27FC236}">
                  <a16:creationId xmlns:a16="http://schemas.microsoft.com/office/drawing/2014/main" id="{451F2617-FA0F-4E05-B0D4-C0086BFE7F6C}"/>
                </a:ext>
              </a:extLst>
            </p:cNvPr>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0587;p14">
              <a:extLst>
                <a:ext uri="{FF2B5EF4-FFF2-40B4-BE49-F238E27FC236}">
                  <a16:creationId xmlns:a16="http://schemas.microsoft.com/office/drawing/2014/main" id="{58E4A2C6-A42B-3899-F8F1-36C6D583317D}"/>
                </a:ext>
              </a:extLst>
            </p:cNvPr>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0588;p14">
              <a:extLst>
                <a:ext uri="{FF2B5EF4-FFF2-40B4-BE49-F238E27FC236}">
                  <a16:creationId xmlns:a16="http://schemas.microsoft.com/office/drawing/2014/main" id="{45E932F2-4A24-C340-6012-A45EE7D34967}"/>
                </a:ext>
              </a:extLst>
            </p:cNvPr>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0589;p14">
              <a:extLst>
                <a:ext uri="{FF2B5EF4-FFF2-40B4-BE49-F238E27FC236}">
                  <a16:creationId xmlns:a16="http://schemas.microsoft.com/office/drawing/2014/main" id="{36D5F9DC-D2B6-790D-ACC0-DC75ADB82B9E}"/>
                </a:ext>
              </a:extLst>
            </p:cNvPr>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0590;p14">
              <a:extLst>
                <a:ext uri="{FF2B5EF4-FFF2-40B4-BE49-F238E27FC236}">
                  <a16:creationId xmlns:a16="http://schemas.microsoft.com/office/drawing/2014/main" id="{C140D4B8-2DB7-5B6A-FE94-4E75074CC421}"/>
                </a:ext>
              </a:extLst>
            </p:cNvPr>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0591;p14">
              <a:extLst>
                <a:ext uri="{FF2B5EF4-FFF2-40B4-BE49-F238E27FC236}">
                  <a16:creationId xmlns:a16="http://schemas.microsoft.com/office/drawing/2014/main" id="{DD2A8D15-4976-52B4-643C-157B470FCCA1}"/>
                </a:ext>
              </a:extLst>
            </p:cNvPr>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0592;p14">
              <a:extLst>
                <a:ext uri="{FF2B5EF4-FFF2-40B4-BE49-F238E27FC236}">
                  <a16:creationId xmlns:a16="http://schemas.microsoft.com/office/drawing/2014/main" id="{254F25A1-E83A-5F4F-E368-A07DEEA66B5C}"/>
                </a:ext>
              </a:extLst>
            </p:cNvPr>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0593;p14">
              <a:extLst>
                <a:ext uri="{FF2B5EF4-FFF2-40B4-BE49-F238E27FC236}">
                  <a16:creationId xmlns:a16="http://schemas.microsoft.com/office/drawing/2014/main" id="{4AEE14C2-A6A5-AE0B-B252-AECF4734C3E4}"/>
                </a:ext>
              </a:extLst>
            </p:cNvPr>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0594;p14">
              <a:extLst>
                <a:ext uri="{FF2B5EF4-FFF2-40B4-BE49-F238E27FC236}">
                  <a16:creationId xmlns:a16="http://schemas.microsoft.com/office/drawing/2014/main" id="{E88D4A99-16A2-7FC7-7428-D50867289B1B}"/>
                </a:ext>
              </a:extLst>
            </p:cNvPr>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0595;p14">
              <a:extLst>
                <a:ext uri="{FF2B5EF4-FFF2-40B4-BE49-F238E27FC236}">
                  <a16:creationId xmlns:a16="http://schemas.microsoft.com/office/drawing/2014/main" id="{E181CCBE-ED52-130C-2AAA-91A01DB1FEE9}"/>
                </a:ext>
              </a:extLst>
            </p:cNvPr>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0596;p14">
              <a:extLst>
                <a:ext uri="{FF2B5EF4-FFF2-40B4-BE49-F238E27FC236}">
                  <a16:creationId xmlns:a16="http://schemas.microsoft.com/office/drawing/2014/main" id="{A1E79FEA-252F-A41F-1381-B4DB282A3FBC}"/>
                </a:ext>
              </a:extLst>
            </p:cNvPr>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0597;p14">
              <a:extLst>
                <a:ext uri="{FF2B5EF4-FFF2-40B4-BE49-F238E27FC236}">
                  <a16:creationId xmlns:a16="http://schemas.microsoft.com/office/drawing/2014/main" id="{C688E740-E877-8E20-5515-769D47311D5C}"/>
                </a:ext>
              </a:extLst>
            </p:cNvPr>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0598;p14">
              <a:extLst>
                <a:ext uri="{FF2B5EF4-FFF2-40B4-BE49-F238E27FC236}">
                  <a16:creationId xmlns:a16="http://schemas.microsoft.com/office/drawing/2014/main" id="{F55CEA0E-AD69-61E3-C44B-F494E8BC28AA}"/>
                </a:ext>
              </a:extLst>
            </p:cNvPr>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0599;p14">
              <a:extLst>
                <a:ext uri="{FF2B5EF4-FFF2-40B4-BE49-F238E27FC236}">
                  <a16:creationId xmlns:a16="http://schemas.microsoft.com/office/drawing/2014/main" id="{5064B44F-36DA-AA0D-3452-475AA6CD9EF6}"/>
                </a:ext>
              </a:extLst>
            </p:cNvPr>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0600;p14">
              <a:extLst>
                <a:ext uri="{FF2B5EF4-FFF2-40B4-BE49-F238E27FC236}">
                  <a16:creationId xmlns:a16="http://schemas.microsoft.com/office/drawing/2014/main" id="{31ACF285-115F-BB1B-B8D8-BD5212E06838}"/>
                </a:ext>
              </a:extLst>
            </p:cNvPr>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0601;p14">
              <a:extLst>
                <a:ext uri="{FF2B5EF4-FFF2-40B4-BE49-F238E27FC236}">
                  <a16:creationId xmlns:a16="http://schemas.microsoft.com/office/drawing/2014/main" id="{EC2E5CB8-F763-4B7D-80FC-023598E919C5}"/>
                </a:ext>
              </a:extLst>
            </p:cNvPr>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0602;p14">
              <a:extLst>
                <a:ext uri="{FF2B5EF4-FFF2-40B4-BE49-F238E27FC236}">
                  <a16:creationId xmlns:a16="http://schemas.microsoft.com/office/drawing/2014/main" id="{49992577-8B40-DB2C-FFC0-31AE4134722B}"/>
                </a:ext>
              </a:extLst>
            </p:cNvPr>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0603;p14">
              <a:extLst>
                <a:ext uri="{FF2B5EF4-FFF2-40B4-BE49-F238E27FC236}">
                  <a16:creationId xmlns:a16="http://schemas.microsoft.com/office/drawing/2014/main" id="{8A3A8771-4E69-2E43-73C5-3798E55C2C76}"/>
                </a:ext>
              </a:extLst>
            </p:cNvPr>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0604;p14">
              <a:extLst>
                <a:ext uri="{FF2B5EF4-FFF2-40B4-BE49-F238E27FC236}">
                  <a16:creationId xmlns:a16="http://schemas.microsoft.com/office/drawing/2014/main" id="{7904C4CE-F001-1EED-6B3E-8CD8E18AB572}"/>
                </a:ext>
              </a:extLst>
            </p:cNvPr>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0605;p14">
              <a:extLst>
                <a:ext uri="{FF2B5EF4-FFF2-40B4-BE49-F238E27FC236}">
                  <a16:creationId xmlns:a16="http://schemas.microsoft.com/office/drawing/2014/main" id="{12B46D94-685B-0B17-9BB2-04611145F8A1}"/>
                </a:ext>
              </a:extLst>
            </p:cNvPr>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0606;p14">
              <a:extLst>
                <a:ext uri="{FF2B5EF4-FFF2-40B4-BE49-F238E27FC236}">
                  <a16:creationId xmlns:a16="http://schemas.microsoft.com/office/drawing/2014/main" id="{7D06A8AB-B50B-E9D9-FC95-DBBF713A35C2}"/>
                </a:ext>
              </a:extLst>
            </p:cNvPr>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0607;p14">
              <a:extLst>
                <a:ext uri="{FF2B5EF4-FFF2-40B4-BE49-F238E27FC236}">
                  <a16:creationId xmlns:a16="http://schemas.microsoft.com/office/drawing/2014/main" id="{C1EC7946-7684-7FBB-18B3-0E87ED3DC478}"/>
                </a:ext>
              </a:extLst>
            </p:cNvPr>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0608;p14">
              <a:extLst>
                <a:ext uri="{FF2B5EF4-FFF2-40B4-BE49-F238E27FC236}">
                  <a16:creationId xmlns:a16="http://schemas.microsoft.com/office/drawing/2014/main" id="{360D2113-01A1-D8F9-4D6F-3F5AB2625AB4}"/>
                </a:ext>
              </a:extLst>
            </p:cNvPr>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0609;p14">
              <a:extLst>
                <a:ext uri="{FF2B5EF4-FFF2-40B4-BE49-F238E27FC236}">
                  <a16:creationId xmlns:a16="http://schemas.microsoft.com/office/drawing/2014/main" id="{A5F33216-E256-4AED-CFD1-A466577FC74D}"/>
                </a:ext>
              </a:extLst>
            </p:cNvPr>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0610;p14">
              <a:extLst>
                <a:ext uri="{FF2B5EF4-FFF2-40B4-BE49-F238E27FC236}">
                  <a16:creationId xmlns:a16="http://schemas.microsoft.com/office/drawing/2014/main" id="{2DFCEF2D-E79A-365B-A25D-7C2E375D0782}"/>
                </a:ext>
              </a:extLst>
            </p:cNvPr>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0611;p14">
              <a:extLst>
                <a:ext uri="{FF2B5EF4-FFF2-40B4-BE49-F238E27FC236}">
                  <a16:creationId xmlns:a16="http://schemas.microsoft.com/office/drawing/2014/main" id="{2EF400F1-B604-6C4C-F405-AF2F5BD31A50}"/>
                </a:ext>
              </a:extLst>
            </p:cNvPr>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0612;p14">
              <a:extLst>
                <a:ext uri="{FF2B5EF4-FFF2-40B4-BE49-F238E27FC236}">
                  <a16:creationId xmlns:a16="http://schemas.microsoft.com/office/drawing/2014/main" id="{D362FA24-607F-8DBE-BFAE-BCFFEF1446DA}"/>
                </a:ext>
              </a:extLst>
            </p:cNvPr>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0613;p14">
              <a:extLst>
                <a:ext uri="{FF2B5EF4-FFF2-40B4-BE49-F238E27FC236}">
                  <a16:creationId xmlns:a16="http://schemas.microsoft.com/office/drawing/2014/main" id="{14265B72-3093-004E-B02D-DF3114B81822}"/>
                </a:ext>
              </a:extLst>
            </p:cNvPr>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0614;p14">
              <a:extLst>
                <a:ext uri="{FF2B5EF4-FFF2-40B4-BE49-F238E27FC236}">
                  <a16:creationId xmlns:a16="http://schemas.microsoft.com/office/drawing/2014/main" id="{496026CD-FD6B-EBE8-ACD5-CC245948C789}"/>
                </a:ext>
              </a:extLst>
            </p:cNvPr>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0615;p14">
              <a:extLst>
                <a:ext uri="{FF2B5EF4-FFF2-40B4-BE49-F238E27FC236}">
                  <a16:creationId xmlns:a16="http://schemas.microsoft.com/office/drawing/2014/main" id="{33727CAA-AFF9-D8F1-3656-EE4A01C67FAB}"/>
                </a:ext>
              </a:extLst>
            </p:cNvPr>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0616;p14">
              <a:extLst>
                <a:ext uri="{FF2B5EF4-FFF2-40B4-BE49-F238E27FC236}">
                  <a16:creationId xmlns:a16="http://schemas.microsoft.com/office/drawing/2014/main" id="{E243B9BC-657A-34A2-F36B-CAD6F5D1148F}"/>
                </a:ext>
              </a:extLst>
            </p:cNvPr>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0617;p14">
              <a:extLst>
                <a:ext uri="{FF2B5EF4-FFF2-40B4-BE49-F238E27FC236}">
                  <a16:creationId xmlns:a16="http://schemas.microsoft.com/office/drawing/2014/main" id="{6DAE8538-9086-0224-1E52-EBA00FD4D4BD}"/>
                </a:ext>
              </a:extLst>
            </p:cNvPr>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0618;p14">
              <a:extLst>
                <a:ext uri="{FF2B5EF4-FFF2-40B4-BE49-F238E27FC236}">
                  <a16:creationId xmlns:a16="http://schemas.microsoft.com/office/drawing/2014/main" id="{8238D430-1B22-0128-635D-8E3BAB5D77AF}"/>
                </a:ext>
              </a:extLst>
            </p:cNvPr>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0619;p14">
              <a:extLst>
                <a:ext uri="{FF2B5EF4-FFF2-40B4-BE49-F238E27FC236}">
                  <a16:creationId xmlns:a16="http://schemas.microsoft.com/office/drawing/2014/main" id="{92DCD165-3258-D1D2-9911-EA9502BBCB4B}"/>
                </a:ext>
              </a:extLst>
            </p:cNvPr>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0620;p14">
              <a:extLst>
                <a:ext uri="{FF2B5EF4-FFF2-40B4-BE49-F238E27FC236}">
                  <a16:creationId xmlns:a16="http://schemas.microsoft.com/office/drawing/2014/main" id="{BB5E20D7-F6EB-7B93-DCF3-D7BE854C8177}"/>
                </a:ext>
              </a:extLst>
            </p:cNvPr>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0621;p14">
              <a:extLst>
                <a:ext uri="{FF2B5EF4-FFF2-40B4-BE49-F238E27FC236}">
                  <a16:creationId xmlns:a16="http://schemas.microsoft.com/office/drawing/2014/main" id="{CEA91F91-487A-36F8-8461-8AEFE4CAB5A5}"/>
                </a:ext>
              </a:extLst>
            </p:cNvPr>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0622;p14">
              <a:extLst>
                <a:ext uri="{FF2B5EF4-FFF2-40B4-BE49-F238E27FC236}">
                  <a16:creationId xmlns:a16="http://schemas.microsoft.com/office/drawing/2014/main" id="{CAA5C83D-CEBC-F589-EDF3-673072B64AC0}"/>
                </a:ext>
              </a:extLst>
            </p:cNvPr>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0623;p14">
              <a:extLst>
                <a:ext uri="{FF2B5EF4-FFF2-40B4-BE49-F238E27FC236}">
                  <a16:creationId xmlns:a16="http://schemas.microsoft.com/office/drawing/2014/main" id="{187B0586-6EA9-631E-EDD1-1EEC38C4F0BD}"/>
                </a:ext>
              </a:extLst>
            </p:cNvPr>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0624;p14">
              <a:extLst>
                <a:ext uri="{FF2B5EF4-FFF2-40B4-BE49-F238E27FC236}">
                  <a16:creationId xmlns:a16="http://schemas.microsoft.com/office/drawing/2014/main" id="{5EB32D14-BC1A-1B45-5748-B1BAC510F0F0}"/>
                </a:ext>
              </a:extLst>
            </p:cNvPr>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0625;p14">
              <a:extLst>
                <a:ext uri="{FF2B5EF4-FFF2-40B4-BE49-F238E27FC236}">
                  <a16:creationId xmlns:a16="http://schemas.microsoft.com/office/drawing/2014/main" id="{1D5B9945-9BFE-CF1D-63F4-5F603FAA4057}"/>
                </a:ext>
              </a:extLst>
            </p:cNvPr>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0626;p14">
              <a:extLst>
                <a:ext uri="{FF2B5EF4-FFF2-40B4-BE49-F238E27FC236}">
                  <a16:creationId xmlns:a16="http://schemas.microsoft.com/office/drawing/2014/main" id="{4C5E02A0-0EA1-2873-E83D-1A774A1D44F4}"/>
                </a:ext>
              </a:extLst>
            </p:cNvPr>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0627;p14">
              <a:extLst>
                <a:ext uri="{FF2B5EF4-FFF2-40B4-BE49-F238E27FC236}">
                  <a16:creationId xmlns:a16="http://schemas.microsoft.com/office/drawing/2014/main" id="{8BCF5749-CF69-9777-B177-B6223CC2BFDC}"/>
                </a:ext>
              </a:extLst>
            </p:cNvPr>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0628;p14">
              <a:extLst>
                <a:ext uri="{FF2B5EF4-FFF2-40B4-BE49-F238E27FC236}">
                  <a16:creationId xmlns:a16="http://schemas.microsoft.com/office/drawing/2014/main" id="{314AF2A8-553D-9B07-8D0A-C20EBCC5168A}"/>
                </a:ext>
              </a:extLst>
            </p:cNvPr>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0629;p14">
              <a:extLst>
                <a:ext uri="{FF2B5EF4-FFF2-40B4-BE49-F238E27FC236}">
                  <a16:creationId xmlns:a16="http://schemas.microsoft.com/office/drawing/2014/main" id="{F649FC80-5C92-C9BE-C9AB-A29BA9D641ED}"/>
                </a:ext>
              </a:extLst>
            </p:cNvPr>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0630;p14">
              <a:extLst>
                <a:ext uri="{FF2B5EF4-FFF2-40B4-BE49-F238E27FC236}">
                  <a16:creationId xmlns:a16="http://schemas.microsoft.com/office/drawing/2014/main" id="{8D92F3DC-D2BC-42F2-9B53-8E7B617DC6D8}"/>
                </a:ext>
              </a:extLst>
            </p:cNvPr>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0631;p14">
              <a:extLst>
                <a:ext uri="{FF2B5EF4-FFF2-40B4-BE49-F238E27FC236}">
                  <a16:creationId xmlns:a16="http://schemas.microsoft.com/office/drawing/2014/main" id="{D420A6E6-F72F-451C-F998-62ABBC9E76B6}"/>
                </a:ext>
              </a:extLst>
            </p:cNvPr>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0632;p14">
              <a:extLst>
                <a:ext uri="{FF2B5EF4-FFF2-40B4-BE49-F238E27FC236}">
                  <a16:creationId xmlns:a16="http://schemas.microsoft.com/office/drawing/2014/main" id="{E37F338A-4A6B-6961-70C1-E97D6AEFBC67}"/>
                </a:ext>
              </a:extLst>
            </p:cNvPr>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0633;p14">
              <a:extLst>
                <a:ext uri="{FF2B5EF4-FFF2-40B4-BE49-F238E27FC236}">
                  <a16:creationId xmlns:a16="http://schemas.microsoft.com/office/drawing/2014/main" id="{E43F767A-5ED3-6145-0CE6-B6197E33D1B9}"/>
                </a:ext>
              </a:extLst>
            </p:cNvPr>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0634;p14">
              <a:extLst>
                <a:ext uri="{FF2B5EF4-FFF2-40B4-BE49-F238E27FC236}">
                  <a16:creationId xmlns:a16="http://schemas.microsoft.com/office/drawing/2014/main" id="{22B7C0CA-F22A-6181-EA3E-3C5C0CA8FEDA}"/>
                </a:ext>
              </a:extLst>
            </p:cNvPr>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0635;p14">
              <a:extLst>
                <a:ext uri="{FF2B5EF4-FFF2-40B4-BE49-F238E27FC236}">
                  <a16:creationId xmlns:a16="http://schemas.microsoft.com/office/drawing/2014/main" id="{B68FB289-982A-BFAE-8A49-269CF5AFC8D3}"/>
                </a:ext>
              </a:extLst>
            </p:cNvPr>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0636;p14">
              <a:extLst>
                <a:ext uri="{FF2B5EF4-FFF2-40B4-BE49-F238E27FC236}">
                  <a16:creationId xmlns:a16="http://schemas.microsoft.com/office/drawing/2014/main" id="{794B1DE0-226C-C739-0569-670C1C2E2325}"/>
                </a:ext>
              </a:extLst>
            </p:cNvPr>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0637;p14">
              <a:extLst>
                <a:ext uri="{FF2B5EF4-FFF2-40B4-BE49-F238E27FC236}">
                  <a16:creationId xmlns:a16="http://schemas.microsoft.com/office/drawing/2014/main" id="{C8923192-523E-0A70-AD99-84E9E11050FA}"/>
                </a:ext>
              </a:extLst>
            </p:cNvPr>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0638;p14">
              <a:extLst>
                <a:ext uri="{FF2B5EF4-FFF2-40B4-BE49-F238E27FC236}">
                  <a16:creationId xmlns:a16="http://schemas.microsoft.com/office/drawing/2014/main" id="{D32EA632-5551-E918-111F-FA3373A621F6}"/>
                </a:ext>
              </a:extLst>
            </p:cNvPr>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0639;p14">
              <a:extLst>
                <a:ext uri="{FF2B5EF4-FFF2-40B4-BE49-F238E27FC236}">
                  <a16:creationId xmlns:a16="http://schemas.microsoft.com/office/drawing/2014/main" id="{43DBBC38-0991-E460-20BA-312EC8176D99}"/>
                </a:ext>
              </a:extLst>
            </p:cNvPr>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0640;p14">
              <a:extLst>
                <a:ext uri="{FF2B5EF4-FFF2-40B4-BE49-F238E27FC236}">
                  <a16:creationId xmlns:a16="http://schemas.microsoft.com/office/drawing/2014/main" id="{DCB3E106-3C9F-98D3-1816-9A31FF691754}"/>
                </a:ext>
              </a:extLst>
            </p:cNvPr>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0641;p14">
              <a:extLst>
                <a:ext uri="{FF2B5EF4-FFF2-40B4-BE49-F238E27FC236}">
                  <a16:creationId xmlns:a16="http://schemas.microsoft.com/office/drawing/2014/main" id="{B22ABAA1-02DB-5A2A-B2EE-3EA09C70BA52}"/>
                </a:ext>
              </a:extLst>
            </p:cNvPr>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0642;p14">
              <a:extLst>
                <a:ext uri="{FF2B5EF4-FFF2-40B4-BE49-F238E27FC236}">
                  <a16:creationId xmlns:a16="http://schemas.microsoft.com/office/drawing/2014/main" id="{98BF7BF8-A813-88A2-A434-BB9E4028F546}"/>
                </a:ext>
              </a:extLst>
            </p:cNvPr>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0643;p14">
              <a:extLst>
                <a:ext uri="{FF2B5EF4-FFF2-40B4-BE49-F238E27FC236}">
                  <a16:creationId xmlns:a16="http://schemas.microsoft.com/office/drawing/2014/main" id="{ED4B6FDA-1EB8-7E7C-D994-E31B5BC844BE}"/>
                </a:ext>
              </a:extLst>
            </p:cNvPr>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0644;p14">
              <a:extLst>
                <a:ext uri="{FF2B5EF4-FFF2-40B4-BE49-F238E27FC236}">
                  <a16:creationId xmlns:a16="http://schemas.microsoft.com/office/drawing/2014/main" id="{6509F639-1DFF-F134-485C-2623FFB84453}"/>
                </a:ext>
              </a:extLst>
            </p:cNvPr>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0645;p14">
              <a:extLst>
                <a:ext uri="{FF2B5EF4-FFF2-40B4-BE49-F238E27FC236}">
                  <a16:creationId xmlns:a16="http://schemas.microsoft.com/office/drawing/2014/main" id="{B452018B-1749-1090-AE34-841A28073667}"/>
                </a:ext>
              </a:extLst>
            </p:cNvPr>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0646;p14">
              <a:extLst>
                <a:ext uri="{FF2B5EF4-FFF2-40B4-BE49-F238E27FC236}">
                  <a16:creationId xmlns:a16="http://schemas.microsoft.com/office/drawing/2014/main" id="{12873FD9-B614-559A-D50E-7EB4717E12D0}"/>
                </a:ext>
              </a:extLst>
            </p:cNvPr>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0647;p14">
              <a:extLst>
                <a:ext uri="{FF2B5EF4-FFF2-40B4-BE49-F238E27FC236}">
                  <a16:creationId xmlns:a16="http://schemas.microsoft.com/office/drawing/2014/main" id="{816B1560-0FE6-4289-3EA6-F4F29DA30F9A}"/>
                </a:ext>
              </a:extLst>
            </p:cNvPr>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0648;p14">
              <a:extLst>
                <a:ext uri="{FF2B5EF4-FFF2-40B4-BE49-F238E27FC236}">
                  <a16:creationId xmlns:a16="http://schemas.microsoft.com/office/drawing/2014/main" id="{DF46B549-C1AC-9351-4681-D053D22B8963}"/>
                </a:ext>
              </a:extLst>
            </p:cNvPr>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0649;p14">
              <a:extLst>
                <a:ext uri="{FF2B5EF4-FFF2-40B4-BE49-F238E27FC236}">
                  <a16:creationId xmlns:a16="http://schemas.microsoft.com/office/drawing/2014/main" id="{BEEEA510-0776-A381-9CAA-0CF63B8D9B17}"/>
                </a:ext>
              </a:extLst>
            </p:cNvPr>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0650;p14">
              <a:extLst>
                <a:ext uri="{FF2B5EF4-FFF2-40B4-BE49-F238E27FC236}">
                  <a16:creationId xmlns:a16="http://schemas.microsoft.com/office/drawing/2014/main" id="{6ACB2ACC-D65E-584A-D3B6-3C1514E940EA}"/>
                </a:ext>
              </a:extLst>
            </p:cNvPr>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0651;p14">
              <a:extLst>
                <a:ext uri="{FF2B5EF4-FFF2-40B4-BE49-F238E27FC236}">
                  <a16:creationId xmlns:a16="http://schemas.microsoft.com/office/drawing/2014/main" id="{0563F8A9-4E31-8A5A-CB0E-911A1A2ADDFE}"/>
                </a:ext>
              </a:extLst>
            </p:cNvPr>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0652;p14">
              <a:extLst>
                <a:ext uri="{FF2B5EF4-FFF2-40B4-BE49-F238E27FC236}">
                  <a16:creationId xmlns:a16="http://schemas.microsoft.com/office/drawing/2014/main" id="{1EDE4712-8505-665D-BF8B-F4DBC11C6240}"/>
                </a:ext>
              </a:extLst>
            </p:cNvPr>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0653;p14">
              <a:extLst>
                <a:ext uri="{FF2B5EF4-FFF2-40B4-BE49-F238E27FC236}">
                  <a16:creationId xmlns:a16="http://schemas.microsoft.com/office/drawing/2014/main" id="{211800F0-4F8B-588D-214E-AA1D78ED9F5B}"/>
                </a:ext>
              </a:extLst>
            </p:cNvPr>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0654;p14">
              <a:extLst>
                <a:ext uri="{FF2B5EF4-FFF2-40B4-BE49-F238E27FC236}">
                  <a16:creationId xmlns:a16="http://schemas.microsoft.com/office/drawing/2014/main" id="{0E5AF8C1-4819-360A-272D-B9BFF4D9B6D4}"/>
                </a:ext>
              </a:extLst>
            </p:cNvPr>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0655;p14">
              <a:extLst>
                <a:ext uri="{FF2B5EF4-FFF2-40B4-BE49-F238E27FC236}">
                  <a16:creationId xmlns:a16="http://schemas.microsoft.com/office/drawing/2014/main" id="{B7163FB2-1989-6535-34B4-B41B0D85994B}"/>
                </a:ext>
              </a:extLst>
            </p:cNvPr>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0656;p14">
              <a:extLst>
                <a:ext uri="{FF2B5EF4-FFF2-40B4-BE49-F238E27FC236}">
                  <a16:creationId xmlns:a16="http://schemas.microsoft.com/office/drawing/2014/main" id="{D91133B6-F34E-240B-EA27-5043D8F0FEB6}"/>
                </a:ext>
              </a:extLst>
            </p:cNvPr>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0657;p14">
              <a:extLst>
                <a:ext uri="{FF2B5EF4-FFF2-40B4-BE49-F238E27FC236}">
                  <a16:creationId xmlns:a16="http://schemas.microsoft.com/office/drawing/2014/main" id="{7098711D-A686-767A-856B-813B0A184772}"/>
                </a:ext>
              </a:extLst>
            </p:cNvPr>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0658;p14">
              <a:extLst>
                <a:ext uri="{FF2B5EF4-FFF2-40B4-BE49-F238E27FC236}">
                  <a16:creationId xmlns:a16="http://schemas.microsoft.com/office/drawing/2014/main" id="{44A05CCF-32B1-2527-F2FD-92C3BDF86911}"/>
                </a:ext>
              </a:extLst>
            </p:cNvPr>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0659;p14">
              <a:extLst>
                <a:ext uri="{FF2B5EF4-FFF2-40B4-BE49-F238E27FC236}">
                  <a16:creationId xmlns:a16="http://schemas.microsoft.com/office/drawing/2014/main" id="{6B32415F-DEA4-1A9C-8346-AD32F319A539}"/>
                </a:ext>
              </a:extLst>
            </p:cNvPr>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0660;p14">
              <a:extLst>
                <a:ext uri="{FF2B5EF4-FFF2-40B4-BE49-F238E27FC236}">
                  <a16:creationId xmlns:a16="http://schemas.microsoft.com/office/drawing/2014/main" id="{D3686332-B127-F621-B602-11D753ABAE1D}"/>
                </a:ext>
              </a:extLst>
            </p:cNvPr>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0661;p14">
              <a:extLst>
                <a:ext uri="{FF2B5EF4-FFF2-40B4-BE49-F238E27FC236}">
                  <a16:creationId xmlns:a16="http://schemas.microsoft.com/office/drawing/2014/main" id="{E83E1595-7060-C0D9-DDC1-BECD8105CA3D}"/>
                </a:ext>
              </a:extLst>
            </p:cNvPr>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0662;p14">
              <a:extLst>
                <a:ext uri="{FF2B5EF4-FFF2-40B4-BE49-F238E27FC236}">
                  <a16:creationId xmlns:a16="http://schemas.microsoft.com/office/drawing/2014/main" id="{F6224C6E-9F6E-A596-31B7-40246ACC881D}"/>
                </a:ext>
              </a:extLst>
            </p:cNvPr>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0663;p14">
              <a:extLst>
                <a:ext uri="{FF2B5EF4-FFF2-40B4-BE49-F238E27FC236}">
                  <a16:creationId xmlns:a16="http://schemas.microsoft.com/office/drawing/2014/main" id="{DFA1C0F3-8214-4C4E-DCA6-00E9F6BFB083}"/>
                </a:ext>
              </a:extLst>
            </p:cNvPr>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0664;p14">
              <a:extLst>
                <a:ext uri="{FF2B5EF4-FFF2-40B4-BE49-F238E27FC236}">
                  <a16:creationId xmlns:a16="http://schemas.microsoft.com/office/drawing/2014/main" id="{A4253437-2C26-AD73-471B-7E185E3F6309}"/>
                </a:ext>
              </a:extLst>
            </p:cNvPr>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0665;p14">
              <a:extLst>
                <a:ext uri="{FF2B5EF4-FFF2-40B4-BE49-F238E27FC236}">
                  <a16:creationId xmlns:a16="http://schemas.microsoft.com/office/drawing/2014/main" id="{884D7FEC-8912-C863-BC4E-31E89C6B754D}"/>
                </a:ext>
              </a:extLst>
            </p:cNvPr>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0666;p14">
              <a:extLst>
                <a:ext uri="{FF2B5EF4-FFF2-40B4-BE49-F238E27FC236}">
                  <a16:creationId xmlns:a16="http://schemas.microsoft.com/office/drawing/2014/main" id="{CFD5D23F-DD4A-8AB4-2E71-6B51DBDF52C0}"/>
                </a:ext>
              </a:extLst>
            </p:cNvPr>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0667;p14">
              <a:extLst>
                <a:ext uri="{FF2B5EF4-FFF2-40B4-BE49-F238E27FC236}">
                  <a16:creationId xmlns:a16="http://schemas.microsoft.com/office/drawing/2014/main" id="{B08BFD70-54F1-050F-ED13-EB00083813CD}"/>
                </a:ext>
              </a:extLst>
            </p:cNvPr>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0668;p14">
              <a:extLst>
                <a:ext uri="{FF2B5EF4-FFF2-40B4-BE49-F238E27FC236}">
                  <a16:creationId xmlns:a16="http://schemas.microsoft.com/office/drawing/2014/main" id="{81B8B42C-496C-EAEB-5F6B-F74105B54987}"/>
                </a:ext>
              </a:extLst>
            </p:cNvPr>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0669;p14">
              <a:extLst>
                <a:ext uri="{FF2B5EF4-FFF2-40B4-BE49-F238E27FC236}">
                  <a16:creationId xmlns:a16="http://schemas.microsoft.com/office/drawing/2014/main" id="{257B7263-87E3-191A-3D02-D3F40A074E9F}"/>
                </a:ext>
              </a:extLst>
            </p:cNvPr>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0670;p14">
              <a:extLst>
                <a:ext uri="{FF2B5EF4-FFF2-40B4-BE49-F238E27FC236}">
                  <a16:creationId xmlns:a16="http://schemas.microsoft.com/office/drawing/2014/main" id="{7196FBF2-B855-9C0B-1D68-3CE7E69D3449}"/>
                </a:ext>
              </a:extLst>
            </p:cNvPr>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0671;p14">
              <a:extLst>
                <a:ext uri="{FF2B5EF4-FFF2-40B4-BE49-F238E27FC236}">
                  <a16:creationId xmlns:a16="http://schemas.microsoft.com/office/drawing/2014/main" id="{933E9844-36B5-1451-7C9C-C520C0B9E16F}"/>
                </a:ext>
              </a:extLst>
            </p:cNvPr>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0672;p14">
              <a:extLst>
                <a:ext uri="{FF2B5EF4-FFF2-40B4-BE49-F238E27FC236}">
                  <a16:creationId xmlns:a16="http://schemas.microsoft.com/office/drawing/2014/main" id="{6E4AD7C8-C17D-F156-0B50-939EED9276B6}"/>
                </a:ext>
              </a:extLst>
            </p:cNvPr>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0673;p14">
              <a:extLst>
                <a:ext uri="{FF2B5EF4-FFF2-40B4-BE49-F238E27FC236}">
                  <a16:creationId xmlns:a16="http://schemas.microsoft.com/office/drawing/2014/main" id="{91A5AF3F-47C0-0E04-A7A4-7656F2AE8795}"/>
                </a:ext>
              </a:extLst>
            </p:cNvPr>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0674;p14">
              <a:extLst>
                <a:ext uri="{FF2B5EF4-FFF2-40B4-BE49-F238E27FC236}">
                  <a16:creationId xmlns:a16="http://schemas.microsoft.com/office/drawing/2014/main" id="{FDEDB590-70B2-3440-5B8D-EE65B257BFA1}"/>
                </a:ext>
              </a:extLst>
            </p:cNvPr>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0675;p14">
              <a:extLst>
                <a:ext uri="{FF2B5EF4-FFF2-40B4-BE49-F238E27FC236}">
                  <a16:creationId xmlns:a16="http://schemas.microsoft.com/office/drawing/2014/main" id="{3799FE8C-5B5A-663A-C9EB-A023676D00BA}"/>
                </a:ext>
              </a:extLst>
            </p:cNvPr>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0676;p14">
              <a:extLst>
                <a:ext uri="{FF2B5EF4-FFF2-40B4-BE49-F238E27FC236}">
                  <a16:creationId xmlns:a16="http://schemas.microsoft.com/office/drawing/2014/main" id="{EF037453-66EE-9E64-8633-1E355626C229}"/>
                </a:ext>
              </a:extLst>
            </p:cNvPr>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0677;p14">
              <a:extLst>
                <a:ext uri="{FF2B5EF4-FFF2-40B4-BE49-F238E27FC236}">
                  <a16:creationId xmlns:a16="http://schemas.microsoft.com/office/drawing/2014/main" id="{F6C41906-FBF5-9273-BC2D-BA37101D1B77}"/>
                </a:ext>
              </a:extLst>
            </p:cNvPr>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0678;p14">
              <a:extLst>
                <a:ext uri="{FF2B5EF4-FFF2-40B4-BE49-F238E27FC236}">
                  <a16:creationId xmlns:a16="http://schemas.microsoft.com/office/drawing/2014/main" id="{FA2EF657-9EA2-9276-4300-CE43F81E3FC3}"/>
                </a:ext>
              </a:extLst>
            </p:cNvPr>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0679;p14">
              <a:extLst>
                <a:ext uri="{FF2B5EF4-FFF2-40B4-BE49-F238E27FC236}">
                  <a16:creationId xmlns:a16="http://schemas.microsoft.com/office/drawing/2014/main" id="{56CB0BF2-3399-535C-C49B-C5CF2168BB87}"/>
                </a:ext>
              </a:extLst>
            </p:cNvPr>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0680;p14">
              <a:extLst>
                <a:ext uri="{FF2B5EF4-FFF2-40B4-BE49-F238E27FC236}">
                  <a16:creationId xmlns:a16="http://schemas.microsoft.com/office/drawing/2014/main" id="{A5AB68D9-3CC0-846D-0C2B-A06E54026CEE}"/>
                </a:ext>
              </a:extLst>
            </p:cNvPr>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0681;p14">
              <a:extLst>
                <a:ext uri="{FF2B5EF4-FFF2-40B4-BE49-F238E27FC236}">
                  <a16:creationId xmlns:a16="http://schemas.microsoft.com/office/drawing/2014/main" id="{BB9DB10A-7F88-23DA-E79A-8A90F4855CE3}"/>
                </a:ext>
              </a:extLst>
            </p:cNvPr>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0682;p14">
              <a:extLst>
                <a:ext uri="{FF2B5EF4-FFF2-40B4-BE49-F238E27FC236}">
                  <a16:creationId xmlns:a16="http://schemas.microsoft.com/office/drawing/2014/main" id="{2AB58771-E686-941E-AFC6-C3023FFD9E0D}"/>
                </a:ext>
              </a:extLst>
            </p:cNvPr>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0683;p14">
              <a:extLst>
                <a:ext uri="{FF2B5EF4-FFF2-40B4-BE49-F238E27FC236}">
                  <a16:creationId xmlns:a16="http://schemas.microsoft.com/office/drawing/2014/main" id="{FC85F4CA-C177-F2DB-FDF1-10FBF0AF7B3B}"/>
                </a:ext>
              </a:extLst>
            </p:cNvPr>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0684;p14">
              <a:extLst>
                <a:ext uri="{FF2B5EF4-FFF2-40B4-BE49-F238E27FC236}">
                  <a16:creationId xmlns:a16="http://schemas.microsoft.com/office/drawing/2014/main" id="{DC9DA36B-A4E2-CAEE-3176-1649756CF23B}"/>
                </a:ext>
              </a:extLst>
            </p:cNvPr>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0685;p14">
              <a:extLst>
                <a:ext uri="{FF2B5EF4-FFF2-40B4-BE49-F238E27FC236}">
                  <a16:creationId xmlns:a16="http://schemas.microsoft.com/office/drawing/2014/main" id="{F0907DA0-AD92-56DE-8560-AF0F4D7E0250}"/>
                </a:ext>
              </a:extLst>
            </p:cNvPr>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0686;p14">
              <a:extLst>
                <a:ext uri="{FF2B5EF4-FFF2-40B4-BE49-F238E27FC236}">
                  <a16:creationId xmlns:a16="http://schemas.microsoft.com/office/drawing/2014/main" id="{AA594EEC-1C7A-30E7-3655-F7FE6EABEBCA}"/>
                </a:ext>
              </a:extLst>
            </p:cNvPr>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0687;p14">
              <a:extLst>
                <a:ext uri="{FF2B5EF4-FFF2-40B4-BE49-F238E27FC236}">
                  <a16:creationId xmlns:a16="http://schemas.microsoft.com/office/drawing/2014/main" id="{95A25EB9-6E09-8C71-E02C-605F1731F8AE}"/>
                </a:ext>
              </a:extLst>
            </p:cNvPr>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0688;p14">
              <a:extLst>
                <a:ext uri="{FF2B5EF4-FFF2-40B4-BE49-F238E27FC236}">
                  <a16:creationId xmlns:a16="http://schemas.microsoft.com/office/drawing/2014/main" id="{77C31A92-F728-1EBC-4FFE-0DA30E74A5BC}"/>
                </a:ext>
              </a:extLst>
            </p:cNvPr>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0689;p14">
              <a:extLst>
                <a:ext uri="{FF2B5EF4-FFF2-40B4-BE49-F238E27FC236}">
                  <a16:creationId xmlns:a16="http://schemas.microsoft.com/office/drawing/2014/main" id="{DDC52037-E5A5-1B96-5F1A-63C1502B666B}"/>
                </a:ext>
              </a:extLst>
            </p:cNvPr>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0690;p14">
              <a:extLst>
                <a:ext uri="{FF2B5EF4-FFF2-40B4-BE49-F238E27FC236}">
                  <a16:creationId xmlns:a16="http://schemas.microsoft.com/office/drawing/2014/main" id="{E9A65F4A-F2FC-BFA5-2C52-0747524E1C53}"/>
                </a:ext>
              </a:extLst>
            </p:cNvPr>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0691;p14">
              <a:extLst>
                <a:ext uri="{FF2B5EF4-FFF2-40B4-BE49-F238E27FC236}">
                  <a16:creationId xmlns:a16="http://schemas.microsoft.com/office/drawing/2014/main" id="{0CD6E257-867E-8CB2-9F59-FF51C1CA5049}"/>
                </a:ext>
              </a:extLst>
            </p:cNvPr>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0692;p14">
              <a:extLst>
                <a:ext uri="{FF2B5EF4-FFF2-40B4-BE49-F238E27FC236}">
                  <a16:creationId xmlns:a16="http://schemas.microsoft.com/office/drawing/2014/main" id="{D1D67EA9-5B56-A3F2-F6D9-B3FD4C9529DB}"/>
                </a:ext>
              </a:extLst>
            </p:cNvPr>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0693;p14">
              <a:extLst>
                <a:ext uri="{FF2B5EF4-FFF2-40B4-BE49-F238E27FC236}">
                  <a16:creationId xmlns:a16="http://schemas.microsoft.com/office/drawing/2014/main" id="{6EEB88B9-828B-76ED-027E-1F06E9D10022}"/>
                </a:ext>
              </a:extLst>
            </p:cNvPr>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0694;p14">
              <a:extLst>
                <a:ext uri="{FF2B5EF4-FFF2-40B4-BE49-F238E27FC236}">
                  <a16:creationId xmlns:a16="http://schemas.microsoft.com/office/drawing/2014/main" id="{8300B4CA-8147-3A53-BD79-6FFCDD791632}"/>
                </a:ext>
              </a:extLst>
            </p:cNvPr>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0695;p14">
              <a:extLst>
                <a:ext uri="{FF2B5EF4-FFF2-40B4-BE49-F238E27FC236}">
                  <a16:creationId xmlns:a16="http://schemas.microsoft.com/office/drawing/2014/main" id="{1DDD5FEF-8C06-0BD8-9546-4A4DA217E19D}"/>
                </a:ext>
              </a:extLst>
            </p:cNvPr>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0696;p14">
              <a:extLst>
                <a:ext uri="{FF2B5EF4-FFF2-40B4-BE49-F238E27FC236}">
                  <a16:creationId xmlns:a16="http://schemas.microsoft.com/office/drawing/2014/main" id="{37D3492D-3468-38AD-9BE4-14C3B9E72A07}"/>
                </a:ext>
              </a:extLst>
            </p:cNvPr>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0697;p14">
              <a:extLst>
                <a:ext uri="{FF2B5EF4-FFF2-40B4-BE49-F238E27FC236}">
                  <a16:creationId xmlns:a16="http://schemas.microsoft.com/office/drawing/2014/main" id="{233DC721-EB17-4087-C96E-2686F5907083}"/>
                </a:ext>
              </a:extLst>
            </p:cNvPr>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0698;p14">
              <a:extLst>
                <a:ext uri="{FF2B5EF4-FFF2-40B4-BE49-F238E27FC236}">
                  <a16:creationId xmlns:a16="http://schemas.microsoft.com/office/drawing/2014/main" id="{CC78B587-A2C2-101F-8FD0-3BFF8C3A4113}"/>
                </a:ext>
              </a:extLst>
            </p:cNvPr>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0699;p14">
              <a:extLst>
                <a:ext uri="{FF2B5EF4-FFF2-40B4-BE49-F238E27FC236}">
                  <a16:creationId xmlns:a16="http://schemas.microsoft.com/office/drawing/2014/main" id="{8D38DE2A-ED0B-08E4-2AA4-03D7430E93B4}"/>
                </a:ext>
              </a:extLst>
            </p:cNvPr>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0700;p14">
              <a:extLst>
                <a:ext uri="{FF2B5EF4-FFF2-40B4-BE49-F238E27FC236}">
                  <a16:creationId xmlns:a16="http://schemas.microsoft.com/office/drawing/2014/main" id="{9EAF47BF-FB12-84B8-B3F6-412098EF9C8F}"/>
                </a:ext>
              </a:extLst>
            </p:cNvPr>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0701;p14">
              <a:extLst>
                <a:ext uri="{FF2B5EF4-FFF2-40B4-BE49-F238E27FC236}">
                  <a16:creationId xmlns:a16="http://schemas.microsoft.com/office/drawing/2014/main" id="{2283F622-EF32-31EB-A2CE-62200D7B22E9}"/>
                </a:ext>
              </a:extLst>
            </p:cNvPr>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0702;p14">
              <a:extLst>
                <a:ext uri="{FF2B5EF4-FFF2-40B4-BE49-F238E27FC236}">
                  <a16:creationId xmlns:a16="http://schemas.microsoft.com/office/drawing/2014/main" id="{6AB4F8A9-8E78-ED19-EF98-14F7DD5F0CF9}"/>
                </a:ext>
              </a:extLst>
            </p:cNvPr>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0703;p14">
              <a:extLst>
                <a:ext uri="{FF2B5EF4-FFF2-40B4-BE49-F238E27FC236}">
                  <a16:creationId xmlns:a16="http://schemas.microsoft.com/office/drawing/2014/main" id="{82F9E632-82D9-2BD4-086E-502AE4E63F9D}"/>
                </a:ext>
              </a:extLst>
            </p:cNvPr>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0704;p14">
              <a:extLst>
                <a:ext uri="{FF2B5EF4-FFF2-40B4-BE49-F238E27FC236}">
                  <a16:creationId xmlns:a16="http://schemas.microsoft.com/office/drawing/2014/main" id="{19B3170D-7475-2A5A-DAB7-53F82B8C77DC}"/>
                </a:ext>
              </a:extLst>
            </p:cNvPr>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0705;p14">
              <a:extLst>
                <a:ext uri="{FF2B5EF4-FFF2-40B4-BE49-F238E27FC236}">
                  <a16:creationId xmlns:a16="http://schemas.microsoft.com/office/drawing/2014/main" id="{B06BE91D-E428-6D58-C4B0-D6364BAE3C27}"/>
                </a:ext>
              </a:extLst>
            </p:cNvPr>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0706;p14">
              <a:extLst>
                <a:ext uri="{FF2B5EF4-FFF2-40B4-BE49-F238E27FC236}">
                  <a16:creationId xmlns:a16="http://schemas.microsoft.com/office/drawing/2014/main" id="{93BA0707-A60C-7FA8-3829-6939A730BF26}"/>
                </a:ext>
              </a:extLst>
            </p:cNvPr>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0707;p14">
              <a:extLst>
                <a:ext uri="{FF2B5EF4-FFF2-40B4-BE49-F238E27FC236}">
                  <a16:creationId xmlns:a16="http://schemas.microsoft.com/office/drawing/2014/main" id="{A580A432-70E0-7E56-B4DF-96D34489D062}"/>
                </a:ext>
              </a:extLst>
            </p:cNvPr>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0708;p14">
              <a:extLst>
                <a:ext uri="{FF2B5EF4-FFF2-40B4-BE49-F238E27FC236}">
                  <a16:creationId xmlns:a16="http://schemas.microsoft.com/office/drawing/2014/main" id="{6B1E0064-C400-AF21-9153-094696581A8C}"/>
                </a:ext>
              </a:extLst>
            </p:cNvPr>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0709;p14">
              <a:extLst>
                <a:ext uri="{FF2B5EF4-FFF2-40B4-BE49-F238E27FC236}">
                  <a16:creationId xmlns:a16="http://schemas.microsoft.com/office/drawing/2014/main" id="{4F0137B0-9728-09B2-C0F6-951129D472EA}"/>
                </a:ext>
              </a:extLst>
            </p:cNvPr>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0710;p14">
              <a:extLst>
                <a:ext uri="{FF2B5EF4-FFF2-40B4-BE49-F238E27FC236}">
                  <a16:creationId xmlns:a16="http://schemas.microsoft.com/office/drawing/2014/main" id="{33812F1D-C611-08D3-0047-366AE9C25DC1}"/>
                </a:ext>
              </a:extLst>
            </p:cNvPr>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0711;p14">
              <a:extLst>
                <a:ext uri="{FF2B5EF4-FFF2-40B4-BE49-F238E27FC236}">
                  <a16:creationId xmlns:a16="http://schemas.microsoft.com/office/drawing/2014/main" id="{384AC3E2-357F-145B-D159-789F872F3BC3}"/>
                </a:ext>
              </a:extLst>
            </p:cNvPr>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0712;p14">
              <a:extLst>
                <a:ext uri="{FF2B5EF4-FFF2-40B4-BE49-F238E27FC236}">
                  <a16:creationId xmlns:a16="http://schemas.microsoft.com/office/drawing/2014/main" id="{A87768F7-0AC9-8C52-ACB1-A2D987EE82E9}"/>
                </a:ext>
              </a:extLst>
            </p:cNvPr>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0713;p14">
              <a:extLst>
                <a:ext uri="{FF2B5EF4-FFF2-40B4-BE49-F238E27FC236}">
                  <a16:creationId xmlns:a16="http://schemas.microsoft.com/office/drawing/2014/main" id="{2B73666F-266E-6ADF-40CD-E721D3CC190B}"/>
                </a:ext>
              </a:extLst>
            </p:cNvPr>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0714;p14">
              <a:extLst>
                <a:ext uri="{FF2B5EF4-FFF2-40B4-BE49-F238E27FC236}">
                  <a16:creationId xmlns:a16="http://schemas.microsoft.com/office/drawing/2014/main" id="{8839F838-D8AF-4041-1B6D-1BBA256033A5}"/>
                </a:ext>
              </a:extLst>
            </p:cNvPr>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0715;p14">
              <a:extLst>
                <a:ext uri="{FF2B5EF4-FFF2-40B4-BE49-F238E27FC236}">
                  <a16:creationId xmlns:a16="http://schemas.microsoft.com/office/drawing/2014/main" id="{67FD42C6-83E6-8B92-D007-77E7648E5B99}"/>
                </a:ext>
              </a:extLst>
            </p:cNvPr>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10716;p14">
              <a:extLst>
                <a:ext uri="{FF2B5EF4-FFF2-40B4-BE49-F238E27FC236}">
                  <a16:creationId xmlns:a16="http://schemas.microsoft.com/office/drawing/2014/main" id="{667AA696-95E5-84C9-913E-249A9C6E5836}"/>
                </a:ext>
              </a:extLst>
            </p:cNvPr>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10717;p14">
              <a:extLst>
                <a:ext uri="{FF2B5EF4-FFF2-40B4-BE49-F238E27FC236}">
                  <a16:creationId xmlns:a16="http://schemas.microsoft.com/office/drawing/2014/main" id="{31211B03-8204-8419-F768-04E9974A1D06}"/>
                </a:ext>
              </a:extLst>
            </p:cNvPr>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10718;p14">
              <a:extLst>
                <a:ext uri="{FF2B5EF4-FFF2-40B4-BE49-F238E27FC236}">
                  <a16:creationId xmlns:a16="http://schemas.microsoft.com/office/drawing/2014/main" id="{8438BD14-C93E-8025-CA14-AA55E74F0059}"/>
                </a:ext>
              </a:extLst>
            </p:cNvPr>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10719;p14">
              <a:extLst>
                <a:ext uri="{FF2B5EF4-FFF2-40B4-BE49-F238E27FC236}">
                  <a16:creationId xmlns:a16="http://schemas.microsoft.com/office/drawing/2014/main" id="{3A8546D8-8CCC-D366-9B82-894D12EFA9B9}"/>
                </a:ext>
              </a:extLst>
            </p:cNvPr>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10720;p14">
              <a:extLst>
                <a:ext uri="{FF2B5EF4-FFF2-40B4-BE49-F238E27FC236}">
                  <a16:creationId xmlns:a16="http://schemas.microsoft.com/office/drawing/2014/main" id="{6D7D37BF-8B7E-D6CC-541D-E07312C105F3}"/>
                </a:ext>
              </a:extLst>
            </p:cNvPr>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10721;p14">
              <a:extLst>
                <a:ext uri="{FF2B5EF4-FFF2-40B4-BE49-F238E27FC236}">
                  <a16:creationId xmlns:a16="http://schemas.microsoft.com/office/drawing/2014/main" id="{6A250098-6D37-B920-8F11-524D91A0D31A}"/>
                </a:ext>
              </a:extLst>
            </p:cNvPr>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10722;p14">
              <a:extLst>
                <a:ext uri="{FF2B5EF4-FFF2-40B4-BE49-F238E27FC236}">
                  <a16:creationId xmlns:a16="http://schemas.microsoft.com/office/drawing/2014/main" id="{D9890567-B1C3-0656-E255-9A476E270B87}"/>
                </a:ext>
              </a:extLst>
            </p:cNvPr>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10723;p14">
              <a:extLst>
                <a:ext uri="{FF2B5EF4-FFF2-40B4-BE49-F238E27FC236}">
                  <a16:creationId xmlns:a16="http://schemas.microsoft.com/office/drawing/2014/main" id="{3F5AA37A-7070-993D-5E00-D0A52FB6D2F6}"/>
                </a:ext>
              </a:extLst>
            </p:cNvPr>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10724;p14">
              <a:extLst>
                <a:ext uri="{FF2B5EF4-FFF2-40B4-BE49-F238E27FC236}">
                  <a16:creationId xmlns:a16="http://schemas.microsoft.com/office/drawing/2014/main" id="{5C879A71-9686-B6D5-E436-8C6DD03B8D05}"/>
                </a:ext>
              </a:extLst>
            </p:cNvPr>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10725;p14">
              <a:extLst>
                <a:ext uri="{FF2B5EF4-FFF2-40B4-BE49-F238E27FC236}">
                  <a16:creationId xmlns:a16="http://schemas.microsoft.com/office/drawing/2014/main" id="{71636078-F7B8-5648-2C71-ED63B0AB4A28}"/>
                </a:ext>
              </a:extLst>
            </p:cNvPr>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10726;p14">
              <a:extLst>
                <a:ext uri="{FF2B5EF4-FFF2-40B4-BE49-F238E27FC236}">
                  <a16:creationId xmlns:a16="http://schemas.microsoft.com/office/drawing/2014/main" id="{B013399A-C12A-C35F-1AE3-A374E57612FF}"/>
                </a:ext>
              </a:extLst>
            </p:cNvPr>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10727;p14">
              <a:extLst>
                <a:ext uri="{FF2B5EF4-FFF2-40B4-BE49-F238E27FC236}">
                  <a16:creationId xmlns:a16="http://schemas.microsoft.com/office/drawing/2014/main" id="{6CFA1463-F490-7C9B-863E-1D71E279915C}"/>
                </a:ext>
              </a:extLst>
            </p:cNvPr>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10728;p14">
              <a:extLst>
                <a:ext uri="{FF2B5EF4-FFF2-40B4-BE49-F238E27FC236}">
                  <a16:creationId xmlns:a16="http://schemas.microsoft.com/office/drawing/2014/main" id="{DE4AFDEA-7123-4458-40F6-BA26D97D755B}"/>
                </a:ext>
              </a:extLst>
            </p:cNvPr>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10729;p14">
              <a:extLst>
                <a:ext uri="{FF2B5EF4-FFF2-40B4-BE49-F238E27FC236}">
                  <a16:creationId xmlns:a16="http://schemas.microsoft.com/office/drawing/2014/main" id="{E1A5E534-F796-FB4D-4C3B-54C0A997D819}"/>
                </a:ext>
              </a:extLst>
            </p:cNvPr>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10730;p14">
              <a:extLst>
                <a:ext uri="{FF2B5EF4-FFF2-40B4-BE49-F238E27FC236}">
                  <a16:creationId xmlns:a16="http://schemas.microsoft.com/office/drawing/2014/main" id="{B46B756A-19BE-3FA1-2E59-FEFB84CFF4CB}"/>
                </a:ext>
              </a:extLst>
            </p:cNvPr>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10731;p14">
              <a:extLst>
                <a:ext uri="{FF2B5EF4-FFF2-40B4-BE49-F238E27FC236}">
                  <a16:creationId xmlns:a16="http://schemas.microsoft.com/office/drawing/2014/main" id="{7133200A-50DB-B69F-5810-7671DEA4D7AF}"/>
                </a:ext>
              </a:extLst>
            </p:cNvPr>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10732;p14">
              <a:extLst>
                <a:ext uri="{FF2B5EF4-FFF2-40B4-BE49-F238E27FC236}">
                  <a16:creationId xmlns:a16="http://schemas.microsoft.com/office/drawing/2014/main" id="{094F2543-ECAF-1024-C548-1BBC188D4D39}"/>
                </a:ext>
              </a:extLst>
            </p:cNvPr>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10733;p14">
              <a:extLst>
                <a:ext uri="{FF2B5EF4-FFF2-40B4-BE49-F238E27FC236}">
                  <a16:creationId xmlns:a16="http://schemas.microsoft.com/office/drawing/2014/main" id="{CC2CC4C2-FE71-7209-8CC1-AB8C435B7A4C}"/>
                </a:ext>
              </a:extLst>
            </p:cNvPr>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10734;p14">
              <a:extLst>
                <a:ext uri="{FF2B5EF4-FFF2-40B4-BE49-F238E27FC236}">
                  <a16:creationId xmlns:a16="http://schemas.microsoft.com/office/drawing/2014/main" id="{178343FA-0A07-2441-9FAA-FAF3219A1F82}"/>
                </a:ext>
              </a:extLst>
            </p:cNvPr>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10735;p14">
              <a:extLst>
                <a:ext uri="{FF2B5EF4-FFF2-40B4-BE49-F238E27FC236}">
                  <a16:creationId xmlns:a16="http://schemas.microsoft.com/office/drawing/2014/main" id="{A1666A71-4DCF-B8B0-7986-70CFC73A5421}"/>
                </a:ext>
              </a:extLst>
            </p:cNvPr>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10736;p14">
              <a:extLst>
                <a:ext uri="{FF2B5EF4-FFF2-40B4-BE49-F238E27FC236}">
                  <a16:creationId xmlns:a16="http://schemas.microsoft.com/office/drawing/2014/main" id="{D0D41EC7-C46F-2662-2B00-FDF2CFF50529}"/>
                </a:ext>
              </a:extLst>
            </p:cNvPr>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10737;p14">
              <a:extLst>
                <a:ext uri="{FF2B5EF4-FFF2-40B4-BE49-F238E27FC236}">
                  <a16:creationId xmlns:a16="http://schemas.microsoft.com/office/drawing/2014/main" id="{210035E0-A5AD-9208-5E4E-9A9A25AEB479}"/>
                </a:ext>
              </a:extLst>
            </p:cNvPr>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10738;p14">
              <a:extLst>
                <a:ext uri="{FF2B5EF4-FFF2-40B4-BE49-F238E27FC236}">
                  <a16:creationId xmlns:a16="http://schemas.microsoft.com/office/drawing/2014/main" id="{A5C7A0BE-A44F-38ED-21CD-240088F9BB4E}"/>
                </a:ext>
              </a:extLst>
            </p:cNvPr>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10739;p14">
              <a:extLst>
                <a:ext uri="{FF2B5EF4-FFF2-40B4-BE49-F238E27FC236}">
                  <a16:creationId xmlns:a16="http://schemas.microsoft.com/office/drawing/2014/main" id="{CE1B1CC8-D40F-C020-3B05-1BDD5F8BA6A1}"/>
                </a:ext>
              </a:extLst>
            </p:cNvPr>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10740;p14">
              <a:extLst>
                <a:ext uri="{FF2B5EF4-FFF2-40B4-BE49-F238E27FC236}">
                  <a16:creationId xmlns:a16="http://schemas.microsoft.com/office/drawing/2014/main" id="{11CA9166-9F43-6BE6-F00B-648F8E5BE028}"/>
                </a:ext>
              </a:extLst>
            </p:cNvPr>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10741;p14">
              <a:extLst>
                <a:ext uri="{FF2B5EF4-FFF2-40B4-BE49-F238E27FC236}">
                  <a16:creationId xmlns:a16="http://schemas.microsoft.com/office/drawing/2014/main" id="{97DCBA47-CDA5-D4D0-2CA6-F99201C1445D}"/>
                </a:ext>
              </a:extLst>
            </p:cNvPr>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10742;p14">
              <a:extLst>
                <a:ext uri="{FF2B5EF4-FFF2-40B4-BE49-F238E27FC236}">
                  <a16:creationId xmlns:a16="http://schemas.microsoft.com/office/drawing/2014/main" id="{7F654BD3-BA8A-7963-2E98-B1EE21AA7366}"/>
                </a:ext>
              </a:extLst>
            </p:cNvPr>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10743;p14">
              <a:extLst>
                <a:ext uri="{FF2B5EF4-FFF2-40B4-BE49-F238E27FC236}">
                  <a16:creationId xmlns:a16="http://schemas.microsoft.com/office/drawing/2014/main" id="{388D5462-4BE1-AE5B-AE11-5C781F0539A4}"/>
                </a:ext>
              </a:extLst>
            </p:cNvPr>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10744;p14">
              <a:extLst>
                <a:ext uri="{FF2B5EF4-FFF2-40B4-BE49-F238E27FC236}">
                  <a16:creationId xmlns:a16="http://schemas.microsoft.com/office/drawing/2014/main" id="{0B7998FE-91D9-68D5-8EA3-564D97452123}"/>
                </a:ext>
              </a:extLst>
            </p:cNvPr>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10745;p14">
              <a:extLst>
                <a:ext uri="{FF2B5EF4-FFF2-40B4-BE49-F238E27FC236}">
                  <a16:creationId xmlns:a16="http://schemas.microsoft.com/office/drawing/2014/main" id="{540F479B-E79A-FF49-2263-DD04869DE89E}"/>
                </a:ext>
              </a:extLst>
            </p:cNvPr>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10746;p14">
              <a:extLst>
                <a:ext uri="{FF2B5EF4-FFF2-40B4-BE49-F238E27FC236}">
                  <a16:creationId xmlns:a16="http://schemas.microsoft.com/office/drawing/2014/main" id="{5E032823-F098-421A-0398-040082FEEA4C}"/>
                </a:ext>
              </a:extLst>
            </p:cNvPr>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10747;p14">
              <a:extLst>
                <a:ext uri="{FF2B5EF4-FFF2-40B4-BE49-F238E27FC236}">
                  <a16:creationId xmlns:a16="http://schemas.microsoft.com/office/drawing/2014/main" id="{153A5B33-6E9E-F4AA-F1C0-3D8E96DE6370}"/>
                </a:ext>
              </a:extLst>
            </p:cNvPr>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10748;p14">
              <a:extLst>
                <a:ext uri="{FF2B5EF4-FFF2-40B4-BE49-F238E27FC236}">
                  <a16:creationId xmlns:a16="http://schemas.microsoft.com/office/drawing/2014/main" id="{AB2EC4ED-3636-45A0-22B0-05076CCC3B13}"/>
                </a:ext>
              </a:extLst>
            </p:cNvPr>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10749;p14">
              <a:extLst>
                <a:ext uri="{FF2B5EF4-FFF2-40B4-BE49-F238E27FC236}">
                  <a16:creationId xmlns:a16="http://schemas.microsoft.com/office/drawing/2014/main" id="{C268E2D6-EE6B-F4AD-D141-FAB75A1FB848}"/>
                </a:ext>
              </a:extLst>
            </p:cNvPr>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10750;p14">
              <a:extLst>
                <a:ext uri="{FF2B5EF4-FFF2-40B4-BE49-F238E27FC236}">
                  <a16:creationId xmlns:a16="http://schemas.microsoft.com/office/drawing/2014/main" id="{3A2CE425-0C6D-B1B9-870D-43C5DC36161C}"/>
                </a:ext>
              </a:extLst>
            </p:cNvPr>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10751;p14">
              <a:extLst>
                <a:ext uri="{FF2B5EF4-FFF2-40B4-BE49-F238E27FC236}">
                  <a16:creationId xmlns:a16="http://schemas.microsoft.com/office/drawing/2014/main" id="{CD0C872F-135D-57B7-A879-68A0BF6BE15D}"/>
                </a:ext>
              </a:extLst>
            </p:cNvPr>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10752;p14">
              <a:extLst>
                <a:ext uri="{FF2B5EF4-FFF2-40B4-BE49-F238E27FC236}">
                  <a16:creationId xmlns:a16="http://schemas.microsoft.com/office/drawing/2014/main" id="{98F3CA63-B940-83F8-8DB0-7C67B5AFB783}"/>
                </a:ext>
              </a:extLst>
            </p:cNvPr>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10753;p14">
              <a:extLst>
                <a:ext uri="{FF2B5EF4-FFF2-40B4-BE49-F238E27FC236}">
                  <a16:creationId xmlns:a16="http://schemas.microsoft.com/office/drawing/2014/main" id="{FADECB1C-55C8-F483-A9A3-28B3AFFDA6EF}"/>
                </a:ext>
              </a:extLst>
            </p:cNvPr>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10754;p14">
              <a:extLst>
                <a:ext uri="{FF2B5EF4-FFF2-40B4-BE49-F238E27FC236}">
                  <a16:creationId xmlns:a16="http://schemas.microsoft.com/office/drawing/2014/main" id="{08F63A59-A78F-7E09-C5A8-3B5782FA0B66}"/>
                </a:ext>
              </a:extLst>
            </p:cNvPr>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10755;p14">
              <a:extLst>
                <a:ext uri="{FF2B5EF4-FFF2-40B4-BE49-F238E27FC236}">
                  <a16:creationId xmlns:a16="http://schemas.microsoft.com/office/drawing/2014/main" id="{F26AEAEB-BB0B-E90E-AACB-060E6873D4E2}"/>
                </a:ext>
              </a:extLst>
            </p:cNvPr>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10756;p14">
              <a:extLst>
                <a:ext uri="{FF2B5EF4-FFF2-40B4-BE49-F238E27FC236}">
                  <a16:creationId xmlns:a16="http://schemas.microsoft.com/office/drawing/2014/main" id="{6851926D-ED58-B648-E939-D4BC91D17C52}"/>
                </a:ext>
              </a:extLst>
            </p:cNvPr>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10757;p14">
              <a:extLst>
                <a:ext uri="{FF2B5EF4-FFF2-40B4-BE49-F238E27FC236}">
                  <a16:creationId xmlns:a16="http://schemas.microsoft.com/office/drawing/2014/main" id="{EF874B24-DAB5-5D64-1AD5-F01AA8A46F60}"/>
                </a:ext>
              </a:extLst>
            </p:cNvPr>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10758;p14">
              <a:extLst>
                <a:ext uri="{FF2B5EF4-FFF2-40B4-BE49-F238E27FC236}">
                  <a16:creationId xmlns:a16="http://schemas.microsoft.com/office/drawing/2014/main" id="{4555ECD4-DC72-F8A4-2E7E-C6BBCBE214DE}"/>
                </a:ext>
              </a:extLst>
            </p:cNvPr>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10759;p14">
              <a:extLst>
                <a:ext uri="{FF2B5EF4-FFF2-40B4-BE49-F238E27FC236}">
                  <a16:creationId xmlns:a16="http://schemas.microsoft.com/office/drawing/2014/main" id="{2917D8D3-F039-EE2E-D1B0-527FFBB1381F}"/>
                </a:ext>
              </a:extLst>
            </p:cNvPr>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10760;p14">
              <a:extLst>
                <a:ext uri="{FF2B5EF4-FFF2-40B4-BE49-F238E27FC236}">
                  <a16:creationId xmlns:a16="http://schemas.microsoft.com/office/drawing/2014/main" id="{C2E0E906-FA70-4B47-19B6-65D9A3889139}"/>
                </a:ext>
              </a:extLst>
            </p:cNvPr>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10761;p14">
              <a:extLst>
                <a:ext uri="{FF2B5EF4-FFF2-40B4-BE49-F238E27FC236}">
                  <a16:creationId xmlns:a16="http://schemas.microsoft.com/office/drawing/2014/main" id="{559F7992-5F02-4D2D-2A38-AC76BEED4E6C}"/>
                </a:ext>
              </a:extLst>
            </p:cNvPr>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10762;p14">
              <a:extLst>
                <a:ext uri="{FF2B5EF4-FFF2-40B4-BE49-F238E27FC236}">
                  <a16:creationId xmlns:a16="http://schemas.microsoft.com/office/drawing/2014/main" id="{609382D8-C601-72C7-D593-104BEE7CB8D8}"/>
                </a:ext>
              </a:extLst>
            </p:cNvPr>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10763;p14">
              <a:extLst>
                <a:ext uri="{FF2B5EF4-FFF2-40B4-BE49-F238E27FC236}">
                  <a16:creationId xmlns:a16="http://schemas.microsoft.com/office/drawing/2014/main" id="{3441395B-0E31-3EE5-B3A2-BE27667F02E9}"/>
                </a:ext>
              </a:extLst>
            </p:cNvPr>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10764;p14">
              <a:extLst>
                <a:ext uri="{FF2B5EF4-FFF2-40B4-BE49-F238E27FC236}">
                  <a16:creationId xmlns:a16="http://schemas.microsoft.com/office/drawing/2014/main" id="{030B8838-0853-E72E-F5E1-6A48B07C3F06}"/>
                </a:ext>
              </a:extLst>
            </p:cNvPr>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10765;p14">
              <a:extLst>
                <a:ext uri="{FF2B5EF4-FFF2-40B4-BE49-F238E27FC236}">
                  <a16:creationId xmlns:a16="http://schemas.microsoft.com/office/drawing/2014/main" id="{9621A68E-3F95-0BEB-AA1C-AC74FD8979B6}"/>
                </a:ext>
              </a:extLst>
            </p:cNvPr>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10766;p14">
              <a:extLst>
                <a:ext uri="{FF2B5EF4-FFF2-40B4-BE49-F238E27FC236}">
                  <a16:creationId xmlns:a16="http://schemas.microsoft.com/office/drawing/2014/main" id="{CC2EA075-D399-EF7E-A8CA-7B93694E6E25}"/>
                </a:ext>
              </a:extLst>
            </p:cNvPr>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10767;p14">
              <a:extLst>
                <a:ext uri="{FF2B5EF4-FFF2-40B4-BE49-F238E27FC236}">
                  <a16:creationId xmlns:a16="http://schemas.microsoft.com/office/drawing/2014/main" id="{A8343CA9-E660-BB5B-1BC0-671786390B8D}"/>
                </a:ext>
              </a:extLst>
            </p:cNvPr>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10768;p14">
              <a:extLst>
                <a:ext uri="{FF2B5EF4-FFF2-40B4-BE49-F238E27FC236}">
                  <a16:creationId xmlns:a16="http://schemas.microsoft.com/office/drawing/2014/main" id="{78583DD5-C5B7-8EB4-6DF0-569026A37E54}"/>
                </a:ext>
              </a:extLst>
            </p:cNvPr>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10769;p14">
              <a:extLst>
                <a:ext uri="{FF2B5EF4-FFF2-40B4-BE49-F238E27FC236}">
                  <a16:creationId xmlns:a16="http://schemas.microsoft.com/office/drawing/2014/main" id="{B7E20CE8-CE20-5464-C855-0012F4A0B92D}"/>
                </a:ext>
              </a:extLst>
            </p:cNvPr>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10770;p14">
              <a:extLst>
                <a:ext uri="{FF2B5EF4-FFF2-40B4-BE49-F238E27FC236}">
                  <a16:creationId xmlns:a16="http://schemas.microsoft.com/office/drawing/2014/main" id="{616B859B-8E83-2403-7A2E-913CF13CE28C}"/>
                </a:ext>
              </a:extLst>
            </p:cNvPr>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10771;p14">
              <a:extLst>
                <a:ext uri="{FF2B5EF4-FFF2-40B4-BE49-F238E27FC236}">
                  <a16:creationId xmlns:a16="http://schemas.microsoft.com/office/drawing/2014/main" id="{E5C9DE82-4CAA-A682-4E1A-9C3B49F0463F}"/>
                </a:ext>
              </a:extLst>
            </p:cNvPr>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10772;p14">
              <a:extLst>
                <a:ext uri="{FF2B5EF4-FFF2-40B4-BE49-F238E27FC236}">
                  <a16:creationId xmlns:a16="http://schemas.microsoft.com/office/drawing/2014/main" id="{84419F75-52F1-11C5-EC7B-E545CCA1CDFC}"/>
                </a:ext>
              </a:extLst>
            </p:cNvPr>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10773;p14">
              <a:extLst>
                <a:ext uri="{FF2B5EF4-FFF2-40B4-BE49-F238E27FC236}">
                  <a16:creationId xmlns:a16="http://schemas.microsoft.com/office/drawing/2014/main" id="{BD5D553F-A07A-3F5D-B337-90798167340D}"/>
                </a:ext>
              </a:extLst>
            </p:cNvPr>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10774;p14">
              <a:extLst>
                <a:ext uri="{FF2B5EF4-FFF2-40B4-BE49-F238E27FC236}">
                  <a16:creationId xmlns:a16="http://schemas.microsoft.com/office/drawing/2014/main" id="{86599635-74D1-BA1D-B554-8CF5196309B5}"/>
                </a:ext>
              </a:extLst>
            </p:cNvPr>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10775;p14">
              <a:extLst>
                <a:ext uri="{FF2B5EF4-FFF2-40B4-BE49-F238E27FC236}">
                  <a16:creationId xmlns:a16="http://schemas.microsoft.com/office/drawing/2014/main" id="{760B199B-1551-79DA-C465-395836E81652}"/>
                </a:ext>
              </a:extLst>
            </p:cNvPr>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10776;p14">
              <a:extLst>
                <a:ext uri="{FF2B5EF4-FFF2-40B4-BE49-F238E27FC236}">
                  <a16:creationId xmlns:a16="http://schemas.microsoft.com/office/drawing/2014/main" id="{157C104D-DFF9-64B3-5F2C-88B41A3CFC1D}"/>
                </a:ext>
              </a:extLst>
            </p:cNvPr>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10777;p14">
              <a:extLst>
                <a:ext uri="{FF2B5EF4-FFF2-40B4-BE49-F238E27FC236}">
                  <a16:creationId xmlns:a16="http://schemas.microsoft.com/office/drawing/2014/main" id="{016C8B5A-42C9-F5E3-181F-C1D7AE24C0BA}"/>
                </a:ext>
              </a:extLst>
            </p:cNvPr>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10778;p14">
              <a:extLst>
                <a:ext uri="{FF2B5EF4-FFF2-40B4-BE49-F238E27FC236}">
                  <a16:creationId xmlns:a16="http://schemas.microsoft.com/office/drawing/2014/main" id="{64974F2E-EA14-D46A-FFF1-A6FA8DCC60B1}"/>
                </a:ext>
              </a:extLst>
            </p:cNvPr>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10779;p14">
              <a:extLst>
                <a:ext uri="{FF2B5EF4-FFF2-40B4-BE49-F238E27FC236}">
                  <a16:creationId xmlns:a16="http://schemas.microsoft.com/office/drawing/2014/main" id="{B41A923A-0B81-B502-EC83-80418FB5AB36}"/>
                </a:ext>
              </a:extLst>
            </p:cNvPr>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10780;p14">
              <a:extLst>
                <a:ext uri="{FF2B5EF4-FFF2-40B4-BE49-F238E27FC236}">
                  <a16:creationId xmlns:a16="http://schemas.microsoft.com/office/drawing/2014/main" id="{94163007-7F60-1C8C-0499-05C7D1C94E06}"/>
                </a:ext>
              </a:extLst>
            </p:cNvPr>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10781;p14">
              <a:extLst>
                <a:ext uri="{FF2B5EF4-FFF2-40B4-BE49-F238E27FC236}">
                  <a16:creationId xmlns:a16="http://schemas.microsoft.com/office/drawing/2014/main" id="{323517C7-932E-1EC4-3958-35F740B80265}"/>
                </a:ext>
              </a:extLst>
            </p:cNvPr>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10782;p14">
              <a:extLst>
                <a:ext uri="{FF2B5EF4-FFF2-40B4-BE49-F238E27FC236}">
                  <a16:creationId xmlns:a16="http://schemas.microsoft.com/office/drawing/2014/main" id="{DA7AE75A-FA38-0713-137B-0F655B182EA0}"/>
                </a:ext>
              </a:extLst>
            </p:cNvPr>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10783;p14">
              <a:extLst>
                <a:ext uri="{FF2B5EF4-FFF2-40B4-BE49-F238E27FC236}">
                  <a16:creationId xmlns:a16="http://schemas.microsoft.com/office/drawing/2014/main" id="{B2957126-FFF8-9052-BB37-1F5E2CCD4319}"/>
                </a:ext>
              </a:extLst>
            </p:cNvPr>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10784;p14">
              <a:extLst>
                <a:ext uri="{FF2B5EF4-FFF2-40B4-BE49-F238E27FC236}">
                  <a16:creationId xmlns:a16="http://schemas.microsoft.com/office/drawing/2014/main" id="{BF551401-20BD-D174-77E5-B23E239DBE6E}"/>
                </a:ext>
              </a:extLst>
            </p:cNvPr>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10785;p14">
              <a:extLst>
                <a:ext uri="{FF2B5EF4-FFF2-40B4-BE49-F238E27FC236}">
                  <a16:creationId xmlns:a16="http://schemas.microsoft.com/office/drawing/2014/main" id="{248FC633-42EF-35F3-B52A-621A4CB85107}"/>
                </a:ext>
              </a:extLst>
            </p:cNvPr>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10786;p14">
              <a:extLst>
                <a:ext uri="{FF2B5EF4-FFF2-40B4-BE49-F238E27FC236}">
                  <a16:creationId xmlns:a16="http://schemas.microsoft.com/office/drawing/2014/main" id="{08EBB96C-594E-6396-9B0B-ED4BCA86441D}"/>
                </a:ext>
              </a:extLst>
            </p:cNvPr>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10787;p14">
              <a:extLst>
                <a:ext uri="{FF2B5EF4-FFF2-40B4-BE49-F238E27FC236}">
                  <a16:creationId xmlns:a16="http://schemas.microsoft.com/office/drawing/2014/main" id="{5EB6280A-F8A2-BA11-683B-5A7B465710FE}"/>
                </a:ext>
              </a:extLst>
            </p:cNvPr>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10788;p14">
              <a:extLst>
                <a:ext uri="{FF2B5EF4-FFF2-40B4-BE49-F238E27FC236}">
                  <a16:creationId xmlns:a16="http://schemas.microsoft.com/office/drawing/2014/main" id="{DFDA7645-D1AA-FCDB-8A07-234CE5278430}"/>
                </a:ext>
              </a:extLst>
            </p:cNvPr>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10789;p14">
              <a:extLst>
                <a:ext uri="{FF2B5EF4-FFF2-40B4-BE49-F238E27FC236}">
                  <a16:creationId xmlns:a16="http://schemas.microsoft.com/office/drawing/2014/main" id="{3B5F10DE-270A-43F6-3FD0-976B15A02BA6}"/>
                </a:ext>
              </a:extLst>
            </p:cNvPr>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10790;p14">
              <a:extLst>
                <a:ext uri="{FF2B5EF4-FFF2-40B4-BE49-F238E27FC236}">
                  <a16:creationId xmlns:a16="http://schemas.microsoft.com/office/drawing/2014/main" id="{0DEABE0C-1DED-74AB-A35C-3AE1723D3931}"/>
                </a:ext>
              </a:extLst>
            </p:cNvPr>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10791;p14">
              <a:extLst>
                <a:ext uri="{FF2B5EF4-FFF2-40B4-BE49-F238E27FC236}">
                  <a16:creationId xmlns:a16="http://schemas.microsoft.com/office/drawing/2014/main" id="{8F2BFBBB-E1B5-FB60-0F14-7B94FB928CBB}"/>
                </a:ext>
              </a:extLst>
            </p:cNvPr>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10792;p14">
              <a:extLst>
                <a:ext uri="{FF2B5EF4-FFF2-40B4-BE49-F238E27FC236}">
                  <a16:creationId xmlns:a16="http://schemas.microsoft.com/office/drawing/2014/main" id="{21BBAFF8-B07F-0CE8-AA39-5B72314C3E4B}"/>
                </a:ext>
              </a:extLst>
            </p:cNvPr>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10793;p14">
              <a:extLst>
                <a:ext uri="{FF2B5EF4-FFF2-40B4-BE49-F238E27FC236}">
                  <a16:creationId xmlns:a16="http://schemas.microsoft.com/office/drawing/2014/main" id="{B954C402-5E58-F398-D6BF-EDCFB843A213}"/>
                </a:ext>
              </a:extLst>
            </p:cNvPr>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10794;p14">
              <a:extLst>
                <a:ext uri="{FF2B5EF4-FFF2-40B4-BE49-F238E27FC236}">
                  <a16:creationId xmlns:a16="http://schemas.microsoft.com/office/drawing/2014/main" id="{07EE7F53-3A3C-EA08-A00C-FF9E3647F542}"/>
                </a:ext>
              </a:extLst>
            </p:cNvPr>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10795;p14">
              <a:extLst>
                <a:ext uri="{FF2B5EF4-FFF2-40B4-BE49-F238E27FC236}">
                  <a16:creationId xmlns:a16="http://schemas.microsoft.com/office/drawing/2014/main" id="{E5DC1678-3350-9F1A-D310-1A0B6F34AB6F}"/>
                </a:ext>
              </a:extLst>
            </p:cNvPr>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10796;p14">
              <a:extLst>
                <a:ext uri="{FF2B5EF4-FFF2-40B4-BE49-F238E27FC236}">
                  <a16:creationId xmlns:a16="http://schemas.microsoft.com/office/drawing/2014/main" id="{985F9522-7336-7864-F5EF-4791C3BBC382}"/>
                </a:ext>
              </a:extLst>
            </p:cNvPr>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10797;p14">
              <a:extLst>
                <a:ext uri="{FF2B5EF4-FFF2-40B4-BE49-F238E27FC236}">
                  <a16:creationId xmlns:a16="http://schemas.microsoft.com/office/drawing/2014/main" id="{0082D2BA-9912-44EF-BA50-96930B07530F}"/>
                </a:ext>
              </a:extLst>
            </p:cNvPr>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10798;p14">
              <a:extLst>
                <a:ext uri="{FF2B5EF4-FFF2-40B4-BE49-F238E27FC236}">
                  <a16:creationId xmlns:a16="http://schemas.microsoft.com/office/drawing/2014/main" id="{5172C28F-36AA-24E9-E412-4027980EA8C9}"/>
                </a:ext>
              </a:extLst>
            </p:cNvPr>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10799;p14">
              <a:extLst>
                <a:ext uri="{FF2B5EF4-FFF2-40B4-BE49-F238E27FC236}">
                  <a16:creationId xmlns:a16="http://schemas.microsoft.com/office/drawing/2014/main" id="{AFB6CB54-EEF6-940F-38F4-C7E6E8271B57}"/>
                </a:ext>
              </a:extLst>
            </p:cNvPr>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10800;p14">
              <a:extLst>
                <a:ext uri="{FF2B5EF4-FFF2-40B4-BE49-F238E27FC236}">
                  <a16:creationId xmlns:a16="http://schemas.microsoft.com/office/drawing/2014/main" id="{7AF787EE-6E61-DDEB-311B-8421B6D97AB3}"/>
                </a:ext>
              </a:extLst>
            </p:cNvPr>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10801;p14">
              <a:extLst>
                <a:ext uri="{FF2B5EF4-FFF2-40B4-BE49-F238E27FC236}">
                  <a16:creationId xmlns:a16="http://schemas.microsoft.com/office/drawing/2014/main" id="{BC9195DE-994D-A49E-6764-E24DE0C1BC77}"/>
                </a:ext>
              </a:extLst>
            </p:cNvPr>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10802;p14">
              <a:extLst>
                <a:ext uri="{FF2B5EF4-FFF2-40B4-BE49-F238E27FC236}">
                  <a16:creationId xmlns:a16="http://schemas.microsoft.com/office/drawing/2014/main" id="{F02C769D-39BC-11B2-7410-A9261DE685AE}"/>
                </a:ext>
              </a:extLst>
            </p:cNvPr>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10803;p14">
              <a:extLst>
                <a:ext uri="{FF2B5EF4-FFF2-40B4-BE49-F238E27FC236}">
                  <a16:creationId xmlns:a16="http://schemas.microsoft.com/office/drawing/2014/main" id="{59C68C5B-0780-1037-1F7B-4601D58C6AAD}"/>
                </a:ext>
              </a:extLst>
            </p:cNvPr>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10804;p14">
              <a:extLst>
                <a:ext uri="{FF2B5EF4-FFF2-40B4-BE49-F238E27FC236}">
                  <a16:creationId xmlns:a16="http://schemas.microsoft.com/office/drawing/2014/main" id="{1419C6AA-869A-5E62-1CF2-8F1719A696C3}"/>
                </a:ext>
              </a:extLst>
            </p:cNvPr>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10805;p14">
              <a:extLst>
                <a:ext uri="{FF2B5EF4-FFF2-40B4-BE49-F238E27FC236}">
                  <a16:creationId xmlns:a16="http://schemas.microsoft.com/office/drawing/2014/main" id="{21D02290-ECFB-076E-2478-AA47D3B696E8}"/>
                </a:ext>
              </a:extLst>
            </p:cNvPr>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10806;p14">
              <a:extLst>
                <a:ext uri="{FF2B5EF4-FFF2-40B4-BE49-F238E27FC236}">
                  <a16:creationId xmlns:a16="http://schemas.microsoft.com/office/drawing/2014/main" id="{E71B2357-494A-9397-6F2F-7887BC8017E0}"/>
                </a:ext>
              </a:extLst>
            </p:cNvPr>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10807;p14">
              <a:extLst>
                <a:ext uri="{FF2B5EF4-FFF2-40B4-BE49-F238E27FC236}">
                  <a16:creationId xmlns:a16="http://schemas.microsoft.com/office/drawing/2014/main" id="{4A48E513-B811-0155-2684-841201467CD4}"/>
                </a:ext>
              </a:extLst>
            </p:cNvPr>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10808;p14">
              <a:extLst>
                <a:ext uri="{FF2B5EF4-FFF2-40B4-BE49-F238E27FC236}">
                  <a16:creationId xmlns:a16="http://schemas.microsoft.com/office/drawing/2014/main" id="{9F6A1B44-C7C2-FFBC-C2BA-CA5D83780624}"/>
                </a:ext>
              </a:extLst>
            </p:cNvPr>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10809;p14">
              <a:extLst>
                <a:ext uri="{FF2B5EF4-FFF2-40B4-BE49-F238E27FC236}">
                  <a16:creationId xmlns:a16="http://schemas.microsoft.com/office/drawing/2014/main" id="{E9932625-1A36-17D7-5BA6-C24BA5AA0E44}"/>
                </a:ext>
              </a:extLst>
            </p:cNvPr>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10810;p14">
              <a:extLst>
                <a:ext uri="{FF2B5EF4-FFF2-40B4-BE49-F238E27FC236}">
                  <a16:creationId xmlns:a16="http://schemas.microsoft.com/office/drawing/2014/main" id="{C41AAC2F-3678-8E7C-1904-342EA3E2E103}"/>
                </a:ext>
              </a:extLst>
            </p:cNvPr>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10811;p14">
              <a:extLst>
                <a:ext uri="{FF2B5EF4-FFF2-40B4-BE49-F238E27FC236}">
                  <a16:creationId xmlns:a16="http://schemas.microsoft.com/office/drawing/2014/main" id="{1CAD91B3-A284-43E9-2FCA-7CEBDED81E85}"/>
                </a:ext>
              </a:extLst>
            </p:cNvPr>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10812;p14">
              <a:extLst>
                <a:ext uri="{FF2B5EF4-FFF2-40B4-BE49-F238E27FC236}">
                  <a16:creationId xmlns:a16="http://schemas.microsoft.com/office/drawing/2014/main" id="{9DF82877-4696-B6E3-687D-DAA82A2CF8AE}"/>
                </a:ext>
              </a:extLst>
            </p:cNvPr>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10813;p14">
              <a:extLst>
                <a:ext uri="{FF2B5EF4-FFF2-40B4-BE49-F238E27FC236}">
                  <a16:creationId xmlns:a16="http://schemas.microsoft.com/office/drawing/2014/main" id="{8A596D59-3DFF-4B7B-3EFE-EB29FC019890}"/>
                </a:ext>
              </a:extLst>
            </p:cNvPr>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10814;p14">
              <a:extLst>
                <a:ext uri="{FF2B5EF4-FFF2-40B4-BE49-F238E27FC236}">
                  <a16:creationId xmlns:a16="http://schemas.microsoft.com/office/drawing/2014/main" id="{8A1587D3-45D3-A200-6B30-F666B9180CD4}"/>
                </a:ext>
              </a:extLst>
            </p:cNvPr>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10815;p14">
              <a:extLst>
                <a:ext uri="{FF2B5EF4-FFF2-40B4-BE49-F238E27FC236}">
                  <a16:creationId xmlns:a16="http://schemas.microsoft.com/office/drawing/2014/main" id="{595A300B-1A38-995E-D0D2-6C964C5873AE}"/>
                </a:ext>
              </a:extLst>
            </p:cNvPr>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10816;p14">
              <a:extLst>
                <a:ext uri="{FF2B5EF4-FFF2-40B4-BE49-F238E27FC236}">
                  <a16:creationId xmlns:a16="http://schemas.microsoft.com/office/drawing/2014/main" id="{32F292BE-A52D-ECEA-78C0-B1CBA56BAB51}"/>
                </a:ext>
              </a:extLst>
            </p:cNvPr>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10817;p14">
              <a:extLst>
                <a:ext uri="{FF2B5EF4-FFF2-40B4-BE49-F238E27FC236}">
                  <a16:creationId xmlns:a16="http://schemas.microsoft.com/office/drawing/2014/main" id="{5482442E-FC75-D536-6698-8FCF80114F5A}"/>
                </a:ext>
              </a:extLst>
            </p:cNvPr>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10818;p14">
              <a:extLst>
                <a:ext uri="{FF2B5EF4-FFF2-40B4-BE49-F238E27FC236}">
                  <a16:creationId xmlns:a16="http://schemas.microsoft.com/office/drawing/2014/main" id="{D3D2D276-F2A4-0803-C599-960231220DB0}"/>
                </a:ext>
              </a:extLst>
            </p:cNvPr>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10819;p14">
              <a:extLst>
                <a:ext uri="{FF2B5EF4-FFF2-40B4-BE49-F238E27FC236}">
                  <a16:creationId xmlns:a16="http://schemas.microsoft.com/office/drawing/2014/main" id="{63E0A5EA-C7A1-39C3-FF6D-58D49148644E}"/>
                </a:ext>
              </a:extLst>
            </p:cNvPr>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10820;p14">
              <a:extLst>
                <a:ext uri="{FF2B5EF4-FFF2-40B4-BE49-F238E27FC236}">
                  <a16:creationId xmlns:a16="http://schemas.microsoft.com/office/drawing/2014/main" id="{3B38C2B0-AF23-787D-BD2C-21DCB228DDA4}"/>
                </a:ext>
              </a:extLst>
            </p:cNvPr>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10821;p14">
              <a:extLst>
                <a:ext uri="{FF2B5EF4-FFF2-40B4-BE49-F238E27FC236}">
                  <a16:creationId xmlns:a16="http://schemas.microsoft.com/office/drawing/2014/main" id="{EA684F53-2270-A34F-2135-85A4C9FD5B6B}"/>
                </a:ext>
              </a:extLst>
            </p:cNvPr>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10822;p14">
              <a:extLst>
                <a:ext uri="{FF2B5EF4-FFF2-40B4-BE49-F238E27FC236}">
                  <a16:creationId xmlns:a16="http://schemas.microsoft.com/office/drawing/2014/main" id="{C6D90DA9-E83F-BAB1-13E4-A6F73E6A56C8}"/>
                </a:ext>
              </a:extLst>
            </p:cNvPr>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10823;p14">
              <a:extLst>
                <a:ext uri="{FF2B5EF4-FFF2-40B4-BE49-F238E27FC236}">
                  <a16:creationId xmlns:a16="http://schemas.microsoft.com/office/drawing/2014/main" id="{7626579E-2643-B58B-6675-86AC565B3C67}"/>
                </a:ext>
              </a:extLst>
            </p:cNvPr>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10824;p14">
              <a:extLst>
                <a:ext uri="{FF2B5EF4-FFF2-40B4-BE49-F238E27FC236}">
                  <a16:creationId xmlns:a16="http://schemas.microsoft.com/office/drawing/2014/main" id="{EEF795C9-716D-3415-E598-A79290C93B66}"/>
                </a:ext>
              </a:extLst>
            </p:cNvPr>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10825;p14">
              <a:extLst>
                <a:ext uri="{FF2B5EF4-FFF2-40B4-BE49-F238E27FC236}">
                  <a16:creationId xmlns:a16="http://schemas.microsoft.com/office/drawing/2014/main" id="{13E5BFC4-C8DC-1D50-07C2-1500DFCC11BD}"/>
                </a:ext>
              </a:extLst>
            </p:cNvPr>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10826;p14">
              <a:extLst>
                <a:ext uri="{FF2B5EF4-FFF2-40B4-BE49-F238E27FC236}">
                  <a16:creationId xmlns:a16="http://schemas.microsoft.com/office/drawing/2014/main" id="{24A91B2E-E906-38F6-6B45-C2792CC48F57}"/>
                </a:ext>
              </a:extLst>
            </p:cNvPr>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10827;p14">
              <a:extLst>
                <a:ext uri="{FF2B5EF4-FFF2-40B4-BE49-F238E27FC236}">
                  <a16:creationId xmlns:a16="http://schemas.microsoft.com/office/drawing/2014/main" id="{4D64C1C3-889C-6962-401F-9F29A7187097}"/>
                </a:ext>
              </a:extLst>
            </p:cNvPr>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10828;p14">
              <a:extLst>
                <a:ext uri="{FF2B5EF4-FFF2-40B4-BE49-F238E27FC236}">
                  <a16:creationId xmlns:a16="http://schemas.microsoft.com/office/drawing/2014/main" id="{C21816FD-A783-2738-4980-C0807384830F}"/>
                </a:ext>
              </a:extLst>
            </p:cNvPr>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10829;p14">
              <a:extLst>
                <a:ext uri="{FF2B5EF4-FFF2-40B4-BE49-F238E27FC236}">
                  <a16:creationId xmlns:a16="http://schemas.microsoft.com/office/drawing/2014/main" id="{B59972CF-E418-5083-4058-E749BB5940ED}"/>
                </a:ext>
              </a:extLst>
            </p:cNvPr>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10830;p14">
              <a:extLst>
                <a:ext uri="{FF2B5EF4-FFF2-40B4-BE49-F238E27FC236}">
                  <a16:creationId xmlns:a16="http://schemas.microsoft.com/office/drawing/2014/main" id="{3634BBBC-CFB7-55C0-BD55-B31AB3306400}"/>
                </a:ext>
              </a:extLst>
            </p:cNvPr>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10831;p14">
              <a:extLst>
                <a:ext uri="{FF2B5EF4-FFF2-40B4-BE49-F238E27FC236}">
                  <a16:creationId xmlns:a16="http://schemas.microsoft.com/office/drawing/2014/main" id="{86EDA1DE-6E7B-AB51-890B-8C35DC116EB7}"/>
                </a:ext>
              </a:extLst>
            </p:cNvPr>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10832;p14">
              <a:extLst>
                <a:ext uri="{FF2B5EF4-FFF2-40B4-BE49-F238E27FC236}">
                  <a16:creationId xmlns:a16="http://schemas.microsoft.com/office/drawing/2014/main" id="{92B225B5-F06D-EAB4-E8AA-803A1F7CACCF}"/>
                </a:ext>
              </a:extLst>
            </p:cNvPr>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10833;p14">
              <a:extLst>
                <a:ext uri="{FF2B5EF4-FFF2-40B4-BE49-F238E27FC236}">
                  <a16:creationId xmlns:a16="http://schemas.microsoft.com/office/drawing/2014/main" id="{07D37831-13ED-379E-BE67-6F19A3BD1377}"/>
                </a:ext>
              </a:extLst>
            </p:cNvPr>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10834;p14">
              <a:extLst>
                <a:ext uri="{FF2B5EF4-FFF2-40B4-BE49-F238E27FC236}">
                  <a16:creationId xmlns:a16="http://schemas.microsoft.com/office/drawing/2014/main" id="{895104FD-D6B2-C7AD-D746-4646E6A2036E}"/>
                </a:ext>
              </a:extLst>
            </p:cNvPr>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10835;p14">
              <a:extLst>
                <a:ext uri="{FF2B5EF4-FFF2-40B4-BE49-F238E27FC236}">
                  <a16:creationId xmlns:a16="http://schemas.microsoft.com/office/drawing/2014/main" id="{BA4B182F-7738-99C0-F838-E9A1F6A9EE4D}"/>
                </a:ext>
              </a:extLst>
            </p:cNvPr>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10836;p14">
              <a:extLst>
                <a:ext uri="{FF2B5EF4-FFF2-40B4-BE49-F238E27FC236}">
                  <a16:creationId xmlns:a16="http://schemas.microsoft.com/office/drawing/2014/main" id="{0F04DC29-B0B7-E485-1509-1D04BE8E2A2B}"/>
                </a:ext>
              </a:extLst>
            </p:cNvPr>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10837;p14">
              <a:extLst>
                <a:ext uri="{FF2B5EF4-FFF2-40B4-BE49-F238E27FC236}">
                  <a16:creationId xmlns:a16="http://schemas.microsoft.com/office/drawing/2014/main" id="{16BE3640-9DE6-93DE-3F4F-8DF43F879680}"/>
                </a:ext>
              </a:extLst>
            </p:cNvPr>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10838;p14">
              <a:extLst>
                <a:ext uri="{FF2B5EF4-FFF2-40B4-BE49-F238E27FC236}">
                  <a16:creationId xmlns:a16="http://schemas.microsoft.com/office/drawing/2014/main" id="{2E5F6438-9819-5DA6-5612-21C05F64C44B}"/>
                </a:ext>
              </a:extLst>
            </p:cNvPr>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10839;p14">
              <a:extLst>
                <a:ext uri="{FF2B5EF4-FFF2-40B4-BE49-F238E27FC236}">
                  <a16:creationId xmlns:a16="http://schemas.microsoft.com/office/drawing/2014/main" id="{E56F84CC-FE31-BD89-5620-B85E74278844}"/>
                </a:ext>
              </a:extLst>
            </p:cNvPr>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10840;p14">
              <a:extLst>
                <a:ext uri="{FF2B5EF4-FFF2-40B4-BE49-F238E27FC236}">
                  <a16:creationId xmlns:a16="http://schemas.microsoft.com/office/drawing/2014/main" id="{E1348214-20FC-F787-6D76-D579F1FC81EB}"/>
                </a:ext>
              </a:extLst>
            </p:cNvPr>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10841;p14">
              <a:extLst>
                <a:ext uri="{FF2B5EF4-FFF2-40B4-BE49-F238E27FC236}">
                  <a16:creationId xmlns:a16="http://schemas.microsoft.com/office/drawing/2014/main" id="{48D01568-BF13-D4F6-D63D-E03C7AFCF571}"/>
                </a:ext>
              </a:extLst>
            </p:cNvPr>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10842;p14">
              <a:extLst>
                <a:ext uri="{FF2B5EF4-FFF2-40B4-BE49-F238E27FC236}">
                  <a16:creationId xmlns:a16="http://schemas.microsoft.com/office/drawing/2014/main" id="{211E4C16-9BBE-BE65-C7A5-73BCBD36C84D}"/>
                </a:ext>
              </a:extLst>
            </p:cNvPr>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10843;p14">
              <a:extLst>
                <a:ext uri="{FF2B5EF4-FFF2-40B4-BE49-F238E27FC236}">
                  <a16:creationId xmlns:a16="http://schemas.microsoft.com/office/drawing/2014/main" id="{06590FB2-F724-5304-9D1E-60022E375CC9}"/>
                </a:ext>
              </a:extLst>
            </p:cNvPr>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10844;p14">
              <a:extLst>
                <a:ext uri="{FF2B5EF4-FFF2-40B4-BE49-F238E27FC236}">
                  <a16:creationId xmlns:a16="http://schemas.microsoft.com/office/drawing/2014/main" id="{DAE1F8A6-9F4A-7703-BC48-E76BC473F6E1}"/>
                </a:ext>
              </a:extLst>
            </p:cNvPr>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10845;p14">
              <a:extLst>
                <a:ext uri="{FF2B5EF4-FFF2-40B4-BE49-F238E27FC236}">
                  <a16:creationId xmlns:a16="http://schemas.microsoft.com/office/drawing/2014/main" id="{D71703DD-7317-25CB-0A00-4A7B3FFDA741}"/>
                </a:ext>
              </a:extLst>
            </p:cNvPr>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10846;p14">
              <a:extLst>
                <a:ext uri="{FF2B5EF4-FFF2-40B4-BE49-F238E27FC236}">
                  <a16:creationId xmlns:a16="http://schemas.microsoft.com/office/drawing/2014/main" id="{B771E83B-60E0-3C03-CDB2-E32CC9B42198}"/>
                </a:ext>
              </a:extLst>
            </p:cNvPr>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10847;p14">
              <a:extLst>
                <a:ext uri="{FF2B5EF4-FFF2-40B4-BE49-F238E27FC236}">
                  <a16:creationId xmlns:a16="http://schemas.microsoft.com/office/drawing/2014/main" id="{993F65F8-222B-9B7C-79A1-880C1481C63D}"/>
                </a:ext>
              </a:extLst>
            </p:cNvPr>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10848;p14">
              <a:extLst>
                <a:ext uri="{FF2B5EF4-FFF2-40B4-BE49-F238E27FC236}">
                  <a16:creationId xmlns:a16="http://schemas.microsoft.com/office/drawing/2014/main" id="{51C90FF6-AEBA-239B-B423-90DA0C2060B8}"/>
                </a:ext>
              </a:extLst>
            </p:cNvPr>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10849;p14">
              <a:extLst>
                <a:ext uri="{FF2B5EF4-FFF2-40B4-BE49-F238E27FC236}">
                  <a16:creationId xmlns:a16="http://schemas.microsoft.com/office/drawing/2014/main" id="{C384635D-2EB4-E8CF-D54B-70E6E8409D74}"/>
                </a:ext>
              </a:extLst>
            </p:cNvPr>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10850;p14">
              <a:extLst>
                <a:ext uri="{FF2B5EF4-FFF2-40B4-BE49-F238E27FC236}">
                  <a16:creationId xmlns:a16="http://schemas.microsoft.com/office/drawing/2014/main" id="{89720776-2378-C940-E5D5-9E73B0D6ADDC}"/>
                </a:ext>
              </a:extLst>
            </p:cNvPr>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10851;p14">
              <a:extLst>
                <a:ext uri="{FF2B5EF4-FFF2-40B4-BE49-F238E27FC236}">
                  <a16:creationId xmlns:a16="http://schemas.microsoft.com/office/drawing/2014/main" id="{50F87AB3-AE0E-426A-11BE-DE67F0A481C2}"/>
                </a:ext>
              </a:extLst>
            </p:cNvPr>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10852;p14">
              <a:extLst>
                <a:ext uri="{FF2B5EF4-FFF2-40B4-BE49-F238E27FC236}">
                  <a16:creationId xmlns:a16="http://schemas.microsoft.com/office/drawing/2014/main" id="{C64A796C-9BD8-DF6B-84FF-1674764AB1A1}"/>
                </a:ext>
              </a:extLst>
            </p:cNvPr>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10853;p14">
              <a:extLst>
                <a:ext uri="{FF2B5EF4-FFF2-40B4-BE49-F238E27FC236}">
                  <a16:creationId xmlns:a16="http://schemas.microsoft.com/office/drawing/2014/main" id="{1AFF354C-A0C6-026A-A538-D0DFD05D6366}"/>
                </a:ext>
              </a:extLst>
            </p:cNvPr>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10854;p14">
              <a:extLst>
                <a:ext uri="{FF2B5EF4-FFF2-40B4-BE49-F238E27FC236}">
                  <a16:creationId xmlns:a16="http://schemas.microsoft.com/office/drawing/2014/main" id="{7EFA500E-1502-197F-7823-4F9E9021C45B}"/>
                </a:ext>
              </a:extLst>
            </p:cNvPr>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10855;p14">
              <a:extLst>
                <a:ext uri="{FF2B5EF4-FFF2-40B4-BE49-F238E27FC236}">
                  <a16:creationId xmlns:a16="http://schemas.microsoft.com/office/drawing/2014/main" id="{9B2FA73C-644D-968D-7F72-24D6101C1920}"/>
                </a:ext>
              </a:extLst>
            </p:cNvPr>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10856;p14">
              <a:extLst>
                <a:ext uri="{FF2B5EF4-FFF2-40B4-BE49-F238E27FC236}">
                  <a16:creationId xmlns:a16="http://schemas.microsoft.com/office/drawing/2014/main" id="{1839B878-11F5-2806-BA7F-5CFF86AE9081}"/>
                </a:ext>
              </a:extLst>
            </p:cNvPr>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10857;p14">
              <a:extLst>
                <a:ext uri="{FF2B5EF4-FFF2-40B4-BE49-F238E27FC236}">
                  <a16:creationId xmlns:a16="http://schemas.microsoft.com/office/drawing/2014/main" id="{31F7F189-B9D7-FC4F-19BC-04903B87DC32}"/>
                </a:ext>
              </a:extLst>
            </p:cNvPr>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10858;p14">
              <a:extLst>
                <a:ext uri="{FF2B5EF4-FFF2-40B4-BE49-F238E27FC236}">
                  <a16:creationId xmlns:a16="http://schemas.microsoft.com/office/drawing/2014/main" id="{F6828936-5AF7-67F7-005F-985C969EC24F}"/>
                </a:ext>
              </a:extLst>
            </p:cNvPr>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10859;p14">
              <a:extLst>
                <a:ext uri="{FF2B5EF4-FFF2-40B4-BE49-F238E27FC236}">
                  <a16:creationId xmlns:a16="http://schemas.microsoft.com/office/drawing/2014/main" id="{A44C467D-ABBB-CF9C-26CF-334FF7CC5174}"/>
                </a:ext>
              </a:extLst>
            </p:cNvPr>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10860;p14">
              <a:extLst>
                <a:ext uri="{FF2B5EF4-FFF2-40B4-BE49-F238E27FC236}">
                  <a16:creationId xmlns:a16="http://schemas.microsoft.com/office/drawing/2014/main" id="{AC573963-9D29-9B4F-166A-5B843D08A964}"/>
                </a:ext>
              </a:extLst>
            </p:cNvPr>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10861;p14">
              <a:extLst>
                <a:ext uri="{FF2B5EF4-FFF2-40B4-BE49-F238E27FC236}">
                  <a16:creationId xmlns:a16="http://schemas.microsoft.com/office/drawing/2014/main" id="{6101236C-9113-C6ED-BC0E-94FBDB6B4FA9}"/>
                </a:ext>
              </a:extLst>
            </p:cNvPr>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10862;p14">
              <a:extLst>
                <a:ext uri="{FF2B5EF4-FFF2-40B4-BE49-F238E27FC236}">
                  <a16:creationId xmlns:a16="http://schemas.microsoft.com/office/drawing/2014/main" id="{0238057A-DB61-6220-12C4-D6C35E996630}"/>
                </a:ext>
              </a:extLst>
            </p:cNvPr>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10863;p14">
              <a:extLst>
                <a:ext uri="{FF2B5EF4-FFF2-40B4-BE49-F238E27FC236}">
                  <a16:creationId xmlns:a16="http://schemas.microsoft.com/office/drawing/2014/main" id="{28BEC956-8C3F-4A9A-8659-F4C0E4E5DF74}"/>
                </a:ext>
              </a:extLst>
            </p:cNvPr>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10864;p14">
              <a:extLst>
                <a:ext uri="{FF2B5EF4-FFF2-40B4-BE49-F238E27FC236}">
                  <a16:creationId xmlns:a16="http://schemas.microsoft.com/office/drawing/2014/main" id="{C501D961-1E16-F826-B7C5-63CEA379C6F5}"/>
                </a:ext>
              </a:extLst>
            </p:cNvPr>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10865;p14">
              <a:extLst>
                <a:ext uri="{FF2B5EF4-FFF2-40B4-BE49-F238E27FC236}">
                  <a16:creationId xmlns:a16="http://schemas.microsoft.com/office/drawing/2014/main" id="{90DBA0C0-80EE-F7D9-960E-E9746068C777}"/>
                </a:ext>
              </a:extLst>
            </p:cNvPr>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10866;p14">
              <a:extLst>
                <a:ext uri="{FF2B5EF4-FFF2-40B4-BE49-F238E27FC236}">
                  <a16:creationId xmlns:a16="http://schemas.microsoft.com/office/drawing/2014/main" id="{D2F4FE24-C19B-F748-43C9-457198AE8385}"/>
                </a:ext>
              </a:extLst>
            </p:cNvPr>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10867;p14">
              <a:extLst>
                <a:ext uri="{FF2B5EF4-FFF2-40B4-BE49-F238E27FC236}">
                  <a16:creationId xmlns:a16="http://schemas.microsoft.com/office/drawing/2014/main" id="{9F34EB48-807B-E4E6-F836-511ECC9E96CB}"/>
                </a:ext>
              </a:extLst>
            </p:cNvPr>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10868;p14">
              <a:extLst>
                <a:ext uri="{FF2B5EF4-FFF2-40B4-BE49-F238E27FC236}">
                  <a16:creationId xmlns:a16="http://schemas.microsoft.com/office/drawing/2014/main" id="{8D662552-E36B-08A3-458B-E171E5DA18E8}"/>
                </a:ext>
              </a:extLst>
            </p:cNvPr>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10869;p14">
              <a:extLst>
                <a:ext uri="{FF2B5EF4-FFF2-40B4-BE49-F238E27FC236}">
                  <a16:creationId xmlns:a16="http://schemas.microsoft.com/office/drawing/2014/main" id="{DD053624-C7C4-0ECB-784C-888AC9EE857C}"/>
                </a:ext>
              </a:extLst>
            </p:cNvPr>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10870;p14">
              <a:extLst>
                <a:ext uri="{FF2B5EF4-FFF2-40B4-BE49-F238E27FC236}">
                  <a16:creationId xmlns:a16="http://schemas.microsoft.com/office/drawing/2014/main" id="{FA746533-BC14-D590-533E-FA97071D31AF}"/>
                </a:ext>
              </a:extLst>
            </p:cNvPr>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10871;p14">
              <a:extLst>
                <a:ext uri="{FF2B5EF4-FFF2-40B4-BE49-F238E27FC236}">
                  <a16:creationId xmlns:a16="http://schemas.microsoft.com/office/drawing/2014/main" id="{C4C759B9-8544-0155-F5CE-2F8C694779FA}"/>
                </a:ext>
              </a:extLst>
            </p:cNvPr>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10872;p14">
              <a:extLst>
                <a:ext uri="{FF2B5EF4-FFF2-40B4-BE49-F238E27FC236}">
                  <a16:creationId xmlns:a16="http://schemas.microsoft.com/office/drawing/2014/main" id="{22911574-AF67-669B-D15E-5AE58D0F66AD}"/>
                </a:ext>
              </a:extLst>
            </p:cNvPr>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10873;p14">
              <a:extLst>
                <a:ext uri="{FF2B5EF4-FFF2-40B4-BE49-F238E27FC236}">
                  <a16:creationId xmlns:a16="http://schemas.microsoft.com/office/drawing/2014/main" id="{AC9F9C5F-20F8-D031-F83B-A9755D44CD26}"/>
                </a:ext>
              </a:extLst>
            </p:cNvPr>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10874;p14">
              <a:extLst>
                <a:ext uri="{FF2B5EF4-FFF2-40B4-BE49-F238E27FC236}">
                  <a16:creationId xmlns:a16="http://schemas.microsoft.com/office/drawing/2014/main" id="{BC270D19-77C6-CC53-6ABA-034B1A7E128C}"/>
                </a:ext>
              </a:extLst>
            </p:cNvPr>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10875;p14">
              <a:extLst>
                <a:ext uri="{FF2B5EF4-FFF2-40B4-BE49-F238E27FC236}">
                  <a16:creationId xmlns:a16="http://schemas.microsoft.com/office/drawing/2014/main" id="{35C8725C-235F-2EB4-E817-4CA53B18896C}"/>
                </a:ext>
              </a:extLst>
            </p:cNvPr>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10876;p14">
              <a:extLst>
                <a:ext uri="{FF2B5EF4-FFF2-40B4-BE49-F238E27FC236}">
                  <a16:creationId xmlns:a16="http://schemas.microsoft.com/office/drawing/2014/main" id="{64C0326C-BF2D-43B7-F8C0-6E6FF38A9FE4}"/>
                </a:ext>
              </a:extLst>
            </p:cNvPr>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10877;p14">
              <a:extLst>
                <a:ext uri="{FF2B5EF4-FFF2-40B4-BE49-F238E27FC236}">
                  <a16:creationId xmlns:a16="http://schemas.microsoft.com/office/drawing/2014/main" id="{C1C64779-CF87-8E07-1B95-76FF1001F301}"/>
                </a:ext>
              </a:extLst>
            </p:cNvPr>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10878;p14">
              <a:extLst>
                <a:ext uri="{FF2B5EF4-FFF2-40B4-BE49-F238E27FC236}">
                  <a16:creationId xmlns:a16="http://schemas.microsoft.com/office/drawing/2014/main" id="{E8596B14-4CF9-D230-9473-B888DC3C3A3F}"/>
                </a:ext>
              </a:extLst>
            </p:cNvPr>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10879;p14">
              <a:extLst>
                <a:ext uri="{FF2B5EF4-FFF2-40B4-BE49-F238E27FC236}">
                  <a16:creationId xmlns:a16="http://schemas.microsoft.com/office/drawing/2014/main" id="{C7BC2CCB-BB9C-4982-077C-AA27A8CBC379}"/>
                </a:ext>
              </a:extLst>
            </p:cNvPr>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10880;p14">
              <a:extLst>
                <a:ext uri="{FF2B5EF4-FFF2-40B4-BE49-F238E27FC236}">
                  <a16:creationId xmlns:a16="http://schemas.microsoft.com/office/drawing/2014/main" id="{1EC31115-59B4-DBB4-3A6E-3344E1ED8435}"/>
                </a:ext>
              </a:extLst>
            </p:cNvPr>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10881;p14">
              <a:extLst>
                <a:ext uri="{FF2B5EF4-FFF2-40B4-BE49-F238E27FC236}">
                  <a16:creationId xmlns:a16="http://schemas.microsoft.com/office/drawing/2014/main" id="{F3169EBD-E546-5336-61D6-8640643BD34A}"/>
                </a:ext>
              </a:extLst>
            </p:cNvPr>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10882;p14">
              <a:extLst>
                <a:ext uri="{FF2B5EF4-FFF2-40B4-BE49-F238E27FC236}">
                  <a16:creationId xmlns:a16="http://schemas.microsoft.com/office/drawing/2014/main" id="{0D2F9059-40D8-CC0F-1B80-301E3EC4A041}"/>
                </a:ext>
              </a:extLst>
            </p:cNvPr>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10883;p14">
              <a:extLst>
                <a:ext uri="{FF2B5EF4-FFF2-40B4-BE49-F238E27FC236}">
                  <a16:creationId xmlns:a16="http://schemas.microsoft.com/office/drawing/2014/main" id="{958FE8E4-5697-1F83-20E7-AE6910CAA727}"/>
                </a:ext>
              </a:extLst>
            </p:cNvPr>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10884;p14">
              <a:extLst>
                <a:ext uri="{FF2B5EF4-FFF2-40B4-BE49-F238E27FC236}">
                  <a16:creationId xmlns:a16="http://schemas.microsoft.com/office/drawing/2014/main" id="{49848119-1CD8-1386-3BA6-1E1EF46B7247}"/>
                </a:ext>
              </a:extLst>
            </p:cNvPr>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10885;p14">
              <a:extLst>
                <a:ext uri="{FF2B5EF4-FFF2-40B4-BE49-F238E27FC236}">
                  <a16:creationId xmlns:a16="http://schemas.microsoft.com/office/drawing/2014/main" id="{97607BC7-7826-91B2-4FF4-8802D2EE897C}"/>
                </a:ext>
              </a:extLst>
            </p:cNvPr>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10886;p14">
              <a:extLst>
                <a:ext uri="{FF2B5EF4-FFF2-40B4-BE49-F238E27FC236}">
                  <a16:creationId xmlns:a16="http://schemas.microsoft.com/office/drawing/2014/main" id="{E925D7D4-3CA2-93C0-C111-2C72B89BF0EC}"/>
                </a:ext>
              </a:extLst>
            </p:cNvPr>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10887;p14">
              <a:extLst>
                <a:ext uri="{FF2B5EF4-FFF2-40B4-BE49-F238E27FC236}">
                  <a16:creationId xmlns:a16="http://schemas.microsoft.com/office/drawing/2014/main" id="{21F711DE-B946-7D8E-9DDD-0E5FC3EB19B3}"/>
                </a:ext>
              </a:extLst>
            </p:cNvPr>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10888;p14">
              <a:extLst>
                <a:ext uri="{FF2B5EF4-FFF2-40B4-BE49-F238E27FC236}">
                  <a16:creationId xmlns:a16="http://schemas.microsoft.com/office/drawing/2014/main" id="{7517449C-2772-71DE-4230-EA2B8560FA55}"/>
                </a:ext>
              </a:extLst>
            </p:cNvPr>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10889;p14">
              <a:extLst>
                <a:ext uri="{FF2B5EF4-FFF2-40B4-BE49-F238E27FC236}">
                  <a16:creationId xmlns:a16="http://schemas.microsoft.com/office/drawing/2014/main" id="{0D5BB41D-6A8F-4A9D-DB54-15C38D0828CD}"/>
                </a:ext>
              </a:extLst>
            </p:cNvPr>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10890;p14">
              <a:extLst>
                <a:ext uri="{FF2B5EF4-FFF2-40B4-BE49-F238E27FC236}">
                  <a16:creationId xmlns:a16="http://schemas.microsoft.com/office/drawing/2014/main" id="{7AB029E7-AAF1-E93B-7CCE-1CC44611B513}"/>
                </a:ext>
              </a:extLst>
            </p:cNvPr>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10891;p14">
              <a:extLst>
                <a:ext uri="{FF2B5EF4-FFF2-40B4-BE49-F238E27FC236}">
                  <a16:creationId xmlns:a16="http://schemas.microsoft.com/office/drawing/2014/main" id="{71BD8CA2-D08B-F71E-C835-4CAC70D4E8FF}"/>
                </a:ext>
              </a:extLst>
            </p:cNvPr>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10892;p14">
              <a:extLst>
                <a:ext uri="{FF2B5EF4-FFF2-40B4-BE49-F238E27FC236}">
                  <a16:creationId xmlns:a16="http://schemas.microsoft.com/office/drawing/2014/main" id="{72489CC6-131A-5EBC-DFDA-D82848B95A0C}"/>
                </a:ext>
              </a:extLst>
            </p:cNvPr>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10893;p14">
              <a:extLst>
                <a:ext uri="{FF2B5EF4-FFF2-40B4-BE49-F238E27FC236}">
                  <a16:creationId xmlns:a16="http://schemas.microsoft.com/office/drawing/2014/main" id="{6E56157F-6D9A-8CAB-7CB3-F7482C8819B6}"/>
                </a:ext>
              </a:extLst>
            </p:cNvPr>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10894;p14">
              <a:extLst>
                <a:ext uri="{FF2B5EF4-FFF2-40B4-BE49-F238E27FC236}">
                  <a16:creationId xmlns:a16="http://schemas.microsoft.com/office/drawing/2014/main" id="{721F1B33-33F7-2437-6B50-48550F679B2B}"/>
                </a:ext>
              </a:extLst>
            </p:cNvPr>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10895;p14">
              <a:extLst>
                <a:ext uri="{FF2B5EF4-FFF2-40B4-BE49-F238E27FC236}">
                  <a16:creationId xmlns:a16="http://schemas.microsoft.com/office/drawing/2014/main" id="{D5FA8803-C08F-2EFC-B1C9-374883AFABF2}"/>
                </a:ext>
              </a:extLst>
            </p:cNvPr>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10896;p14">
              <a:extLst>
                <a:ext uri="{FF2B5EF4-FFF2-40B4-BE49-F238E27FC236}">
                  <a16:creationId xmlns:a16="http://schemas.microsoft.com/office/drawing/2014/main" id="{096F1962-20C8-ACDC-9775-5A2281B44B1C}"/>
                </a:ext>
              </a:extLst>
            </p:cNvPr>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10897;p14">
              <a:extLst>
                <a:ext uri="{FF2B5EF4-FFF2-40B4-BE49-F238E27FC236}">
                  <a16:creationId xmlns:a16="http://schemas.microsoft.com/office/drawing/2014/main" id="{E7C3CE4F-3F14-DC9F-6CEC-A437E3AEDF67}"/>
                </a:ext>
              </a:extLst>
            </p:cNvPr>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10898;p14">
              <a:extLst>
                <a:ext uri="{FF2B5EF4-FFF2-40B4-BE49-F238E27FC236}">
                  <a16:creationId xmlns:a16="http://schemas.microsoft.com/office/drawing/2014/main" id="{7B7DDF4F-7E86-6579-72D1-AE013625EF03}"/>
                </a:ext>
              </a:extLst>
            </p:cNvPr>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10899;p14">
              <a:extLst>
                <a:ext uri="{FF2B5EF4-FFF2-40B4-BE49-F238E27FC236}">
                  <a16:creationId xmlns:a16="http://schemas.microsoft.com/office/drawing/2014/main" id="{8EBF6692-18D9-8E37-1773-475159AB8E97}"/>
                </a:ext>
              </a:extLst>
            </p:cNvPr>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10900;p14">
              <a:extLst>
                <a:ext uri="{FF2B5EF4-FFF2-40B4-BE49-F238E27FC236}">
                  <a16:creationId xmlns:a16="http://schemas.microsoft.com/office/drawing/2014/main" id="{E75527FA-DF85-CCDF-207B-91E4C5DE28AD}"/>
                </a:ext>
              </a:extLst>
            </p:cNvPr>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10901;p14">
              <a:extLst>
                <a:ext uri="{FF2B5EF4-FFF2-40B4-BE49-F238E27FC236}">
                  <a16:creationId xmlns:a16="http://schemas.microsoft.com/office/drawing/2014/main" id="{95BEF4DA-178F-04D3-70D0-7405925E4285}"/>
                </a:ext>
              </a:extLst>
            </p:cNvPr>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10902;p14">
              <a:extLst>
                <a:ext uri="{FF2B5EF4-FFF2-40B4-BE49-F238E27FC236}">
                  <a16:creationId xmlns:a16="http://schemas.microsoft.com/office/drawing/2014/main" id="{A450C419-0FCA-40ED-9429-2BCA6BDEE3D5}"/>
                </a:ext>
              </a:extLst>
            </p:cNvPr>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10903;p14">
              <a:extLst>
                <a:ext uri="{FF2B5EF4-FFF2-40B4-BE49-F238E27FC236}">
                  <a16:creationId xmlns:a16="http://schemas.microsoft.com/office/drawing/2014/main" id="{9ABC2968-2CAD-00D8-164E-97E4B4EC357C}"/>
                </a:ext>
              </a:extLst>
            </p:cNvPr>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10904;p14">
              <a:extLst>
                <a:ext uri="{FF2B5EF4-FFF2-40B4-BE49-F238E27FC236}">
                  <a16:creationId xmlns:a16="http://schemas.microsoft.com/office/drawing/2014/main" id="{BBD0996C-C7FB-76FB-1689-BECB96312ECD}"/>
                </a:ext>
              </a:extLst>
            </p:cNvPr>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10905;p14">
              <a:extLst>
                <a:ext uri="{FF2B5EF4-FFF2-40B4-BE49-F238E27FC236}">
                  <a16:creationId xmlns:a16="http://schemas.microsoft.com/office/drawing/2014/main" id="{7F2AFAD9-4D42-3345-8736-35DD041A77CF}"/>
                </a:ext>
              </a:extLst>
            </p:cNvPr>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10906;p14">
              <a:extLst>
                <a:ext uri="{FF2B5EF4-FFF2-40B4-BE49-F238E27FC236}">
                  <a16:creationId xmlns:a16="http://schemas.microsoft.com/office/drawing/2014/main" id="{495C4D41-EB59-34EC-CB4C-5A88A5C609B1}"/>
                </a:ext>
              </a:extLst>
            </p:cNvPr>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10907;p14">
              <a:extLst>
                <a:ext uri="{FF2B5EF4-FFF2-40B4-BE49-F238E27FC236}">
                  <a16:creationId xmlns:a16="http://schemas.microsoft.com/office/drawing/2014/main" id="{7A89A2A7-98FD-118F-C49C-33DF8966D776}"/>
                </a:ext>
              </a:extLst>
            </p:cNvPr>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10908;p14">
              <a:extLst>
                <a:ext uri="{FF2B5EF4-FFF2-40B4-BE49-F238E27FC236}">
                  <a16:creationId xmlns:a16="http://schemas.microsoft.com/office/drawing/2014/main" id="{5CC04A92-2D0D-0E1A-8CD9-86EF8DD1BDF6}"/>
                </a:ext>
              </a:extLst>
            </p:cNvPr>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10909;p14">
              <a:extLst>
                <a:ext uri="{FF2B5EF4-FFF2-40B4-BE49-F238E27FC236}">
                  <a16:creationId xmlns:a16="http://schemas.microsoft.com/office/drawing/2014/main" id="{4EB5D227-09CA-D5C3-35B0-AEFCA8FE996C}"/>
                </a:ext>
              </a:extLst>
            </p:cNvPr>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10910;p14">
              <a:extLst>
                <a:ext uri="{FF2B5EF4-FFF2-40B4-BE49-F238E27FC236}">
                  <a16:creationId xmlns:a16="http://schemas.microsoft.com/office/drawing/2014/main" id="{988032B5-A13F-E172-4ED5-595BCD6C0A84}"/>
                </a:ext>
              </a:extLst>
            </p:cNvPr>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10911;p14">
              <a:extLst>
                <a:ext uri="{FF2B5EF4-FFF2-40B4-BE49-F238E27FC236}">
                  <a16:creationId xmlns:a16="http://schemas.microsoft.com/office/drawing/2014/main" id="{A7A74AEF-4A60-9888-8F07-8B2D463F8E10}"/>
                </a:ext>
              </a:extLst>
            </p:cNvPr>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10912;p14">
              <a:extLst>
                <a:ext uri="{FF2B5EF4-FFF2-40B4-BE49-F238E27FC236}">
                  <a16:creationId xmlns:a16="http://schemas.microsoft.com/office/drawing/2014/main" id="{DB4134B2-6508-28DE-2E4A-6DB76EDB6BD3}"/>
                </a:ext>
              </a:extLst>
            </p:cNvPr>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10913;p14">
              <a:extLst>
                <a:ext uri="{FF2B5EF4-FFF2-40B4-BE49-F238E27FC236}">
                  <a16:creationId xmlns:a16="http://schemas.microsoft.com/office/drawing/2014/main" id="{1153B2F8-436C-8F58-12AF-A7F33ECCADFF}"/>
                </a:ext>
              </a:extLst>
            </p:cNvPr>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10914;p14">
              <a:extLst>
                <a:ext uri="{FF2B5EF4-FFF2-40B4-BE49-F238E27FC236}">
                  <a16:creationId xmlns:a16="http://schemas.microsoft.com/office/drawing/2014/main" id="{380CA30F-586A-3CA0-10B9-7172CD5AA76D}"/>
                </a:ext>
              </a:extLst>
            </p:cNvPr>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10915;p14">
              <a:extLst>
                <a:ext uri="{FF2B5EF4-FFF2-40B4-BE49-F238E27FC236}">
                  <a16:creationId xmlns:a16="http://schemas.microsoft.com/office/drawing/2014/main" id="{E70C6849-60C9-E38C-DC53-9E51CE794D6F}"/>
                </a:ext>
              </a:extLst>
            </p:cNvPr>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10916;p14">
              <a:extLst>
                <a:ext uri="{FF2B5EF4-FFF2-40B4-BE49-F238E27FC236}">
                  <a16:creationId xmlns:a16="http://schemas.microsoft.com/office/drawing/2014/main" id="{7BFD134A-5105-EEE8-3911-6EC3B899FA4C}"/>
                </a:ext>
              </a:extLst>
            </p:cNvPr>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10917;p14">
              <a:extLst>
                <a:ext uri="{FF2B5EF4-FFF2-40B4-BE49-F238E27FC236}">
                  <a16:creationId xmlns:a16="http://schemas.microsoft.com/office/drawing/2014/main" id="{98D8D4A3-A126-8190-C87B-834650568F34}"/>
                </a:ext>
              </a:extLst>
            </p:cNvPr>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10918;p14">
              <a:extLst>
                <a:ext uri="{FF2B5EF4-FFF2-40B4-BE49-F238E27FC236}">
                  <a16:creationId xmlns:a16="http://schemas.microsoft.com/office/drawing/2014/main" id="{93D11775-465E-4621-11F7-15AC91A9000A}"/>
                </a:ext>
              </a:extLst>
            </p:cNvPr>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10919;p14">
              <a:extLst>
                <a:ext uri="{FF2B5EF4-FFF2-40B4-BE49-F238E27FC236}">
                  <a16:creationId xmlns:a16="http://schemas.microsoft.com/office/drawing/2014/main" id="{D3A7931D-7CC2-8113-F702-CDE20814C74B}"/>
                </a:ext>
              </a:extLst>
            </p:cNvPr>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10920;p14">
              <a:extLst>
                <a:ext uri="{FF2B5EF4-FFF2-40B4-BE49-F238E27FC236}">
                  <a16:creationId xmlns:a16="http://schemas.microsoft.com/office/drawing/2014/main" id="{535A2104-D62F-50C7-1DBB-15C84112DFA9}"/>
                </a:ext>
              </a:extLst>
            </p:cNvPr>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10921;p14">
              <a:extLst>
                <a:ext uri="{FF2B5EF4-FFF2-40B4-BE49-F238E27FC236}">
                  <a16:creationId xmlns:a16="http://schemas.microsoft.com/office/drawing/2014/main" id="{A916A79B-B97B-0FC2-442C-4513ABA0CAEA}"/>
                </a:ext>
              </a:extLst>
            </p:cNvPr>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10922;p14">
              <a:extLst>
                <a:ext uri="{FF2B5EF4-FFF2-40B4-BE49-F238E27FC236}">
                  <a16:creationId xmlns:a16="http://schemas.microsoft.com/office/drawing/2014/main" id="{F04CE383-F7AE-D0F5-AB3D-0149AF29A2FD}"/>
                </a:ext>
              </a:extLst>
            </p:cNvPr>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10923;p14">
              <a:extLst>
                <a:ext uri="{FF2B5EF4-FFF2-40B4-BE49-F238E27FC236}">
                  <a16:creationId xmlns:a16="http://schemas.microsoft.com/office/drawing/2014/main" id="{BDD8DC02-4713-90DB-1BC7-BC91391324A5}"/>
                </a:ext>
              </a:extLst>
            </p:cNvPr>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10924;p14">
              <a:extLst>
                <a:ext uri="{FF2B5EF4-FFF2-40B4-BE49-F238E27FC236}">
                  <a16:creationId xmlns:a16="http://schemas.microsoft.com/office/drawing/2014/main" id="{268E6CF8-6623-E318-B4DF-1E88B25165A4}"/>
                </a:ext>
              </a:extLst>
            </p:cNvPr>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10925;p14">
              <a:extLst>
                <a:ext uri="{FF2B5EF4-FFF2-40B4-BE49-F238E27FC236}">
                  <a16:creationId xmlns:a16="http://schemas.microsoft.com/office/drawing/2014/main" id="{B0726B0F-4ECF-06FB-2F09-1E875FC9B2A0}"/>
                </a:ext>
              </a:extLst>
            </p:cNvPr>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10926;p14">
              <a:extLst>
                <a:ext uri="{FF2B5EF4-FFF2-40B4-BE49-F238E27FC236}">
                  <a16:creationId xmlns:a16="http://schemas.microsoft.com/office/drawing/2014/main" id="{54C604B1-E12A-E2D4-8BD8-4EF7B19C2A85}"/>
                </a:ext>
              </a:extLst>
            </p:cNvPr>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10927;p14">
              <a:extLst>
                <a:ext uri="{FF2B5EF4-FFF2-40B4-BE49-F238E27FC236}">
                  <a16:creationId xmlns:a16="http://schemas.microsoft.com/office/drawing/2014/main" id="{74C4D6BE-5312-B1FA-59E8-66CB316FD123}"/>
                </a:ext>
              </a:extLst>
            </p:cNvPr>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10928;p14">
              <a:extLst>
                <a:ext uri="{FF2B5EF4-FFF2-40B4-BE49-F238E27FC236}">
                  <a16:creationId xmlns:a16="http://schemas.microsoft.com/office/drawing/2014/main" id="{63DC9F02-E716-29E6-046D-080B7D9A6B18}"/>
                </a:ext>
              </a:extLst>
            </p:cNvPr>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10929;p14">
              <a:extLst>
                <a:ext uri="{FF2B5EF4-FFF2-40B4-BE49-F238E27FC236}">
                  <a16:creationId xmlns:a16="http://schemas.microsoft.com/office/drawing/2014/main" id="{281CB225-6478-5929-4BD1-20A769C46A3B}"/>
                </a:ext>
              </a:extLst>
            </p:cNvPr>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10930;p14">
              <a:extLst>
                <a:ext uri="{FF2B5EF4-FFF2-40B4-BE49-F238E27FC236}">
                  <a16:creationId xmlns:a16="http://schemas.microsoft.com/office/drawing/2014/main" id="{C28CD57A-081B-AE9B-38D1-917314AD2203}"/>
                </a:ext>
              </a:extLst>
            </p:cNvPr>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10931;p14">
              <a:extLst>
                <a:ext uri="{FF2B5EF4-FFF2-40B4-BE49-F238E27FC236}">
                  <a16:creationId xmlns:a16="http://schemas.microsoft.com/office/drawing/2014/main" id="{32EDB3D8-5CCE-E679-297F-3993034C72DC}"/>
                </a:ext>
              </a:extLst>
            </p:cNvPr>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10932;p14">
              <a:extLst>
                <a:ext uri="{FF2B5EF4-FFF2-40B4-BE49-F238E27FC236}">
                  <a16:creationId xmlns:a16="http://schemas.microsoft.com/office/drawing/2014/main" id="{DA083DAD-8559-0BE4-EA7B-FCA779B03378}"/>
                </a:ext>
              </a:extLst>
            </p:cNvPr>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10933;p14">
              <a:extLst>
                <a:ext uri="{FF2B5EF4-FFF2-40B4-BE49-F238E27FC236}">
                  <a16:creationId xmlns:a16="http://schemas.microsoft.com/office/drawing/2014/main" id="{1E46F185-46EC-EEED-258A-0B50A55F7744}"/>
                </a:ext>
              </a:extLst>
            </p:cNvPr>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10934;p14">
              <a:extLst>
                <a:ext uri="{FF2B5EF4-FFF2-40B4-BE49-F238E27FC236}">
                  <a16:creationId xmlns:a16="http://schemas.microsoft.com/office/drawing/2014/main" id="{23475B83-CB79-1876-1647-A9307FF3783D}"/>
                </a:ext>
              </a:extLst>
            </p:cNvPr>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10935;p14">
              <a:extLst>
                <a:ext uri="{FF2B5EF4-FFF2-40B4-BE49-F238E27FC236}">
                  <a16:creationId xmlns:a16="http://schemas.microsoft.com/office/drawing/2014/main" id="{A99801AA-A709-AA37-121C-616AAA8FCAB0}"/>
                </a:ext>
              </a:extLst>
            </p:cNvPr>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10936;p14">
              <a:extLst>
                <a:ext uri="{FF2B5EF4-FFF2-40B4-BE49-F238E27FC236}">
                  <a16:creationId xmlns:a16="http://schemas.microsoft.com/office/drawing/2014/main" id="{FF56A0DB-BFB4-7CB7-F7E8-5AAB58022FE0}"/>
                </a:ext>
              </a:extLst>
            </p:cNvPr>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10937;p14">
              <a:extLst>
                <a:ext uri="{FF2B5EF4-FFF2-40B4-BE49-F238E27FC236}">
                  <a16:creationId xmlns:a16="http://schemas.microsoft.com/office/drawing/2014/main" id="{50206667-CFD2-3820-DA8D-D2A5B9C88A2E}"/>
                </a:ext>
              </a:extLst>
            </p:cNvPr>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10938;p14">
              <a:extLst>
                <a:ext uri="{FF2B5EF4-FFF2-40B4-BE49-F238E27FC236}">
                  <a16:creationId xmlns:a16="http://schemas.microsoft.com/office/drawing/2014/main" id="{B0E9F378-6BE3-1A6E-3CED-C79DCB36E2B6}"/>
                </a:ext>
              </a:extLst>
            </p:cNvPr>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10939;p14">
              <a:extLst>
                <a:ext uri="{FF2B5EF4-FFF2-40B4-BE49-F238E27FC236}">
                  <a16:creationId xmlns:a16="http://schemas.microsoft.com/office/drawing/2014/main" id="{17BCBB31-280C-D5BB-DD8F-03C04F5CAB52}"/>
                </a:ext>
              </a:extLst>
            </p:cNvPr>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10940;p14">
              <a:extLst>
                <a:ext uri="{FF2B5EF4-FFF2-40B4-BE49-F238E27FC236}">
                  <a16:creationId xmlns:a16="http://schemas.microsoft.com/office/drawing/2014/main" id="{0A9B48C7-4070-176B-70EC-48D64A7DF0B8}"/>
                </a:ext>
              </a:extLst>
            </p:cNvPr>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10941;p14">
              <a:extLst>
                <a:ext uri="{FF2B5EF4-FFF2-40B4-BE49-F238E27FC236}">
                  <a16:creationId xmlns:a16="http://schemas.microsoft.com/office/drawing/2014/main" id="{F03EAC6B-B9F9-C8B5-4A8A-436AD91C1892}"/>
                </a:ext>
              </a:extLst>
            </p:cNvPr>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10942;p14">
              <a:extLst>
                <a:ext uri="{FF2B5EF4-FFF2-40B4-BE49-F238E27FC236}">
                  <a16:creationId xmlns:a16="http://schemas.microsoft.com/office/drawing/2014/main" id="{287A2B94-E6BF-EC27-DF41-412634AF454D}"/>
                </a:ext>
              </a:extLst>
            </p:cNvPr>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10943;p14">
              <a:extLst>
                <a:ext uri="{FF2B5EF4-FFF2-40B4-BE49-F238E27FC236}">
                  <a16:creationId xmlns:a16="http://schemas.microsoft.com/office/drawing/2014/main" id="{4DFF7FA2-CC1D-1EC7-A16C-CA86EA290FAF}"/>
                </a:ext>
              </a:extLst>
            </p:cNvPr>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10944;p14">
              <a:extLst>
                <a:ext uri="{FF2B5EF4-FFF2-40B4-BE49-F238E27FC236}">
                  <a16:creationId xmlns:a16="http://schemas.microsoft.com/office/drawing/2014/main" id="{BD09A203-6E8C-444B-59B6-7D6834272BE2}"/>
                </a:ext>
              </a:extLst>
            </p:cNvPr>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10945;p14">
              <a:extLst>
                <a:ext uri="{FF2B5EF4-FFF2-40B4-BE49-F238E27FC236}">
                  <a16:creationId xmlns:a16="http://schemas.microsoft.com/office/drawing/2014/main" id="{2E5E32D7-1267-276F-D534-208B26CDE51D}"/>
                </a:ext>
              </a:extLst>
            </p:cNvPr>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10946;p14">
              <a:extLst>
                <a:ext uri="{FF2B5EF4-FFF2-40B4-BE49-F238E27FC236}">
                  <a16:creationId xmlns:a16="http://schemas.microsoft.com/office/drawing/2014/main" id="{F07A143D-B517-5B65-2941-FFF7F0F0030E}"/>
                </a:ext>
              </a:extLst>
            </p:cNvPr>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10947;p14">
              <a:extLst>
                <a:ext uri="{FF2B5EF4-FFF2-40B4-BE49-F238E27FC236}">
                  <a16:creationId xmlns:a16="http://schemas.microsoft.com/office/drawing/2014/main" id="{DDE711DD-EA08-C7AF-6B89-DB121C35197A}"/>
                </a:ext>
              </a:extLst>
            </p:cNvPr>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10948;p14">
              <a:extLst>
                <a:ext uri="{FF2B5EF4-FFF2-40B4-BE49-F238E27FC236}">
                  <a16:creationId xmlns:a16="http://schemas.microsoft.com/office/drawing/2014/main" id="{DA776E0D-7F89-B1D0-C98A-7A17D1F17B69}"/>
                </a:ext>
              </a:extLst>
            </p:cNvPr>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10949;p14">
              <a:extLst>
                <a:ext uri="{FF2B5EF4-FFF2-40B4-BE49-F238E27FC236}">
                  <a16:creationId xmlns:a16="http://schemas.microsoft.com/office/drawing/2014/main" id="{5DB142C6-4F8C-D554-3D0D-A071C53E10E3}"/>
                </a:ext>
              </a:extLst>
            </p:cNvPr>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10950;p14">
              <a:extLst>
                <a:ext uri="{FF2B5EF4-FFF2-40B4-BE49-F238E27FC236}">
                  <a16:creationId xmlns:a16="http://schemas.microsoft.com/office/drawing/2014/main" id="{6F340C68-96A5-1133-2C76-A243366A7791}"/>
                </a:ext>
              </a:extLst>
            </p:cNvPr>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10951;p14">
              <a:extLst>
                <a:ext uri="{FF2B5EF4-FFF2-40B4-BE49-F238E27FC236}">
                  <a16:creationId xmlns:a16="http://schemas.microsoft.com/office/drawing/2014/main" id="{DF132BE4-6B5D-86B4-AE9F-320120083150}"/>
                </a:ext>
              </a:extLst>
            </p:cNvPr>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10952;p14">
              <a:extLst>
                <a:ext uri="{FF2B5EF4-FFF2-40B4-BE49-F238E27FC236}">
                  <a16:creationId xmlns:a16="http://schemas.microsoft.com/office/drawing/2014/main" id="{97BF6D41-9E85-546E-9F93-A15C8780FA30}"/>
                </a:ext>
              </a:extLst>
            </p:cNvPr>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10953;p14">
              <a:extLst>
                <a:ext uri="{FF2B5EF4-FFF2-40B4-BE49-F238E27FC236}">
                  <a16:creationId xmlns:a16="http://schemas.microsoft.com/office/drawing/2014/main" id="{7D831942-91A6-E82B-0999-D4078CD81F2F}"/>
                </a:ext>
              </a:extLst>
            </p:cNvPr>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10954;p14">
              <a:extLst>
                <a:ext uri="{FF2B5EF4-FFF2-40B4-BE49-F238E27FC236}">
                  <a16:creationId xmlns:a16="http://schemas.microsoft.com/office/drawing/2014/main" id="{C02765F1-C326-032A-9999-F2F6F6A77853}"/>
                </a:ext>
              </a:extLst>
            </p:cNvPr>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10955;p14">
              <a:extLst>
                <a:ext uri="{FF2B5EF4-FFF2-40B4-BE49-F238E27FC236}">
                  <a16:creationId xmlns:a16="http://schemas.microsoft.com/office/drawing/2014/main" id="{2AACF602-D7BF-E3AD-BB48-DA23239852FE}"/>
                </a:ext>
              </a:extLst>
            </p:cNvPr>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10956;p14">
              <a:extLst>
                <a:ext uri="{FF2B5EF4-FFF2-40B4-BE49-F238E27FC236}">
                  <a16:creationId xmlns:a16="http://schemas.microsoft.com/office/drawing/2014/main" id="{B063D75F-8A5E-6AED-EEBA-012A2BF8DD7E}"/>
                </a:ext>
              </a:extLst>
            </p:cNvPr>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10957;p14">
              <a:extLst>
                <a:ext uri="{FF2B5EF4-FFF2-40B4-BE49-F238E27FC236}">
                  <a16:creationId xmlns:a16="http://schemas.microsoft.com/office/drawing/2014/main" id="{11E605B0-8EA0-2DF5-706E-7EEDDC89DB24}"/>
                </a:ext>
              </a:extLst>
            </p:cNvPr>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10958;p14">
              <a:extLst>
                <a:ext uri="{FF2B5EF4-FFF2-40B4-BE49-F238E27FC236}">
                  <a16:creationId xmlns:a16="http://schemas.microsoft.com/office/drawing/2014/main" id="{0C184950-C3FB-2E10-349D-A83A09E0C753}"/>
                </a:ext>
              </a:extLst>
            </p:cNvPr>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10959;p14">
              <a:extLst>
                <a:ext uri="{FF2B5EF4-FFF2-40B4-BE49-F238E27FC236}">
                  <a16:creationId xmlns:a16="http://schemas.microsoft.com/office/drawing/2014/main" id="{79B00232-0B7B-FD22-892A-09A0ED0F6754}"/>
                </a:ext>
              </a:extLst>
            </p:cNvPr>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10960;p14">
              <a:extLst>
                <a:ext uri="{FF2B5EF4-FFF2-40B4-BE49-F238E27FC236}">
                  <a16:creationId xmlns:a16="http://schemas.microsoft.com/office/drawing/2014/main" id="{BE301D8E-B8CB-7D18-6529-3DE7EA45811E}"/>
                </a:ext>
              </a:extLst>
            </p:cNvPr>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10961;p14">
              <a:extLst>
                <a:ext uri="{FF2B5EF4-FFF2-40B4-BE49-F238E27FC236}">
                  <a16:creationId xmlns:a16="http://schemas.microsoft.com/office/drawing/2014/main" id="{E123FCB0-93C5-ABD9-99F3-6708186AC133}"/>
                </a:ext>
              </a:extLst>
            </p:cNvPr>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10962;p14">
              <a:extLst>
                <a:ext uri="{FF2B5EF4-FFF2-40B4-BE49-F238E27FC236}">
                  <a16:creationId xmlns:a16="http://schemas.microsoft.com/office/drawing/2014/main" id="{58C22CE7-B9C7-B793-37F6-B693CFCC9BB5}"/>
                </a:ext>
              </a:extLst>
            </p:cNvPr>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10963;p14">
              <a:extLst>
                <a:ext uri="{FF2B5EF4-FFF2-40B4-BE49-F238E27FC236}">
                  <a16:creationId xmlns:a16="http://schemas.microsoft.com/office/drawing/2014/main" id="{7EA2ECBA-AEFF-5E9F-59A6-75A8F97A5B97}"/>
                </a:ext>
              </a:extLst>
            </p:cNvPr>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10964;p14">
              <a:extLst>
                <a:ext uri="{FF2B5EF4-FFF2-40B4-BE49-F238E27FC236}">
                  <a16:creationId xmlns:a16="http://schemas.microsoft.com/office/drawing/2014/main" id="{D161F8C7-0ED6-1E68-3894-B700065D8BF8}"/>
                </a:ext>
              </a:extLst>
            </p:cNvPr>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10965;p14">
              <a:extLst>
                <a:ext uri="{FF2B5EF4-FFF2-40B4-BE49-F238E27FC236}">
                  <a16:creationId xmlns:a16="http://schemas.microsoft.com/office/drawing/2014/main" id="{2C0B50BA-4816-C49A-C104-E03B09A70A14}"/>
                </a:ext>
              </a:extLst>
            </p:cNvPr>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10966;p14">
              <a:extLst>
                <a:ext uri="{FF2B5EF4-FFF2-40B4-BE49-F238E27FC236}">
                  <a16:creationId xmlns:a16="http://schemas.microsoft.com/office/drawing/2014/main" id="{64A6F862-CB4D-F0F1-C64E-BA19E8958919}"/>
                </a:ext>
              </a:extLst>
            </p:cNvPr>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10967;p14">
              <a:extLst>
                <a:ext uri="{FF2B5EF4-FFF2-40B4-BE49-F238E27FC236}">
                  <a16:creationId xmlns:a16="http://schemas.microsoft.com/office/drawing/2014/main" id="{011BE03C-7054-6259-9FE6-991F3F79EAA1}"/>
                </a:ext>
              </a:extLst>
            </p:cNvPr>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10968;p14">
              <a:extLst>
                <a:ext uri="{FF2B5EF4-FFF2-40B4-BE49-F238E27FC236}">
                  <a16:creationId xmlns:a16="http://schemas.microsoft.com/office/drawing/2014/main" id="{B4418969-3FEB-1622-4F05-73E7DDF03DDF}"/>
                </a:ext>
              </a:extLst>
            </p:cNvPr>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10969;p14">
              <a:extLst>
                <a:ext uri="{FF2B5EF4-FFF2-40B4-BE49-F238E27FC236}">
                  <a16:creationId xmlns:a16="http://schemas.microsoft.com/office/drawing/2014/main" id="{AA73EA41-640B-77F3-E1D7-1C5B29F2375A}"/>
                </a:ext>
              </a:extLst>
            </p:cNvPr>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10970;p14">
              <a:extLst>
                <a:ext uri="{FF2B5EF4-FFF2-40B4-BE49-F238E27FC236}">
                  <a16:creationId xmlns:a16="http://schemas.microsoft.com/office/drawing/2014/main" id="{D9A0B58F-61C6-3F8D-990F-DA2384E45FA3}"/>
                </a:ext>
              </a:extLst>
            </p:cNvPr>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10971;p14">
              <a:extLst>
                <a:ext uri="{FF2B5EF4-FFF2-40B4-BE49-F238E27FC236}">
                  <a16:creationId xmlns:a16="http://schemas.microsoft.com/office/drawing/2014/main" id="{CB4DE8B5-EE61-E3EC-2714-477E7A15FC33}"/>
                </a:ext>
              </a:extLst>
            </p:cNvPr>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10972;p14">
              <a:extLst>
                <a:ext uri="{FF2B5EF4-FFF2-40B4-BE49-F238E27FC236}">
                  <a16:creationId xmlns:a16="http://schemas.microsoft.com/office/drawing/2014/main" id="{AAA61839-EEE7-666B-F3D3-9A9DB5DB2725}"/>
                </a:ext>
              </a:extLst>
            </p:cNvPr>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10973;p14">
              <a:extLst>
                <a:ext uri="{FF2B5EF4-FFF2-40B4-BE49-F238E27FC236}">
                  <a16:creationId xmlns:a16="http://schemas.microsoft.com/office/drawing/2014/main" id="{32B4E67D-2175-0CBA-25EE-2ABB5D7D9055}"/>
                </a:ext>
              </a:extLst>
            </p:cNvPr>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10974;p14">
              <a:extLst>
                <a:ext uri="{FF2B5EF4-FFF2-40B4-BE49-F238E27FC236}">
                  <a16:creationId xmlns:a16="http://schemas.microsoft.com/office/drawing/2014/main" id="{070A1A36-6B42-1C6C-4A31-CF51783377DE}"/>
                </a:ext>
              </a:extLst>
            </p:cNvPr>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10975;p14">
              <a:extLst>
                <a:ext uri="{FF2B5EF4-FFF2-40B4-BE49-F238E27FC236}">
                  <a16:creationId xmlns:a16="http://schemas.microsoft.com/office/drawing/2014/main" id="{FCB5F0F8-2C0C-2EBC-0309-6B30C0140F9F}"/>
                </a:ext>
              </a:extLst>
            </p:cNvPr>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10976;p14">
              <a:extLst>
                <a:ext uri="{FF2B5EF4-FFF2-40B4-BE49-F238E27FC236}">
                  <a16:creationId xmlns:a16="http://schemas.microsoft.com/office/drawing/2014/main" id="{2BD3464F-8703-BC94-E690-4051EFCAE13E}"/>
                </a:ext>
              </a:extLst>
            </p:cNvPr>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10977;p14">
              <a:extLst>
                <a:ext uri="{FF2B5EF4-FFF2-40B4-BE49-F238E27FC236}">
                  <a16:creationId xmlns:a16="http://schemas.microsoft.com/office/drawing/2014/main" id="{9DDED833-2926-F08B-EC8D-96AF348FB387}"/>
                </a:ext>
              </a:extLst>
            </p:cNvPr>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10978;p14">
              <a:extLst>
                <a:ext uri="{FF2B5EF4-FFF2-40B4-BE49-F238E27FC236}">
                  <a16:creationId xmlns:a16="http://schemas.microsoft.com/office/drawing/2014/main" id="{DCB78847-01FD-080F-58A7-60555CF0AB47}"/>
                </a:ext>
              </a:extLst>
            </p:cNvPr>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10979;p14">
              <a:extLst>
                <a:ext uri="{FF2B5EF4-FFF2-40B4-BE49-F238E27FC236}">
                  <a16:creationId xmlns:a16="http://schemas.microsoft.com/office/drawing/2014/main" id="{D1101855-A671-ABB9-7E92-9F04848041F0}"/>
                </a:ext>
              </a:extLst>
            </p:cNvPr>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10980;p14">
              <a:extLst>
                <a:ext uri="{FF2B5EF4-FFF2-40B4-BE49-F238E27FC236}">
                  <a16:creationId xmlns:a16="http://schemas.microsoft.com/office/drawing/2014/main" id="{24D500A2-4849-CD80-6350-3E1713553775}"/>
                </a:ext>
              </a:extLst>
            </p:cNvPr>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10981;p14">
              <a:extLst>
                <a:ext uri="{FF2B5EF4-FFF2-40B4-BE49-F238E27FC236}">
                  <a16:creationId xmlns:a16="http://schemas.microsoft.com/office/drawing/2014/main" id="{712A90D4-FECF-FAE0-8F6E-1AAB3C1BA427}"/>
                </a:ext>
              </a:extLst>
            </p:cNvPr>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10982;p14">
              <a:extLst>
                <a:ext uri="{FF2B5EF4-FFF2-40B4-BE49-F238E27FC236}">
                  <a16:creationId xmlns:a16="http://schemas.microsoft.com/office/drawing/2014/main" id="{86B7A4FA-F684-1EB0-D294-2ED6B5DC092D}"/>
                </a:ext>
              </a:extLst>
            </p:cNvPr>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10983;p14">
              <a:extLst>
                <a:ext uri="{FF2B5EF4-FFF2-40B4-BE49-F238E27FC236}">
                  <a16:creationId xmlns:a16="http://schemas.microsoft.com/office/drawing/2014/main" id="{78752155-34AE-A814-8FB3-C87B6CF55F90}"/>
                </a:ext>
              </a:extLst>
            </p:cNvPr>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10984;p14">
              <a:extLst>
                <a:ext uri="{FF2B5EF4-FFF2-40B4-BE49-F238E27FC236}">
                  <a16:creationId xmlns:a16="http://schemas.microsoft.com/office/drawing/2014/main" id="{155EB213-43D8-2F7B-27AD-3F010319223B}"/>
                </a:ext>
              </a:extLst>
            </p:cNvPr>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10985;p14">
              <a:extLst>
                <a:ext uri="{FF2B5EF4-FFF2-40B4-BE49-F238E27FC236}">
                  <a16:creationId xmlns:a16="http://schemas.microsoft.com/office/drawing/2014/main" id="{751F041B-CBB9-1B77-89D7-C7D13535A558}"/>
                </a:ext>
              </a:extLst>
            </p:cNvPr>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10986;p14">
              <a:extLst>
                <a:ext uri="{FF2B5EF4-FFF2-40B4-BE49-F238E27FC236}">
                  <a16:creationId xmlns:a16="http://schemas.microsoft.com/office/drawing/2014/main" id="{6CEA0184-11E8-DAD4-8161-1D1E15A0BF75}"/>
                </a:ext>
              </a:extLst>
            </p:cNvPr>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10987;p14">
              <a:extLst>
                <a:ext uri="{FF2B5EF4-FFF2-40B4-BE49-F238E27FC236}">
                  <a16:creationId xmlns:a16="http://schemas.microsoft.com/office/drawing/2014/main" id="{B8BD7998-B3C4-727D-3D01-25A2DA01C5DB}"/>
                </a:ext>
              </a:extLst>
            </p:cNvPr>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10988;p14">
              <a:extLst>
                <a:ext uri="{FF2B5EF4-FFF2-40B4-BE49-F238E27FC236}">
                  <a16:creationId xmlns:a16="http://schemas.microsoft.com/office/drawing/2014/main" id="{93CCAA6C-AEA6-CDA7-5999-F27F09FD9DC6}"/>
                </a:ext>
              </a:extLst>
            </p:cNvPr>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10989;p14">
              <a:extLst>
                <a:ext uri="{FF2B5EF4-FFF2-40B4-BE49-F238E27FC236}">
                  <a16:creationId xmlns:a16="http://schemas.microsoft.com/office/drawing/2014/main" id="{AC884A8A-6B75-1891-ACD6-3C6229CC1E78}"/>
                </a:ext>
              </a:extLst>
            </p:cNvPr>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10990;p14">
              <a:extLst>
                <a:ext uri="{FF2B5EF4-FFF2-40B4-BE49-F238E27FC236}">
                  <a16:creationId xmlns:a16="http://schemas.microsoft.com/office/drawing/2014/main" id="{834EF3F9-C236-60AF-6D17-F80A222704A2}"/>
                </a:ext>
              </a:extLst>
            </p:cNvPr>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10991;p14">
              <a:extLst>
                <a:ext uri="{FF2B5EF4-FFF2-40B4-BE49-F238E27FC236}">
                  <a16:creationId xmlns:a16="http://schemas.microsoft.com/office/drawing/2014/main" id="{8523084E-4628-B7B7-657D-FDC8C9FE21CF}"/>
                </a:ext>
              </a:extLst>
            </p:cNvPr>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10992;p14">
              <a:extLst>
                <a:ext uri="{FF2B5EF4-FFF2-40B4-BE49-F238E27FC236}">
                  <a16:creationId xmlns:a16="http://schemas.microsoft.com/office/drawing/2014/main" id="{D80C1A1A-6D71-3590-5467-52D1F23D58F6}"/>
                </a:ext>
              </a:extLst>
            </p:cNvPr>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10993;p14">
              <a:extLst>
                <a:ext uri="{FF2B5EF4-FFF2-40B4-BE49-F238E27FC236}">
                  <a16:creationId xmlns:a16="http://schemas.microsoft.com/office/drawing/2014/main" id="{3D5D7991-884C-6F97-775D-BE4EF030330A}"/>
                </a:ext>
              </a:extLst>
            </p:cNvPr>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10994;p14">
              <a:extLst>
                <a:ext uri="{FF2B5EF4-FFF2-40B4-BE49-F238E27FC236}">
                  <a16:creationId xmlns:a16="http://schemas.microsoft.com/office/drawing/2014/main" id="{42B73FFB-0D06-A342-BFBF-359D887FE626}"/>
                </a:ext>
              </a:extLst>
            </p:cNvPr>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10995;p14">
              <a:extLst>
                <a:ext uri="{FF2B5EF4-FFF2-40B4-BE49-F238E27FC236}">
                  <a16:creationId xmlns:a16="http://schemas.microsoft.com/office/drawing/2014/main" id="{ACBAD629-4BE2-B426-C64C-0A0728CC813F}"/>
                </a:ext>
              </a:extLst>
            </p:cNvPr>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10996;p14">
              <a:extLst>
                <a:ext uri="{FF2B5EF4-FFF2-40B4-BE49-F238E27FC236}">
                  <a16:creationId xmlns:a16="http://schemas.microsoft.com/office/drawing/2014/main" id="{5FEB78E1-5377-0215-7BDE-1C7B4A7E8CF1}"/>
                </a:ext>
              </a:extLst>
            </p:cNvPr>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10997;p14">
              <a:extLst>
                <a:ext uri="{FF2B5EF4-FFF2-40B4-BE49-F238E27FC236}">
                  <a16:creationId xmlns:a16="http://schemas.microsoft.com/office/drawing/2014/main" id="{413D2D09-6386-4FCC-DEA0-FB1DC2D00D11}"/>
                </a:ext>
              </a:extLst>
            </p:cNvPr>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10998;p14">
              <a:extLst>
                <a:ext uri="{FF2B5EF4-FFF2-40B4-BE49-F238E27FC236}">
                  <a16:creationId xmlns:a16="http://schemas.microsoft.com/office/drawing/2014/main" id="{E63F20DD-8CD3-A239-2DF1-170ED85BBB22}"/>
                </a:ext>
              </a:extLst>
            </p:cNvPr>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10999;p14">
              <a:extLst>
                <a:ext uri="{FF2B5EF4-FFF2-40B4-BE49-F238E27FC236}">
                  <a16:creationId xmlns:a16="http://schemas.microsoft.com/office/drawing/2014/main" id="{65340EE8-7CC3-95C8-42CF-1CCFFD0B5A84}"/>
                </a:ext>
              </a:extLst>
            </p:cNvPr>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11000;p14">
              <a:extLst>
                <a:ext uri="{FF2B5EF4-FFF2-40B4-BE49-F238E27FC236}">
                  <a16:creationId xmlns:a16="http://schemas.microsoft.com/office/drawing/2014/main" id="{7A3BC1B7-E39F-CB9D-95A0-4D45B096185D}"/>
                </a:ext>
              </a:extLst>
            </p:cNvPr>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11001;p14">
              <a:extLst>
                <a:ext uri="{FF2B5EF4-FFF2-40B4-BE49-F238E27FC236}">
                  <a16:creationId xmlns:a16="http://schemas.microsoft.com/office/drawing/2014/main" id="{656A7447-3222-CA0C-5F98-065553F73549}"/>
                </a:ext>
              </a:extLst>
            </p:cNvPr>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11002;p14">
              <a:extLst>
                <a:ext uri="{FF2B5EF4-FFF2-40B4-BE49-F238E27FC236}">
                  <a16:creationId xmlns:a16="http://schemas.microsoft.com/office/drawing/2014/main" id="{F243AC5A-ECF0-2929-51E8-5FBFE3506A58}"/>
                </a:ext>
              </a:extLst>
            </p:cNvPr>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11003;p14">
              <a:extLst>
                <a:ext uri="{FF2B5EF4-FFF2-40B4-BE49-F238E27FC236}">
                  <a16:creationId xmlns:a16="http://schemas.microsoft.com/office/drawing/2014/main" id="{2076F659-92AE-41F5-96DF-8B765B7C9080}"/>
                </a:ext>
              </a:extLst>
            </p:cNvPr>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11004;p14">
              <a:extLst>
                <a:ext uri="{FF2B5EF4-FFF2-40B4-BE49-F238E27FC236}">
                  <a16:creationId xmlns:a16="http://schemas.microsoft.com/office/drawing/2014/main" id="{B15F1363-5C8B-9825-24D3-6B19D0BD502B}"/>
                </a:ext>
              </a:extLst>
            </p:cNvPr>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11005;p14">
              <a:extLst>
                <a:ext uri="{FF2B5EF4-FFF2-40B4-BE49-F238E27FC236}">
                  <a16:creationId xmlns:a16="http://schemas.microsoft.com/office/drawing/2014/main" id="{F457D4B1-AF87-3BB5-372E-ABED568D468C}"/>
                </a:ext>
              </a:extLst>
            </p:cNvPr>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11006;p14">
              <a:extLst>
                <a:ext uri="{FF2B5EF4-FFF2-40B4-BE49-F238E27FC236}">
                  <a16:creationId xmlns:a16="http://schemas.microsoft.com/office/drawing/2014/main" id="{387D3C72-012A-E0A7-7E35-04F80C817B1B}"/>
                </a:ext>
              </a:extLst>
            </p:cNvPr>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11007;p14">
              <a:extLst>
                <a:ext uri="{FF2B5EF4-FFF2-40B4-BE49-F238E27FC236}">
                  <a16:creationId xmlns:a16="http://schemas.microsoft.com/office/drawing/2014/main" id="{7A39C043-E0DD-B90A-05ED-19753D5DF838}"/>
                </a:ext>
              </a:extLst>
            </p:cNvPr>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11008;p14">
              <a:extLst>
                <a:ext uri="{FF2B5EF4-FFF2-40B4-BE49-F238E27FC236}">
                  <a16:creationId xmlns:a16="http://schemas.microsoft.com/office/drawing/2014/main" id="{6565FCE9-0483-050B-6779-82498A2D3B65}"/>
                </a:ext>
              </a:extLst>
            </p:cNvPr>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11009;p14">
              <a:extLst>
                <a:ext uri="{FF2B5EF4-FFF2-40B4-BE49-F238E27FC236}">
                  <a16:creationId xmlns:a16="http://schemas.microsoft.com/office/drawing/2014/main" id="{68731FA7-FB3C-062C-982A-121DBCE5818F}"/>
                </a:ext>
              </a:extLst>
            </p:cNvPr>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11010;p14">
              <a:extLst>
                <a:ext uri="{FF2B5EF4-FFF2-40B4-BE49-F238E27FC236}">
                  <a16:creationId xmlns:a16="http://schemas.microsoft.com/office/drawing/2014/main" id="{5275E6C4-FFFD-2BCB-2414-A0C822A6F286}"/>
                </a:ext>
              </a:extLst>
            </p:cNvPr>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11011;p14">
              <a:extLst>
                <a:ext uri="{FF2B5EF4-FFF2-40B4-BE49-F238E27FC236}">
                  <a16:creationId xmlns:a16="http://schemas.microsoft.com/office/drawing/2014/main" id="{1B4806CE-34E9-37B1-73BD-72388A155205}"/>
                </a:ext>
              </a:extLst>
            </p:cNvPr>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11012;p14">
              <a:extLst>
                <a:ext uri="{FF2B5EF4-FFF2-40B4-BE49-F238E27FC236}">
                  <a16:creationId xmlns:a16="http://schemas.microsoft.com/office/drawing/2014/main" id="{81A778C2-B423-62BA-B572-34A7F115BE18}"/>
                </a:ext>
              </a:extLst>
            </p:cNvPr>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11013;p14">
              <a:extLst>
                <a:ext uri="{FF2B5EF4-FFF2-40B4-BE49-F238E27FC236}">
                  <a16:creationId xmlns:a16="http://schemas.microsoft.com/office/drawing/2014/main" id="{15677AE4-1AE7-88E3-656E-696D39E38005}"/>
                </a:ext>
              </a:extLst>
            </p:cNvPr>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11014;p14">
              <a:extLst>
                <a:ext uri="{FF2B5EF4-FFF2-40B4-BE49-F238E27FC236}">
                  <a16:creationId xmlns:a16="http://schemas.microsoft.com/office/drawing/2014/main" id="{F59FCB93-5A3F-651E-A235-45D6407A44D6}"/>
                </a:ext>
              </a:extLst>
            </p:cNvPr>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11015;p14">
              <a:extLst>
                <a:ext uri="{FF2B5EF4-FFF2-40B4-BE49-F238E27FC236}">
                  <a16:creationId xmlns:a16="http://schemas.microsoft.com/office/drawing/2014/main" id="{3DE6D86C-2819-20DA-74C2-68FC447F94D7}"/>
                </a:ext>
              </a:extLst>
            </p:cNvPr>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11016;p14">
              <a:extLst>
                <a:ext uri="{FF2B5EF4-FFF2-40B4-BE49-F238E27FC236}">
                  <a16:creationId xmlns:a16="http://schemas.microsoft.com/office/drawing/2014/main" id="{5ED7D06E-7F7C-F5B2-EFDB-87B1EEDDDAA1}"/>
                </a:ext>
              </a:extLst>
            </p:cNvPr>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11017;p14">
              <a:extLst>
                <a:ext uri="{FF2B5EF4-FFF2-40B4-BE49-F238E27FC236}">
                  <a16:creationId xmlns:a16="http://schemas.microsoft.com/office/drawing/2014/main" id="{85D07AAB-51DF-5492-7AA7-D343FD20376C}"/>
                </a:ext>
              </a:extLst>
            </p:cNvPr>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11018;p14">
              <a:extLst>
                <a:ext uri="{FF2B5EF4-FFF2-40B4-BE49-F238E27FC236}">
                  <a16:creationId xmlns:a16="http://schemas.microsoft.com/office/drawing/2014/main" id="{D46CCA55-63AC-5C27-D56A-9659CE3FDD65}"/>
                </a:ext>
              </a:extLst>
            </p:cNvPr>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11019;p14">
              <a:extLst>
                <a:ext uri="{FF2B5EF4-FFF2-40B4-BE49-F238E27FC236}">
                  <a16:creationId xmlns:a16="http://schemas.microsoft.com/office/drawing/2014/main" id="{BCF38291-BE6F-2BBD-B0D8-06A1A85C1F1A}"/>
                </a:ext>
              </a:extLst>
            </p:cNvPr>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11020;p14">
              <a:extLst>
                <a:ext uri="{FF2B5EF4-FFF2-40B4-BE49-F238E27FC236}">
                  <a16:creationId xmlns:a16="http://schemas.microsoft.com/office/drawing/2014/main" id="{F683F5C6-5846-7630-2FBA-CD49A26D8404}"/>
                </a:ext>
              </a:extLst>
            </p:cNvPr>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11021;p14">
              <a:extLst>
                <a:ext uri="{FF2B5EF4-FFF2-40B4-BE49-F238E27FC236}">
                  <a16:creationId xmlns:a16="http://schemas.microsoft.com/office/drawing/2014/main" id="{D47CB282-A807-B583-8298-B7C8D1152F43}"/>
                </a:ext>
              </a:extLst>
            </p:cNvPr>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11022;p14">
              <a:extLst>
                <a:ext uri="{FF2B5EF4-FFF2-40B4-BE49-F238E27FC236}">
                  <a16:creationId xmlns:a16="http://schemas.microsoft.com/office/drawing/2014/main" id="{62D1EF8D-B6E3-F54B-C2DB-72670A57C771}"/>
                </a:ext>
              </a:extLst>
            </p:cNvPr>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11023;p14">
              <a:extLst>
                <a:ext uri="{FF2B5EF4-FFF2-40B4-BE49-F238E27FC236}">
                  <a16:creationId xmlns:a16="http://schemas.microsoft.com/office/drawing/2014/main" id="{26A85E7A-64B0-60B3-E9E0-512026B8E874}"/>
                </a:ext>
              </a:extLst>
            </p:cNvPr>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11024;p14">
              <a:extLst>
                <a:ext uri="{FF2B5EF4-FFF2-40B4-BE49-F238E27FC236}">
                  <a16:creationId xmlns:a16="http://schemas.microsoft.com/office/drawing/2014/main" id="{1124BD60-6B87-A44C-1943-EB05542CE776}"/>
                </a:ext>
              </a:extLst>
            </p:cNvPr>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11025;p14">
              <a:extLst>
                <a:ext uri="{FF2B5EF4-FFF2-40B4-BE49-F238E27FC236}">
                  <a16:creationId xmlns:a16="http://schemas.microsoft.com/office/drawing/2014/main" id="{DED53573-0E46-9459-7EBE-FA5C5BC5C1FD}"/>
                </a:ext>
              </a:extLst>
            </p:cNvPr>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11026;p14">
              <a:extLst>
                <a:ext uri="{FF2B5EF4-FFF2-40B4-BE49-F238E27FC236}">
                  <a16:creationId xmlns:a16="http://schemas.microsoft.com/office/drawing/2014/main" id="{82053F57-854A-6DE5-382E-5B123B0CA530}"/>
                </a:ext>
              </a:extLst>
            </p:cNvPr>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11027;p14">
              <a:extLst>
                <a:ext uri="{FF2B5EF4-FFF2-40B4-BE49-F238E27FC236}">
                  <a16:creationId xmlns:a16="http://schemas.microsoft.com/office/drawing/2014/main" id="{AE7A42EC-BE0F-C3E0-C7F3-E6614C671101}"/>
                </a:ext>
              </a:extLst>
            </p:cNvPr>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11028;p14">
              <a:extLst>
                <a:ext uri="{FF2B5EF4-FFF2-40B4-BE49-F238E27FC236}">
                  <a16:creationId xmlns:a16="http://schemas.microsoft.com/office/drawing/2014/main" id="{21F297F5-5443-74FD-B8EB-F2F7F5F27FB0}"/>
                </a:ext>
              </a:extLst>
            </p:cNvPr>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11029;p14">
              <a:extLst>
                <a:ext uri="{FF2B5EF4-FFF2-40B4-BE49-F238E27FC236}">
                  <a16:creationId xmlns:a16="http://schemas.microsoft.com/office/drawing/2014/main" id="{A58BBCE6-B269-C9AE-F4F7-A532824EA4D3}"/>
                </a:ext>
              </a:extLst>
            </p:cNvPr>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11030;p14">
              <a:extLst>
                <a:ext uri="{FF2B5EF4-FFF2-40B4-BE49-F238E27FC236}">
                  <a16:creationId xmlns:a16="http://schemas.microsoft.com/office/drawing/2014/main" id="{FBF58DAC-7321-6208-E9A1-512C14075498}"/>
                </a:ext>
              </a:extLst>
            </p:cNvPr>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11031;p14">
              <a:extLst>
                <a:ext uri="{FF2B5EF4-FFF2-40B4-BE49-F238E27FC236}">
                  <a16:creationId xmlns:a16="http://schemas.microsoft.com/office/drawing/2014/main" id="{9FDE9ECD-BCF6-91E6-EC2A-2BF4404B7A13}"/>
                </a:ext>
              </a:extLst>
            </p:cNvPr>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11032;p14">
              <a:extLst>
                <a:ext uri="{FF2B5EF4-FFF2-40B4-BE49-F238E27FC236}">
                  <a16:creationId xmlns:a16="http://schemas.microsoft.com/office/drawing/2014/main" id="{DDAD461C-A12D-9FA7-5613-E193A5553A31}"/>
                </a:ext>
              </a:extLst>
            </p:cNvPr>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11033;p14">
              <a:extLst>
                <a:ext uri="{FF2B5EF4-FFF2-40B4-BE49-F238E27FC236}">
                  <a16:creationId xmlns:a16="http://schemas.microsoft.com/office/drawing/2014/main" id="{0F24D21D-EEC3-5403-B1AD-8C4DE74EC33F}"/>
                </a:ext>
              </a:extLst>
            </p:cNvPr>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11034;p14">
              <a:extLst>
                <a:ext uri="{FF2B5EF4-FFF2-40B4-BE49-F238E27FC236}">
                  <a16:creationId xmlns:a16="http://schemas.microsoft.com/office/drawing/2014/main" id="{996CBC53-F5D5-A8B7-2161-FDF00E11C1DC}"/>
                </a:ext>
              </a:extLst>
            </p:cNvPr>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11035;p14">
              <a:extLst>
                <a:ext uri="{FF2B5EF4-FFF2-40B4-BE49-F238E27FC236}">
                  <a16:creationId xmlns:a16="http://schemas.microsoft.com/office/drawing/2014/main" id="{BB2F31CD-D143-FF46-AA32-D238FB6FD569}"/>
                </a:ext>
              </a:extLst>
            </p:cNvPr>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11036;p14">
              <a:extLst>
                <a:ext uri="{FF2B5EF4-FFF2-40B4-BE49-F238E27FC236}">
                  <a16:creationId xmlns:a16="http://schemas.microsoft.com/office/drawing/2014/main" id="{B0448632-C774-C197-9484-30023CA13700}"/>
                </a:ext>
              </a:extLst>
            </p:cNvPr>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11037;p14">
              <a:extLst>
                <a:ext uri="{FF2B5EF4-FFF2-40B4-BE49-F238E27FC236}">
                  <a16:creationId xmlns:a16="http://schemas.microsoft.com/office/drawing/2014/main" id="{2AF24BCE-5086-C360-503F-44D28EBE1DAE}"/>
                </a:ext>
              </a:extLst>
            </p:cNvPr>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11038;p14">
              <a:extLst>
                <a:ext uri="{FF2B5EF4-FFF2-40B4-BE49-F238E27FC236}">
                  <a16:creationId xmlns:a16="http://schemas.microsoft.com/office/drawing/2014/main" id="{439709D0-2817-DA6F-7E35-45DC1785F0C0}"/>
                </a:ext>
              </a:extLst>
            </p:cNvPr>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11039;p14">
              <a:extLst>
                <a:ext uri="{FF2B5EF4-FFF2-40B4-BE49-F238E27FC236}">
                  <a16:creationId xmlns:a16="http://schemas.microsoft.com/office/drawing/2014/main" id="{FF451970-616A-B44F-3B8F-65DC5381D93C}"/>
                </a:ext>
              </a:extLst>
            </p:cNvPr>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11040;p14">
              <a:extLst>
                <a:ext uri="{FF2B5EF4-FFF2-40B4-BE49-F238E27FC236}">
                  <a16:creationId xmlns:a16="http://schemas.microsoft.com/office/drawing/2014/main" id="{E67905A6-46AE-A843-4A0E-4E9842D7D2B3}"/>
                </a:ext>
              </a:extLst>
            </p:cNvPr>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11041;p14">
              <a:extLst>
                <a:ext uri="{FF2B5EF4-FFF2-40B4-BE49-F238E27FC236}">
                  <a16:creationId xmlns:a16="http://schemas.microsoft.com/office/drawing/2014/main" id="{C3B53E9B-D552-5021-9B04-3CDCF8BB996F}"/>
                </a:ext>
              </a:extLst>
            </p:cNvPr>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11042;p14">
              <a:extLst>
                <a:ext uri="{FF2B5EF4-FFF2-40B4-BE49-F238E27FC236}">
                  <a16:creationId xmlns:a16="http://schemas.microsoft.com/office/drawing/2014/main" id="{829A0336-0973-EA2F-30B8-7B3A0A63A6D8}"/>
                </a:ext>
              </a:extLst>
            </p:cNvPr>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11043;p14">
              <a:extLst>
                <a:ext uri="{FF2B5EF4-FFF2-40B4-BE49-F238E27FC236}">
                  <a16:creationId xmlns:a16="http://schemas.microsoft.com/office/drawing/2014/main" id="{0B7CDA03-BD94-6E8E-C7F4-E301CCAB9263}"/>
                </a:ext>
              </a:extLst>
            </p:cNvPr>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11044;p14">
              <a:extLst>
                <a:ext uri="{FF2B5EF4-FFF2-40B4-BE49-F238E27FC236}">
                  <a16:creationId xmlns:a16="http://schemas.microsoft.com/office/drawing/2014/main" id="{62F082CF-C6A0-613E-0951-859CDB1A3C03}"/>
                </a:ext>
              </a:extLst>
            </p:cNvPr>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11045;p14">
              <a:extLst>
                <a:ext uri="{FF2B5EF4-FFF2-40B4-BE49-F238E27FC236}">
                  <a16:creationId xmlns:a16="http://schemas.microsoft.com/office/drawing/2014/main" id="{54329D8A-741C-53BE-F780-DD9AE1145758}"/>
                </a:ext>
              </a:extLst>
            </p:cNvPr>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11046;p14">
              <a:extLst>
                <a:ext uri="{FF2B5EF4-FFF2-40B4-BE49-F238E27FC236}">
                  <a16:creationId xmlns:a16="http://schemas.microsoft.com/office/drawing/2014/main" id="{27960F55-CB6F-AC14-02C8-43BA701D5C46}"/>
                </a:ext>
              </a:extLst>
            </p:cNvPr>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11047;p14">
              <a:extLst>
                <a:ext uri="{FF2B5EF4-FFF2-40B4-BE49-F238E27FC236}">
                  <a16:creationId xmlns:a16="http://schemas.microsoft.com/office/drawing/2014/main" id="{6E96817B-489A-7E13-AAED-16C353A7865B}"/>
                </a:ext>
              </a:extLst>
            </p:cNvPr>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11048;p14">
              <a:extLst>
                <a:ext uri="{FF2B5EF4-FFF2-40B4-BE49-F238E27FC236}">
                  <a16:creationId xmlns:a16="http://schemas.microsoft.com/office/drawing/2014/main" id="{A2F151FB-FB72-1D88-8891-84D28EA0E6DB}"/>
                </a:ext>
              </a:extLst>
            </p:cNvPr>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11049;p14">
              <a:extLst>
                <a:ext uri="{FF2B5EF4-FFF2-40B4-BE49-F238E27FC236}">
                  <a16:creationId xmlns:a16="http://schemas.microsoft.com/office/drawing/2014/main" id="{872A9320-0738-64D5-3CB5-B75CA71E926D}"/>
                </a:ext>
              </a:extLst>
            </p:cNvPr>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11050;p14">
              <a:extLst>
                <a:ext uri="{FF2B5EF4-FFF2-40B4-BE49-F238E27FC236}">
                  <a16:creationId xmlns:a16="http://schemas.microsoft.com/office/drawing/2014/main" id="{EEA6FE92-C7A8-710E-3707-A10A959F5CD5}"/>
                </a:ext>
              </a:extLst>
            </p:cNvPr>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11051;p14">
              <a:extLst>
                <a:ext uri="{FF2B5EF4-FFF2-40B4-BE49-F238E27FC236}">
                  <a16:creationId xmlns:a16="http://schemas.microsoft.com/office/drawing/2014/main" id="{AC460092-DD13-9507-9A21-AE7178A5360B}"/>
                </a:ext>
              </a:extLst>
            </p:cNvPr>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11052;p14">
              <a:extLst>
                <a:ext uri="{FF2B5EF4-FFF2-40B4-BE49-F238E27FC236}">
                  <a16:creationId xmlns:a16="http://schemas.microsoft.com/office/drawing/2014/main" id="{7B74A8A8-44B5-5500-E0F7-985DC7A0BF79}"/>
                </a:ext>
              </a:extLst>
            </p:cNvPr>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11053;p14">
              <a:extLst>
                <a:ext uri="{FF2B5EF4-FFF2-40B4-BE49-F238E27FC236}">
                  <a16:creationId xmlns:a16="http://schemas.microsoft.com/office/drawing/2014/main" id="{F1A234EB-169F-C168-9D4D-F350FEF6B4FE}"/>
                </a:ext>
              </a:extLst>
            </p:cNvPr>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11054;p14">
              <a:extLst>
                <a:ext uri="{FF2B5EF4-FFF2-40B4-BE49-F238E27FC236}">
                  <a16:creationId xmlns:a16="http://schemas.microsoft.com/office/drawing/2014/main" id="{931D5166-1AEC-FA03-7F30-0260AC98D8DB}"/>
                </a:ext>
              </a:extLst>
            </p:cNvPr>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11055;p14">
              <a:extLst>
                <a:ext uri="{FF2B5EF4-FFF2-40B4-BE49-F238E27FC236}">
                  <a16:creationId xmlns:a16="http://schemas.microsoft.com/office/drawing/2014/main" id="{3EA8FAF7-0D0D-0074-F2FD-B63820B4B3CA}"/>
                </a:ext>
              </a:extLst>
            </p:cNvPr>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11056;p14">
              <a:extLst>
                <a:ext uri="{FF2B5EF4-FFF2-40B4-BE49-F238E27FC236}">
                  <a16:creationId xmlns:a16="http://schemas.microsoft.com/office/drawing/2014/main" id="{E95AA91B-ECF4-109B-7E06-AB5CD2C390E5}"/>
                </a:ext>
              </a:extLst>
            </p:cNvPr>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11057;p14">
              <a:extLst>
                <a:ext uri="{FF2B5EF4-FFF2-40B4-BE49-F238E27FC236}">
                  <a16:creationId xmlns:a16="http://schemas.microsoft.com/office/drawing/2014/main" id="{1DD37188-5F9A-EC2A-7FF3-1FB19497E5D3}"/>
                </a:ext>
              </a:extLst>
            </p:cNvPr>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11058;p14">
              <a:extLst>
                <a:ext uri="{FF2B5EF4-FFF2-40B4-BE49-F238E27FC236}">
                  <a16:creationId xmlns:a16="http://schemas.microsoft.com/office/drawing/2014/main" id="{C93AF1ED-E9D0-F689-9D89-1C125E94F65F}"/>
                </a:ext>
              </a:extLst>
            </p:cNvPr>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11059;p14">
              <a:extLst>
                <a:ext uri="{FF2B5EF4-FFF2-40B4-BE49-F238E27FC236}">
                  <a16:creationId xmlns:a16="http://schemas.microsoft.com/office/drawing/2014/main" id="{D122FF67-9437-53B5-0237-CB4CECF49DBE}"/>
                </a:ext>
              </a:extLst>
            </p:cNvPr>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11060;p14">
              <a:extLst>
                <a:ext uri="{FF2B5EF4-FFF2-40B4-BE49-F238E27FC236}">
                  <a16:creationId xmlns:a16="http://schemas.microsoft.com/office/drawing/2014/main" id="{3C698DE7-DAE8-E8D4-D6BA-3D255829B60E}"/>
                </a:ext>
              </a:extLst>
            </p:cNvPr>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11061;p14">
              <a:extLst>
                <a:ext uri="{FF2B5EF4-FFF2-40B4-BE49-F238E27FC236}">
                  <a16:creationId xmlns:a16="http://schemas.microsoft.com/office/drawing/2014/main" id="{DED2AF35-0A15-D762-0A64-CC910B5881E6}"/>
                </a:ext>
              </a:extLst>
            </p:cNvPr>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11062;p14">
              <a:extLst>
                <a:ext uri="{FF2B5EF4-FFF2-40B4-BE49-F238E27FC236}">
                  <a16:creationId xmlns:a16="http://schemas.microsoft.com/office/drawing/2014/main" id="{D2B91C2A-584D-2835-A0E6-3D815B7DE6CB}"/>
                </a:ext>
              </a:extLst>
            </p:cNvPr>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11063;p14">
              <a:extLst>
                <a:ext uri="{FF2B5EF4-FFF2-40B4-BE49-F238E27FC236}">
                  <a16:creationId xmlns:a16="http://schemas.microsoft.com/office/drawing/2014/main" id="{BE6AD3FA-0803-380D-EF00-1690AE7EDEA1}"/>
                </a:ext>
              </a:extLst>
            </p:cNvPr>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11064;p14">
              <a:extLst>
                <a:ext uri="{FF2B5EF4-FFF2-40B4-BE49-F238E27FC236}">
                  <a16:creationId xmlns:a16="http://schemas.microsoft.com/office/drawing/2014/main" id="{17A81233-D277-B067-4C93-2BD0EA1F79FA}"/>
                </a:ext>
              </a:extLst>
            </p:cNvPr>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11065;p14">
              <a:extLst>
                <a:ext uri="{FF2B5EF4-FFF2-40B4-BE49-F238E27FC236}">
                  <a16:creationId xmlns:a16="http://schemas.microsoft.com/office/drawing/2014/main" id="{D2D3DD5A-24E0-E8CD-69E8-B774442A1002}"/>
                </a:ext>
              </a:extLst>
            </p:cNvPr>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11066;p14">
              <a:extLst>
                <a:ext uri="{FF2B5EF4-FFF2-40B4-BE49-F238E27FC236}">
                  <a16:creationId xmlns:a16="http://schemas.microsoft.com/office/drawing/2014/main" id="{D014B43E-E290-39D6-78D5-65E4359730A1}"/>
                </a:ext>
              </a:extLst>
            </p:cNvPr>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11067;p14">
              <a:extLst>
                <a:ext uri="{FF2B5EF4-FFF2-40B4-BE49-F238E27FC236}">
                  <a16:creationId xmlns:a16="http://schemas.microsoft.com/office/drawing/2014/main" id="{5C62A8B3-344B-A1D5-4ECE-D24765C2464D}"/>
                </a:ext>
              </a:extLst>
            </p:cNvPr>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11068;p14">
              <a:extLst>
                <a:ext uri="{FF2B5EF4-FFF2-40B4-BE49-F238E27FC236}">
                  <a16:creationId xmlns:a16="http://schemas.microsoft.com/office/drawing/2014/main" id="{B8D73CDC-50AD-36DC-3D0C-62AD340E4968}"/>
                </a:ext>
              </a:extLst>
            </p:cNvPr>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11069;p14">
              <a:extLst>
                <a:ext uri="{FF2B5EF4-FFF2-40B4-BE49-F238E27FC236}">
                  <a16:creationId xmlns:a16="http://schemas.microsoft.com/office/drawing/2014/main" id="{A2A6C378-7DDE-ECE6-860E-1B06518089E1}"/>
                </a:ext>
              </a:extLst>
            </p:cNvPr>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11070;p14">
              <a:extLst>
                <a:ext uri="{FF2B5EF4-FFF2-40B4-BE49-F238E27FC236}">
                  <a16:creationId xmlns:a16="http://schemas.microsoft.com/office/drawing/2014/main" id="{70767C1F-AA6F-81AC-713B-CD0D32F9A151}"/>
                </a:ext>
              </a:extLst>
            </p:cNvPr>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11071;p14">
              <a:extLst>
                <a:ext uri="{FF2B5EF4-FFF2-40B4-BE49-F238E27FC236}">
                  <a16:creationId xmlns:a16="http://schemas.microsoft.com/office/drawing/2014/main" id="{A1C71C3E-4F30-97F0-2FA4-840879D6D656}"/>
                </a:ext>
              </a:extLst>
            </p:cNvPr>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11072;p14">
              <a:extLst>
                <a:ext uri="{FF2B5EF4-FFF2-40B4-BE49-F238E27FC236}">
                  <a16:creationId xmlns:a16="http://schemas.microsoft.com/office/drawing/2014/main" id="{9855400A-8AA4-BEA2-B628-1AB67F825057}"/>
                </a:ext>
              </a:extLst>
            </p:cNvPr>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11073;p14">
              <a:extLst>
                <a:ext uri="{FF2B5EF4-FFF2-40B4-BE49-F238E27FC236}">
                  <a16:creationId xmlns:a16="http://schemas.microsoft.com/office/drawing/2014/main" id="{936F4A33-279E-6E51-A52C-848DC4C975BE}"/>
                </a:ext>
              </a:extLst>
            </p:cNvPr>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11074;p14">
              <a:extLst>
                <a:ext uri="{FF2B5EF4-FFF2-40B4-BE49-F238E27FC236}">
                  <a16:creationId xmlns:a16="http://schemas.microsoft.com/office/drawing/2014/main" id="{F5292987-3566-A169-0476-6D83D36763BF}"/>
                </a:ext>
              </a:extLst>
            </p:cNvPr>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11075;p14">
              <a:extLst>
                <a:ext uri="{FF2B5EF4-FFF2-40B4-BE49-F238E27FC236}">
                  <a16:creationId xmlns:a16="http://schemas.microsoft.com/office/drawing/2014/main" id="{A0CD632D-9A4D-E39F-7F6A-260E36482D32}"/>
                </a:ext>
              </a:extLst>
            </p:cNvPr>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11076;p14">
              <a:extLst>
                <a:ext uri="{FF2B5EF4-FFF2-40B4-BE49-F238E27FC236}">
                  <a16:creationId xmlns:a16="http://schemas.microsoft.com/office/drawing/2014/main" id="{F16E36E9-EDB6-4D37-8E06-C74AD20B9B0B}"/>
                </a:ext>
              </a:extLst>
            </p:cNvPr>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11077;p14">
              <a:extLst>
                <a:ext uri="{FF2B5EF4-FFF2-40B4-BE49-F238E27FC236}">
                  <a16:creationId xmlns:a16="http://schemas.microsoft.com/office/drawing/2014/main" id="{DCDFEA3B-9A4B-CA43-8819-DD594E80EF9D}"/>
                </a:ext>
              </a:extLst>
            </p:cNvPr>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11078;p14">
              <a:extLst>
                <a:ext uri="{FF2B5EF4-FFF2-40B4-BE49-F238E27FC236}">
                  <a16:creationId xmlns:a16="http://schemas.microsoft.com/office/drawing/2014/main" id="{670F4ED2-040B-D100-0CEC-1702250C95B3}"/>
                </a:ext>
              </a:extLst>
            </p:cNvPr>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11079;p14">
              <a:extLst>
                <a:ext uri="{FF2B5EF4-FFF2-40B4-BE49-F238E27FC236}">
                  <a16:creationId xmlns:a16="http://schemas.microsoft.com/office/drawing/2014/main" id="{85F3CDA0-54FC-50A8-C4CC-56E0A6D088DB}"/>
                </a:ext>
              </a:extLst>
            </p:cNvPr>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11080;p14">
              <a:extLst>
                <a:ext uri="{FF2B5EF4-FFF2-40B4-BE49-F238E27FC236}">
                  <a16:creationId xmlns:a16="http://schemas.microsoft.com/office/drawing/2014/main" id="{5F2B05CD-6B65-9E9E-1B08-DDA9D7020346}"/>
                </a:ext>
              </a:extLst>
            </p:cNvPr>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11081;p14">
              <a:extLst>
                <a:ext uri="{FF2B5EF4-FFF2-40B4-BE49-F238E27FC236}">
                  <a16:creationId xmlns:a16="http://schemas.microsoft.com/office/drawing/2014/main" id="{F4B2AB7B-B0D4-9024-E826-8FD93831B31A}"/>
                </a:ext>
              </a:extLst>
            </p:cNvPr>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11082;p14">
              <a:extLst>
                <a:ext uri="{FF2B5EF4-FFF2-40B4-BE49-F238E27FC236}">
                  <a16:creationId xmlns:a16="http://schemas.microsoft.com/office/drawing/2014/main" id="{FED30F5B-FA45-5CF0-1967-DF628A69F872}"/>
                </a:ext>
              </a:extLst>
            </p:cNvPr>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11083;p14">
              <a:extLst>
                <a:ext uri="{FF2B5EF4-FFF2-40B4-BE49-F238E27FC236}">
                  <a16:creationId xmlns:a16="http://schemas.microsoft.com/office/drawing/2014/main" id="{3CD4F753-B195-63E7-934C-670DA6114D7A}"/>
                </a:ext>
              </a:extLst>
            </p:cNvPr>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11084;p14">
              <a:extLst>
                <a:ext uri="{FF2B5EF4-FFF2-40B4-BE49-F238E27FC236}">
                  <a16:creationId xmlns:a16="http://schemas.microsoft.com/office/drawing/2014/main" id="{73F9EFA3-D8D6-AFA1-4C03-351E2AC80834}"/>
                </a:ext>
              </a:extLst>
            </p:cNvPr>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11085;p14">
              <a:extLst>
                <a:ext uri="{FF2B5EF4-FFF2-40B4-BE49-F238E27FC236}">
                  <a16:creationId xmlns:a16="http://schemas.microsoft.com/office/drawing/2014/main" id="{D5CB8AAE-3918-5107-6164-207990945A33}"/>
                </a:ext>
              </a:extLst>
            </p:cNvPr>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11086;p14">
              <a:extLst>
                <a:ext uri="{FF2B5EF4-FFF2-40B4-BE49-F238E27FC236}">
                  <a16:creationId xmlns:a16="http://schemas.microsoft.com/office/drawing/2014/main" id="{CDB426E3-82A4-7035-3504-88B9B1454886}"/>
                </a:ext>
              </a:extLst>
            </p:cNvPr>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11087;p14">
              <a:extLst>
                <a:ext uri="{FF2B5EF4-FFF2-40B4-BE49-F238E27FC236}">
                  <a16:creationId xmlns:a16="http://schemas.microsoft.com/office/drawing/2014/main" id="{25BE9CD8-432F-311A-1A49-23878A045EA2}"/>
                </a:ext>
              </a:extLst>
            </p:cNvPr>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11088;p14">
              <a:extLst>
                <a:ext uri="{FF2B5EF4-FFF2-40B4-BE49-F238E27FC236}">
                  <a16:creationId xmlns:a16="http://schemas.microsoft.com/office/drawing/2014/main" id="{30266499-3711-27BF-E821-BF6D27B755C7}"/>
                </a:ext>
              </a:extLst>
            </p:cNvPr>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11089;p14">
              <a:extLst>
                <a:ext uri="{FF2B5EF4-FFF2-40B4-BE49-F238E27FC236}">
                  <a16:creationId xmlns:a16="http://schemas.microsoft.com/office/drawing/2014/main" id="{1DCC01D6-CC75-51A0-63E5-A437BE52D153}"/>
                </a:ext>
              </a:extLst>
            </p:cNvPr>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11090;p14">
              <a:extLst>
                <a:ext uri="{FF2B5EF4-FFF2-40B4-BE49-F238E27FC236}">
                  <a16:creationId xmlns:a16="http://schemas.microsoft.com/office/drawing/2014/main" id="{B721346B-CE9B-67F2-3BB7-9C7D7474A655}"/>
                </a:ext>
              </a:extLst>
            </p:cNvPr>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11091;p14">
              <a:extLst>
                <a:ext uri="{FF2B5EF4-FFF2-40B4-BE49-F238E27FC236}">
                  <a16:creationId xmlns:a16="http://schemas.microsoft.com/office/drawing/2014/main" id="{3C909D99-EF7A-DF22-C959-79174FE7DAFB}"/>
                </a:ext>
              </a:extLst>
            </p:cNvPr>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11092;p14">
              <a:extLst>
                <a:ext uri="{FF2B5EF4-FFF2-40B4-BE49-F238E27FC236}">
                  <a16:creationId xmlns:a16="http://schemas.microsoft.com/office/drawing/2014/main" id="{C6D06AC4-A639-9F3D-60B9-E8127747D013}"/>
                </a:ext>
              </a:extLst>
            </p:cNvPr>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11093;p14">
              <a:extLst>
                <a:ext uri="{FF2B5EF4-FFF2-40B4-BE49-F238E27FC236}">
                  <a16:creationId xmlns:a16="http://schemas.microsoft.com/office/drawing/2014/main" id="{C28BF101-394A-57E8-EBA1-138BB006D55F}"/>
                </a:ext>
              </a:extLst>
            </p:cNvPr>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11094;p14">
              <a:extLst>
                <a:ext uri="{FF2B5EF4-FFF2-40B4-BE49-F238E27FC236}">
                  <a16:creationId xmlns:a16="http://schemas.microsoft.com/office/drawing/2014/main" id="{4C3D1D36-9434-3347-4F88-69A4A7521F36}"/>
                </a:ext>
              </a:extLst>
            </p:cNvPr>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11095;p14">
              <a:extLst>
                <a:ext uri="{FF2B5EF4-FFF2-40B4-BE49-F238E27FC236}">
                  <a16:creationId xmlns:a16="http://schemas.microsoft.com/office/drawing/2014/main" id="{514B5B32-1B2D-98CB-C6FE-860410416F7D}"/>
                </a:ext>
              </a:extLst>
            </p:cNvPr>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11096;p14">
              <a:extLst>
                <a:ext uri="{FF2B5EF4-FFF2-40B4-BE49-F238E27FC236}">
                  <a16:creationId xmlns:a16="http://schemas.microsoft.com/office/drawing/2014/main" id="{7D538A9D-3FB0-67E0-5A6B-0D70B0879824}"/>
                </a:ext>
              </a:extLst>
            </p:cNvPr>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11097;p14">
              <a:extLst>
                <a:ext uri="{FF2B5EF4-FFF2-40B4-BE49-F238E27FC236}">
                  <a16:creationId xmlns:a16="http://schemas.microsoft.com/office/drawing/2014/main" id="{DFC2573B-9F00-2DC8-F34B-55359EC79669}"/>
                </a:ext>
              </a:extLst>
            </p:cNvPr>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11098;p14">
              <a:extLst>
                <a:ext uri="{FF2B5EF4-FFF2-40B4-BE49-F238E27FC236}">
                  <a16:creationId xmlns:a16="http://schemas.microsoft.com/office/drawing/2014/main" id="{E0679458-5789-9542-BF33-55FA848C809A}"/>
                </a:ext>
              </a:extLst>
            </p:cNvPr>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11099;p14">
              <a:extLst>
                <a:ext uri="{FF2B5EF4-FFF2-40B4-BE49-F238E27FC236}">
                  <a16:creationId xmlns:a16="http://schemas.microsoft.com/office/drawing/2014/main" id="{B7FBA203-41A5-CB17-CBDF-A48230A05E88}"/>
                </a:ext>
              </a:extLst>
            </p:cNvPr>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11100;p14">
              <a:extLst>
                <a:ext uri="{FF2B5EF4-FFF2-40B4-BE49-F238E27FC236}">
                  <a16:creationId xmlns:a16="http://schemas.microsoft.com/office/drawing/2014/main" id="{03E86DF7-144F-1EE9-5837-5FE98C6E07D1}"/>
                </a:ext>
              </a:extLst>
            </p:cNvPr>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11101;p14">
              <a:extLst>
                <a:ext uri="{FF2B5EF4-FFF2-40B4-BE49-F238E27FC236}">
                  <a16:creationId xmlns:a16="http://schemas.microsoft.com/office/drawing/2014/main" id="{982149FB-5CFE-D9B3-F50A-C70E5D5E95AE}"/>
                </a:ext>
              </a:extLst>
            </p:cNvPr>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11102;p14">
              <a:extLst>
                <a:ext uri="{FF2B5EF4-FFF2-40B4-BE49-F238E27FC236}">
                  <a16:creationId xmlns:a16="http://schemas.microsoft.com/office/drawing/2014/main" id="{333236B5-4B91-27B5-292D-272988C96E73}"/>
                </a:ext>
              </a:extLst>
            </p:cNvPr>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11103;p14">
              <a:extLst>
                <a:ext uri="{FF2B5EF4-FFF2-40B4-BE49-F238E27FC236}">
                  <a16:creationId xmlns:a16="http://schemas.microsoft.com/office/drawing/2014/main" id="{9364902F-9A66-55C0-BF9C-CE1EDBDE0279}"/>
                </a:ext>
              </a:extLst>
            </p:cNvPr>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11104;p14">
              <a:extLst>
                <a:ext uri="{FF2B5EF4-FFF2-40B4-BE49-F238E27FC236}">
                  <a16:creationId xmlns:a16="http://schemas.microsoft.com/office/drawing/2014/main" id="{D3BA48A0-1126-F865-4F81-58E7D4C94975}"/>
                </a:ext>
              </a:extLst>
            </p:cNvPr>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11105;p14">
              <a:extLst>
                <a:ext uri="{FF2B5EF4-FFF2-40B4-BE49-F238E27FC236}">
                  <a16:creationId xmlns:a16="http://schemas.microsoft.com/office/drawing/2014/main" id="{E0B8B518-C975-7BCD-D9CA-400B4069A664}"/>
                </a:ext>
              </a:extLst>
            </p:cNvPr>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11106;p14">
              <a:extLst>
                <a:ext uri="{FF2B5EF4-FFF2-40B4-BE49-F238E27FC236}">
                  <a16:creationId xmlns:a16="http://schemas.microsoft.com/office/drawing/2014/main" id="{0F06BFE9-A738-2A9D-F16B-A88773722F47}"/>
                </a:ext>
              </a:extLst>
            </p:cNvPr>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11107;p14">
              <a:extLst>
                <a:ext uri="{FF2B5EF4-FFF2-40B4-BE49-F238E27FC236}">
                  <a16:creationId xmlns:a16="http://schemas.microsoft.com/office/drawing/2014/main" id="{31A2DB38-8415-2E4F-59A1-DAB260002E64}"/>
                </a:ext>
              </a:extLst>
            </p:cNvPr>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11108;p14">
              <a:extLst>
                <a:ext uri="{FF2B5EF4-FFF2-40B4-BE49-F238E27FC236}">
                  <a16:creationId xmlns:a16="http://schemas.microsoft.com/office/drawing/2014/main" id="{903F5295-41A3-436C-EFD4-D1FA462588CC}"/>
                </a:ext>
              </a:extLst>
            </p:cNvPr>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11109;p14">
              <a:extLst>
                <a:ext uri="{FF2B5EF4-FFF2-40B4-BE49-F238E27FC236}">
                  <a16:creationId xmlns:a16="http://schemas.microsoft.com/office/drawing/2014/main" id="{C87EB30D-9BDF-2945-5CBC-557FB88AA42C}"/>
                </a:ext>
              </a:extLst>
            </p:cNvPr>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11110;p14">
              <a:extLst>
                <a:ext uri="{FF2B5EF4-FFF2-40B4-BE49-F238E27FC236}">
                  <a16:creationId xmlns:a16="http://schemas.microsoft.com/office/drawing/2014/main" id="{CD9AFAB6-16D6-F66A-4E96-01DE9B3ADC51}"/>
                </a:ext>
              </a:extLst>
            </p:cNvPr>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11111;p14">
              <a:extLst>
                <a:ext uri="{FF2B5EF4-FFF2-40B4-BE49-F238E27FC236}">
                  <a16:creationId xmlns:a16="http://schemas.microsoft.com/office/drawing/2014/main" id="{0EFB64C9-6373-329B-89A1-D67A7BB2C613}"/>
                </a:ext>
              </a:extLst>
            </p:cNvPr>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11112;p14">
              <a:extLst>
                <a:ext uri="{FF2B5EF4-FFF2-40B4-BE49-F238E27FC236}">
                  <a16:creationId xmlns:a16="http://schemas.microsoft.com/office/drawing/2014/main" id="{1F91B31F-FEDA-9AB9-1398-D4E3E14C2980}"/>
                </a:ext>
              </a:extLst>
            </p:cNvPr>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11113;p14">
              <a:extLst>
                <a:ext uri="{FF2B5EF4-FFF2-40B4-BE49-F238E27FC236}">
                  <a16:creationId xmlns:a16="http://schemas.microsoft.com/office/drawing/2014/main" id="{59A51E09-CBDB-12C8-3C5C-9D6A74F1DDD8}"/>
                </a:ext>
              </a:extLst>
            </p:cNvPr>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11114;p14">
              <a:extLst>
                <a:ext uri="{FF2B5EF4-FFF2-40B4-BE49-F238E27FC236}">
                  <a16:creationId xmlns:a16="http://schemas.microsoft.com/office/drawing/2014/main" id="{0E6EBFD6-57BD-D8D9-5BF2-5B295BA74D8A}"/>
                </a:ext>
              </a:extLst>
            </p:cNvPr>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11115;p14">
              <a:extLst>
                <a:ext uri="{FF2B5EF4-FFF2-40B4-BE49-F238E27FC236}">
                  <a16:creationId xmlns:a16="http://schemas.microsoft.com/office/drawing/2014/main" id="{BECD411A-2FD6-64A6-05B5-A521FABF90C4}"/>
                </a:ext>
              </a:extLst>
            </p:cNvPr>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11116;p14">
              <a:extLst>
                <a:ext uri="{FF2B5EF4-FFF2-40B4-BE49-F238E27FC236}">
                  <a16:creationId xmlns:a16="http://schemas.microsoft.com/office/drawing/2014/main" id="{CCB08E51-094E-069D-E8A8-4950D8DFDAFB}"/>
                </a:ext>
              </a:extLst>
            </p:cNvPr>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11117;p14">
              <a:extLst>
                <a:ext uri="{FF2B5EF4-FFF2-40B4-BE49-F238E27FC236}">
                  <a16:creationId xmlns:a16="http://schemas.microsoft.com/office/drawing/2014/main" id="{865B3374-E117-5823-D74B-4DA0624A00B1}"/>
                </a:ext>
              </a:extLst>
            </p:cNvPr>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11118;p14">
              <a:extLst>
                <a:ext uri="{FF2B5EF4-FFF2-40B4-BE49-F238E27FC236}">
                  <a16:creationId xmlns:a16="http://schemas.microsoft.com/office/drawing/2014/main" id="{F05C27A9-DB59-8572-67F8-E87819B37BFC}"/>
                </a:ext>
              </a:extLst>
            </p:cNvPr>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11119;p14">
              <a:extLst>
                <a:ext uri="{FF2B5EF4-FFF2-40B4-BE49-F238E27FC236}">
                  <a16:creationId xmlns:a16="http://schemas.microsoft.com/office/drawing/2014/main" id="{56310545-3490-B79A-3C40-D9D4AEBF0049}"/>
                </a:ext>
              </a:extLst>
            </p:cNvPr>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11120;p14">
              <a:extLst>
                <a:ext uri="{FF2B5EF4-FFF2-40B4-BE49-F238E27FC236}">
                  <a16:creationId xmlns:a16="http://schemas.microsoft.com/office/drawing/2014/main" id="{9FE57FA8-E3C0-BF94-FF36-50EE5A2E2129}"/>
                </a:ext>
              </a:extLst>
            </p:cNvPr>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11121;p14">
              <a:extLst>
                <a:ext uri="{FF2B5EF4-FFF2-40B4-BE49-F238E27FC236}">
                  <a16:creationId xmlns:a16="http://schemas.microsoft.com/office/drawing/2014/main" id="{961F06B5-9F4F-21BB-4657-6C89BC04D9FF}"/>
                </a:ext>
              </a:extLst>
            </p:cNvPr>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11122;p14">
              <a:extLst>
                <a:ext uri="{FF2B5EF4-FFF2-40B4-BE49-F238E27FC236}">
                  <a16:creationId xmlns:a16="http://schemas.microsoft.com/office/drawing/2014/main" id="{CE24DFED-0058-F4D4-54FC-6228C3F02A85}"/>
                </a:ext>
              </a:extLst>
            </p:cNvPr>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11123;p14">
              <a:extLst>
                <a:ext uri="{FF2B5EF4-FFF2-40B4-BE49-F238E27FC236}">
                  <a16:creationId xmlns:a16="http://schemas.microsoft.com/office/drawing/2014/main" id="{265CEA5F-7881-91D2-EE3E-E211911BC549}"/>
                </a:ext>
              </a:extLst>
            </p:cNvPr>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11124;p14">
              <a:extLst>
                <a:ext uri="{FF2B5EF4-FFF2-40B4-BE49-F238E27FC236}">
                  <a16:creationId xmlns:a16="http://schemas.microsoft.com/office/drawing/2014/main" id="{8DB0CCBF-0BD5-BB98-766C-3B9FA838F165}"/>
                </a:ext>
              </a:extLst>
            </p:cNvPr>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11125;p14">
              <a:extLst>
                <a:ext uri="{FF2B5EF4-FFF2-40B4-BE49-F238E27FC236}">
                  <a16:creationId xmlns:a16="http://schemas.microsoft.com/office/drawing/2014/main" id="{C1B61FED-EBC2-8D69-8A13-C6113156B0E3}"/>
                </a:ext>
              </a:extLst>
            </p:cNvPr>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11126;p14">
              <a:extLst>
                <a:ext uri="{FF2B5EF4-FFF2-40B4-BE49-F238E27FC236}">
                  <a16:creationId xmlns:a16="http://schemas.microsoft.com/office/drawing/2014/main" id="{6CD4275A-2E71-5770-5A2A-B3FF01392023}"/>
                </a:ext>
              </a:extLst>
            </p:cNvPr>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11127;p14">
              <a:extLst>
                <a:ext uri="{FF2B5EF4-FFF2-40B4-BE49-F238E27FC236}">
                  <a16:creationId xmlns:a16="http://schemas.microsoft.com/office/drawing/2014/main" id="{E4727015-8455-076B-233F-8A2B0BB0ADA5}"/>
                </a:ext>
              </a:extLst>
            </p:cNvPr>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11128;p14">
              <a:extLst>
                <a:ext uri="{FF2B5EF4-FFF2-40B4-BE49-F238E27FC236}">
                  <a16:creationId xmlns:a16="http://schemas.microsoft.com/office/drawing/2014/main" id="{830B84EE-3939-6A88-4FE5-B38E9C2BB3C1}"/>
                </a:ext>
              </a:extLst>
            </p:cNvPr>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11129;p14">
              <a:extLst>
                <a:ext uri="{FF2B5EF4-FFF2-40B4-BE49-F238E27FC236}">
                  <a16:creationId xmlns:a16="http://schemas.microsoft.com/office/drawing/2014/main" id="{9A215DB3-5AAA-0914-70B4-7956FF5DEDFA}"/>
                </a:ext>
              </a:extLst>
            </p:cNvPr>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11130;p14">
              <a:extLst>
                <a:ext uri="{FF2B5EF4-FFF2-40B4-BE49-F238E27FC236}">
                  <a16:creationId xmlns:a16="http://schemas.microsoft.com/office/drawing/2014/main" id="{A2B588FC-D1D2-8297-4F6D-2E33D1D29667}"/>
                </a:ext>
              </a:extLst>
            </p:cNvPr>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11131;p14">
              <a:extLst>
                <a:ext uri="{FF2B5EF4-FFF2-40B4-BE49-F238E27FC236}">
                  <a16:creationId xmlns:a16="http://schemas.microsoft.com/office/drawing/2014/main" id="{BFCA381D-954A-6E57-7ECD-0A7221940C43}"/>
                </a:ext>
              </a:extLst>
            </p:cNvPr>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11132;p14">
              <a:extLst>
                <a:ext uri="{FF2B5EF4-FFF2-40B4-BE49-F238E27FC236}">
                  <a16:creationId xmlns:a16="http://schemas.microsoft.com/office/drawing/2014/main" id="{C59E2500-16F7-BA65-A0FC-08F68F9622CE}"/>
                </a:ext>
              </a:extLst>
            </p:cNvPr>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11133;p14">
              <a:extLst>
                <a:ext uri="{FF2B5EF4-FFF2-40B4-BE49-F238E27FC236}">
                  <a16:creationId xmlns:a16="http://schemas.microsoft.com/office/drawing/2014/main" id="{298A40FE-1443-F5C7-A9A6-A640CDC1BDD7}"/>
                </a:ext>
              </a:extLst>
            </p:cNvPr>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11134;p14">
              <a:extLst>
                <a:ext uri="{FF2B5EF4-FFF2-40B4-BE49-F238E27FC236}">
                  <a16:creationId xmlns:a16="http://schemas.microsoft.com/office/drawing/2014/main" id="{52ABF233-22F4-93AA-37B8-56CDDD70D119}"/>
                </a:ext>
              </a:extLst>
            </p:cNvPr>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11135;p14">
              <a:extLst>
                <a:ext uri="{FF2B5EF4-FFF2-40B4-BE49-F238E27FC236}">
                  <a16:creationId xmlns:a16="http://schemas.microsoft.com/office/drawing/2014/main" id="{3F54C9E7-4CFB-98A3-BF52-0A826CFE5713}"/>
                </a:ext>
              </a:extLst>
            </p:cNvPr>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11136;p14">
              <a:extLst>
                <a:ext uri="{FF2B5EF4-FFF2-40B4-BE49-F238E27FC236}">
                  <a16:creationId xmlns:a16="http://schemas.microsoft.com/office/drawing/2014/main" id="{B6B9ED34-2AD8-8DE3-884E-17E409C51CF4}"/>
                </a:ext>
              </a:extLst>
            </p:cNvPr>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11137;p14">
              <a:extLst>
                <a:ext uri="{FF2B5EF4-FFF2-40B4-BE49-F238E27FC236}">
                  <a16:creationId xmlns:a16="http://schemas.microsoft.com/office/drawing/2014/main" id="{BBE5B9EA-13B3-ED5B-A123-CBA387C34127}"/>
                </a:ext>
              </a:extLst>
            </p:cNvPr>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11138;p14">
              <a:extLst>
                <a:ext uri="{FF2B5EF4-FFF2-40B4-BE49-F238E27FC236}">
                  <a16:creationId xmlns:a16="http://schemas.microsoft.com/office/drawing/2014/main" id="{25B5C4B1-F926-06D3-7A4B-6429ACB19015}"/>
                </a:ext>
              </a:extLst>
            </p:cNvPr>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11139;p14">
              <a:extLst>
                <a:ext uri="{FF2B5EF4-FFF2-40B4-BE49-F238E27FC236}">
                  <a16:creationId xmlns:a16="http://schemas.microsoft.com/office/drawing/2014/main" id="{A101033B-1AD4-B504-9C7B-0BCCC0E9DD07}"/>
                </a:ext>
              </a:extLst>
            </p:cNvPr>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11140;p14">
              <a:extLst>
                <a:ext uri="{FF2B5EF4-FFF2-40B4-BE49-F238E27FC236}">
                  <a16:creationId xmlns:a16="http://schemas.microsoft.com/office/drawing/2014/main" id="{31FCD4BB-22AE-1146-2A6F-B04A1BFD7878}"/>
                </a:ext>
              </a:extLst>
            </p:cNvPr>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11141;p14">
              <a:extLst>
                <a:ext uri="{FF2B5EF4-FFF2-40B4-BE49-F238E27FC236}">
                  <a16:creationId xmlns:a16="http://schemas.microsoft.com/office/drawing/2014/main" id="{2E5C94DA-637A-85A9-3665-2A16374C94D3}"/>
                </a:ext>
              </a:extLst>
            </p:cNvPr>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11142;p14">
              <a:extLst>
                <a:ext uri="{FF2B5EF4-FFF2-40B4-BE49-F238E27FC236}">
                  <a16:creationId xmlns:a16="http://schemas.microsoft.com/office/drawing/2014/main" id="{54ECB0EC-2112-0668-8082-F45B4BAD1AFD}"/>
                </a:ext>
              </a:extLst>
            </p:cNvPr>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11143;p14">
              <a:extLst>
                <a:ext uri="{FF2B5EF4-FFF2-40B4-BE49-F238E27FC236}">
                  <a16:creationId xmlns:a16="http://schemas.microsoft.com/office/drawing/2014/main" id="{FE0906DD-312C-FF0F-D928-8F30C3031B1C}"/>
                </a:ext>
              </a:extLst>
            </p:cNvPr>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11144;p14">
              <a:extLst>
                <a:ext uri="{FF2B5EF4-FFF2-40B4-BE49-F238E27FC236}">
                  <a16:creationId xmlns:a16="http://schemas.microsoft.com/office/drawing/2014/main" id="{6E08B6D6-0AE8-D270-0FFD-C4027CC59910}"/>
                </a:ext>
              </a:extLst>
            </p:cNvPr>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11145;p14">
              <a:extLst>
                <a:ext uri="{FF2B5EF4-FFF2-40B4-BE49-F238E27FC236}">
                  <a16:creationId xmlns:a16="http://schemas.microsoft.com/office/drawing/2014/main" id="{021EC315-07F4-D670-FA00-6FDCC0DD151D}"/>
                </a:ext>
              </a:extLst>
            </p:cNvPr>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11146;p14">
              <a:extLst>
                <a:ext uri="{FF2B5EF4-FFF2-40B4-BE49-F238E27FC236}">
                  <a16:creationId xmlns:a16="http://schemas.microsoft.com/office/drawing/2014/main" id="{3B647659-B630-198C-F787-01B4689C7B8C}"/>
                </a:ext>
              </a:extLst>
            </p:cNvPr>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11147;p14">
              <a:extLst>
                <a:ext uri="{FF2B5EF4-FFF2-40B4-BE49-F238E27FC236}">
                  <a16:creationId xmlns:a16="http://schemas.microsoft.com/office/drawing/2014/main" id="{56EFF907-6619-B009-853A-C44D7BC9EA4C}"/>
                </a:ext>
              </a:extLst>
            </p:cNvPr>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11148;p14">
              <a:extLst>
                <a:ext uri="{FF2B5EF4-FFF2-40B4-BE49-F238E27FC236}">
                  <a16:creationId xmlns:a16="http://schemas.microsoft.com/office/drawing/2014/main" id="{61093F32-AC48-61D2-BBE8-C099A7BEAD47}"/>
                </a:ext>
              </a:extLst>
            </p:cNvPr>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11149;p14">
              <a:extLst>
                <a:ext uri="{FF2B5EF4-FFF2-40B4-BE49-F238E27FC236}">
                  <a16:creationId xmlns:a16="http://schemas.microsoft.com/office/drawing/2014/main" id="{B1056D5D-3E69-898E-D750-1AF8DA152FBC}"/>
                </a:ext>
              </a:extLst>
            </p:cNvPr>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11150;p14">
              <a:extLst>
                <a:ext uri="{FF2B5EF4-FFF2-40B4-BE49-F238E27FC236}">
                  <a16:creationId xmlns:a16="http://schemas.microsoft.com/office/drawing/2014/main" id="{5EDB9DAB-6EC1-E290-739B-D4E7742E4EC0}"/>
                </a:ext>
              </a:extLst>
            </p:cNvPr>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11151;p14">
              <a:extLst>
                <a:ext uri="{FF2B5EF4-FFF2-40B4-BE49-F238E27FC236}">
                  <a16:creationId xmlns:a16="http://schemas.microsoft.com/office/drawing/2014/main" id="{97D35BF4-598A-C47C-7066-FEBF59A553F7}"/>
                </a:ext>
              </a:extLst>
            </p:cNvPr>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11152;p14">
              <a:extLst>
                <a:ext uri="{FF2B5EF4-FFF2-40B4-BE49-F238E27FC236}">
                  <a16:creationId xmlns:a16="http://schemas.microsoft.com/office/drawing/2014/main" id="{3145554C-057B-0867-3E49-B2A25E34FEB7}"/>
                </a:ext>
              </a:extLst>
            </p:cNvPr>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11153;p14">
              <a:extLst>
                <a:ext uri="{FF2B5EF4-FFF2-40B4-BE49-F238E27FC236}">
                  <a16:creationId xmlns:a16="http://schemas.microsoft.com/office/drawing/2014/main" id="{9ADC5EC9-129E-FB74-E5C7-C7798C57F504}"/>
                </a:ext>
              </a:extLst>
            </p:cNvPr>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11154;p14">
              <a:extLst>
                <a:ext uri="{FF2B5EF4-FFF2-40B4-BE49-F238E27FC236}">
                  <a16:creationId xmlns:a16="http://schemas.microsoft.com/office/drawing/2014/main" id="{A1352A45-4266-CECE-784C-218F6D7D5A7E}"/>
                </a:ext>
              </a:extLst>
            </p:cNvPr>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11155;p14">
              <a:extLst>
                <a:ext uri="{FF2B5EF4-FFF2-40B4-BE49-F238E27FC236}">
                  <a16:creationId xmlns:a16="http://schemas.microsoft.com/office/drawing/2014/main" id="{2BBE2E8F-5A9A-E725-68EE-6AD9B0A7FA9A}"/>
                </a:ext>
              </a:extLst>
            </p:cNvPr>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11156;p14">
              <a:extLst>
                <a:ext uri="{FF2B5EF4-FFF2-40B4-BE49-F238E27FC236}">
                  <a16:creationId xmlns:a16="http://schemas.microsoft.com/office/drawing/2014/main" id="{6AC56245-AA4A-7E31-97E3-65EAF6712832}"/>
                </a:ext>
              </a:extLst>
            </p:cNvPr>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11157;p14">
              <a:extLst>
                <a:ext uri="{FF2B5EF4-FFF2-40B4-BE49-F238E27FC236}">
                  <a16:creationId xmlns:a16="http://schemas.microsoft.com/office/drawing/2014/main" id="{CC098D2B-2747-1EF9-CEC7-0A0DE62D2413}"/>
                </a:ext>
              </a:extLst>
            </p:cNvPr>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11158;p14">
              <a:extLst>
                <a:ext uri="{FF2B5EF4-FFF2-40B4-BE49-F238E27FC236}">
                  <a16:creationId xmlns:a16="http://schemas.microsoft.com/office/drawing/2014/main" id="{78F493C2-8B9D-E285-E533-B792B4D4B125}"/>
                </a:ext>
              </a:extLst>
            </p:cNvPr>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11159;p14">
              <a:extLst>
                <a:ext uri="{FF2B5EF4-FFF2-40B4-BE49-F238E27FC236}">
                  <a16:creationId xmlns:a16="http://schemas.microsoft.com/office/drawing/2014/main" id="{EB5549A9-374F-7F9F-F4A7-7B877D6232F6}"/>
                </a:ext>
              </a:extLst>
            </p:cNvPr>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11160;p14">
              <a:extLst>
                <a:ext uri="{FF2B5EF4-FFF2-40B4-BE49-F238E27FC236}">
                  <a16:creationId xmlns:a16="http://schemas.microsoft.com/office/drawing/2014/main" id="{4E4BF492-4EAF-1CBB-B817-6F28564AC44D}"/>
                </a:ext>
              </a:extLst>
            </p:cNvPr>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11161;p14">
              <a:extLst>
                <a:ext uri="{FF2B5EF4-FFF2-40B4-BE49-F238E27FC236}">
                  <a16:creationId xmlns:a16="http://schemas.microsoft.com/office/drawing/2014/main" id="{F65CE869-61A8-681B-8C2C-A95F8C2F5131}"/>
                </a:ext>
              </a:extLst>
            </p:cNvPr>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11162;p14">
              <a:extLst>
                <a:ext uri="{FF2B5EF4-FFF2-40B4-BE49-F238E27FC236}">
                  <a16:creationId xmlns:a16="http://schemas.microsoft.com/office/drawing/2014/main" id="{9F2406FC-595F-F548-9750-8B49F7F77043}"/>
                </a:ext>
              </a:extLst>
            </p:cNvPr>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11163;p14">
              <a:extLst>
                <a:ext uri="{FF2B5EF4-FFF2-40B4-BE49-F238E27FC236}">
                  <a16:creationId xmlns:a16="http://schemas.microsoft.com/office/drawing/2014/main" id="{20CDC896-D99A-6270-6376-A8C114DE3211}"/>
                </a:ext>
              </a:extLst>
            </p:cNvPr>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11164;p14">
              <a:extLst>
                <a:ext uri="{FF2B5EF4-FFF2-40B4-BE49-F238E27FC236}">
                  <a16:creationId xmlns:a16="http://schemas.microsoft.com/office/drawing/2014/main" id="{B2BEEF70-5335-CC1D-B963-005A3AA374BB}"/>
                </a:ext>
              </a:extLst>
            </p:cNvPr>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11165;p14">
              <a:extLst>
                <a:ext uri="{FF2B5EF4-FFF2-40B4-BE49-F238E27FC236}">
                  <a16:creationId xmlns:a16="http://schemas.microsoft.com/office/drawing/2014/main" id="{35401297-395A-6B32-5A7E-C96A167EE542}"/>
                </a:ext>
              </a:extLst>
            </p:cNvPr>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11166;p14">
              <a:extLst>
                <a:ext uri="{FF2B5EF4-FFF2-40B4-BE49-F238E27FC236}">
                  <a16:creationId xmlns:a16="http://schemas.microsoft.com/office/drawing/2014/main" id="{5BB63DF4-C7CC-CA9F-E30F-16D0CEE8DEFD}"/>
                </a:ext>
              </a:extLst>
            </p:cNvPr>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11167;p14">
              <a:extLst>
                <a:ext uri="{FF2B5EF4-FFF2-40B4-BE49-F238E27FC236}">
                  <a16:creationId xmlns:a16="http://schemas.microsoft.com/office/drawing/2014/main" id="{BA758E17-C63F-2DEA-4EDA-64632A0AD54C}"/>
                </a:ext>
              </a:extLst>
            </p:cNvPr>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11168;p14">
              <a:extLst>
                <a:ext uri="{FF2B5EF4-FFF2-40B4-BE49-F238E27FC236}">
                  <a16:creationId xmlns:a16="http://schemas.microsoft.com/office/drawing/2014/main" id="{D85568CF-C947-C7F5-DC20-A75937EDFC19}"/>
                </a:ext>
              </a:extLst>
            </p:cNvPr>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11169;p14">
              <a:extLst>
                <a:ext uri="{FF2B5EF4-FFF2-40B4-BE49-F238E27FC236}">
                  <a16:creationId xmlns:a16="http://schemas.microsoft.com/office/drawing/2014/main" id="{BCD80DBF-7FEC-5D38-4C31-86430CD37B4B}"/>
                </a:ext>
              </a:extLst>
            </p:cNvPr>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11170;p14">
              <a:extLst>
                <a:ext uri="{FF2B5EF4-FFF2-40B4-BE49-F238E27FC236}">
                  <a16:creationId xmlns:a16="http://schemas.microsoft.com/office/drawing/2014/main" id="{9DE0E443-4757-D254-41A0-C484E55974AA}"/>
                </a:ext>
              </a:extLst>
            </p:cNvPr>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11171;p14">
              <a:extLst>
                <a:ext uri="{FF2B5EF4-FFF2-40B4-BE49-F238E27FC236}">
                  <a16:creationId xmlns:a16="http://schemas.microsoft.com/office/drawing/2014/main" id="{99D21FB5-DB29-4E6B-AD00-525F6C829D76}"/>
                </a:ext>
              </a:extLst>
            </p:cNvPr>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11172;p14">
              <a:extLst>
                <a:ext uri="{FF2B5EF4-FFF2-40B4-BE49-F238E27FC236}">
                  <a16:creationId xmlns:a16="http://schemas.microsoft.com/office/drawing/2014/main" id="{640786C2-A905-FA3E-4923-AE6E12B47119}"/>
                </a:ext>
              </a:extLst>
            </p:cNvPr>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11173;p14">
              <a:extLst>
                <a:ext uri="{FF2B5EF4-FFF2-40B4-BE49-F238E27FC236}">
                  <a16:creationId xmlns:a16="http://schemas.microsoft.com/office/drawing/2014/main" id="{C2CE1E7D-0BEC-D7D4-7BAE-25C956DA2DBD}"/>
                </a:ext>
              </a:extLst>
            </p:cNvPr>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11174;p14">
              <a:extLst>
                <a:ext uri="{FF2B5EF4-FFF2-40B4-BE49-F238E27FC236}">
                  <a16:creationId xmlns:a16="http://schemas.microsoft.com/office/drawing/2014/main" id="{82A7C88D-9245-A74F-0FD5-E02BEC8478E1}"/>
                </a:ext>
              </a:extLst>
            </p:cNvPr>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11175;p14">
              <a:extLst>
                <a:ext uri="{FF2B5EF4-FFF2-40B4-BE49-F238E27FC236}">
                  <a16:creationId xmlns:a16="http://schemas.microsoft.com/office/drawing/2014/main" id="{A81AB0B7-B4B1-6E73-35DE-6FD858E24BBC}"/>
                </a:ext>
              </a:extLst>
            </p:cNvPr>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11176;p14">
              <a:extLst>
                <a:ext uri="{FF2B5EF4-FFF2-40B4-BE49-F238E27FC236}">
                  <a16:creationId xmlns:a16="http://schemas.microsoft.com/office/drawing/2014/main" id="{9634BC72-B845-1369-9832-1DED8977F3DF}"/>
                </a:ext>
              </a:extLst>
            </p:cNvPr>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11177;p14">
              <a:extLst>
                <a:ext uri="{FF2B5EF4-FFF2-40B4-BE49-F238E27FC236}">
                  <a16:creationId xmlns:a16="http://schemas.microsoft.com/office/drawing/2014/main" id="{DC985602-9BCB-FF06-4636-47CD326D0B7C}"/>
                </a:ext>
              </a:extLst>
            </p:cNvPr>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11178;p14">
              <a:extLst>
                <a:ext uri="{FF2B5EF4-FFF2-40B4-BE49-F238E27FC236}">
                  <a16:creationId xmlns:a16="http://schemas.microsoft.com/office/drawing/2014/main" id="{EDAD6CA5-AEA3-6A4C-9BA6-C56E5E528E82}"/>
                </a:ext>
              </a:extLst>
            </p:cNvPr>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11179;p14">
              <a:extLst>
                <a:ext uri="{FF2B5EF4-FFF2-40B4-BE49-F238E27FC236}">
                  <a16:creationId xmlns:a16="http://schemas.microsoft.com/office/drawing/2014/main" id="{7ECE01D1-B5FD-6764-D3D9-5CCD4E2C4431}"/>
                </a:ext>
              </a:extLst>
            </p:cNvPr>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11180;p14">
              <a:extLst>
                <a:ext uri="{FF2B5EF4-FFF2-40B4-BE49-F238E27FC236}">
                  <a16:creationId xmlns:a16="http://schemas.microsoft.com/office/drawing/2014/main" id="{52452574-4A44-26CB-1388-D33E4B58AB2A}"/>
                </a:ext>
              </a:extLst>
            </p:cNvPr>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11181;p14">
              <a:extLst>
                <a:ext uri="{FF2B5EF4-FFF2-40B4-BE49-F238E27FC236}">
                  <a16:creationId xmlns:a16="http://schemas.microsoft.com/office/drawing/2014/main" id="{F6D2581F-ECAF-AEAF-D7D9-781B6A2271C3}"/>
                </a:ext>
              </a:extLst>
            </p:cNvPr>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11182;p14">
              <a:extLst>
                <a:ext uri="{FF2B5EF4-FFF2-40B4-BE49-F238E27FC236}">
                  <a16:creationId xmlns:a16="http://schemas.microsoft.com/office/drawing/2014/main" id="{A4D71E8A-FD06-A05E-C597-B7ED0354A04D}"/>
                </a:ext>
              </a:extLst>
            </p:cNvPr>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11183;p14">
              <a:extLst>
                <a:ext uri="{FF2B5EF4-FFF2-40B4-BE49-F238E27FC236}">
                  <a16:creationId xmlns:a16="http://schemas.microsoft.com/office/drawing/2014/main" id="{0BF69361-1260-3628-937F-6A1946448D75}"/>
                </a:ext>
              </a:extLst>
            </p:cNvPr>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11184;p14">
              <a:extLst>
                <a:ext uri="{FF2B5EF4-FFF2-40B4-BE49-F238E27FC236}">
                  <a16:creationId xmlns:a16="http://schemas.microsoft.com/office/drawing/2014/main" id="{21C76E3D-0B4D-12E4-A914-EE3E4C839484}"/>
                </a:ext>
              </a:extLst>
            </p:cNvPr>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11185;p14">
              <a:extLst>
                <a:ext uri="{FF2B5EF4-FFF2-40B4-BE49-F238E27FC236}">
                  <a16:creationId xmlns:a16="http://schemas.microsoft.com/office/drawing/2014/main" id="{20661954-FB1F-0E5A-C8DA-8F73E9776060}"/>
                </a:ext>
              </a:extLst>
            </p:cNvPr>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11186;p14">
              <a:extLst>
                <a:ext uri="{FF2B5EF4-FFF2-40B4-BE49-F238E27FC236}">
                  <a16:creationId xmlns:a16="http://schemas.microsoft.com/office/drawing/2014/main" id="{19B058BD-8687-B2C8-09AE-14203A6722C1}"/>
                </a:ext>
              </a:extLst>
            </p:cNvPr>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11187;p14">
              <a:extLst>
                <a:ext uri="{FF2B5EF4-FFF2-40B4-BE49-F238E27FC236}">
                  <a16:creationId xmlns:a16="http://schemas.microsoft.com/office/drawing/2014/main" id="{8DE4FA2A-07A6-932C-8E94-446C321D1B79}"/>
                </a:ext>
              </a:extLst>
            </p:cNvPr>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11188;p14">
              <a:extLst>
                <a:ext uri="{FF2B5EF4-FFF2-40B4-BE49-F238E27FC236}">
                  <a16:creationId xmlns:a16="http://schemas.microsoft.com/office/drawing/2014/main" id="{766B5D9E-9F2B-E314-01B7-0D92CF581CE6}"/>
                </a:ext>
              </a:extLst>
            </p:cNvPr>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11189;p14">
              <a:extLst>
                <a:ext uri="{FF2B5EF4-FFF2-40B4-BE49-F238E27FC236}">
                  <a16:creationId xmlns:a16="http://schemas.microsoft.com/office/drawing/2014/main" id="{98089B26-000F-ED87-3CB9-4B4197928D21}"/>
                </a:ext>
              </a:extLst>
            </p:cNvPr>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11190;p14">
              <a:extLst>
                <a:ext uri="{FF2B5EF4-FFF2-40B4-BE49-F238E27FC236}">
                  <a16:creationId xmlns:a16="http://schemas.microsoft.com/office/drawing/2014/main" id="{236A1480-220C-57EC-EDAF-EB14E95DABD7}"/>
                </a:ext>
              </a:extLst>
            </p:cNvPr>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11191;p14">
              <a:extLst>
                <a:ext uri="{FF2B5EF4-FFF2-40B4-BE49-F238E27FC236}">
                  <a16:creationId xmlns:a16="http://schemas.microsoft.com/office/drawing/2014/main" id="{FF512B49-D1CE-C9A4-693D-1E0514CE6305}"/>
                </a:ext>
              </a:extLst>
            </p:cNvPr>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11192;p14">
              <a:extLst>
                <a:ext uri="{FF2B5EF4-FFF2-40B4-BE49-F238E27FC236}">
                  <a16:creationId xmlns:a16="http://schemas.microsoft.com/office/drawing/2014/main" id="{A7473171-4725-ED20-1E90-8FA3AE9D17A8}"/>
                </a:ext>
              </a:extLst>
            </p:cNvPr>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11193;p14">
              <a:extLst>
                <a:ext uri="{FF2B5EF4-FFF2-40B4-BE49-F238E27FC236}">
                  <a16:creationId xmlns:a16="http://schemas.microsoft.com/office/drawing/2014/main" id="{A85614AD-6027-40D9-3631-CD964FD5E6C2}"/>
                </a:ext>
              </a:extLst>
            </p:cNvPr>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11194;p14">
              <a:extLst>
                <a:ext uri="{FF2B5EF4-FFF2-40B4-BE49-F238E27FC236}">
                  <a16:creationId xmlns:a16="http://schemas.microsoft.com/office/drawing/2014/main" id="{C93BBB2A-8411-0432-2A4B-A95C708E1C11}"/>
                </a:ext>
              </a:extLst>
            </p:cNvPr>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11195;p14">
              <a:extLst>
                <a:ext uri="{FF2B5EF4-FFF2-40B4-BE49-F238E27FC236}">
                  <a16:creationId xmlns:a16="http://schemas.microsoft.com/office/drawing/2014/main" id="{3A04ED26-E6A6-D9F2-C7ED-AA037E78B11B}"/>
                </a:ext>
              </a:extLst>
            </p:cNvPr>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11196;p14">
              <a:extLst>
                <a:ext uri="{FF2B5EF4-FFF2-40B4-BE49-F238E27FC236}">
                  <a16:creationId xmlns:a16="http://schemas.microsoft.com/office/drawing/2014/main" id="{58766370-06C1-D082-382C-D3C061A27578}"/>
                </a:ext>
              </a:extLst>
            </p:cNvPr>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11197;p14">
              <a:extLst>
                <a:ext uri="{FF2B5EF4-FFF2-40B4-BE49-F238E27FC236}">
                  <a16:creationId xmlns:a16="http://schemas.microsoft.com/office/drawing/2014/main" id="{4CAF9916-ED9F-6D8D-2B4A-543A34D9D057}"/>
                </a:ext>
              </a:extLst>
            </p:cNvPr>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11198;p14">
              <a:extLst>
                <a:ext uri="{FF2B5EF4-FFF2-40B4-BE49-F238E27FC236}">
                  <a16:creationId xmlns:a16="http://schemas.microsoft.com/office/drawing/2014/main" id="{32BFAF91-A9BB-0617-8217-DEBE0CFBD819}"/>
                </a:ext>
              </a:extLst>
            </p:cNvPr>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11199;p14">
              <a:extLst>
                <a:ext uri="{FF2B5EF4-FFF2-40B4-BE49-F238E27FC236}">
                  <a16:creationId xmlns:a16="http://schemas.microsoft.com/office/drawing/2014/main" id="{371054CE-C467-3ECF-97AB-53DB358E23A4}"/>
                </a:ext>
              </a:extLst>
            </p:cNvPr>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11200;p14">
              <a:extLst>
                <a:ext uri="{FF2B5EF4-FFF2-40B4-BE49-F238E27FC236}">
                  <a16:creationId xmlns:a16="http://schemas.microsoft.com/office/drawing/2014/main" id="{D92EB655-4ECE-856C-3AD2-EF97A41A9610}"/>
                </a:ext>
              </a:extLst>
            </p:cNvPr>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11201;p14">
              <a:extLst>
                <a:ext uri="{FF2B5EF4-FFF2-40B4-BE49-F238E27FC236}">
                  <a16:creationId xmlns:a16="http://schemas.microsoft.com/office/drawing/2014/main" id="{1D8E46CC-C219-9E4C-DF33-146AF8BE6FAC}"/>
                </a:ext>
              </a:extLst>
            </p:cNvPr>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11202;p14">
              <a:extLst>
                <a:ext uri="{FF2B5EF4-FFF2-40B4-BE49-F238E27FC236}">
                  <a16:creationId xmlns:a16="http://schemas.microsoft.com/office/drawing/2014/main" id="{7C88FEA1-7BD0-480E-9389-CCF621DD6984}"/>
                </a:ext>
              </a:extLst>
            </p:cNvPr>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11203;p14">
              <a:extLst>
                <a:ext uri="{FF2B5EF4-FFF2-40B4-BE49-F238E27FC236}">
                  <a16:creationId xmlns:a16="http://schemas.microsoft.com/office/drawing/2014/main" id="{E825B52A-129E-0D3B-4F96-12CC0880E791}"/>
                </a:ext>
              </a:extLst>
            </p:cNvPr>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11204;p14">
              <a:extLst>
                <a:ext uri="{FF2B5EF4-FFF2-40B4-BE49-F238E27FC236}">
                  <a16:creationId xmlns:a16="http://schemas.microsoft.com/office/drawing/2014/main" id="{79C593D7-3BC8-1EA5-3614-B9477381863E}"/>
                </a:ext>
              </a:extLst>
            </p:cNvPr>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11205;p14">
              <a:extLst>
                <a:ext uri="{FF2B5EF4-FFF2-40B4-BE49-F238E27FC236}">
                  <a16:creationId xmlns:a16="http://schemas.microsoft.com/office/drawing/2014/main" id="{2133A981-1FFB-FAD1-2535-79EA045EC34C}"/>
                </a:ext>
              </a:extLst>
            </p:cNvPr>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11206;p14">
              <a:extLst>
                <a:ext uri="{FF2B5EF4-FFF2-40B4-BE49-F238E27FC236}">
                  <a16:creationId xmlns:a16="http://schemas.microsoft.com/office/drawing/2014/main" id="{7C19D2BF-0B7B-517F-C420-0785B47DCD42}"/>
                </a:ext>
              </a:extLst>
            </p:cNvPr>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11207;p14">
              <a:extLst>
                <a:ext uri="{FF2B5EF4-FFF2-40B4-BE49-F238E27FC236}">
                  <a16:creationId xmlns:a16="http://schemas.microsoft.com/office/drawing/2014/main" id="{FB7153FF-414C-A24B-DCB4-56F5AB22C89A}"/>
                </a:ext>
              </a:extLst>
            </p:cNvPr>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11208;p14">
              <a:extLst>
                <a:ext uri="{FF2B5EF4-FFF2-40B4-BE49-F238E27FC236}">
                  <a16:creationId xmlns:a16="http://schemas.microsoft.com/office/drawing/2014/main" id="{B3828FEC-9A7E-1372-C16A-2E3865489577}"/>
                </a:ext>
              </a:extLst>
            </p:cNvPr>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11209;p14">
              <a:extLst>
                <a:ext uri="{FF2B5EF4-FFF2-40B4-BE49-F238E27FC236}">
                  <a16:creationId xmlns:a16="http://schemas.microsoft.com/office/drawing/2014/main" id="{B828F61F-748E-2522-8A16-17F0F98A74CA}"/>
                </a:ext>
              </a:extLst>
            </p:cNvPr>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11210;p14">
              <a:extLst>
                <a:ext uri="{FF2B5EF4-FFF2-40B4-BE49-F238E27FC236}">
                  <a16:creationId xmlns:a16="http://schemas.microsoft.com/office/drawing/2014/main" id="{61B09FC4-A02E-3772-1015-E3A1E516BE4D}"/>
                </a:ext>
              </a:extLst>
            </p:cNvPr>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11211;p14">
              <a:extLst>
                <a:ext uri="{FF2B5EF4-FFF2-40B4-BE49-F238E27FC236}">
                  <a16:creationId xmlns:a16="http://schemas.microsoft.com/office/drawing/2014/main" id="{B7F4AFFA-BB33-AA17-4070-6F0EA0B43C73}"/>
                </a:ext>
              </a:extLst>
            </p:cNvPr>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11212;p14">
              <a:extLst>
                <a:ext uri="{FF2B5EF4-FFF2-40B4-BE49-F238E27FC236}">
                  <a16:creationId xmlns:a16="http://schemas.microsoft.com/office/drawing/2014/main" id="{A0C4B5BA-18C8-AEA3-B93F-007B18C9DE7E}"/>
                </a:ext>
              </a:extLst>
            </p:cNvPr>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11213;p14">
              <a:extLst>
                <a:ext uri="{FF2B5EF4-FFF2-40B4-BE49-F238E27FC236}">
                  <a16:creationId xmlns:a16="http://schemas.microsoft.com/office/drawing/2014/main" id="{774A75C1-B195-118E-B34E-C8789D022D96}"/>
                </a:ext>
              </a:extLst>
            </p:cNvPr>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11214;p14">
              <a:extLst>
                <a:ext uri="{FF2B5EF4-FFF2-40B4-BE49-F238E27FC236}">
                  <a16:creationId xmlns:a16="http://schemas.microsoft.com/office/drawing/2014/main" id="{3DF8B4EA-D60D-9855-9F3A-3007D0659CFF}"/>
                </a:ext>
              </a:extLst>
            </p:cNvPr>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11215;p14">
              <a:extLst>
                <a:ext uri="{FF2B5EF4-FFF2-40B4-BE49-F238E27FC236}">
                  <a16:creationId xmlns:a16="http://schemas.microsoft.com/office/drawing/2014/main" id="{437617AA-17C4-BFAB-7467-7F143B605641}"/>
                </a:ext>
              </a:extLst>
            </p:cNvPr>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11216;p14">
              <a:extLst>
                <a:ext uri="{FF2B5EF4-FFF2-40B4-BE49-F238E27FC236}">
                  <a16:creationId xmlns:a16="http://schemas.microsoft.com/office/drawing/2014/main" id="{77195632-CA19-390D-68C6-A70F4172E992}"/>
                </a:ext>
              </a:extLst>
            </p:cNvPr>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11217;p14">
              <a:extLst>
                <a:ext uri="{FF2B5EF4-FFF2-40B4-BE49-F238E27FC236}">
                  <a16:creationId xmlns:a16="http://schemas.microsoft.com/office/drawing/2014/main" id="{F9EC4A4C-5B08-84DF-0EE5-D8039CAB278C}"/>
                </a:ext>
              </a:extLst>
            </p:cNvPr>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11218;p14">
              <a:extLst>
                <a:ext uri="{FF2B5EF4-FFF2-40B4-BE49-F238E27FC236}">
                  <a16:creationId xmlns:a16="http://schemas.microsoft.com/office/drawing/2014/main" id="{2C84BF40-BD11-36D5-9084-D594D8F2B506}"/>
                </a:ext>
              </a:extLst>
            </p:cNvPr>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11219;p14">
              <a:extLst>
                <a:ext uri="{FF2B5EF4-FFF2-40B4-BE49-F238E27FC236}">
                  <a16:creationId xmlns:a16="http://schemas.microsoft.com/office/drawing/2014/main" id="{E3B4DF43-5A3F-4679-288A-227626EDACEF}"/>
                </a:ext>
              </a:extLst>
            </p:cNvPr>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11220;p14">
              <a:extLst>
                <a:ext uri="{FF2B5EF4-FFF2-40B4-BE49-F238E27FC236}">
                  <a16:creationId xmlns:a16="http://schemas.microsoft.com/office/drawing/2014/main" id="{31C64898-A2FE-61C4-4B25-2FEEA9262CD9}"/>
                </a:ext>
              </a:extLst>
            </p:cNvPr>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11221;p14">
              <a:extLst>
                <a:ext uri="{FF2B5EF4-FFF2-40B4-BE49-F238E27FC236}">
                  <a16:creationId xmlns:a16="http://schemas.microsoft.com/office/drawing/2014/main" id="{2DDE309C-B28A-7E44-F496-85D9A2A4599E}"/>
                </a:ext>
              </a:extLst>
            </p:cNvPr>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11222;p14">
              <a:extLst>
                <a:ext uri="{FF2B5EF4-FFF2-40B4-BE49-F238E27FC236}">
                  <a16:creationId xmlns:a16="http://schemas.microsoft.com/office/drawing/2014/main" id="{A554A389-B513-5D6B-E2DF-D8A6FDDBE8EE}"/>
                </a:ext>
              </a:extLst>
            </p:cNvPr>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11223;p14">
              <a:extLst>
                <a:ext uri="{FF2B5EF4-FFF2-40B4-BE49-F238E27FC236}">
                  <a16:creationId xmlns:a16="http://schemas.microsoft.com/office/drawing/2014/main" id="{C5D957B8-409A-A463-CEB7-C86085ED46A1}"/>
                </a:ext>
              </a:extLst>
            </p:cNvPr>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11224;p14">
              <a:extLst>
                <a:ext uri="{FF2B5EF4-FFF2-40B4-BE49-F238E27FC236}">
                  <a16:creationId xmlns:a16="http://schemas.microsoft.com/office/drawing/2014/main" id="{91B54A40-CB11-7F2B-6446-ECA0153A8C63}"/>
                </a:ext>
              </a:extLst>
            </p:cNvPr>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11225;p14">
              <a:extLst>
                <a:ext uri="{FF2B5EF4-FFF2-40B4-BE49-F238E27FC236}">
                  <a16:creationId xmlns:a16="http://schemas.microsoft.com/office/drawing/2014/main" id="{160B0735-8308-E986-EB60-EE923E81504E}"/>
                </a:ext>
              </a:extLst>
            </p:cNvPr>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11226;p14">
              <a:extLst>
                <a:ext uri="{FF2B5EF4-FFF2-40B4-BE49-F238E27FC236}">
                  <a16:creationId xmlns:a16="http://schemas.microsoft.com/office/drawing/2014/main" id="{C3EB435A-C0D8-84DA-94ED-07D2B2CC0AA8}"/>
                </a:ext>
              </a:extLst>
            </p:cNvPr>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11227;p14">
              <a:extLst>
                <a:ext uri="{FF2B5EF4-FFF2-40B4-BE49-F238E27FC236}">
                  <a16:creationId xmlns:a16="http://schemas.microsoft.com/office/drawing/2014/main" id="{B4F5580E-C862-8F23-4A2E-62F15B5DF4CC}"/>
                </a:ext>
              </a:extLst>
            </p:cNvPr>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11228;p14">
              <a:extLst>
                <a:ext uri="{FF2B5EF4-FFF2-40B4-BE49-F238E27FC236}">
                  <a16:creationId xmlns:a16="http://schemas.microsoft.com/office/drawing/2014/main" id="{72CE3009-C4FC-C80E-BC45-9BFA917C90AF}"/>
                </a:ext>
              </a:extLst>
            </p:cNvPr>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11229;p14">
              <a:extLst>
                <a:ext uri="{FF2B5EF4-FFF2-40B4-BE49-F238E27FC236}">
                  <a16:creationId xmlns:a16="http://schemas.microsoft.com/office/drawing/2014/main" id="{B239CE59-5FF0-0838-7C69-975CD16A8176}"/>
                </a:ext>
              </a:extLst>
            </p:cNvPr>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11230;p14">
              <a:extLst>
                <a:ext uri="{FF2B5EF4-FFF2-40B4-BE49-F238E27FC236}">
                  <a16:creationId xmlns:a16="http://schemas.microsoft.com/office/drawing/2014/main" id="{3C07AC97-FA10-1406-9839-E44D6140CB5B}"/>
                </a:ext>
              </a:extLst>
            </p:cNvPr>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11231;p14">
              <a:extLst>
                <a:ext uri="{FF2B5EF4-FFF2-40B4-BE49-F238E27FC236}">
                  <a16:creationId xmlns:a16="http://schemas.microsoft.com/office/drawing/2014/main" id="{6C9314AD-16DE-9A8E-46C8-A109A25AB8B3}"/>
                </a:ext>
              </a:extLst>
            </p:cNvPr>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11232;p14">
              <a:extLst>
                <a:ext uri="{FF2B5EF4-FFF2-40B4-BE49-F238E27FC236}">
                  <a16:creationId xmlns:a16="http://schemas.microsoft.com/office/drawing/2014/main" id="{9E0B0B69-A26E-C522-93A3-C1D8108100DD}"/>
                </a:ext>
              </a:extLst>
            </p:cNvPr>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11233;p14">
              <a:extLst>
                <a:ext uri="{FF2B5EF4-FFF2-40B4-BE49-F238E27FC236}">
                  <a16:creationId xmlns:a16="http://schemas.microsoft.com/office/drawing/2014/main" id="{2EDF6AA2-8BB8-8D93-6E96-79506579CF41}"/>
                </a:ext>
              </a:extLst>
            </p:cNvPr>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11234;p14">
              <a:extLst>
                <a:ext uri="{FF2B5EF4-FFF2-40B4-BE49-F238E27FC236}">
                  <a16:creationId xmlns:a16="http://schemas.microsoft.com/office/drawing/2014/main" id="{CA9B12A9-237E-6C01-DC0D-5ACDB754BB45}"/>
                </a:ext>
              </a:extLst>
            </p:cNvPr>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11235;p14">
              <a:extLst>
                <a:ext uri="{FF2B5EF4-FFF2-40B4-BE49-F238E27FC236}">
                  <a16:creationId xmlns:a16="http://schemas.microsoft.com/office/drawing/2014/main" id="{EB154BF8-00D7-E3EF-F332-FEAE1622AB06}"/>
                </a:ext>
              </a:extLst>
            </p:cNvPr>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11236;p14">
              <a:extLst>
                <a:ext uri="{FF2B5EF4-FFF2-40B4-BE49-F238E27FC236}">
                  <a16:creationId xmlns:a16="http://schemas.microsoft.com/office/drawing/2014/main" id="{910E8793-B00A-2273-6744-CE05030D6E4F}"/>
                </a:ext>
              </a:extLst>
            </p:cNvPr>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11237;p14">
              <a:extLst>
                <a:ext uri="{FF2B5EF4-FFF2-40B4-BE49-F238E27FC236}">
                  <a16:creationId xmlns:a16="http://schemas.microsoft.com/office/drawing/2014/main" id="{3DB4B21D-5BD5-B8B7-A6B0-C4C9F023D857}"/>
                </a:ext>
              </a:extLst>
            </p:cNvPr>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11238;p14">
              <a:extLst>
                <a:ext uri="{FF2B5EF4-FFF2-40B4-BE49-F238E27FC236}">
                  <a16:creationId xmlns:a16="http://schemas.microsoft.com/office/drawing/2014/main" id="{67645EE6-EF2F-0390-09B1-5739DB792A80}"/>
                </a:ext>
              </a:extLst>
            </p:cNvPr>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11239;p14">
              <a:extLst>
                <a:ext uri="{FF2B5EF4-FFF2-40B4-BE49-F238E27FC236}">
                  <a16:creationId xmlns:a16="http://schemas.microsoft.com/office/drawing/2014/main" id="{636AC7CE-BA38-A63F-56EC-4A314465C352}"/>
                </a:ext>
              </a:extLst>
            </p:cNvPr>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11240;p14">
              <a:extLst>
                <a:ext uri="{FF2B5EF4-FFF2-40B4-BE49-F238E27FC236}">
                  <a16:creationId xmlns:a16="http://schemas.microsoft.com/office/drawing/2014/main" id="{D0CF4E11-1366-359E-2974-0CF5CF82ED9C}"/>
                </a:ext>
              </a:extLst>
            </p:cNvPr>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11241;p14">
              <a:extLst>
                <a:ext uri="{FF2B5EF4-FFF2-40B4-BE49-F238E27FC236}">
                  <a16:creationId xmlns:a16="http://schemas.microsoft.com/office/drawing/2014/main" id="{DF039966-7FD6-0079-A1B4-EC3B73305FDD}"/>
                </a:ext>
              </a:extLst>
            </p:cNvPr>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11242;p14">
              <a:extLst>
                <a:ext uri="{FF2B5EF4-FFF2-40B4-BE49-F238E27FC236}">
                  <a16:creationId xmlns:a16="http://schemas.microsoft.com/office/drawing/2014/main" id="{9600A6F0-B651-64CA-8D4F-B64E1B03EFCC}"/>
                </a:ext>
              </a:extLst>
            </p:cNvPr>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11243;p14">
              <a:extLst>
                <a:ext uri="{FF2B5EF4-FFF2-40B4-BE49-F238E27FC236}">
                  <a16:creationId xmlns:a16="http://schemas.microsoft.com/office/drawing/2014/main" id="{71F7C9D5-4145-6C1E-28DB-1C1A380DEEF4}"/>
                </a:ext>
              </a:extLst>
            </p:cNvPr>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11244;p14">
              <a:extLst>
                <a:ext uri="{FF2B5EF4-FFF2-40B4-BE49-F238E27FC236}">
                  <a16:creationId xmlns:a16="http://schemas.microsoft.com/office/drawing/2014/main" id="{413526A2-AFD8-5AF5-561A-B143AFA28C35}"/>
                </a:ext>
              </a:extLst>
            </p:cNvPr>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11245;p14">
              <a:extLst>
                <a:ext uri="{FF2B5EF4-FFF2-40B4-BE49-F238E27FC236}">
                  <a16:creationId xmlns:a16="http://schemas.microsoft.com/office/drawing/2014/main" id="{D1F5C4DC-38AD-22B4-6FB7-B2EB97AD21D4}"/>
                </a:ext>
              </a:extLst>
            </p:cNvPr>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11246;p14">
              <a:extLst>
                <a:ext uri="{FF2B5EF4-FFF2-40B4-BE49-F238E27FC236}">
                  <a16:creationId xmlns:a16="http://schemas.microsoft.com/office/drawing/2014/main" id="{C208C3C7-CCF3-93C4-6348-D7BA664A2C68}"/>
                </a:ext>
              </a:extLst>
            </p:cNvPr>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11247;p14">
              <a:extLst>
                <a:ext uri="{FF2B5EF4-FFF2-40B4-BE49-F238E27FC236}">
                  <a16:creationId xmlns:a16="http://schemas.microsoft.com/office/drawing/2014/main" id="{18A4F6B6-28F8-0E73-FE8A-AD2847050E14}"/>
                </a:ext>
              </a:extLst>
            </p:cNvPr>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11248;p14">
              <a:extLst>
                <a:ext uri="{FF2B5EF4-FFF2-40B4-BE49-F238E27FC236}">
                  <a16:creationId xmlns:a16="http://schemas.microsoft.com/office/drawing/2014/main" id="{E344DC68-2D6C-04D0-478F-B46617292096}"/>
                </a:ext>
              </a:extLst>
            </p:cNvPr>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11249;p14">
              <a:extLst>
                <a:ext uri="{FF2B5EF4-FFF2-40B4-BE49-F238E27FC236}">
                  <a16:creationId xmlns:a16="http://schemas.microsoft.com/office/drawing/2014/main" id="{18FD236E-E40C-4421-E087-43FC0AF98DEA}"/>
                </a:ext>
              </a:extLst>
            </p:cNvPr>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11250;p14">
              <a:extLst>
                <a:ext uri="{FF2B5EF4-FFF2-40B4-BE49-F238E27FC236}">
                  <a16:creationId xmlns:a16="http://schemas.microsoft.com/office/drawing/2014/main" id="{D7816076-46AE-6DB3-C105-93890DD5A029}"/>
                </a:ext>
              </a:extLst>
            </p:cNvPr>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11251;p14">
              <a:extLst>
                <a:ext uri="{FF2B5EF4-FFF2-40B4-BE49-F238E27FC236}">
                  <a16:creationId xmlns:a16="http://schemas.microsoft.com/office/drawing/2014/main" id="{FC773E7F-E82F-02AA-0F6D-88BC4F591DB7}"/>
                </a:ext>
              </a:extLst>
            </p:cNvPr>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11252;p14">
              <a:extLst>
                <a:ext uri="{FF2B5EF4-FFF2-40B4-BE49-F238E27FC236}">
                  <a16:creationId xmlns:a16="http://schemas.microsoft.com/office/drawing/2014/main" id="{C0340E00-EF88-E2DD-9A36-C865C27B6FB0}"/>
                </a:ext>
              </a:extLst>
            </p:cNvPr>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11253;p14">
              <a:extLst>
                <a:ext uri="{FF2B5EF4-FFF2-40B4-BE49-F238E27FC236}">
                  <a16:creationId xmlns:a16="http://schemas.microsoft.com/office/drawing/2014/main" id="{9A47EA31-F487-F90C-E8D0-7EAD13F1D009}"/>
                </a:ext>
              </a:extLst>
            </p:cNvPr>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11254;p14">
              <a:extLst>
                <a:ext uri="{FF2B5EF4-FFF2-40B4-BE49-F238E27FC236}">
                  <a16:creationId xmlns:a16="http://schemas.microsoft.com/office/drawing/2014/main" id="{811644C6-B8EF-1E96-2FA2-2A5829CD6B64}"/>
                </a:ext>
              </a:extLst>
            </p:cNvPr>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11255;p14">
              <a:extLst>
                <a:ext uri="{FF2B5EF4-FFF2-40B4-BE49-F238E27FC236}">
                  <a16:creationId xmlns:a16="http://schemas.microsoft.com/office/drawing/2014/main" id="{8C10FDD9-3AD7-F976-24EA-18DCCEA45930}"/>
                </a:ext>
              </a:extLst>
            </p:cNvPr>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11256;p14">
              <a:extLst>
                <a:ext uri="{FF2B5EF4-FFF2-40B4-BE49-F238E27FC236}">
                  <a16:creationId xmlns:a16="http://schemas.microsoft.com/office/drawing/2014/main" id="{949116CA-C4D9-DD62-1A98-133C9AB9625A}"/>
                </a:ext>
              </a:extLst>
            </p:cNvPr>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11257;p14">
              <a:extLst>
                <a:ext uri="{FF2B5EF4-FFF2-40B4-BE49-F238E27FC236}">
                  <a16:creationId xmlns:a16="http://schemas.microsoft.com/office/drawing/2014/main" id="{2ADD7CAC-1458-D43B-3017-B74485C6F8AD}"/>
                </a:ext>
              </a:extLst>
            </p:cNvPr>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11258;p14">
              <a:extLst>
                <a:ext uri="{FF2B5EF4-FFF2-40B4-BE49-F238E27FC236}">
                  <a16:creationId xmlns:a16="http://schemas.microsoft.com/office/drawing/2014/main" id="{DFADFDCD-0BC1-5C37-B189-A6581F6D5275}"/>
                </a:ext>
              </a:extLst>
            </p:cNvPr>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11259;p14">
              <a:extLst>
                <a:ext uri="{FF2B5EF4-FFF2-40B4-BE49-F238E27FC236}">
                  <a16:creationId xmlns:a16="http://schemas.microsoft.com/office/drawing/2014/main" id="{C7B4CC02-A492-0068-50A7-E42859A89759}"/>
                </a:ext>
              </a:extLst>
            </p:cNvPr>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11260;p14">
              <a:extLst>
                <a:ext uri="{FF2B5EF4-FFF2-40B4-BE49-F238E27FC236}">
                  <a16:creationId xmlns:a16="http://schemas.microsoft.com/office/drawing/2014/main" id="{0D100E1E-9178-2DC4-7D90-CC53BD1C7F04}"/>
                </a:ext>
              </a:extLst>
            </p:cNvPr>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11261;p14">
              <a:extLst>
                <a:ext uri="{FF2B5EF4-FFF2-40B4-BE49-F238E27FC236}">
                  <a16:creationId xmlns:a16="http://schemas.microsoft.com/office/drawing/2014/main" id="{2D460D22-B534-2032-A3CE-00675AD36F2D}"/>
                </a:ext>
              </a:extLst>
            </p:cNvPr>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11262;p14">
              <a:extLst>
                <a:ext uri="{FF2B5EF4-FFF2-40B4-BE49-F238E27FC236}">
                  <a16:creationId xmlns:a16="http://schemas.microsoft.com/office/drawing/2014/main" id="{85246C47-3756-80FF-A0D4-AB07A8B89C71}"/>
                </a:ext>
              </a:extLst>
            </p:cNvPr>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11263;p14">
              <a:extLst>
                <a:ext uri="{FF2B5EF4-FFF2-40B4-BE49-F238E27FC236}">
                  <a16:creationId xmlns:a16="http://schemas.microsoft.com/office/drawing/2014/main" id="{2ECC08BB-EAC9-56D7-A2B5-D9D3BE63F9E1}"/>
                </a:ext>
              </a:extLst>
            </p:cNvPr>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11264;p14">
              <a:extLst>
                <a:ext uri="{FF2B5EF4-FFF2-40B4-BE49-F238E27FC236}">
                  <a16:creationId xmlns:a16="http://schemas.microsoft.com/office/drawing/2014/main" id="{C8FF1220-C797-8290-444C-A5F377410948}"/>
                </a:ext>
              </a:extLst>
            </p:cNvPr>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11265;p14">
              <a:extLst>
                <a:ext uri="{FF2B5EF4-FFF2-40B4-BE49-F238E27FC236}">
                  <a16:creationId xmlns:a16="http://schemas.microsoft.com/office/drawing/2014/main" id="{6D18587D-17DB-A817-1CE5-60D5F68BA7F6}"/>
                </a:ext>
              </a:extLst>
            </p:cNvPr>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11266;p14">
              <a:extLst>
                <a:ext uri="{FF2B5EF4-FFF2-40B4-BE49-F238E27FC236}">
                  <a16:creationId xmlns:a16="http://schemas.microsoft.com/office/drawing/2014/main" id="{01E66015-819C-CAE3-FED7-C23CDA6B3609}"/>
                </a:ext>
              </a:extLst>
            </p:cNvPr>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11267;p14">
              <a:extLst>
                <a:ext uri="{FF2B5EF4-FFF2-40B4-BE49-F238E27FC236}">
                  <a16:creationId xmlns:a16="http://schemas.microsoft.com/office/drawing/2014/main" id="{8E18E81A-D74D-9AF3-82B2-C802333602D5}"/>
                </a:ext>
              </a:extLst>
            </p:cNvPr>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11268;p14">
              <a:extLst>
                <a:ext uri="{FF2B5EF4-FFF2-40B4-BE49-F238E27FC236}">
                  <a16:creationId xmlns:a16="http://schemas.microsoft.com/office/drawing/2014/main" id="{D5368A2B-7440-1E5B-2AAC-FDCD077F7600}"/>
                </a:ext>
              </a:extLst>
            </p:cNvPr>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11269;p14">
              <a:extLst>
                <a:ext uri="{FF2B5EF4-FFF2-40B4-BE49-F238E27FC236}">
                  <a16:creationId xmlns:a16="http://schemas.microsoft.com/office/drawing/2014/main" id="{A5E01DAC-1F2C-9566-200F-368FF85DA554}"/>
                </a:ext>
              </a:extLst>
            </p:cNvPr>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11270;p14">
              <a:extLst>
                <a:ext uri="{FF2B5EF4-FFF2-40B4-BE49-F238E27FC236}">
                  <a16:creationId xmlns:a16="http://schemas.microsoft.com/office/drawing/2014/main" id="{18F939D4-D505-9645-60F8-EDFBF4FA9D68}"/>
                </a:ext>
              </a:extLst>
            </p:cNvPr>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11271;p14">
              <a:extLst>
                <a:ext uri="{FF2B5EF4-FFF2-40B4-BE49-F238E27FC236}">
                  <a16:creationId xmlns:a16="http://schemas.microsoft.com/office/drawing/2014/main" id="{D289CE0B-D0C8-C990-77CE-D569102BA836}"/>
                </a:ext>
              </a:extLst>
            </p:cNvPr>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11272;p14">
              <a:extLst>
                <a:ext uri="{FF2B5EF4-FFF2-40B4-BE49-F238E27FC236}">
                  <a16:creationId xmlns:a16="http://schemas.microsoft.com/office/drawing/2014/main" id="{E39B9DBA-F236-DA79-8850-28F9DCB75291}"/>
                </a:ext>
              </a:extLst>
            </p:cNvPr>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11273;p14">
              <a:extLst>
                <a:ext uri="{FF2B5EF4-FFF2-40B4-BE49-F238E27FC236}">
                  <a16:creationId xmlns:a16="http://schemas.microsoft.com/office/drawing/2014/main" id="{19699740-2F7B-35C7-5996-FDC6B777B522}"/>
                </a:ext>
              </a:extLst>
            </p:cNvPr>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11274;p14">
              <a:extLst>
                <a:ext uri="{FF2B5EF4-FFF2-40B4-BE49-F238E27FC236}">
                  <a16:creationId xmlns:a16="http://schemas.microsoft.com/office/drawing/2014/main" id="{9A5360BA-10BB-5704-4098-272BE75265C0}"/>
                </a:ext>
              </a:extLst>
            </p:cNvPr>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11275;p14">
              <a:extLst>
                <a:ext uri="{FF2B5EF4-FFF2-40B4-BE49-F238E27FC236}">
                  <a16:creationId xmlns:a16="http://schemas.microsoft.com/office/drawing/2014/main" id="{4FF71FD3-88B8-D91D-240B-974005AC7F06}"/>
                </a:ext>
              </a:extLst>
            </p:cNvPr>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11276;p14">
              <a:extLst>
                <a:ext uri="{FF2B5EF4-FFF2-40B4-BE49-F238E27FC236}">
                  <a16:creationId xmlns:a16="http://schemas.microsoft.com/office/drawing/2014/main" id="{5C578F50-607F-B84C-D1AC-674B44D2EB94}"/>
                </a:ext>
              </a:extLst>
            </p:cNvPr>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11277;p14">
              <a:extLst>
                <a:ext uri="{FF2B5EF4-FFF2-40B4-BE49-F238E27FC236}">
                  <a16:creationId xmlns:a16="http://schemas.microsoft.com/office/drawing/2014/main" id="{727AC76E-0BB4-D53E-D993-9056D1DDDD38}"/>
                </a:ext>
              </a:extLst>
            </p:cNvPr>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11278;p14">
              <a:extLst>
                <a:ext uri="{FF2B5EF4-FFF2-40B4-BE49-F238E27FC236}">
                  <a16:creationId xmlns:a16="http://schemas.microsoft.com/office/drawing/2014/main" id="{2DA6DF3E-1E75-4CB8-1901-F81192E4CB97}"/>
                </a:ext>
              </a:extLst>
            </p:cNvPr>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11279;p14">
              <a:extLst>
                <a:ext uri="{FF2B5EF4-FFF2-40B4-BE49-F238E27FC236}">
                  <a16:creationId xmlns:a16="http://schemas.microsoft.com/office/drawing/2014/main" id="{AD181163-4780-63DB-839D-0BF6FB3E2701}"/>
                </a:ext>
              </a:extLst>
            </p:cNvPr>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11280;p14">
              <a:extLst>
                <a:ext uri="{FF2B5EF4-FFF2-40B4-BE49-F238E27FC236}">
                  <a16:creationId xmlns:a16="http://schemas.microsoft.com/office/drawing/2014/main" id="{07E40786-639D-A84C-F1F5-D02E58C24963}"/>
                </a:ext>
              </a:extLst>
            </p:cNvPr>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11281;p14">
              <a:extLst>
                <a:ext uri="{FF2B5EF4-FFF2-40B4-BE49-F238E27FC236}">
                  <a16:creationId xmlns:a16="http://schemas.microsoft.com/office/drawing/2014/main" id="{7F90160B-A93B-1CD0-CB9B-615B19CF22A8}"/>
                </a:ext>
              </a:extLst>
            </p:cNvPr>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11282;p14">
              <a:extLst>
                <a:ext uri="{FF2B5EF4-FFF2-40B4-BE49-F238E27FC236}">
                  <a16:creationId xmlns:a16="http://schemas.microsoft.com/office/drawing/2014/main" id="{90950FC1-881F-A3A6-8291-37FB2970C4A7}"/>
                </a:ext>
              </a:extLst>
            </p:cNvPr>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11283;p14">
              <a:extLst>
                <a:ext uri="{FF2B5EF4-FFF2-40B4-BE49-F238E27FC236}">
                  <a16:creationId xmlns:a16="http://schemas.microsoft.com/office/drawing/2014/main" id="{CADAE052-577F-CBF0-BF31-5B45071741D9}"/>
                </a:ext>
              </a:extLst>
            </p:cNvPr>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11284;p14">
              <a:extLst>
                <a:ext uri="{FF2B5EF4-FFF2-40B4-BE49-F238E27FC236}">
                  <a16:creationId xmlns:a16="http://schemas.microsoft.com/office/drawing/2014/main" id="{70E50877-5ED9-3220-530E-9FF9313950AD}"/>
                </a:ext>
              </a:extLst>
            </p:cNvPr>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11285;p14">
              <a:extLst>
                <a:ext uri="{FF2B5EF4-FFF2-40B4-BE49-F238E27FC236}">
                  <a16:creationId xmlns:a16="http://schemas.microsoft.com/office/drawing/2014/main" id="{B2DA048C-29EC-AE04-F57E-0B5CEEBD28C9}"/>
                </a:ext>
              </a:extLst>
            </p:cNvPr>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11286;p14">
              <a:extLst>
                <a:ext uri="{FF2B5EF4-FFF2-40B4-BE49-F238E27FC236}">
                  <a16:creationId xmlns:a16="http://schemas.microsoft.com/office/drawing/2014/main" id="{DF6A1B59-FF0A-576F-479E-9698F6ACDBE0}"/>
                </a:ext>
              </a:extLst>
            </p:cNvPr>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صورة 1" descr="صورة تحتوي على رمز, التصميم&#10;&#10;تم إنشاء الوصف تلقائياً">
            <a:extLst>
              <a:ext uri="{FF2B5EF4-FFF2-40B4-BE49-F238E27FC236}">
                <a16:creationId xmlns:a16="http://schemas.microsoft.com/office/drawing/2014/main" id="{331F60EF-9425-3813-BB2E-F44E7F33D730}"/>
              </a:ext>
            </a:extLst>
          </p:cNvPr>
          <p:cNvPicPr>
            <a:picLocks noChangeAspect="1"/>
          </p:cNvPicPr>
          <p:nvPr userDrawn="1"/>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35426" t="21005" r="34726" b="21238"/>
          <a:stretch/>
        </p:blipFill>
        <p:spPr>
          <a:xfrm>
            <a:off x="138545" y="5509454"/>
            <a:ext cx="858982" cy="1251564"/>
          </a:xfrm>
          <a:prstGeom prst="rect">
            <a:avLst/>
          </a:prstGeom>
        </p:spPr>
      </p:pic>
    </p:spTree>
    <p:extLst>
      <p:ext uri="{BB962C8B-B14F-4D97-AF65-F5344CB8AC3E}">
        <p14:creationId xmlns:p14="http://schemas.microsoft.com/office/powerpoint/2010/main" val="399060483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عنوان ونص عمودي">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9B081E69-5C34-C1DC-AF65-744EFDD43378}"/>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CF0A4B09-47D3-B0AA-D050-B3F5411B2D95}"/>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CB7FE8FA-3B0F-EF4A-3DB9-7A7E076852AE}"/>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11293;p15">
            <a:extLst>
              <a:ext uri="{FF2B5EF4-FFF2-40B4-BE49-F238E27FC236}">
                <a16:creationId xmlns:a16="http://schemas.microsoft.com/office/drawing/2014/main" id="{65EB4B42-96CD-C1EB-2931-149DB477D1AE}"/>
              </a:ext>
            </a:extLst>
          </p:cNvPr>
          <p:cNvGrpSpPr/>
          <p:nvPr userDrawn="1"/>
        </p:nvGrpSpPr>
        <p:grpSpPr>
          <a:xfrm rot="10800000" flipH="1">
            <a:off x="-803150" y="-440313"/>
            <a:ext cx="2722975" cy="2282173"/>
            <a:chOff x="1665488" y="3866368"/>
            <a:chExt cx="1155223" cy="968253"/>
          </a:xfrm>
        </p:grpSpPr>
        <p:sp>
          <p:nvSpPr>
            <p:cNvPr id="11" name="Google Shape;11294;p15">
              <a:extLst>
                <a:ext uri="{FF2B5EF4-FFF2-40B4-BE49-F238E27FC236}">
                  <a16:creationId xmlns:a16="http://schemas.microsoft.com/office/drawing/2014/main" id="{A7BA72A7-777A-C857-7FA7-93053F7287B6}"/>
                </a:ext>
              </a:extLst>
            </p:cNvPr>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295;p15">
              <a:extLst>
                <a:ext uri="{FF2B5EF4-FFF2-40B4-BE49-F238E27FC236}">
                  <a16:creationId xmlns:a16="http://schemas.microsoft.com/office/drawing/2014/main" id="{C9C59A43-DBE1-33C5-C1D0-2FE697120359}"/>
                </a:ext>
              </a:extLst>
            </p:cNvPr>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296;p15">
              <a:extLst>
                <a:ext uri="{FF2B5EF4-FFF2-40B4-BE49-F238E27FC236}">
                  <a16:creationId xmlns:a16="http://schemas.microsoft.com/office/drawing/2014/main" id="{24209666-5D2E-8425-B9E7-DF198030621D}"/>
                </a:ext>
              </a:extLst>
            </p:cNvPr>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297;p15">
              <a:extLst>
                <a:ext uri="{FF2B5EF4-FFF2-40B4-BE49-F238E27FC236}">
                  <a16:creationId xmlns:a16="http://schemas.microsoft.com/office/drawing/2014/main" id="{0A083937-1C49-C29C-DB3E-CFE8D993B927}"/>
                </a:ext>
              </a:extLst>
            </p:cNvPr>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298;p15">
              <a:extLst>
                <a:ext uri="{FF2B5EF4-FFF2-40B4-BE49-F238E27FC236}">
                  <a16:creationId xmlns:a16="http://schemas.microsoft.com/office/drawing/2014/main" id="{BC4ED1E6-C306-8218-2C33-34D872D2E69A}"/>
                </a:ext>
              </a:extLst>
            </p:cNvPr>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299;p15">
              <a:extLst>
                <a:ext uri="{FF2B5EF4-FFF2-40B4-BE49-F238E27FC236}">
                  <a16:creationId xmlns:a16="http://schemas.microsoft.com/office/drawing/2014/main" id="{F66668FE-E73C-36B0-E99E-7AA3964E41EA}"/>
                </a:ext>
              </a:extLst>
            </p:cNvPr>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300;p15">
              <a:extLst>
                <a:ext uri="{FF2B5EF4-FFF2-40B4-BE49-F238E27FC236}">
                  <a16:creationId xmlns:a16="http://schemas.microsoft.com/office/drawing/2014/main" id="{47EDE8A8-8871-CCF1-5D8F-D6882194803C}"/>
                </a:ext>
              </a:extLst>
            </p:cNvPr>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301;p15">
              <a:extLst>
                <a:ext uri="{FF2B5EF4-FFF2-40B4-BE49-F238E27FC236}">
                  <a16:creationId xmlns:a16="http://schemas.microsoft.com/office/drawing/2014/main" id="{AAAF4ADF-8B4E-08B3-4075-A5ED01FE67E3}"/>
                </a:ext>
              </a:extLst>
            </p:cNvPr>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302;p15">
              <a:extLst>
                <a:ext uri="{FF2B5EF4-FFF2-40B4-BE49-F238E27FC236}">
                  <a16:creationId xmlns:a16="http://schemas.microsoft.com/office/drawing/2014/main" id="{6D91D58D-C1E7-F7E4-0854-952F8C9B0717}"/>
                </a:ext>
              </a:extLst>
            </p:cNvPr>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303;p15">
              <a:extLst>
                <a:ext uri="{FF2B5EF4-FFF2-40B4-BE49-F238E27FC236}">
                  <a16:creationId xmlns:a16="http://schemas.microsoft.com/office/drawing/2014/main" id="{C7E93B1B-80F3-554F-E342-0ECBBA96543A}"/>
                </a:ext>
              </a:extLst>
            </p:cNvPr>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304;p15">
              <a:extLst>
                <a:ext uri="{FF2B5EF4-FFF2-40B4-BE49-F238E27FC236}">
                  <a16:creationId xmlns:a16="http://schemas.microsoft.com/office/drawing/2014/main" id="{8A91E0ED-F636-A36E-AC7C-6AF641956C07}"/>
                </a:ext>
              </a:extLst>
            </p:cNvPr>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305;p15">
              <a:extLst>
                <a:ext uri="{FF2B5EF4-FFF2-40B4-BE49-F238E27FC236}">
                  <a16:creationId xmlns:a16="http://schemas.microsoft.com/office/drawing/2014/main" id="{6E7D0026-8A8E-574F-0454-DB5EC441C5D7}"/>
                </a:ext>
              </a:extLst>
            </p:cNvPr>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306;p15">
              <a:extLst>
                <a:ext uri="{FF2B5EF4-FFF2-40B4-BE49-F238E27FC236}">
                  <a16:creationId xmlns:a16="http://schemas.microsoft.com/office/drawing/2014/main" id="{5DBB5FD9-35D5-3427-9F5F-2979238E99DB}"/>
                </a:ext>
              </a:extLst>
            </p:cNvPr>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307;p15">
              <a:extLst>
                <a:ext uri="{FF2B5EF4-FFF2-40B4-BE49-F238E27FC236}">
                  <a16:creationId xmlns:a16="http://schemas.microsoft.com/office/drawing/2014/main" id="{6B92AD34-1053-7A40-57D3-2A5E24950E89}"/>
                </a:ext>
              </a:extLst>
            </p:cNvPr>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308;p15">
              <a:extLst>
                <a:ext uri="{FF2B5EF4-FFF2-40B4-BE49-F238E27FC236}">
                  <a16:creationId xmlns:a16="http://schemas.microsoft.com/office/drawing/2014/main" id="{8D55DBB4-E153-B644-AF8E-EAC8D0FA2B41}"/>
                </a:ext>
              </a:extLst>
            </p:cNvPr>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309;p15">
              <a:extLst>
                <a:ext uri="{FF2B5EF4-FFF2-40B4-BE49-F238E27FC236}">
                  <a16:creationId xmlns:a16="http://schemas.microsoft.com/office/drawing/2014/main" id="{F79F324F-BE50-9190-5536-BE95C257F0C6}"/>
                </a:ext>
              </a:extLst>
            </p:cNvPr>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310;p15">
              <a:extLst>
                <a:ext uri="{FF2B5EF4-FFF2-40B4-BE49-F238E27FC236}">
                  <a16:creationId xmlns:a16="http://schemas.microsoft.com/office/drawing/2014/main" id="{DE37DBB8-94A8-2332-D3DD-4B3443BF03CA}"/>
                </a:ext>
              </a:extLst>
            </p:cNvPr>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311;p15">
              <a:extLst>
                <a:ext uri="{FF2B5EF4-FFF2-40B4-BE49-F238E27FC236}">
                  <a16:creationId xmlns:a16="http://schemas.microsoft.com/office/drawing/2014/main" id="{F07B5422-8257-90B1-67CD-58325645418D}"/>
                </a:ext>
              </a:extLst>
            </p:cNvPr>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312;p15">
              <a:extLst>
                <a:ext uri="{FF2B5EF4-FFF2-40B4-BE49-F238E27FC236}">
                  <a16:creationId xmlns:a16="http://schemas.microsoft.com/office/drawing/2014/main" id="{2F0810D1-287A-A3A7-F11F-BC2E5F21369C}"/>
                </a:ext>
              </a:extLst>
            </p:cNvPr>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313;p15">
              <a:extLst>
                <a:ext uri="{FF2B5EF4-FFF2-40B4-BE49-F238E27FC236}">
                  <a16:creationId xmlns:a16="http://schemas.microsoft.com/office/drawing/2014/main" id="{800839AB-0E26-8BC5-B8CD-B605AABE7AB4}"/>
                </a:ext>
              </a:extLst>
            </p:cNvPr>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314;p15">
              <a:extLst>
                <a:ext uri="{FF2B5EF4-FFF2-40B4-BE49-F238E27FC236}">
                  <a16:creationId xmlns:a16="http://schemas.microsoft.com/office/drawing/2014/main" id="{798BF2A4-1310-73B7-5BD3-DC24101ADBC8}"/>
                </a:ext>
              </a:extLst>
            </p:cNvPr>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315;p15">
              <a:extLst>
                <a:ext uri="{FF2B5EF4-FFF2-40B4-BE49-F238E27FC236}">
                  <a16:creationId xmlns:a16="http://schemas.microsoft.com/office/drawing/2014/main" id="{044DBC2E-936E-1942-D669-E435268D8932}"/>
                </a:ext>
              </a:extLst>
            </p:cNvPr>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316;p15">
              <a:extLst>
                <a:ext uri="{FF2B5EF4-FFF2-40B4-BE49-F238E27FC236}">
                  <a16:creationId xmlns:a16="http://schemas.microsoft.com/office/drawing/2014/main" id="{A78DA75A-27CD-D24D-3DA4-FBC7E15B962F}"/>
                </a:ext>
              </a:extLst>
            </p:cNvPr>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317;p15">
              <a:extLst>
                <a:ext uri="{FF2B5EF4-FFF2-40B4-BE49-F238E27FC236}">
                  <a16:creationId xmlns:a16="http://schemas.microsoft.com/office/drawing/2014/main" id="{34F75276-C5FB-085C-D99A-9FA4DE1C7F1D}"/>
                </a:ext>
              </a:extLst>
            </p:cNvPr>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318;p15">
              <a:extLst>
                <a:ext uri="{FF2B5EF4-FFF2-40B4-BE49-F238E27FC236}">
                  <a16:creationId xmlns:a16="http://schemas.microsoft.com/office/drawing/2014/main" id="{90B844C7-BA0A-3796-83A1-98D1C1EA947D}"/>
                </a:ext>
              </a:extLst>
            </p:cNvPr>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1319;p15">
              <a:extLst>
                <a:ext uri="{FF2B5EF4-FFF2-40B4-BE49-F238E27FC236}">
                  <a16:creationId xmlns:a16="http://schemas.microsoft.com/office/drawing/2014/main" id="{8713063A-5441-EA0E-2C30-1CEE91FDC6CB}"/>
                </a:ext>
              </a:extLst>
            </p:cNvPr>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1320;p15">
              <a:extLst>
                <a:ext uri="{FF2B5EF4-FFF2-40B4-BE49-F238E27FC236}">
                  <a16:creationId xmlns:a16="http://schemas.microsoft.com/office/drawing/2014/main" id="{E6EDB035-3DF8-F628-CF36-F7D26395042F}"/>
                </a:ext>
              </a:extLst>
            </p:cNvPr>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1321;p15">
              <a:extLst>
                <a:ext uri="{FF2B5EF4-FFF2-40B4-BE49-F238E27FC236}">
                  <a16:creationId xmlns:a16="http://schemas.microsoft.com/office/drawing/2014/main" id="{9F44F46B-89FC-FB8C-A3EA-8D74DA8491C1}"/>
                </a:ext>
              </a:extLst>
            </p:cNvPr>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1322;p15">
              <a:extLst>
                <a:ext uri="{FF2B5EF4-FFF2-40B4-BE49-F238E27FC236}">
                  <a16:creationId xmlns:a16="http://schemas.microsoft.com/office/drawing/2014/main" id="{35221B88-C329-0667-9701-9C3F29E7DB16}"/>
                </a:ext>
              </a:extLst>
            </p:cNvPr>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1323;p15">
              <a:extLst>
                <a:ext uri="{FF2B5EF4-FFF2-40B4-BE49-F238E27FC236}">
                  <a16:creationId xmlns:a16="http://schemas.microsoft.com/office/drawing/2014/main" id="{5417165E-0BF5-CE04-1330-30851DC45002}"/>
                </a:ext>
              </a:extLst>
            </p:cNvPr>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1324;p15">
              <a:extLst>
                <a:ext uri="{FF2B5EF4-FFF2-40B4-BE49-F238E27FC236}">
                  <a16:creationId xmlns:a16="http://schemas.microsoft.com/office/drawing/2014/main" id="{949297A1-B0E2-BB67-CA41-98104F051405}"/>
                </a:ext>
              </a:extLst>
            </p:cNvPr>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1325;p15">
              <a:extLst>
                <a:ext uri="{FF2B5EF4-FFF2-40B4-BE49-F238E27FC236}">
                  <a16:creationId xmlns:a16="http://schemas.microsoft.com/office/drawing/2014/main" id="{CA289278-472B-0B14-93AD-EBDA98A0CAE3}"/>
                </a:ext>
              </a:extLst>
            </p:cNvPr>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1326;p15">
              <a:extLst>
                <a:ext uri="{FF2B5EF4-FFF2-40B4-BE49-F238E27FC236}">
                  <a16:creationId xmlns:a16="http://schemas.microsoft.com/office/drawing/2014/main" id="{547B6E92-1452-3B97-7483-7D4217D61D72}"/>
                </a:ext>
              </a:extLst>
            </p:cNvPr>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1327;p15">
              <a:extLst>
                <a:ext uri="{FF2B5EF4-FFF2-40B4-BE49-F238E27FC236}">
                  <a16:creationId xmlns:a16="http://schemas.microsoft.com/office/drawing/2014/main" id="{49373B99-4863-C636-88FD-7067E51236CA}"/>
                </a:ext>
              </a:extLst>
            </p:cNvPr>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1328;p15">
              <a:extLst>
                <a:ext uri="{FF2B5EF4-FFF2-40B4-BE49-F238E27FC236}">
                  <a16:creationId xmlns:a16="http://schemas.microsoft.com/office/drawing/2014/main" id="{E47D40F1-14C3-CECD-30E8-40BB23090183}"/>
                </a:ext>
              </a:extLst>
            </p:cNvPr>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1329;p15">
              <a:extLst>
                <a:ext uri="{FF2B5EF4-FFF2-40B4-BE49-F238E27FC236}">
                  <a16:creationId xmlns:a16="http://schemas.microsoft.com/office/drawing/2014/main" id="{20137746-B3CA-75AA-BB0F-136E29F0394A}"/>
                </a:ext>
              </a:extLst>
            </p:cNvPr>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1330;p15">
              <a:extLst>
                <a:ext uri="{FF2B5EF4-FFF2-40B4-BE49-F238E27FC236}">
                  <a16:creationId xmlns:a16="http://schemas.microsoft.com/office/drawing/2014/main" id="{804605E3-E7DF-7143-9E12-92E2327371E3}"/>
                </a:ext>
              </a:extLst>
            </p:cNvPr>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1331;p15">
              <a:extLst>
                <a:ext uri="{FF2B5EF4-FFF2-40B4-BE49-F238E27FC236}">
                  <a16:creationId xmlns:a16="http://schemas.microsoft.com/office/drawing/2014/main" id="{81D7B3BB-A30E-D017-989C-35CEF8EFA696}"/>
                </a:ext>
              </a:extLst>
            </p:cNvPr>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1332;p15">
              <a:extLst>
                <a:ext uri="{FF2B5EF4-FFF2-40B4-BE49-F238E27FC236}">
                  <a16:creationId xmlns:a16="http://schemas.microsoft.com/office/drawing/2014/main" id="{A5952DCE-4C8E-7043-9150-845B417E20B0}"/>
                </a:ext>
              </a:extLst>
            </p:cNvPr>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1333;p15">
              <a:extLst>
                <a:ext uri="{FF2B5EF4-FFF2-40B4-BE49-F238E27FC236}">
                  <a16:creationId xmlns:a16="http://schemas.microsoft.com/office/drawing/2014/main" id="{637ADA21-6BF7-7C7F-F340-4235AF0C4C03}"/>
                </a:ext>
              </a:extLst>
            </p:cNvPr>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1334;p15">
              <a:extLst>
                <a:ext uri="{FF2B5EF4-FFF2-40B4-BE49-F238E27FC236}">
                  <a16:creationId xmlns:a16="http://schemas.microsoft.com/office/drawing/2014/main" id="{1E54DF15-198D-412C-700E-5401FAA6C56E}"/>
                </a:ext>
              </a:extLst>
            </p:cNvPr>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1335;p15">
              <a:extLst>
                <a:ext uri="{FF2B5EF4-FFF2-40B4-BE49-F238E27FC236}">
                  <a16:creationId xmlns:a16="http://schemas.microsoft.com/office/drawing/2014/main" id="{CF438D3F-096A-17FD-E601-0B833F3AF77C}"/>
                </a:ext>
              </a:extLst>
            </p:cNvPr>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1336;p15">
              <a:extLst>
                <a:ext uri="{FF2B5EF4-FFF2-40B4-BE49-F238E27FC236}">
                  <a16:creationId xmlns:a16="http://schemas.microsoft.com/office/drawing/2014/main" id="{04FC33B8-73F6-0C62-F6C9-AE779E6160E7}"/>
                </a:ext>
              </a:extLst>
            </p:cNvPr>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337;p15">
              <a:extLst>
                <a:ext uri="{FF2B5EF4-FFF2-40B4-BE49-F238E27FC236}">
                  <a16:creationId xmlns:a16="http://schemas.microsoft.com/office/drawing/2014/main" id="{8C5CCA85-BED3-E9D1-C2E1-AD6CB8CC7C5B}"/>
                </a:ext>
              </a:extLst>
            </p:cNvPr>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338;p15">
              <a:extLst>
                <a:ext uri="{FF2B5EF4-FFF2-40B4-BE49-F238E27FC236}">
                  <a16:creationId xmlns:a16="http://schemas.microsoft.com/office/drawing/2014/main" id="{EDADC978-4C6A-C9B2-F656-EDAFA516FF90}"/>
                </a:ext>
              </a:extLst>
            </p:cNvPr>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339;p15">
              <a:extLst>
                <a:ext uri="{FF2B5EF4-FFF2-40B4-BE49-F238E27FC236}">
                  <a16:creationId xmlns:a16="http://schemas.microsoft.com/office/drawing/2014/main" id="{2B007EDA-3333-160C-3167-76AD64E6B351}"/>
                </a:ext>
              </a:extLst>
            </p:cNvPr>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340;p15">
              <a:extLst>
                <a:ext uri="{FF2B5EF4-FFF2-40B4-BE49-F238E27FC236}">
                  <a16:creationId xmlns:a16="http://schemas.microsoft.com/office/drawing/2014/main" id="{E05ACA01-85D9-15CE-A7EE-680D9CEC464B}"/>
                </a:ext>
              </a:extLst>
            </p:cNvPr>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341;p15">
              <a:extLst>
                <a:ext uri="{FF2B5EF4-FFF2-40B4-BE49-F238E27FC236}">
                  <a16:creationId xmlns:a16="http://schemas.microsoft.com/office/drawing/2014/main" id="{BC8FB4F2-88C2-D9B3-7F55-F023F1AFB047}"/>
                </a:ext>
              </a:extLst>
            </p:cNvPr>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342;p15">
              <a:extLst>
                <a:ext uri="{FF2B5EF4-FFF2-40B4-BE49-F238E27FC236}">
                  <a16:creationId xmlns:a16="http://schemas.microsoft.com/office/drawing/2014/main" id="{5BD88FB3-E418-5AE9-8177-A2CFBBB23D6D}"/>
                </a:ext>
              </a:extLst>
            </p:cNvPr>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343;p15">
              <a:extLst>
                <a:ext uri="{FF2B5EF4-FFF2-40B4-BE49-F238E27FC236}">
                  <a16:creationId xmlns:a16="http://schemas.microsoft.com/office/drawing/2014/main" id="{FC6358EF-8930-00A8-5CE6-2C514484A41B}"/>
                </a:ext>
              </a:extLst>
            </p:cNvPr>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344;p15">
              <a:extLst>
                <a:ext uri="{FF2B5EF4-FFF2-40B4-BE49-F238E27FC236}">
                  <a16:creationId xmlns:a16="http://schemas.microsoft.com/office/drawing/2014/main" id="{ECE04544-2FDF-836C-78F3-F5EAF253587E}"/>
                </a:ext>
              </a:extLst>
            </p:cNvPr>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345;p15">
              <a:extLst>
                <a:ext uri="{FF2B5EF4-FFF2-40B4-BE49-F238E27FC236}">
                  <a16:creationId xmlns:a16="http://schemas.microsoft.com/office/drawing/2014/main" id="{E264293E-D6C0-A33B-E93B-3C53B50FD8F6}"/>
                </a:ext>
              </a:extLst>
            </p:cNvPr>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346;p15">
              <a:extLst>
                <a:ext uri="{FF2B5EF4-FFF2-40B4-BE49-F238E27FC236}">
                  <a16:creationId xmlns:a16="http://schemas.microsoft.com/office/drawing/2014/main" id="{F37C49C8-F449-DF0D-C1CC-2F63A71E02B7}"/>
                </a:ext>
              </a:extLst>
            </p:cNvPr>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1347;p15">
              <a:extLst>
                <a:ext uri="{FF2B5EF4-FFF2-40B4-BE49-F238E27FC236}">
                  <a16:creationId xmlns:a16="http://schemas.microsoft.com/office/drawing/2014/main" id="{A48816A9-ECA2-3712-1C5F-39926B5D4C6D}"/>
                </a:ext>
              </a:extLst>
            </p:cNvPr>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1348;p15">
              <a:extLst>
                <a:ext uri="{FF2B5EF4-FFF2-40B4-BE49-F238E27FC236}">
                  <a16:creationId xmlns:a16="http://schemas.microsoft.com/office/drawing/2014/main" id="{CFA6413C-5D53-503C-BABD-1AEEB541C3DE}"/>
                </a:ext>
              </a:extLst>
            </p:cNvPr>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1349;p15">
              <a:extLst>
                <a:ext uri="{FF2B5EF4-FFF2-40B4-BE49-F238E27FC236}">
                  <a16:creationId xmlns:a16="http://schemas.microsoft.com/office/drawing/2014/main" id="{065DAF53-7E68-2D9D-D5CE-28E125720F80}"/>
                </a:ext>
              </a:extLst>
            </p:cNvPr>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1350;p15">
              <a:extLst>
                <a:ext uri="{FF2B5EF4-FFF2-40B4-BE49-F238E27FC236}">
                  <a16:creationId xmlns:a16="http://schemas.microsoft.com/office/drawing/2014/main" id="{1B7310D4-659F-6697-BCA2-EE403B4DEF34}"/>
                </a:ext>
              </a:extLst>
            </p:cNvPr>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1351;p15">
              <a:extLst>
                <a:ext uri="{FF2B5EF4-FFF2-40B4-BE49-F238E27FC236}">
                  <a16:creationId xmlns:a16="http://schemas.microsoft.com/office/drawing/2014/main" id="{E7E93F8A-CE8D-F9BB-9FD4-550293CD6D21}"/>
                </a:ext>
              </a:extLst>
            </p:cNvPr>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1352;p15">
              <a:extLst>
                <a:ext uri="{FF2B5EF4-FFF2-40B4-BE49-F238E27FC236}">
                  <a16:creationId xmlns:a16="http://schemas.microsoft.com/office/drawing/2014/main" id="{6D8C1650-CBF4-1DB1-DD9D-600612D46AB4}"/>
                </a:ext>
              </a:extLst>
            </p:cNvPr>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1353;p15">
              <a:extLst>
                <a:ext uri="{FF2B5EF4-FFF2-40B4-BE49-F238E27FC236}">
                  <a16:creationId xmlns:a16="http://schemas.microsoft.com/office/drawing/2014/main" id="{4D1538B0-198D-AC36-20D9-320B119D3F1E}"/>
                </a:ext>
              </a:extLst>
            </p:cNvPr>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1354;p15">
              <a:extLst>
                <a:ext uri="{FF2B5EF4-FFF2-40B4-BE49-F238E27FC236}">
                  <a16:creationId xmlns:a16="http://schemas.microsoft.com/office/drawing/2014/main" id="{304C95CE-9691-933D-9B54-550EB52ED1B9}"/>
                </a:ext>
              </a:extLst>
            </p:cNvPr>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1355;p15">
              <a:extLst>
                <a:ext uri="{FF2B5EF4-FFF2-40B4-BE49-F238E27FC236}">
                  <a16:creationId xmlns:a16="http://schemas.microsoft.com/office/drawing/2014/main" id="{71C9C03F-76C9-3978-EBA1-0B74E15D9C0E}"/>
                </a:ext>
              </a:extLst>
            </p:cNvPr>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1356;p15">
              <a:extLst>
                <a:ext uri="{FF2B5EF4-FFF2-40B4-BE49-F238E27FC236}">
                  <a16:creationId xmlns:a16="http://schemas.microsoft.com/office/drawing/2014/main" id="{C5F0D45B-9564-FDE8-31C1-5EF860A99FBA}"/>
                </a:ext>
              </a:extLst>
            </p:cNvPr>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1357;p15">
              <a:extLst>
                <a:ext uri="{FF2B5EF4-FFF2-40B4-BE49-F238E27FC236}">
                  <a16:creationId xmlns:a16="http://schemas.microsoft.com/office/drawing/2014/main" id="{BC8B9655-96FB-F9EA-6382-5A0463FA3670}"/>
                </a:ext>
              </a:extLst>
            </p:cNvPr>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1358;p15">
              <a:extLst>
                <a:ext uri="{FF2B5EF4-FFF2-40B4-BE49-F238E27FC236}">
                  <a16:creationId xmlns:a16="http://schemas.microsoft.com/office/drawing/2014/main" id="{46165C0E-6FA5-6CCC-83BD-BEEF5F1821AA}"/>
                </a:ext>
              </a:extLst>
            </p:cNvPr>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1359;p15">
              <a:extLst>
                <a:ext uri="{FF2B5EF4-FFF2-40B4-BE49-F238E27FC236}">
                  <a16:creationId xmlns:a16="http://schemas.microsoft.com/office/drawing/2014/main" id="{88F3ABB6-3FF2-DC88-4F18-997360D45935}"/>
                </a:ext>
              </a:extLst>
            </p:cNvPr>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1360;p15">
              <a:extLst>
                <a:ext uri="{FF2B5EF4-FFF2-40B4-BE49-F238E27FC236}">
                  <a16:creationId xmlns:a16="http://schemas.microsoft.com/office/drawing/2014/main" id="{C6F39EEF-50F5-5F91-D03C-5216AC42DA59}"/>
                </a:ext>
              </a:extLst>
            </p:cNvPr>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1361;p15">
              <a:extLst>
                <a:ext uri="{FF2B5EF4-FFF2-40B4-BE49-F238E27FC236}">
                  <a16:creationId xmlns:a16="http://schemas.microsoft.com/office/drawing/2014/main" id="{FF82B2FA-D202-81C2-0890-678A3068CC13}"/>
                </a:ext>
              </a:extLst>
            </p:cNvPr>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1362;p15">
              <a:extLst>
                <a:ext uri="{FF2B5EF4-FFF2-40B4-BE49-F238E27FC236}">
                  <a16:creationId xmlns:a16="http://schemas.microsoft.com/office/drawing/2014/main" id="{B3D4F53D-B12B-437F-AB21-D540A1DC06A5}"/>
                </a:ext>
              </a:extLst>
            </p:cNvPr>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1363;p15">
              <a:extLst>
                <a:ext uri="{FF2B5EF4-FFF2-40B4-BE49-F238E27FC236}">
                  <a16:creationId xmlns:a16="http://schemas.microsoft.com/office/drawing/2014/main" id="{E295BEEA-FB6E-63F9-4E38-8FB3B7EFCEBA}"/>
                </a:ext>
              </a:extLst>
            </p:cNvPr>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1364;p15">
              <a:extLst>
                <a:ext uri="{FF2B5EF4-FFF2-40B4-BE49-F238E27FC236}">
                  <a16:creationId xmlns:a16="http://schemas.microsoft.com/office/drawing/2014/main" id="{0B40E16D-90AB-9725-FBE9-0B21CD542346}"/>
                </a:ext>
              </a:extLst>
            </p:cNvPr>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1365;p15">
              <a:extLst>
                <a:ext uri="{FF2B5EF4-FFF2-40B4-BE49-F238E27FC236}">
                  <a16:creationId xmlns:a16="http://schemas.microsoft.com/office/drawing/2014/main" id="{F78C18B1-C43D-D0B7-07F2-9B21AEB5360D}"/>
                </a:ext>
              </a:extLst>
            </p:cNvPr>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1366;p15">
              <a:extLst>
                <a:ext uri="{FF2B5EF4-FFF2-40B4-BE49-F238E27FC236}">
                  <a16:creationId xmlns:a16="http://schemas.microsoft.com/office/drawing/2014/main" id="{93307216-6C85-EA50-9427-2921B61E8400}"/>
                </a:ext>
              </a:extLst>
            </p:cNvPr>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1367;p15">
              <a:extLst>
                <a:ext uri="{FF2B5EF4-FFF2-40B4-BE49-F238E27FC236}">
                  <a16:creationId xmlns:a16="http://schemas.microsoft.com/office/drawing/2014/main" id="{E922D110-E554-D1B7-96BA-B1CEA86B4031}"/>
                </a:ext>
              </a:extLst>
            </p:cNvPr>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1368;p15">
              <a:extLst>
                <a:ext uri="{FF2B5EF4-FFF2-40B4-BE49-F238E27FC236}">
                  <a16:creationId xmlns:a16="http://schemas.microsoft.com/office/drawing/2014/main" id="{86C4696B-EF94-75EF-4DC5-2D0DA831E117}"/>
                </a:ext>
              </a:extLst>
            </p:cNvPr>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1369;p15">
              <a:extLst>
                <a:ext uri="{FF2B5EF4-FFF2-40B4-BE49-F238E27FC236}">
                  <a16:creationId xmlns:a16="http://schemas.microsoft.com/office/drawing/2014/main" id="{65BBCE8F-ED2E-BC53-F74D-022BDB1D7656}"/>
                </a:ext>
              </a:extLst>
            </p:cNvPr>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1370;p15">
              <a:extLst>
                <a:ext uri="{FF2B5EF4-FFF2-40B4-BE49-F238E27FC236}">
                  <a16:creationId xmlns:a16="http://schemas.microsoft.com/office/drawing/2014/main" id="{982A21C9-4D08-553D-46E7-4D1DD19BAA38}"/>
                </a:ext>
              </a:extLst>
            </p:cNvPr>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1371;p15">
              <a:extLst>
                <a:ext uri="{FF2B5EF4-FFF2-40B4-BE49-F238E27FC236}">
                  <a16:creationId xmlns:a16="http://schemas.microsoft.com/office/drawing/2014/main" id="{D66EEBEC-5DB5-3C88-14CC-C45F951B95F6}"/>
                </a:ext>
              </a:extLst>
            </p:cNvPr>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1372;p15">
              <a:extLst>
                <a:ext uri="{FF2B5EF4-FFF2-40B4-BE49-F238E27FC236}">
                  <a16:creationId xmlns:a16="http://schemas.microsoft.com/office/drawing/2014/main" id="{1FDA6546-AF1A-61F4-7C63-3BF7D821B9ED}"/>
                </a:ext>
              </a:extLst>
            </p:cNvPr>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1373;p15">
              <a:extLst>
                <a:ext uri="{FF2B5EF4-FFF2-40B4-BE49-F238E27FC236}">
                  <a16:creationId xmlns:a16="http://schemas.microsoft.com/office/drawing/2014/main" id="{AC6C90F9-5DA9-ACB8-B93B-5405D65475B4}"/>
                </a:ext>
              </a:extLst>
            </p:cNvPr>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1374;p15">
              <a:extLst>
                <a:ext uri="{FF2B5EF4-FFF2-40B4-BE49-F238E27FC236}">
                  <a16:creationId xmlns:a16="http://schemas.microsoft.com/office/drawing/2014/main" id="{955A4022-A53C-7FE9-57BF-70DBC08CCE0C}"/>
                </a:ext>
              </a:extLst>
            </p:cNvPr>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1375;p15">
              <a:extLst>
                <a:ext uri="{FF2B5EF4-FFF2-40B4-BE49-F238E27FC236}">
                  <a16:creationId xmlns:a16="http://schemas.microsoft.com/office/drawing/2014/main" id="{77BF8D37-F1F4-E39A-60EB-3716ED63B991}"/>
                </a:ext>
              </a:extLst>
            </p:cNvPr>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1376;p15">
              <a:extLst>
                <a:ext uri="{FF2B5EF4-FFF2-40B4-BE49-F238E27FC236}">
                  <a16:creationId xmlns:a16="http://schemas.microsoft.com/office/drawing/2014/main" id="{8CBA46FB-3E1B-E7AF-62E4-0E98E6F22DD5}"/>
                </a:ext>
              </a:extLst>
            </p:cNvPr>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1377;p15">
              <a:extLst>
                <a:ext uri="{FF2B5EF4-FFF2-40B4-BE49-F238E27FC236}">
                  <a16:creationId xmlns:a16="http://schemas.microsoft.com/office/drawing/2014/main" id="{0A78B404-DB39-880D-84B2-8091149F0DBD}"/>
                </a:ext>
              </a:extLst>
            </p:cNvPr>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1378;p15">
              <a:extLst>
                <a:ext uri="{FF2B5EF4-FFF2-40B4-BE49-F238E27FC236}">
                  <a16:creationId xmlns:a16="http://schemas.microsoft.com/office/drawing/2014/main" id="{4868F08F-F6B4-8003-22F9-9F587379C908}"/>
                </a:ext>
              </a:extLst>
            </p:cNvPr>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1379;p15">
              <a:extLst>
                <a:ext uri="{FF2B5EF4-FFF2-40B4-BE49-F238E27FC236}">
                  <a16:creationId xmlns:a16="http://schemas.microsoft.com/office/drawing/2014/main" id="{DF77149D-04EE-D409-A8C4-DD1F6D684033}"/>
                </a:ext>
              </a:extLst>
            </p:cNvPr>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1380;p15">
              <a:extLst>
                <a:ext uri="{FF2B5EF4-FFF2-40B4-BE49-F238E27FC236}">
                  <a16:creationId xmlns:a16="http://schemas.microsoft.com/office/drawing/2014/main" id="{B0913DA9-480D-5560-51AD-24BDA43B5A48}"/>
                </a:ext>
              </a:extLst>
            </p:cNvPr>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1381;p15">
              <a:extLst>
                <a:ext uri="{FF2B5EF4-FFF2-40B4-BE49-F238E27FC236}">
                  <a16:creationId xmlns:a16="http://schemas.microsoft.com/office/drawing/2014/main" id="{E780D996-815D-2C14-8C4C-0B8D0DE1749A}"/>
                </a:ext>
              </a:extLst>
            </p:cNvPr>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1382;p15">
              <a:extLst>
                <a:ext uri="{FF2B5EF4-FFF2-40B4-BE49-F238E27FC236}">
                  <a16:creationId xmlns:a16="http://schemas.microsoft.com/office/drawing/2014/main" id="{226E6F46-41A7-572C-878E-950AB82FB97E}"/>
                </a:ext>
              </a:extLst>
            </p:cNvPr>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1383;p15">
              <a:extLst>
                <a:ext uri="{FF2B5EF4-FFF2-40B4-BE49-F238E27FC236}">
                  <a16:creationId xmlns:a16="http://schemas.microsoft.com/office/drawing/2014/main" id="{DD5EDB9B-3857-294D-74ED-AC0D9A22D6A5}"/>
                </a:ext>
              </a:extLst>
            </p:cNvPr>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1384;p15">
              <a:extLst>
                <a:ext uri="{FF2B5EF4-FFF2-40B4-BE49-F238E27FC236}">
                  <a16:creationId xmlns:a16="http://schemas.microsoft.com/office/drawing/2014/main" id="{5A0412EE-E17D-D3C7-96C0-FA3665F0D557}"/>
                </a:ext>
              </a:extLst>
            </p:cNvPr>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1385;p15">
              <a:extLst>
                <a:ext uri="{FF2B5EF4-FFF2-40B4-BE49-F238E27FC236}">
                  <a16:creationId xmlns:a16="http://schemas.microsoft.com/office/drawing/2014/main" id="{648631B9-9048-E335-CD5C-0D7883DB4F5B}"/>
                </a:ext>
              </a:extLst>
            </p:cNvPr>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1386;p15">
              <a:extLst>
                <a:ext uri="{FF2B5EF4-FFF2-40B4-BE49-F238E27FC236}">
                  <a16:creationId xmlns:a16="http://schemas.microsoft.com/office/drawing/2014/main" id="{D0466354-C650-2ABE-2354-D6A957838002}"/>
                </a:ext>
              </a:extLst>
            </p:cNvPr>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1387;p15">
              <a:extLst>
                <a:ext uri="{FF2B5EF4-FFF2-40B4-BE49-F238E27FC236}">
                  <a16:creationId xmlns:a16="http://schemas.microsoft.com/office/drawing/2014/main" id="{7F0C5869-563B-DD8B-89EE-1531A06640EB}"/>
                </a:ext>
              </a:extLst>
            </p:cNvPr>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1388;p15">
              <a:extLst>
                <a:ext uri="{FF2B5EF4-FFF2-40B4-BE49-F238E27FC236}">
                  <a16:creationId xmlns:a16="http://schemas.microsoft.com/office/drawing/2014/main" id="{3E55458A-2D9F-6F9E-4ABA-92F966C8839C}"/>
                </a:ext>
              </a:extLst>
            </p:cNvPr>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1389;p15">
              <a:extLst>
                <a:ext uri="{FF2B5EF4-FFF2-40B4-BE49-F238E27FC236}">
                  <a16:creationId xmlns:a16="http://schemas.microsoft.com/office/drawing/2014/main" id="{81856F5B-5C3C-6208-FB92-45EB98D0EA1E}"/>
                </a:ext>
              </a:extLst>
            </p:cNvPr>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1390;p15">
              <a:extLst>
                <a:ext uri="{FF2B5EF4-FFF2-40B4-BE49-F238E27FC236}">
                  <a16:creationId xmlns:a16="http://schemas.microsoft.com/office/drawing/2014/main" id="{C62DF195-3E61-7B13-68D5-F60F194546BC}"/>
                </a:ext>
              </a:extLst>
            </p:cNvPr>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1391;p15">
              <a:extLst>
                <a:ext uri="{FF2B5EF4-FFF2-40B4-BE49-F238E27FC236}">
                  <a16:creationId xmlns:a16="http://schemas.microsoft.com/office/drawing/2014/main" id="{FADDF930-A67E-09A7-6933-439B9197411C}"/>
                </a:ext>
              </a:extLst>
            </p:cNvPr>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1392;p15">
              <a:extLst>
                <a:ext uri="{FF2B5EF4-FFF2-40B4-BE49-F238E27FC236}">
                  <a16:creationId xmlns:a16="http://schemas.microsoft.com/office/drawing/2014/main" id="{CE74DD90-6268-C6E2-F942-7FCCBDAE6D74}"/>
                </a:ext>
              </a:extLst>
            </p:cNvPr>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393;p15">
              <a:extLst>
                <a:ext uri="{FF2B5EF4-FFF2-40B4-BE49-F238E27FC236}">
                  <a16:creationId xmlns:a16="http://schemas.microsoft.com/office/drawing/2014/main" id="{5E74E62E-48B9-7DCB-4A7F-396DC708C922}"/>
                </a:ext>
              </a:extLst>
            </p:cNvPr>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394;p15">
              <a:extLst>
                <a:ext uri="{FF2B5EF4-FFF2-40B4-BE49-F238E27FC236}">
                  <a16:creationId xmlns:a16="http://schemas.microsoft.com/office/drawing/2014/main" id="{969A4EF4-9855-B4BA-7503-8BC54259C4D2}"/>
                </a:ext>
              </a:extLst>
            </p:cNvPr>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395;p15">
              <a:extLst>
                <a:ext uri="{FF2B5EF4-FFF2-40B4-BE49-F238E27FC236}">
                  <a16:creationId xmlns:a16="http://schemas.microsoft.com/office/drawing/2014/main" id="{FB802D11-D133-2B52-2009-995383A23367}"/>
                </a:ext>
              </a:extLst>
            </p:cNvPr>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96;p15">
              <a:extLst>
                <a:ext uri="{FF2B5EF4-FFF2-40B4-BE49-F238E27FC236}">
                  <a16:creationId xmlns:a16="http://schemas.microsoft.com/office/drawing/2014/main" id="{8F7F3D1D-2337-9BAA-B59B-28E59A749823}"/>
                </a:ext>
              </a:extLst>
            </p:cNvPr>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397;p15">
              <a:extLst>
                <a:ext uri="{FF2B5EF4-FFF2-40B4-BE49-F238E27FC236}">
                  <a16:creationId xmlns:a16="http://schemas.microsoft.com/office/drawing/2014/main" id="{A4F8486E-4679-63FE-65F1-36119FD33613}"/>
                </a:ext>
              </a:extLst>
            </p:cNvPr>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398;p15">
              <a:extLst>
                <a:ext uri="{FF2B5EF4-FFF2-40B4-BE49-F238E27FC236}">
                  <a16:creationId xmlns:a16="http://schemas.microsoft.com/office/drawing/2014/main" id="{E794B98D-1F03-D211-2950-1AF8C0601B6F}"/>
                </a:ext>
              </a:extLst>
            </p:cNvPr>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399;p15">
              <a:extLst>
                <a:ext uri="{FF2B5EF4-FFF2-40B4-BE49-F238E27FC236}">
                  <a16:creationId xmlns:a16="http://schemas.microsoft.com/office/drawing/2014/main" id="{D1B77745-E17C-C8A5-9841-29556EE5D6C4}"/>
                </a:ext>
              </a:extLst>
            </p:cNvPr>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400;p15">
              <a:extLst>
                <a:ext uri="{FF2B5EF4-FFF2-40B4-BE49-F238E27FC236}">
                  <a16:creationId xmlns:a16="http://schemas.microsoft.com/office/drawing/2014/main" id="{FA283729-108C-AF8F-A552-A06B826CFCB1}"/>
                </a:ext>
              </a:extLst>
            </p:cNvPr>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401;p15">
              <a:extLst>
                <a:ext uri="{FF2B5EF4-FFF2-40B4-BE49-F238E27FC236}">
                  <a16:creationId xmlns:a16="http://schemas.microsoft.com/office/drawing/2014/main" id="{255E7A8D-06A1-B6A5-D81F-5A9F515BFCB5}"/>
                </a:ext>
              </a:extLst>
            </p:cNvPr>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402;p15">
              <a:extLst>
                <a:ext uri="{FF2B5EF4-FFF2-40B4-BE49-F238E27FC236}">
                  <a16:creationId xmlns:a16="http://schemas.microsoft.com/office/drawing/2014/main" id="{4F3E4B1B-052E-8F63-380D-80CFE79E2172}"/>
                </a:ext>
              </a:extLst>
            </p:cNvPr>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1403;p15">
              <a:extLst>
                <a:ext uri="{FF2B5EF4-FFF2-40B4-BE49-F238E27FC236}">
                  <a16:creationId xmlns:a16="http://schemas.microsoft.com/office/drawing/2014/main" id="{8FB81E15-5C4F-8151-EB9C-32BBE302CF65}"/>
                </a:ext>
              </a:extLst>
            </p:cNvPr>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1404;p15">
              <a:extLst>
                <a:ext uri="{FF2B5EF4-FFF2-40B4-BE49-F238E27FC236}">
                  <a16:creationId xmlns:a16="http://schemas.microsoft.com/office/drawing/2014/main" id="{66616237-5C2A-8065-0EAD-FED1D14BB2C4}"/>
                </a:ext>
              </a:extLst>
            </p:cNvPr>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1405;p15">
              <a:extLst>
                <a:ext uri="{FF2B5EF4-FFF2-40B4-BE49-F238E27FC236}">
                  <a16:creationId xmlns:a16="http://schemas.microsoft.com/office/drawing/2014/main" id="{335831AD-6F31-4B60-B8A6-4F6E10F9B412}"/>
                </a:ext>
              </a:extLst>
            </p:cNvPr>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1406;p15">
              <a:extLst>
                <a:ext uri="{FF2B5EF4-FFF2-40B4-BE49-F238E27FC236}">
                  <a16:creationId xmlns:a16="http://schemas.microsoft.com/office/drawing/2014/main" id="{CC563028-41DF-D95F-1B28-67C4B0C647B0}"/>
                </a:ext>
              </a:extLst>
            </p:cNvPr>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1407;p15">
              <a:extLst>
                <a:ext uri="{FF2B5EF4-FFF2-40B4-BE49-F238E27FC236}">
                  <a16:creationId xmlns:a16="http://schemas.microsoft.com/office/drawing/2014/main" id="{84300350-3C46-FCAD-D3F4-65FCB0B7E175}"/>
                </a:ext>
              </a:extLst>
            </p:cNvPr>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1408;p15">
              <a:extLst>
                <a:ext uri="{FF2B5EF4-FFF2-40B4-BE49-F238E27FC236}">
                  <a16:creationId xmlns:a16="http://schemas.microsoft.com/office/drawing/2014/main" id="{7BEFD8A5-90E6-F788-BF40-CF3A09F8B4C5}"/>
                </a:ext>
              </a:extLst>
            </p:cNvPr>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1409;p15">
              <a:extLst>
                <a:ext uri="{FF2B5EF4-FFF2-40B4-BE49-F238E27FC236}">
                  <a16:creationId xmlns:a16="http://schemas.microsoft.com/office/drawing/2014/main" id="{C8CD68E0-DA59-7B45-6F6A-021AC629BD15}"/>
                </a:ext>
              </a:extLst>
            </p:cNvPr>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1410;p15">
              <a:extLst>
                <a:ext uri="{FF2B5EF4-FFF2-40B4-BE49-F238E27FC236}">
                  <a16:creationId xmlns:a16="http://schemas.microsoft.com/office/drawing/2014/main" id="{E415A84B-C741-B295-5D27-D015A314FE36}"/>
                </a:ext>
              </a:extLst>
            </p:cNvPr>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1411;p15">
              <a:extLst>
                <a:ext uri="{FF2B5EF4-FFF2-40B4-BE49-F238E27FC236}">
                  <a16:creationId xmlns:a16="http://schemas.microsoft.com/office/drawing/2014/main" id="{06F58CE7-E184-9C40-3B4D-9D1BF0844B08}"/>
                </a:ext>
              </a:extLst>
            </p:cNvPr>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1412;p15">
              <a:extLst>
                <a:ext uri="{FF2B5EF4-FFF2-40B4-BE49-F238E27FC236}">
                  <a16:creationId xmlns:a16="http://schemas.microsoft.com/office/drawing/2014/main" id="{AFC34492-176D-B885-E99D-46854F89E72C}"/>
                </a:ext>
              </a:extLst>
            </p:cNvPr>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1413;p15">
              <a:extLst>
                <a:ext uri="{FF2B5EF4-FFF2-40B4-BE49-F238E27FC236}">
                  <a16:creationId xmlns:a16="http://schemas.microsoft.com/office/drawing/2014/main" id="{0567D263-5AF5-2206-F885-ADAB25B40873}"/>
                </a:ext>
              </a:extLst>
            </p:cNvPr>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1414;p15">
              <a:extLst>
                <a:ext uri="{FF2B5EF4-FFF2-40B4-BE49-F238E27FC236}">
                  <a16:creationId xmlns:a16="http://schemas.microsoft.com/office/drawing/2014/main" id="{CFC6E608-29D8-77F3-68C1-75FE4F06425D}"/>
                </a:ext>
              </a:extLst>
            </p:cNvPr>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1415;p15">
              <a:extLst>
                <a:ext uri="{FF2B5EF4-FFF2-40B4-BE49-F238E27FC236}">
                  <a16:creationId xmlns:a16="http://schemas.microsoft.com/office/drawing/2014/main" id="{FC53CE2F-DA54-CCDC-F2F2-28691EE89679}"/>
                </a:ext>
              </a:extLst>
            </p:cNvPr>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1416;p15">
              <a:extLst>
                <a:ext uri="{FF2B5EF4-FFF2-40B4-BE49-F238E27FC236}">
                  <a16:creationId xmlns:a16="http://schemas.microsoft.com/office/drawing/2014/main" id="{87E8F5B6-99B4-BF87-7ADF-73C3CE3CA2A1}"/>
                </a:ext>
              </a:extLst>
            </p:cNvPr>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1417;p15">
              <a:extLst>
                <a:ext uri="{FF2B5EF4-FFF2-40B4-BE49-F238E27FC236}">
                  <a16:creationId xmlns:a16="http://schemas.microsoft.com/office/drawing/2014/main" id="{5640A7FD-9A89-3C80-B5EC-6A5D03E11EC7}"/>
                </a:ext>
              </a:extLst>
            </p:cNvPr>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1418;p15">
              <a:extLst>
                <a:ext uri="{FF2B5EF4-FFF2-40B4-BE49-F238E27FC236}">
                  <a16:creationId xmlns:a16="http://schemas.microsoft.com/office/drawing/2014/main" id="{C6AC8B59-7E43-752C-B685-0F90FFCB7AFA}"/>
                </a:ext>
              </a:extLst>
            </p:cNvPr>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1419;p15">
              <a:extLst>
                <a:ext uri="{FF2B5EF4-FFF2-40B4-BE49-F238E27FC236}">
                  <a16:creationId xmlns:a16="http://schemas.microsoft.com/office/drawing/2014/main" id="{5BA7C456-2992-8722-0AB2-BDAA7950A8FA}"/>
                </a:ext>
              </a:extLst>
            </p:cNvPr>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1420;p15">
              <a:extLst>
                <a:ext uri="{FF2B5EF4-FFF2-40B4-BE49-F238E27FC236}">
                  <a16:creationId xmlns:a16="http://schemas.microsoft.com/office/drawing/2014/main" id="{F842F44A-61BF-460A-6F1A-8AD13E9509C3}"/>
                </a:ext>
              </a:extLst>
            </p:cNvPr>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1421;p15">
              <a:extLst>
                <a:ext uri="{FF2B5EF4-FFF2-40B4-BE49-F238E27FC236}">
                  <a16:creationId xmlns:a16="http://schemas.microsoft.com/office/drawing/2014/main" id="{6C6F2078-D5D5-93FB-2769-DF99BC2DBC24}"/>
                </a:ext>
              </a:extLst>
            </p:cNvPr>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1422;p15">
              <a:extLst>
                <a:ext uri="{FF2B5EF4-FFF2-40B4-BE49-F238E27FC236}">
                  <a16:creationId xmlns:a16="http://schemas.microsoft.com/office/drawing/2014/main" id="{A5C0EBFC-8EDF-FDF3-8BAB-77DFEFEBF329}"/>
                </a:ext>
              </a:extLst>
            </p:cNvPr>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1423;p15">
              <a:extLst>
                <a:ext uri="{FF2B5EF4-FFF2-40B4-BE49-F238E27FC236}">
                  <a16:creationId xmlns:a16="http://schemas.microsoft.com/office/drawing/2014/main" id="{54F2783A-0C77-7B33-C8CD-023225AA5C4A}"/>
                </a:ext>
              </a:extLst>
            </p:cNvPr>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1424;p15">
              <a:extLst>
                <a:ext uri="{FF2B5EF4-FFF2-40B4-BE49-F238E27FC236}">
                  <a16:creationId xmlns:a16="http://schemas.microsoft.com/office/drawing/2014/main" id="{26B359B7-DA6C-E163-1CE7-8E5BC444F325}"/>
                </a:ext>
              </a:extLst>
            </p:cNvPr>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1425;p15">
              <a:extLst>
                <a:ext uri="{FF2B5EF4-FFF2-40B4-BE49-F238E27FC236}">
                  <a16:creationId xmlns:a16="http://schemas.microsoft.com/office/drawing/2014/main" id="{E982B7B2-F361-1F7C-4CF0-832C6754B8AD}"/>
                </a:ext>
              </a:extLst>
            </p:cNvPr>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1426;p15">
              <a:extLst>
                <a:ext uri="{FF2B5EF4-FFF2-40B4-BE49-F238E27FC236}">
                  <a16:creationId xmlns:a16="http://schemas.microsoft.com/office/drawing/2014/main" id="{2B328D8C-5AC9-9344-16DC-4104EACBDA0B}"/>
                </a:ext>
              </a:extLst>
            </p:cNvPr>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1427;p15">
              <a:extLst>
                <a:ext uri="{FF2B5EF4-FFF2-40B4-BE49-F238E27FC236}">
                  <a16:creationId xmlns:a16="http://schemas.microsoft.com/office/drawing/2014/main" id="{ED00009F-23D0-ED6E-A2A0-A863E1289F81}"/>
                </a:ext>
              </a:extLst>
            </p:cNvPr>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1428;p15">
              <a:extLst>
                <a:ext uri="{FF2B5EF4-FFF2-40B4-BE49-F238E27FC236}">
                  <a16:creationId xmlns:a16="http://schemas.microsoft.com/office/drawing/2014/main" id="{9669D140-66BF-6A4B-C387-D2F9B029D1AC}"/>
                </a:ext>
              </a:extLst>
            </p:cNvPr>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1429;p15">
              <a:extLst>
                <a:ext uri="{FF2B5EF4-FFF2-40B4-BE49-F238E27FC236}">
                  <a16:creationId xmlns:a16="http://schemas.microsoft.com/office/drawing/2014/main" id="{FE5E4746-ABF1-7480-278B-CDAE81B22CC8}"/>
                </a:ext>
              </a:extLst>
            </p:cNvPr>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1430;p15">
              <a:extLst>
                <a:ext uri="{FF2B5EF4-FFF2-40B4-BE49-F238E27FC236}">
                  <a16:creationId xmlns:a16="http://schemas.microsoft.com/office/drawing/2014/main" id="{3399D054-619E-4EFE-F672-57FBC217FF54}"/>
                </a:ext>
              </a:extLst>
            </p:cNvPr>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1431;p15">
              <a:extLst>
                <a:ext uri="{FF2B5EF4-FFF2-40B4-BE49-F238E27FC236}">
                  <a16:creationId xmlns:a16="http://schemas.microsoft.com/office/drawing/2014/main" id="{CB3963AA-2E9E-F35E-A130-13CD933BC0C3}"/>
                </a:ext>
              </a:extLst>
            </p:cNvPr>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1432;p15">
              <a:extLst>
                <a:ext uri="{FF2B5EF4-FFF2-40B4-BE49-F238E27FC236}">
                  <a16:creationId xmlns:a16="http://schemas.microsoft.com/office/drawing/2014/main" id="{48F86786-804A-4614-AE50-B54609DD2612}"/>
                </a:ext>
              </a:extLst>
            </p:cNvPr>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1433;p15">
              <a:extLst>
                <a:ext uri="{FF2B5EF4-FFF2-40B4-BE49-F238E27FC236}">
                  <a16:creationId xmlns:a16="http://schemas.microsoft.com/office/drawing/2014/main" id="{8AD1AAAB-25FD-FC86-418F-05F3CBB7FF30}"/>
                </a:ext>
              </a:extLst>
            </p:cNvPr>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1434;p15">
              <a:extLst>
                <a:ext uri="{FF2B5EF4-FFF2-40B4-BE49-F238E27FC236}">
                  <a16:creationId xmlns:a16="http://schemas.microsoft.com/office/drawing/2014/main" id="{D5078CAE-360A-73E4-8231-2532D4179FF6}"/>
                </a:ext>
              </a:extLst>
            </p:cNvPr>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1435;p15">
              <a:extLst>
                <a:ext uri="{FF2B5EF4-FFF2-40B4-BE49-F238E27FC236}">
                  <a16:creationId xmlns:a16="http://schemas.microsoft.com/office/drawing/2014/main" id="{1BB0E9C3-B6C9-0F89-C704-01928CC08714}"/>
                </a:ext>
              </a:extLst>
            </p:cNvPr>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1436;p15">
              <a:extLst>
                <a:ext uri="{FF2B5EF4-FFF2-40B4-BE49-F238E27FC236}">
                  <a16:creationId xmlns:a16="http://schemas.microsoft.com/office/drawing/2014/main" id="{549637D7-3B26-6ADA-2ADD-D490B74CDEA9}"/>
                </a:ext>
              </a:extLst>
            </p:cNvPr>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1437;p15">
              <a:extLst>
                <a:ext uri="{FF2B5EF4-FFF2-40B4-BE49-F238E27FC236}">
                  <a16:creationId xmlns:a16="http://schemas.microsoft.com/office/drawing/2014/main" id="{524A2E99-9D8E-FDAB-2344-B99351A3453F}"/>
                </a:ext>
              </a:extLst>
            </p:cNvPr>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1438;p15">
              <a:extLst>
                <a:ext uri="{FF2B5EF4-FFF2-40B4-BE49-F238E27FC236}">
                  <a16:creationId xmlns:a16="http://schemas.microsoft.com/office/drawing/2014/main" id="{D4CFFC4B-289C-D0AB-DADD-4EC2D68801CD}"/>
                </a:ext>
              </a:extLst>
            </p:cNvPr>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1439;p15">
              <a:extLst>
                <a:ext uri="{FF2B5EF4-FFF2-40B4-BE49-F238E27FC236}">
                  <a16:creationId xmlns:a16="http://schemas.microsoft.com/office/drawing/2014/main" id="{9E27A971-EEDD-AC24-515E-C2BC51D1B447}"/>
                </a:ext>
              </a:extLst>
            </p:cNvPr>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1440;p15">
              <a:extLst>
                <a:ext uri="{FF2B5EF4-FFF2-40B4-BE49-F238E27FC236}">
                  <a16:creationId xmlns:a16="http://schemas.microsoft.com/office/drawing/2014/main" id="{09472209-25AF-57D5-1EDB-C3882B2726F8}"/>
                </a:ext>
              </a:extLst>
            </p:cNvPr>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1441;p15">
              <a:extLst>
                <a:ext uri="{FF2B5EF4-FFF2-40B4-BE49-F238E27FC236}">
                  <a16:creationId xmlns:a16="http://schemas.microsoft.com/office/drawing/2014/main" id="{ABA2ECF4-94E8-5D38-E6BA-6D276C0814F0}"/>
                </a:ext>
              </a:extLst>
            </p:cNvPr>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1442;p15">
              <a:extLst>
                <a:ext uri="{FF2B5EF4-FFF2-40B4-BE49-F238E27FC236}">
                  <a16:creationId xmlns:a16="http://schemas.microsoft.com/office/drawing/2014/main" id="{D66553FA-B98B-9B86-C1E2-FC438E596427}"/>
                </a:ext>
              </a:extLst>
            </p:cNvPr>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1443;p15">
              <a:extLst>
                <a:ext uri="{FF2B5EF4-FFF2-40B4-BE49-F238E27FC236}">
                  <a16:creationId xmlns:a16="http://schemas.microsoft.com/office/drawing/2014/main" id="{37241391-0D42-1592-4DD2-353131C39FD4}"/>
                </a:ext>
              </a:extLst>
            </p:cNvPr>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1444;p15">
              <a:extLst>
                <a:ext uri="{FF2B5EF4-FFF2-40B4-BE49-F238E27FC236}">
                  <a16:creationId xmlns:a16="http://schemas.microsoft.com/office/drawing/2014/main" id="{83DFBC16-C6E0-07EB-DA99-7CC00A9C8270}"/>
                </a:ext>
              </a:extLst>
            </p:cNvPr>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1445;p15">
              <a:extLst>
                <a:ext uri="{FF2B5EF4-FFF2-40B4-BE49-F238E27FC236}">
                  <a16:creationId xmlns:a16="http://schemas.microsoft.com/office/drawing/2014/main" id="{3370240E-A855-33D2-2A3F-708E79709E4B}"/>
                </a:ext>
              </a:extLst>
            </p:cNvPr>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1446;p15">
              <a:extLst>
                <a:ext uri="{FF2B5EF4-FFF2-40B4-BE49-F238E27FC236}">
                  <a16:creationId xmlns:a16="http://schemas.microsoft.com/office/drawing/2014/main" id="{1F368918-DF5C-5676-F7D1-D432BA14EDE8}"/>
                </a:ext>
              </a:extLst>
            </p:cNvPr>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1447;p15">
              <a:extLst>
                <a:ext uri="{FF2B5EF4-FFF2-40B4-BE49-F238E27FC236}">
                  <a16:creationId xmlns:a16="http://schemas.microsoft.com/office/drawing/2014/main" id="{6A727844-4078-6F4A-9661-4EBDD252B761}"/>
                </a:ext>
              </a:extLst>
            </p:cNvPr>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1448;p15">
              <a:extLst>
                <a:ext uri="{FF2B5EF4-FFF2-40B4-BE49-F238E27FC236}">
                  <a16:creationId xmlns:a16="http://schemas.microsoft.com/office/drawing/2014/main" id="{ABD719FC-145F-D849-FC3F-339B5AE1DD92}"/>
                </a:ext>
              </a:extLst>
            </p:cNvPr>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1449;p15">
              <a:extLst>
                <a:ext uri="{FF2B5EF4-FFF2-40B4-BE49-F238E27FC236}">
                  <a16:creationId xmlns:a16="http://schemas.microsoft.com/office/drawing/2014/main" id="{216B785A-5255-C0E4-504F-6885EE9EA639}"/>
                </a:ext>
              </a:extLst>
            </p:cNvPr>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1450;p15">
              <a:extLst>
                <a:ext uri="{FF2B5EF4-FFF2-40B4-BE49-F238E27FC236}">
                  <a16:creationId xmlns:a16="http://schemas.microsoft.com/office/drawing/2014/main" id="{AF3A7EC6-7DA3-2125-6780-A80FEE4002F5}"/>
                </a:ext>
              </a:extLst>
            </p:cNvPr>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1451;p15">
              <a:extLst>
                <a:ext uri="{FF2B5EF4-FFF2-40B4-BE49-F238E27FC236}">
                  <a16:creationId xmlns:a16="http://schemas.microsoft.com/office/drawing/2014/main" id="{46771E8A-A882-DD63-CFF0-EC8557BC1E46}"/>
                </a:ext>
              </a:extLst>
            </p:cNvPr>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1452;p15">
              <a:extLst>
                <a:ext uri="{FF2B5EF4-FFF2-40B4-BE49-F238E27FC236}">
                  <a16:creationId xmlns:a16="http://schemas.microsoft.com/office/drawing/2014/main" id="{64159E4F-972A-58B4-1697-54D41127F29B}"/>
                </a:ext>
              </a:extLst>
            </p:cNvPr>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1453;p15">
              <a:extLst>
                <a:ext uri="{FF2B5EF4-FFF2-40B4-BE49-F238E27FC236}">
                  <a16:creationId xmlns:a16="http://schemas.microsoft.com/office/drawing/2014/main" id="{ED91424D-5B53-8EA0-819F-C7809EB25068}"/>
                </a:ext>
              </a:extLst>
            </p:cNvPr>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1454;p15">
              <a:extLst>
                <a:ext uri="{FF2B5EF4-FFF2-40B4-BE49-F238E27FC236}">
                  <a16:creationId xmlns:a16="http://schemas.microsoft.com/office/drawing/2014/main" id="{BBB072DE-EAA7-2C38-97C4-990A2B45EAF2}"/>
                </a:ext>
              </a:extLst>
            </p:cNvPr>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1455;p15">
              <a:extLst>
                <a:ext uri="{FF2B5EF4-FFF2-40B4-BE49-F238E27FC236}">
                  <a16:creationId xmlns:a16="http://schemas.microsoft.com/office/drawing/2014/main" id="{002B3A2E-585D-F05E-8F89-1BF6970C8E8A}"/>
                </a:ext>
              </a:extLst>
            </p:cNvPr>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1456;p15">
              <a:extLst>
                <a:ext uri="{FF2B5EF4-FFF2-40B4-BE49-F238E27FC236}">
                  <a16:creationId xmlns:a16="http://schemas.microsoft.com/office/drawing/2014/main" id="{9406EC6A-5175-FDCB-8456-827FC29E7595}"/>
                </a:ext>
              </a:extLst>
            </p:cNvPr>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1457;p15">
              <a:extLst>
                <a:ext uri="{FF2B5EF4-FFF2-40B4-BE49-F238E27FC236}">
                  <a16:creationId xmlns:a16="http://schemas.microsoft.com/office/drawing/2014/main" id="{1DAA9346-8201-D5FC-2368-15F45295560B}"/>
                </a:ext>
              </a:extLst>
            </p:cNvPr>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1458;p15">
              <a:extLst>
                <a:ext uri="{FF2B5EF4-FFF2-40B4-BE49-F238E27FC236}">
                  <a16:creationId xmlns:a16="http://schemas.microsoft.com/office/drawing/2014/main" id="{7EBBD91D-B637-048B-EE03-867F2109AEC3}"/>
                </a:ext>
              </a:extLst>
            </p:cNvPr>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1459;p15">
              <a:extLst>
                <a:ext uri="{FF2B5EF4-FFF2-40B4-BE49-F238E27FC236}">
                  <a16:creationId xmlns:a16="http://schemas.microsoft.com/office/drawing/2014/main" id="{26AE4686-8726-B490-2E4B-B5F2B7116E14}"/>
                </a:ext>
              </a:extLst>
            </p:cNvPr>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1460;p15">
              <a:extLst>
                <a:ext uri="{FF2B5EF4-FFF2-40B4-BE49-F238E27FC236}">
                  <a16:creationId xmlns:a16="http://schemas.microsoft.com/office/drawing/2014/main" id="{170D3802-FA05-C9E4-8D4C-977757AC4878}"/>
                </a:ext>
              </a:extLst>
            </p:cNvPr>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1461;p15">
              <a:extLst>
                <a:ext uri="{FF2B5EF4-FFF2-40B4-BE49-F238E27FC236}">
                  <a16:creationId xmlns:a16="http://schemas.microsoft.com/office/drawing/2014/main" id="{A5CE527E-5816-33B9-5B94-13FF71C6FFD8}"/>
                </a:ext>
              </a:extLst>
            </p:cNvPr>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1462;p15">
              <a:extLst>
                <a:ext uri="{FF2B5EF4-FFF2-40B4-BE49-F238E27FC236}">
                  <a16:creationId xmlns:a16="http://schemas.microsoft.com/office/drawing/2014/main" id="{78619B6A-1A4B-F003-49AD-33F26E4CF684}"/>
                </a:ext>
              </a:extLst>
            </p:cNvPr>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1463;p15">
              <a:extLst>
                <a:ext uri="{FF2B5EF4-FFF2-40B4-BE49-F238E27FC236}">
                  <a16:creationId xmlns:a16="http://schemas.microsoft.com/office/drawing/2014/main" id="{EF1967CF-CCDF-CB73-1500-30A24CB0E73F}"/>
                </a:ext>
              </a:extLst>
            </p:cNvPr>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1464;p15">
              <a:extLst>
                <a:ext uri="{FF2B5EF4-FFF2-40B4-BE49-F238E27FC236}">
                  <a16:creationId xmlns:a16="http://schemas.microsoft.com/office/drawing/2014/main" id="{A25766A1-6454-8BC7-B073-76F1695B838F}"/>
                </a:ext>
              </a:extLst>
            </p:cNvPr>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1465;p15">
              <a:extLst>
                <a:ext uri="{FF2B5EF4-FFF2-40B4-BE49-F238E27FC236}">
                  <a16:creationId xmlns:a16="http://schemas.microsoft.com/office/drawing/2014/main" id="{854F0EBA-3C25-5248-7619-57DC93A5378A}"/>
                </a:ext>
              </a:extLst>
            </p:cNvPr>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1466;p15">
              <a:extLst>
                <a:ext uri="{FF2B5EF4-FFF2-40B4-BE49-F238E27FC236}">
                  <a16:creationId xmlns:a16="http://schemas.microsoft.com/office/drawing/2014/main" id="{32F0F972-336C-2684-589C-AA8F44FE06D5}"/>
                </a:ext>
              </a:extLst>
            </p:cNvPr>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1467;p15">
              <a:extLst>
                <a:ext uri="{FF2B5EF4-FFF2-40B4-BE49-F238E27FC236}">
                  <a16:creationId xmlns:a16="http://schemas.microsoft.com/office/drawing/2014/main" id="{51200986-36A9-E517-8958-4A14F9372F20}"/>
                </a:ext>
              </a:extLst>
            </p:cNvPr>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1468;p15">
              <a:extLst>
                <a:ext uri="{FF2B5EF4-FFF2-40B4-BE49-F238E27FC236}">
                  <a16:creationId xmlns:a16="http://schemas.microsoft.com/office/drawing/2014/main" id="{BDB928F4-C393-CD29-FD80-E091916431AA}"/>
                </a:ext>
              </a:extLst>
            </p:cNvPr>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1469;p15">
              <a:extLst>
                <a:ext uri="{FF2B5EF4-FFF2-40B4-BE49-F238E27FC236}">
                  <a16:creationId xmlns:a16="http://schemas.microsoft.com/office/drawing/2014/main" id="{3DD9CD35-E9B2-494F-24D5-F0B0C815ADF7}"/>
                </a:ext>
              </a:extLst>
            </p:cNvPr>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1470;p15">
              <a:extLst>
                <a:ext uri="{FF2B5EF4-FFF2-40B4-BE49-F238E27FC236}">
                  <a16:creationId xmlns:a16="http://schemas.microsoft.com/office/drawing/2014/main" id="{F3760F99-9D4A-1EDB-5920-AA2A24F35B7E}"/>
                </a:ext>
              </a:extLst>
            </p:cNvPr>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1471;p15">
              <a:extLst>
                <a:ext uri="{FF2B5EF4-FFF2-40B4-BE49-F238E27FC236}">
                  <a16:creationId xmlns:a16="http://schemas.microsoft.com/office/drawing/2014/main" id="{D4E0560B-3271-32B6-F9EE-2E17DEBDC127}"/>
                </a:ext>
              </a:extLst>
            </p:cNvPr>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1472;p15">
              <a:extLst>
                <a:ext uri="{FF2B5EF4-FFF2-40B4-BE49-F238E27FC236}">
                  <a16:creationId xmlns:a16="http://schemas.microsoft.com/office/drawing/2014/main" id="{899FCDF1-2814-B79C-7E75-99A537C53281}"/>
                </a:ext>
              </a:extLst>
            </p:cNvPr>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1473;p15">
              <a:extLst>
                <a:ext uri="{FF2B5EF4-FFF2-40B4-BE49-F238E27FC236}">
                  <a16:creationId xmlns:a16="http://schemas.microsoft.com/office/drawing/2014/main" id="{9501100B-F90C-854A-5286-616BE4BFD7EE}"/>
                </a:ext>
              </a:extLst>
            </p:cNvPr>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1474;p15">
              <a:extLst>
                <a:ext uri="{FF2B5EF4-FFF2-40B4-BE49-F238E27FC236}">
                  <a16:creationId xmlns:a16="http://schemas.microsoft.com/office/drawing/2014/main" id="{3353B9FB-52EB-8B0E-63C7-ACF0879ACD41}"/>
                </a:ext>
              </a:extLst>
            </p:cNvPr>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1475;p15">
              <a:extLst>
                <a:ext uri="{FF2B5EF4-FFF2-40B4-BE49-F238E27FC236}">
                  <a16:creationId xmlns:a16="http://schemas.microsoft.com/office/drawing/2014/main" id="{BE7D8B5C-95F9-E0BC-1B63-8CA3D53A526E}"/>
                </a:ext>
              </a:extLst>
            </p:cNvPr>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1476;p15">
              <a:extLst>
                <a:ext uri="{FF2B5EF4-FFF2-40B4-BE49-F238E27FC236}">
                  <a16:creationId xmlns:a16="http://schemas.microsoft.com/office/drawing/2014/main" id="{AAC29689-ACB9-4978-7D74-721B48FAB971}"/>
                </a:ext>
              </a:extLst>
            </p:cNvPr>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1477;p15">
              <a:extLst>
                <a:ext uri="{FF2B5EF4-FFF2-40B4-BE49-F238E27FC236}">
                  <a16:creationId xmlns:a16="http://schemas.microsoft.com/office/drawing/2014/main" id="{DCDE3D97-1781-E176-A083-12BFC0B74ADF}"/>
                </a:ext>
              </a:extLst>
            </p:cNvPr>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1478;p15">
              <a:extLst>
                <a:ext uri="{FF2B5EF4-FFF2-40B4-BE49-F238E27FC236}">
                  <a16:creationId xmlns:a16="http://schemas.microsoft.com/office/drawing/2014/main" id="{DEF17403-C2D8-4326-986F-6489479C466E}"/>
                </a:ext>
              </a:extLst>
            </p:cNvPr>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1479;p15">
              <a:extLst>
                <a:ext uri="{FF2B5EF4-FFF2-40B4-BE49-F238E27FC236}">
                  <a16:creationId xmlns:a16="http://schemas.microsoft.com/office/drawing/2014/main" id="{F988259F-9A78-A8EB-6D97-D4B5DA9B277A}"/>
                </a:ext>
              </a:extLst>
            </p:cNvPr>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1480;p15">
              <a:extLst>
                <a:ext uri="{FF2B5EF4-FFF2-40B4-BE49-F238E27FC236}">
                  <a16:creationId xmlns:a16="http://schemas.microsoft.com/office/drawing/2014/main" id="{CC1804EE-86FE-73DC-97CB-9ECA590F62A8}"/>
                </a:ext>
              </a:extLst>
            </p:cNvPr>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1481;p15">
              <a:extLst>
                <a:ext uri="{FF2B5EF4-FFF2-40B4-BE49-F238E27FC236}">
                  <a16:creationId xmlns:a16="http://schemas.microsoft.com/office/drawing/2014/main" id="{CEBB8916-70ED-A237-FFE9-B811BFBE6121}"/>
                </a:ext>
              </a:extLst>
            </p:cNvPr>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1482;p15">
              <a:extLst>
                <a:ext uri="{FF2B5EF4-FFF2-40B4-BE49-F238E27FC236}">
                  <a16:creationId xmlns:a16="http://schemas.microsoft.com/office/drawing/2014/main" id="{1B096BB6-D482-E762-35E3-30BB42742556}"/>
                </a:ext>
              </a:extLst>
            </p:cNvPr>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1483;p15">
              <a:extLst>
                <a:ext uri="{FF2B5EF4-FFF2-40B4-BE49-F238E27FC236}">
                  <a16:creationId xmlns:a16="http://schemas.microsoft.com/office/drawing/2014/main" id="{7191CBBD-C84F-17FE-9622-22EE174D51F4}"/>
                </a:ext>
              </a:extLst>
            </p:cNvPr>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1484;p15">
              <a:extLst>
                <a:ext uri="{FF2B5EF4-FFF2-40B4-BE49-F238E27FC236}">
                  <a16:creationId xmlns:a16="http://schemas.microsoft.com/office/drawing/2014/main" id="{9C7C1174-BB3A-4FBB-B2D8-D611CC9586AE}"/>
                </a:ext>
              </a:extLst>
            </p:cNvPr>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1485;p15">
              <a:extLst>
                <a:ext uri="{FF2B5EF4-FFF2-40B4-BE49-F238E27FC236}">
                  <a16:creationId xmlns:a16="http://schemas.microsoft.com/office/drawing/2014/main" id="{4044B390-6F61-17CB-8AE9-04A7CB880680}"/>
                </a:ext>
              </a:extLst>
            </p:cNvPr>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1486;p15">
              <a:extLst>
                <a:ext uri="{FF2B5EF4-FFF2-40B4-BE49-F238E27FC236}">
                  <a16:creationId xmlns:a16="http://schemas.microsoft.com/office/drawing/2014/main" id="{02A647F9-0BF5-87AA-0BE8-3CAD0BB812B5}"/>
                </a:ext>
              </a:extLst>
            </p:cNvPr>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1487;p15">
              <a:extLst>
                <a:ext uri="{FF2B5EF4-FFF2-40B4-BE49-F238E27FC236}">
                  <a16:creationId xmlns:a16="http://schemas.microsoft.com/office/drawing/2014/main" id="{1A014AEB-A160-DEF8-F5BA-620277A00933}"/>
                </a:ext>
              </a:extLst>
            </p:cNvPr>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1488;p15">
              <a:extLst>
                <a:ext uri="{FF2B5EF4-FFF2-40B4-BE49-F238E27FC236}">
                  <a16:creationId xmlns:a16="http://schemas.microsoft.com/office/drawing/2014/main" id="{DA4B90F9-878D-B9BA-56DD-2EF239101AC0}"/>
                </a:ext>
              </a:extLst>
            </p:cNvPr>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1489;p15">
              <a:extLst>
                <a:ext uri="{FF2B5EF4-FFF2-40B4-BE49-F238E27FC236}">
                  <a16:creationId xmlns:a16="http://schemas.microsoft.com/office/drawing/2014/main" id="{D35D2BFA-C1D2-37C6-3FF3-7FFC6D0FA114}"/>
                </a:ext>
              </a:extLst>
            </p:cNvPr>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1490;p15">
              <a:extLst>
                <a:ext uri="{FF2B5EF4-FFF2-40B4-BE49-F238E27FC236}">
                  <a16:creationId xmlns:a16="http://schemas.microsoft.com/office/drawing/2014/main" id="{427095BE-33A2-C11E-CE2B-6DE1F1063199}"/>
                </a:ext>
              </a:extLst>
            </p:cNvPr>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1491;p15">
              <a:extLst>
                <a:ext uri="{FF2B5EF4-FFF2-40B4-BE49-F238E27FC236}">
                  <a16:creationId xmlns:a16="http://schemas.microsoft.com/office/drawing/2014/main" id="{7573F558-75C6-95EF-637E-51C834D3F8B9}"/>
                </a:ext>
              </a:extLst>
            </p:cNvPr>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1492;p15">
              <a:extLst>
                <a:ext uri="{FF2B5EF4-FFF2-40B4-BE49-F238E27FC236}">
                  <a16:creationId xmlns:a16="http://schemas.microsoft.com/office/drawing/2014/main" id="{211C96BE-24E6-F57C-559B-6639E1E52BA7}"/>
                </a:ext>
              </a:extLst>
            </p:cNvPr>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1493;p15">
              <a:extLst>
                <a:ext uri="{FF2B5EF4-FFF2-40B4-BE49-F238E27FC236}">
                  <a16:creationId xmlns:a16="http://schemas.microsoft.com/office/drawing/2014/main" id="{3C17F4D3-FC8E-8334-4FFC-021DD999F533}"/>
                </a:ext>
              </a:extLst>
            </p:cNvPr>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1494;p15">
              <a:extLst>
                <a:ext uri="{FF2B5EF4-FFF2-40B4-BE49-F238E27FC236}">
                  <a16:creationId xmlns:a16="http://schemas.microsoft.com/office/drawing/2014/main" id="{D6A10862-4733-00BA-FE01-251D79DD3925}"/>
                </a:ext>
              </a:extLst>
            </p:cNvPr>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1495;p15">
              <a:extLst>
                <a:ext uri="{FF2B5EF4-FFF2-40B4-BE49-F238E27FC236}">
                  <a16:creationId xmlns:a16="http://schemas.microsoft.com/office/drawing/2014/main" id="{6E76E0B3-F406-BAE1-DCA4-7429F17467FA}"/>
                </a:ext>
              </a:extLst>
            </p:cNvPr>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1496;p15">
              <a:extLst>
                <a:ext uri="{FF2B5EF4-FFF2-40B4-BE49-F238E27FC236}">
                  <a16:creationId xmlns:a16="http://schemas.microsoft.com/office/drawing/2014/main" id="{2B498FF2-CA84-EC3A-821B-7770278E8297}"/>
                </a:ext>
              </a:extLst>
            </p:cNvPr>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1497;p15">
              <a:extLst>
                <a:ext uri="{FF2B5EF4-FFF2-40B4-BE49-F238E27FC236}">
                  <a16:creationId xmlns:a16="http://schemas.microsoft.com/office/drawing/2014/main" id="{08B7ADC2-E426-5754-B2FE-C1455316F650}"/>
                </a:ext>
              </a:extLst>
            </p:cNvPr>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1498;p15">
              <a:extLst>
                <a:ext uri="{FF2B5EF4-FFF2-40B4-BE49-F238E27FC236}">
                  <a16:creationId xmlns:a16="http://schemas.microsoft.com/office/drawing/2014/main" id="{3B479F2C-0FDB-1C9F-4432-7C36CBBB2C00}"/>
                </a:ext>
              </a:extLst>
            </p:cNvPr>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1499;p15">
              <a:extLst>
                <a:ext uri="{FF2B5EF4-FFF2-40B4-BE49-F238E27FC236}">
                  <a16:creationId xmlns:a16="http://schemas.microsoft.com/office/drawing/2014/main" id="{987C33D3-F7C3-866C-D926-BDDCF8F8FCC9}"/>
                </a:ext>
              </a:extLst>
            </p:cNvPr>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1500;p15">
              <a:extLst>
                <a:ext uri="{FF2B5EF4-FFF2-40B4-BE49-F238E27FC236}">
                  <a16:creationId xmlns:a16="http://schemas.microsoft.com/office/drawing/2014/main" id="{486336A8-1BEF-DF4E-C71A-8ECC28B73746}"/>
                </a:ext>
              </a:extLst>
            </p:cNvPr>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1501;p15">
              <a:extLst>
                <a:ext uri="{FF2B5EF4-FFF2-40B4-BE49-F238E27FC236}">
                  <a16:creationId xmlns:a16="http://schemas.microsoft.com/office/drawing/2014/main" id="{F958C540-C969-3760-318B-7B2CCFF99B6A}"/>
                </a:ext>
              </a:extLst>
            </p:cNvPr>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1502;p15">
              <a:extLst>
                <a:ext uri="{FF2B5EF4-FFF2-40B4-BE49-F238E27FC236}">
                  <a16:creationId xmlns:a16="http://schemas.microsoft.com/office/drawing/2014/main" id="{2D90B12A-0B29-E597-CD02-974389B50EBD}"/>
                </a:ext>
              </a:extLst>
            </p:cNvPr>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1503;p15">
              <a:extLst>
                <a:ext uri="{FF2B5EF4-FFF2-40B4-BE49-F238E27FC236}">
                  <a16:creationId xmlns:a16="http://schemas.microsoft.com/office/drawing/2014/main" id="{47D677EE-A60F-17AD-7530-4FCCFB655CD3}"/>
                </a:ext>
              </a:extLst>
            </p:cNvPr>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1504;p15">
              <a:extLst>
                <a:ext uri="{FF2B5EF4-FFF2-40B4-BE49-F238E27FC236}">
                  <a16:creationId xmlns:a16="http://schemas.microsoft.com/office/drawing/2014/main" id="{C99D632B-7BB1-A45E-7FC9-64B3BDC9E311}"/>
                </a:ext>
              </a:extLst>
            </p:cNvPr>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1505;p15">
              <a:extLst>
                <a:ext uri="{FF2B5EF4-FFF2-40B4-BE49-F238E27FC236}">
                  <a16:creationId xmlns:a16="http://schemas.microsoft.com/office/drawing/2014/main" id="{77039988-B885-386C-556B-588FBD2CC9F8}"/>
                </a:ext>
              </a:extLst>
            </p:cNvPr>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1506;p15">
              <a:extLst>
                <a:ext uri="{FF2B5EF4-FFF2-40B4-BE49-F238E27FC236}">
                  <a16:creationId xmlns:a16="http://schemas.microsoft.com/office/drawing/2014/main" id="{BEA734C5-77CD-0F77-86C8-84F09B254B34}"/>
                </a:ext>
              </a:extLst>
            </p:cNvPr>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1507;p15">
              <a:extLst>
                <a:ext uri="{FF2B5EF4-FFF2-40B4-BE49-F238E27FC236}">
                  <a16:creationId xmlns:a16="http://schemas.microsoft.com/office/drawing/2014/main" id="{6B6FDEFB-1B16-274B-1E9F-D41F2F4CCD0A}"/>
                </a:ext>
              </a:extLst>
            </p:cNvPr>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1508;p15">
              <a:extLst>
                <a:ext uri="{FF2B5EF4-FFF2-40B4-BE49-F238E27FC236}">
                  <a16:creationId xmlns:a16="http://schemas.microsoft.com/office/drawing/2014/main" id="{6C0E3274-883D-8A7B-C798-95F37F14647D}"/>
                </a:ext>
              </a:extLst>
            </p:cNvPr>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1509;p15">
              <a:extLst>
                <a:ext uri="{FF2B5EF4-FFF2-40B4-BE49-F238E27FC236}">
                  <a16:creationId xmlns:a16="http://schemas.microsoft.com/office/drawing/2014/main" id="{1EC9BEEA-ECF0-1F87-6632-6D4669954E5D}"/>
                </a:ext>
              </a:extLst>
            </p:cNvPr>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1510;p15">
              <a:extLst>
                <a:ext uri="{FF2B5EF4-FFF2-40B4-BE49-F238E27FC236}">
                  <a16:creationId xmlns:a16="http://schemas.microsoft.com/office/drawing/2014/main" id="{EC77F433-FA96-3B7C-473C-06495DFAD549}"/>
                </a:ext>
              </a:extLst>
            </p:cNvPr>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1511;p15">
              <a:extLst>
                <a:ext uri="{FF2B5EF4-FFF2-40B4-BE49-F238E27FC236}">
                  <a16:creationId xmlns:a16="http://schemas.microsoft.com/office/drawing/2014/main" id="{C0D2B151-1A4A-6E76-77A6-D48305186D0E}"/>
                </a:ext>
              </a:extLst>
            </p:cNvPr>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1512;p15">
              <a:extLst>
                <a:ext uri="{FF2B5EF4-FFF2-40B4-BE49-F238E27FC236}">
                  <a16:creationId xmlns:a16="http://schemas.microsoft.com/office/drawing/2014/main" id="{A3B1AE67-5BC2-775E-E4C9-18697D0FF044}"/>
                </a:ext>
              </a:extLst>
            </p:cNvPr>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1513;p15">
              <a:extLst>
                <a:ext uri="{FF2B5EF4-FFF2-40B4-BE49-F238E27FC236}">
                  <a16:creationId xmlns:a16="http://schemas.microsoft.com/office/drawing/2014/main" id="{6063499F-18F0-286A-99C5-E7392082E551}"/>
                </a:ext>
              </a:extLst>
            </p:cNvPr>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1514;p15">
              <a:extLst>
                <a:ext uri="{FF2B5EF4-FFF2-40B4-BE49-F238E27FC236}">
                  <a16:creationId xmlns:a16="http://schemas.microsoft.com/office/drawing/2014/main" id="{97D7C240-3806-5A7F-8EDD-E8B0E0471376}"/>
                </a:ext>
              </a:extLst>
            </p:cNvPr>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1515;p15">
              <a:extLst>
                <a:ext uri="{FF2B5EF4-FFF2-40B4-BE49-F238E27FC236}">
                  <a16:creationId xmlns:a16="http://schemas.microsoft.com/office/drawing/2014/main" id="{A793D025-0D99-46F0-CD9B-9D2FA66F72D7}"/>
                </a:ext>
              </a:extLst>
            </p:cNvPr>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1516;p15">
              <a:extLst>
                <a:ext uri="{FF2B5EF4-FFF2-40B4-BE49-F238E27FC236}">
                  <a16:creationId xmlns:a16="http://schemas.microsoft.com/office/drawing/2014/main" id="{0AB9B40C-D186-1F1D-ED64-C3823E36F1EC}"/>
                </a:ext>
              </a:extLst>
            </p:cNvPr>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1517;p15">
              <a:extLst>
                <a:ext uri="{FF2B5EF4-FFF2-40B4-BE49-F238E27FC236}">
                  <a16:creationId xmlns:a16="http://schemas.microsoft.com/office/drawing/2014/main" id="{F2370372-421D-85C0-CA23-1A4FE6EDD09B}"/>
                </a:ext>
              </a:extLst>
            </p:cNvPr>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1518;p15">
              <a:extLst>
                <a:ext uri="{FF2B5EF4-FFF2-40B4-BE49-F238E27FC236}">
                  <a16:creationId xmlns:a16="http://schemas.microsoft.com/office/drawing/2014/main" id="{AF7B48F0-9D18-7CE9-7930-ABF69863B982}"/>
                </a:ext>
              </a:extLst>
            </p:cNvPr>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1519;p15">
              <a:extLst>
                <a:ext uri="{FF2B5EF4-FFF2-40B4-BE49-F238E27FC236}">
                  <a16:creationId xmlns:a16="http://schemas.microsoft.com/office/drawing/2014/main" id="{925BD4A0-EB09-CCA1-6B0A-11FCCEBB6DC5}"/>
                </a:ext>
              </a:extLst>
            </p:cNvPr>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1520;p15">
              <a:extLst>
                <a:ext uri="{FF2B5EF4-FFF2-40B4-BE49-F238E27FC236}">
                  <a16:creationId xmlns:a16="http://schemas.microsoft.com/office/drawing/2014/main" id="{C08AC8B0-F566-BE56-D913-398B3EDC46B3}"/>
                </a:ext>
              </a:extLst>
            </p:cNvPr>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1521;p15">
              <a:extLst>
                <a:ext uri="{FF2B5EF4-FFF2-40B4-BE49-F238E27FC236}">
                  <a16:creationId xmlns:a16="http://schemas.microsoft.com/office/drawing/2014/main" id="{F439D7E8-18E0-85D7-BBD5-42F9237C03D9}"/>
                </a:ext>
              </a:extLst>
            </p:cNvPr>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1522;p15">
              <a:extLst>
                <a:ext uri="{FF2B5EF4-FFF2-40B4-BE49-F238E27FC236}">
                  <a16:creationId xmlns:a16="http://schemas.microsoft.com/office/drawing/2014/main" id="{A84E4015-F759-1D51-6C3C-3BAC23DE75A4}"/>
                </a:ext>
              </a:extLst>
            </p:cNvPr>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1523;p15">
              <a:extLst>
                <a:ext uri="{FF2B5EF4-FFF2-40B4-BE49-F238E27FC236}">
                  <a16:creationId xmlns:a16="http://schemas.microsoft.com/office/drawing/2014/main" id="{2F15038A-E899-F623-5CAC-53E07FD0BBB6}"/>
                </a:ext>
              </a:extLst>
            </p:cNvPr>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1524;p15">
              <a:extLst>
                <a:ext uri="{FF2B5EF4-FFF2-40B4-BE49-F238E27FC236}">
                  <a16:creationId xmlns:a16="http://schemas.microsoft.com/office/drawing/2014/main" id="{F6B9847B-ECFC-57FA-D1D9-EEB69D538F4A}"/>
                </a:ext>
              </a:extLst>
            </p:cNvPr>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1525;p15">
              <a:extLst>
                <a:ext uri="{FF2B5EF4-FFF2-40B4-BE49-F238E27FC236}">
                  <a16:creationId xmlns:a16="http://schemas.microsoft.com/office/drawing/2014/main" id="{54284BFD-D55B-55A1-905F-73682140FA09}"/>
                </a:ext>
              </a:extLst>
            </p:cNvPr>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1526;p15">
              <a:extLst>
                <a:ext uri="{FF2B5EF4-FFF2-40B4-BE49-F238E27FC236}">
                  <a16:creationId xmlns:a16="http://schemas.microsoft.com/office/drawing/2014/main" id="{0530AE20-64B7-B247-05A3-4A7A27F06EA8}"/>
                </a:ext>
              </a:extLst>
            </p:cNvPr>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1527;p15">
              <a:extLst>
                <a:ext uri="{FF2B5EF4-FFF2-40B4-BE49-F238E27FC236}">
                  <a16:creationId xmlns:a16="http://schemas.microsoft.com/office/drawing/2014/main" id="{F2233BD5-FB7B-7052-3B55-0FA7FD671911}"/>
                </a:ext>
              </a:extLst>
            </p:cNvPr>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1528;p15">
              <a:extLst>
                <a:ext uri="{FF2B5EF4-FFF2-40B4-BE49-F238E27FC236}">
                  <a16:creationId xmlns:a16="http://schemas.microsoft.com/office/drawing/2014/main" id="{5D5CC459-B7EB-D937-6CE5-73C3EB524FF5}"/>
                </a:ext>
              </a:extLst>
            </p:cNvPr>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1529;p15">
              <a:extLst>
                <a:ext uri="{FF2B5EF4-FFF2-40B4-BE49-F238E27FC236}">
                  <a16:creationId xmlns:a16="http://schemas.microsoft.com/office/drawing/2014/main" id="{A9EE3F5F-54ED-9442-1EF9-578FA7FC9C18}"/>
                </a:ext>
              </a:extLst>
            </p:cNvPr>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1530;p15">
              <a:extLst>
                <a:ext uri="{FF2B5EF4-FFF2-40B4-BE49-F238E27FC236}">
                  <a16:creationId xmlns:a16="http://schemas.microsoft.com/office/drawing/2014/main" id="{4F771A41-B0F7-4C0F-7FF6-EFC44C2699C9}"/>
                </a:ext>
              </a:extLst>
            </p:cNvPr>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1531;p15">
              <a:extLst>
                <a:ext uri="{FF2B5EF4-FFF2-40B4-BE49-F238E27FC236}">
                  <a16:creationId xmlns:a16="http://schemas.microsoft.com/office/drawing/2014/main" id="{A2AC1FF7-4C15-28ED-765B-40FF36032C21}"/>
                </a:ext>
              </a:extLst>
            </p:cNvPr>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1532;p15">
              <a:extLst>
                <a:ext uri="{FF2B5EF4-FFF2-40B4-BE49-F238E27FC236}">
                  <a16:creationId xmlns:a16="http://schemas.microsoft.com/office/drawing/2014/main" id="{CA53659B-ACFE-C01A-2BE8-73CF4FAE903D}"/>
                </a:ext>
              </a:extLst>
            </p:cNvPr>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1533;p15">
              <a:extLst>
                <a:ext uri="{FF2B5EF4-FFF2-40B4-BE49-F238E27FC236}">
                  <a16:creationId xmlns:a16="http://schemas.microsoft.com/office/drawing/2014/main" id="{5F127683-3F5C-A9CA-BA4E-B142806580AF}"/>
                </a:ext>
              </a:extLst>
            </p:cNvPr>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1534;p15">
              <a:extLst>
                <a:ext uri="{FF2B5EF4-FFF2-40B4-BE49-F238E27FC236}">
                  <a16:creationId xmlns:a16="http://schemas.microsoft.com/office/drawing/2014/main" id="{AE2A6E64-6B5E-0C5B-4E44-91282CF3E53D}"/>
                </a:ext>
              </a:extLst>
            </p:cNvPr>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1535;p15">
              <a:extLst>
                <a:ext uri="{FF2B5EF4-FFF2-40B4-BE49-F238E27FC236}">
                  <a16:creationId xmlns:a16="http://schemas.microsoft.com/office/drawing/2014/main" id="{393579CA-BCA2-D76B-82FE-79041334BBD1}"/>
                </a:ext>
              </a:extLst>
            </p:cNvPr>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1536;p15">
              <a:extLst>
                <a:ext uri="{FF2B5EF4-FFF2-40B4-BE49-F238E27FC236}">
                  <a16:creationId xmlns:a16="http://schemas.microsoft.com/office/drawing/2014/main" id="{1A4ECA73-ECE1-7D3D-0F38-C2C058F92338}"/>
                </a:ext>
              </a:extLst>
            </p:cNvPr>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1537;p15">
              <a:extLst>
                <a:ext uri="{FF2B5EF4-FFF2-40B4-BE49-F238E27FC236}">
                  <a16:creationId xmlns:a16="http://schemas.microsoft.com/office/drawing/2014/main" id="{46690C20-D265-D3A6-E60E-D0B5F7F6BFB9}"/>
                </a:ext>
              </a:extLst>
            </p:cNvPr>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1538;p15">
              <a:extLst>
                <a:ext uri="{FF2B5EF4-FFF2-40B4-BE49-F238E27FC236}">
                  <a16:creationId xmlns:a16="http://schemas.microsoft.com/office/drawing/2014/main" id="{E9F58A8B-0D06-C3F6-AF64-5591E5542BA0}"/>
                </a:ext>
              </a:extLst>
            </p:cNvPr>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1539;p15">
              <a:extLst>
                <a:ext uri="{FF2B5EF4-FFF2-40B4-BE49-F238E27FC236}">
                  <a16:creationId xmlns:a16="http://schemas.microsoft.com/office/drawing/2014/main" id="{0E94DE0A-4A6C-5ED5-3A2D-1A71210B906A}"/>
                </a:ext>
              </a:extLst>
            </p:cNvPr>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1540;p15">
              <a:extLst>
                <a:ext uri="{FF2B5EF4-FFF2-40B4-BE49-F238E27FC236}">
                  <a16:creationId xmlns:a16="http://schemas.microsoft.com/office/drawing/2014/main" id="{D3CF9BFA-3975-6F0A-7C4E-3D4460033F87}"/>
                </a:ext>
              </a:extLst>
            </p:cNvPr>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1541;p15">
              <a:extLst>
                <a:ext uri="{FF2B5EF4-FFF2-40B4-BE49-F238E27FC236}">
                  <a16:creationId xmlns:a16="http://schemas.microsoft.com/office/drawing/2014/main" id="{11C6FF5F-038A-9A92-5DD9-D1B23A4C8BB8}"/>
                </a:ext>
              </a:extLst>
            </p:cNvPr>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1542;p15">
              <a:extLst>
                <a:ext uri="{FF2B5EF4-FFF2-40B4-BE49-F238E27FC236}">
                  <a16:creationId xmlns:a16="http://schemas.microsoft.com/office/drawing/2014/main" id="{3778FC32-6E62-D267-65B2-7002B1690F3F}"/>
                </a:ext>
              </a:extLst>
            </p:cNvPr>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1543;p15">
              <a:extLst>
                <a:ext uri="{FF2B5EF4-FFF2-40B4-BE49-F238E27FC236}">
                  <a16:creationId xmlns:a16="http://schemas.microsoft.com/office/drawing/2014/main" id="{2331C5F1-A9F7-A51F-852E-643936751A62}"/>
                </a:ext>
              </a:extLst>
            </p:cNvPr>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1544;p15">
              <a:extLst>
                <a:ext uri="{FF2B5EF4-FFF2-40B4-BE49-F238E27FC236}">
                  <a16:creationId xmlns:a16="http://schemas.microsoft.com/office/drawing/2014/main" id="{F28EAA0C-3028-E237-D195-C449845DAC9A}"/>
                </a:ext>
              </a:extLst>
            </p:cNvPr>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1545;p15">
              <a:extLst>
                <a:ext uri="{FF2B5EF4-FFF2-40B4-BE49-F238E27FC236}">
                  <a16:creationId xmlns:a16="http://schemas.microsoft.com/office/drawing/2014/main" id="{7CC45410-0B85-5C00-6B61-74877D254E67}"/>
                </a:ext>
              </a:extLst>
            </p:cNvPr>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1546;p15">
              <a:extLst>
                <a:ext uri="{FF2B5EF4-FFF2-40B4-BE49-F238E27FC236}">
                  <a16:creationId xmlns:a16="http://schemas.microsoft.com/office/drawing/2014/main" id="{E4CF1CD0-98C7-1A59-BC3A-B98C2065553D}"/>
                </a:ext>
              </a:extLst>
            </p:cNvPr>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1547;p15">
              <a:extLst>
                <a:ext uri="{FF2B5EF4-FFF2-40B4-BE49-F238E27FC236}">
                  <a16:creationId xmlns:a16="http://schemas.microsoft.com/office/drawing/2014/main" id="{CA00A200-0C4B-89F2-60E8-09E65429D78C}"/>
                </a:ext>
              </a:extLst>
            </p:cNvPr>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1548;p15">
              <a:extLst>
                <a:ext uri="{FF2B5EF4-FFF2-40B4-BE49-F238E27FC236}">
                  <a16:creationId xmlns:a16="http://schemas.microsoft.com/office/drawing/2014/main" id="{57A6A57D-B2BE-8187-B1EE-A06855DE79A9}"/>
                </a:ext>
              </a:extLst>
            </p:cNvPr>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1549;p15">
              <a:extLst>
                <a:ext uri="{FF2B5EF4-FFF2-40B4-BE49-F238E27FC236}">
                  <a16:creationId xmlns:a16="http://schemas.microsoft.com/office/drawing/2014/main" id="{FD5E0996-EF28-F3C3-AC75-F64C7800D382}"/>
                </a:ext>
              </a:extLst>
            </p:cNvPr>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1550;p15">
              <a:extLst>
                <a:ext uri="{FF2B5EF4-FFF2-40B4-BE49-F238E27FC236}">
                  <a16:creationId xmlns:a16="http://schemas.microsoft.com/office/drawing/2014/main" id="{08924ABA-0B09-6A79-66D0-4746C1B469B7}"/>
                </a:ext>
              </a:extLst>
            </p:cNvPr>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1551;p15">
              <a:extLst>
                <a:ext uri="{FF2B5EF4-FFF2-40B4-BE49-F238E27FC236}">
                  <a16:creationId xmlns:a16="http://schemas.microsoft.com/office/drawing/2014/main" id="{8214CC61-7855-2E9C-E7D3-531B56823CEF}"/>
                </a:ext>
              </a:extLst>
            </p:cNvPr>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1552;p15">
              <a:extLst>
                <a:ext uri="{FF2B5EF4-FFF2-40B4-BE49-F238E27FC236}">
                  <a16:creationId xmlns:a16="http://schemas.microsoft.com/office/drawing/2014/main" id="{AE730DD3-B749-ABE3-0959-B0F3401D193B}"/>
                </a:ext>
              </a:extLst>
            </p:cNvPr>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1553;p15">
              <a:extLst>
                <a:ext uri="{FF2B5EF4-FFF2-40B4-BE49-F238E27FC236}">
                  <a16:creationId xmlns:a16="http://schemas.microsoft.com/office/drawing/2014/main" id="{F4973081-AB64-928D-1285-6091EAF6ED57}"/>
                </a:ext>
              </a:extLst>
            </p:cNvPr>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1554;p15">
              <a:extLst>
                <a:ext uri="{FF2B5EF4-FFF2-40B4-BE49-F238E27FC236}">
                  <a16:creationId xmlns:a16="http://schemas.microsoft.com/office/drawing/2014/main" id="{E6EE6278-0F32-8CD6-AEAD-0CF62C05DB5A}"/>
                </a:ext>
              </a:extLst>
            </p:cNvPr>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1555;p15">
              <a:extLst>
                <a:ext uri="{FF2B5EF4-FFF2-40B4-BE49-F238E27FC236}">
                  <a16:creationId xmlns:a16="http://schemas.microsoft.com/office/drawing/2014/main" id="{3856B0EA-66F5-2728-A52B-E21EF59291C2}"/>
                </a:ext>
              </a:extLst>
            </p:cNvPr>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1556;p15">
              <a:extLst>
                <a:ext uri="{FF2B5EF4-FFF2-40B4-BE49-F238E27FC236}">
                  <a16:creationId xmlns:a16="http://schemas.microsoft.com/office/drawing/2014/main" id="{DF9B4CD8-F5A9-D9B8-7663-03F13F99592E}"/>
                </a:ext>
              </a:extLst>
            </p:cNvPr>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1557;p15">
              <a:extLst>
                <a:ext uri="{FF2B5EF4-FFF2-40B4-BE49-F238E27FC236}">
                  <a16:creationId xmlns:a16="http://schemas.microsoft.com/office/drawing/2014/main" id="{71C38704-65F9-2246-DE67-5B1401634190}"/>
                </a:ext>
              </a:extLst>
            </p:cNvPr>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1558;p15">
              <a:extLst>
                <a:ext uri="{FF2B5EF4-FFF2-40B4-BE49-F238E27FC236}">
                  <a16:creationId xmlns:a16="http://schemas.microsoft.com/office/drawing/2014/main" id="{451EB976-6502-4376-4478-DD42664380FA}"/>
                </a:ext>
              </a:extLst>
            </p:cNvPr>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1559;p15">
              <a:extLst>
                <a:ext uri="{FF2B5EF4-FFF2-40B4-BE49-F238E27FC236}">
                  <a16:creationId xmlns:a16="http://schemas.microsoft.com/office/drawing/2014/main" id="{6B359D21-125F-4496-A79D-1C670A1E53E9}"/>
                </a:ext>
              </a:extLst>
            </p:cNvPr>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1560;p15">
              <a:extLst>
                <a:ext uri="{FF2B5EF4-FFF2-40B4-BE49-F238E27FC236}">
                  <a16:creationId xmlns:a16="http://schemas.microsoft.com/office/drawing/2014/main" id="{BC6AABE5-9992-EA76-9F61-C3C5E5836333}"/>
                </a:ext>
              </a:extLst>
            </p:cNvPr>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1561;p15">
              <a:extLst>
                <a:ext uri="{FF2B5EF4-FFF2-40B4-BE49-F238E27FC236}">
                  <a16:creationId xmlns:a16="http://schemas.microsoft.com/office/drawing/2014/main" id="{187E4E88-F09F-1002-7F4D-0019B29FACE0}"/>
                </a:ext>
              </a:extLst>
            </p:cNvPr>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1562;p15">
              <a:extLst>
                <a:ext uri="{FF2B5EF4-FFF2-40B4-BE49-F238E27FC236}">
                  <a16:creationId xmlns:a16="http://schemas.microsoft.com/office/drawing/2014/main" id="{4630AD5D-7210-ECAA-99EE-77F009E77AA9}"/>
                </a:ext>
              </a:extLst>
            </p:cNvPr>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1563;p15">
              <a:extLst>
                <a:ext uri="{FF2B5EF4-FFF2-40B4-BE49-F238E27FC236}">
                  <a16:creationId xmlns:a16="http://schemas.microsoft.com/office/drawing/2014/main" id="{213DE61B-9525-0299-DF0A-B767B0148772}"/>
                </a:ext>
              </a:extLst>
            </p:cNvPr>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1564;p15">
              <a:extLst>
                <a:ext uri="{FF2B5EF4-FFF2-40B4-BE49-F238E27FC236}">
                  <a16:creationId xmlns:a16="http://schemas.microsoft.com/office/drawing/2014/main" id="{0DCFAF3C-CB99-2EE1-2992-1442EF88A396}"/>
                </a:ext>
              </a:extLst>
            </p:cNvPr>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1565;p15">
              <a:extLst>
                <a:ext uri="{FF2B5EF4-FFF2-40B4-BE49-F238E27FC236}">
                  <a16:creationId xmlns:a16="http://schemas.microsoft.com/office/drawing/2014/main" id="{7E0AE402-214C-BFCA-FDFC-41296C109507}"/>
                </a:ext>
              </a:extLst>
            </p:cNvPr>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1566;p15">
              <a:extLst>
                <a:ext uri="{FF2B5EF4-FFF2-40B4-BE49-F238E27FC236}">
                  <a16:creationId xmlns:a16="http://schemas.microsoft.com/office/drawing/2014/main" id="{F3752872-3E16-A3F7-502B-E47C2DBE535B}"/>
                </a:ext>
              </a:extLst>
            </p:cNvPr>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1567;p15">
              <a:extLst>
                <a:ext uri="{FF2B5EF4-FFF2-40B4-BE49-F238E27FC236}">
                  <a16:creationId xmlns:a16="http://schemas.microsoft.com/office/drawing/2014/main" id="{A785C1AC-786E-042E-8BE4-28053785C18F}"/>
                </a:ext>
              </a:extLst>
            </p:cNvPr>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1568;p15">
              <a:extLst>
                <a:ext uri="{FF2B5EF4-FFF2-40B4-BE49-F238E27FC236}">
                  <a16:creationId xmlns:a16="http://schemas.microsoft.com/office/drawing/2014/main" id="{0BC2D0A8-B464-9EF7-CA8A-E1E759471023}"/>
                </a:ext>
              </a:extLst>
            </p:cNvPr>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1569;p15">
              <a:extLst>
                <a:ext uri="{FF2B5EF4-FFF2-40B4-BE49-F238E27FC236}">
                  <a16:creationId xmlns:a16="http://schemas.microsoft.com/office/drawing/2014/main" id="{F0E189C8-846B-D73B-C637-68B161D08F7A}"/>
                </a:ext>
              </a:extLst>
            </p:cNvPr>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1570;p15">
              <a:extLst>
                <a:ext uri="{FF2B5EF4-FFF2-40B4-BE49-F238E27FC236}">
                  <a16:creationId xmlns:a16="http://schemas.microsoft.com/office/drawing/2014/main" id="{8841CAAE-F0D5-2986-D899-4E7F187EBF04}"/>
                </a:ext>
              </a:extLst>
            </p:cNvPr>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1571;p15">
              <a:extLst>
                <a:ext uri="{FF2B5EF4-FFF2-40B4-BE49-F238E27FC236}">
                  <a16:creationId xmlns:a16="http://schemas.microsoft.com/office/drawing/2014/main" id="{F7B92D4B-0FC0-1E7E-9FCE-15A02DF672FC}"/>
                </a:ext>
              </a:extLst>
            </p:cNvPr>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1572;p15">
              <a:extLst>
                <a:ext uri="{FF2B5EF4-FFF2-40B4-BE49-F238E27FC236}">
                  <a16:creationId xmlns:a16="http://schemas.microsoft.com/office/drawing/2014/main" id="{2893DD1C-B92F-D3AE-6C41-2FDDDE551229}"/>
                </a:ext>
              </a:extLst>
            </p:cNvPr>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1573;p15">
              <a:extLst>
                <a:ext uri="{FF2B5EF4-FFF2-40B4-BE49-F238E27FC236}">
                  <a16:creationId xmlns:a16="http://schemas.microsoft.com/office/drawing/2014/main" id="{2E31347E-777B-FACF-85BC-FB8AFECD44ED}"/>
                </a:ext>
              </a:extLst>
            </p:cNvPr>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1574;p15">
              <a:extLst>
                <a:ext uri="{FF2B5EF4-FFF2-40B4-BE49-F238E27FC236}">
                  <a16:creationId xmlns:a16="http://schemas.microsoft.com/office/drawing/2014/main" id="{FBF96D36-6E41-97CB-52B1-043C3CAF20FF}"/>
                </a:ext>
              </a:extLst>
            </p:cNvPr>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1575;p15">
              <a:extLst>
                <a:ext uri="{FF2B5EF4-FFF2-40B4-BE49-F238E27FC236}">
                  <a16:creationId xmlns:a16="http://schemas.microsoft.com/office/drawing/2014/main" id="{8CC61EE5-1FBC-D1DA-BEA2-2B9A7D34AA26}"/>
                </a:ext>
              </a:extLst>
            </p:cNvPr>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1576;p15">
              <a:extLst>
                <a:ext uri="{FF2B5EF4-FFF2-40B4-BE49-F238E27FC236}">
                  <a16:creationId xmlns:a16="http://schemas.microsoft.com/office/drawing/2014/main" id="{4E7C03FF-1FA7-29BD-D000-9C7A1402206A}"/>
                </a:ext>
              </a:extLst>
            </p:cNvPr>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1577;p15">
              <a:extLst>
                <a:ext uri="{FF2B5EF4-FFF2-40B4-BE49-F238E27FC236}">
                  <a16:creationId xmlns:a16="http://schemas.microsoft.com/office/drawing/2014/main" id="{4F5E85DA-E19E-FE7E-F9FF-2D963A44DDEA}"/>
                </a:ext>
              </a:extLst>
            </p:cNvPr>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1578;p15">
              <a:extLst>
                <a:ext uri="{FF2B5EF4-FFF2-40B4-BE49-F238E27FC236}">
                  <a16:creationId xmlns:a16="http://schemas.microsoft.com/office/drawing/2014/main" id="{9DF36B77-4623-02D4-497F-12DEF299E133}"/>
                </a:ext>
              </a:extLst>
            </p:cNvPr>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1579;p15">
              <a:extLst>
                <a:ext uri="{FF2B5EF4-FFF2-40B4-BE49-F238E27FC236}">
                  <a16:creationId xmlns:a16="http://schemas.microsoft.com/office/drawing/2014/main" id="{DC7E4B1C-BC72-A3C3-DED7-DA3B09472FE0}"/>
                </a:ext>
              </a:extLst>
            </p:cNvPr>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1580;p15">
              <a:extLst>
                <a:ext uri="{FF2B5EF4-FFF2-40B4-BE49-F238E27FC236}">
                  <a16:creationId xmlns:a16="http://schemas.microsoft.com/office/drawing/2014/main" id="{8B072EA2-2FBA-6527-0AC9-93E443B1AF12}"/>
                </a:ext>
              </a:extLst>
            </p:cNvPr>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1581;p15">
              <a:extLst>
                <a:ext uri="{FF2B5EF4-FFF2-40B4-BE49-F238E27FC236}">
                  <a16:creationId xmlns:a16="http://schemas.microsoft.com/office/drawing/2014/main" id="{A6EE35F2-A81A-2102-D67F-776693ECCC5B}"/>
                </a:ext>
              </a:extLst>
            </p:cNvPr>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1582;p15">
              <a:extLst>
                <a:ext uri="{FF2B5EF4-FFF2-40B4-BE49-F238E27FC236}">
                  <a16:creationId xmlns:a16="http://schemas.microsoft.com/office/drawing/2014/main" id="{0E5A5C3C-B5D9-6284-55C5-565FA26779D4}"/>
                </a:ext>
              </a:extLst>
            </p:cNvPr>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1583;p15">
              <a:extLst>
                <a:ext uri="{FF2B5EF4-FFF2-40B4-BE49-F238E27FC236}">
                  <a16:creationId xmlns:a16="http://schemas.microsoft.com/office/drawing/2014/main" id="{8481F9CB-4BB5-2C17-0725-B0782ADBC907}"/>
                </a:ext>
              </a:extLst>
            </p:cNvPr>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1584;p15">
              <a:extLst>
                <a:ext uri="{FF2B5EF4-FFF2-40B4-BE49-F238E27FC236}">
                  <a16:creationId xmlns:a16="http://schemas.microsoft.com/office/drawing/2014/main" id="{DC5B9FDC-F104-66D7-1CA4-C89050BB46AC}"/>
                </a:ext>
              </a:extLst>
            </p:cNvPr>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1585;p15">
              <a:extLst>
                <a:ext uri="{FF2B5EF4-FFF2-40B4-BE49-F238E27FC236}">
                  <a16:creationId xmlns:a16="http://schemas.microsoft.com/office/drawing/2014/main" id="{5E0CAA87-C118-D5F0-0AC7-BC6C575B2EB0}"/>
                </a:ext>
              </a:extLst>
            </p:cNvPr>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1586;p15">
              <a:extLst>
                <a:ext uri="{FF2B5EF4-FFF2-40B4-BE49-F238E27FC236}">
                  <a16:creationId xmlns:a16="http://schemas.microsoft.com/office/drawing/2014/main" id="{2E648A6E-23EB-EF7A-B285-E7B4F8BE6FCC}"/>
                </a:ext>
              </a:extLst>
            </p:cNvPr>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1587;p15">
              <a:extLst>
                <a:ext uri="{FF2B5EF4-FFF2-40B4-BE49-F238E27FC236}">
                  <a16:creationId xmlns:a16="http://schemas.microsoft.com/office/drawing/2014/main" id="{51B0BE7A-DF26-487E-80D9-568AAD0AEE9C}"/>
                </a:ext>
              </a:extLst>
            </p:cNvPr>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1588;p15">
              <a:extLst>
                <a:ext uri="{FF2B5EF4-FFF2-40B4-BE49-F238E27FC236}">
                  <a16:creationId xmlns:a16="http://schemas.microsoft.com/office/drawing/2014/main" id="{52BB75E0-206D-B803-6ABA-0FB82841B166}"/>
                </a:ext>
              </a:extLst>
            </p:cNvPr>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1589;p15">
              <a:extLst>
                <a:ext uri="{FF2B5EF4-FFF2-40B4-BE49-F238E27FC236}">
                  <a16:creationId xmlns:a16="http://schemas.microsoft.com/office/drawing/2014/main" id="{6EC5F55C-CB10-E169-76AF-56E2C3E12311}"/>
                </a:ext>
              </a:extLst>
            </p:cNvPr>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1590;p15">
              <a:extLst>
                <a:ext uri="{FF2B5EF4-FFF2-40B4-BE49-F238E27FC236}">
                  <a16:creationId xmlns:a16="http://schemas.microsoft.com/office/drawing/2014/main" id="{3B5CB967-708E-8BC5-3758-5E05088F34A7}"/>
                </a:ext>
              </a:extLst>
            </p:cNvPr>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1591;p15">
              <a:extLst>
                <a:ext uri="{FF2B5EF4-FFF2-40B4-BE49-F238E27FC236}">
                  <a16:creationId xmlns:a16="http://schemas.microsoft.com/office/drawing/2014/main" id="{D1C90306-0DCA-3EBE-E5A2-4C1CC425D26B}"/>
                </a:ext>
              </a:extLst>
            </p:cNvPr>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1592;p15">
              <a:extLst>
                <a:ext uri="{FF2B5EF4-FFF2-40B4-BE49-F238E27FC236}">
                  <a16:creationId xmlns:a16="http://schemas.microsoft.com/office/drawing/2014/main" id="{9FBB1143-2C23-306A-5FFA-728C1C753102}"/>
                </a:ext>
              </a:extLst>
            </p:cNvPr>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1593;p15">
              <a:extLst>
                <a:ext uri="{FF2B5EF4-FFF2-40B4-BE49-F238E27FC236}">
                  <a16:creationId xmlns:a16="http://schemas.microsoft.com/office/drawing/2014/main" id="{1D6B194A-F43D-A53B-FA69-5895CA4B6393}"/>
                </a:ext>
              </a:extLst>
            </p:cNvPr>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1594;p15">
              <a:extLst>
                <a:ext uri="{FF2B5EF4-FFF2-40B4-BE49-F238E27FC236}">
                  <a16:creationId xmlns:a16="http://schemas.microsoft.com/office/drawing/2014/main" id="{DCD7F09B-1E0D-3891-4725-3E878F522405}"/>
                </a:ext>
              </a:extLst>
            </p:cNvPr>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1595;p15">
              <a:extLst>
                <a:ext uri="{FF2B5EF4-FFF2-40B4-BE49-F238E27FC236}">
                  <a16:creationId xmlns:a16="http://schemas.microsoft.com/office/drawing/2014/main" id="{53B531A6-FB78-A56C-6467-E9C05FEE1AA6}"/>
                </a:ext>
              </a:extLst>
            </p:cNvPr>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1596;p15">
              <a:extLst>
                <a:ext uri="{FF2B5EF4-FFF2-40B4-BE49-F238E27FC236}">
                  <a16:creationId xmlns:a16="http://schemas.microsoft.com/office/drawing/2014/main" id="{2D1B4DF2-DC70-2D03-149E-686FC6823BA8}"/>
                </a:ext>
              </a:extLst>
            </p:cNvPr>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1597;p15">
              <a:extLst>
                <a:ext uri="{FF2B5EF4-FFF2-40B4-BE49-F238E27FC236}">
                  <a16:creationId xmlns:a16="http://schemas.microsoft.com/office/drawing/2014/main" id="{992D60B6-9293-52F5-8F92-3765C5FB3CA7}"/>
                </a:ext>
              </a:extLst>
            </p:cNvPr>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1598;p15">
              <a:extLst>
                <a:ext uri="{FF2B5EF4-FFF2-40B4-BE49-F238E27FC236}">
                  <a16:creationId xmlns:a16="http://schemas.microsoft.com/office/drawing/2014/main" id="{A2243112-1DEB-CA35-8B12-B32FD31061C4}"/>
                </a:ext>
              </a:extLst>
            </p:cNvPr>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1599;p15">
              <a:extLst>
                <a:ext uri="{FF2B5EF4-FFF2-40B4-BE49-F238E27FC236}">
                  <a16:creationId xmlns:a16="http://schemas.microsoft.com/office/drawing/2014/main" id="{D819B555-ABB5-9205-6C9A-B4C9E386FD37}"/>
                </a:ext>
              </a:extLst>
            </p:cNvPr>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1600;p15">
              <a:extLst>
                <a:ext uri="{FF2B5EF4-FFF2-40B4-BE49-F238E27FC236}">
                  <a16:creationId xmlns:a16="http://schemas.microsoft.com/office/drawing/2014/main" id="{EE04421C-63AA-2CBC-4B80-798FD3EBA803}"/>
                </a:ext>
              </a:extLst>
            </p:cNvPr>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1601;p15">
              <a:extLst>
                <a:ext uri="{FF2B5EF4-FFF2-40B4-BE49-F238E27FC236}">
                  <a16:creationId xmlns:a16="http://schemas.microsoft.com/office/drawing/2014/main" id="{D5C42FB9-C824-C628-19A0-1C8B1AC18079}"/>
                </a:ext>
              </a:extLst>
            </p:cNvPr>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1602;p15">
              <a:extLst>
                <a:ext uri="{FF2B5EF4-FFF2-40B4-BE49-F238E27FC236}">
                  <a16:creationId xmlns:a16="http://schemas.microsoft.com/office/drawing/2014/main" id="{7D52A516-8F9D-9C16-F696-0C0D10321142}"/>
                </a:ext>
              </a:extLst>
            </p:cNvPr>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1603;p15">
              <a:extLst>
                <a:ext uri="{FF2B5EF4-FFF2-40B4-BE49-F238E27FC236}">
                  <a16:creationId xmlns:a16="http://schemas.microsoft.com/office/drawing/2014/main" id="{94A3B901-CEC6-1EBF-E5D9-F01A0E5351AB}"/>
                </a:ext>
              </a:extLst>
            </p:cNvPr>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1604;p15">
              <a:extLst>
                <a:ext uri="{FF2B5EF4-FFF2-40B4-BE49-F238E27FC236}">
                  <a16:creationId xmlns:a16="http://schemas.microsoft.com/office/drawing/2014/main" id="{E86DDA3E-C7A6-80FE-64FD-80282D4ACE52}"/>
                </a:ext>
              </a:extLst>
            </p:cNvPr>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1605;p15">
              <a:extLst>
                <a:ext uri="{FF2B5EF4-FFF2-40B4-BE49-F238E27FC236}">
                  <a16:creationId xmlns:a16="http://schemas.microsoft.com/office/drawing/2014/main" id="{845C8AE4-6B08-CDF2-67E4-D1BF24798E43}"/>
                </a:ext>
              </a:extLst>
            </p:cNvPr>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1606;p15">
              <a:extLst>
                <a:ext uri="{FF2B5EF4-FFF2-40B4-BE49-F238E27FC236}">
                  <a16:creationId xmlns:a16="http://schemas.microsoft.com/office/drawing/2014/main" id="{18EA0C04-DD55-E6E8-51A4-FBEB6E2945F9}"/>
                </a:ext>
              </a:extLst>
            </p:cNvPr>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1607;p15">
              <a:extLst>
                <a:ext uri="{FF2B5EF4-FFF2-40B4-BE49-F238E27FC236}">
                  <a16:creationId xmlns:a16="http://schemas.microsoft.com/office/drawing/2014/main" id="{41599A95-A343-1808-6EC6-3ADD0A472BFB}"/>
                </a:ext>
              </a:extLst>
            </p:cNvPr>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1608;p15">
              <a:extLst>
                <a:ext uri="{FF2B5EF4-FFF2-40B4-BE49-F238E27FC236}">
                  <a16:creationId xmlns:a16="http://schemas.microsoft.com/office/drawing/2014/main" id="{AD5E08E6-0E3C-188C-00C7-8A50A9D3DA7F}"/>
                </a:ext>
              </a:extLst>
            </p:cNvPr>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1609;p15">
              <a:extLst>
                <a:ext uri="{FF2B5EF4-FFF2-40B4-BE49-F238E27FC236}">
                  <a16:creationId xmlns:a16="http://schemas.microsoft.com/office/drawing/2014/main" id="{19311AC2-AB21-FB82-5475-481EB880CA3B}"/>
                </a:ext>
              </a:extLst>
            </p:cNvPr>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1610;p15">
              <a:extLst>
                <a:ext uri="{FF2B5EF4-FFF2-40B4-BE49-F238E27FC236}">
                  <a16:creationId xmlns:a16="http://schemas.microsoft.com/office/drawing/2014/main" id="{F49127CB-FEF9-4A8D-9429-17C0A5740F77}"/>
                </a:ext>
              </a:extLst>
            </p:cNvPr>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1611;p15">
              <a:extLst>
                <a:ext uri="{FF2B5EF4-FFF2-40B4-BE49-F238E27FC236}">
                  <a16:creationId xmlns:a16="http://schemas.microsoft.com/office/drawing/2014/main" id="{A5C2310D-2989-6D29-BAD4-1FACD14F65F9}"/>
                </a:ext>
              </a:extLst>
            </p:cNvPr>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1612;p15">
              <a:extLst>
                <a:ext uri="{FF2B5EF4-FFF2-40B4-BE49-F238E27FC236}">
                  <a16:creationId xmlns:a16="http://schemas.microsoft.com/office/drawing/2014/main" id="{6658CA80-5531-90AE-B4FA-04A0895830ED}"/>
                </a:ext>
              </a:extLst>
            </p:cNvPr>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1613;p15">
              <a:extLst>
                <a:ext uri="{FF2B5EF4-FFF2-40B4-BE49-F238E27FC236}">
                  <a16:creationId xmlns:a16="http://schemas.microsoft.com/office/drawing/2014/main" id="{E4863365-C517-8093-791A-BD4EF2CA771C}"/>
                </a:ext>
              </a:extLst>
            </p:cNvPr>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1614;p15">
              <a:extLst>
                <a:ext uri="{FF2B5EF4-FFF2-40B4-BE49-F238E27FC236}">
                  <a16:creationId xmlns:a16="http://schemas.microsoft.com/office/drawing/2014/main" id="{FEB85155-B5E9-EF24-2045-72910570DA10}"/>
                </a:ext>
              </a:extLst>
            </p:cNvPr>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1615;p15">
              <a:extLst>
                <a:ext uri="{FF2B5EF4-FFF2-40B4-BE49-F238E27FC236}">
                  <a16:creationId xmlns:a16="http://schemas.microsoft.com/office/drawing/2014/main" id="{66B2B3F1-3DED-6D26-F3FB-5BEE542DFCDF}"/>
                </a:ext>
              </a:extLst>
            </p:cNvPr>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1616;p15">
              <a:extLst>
                <a:ext uri="{FF2B5EF4-FFF2-40B4-BE49-F238E27FC236}">
                  <a16:creationId xmlns:a16="http://schemas.microsoft.com/office/drawing/2014/main" id="{48946E9E-DBF2-7B2A-0C1C-6B6FFAA25497}"/>
                </a:ext>
              </a:extLst>
            </p:cNvPr>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1617;p15">
              <a:extLst>
                <a:ext uri="{FF2B5EF4-FFF2-40B4-BE49-F238E27FC236}">
                  <a16:creationId xmlns:a16="http://schemas.microsoft.com/office/drawing/2014/main" id="{90918467-A976-D295-F0A5-FACED25F7D19}"/>
                </a:ext>
              </a:extLst>
            </p:cNvPr>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1618;p15">
              <a:extLst>
                <a:ext uri="{FF2B5EF4-FFF2-40B4-BE49-F238E27FC236}">
                  <a16:creationId xmlns:a16="http://schemas.microsoft.com/office/drawing/2014/main" id="{52F7E521-72CA-3C52-5C96-FC32309B53DA}"/>
                </a:ext>
              </a:extLst>
            </p:cNvPr>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1619;p15">
              <a:extLst>
                <a:ext uri="{FF2B5EF4-FFF2-40B4-BE49-F238E27FC236}">
                  <a16:creationId xmlns:a16="http://schemas.microsoft.com/office/drawing/2014/main" id="{0213C0B7-8BBA-41C6-8322-0238307613BB}"/>
                </a:ext>
              </a:extLst>
            </p:cNvPr>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1620;p15">
              <a:extLst>
                <a:ext uri="{FF2B5EF4-FFF2-40B4-BE49-F238E27FC236}">
                  <a16:creationId xmlns:a16="http://schemas.microsoft.com/office/drawing/2014/main" id="{F524293A-498B-E352-9F8D-B4E1DFD08C44}"/>
                </a:ext>
              </a:extLst>
            </p:cNvPr>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1621;p15">
              <a:extLst>
                <a:ext uri="{FF2B5EF4-FFF2-40B4-BE49-F238E27FC236}">
                  <a16:creationId xmlns:a16="http://schemas.microsoft.com/office/drawing/2014/main" id="{EA2386DC-2966-0520-1CAB-E7CD8C4E4A94}"/>
                </a:ext>
              </a:extLst>
            </p:cNvPr>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1622;p15">
              <a:extLst>
                <a:ext uri="{FF2B5EF4-FFF2-40B4-BE49-F238E27FC236}">
                  <a16:creationId xmlns:a16="http://schemas.microsoft.com/office/drawing/2014/main" id="{84A35C1D-CE5C-8E58-EF4B-81694033C51B}"/>
                </a:ext>
              </a:extLst>
            </p:cNvPr>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1623;p15">
              <a:extLst>
                <a:ext uri="{FF2B5EF4-FFF2-40B4-BE49-F238E27FC236}">
                  <a16:creationId xmlns:a16="http://schemas.microsoft.com/office/drawing/2014/main" id="{124035C0-AF7D-2DDA-2650-1A7967FEA9F7}"/>
                </a:ext>
              </a:extLst>
            </p:cNvPr>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1624;p15">
              <a:extLst>
                <a:ext uri="{FF2B5EF4-FFF2-40B4-BE49-F238E27FC236}">
                  <a16:creationId xmlns:a16="http://schemas.microsoft.com/office/drawing/2014/main" id="{413BED83-3753-1870-FD39-CC44304D384F}"/>
                </a:ext>
              </a:extLst>
            </p:cNvPr>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1625;p15">
              <a:extLst>
                <a:ext uri="{FF2B5EF4-FFF2-40B4-BE49-F238E27FC236}">
                  <a16:creationId xmlns:a16="http://schemas.microsoft.com/office/drawing/2014/main" id="{AE1F7A21-9F52-D274-79A9-27949E525B45}"/>
                </a:ext>
              </a:extLst>
            </p:cNvPr>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1626;p15">
              <a:extLst>
                <a:ext uri="{FF2B5EF4-FFF2-40B4-BE49-F238E27FC236}">
                  <a16:creationId xmlns:a16="http://schemas.microsoft.com/office/drawing/2014/main" id="{4C3417F6-8EA3-295A-35C2-C84D63CCD405}"/>
                </a:ext>
              </a:extLst>
            </p:cNvPr>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1627;p15">
              <a:extLst>
                <a:ext uri="{FF2B5EF4-FFF2-40B4-BE49-F238E27FC236}">
                  <a16:creationId xmlns:a16="http://schemas.microsoft.com/office/drawing/2014/main" id="{9FFB4D7B-E4FB-8322-1BCA-A286A7604865}"/>
                </a:ext>
              </a:extLst>
            </p:cNvPr>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1628;p15">
              <a:extLst>
                <a:ext uri="{FF2B5EF4-FFF2-40B4-BE49-F238E27FC236}">
                  <a16:creationId xmlns:a16="http://schemas.microsoft.com/office/drawing/2014/main" id="{D9C39E23-DCFC-45BF-CB3A-B51D66BB662D}"/>
                </a:ext>
              </a:extLst>
            </p:cNvPr>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1629;p15">
              <a:extLst>
                <a:ext uri="{FF2B5EF4-FFF2-40B4-BE49-F238E27FC236}">
                  <a16:creationId xmlns:a16="http://schemas.microsoft.com/office/drawing/2014/main" id="{E2CF8449-4C40-7DC4-B41A-55BC1AEA4869}"/>
                </a:ext>
              </a:extLst>
            </p:cNvPr>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1630;p15">
              <a:extLst>
                <a:ext uri="{FF2B5EF4-FFF2-40B4-BE49-F238E27FC236}">
                  <a16:creationId xmlns:a16="http://schemas.microsoft.com/office/drawing/2014/main" id="{280BEC1D-A4DD-59D8-6A9E-723DE6827759}"/>
                </a:ext>
              </a:extLst>
            </p:cNvPr>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1631;p15">
              <a:extLst>
                <a:ext uri="{FF2B5EF4-FFF2-40B4-BE49-F238E27FC236}">
                  <a16:creationId xmlns:a16="http://schemas.microsoft.com/office/drawing/2014/main" id="{BB8B4068-12C0-A19F-DA95-5E6BDB204AAD}"/>
                </a:ext>
              </a:extLst>
            </p:cNvPr>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1632;p15">
              <a:extLst>
                <a:ext uri="{FF2B5EF4-FFF2-40B4-BE49-F238E27FC236}">
                  <a16:creationId xmlns:a16="http://schemas.microsoft.com/office/drawing/2014/main" id="{150A0A31-5ECC-C2F3-2B3B-5C039601B3B3}"/>
                </a:ext>
              </a:extLst>
            </p:cNvPr>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1633;p15">
              <a:extLst>
                <a:ext uri="{FF2B5EF4-FFF2-40B4-BE49-F238E27FC236}">
                  <a16:creationId xmlns:a16="http://schemas.microsoft.com/office/drawing/2014/main" id="{C099F644-EF46-386F-A447-D31E06356568}"/>
                </a:ext>
              </a:extLst>
            </p:cNvPr>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1634;p15">
              <a:extLst>
                <a:ext uri="{FF2B5EF4-FFF2-40B4-BE49-F238E27FC236}">
                  <a16:creationId xmlns:a16="http://schemas.microsoft.com/office/drawing/2014/main" id="{0B338D16-3827-E356-14F3-ADF4C051B0A2}"/>
                </a:ext>
              </a:extLst>
            </p:cNvPr>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1635;p15">
              <a:extLst>
                <a:ext uri="{FF2B5EF4-FFF2-40B4-BE49-F238E27FC236}">
                  <a16:creationId xmlns:a16="http://schemas.microsoft.com/office/drawing/2014/main" id="{BDCA3CA9-218F-714A-425E-3ED9BD0B16B6}"/>
                </a:ext>
              </a:extLst>
            </p:cNvPr>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1636;p15">
              <a:extLst>
                <a:ext uri="{FF2B5EF4-FFF2-40B4-BE49-F238E27FC236}">
                  <a16:creationId xmlns:a16="http://schemas.microsoft.com/office/drawing/2014/main" id="{CF6E93C2-D6DC-CFD2-D017-ADBB56AE01B8}"/>
                </a:ext>
              </a:extLst>
            </p:cNvPr>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1637;p15">
              <a:extLst>
                <a:ext uri="{FF2B5EF4-FFF2-40B4-BE49-F238E27FC236}">
                  <a16:creationId xmlns:a16="http://schemas.microsoft.com/office/drawing/2014/main" id="{8514C92C-8313-18A8-56B8-C93AECDE60BA}"/>
                </a:ext>
              </a:extLst>
            </p:cNvPr>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1638;p15">
              <a:extLst>
                <a:ext uri="{FF2B5EF4-FFF2-40B4-BE49-F238E27FC236}">
                  <a16:creationId xmlns:a16="http://schemas.microsoft.com/office/drawing/2014/main" id="{83883267-3064-163D-AC10-CE9622FD4DAC}"/>
                </a:ext>
              </a:extLst>
            </p:cNvPr>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1639;p15">
              <a:extLst>
                <a:ext uri="{FF2B5EF4-FFF2-40B4-BE49-F238E27FC236}">
                  <a16:creationId xmlns:a16="http://schemas.microsoft.com/office/drawing/2014/main" id="{1BAF81A0-A372-B9C4-714C-0FA11635B664}"/>
                </a:ext>
              </a:extLst>
            </p:cNvPr>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1640;p15">
              <a:extLst>
                <a:ext uri="{FF2B5EF4-FFF2-40B4-BE49-F238E27FC236}">
                  <a16:creationId xmlns:a16="http://schemas.microsoft.com/office/drawing/2014/main" id="{68025FA9-870E-EC07-56C0-73719A82F02F}"/>
                </a:ext>
              </a:extLst>
            </p:cNvPr>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1641;p15">
              <a:extLst>
                <a:ext uri="{FF2B5EF4-FFF2-40B4-BE49-F238E27FC236}">
                  <a16:creationId xmlns:a16="http://schemas.microsoft.com/office/drawing/2014/main" id="{E963DB23-A95D-2188-DB9D-E577F9C61B0A}"/>
                </a:ext>
              </a:extLst>
            </p:cNvPr>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1642;p15">
              <a:extLst>
                <a:ext uri="{FF2B5EF4-FFF2-40B4-BE49-F238E27FC236}">
                  <a16:creationId xmlns:a16="http://schemas.microsoft.com/office/drawing/2014/main" id="{A08D5E72-B4BD-249B-5C96-D77AFACDC0C0}"/>
                </a:ext>
              </a:extLst>
            </p:cNvPr>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1643;p15">
              <a:extLst>
                <a:ext uri="{FF2B5EF4-FFF2-40B4-BE49-F238E27FC236}">
                  <a16:creationId xmlns:a16="http://schemas.microsoft.com/office/drawing/2014/main" id="{57F2699A-684C-D9C0-45A6-F779EE3FAB69}"/>
                </a:ext>
              </a:extLst>
            </p:cNvPr>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1644;p15">
              <a:extLst>
                <a:ext uri="{FF2B5EF4-FFF2-40B4-BE49-F238E27FC236}">
                  <a16:creationId xmlns:a16="http://schemas.microsoft.com/office/drawing/2014/main" id="{95D89567-0D4B-532B-B7BD-97903BFB9D02}"/>
                </a:ext>
              </a:extLst>
            </p:cNvPr>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1645;p15">
              <a:extLst>
                <a:ext uri="{FF2B5EF4-FFF2-40B4-BE49-F238E27FC236}">
                  <a16:creationId xmlns:a16="http://schemas.microsoft.com/office/drawing/2014/main" id="{975488A1-8671-3475-5AFB-8DF7BBB19A27}"/>
                </a:ext>
              </a:extLst>
            </p:cNvPr>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1646;p15">
              <a:extLst>
                <a:ext uri="{FF2B5EF4-FFF2-40B4-BE49-F238E27FC236}">
                  <a16:creationId xmlns:a16="http://schemas.microsoft.com/office/drawing/2014/main" id="{695C882F-EF31-52D3-5B2C-51364230C7FE}"/>
                </a:ext>
              </a:extLst>
            </p:cNvPr>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1647;p15">
              <a:extLst>
                <a:ext uri="{FF2B5EF4-FFF2-40B4-BE49-F238E27FC236}">
                  <a16:creationId xmlns:a16="http://schemas.microsoft.com/office/drawing/2014/main" id="{30A8B3CC-2A32-5279-7C84-A1DA6A6A262C}"/>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1648;p15">
              <a:extLst>
                <a:ext uri="{FF2B5EF4-FFF2-40B4-BE49-F238E27FC236}">
                  <a16:creationId xmlns:a16="http://schemas.microsoft.com/office/drawing/2014/main" id="{0238C85B-80CD-BC75-C026-96EBC2344377}"/>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1649;p15">
              <a:extLst>
                <a:ext uri="{FF2B5EF4-FFF2-40B4-BE49-F238E27FC236}">
                  <a16:creationId xmlns:a16="http://schemas.microsoft.com/office/drawing/2014/main" id="{74600F23-B888-324E-F273-90FF9EA3DBF7}"/>
                </a:ext>
              </a:extLst>
            </p:cNvPr>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1650;p15">
              <a:extLst>
                <a:ext uri="{FF2B5EF4-FFF2-40B4-BE49-F238E27FC236}">
                  <a16:creationId xmlns:a16="http://schemas.microsoft.com/office/drawing/2014/main" id="{FBA1EB7B-FCBE-D275-760A-0B6694D73E35}"/>
                </a:ext>
              </a:extLst>
            </p:cNvPr>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1651;p15">
              <a:extLst>
                <a:ext uri="{FF2B5EF4-FFF2-40B4-BE49-F238E27FC236}">
                  <a16:creationId xmlns:a16="http://schemas.microsoft.com/office/drawing/2014/main" id="{1BC5689C-0506-8263-A4A5-6B3523C1106E}"/>
                </a:ext>
              </a:extLst>
            </p:cNvPr>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1652;p15">
              <a:extLst>
                <a:ext uri="{FF2B5EF4-FFF2-40B4-BE49-F238E27FC236}">
                  <a16:creationId xmlns:a16="http://schemas.microsoft.com/office/drawing/2014/main" id="{DBD18E80-E6C3-4ECE-9112-8ED4F12676F6}"/>
                </a:ext>
              </a:extLst>
            </p:cNvPr>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1653;p15">
              <a:extLst>
                <a:ext uri="{FF2B5EF4-FFF2-40B4-BE49-F238E27FC236}">
                  <a16:creationId xmlns:a16="http://schemas.microsoft.com/office/drawing/2014/main" id="{368E7CD4-5459-C589-A154-066C19696782}"/>
                </a:ext>
              </a:extLst>
            </p:cNvPr>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1654;p15">
              <a:extLst>
                <a:ext uri="{FF2B5EF4-FFF2-40B4-BE49-F238E27FC236}">
                  <a16:creationId xmlns:a16="http://schemas.microsoft.com/office/drawing/2014/main" id="{067BB64F-D502-6CBF-6EE6-E399AFBB9EC0}"/>
                </a:ext>
              </a:extLst>
            </p:cNvPr>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1655;p15">
              <a:extLst>
                <a:ext uri="{FF2B5EF4-FFF2-40B4-BE49-F238E27FC236}">
                  <a16:creationId xmlns:a16="http://schemas.microsoft.com/office/drawing/2014/main" id="{F2A10B73-A112-7F44-B32D-6556C892EDB4}"/>
                </a:ext>
              </a:extLst>
            </p:cNvPr>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1656;p15">
              <a:extLst>
                <a:ext uri="{FF2B5EF4-FFF2-40B4-BE49-F238E27FC236}">
                  <a16:creationId xmlns:a16="http://schemas.microsoft.com/office/drawing/2014/main" id="{D266FE99-EB87-4840-5A32-945AA5AC5EA1}"/>
                </a:ext>
              </a:extLst>
            </p:cNvPr>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1657;p15">
              <a:extLst>
                <a:ext uri="{FF2B5EF4-FFF2-40B4-BE49-F238E27FC236}">
                  <a16:creationId xmlns:a16="http://schemas.microsoft.com/office/drawing/2014/main" id="{3C1DE326-766B-4B82-55F7-3374AA97EF71}"/>
                </a:ext>
              </a:extLst>
            </p:cNvPr>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1658;p15">
              <a:extLst>
                <a:ext uri="{FF2B5EF4-FFF2-40B4-BE49-F238E27FC236}">
                  <a16:creationId xmlns:a16="http://schemas.microsoft.com/office/drawing/2014/main" id="{3B14BAE8-818F-8B3A-F5A4-03F996165E75}"/>
                </a:ext>
              </a:extLst>
            </p:cNvPr>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1659;p15">
              <a:extLst>
                <a:ext uri="{FF2B5EF4-FFF2-40B4-BE49-F238E27FC236}">
                  <a16:creationId xmlns:a16="http://schemas.microsoft.com/office/drawing/2014/main" id="{ECEDD46B-7F50-D934-705E-E1138BFD275D}"/>
                </a:ext>
              </a:extLst>
            </p:cNvPr>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1660;p15">
              <a:extLst>
                <a:ext uri="{FF2B5EF4-FFF2-40B4-BE49-F238E27FC236}">
                  <a16:creationId xmlns:a16="http://schemas.microsoft.com/office/drawing/2014/main" id="{9E8BEC65-E437-8088-61E0-C8EFB4E5F89E}"/>
                </a:ext>
              </a:extLst>
            </p:cNvPr>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1661;p15">
              <a:extLst>
                <a:ext uri="{FF2B5EF4-FFF2-40B4-BE49-F238E27FC236}">
                  <a16:creationId xmlns:a16="http://schemas.microsoft.com/office/drawing/2014/main" id="{65217BD1-515C-A72B-67A5-387BD796E53D}"/>
                </a:ext>
              </a:extLst>
            </p:cNvPr>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1662;p15">
              <a:extLst>
                <a:ext uri="{FF2B5EF4-FFF2-40B4-BE49-F238E27FC236}">
                  <a16:creationId xmlns:a16="http://schemas.microsoft.com/office/drawing/2014/main" id="{EB5AEDA2-63AA-D749-7126-A729356E601C}"/>
                </a:ext>
              </a:extLst>
            </p:cNvPr>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1663;p15">
              <a:extLst>
                <a:ext uri="{FF2B5EF4-FFF2-40B4-BE49-F238E27FC236}">
                  <a16:creationId xmlns:a16="http://schemas.microsoft.com/office/drawing/2014/main" id="{6AA9615F-B9BD-41D4-7417-4EDE1B50170F}"/>
                </a:ext>
              </a:extLst>
            </p:cNvPr>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1664;p15">
              <a:extLst>
                <a:ext uri="{FF2B5EF4-FFF2-40B4-BE49-F238E27FC236}">
                  <a16:creationId xmlns:a16="http://schemas.microsoft.com/office/drawing/2014/main" id="{4B46DF14-759C-D00D-AEBD-9355B0F65719}"/>
                </a:ext>
              </a:extLst>
            </p:cNvPr>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1665;p15">
              <a:extLst>
                <a:ext uri="{FF2B5EF4-FFF2-40B4-BE49-F238E27FC236}">
                  <a16:creationId xmlns:a16="http://schemas.microsoft.com/office/drawing/2014/main" id="{CAA4839F-0C3C-A08F-6B18-3CA2F038B65C}"/>
                </a:ext>
              </a:extLst>
            </p:cNvPr>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1666;p15">
              <a:extLst>
                <a:ext uri="{FF2B5EF4-FFF2-40B4-BE49-F238E27FC236}">
                  <a16:creationId xmlns:a16="http://schemas.microsoft.com/office/drawing/2014/main" id="{CBCB7CF7-552E-20B5-4D0F-64469389C043}"/>
                </a:ext>
              </a:extLst>
            </p:cNvPr>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1667;p15">
              <a:extLst>
                <a:ext uri="{FF2B5EF4-FFF2-40B4-BE49-F238E27FC236}">
                  <a16:creationId xmlns:a16="http://schemas.microsoft.com/office/drawing/2014/main" id="{48E5134C-CE52-6752-3CE1-C6575502C8D8}"/>
                </a:ext>
              </a:extLst>
            </p:cNvPr>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1668;p15">
              <a:extLst>
                <a:ext uri="{FF2B5EF4-FFF2-40B4-BE49-F238E27FC236}">
                  <a16:creationId xmlns:a16="http://schemas.microsoft.com/office/drawing/2014/main" id="{E1E552F4-C76D-71A2-61D0-5919B65B1C4C}"/>
                </a:ext>
              </a:extLst>
            </p:cNvPr>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1669;p15">
              <a:extLst>
                <a:ext uri="{FF2B5EF4-FFF2-40B4-BE49-F238E27FC236}">
                  <a16:creationId xmlns:a16="http://schemas.microsoft.com/office/drawing/2014/main" id="{099BE740-8AFD-AD72-FA7A-8BCBAF34ED26}"/>
                </a:ext>
              </a:extLst>
            </p:cNvPr>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1670;p15">
              <a:extLst>
                <a:ext uri="{FF2B5EF4-FFF2-40B4-BE49-F238E27FC236}">
                  <a16:creationId xmlns:a16="http://schemas.microsoft.com/office/drawing/2014/main" id="{8C74D03A-1D4B-416E-7FE9-DC8C9691C308}"/>
                </a:ext>
              </a:extLst>
            </p:cNvPr>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1671;p15">
              <a:extLst>
                <a:ext uri="{FF2B5EF4-FFF2-40B4-BE49-F238E27FC236}">
                  <a16:creationId xmlns:a16="http://schemas.microsoft.com/office/drawing/2014/main" id="{9AE1678A-541F-6DF0-E75A-21C131AC2F01}"/>
                </a:ext>
              </a:extLst>
            </p:cNvPr>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1672;p15">
              <a:extLst>
                <a:ext uri="{FF2B5EF4-FFF2-40B4-BE49-F238E27FC236}">
                  <a16:creationId xmlns:a16="http://schemas.microsoft.com/office/drawing/2014/main" id="{CD80C1A8-D78C-047E-A7EB-C5E46F3CF6B9}"/>
                </a:ext>
              </a:extLst>
            </p:cNvPr>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1673;p15">
              <a:extLst>
                <a:ext uri="{FF2B5EF4-FFF2-40B4-BE49-F238E27FC236}">
                  <a16:creationId xmlns:a16="http://schemas.microsoft.com/office/drawing/2014/main" id="{0896E257-F92F-A077-A72B-8AB517776DEF}"/>
                </a:ext>
              </a:extLst>
            </p:cNvPr>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1674;p15">
              <a:extLst>
                <a:ext uri="{FF2B5EF4-FFF2-40B4-BE49-F238E27FC236}">
                  <a16:creationId xmlns:a16="http://schemas.microsoft.com/office/drawing/2014/main" id="{E8BADBC3-AB3E-0138-4E92-E906337CBD8E}"/>
                </a:ext>
              </a:extLst>
            </p:cNvPr>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1675;p15">
              <a:extLst>
                <a:ext uri="{FF2B5EF4-FFF2-40B4-BE49-F238E27FC236}">
                  <a16:creationId xmlns:a16="http://schemas.microsoft.com/office/drawing/2014/main" id="{F746A586-0810-C14F-0C1E-2E05BC0648E5}"/>
                </a:ext>
              </a:extLst>
            </p:cNvPr>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1676;p15">
              <a:extLst>
                <a:ext uri="{FF2B5EF4-FFF2-40B4-BE49-F238E27FC236}">
                  <a16:creationId xmlns:a16="http://schemas.microsoft.com/office/drawing/2014/main" id="{061682C3-B51E-A2D2-78CE-19C66CE28FDF}"/>
                </a:ext>
              </a:extLst>
            </p:cNvPr>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1677;p15">
              <a:extLst>
                <a:ext uri="{FF2B5EF4-FFF2-40B4-BE49-F238E27FC236}">
                  <a16:creationId xmlns:a16="http://schemas.microsoft.com/office/drawing/2014/main" id="{9D91C3F5-1252-B643-4196-67CFA5F753F7}"/>
                </a:ext>
              </a:extLst>
            </p:cNvPr>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1678;p15">
              <a:extLst>
                <a:ext uri="{FF2B5EF4-FFF2-40B4-BE49-F238E27FC236}">
                  <a16:creationId xmlns:a16="http://schemas.microsoft.com/office/drawing/2014/main" id="{790E8021-9BC4-B1C7-7C72-7A7EEF243D60}"/>
                </a:ext>
              </a:extLst>
            </p:cNvPr>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1679;p15">
              <a:extLst>
                <a:ext uri="{FF2B5EF4-FFF2-40B4-BE49-F238E27FC236}">
                  <a16:creationId xmlns:a16="http://schemas.microsoft.com/office/drawing/2014/main" id="{6F5808E4-56C1-F011-518C-DF019D65DA34}"/>
                </a:ext>
              </a:extLst>
            </p:cNvPr>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1680;p15">
              <a:extLst>
                <a:ext uri="{FF2B5EF4-FFF2-40B4-BE49-F238E27FC236}">
                  <a16:creationId xmlns:a16="http://schemas.microsoft.com/office/drawing/2014/main" id="{2D90AFD6-AD6A-AC0B-7DC6-9354A2CE4EF7}"/>
                </a:ext>
              </a:extLst>
            </p:cNvPr>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1681;p15">
              <a:extLst>
                <a:ext uri="{FF2B5EF4-FFF2-40B4-BE49-F238E27FC236}">
                  <a16:creationId xmlns:a16="http://schemas.microsoft.com/office/drawing/2014/main" id="{8179822C-0383-5C78-6069-D1470A69C7CB}"/>
                </a:ext>
              </a:extLst>
            </p:cNvPr>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1682;p15">
              <a:extLst>
                <a:ext uri="{FF2B5EF4-FFF2-40B4-BE49-F238E27FC236}">
                  <a16:creationId xmlns:a16="http://schemas.microsoft.com/office/drawing/2014/main" id="{D5A72083-A2A2-13EF-0AB8-BA9CEDB290B3}"/>
                </a:ext>
              </a:extLst>
            </p:cNvPr>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1683;p15">
              <a:extLst>
                <a:ext uri="{FF2B5EF4-FFF2-40B4-BE49-F238E27FC236}">
                  <a16:creationId xmlns:a16="http://schemas.microsoft.com/office/drawing/2014/main" id="{9E379F2A-3D0C-E187-BEA4-17CA8989A613}"/>
                </a:ext>
              </a:extLst>
            </p:cNvPr>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1684;p15">
              <a:extLst>
                <a:ext uri="{FF2B5EF4-FFF2-40B4-BE49-F238E27FC236}">
                  <a16:creationId xmlns:a16="http://schemas.microsoft.com/office/drawing/2014/main" id="{40A6C243-8B7B-EB53-8070-6DEC95AF8604}"/>
                </a:ext>
              </a:extLst>
            </p:cNvPr>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1685;p15">
              <a:extLst>
                <a:ext uri="{FF2B5EF4-FFF2-40B4-BE49-F238E27FC236}">
                  <a16:creationId xmlns:a16="http://schemas.microsoft.com/office/drawing/2014/main" id="{2F9E2502-65B5-CEAA-698C-2DC5DFDF64B9}"/>
                </a:ext>
              </a:extLst>
            </p:cNvPr>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1686;p15">
              <a:extLst>
                <a:ext uri="{FF2B5EF4-FFF2-40B4-BE49-F238E27FC236}">
                  <a16:creationId xmlns:a16="http://schemas.microsoft.com/office/drawing/2014/main" id="{34925CED-213F-D030-D8BE-8944D3F75578}"/>
                </a:ext>
              </a:extLst>
            </p:cNvPr>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1687;p15">
              <a:extLst>
                <a:ext uri="{FF2B5EF4-FFF2-40B4-BE49-F238E27FC236}">
                  <a16:creationId xmlns:a16="http://schemas.microsoft.com/office/drawing/2014/main" id="{0199E449-C48D-E84B-0EEA-C81C3BADC98C}"/>
                </a:ext>
              </a:extLst>
            </p:cNvPr>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1688;p15">
              <a:extLst>
                <a:ext uri="{FF2B5EF4-FFF2-40B4-BE49-F238E27FC236}">
                  <a16:creationId xmlns:a16="http://schemas.microsoft.com/office/drawing/2014/main" id="{68757627-1970-105C-2F6F-0DD2C6F20556}"/>
                </a:ext>
              </a:extLst>
            </p:cNvPr>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1689;p15">
              <a:extLst>
                <a:ext uri="{FF2B5EF4-FFF2-40B4-BE49-F238E27FC236}">
                  <a16:creationId xmlns:a16="http://schemas.microsoft.com/office/drawing/2014/main" id="{8F68D332-228C-BC27-9D6A-25A4172EBF69}"/>
                </a:ext>
              </a:extLst>
            </p:cNvPr>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1690;p15">
              <a:extLst>
                <a:ext uri="{FF2B5EF4-FFF2-40B4-BE49-F238E27FC236}">
                  <a16:creationId xmlns:a16="http://schemas.microsoft.com/office/drawing/2014/main" id="{72E21342-FF91-A423-DC7A-11E89603A9E8}"/>
                </a:ext>
              </a:extLst>
            </p:cNvPr>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1691;p15">
              <a:extLst>
                <a:ext uri="{FF2B5EF4-FFF2-40B4-BE49-F238E27FC236}">
                  <a16:creationId xmlns:a16="http://schemas.microsoft.com/office/drawing/2014/main" id="{51EA2C0B-5263-5605-3C22-D94DA887FF94}"/>
                </a:ext>
              </a:extLst>
            </p:cNvPr>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1692;p15">
              <a:extLst>
                <a:ext uri="{FF2B5EF4-FFF2-40B4-BE49-F238E27FC236}">
                  <a16:creationId xmlns:a16="http://schemas.microsoft.com/office/drawing/2014/main" id="{1CD60B83-7895-9A33-B1C3-E2931EDF18CA}"/>
                </a:ext>
              </a:extLst>
            </p:cNvPr>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1693;p15">
              <a:extLst>
                <a:ext uri="{FF2B5EF4-FFF2-40B4-BE49-F238E27FC236}">
                  <a16:creationId xmlns:a16="http://schemas.microsoft.com/office/drawing/2014/main" id="{124CA428-DC4D-748E-E31F-2C9F2640FB2B}"/>
                </a:ext>
              </a:extLst>
            </p:cNvPr>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1694;p15">
              <a:extLst>
                <a:ext uri="{FF2B5EF4-FFF2-40B4-BE49-F238E27FC236}">
                  <a16:creationId xmlns:a16="http://schemas.microsoft.com/office/drawing/2014/main" id="{AA39D1F5-0CD9-E8B8-8865-A1C6327BB768}"/>
                </a:ext>
              </a:extLst>
            </p:cNvPr>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1695;p15">
              <a:extLst>
                <a:ext uri="{FF2B5EF4-FFF2-40B4-BE49-F238E27FC236}">
                  <a16:creationId xmlns:a16="http://schemas.microsoft.com/office/drawing/2014/main" id="{757B2251-0C0A-74FA-7E7C-60981C6581EE}"/>
                </a:ext>
              </a:extLst>
            </p:cNvPr>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1696;p15">
              <a:extLst>
                <a:ext uri="{FF2B5EF4-FFF2-40B4-BE49-F238E27FC236}">
                  <a16:creationId xmlns:a16="http://schemas.microsoft.com/office/drawing/2014/main" id="{7CC64D64-1484-375F-3473-A9B2CA5E6942}"/>
                </a:ext>
              </a:extLst>
            </p:cNvPr>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1697;p15">
              <a:extLst>
                <a:ext uri="{FF2B5EF4-FFF2-40B4-BE49-F238E27FC236}">
                  <a16:creationId xmlns:a16="http://schemas.microsoft.com/office/drawing/2014/main" id="{D0B81253-59C2-B4A4-C0CB-E9B7E10D84FF}"/>
                </a:ext>
              </a:extLst>
            </p:cNvPr>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1698;p15">
              <a:extLst>
                <a:ext uri="{FF2B5EF4-FFF2-40B4-BE49-F238E27FC236}">
                  <a16:creationId xmlns:a16="http://schemas.microsoft.com/office/drawing/2014/main" id="{78022EE2-81B1-F3B5-8C24-C6192CB2A732}"/>
                </a:ext>
              </a:extLst>
            </p:cNvPr>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1699;p15">
              <a:extLst>
                <a:ext uri="{FF2B5EF4-FFF2-40B4-BE49-F238E27FC236}">
                  <a16:creationId xmlns:a16="http://schemas.microsoft.com/office/drawing/2014/main" id="{5F10B355-439F-E3CB-14B2-3DD792C5FB73}"/>
                </a:ext>
              </a:extLst>
            </p:cNvPr>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1700;p15">
              <a:extLst>
                <a:ext uri="{FF2B5EF4-FFF2-40B4-BE49-F238E27FC236}">
                  <a16:creationId xmlns:a16="http://schemas.microsoft.com/office/drawing/2014/main" id="{6D8C8271-DC0F-9F48-8D54-E15C8C73F9FB}"/>
                </a:ext>
              </a:extLst>
            </p:cNvPr>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1701;p15">
              <a:extLst>
                <a:ext uri="{FF2B5EF4-FFF2-40B4-BE49-F238E27FC236}">
                  <a16:creationId xmlns:a16="http://schemas.microsoft.com/office/drawing/2014/main" id="{0E887784-9F09-0FD6-AAA6-AFAE7F24A5FA}"/>
                </a:ext>
              </a:extLst>
            </p:cNvPr>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1702;p15">
              <a:extLst>
                <a:ext uri="{FF2B5EF4-FFF2-40B4-BE49-F238E27FC236}">
                  <a16:creationId xmlns:a16="http://schemas.microsoft.com/office/drawing/2014/main" id="{052533EC-6829-DD3D-5575-D75D593BA0F4}"/>
                </a:ext>
              </a:extLst>
            </p:cNvPr>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1703;p15">
              <a:extLst>
                <a:ext uri="{FF2B5EF4-FFF2-40B4-BE49-F238E27FC236}">
                  <a16:creationId xmlns:a16="http://schemas.microsoft.com/office/drawing/2014/main" id="{1C0F2445-4055-5202-E6BF-E1408DD7A0C6}"/>
                </a:ext>
              </a:extLst>
            </p:cNvPr>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1704;p15">
              <a:extLst>
                <a:ext uri="{FF2B5EF4-FFF2-40B4-BE49-F238E27FC236}">
                  <a16:creationId xmlns:a16="http://schemas.microsoft.com/office/drawing/2014/main" id="{C64F085C-39B8-CCBF-78B1-789DD9DDECB9}"/>
                </a:ext>
              </a:extLst>
            </p:cNvPr>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1705;p15">
              <a:extLst>
                <a:ext uri="{FF2B5EF4-FFF2-40B4-BE49-F238E27FC236}">
                  <a16:creationId xmlns:a16="http://schemas.microsoft.com/office/drawing/2014/main" id="{557A15EF-558C-D68C-FE44-AD70CCACE7D2}"/>
                </a:ext>
              </a:extLst>
            </p:cNvPr>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1706;p15">
              <a:extLst>
                <a:ext uri="{FF2B5EF4-FFF2-40B4-BE49-F238E27FC236}">
                  <a16:creationId xmlns:a16="http://schemas.microsoft.com/office/drawing/2014/main" id="{58AC95C0-A932-FD12-50D6-AA7AD2881DEE}"/>
                </a:ext>
              </a:extLst>
            </p:cNvPr>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1707;p15">
              <a:extLst>
                <a:ext uri="{FF2B5EF4-FFF2-40B4-BE49-F238E27FC236}">
                  <a16:creationId xmlns:a16="http://schemas.microsoft.com/office/drawing/2014/main" id="{2B83197E-48B9-21BF-F790-77584B495A7C}"/>
                </a:ext>
              </a:extLst>
            </p:cNvPr>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1708;p15">
              <a:extLst>
                <a:ext uri="{FF2B5EF4-FFF2-40B4-BE49-F238E27FC236}">
                  <a16:creationId xmlns:a16="http://schemas.microsoft.com/office/drawing/2014/main" id="{9FEBEC3A-3093-7A9D-0AC8-CC9C9872F5CF}"/>
                </a:ext>
              </a:extLst>
            </p:cNvPr>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1709;p15">
              <a:extLst>
                <a:ext uri="{FF2B5EF4-FFF2-40B4-BE49-F238E27FC236}">
                  <a16:creationId xmlns:a16="http://schemas.microsoft.com/office/drawing/2014/main" id="{2D7A2EC3-048D-63BA-0027-81D4A735839D}"/>
                </a:ext>
              </a:extLst>
            </p:cNvPr>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1710;p15">
              <a:extLst>
                <a:ext uri="{FF2B5EF4-FFF2-40B4-BE49-F238E27FC236}">
                  <a16:creationId xmlns:a16="http://schemas.microsoft.com/office/drawing/2014/main" id="{344B7B7E-F766-FEB6-B0F9-090339422A03}"/>
                </a:ext>
              </a:extLst>
            </p:cNvPr>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1711;p15">
              <a:extLst>
                <a:ext uri="{FF2B5EF4-FFF2-40B4-BE49-F238E27FC236}">
                  <a16:creationId xmlns:a16="http://schemas.microsoft.com/office/drawing/2014/main" id="{2BA82E47-9178-C8EA-28D9-F4A92405FC1A}"/>
                </a:ext>
              </a:extLst>
            </p:cNvPr>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1712;p15">
              <a:extLst>
                <a:ext uri="{FF2B5EF4-FFF2-40B4-BE49-F238E27FC236}">
                  <a16:creationId xmlns:a16="http://schemas.microsoft.com/office/drawing/2014/main" id="{EB1A976A-E097-3112-F0CC-A2CDF2CD8C44}"/>
                </a:ext>
              </a:extLst>
            </p:cNvPr>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1713;p15">
              <a:extLst>
                <a:ext uri="{FF2B5EF4-FFF2-40B4-BE49-F238E27FC236}">
                  <a16:creationId xmlns:a16="http://schemas.microsoft.com/office/drawing/2014/main" id="{5A010AEC-4525-FCE4-2414-0B07868B2D4B}"/>
                </a:ext>
              </a:extLst>
            </p:cNvPr>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1714;p15">
              <a:extLst>
                <a:ext uri="{FF2B5EF4-FFF2-40B4-BE49-F238E27FC236}">
                  <a16:creationId xmlns:a16="http://schemas.microsoft.com/office/drawing/2014/main" id="{CFC5B63D-CA49-3C85-0C02-85F7391D735C}"/>
                </a:ext>
              </a:extLst>
            </p:cNvPr>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1715;p15">
              <a:extLst>
                <a:ext uri="{FF2B5EF4-FFF2-40B4-BE49-F238E27FC236}">
                  <a16:creationId xmlns:a16="http://schemas.microsoft.com/office/drawing/2014/main" id="{99244763-E3A8-0226-80DF-91E413AFB61C}"/>
                </a:ext>
              </a:extLst>
            </p:cNvPr>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1716;p15">
              <a:extLst>
                <a:ext uri="{FF2B5EF4-FFF2-40B4-BE49-F238E27FC236}">
                  <a16:creationId xmlns:a16="http://schemas.microsoft.com/office/drawing/2014/main" id="{2B915D32-44D5-4721-B09F-CF076793A355}"/>
                </a:ext>
              </a:extLst>
            </p:cNvPr>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1717;p15">
              <a:extLst>
                <a:ext uri="{FF2B5EF4-FFF2-40B4-BE49-F238E27FC236}">
                  <a16:creationId xmlns:a16="http://schemas.microsoft.com/office/drawing/2014/main" id="{0BA0C78D-A80E-178F-7E22-E22543C9A24D}"/>
                </a:ext>
              </a:extLst>
            </p:cNvPr>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1718;p15">
              <a:extLst>
                <a:ext uri="{FF2B5EF4-FFF2-40B4-BE49-F238E27FC236}">
                  <a16:creationId xmlns:a16="http://schemas.microsoft.com/office/drawing/2014/main" id="{5C9D854E-BD03-AAFB-311B-6D4B6461BB8B}"/>
                </a:ext>
              </a:extLst>
            </p:cNvPr>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1719;p15">
              <a:extLst>
                <a:ext uri="{FF2B5EF4-FFF2-40B4-BE49-F238E27FC236}">
                  <a16:creationId xmlns:a16="http://schemas.microsoft.com/office/drawing/2014/main" id="{98029461-55A7-E723-2997-0992911F3CD1}"/>
                </a:ext>
              </a:extLst>
            </p:cNvPr>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1720;p15">
              <a:extLst>
                <a:ext uri="{FF2B5EF4-FFF2-40B4-BE49-F238E27FC236}">
                  <a16:creationId xmlns:a16="http://schemas.microsoft.com/office/drawing/2014/main" id="{49F8E811-1971-031C-4B51-8F4D13199E2E}"/>
                </a:ext>
              </a:extLst>
            </p:cNvPr>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1721;p15">
              <a:extLst>
                <a:ext uri="{FF2B5EF4-FFF2-40B4-BE49-F238E27FC236}">
                  <a16:creationId xmlns:a16="http://schemas.microsoft.com/office/drawing/2014/main" id="{5162FFAC-89BA-8293-F704-B3E14EBA5DA1}"/>
                </a:ext>
              </a:extLst>
            </p:cNvPr>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1722;p15">
              <a:extLst>
                <a:ext uri="{FF2B5EF4-FFF2-40B4-BE49-F238E27FC236}">
                  <a16:creationId xmlns:a16="http://schemas.microsoft.com/office/drawing/2014/main" id="{BC2D4E06-F9ED-A2B3-3A52-28A97985DCD1}"/>
                </a:ext>
              </a:extLst>
            </p:cNvPr>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1723;p15">
              <a:extLst>
                <a:ext uri="{FF2B5EF4-FFF2-40B4-BE49-F238E27FC236}">
                  <a16:creationId xmlns:a16="http://schemas.microsoft.com/office/drawing/2014/main" id="{9E0677AC-8648-5AEE-3F8D-21778F2F557A}"/>
                </a:ext>
              </a:extLst>
            </p:cNvPr>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1724;p15">
              <a:extLst>
                <a:ext uri="{FF2B5EF4-FFF2-40B4-BE49-F238E27FC236}">
                  <a16:creationId xmlns:a16="http://schemas.microsoft.com/office/drawing/2014/main" id="{DA9F2AE4-8FFB-66CC-C60E-E6E6853DB7EA}"/>
                </a:ext>
              </a:extLst>
            </p:cNvPr>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1725;p15">
              <a:extLst>
                <a:ext uri="{FF2B5EF4-FFF2-40B4-BE49-F238E27FC236}">
                  <a16:creationId xmlns:a16="http://schemas.microsoft.com/office/drawing/2014/main" id="{51EE0A68-A123-5B7E-D1E9-B3AFD4451EBC}"/>
                </a:ext>
              </a:extLst>
            </p:cNvPr>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1726;p15">
              <a:extLst>
                <a:ext uri="{FF2B5EF4-FFF2-40B4-BE49-F238E27FC236}">
                  <a16:creationId xmlns:a16="http://schemas.microsoft.com/office/drawing/2014/main" id="{6BBF7F5E-9B3A-1A03-6195-C9AD2A87DA6C}"/>
                </a:ext>
              </a:extLst>
            </p:cNvPr>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1727;p15">
              <a:extLst>
                <a:ext uri="{FF2B5EF4-FFF2-40B4-BE49-F238E27FC236}">
                  <a16:creationId xmlns:a16="http://schemas.microsoft.com/office/drawing/2014/main" id="{199FD1BF-4B7B-3C88-983E-79BE6C56F647}"/>
                </a:ext>
              </a:extLst>
            </p:cNvPr>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1728;p15">
              <a:extLst>
                <a:ext uri="{FF2B5EF4-FFF2-40B4-BE49-F238E27FC236}">
                  <a16:creationId xmlns:a16="http://schemas.microsoft.com/office/drawing/2014/main" id="{7237F653-78F2-0DAB-140A-6D9737EFB5BB}"/>
                </a:ext>
              </a:extLst>
            </p:cNvPr>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1729;p15">
              <a:extLst>
                <a:ext uri="{FF2B5EF4-FFF2-40B4-BE49-F238E27FC236}">
                  <a16:creationId xmlns:a16="http://schemas.microsoft.com/office/drawing/2014/main" id="{8456BBE4-A0CB-8131-1087-DA8337F974D8}"/>
                </a:ext>
              </a:extLst>
            </p:cNvPr>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1730;p15">
              <a:extLst>
                <a:ext uri="{FF2B5EF4-FFF2-40B4-BE49-F238E27FC236}">
                  <a16:creationId xmlns:a16="http://schemas.microsoft.com/office/drawing/2014/main" id="{9FC033AE-510A-79CD-6C0A-99A0D4AED77F}"/>
                </a:ext>
              </a:extLst>
            </p:cNvPr>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1731;p15">
              <a:extLst>
                <a:ext uri="{FF2B5EF4-FFF2-40B4-BE49-F238E27FC236}">
                  <a16:creationId xmlns:a16="http://schemas.microsoft.com/office/drawing/2014/main" id="{3A6465EA-0698-9640-B9A5-C80438D51834}"/>
                </a:ext>
              </a:extLst>
            </p:cNvPr>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1732;p15">
              <a:extLst>
                <a:ext uri="{FF2B5EF4-FFF2-40B4-BE49-F238E27FC236}">
                  <a16:creationId xmlns:a16="http://schemas.microsoft.com/office/drawing/2014/main" id="{AB3F9C7E-EFE4-13EB-0B5D-31B2CB145BDB}"/>
                </a:ext>
              </a:extLst>
            </p:cNvPr>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1733;p15">
              <a:extLst>
                <a:ext uri="{FF2B5EF4-FFF2-40B4-BE49-F238E27FC236}">
                  <a16:creationId xmlns:a16="http://schemas.microsoft.com/office/drawing/2014/main" id="{64C70AAF-E061-3882-7840-6A54759D5B4E}"/>
                </a:ext>
              </a:extLst>
            </p:cNvPr>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1734;p15">
              <a:extLst>
                <a:ext uri="{FF2B5EF4-FFF2-40B4-BE49-F238E27FC236}">
                  <a16:creationId xmlns:a16="http://schemas.microsoft.com/office/drawing/2014/main" id="{6382CCE5-FAE3-AD28-EDCF-16E291EFDE67}"/>
                </a:ext>
              </a:extLst>
            </p:cNvPr>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1735;p15">
              <a:extLst>
                <a:ext uri="{FF2B5EF4-FFF2-40B4-BE49-F238E27FC236}">
                  <a16:creationId xmlns:a16="http://schemas.microsoft.com/office/drawing/2014/main" id="{10C460D0-ADF3-DA6B-A234-ACEE6464F53F}"/>
                </a:ext>
              </a:extLst>
            </p:cNvPr>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11736;p15">
              <a:extLst>
                <a:ext uri="{FF2B5EF4-FFF2-40B4-BE49-F238E27FC236}">
                  <a16:creationId xmlns:a16="http://schemas.microsoft.com/office/drawing/2014/main" id="{FB4F8580-DD03-8408-085E-4EEB56B24E9C}"/>
                </a:ext>
              </a:extLst>
            </p:cNvPr>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11737;p15">
              <a:extLst>
                <a:ext uri="{FF2B5EF4-FFF2-40B4-BE49-F238E27FC236}">
                  <a16:creationId xmlns:a16="http://schemas.microsoft.com/office/drawing/2014/main" id="{73C07894-CBDE-7040-3299-D7013211D8A0}"/>
                </a:ext>
              </a:extLst>
            </p:cNvPr>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11738;p15">
              <a:extLst>
                <a:ext uri="{FF2B5EF4-FFF2-40B4-BE49-F238E27FC236}">
                  <a16:creationId xmlns:a16="http://schemas.microsoft.com/office/drawing/2014/main" id="{F4124FE9-442C-9AEB-E4BC-0AAFE2EEB7AD}"/>
                </a:ext>
              </a:extLst>
            </p:cNvPr>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11739;p15">
              <a:extLst>
                <a:ext uri="{FF2B5EF4-FFF2-40B4-BE49-F238E27FC236}">
                  <a16:creationId xmlns:a16="http://schemas.microsoft.com/office/drawing/2014/main" id="{BECF863D-C714-C278-4A07-B9DA6811755A}"/>
                </a:ext>
              </a:extLst>
            </p:cNvPr>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11740;p15">
              <a:extLst>
                <a:ext uri="{FF2B5EF4-FFF2-40B4-BE49-F238E27FC236}">
                  <a16:creationId xmlns:a16="http://schemas.microsoft.com/office/drawing/2014/main" id="{E164D094-B735-B5B1-F0FE-89A253E5F971}"/>
                </a:ext>
              </a:extLst>
            </p:cNvPr>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11741;p15">
              <a:extLst>
                <a:ext uri="{FF2B5EF4-FFF2-40B4-BE49-F238E27FC236}">
                  <a16:creationId xmlns:a16="http://schemas.microsoft.com/office/drawing/2014/main" id="{3B5FCD84-7B44-E747-1DA4-6840B79EB6B9}"/>
                </a:ext>
              </a:extLst>
            </p:cNvPr>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11742;p15">
              <a:extLst>
                <a:ext uri="{FF2B5EF4-FFF2-40B4-BE49-F238E27FC236}">
                  <a16:creationId xmlns:a16="http://schemas.microsoft.com/office/drawing/2014/main" id="{7ED209B5-09C9-1126-08DE-9D9A67039F98}"/>
                </a:ext>
              </a:extLst>
            </p:cNvPr>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11743;p15">
              <a:extLst>
                <a:ext uri="{FF2B5EF4-FFF2-40B4-BE49-F238E27FC236}">
                  <a16:creationId xmlns:a16="http://schemas.microsoft.com/office/drawing/2014/main" id="{BA2514D7-9FA1-8DD6-FAE1-169622C022E2}"/>
                </a:ext>
              </a:extLst>
            </p:cNvPr>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11744;p15">
              <a:extLst>
                <a:ext uri="{FF2B5EF4-FFF2-40B4-BE49-F238E27FC236}">
                  <a16:creationId xmlns:a16="http://schemas.microsoft.com/office/drawing/2014/main" id="{D969AE80-0301-4A26-8677-9694BD3D8988}"/>
                </a:ext>
              </a:extLst>
            </p:cNvPr>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11745;p15">
              <a:extLst>
                <a:ext uri="{FF2B5EF4-FFF2-40B4-BE49-F238E27FC236}">
                  <a16:creationId xmlns:a16="http://schemas.microsoft.com/office/drawing/2014/main" id="{71E20CD3-8EA4-4639-E74D-4FEE19F649B7}"/>
                </a:ext>
              </a:extLst>
            </p:cNvPr>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11746;p15">
              <a:extLst>
                <a:ext uri="{FF2B5EF4-FFF2-40B4-BE49-F238E27FC236}">
                  <a16:creationId xmlns:a16="http://schemas.microsoft.com/office/drawing/2014/main" id="{B8437BDD-77EE-7F54-293C-9867920A7B64}"/>
                </a:ext>
              </a:extLst>
            </p:cNvPr>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11747;p15">
              <a:extLst>
                <a:ext uri="{FF2B5EF4-FFF2-40B4-BE49-F238E27FC236}">
                  <a16:creationId xmlns:a16="http://schemas.microsoft.com/office/drawing/2014/main" id="{31AF8FAD-9E4A-552E-3A17-090BEA0757D2}"/>
                </a:ext>
              </a:extLst>
            </p:cNvPr>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11748;p15">
              <a:extLst>
                <a:ext uri="{FF2B5EF4-FFF2-40B4-BE49-F238E27FC236}">
                  <a16:creationId xmlns:a16="http://schemas.microsoft.com/office/drawing/2014/main" id="{2BCB4725-8C14-731B-A309-2985B46EDC52}"/>
                </a:ext>
              </a:extLst>
            </p:cNvPr>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1749;p15">
              <a:extLst>
                <a:ext uri="{FF2B5EF4-FFF2-40B4-BE49-F238E27FC236}">
                  <a16:creationId xmlns:a16="http://schemas.microsoft.com/office/drawing/2014/main" id="{AA067858-A6CD-2DD6-ABA3-68F5DFDA7B31}"/>
                </a:ext>
              </a:extLst>
            </p:cNvPr>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1750;p15">
              <a:extLst>
                <a:ext uri="{FF2B5EF4-FFF2-40B4-BE49-F238E27FC236}">
                  <a16:creationId xmlns:a16="http://schemas.microsoft.com/office/drawing/2014/main" id="{D3D573E7-F295-7F30-C96F-9BFB9967FFD4}"/>
                </a:ext>
              </a:extLst>
            </p:cNvPr>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11751;p15">
              <a:extLst>
                <a:ext uri="{FF2B5EF4-FFF2-40B4-BE49-F238E27FC236}">
                  <a16:creationId xmlns:a16="http://schemas.microsoft.com/office/drawing/2014/main" id="{C6CFCFCF-4EC7-AAC3-DB89-9CBD90377413}"/>
                </a:ext>
              </a:extLst>
            </p:cNvPr>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1752;p15">
              <a:extLst>
                <a:ext uri="{FF2B5EF4-FFF2-40B4-BE49-F238E27FC236}">
                  <a16:creationId xmlns:a16="http://schemas.microsoft.com/office/drawing/2014/main" id="{84BB9865-355E-0599-230C-F8CD6B888BF5}"/>
                </a:ext>
              </a:extLst>
            </p:cNvPr>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1753;p15">
              <a:extLst>
                <a:ext uri="{FF2B5EF4-FFF2-40B4-BE49-F238E27FC236}">
                  <a16:creationId xmlns:a16="http://schemas.microsoft.com/office/drawing/2014/main" id="{11D69686-5DA3-226D-DABD-2536AE005BE9}"/>
                </a:ext>
              </a:extLst>
            </p:cNvPr>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1754;p15">
              <a:extLst>
                <a:ext uri="{FF2B5EF4-FFF2-40B4-BE49-F238E27FC236}">
                  <a16:creationId xmlns:a16="http://schemas.microsoft.com/office/drawing/2014/main" id="{6DE54CFF-00EF-12D1-3F81-03CCDD5D3726}"/>
                </a:ext>
              </a:extLst>
            </p:cNvPr>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11755;p15">
              <a:extLst>
                <a:ext uri="{FF2B5EF4-FFF2-40B4-BE49-F238E27FC236}">
                  <a16:creationId xmlns:a16="http://schemas.microsoft.com/office/drawing/2014/main" id="{8E232E7C-0012-7ABA-8C57-23D73B71EEE6}"/>
                </a:ext>
              </a:extLst>
            </p:cNvPr>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11756;p15">
              <a:extLst>
                <a:ext uri="{FF2B5EF4-FFF2-40B4-BE49-F238E27FC236}">
                  <a16:creationId xmlns:a16="http://schemas.microsoft.com/office/drawing/2014/main" id="{FAD79A16-7A02-7DF7-4D3A-BA408C7BBEF5}"/>
                </a:ext>
              </a:extLst>
            </p:cNvPr>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11757;p15">
              <a:extLst>
                <a:ext uri="{FF2B5EF4-FFF2-40B4-BE49-F238E27FC236}">
                  <a16:creationId xmlns:a16="http://schemas.microsoft.com/office/drawing/2014/main" id="{8D64EE66-7124-2788-7027-A814D77516B1}"/>
                </a:ext>
              </a:extLst>
            </p:cNvPr>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11758;p15">
              <a:extLst>
                <a:ext uri="{FF2B5EF4-FFF2-40B4-BE49-F238E27FC236}">
                  <a16:creationId xmlns:a16="http://schemas.microsoft.com/office/drawing/2014/main" id="{8BCFC88A-F1EE-6BC4-9D3E-E230C6B6FDB1}"/>
                </a:ext>
              </a:extLst>
            </p:cNvPr>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11759;p15">
              <a:extLst>
                <a:ext uri="{FF2B5EF4-FFF2-40B4-BE49-F238E27FC236}">
                  <a16:creationId xmlns:a16="http://schemas.microsoft.com/office/drawing/2014/main" id="{F3F194EB-87C9-92C4-7ED4-60E98DDF356F}"/>
                </a:ext>
              </a:extLst>
            </p:cNvPr>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11760;p15">
              <a:extLst>
                <a:ext uri="{FF2B5EF4-FFF2-40B4-BE49-F238E27FC236}">
                  <a16:creationId xmlns:a16="http://schemas.microsoft.com/office/drawing/2014/main" id="{B327276A-48D0-F127-67A5-3B7A688C6F3F}"/>
                </a:ext>
              </a:extLst>
            </p:cNvPr>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11761;p15">
              <a:extLst>
                <a:ext uri="{FF2B5EF4-FFF2-40B4-BE49-F238E27FC236}">
                  <a16:creationId xmlns:a16="http://schemas.microsoft.com/office/drawing/2014/main" id="{1DEB389E-8F03-EB2B-B19E-88BDE8FF54CA}"/>
                </a:ext>
              </a:extLst>
            </p:cNvPr>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11762;p15">
              <a:extLst>
                <a:ext uri="{FF2B5EF4-FFF2-40B4-BE49-F238E27FC236}">
                  <a16:creationId xmlns:a16="http://schemas.microsoft.com/office/drawing/2014/main" id="{03CA69CB-24A3-426E-ED50-D97AA14A14EC}"/>
                </a:ext>
              </a:extLst>
            </p:cNvPr>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11763;p15">
              <a:extLst>
                <a:ext uri="{FF2B5EF4-FFF2-40B4-BE49-F238E27FC236}">
                  <a16:creationId xmlns:a16="http://schemas.microsoft.com/office/drawing/2014/main" id="{07EDFD5A-E399-7D37-5FB4-AD706B1E1554}"/>
                </a:ext>
              </a:extLst>
            </p:cNvPr>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11764;p15">
              <a:extLst>
                <a:ext uri="{FF2B5EF4-FFF2-40B4-BE49-F238E27FC236}">
                  <a16:creationId xmlns:a16="http://schemas.microsoft.com/office/drawing/2014/main" id="{E5BFC57D-87F7-83C7-71FE-3C37981F6555}"/>
                </a:ext>
              </a:extLst>
            </p:cNvPr>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11765;p15">
              <a:extLst>
                <a:ext uri="{FF2B5EF4-FFF2-40B4-BE49-F238E27FC236}">
                  <a16:creationId xmlns:a16="http://schemas.microsoft.com/office/drawing/2014/main" id="{3EB9BEF6-670E-2005-D43C-C4FC6693F580}"/>
                </a:ext>
              </a:extLst>
            </p:cNvPr>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11766;p15">
              <a:extLst>
                <a:ext uri="{FF2B5EF4-FFF2-40B4-BE49-F238E27FC236}">
                  <a16:creationId xmlns:a16="http://schemas.microsoft.com/office/drawing/2014/main" id="{BCC8C944-79DB-9CCF-A4B6-F0EED9A99214}"/>
                </a:ext>
              </a:extLst>
            </p:cNvPr>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11767;p15">
              <a:extLst>
                <a:ext uri="{FF2B5EF4-FFF2-40B4-BE49-F238E27FC236}">
                  <a16:creationId xmlns:a16="http://schemas.microsoft.com/office/drawing/2014/main" id="{8EAEE740-7C18-9A61-8278-906A7B50B1C2}"/>
                </a:ext>
              </a:extLst>
            </p:cNvPr>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11768;p15">
              <a:extLst>
                <a:ext uri="{FF2B5EF4-FFF2-40B4-BE49-F238E27FC236}">
                  <a16:creationId xmlns:a16="http://schemas.microsoft.com/office/drawing/2014/main" id="{F61D6DD5-03E6-67EF-B16A-300C7977952E}"/>
                </a:ext>
              </a:extLst>
            </p:cNvPr>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11769;p15">
              <a:extLst>
                <a:ext uri="{FF2B5EF4-FFF2-40B4-BE49-F238E27FC236}">
                  <a16:creationId xmlns:a16="http://schemas.microsoft.com/office/drawing/2014/main" id="{3DE9BEF7-D159-EA77-19CC-D0555354C1B9}"/>
                </a:ext>
              </a:extLst>
            </p:cNvPr>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11770;p15">
              <a:extLst>
                <a:ext uri="{FF2B5EF4-FFF2-40B4-BE49-F238E27FC236}">
                  <a16:creationId xmlns:a16="http://schemas.microsoft.com/office/drawing/2014/main" id="{E74672A8-CF3A-5DB2-A5B7-1BBE96D3C55F}"/>
                </a:ext>
              </a:extLst>
            </p:cNvPr>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11771;p15">
              <a:extLst>
                <a:ext uri="{FF2B5EF4-FFF2-40B4-BE49-F238E27FC236}">
                  <a16:creationId xmlns:a16="http://schemas.microsoft.com/office/drawing/2014/main" id="{A7D3505E-5F24-F164-DA01-F826B4ABB633}"/>
                </a:ext>
              </a:extLst>
            </p:cNvPr>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11772;p15">
              <a:extLst>
                <a:ext uri="{FF2B5EF4-FFF2-40B4-BE49-F238E27FC236}">
                  <a16:creationId xmlns:a16="http://schemas.microsoft.com/office/drawing/2014/main" id="{AC959076-DD79-0126-AC4B-E0D6E3A736FB}"/>
                </a:ext>
              </a:extLst>
            </p:cNvPr>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11773;p15">
              <a:extLst>
                <a:ext uri="{FF2B5EF4-FFF2-40B4-BE49-F238E27FC236}">
                  <a16:creationId xmlns:a16="http://schemas.microsoft.com/office/drawing/2014/main" id="{6805CB6A-5339-F9C7-E9FA-8413094C9EEC}"/>
                </a:ext>
              </a:extLst>
            </p:cNvPr>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11774;p15">
              <a:extLst>
                <a:ext uri="{FF2B5EF4-FFF2-40B4-BE49-F238E27FC236}">
                  <a16:creationId xmlns:a16="http://schemas.microsoft.com/office/drawing/2014/main" id="{083F8FA4-F888-A314-3CA3-F8D20D7B351F}"/>
                </a:ext>
              </a:extLst>
            </p:cNvPr>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11775;p15">
              <a:extLst>
                <a:ext uri="{FF2B5EF4-FFF2-40B4-BE49-F238E27FC236}">
                  <a16:creationId xmlns:a16="http://schemas.microsoft.com/office/drawing/2014/main" id="{EE3B8651-F08C-4EC1-DDC7-B30F6A70ABCE}"/>
                </a:ext>
              </a:extLst>
            </p:cNvPr>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11776;p15">
              <a:extLst>
                <a:ext uri="{FF2B5EF4-FFF2-40B4-BE49-F238E27FC236}">
                  <a16:creationId xmlns:a16="http://schemas.microsoft.com/office/drawing/2014/main" id="{676F1228-49C2-3393-E5D8-D77885F223E5}"/>
                </a:ext>
              </a:extLst>
            </p:cNvPr>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11777;p15">
              <a:extLst>
                <a:ext uri="{FF2B5EF4-FFF2-40B4-BE49-F238E27FC236}">
                  <a16:creationId xmlns:a16="http://schemas.microsoft.com/office/drawing/2014/main" id="{3E171F4C-F06B-10D0-3F45-99BC878EECB8}"/>
                </a:ext>
              </a:extLst>
            </p:cNvPr>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11778;p15">
              <a:extLst>
                <a:ext uri="{FF2B5EF4-FFF2-40B4-BE49-F238E27FC236}">
                  <a16:creationId xmlns:a16="http://schemas.microsoft.com/office/drawing/2014/main" id="{A5CDCB87-50F3-BC77-6EC3-FCF70AD6581C}"/>
                </a:ext>
              </a:extLst>
            </p:cNvPr>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11779;p15">
              <a:extLst>
                <a:ext uri="{FF2B5EF4-FFF2-40B4-BE49-F238E27FC236}">
                  <a16:creationId xmlns:a16="http://schemas.microsoft.com/office/drawing/2014/main" id="{6539CF36-449C-F31C-9283-EA4443C92BEC}"/>
                </a:ext>
              </a:extLst>
            </p:cNvPr>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11780;p15">
              <a:extLst>
                <a:ext uri="{FF2B5EF4-FFF2-40B4-BE49-F238E27FC236}">
                  <a16:creationId xmlns:a16="http://schemas.microsoft.com/office/drawing/2014/main" id="{DCAE1B89-1F1C-F793-155A-2D64333CBE6B}"/>
                </a:ext>
              </a:extLst>
            </p:cNvPr>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11781;p15">
              <a:extLst>
                <a:ext uri="{FF2B5EF4-FFF2-40B4-BE49-F238E27FC236}">
                  <a16:creationId xmlns:a16="http://schemas.microsoft.com/office/drawing/2014/main" id="{CC0CE803-C56D-C5C2-1C8C-96EE2ADE3AED}"/>
                </a:ext>
              </a:extLst>
            </p:cNvPr>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11782;p15">
              <a:extLst>
                <a:ext uri="{FF2B5EF4-FFF2-40B4-BE49-F238E27FC236}">
                  <a16:creationId xmlns:a16="http://schemas.microsoft.com/office/drawing/2014/main" id="{927A766C-CE6E-2509-C2CD-5BD34E6AA671}"/>
                </a:ext>
              </a:extLst>
            </p:cNvPr>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11783;p15">
              <a:extLst>
                <a:ext uri="{FF2B5EF4-FFF2-40B4-BE49-F238E27FC236}">
                  <a16:creationId xmlns:a16="http://schemas.microsoft.com/office/drawing/2014/main" id="{BD0A9456-85BF-F907-A3FA-F301D8DB72BE}"/>
                </a:ext>
              </a:extLst>
            </p:cNvPr>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11784;p15">
              <a:extLst>
                <a:ext uri="{FF2B5EF4-FFF2-40B4-BE49-F238E27FC236}">
                  <a16:creationId xmlns:a16="http://schemas.microsoft.com/office/drawing/2014/main" id="{27F5E2C1-37D4-42A3-F33D-A4ED0F389470}"/>
                </a:ext>
              </a:extLst>
            </p:cNvPr>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11785;p15">
              <a:extLst>
                <a:ext uri="{FF2B5EF4-FFF2-40B4-BE49-F238E27FC236}">
                  <a16:creationId xmlns:a16="http://schemas.microsoft.com/office/drawing/2014/main" id="{123104E6-86AF-1E51-F1FF-BAC7B54591DD}"/>
                </a:ext>
              </a:extLst>
            </p:cNvPr>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11786;p15">
              <a:extLst>
                <a:ext uri="{FF2B5EF4-FFF2-40B4-BE49-F238E27FC236}">
                  <a16:creationId xmlns:a16="http://schemas.microsoft.com/office/drawing/2014/main" id="{7A171A5A-6206-A0BC-924B-C88107619A83}"/>
                </a:ext>
              </a:extLst>
            </p:cNvPr>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11787;p15">
              <a:extLst>
                <a:ext uri="{FF2B5EF4-FFF2-40B4-BE49-F238E27FC236}">
                  <a16:creationId xmlns:a16="http://schemas.microsoft.com/office/drawing/2014/main" id="{0ADA92C5-BB6B-6986-91A7-10DB5F1B1704}"/>
                </a:ext>
              </a:extLst>
            </p:cNvPr>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11788;p15">
              <a:extLst>
                <a:ext uri="{FF2B5EF4-FFF2-40B4-BE49-F238E27FC236}">
                  <a16:creationId xmlns:a16="http://schemas.microsoft.com/office/drawing/2014/main" id="{6D285DA2-9D81-24A8-DE36-4922EB775E46}"/>
                </a:ext>
              </a:extLst>
            </p:cNvPr>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11789;p15">
              <a:extLst>
                <a:ext uri="{FF2B5EF4-FFF2-40B4-BE49-F238E27FC236}">
                  <a16:creationId xmlns:a16="http://schemas.microsoft.com/office/drawing/2014/main" id="{BBB88056-AF93-565A-7ACA-761E82767778}"/>
                </a:ext>
              </a:extLst>
            </p:cNvPr>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11790;p15">
              <a:extLst>
                <a:ext uri="{FF2B5EF4-FFF2-40B4-BE49-F238E27FC236}">
                  <a16:creationId xmlns:a16="http://schemas.microsoft.com/office/drawing/2014/main" id="{85536345-0032-4DB8-A9B4-112F39A71915}"/>
                </a:ext>
              </a:extLst>
            </p:cNvPr>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11791;p15">
              <a:extLst>
                <a:ext uri="{FF2B5EF4-FFF2-40B4-BE49-F238E27FC236}">
                  <a16:creationId xmlns:a16="http://schemas.microsoft.com/office/drawing/2014/main" id="{1542B2C5-AF2A-56B2-2F1B-7794C03408EB}"/>
                </a:ext>
              </a:extLst>
            </p:cNvPr>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11792;p15">
              <a:extLst>
                <a:ext uri="{FF2B5EF4-FFF2-40B4-BE49-F238E27FC236}">
                  <a16:creationId xmlns:a16="http://schemas.microsoft.com/office/drawing/2014/main" id="{810A8A83-B01A-3B8F-0C40-CA92493C9F18}"/>
                </a:ext>
              </a:extLst>
            </p:cNvPr>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11793;p15">
              <a:extLst>
                <a:ext uri="{FF2B5EF4-FFF2-40B4-BE49-F238E27FC236}">
                  <a16:creationId xmlns:a16="http://schemas.microsoft.com/office/drawing/2014/main" id="{DF6A39F3-C31D-88C3-588D-3FDBB5F550F6}"/>
                </a:ext>
              </a:extLst>
            </p:cNvPr>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11794;p15">
              <a:extLst>
                <a:ext uri="{FF2B5EF4-FFF2-40B4-BE49-F238E27FC236}">
                  <a16:creationId xmlns:a16="http://schemas.microsoft.com/office/drawing/2014/main" id="{4B977650-2CC9-B1EA-2989-B7F94447BD24}"/>
                </a:ext>
              </a:extLst>
            </p:cNvPr>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11795;p15">
              <a:extLst>
                <a:ext uri="{FF2B5EF4-FFF2-40B4-BE49-F238E27FC236}">
                  <a16:creationId xmlns:a16="http://schemas.microsoft.com/office/drawing/2014/main" id="{511F5462-4AB9-F228-167A-3E846ACF9995}"/>
                </a:ext>
              </a:extLst>
            </p:cNvPr>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11796;p15">
              <a:extLst>
                <a:ext uri="{FF2B5EF4-FFF2-40B4-BE49-F238E27FC236}">
                  <a16:creationId xmlns:a16="http://schemas.microsoft.com/office/drawing/2014/main" id="{78F35C94-4333-14F4-BB94-4AFC047A6893}"/>
                </a:ext>
              </a:extLst>
            </p:cNvPr>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11797;p15">
              <a:extLst>
                <a:ext uri="{FF2B5EF4-FFF2-40B4-BE49-F238E27FC236}">
                  <a16:creationId xmlns:a16="http://schemas.microsoft.com/office/drawing/2014/main" id="{7BB7DCDF-CEBE-9EC5-1AB8-7AB8D0A46808}"/>
                </a:ext>
              </a:extLst>
            </p:cNvPr>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11798;p15">
              <a:extLst>
                <a:ext uri="{FF2B5EF4-FFF2-40B4-BE49-F238E27FC236}">
                  <a16:creationId xmlns:a16="http://schemas.microsoft.com/office/drawing/2014/main" id="{C2B8D1B1-4A8A-B509-08B7-C5A62136903B}"/>
                </a:ext>
              </a:extLst>
            </p:cNvPr>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11799;p15">
              <a:extLst>
                <a:ext uri="{FF2B5EF4-FFF2-40B4-BE49-F238E27FC236}">
                  <a16:creationId xmlns:a16="http://schemas.microsoft.com/office/drawing/2014/main" id="{1D91EB93-3DE8-566D-2CB1-4F1B8CD2F24B}"/>
                </a:ext>
              </a:extLst>
            </p:cNvPr>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11800;p15">
              <a:extLst>
                <a:ext uri="{FF2B5EF4-FFF2-40B4-BE49-F238E27FC236}">
                  <a16:creationId xmlns:a16="http://schemas.microsoft.com/office/drawing/2014/main" id="{EC52E777-D277-EBC0-345F-425BEE1C4484}"/>
                </a:ext>
              </a:extLst>
            </p:cNvPr>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11801;p15">
              <a:extLst>
                <a:ext uri="{FF2B5EF4-FFF2-40B4-BE49-F238E27FC236}">
                  <a16:creationId xmlns:a16="http://schemas.microsoft.com/office/drawing/2014/main" id="{41E8B40A-1481-1ABC-391B-E9D4A411F6FE}"/>
                </a:ext>
              </a:extLst>
            </p:cNvPr>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11802;p15">
              <a:extLst>
                <a:ext uri="{FF2B5EF4-FFF2-40B4-BE49-F238E27FC236}">
                  <a16:creationId xmlns:a16="http://schemas.microsoft.com/office/drawing/2014/main" id="{BB4A693C-7912-11E4-6E4A-DE88B87B030F}"/>
                </a:ext>
              </a:extLst>
            </p:cNvPr>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11803;p15">
              <a:extLst>
                <a:ext uri="{FF2B5EF4-FFF2-40B4-BE49-F238E27FC236}">
                  <a16:creationId xmlns:a16="http://schemas.microsoft.com/office/drawing/2014/main" id="{7FCFD1E4-0ED9-8C68-3408-5B9E0E26F7AD}"/>
                </a:ext>
              </a:extLst>
            </p:cNvPr>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11804;p15">
              <a:extLst>
                <a:ext uri="{FF2B5EF4-FFF2-40B4-BE49-F238E27FC236}">
                  <a16:creationId xmlns:a16="http://schemas.microsoft.com/office/drawing/2014/main" id="{DC7A4AEF-C648-EC6A-A878-03A4284F4162}"/>
                </a:ext>
              </a:extLst>
            </p:cNvPr>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11805;p15">
              <a:extLst>
                <a:ext uri="{FF2B5EF4-FFF2-40B4-BE49-F238E27FC236}">
                  <a16:creationId xmlns:a16="http://schemas.microsoft.com/office/drawing/2014/main" id="{AAE3E747-57A6-2584-17AD-50E78A4055BA}"/>
                </a:ext>
              </a:extLst>
            </p:cNvPr>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11806;p15">
              <a:extLst>
                <a:ext uri="{FF2B5EF4-FFF2-40B4-BE49-F238E27FC236}">
                  <a16:creationId xmlns:a16="http://schemas.microsoft.com/office/drawing/2014/main" id="{34431466-EB07-AB79-1850-0E6A956A75D9}"/>
                </a:ext>
              </a:extLst>
            </p:cNvPr>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11807;p15">
              <a:extLst>
                <a:ext uri="{FF2B5EF4-FFF2-40B4-BE49-F238E27FC236}">
                  <a16:creationId xmlns:a16="http://schemas.microsoft.com/office/drawing/2014/main" id="{40397A06-FD89-99D3-433E-889866FDE806}"/>
                </a:ext>
              </a:extLst>
            </p:cNvPr>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11808;p15">
              <a:extLst>
                <a:ext uri="{FF2B5EF4-FFF2-40B4-BE49-F238E27FC236}">
                  <a16:creationId xmlns:a16="http://schemas.microsoft.com/office/drawing/2014/main" id="{4E73D3D5-8E7A-61F7-5308-BDB7832C85AA}"/>
                </a:ext>
              </a:extLst>
            </p:cNvPr>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11809;p15">
              <a:extLst>
                <a:ext uri="{FF2B5EF4-FFF2-40B4-BE49-F238E27FC236}">
                  <a16:creationId xmlns:a16="http://schemas.microsoft.com/office/drawing/2014/main" id="{4E0FF20C-8C2B-5FF3-F3F0-5DAED0108C27}"/>
                </a:ext>
              </a:extLst>
            </p:cNvPr>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11810;p15">
              <a:extLst>
                <a:ext uri="{FF2B5EF4-FFF2-40B4-BE49-F238E27FC236}">
                  <a16:creationId xmlns:a16="http://schemas.microsoft.com/office/drawing/2014/main" id="{ADEE0D1D-DBA6-8022-040B-D9CC5C86D02C}"/>
                </a:ext>
              </a:extLst>
            </p:cNvPr>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11811;p15">
              <a:extLst>
                <a:ext uri="{FF2B5EF4-FFF2-40B4-BE49-F238E27FC236}">
                  <a16:creationId xmlns:a16="http://schemas.microsoft.com/office/drawing/2014/main" id="{A9862D4D-1B69-9656-5B24-2397080DB2B6}"/>
                </a:ext>
              </a:extLst>
            </p:cNvPr>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11812;p15">
              <a:extLst>
                <a:ext uri="{FF2B5EF4-FFF2-40B4-BE49-F238E27FC236}">
                  <a16:creationId xmlns:a16="http://schemas.microsoft.com/office/drawing/2014/main" id="{4CA9C3A1-7D5B-8733-9E02-D0EBB33A35E9}"/>
                </a:ext>
              </a:extLst>
            </p:cNvPr>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11813;p15">
              <a:extLst>
                <a:ext uri="{FF2B5EF4-FFF2-40B4-BE49-F238E27FC236}">
                  <a16:creationId xmlns:a16="http://schemas.microsoft.com/office/drawing/2014/main" id="{3A295A8F-4EFB-EF42-D3ED-4CE70AC6DF0F}"/>
                </a:ext>
              </a:extLst>
            </p:cNvPr>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11814;p15">
              <a:extLst>
                <a:ext uri="{FF2B5EF4-FFF2-40B4-BE49-F238E27FC236}">
                  <a16:creationId xmlns:a16="http://schemas.microsoft.com/office/drawing/2014/main" id="{577BEC7E-D340-2AF2-C4D7-882EACBC141D}"/>
                </a:ext>
              </a:extLst>
            </p:cNvPr>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11815;p15">
              <a:extLst>
                <a:ext uri="{FF2B5EF4-FFF2-40B4-BE49-F238E27FC236}">
                  <a16:creationId xmlns:a16="http://schemas.microsoft.com/office/drawing/2014/main" id="{E112C7F8-7521-7B23-9830-708B57130F58}"/>
                </a:ext>
              </a:extLst>
            </p:cNvPr>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11816;p15">
              <a:extLst>
                <a:ext uri="{FF2B5EF4-FFF2-40B4-BE49-F238E27FC236}">
                  <a16:creationId xmlns:a16="http://schemas.microsoft.com/office/drawing/2014/main" id="{62CAD5CF-7BD0-3CF3-F8E2-23C032BF4987}"/>
                </a:ext>
              </a:extLst>
            </p:cNvPr>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11817;p15">
              <a:extLst>
                <a:ext uri="{FF2B5EF4-FFF2-40B4-BE49-F238E27FC236}">
                  <a16:creationId xmlns:a16="http://schemas.microsoft.com/office/drawing/2014/main" id="{100E1085-B33A-4932-0C8C-D38420FE00F5}"/>
                </a:ext>
              </a:extLst>
            </p:cNvPr>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11818;p15">
              <a:extLst>
                <a:ext uri="{FF2B5EF4-FFF2-40B4-BE49-F238E27FC236}">
                  <a16:creationId xmlns:a16="http://schemas.microsoft.com/office/drawing/2014/main" id="{C385DE0A-13A2-927E-CCC5-B2E8B170297F}"/>
                </a:ext>
              </a:extLst>
            </p:cNvPr>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11819;p15">
              <a:extLst>
                <a:ext uri="{FF2B5EF4-FFF2-40B4-BE49-F238E27FC236}">
                  <a16:creationId xmlns:a16="http://schemas.microsoft.com/office/drawing/2014/main" id="{DC8AFE5F-9AE3-CFD3-86ED-C90D91A895DC}"/>
                </a:ext>
              </a:extLst>
            </p:cNvPr>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11820;p15">
              <a:extLst>
                <a:ext uri="{FF2B5EF4-FFF2-40B4-BE49-F238E27FC236}">
                  <a16:creationId xmlns:a16="http://schemas.microsoft.com/office/drawing/2014/main" id="{47987F85-3B36-344B-4F55-ABCF891D6FBB}"/>
                </a:ext>
              </a:extLst>
            </p:cNvPr>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11821;p15">
              <a:extLst>
                <a:ext uri="{FF2B5EF4-FFF2-40B4-BE49-F238E27FC236}">
                  <a16:creationId xmlns:a16="http://schemas.microsoft.com/office/drawing/2014/main" id="{DB25CE80-81B4-6058-6196-61CB2B7AE1D0}"/>
                </a:ext>
              </a:extLst>
            </p:cNvPr>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11822;p15">
              <a:extLst>
                <a:ext uri="{FF2B5EF4-FFF2-40B4-BE49-F238E27FC236}">
                  <a16:creationId xmlns:a16="http://schemas.microsoft.com/office/drawing/2014/main" id="{82D4D81A-7EBC-5C35-C4F7-4A45B0833BCD}"/>
                </a:ext>
              </a:extLst>
            </p:cNvPr>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11823;p15">
              <a:extLst>
                <a:ext uri="{FF2B5EF4-FFF2-40B4-BE49-F238E27FC236}">
                  <a16:creationId xmlns:a16="http://schemas.microsoft.com/office/drawing/2014/main" id="{DFAFA75C-E912-92C6-AF7A-F600DC4C1328}"/>
                </a:ext>
              </a:extLst>
            </p:cNvPr>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11824;p15">
              <a:extLst>
                <a:ext uri="{FF2B5EF4-FFF2-40B4-BE49-F238E27FC236}">
                  <a16:creationId xmlns:a16="http://schemas.microsoft.com/office/drawing/2014/main" id="{6EAFAF21-668C-6CFD-4259-4627021112ED}"/>
                </a:ext>
              </a:extLst>
            </p:cNvPr>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11825;p15">
              <a:extLst>
                <a:ext uri="{FF2B5EF4-FFF2-40B4-BE49-F238E27FC236}">
                  <a16:creationId xmlns:a16="http://schemas.microsoft.com/office/drawing/2014/main" id="{EB46891B-DC01-573B-8CBA-9FB90D1546F7}"/>
                </a:ext>
              </a:extLst>
            </p:cNvPr>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11826;p15">
              <a:extLst>
                <a:ext uri="{FF2B5EF4-FFF2-40B4-BE49-F238E27FC236}">
                  <a16:creationId xmlns:a16="http://schemas.microsoft.com/office/drawing/2014/main" id="{ECE8DF0D-1ED2-82BD-BB45-2879A42787D5}"/>
                </a:ext>
              </a:extLst>
            </p:cNvPr>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11827;p15">
              <a:extLst>
                <a:ext uri="{FF2B5EF4-FFF2-40B4-BE49-F238E27FC236}">
                  <a16:creationId xmlns:a16="http://schemas.microsoft.com/office/drawing/2014/main" id="{F5663F39-E2F3-E16B-1671-1572B8506D3C}"/>
                </a:ext>
              </a:extLst>
            </p:cNvPr>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11828;p15">
              <a:extLst>
                <a:ext uri="{FF2B5EF4-FFF2-40B4-BE49-F238E27FC236}">
                  <a16:creationId xmlns:a16="http://schemas.microsoft.com/office/drawing/2014/main" id="{99CF1302-945F-522B-9055-D254F3EB913E}"/>
                </a:ext>
              </a:extLst>
            </p:cNvPr>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11829;p15">
              <a:extLst>
                <a:ext uri="{FF2B5EF4-FFF2-40B4-BE49-F238E27FC236}">
                  <a16:creationId xmlns:a16="http://schemas.microsoft.com/office/drawing/2014/main" id="{EBBBA01D-E105-EF5E-1822-67AF768E813B}"/>
                </a:ext>
              </a:extLst>
            </p:cNvPr>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11830;p15">
              <a:extLst>
                <a:ext uri="{FF2B5EF4-FFF2-40B4-BE49-F238E27FC236}">
                  <a16:creationId xmlns:a16="http://schemas.microsoft.com/office/drawing/2014/main" id="{C5C90C35-A898-14D9-FCC4-A1A3102E4356}"/>
                </a:ext>
              </a:extLst>
            </p:cNvPr>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11831;p15">
              <a:extLst>
                <a:ext uri="{FF2B5EF4-FFF2-40B4-BE49-F238E27FC236}">
                  <a16:creationId xmlns:a16="http://schemas.microsoft.com/office/drawing/2014/main" id="{3D6D3332-B912-F1C9-8905-DEB67C2D395A}"/>
                </a:ext>
              </a:extLst>
            </p:cNvPr>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11832;p15">
              <a:extLst>
                <a:ext uri="{FF2B5EF4-FFF2-40B4-BE49-F238E27FC236}">
                  <a16:creationId xmlns:a16="http://schemas.microsoft.com/office/drawing/2014/main" id="{97E38646-1666-D9D4-AA02-2951C7B45C36}"/>
                </a:ext>
              </a:extLst>
            </p:cNvPr>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11833;p15">
              <a:extLst>
                <a:ext uri="{FF2B5EF4-FFF2-40B4-BE49-F238E27FC236}">
                  <a16:creationId xmlns:a16="http://schemas.microsoft.com/office/drawing/2014/main" id="{5D8B31D4-8920-ADDA-D4CB-B27BE9062C94}"/>
                </a:ext>
              </a:extLst>
            </p:cNvPr>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11834;p15">
              <a:extLst>
                <a:ext uri="{FF2B5EF4-FFF2-40B4-BE49-F238E27FC236}">
                  <a16:creationId xmlns:a16="http://schemas.microsoft.com/office/drawing/2014/main" id="{30D3A64D-0431-6575-F3AE-CC608947C66E}"/>
                </a:ext>
              </a:extLst>
            </p:cNvPr>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11835;p15">
              <a:extLst>
                <a:ext uri="{FF2B5EF4-FFF2-40B4-BE49-F238E27FC236}">
                  <a16:creationId xmlns:a16="http://schemas.microsoft.com/office/drawing/2014/main" id="{4CB9CC2F-F057-AE60-0485-A157FDF86C31}"/>
                </a:ext>
              </a:extLst>
            </p:cNvPr>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11836;p15">
              <a:extLst>
                <a:ext uri="{FF2B5EF4-FFF2-40B4-BE49-F238E27FC236}">
                  <a16:creationId xmlns:a16="http://schemas.microsoft.com/office/drawing/2014/main" id="{53CF089F-0265-782F-3C6E-DAE731C61EC0}"/>
                </a:ext>
              </a:extLst>
            </p:cNvPr>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11837;p15">
              <a:extLst>
                <a:ext uri="{FF2B5EF4-FFF2-40B4-BE49-F238E27FC236}">
                  <a16:creationId xmlns:a16="http://schemas.microsoft.com/office/drawing/2014/main" id="{DCA2157B-BEC6-5EED-EA83-F76BB5AC3A78}"/>
                </a:ext>
              </a:extLst>
            </p:cNvPr>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11838;p15">
              <a:extLst>
                <a:ext uri="{FF2B5EF4-FFF2-40B4-BE49-F238E27FC236}">
                  <a16:creationId xmlns:a16="http://schemas.microsoft.com/office/drawing/2014/main" id="{06F54CF4-26EA-D545-953A-7B016FD90796}"/>
                </a:ext>
              </a:extLst>
            </p:cNvPr>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11839;p15">
              <a:extLst>
                <a:ext uri="{FF2B5EF4-FFF2-40B4-BE49-F238E27FC236}">
                  <a16:creationId xmlns:a16="http://schemas.microsoft.com/office/drawing/2014/main" id="{CBD6951B-47CB-0490-22AD-1B0A09E00928}"/>
                </a:ext>
              </a:extLst>
            </p:cNvPr>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11840;p15">
              <a:extLst>
                <a:ext uri="{FF2B5EF4-FFF2-40B4-BE49-F238E27FC236}">
                  <a16:creationId xmlns:a16="http://schemas.microsoft.com/office/drawing/2014/main" id="{123FAA64-C2EE-8B78-7FF6-E2196BBD20AB}"/>
                </a:ext>
              </a:extLst>
            </p:cNvPr>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11841;p15">
              <a:extLst>
                <a:ext uri="{FF2B5EF4-FFF2-40B4-BE49-F238E27FC236}">
                  <a16:creationId xmlns:a16="http://schemas.microsoft.com/office/drawing/2014/main" id="{09869166-FBD2-678C-2999-E85DA4EA42E7}"/>
                </a:ext>
              </a:extLst>
            </p:cNvPr>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11842;p15">
              <a:extLst>
                <a:ext uri="{FF2B5EF4-FFF2-40B4-BE49-F238E27FC236}">
                  <a16:creationId xmlns:a16="http://schemas.microsoft.com/office/drawing/2014/main" id="{90B18B37-ABE0-7656-EC28-D79447431338}"/>
                </a:ext>
              </a:extLst>
            </p:cNvPr>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11843;p15">
              <a:extLst>
                <a:ext uri="{FF2B5EF4-FFF2-40B4-BE49-F238E27FC236}">
                  <a16:creationId xmlns:a16="http://schemas.microsoft.com/office/drawing/2014/main" id="{AB6BAD42-D58C-E5F6-D158-5680838B82DA}"/>
                </a:ext>
              </a:extLst>
            </p:cNvPr>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11844;p15">
              <a:extLst>
                <a:ext uri="{FF2B5EF4-FFF2-40B4-BE49-F238E27FC236}">
                  <a16:creationId xmlns:a16="http://schemas.microsoft.com/office/drawing/2014/main" id="{EA3471E4-49B1-2316-A174-BEE9BF4A556B}"/>
                </a:ext>
              </a:extLst>
            </p:cNvPr>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11845;p15">
              <a:extLst>
                <a:ext uri="{FF2B5EF4-FFF2-40B4-BE49-F238E27FC236}">
                  <a16:creationId xmlns:a16="http://schemas.microsoft.com/office/drawing/2014/main" id="{CE8EAC73-FE02-9A35-0C2E-1F0105B216C4}"/>
                </a:ext>
              </a:extLst>
            </p:cNvPr>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11846;p15">
              <a:extLst>
                <a:ext uri="{FF2B5EF4-FFF2-40B4-BE49-F238E27FC236}">
                  <a16:creationId xmlns:a16="http://schemas.microsoft.com/office/drawing/2014/main" id="{3B6A886F-9228-65A3-D898-36F9B0E1E04D}"/>
                </a:ext>
              </a:extLst>
            </p:cNvPr>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11847;p15">
              <a:extLst>
                <a:ext uri="{FF2B5EF4-FFF2-40B4-BE49-F238E27FC236}">
                  <a16:creationId xmlns:a16="http://schemas.microsoft.com/office/drawing/2014/main" id="{96207E9D-DE64-B4AF-E4C1-527ED74E5D1D}"/>
                </a:ext>
              </a:extLst>
            </p:cNvPr>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11848;p15">
              <a:extLst>
                <a:ext uri="{FF2B5EF4-FFF2-40B4-BE49-F238E27FC236}">
                  <a16:creationId xmlns:a16="http://schemas.microsoft.com/office/drawing/2014/main" id="{87A29B9F-DC1F-C080-66CF-93C899DDEC89}"/>
                </a:ext>
              </a:extLst>
            </p:cNvPr>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11849;p15">
              <a:extLst>
                <a:ext uri="{FF2B5EF4-FFF2-40B4-BE49-F238E27FC236}">
                  <a16:creationId xmlns:a16="http://schemas.microsoft.com/office/drawing/2014/main" id="{3E4ACF7E-BC84-5490-6465-303F26010BD4}"/>
                </a:ext>
              </a:extLst>
            </p:cNvPr>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11850;p15">
              <a:extLst>
                <a:ext uri="{FF2B5EF4-FFF2-40B4-BE49-F238E27FC236}">
                  <a16:creationId xmlns:a16="http://schemas.microsoft.com/office/drawing/2014/main" id="{8375534D-CD60-DD59-7415-4AB0A694362F}"/>
                </a:ext>
              </a:extLst>
            </p:cNvPr>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11851;p15">
              <a:extLst>
                <a:ext uri="{FF2B5EF4-FFF2-40B4-BE49-F238E27FC236}">
                  <a16:creationId xmlns:a16="http://schemas.microsoft.com/office/drawing/2014/main" id="{5503CCED-5FA0-B1F4-3AED-052DC4B68546}"/>
                </a:ext>
              </a:extLst>
            </p:cNvPr>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11852;p15">
              <a:extLst>
                <a:ext uri="{FF2B5EF4-FFF2-40B4-BE49-F238E27FC236}">
                  <a16:creationId xmlns:a16="http://schemas.microsoft.com/office/drawing/2014/main" id="{28F803F0-8943-3C46-54A0-2C968689A45B}"/>
                </a:ext>
              </a:extLst>
            </p:cNvPr>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11853;p15">
              <a:extLst>
                <a:ext uri="{FF2B5EF4-FFF2-40B4-BE49-F238E27FC236}">
                  <a16:creationId xmlns:a16="http://schemas.microsoft.com/office/drawing/2014/main" id="{16348B91-C285-3412-B063-BE1652AC30CA}"/>
                </a:ext>
              </a:extLst>
            </p:cNvPr>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11854;p15">
              <a:extLst>
                <a:ext uri="{FF2B5EF4-FFF2-40B4-BE49-F238E27FC236}">
                  <a16:creationId xmlns:a16="http://schemas.microsoft.com/office/drawing/2014/main" id="{CCBF3C19-3096-6847-E5E8-ADB36F218020}"/>
                </a:ext>
              </a:extLst>
            </p:cNvPr>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11855;p15">
              <a:extLst>
                <a:ext uri="{FF2B5EF4-FFF2-40B4-BE49-F238E27FC236}">
                  <a16:creationId xmlns:a16="http://schemas.microsoft.com/office/drawing/2014/main" id="{44C6225A-1295-96F1-7A44-BD455AC55646}"/>
                </a:ext>
              </a:extLst>
            </p:cNvPr>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11856;p15">
              <a:extLst>
                <a:ext uri="{FF2B5EF4-FFF2-40B4-BE49-F238E27FC236}">
                  <a16:creationId xmlns:a16="http://schemas.microsoft.com/office/drawing/2014/main" id="{4250D54A-6A77-C18A-5A90-52128407D97B}"/>
                </a:ext>
              </a:extLst>
            </p:cNvPr>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11857;p15">
              <a:extLst>
                <a:ext uri="{FF2B5EF4-FFF2-40B4-BE49-F238E27FC236}">
                  <a16:creationId xmlns:a16="http://schemas.microsoft.com/office/drawing/2014/main" id="{D604061F-8385-6994-0FC5-95DED833BCEC}"/>
                </a:ext>
              </a:extLst>
            </p:cNvPr>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11858;p15">
              <a:extLst>
                <a:ext uri="{FF2B5EF4-FFF2-40B4-BE49-F238E27FC236}">
                  <a16:creationId xmlns:a16="http://schemas.microsoft.com/office/drawing/2014/main" id="{14B4C594-3710-E7D6-7667-50837F013575}"/>
                </a:ext>
              </a:extLst>
            </p:cNvPr>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1859;p15">
              <a:extLst>
                <a:ext uri="{FF2B5EF4-FFF2-40B4-BE49-F238E27FC236}">
                  <a16:creationId xmlns:a16="http://schemas.microsoft.com/office/drawing/2014/main" id="{EAD4D980-8A5F-95A1-CD50-897ED2E3BCBF}"/>
                </a:ext>
              </a:extLst>
            </p:cNvPr>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1860;p15">
              <a:extLst>
                <a:ext uri="{FF2B5EF4-FFF2-40B4-BE49-F238E27FC236}">
                  <a16:creationId xmlns:a16="http://schemas.microsoft.com/office/drawing/2014/main" id="{2205A8CA-9C6D-F2AE-34D7-5DCB5CCDBC5E}"/>
                </a:ext>
              </a:extLst>
            </p:cNvPr>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1861;p15">
              <a:extLst>
                <a:ext uri="{FF2B5EF4-FFF2-40B4-BE49-F238E27FC236}">
                  <a16:creationId xmlns:a16="http://schemas.microsoft.com/office/drawing/2014/main" id="{C3856834-B9F7-CFA9-5D93-D849707FD7BC}"/>
                </a:ext>
              </a:extLst>
            </p:cNvPr>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1862;p15">
              <a:extLst>
                <a:ext uri="{FF2B5EF4-FFF2-40B4-BE49-F238E27FC236}">
                  <a16:creationId xmlns:a16="http://schemas.microsoft.com/office/drawing/2014/main" id="{9A2622DE-C4B8-EDEC-3C45-B724143715FE}"/>
                </a:ext>
              </a:extLst>
            </p:cNvPr>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11863;p15">
              <a:extLst>
                <a:ext uri="{FF2B5EF4-FFF2-40B4-BE49-F238E27FC236}">
                  <a16:creationId xmlns:a16="http://schemas.microsoft.com/office/drawing/2014/main" id="{D223EEB4-D699-D59A-877C-913E14300CAA}"/>
                </a:ext>
              </a:extLst>
            </p:cNvPr>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11864;p15">
              <a:extLst>
                <a:ext uri="{FF2B5EF4-FFF2-40B4-BE49-F238E27FC236}">
                  <a16:creationId xmlns:a16="http://schemas.microsoft.com/office/drawing/2014/main" id="{A6B1E484-8788-09BA-93FF-D3B72C13A08C}"/>
                </a:ext>
              </a:extLst>
            </p:cNvPr>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11865;p15">
              <a:extLst>
                <a:ext uri="{FF2B5EF4-FFF2-40B4-BE49-F238E27FC236}">
                  <a16:creationId xmlns:a16="http://schemas.microsoft.com/office/drawing/2014/main" id="{62B443AA-AC6E-C33E-ED48-ED68DE585589}"/>
                </a:ext>
              </a:extLst>
            </p:cNvPr>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11866;p15">
              <a:extLst>
                <a:ext uri="{FF2B5EF4-FFF2-40B4-BE49-F238E27FC236}">
                  <a16:creationId xmlns:a16="http://schemas.microsoft.com/office/drawing/2014/main" id="{5014BB9C-78A6-6F21-639F-28EA65A2B238}"/>
                </a:ext>
              </a:extLst>
            </p:cNvPr>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11867;p15">
              <a:extLst>
                <a:ext uri="{FF2B5EF4-FFF2-40B4-BE49-F238E27FC236}">
                  <a16:creationId xmlns:a16="http://schemas.microsoft.com/office/drawing/2014/main" id="{22569303-2B1E-2C1B-C85F-967D16BF9712}"/>
                </a:ext>
              </a:extLst>
            </p:cNvPr>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11868;p15">
              <a:extLst>
                <a:ext uri="{FF2B5EF4-FFF2-40B4-BE49-F238E27FC236}">
                  <a16:creationId xmlns:a16="http://schemas.microsoft.com/office/drawing/2014/main" id="{9C5777D7-C8F7-1901-C116-D3A2F9E87BBC}"/>
                </a:ext>
              </a:extLst>
            </p:cNvPr>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11869;p15">
              <a:extLst>
                <a:ext uri="{FF2B5EF4-FFF2-40B4-BE49-F238E27FC236}">
                  <a16:creationId xmlns:a16="http://schemas.microsoft.com/office/drawing/2014/main" id="{706834A9-C844-C498-B516-3903B07E8095}"/>
                </a:ext>
              </a:extLst>
            </p:cNvPr>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11870;p15">
              <a:extLst>
                <a:ext uri="{FF2B5EF4-FFF2-40B4-BE49-F238E27FC236}">
                  <a16:creationId xmlns:a16="http://schemas.microsoft.com/office/drawing/2014/main" id="{2B5AA953-355E-F205-CD20-841CA9AE7E64}"/>
                </a:ext>
              </a:extLst>
            </p:cNvPr>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11871;p15">
              <a:extLst>
                <a:ext uri="{FF2B5EF4-FFF2-40B4-BE49-F238E27FC236}">
                  <a16:creationId xmlns:a16="http://schemas.microsoft.com/office/drawing/2014/main" id="{330308E0-4556-D7CE-D7BC-FFF2B59CD256}"/>
                </a:ext>
              </a:extLst>
            </p:cNvPr>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11872;p15">
              <a:extLst>
                <a:ext uri="{FF2B5EF4-FFF2-40B4-BE49-F238E27FC236}">
                  <a16:creationId xmlns:a16="http://schemas.microsoft.com/office/drawing/2014/main" id="{69E47BF7-D564-2F24-5C64-B5A7FA09F02D}"/>
                </a:ext>
              </a:extLst>
            </p:cNvPr>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11873;p15">
              <a:extLst>
                <a:ext uri="{FF2B5EF4-FFF2-40B4-BE49-F238E27FC236}">
                  <a16:creationId xmlns:a16="http://schemas.microsoft.com/office/drawing/2014/main" id="{87700B7E-F12B-76B3-700E-091776EB2ED8}"/>
                </a:ext>
              </a:extLst>
            </p:cNvPr>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11874;p15">
              <a:extLst>
                <a:ext uri="{FF2B5EF4-FFF2-40B4-BE49-F238E27FC236}">
                  <a16:creationId xmlns:a16="http://schemas.microsoft.com/office/drawing/2014/main" id="{614EFC3F-9932-896B-47BD-9C901D453103}"/>
                </a:ext>
              </a:extLst>
            </p:cNvPr>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11875;p15">
              <a:extLst>
                <a:ext uri="{FF2B5EF4-FFF2-40B4-BE49-F238E27FC236}">
                  <a16:creationId xmlns:a16="http://schemas.microsoft.com/office/drawing/2014/main" id="{CF29B1FA-F1FE-733E-06ED-44F00C1E9A80}"/>
                </a:ext>
              </a:extLst>
            </p:cNvPr>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11876;p15">
              <a:extLst>
                <a:ext uri="{FF2B5EF4-FFF2-40B4-BE49-F238E27FC236}">
                  <a16:creationId xmlns:a16="http://schemas.microsoft.com/office/drawing/2014/main" id="{3AD171C6-8DF0-06F1-2680-F29C74EEC0CA}"/>
                </a:ext>
              </a:extLst>
            </p:cNvPr>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11877;p15">
              <a:extLst>
                <a:ext uri="{FF2B5EF4-FFF2-40B4-BE49-F238E27FC236}">
                  <a16:creationId xmlns:a16="http://schemas.microsoft.com/office/drawing/2014/main" id="{64EB6790-A0D7-A5BF-0ABD-3DE0225D23F2}"/>
                </a:ext>
              </a:extLst>
            </p:cNvPr>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11878;p15">
              <a:extLst>
                <a:ext uri="{FF2B5EF4-FFF2-40B4-BE49-F238E27FC236}">
                  <a16:creationId xmlns:a16="http://schemas.microsoft.com/office/drawing/2014/main" id="{5524E31D-7C3A-4EC1-D265-9A55C725986C}"/>
                </a:ext>
              </a:extLst>
            </p:cNvPr>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11879;p15">
              <a:extLst>
                <a:ext uri="{FF2B5EF4-FFF2-40B4-BE49-F238E27FC236}">
                  <a16:creationId xmlns:a16="http://schemas.microsoft.com/office/drawing/2014/main" id="{829E21C0-95E7-0E98-FF1E-9E414042BB23}"/>
                </a:ext>
              </a:extLst>
            </p:cNvPr>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11880;p15">
              <a:extLst>
                <a:ext uri="{FF2B5EF4-FFF2-40B4-BE49-F238E27FC236}">
                  <a16:creationId xmlns:a16="http://schemas.microsoft.com/office/drawing/2014/main" id="{4F838B98-EDA8-5166-464B-D2F7D62D8CBA}"/>
                </a:ext>
              </a:extLst>
            </p:cNvPr>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11881;p15">
              <a:extLst>
                <a:ext uri="{FF2B5EF4-FFF2-40B4-BE49-F238E27FC236}">
                  <a16:creationId xmlns:a16="http://schemas.microsoft.com/office/drawing/2014/main" id="{1B3ADA57-A008-A5F0-CA80-2C96A372EB22}"/>
                </a:ext>
              </a:extLst>
            </p:cNvPr>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11882;p15">
              <a:extLst>
                <a:ext uri="{FF2B5EF4-FFF2-40B4-BE49-F238E27FC236}">
                  <a16:creationId xmlns:a16="http://schemas.microsoft.com/office/drawing/2014/main" id="{9FCE6F27-32FC-7D13-1B2C-8FEE2FEAA0DD}"/>
                </a:ext>
              </a:extLst>
            </p:cNvPr>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11883;p15">
              <a:extLst>
                <a:ext uri="{FF2B5EF4-FFF2-40B4-BE49-F238E27FC236}">
                  <a16:creationId xmlns:a16="http://schemas.microsoft.com/office/drawing/2014/main" id="{01B3887C-9D4A-96A1-1CAC-0992A0BC3855}"/>
                </a:ext>
              </a:extLst>
            </p:cNvPr>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11884;p15">
              <a:extLst>
                <a:ext uri="{FF2B5EF4-FFF2-40B4-BE49-F238E27FC236}">
                  <a16:creationId xmlns:a16="http://schemas.microsoft.com/office/drawing/2014/main" id="{A93EF242-0210-C919-D54E-2828264476C4}"/>
                </a:ext>
              </a:extLst>
            </p:cNvPr>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11885;p15">
              <a:extLst>
                <a:ext uri="{FF2B5EF4-FFF2-40B4-BE49-F238E27FC236}">
                  <a16:creationId xmlns:a16="http://schemas.microsoft.com/office/drawing/2014/main" id="{F0475BAC-4C28-2226-F7E2-50A52E2610C7}"/>
                </a:ext>
              </a:extLst>
            </p:cNvPr>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11886;p15">
              <a:extLst>
                <a:ext uri="{FF2B5EF4-FFF2-40B4-BE49-F238E27FC236}">
                  <a16:creationId xmlns:a16="http://schemas.microsoft.com/office/drawing/2014/main" id="{2F90AD56-EDDF-BC22-0D38-6CDA28BD70FF}"/>
                </a:ext>
              </a:extLst>
            </p:cNvPr>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11887;p15">
              <a:extLst>
                <a:ext uri="{FF2B5EF4-FFF2-40B4-BE49-F238E27FC236}">
                  <a16:creationId xmlns:a16="http://schemas.microsoft.com/office/drawing/2014/main" id="{C6BD127F-5CAF-1527-29C4-76E1F2604C95}"/>
                </a:ext>
              </a:extLst>
            </p:cNvPr>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11888;p15">
              <a:extLst>
                <a:ext uri="{FF2B5EF4-FFF2-40B4-BE49-F238E27FC236}">
                  <a16:creationId xmlns:a16="http://schemas.microsoft.com/office/drawing/2014/main" id="{F8D4BBE9-5292-982B-68E0-9714CAF95E87}"/>
                </a:ext>
              </a:extLst>
            </p:cNvPr>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11889;p15">
              <a:extLst>
                <a:ext uri="{FF2B5EF4-FFF2-40B4-BE49-F238E27FC236}">
                  <a16:creationId xmlns:a16="http://schemas.microsoft.com/office/drawing/2014/main" id="{6DB348D2-677C-0273-6F33-AEB7DED49D41}"/>
                </a:ext>
              </a:extLst>
            </p:cNvPr>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11890;p15">
              <a:extLst>
                <a:ext uri="{FF2B5EF4-FFF2-40B4-BE49-F238E27FC236}">
                  <a16:creationId xmlns:a16="http://schemas.microsoft.com/office/drawing/2014/main" id="{1E9C69A3-EE60-2355-291E-4359F6176FD2}"/>
                </a:ext>
              </a:extLst>
            </p:cNvPr>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1891;p15">
              <a:extLst>
                <a:ext uri="{FF2B5EF4-FFF2-40B4-BE49-F238E27FC236}">
                  <a16:creationId xmlns:a16="http://schemas.microsoft.com/office/drawing/2014/main" id="{3381D7CD-C721-DE1F-AA59-EA540A2622D6}"/>
                </a:ext>
              </a:extLst>
            </p:cNvPr>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11892;p15">
              <a:extLst>
                <a:ext uri="{FF2B5EF4-FFF2-40B4-BE49-F238E27FC236}">
                  <a16:creationId xmlns:a16="http://schemas.microsoft.com/office/drawing/2014/main" id="{29F91401-8270-6311-BD40-A1BE794F23E0}"/>
                </a:ext>
              </a:extLst>
            </p:cNvPr>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11893;p15">
              <a:extLst>
                <a:ext uri="{FF2B5EF4-FFF2-40B4-BE49-F238E27FC236}">
                  <a16:creationId xmlns:a16="http://schemas.microsoft.com/office/drawing/2014/main" id="{EFBE88E3-3E72-062A-F55D-618760691D8E}"/>
                </a:ext>
              </a:extLst>
            </p:cNvPr>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11894;p15">
              <a:extLst>
                <a:ext uri="{FF2B5EF4-FFF2-40B4-BE49-F238E27FC236}">
                  <a16:creationId xmlns:a16="http://schemas.microsoft.com/office/drawing/2014/main" id="{C16D131E-BFEC-4BBC-83E3-591E2BEF9573}"/>
                </a:ext>
              </a:extLst>
            </p:cNvPr>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1895;p15">
              <a:extLst>
                <a:ext uri="{FF2B5EF4-FFF2-40B4-BE49-F238E27FC236}">
                  <a16:creationId xmlns:a16="http://schemas.microsoft.com/office/drawing/2014/main" id="{CD3042C3-4296-D0FF-7279-FC9D250B825A}"/>
                </a:ext>
              </a:extLst>
            </p:cNvPr>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11896;p15">
              <a:extLst>
                <a:ext uri="{FF2B5EF4-FFF2-40B4-BE49-F238E27FC236}">
                  <a16:creationId xmlns:a16="http://schemas.microsoft.com/office/drawing/2014/main" id="{6F0B9E65-2AC5-046F-390F-6FD4276F0852}"/>
                </a:ext>
              </a:extLst>
            </p:cNvPr>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11897;p15">
              <a:extLst>
                <a:ext uri="{FF2B5EF4-FFF2-40B4-BE49-F238E27FC236}">
                  <a16:creationId xmlns:a16="http://schemas.microsoft.com/office/drawing/2014/main" id="{1D90D041-5E76-F096-0140-254A4295AF2A}"/>
                </a:ext>
              </a:extLst>
            </p:cNvPr>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11898;p15">
              <a:extLst>
                <a:ext uri="{FF2B5EF4-FFF2-40B4-BE49-F238E27FC236}">
                  <a16:creationId xmlns:a16="http://schemas.microsoft.com/office/drawing/2014/main" id="{84B7A21B-30DF-60CA-B9AB-B54E8466842F}"/>
                </a:ext>
              </a:extLst>
            </p:cNvPr>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1899;p15">
              <a:extLst>
                <a:ext uri="{FF2B5EF4-FFF2-40B4-BE49-F238E27FC236}">
                  <a16:creationId xmlns:a16="http://schemas.microsoft.com/office/drawing/2014/main" id="{E06779CD-53FB-23A8-867B-AF59B01B69CE}"/>
                </a:ext>
              </a:extLst>
            </p:cNvPr>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11900;p15">
              <a:extLst>
                <a:ext uri="{FF2B5EF4-FFF2-40B4-BE49-F238E27FC236}">
                  <a16:creationId xmlns:a16="http://schemas.microsoft.com/office/drawing/2014/main" id="{854FBA15-A2C4-BB97-1283-04154B06906B}"/>
                </a:ext>
              </a:extLst>
            </p:cNvPr>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11901;p15">
              <a:extLst>
                <a:ext uri="{FF2B5EF4-FFF2-40B4-BE49-F238E27FC236}">
                  <a16:creationId xmlns:a16="http://schemas.microsoft.com/office/drawing/2014/main" id="{12D9DA5E-F630-BFFC-9EDD-70AB51F99530}"/>
                </a:ext>
              </a:extLst>
            </p:cNvPr>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11902;p15">
              <a:extLst>
                <a:ext uri="{FF2B5EF4-FFF2-40B4-BE49-F238E27FC236}">
                  <a16:creationId xmlns:a16="http://schemas.microsoft.com/office/drawing/2014/main" id="{EE2DEBC3-8249-2564-3E82-274E7940887D}"/>
                </a:ext>
              </a:extLst>
            </p:cNvPr>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11903;p15">
              <a:extLst>
                <a:ext uri="{FF2B5EF4-FFF2-40B4-BE49-F238E27FC236}">
                  <a16:creationId xmlns:a16="http://schemas.microsoft.com/office/drawing/2014/main" id="{6E3E8B96-2A5A-BF9E-0542-62CF496354CF}"/>
                </a:ext>
              </a:extLst>
            </p:cNvPr>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11904;p15">
              <a:extLst>
                <a:ext uri="{FF2B5EF4-FFF2-40B4-BE49-F238E27FC236}">
                  <a16:creationId xmlns:a16="http://schemas.microsoft.com/office/drawing/2014/main" id="{AB17FDDB-7431-8E42-7712-13A5EC758C7D}"/>
                </a:ext>
              </a:extLst>
            </p:cNvPr>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1905;p15">
              <a:extLst>
                <a:ext uri="{FF2B5EF4-FFF2-40B4-BE49-F238E27FC236}">
                  <a16:creationId xmlns:a16="http://schemas.microsoft.com/office/drawing/2014/main" id="{2C9EE149-D3EF-C2B9-2E31-F7F837DF80ED}"/>
                </a:ext>
              </a:extLst>
            </p:cNvPr>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11906;p15">
              <a:extLst>
                <a:ext uri="{FF2B5EF4-FFF2-40B4-BE49-F238E27FC236}">
                  <a16:creationId xmlns:a16="http://schemas.microsoft.com/office/drawing/2014/main" id="{F83FF418-2847-1C56-9DC5-F426134374B7}"/>
                </a:ext>
              </a:extLst>
            </p:cNvPr>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1907;p15">
              <a:extLst>
                <a:ext uri="{FF2B5EF4-FFF2-40B4-BE49-F238E27FC236}">
                  <a16:creationId xmlns:a16="http://schemas.microsoft.com/office/drawing/2014/main" id="{C32AF7CE-23D1-1B86-A784-31D8EC8E783E}"/>
                </a:ext>
              </a:extLst>
            </p:cNvPr>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11908;p15">
              <a:extLst>
                <a:ext uri="{FF2B5EF4-FFF2-40B4-BE49-F238E27FC236}">
                  <a16:creationId xmlns:a16="http://schemas.microsoft.com/office/drawing/2014/main" id="{733B7100-91E7-DD3C-0C07-EA2C64E71C03}"/>
                </a:ext>
              </a:extLst>
            </p:cNvPr>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11909;p15">
              <a:extLst>
                <a:ext uri="{FF2B5EF4-FFF2-40B4-BE49-F238E27FC236}">
                  <a16:creationId xmlns:a16="http://schemas.microsoft.com/office/drawing/2014/main" id="{75D108C1-D543-DF89-E608-3D6DBF6D66C9}"/>
                </a:ext>
              </a:extLst>
            </p:cNvPr>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11910;p15">
              <a:extLst>
                <a:ext uri="{FF2B5EF4-FFF2-40B4-BE49-F238E27FC236}">
                  <a16:creationId xmlns:a16="http://schemas.microsoft.com/office/drawing/2014/main" id="{10C8C998-2CD1-F621-BC1C-BA30BD8E6D7C}"/>
                </a:ext>
              </a:extLst>
            </p:cNvPr>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11911;p15">
              <a:extLst>
                <a:ext uri="{FF2B5EF4-FFF2-40B4-BE49-F238E27FC236}">
                  <a16:creationId xmlns:a16="http://schemas.microsoft.com/office/drawing/2014/main" id="{CE3F4A43-7BBE-EFF3-5C54-5A68DFB8730E}"/>
                </a:ext>
              </a:extLst>
            </p:cNvPr>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11912;p15">
              <a:extLst>
                <a:ext uri="{FF2B5EF4-FFF2-40B4-BE49-F238E27FC236}">
                  <a16:creationId xmlns:a16="http://schemas.microsoft.com/office/drawing/2014/main" id="{C6652282-58BA-6192-C794-51FD147A9442}"/>
                </a:ext>
              </a:extLst>
            </p:cNvPr>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11913;p15">
              <a:extLst>
                <a:ext uri="{FF2B5EF4-FFF2-40B4-BE49-F238E27FC236}">
                  <a16:creationId xmlns:a16="http://schemas.microsoft.com/office/drawing/2014/main" id="{39FA6CED-2B8D-E0DD-DAD0-8219C2B2CEDC}"/>
                </a:ext>
              </a:extLst>
            </p:cNvPr>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11914;p15">
              <a:extLst>
                <a:ext uri="{FF2B5EF4-FFF2-40B4-BE49-F238E27FC236}">
                  <a16:creationId xmlns:a16="http://schemas.microsoft.com/office/drawing/2014/main" id="{24CC429D-02E9-E750-4639-CB892AA8444D}"/>
                </a:ext>
              </a:extLst>
            </p:cNvPr>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11915;p15">
              <a:extLst>
                <a:ext uri="{FF2B5EF4-FFF2-40B4-BE49-F238E27FC236}">
                  <a16:creationId xmlns:a16="http://schemas.microsoft.com/office/drawing/2014/main" id="{B846C545-52E2-5EBD-8446-EF49117B98C5}"/>
                </a:ext>
              </a:extLst>
            </p:cNvPr>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11916;p15">
              <a:extLst>
                <a:ext uri="{FF2B5EF4-FFF2-40B4-BE49-F238E27FC236}">
                  <a16:creationId xmlns:a16="http://schemas.microsoft.com/office/drawing/2014/main" id="{0C98FB87-EFC9-7915-0EB6-D2234B1FFE03}"/>
                </a:ext>
              </a:extLst>
            </p:cNvPr>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11917;p15">
              <a:extLst>
                <a:ext uri="{FF2B5EF4-FFF2-40B4-BE49-F238E27FC236}">
                  <a16:creationId xmlns:a16="http://schemas.microsoft.com/office/drawing/2014/main" id="{BA274340-0EA5-1E1C-17E4-229BA5A094F3}"/>
                </a:ext>
              </a:extLst>
            </p:cNvPr>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11918;p15">
              <a:extLst>
                <a:ext uri="{FF2B5EF4-FFF2-40B4-BE49-F238E27FC236}">
                  <a16:creationId xmlns:a16="http://schemas.microsoft.com/office/drawing/2014/main" id="{13D5CA61-9100-683D-8A92-DEFD252E0F62}"/>
                </a:ext>
              </a:extLst>
            </p:cNvPr>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11919;p15">
              <a:extLst>
                <a:ext uri="{FF2B5EF4-FFF2-40B4-BE49-F238E27FC236}">
                  <a16:creationId xmlns:a16="http://schemas.microsoft.com/office/drawing/2014/main" id="{CA350F4C-FAE1-C6AD-5048-989EED69B6F3}"/>
                </a:ext>
              </a:extLst>
            </p:cNvPr>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11920;p15">
              <a:extLst>
                <a:ext uri="{FF2B5EF4-FFF2-40B4-BE49-F238E27FC236}">
                  <a16:creationId xmlns:a16="http://schemas.microsoft.com/office/drawing/2014/main" id="{0920FAB2-F694-F825-A87D-02C45103A9C9}"/>
                </a:ext>
              </a:extLst>
            </p:cNvPr>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11921;p15">
              <a:extLst>
                <a:ext uri="{FF2B5EF4-FFF2-40B4-BE49-F238E27FC236}">
                  <a16:creationId xmlns:a16="http://schemas.microsoft.com/office/drawing/2014/main" id="{C07F794F-8892-FA89-F855-51804A120039}"/>
                </a:ext>
              </a:extLst>
            </p:cNvPr>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11922;p15">
              <a:extLst>
                <a:ext uri="{FF2B5EF4-FFF2-40B4-BE49-F238E27FC236}">
                  <a16:creationId xmlns:a16="http://schemas.microsoft.com/office/drawing/2014/main" id="{88F11345-3441-98DA-85C8-30AAE766F110}"/>
                </a:ext>
              </a:extLst>
            </p:cNvPr>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11923;p15">
              <a:extLst>
                <a:ext uri="{FF2B5EF4-FFF2-40B4-BE49-F238E27FC236}">
                  <a16:creationId xmlns:a16="http://schemas.microsoft.com/office/drawing/2014/main" id="{54EAB9E4-2E09-5CD1-6A71-3702564F0F8C}"/>
                </a:ext>
              </a:extLst>
            </p:cNvPr>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11924;p15">
              <a:extLst>
                <a:ext uri="{FF2B5EF4-FFF2-40B4-BE49-F238E27FC236}">
                  <a16:creationId xmlns:a16="http://schemas.microsoft.com/office/drawing/2014/main" id="{3FDADBDC-EE79-6F3F-1526-7F3DDFA6D7B1}"/>
                </a:ext>
              </a:extLst>
            </p:cNvPr>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11925;p15">
              <a:extLst>
                <a:ext uri="{FF2B5EF4-FFF2-40B4-BE49-F238E27FC236}">
                  <a16:creationId xmlns:a16="http://schemas.microsoft.com/office/drawing/2014/main" id="{346CBA7F-B68D-EE36-39C2-F81B7C83DAF4}"/>
                </a:ext>
              </a:extLst>
            </p:cNvPr>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11926;p15">
              <a:extLst>
                <a:ext uri="{FF2B5EF4-FFF2-40B4-BE49-F238E27FC236}">
                  <a16:creationId xmlns:a16="http://schemas.microsoft.com/office/drawing/2014/main" id="{40A9368A-A5C7-212E-9483-85F62F4389CB}"/>
                </a:ext>
              </a:extLst>
            </p:cNvPr>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11927;p15">
              <a:extLst>
                <a:ext uri="{FF2B5EF4-FFF2-40B4-BE49-F238E27FC236}">
                  <a16:creationId xmlns:a16="http://schemas.microsoft.com/office/drawing/2014/main" id="{CE937CCC-4BAF-7272-A38E-E2B3FA082054}"/>
                </a:ext>
              </a:extLst>
            </p:cNvPr>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11928;p15">
              <a:extLst>
                <a:ext uri="{FF2B5EF4-FFF2-40B4-BE49-F238E27FC236}">
                  <a16:creationId xmlns:a16="http://schemas.microsoft.com/office/drawing/2014/main" id="{DB0D17F8-6F76-10C4-C03E-EFBF523DC437}"/>
                </a:ext>
              </a:extLst>
            </p:cNvPr>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11929;p15">
              <a:extLst>
                <a:ext uri="{FF2B5EF4-FFF2-40B4-BE49-F238E27FC236}">
                  <a16:creationId xmlns:a16="http://schemas.microsoft.com/office/drawing/2014/main" id="{CDE5FB88-61C2-184D-FE7C-12B651F154FD}"/>
                </a:ext>
              </a:extLst>
            </p:cNvPr>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11930;p15">
              <a:extLst>
                <a:ext uri="{FF2B5EF4-FFF2-40B4-BE49-F238E27FC236}">
                  <a16:creationId xmlns:a16="http://schemas.microsoft.com/office/drawing/2014/main" id="{225C3F6C-C18B-DA4E-F68B-20258E5BAFFD}"/>
                </a:ext>
              </a:extLst>
            </p:cNvPr>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11931;p15">
              <a:extLst>
                <a:ext uri="{FF2B5EF4-FFF2-40B4-BE49-F238E27FC236}">
                  <a16:creationId xmlns:a16="http://schemas.microsoft.com/office/drawing/2014/main" id="{D73D7B78-D3AB-F3AE-57D0-C0CA06BE18BC}"/>
                </a:ext>
              </a:extLst>
            </p:cNvPr>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11932;p15">
              <a:extLst>
                <a:ext uri="{FF2B5EF4-FFF2-40B4-BE49-F238E27FC236}">
                  <a16:creationId xmlns:a16="http://schemas.microsoft.com/office/drawing/2014/main" id="{0B759B03-3A37-B8EB-623C-87FF6C46A726}"/>
                </a:ext>
              </a:extLst>
            </p:cNvPr>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11933;p15">
              <a:extLst>
                <a:ext uri="{FF2B5EF4-FFF2-40B4-BE49-F238E27FC236}">
                  <a16:creationId xmlns:a16="http://schemas.microsoft.com/office/drawing/2014/main" id="{A5E8498C-238B-3233-A3D4-89F0F28CFFA6}"/>
                </a:ext>
              </a:extLst>
            </p:cNvPr>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11934;p15">
              <a:extLst>
                <a:ext uri="{FF2B5EF4-FFF2-40B4-BE49-F238E27FC236}">
                  <a16:creationId xmlns:a16="http://schemas.microsoft.com/office/drawing/2014/main" id="{969F6920-06DF-8EAD-043E-4D18D9B4AF61}"/>
                </a:ext>
              </a:extLst>
            </p:cNvPr>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11935;p15">
              <a:extLst>
                <a:ext uri="{FF2B5EF4-FFF2-40B4-BE49-F238E27FC236}">
                  <a16:creationId xmlns:a16="http://schemas.microsoft.com/office/drawing/2014/main" id="{E9016B44-3213-665F-4B2E-4B705FC6CEC5}"/>
                </a:ext>
              </a:extLst>
            </p:cNvPr>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11936;p15">
              <a:extLst>
                <a:ext uri="{FF2B5EF4-FFF2-40B4-BE49-F238E27FC236}">
                  <a16:creationId xmlns:a16="http://schemas.microsoft.com/office/drawing/2014/main" id="{D221C6E3-6EF3-449C-96B9-8F1D9CC0D1C7}"/>
                </a:ext>
              </a:extLst>
            </p:cNvPr>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11937;p15">
              <a:extLst>
                <a:ext uri="{FF2B5EF4-FFF2-40B4-BE49-F238E27FC236}">
                  <a16:creationId xmlns:a16="http://schemas.microsoft.com/office/drawing/2014/main" id="{93F987D4-2E45-0047-DEAC-7398C444D38E}"/>
                </a:ext>
              </a:extLst>
            </p:cNvPr>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11938;p15">
              <a:extLst>
                <a:ext uri="{FF2B5EF4-FFF2-40B4-BE49-F238E27FC236}">
                  <a16:creationId xmlns:a16="http://schemas.microsoft.com/office/drawing/2014/main" id="{83AB8E90-7F98-416B-0901-F9D11B53FB72}"/>
                </a:ext>
              </a:extLst>
            </p:cNvPr>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11939;p15">
              <a:extLst>
                <a:ext uri="{FF2B5EF4-FFF2-40B4-BE49-F238E27FC236}">
                  <a16:creationId xmlns:a16="http://schemas.microsoft.com/office/drawing/2014/main" id="{0579650E-BF16-E8E0-4F8A-BBF5F5BA062A}"/>
                </a:ext>
              </a:extLst>
            </p:cNvPr>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11940;p15">
              <a:extLst>
                <a:ext uri="{FF2B5EF4-FFF2-40B4-BE49-F238E27FC236}">
                  <a16:creationId xmlns:a16="http://schemas.microsoft.com/office/drawing/2014/main" id="{3E2BDF28-4311-A0C7-5994-65706730DFEE}"/>
                </a:ext>
              </a:extLst>
            </p:cNvPr>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11941;p15">
              <a:extLst>
                <a:ext uri="{FF2B5EF4-FFF2-40B4-BE49-F238E27FC236}">
                  <a16:creationId xmlns:a16="http://schemas.microsoft.com/office/drawing/2014/main" id="{3E2D926D-C528-F6A0-BC79-0DB119678952}"/>
                </a:ext>
              </a:extLst>
            </p:cNvPr>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11942;p15">
              <a:extLst>
                <a:ext uri="{FF2B5EF4-FFF2-40B4-BE49-F238E27FC236}">
                  <a16:creationId xmlns:a16="http://schemas.microsoft.com/office/drawing/2014/main" id="{BD3D529E-2B2F-520C-C1F2-8666F21EBE3F}"/>
                </a:ext>
              </a:extLst>
            </p:cNvPr>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11943;p15">
              <a:extLst>
                <a:ext uri="{FF2B5EF4-FFF2-40B4-BE49-F238E27FC236}">
                  <a16:creationId xmlns:a16="http://schemas.microsoft.com/office/drawing/2014/main" id="{97555AC6-0218-5001-5BF9-E473CBB5135E}"/>
                </a:ext>
              </a:extLst>
            </p:cNvPr>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11944;p15">
              <a:extLst>
                <a:ext uri="{FF2B5EF4-FFF2-40B4-BE49-F238E27FC236}">
                  <a16:creationId xmlns:a16="http://schemas.microsoft.com/office/drawing/2014/main" id="{A847DD2B-3376-2B35-1D37-FED5BDDA0AA1}"/>
                </a:ext>
              </a:extLst>
            </p:cNvPr>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11945;p15">
              <a:extLst>
                <a:ext uri="{FF2B5EF4-FFF2-40B4-BE49-F238E27FC236}">
                  <a16:creationId xmlns:a16="http://schemas.microsoft.com/office/drawing/2014/main" id="{46385349-A16A-4B82-4C58-4EF6A42965E3}"/>
                </a:ext>
              </a:extLst>
            </p:cNvPr>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11946;p15">
              <a:extLst>
                <a:ext uri="{FF2B5EF4-FFF2-40B4-BE49-F238E27FC236}">
                  <a16:creationId xmlns:a16="http://schemas.microsoft.com/office/drawing/2014/main" id="{DCAA4785-21D1-9D41-BD68-AA00D0A2892E}"/>
                </a:ext>
              </a:extLst>
            </p:cNvPr>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11947;p15">
              <a:extLst>
                <a:ext uri="{FF2B5EF4-FFF2-40B4-BE49-F238E27FC236}">
                  <a16:creationId xmlns:a16="http://schemas.microsoft.com/office/drawing/2014/main" id="{72976DEC-CB23-2220-B56A-87036019054B}"/>
                </a:ext>
              </a:extLst>
            </p:cNvPr>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11948;p15">
              <a:extLst>
                <a:ext uri="{FF2B5EF4-FFF2-40B4-BE49-F238E27FC236}">
                  <a16:creationId xmlns:a16="http://schemas.microsoft.com/office/drawing/2014/main" id="{45D5D409-F6C3-6A54-B8E5-D0303F448CB7}"/>
                </a:ext>
              </a:extLst>
            </p:cNvPr>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11949;p15">
              <a:extLst>
                <a:ext uri="{FF2B5EF4-FFF2-40B4-BE49-F238E27FC236}">
                  <a16:creationId xmlns:a16="http://schemas.microsoft.com/office/drawing/2014/main" id="{17939C13-112F-1B00-892A-1C038CDF7243}"/>
                </a:ext>
              </a:extLst>
            </p:cNvPr>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11950;p15">
              <a:extLst>
                <a:ext uri="{FF2B5EF4-FFF2-40B4-BE49-F238E27FC236}">
                  <a16:creationId xmlns:a16="http://schemas.microsoft.com/office/drawing/2014/main" id="{FA20FC94-3138-23B4-4413-3118ADF61F14}"/>
                </a:ext>
              </a:extLst>
            </p:cNvPr>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11951;p15">
              <a:extLst>
                <a:ext uri="{FF2B5EF4-FFF2-40B4-BE49-F238E27FC236}">
                  <a16:creationId xmlns:a16="http://schemas.microsoft.com/office/drawing/2014/main" id="{8DF5C394-ECAF-FD68-4929-88C850BD7530}"/>
                </a:ext>
              </a:extLst>
            </p:cNvPr>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11952;p15">
              <a:extLst>
                <a:ext uri="{FF2B5EF4-FFF2-40B4-BE49-F238E27FC236}">
                  <a16:creationId xmlns:a16="http://schemas.microsoft.com/office/drawing/2014/main" id="{7F1E16F7-F6F6-DA8E-EC9F-BE5BB6990F02}"/>
                </a:ext>
              </a:extLst>
            </p:cNvPr>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11953;p15">
              <a:extLst>
                <a:ext uri="{FF2B5EF4-FFF2-40B4-BE49-F238E27FC236}">
                  <a16:creationId xmlns:a16="http://schemas.microsoft.com/office/drawing/2014/main" id="{B69DEE2E-C0E0-C7DA-B055-09700EA8BC9A}"/>
                </a:ext>
              </a:extLst>
            </p:cNvPr>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11954;p15">
              <a:extLst>
                <a:ext uri="{FF2B5EF4-FFF2-40B4-BE49-F238E27FC236}">
                  <a16:creationId xmlns:a16="http://schemas.microsoft.com/office/drawing/2014/main" id="{FEEED033-6E7F-564E-689B-42A137BF768B}"/>
                </a:ext>
              </a:extLst>
            </p:cNvPr>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11955;p15">
              <a:extLst>
                <a:ext uri="{FF2B5EF4-FFF2-40B4-BE49-F238E27FC236}">
                  <a16:creationId xmlns:a16="http://schemas.microsoft.com/office/drawing/2014/main" id="{81D5C909-0466-0B29-3398-7831B710A345}"/>
                </a:ext>
              </a:extLst>
            </p:cNvPr>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11956;p15">
              <a:extLst>
                <a:ext uri="{FF2B5EF4-FFF2-40B4-BE49-F238E27FC236}">
                  <a16:creationId xmlns:a16="http://schemas.microsoft.com/office/drawing/2014/main" id="{B19B5849-F0BC-4E09-83C8-00FBDAAD2B76}"/>
                </a:ext>
              </a:extLst>
            </p:cNvPr>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11957;p15">
              <a:extLst>
                <a:ext uri="{FF2B5EF4-FFF2-40B4-BE49-F238E27FC236}">
                  <a16:creationId xmlns:a16="http://schemas.microsoft.com/office/drawing/2014/main" id="{0FF44722-0234-DAD8-504E-60C86B0E5135}"/>
                </a:ext>
              </a:extLst>
            </p:cNvPr>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11958;p15">
              <a:extLst>
                <a:ext uri="{FF2B5EF4-FFF2-40B4-BE49-F238E27FC236}">
                  <a16:creationId xmlns:a16="http://schemas.microsoft.com/office/drawing/2014/main" id="{4568CD8A-F660-02C4-F7F3-25EC75A8D091}"/>
                </a:ext>
              </a:extLst>
            </p:cNvPr>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11959;p15">
              <a:extLst>
                <a:ext uri="{FF2B5EF4-FFF2-40B4-BE49-F238E27FC236}">
                  <a16:creationId xmlns:a16="http://schemas.microsoft.com/office/drawing/2014/main" id="{ED86BAF6-9883-88A2-0C5C-CEA2B0CD1D9D}"/>
                </a:ext>
              </a:extLst>
            </p:cNvPr>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11960;p15">
              <a:extLst>
                <a:ext uri="{FF2B5EF4-FFF2-40B4-BE49-F238E27FC236}">
                  <a16:creationId xmlns:a16="http://schemas.microsoft.com/office/drawing/2014/main" id="{35815A2E-B99D-8008-082E-5BE5FBA3DCE0}"/>
                </a:ext>
              </a:extLst>
            </p:cNvPr>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11961;p15">
              <a:extLst>
                <a:ext uri="{FF2B5EF4-FFF2-40B4-BE49-F238E27FC236}">
                  <a16:creationId xmlns:a16="http://schemas.microsoft.com/office/drawing/2014/main" id="{75E989BA-CDB4-8DD6-3797-FD6896E54155}"/>
                </a:ext>
              </a:extLst>
            </p:cNvPr>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11962;p15">
              <a:extLst>
                <a:ext uri="{FF2B5EF4-FFF2-40B4-BE49-F238E27FC236}">
                  <a16:creationId xmlns:a16="http://schemas.microsoft.com/office/drawing/2014/main" id="{00F9007E-3EC2-1F5B-0B7C-5A17822EB0DD}"/>
                </a:ext>
              </a:extLst>
            </p:cNvPr>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11963;p15">
              <a:extLst>
                <a:ext uri="{FF2B5EF4-FFF2-40B4-BE49-F238E27FC236}">
                  <a16:creationId xmlns:a16="http://schemas.microsoft.com/office/drawing/2014/main" id="{41FF55EE-7267-B7BE-81EB-6EB13A6B5C38}"/>
                </a:ext>
              </a:extLst>
            </p:cNvPr>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11964;p15">
              <a:extLst>
                <a:ext uri="{FF2B5EF4-FFF2-40B4-BE49-F238E27FC236}">
                  <a16:creationId xmlns:a16="http://schemas.microsoft.com/office/drawing/2014/main" id="{120F701E-8F63-0945-4E37-9D713F4760BE}"/>
                </a:ext>
              </a:extLst>
            </p:cNvPr>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11965;p15">
              <a:extLst>
                <a:ext uri="{FF2B5EF4-FFF2-40B4-BE49-F238E27FC236}">
                  <a16:creationId xmlns:a16="http://schemas.microsoft.com/office/drawing/2014/main" id="{34672812-FFF4-362A-2D23-60358DCBA80D}"/>
                </a:ext>
              </a:extLst>
            </p:cNvPr>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11966;p15">
              <a:extLst>
                <a:ext uri="{FF2B5EF4-FFF2-40B4-BE49-F238E27FC236}">
                  <a16:creationId xmlns:a16="http://schemas.microsoft.com/office/drawing/2014/main" id="{6561DEB0-B6EF-1537-6D62-C43C2EBE732D}"/>
                </a:ext>
              </a:extLst>
            </p:cNvPr>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11967;p15">
              <a:extLst>
                <a:ext uri="{FF2B5EF4-FFF2-40B4-BE49-F238E27FC236}">
                  <a16:creationId xmlns:a16="http://schemas.microsoft.com/office/drawing/2014/main" id="{C0CF0230-3C8B-AF76-45C6-4C53CF1A0E1C}"/>
                </a:ext>
              </a:extLst>
            </p:cNvPr>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11968;p15">
              <a:extLst>
                <a:ext uri="{FF2B5EF4-FFF2-40B4-BE49-F238E27FC236}">
                  <a16:creationId xmlns:a16="http://schemas.microsoft.com/office/drawing/2014/main" id="{F40329E0-84A5-0050-70C7-6307E2FE5B5A}"/>
                </a:ext>
              </a:extLst>
            </p:cNvPr>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11969;p15">
              <a:extLst>
                <a:ext uri="{FF2B5EF4-FFF2-40B4-BE49-F238E27FC236}">
                  <a16:creationId xmlns:a16="http://schemas.microsoft.com/office/drawing/2014/main" id="{26C1BE9E-44B3-C0B2-B3B4-1CA19D463318}"/>
                </a:ext>
              </a:extLst>
            </p:cNvPr>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11970;p15">
              <a:extLst>
                <a:ext uri="{FF2B5EF4-FFF2-40B4-BE49-F238E27FC236}">
                  <a16:creationId xmlns:a16="http://schemas.microsoft.com/office/drawing/2014/main" id="{19F7452C-54EB-9A97-1F50-2DD6928E2A30}"/>
                </a:ext>
              </a:extLst>
            </p:cNvPr>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11971;p15">
              <a:extLst>
                <a:ext uri="{FF2B5EF4-FFF2-40B4-BE49-F238E27FC236}">
                  <a16:creationId xmlns:a16="http://schemas.microsoft.com/office/drawing/2014/main" id="{669B3284-C67C-9285-6DB6-2722BC985ADA}"/>
                </a:ext>
              </a:extLst>
            </p:cNvPr>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11972;p15">
              <a:extLst>
                <a:ext uri="{FF2B5EF4-FFF2-40B4-BE49-F238E27FC236}">
                  <a16:creationId xmlns:a16="http://schemas.microsoft.com/office/drawing/2014/main" id="{95D08E82-9AD4-5EE7-1263-FFFD6081662D}"/>
                </a:ext>
              </a:extLst>
            </p:cNvPr>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11973;p15">
              <a:extLst>
                <a:ext uri="{FF2B5EF4-FFF2-40B4-BE49-F238E27FC236}">
                  <a16:creationId xmlns:a16="http://schemas.microsoft.com/office/drawing/2014/main" id="{DDFA6897-48D2-284A-17A3-6C884BA718FD}"/>
                </a:ext>
              </a:extLst>
            </p:cNvPr>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11974;p15">
              <a:extLst>
                <a:ext uri="{FF2B5EF4-FFF2-40B4-BE49-F238E27FC236}">
                  <a16:creationId xmlns:a16="http://schemas.microsoft.com/office/drawing/2014/main" id="{8639A6EA-D2CD-0998-3AB5-526ACCEC03C4}"/>
                </a:ext>
              </a:extLst>
            </p:cNvPr>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11975;p15">
              <a:extLst>
                <a:ext uri="{FF2B5EF4-FFF2-40B4-BE49-F238E27FC236}">
                  <a16:creationId xmlns:a16="http://schemas.microsoft.com/office/drawing/2014/main" id="{2B768B42-566A-C04C-0A14-722732773D84}"/>
                </a:ext>
              </a:extLst>
            </p:cNvPr>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11976;p15">
              <a:extLst>
                <a:ext uri="{FF2B5EF4-FFF2-40B4-BE49-F238E27FC236}">
                  <a16:creationId xmlns:a16="http://schemas.microsoft.com/office/drawing/2014/main" id="{A6D59BAD-572B-1ED5-0553-C3F91394EB5C}"/>
                </a:ext>
              </a:extLst>
            </p:cNvPr>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11977;p15">
              <a:extLst>
                <a:ext uri="{FF2B5EF4-FFF2-40B4-BE49-F238E27FC236}">
                  <a16:creationId xmlns:a16="http://schemas.microsoft.com/office/drawing/2014/main" id="{6E596800-5300-3426-CA87-3B6F8DFDE342}"/>
                </a:ext>
              </a:extLst>
            </p:cNvPr>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11978;p15">
              <a:extLst>
                <a:ext uri="{FF2B5EF4-FFF2-40B4-BE49-F238E27FC236}">
                  <a16:creationId xmlns:a16="http://schemas.microsoft.com/office/drawing/2014/main" id="{490A2E2B-32D8-0C9D-F8DC-3952D1690A38}"/>
                </a:ext>
              </a:extLst>
            </p:cNvPr>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11979;p15">
              <a:extLst>
                <a:ext uri="{FF2B5EF4-FFF2-40B4-BE49-F238E27FC236}">
                  <a16:creationId xmlns:a16="http://schemas.microsoft.com/office/drawing/2014/main" id="{0FFAC5F6-B775-9177-71DC-DDD6594B4EC9}"/>
                </a:ext>
              </a:extLst>
            </p:cNvPr>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11980;p15">
              <a:extLst>
                <a:ext uri="{FF2B5EF4-FFF2-40B4-BE49-F238E27FC236}">
                  <a16:creationId xmlns:a16="http://schemas.microsoft.com/office/drawing/2014/main" id="{938FEFE2-7195-E3A6-7C27-C918D0153F49}"/>
                </a:ext>
              </a:extLst>
            </p:cNvPr>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11981;p15">
              <a:extLst>
                <a:ext uri="{FF2B5EF4-FFF2-40B4-BE49-F238E27FC236}">
                  <a16:creationId xmlns:a16="http://schemas.microsoft.com/office/drawing/2014/main" id="{A112E9F2-A76B-1E23-22B4-429F421E564F}"/>
                </a:ext>
              </a:extLst>
            </p:cNvPr>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11982;p15">
              <a:extLst>
                <a:ext uri="{FF2B5EF4-FFF2-40B4-BE49-F238E27FC236}">
                  <a16:creationId xmlns:a16="http://schemas.microsoft.com/office/drawing/2014/main" id="{21944847-7FB1-E019-2F96-6DE925EBFB44}"/>
                </a:ext>
              </a:extLst>
            </p:cNvPr>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11983;p15">
              <a:extLst>
                <a:ext uri="{FF2B5EF4-FFF2-40B4-BE49-F238E27FC236}">
                  <a16:creationId xmlns:a16="http://schemas.microsoft.com/office/drawing/2014/main" id="{452C4757-1BA7-B75E-C836-111207B1A8CA}"/>
                </a:ext>
              </a:extLst>
            </p:cNvPr>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11984;p15">
              <a:extLst>
                <a:ext uri="{FF2B5EF4-FFF2-40B4-BE49-F238E27FC236}">
                  <a16:creationId xmlns:a16="http://schemas.microsoft.com/office/drawing/2014/main" id="{550BE45D-B76A-6A7B-3C6E-74D53E58414B}"/>
                </a:ext>
              </a:extLst>
            </p:cNvPr>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11985;p15">
              <a:extLst>
                <a:ext uri="{FF2B5EF4-FFF2-40B4-BE49-F238E27FC236}">
                  <a16:creationId xmlns:a16="http://schemas.microsoft.com/office/drawing/2014/main" id="{A3777889-0609-B4F4-42CD-14AC42152D84}"/>
                </a:ext>
              </a:extLst>
            </p:cNvPr>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11986;p15">
              <a:extLst>
                <a:ext uri="{FF2B5EF4-FFF2-40B4-BE49-F238E27FC236}">
                  <a16:creationId xmlns:a16="http://schemas.microsoft.com/office/drawing/2014/main" id="{2799F026-31FC-448D-4EC3-E00000755770}"/>
                </a:ext>
              </a:extLst>
            </p:cNvPr>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11987;p15">
              <a:extLst>
                <a:ext uri="{FF2B5EF4-FFF2-40B4-BE49-F238E27FC236}">
                  <a16:creationId xmlns:a16="http://schemas.microsoft.com/office/drawing/2014/main" id="{B8EFAA04-AF81-AF80-9D5B-CD7F0BB6A0C2}"/>
                </a:ext>
              </a:extLst>
            </p:cNvPr>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11988;p15">
              <a:extLst>
                <a:ext uri="{FF2B5EF4-FFF2-40B4-BE49-F238E27FC236}">
                  <a16:creationId xmlns:a16="http://schemas.microsoft.com/office/drawing/2014/main" id="{1567612E-4ED6-EE42-0568-A4EA61532342}"/>
                </a:ext>
              </a:extLst>
            </p:cNvPr>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11989;p15">
              <a:extLst>
                <a:ext uri="{FF2B5EF4-FFF2-40B4-BE49-F238E27FC236}">
                  <a16:creationId xmlns:a16="http://schemas.microsoft.com/office/drawing/2014/main" id="{F5D388D6-389C-9DD3-F38F-AA0C567A4ADD}"/>
                </a:ext>
              </a:extLst>
            </p:cNvPr>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11990;p15">
              <a:extLst>
                <a:ext uri="{FF2B5EF4-FFF2-40B4-BE49-F238E27FC236}">
                  <a16:creationId xmlns:a16="http://schemas.microsoft.com/office/drawing/2014/main" id="{172B91E8-2644-FA0C-9B25-E8BCCE20CBC6}"/>
                </a:ext>
              </a:extLst>
            </p:cNvPr>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11991;p15">
              <a:extLst>
                <a:ext uri="{FF2B5EF4-FFF2-40B4-BE49-F238E27FC236}">
                  <a16:creationId xmlns:a16="http://schemas.microsoft.com/office/drawing/2014/main" id="{0401DE93-4A73-1D50-ECD9-CEDC9874793B}"/>
                </a:ext>
              </a:extLst>
            </p:cNvPr>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11992;p15">
              <a:extLst>
                <a:ext uri="{FF2B5EF4-FFF2-40B4-BE49-F238E27FC236}">
                  <a16:creationId xmlns:a16="http://schemas.microsoft.com/office/drawing/2014/main" id="{C4EC4BE5-A89F-9D1A-9202-A1D2FFA3B317}"/>
                </a:ext>
              </a:extLst>
            </p:cNvPr>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11993;p15">
              <a:extLst>
                <a:ext uri="{FF2B5EF4-FFF2-40B4-BE49-F238E27FC236}">
                  <a16:creationId xmlns:a16="http://schemas.microsoft.com/office/drawing/2014/main" id="{6C5FCBD2-A03D-19E0-BB6C-F62360851137}"/>
                </a:ext>
              </a:extLst>
            </p:cNvPr>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11994;p15">
              <a:extLst>
                <a:ext uri="{FF2B5EF4-FFF2-40B4-BE49-F238E27FC236}">
                  <a16:creationId xmlns:a16="http://schemas.microsoft.com/office/drawing/2014/main" id="{F6DD0E60-D07A-17BB-681F-C19502178C0F}"/>
                </a:ext>
              </a:extLst>
            </p:cNvPr>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11995;p15">
              <a:extLst>
                <a:ext uri="{FF2B5EF4-FFF2-40B4-BE49-F238E27FC236}">
                  <a16:creationId xmlns:a16="http://schemas.microsoft.com/office/drawing/2014/main" id="{8BCD7DFB-ADBB-EEC1-149D-FE2634408C69}"/>
                </a:ext>
              </a:extLst>
            </p:cNvPr>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11996;p15">
              <a:extLst>
                <a:ext uri="{FF2B5EF4-FFF2-40B4-BE49-F238E27FC236}">
                  <a16:creationId xmlns:a16="http://schemas.microsoft.com/office/drawing/2014/main" id="{3CEF27E6-2D54-CD02-62E6-94352582CD98}"/>
                </a:ext>
              </a:extLst>
            </p:cNvPr>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11997;p15">
              <a:extLst>
                <a:ext uri="{FF2B5EF4-FFF2-40B4-BE49-F238E27FC236}">
                  <a16:creationId xmlns:a16="http://schemas.microsoft.com/office/drawing/2014/main" id="{ED2062B0-E2EE-A237-C6AB-430F1D1C0471}"/>
                </a:ext>
              </a:extLst>
            </p:cNvPr>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11998;p15">
              <a:extLst>
                <a:ext uri="{FF2B5EF4-FFF2-40B4-BE49-F238E27FC236}">
                  <a16:creationId xmlns:a16="http://schemas.microsoft.com/office/drawing/2014/main" id="{1B99EDC9-5DED-C890-6B27-60507F0A7C79}"/>
                </a:ext>
              </a:extLst>
            </p:cNvPr>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11999;p15">
              <a:extLst>
                <a:ext uri="{FF2B5EF4-FFF2-40B4-BE49-F238E27FC236}">
                  <a16:creationId xmlns:a16="http://schemas.microsoft.com/office/drawing/2014/main" id="{B0EB07B0-D229-DB79-89E5-A768A002A0AF}"/>
                </a:ext>
              </a:extLst>
            </p:cNvPr>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12000;p15">
              <a:extLst>
                <a:ext uri="{FF2B5EF4-FFF2-40B4-BE49-F238E27FC236}">
                  <a16:creationId xmlns:a16="http://schemas.microsoft.com/office/drawing/2014/main" id="{BEDAA4BA-7C4A-5B29-5708-41DFAD94A85D}"/>
                </a:ext>
              </a:extLst>
            </p:cNvPr>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12001;p15">
              <a:extLst>
                <a:ext uri="{FF2B5EF4-FFF2-40B4-BE49-F238E27FC236}">
                  <a16:creationId xmlns:a16="http://schemas.microsoft.com/office/drawing/2014/main" id="{E070ADE5-27BF-DC29-128D-B6B78ECA7649}"/>
                </a:ext>
              </a:extLst>
            </p:cNvPr>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12002;p15">
              <a:extLst>
                <a:ext uri="{FF2B5EF4-FFF2-40B4-BE49-F238E27FC236}">
                  <a16:creationId xmlns:a16="http://schemas.microsoft.com/office/drawing/2014/main" id="{A050693F-1E9D-4ED8-4C2B-7D82D71AF117}"/>
                </a:ext>
              </a:extLst>
            </p:cNvPr>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12003;p15">
              <a:extLst>
                <a:ext uri="{FF2B5EF4-FFF2-40B4-BE49-F238E27FC236}">
                  <a16:creationId xmlns:a16="http://schemas.microsoft.com/office/drawing/2014/main" id="{9E4FA248-F367-752C-4EAA-83EC9658C49B}"/>
                </a:ext>
              </a:extLst>
            </p:cNvPr>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12004;p15">
              <a:extLst>
                <a:ext uri="{FF2B5EF4-FFF2-40B4-BE49-F238E27FC236}">
                  <a16:creationId xmlns:a16="http://schemas.microsoft.com/office/drawing/2014/main" id="{6CF25A8A-4A3A-77D0-6682-4BD0EAA1EC43}"/>
                </a:ext>
              </a:extLst>
            </p:cNvPr>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12005;p15">
              <a:extLst>
                <a:ext uri="{FF2B5EF4-FFF2-40B4-BE49-F238E27FC236}">
                  <a16:creationId xmlns:a16="http://schemas.microsoft.com/office/drawing/2014/main" id="{81FEF103-17D3-0BB8-E847-BB70DD8C1D97}"/>
                </a:ext>
              </a:extLst>
            </p:cNvPr>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12006;p15">
              <a:extLst>
                <a:ext uri="{FF2B5EF4-FFF2-40B4-BE49-F238E27FC236}">
                  <a16:creationId xmlns:a16="http://schemas.microsoft.com/office/drawing/2014/main" id="{CE8D76E5-9936-1889-6A0F-F532C8831726}"/>
                </a:ext>
              </a:extLst>
            </p:cNvPr>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12007;p15">
              <a:extLst>
                <a:ext uri="{FF2B5EF4-FFF2-40B4-BE49-F238E27FC236}">
                  <a16:creationId xmlns:a16="http://schemas.microsoft.com/office/drawing/2014/main" id="{8CCCCE40-3CAE-47DC-CFBB-9F6869FEBC97}"/>
                </a:ext>
              </a:extLst>
            </p:cNvPr>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12008;p15">
              <a:extLst>
                <a:ext uri="{FF2B5EF4-FFF2-40B4-BE49-F238E27FC236}">
                  <a16:creationId xmlns:a16="http://schemas.microsoft.com/office/drawing/2014/main" id="{6D31EF02-A8E5-5E4C-406A-9B9631FAB024}"/>
                </a:ext>
              </a:extLst>
            </p:cNvPr>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12009;p15">
              <a:extLst>
                <a:ext uri="{FF2B5EF4-FFF2-40B4-BE49-F238E27FC236}">
                  <a16:creationId xmlns:a16="http://schemas.microsoft.com/office/drawing/2014/main" id="{BCE7AB59-F76B-C5F0-0EF0-FF4E72043A7F}"/>
                </a:ext>
              </a:extLst>
            </p:cNvPr>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12010;p15">
              <a:extLst>
                <a:ext uri="{FF2B5EF4-FFF2-40B4-BE49-F238E27FC236}">
                  <a16:creationId xmlns:a16="http://schemas.microsoft.com/office/drawing/2014/main" id="{E0C2125C-CA30-9B35-DE0A-6A6C2C2875B7}"/>
                </a:ext>
              </a:extLst>
            </p:cNvPr>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12011;p15">
              <a:extLst>
                <a:ext uri="{FF2B5EF4-FFF2-40B4-BE49-F238E27FC236}">
                  <a16:creationId xmlns:a16="http://schemas.microsoft.com/office/drawing/2014/main" id="{288AC91B-3D2C-26ED-DDC5-3AD5F116EB30}"/>
                </a:ext>
              </a:extLst>
            </p:cNvPr>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12012;p15">
              <a:extLst>
                <a:ext uri="{FF2B5EF4-FFF2-40B4-BE49-F238E27FC236}">
                  <a16:creationId xmlns:a16="http://schemas.microsoft.com/office/drawing/2014/main" id="{CBAF47FB-EF47-AADC-8E3F-07C918291728}"/>
                </a:ext>
              </a:extLst>
            </p:cNvPr>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12013;p15">
              <a:extLst>
                <a:ext uri="{FF2B5EF4-FFF2-40B4-BE49-F238E27FC236}">
                  <a16:creationId xmlns:a16="http://schemas.microsoft.com/office/drawing/2014/main" id="{025E9BCA-BBAD-4CAC-8524-14654B63D37B}"/>
                </a:ext>
              </a:extLst>
            </p:cNvPr>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12014;p15">
              <a:extLst>
                <a:ext uri="{FF2B5EF4-FFF2-40B4-BE49-F238E27FC236}">
                  <a16:creationId xmlns:a16="http://schemas.microsoft.com/office/drawing/2014/main" id="{4450343C-22FC-8BCC-8583-0C7421974230}"/>
                </a:ext>
              </a:extLst>
            </p:cNvPr>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12015;p15">
              <a:extLst>
                <a:ext uri="{FF2B5EF4-FFF2-40B4-BE49-F238E27FC236}">
                  <a16:creationId xmlns:a16="http://schemas.microsoft.com/office/drawing/2014/main" id="{FBBD693D-18AD-ABD2-B19F-8D0A5FC04147}"/>
                </a:ext>
              </a:extLst>
            </p:cNvPr>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12016;p15">
              <a:extLst>
                <a:ext uri="{FF2B5EF4-FFF2-40B4-BE49-F238E27FC236}">
                  <a16:creationId xmlns:a16="http://schemas.microsoft.com/office/drawing/2014/main" id="{075DD9B0-1F96-5995-7DBE-5B4F1E34FC97}"/>
                </a:ext>
              </a:extLst>
            </p:cNvPr>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12017;p15">
              <a:extLst>
                <a:ext uri="{FF2B5EF4-FFF2-40B4-BE49-F238E27FC236}">
                  <a16:creationId xmlns:a16="http://schemas.microsoft.com/office/drawing/2014/main" id="{63A65FCB-C90B-7AAA-F1C1-0F58474466E4}"/>
                </a:ext>
              </a:extLst>
            </p:cNvPr>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12018;p15">
              <a:extLst>
                <a:ext uri="{FF2B5EF4-FFF2-40B4-BE49-F238E27FC236}">
                  <a16:creationId xmlns:a16="http://schemas.microsoft.com/office/drawing/2014/main" id="{F0E5E853-0444-108D-82D4-420CCCA1728F}"/>
                </a:ext>
              </a:extLst>
            </p:cNvPr>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12019;p15">
              <a:extLst>
                <a:ext uri="{FF2B5EF4-FFF2-40B4-BE49-F238E27FC236}">
                  <a16:creationId xmlns:a16="http://schemas.microsoft.com/office/drawing/2014/main" id="{1894D6C4-D72E-E838-024A-24A8D347D5B3}"/>
                </a:ext>
              </a:extLst>
            </p:cNvPr>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12020;p15">
              <a:extLst>
                <a:ext uri="{FF2B5EF4-FFF2-40B4-BE49-F238E27FC236}">
                  <a16:creationId xmlns:a16="http://schemas.microsoft.com/office/drawing/2014/main" id="{65B1343C-E4BC-5070-A32D-6173CCA9B3B5}"/>
                </a:ext>
              </a:extLst>
            </p:cNvPr>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12021;p15">
              <a:extLst>
                <a:ext uri="{FF2B5EF4-FFF2-40B4-BE49-F238E27FC236}">
                  <a16:creationId xmlns:a16="http://schemas.microsoft.com/office/drawing/2014/main" id="{66DC0567-2B95-2C8C-5B19-EBFE17AF89D0}"/>
                </a:ext>
              </a:extLst>
            </p:cNvPr>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12022;p15">
              <a:extLst>
                <a:ext uri="{FF2B5EF4-FFF2-40B4-BE49-F238E27FC236}">
                  <a16:creationId xmlns:a16="http://schemas.microsoft.com/office/drawing/2014/main" id="{AD569296-44FF-0979-C919-488311B505A9}"/>
                </a:ext>
              </a:extLst>
            </p:cNvPr>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12023;p15">
              <a:extLst>
                <a:ext uri="{FF2B5EF4-FFF2-40B4-BE49-F238E27FC236}">
                  <a16:creationId xmlns:a16="http://schemas.microsoft.com/office/drawing/2014/main" id="{EAA4D075-D76D-C4C5-CEEE-0F5CCC68D608}"/>
                </a:ext>
              </a:extLst>
            </p:cNvPr>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12024;p15">
              <a:extLst>
                <a:ext uri="{FF2B5EF4-FFF2-40B4-BE49-F238E27FC236}">
                  <a16:creationId xmlns:a16="http://schemas.microsoft.com/office/drawing/2014/main" id="{45A53E03-C69E-04B2-3303-708F1370A719}"/>
                </a:ext>
              </a:extLst>
            </p:cNvPr>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12025;p15">
              <a:extLst>
                <a:ext uri="{FF2B5EF4-FFF2-40B4-BE49-F238E27FC236}">
                  <a16:creationId xmlns:a16="http://schemas.microsoft.com/office/drawing/2014/main" id="{12FA23D3-C178-9112-87C7-5A7EC27DF7AE}"/>
                </a:ext>
              </a:extLst>
            </p:cNvPr>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12026;p15">
              <a:extLst>
                <a:ext uri="{FF2B5EF4-FFF2-40B4-BE49-F238E27FC236}">
                  <a16:creationId xmlns:a16="http://schemas.microsoft.com/office/drawing/2014/main" id="{3822FAF9-5536-52AD-1299-67C4FDC3C743}"/>
                </a:ext>
              </a:extLst>
            </p:cNvPr>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12027;p15">
              <a:extLst>
                <a:ext uri="{FF2B5EF4-FFF2-40B4-BE49-F238E27FC236}">
                  <a16:creationId xmlns:a16="http://schemas.microsoft.com/office/drawing/2014/main" id="{86CA9D21-603B-ECE9-AAF9-AE9DFE750889}"/>
                </a:ext>
              </a:extLst>
            </p:cNvPr>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12028;p15">
              <a:extLst>
                <a:ext uri="{FF2B5EF4-FFF2-40B4-BE49-F238E27FC236}">
                  <a16:creationId xmlns:a16="http://schemas.microsoft.com/office/drawing/2014/main" id="{147AC37C-240F-5091-B273-2BB403E722CC}"/>
                </a:ext>
              </a:extLst>
            </p:cNvPr>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12029;p15">
              <a:extLst>
                <a:ext uri="{FF2B5EF4-FFF2-40B4-BE49-F238E27FC236}">
                  <a16:creationId xmlns:a16="http://schemas.microsoft.com/office/drawing/2014/main" id="{053CEF09-EDC6-4B1F-6885-C45FE87EA289}"/>
                </a:ext>
              </a:extLst>
            </p:cNvPr>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12030;p15">
              <a:extLst>
                <a:ext uri="{FF2B5EF4-FFF2-40B4-BE49-F238E27FC236}">
                  <a16:creationId xmlns:a16="http://schemas.microsoft.com/office/drawing/2014/main" id="{82C12926-7096-6A49-56D2-C1A34D0C1789}"/>
                </a:ext>
              </a:extLst>
            </p:cNvPr>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12031;p15">
              <a:extLst>
                <a:ext uri="{FF2B5EF4-FFF2-40B4-BE49-F238E27FC236}">
                  <a16:creationId xmlns:a16="http://schemas.microsoft.com/office/drawing/2014/main" id="{5FF52E58-12C3-D3F5-9765-78011E095423}"/>
                </a:ext>
              </a:extLst>
            </p:cNvPr>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12032;p15">
              <a:extLst>
                <a:ext uri="{FF2B5EF4-FFF2-40B4-BE49-F238E27FC236}">
                  <a16:creationId xmlns:a16="http://schemas.microsoft.com/office/drawing/2014/main" id="{A8F98074-8DB1-1B93-0F54-24F5E1DFE24A}"/>
                </a:ext>
              </a:extLst>
            </p:cNvPr>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12033;p15">
              <a:extLst>
                <a:ext uri="{FF2B5EF4-FFF2-40B4-BE49-F238E27FC236}">
                  <a16:creationId xmlns:a16="http://schemas.microsoft.com/office/drawing/2014/main" id="{36FB53EF-67F5-6087-E443-6FB8DAFED21C}"/>
                </a:ext>
              </a:extLst>
            </p:cNvPr>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12034;p15">
              <a:extLst>
                <a:ext uri="{FF2B5EF4-FFF2-40B4-BE49-F238E27FC236}">
                  <a16:creationId xmlns:a16="http://schemas.microsoft.com/office/drawing/2014/main" id="{B25AA659-3FD7-DEE0-0C0A-F0C0ED81B614}"/>
                </a:ext>
              </a:extLst>
            </p:cNvPr>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12035;p15">
              <a:extLst>
                <a:ext uri="{FF2B5EF4-FFF2-40B4-BE49-F238E27FC236}">
                  <a16:creationId xmlns:a16="http://schemas.microsoft.com/office/drawing/2014/main" id="{A5E284F0-135F-82DA-FB02-D70D465B523B}"/>
                </a:ext>
              </a:extLst>
            </p:cNvPr>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12036;p15">
              <a:extLst>
                <a:ext uri="{FF2B5EF4-FFF2-40B4-BE49-F238E27FC236}">
                  <a16:creationId xmlns:a16="http://schemas.microsoft.com/office/drawing/2014/main" id="{EC3FE879-96D3-831F-39AA-D06670FF4FFA}"/>
                </a:ext>
              </a:extLst>
            </p:cNvPr>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12037;p15">
              <a:extLst>
                <a:ext uri="{FF2B5EF4-FFF2-40B4-BE49-F238E27FC236}">
                  <a16:creationId xmlns:a16="http://schemas.microsoft.com/office/drawing/2014/main" id="{1385EFB0-FA1A-73A2-E56D-4AAAB89C2346}"/>
                </a:ext>
              </a:extLst>
            </p:cNvPr>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12038;p15">
              <a:extLst>
                <a:ext uri="{FF2B5EF4-FFF2-40B4-BE49-F238E27FC236}">
                  <a16:creationId xmlns:a16="http://schemas.microsoft.com/office/drawing/2014/main" id="{57E055E9-9400-734C-5BC1-0C04CAB947F4}"/>
                </a:ext>
              </a:extLst>
            </p:cNvPr>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12039;p15">
              <a:extLst>
                <a:ext uri="{FF2B5EF4-FFF2-40B4-BE49-F238E27FC236}">
                  <a16:creationId xmlns:a16="http://schemas.microsoft.com/office/drawing/2014/main" id="{B2E9176C-BCB1-24FA-E34A-FF5F0A9B1F3D}"/>
                </a:ext>
              </a:extLst>
            </p:cNvPr>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12040;p15">
              <a:extLst>
                <a:ext uri="{FF2B5EF4-FFF2-40B4-BE49-F238E27FC236}">
                  <a16:creationId xmlns:a16="http://schemas.microsoft.com/office/drawing/2014/main" id="{7D687A1D-5B23-9A9E-BC33-CE13FC6FDFE8}"/>
                </a:ext>
              </a:extLst>
            </p:cNvPr>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12041;p15">
              <a:extLst>
                <a:ext uri="{FF2B5EF4-FFF2-40B4-BE49-F238E27FC236}">
                  <a16:creationId xmlns:a16="http://schemas.microsoft.com/office/drawing/2014/main" id="{B83206D1-9059-F611-85FC-3E9450431606}"/>
                </a:ext>
              </a:extLst>
            </p:cNvPr>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12042;p15">
              <a:extLst>
                <a:ext uri="{FF2B5EF4-FFF2-40B4-BE49-F238E27FC236}">
                  <a16:creationId xmlns:a16="http://schemas.microsoft.com/office/drawing/2014/main" id="{7DF53834-8804-2EE9-7575-0C9F4A0B0FBB}"/>
                </a:ext>
              </a:extLst>
            </p:cNvPr>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12043;p15">
              <a:extLst>
                <a:ext uri="{FF2B5EF4-FFF2-40B4-BE49-F238E27FC236}">
                  <a16:creationId xmlns:a16="http://schemas.microsoft.com/office/drawing/2014/main" id="{CCB9A170-378E-2D0F-240C-BD19F76B5249}"/>
                </a:ext>
              </a:extLst>
            </p:cNvPr>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12044;p15">
              <a:extLst>
                <a:ext uri="{FF2B5EF4-FFF2-40B4-BE49-F238E27FC236}">
                  <a16:creationId xmlns:a16="http://schemas.microsoft.com/office/drawing/2014/main" id="{7F8F589D-5E72-5059-DE56-2E8DFF3745EB}"/>
                </a:ext>
              </a:extLst>
            </p:cNvPr>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12045;p15">
              <a:extLst>
                <a:ext uri="{FF2B5EF4-FFF2-40B4-BE49-F238E27FC236}">
                  <a16:creationId xmlns:a16="http://schemas.microsoft.com/office/drawing/2014/main" id="{7F126436-9A28-B3FD-3F1A-A1B8DA4B893E}"/>
                </a:ext>
              </a:extLst>
            </p:cNvPr>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12046;p15">
              <a:extLst>
                <a:ext uri="{FF2B5EF4-FFF2-40B4-BE49-F238E27FC236}">
                  <a16:creationId xmlns:a16="http://schemas.microsoft.com/office/drawing/2014/main" id="{4EBBD9F2-41E9-A416-A05B-D519F32F1F8B}"/>
                </a:ext>
              </a:extLst>
            </p:cNvPr>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12047;p15">
              <a:extLst>
                <a:ext uri="{FF2B5EF4-FFF2-40B4-BE49-F238E27FC236}">
                  <a16:creationId xmlns:a16="http://schemas.microsoft.com/office/drawing/2014/main" id="{0302F958-E2BC-399E-1877-638059687D00}"/>
                </a:ext>
              </a:extLst>
            </p:cNvPr>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12048;p15">
              <a:extLst>
                <a:ext uri="{FF2B5EF4-FFF2-40B4-BE49-F238E27FC236}">
                  <a16:creationId xmlns:a16="http://schemas.microsoft.com/office/drawing/2014/main" id="{3B568C10-45AD-0026-74CD-6BF4DDB387E3}"/>
                </a:ext>
              </a:extLst>
            </p:cNvPr>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12049;p15">
              <a:extLst>
                <a:ext uri="{FF2B5EF4-FFF2-40B4-BE49-F238E27FC236}">
                  <a16:creationId xmlns:a16="http://schemas.microsoft.com/office/drawing/2014/main" id="{9881E3C5-A3BF-FE33-441D-660C66716E27}"/>
                </a:ext>
              </a:extLst>
            </p:cNvPr>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12050;p15">
              <a:extLst>
                <a:ext uri="{FF2B5EF4-FFF2-40B4-BE49-F238E27FC236}">
                  <a16:creationId xmlns:a16="http://schemas.microsoft.com/office/drawing/2014/main" id="{E7592A10-7B0B-F68B-9920-2572596AFFFE}"/>
                </a:ext>
              </a:extLst>
            </p:cNvPr>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12051;p15">
              <a:extLst>
                <a:ext uri="{FF2B5EF4-FFF2-40B4-BE49-F238E27FC236}">
                  <a16:creationId xmlns:a16="http://schemas.microsoft.com/office/drawing/2014/main" id="{8AE03DD6-2180-4236-C39A-4A3B4DB5BB94}"/>
                </a:ext>
              </a:extLst>
            </p:cNvPr>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12052;p15">
              <a:extLst>
                <a:ext uri="{FF2B5EF4-FFF2-40B4-BE49-F238E27FC236}">
                  <a16:creationId xmlns:a16="http://schemas.microsoft.com/office/drawing/2014/main" id="{A74E1211-D3E8-9934-1DBA-79DCBDC5E9E3}"/>
                </a:ext>
              </a:extLst>
            </p:cNvPr>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12053;p15">
              <a:extLst>
                <a:ext uri="{FF2B5EF4-FFF2-40B4-BE49-F238E27FC236}">
                  <a16:creationId xmlns:a16="http://schemas.microsoft.com/office/drawing/2014/main" id="{A41695A5-EBD3-65C2-36E2-F65C804BFCD2}"/>
                </a:ext>
              </a:extLst>
            </p:cNvPr>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12054;p15">
              <a:extLst>
                <a:ext uri="{FF2B5EF4-FFF2-40B4-BE49-F238E27FC236}">
                  <a16:creationId xmlns:a16="http://schemas.microsoft.com/office/drawing/2014/main" id="{D55FB5FB-572F-E801-D78F-4D0D4BF8C1BC}"/>
                </a:ext>
              </a:extLst>
            </p:cNvPr>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12055;p15">
              <a:extLst>
                <a:ext uri="{FF2B5EF4-FFF2-40B4-BE49-F238E27FC236}">
                  <a16:creationId xmlns:a16="http://schemas.microsoft.com/office/drawing/2014/main" id="{75C4F5E0-23F1-9BFE-5498-BE53AD3E58BF}"/>
                </a:ext>
              </a:extLst>
            </p:cNvPr>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12056;p15">
              <a:extLst>
                <a:ext uri="{FF2B5EF4-FFF2-40B4-BE49-F238E27FC236}">
                  <a16:creationId xmlns:a16="http://schemas.microsoft.com/office/drawing/2014/main" id="{7FEFEA50-13A0-F830-CC24-530E9D7AF0F8}"/>
                </a:ext>
              </a:extLst>
            </p:cNvPr>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12057;p15">
              <a:extLst>
                <a:ext uri="{FF2B5EF4-FFF2-40B4-BE49-F238E27FC236}">
                  <a16:creationId xmlns:a16="http://schemas.microsoft.com/office/drawing/2014/main" id="{735EF293-4C9F-1881-C902-7E5D9FAC8A60}"/>
                </a:ext>
              </a:extLst>
            </p:cNvPr>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12058;p15">
              <a:extLst>
                <a:ext uri="{FF2B5EF4-FFF2-40B4-BE49-F238E27FC236}">
                  <a16:creationId xmlns:a16="http://schemas.microsoft.com/office/drawing/2014/main" id="{9565370F-404B-1A84-B80E-13BEA29AB1F9}"/>
                </a:ext>
              </a:extLst>
            </p:cNvPr>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12059;p15">
              <a:extLst>
                <a:ext uri="{FF2B5EF4-FFF2-40B4-BE49-F238E27FC236}">
                  <a16:creationId xmlns:a16="http://schemas.microsoft.com/office/drawing/2014/main" id="{14D211AD-F631-277A-DEC3-D4E0B113B742}"/>
                </a:ext>
              </a:extLst>
            </p:cNvPr>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12060;p15">
              <a:extLst>
                <a:ext uri="{FF2B5EF4-FFF2-40B4-BE49-F238E27FC236}">
                  <a16:creationId xmlns:a16="http://schemas.microsoft.com/office/drawing/2014/main" id="{DE8BF74D-CB6A-D18F-3F6E-41ED7BF7BA9B}"/>
                </a:ext>
              </a:extLst>
            </p:cNvPr>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12061;p15">
              <a:extLst>
                <a:ext uri="{FF2B5EF4-FFF2-40B4-BE49-F238E27FC236}">
                  <a16:creationId xmlns:a16="http://schemas.microsoft.com/office/drawing/2014/main" id="{84B26A9B-B9B3-196C-7259-960CD29974E8}"/>
                </a:ext>
              </a:extLst>
            </p:cNvPr>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12062;p15">
              <a:extLst>
                <a:ext uri="{FF2B5EF4-FFF2-40B4-BE49-F238E27FC236}">
                  <a16:creationId xmlns:a16="http://schemas.microsoft.com/office/drawing/2014/main" id="{F80533D9-0BF6-F385-D4A1-CF3D7D5EF574}"/>
                </a:ext>
              </a:extLst>
            </p:cNvPr>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12063;p15">
              <a:extLst>
                <a:ext uri="{FF2B5EF4-FFF2-40B4-BE49-F238E27FC236}">
                  <a16:creationId xmlns:a16="http://schemas.microsoft.com/office/drawing/2014/main" id="{E2B8D345-69FE-53E6-1A11-1997B157A38E}"/>
                </a:ext>
              </a:extLst>
            </p:cNvPr>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12064;p15">
              <a:extLst>
                <a:ext uri="{FF2B5EF4-FFF2-40B4-BE49-F238E27FC236}">
                  <a16:creationId xmlns:a16="http://schemas.microsoft.com/office/drawing/2014/main" id="{21E8587C-C42F-9993-0898-7FA01EE8B6E4}"/>
                </a:ext>
              </a:extLst>
            </p:cNvPr>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12065;p15">
              <a:extLst>
                <a:ext uri="{FF2B5EF4-FFF2-40B4-BE49-F238E27FC236}">
                  <a16:creationId xmlns:a16="http://schemas.microsoft.com/office/drawing/2014/main" id="{B7D6DC1F-7EE3-DACA-FD8B-03380ABB086F}"/>
                </a:ext>
              </a:extLst>
            </p:cNvPr>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12066;p15">
              <a:extLst>
                <a:ext uri="{FF2B5EF4-FFF2-40B4-BE49-F238E27FC236}">
                  <a16:creationId xmlns:a16="http://schemas.microsoft.com/office/drawing/2014/main" id="{2955EA01-2DE4-2232-4BD3-5C9B1F027460}"/>
                </a:ext>
              </a:extLst>
            </p:cNvPr>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12067;p15">
              <a:extLst>
                <a:ext uri="{FF2B5EF4-FFF2-40B4-BE49-F238E27FC236}">
                  <a16:creationId xmlns:a16="http://schemas.microsoft.com/office/drawing/2014/main" id="{EE93345C-458D-5ED1-287B-E877C9A05E79}"/>
                </a:ext>
              </a:extLst>
            </p:cNvPr>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12068;p15">
              <a:extLst>
                <a:ext uri="{FF2B5EF4-FFF2-40B4-BE49-F238E27FC236}">
                  <a16:creationId xmlns:a16="http://schemas.microsoft.com/office/drawing/2014/main" id="{707A1E40-B6FB-7159-6136-D56C9BDEE851}"/>
                </a:ext>
              </a:extLst>
            </p:cNvPr>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12069;p15">
              <a:extLst>
                <a:ext uri="{FF2B5EF4-FFF2-40B4-BE49-F238E27FC236}">
                  <a16:creationId xmlns:a16="http://schemas.microsoft.com/office/drawing/2014/main" id="{0CBA7A23-9726-BF31-30EF-304F2AAD3C1D}"/>
                </a:ext>
              </a:extLst>
            </p:cNvPr>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12070;p15">
              <a:extLst>
                <a:ext uri="{FF2B5EF4-FFF2-40B4-BE49-F238E27FC236}">
                  <a16:creationId xmlns:a16="http://schemas.microsoft.com/office/drawing/2014/main" id="{38D809AF-66DC-9A84-40EA-74A854D8075C}"/>
                </a:ext>
              </a:extLst>
            </p:cNvPr>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12071;p15">
              <a:extLst>
                <a:ext uri="{FF2B5EF4-FFF2-40B4-BE49-F238E27FC236}">
                  <a16:creationId xmlns:a16="http://schemas.microsoft.com/office/drawing/2014/main" id="{020A9087-62D6-3672-409B-E2E3F697A25B}"/>
                </a:ext>
              </a:extLst>
            </p:cNvPr>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12072;p15">
              <a:extLst>
                <a:ext uri="{FF2B5EF4-FFF2-40B4-BE49-F238E27FC236}">
                  <a16:creationId xmlns:a16="http://schemas.microsoft.com/office/drawing/2014/main" id="{B0AC3D43-1314-25B4-8A85-2D1D65F9CFBA}"/>
                </a:ext>
              </a:extLst>
            </p:cNvPr>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12073;p15">
              <a:extLst>
                <a:ext uri="{FF2B5EF4-FFF2-40B4-BE49-F238E27FC236}">
                  <a16:creationId xmlns:a16="http://schemas.microsoft.com/office/drawing/2014/main" id="{8870813C-EA26-4CFD-EF25-7835F4B0D9C7}"/>
                </a:ext>
              </a:extLst>
            </p:cNvPr>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12074;p15">
              <a:extLst>
                <a:ext uri="{FF2B5EF4-FFF2-40B4-BE49-F238E27FC236}">
                  <a16:creationId xmlns:a16="http://schemas.microsoft.com/office/drawing/2014/main" id="{E5C226B1-A39A-B1C9-D7A7-CF49759486FE}"/>
                </a:ext>
              </a:extLst>
            </p:cNvPr>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12075;p15">
              <a:extLst>
                <a:ext uri="{FF2B5EF4-FFF2-40B4-BE49-F238E27FC236}">
                  <a16:creationId xmlns:a16="http://schemas.microsoft.com/office/drawing/2014/main" id="{1DC6DA3B-00DB-5929-D722-B719FCC95E0C}"/>
                </a:ext>
              </a:extLst>
            </p:cNvPr>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12076;p15">
              <a:extLst>
                <a:ext uri="{FF2B5EF4-FFF2-40B4-BE49-F238E27FC236}">
                  <a16:creationId xmlns:a16="http://schemas.microsoft.com/office/drawing/2014/main" id="{BF19293D-13C3-B9F9-8002-F380F2EFBD25}"/>
                </a:ext>
              </a:extLst>
            </p:cNvPr>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12077;p15">
              <a:extLst>
                <a:ext uri="{FF2B5EF4-FFF2-40B4-BE49-F238E27FC236}">
                  <a16:creationId xmlns:a16="http://schemas.microsoft.com/office/drawing/2014/main" id="{531E3EDA-1C59-FFA3-2154-9AF9A188C4EF}"/>
                </a:ext>
              </a:extLst>
            </p:cNvPr>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12078;p15">
              <a:extLst>
                <a:ext uri="{FF2B5EF4-FFF2-40B4-BE49-F238E27FC236}">
                  <a16:creationId xmlns:a16="http://schemas.microsoft.com/office/drawing/2014/main" id="{87FB659E-DD7A-515D-A1A2-30BBB6EE48F5}"/>
                </a:ext>
              </a:extLst>
            </p:cNvPr>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12079;p15">
              <a:extLst>
                <a:ext uri="{FF2B5EF4-FFF2-40B4-BE49-F238E27FC236}">
                  <a16:creationId xmlns:a16="http://schemas.microsoft.com/office/drawing/2014/main" id="{4818202A-1B1A-408F-B5C8-7255CE39AF5D}"/>
                </a:ext>
              </a:extLst>
            </p:cNvPr>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12080;p15">
              <a:extLst>
                <a:ext uri="{FF2B5EF4-FFF2-40B4-BE49-F238E27FC236}">
                  <a16:creationId xmlns:a16="http://schemas.microsoft.com/office/drawing/2014/main" id="{54D13117-B697-59B0-0FBB-B44EBDA4F37B}"/>
                </a:ext>
              </a:extLst>
            </p:cNvPr>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12081;p15">
              <a:extLst>
                <a:ext uri="{FF2B5EF4-FFF2-40B4-BE49-F238E27FC236}">
                  <a16:creationId xmlns:a16="http://schemas.microsoft.com/office/drawing/2014/main" id="{9384D88F-C35C-EAF1-FAF4-AA493E042B94}"/>
                </a:ext>
              </a:extLst>
            </p:cNvPr>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12082;p15">
              <a:extLst>
                <a:ext uri="{FF2B5EF4-FFF2-40B4-BE49-F238E27FC236}">
                  <a16:creationId xmlns:a16="http://schemas.microsoft.com/office/drawing/2014/main" id="{0E7BF2AC-952A-70FB-741A-CD9B8B771862}"/>
                </a:ext>
              </a:extLst>
            </p:cNvPr>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12083;p15">
              <a:extLst>
                <a:ext uri="{FF2B5EF4-FFF2-40B4-BE49-F238E27FC236}">
                  <a16:creationId xmlns:a16="http://schemas.microsoft.com/office/drawing/2014/main" id="{6F66AF4B-E03D-10C4-7E66-1A20A4634A02}"/>
                </a:ext>
              </a:extLst>
            </p:cNvPr>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12084;p15">
              <a:extLst>
                <a:ext uri="{FF2B5EF4-FFF2-40B4-BE49-F238E27FC236}">
                  <a16:creationId xmlns:a16="http://schemas.microsoft.com/office/drawing/2014/main" id="{F8D236D8-F737-4F2A-2376-2CA767A13337}"/>
                </a:ext>
              </a:extLst>
            </p:cNvPr>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12085;p15">
              <a:extLst>
                <a:ext uri="{FF2B5EF4-FFF2-40B4-BE49-F238E27FC236}">
                  <a16:creationId xmlns:a16="http://schemas.microsoft.com/office/drawing/2014/main" id="{98CC6510-1B7B-EBC2-085E-D9CB186DC8AA}"/>
                </a:ext>
              </a:extLst>
            </p:cNvPr>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12086;p15">
              <a:extLst>
                <a:ext uri="{FF2B5EF4-FFF2-40B4-BE49-F238E27FC236}">
                  <a16:creationId xmlns:a16="http://schemas.microsoft.com/office/drawing/2014/main" id="{3DDA7C58-D224-EFD3-E67B-67C337B3966F}"/>
                </a:ext>
              </a:extLst>
            </p:cNvPr>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12087;p15">
              <a:extLst>
                <a:ext uri="{FF2B5EF4-FFF2-40B4-BE49-F238E27FC236}">
                  <a16:creationId xmlns:a16="http://schemas.microsoft.com/office/drawing/2014/main" id="{B3A41B4A-EEFC-0B7E-38DF-51DF17BE204A}"/>
                </a:ext>
              </a:extLst>
            </p:cNvPr>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12088;p15">
              <a:extLst>
                <a:ext uri="{FF2B5EF4-FFF2-40B4-BE49-F238E27FC236}">
                  <a16:creationId xmlns:a16="http://schemas.microsoft.com/office/drawing/2014/main" id="{D4276C95-F701-E846-125F-40B68217940D}"/>
                </a:ext>
              </a:extLst>
            </p:cNvPr>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12089;p15">
              <a:extLst>
                <a:ext uri="{FF2B5EF4-FFF2-40B4-BE49-F238E27FC236}">
                  <a16:creationId xmlns:a16="http://schemas.microsoft.com/office/drawing/2014/main" id="{59200D2B-3D14-494C-04B4-AD01495668B5}"/>
                </a:ext>
              </a:extLst>
            </p:cNvPr>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12090;p15">
              <a:extLst>
                <a:ext uri="{FF2B5EF4-FFF2-40B4-BE49-F238E27FC236}">
                  <a16:creationId xmlns:a16="http://schemas.microsoft.com/office/drawing/2014/main" id="{11995BB4-D19F-AEF5-54C1-5750BEAEEC5E}"/>
                </a:ext>
              </a:extLst>
            </p:cNvPr>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12091;p15">
              <a:extLst>
                <a:ext uri="{FF2B5EF4-FFF2-40B4-BE49-F238E27FC236}">
                  <a16:creationId xmlns:a16="http://schemas.microsoft.com/office/drawing/2014/main" id="{597C14B3-694C-9131-C19A-73861AD35AC0}"/>
                </a:ext>
              </a:extLst>
            </p:cNvPr>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12092;p15">
              <a:extLst>
                <a:ext uri="{FF2B5EF4-FFF2-40B4-BE49-F238E27FC236}">
                  <a16:creationId xmlns:a16="http://schemas.microsoft.com/office/drawing/2014/main" id="{808E38B0-0F05-3962-A341-265BC8253D85}"/>
                </a:ext>
              </a:extLst>
            </p:cNvPr>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12093;p15">
              <a:extLst>
                <a:ext uri="{FF2B5EF4-FFF2-40B4-BE49-F238E27FC236}">
                  <a16:creationId xmlns:a16="http://schemas.microsoft.com/office/drawing/2014/main" id="{EB26A6E1-892E-9FF0-8DC4-BE7B60BCB4A8}"/>
                </a:ext>
              </a:extLst>
            </p:cNvPr>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12094;p15">
              <a:extLst>
                <a:ext uri="{FF2B5EF4-FFF2-40B4-BE49-F238E27FC236}">
                  <a16:creationId xmlns:a16="http://schemas.microsoft.com/office/drawing/2014/main" id="{82ECB317-A2C6-FF26-F10E-3F764D9327BD}"/>
                </a:ext>
              </a:extLst>
            </p:cNvPr>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12095;p15">
              <a:extLst>
                <a:ext uri="{FF2B5EF4-FFF2-40B4-BE49-F238E27FC236}">
                  <a16:creationId xmlns:a16="http://schemas.microsoft.com/office/drawing/2014/main" id="{15B388BB-D3E3-3814-FF27-6BA00F6516B3}"/>
                </a:ext>
              </a:extLst>
            </p:cNvPr>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12096;p15">
              <a:extLst>
                <a:ext uri="{FF2B5EF4-FFF2-40B4-BE49-F238E27FC236}">
                  <a16:creationId xmlns:a16="http://schemas.microsoft.com/office/drawing/2014/main" id="{68BF020A-277E-1110-D3DD-6ED6236CCD45}"/>
                </a:ext>
              </a:extLst>
            </p:cNvPr>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12097;p15">
              <a:extLst>
                <a:ext uri="{FF2B5EF4-FFF2-40B4-BE49-F238E27FC236}">
                  <a16:creationId xmlns:a16="http://schemas.microsoft.com/office/drawing/2014/main" id="{E520D2D4-8CC8-27FE-60BD-9BD7EEA7F97E}"/>
                </a:ext>
              </a:extLst>
            </p:cNvPr>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12098;p15">
              <a:extLst>
                <a:ext uri="{FF2B5EF4-FFF2-40B4-BE49-F238E27FC236}">
                  <a16:creationId xmlns:a16="http://schemas.microsoft.com/office/drawing/2014/main" id="{A61794AE-1BCB-461E-90C5-CC3470B66D87}"/>
                </a:ext>
              </a:extLst>
            </p:cNvPr>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12099;p15">
              <a:extLst>
                <a:ext uri="{FF2B5EF4-FFF2-40B4-BE49-F238E27FC236}">
                  <a16:creationId xmlns:a16="http://schemas.microsoft.com/office/drawing/2014/main" id="{0FAA4207-4B25-F047-5325-76287C6E0975}"/>
                </a:ext>
              </a:extLst>
            </p:cNvPr>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12100;p15">
              <a:extLst>
                <a:ext uri="{FF2B5EF4-FFF2-40B4-BE49-F238E27FC236}">
                  <a16:creationId xmlns:a16="http://schemas.microsoft.com/office/drawing/2014/main" id="{1B50A209-49C3-F9B5-D585-357D4755E92C}"/>
                </a:ext>
              </a:extLst>
            </p:cNvPr>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12101;p15">
              <a:extLst>
                <a:ext uri="{FF2B5EF4-FFF2-40B4-BE49-F238E27FC236}">
                  <a16:creationId xmlns:a16="http://schemas.microsoft.com/office/drawing/2014/main" id="{AC6D3D73-CD70-D98B-575D-B076F3361D06}"/>
                </a:ext>
              </a:extLst>
            </p:cNvPr>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12102;p15">
              <a:extLst>
                <a:ext uri="{FF2B5EF4-FFF2-40B4-BE49-F238E27FC236}">
                  <a16:creationId xmlns:a16="http://schemas.microsoft.com/office/drawing/2014/main" id="{5A94E9F9-DF33-233A-94D0-CC7F6DF72611}"/>
                </a:ext>
              </a:extLst>
            </p:cNvPr>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12103;p15">
              <a:extLst>
                <a:ext uri="{FF2B5EF4-FFF2-40B4-BE49-F238E27FC236}">
                  <a16:creationId xmlns:a16="http://schemas.microsoft.com/office/drawing/2014/main" id="{F3B2F1B3-C402-D95C-3651-79D0E2CC99EF}"/>
                </a:ext>
              </a:extLst>
            </p:cNvPr>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12104;p15">
              <a:extLst>
                <a:ext uri="{FF2B5EF4-FFF2-40B4-BE49-F238E27FC236}">
                  <a16:creationId xmlns:a16="http://schemas.microsoft.com/office/drawing/2014/main" id="{366C6406-65F7-C8CB-E85A-F3F2658CFAFD}"/>
                </a:ext>
              </a:extLst>
            </p:cNvPr>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12105;p15">
              <a:extLst>
                <a:ext uri="{FF2B5EF4-FFF2-40B4-BE49-F238E27FC236}">
                  <a16:creationId xmlns:a16="http://schemas.microsoft.com/office/drawing/2014/main" id="{D2D1F5DF-5BB3-40D6-7954-43DD639A827A}"/>
                </a:ext>
              </a:extLst>
            </p:cNvPr>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12106;p15">
              <a:extLst>
                <a:ext uri="{FF2B5EF4-FFF2-40B4-BE49-F238E27FC236}">
                  <a16:creationId xmlns:a16="http://schemas.microsoft.com/office/drawing/2014/main" id="{4EF3D206-FC93-E9ED-0480-B51F6DBE511C}"/>
                </a:ext>
              </a:extLst>
            </p:cNvPr>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12107;p15">
              <a:extLst>
                <a:ext uri="{FF2B5EF4-FFF2-40B4-BE49-F238E27FC236}">
                  <a16:creationId xmlns:a16="http://schemas.microsoft.com/office/drawing/2014/main" id="{897224DA-8444-342B-C515-EA66A967BE16}"/>
                </a:ext>
              </a:extLst>
            </p:cNvPr>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12108;p15">
              <a:extLst>
                <a:ext uri="{FF2B5EF4-FFF2-40B4-BE49-F238E27FC236}">
                  <a16:creationId xmlns:a16="http://schemas.microsoft.com/office/drawing/2014/main" id="{3EC8B389-C890-2B7D-BC9D-7D4EC5501786}"/>
                </a:ext>
              </a:extLst>
            </p:cNvPr>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12109;p15">
              <a:extLst>
                <a:ext uri="{FF2B5EF4-FFF2-40B4-BE49-F238E27FC236}">
                  <a16:creationId xmlns:a16="http://schemas.microsoft.com/office/drawing/2014/main" id="{F52341E8-8F1A-F048-0D81-7A2458569FB1}"/>
                </a:ext>
              </a:extLst>
            </p:cNvPr>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12110;p15">
              <a:extLst>
                <a:ext uri="{FF2B5EF4-FFF2-40B4-BE49-F238E27FC236}">
                  <a16:creationId xmlns:a16="http://schemas.microsoft.com/office/drawing/2014/main" id="{253A2867-EF91-6D11-CD58-6920FD2CBA8B}"/>
                </a:ext>
              </a:extLst>
            </p:cNvPr>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12111;p15">
              <a:extLst>
                <a:ext uri="{FF2B5EF4-FFF2-40B4-BE49-F238E27FC236}">
                  <a16:creationId xmlns:a16="http://schemas.microsoft.com/office/drawing/2014/main" id="{35F9555B-DDC4-B21F-2094-1626FAF454DA}"/>
                </a:ext>
              </a:extLst>
            </p:cNvPr>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12112;p15">
              <a:extLst>
                <a:ext uri="{FF2B5EF4-FFF2-40B4-BE49-F238E27FC236}">
                  <a16:creationId xmlns:a16="http://schemas.microsoft.com/office/drawing/2014/main" id="{852ACE59-B0E4-7222-95BE-3A2E5609AA98}"/>
                </a:ext>
              </a:extLst>
            </p:cNvPr>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12113;p15">
              <a:extLst>
                <a:ext uri="{FF2B5EF4-FFF2-40B4-BE49-F238E27FC236}">
                  <a16:creationId xmlns:a16="http://schemas.microsoft.com/office/drawing/2014/main" id="{DEBD3019-FEAA-A573-1051-65889F0A2AFE}"/>
                </a:ext>
              </a:extLst>
            </p:cNvPr>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12114;p15">
              <a:extLst>
                <a:ext uri="{FF2B5EF4-FFF2-40B4-BE49-F238E27FC236}">
                  <a16:creationId xmlns:a16="http://schemas.microsoft.com/office/drawing/2014/main" id="{5E2D90AF-0FEA-1BA3-A586-AD34F6303ECC}"/>
                </a:ext>
              </a:extLst>
            </p:cNvPr>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12115;p15">
              <a:extLst>
                <a:ext uri="{FF2B5EF4-FFF2-40B4-BE49-F238E27FC236}">
                  <a16:creationId xmlns:a16="http://schemas.microsoft.com/office/drawing/2014/main" id="{0973546E-6A2E-C21E-D0FC-9196266BCEE6}"/>
                </a:ext>
              </a:extLst>
            </p:cNvPr>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12116;p15">
              <a:extLst>
                <a:ext uri="{FF2B5EF4-FFF2-40B4-BE49-F238E27FC236}">
                  <a16:creationId xmlns:a16="http://schemas.microsoft.com/office/drawing/2014/main" id="{46389933-45B0-E809-1A4B-ADB13F80DE3B}"/>
                </a:ext>
              </a:extLst>
            </p:cNvPr>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12117;p15">
              <a:extLst>
                <a:ext uri="{FF2B5EF4-FFF2-40B4-BE49-F238E27FC236}">
                  <a16:creationId xmlns:a16="http://schemas.microsoft.com/office/drawing/2014/main" id="{DDDB4CE5-2D64-84E8-3647-EB37F7EB7C0C}"/>
                </a:ext>
              </a:extLst>
            </p:cNvPr>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12118;p15">
              <a:extLst>
                <a:ext uri="{FF2B5EF4-FFF2-40B4-BE49-F238E27FC236}">
                  <a16:creationId xmlns:a16="http://schemas.microsoft.com/office/drawing/2014/main" id="{0A581C26-CB72-DCA8-48F9-6410E9279C8C}"/>
                </a:ext>
              </a:extLst>
            </p:cNvPr>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12119;p15">
              <a:extLst>
                <a:ext uri="{FF2B5EF4-FFF2-40B4-BE49-F238E27FC236}">
                  <a16:creationId xmlns:a16="http://schemas.microsoft.com/office/drawing/2014/main" id="{A22D7D69-E6A8-BA16-85E2-F0C69E1EE5CA}"/>
                </a:ext>
              </a:extLst>
            </p:cNvPr>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12120;p15">
              <a:extLst>
                <a:ext uri="{FF2B5EF4-FFF2-40B4-BE49-F238E27FC236}">
                  <a16:creationId xmlns:a16="http://schemas.microsoft.com/office/drawing/2014/main" id="{FBAAA96E-8AC3-59B7-3DFA-839F8A8888A6}"/>
                </a:ext>
              </a:extLst>
            </p:cNvPr>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12121;p15">
              <a:extLst>
                <a:ext uri="{FF2B5EF4-FFF2-40B4-BE49-F238E27FC236}">
                  <a16:creationId xmlns:a16="http://schemas.microsoft.com/office/drawing/2014/main" id="{C731F595-19F4-AD40-D8D0-63BCEA199D26}"/>
                </a:ext>
              </a:extLst>
            </p:cNvPr>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12122;p15">
              <a:extLst>
                <a:ext uri="{FF2B5EF4-FFF2-40B4-BE49-F238E27FC236}">
                  <a16:creationId xmlns:a16="http://schemas.microsoft.com/office/drawing/2014/main" id="{0002D0C1-99B7-AA44-E3D1-C4E76A36A69F}"/>
                </a:ext>
              </a:extLst>
            </p:cNvPr>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12123;p15">
              <a:extLst>
                <a:ext uri="{FF2B5EF4-FFF2-40B4-BE49-F238E27FC236}">
                  <a16:creationId xmlns:a16="http://schemas.microsoft.com/office/drawing/2014/main" id="{981155A5-5F8F-C2C4-B811-308341090FBF}"/>
                </a:ext>
              </a:extLst>
            </p:cNvPr>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12124;p15">
              <a:extLst>
                <a:ext uri="{FF2B5EF4-FFF2-40B4-BE49-F238E27FC236}">
                  <a16:creationId xmlns:a16="http://schemas.microsoft.com/office/drawing/2014/main" id="{814C7968-C52F-4B38-E6B2-658BC0C58AD5}"/>
                </a:ext>
              </a:extLst>
            </p:cNvPr>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9643327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عنوان ونص عموديان">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12191;p17">
            <a:extLst>
              <a:ext uri="{FF2B5EF4-FFF2-40B4-BE49-F238E27FC236}">
                <a16:creationId xmlns:a16="http://schemas.microsoft.com/office/drawing/2014/main" id="{FD1F3B7A-B948-BBE3-9240-88DB85592D1E}"/>
              </a:ext>
            </a:extLst>
          </p:cNvPr>
          <p:cNvGrpSpPr/>
          <p:nvPr userDrawn="1"/>
        </p:nvGrpSpPr>
        <p:grpSpPr>
          <a:xfrm flipH="1">
            <a:off x="-396693" y="5244130"/>
            <a:ext cx="2671337" cy="2238989"/>
            <a:chOff x="1665488" y="3866368"/>
            <a:chExt cx="1155223" cy="968253"/>
          </a:xfrm>
        </p:grpSpPr>
        <p:sp>
          <p:nvSpPr>
            <p:cNvPr id="11" name="Google Shape;12192;p17">
              <a:extLst>
                <a:ext uri="{FF2B5EF4-FFF2-40B4-BE49-F238E27FC236}">
                  <a16:creationId xmlns:a16="http://schemas.microsoft.com/office/drawing/2014/main" id="{1C3F0130-6B90-8C32-6C8F-3E4BEB200D7E}"/>
                </a:ext>
              </a:extLst>
            </p:cNvPr>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193;p17">
              <a:extLst>
                <a:ext uri="{FF2B5EF4-FFF2-40B4-BE49-F238E27FC236}">
                  <a16:creationId xmlns:a16="http://schemas.microsoft.com/office/drawing/2014/main" id="{9FF75320-E95A-57C1-CA53-A9B03B37AF22}"/>
                </a:ext>
              </a:extLst>
            </p:cNvPr>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194;p17">
              <a:extLst>
                <a:ext uri="{FF2B5EF4-FFF2-40B4-BE49-F238E27FC236}">
                  <a16:creationId xmlns:a16="http://schemas.microsoft.com/office/drawing/2014/main" id="{2ECBDAF7-D27E-1FD6-CC21-43E91962389E}"/>
                </a:ext>
              </a:extLst>
            </p:cNvPr>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195;p17">
              <a:extLst>
                <a:ext uri="{FF2B5EF4-FFF2-40B4-BE49-F238E27FC236}">
                  <a16:creationId xmlns:a16="http://schemas.microsoft.com/office/drawing/2014/main" id="{D04D9B40-5B40-9EDB-C2A2-C1D632D12B96}"/>
                </a:ext>
              </a:extLst>
            </p:cNvPr>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196;p17">
              <a:extLst>
                <a:ext uri="{FF2B5EF4-FFF2-40B4-BE49-F238E27FC236}">
                  <a16:creationId xmlns:a16="http://schemas.microsoft.com/office/drawing/2014/main" id="{C35D9F9D-C3B7-3C54-A2B6-20141CD53A38}"/>
                </a:ext>
              </a:extLst>
            </p:cNvPr>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197;p17">
              <a:extLst>
                <a:ext uri="{FF2B5EF4-FFF2-40B4-BE49-F238E27FC236}">
                  <a16:creationId xmlns:a16="http://schemas.microsoft.com/office/drawing/2014/main" id="{68A1D9CF-6A05-846A-E3B5-80A98E7EF009}"/>
                </a:ext>
              </a:extLst>
            </p:cNvPr>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198;p17">
              <a:extLst>
                <a:ext uri="{FF2B5EF4-FFF2-40B4-BE49-F238E27FC236}">
                  <a16:creationId xmlns:a16="http://schemas.microsoft.com/office/drawing/2014/main" id="{CDD63425-A8BF-EE92-169E-B89D18FCDD89}"/>
                </a:ext>
              </a:extLst>
            </p:cNvPr>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199;p17">
              <a:extLst>
                <a:ext uri="{FF2B5EF4-FFF2-40B4-BE49-F238E27FC236}">
                  <a16:creationId xmlns:a16="http://schemas.microsoft.com/office/drawing/2014/main" id="{3F7E3569-FCEE-6A22-3230-280D0D07CE87}"/>
                </a:ext>
              </a:extLst>
            </p:cNvPr>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200;p17">
              <a:extLst>
                <a:ext uri="{FF2B5EF4-FFF2-40B4-BE49-F238E27FC236}">
                  <a16:creationId xmlns:a16="http://schemas.microsoft.com/office/drawing/2014/main" id="{1108B39A-4D94-3BF4-C638-3FA490628F62}"/>
                </a:ext>
              </a:extLst>
            </p:cNvPr>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201;p17">
              <a:extLst>
                <a:ext uri="{FF2B5EF4-FFF2-40B4-BE49-F238E27FC236}">
                  <a16:creationId xmlns:a16="http://schemas.microsoft.com/office/drawing/2014/main" id="{0F7B435C-FF70-B955-EE5F-A85A6A15DD7F}"/>
                </a:ext>
              </a:extLst>
            </p:cNvPr>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202;p17">
              <a:extLst>
                <a:ext uri="{FF2B5EF4-FFF2-40B4-BE49-F238E27FC236}">
                  <a16:creationId xmlns:a16="http://schemas.microsoft.com/office/drawing/2014/main" id="{D969B2B5-CED9-03BB-3B13-FB2E2C896320}"/>
                </a:ext>
              </a:extLst>
            </p:cNvPr>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203;p17">
              <a:extLst>
                <a:ext uri="{FF2B5EF4-FFF2-40B4-BE49-F238E27FC236}">
                  <a16:creationId xmlns:a16="http://schemas.microsoft.com/office/drawing/2014/main" id="{2BFE000B-87CA-07EE-7794-D3F1971EDE29}"/>
                </a:ext>
              </a:extLst>
            </p:cNvPr>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204;p17">
              <a:extLst>
                <a:ext uri="{FF2B5EF4-FFF2-40B4-BE49-F238E27FC236}">
                  <a16:creationId xmlns:a16="http://schemas.microsoft.com/office/drawing/2014/main" id="{20AE5CBC-BA05-5BC7-0297-013BF7EB9E7B}"/>
                </a:ext>
              </a:extLst>
            </p:cNvPr>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205;p17">
              <a:extLst>
                <a:ext uri="{FF2B5EF4-FFF2-40B4-BE49-F238E27FC236}">
                  <a16:creationId xmlns:a16="http://schemas.microsoft.com/office/drawing/2014/main" id="{6E545445-C376-1286-BE6C-B9376CFA1348}"/>
                </a:ext>
              </a:extLst>
            </p:cNvPr>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206;p17">
              <a:extLst>
                <a:ext uri="{FF2B5EF4-FFF2-40B4-BE49-F238E27FC236}">
                  <a16:creationId xmlns:a16="http://schemas.microsoft.com/office/drawing/2014/main" id="{2394A584-32AA-DDCA-5E15-3CD927259317}"/>
                </a:ext>
              </a:extLst>
            </p:cNvPr>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207;p17">
              <a:extLst>
                <a:ext uri="{FF2B5EF4-FFF2-40B4-BE49-F238E27FC236}">
                  <a16:creationId xmlns:a16="http://schemas.microsoft.com/office/drawing/2014/main" id="{48D18E96-2C71-945C-00FF-93DA9134268C}"/>
                </a:ext>
              </a:extLst>
            </p:cNvPr>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208;p17">
              <a:extLst>
                <a:ext uri="{FF2B5EF4-FFF2-40B4-BE49-F238E27FC236}">
                  <a16:creationId xmlns:a16="http://schemas.microsoft.com/office/drawing/2014/main" id="{9A578302-D2C9-5EB3-B8EB-A6274AB6C239}"/>
                </a:ext>
              </a:extLst>
            </p:cNvPr>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209;p17">
              <a:extLst>
                <a:ext uri="{FF2B5EF4-FFF2-40B4-BE49-F238E27FC236}">
                  <a16:creationId xmlns:a16="http://schemas.microsoft.com/office/drawing/2014/main" id="{AD00A0F2-1590-1B7A-6858-6604EDD5E576}"/>
                </a:ext>
              </a:extLst>
            </p:cNvPr>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210;p17">
              <a:extLst>
                <a:ext uri="{FF2B5EF4-FFF2-40B4-BE49-F238E27FC236}">
                  <a16:creationId xmlns:a16="http://schemas.microsoft.com/office/drawing/2014/main" id="{7FF85284-0E9A-981B-4A34-E41852E9F16F}"/>
                </a:ext>
              </a:extLst>
            </p:cNvPr>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211;p17">
              <a:extLst>
                <a:ext uri="{FF2B5EF4-FFF2-40B4-BE49-F238E27FC236}">
                  <a16:creationId xmlns:a16="http://schemas.microsoft.com/office/drawing/2014/main" id="{18481754-2C78-95D4-12BB-EDF550281F1D}"/>
                </a:ext>
              </a:extLst>
            </p:cNvPr>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212;p17">
              <a:extLst>
                <a:ext uri="{FF2B5EF4-FFF2-40B4-BE49-F238E27FC236}">
                  <a16:creationId xmlns:a16="http://schemas.microsoft.com/office/drawing/2014/main" id="{4AFE458C-9A2E-9A87-4738-353846ABE5F6}"/>
                </a:ext>
              </a:extLst>
            </p:cNvPr>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213;p17">
              <a:extLst>
                <a:ext uri="{FF2B5EF4-FFF2-40B4-BE49-F238E27FC236}">
                  <a16:creationId xmlns:a16="http://schemas.microsoft.com/office/drawing/2014/main" id="{D307547B-49DA-54BE-E7DC-CD639EF46CD2}"/>
                </a:ext>
              </a:extLst>
            </p:cNvPr>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214;p17">
              <a:extLst>
                <a:ext uri="{FF2B5EF4-FFF2-40B4-BE49-F238E27FC236}">
                  <a16:creationId xmlns:a16="http://schemas.microsoft.com/office/drawing/2014/main" id="{45EA5D04-A920-FF1F-7665-4246EC30CACC}"/>
                </a:ext>
              </a:extLst>
            </p:cNvPr>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215;p17">
              <a:extLst>
                <a:ext uri="{FF2B5EF4-FFF2-40B4-BE49-F238E27FC236}">
                  <a16:creationId xmlns:a16="http://schemas.microsoft.com/office/drawing/2014/main" id="{77A5C056-B3F2-919A-D2C5-30676E3E0B66}"/>
                </a:ext>
              </a:extLst>
            </p:cNvPr>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216;p17">
              <a:extLst>
                <a:ext uri="{FF2B5EF4-FFF2-40B4-BE49-F238E27FC236}">
                  <a16:creationId xmlns:a16="http://schemas.microsoft.com/office/drawing/2014/main" id="{B9F47764-91CA-E548-01A3-5F186CBC841E}"/>
                </a:ext>
              </a:extLst>
            </p:cNvPr>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217;p17">
              <a:extLst>
                <a:ext uri="{FF2B5EF4-FFF2-40B4-BE49-F238E27FC236}">
                  <a16:creationId xmlns:a16="http://schemas.microsoft.com/office/drawing/2014/main" id="{82A3C499-EC56-D93C-5FD8-ED7480C99434}"/>
                </a:ext>
              </a:extLst>
            </p:cNvPr>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218;p17">
              <a:extLst>
                <a:ext uri="{FF2B5EF4-FFF2-40B4-BE49-F238E27FC236}">
                  <a16:creationId xmlns:a16="http://schemas.microsoft.com/office/drawing/2014/main" id="{BC583152-3DD8-EEC1-4C0D-8EF335597089}"/>
                </a:ext>
              </a:extLst>
            </p:cNvPr>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219;p17">
              <a:extLst>
                <a:ext uri="{FF2B5EF4-FFF2-40B4-BE49-F238E27FC236}">
                  <a16:creationId xmlns:a16="http://schemas.microsoft.com/office/drawing/2014/main" id="{2A4E7292-4D01-E8AB-4F6E-0929841B3DEF}"/>
                </a:ext>
              </a:extLst>
            </p:cNvPr>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220;p17">
              <a:extLst>
                <a:ext uri="{FF2B5EF4-FFF2-40B4-BE49-F238E27FC236}">
                  <a16:creationId xmlns:a16="http://schemas.microsoft.com/office/drawing/2014/main" id="{F8703F15-C37C-F374-D991-E5994DCC64CD}"/>
                </a:ext>
              </a:extLst>
            </p:cNvPr>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221;p17">
              <a:extLst>
                <a:ext uri="{FF2B5EF4-FFF2-40B4-BE49-F238E27FC236}">
                  <a16:creationId xmlns:a16="http://schemas.microsoft.com/office/drawing/2014/main" id="{AAD6E1FC-8113-D8B7-AAE3-16229756C13B}"/>
                </a:ext>
              </a:extLst>
            </p:cNvPr>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222;p17">
              <a:extLst>
                <a:ext uri="{FF2B5EF4-FFF2-40B4-BE49-F238E27FC236}">
                  <a16:creationId xmlns:a16="http://schemas.microsoft.com/office/drawing/2014/main" id="{42B5012C-3E8B-7642-463A-216DF219456E}"/>
                </a:ext>
              </a:extLst>
            </p:cNvPr>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223;p17">
              <a:extLst>
                <a:ext uri="{FF2B5EF4-FFF2-40B4-BE49-F238E27FC236}">
                  <a16:creationId xmlns:a16="http://schemas.microsoft.com/office/drawing/2014/main" id="{FFF0FEAD-5C0A-2D57-23CC-8B94AD9A1C06}"/>
                </a:ext>
              </a:extLst>
            </p:cNvPr>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224;p17">
              <a:extLst>
                <a:ext uri="{FF2B5EF4-FFF2-40B4-BE49-F238E27FC236}">
                  <a16:creationId xmlns:a16="http://schemas.microsoft.com/office/drawing/2014/main" id="{04C08379-FFFF-1698-9D7D-86D4B6598B20}"/>
                </a:ext>
              </a:extLst>
            </p:cNvPr>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225;p17">
              <a:extLst>
                <a:ext uri="{FF2B5EF4-FFF2-40B4-BE49-F238E27FC236}">
                  <a16:creationId xmlns:a16="http://schemas.microsoft.com/office/drawing/2014/main" id="{F315C4A9-4FCA-455C-7951-1AA2D65F3013}"/>
                </a:ext>
              </a:extLst>
            </p:cNvPr>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226;p17">
              <a:extLst>
                <a:ext uri="{FF2B5EF4-FFF2-40B4-BE49-F238E27FC236}">
                  <a16:creationId xmlns:a16="http://schemas.microsoft.com/office/drawing/2014/main" id="{0215F781-AB4E-2CAF-522C-8EECEC5EB42D}"/>
                </a:ext>
              </a:extLst>
            </p:cNvPr>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227;p17">
              <a:extLst>
                <a:ext uri="{FF2B5EF4-FFF2-40B4-BE49-F238E27FC236}">
                  <a16:creationId xmlns:a16="http://schemas.microsoft.com/office/drawing/2014/main" id="{495F8DAF-D870-9F78-BA09-0CBED87DBB4E}"/>
                </a:ext>
              </a:extLst>
            </p:cNvPr>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228;p17">
              <a:extLst>
                <a:ext uri="{FF2B5EF4-FFF2-40B4-BE49-F238E27FC236}">
                  <a16:creationId xmlns:a16="http://schemas.microsoft.com/office/drawing/2014/main" id="{54C0D54A-7233-F9CF-78F7-D676B6DC7612}"/>
                </a:ext>
              </a:extLst>
            </p:cNvPr>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229;p17">
              <a:extLst>
                <a:ext uri="{FF2B5EF4-FFF2-40B4-BE49-F238E27FC236}">
                  <a16:creationId xmlns:a16="http://schemas.microsoft.com/office/drawing/2014/main" id="{268DFFD0-525D-8A53-1FD9-82A0B0632D61}"/>
                </a:ext>
              </a:extLst>
            </p:cNvPr>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230;p17">
              <a:extLst>
                <a:ext uri="{FF2B5EF4-FFF2-40B4-BE49-F238E27FC236}">
                  <a16:creationId xmlns:a16="http://schemas.microsoft.com/office/drawing/2014/main" id="{641266F7-4862-06B3-6DA2-B2FF5062FA13}"/>
                </a:ext>
              </a:extLst>
            </p:cNvPr>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231;p17">
              <a:extLst>
                <a:ext uri="{FF2B5EF4-FFF2-40B4-BE49-F238E27FC236}">
                  <a16:creationId xmlns:a16="http://schemas.microsoft.com/office/drawing/2014/main" id="{45F2CB6A-B98C-0D18-DA72-ECAACC400B40}"/>
                </a:ext>
              </a:extLst>
            </p:cNvPr>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232;p17">
              <a:extLst>
                <a:ext uri="{FF2B5EF4-FFF2-40B4-BE49-F238E27FC236}">
                  <a16:creationId xmlns:a16="http://schemas.microsoft.com/office/drawing/2014/main" id="{38D365EB-556D-CD69-EF8B-7E0D6655DB04}"/>
                </a:ext>
              </a:extLst>
            </p:cNvPr>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233;p17">
              <a:extLst>
                <a:ext uri="{FF2B5EF4-FFF2-40B4-BE49-F238E27FC236}">
                  <a16:creationId xmlns:a16="http://schemas.microsoft.com/office/drawing/2014/main" id="{B762DB0D-683A-D4FB-A3CD-C9DCA02435EB}"/>
                </a:ext>
              </a:extLst>
            </p:cNvPr>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234;p17">
              <a:extLst>
                <a:ext uri="{FF2B5EF4-FFF2-40B4-BE49-F238E27FC236}">
                  <a16:creationId xmlns:a16="http://schemas.microsoft.com/office/drawing/2014/main" id="{FBA2320E-0EEF-D551-52D8-C6252A127878}"/>
                </a:ext>
              </a:extLst>
            </p:cNvPr>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235;p17">
              <a:extLst>
                <a:ext uri="{FF2B5EF4-FFF2-40B4-BE49-F238E27FC236}">
                  <a16:creationId xmlns:a16="http://schemas.microsoft.com/office/drawing/2014/main" id="{DDFB6A76-7964-D0A5-56C3-CCBDEA51358B}"/>
                </a:ext>
              </a:extLst>
            </p:cNvPr>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2236;p17">
              <a:extLst>
                <a:ext uri="{FF2B5EF4-FFF2-40B4-BE49-F238E27FC236}">
                  <a16:creationId xmlns:a16="http://schemas.microsoft.com/office/drawing/2014/main" id="{477C1F19-E4CC-0254-60E9-F991161B7C1C}"/>
                </a:ext>
              </a:extLst>
            </p:cNvPr>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2237;p17">
              <a:extLst>
                <a:ext uri="{FF2B5EF4-FFF2-40B4-BE49-F238E27FC236}">
                  <a16:creationId xmlns:a16="http://schemas.microsoft.com/office/drawing/2014/main" id="{54AB5D68-32EF-05C5-40D4-90B455207884}"/>
                </a:ext>
              </a:extLst>
            </p:cNvPr>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2238;p17">
              <a:extLst>
                <a:ext uri="{FF2B5EF4-FFF2-40B4-BE49-F238E27FC236}">
                  <a16:creationId xmlns:a16="http://schemas.microsoft.com/office/drawing/2014/main" id="{6A3038DD-D7E2-CCF9-AA17-0AD3BA24ACF4}"/>
                </a:ext>
              </a:extLst>
            </p:cNvPr>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2239;p17">
              <a:extLst>
                <a:ext uri="{FF2B5EF4-FFF2-40B4-BE49-F238E27FC236}">
                  <a16:creationId xmlns:a16="http://schemas.microsoft.com/office/drawing/2014/main" id="{D7A5892D-CD90-B385-B6A9-F563DE41D412}"/>
                </a:ext>
              </a:extLst>
            </p:cNvPr>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240;p17">
              <a:extLst>
                <a:ext uri="{FF2B5EF4-FFF2-40B4-BE49-F238E27FC236}">
                  <a16:creationId xmlns:a16="http://schemas.microsoft.com/office/drawing/2014/main" id="{003CFC6D-DCBE-612B-92FB-AEA196A3C5CA}"/>
                </a:ext>
              </a:extLst>
            </p:cNvPr>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241;p17">
              <a:extLst>
                <a:ext uri="{FF2B5EF4-FFF2-40B4-BE49-F238E27FC236}">
                  <a16:creationId xmlns:a16="http://schemas.microsoft.com/office/drawing/2014/main" id="{7F1C08A4-08F4-F52B-538D-E13CA11AACC3}"/>
                </a:ext>
              </a:extLst>
            </p:cNvPr>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242;p17">
              <a:extLst>
                <a:ext uri="{FF2B5EF4-FFF2-40B4-BE49-F238E27FC236}">
                  <a16:creationId xmlns:a16="http://schemas.microsoft.com/office/drawing/2014/main" id="{68661CB4-CB4B-9F5D-79B1-BAC1CEDF2BF1}"/>
                </a:ext>
              </a:extLst>
            </p:cNvPr>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243;p17">
              <a:extLst>
                <a:ext uri="{FF2B5EF4-FFF2-40B4-BE49-F238E27FC236}">
                  <a16:creationId xmlns:a16="http://schemas.microsoft.com/office/drawing/2014/main" id="{3A9BC9EA-C09A-D6D3-E691-A486DBD7AB6E}"/>
                </a:ext>
              </a:extLst>
            </p:cNvPr>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244;p17">
              <a:extLst>
                <a:ext uri="{FF2B5EF4-FFF2-40B4-BE49-F238E27FC236}">
                  <a16:creationId xmlns:a16="http://schemas.microsoft.com/office/drawing/2014/main" id="{32B31144-8BEF-331A-5A09-5AE0BE566C6B}"/>
                </a:ext>
              </a:extLst>
            </p:cNvPr>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245;p17">
              <a:extLst>
                <a:ext uri="{FF2B5EF4-FFF2-40B4-BE49-F238E27FC236}">
                  <a16:creationId xmlns:a16="http://schemas.microsoft.com/office/drawing/2014/main" id="{A2B4C7BC-7322-5055-904E-7DF18DDD0C52}"/>
                </a:ext>
              </a:extLst>
            </p:cNvPr>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246;p17">
              <a:extLst>
                <a:ext uri="{FF2B5EF4-FFF2-40B4-BE49-F238E27FC236}">
                  <a16:creationId xmlns:a16="http://schemas.microsoft.com/office/drawing/2014/main" id="{2CE71624-D9BC-6159-96B7-D7FF76E27A0C}"/>
                </a:ext>
              </a:extLst>
            </p:cNvPr>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247;p17">
              <a:extLst>
                <a:ext uri="{FF2B5EF4-FFF2-40B4-BE49-F238E27FC236}">
                  <a16:creationId xmlns:a16="http://schemas.microsoft.com/office/drawing/2014/main" id="{84723A16-4782-21CD-D767-71554FBA67D4}"/>
                </a:ext>
              </a:extLst>
            </p:cNvPr>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248;p17">
              <a:extLst>
                <a:ext uri="{FF2B5EF4-FFF2-40B4-BE49-F238E27FC236}">
                  <a16:creationId xmlns:a16="http://schemas.microsoft.com/office/drawing/2014/main" id="{93C7ACCE-F13D-312E-0FB2-DC3E6B4B0816}"/>
                </a:ext>
              </a:extLst>
            </p:cNvPr>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249;p17">
              <a:extLst>
                <a:ext uri="{FF2B5EF4-FFF2-40B4-BE49-F238E27FC236}">
                  <a16:creationId xmlns:a16="http://schemas.microsoft.com/office/drawing/2014/main" id="{F6A1C5E8-9046-0AF0-7CE2-345A308717E7}"/>
                </a:ext>
              </a:extLst>
            </p:cNvPr>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250;p17">
              <a:extLst>
                <a:ext uri="{FF2B5EF4-FFF2-40B4-BE49-F238E27FC236}">
                  <a16:creationId xmlns:a16="http://schemas.microsoft.com/office/drawing/2014/main" id="{E83C3CEA-619A-4E20-9997-77C92430825B}"/>
                </a:ext>
              </a:extLst>
            </p:cNvPr>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251;p17">
              <a:extLst>
                <a:ext uri="{FF2B5EF4-FFF2-40B4-BE49-F238E27FC236}">
                  <a16:creationId xmlns:a16="http://schemas.microsoft.com/office/drawing/2014/main" id="{1F710292-BDB2-FA42-18FB-3F4F72606FDE}"/>
                </a:ext>
              </a:extLst>
            </p:cNvPr>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252;p17">
              <a:extLst>
                <a:ext uri="{FF2B5EF4-FFF2-40B4-BE49-F238E27FC236}">
                  <a16:creationId xmlns:a16="http://schemas.microsoft.com/office/drawing/2014/main" id="{10EC84B6-BCA4-4356-6D7D-10A037152F63}"/>
                </a:ext>
              </a:extLst>
            </p:cNvPr>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253;p17">
              <a:extLst>
                <a:ext uri="{FF2B5EF4-FFF2-40B4-BE49-F238E27FC236}">
                  <a16:creationId xmlns:a16="http://schemas.microsoft.com/office/drawing/2014/main" id="{24BDBD13-2C8E-17B5-B3F2-E03787459D35}"/>
                </a:ext>
              </a:extLst>
            </p:cNvPr>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254;p17">
              <a:extLst>
                <a:ext uri="{FF2B5EF4-FFF2-40B4-BE49-F238E27FC236}">
                  <a16:creationId xmlns:a16="http://schemas.microsoft.com/office/drawing/2014/main" id="{B524A2F0-C0C4-3E0E-CFF5-FF9C12F27336}"/>
                </a:ext>
              </a:extLst>
            </p:cNvPr>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2255;p17">
              <a:extLst>
                <a:ext uri="{FF2B5EF4-FFF2-40B4-BE49-F238E27FC236}">
                  <a16:creationId xmlns:a16="http://schemas.microsoft.com/office/drawing/2014/main" id="{9268E496-8D8E-EE20-9628-D1CD865B6E37}"/>
                </a:ext>
              </a:extLst>
            </p:cNvPr>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2256;p17">
              <a:extLst>
                <a:ext uri="{FF2B5EF4-FFF2-40B4-BE49-F238E27FC236}">
                  <a16:creationId xmlns:a16="http://schemas.microsoft.com/office/drawing/2014/main" id="{818F3EB4-C001-B436-CAFD-0C2AEC420674}"/>
                </a:ext>
              </a:extLst>
            </p:cNvPr>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2257;p17">
              <a:extLst>
                <a:ext uri="{FF2B5EF4-FFF2-40B4-BE49-F238E27FC236}">
                  <a16:creationId xmlns:a16="http://schemas.microsoft.com/office/drawing/2014/main" id="{F4AB7079-FE0E-2C3F-45FA-2196341AECEC}"/>
                </a:ext>
              </a:extLst>
            </p:cNvPr>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2258;p17">
              <a:extLst>
                <a:ext uri="{FF2B5EF4-FFF2-40B4-BE49-F238E27FC236}">
                  <a16:creationId xmlns:a16="http://schemas.microsoft.com/office/drawing/2014/main" id="{7BE7617C-B7E7-7C55-9B6C-B1E3CCF6A398}"/>
                </a:ext>
              </a:extLst>
            </p:cNvPr>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2259;p17">
              <a:extLst>
                <a:ext uri="{FF2B5EF4-FFF2-40B4-BE49-F238E27FC236}">
                  <a16:creationId xmlns:a16="http://schemas.microsoft.com/office/drawing/2014/main" id="{4181965D-1860-1308-E483-7D57029ACF30}"/>
                </a:ext>
              </a:extLst>
            </p:cNvPr>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2260;p17">
              <a:extLst>
                <a:ext uri="{FF2B5EF4-FFF2-40B4-BE49-F238E27FC236}">
                  <a16:creationId xmlns:a16="http://schemas.microsoft.com/office/drawing/2014/main" id="{9DC613B1-5C12-E271-BC06-39702A52DBE6}"/>
                </a:ext>
              </a:extLst>
            </p:cNvPr>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2261;p17">
              <a:extLst>
                <a:ext uri="{FF2B5EF4-FFF2-40B4-BE49-F238E27FC236}">
                  <a16:creationId xmlns:a16="http://schemas.microsoft.com/office/drawing/2014/main" id="{EF1B9729-45CA-62BB-F2D9-4FB3DA729DFE}"/>
                </a:ext>
              </a:extLst>
            </p:cNvPr>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2262;p17">
              <a:extLst>
                <a:ext uri="{FF2B5EF4-FFF2-40B4-BE49-F238E27FC236}">
                  <a16:creationId xmlns:a16="http://schemas.microsoft.com/office/drawing/2014/main" id="{0278A0E1-CD90-0CC3-1D48-65929BB96C75}"/>
                </a:ext>
              </a:extLst>
            </p:cNvPr>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2263;p17">
              <a:extLst>
                <a:ext uri="{FF2B5EF4-FFF2-40B4-BE49-F238E27FC236}">
                  <a16:creationId xmlns:a16="http://schemas.microsoft.com/office/drawing/2014/main" id="{8B9AC4B6-31A8-1622-8E71-E512515A462E}"/>
                </a:ext>
              </a:extLst>
            </p:cNvPr>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2264;p17">
              <a:extLst>
                <a:ext uri="{FF2B5EF4-FFF2-40B4-BE49-F238E27FC236}">
                  <a16:creationId xmlns:a16="http://schemas.microsoft.com/office/drawing/2014/main" id="{8B9A08EC-6BB0-E960-CA28-5598E5A7F463}"/>
                </a:ext>
              </a:extLst>
            </p:cNvPr>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2265;p17">
              <a:extLst>
                <a:ext uri="{FF2B5EF4-FFF2-40B4-BE49-F238E27FC236}">
                  <a16:creationId xmlns:a16="http://schemas.microsoft.com/office/drawing/2014/main" id="{82A323ED-B536-EFA2-8DB1-B205BD529CD6}"/>
                </a:ext>
              </a:extLst>
            </p:cNvPr>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2266;p17">
              <a:extLst>
                <a:ext uri="{FF2B5EF4-FFF2-40B4-BE49-F238E27FC236}">
                  <a16:creationId xmlns:a16="http://schemas.microsoft.com/office/drawing/2014/main" id="{BD589E5B-AAB9-69FB-8A89-04E3CDD15B85}"/>
                </a:ext>
              </a:extLst>
            </p:cNvPr>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2267;p17">
              <a:extLst>
                <a:ext uri="{FF2B5EF4-FFF2-40B4-BE49-F238E27FC236}">
                  <a16:creationId xmlns:a16="http://schemas.microsoft.com/office/drawing/2014/main" id="{3265A1B2-2F65-0D31-BAE0-B5EFECF6DF6F}"/>
                </a:ext>
              </a:extLst>
            </p:cNvPr>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2268;p17">
              <a:extLst>
                <a:ext uri="{FF2B5EF4-FFF2-40B4-BE49-F238E27FC236}">
                  <a16:creationId xmlns:a16="http://schemas.microsoft.com/office/drawing/2014/main" id="{24DC2288-03EC-5096-FFA3-7E00A4B0FE28}"/>
                </a:ext>
              </a:extLst>
            </p:cNvPr>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2269;p17">
              <a:extLst>
                <a:ext uri="{FF2B5EF4-FFF2-40B4-BE49-F238E27FC236}">
                  <a16:creationId xmlns:a16="http://schemas.microsoft.com/office/drawing/2014/main" id="{6D3146BD-E8B0-BEC5-4998-5AC0C2894A01}"/>
                </a:ext>
              </a:extLst>
            </p:cNvPr>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2270;p17">
              <a:extLst>
                <a:ext uri="{FF2B5EF4-FFF2-40B4-BE49-F238E27FC236}">
                  <a16:creationId xmlns:a16="http://schemas.microsoft.com/office/drawing/2014/main" id="{D8B189C8-5DD8-13EB-C07F-8D73B75C5FD5}"/>
                </a:ext>
              </a:extLst>
            </p:cNvPr>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2271;p17">
              <a:extLst>
                <a:ext uri="{FF2B5EF4-FFF2-40B4-BE49-F238E27FC236}">
                  <a16:creationId xmlns:a16="http://schemas.microsoft.com/office/drawing/2014/main" id="{A0B9359A-F783-1C96-1996-508328AC0448}"/>
                </a:ext>
              </a:extLst>
            </p:cNvPr>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2272;p17">
              <a:extLst>
                <a:ext uri="{FF2B5EF4-FFF2-40B4-BE49-F238E27FC236}">
                  <a16:creationId xmlns:a16="http://schemas.microsoft.com/office/drawing/2014/main" id="{6EAB5175-0D1A-FC80-CC72-20B4FF7D4DDC}"/>
                </a:ext>
              </a:extLst>
            </p:cNvPr>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2273;p17">
              <a:extLst>
                <a:ext uri="{FF2B5EF4-FFF2-40B4-BE49-F238E27FC236}">
                  <a16:creationId xmlns:a16="http://schemas.microsoft.com/office/drawing/2014/main" id="{ACD508BC-2A91-D8BF-CE3C-071FCDE4029A}"/>
                </a:ext>
              </a:extLst>
            </p:cNvPr>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2274;p17">
              <a:extLst>
                <a:ext uri="{FF2B5EF4-FFF2-40B4-BE49-F238E27FC236}">
                  <a16:creationId xmlns:a16="http://schemas.microsoft.com/office/drawing/2014/main" id="{D4A10B3F-39CB-9A0A-F7DD-D8269AC0FF25}"/>
                </a:ext>
              </a:extLst>
            </p:cNvPr>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2275;p17">
              <a:extLst>
                <a:ext uri="{FF2B5EF4-FFF2-40B4-BE49-F238E27FC236}">
                  <a16:creationId xmlns:a16="http://schemas.microsoft.com/office/drawing/2014/main" id="{0B9D7E00-972F-EA6F-BDAD-8E373BCCBC15}"/>
                </a:ext>
              </a:extLst>
            </p:cNvPr>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2276;p17">
              <a:extLst>
                <a:ext uri="{FF2B5EF4-FFF2-40B4-BE49-F238E27FC236}">
                  <a16:creationId xmlns:a16="http://schemas.microsoft.com/office/drawing/2014/main" id="{06BFBDA0-FF6F-BE08-398B-CD134964FC96}"/>
                </a:ext>
              </a:extLst>
            </p:cNvPr>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2277;p17">
              <a:extLst>
                <a:ext uri="{FF2B5EF4-FFF2-40B4-BE49-F238E27FC236}">
                  <a16:creationId xmlns:a16="http://schemas.microsoft.com/office/drawing/2014/main" id="{536F152C-DC87-6C55-7C48-C84F8D60986A}"/>
                </a:ext>
              </a:extLst>
            </p:cNvPr>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2278;p17">
              <a:extLst>
                <a:ext uri="{FF2B5EF4-FFF2-40B4-BE49-F238E27FC236}">
                  <a16:creationId xmlns:a16="http://schemas.microsoft.com/office/drawing/2014/main" id="{FF35F1A6-3A1E-1777-234F-8DCFB661904C}"/>
                </a:ext>
              </a:extLst>
            </p:cNvPr>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2279;p17">
              <a:extLst>
                <a:ext uri="{FF2B5EF4-FFF2-40B4-BE49-F238E27FC236}">
                  <a16:creationId xmlns:a16="http://schemas.microsoft.com/office/drawing/2014/main" id="{42CE4ED2-10A0-1799-03E1-B2942930960D}"/>
                </a:ext>
              </a:extLst>
            </p:cNvPr>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2280;p17">
              <a:extLst>
                <a:ext uri="{FF2B5EF4-FFF2-40B4-BE49-F238E27FC236}">
                  <a16:creationId xmlns:a16="http://schemas.microsoft.com/office/drawing/2014/main" id="{6DB16964-8333-8864-98CE-B45A3D4DFE41}"/>
                </a:ext>
              </a:extLst>
            </p:cNvPr>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2281;p17">
              <a:extLst>
                <a:ext uri="{FF2B5EF4-FFF2-40B4-BE49-F238E27FC236}">
                  <a16:creationId xmlns:a16="http://schemas.microsoft.com/office/drawing/2014/main" id="{A540DEC3-16C2-4B79-2A0A-F1220716A457}"/>
                </a:ext>
              </a:extLst>
            </p:cNvPr>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2282;p17">
              <a:extLst>
                <a:ext uri="{FF2B5EF4-FFF2-40B4-BE49-F238E27FC236}">
                  <a16:creationId xmlns:a16="http://schemas.microsoft.com/office/drawing/2014/main" id="{E078A6DF-1881-5957-F113-7B792C5CB98B}"/>
                </a:ext>
              </a:extLst>
            </p:cNvPr>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2283;p17">
              <a:extLst>
                <a:ext uri="{FF2B5EF4-FFF2-40B4-BE49-F238E27FC236}">
                  <a16:creationId xmlns:a16="http://schemas.microsoft.com/office/drawing/2014/main" id="{4ED11CBE-B1E8-9310-8470-803B6CDC2BC8}"/>
                </a:ext>
              </a:extLst>
            </p:cNvPr>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2284;p17">
              <a:extLst>
                <a:ext uri="{FF2B5EF4-FFF2-40B4-BE49-F238E27FC236}">
                  <a16:creationId xmlns:a16="http://schemas.microsoft.com/office/drawing/2014/main" id="{4EBB1EB0-8AA8-D3BE-CD02-E477E0F2919A}"/>
                </a:ext>
              </a:extLst>
            </p:cNvPr>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2285;p17">
              <a:extLst>
                <a:ext uri="{FF2B5EF4-FFF2-40B4-BE49-F238E27FC236}">
                  <a16:creationId xmlns:a16="http://schemas.microsoft.com/office/drawing/2014/main" id="{624D13E5-6136-A109-BE01-259513CD0D30}"/>
                </a:ext>
              </a:extLst>
            </p:cNvPr>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2286;p17">
              <a:extLst>
                <a:ext uri="{FF2B5EF4-FFF2-40B4-BE49-F238E27FC236}">
                  <a16:creationId xmlns:a16="http://schemas.microsoft.com/office/drawing/2014/main" id="{3435E022-88F0-02AC-2A74-474BFC94C24B}"/>
                </a:ext>
              </a:extLst>
            </p:cNvPr>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2287;p17">
              <a:extLst>
                <a:ext uri="{FF2B5EF4-FFF2-40B4-BE49-F238E27FC236}">
                  <a16:creationId xmlns:a16="http://schemas.microsoft.com/office/drawing/2014/main" id="{1EBD45DE-4AA8-C5C1-5CA5-197C11E103B1}"/>
                </a:ext>
              </a:extLst>
            </p:cNvPr>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2288;p17">
              <a:extLst>
                <a:ext uri="{FF2B5EF4-FFF2-40B4-BE49-F238E27FC236}">
                  <a16:creationId xmlns:a16="http://schemas.microsoft.com/office/drawing/2014/main" id="{5E39B1C9-C105-B87F-296D-910ADE30F21B}"/>
                </a:ext>
              </a:extLst>
            </p:cNvPr>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2289;p17">
              <a:extLst>
                <a:ext uri="{FF2B5EF4-FFF2-40B4-BE49-F238E27FC236}">
                  <a16:creationId xmlns:a16="http://schemas.microsoft.com/office/drawing/2014/main" id="{83C57388-93AE-E5AC-F8BA-CC96CA8D1271}"/>
                </a:ext>
              </a:extLst>
            </p:cNvPr>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2290;p17">
              <a:extLst>
                <a:ext uri="{FF2B5EF4-FFF2-40B4-BE49-F238E27FC236}">
                  <a16:creationId xmlns:a16="http://schemas.microsoft.com/office/drawing/2014/main" id="{11CB264C-EF7C-5818-F5B7-2900826CDAFB}"/>
                </a:ext>
              </a:extLst>
            </p:cNvPr>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2291;p17">
              <a:extLst>
                <a:ext uri="{FF2B5EF4-FFF2-40B4-BE49-F238E27FC236}">
                  <a16:creationId xmlns:a16="http://schemas.microsoft.com/office/drawing/2014/main" id="{3C19E9C3-C56A-BA58-AB02-E322D3BF8376}"/>
                </a:ext>
              </a:extLst>
            </p:cNvPr>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2292;p17">
              <a:extLst>
                <a:ext uri="{FF2B5EF4-FFF2-40B4-BE49-F238E27FC236}">
                  <a16:creationId xmlns:a16="http://schemas.microsoft.com/office/drawing/2014/main" id="{7546DCAD-C7C9-D56C-241F-3EF5A24F590E}"/>
                </a:ext>
              </a:extLst>
            </p:cNvPr>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2293;p17">
              <a:extLst>
                <a:ext uri="{FF2B5EF4-FFF2-40B4-BE49-F238E27FC236}">
                  <a16:creationId xmlns:a16="http://schemas.microsoft.com/office/drawing/2014/main" id="{BAE9560A-B809-CCFB-99FF-7C3F0088FA5E}"/>
                </a:ext>
              </a:extLst>
            </p:cNvPr>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2294;p17">
              <a:extLst>
                <a:ext uri="{FF2B5EF4-FFF2-40B4-BE49-F238E27FC236}">
                  <a16:creationId xmlns:a16="http://schemas.microsoft.com/office/drawing/2014/main" id="{A501F7A4-7E3F-5E6D-5B6E-71943753EF9A}"/>
                </a:ext>
              </a:extLst>
            </p:cNvPr>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2295;p17">
              <a:extLst>
                <a:ext uri="{FF2B5EF4-FFF2-40B4-BE49-F238E27FC236}">
                  <a16:creationId xmlns:a16="http://schemas.microsoft.com/office/drawing/2014/main" id="{657FBA4E-CBF8-4AA2-8921-B4B89724E2E3}"/>
                </a:ext>
              </a:extLst>
            </p:cNvPr>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2296;p17">
              <a:extLst>
                <a:ext uri="{FF2B5EF4-FFF2-40B4-BE49-F238E27FC236}">
                  <a16:creationId xmlns:a16="http://schemas.microsoft.com/office/drawing/2014/main" id="{5FB3AC6C-69B0-1569-F985-D1106380B3BB}"/>
                </a:ext>
              </a:extLst>
            </p:cNvPr>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2297;p17">
              <a:extLst>
                <a:ext uri="{FF2B5EF4-FFF2-40B4-BE49-F238E27FC236}">
                  <a16:creationId xmlns:a16="http://schemas.microsoft.com/office/drawing/2014/main" id="{74A179FE-8C21-2131-8A18-4DB7D27EECEE}"/>
                </a:ext>
              </a:extLst>
            </p:cNvPr>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2298;p17">
              <a:extLst>
                <a:ext uri="{FF2B5EF4-FFF2-40B4-BE49-F238E27FC236}">
                  <a16:creationId xmlns:a16="http://schemas.microsoft.com/office/drawing/2014/main" id="{8007B2CA-D6F2-8240-D1DA-B663F5FCCCC7}"/>
                </a:ext>
              </a:extLst>
            </p:cNvPr>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2299;p17">
              <a:extLst>
                <a:ext uri="{FF2B5EF4-FFF2-40B4-BE49-F238E27FC236}">
                  <a16:creationId xmlns:a16="http://schemas.microsoft.com/office/drawing/2014/main" id="{40691675-04E6-16E1-0225-80F74AC89FEA}"/>
                </a:ext>
              </a:extLst>
            </p:cNvPr>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2300;p17">
              <a:extLst>
                <a:ext uri="{FF2B5EF4-FFF2-40B4-BE49-F238E27FC236}">
                  <a16:creationId xmlns:a16="http://schemas.microsoft.com/office/drawing/2014/main" id="{42147C4B-06C1-8897-C2FC-BC78B6D3F0D9}"/>
                </a:ext>
              </a:extLst>
            </p:cNvPr>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301;p17">
              <a:extLst>
                <a:ext uri="{FF2B5EF4-FFF2-40B4-BE49-F238E27FC236}">
                  <a16:creationId xmlns:a16="http://schemas.microsoft.com/office/drawing/2014/main" id="{3B256301-13B4-842F-72D1-F56787EED276}"/>
                </a:ext>
              </a:extLst>
            </p:cNvPr>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302;p17">
              <a:extLst>
                <a:ext uri="{FF2B5EF4-FFF2-40B4-BE49-F238E27FC236}">
                  <a16:creationId xmlns:a16="http://schemas.microsoft.com/office/drawing/2014/main" id="{5BCF3FD8-557A-CE56-9FD4-92D9449CE5AC}"/>
                </a:ext>
              </a:extLst>
            </p:cNvPr>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303;p17">
              <a:extLst>
                <a:ext uri="{FF2B5EF4-FFF2-40B4-BE49-F238E27FC236}">
                  <a16:creationId xmlns:a16="http://schemas.microsoft.com/office/drawing/2014/main" id="{66B3BA09-ABC8-1CD9-A4C7-E1594258FBCC}"/>
                </a:ext>
              </a:extLst>
            </p:cNvPr>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04;p17">
              <a:extLst>
                <a:ext uri="{FF2B5EF4-FFF2-40B4-BE49-F238E27FC236}">
                  <a16:creationId xmlns:a16="http://schemas.microsoft.com/office/drawing/2014/main" id="{568B11B4-F9B3-E752-473F-E706B498789B}"/>
                </a:ext>
              </a:extLst>
            </p:cNvPr>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305;p17">
              <a:extLst>
                <a:ext uri="{FF2B5EF4-FFF2-40B4-BE49-F238E27FC236}">
                  <a16:creationId xmlns:a16="http://schemas.microsoft.com/office/drawing/2014/main" id="{F8BFF6A7-9DEA-A2FB-241C-132211D496F1}"/>
                </a:ext>
              </a:extLst>
            </p:cNvPr>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306;p17">
              <a:extLst>
                <a:ext uri="{FF2B5EF4-FFF2-40B4-BE49-F238E27FC236}">
                  <a16:creationId xmlns:a16="http://schemas.microsoft.com/office/drawing/2014/main" id="{8EB703C9-1E44-9ECA-77D7-0F3F6F691D7E}"/>
                </a:ext>
              </a:extLst>
            </p:cNvPr>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307;p17">
              <a:extLst>
                <a:ext uri="{FF2B5EF4-FFF2-40B4-BE49-F238E27FC236}">
                  <a16:creationId xmlns:a16="http://schemas.microsoft.com/office/drawing/2014/main" id="{D20151D8-C515-52F2-C81D-29F8C3256B2D}"/>
                </a:ext>
              </a:extLst>
            </p:cNvPr>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308;p17">
              <a:extLst>
                <a:ext uri="{FF2B5EF4-FFF2-40B4-BE49-F238E27FC236}">
                  <a16:creationId xmlns:a16="http://schemas.microsoft.com/office/drawing/2014/main" id="{355220E3-400E-5EFB-7361-D4E2E09ABAA8}"/>
                </a:ext>
              </a:extLst>
            </p:cNvPr>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309;p17">
              <a:extLst>
                <a:ext uri="{FF2B5EF4-FFF2-40B4-BE49-F238E27FC236}">
                  <a16:creationId xmlns:a16="http://schemas.microsoft.com/office/drawing/2014/main" id="{78621FF6-754F-77C7-7A76-012ADE83749B}"/>
                </a:ext>
              </a:extLst>
            </p:cNvPr>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310;p17">
              <a:extLst>
                <a:ext uri="{FF2B5EF4-FFF2-40B4-BE49-F238E27FC236}">
                  <a16:creationId xmlns:a16="http://schemas.microsoft.com/office/drawing/2014/main" id="{DD9D2291-B0BF-22C0-8004-9806D293A6CF}"/>
                </a:ext>
              </a:extLst>
            </p:cNvPr>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2311;p17">
              <a:extLst>
                <a:ext uri="{FF2B5EF4-FFF2-40B4-BE49-F238E27FC236}">
                  <a16:creationId xmlns:a16="http://schemas.microsoft.com/office/drawing/2014/main" id="{E81C1107-5CDA-AF50-F2CB-6D4B8064FAA1}"/>
                </a:ext>
              </a:extLst>
            </p:cNvPr>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2312;p17">
              <a:extLst>
                <a:ext uri="{FF2B5EF4-FFF2-40B4-BE49-F238E27FC236}">
                  <a16:creationId xmlns:a16="http://schemas.microsoft.com/office/drawing/2014/main" id="{0A33E738-906F-1414-7B8A-80822A6639A9}"/>
                </a:ext>
              </a:extLst>
            </p:cNvPr>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2313;p17">
              <a:extLst>
                <a:ext uri="{FF2B5EF4-FFF2-40B4-BE49-F238E27FC236}">
                  <a16:creationId xmlns:a16="http://schemas.microsoft.com/office/drawing/2014/main" id="{5A77FDD4-7A00-432D-72FD-3A3C89B9817E}"/>
                </a:ext>
              </a:extLst>
            </p:cNvPr>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2314;p17">
              <a:extLst>
                <a:ext uri="{FF2B5EF4-FFF2-40B4-BE49-F238E27FC236}">
                  <a16:creationId xmlns:a16="http://schemas.microsoft.com/office/drawing/2014/main" id="{B0A54EC5-CEE7-1084-C33A-CE9B84852663}"/>
                </a:ext>
              </a:extLst>
            </p:cNvPr>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2315;p17">
              <a:extLst>
                <a:ext uri="{FF2B5EF4-FFF2-40B4-BE49-F238E27FC236}">
                  <a16:creationId xmlns:a16="http://schemas.microsoft.com/office/drawing/2014/main" id="{FCAB8273-9275-D70A-459E-160569B7AF85}"/>
                </a:ext>
              </a:extLst>
            </p:cNvPr>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2316;p17">
              <a:extLst>
                <a:ext uri="{FF2B5EF4-FFF2-40B4-BE49-F238E27FC236}">
                  <a16:creationId xmlns:a16="http://schemas.microsoft.com/office/drawing/2014/main" id="{772E8915-6BF2-997A-FDB7-B1A3EC1980AE}"/>
                </a:ext>
              </a:extLst>
            </p:cNvPr>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2317;p17">
              <a:extLst>
                <a:ext uri="{FF2B5EF4-FFF2-40B4-BE49-F238E27FC236}">
                  <a16:creationId xmlns:a16="http://schemas.microsoft.com/office/drawing/2014/main" id="{E004D972-2A8D-91BF-4480-8D2E5910F548}"/>
                </a:ext>
              </a:extLst>
            </p:cNvPr>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2318;p17">
              <a:extLst>
                <a:ext uri="{FF2B5EF4-FFF2-40B4-BE49-F238E27FC236}">
                  <a16:creationId xmlns:a16="http://schemas.microsoft.com/office/drawing/2014/main" id="{AA71CFAF-7FDC-A326-9ECB-AC68FCB2BEFE}"/>
                </a:ext>
              </a:extLst>
            </p:cNvPr>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2319;p17">
              <a:extLst>
                <a:ext uri="{FF2B5EF4-FFF2-40B4-BE49-F238E27FC236}">
                  <a16:creationId xmlns:a16="http://schemas.microsoft.com/office/drawing/2014/main" id="{8E6BE4D0-B45C-4A24-C4AB-31F0CBF2F271}"/>
                </a:ext>
              </a:extLst>
            </p:cNvPr>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2320;p17">
              <a:extLst>
                <a:ext uri="{FF2B5EF4-FFF2-40B4-BE49-F238E27FC236}">
                  <a16:creationId xmlns:a16="http://schemas.microsoft.com/office/drawing/2014/main" id="{4DE4F6C3-0288-5DA5-D889-46D5E2151993}"/>
                </a:ext>
              </a:extLst>
            </p:cNvPr>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2321;p17">
              <a:extLst>
                <a:ext uri="{FF2B5EF4-FFF2-40B4-BE49-F238E27FC236}">
                  <a16:creationId xmlns:a16="http://schemas.microsoft.com/office/drawing/2014/main" id="{65AEAB59-52A8-4BF7-1114-CBCB05092F2A}"/>
                </a:ext>
              </a:extLst>
            </p:cNvPr>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2322;p17">
              <a:extLst>
                <a:ext uri="{FF2B5EF4-FFF2-40B4-BE49-F238E27FC236}">
                  <a16:creationId xmlns:a16="http://schemas.microsoft.com/office/drawing/2014/main" id="{778AEA01-6DF7-7CBD-B14A-864F7F5F427A}"/>
                </a:ext>
              </a:extLst>
            </p:cNvPr>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2323;p17">
              <a:extLst>
                <a:ext uri="{FF2B5EF4-FFF2-40B4-BE49-F238E27FC236}">
                  <a16:creationId xmlns:a16="http://schemas.microsoft.com/office/drawing/2014/main" id="{78E29F2F-A83E-0352-013D-DBBEC3D0F799}"/>
                </a:ext>
              </a:extLst>
            </p:cNvPr>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2324;p17">
              <a:extLst>
                <a:ext uri="{FF2B5EF4-FFF2-40B4-BE49-F238E27FC236}">
                  <a16:creationId xmlns:a16="http://schemas.microsoft.com/office/drawing/2014/main" id="{D40F3BEF-DBF0-8449-1DB0-F19F319FD4F9}"/>
                </a:ext>
              </a:extLst>
            </p:cNvPr>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2325;p17">
              <a:extLst>
                <a:ext uri="{FF2B5EF4-FFF2-40B4-BE49-F238E27FC236}">
                  <a16:creationId xmlns:a16="http://schemas.microsoft.com/office/drawing/2014/main" id="{20CE0C27-27DF-EAD4-B3F1-500FBA90B8EA}"/>
                </a:ext>
              </a:extLst>
            </p:cNvPr>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2326;p17">
              <a:extLst>
                <a:ext uri="{FF2B5EF4-FFF2-40B4-BE49-F238E27FC236}">
                  <a16:creationId xmlns:a16="http://schemas.microsoft.com/office/drawing/2014/main" id="{33B60174-4EE6-E869-2B36-B0C46C1513B0}"/>
                </a:ext>
              </a:extLst>
            </p:cNvPr>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2327;p17">
              <a:extLst>
                <a:ext uri="{FF2B5EF4-FFF2-40B4-BE49-F238E27FC236}">
                  <a16:creationId xmlns:a16="http://schemas.microsoft.com/office/drawing/2014/main" id="{BAC007B4-1530-B0BF-7B1D-C03C0330DAB0}"/>
                </a:ext>
              </a:extLst>
            </p:cNvPr>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2328;p17">
              <a:extLst>
                <a:ext uri="{FF2B5EF4-FFF2-40B4-BE49-F238E27FC236}">
                  <a16:creationId xmlns:a16="http://schemas.microsoft.com/office/drawing/2014/main" id="{B5BB1646-B9FE-1D9F-7EF4-C6577A7D1B69}"/>
                </a:ext>
              </a:extLst>
            </p:cNvPr>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2329;p17">
              <a:extLst>
                <a:ext uri="{FF2B5EF4-FFF2-40B4-BE49-F238E27FC236}">
                  <a16:creationId xmlns:a16="http://schemas.microsoft.com/office/drawing/2014/main" id="{2DEC6186-20FC-736F-805E-0341AA31D339}"/>
                </a:ext>
              </a:extLst>
            </p:cNvPr>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2330;p17">
              <a:extLst>
                <a:ext uri="{FF2B5EF4-FFF2-40B4-BE49-F238E27FC236}">
                  <a16:creationId xmlns:a16="http://schemas.microsoft.com/office/drawing/2014/main" id="{C47CD1CE-7401-7DF5-2A3B-99C7DCC28020}"/>
                </a:ext>
              </a:extLst>
            </p:cNvPr>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2331;p17">
              <a:extLst>
                <a:ext uri="{FF2B5EF4-FFF2-40B4-BE49-F238E27FC236}">
                  <a16:creationId xmlns:a16="http://schemas.microsoft.com/office/drawing/2014/main" id="{CF7A8012-89BB-4D4B-C6A4-C0883C444F8E}"/>
                </a:ext>
              </a:extLst>
            </p:cNvPr>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2332;p17">
              <a:extLst>
                <a:ext uri="{FF2B5EF4-FFF2-40B4-BE49-F238E27FC236}">
                  <a16:creationId xmlns:a16="http://schemas.microsoft.com/office/drawing/2014/main" id="{3C655F16-C2FB-43F5-EB3F-D78FEFA6AA6F}"/>
                </a:ext>
              </a:extLst>
            </p:cNvPr>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2333;p17">
              <a:extLst>
                <a:ext uri="{FF2B5EF4-FFF2-40B4-BE49-F238E27FC236}">
                  <a16:creationId xmlns:a16="http://schemas.microsoft.com/office/drawing/2014/main" id="{4A0B1349-78BD-28CF-0145-DFF2A6B3F455}"/>
                </a:ext>
              </a:extLst>
            </p:cNvPr>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2334;p17">
              <a:extLst>
                <a:ext uri="{FF2B5EF4-FFF2-40B4-BE49-F238E27FC236}">
                  <a16:creationId xmlns:a16="http://schemas.microsoft.com/office/drawing/2014/main" id="{46D48508-450A-12F4-6C47-4B79EECD79C8}"/>
                </a:ext>
              </a:extLst>
            </p:cNvPr>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2335;p17">
              <a:extLst>
                <a:ext uri="{FF2B5EF4-FFF2-40B4-BE49-F238E27FC236}">
                  <a16:creationId xmlns:a16="http://schemas.microsoft.com/office/drawing/2014/main" id="{0E5FFFBC-F848-DF46-2301-3061ED5F53FD}"/>
                </a:ext>
              </a:extLst>
            </p:cNvPr>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2336;p17">
              <a:extLst>
                <a:ext uri="{FF2B5EF4-FFF2-40B4-BE49-F238E27FC236}">
                  <a16:creationId xmlns:a16="http://schemas.microsoft.com/office/drawing/2014/main" id="{4344766F-0212-2B18-FDE8-C1B5AE43E45B}"/>
                </a:ext>
              </a:extLst>
            </p:cNvPr>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2337;p17">
              <a:extLst>
                <a:ext uri="{FF2B5EF4-FFF2-40B4-BE49-F238E27FC236}">
                  <a16:creationId xmlns:a16="http://schemas.microsoft.com/office/drawing/2014/main" id="{BDACFF3D-5690-BD27-6B19-AE69483CF308}"/>
                </a:ext>
              </a:extLst>
            </p:cNvPr>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2338;p17">
              <a:extLst>
                <a:ext uri="{FF2B5EF4-FFF2-40B4-BE49-F238E27FC236}">
                  <a16:creationId xmlns:a16="http://schemas.microsoft.com/office/drawing/2014/main" id="{D173DD91-8D4D-071B-AE0B-79AE49DB0658}"/>
                </a:ext>
              </a:extLst>
            </p:cNvPr>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2339;p17">
              <a:extLst>
                <a:ext uri="{FF2B5EF4-FFF2-40B4-BE49-F238E27FC236}">
                  <a16:creationId xmlns:a16="http://schemas.microsoft.com/office/drawing/2014/main" id="{A73E5AE9-9DC2-B486-144E-C14D97AA315C}"/>
                </a:ext>
              </a:extLst>
            </p:cNvPr>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2340;p17">
              <a:extLst>
                <a:ext uri="{FF2B5EF4-FFF2-40B4-BE49-F238E27FC236}">
                  <a16:creationId xmlns:a16="http://schemas.microsoft.com/office/drawing/2014/main" id="{CDDBF3F5-5670-8208-03AB-32F5AF24FD8A}"/>
                </a:ext>
              </a:extLst>
            </p:cNvPr>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2341;p17">
              <a:extLst>
                <a:ext uri="{FF2B5EF4-FFF2-40B4-BE49-F238E27FC236}">
                  <a16:creationId xmlns:a16="http://schemas.microsoft.com/office/drawing/2014/main" id="{2FA6A7E5-8934-7EDB-386C-D715C9FDDB65}"/>
                </a:ext>
              </a:extLst>
            </p:cNvPr>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2342;p17">
              <a:extLst>
                <a:ext uri="{FF2B5EF4-FFF2-40B4-BE49-F238E27FC236}">
                  <a16:creationId xmlns:a16="http://schemas.microsoft.com/office/drawing/2014/main" id="{2E0FCAA1-18EA-54C2-8DB2-E57AFFB1B68F}"/>
                </a:ext>
              </a:extLst>
            </p:cNvPr>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2343;p17">
              <a:extLst>
                <a:ext uri="{FF2B5EF4-FFF2-40B4-BE49-F238E27FC236}">
                  <a16:creationId xmlns:a16="http://schemas.microsoft.com/office/drawing/2014/main" id="{4C0A82A4-9726-8829-E61F-03A825F0B796}"/>
                </a:ext>
              </a:extLst>
            </p:cNvPr>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2344;p17">
              <a:extLst>
                <a:ext uri="{FF2B5EF4-FFF2-40B4-BE49-F238E27FC236}">
                  <a16:creationId xmlns:a16="http://schemas.microsoft.com/office/drawing/2014/main" id="{BE4EABE8-1F36-2674-0D0A-AB8636A9A19C}"/>
                </a:ext>
              </a:extLst>
            </p:cNvPr>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2345;p17">
              <a:extLst>
                <a:ext uri="{FF2B5EF4-FFF2-40B4-BE49-F238E27FC236}">
                  <a16:creationId xmlns:a16="http://schemas.microsoft.com/office/drawing/2014/main" id="{E7552712-B43D-90AF-944E-19828D3D1E2E}"/>
                </a:ext>
              </a:extLst>
            </p:cNvPr>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2346;p17">
              <a:extLst>
                <a:ext uri="{FF2B5EF4-FFF2-40B4-BE49-F238E27FC236}">
                  <a16:creationId xmlns:a16="http://schemas.microsoft.com/office/drawing/2014/main" id="{8A927CDC-1C69-BFEC-049D-264EEFE4B1CB}"/>
                </a:ext>
              </a:extLst>
            </p:cNvPr>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2347;p17">
              <a:extLst>
                <a:ext uri="{FF2B5EF4-FFF2-40B4-BE49-F238E27FC236}">
                  <a16:creationId xmlns:a16="http://schemas.microsoft.com/office/drawing/2014/main" id="{29A9DF2B-F64D-D798-AEC7-383D91CB0D13}"/>
                </a:ext>
              </a:extLst>
            </p:cNvPr>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2348;p17">
              <a:extLst>
                <a:ext uri="{FF2B5EF4-FFF2-40B4-BE49-F238E27FC236}">
                  <a16:creationId xmlns:a16="http://schemas.microsoft.com/office/drawing/2014/main" id="{870D71A0-74BF-F123-BDDC-0CAE33B9A0EB}"/>
                </a:ext>
              </a:extLst>
            </p:cNvPr>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2349;p17">
              <a:extLst>
                <a:ext uri="{FF2B5EF4-FFF2-40B4-BE49-F238E27FC236}">
                  <a16:creationId xmlns:a16="http://schemas.microsoft.com/office/drawing/2014/main" id="{35911051-5E75-F5BE-9A13-1EBCC0107EB5}"/>
                </a:ext>
              </a:extLst>
            </p:cNvPr>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2350;p17">
              <a:extLst>
                <a:ext uri="{FF2B5EF4-FFF2-40B4-BE49-F238E27FC236}">
                  <a16:creationId xmlns:a16="http://schemas.microsoft.com/office/drawing/2014/main" id="{20AF2DE3-B52D-C540-FED6-1D34BD0CBBF2}"/>
                </a:ext>
              </a:extLst>
            </p:cNvPr>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2351;p17">
              <a:extLst>
                <a:ext uri="{FF2B5EF4-FFF2-40B4-BE49-F238E27FC236}">
                  <a16:creationId xmlns:a16="http://schemas.microsoft.com/office/drawing/2014/main" id="{7359D862-0BA9-AE53-A1FA-A65016531B7B}"/>
                </a:ext>
              </a:extLst>
            </p:cNvPr>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2352;p17">
              <a:extLst>
                <a:ext uri="{FF2B5EF4-FFF2-40B4-BE49-F238E27FC236}">
                  <a16:creationId xmlns:a16="http://schemas.microsoft.com/office/drawing/2014/main" id="{286001EB-D4E2-FC17-8AD8-CDB76BC73782}"/>
                </a:ext>
              </a:extLst>
            </p:cNvPr>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2353;p17">
              <a:extLst>
                <a:ext uri="{FF2B5EF4-FFF2-40B4-BE49-F238E27FC236}">
                  <a16:creationId xmlns:a16="http://schemas.microsoft.com/office/drawing/2014/main" id="{040BFBA7-BFAE-ECCE-6A6B-AAA3D0702D6D}"/>
                </a:ext>
              </a:extLst>
            </p:cNvPr>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2354;p17">
              <a:extLst>
                <a:ext uri="{FF2B5EF4-FFF2-40B4-BE49-F238E27FC236}">
                  <a16:creationId xmlns:a16="http://schemas.microsoft.com/office/drawing/2014/main" id="{B903CA3C-F559-B575-1422-DFC75D1D31AB}"/>
                </a:ext>
              </a:extLst>
            </p:cNvPr>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2355;p17">
              <a:extLst>
                <a:ext uri="{FF2B5EF4-FFF2-40B4-BE49-F238E27FC236}">
                  <a16:creationId xmlns:a16="http://schemas.microsoft.com/office/drawing/2014/main" id="{B81DAEFD-EEAB-F1CF-681B-C0CA345DD832}"/>
                </a:ext>
              </a:extLst>
            </p:cNvPr>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2356;p17">
              <a:extLst>
                <a:ext uri="{FF2B5EF4-FFF2-40B4-BE49-F238E27FC236}">
                  <a16:creationId xmlns:a16="http://schemas.microsoft.com/office/drawing/2014/main" id="{5DD9C964-819B-926B-7840-D333FFC698C4}"/>
                </a:ext>
              </a:extLst>
            </p:cNvPr>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2357;p17">
              <a:extLst>
                <a:ext uri="{FF2B5EF4-FFF2-40B4-BE49-F238E27FC236}">
                  <a16:creationId xmlns:a16="http://schemas.microsoft.com/office/drawing/2014/main" id="{4C5A9EB8-0D27-4311-28E5-7034260C0B22}"/>
                </a:ext>
              </a:extLst>
            </p:cNvPr>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2358;p17">
              <a:extLst>
                <a:ext uri="{FF2B5EF4-FFF2-40B4-BE49-F238E27FC236}">
                  <a16:creationId xmlns:a16="http://schemas.microsoft.com/office/drawing/2014/main" id="{E340D69E-3F3F-FAEB-7977-AC3069B57176}"/>
                </a:ext>
              </a:extLst>
            </p:cNvPr>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2359;p17">
              <a:extLst>
                <a:ext uri="{FF2B5EF4-FFF2-40B4-BE49-F238E27FC236}">
                  <a16:creationId xmlns:a16="http://schemas.microsoft.com/office/drawing/2014/main" id="{C7C8F490-6BF5-2B8B-4CC8-03C510880E13}"/>
                </a:ext>
              </a:extLst>
            </p:cNvPr>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2360;p17">
              <a:extLst>
                <a:ext uri="{FF2B5EF4-FFF2-40B4-BE49-F238E27FC236}">
                  <a16:creationId xmlns:a16="http://schemas.microsoft.com/office/drawing/2014/main" id="{D4E3A2B3-59DA-A167-AC59-237CDBDC44A9}"/>
                </a:ext>
              </a:extLst>
            </p:cNvPr>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2361;p17">
              <a:extLst>
                <a:ext uri="{FF2B5EF4-FFF2-40B4-BE49-F238E27FC236}">
                  <a16:creationId xmlns:a16="http://schemas.microsoft.com/office/drawing/2014/main" id="{E7E9CE1E-B949-BD04-A89F-6B4A16B6E4A3}"/>
                </a:ext>
              </a:extLst>
            </p:cNvPr>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2362;p17">
              <a:extLst>
                <a:ext uri="{FF2B5EF4-FFF2-40B4-BE49-F238E27FC236}">
                  <a16:creationId xmlns:a16="http://schemas.microsoft.com/office/drawing/2014/main" id="{795D44CA-CEDA-C06F-843C-9F6C7DD1F9DB}"/>
                </a:ext>
              </a:extLst>
            </p:cNvPr>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2363;p17">
              <a:extLst>
                <a:ext uri="{FF2B5EF4-FFF2-40B4-BE49-F238E27FC236}">
                  <a16:creationId xmlns:a16="http://schemas.microsoft.com/office/drawing/2014/main" id="{F19A25D9-C4AC-F08E-501D-3097DC255C8E}"/>
                </a:ext>
              </a:extLst>
            </p:cNvPr>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2364;p17">
              <a:extLst>
                <a:ext uri="{FF2B5EF4-FFF2-40B4-BE49-F238E27FC236}">
                  <a16:creationId xmlns:a16="http://schemas.microsoft.com/office/drawing/2014/main" id="{F455A0F9-8C38-3CDD-2D0B-6E2FE61C0A18}"/>
                </a:ext>
              </a:extLst>
            </p:cNvPr>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2365;p17">
              <a:extLst>
                <a:ext uri="{FF2B5EF4-FFF2-40B4-BE49-F238E27FC236}">
                  <a16:creationId xmlns:a16="http://schemas.microsoft.com/office/drawing/2014/main" id="{874F1386-D794-B882-BF23-937C7C305346}"/>
                </a:ext>
              </a:extLst>
            </p:cNvPr>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2366;p17">
              <a:extLst>
                <a:ext uri="{FF2B5EF4-FFF2-40B4-BE49-F238E27FC236}">
                  <a16:creationId xmlns:a16="http://schemas.microsoft.com/office/drawing/2014/main" id="{AE5AFA6F-A361-3D49-0657-CB30EC1B1F87}"/>
                </a:ext>
              </a:extLst>
            </p:cNvPr>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2367;p17">
              <a:extLst>
                <a:ext uri="{FF2B5EF4-FFF2-40B4-BE49-F238E27FC236}">
                  <a16:creationId xmlns:a16="http://schemas.microsoft.com/office/drawing/2014/main" id="{4A435A33-74DB-DD76-84C9-D55DAE28BA41}"/>
                </a:ext>
              </a:extLst>
            </p:cNvPr>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2368;p17">
              <a:extLst>
                <a:ext uri="{FF2B5EF4-FFF2-40B4-BE49-F238E27FC236}">
                  <a16:creationId xmlns:a16="http://schemas.microsoft.com/office/drawing/2014/main" id="{58A37771-225C-CE1D-535D-9C122E8B3EE0}"/>
                </a:ext>
              </a:extLst>
            </p:cNvPr>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2369;p17">
              <a:extLst>
                <a:ext uri="{FF2B5EF4-FFF2-40B4-BE49-F238E27FC236}">
                  <a16:creationId xmlns:a16="http://schemas.microsoft.com/office/drawing/2014/main" id="{8FC18169-D2BF-C968-22D8-D618D1C3DF2E}"/>
                </a:ext>
              </a:extLst>
            </p:cNvPr>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2370;p17">
              <a:extLst>
                <a:ext uri="{FF2B5EF4-FFF2-40B4-BE49-F238E27FC236}">
                  <a16:creationId xmlns:a16="http://schemas.microsoft.com/office/drawing/2014/main" id="{F9154E2A-27EE-3186-4718-EC6727649C09}"/>
                </a:ext>
              </a:extLst>
            </p:cNvPr>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2371;p17">
              <a:extLst>
                <a:ext uri="{FF2B5EF4-FFF2-40B4-BE49-F238E27FC236}">
                  <a16:creationId xmlns:a16="http://schemas.microsoft.com/office/drawing/2014/main" id="{152319CA-C8FC-3D73-74B9-96033554D71B}"/>
                </a:ext>
              </a:extLst>
            </p:cNvPr>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2372;p17">
              <a:extLst>
                <a:ext uri="{FF2B5EF4-FFF2-40B4-BE49-F238E27FC236}">
                  <a16:creationId xmlns:a16="http://schemas.microsoft.com/office/drawing/2014/main" id="{0E825CE8-B847-8811-D593-3D325E93597A}"/>
                </a:ext>
              </a:extLst>
            </p:cNvPr>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2373;p17">
              <a:extLst>
                <a:ext uri="{FF2B5EF4-FFF2-40B4-BE49-F238E27FC236}">
                  <a16:creationId xmlns:a16="http://schemas.microsoft.com/office/drawing/2014/main" id="{A35C3FB4-D21F-922F-D3D0-68C2AE84601A}"/>
                </a:ext>
              </a:extLst>
            </p:cNvPr>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2374;p17">
              <a:extLst>
                <a:ext uri="{FF2B5EF4-FFF2-40B4-BE49-F238E27FC236}">
                  <a16:creationId xmlns:a16="http://schemas.microsoft.com/office/drawing/2014/main" id="{5E6DC91B-F080-BE3D-AE4C-27FEA9127AA9}"/>
                </a:ext>
              </a:extLst>
            </p:cNvPr>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2375;p17">
              <a:extLst>
                <a:ext uri="{FF2B5EF4-FFF2-40B4-BE49-F238E27FC236}">
                  <a16:creationId xmlns:a16="http://schemas.microsoft.com/office/drawing/2014/main" id="{311B0552-1E4D-640E-E820-D3C2C9AA40B4}"/>
                </a:ext>
              </a:extLst>
            </p:cNvPr>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2376;p17">
              <a:extLst>
                <a:ext uri="{FF2B5EF4-FFF2-40B4-BE49-F238E27FC236}">
                  <a16:creationId xmlns:a16="http://schemas.microsoft.com/office/drawing/2014/main" id="{A05EB914-E19B-A7A8-B145-4E1427792562}"/>
                </a:ext>
              </a:extLst>
            </p:cNvPr>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2377;p17">
              <a:extLst>
                <a:ext uri="{FF2B5EF4-FFF2-40B4-BE49-F238E27FC236}">
                  <a16:creationId xmlns:a16="http://schemas.microsoft.com/office/drawing/2014/main" id="{C395DDFC-20AB-7A78-826E-156BE15E84F7}"/>
                </a:ext>
              </a:extLst>
            </p:cNvPr>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2378;p17">
              <a:extLst>
                <a:ext uri="{FF2B5EF4-FFF2-40B4-BE49-F238E27FC236}">
                  <a16:creationId xmlns:a16="http://schemas.microsoft.com/office/drawing/2014/main" id="{824C23A9-B514-ECD0-C2B5-4A5915ED426C}"/>
                </a:ext>
              </a:extLst>
            </p:cNvPr>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2379;p17">
              <a:extLst>
                <a:ext uri="{FF2B5EF4-FFF2-40B4-BE49-F238E27FC236}">
                  <a16:creationId xmlns:a16="http://schemas.microsoft.com/office/drawing/2014/main" id="{54D675F2-CD29-DB6D-0CD8-60AC5428D1AF}"/>
                </a:ext>
              </a:extLst>
            </p:cNvPr>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2380;p17">
              <a:extLst>
                <a:ext uri="{FF2B5EF4-FFF2-40B4-BE49-F238E27FC236}">
                  <a16:creationId xmlns:a16="http://schemas.microsoft.com/office/drawing/2014/main" id="{A01FF702-6D17-77EE-7176-5EA282E0BC2A}"/>
                </a:ext>
              </a:extLst>
            </p:cNvPr>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2381;p17">
              <a:extLst>
                <a:ext uri="{FF2B5EF4-FFF2-40B4-BE49-F238E27FC236}">
                  <a16:creationId xmlns:a16="http://schemas.microsoft.com/office/drawing/2014/main" id="{764B2335-9D3F-3804-BC1B-EF7B465EF1DF}"/>
                </a:ext>
              </a:extLst>
            </p:cNvPr>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2382;p17">
              <a:extLst>
                <a:ext uri="{FF2B5EF4-FFF2-40B4-BE49-F238E27FC236}">
                  <a16:creationId xmlns:a16="http://schemas.microsoft.com/office/drawing/2014/main" id="{CEDB115B-793C-8A90-3B7D-5A4F07A0FD9D}"/>
                </a:ext>
              </a:extLst>
            </p:cNvPr>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2383;p17">
              <a:extLst>
                <a:ext uri="{FF2B5EF4-FFF2-40B4-BE49-F238E27FC236}">
                  <a16:creationId xmlns:a16="http://schemas.microsoft.com/office/drawing/2014/main" id="{BBBD6083-C00D-AAD1-7327-F739A07C89B1}"/>
                </a:ext>
              </a:extLst>
            </p:cNvPr>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2384;p17">
              <a:extLst>
                <a:ext uri="{FF2B5EF4-FFF2-40B4-BE49-F238E27FC236}">
                  <a16:creationId xmlns:a16="http://schemas.microsoft.com/office/drawing/2014/main" id="{8CB46F0C-B2E5-FD06-8FD8-D742061B2BF7}"/>
                </a:ext>
              </a:extLst>
            </p:cNvPr>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2385;p17">
              <a:extLst>
                <a:ext uri="{FF2B5EF4-FFF2-40B4-BE49-F238E27FC236}">
                  <a16:creationId xmlns:a16="http://schemas.microsoft.com/office/drawing/2014/main" id="{F420A9C5-55CA-3211-C70E-8DE95A504B66}"/>
                </a:ext>
              </a:extLst>
            </p:cNvPr>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2386;p17">
              <a:extLst>
                <a:ext uri="{FF2B5EF4-FFF2-40B4-BE49-F238E27FC236}">
                  <a16:creationId xmlns:a16="http://schemas.microsoft.com/office/drawing/2014/main" id="{A89A6156-7F60-7380-23EE-AC9C5152376B}"/>
                </a:ext>
              </a:extLst>
            </p:cNvPr>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2387;p17">
              <a:extLst>
                <a:ext uri="{FF2B5EF4-FFF2-40B4-BE49-F238E27FC236}">
                  <a16:creationId xmlns:a16="http://schemas.microsoft.com/office/drawing/2014/main" id="{2EFC6C9A-F3A1-04A3-F4A3-CC7C50A8C82E}"/>
                </a:ext>
              </a:extLst>
            </p:cNvPr>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2388;p17">
              <a:extLst>
                <a:ext uri="{FF2B5EF4-FFF2-40B4-BE49-F238E27FC236}">
                  <a16:creationId xmlns:a16="http://schemas.microsoft.com/office/drawing/2014/main" id="{7CBE4D25-A243-0C28-2359-D9643776E9AA}"/>
                </a:ext>
              </a:extLst>
            </p:cNvPr>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2389;p17">
              <a:extLst>
                <a:ext uri="{FF2B5EF4-FFF2-40B4-BE49-F238E27FC236}">
                  <a16:creationId xmlns:a16="http://schemas.microsoft.com/office/drawing/2014/main" id="{355B5FE5-D3DD-C50A-4127-D1B3A64FEE07}"/>
                </a:ext>
              </a:extLst>
            </p:cNvPr>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2390;p17">
              <a:extLst>
                <a:ext uri="{FF2B5EF4-FFF2-40B4-BE49-F238E27FC236}">
                  <a16:creationId xmlns:a16="http://schemas.microsoft.com/office/drawing/2014/main" id="{7C5CA5A4-4CAD-090D-0462-0BBB1803C874}"/>
                </a:ext>
              </a:extLst>
            </p:cNvPr>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2391;p17">
              <a:extLst>
                <a:ext uri="{FF2B5EF4-FFF2-40B4-BE49-F238E27FC236}">
                  <a16:creationId xmlns:a16="http://schemas.microsoft.com/office/drawing/2014/main" id="{317CB1BD-2303-D627-B26B-E6879D0B58B9}"/>
                </a:ext>
              </a:extLst>
            </p:cNvPr>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2392;p17">
              <a:extLst>
                <a:ext uri="{FF2B5EF4-FFF2-40B4-BE49-F238E27FC236}">
                  <a16:creationId xmlns:a16="http://schemas.microsoft.com/office/drawing/2014/main" id="{44C9CDBA-5786-D13C-1706-80DFE2689A14}"/>
                </a:ext>
              </a:extLst>
            </p:cNvPr>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2393;p17">
              <a:extLst>
                <a:ext uri="{FF2B5EF4-FFF2-40B4-BE49-F238E27FC236}">
                  <a16:creationId xmlns:a16="http://schemas.microsoft.com/office/drawing/2014/main" id="{2C5481E0-958B-8642-D02F-C5A74681638D}"/>
                </a:ext>
              </a:extLst>
            </p:cNvPr>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2394;p17">
              <a:extLst>
                <a:ext uri="{FF2B5EF4-FFF2-40B4-BE49-F238E27FC236}">
                  <a16:creationId xmlns:a16="http://schemas.microsoft.com/office/drawing/2014/main" id="{AB5D1F87-9ABA-8A78-BE26-3451855B8852}"/>
                </a:ext>
              </a:extLst>
            </p:cNvPr>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2395;p17">
              <a:extLst>
                <a:ext uri="{FF2B5EF4-FFF2-40B4-BE49-F238E27FC236}">
                  <a16:creationId xmlns:a16="http://schemas.microsoft.com/office/drawing/2014/main" id="{5D263510-241E-1DBA-88AF-10646051ABA1}"/>
                </a:ext>
              </a:extLst>
            </p:cNvPr>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2396;p17">
              <a:extLst>
                <a:ext uri="{FF2B5EF4-FFF2-40B4-BE49-F238E27FC236}">
                  <a16:creationId xmlns:a16="http://schemas.microsoft.com/office/drawing/2014/main" id="{04421338-0D18-43B5-E86C-1A9A47EA4BEB}"/>
                </a:ext>
              </a:extLst>
            </p:cNvPr>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2397;p17">
              <a:extLst>
                <a:ext uri="{FF2B5EF4-FFF2-40B4-BE49-F238E27FC236}">
                  <a16:creationId xmlns:a16="http://schemas.microsoft.com/office/drawing/2014/main" id="{3FA50078-6F0A-C474-B843-4EED48696318}"/>
                </a:ext>
              </a:extLst>
            </p:cNvPr>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2398;p17">
              <a:extLst>
                <a:ext uri="{FF2B5EF4-FFF2-40B4-BE49-F238E27FC236}">
                  <a16:creationId xmlns:a16="http://schemas.microsoft.com/office/drawing/2014/main" id="{E5313201-2E19-967E-52D4-DEF762C3DB85}"/>
                </a:ext>
              </a:extLst>
            </p:cNvPr>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2399;p17">
              <a:extLst>
                <a:ext uri="{FF2B5EF4-FFF2-40B4-BE49-F238E27FC236}">
                  <a16:creationId xmlns:a16="http://schemas.microsoft.com/office/drawing/2014/main" id="{A2FE86DA-A424-1667-7583-100D96E5BD86}"/>
                </a:ext>
              </a:extLst>
            </p:cNvPr>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2400;p17">
              <a:extLst>
                <a:ext uri="{FF2B5EF4-FFF2-40B4-BE49-F238E27FC236}">
                  <a16:creationId xmlns:a16="http://schemas.microsoft.com/office/drawing/2014/main" id="{8CFA78E4-2DE9-ACE9-5C08-1B711891A3B6}"/>
                </a:ext>
              </a:extLst>
            </p:cNvPr>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2401;p17">
              <a:extLst>
                <a:ext uri="{FF2B5EF4-FFF2-40B4-BE49-F238E27FC236}">
                  <a16:creationId xmlns:a16="http://schemas.microsoft.com/office/drawing/2014/main" id="{C4AED3D4-662D-CA04-ABAF-BC15A3B4BAD3}"/>
                </a:ext>
              </a:extLst>
            </p:cNvPr>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2402;p17">
              <a:extLst>
                <a:ext uri="{FF2B5EF4-FFF2-40B4-BE49-F238E27FC236}">
                  <a16:creationId xmlns:a16="http://schemas.microsoft.com/office/drawing/2014/main" id="{99510A79-0B86-0F30-A448-9641B16A9D18}"/>
                </a:ext>
              </a:extLst>
            </p:cNvPr>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2403;p17">
              <a:extLst>
                <a:ext uri="{FF2B5EF4-FFF2-40B4-BE49-F238E27FC236}">
                  <a16:creationId xmlns:a16="http://schemas.microsoft.com/office/drawing/2014/main" id="{54D97844-7537-D5DE-F2CF-BA327E57A71B}"/>
                </a:ext>
              </a:extLst>
            </p:cNvPr>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2404;p17">
              <a:extLst>
                <a:ext uri="{FF2B5EF4-FFF2-40B4-BE49-F238E27FC236}">
                  <a16:creationId xmlns:a16="http://schemas.microsoft.com/office/drawing/2014/main" id="{A7211FB7-42DD-7AC2-A95A-2575E1EE5FA8}"/>
                </a:ext>
              </a:extLst>
            </p:cNvPr>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2405;p17">
              <a:extLst>
                <a:ext uri="{FF2B5EF4-FFF2-40B4-BE49-F238E27FC236}">
                  <a16:creationId xmlns:a16="http://schemas.microsoft.com/office/drawing/2014/main" id="{9CC521C5-289F-FF37-75EA-E4BBBAAB1007}"/>
                </a:ext>
              </a:extLst>
            </p:cNvPr>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2406;p17">
              <a:extLst>
                <a:ext uri="{FF2B5EF4-FFF2-40B4-BE49-F238E27FC236}">
                  <a16:creationId xmlns:a16="http://schemas.microsoft.com/office/drawing/2014/main" id="{CE3DEA50-3385-8AAF-ECCF-EE4648D5885D}"/>
                </a:ext>
              </a:extLst>
            </p:cNvPr>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2407;p17">
              <a:extLst>
                <a:ext uri="{FF2B5EF4-FFF2-40B4-BE49-F238E27FC236}">
                  <a16:creationId xmlns:a16="http://schemas.microsoft.com/office/drawing/2014/main" id="{82F3A95D-8A0D-2F02-76DF-0A2839BF9326}"/>
                </a:ext>
              </a:extLst>
            </p:cNvPr>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2408;p17">
              <a:extLst>
                <a:ext uri="{FF2B5EF4-FFF2-40B4-BE49-F238E27FC236}">
                  <a16:creationId xmlns:a16="http://schemas.microsoft.com/office/drawing/2014/main" id="{54D10D76-7AF3-4494-4BBF-A8E0F7FE4EB3}"/>
                </a:ext>
              </a:extLst>
            </p:cNvPr>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2409;p17">
              <a:extLst>
                <a:ext uri="{FF2B5EF4-FFF2-40B4-BE49-F238E27FC236}">
                  <a16:creationId xmlns:a16="http://schemas.microsoft.com/office/drawing/2014/main" id="{C6716EC5-120E-A676-AA8D-5E2F45F0A7BC}"/>
                </a:ext>
              </a:extLst>
            </p:cNvPr>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2410;p17">
              <a:extLst>
                <a:ext uri="{FF2B5EF4-FFF2-40B4-BE49-F238E27FC236}">
                  <a16:creationId xmlns:a16="http://schemas.microsoft.com/office/drawing/2014/main" id="{461425D9-BC40-B64A-D7F8-FBDFDCE88189}"/>
                </a:ext>
              </a:extLst>
            </p:cNvPr>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2411;p17">
              <a:extLst>
                <a:ext uri="{FF2B5EF4-FFF2-40B4-BE49-F238E27FC236}">
                  <a16:creationId xmlns:a16="http://schemas.microsoft.com/office/drawing/2014/main" id="{0F63DEC0-7A9D-85C3-3B56-E7A8C3ECDFF9}"/>
                </a:ext>
              </a:extLst>
            </p:cNvPr>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2412;p17">
              <a:extLst>
                <a:ext uri="{FF2B5EF4-FFF2-40B4-BE49-F238E27FC236}">
                  <a16:creationId xmlns:a16="http://schemas.microsoft.com/office/drawing/2014/main" id="{9C6DD6A2-24FE-88CE-81EB-C0EDC3DD760A}"/>
                </a:ext>
              </a:extLst>
            </p:cNvPr>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2413;p17">
              <a:extLst>
                <a:ext uri="{FF2B5EF4-FFF2-40B4-BE49-F238E27FC236}">
                  <a16:creationId xmlns:a16="http://schemas.microsoft.com/office/drawing/2014/main" id="{331A004D-6700-3DF9-C7F3-DAF9FA72FC49}"/>
                </a:ext>
              </a:extLst>
            </p:cNvPr>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2414;p17">
              <a:extLst>
                <a:ext uri="{FF2B5EF4-FFF2-40B4-BE49-F238E27FC236}">
                  <a16:creationId xmlns:a16="http://schemas.microsoft.com/office/drawing/2014/main" id="{96895C2E-A960-428D-934C-D69BC52203E7}"/>
                </a:ext>
              </a:extLst>
            </p:cNvPr>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2415;p17">
              <a:extLst>
                <a:ext uri="{FF2B5EF4-FFF2-40B4-BE49-F238E27FC236}">
                  <a16:creationId xmlns:a16="http://schemas.microsoft.com/office/drawing/2014/main" id="{103E5C30-04C9-75B2-C772-FC9FC047DA37}"/>
                </a:ext>
              </a:extLst>
            </p:cNvPr>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2416;p17">
              <a:extLst>
                <a:ext uri="{FF2B5EF4-FFF2-40B4-BE49-F238E27FC236}">
                  <a16:creationId xmlns:a16="http://schemas.microsoft.com/office/drawing/2014/main" id="{279B1FC7-EA6B-D2D6-398A-658B8844AD06}"/>
                </a:ext>
              </a:extLst>
            </p:cNvPr>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2417;p17">
              <a:extLst>
                <a:ext uri="{FF2B5EF4-FFF2-40B4-BE49-F238E27FC236}">
                  <a16:creationId xmlns:a16="http://schemas.microsoft.com/office/drawing/2014/main" id="{41B97527-4EA0-314C-4B44-E182DF3A1CC2}"/>
                </a:ext>
              </a:extLst>
            </p:cNvPr>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2418;p17">
              <a:extLst>
                <a:ext uri="{FF2B5EF4-FFF2-40B4-BE49-F238E27FC236}">
                  <a16:creationId xmlns:a16="http://schemas.microsoft.com/office/drawing/2014/main" id="{B88949F4-033E-5726-79E9-22AA101EB910}"/>
                </a:ext>
              </a:extLst>
            </p:cNvPr>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2419;p17">
              <a:extLst>
                <a:ext uri="{FF2B5EF4-FFF2-40B4-BE49-F238E27FC236}">
                  <a16:creationId xmlns:a16="http://schemas.microsoft.com/office/drawing/2014/main" id="{0ED9001A-20F8-ADE0-509F-6D27F552F3DE}"/>
                </a:ext>
              </a:extLst>
            </p:cNvPr>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2420;p17">
              <a:extLst>
                <a:ext uri="{FF2B5EF4-FFF2-40B4-BE49-F238E27FC236}">
                  <a16:creationId xmlns:a16="http://schemas.microsoft.com/office/drawing/2014/main" id="{63E30EA9-D543-0175-6346-DE70013B1479}"/>
                </a:ext>
              </a:extLst>
            </p:cNvPr>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2421;p17">
              <a:extLst>
                <a:ext uri="{FF2B5EF4-FFF2-40B4-BE49-F238E27FC236}">
                  <a16:creationId xmlns:a16="http://schemas.microsoft.com/office/drawing/2014/main" id="{74C99F79-05EC-A73E-D972-159DFBF2C00F}"/>
                </a:ext>
              </a:extLst>
            </p:cNvPr>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2422;p17">
              <a:extLst>
                <a:ext uri="{FF2B5EF4-FFF2-40B4-BE49-F238E27FC236}">
                  <a16:creationId xmlns:a16="http://schemas.microsoft.com/office/drawing/2014/main" id="{EADB83E1-6CA5-14BF-7CE3-0E27A228BA05}"/>
                </a:ext>
              </a:extLst>
            </p:cNvPr>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2423;p17">
              <a:extLst>
                <a:ext uri="{FF2B5EF4-FFF2-40B4-BE49-F238E27FC236}">
                  <a16:creationId xmlns:a16="http://schemas.microsoft.com/office/drawing/2014/main" id="{4BCB9C41-64E8-BBC6-0680-42462B61C47F}"/>
                </a:ext>
              </a:extLst>
            </p:cNvPr>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2424;p17">
              <a:extLst>
                <a:ext uri="{FF2B5EF4-FFF2-40B4-BE49-F238E27FC236}">
                  <a16:creationId xmlns:a16="http://schemas.microsoft.com/office/drawing/2014/main" id="{7C7CA314-F68F-AA22-FBCB-812DC6E0AD2D}"/>
                </a:ext>
              </a:extLst>
            </p:cNvPr>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2425;p17">
              <a:extLst>
                <a:ext uri="{FF2B5EF4-FFF2-40B4-BE49-F238E27FC236}">
                  <a16:creationId xmlns:a16="http://schemas.microsoft.com/office/drawing/2014/main" id="{A56933C8-029C-0D2D-71D9-A004151C3E85}"/>
                </a:ext>
              </a:extLst>
            </p:cNvPr>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2426;p17">
              <a:extLst>
                <a:ext uri="{FF2B5EF4-FFF2-40B4-BE49-F238E27FC236}">
                  <a16:creationId xmlns:a16="http://schemas.microsoft.com/office/drawing/2014/main" id="{DB7131C5-BF33-E953-E77A-4C08198EBC0C}"/>
                </a:ext>
              </a:extLst>
            </p:cNvPr>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2427;p17">
              <a:extLst>
                <a:ext uri="{FF2B5EF4-FFF2-40B4-BE49-F238E27FC236}">
                  <a16:creationId xmlns:a16="http://schemas.microsoft.com/office/drawing/2014/main" id="{0787D40E-B0B1-6FF9-74E5-E9CDD70A33EF}"/>
                </a:ext>
              </a:extLst>
            </p:cNvPr>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2428;p17">
              <a:extLst>
                <a:ext uri="{FF2B5EF4-FFF2-40B4-BE49-F238E27FC236}">
                  <a16:creationId xmlns:a16="http://schemas.microsoft.com/office/drawing/2014/main" id="{3650022A-EEEE-7E7F-7B23-580AEBD8294A}"/>
                </a:ext>
              </a:extLst>
            </p:cNvPr>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2429;p17">
              <a:extLst>
                <a:ext uri="{FF2B5EF4-FFF2-40B4-BE49-F238E27FC236}">
                  <a16:creationId xmlns:a16="http://schemas.microsoft.com/office/drawing/2014/main" id="{4C7B0A00-D9B7-06C7-530F-2FB2D2CA34B3}"/>
                </a:ext>
              </a:extLst>
            </p:cNvPr>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2430;p17">
              <a:extLst>
                <a:ext uri="{FF2B5EF4-FFF2-40B4-BE49-F238E27FC236}">
                  <a16:creationId xmlns:a16="http://schemas.microsoft.com/office/drawing/2014/main" id="{2B7DA18F-9C52-A2B1-D8A3-87575406595F}"/>
                </a:ext>
              </a:extLst>
            </p:cNvPr>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2431;p17">
              <a:extLst>
                <a:ext uri="{FF2B5EF4-FFF2-40B4-BE49-F238E27FC236}">
                  <a16:creationId xmlns:a16="http://schemas.microsoft.com/office/drawing/2014/main" id="{5FB024ED-6F2C-FDBE-D317-F634D014DCC2}"/>
                </a:ext>
              </a:extLst>
            </p:cNvPr>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2432;p17">
              <a:extLst>
                <a:ext uri="{FF2B5EF4-FFF2-40B4-BE49-F238E27FC236}">
                  <a16:creationId xmlns:a16="http://schemas.microsoft.com/office/drawing/2014/main" id="{45BD8EA5-F4EF-2FC1-002B-6E1FD525653A}"/>
                </a:ext>
              </a:extLst>
            </p:cNvPr>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2433;p17">
              <a:extLst>
                <a:ext uri="{FF2B5EF4-FFF2-40B4-BE49-F238E27FC236}">
                  <a16:creationId xmlns:a16="http://schemas.microsoft.com/office/drawing/2014/main" id="{B27B3301-2B5F-4F65-3561-4C8B8E7AAEAA}"/>
                </a:ext>
              </a:extLst>
            </p:cNvPr>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2434;p17">
              <a:extLst>
                <a:ext uri="{FF2B5EF4-FFF2-40B4-BE49-F238E27FC236}">
                  <a16:creationId xmlns:a16="http://schemas.microsoft.com/office/drawing/2014/main" id="{64D9729B-F5C1-E240-2860-3B18552BC039}"/>
                </a:ext>
              </a:extLst>
            </p:cNvPr>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2435;p17">
              <a:extLst>
                <a:ext uri="{FF2B5EF4-FFF2-40B4-BE49-F238E27FC236}">
                  <a16:creationId xmlns:a16="http://schemas.microsoft.com/office/drawing/2014/main" id="{0F631B9E-068E-72F5-F4AE-8819047B3588}"/>
                </a:ext>
              </a:extLst>
            </p:cNvPr>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2436;p17">
              <a:extLst>
                <a:ext uri="{FF2B5EF4-FFF2-40B4-BE49-F238E27FC236}">
                  <a16:creationId xmlns:a16="http://schemas.microsoft.com/office/drawing/2014/main" id="{986C66CA-911B-4318-645D-2834A79F6B36}"/>
                </a:ext>
              </a:extLst>
            </p:cNvPr>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2437;p17">
              <a:extLst>
                <a:ext uri="{FF2B5EF4-FFF2-40B4-BE49-F238E27FC236}">
                  <a16:creationId xmlns:a16="http://schemas.microsoft.com/office/drawing/2014/main" id="{57065E01-4B36-641D-EA70-3E7EEB2C9AB0}"/>
                </a:ext>
              </a:extLst>
            </p:cNvPr>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2438;p17">
              <a:extLst>
                <a:ext uri="{FF2B5EF4-FFF2-40B4-BE49-F238E27FC236}">
                  <a16:creationId xmlns:a16="http://schemas.microsoft.com/office/drawing/2014/main" id="{D08A1D6C-932E-3D9F-F129-9F7A91CB76E7}"/>
                </a:ext>
              </a:extLst>
            </p:cNvPr>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2439;p17">
              <a:extLst>
                <a:ext uri="{FF2B5EF4-FFF2-40B4-BE49-F238E27FC236}">
                  <a16:creationId xmlns:a16="http://schemas.microsoft.com/office/drawing/2014/main" id="{713DBD59-C373-072A-F42B-CB4CA8F60F35}"/>
                </a:ext>
              </a:extLst>
            </p:cNvPr>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2440;p17">
              <a:extLst>
                <a:ext uri="{FF2B5EF4-FFF2-40B4-BE49-F238E27FC236}">
                  <a16:creationId xmlns:a16="http://schemas.microsoft.com/office/drawing/2014/main" id="{B1A7EFEE-B1BB-4CD1-2188-5827EAE5A939}"/>
                </a:ext>
              </a:extLst>
            </p:cNvPr>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2441;p17">
              <a:extLst>
                <a:ext uri="{FF2B5EF4-FFF2-40B4-BE49-F238E27FC236}">
                  <a16:creationId xmlns:a16="http://schemas.microsoft.com/office/drawing/2014/main" id="{F7F59131-1DB1-F160-AE9F-7F3E11EC786C}"/>
                </a:ext>
              </a:extLst>
            </p:cNvPr>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2442;p17">
              <a:extLst>
                <a:ext uri="{FF2B5EF4-FFF2-40B4-BE49-F238E27FC236}">
                  <a16:creationId xmlns:a16="http://schemas.microsoft.com/office/drawing/2014/main" id="{0434B8A5-A9FD-92BA-CBE5-72CCD800DC10}"/>
                </a:ext>
              </a:extLst>
            </p:cNvPr>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2443;p17">
              <a:extLst>
                <a:ext uri="{FF2B5EF4-FFF2-40B4-BE49-F238E27FC236}">
                  <a16:creationId xmlns:a16="http://schemas.microsoft.com/office/drawing/2014/main" id="{A2B6179E-8240-C74A-1DC9-3DE3D25ACDB9}"/>
                </a:ext>
              </a:extLst>
            </p:cNvPr>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2444;p17">
              <a:extLst>
                <a:ext uri="{FF2B5EF4-FFF2-40B4-BE49-F238E27FC236}">
                  <a16:creationId xmlns:a16="http://schemas.microsoft.com/office/drawing/2014/main" id="{CA85ADF9-E910-09C1-5DCD-050FEA161605}"/>
                </a:ext>
              </a:extLst>
            </p:cNvPr>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2445;p17">
              <a:extLst>
                <a:ext uri="{FF2B5EF4-FFF2-40B4-BE49-F238E27FC236}">
                  <a16:creationId xmlns:a16="http://schemas.microsoft.com/office/drawing/2014/main" id="{44B23571-1C51-861E-15E0-F6FF5D59D760}"/>
                </a:ext>
              </a:extLst>
            </p:cNvPr>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2446;p17">
              <a:extLst>
                <a:ext uri="{FF2B5EF4-FFF2-40B4-BE49-F238E27FC236}">
                  <a16:creationId xmlns:a16="http://schemas.microsoft.com/office/drawing/2014/main" id="{065DBF98-F8E3-71B7-B569-CC6CA2AADF62}"/>
                </a:ext>
              </a:extLst>
            </p:cNvPr>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2447;p17">
              <a:extLst>
                <a:ext uri="{FF2B5EF4-FFF2-40B4-BE49-F238E27FC236}">
                  <a16:creationId xmlns:a16="http://schemas.microsoft.com/office/drawing/2014/main" id="{17DAEA86-A4DA-FC08-A8FB-ABC14C0CE770}"/>
                </a:ext>
              </a:extLst>
            </p:cNvPr>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2448;p17">
              <a:extLst>
                <a:ext uri="{FF2B5EF4-FFF2-40B4-BE49-F238E27FC236}">
                  <a16:creationId xmlns:a16="http://schemas.microsoft.com/office/drawing/2014/main" id="{F97B3DF8-F406-1FA1-995E-3A1AB49A7E6C}"/>
                </a:ext>
              </a:extLst>
            </p:cNvPr>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2449;p17">
              <a:extLst>
                <a:ext uri="{FF2B5EF4-FFF2-40B4-BE49-F238E27FC236}">
                  <a16:creationId xmlns:a16="http://schemas.microsoft.com/office/drawing/2014/main" id="{5066505D-EA0A-0747-FA48-6750D7579CF9}"/>
                </a:ext>
              </a:extLst>
            </p:cNvPr>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2450;p17">
              <a:extLst>
                <a:ext uri="{FF2B5EF4-FFF2-40B4-BE49-F238E27FC236}">
                  <a16:creationId xmlns:a16="http://schemas.microsoft.com/office/drawing/2014/main" id="{72D586B0-08C7-784F-0DF7-4E0695A981A1}"/>
                </a:ext>
              </a:extLst>
            </p:cNvPr>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2451;p17">
              <a:extLst>
                <a:ext uri="{FF2B5EF4-FFF2-40B4-BE49-F238E27FC236}">
                  <a16:creationId xmlns:a16="http://schemas.microsoft.com/office/drawing/2014/main" id="{DF3E2B6C-A862-F0EC-E574-6F73CE911033}"/>
                </a:ext>
              </a:extLst>
            </p:cNvPr>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2452;p17">
              <a:extLst>
                <a:ext uri="{FF2B5EF4-FFF2-40B4-BE49-F238E27FC236}">
                  <a16:creationId xmlns:a16="http://schemas.microsoft.com/office/drawing/2014/main" id="{99C988D5-C102-74DA-05B7-8DC58E924647}"/>
                </a:ext>
              </a:extLst>
            </p:cNvPr>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2453;p17">
              <a:extLst>
                <a:ext uri="{FF2B5EF4-FFF2-40B4-BE49-F238E27FC236}">
                  <a16:creationId xmlns:a16="http://schemas.microsoft.com/office/drawing/2014/main" id="{5B7DD623-A9D5-9B8F-BF58-6B93474F49B3}"/>
                </a:ext>
              </a:extLst>
            </p:cNvPr>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2454;p17">
              <a:extLst>
                <a:ext uri="{FF2B5EF4-FFF2-40B4-BE49-F238E27FC236}">
                  <a16:creationId xmlns:a16="http://schemas.microsoft.com/office/drawing/2014/main" id="{FE748B82-587A-C692-155F-589EA496E1C1}"/>
                </a:ext>
              </a:extLst>
            </p:cNvPr>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2455;p17">
              <a:extLst>
                <a:ext uri="{FF2B5EF4-FFF2-40B4-BE49-F238E27FC236}">
                  <a16:creationId xmlns:a16="http://schemas.microsoft.com/office/drawing/2014/main" id="{C014CE00-42E3-A603-E863-9E0910D485D5}"/>
                </a:ext>
              </a:extLst>
            </p:cNvPr>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2456;p17">
              <a:extLst>
                <a:ext uri="{FF2B5EF4-FFF2-40B4-BE49-F238E27FC236}">
                  <a16:creationId xmlns:a16="http://schemas.microsoft.com/office/drawing/2014/main" id="{4F1B8AF4-F8E4-E365-ADCC-0FEFEA90C5B4}"/>
                </a:ext>
              </a:extLst>
            </p:cNvPr>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2457;p17">
              <a:extLst>
                <a:ext uri="{FF2B5EF4-FFF2-40B4-BE49-F238E27FC236}">
                  <a16:creationId xmlns:a16="http://schemas.microsoft.com/office/drawing/2014/main" id="{0550A679-3FDC-A6D0-FC36-7392FB7E962C}"/>
                </a:ext>
              </a:extLst>
            </p:cNvPr>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2458;p17">
              <a:extLst>
                <a:ext uri="{FF2B5EF4-FFF2-40B4-BE49-F238E27FC236}">
                  <a16:creationId xmlns:a16="http://schemas.microsoft.com/office/drawing/2014/main" id="{27C2B152-39AB-35C3-8820-C7E14355E517}"/>
                </a:ext>
              </a:extLst>
            </p:cNvPr>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2459;p17">
              <a:extLst>
                <a:ext uri="{FF2B5EF4-FFF2-40B4-BE49-F238E27FC236}">
                  <a16:creationId xmlns:a16="http://schemas.microsoft.com/office/drawing/2014/main" id="{68BF87C9-936E-D8DA-1C71-5C3BB906F055}"/>
                </a:ext>
              </a:extLst>
            </p:cNvPr>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2460;p17">
              <a:extLst>
                <a:ext uri="{FF2B5EF4-FFF2-40B4-BE49-F238E27FC236}">
                  <a16:creationId xmlns:a16="http://schemas.microsoft.com/office/drawing/2014/main" id="{5E333A7D-868C-49E8-AD17-38A6AED874EC}"/>
                </a:ext>
              </a:extLst>
            </p:cNvPr>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2461;p17">
              <a:extLst>
                <a:ext uri="{FF2B5EF4-FFF2-40B4-BE49-F238E27FC236}">
                  <a16:creationId xmlns:a16="http://schemas.microsoft.com/office/drawing/2014/main" id="{F7D37089-0B67-F616-F418-8B7B539C0B50}"/>
                </a:ext>
              </a:extLst>
            </p:cNvPr>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2462;p17">
              <a:extLst>
                <a:ext uri="{FF2B5EF4-FFF2-40B4-BE49-F238E27FC236}">
                  <a16:creationId xmlns:a16="http://schemas.microsoft.com/office/drawing/2014/main" id="{316E91C2-05FD-955B-D3B9-8F2BA4A6EBFD}"/>
                </a:ext>
              </a:extLst>
            </p:cNvPr>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2463;p17">
              <a:extLst>
                <a:ext uri="{FF2B5EF4-FFF2-40B4-BE49-F238E27FC236}">
                  <a16:creationId xmlns:a16="http://schemas.microsoft.com/office/drawing/2014/main" id="{13CC7C07-6305-CD13-7757-F798895D2AED}"/>
                </a:ext>
              </a:extLst>
            </p:cNvPr>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2464;p17">
              <a:extLst>
                <a:ext uri="{FF2B5EF4-FFF2-40B4-BE49-F238E27FC236}">
                  <a16:creationId xmlns:a16="http://schemas.microsoft.com/office/drawing/2014/main" id="{C67F41CB-673D-AD15-6ED8-4DB442A78B45}"/>
                </a:ext>
              </a:extLst>
            </p:cNvPr>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2465;p17">
              <a:extLst>
                <a:ext uri="{FF2B5EF4-FFF2-40B4-BE49-F238E27FC236}">
                  <a16:creationId xmlns:a16="http://schemas.microsoft.com/office/drawing/2014/main" id="{64A53432-3899-C16F-2CD6-1F06564F463E}"/>
                </a:ext>
              </a:extLst>
            </p:cNvPr>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2466;p17">
              <a:extLst>
                <a:ext uri="{FF2B5EF4-FFF2-40B4-BE49-F238E27FC236}">
                  <a16:creationId xmlns:a16="http://schemas.microsoft.com/office/drawing/2014/main" id="{59B68791-B150-14CD-B917-38D2FD6F3DC3}"/>
                </a:ext>
              </a:extLst>
            </p:cNvPr>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2467;p17">
              <a:extLst>
                <a:ext uri="{FF2B5EF4-FFF2-40B4-BE49-F238E27FC236}">
                  <a16:creationId xmlns:a16="http://schemas.microsoft.com/office/drawing/2014/main" id="{980D36B6-3876-8577-EC38-0726D3A8D933}"/>
                </a:ext>
              </a:extLst>
            </p:cNvPr>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2468;p17">
              <a:extLst>
                <a:ext uri="{FF2B5EF4-FFF2-40B4-BE49-F238E27FC236}">
                  <a16:creationId xmlns:a16="http://schemas.microsoft.com/office/drawing/2014/main" id="{7CB5D1E4-6764-E39B-BC19-DCD8BF14023A}"/>
                </a:ext>
              </a:extLst>
            </p:cNvPr>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2469;p17">
              <a:extLst>
                <a:ext uri="{FF2B5EF4-FFF2-40B4-BE49-F238E27FC236}">
                  <a16:creationId xmlns:a16="http://schemas.microsoft.com/office/drawing/2014/main" id="{CC79AE87-2106-8D3A-2B74-745545919ED2}"/>
                </a:ext>
              </a:extLst>
            </p:cNvPr>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2470;p17">
              <a:extLst>
                <a:ext uri="{FF2B5EF4-FFF2-40B4-BE49-F238E27FC236}">
                  <a16:creationId xmlns:a16="http://schemas.microsoft.com/office/drawing/2014/main" id="{81DB8943-2D88-7191-4C5C-58561CBDF4FC}"/>
                </a:ext>
              </a:extLst>
            </p:cNvPr>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2471;p17">
              <a:extLst>
                <a:ext uri="{FF2B5EF4-FFF2-40B4-BE49-F238E27FC236}">
                  <a16:creationId xmlns:a16="http://schemas.microsoft.com/office/drawing/2014/main" id="{6480E449-61B1-39F5-2731-F0A3F21C239C}"/>
                </a:ext>
              </a:extLst>
            </p:cNvPr>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2472;p17">
              <a:extLst>
                <a:ext uri="{FF2B5EF4-FFF2-40B4-BE49-F238E27FC236}">
                  <a16:creationId xmlns:a16="http://schemas.microsoft.com/office/drawing/2014/main" id="{6017A6E2-4626-B60F-294D-506FD3E5FDAA}"/>
                </a:ext>
              </a:extLst>
            </p:cNvPr>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473;p17">
              <a:extLst>
                <a:ext uri="{FF2B5EF4-FFF2-40B4-BE49-F238E27FC236}">
                  <a16:creationId xmlns:a16="http://schemas.microsoft.com/office/drawing/2014/main" id="{E0203449-0DF7-BE2A-108A-DBD66D06A25A}"/>
                </a:ext>
              </a:extLst>
            </p:cNvPr>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474;p17">
              <a:extLst>
                <a:ext uri="{FF2B5EF4-FFF2-40B4-BE49-F238E27FC236}">
                  <a16:creationId xmlns:a16="http://schemas.microsoft.com/office/drawing/2014/main" id="{F986E2F0-86A5-314A-5BF9-48EE11B6F57B}"/>
                </a:ext>
              </a:extLst>
            </p:cNvPr>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2475;p17">
              <a:extLst>
                <a:ext uri="{FF2B5EF4-FFF2-40B4-BE49-F238E27FC236}">
                  <a16:creationId xmlns:a16="http://schemas.microsoft.com/office/drawing/2014/main" id="{F7301882-B4F3-6943-39F1-696B20DE16D9}"/>
                </a:ext>
              </a:extLst>
            </p:cNvPr>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476;p17">
              <a:extLst>
                <a:ext uri="{FF2B5EF4-FFF2-40B4-BE49-F238E27FC236}">
                  <a16:creationId xmlns:a16="http://schemas.microsoft.com/office/drawing/2014/main" id="{661E8B9E-56A6-21F0-80D2-DF2FB87DFF10}"/>
                </a:ext>
              </a:extLst>
            </p:cNvPr>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477;p17">
              <a:extLst>
                <a:ext uri="{FF2B5EF4-FFF2-40B4-BE49-F238E27FC236}">
                  <a16:creationId xmlns:a16="http://schemas.microsoft.com/office/drawing/2014/main" id="{4B2095C1-414F-B3E5-2806-8AEABA97274C}"/>
                </a:ext>
              </a:extLst>
            </p:cNvPr>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478;p17">
              <a:extLst>
                <a:ext uri="{FF2B5EF4-FFF2-40B4-BE49-F238E27FC236}">
                  <a16:creationId xmlns:a16="http://schemas.microsoft.com/office/drawing/2014/main" id="{17BA0127-31BA-DF20-80AB-F448479A5892}"/>
                </a:ext>
              </a:extLst>
            </p:cNvPr>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479;p17">
              <a:extLst>
                <a:ext uri="{FF2B5EF4-FFF2-40B4-BE49-F238E27FC236}">
                  <a16:creationId xmlns:a16="http://schemas.microsoft.com/office/drawing/2014/main" id="{B8537B4E-79DF-479D-C2E1-F5ACA4147BC9}"/>
                </a:ext>
              </a:extLst>
            </p:cNvPr>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480;p17">
              <a:extLst>
                <a:ext uri="{FF2B5EF4-FFF2-40B4-BE49-F238E27FC236}">
                  <a16:creationId xmlns:a16="http://schemas.microsoft.com/office/drawing/2014/main" id="{7FAB454F-4646-0A73-FE18-5F21432698E4}"/>
                </a:ext>
              </a:extLst>
            </p:cNvPr>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481;p17">
              <a:extLst>
                <a:ext uri="{FF2B5EF4-FFF2-40B4-BE49-F238E27FC236}">
                  <a16:creationId xmlns:a16="http://schemas.microsoft.com/office/drawing/2014/main" id="{EAE5932B-E60E-A7CA-B330-8E16AB860C55}"/>
                </a:ext>
              </a:extLst>
            </p:cNvPr>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482;p17">
              <a:extLst>
                <a:ext uri="{FF2B5EF4-FFF2-40B4-BE49-F238E27FC236}">
                  <a16:creationId xmlns:a16="http://schemas.microsoft.com/office/drawing/2014/main" id="{C38E4A35-95A2-F40A-8650-6E57C716005F}"/>
                </a:ext>
              </a:extLst>
            </p:cNvPr>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483;p17">
              <a:extLst>
                <a:ext uri="{FF2B5EF4-FFF2-40B4-BE49-F238E27FC236}">
                  <a16:creationId xmlns:a16="http://schemas.microsoft.com/office/drawing/2014/main" id="{CABF8071-3910-C37E-8FC5-55C686CCF394}"/>
                </a:ext>
              </a:extLst>
            </p:cNvPr>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484;p17">
              <a:extLst>
                <a:ext uri="{FF2B5EF4-FFF2-40B4-BE49-F238E27FC236}">
                  <a16:creationId xmlns:a16="http://schemas.microsoft.com/office/drawing/2014/main" id="{793F2A1F-5403-22D2-CA16-F79276C5FCA4}"/>
                </a:ext>
              </a:extLst>
            </p:cNvPr>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485;p17">
              <a:extLst>
                <a:ext uri="{FF2B5EF4-FFF2-40B4-BE49-F238E27FC236}">
                  <a16:creationId xmlns:a16="http://schemas.microsoft.com/office/drawing/2014/main" id="{8A988A27-6976-FF1B-4109-5E45A4A1BD18}"/>
                </a:ext>
              </a:extLst>
            </p:cNvPr>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486;p17">
              <a:extLst>
                <a:ext uri="{FF2B5EF4-FFF2-40B4-BE49-F238E27FC236}">
                  <a16:creationId xmlns:a16="http://schemas.microsoft.com/office/drawing/2014/main" id="{B0714F5E-9758-DFC4-B187-1C6340B1D1F5}"/>
                </a:ext>
              </a:extLst>
            </p:cNvPr>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487;p17">
              <a:extLst>
                <a:ext uri="{FF2B5EF4-FFF2-40B4-BE49-F238E27FC236}">
                  <a16:creationId xmlns:a16="http://schemas.microsoft.com/office/drawing/2014/main" id="{2DAC5445-F22D-AF7D-956A-A3F8E9A450D8}"/>
                </a:ext>
              </a:extLst>
            </p:cNvPr>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488;p17">
              <a:extLst>
                <a:ext uri="{FF2B5EF4-FFF2-40B4-BE49-F238E27FC236}">
                  <a16:creationId xmlns:a16="http://schemas.microsoft.com/office/drawing/2014/main" id="{AEB4583B-D27F-D83F-EFA0-60D113ED25A0}"/>
                </a:ext>
              </a:extLst>
            </p:cNvPr>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489;p17">
              <a:extLst>
                <a:ext uri="{FF2B5EF4-FFF2-40B4-BE49-F238E27FC236}">
                  <a16:creationId xmlns:a16="http://schemas.microsoft.com/office/drawing/2014/main" id="{44241D3E-2D43-0649-41B2-DBD2BFBFCAE6}"/>
                </a:ext>
              </a:extLst>
            </p:cNvPr>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2490;p17">
              <a:extLst>
                <a:ext uri="{FF2B5EF4-FFF2-40B4-BE49-F238E27FC236}">
                  <a16:creationId xmlns:a16="http://schemas.microsoft.com/office/drawing/2014/main" id="{D4000E5E-3774-3EE6-FE54-00378EE9D620}"/>
                </a:ext>
              </a:extLst>
            </p:cNvPr>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2491;p17">
              <a:extLst>
                <a:ext uri="{FF2B5EF4-FFF2-40B4-BE49-F238E27FC236}">
                  <a16:creationId xmlns:a16="http://schemas.microsoft.com/office/drawing/2014/main" id="{7629F358-88B5-24B3-87DF-D27BBD32A764}"/>
                </a:ext>
              </a:extLst>
            </p:cNvPr>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2492;p17">
              <a:extLst>
                <a:ext uri="{FF2B5EF4-FFF2-40B4-BE49-F238E27FC236}">
                  <a16:creationId xmlns:a16="http://schemas.microsoft.com/office/drawing/2014/main" id="{9956F0C4-821E-9D02-497B-5BB18F7A8479}"/>
                </a:ext>
              </a:extLst>
            </p:cNvPr>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2493;p17">
              <a:extLst>
                <a:ext uri="{FF2B5EF4-FFF2-40B4-BE49-F238E27FC236}">
                  <a16:creationId xmlns:a16="http://schemas.microsoft.com/office/drawing/2014/main" id="{55DB38B1-1759-6971-C095-854C554E75B9}"/>
                </a:ext>
              </a:extLst>
            </p:cNvPr>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2494;p17">
              <a:extLst>
                <a:ext uri="{FF2B5EF4-FFF2-40B4-BE49-F238E27FC236}">
                  <a16:creationId xmlns:a16="http://schemas.microsoft.com/office/drawing/2014/main" id="{6029EE46-38C1-9489-D9BE-9FD880BB94EF}"/>
                </a:ext>
              </a:extLst>
            </p:cNvPr>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2495;p17">
              <a:extLst>
                <a:ext uri="{FF2B5EF4-FFF2-40B4-BE49-F238E27FC236}">
                  <a16:creationId xmlns:a16="http://schemas.microsoft.com/office/drawing/2014/main" id="{420AC66F-E29B-B9A5-495F-DC8C66149A3F}"/>
                </a:ext>
              </a:extLst>
            </p:cNvPr>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2496;p17">
              <a:extLst>
                <a:ext uri="{FF2B5EF4-FFF2-40B4-BE49-F238E27FC236}">
                  <a16:creationId xmlns:a16="http://schemas.microsoft.com/office/drawing/2014/main" id="{556BF2C7-DA9D-1ABE-1280-D7CD8B10A3DB}"/>
                </a:ext>
              </a:extLst>
            </p:cNvPr>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2497;p17">
              <a:extLst>
                <a:ext uri="{FF2B5EF4-FFF2-40B4-BE49-F238E27FC236}">
                  <a16:creationId xmlns:a16="http://schemas.microsoft.com/office/drawing/2014/main" id="{5D7F2D0A-71E3-E398-B93D-D1721F44D924}"/>
                </a:ext>
              </a:extLst>
            </p:cNvPr>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2498;p17">
              <a:extLst>
                <a:ext uri="{FF2B5EF4-FFF2-40B4-BE49-F238E27FC236}">
                  <a16:creationId xmlns:a16="http://schemas.microsoft.com/office/drawing/2014/main" id="{6C9E8DC4-CC98-1873-64D4-639EB48B2551}"/>
                </a:ext>
              </a:extLst>
            </p:cNvPr>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2499;p17">
              <a:extLst>
                <a:ext uri="{FF2B5EF4-FFF2-40B4-BE49-F238E27FC236}">
                  <a16:creationId xmlns:a16="http://schemas.microsoft.com/office/drawing/2014/main" id="{92B231E4-300D-C097-9621-39361287C139}"/>
                </a:ext>
              </a:extLst>
            </p:cNvPr>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2500;p17">
              <a:extLst>
                <a:ext uri="{FF2B5EF4-FFF2-40B4-BE49-F238E27FC236}">
                  <a16:creationId xmlns:a16="http://schemas.microsoft.com/office/drawing/2014/main" id="{1F62B855-96E9-EA3D-A041-F62B22C0B8DA}"/>
                </a:ext>
              </a:extLst>
            </p:cNvPr>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2501;p17">
              <a:extLst>
                <a:ext uri="{FF2B5EF4-FFF2-40B4-BE49-F238E27FC236}">
                  <a16:creationId xmlns:a16="http://schemas.microsoft.com/office/drawing/2014/main" id="{A3A0CF48-D6EF-54B5-9070-039CF790A9E1}"/>
                </a:ext>
              </a:extLst>
            </p:cNvPr>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2502;p17">
              <a:extLst>
                <a:ext uri="{FF2B5EF4-FFF2-40B4-BE49-F238E27FC236}">
                  <a16:creationId xmlns:a16="http://schemas.microsoft.com/office/drawing/2014/main" id="{F4A807C0-BA58-3FCD-AD1A-047ABB5EE8C2}"/>
                </a:ext>
              </a:extLst>
            </p:cNvPr>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2503;p17">
              <a:extLst>
                <a:ext uri="{FF2B5EF4-FFF2-40B4-BE49-F238E27FC236}">
                  <a16:creationId xmlns:a16="http://schemas.microsoft.com/office/drawing/2014/main" id="{071BA22F-119F-B03C-B32A-48553679067D}"/>
                </a:ext>
              </a:extLst>
            </p:cNvPr>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2504;p17">
              <a:extLst>
                <a:ext uri="{FF2B5EF4-FFF2-40B4-BE49-F238E27FC236}">
                  <a16:creationId xmlns:a16="http://schemas.microsoft.com/office/drawing/2014/main" id="{9E257133-3B02-3C83-AE69-8291B0E65F38}"/>
                </a:ext>
              </a:extLst>
            </p:cNvPr>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2505;p17">
              <a:extLst>
                <a:ext uri="{FF2B5EF4-FFF2-40B4-BE49-F238E27FC236}">
                  <a16:creationId xmlns:a16="http://schemas.microsoft.com/office/drawing/2014/main" id="{00F946C5-F614-A7CB-190B-9D518D32B606}"/>
                </a:ext>
              </a:extLst>
            </p:cNvPr>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2506;p17">
              <a:extLst>
                <a:ext uri="{FF2B5EF4-FFF2-40B4-BE49-F238E27FC236}">
                  <a16:creationId xmlns:a16="http://schemas.microsoft.com/office/drawing/2014/main" id="{2B9E5E48-6AF0-D4DF-223A-02C900CC3F79}"/>
                </a:ext>
              </a:extLst>
            </p:cNvPr>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2507;p17">
              <a:extLst>
                <a:ext uri="{FF2B5EF4-FFF2-40B4-BE49-F238E27FC236}">
                  <a16:creationId xmlns:a16="http://schemas.microsoft.com/office/drawing/2014/main" id="{1EDCBE37-A02A-4EBD-7629-F31CF79FE788}"/>
                </a:ext>
              </a:extLst>
            </p:cNvPr>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2508;p17">
              <a:extLst>
                <a:ext uri="{FF2B5EF4-FFF2-40B4-BE49-F238E27FC236}">
                  <a16:creationId xmlns:a16="http://schemas.microsoft.com/office/drawing/2014/main" id="{72EBBEFE-66FE-0858-CAD8-5F63BF13C4A0}"/>
                </a:ext>
              </a:extLst>
            </p:cNvPr>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2509;p17">
              <a:extLst>
                <a:ext uri="{FF2B5EF4-FFF2-40B4-BE49-F238E27FC236}">
                  <a16:creationId xmlns:a16="http://schemas.microsoft.com/office/drawing/2014/main" id="{7623D5A8-F72E-EB76-DD05-7124937088E1}"/>
                </a:ext>
              </a:extLst>
            </p:cNvPr>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2510;p17">
              <a:extLst>
                <a:ext uri="{FF2B5EF4-FFF2-40B4-BE49-F238E27FC236}">
                  <a16:creationId xmlns:a16="http://schemas.microsoft.com/office/drawing/2014/main" id="{197CC18A-93ED-B4D8-34D7-AA1C872907B8}"/>
                </a:ext>
              </a:extLst>
            </p:cNvPr>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2511;p17">
              <a:extLst>
                <a:ext uri="{FF2B5EF4-FFF2-40B4-BE49-F238E27FC236}">
                  <a16:creationId xmlns:a16="http://schemas.microsoft.com/office/drawing/2014/main" id="{BCF01170-5B8A-7CB0-61F1-51F9BF4F52B3}"/>
                </a:ext>
              </a:extLst>
            </p:cNvPr>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2512;p17">
              <a:extLst>
                <a:ext uri="{FF2B5EF4-FFF2-40B4-BE49-F238E27FC236}">
                  <a16:creationId xmlns:a16="http://schemas.microsoft.com/office/drawing/2014/main" id="{77737EFB-DA14-DA70-8B8C-3FDE88D146FD}"/>
                </a:ext>
              </a:extLst>
            </p:cNvPr>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2513;p17">
              <a:extLst>
                <a:ext uri="{FF2B5EF4-FFF2-40B4-BE49-F238E27FC236}">
                  <a16:creationId xmlns:a16="http://schemas.microsoft.com/office/drawing/2014/main" id="{7FB4590E-BD46-0040-3AF1-C9709638DE00}"/>
                </a:ext>
              </a:extLst>
            </p:cNvPr>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2514;p17">
              <a:extLst>
                <a:ext uri="{FF2B5EF4-FFF2-40B4-BE49-F238E27FC236}">
                  <a16:creationId xmlns:a16="http://schemas.microsoft.com/office/drawing/2014/main" id="{596C1A2F-2B25-C3BA-3219-72B5536CFAB7}"/>
                </a:ext>
              </a:extLst>
            </p:cNvPr>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2515;p17">
              <a:extLst>
                <a:ext uri="{FF2B5EF4-FFF2-40B4-BE49-F238E27FC236}">
                  <a16:creationId xmlns:a16="http://schemas.microsoft.com/office/drawing/2014/main" id="{6D3B8AAF-81E9-AADB-5A18-DE2572E5347D}"/>
                </a:ext>
              </a:extLst>
            </p:cNvPr>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2516;p17">
              <a:extLst>
                <a:ext uri="{FF2B5EF4-FFF2-40B4-BE49-F238E27FC236}">
                  <a16:creationId xmlns:a16="http://schemas.microsoft.com/office/drawing/2014/main" id="{B7A0713C-6BBD-0524-B20B-4C8F23A17753}"/>
                </a:ext>
              </a:extLst>
            </p:cNvPr>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2517;p17">
              <a:extLst>
                <a:ext uri="{FF2B5EF4-FFF2-40B4-BE49-F238E27FC236}">
                  <a16:creationId xmlns:a16="http://schemas.microsoft.com/office/drawing/2014/main" id="{9B2083F9-85F8-991C-4937-8EA4F481BB02}"/>
                </a:ext>
              </a:extLst>
            </p:cNvPr>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2518;p17">
              <a:extLst>
                <a:ext uri="{FF2B5EF4-FFF2-40B4-BE49-F238E27FC236}">
                  <a16:creationId xmlns:a16="http://schemas.microsoft.com/office/drawing/2014/main" id="{BA12B499-FE17-71E9-66F5-B1B50E4BA924}"/>
                </a:ext>
              </a:extLst>
            </p:cNvPr>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2519;p17">
              <a:extLst>
                <a:ext uri="{FF2B5EF4-FFF2-40B4-BE49-F238E27FC236}">
                  <a16:creationId xmlns:a16="http://schemas.microsoft.com/office/drawing/2014/main" id="{3B00AD6D-D408-59E1-B018-22E222E87D93}"/>
                </a:ext>
              </a:extLst>
            </p:cNvPr>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2520;p17">
              <a:extLst>
                <a:ext uri="{FF2B5EF4-FFF2-40B4-BE49-F238E27FC236}">
                  <a16:creationId xmlns:a16="http://schemas.microsoft.com/office/drawing/2014/main" id="{77EE1A4F-A8B9-31D5-DD1C-B1F5A356E215}"/>
                </a:ext>
              </a:extLst>
            </p:cNvPr>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2521;p17">
              <a:extLst>
                <a:ext uri="{FF2B5EF4-FFF2-40B4-BE49-F238E27FC236}">
                  <a16:creationId xmlns:a16="http://schemas.microsoft.com/office/drawing/2014/main" id="{F03F15E2-0C31-179E-E25B-24580D624D97}"/>
                </a:ext>
              </a:extLst>
            </p:cNvPr>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2522;p17">
              <a:extLst>
                <a:ext uri="{FF2B5EF4-FFF2-40B4-BE49-F238E27FC236}">
                  <a16:creationId xmlns:a16="http://schemas.microsoft.com/office/drawing/2014/main" id="{8846D4F5-FD93-4DF9-B657-C0F91A437837}"/>
                </a:ext>
              </a:extLst>
            </p:cNvPr>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2523;p17">
              <a:extLst>
                <a:ext uri="{FF2B5EF4-FFF2-40B4-BE49-F238E27FC236}">
                  <a16:creationId xmlns:a16="http://schemas.microsoft.com/office/drawing/2014/main" id="{5D0BC519-E5FE-0078-907B-AF1CB36048BE}"/>
                </a:ext>
              </a:extLst>
            </p:cNvPr>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2524;p17">
              <a:extLst>
                <a:ext uri="{FF2B5EF4-FFF2-40B4-BE49-F238E27FC236}">
                  <a16:creationId xmlns:a16="http://schemas.microsoft.com/office/drawing/2014/main" id="{3FADF004-5B90-23F9-DE76-2C1A4A942AC7}"/>
                </a:ext>
              </a:extLst>
            </p:cNvPr>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2525;p17">
              <a:extLst>
                <a:ext uri="{FF2B5EF4-FFF2-40B4-BE49-F238E27FC236}">
                  <a16:creationId xmlns:a16="http://schemas.microsoft.com/office/drawing/2014/main" id="{EBE34A3C-33FE-31F8-B34B-CC6E36D6D277}"/>
                </a:ext>
              </a:extLst>
            </p:cNvPr>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2526;p17">
              <a:extLst>
                <a:ext uri="{FF2B5EF4-FFF2-40B4-BE49-F238E27FC236}">
                  <a16:creationId xmlns:a16="http://schemas.microsoft.com/office/drawing/2014/main" id="{2FC96516-B1B8-EBF2-E0A6-8BD2B5781666}"/>
                </a:ext>
              </a:extLst>
            </p:cNvPr>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2527;p17">
              <a:extLst>
                <a:ext uri="{FF2B5EF4-FFF2-40B4-BE49-F238E27FC236}">
                  <a16:creationId xmlns:a16="http://schemas.microsoft.com/office/drawing/2014/main" id="{8C59F61A-0562-D7D7-F5E4-EF392B65EB80}"/>
                </a:ext>
              </a:extLst>
            </p:cNvPr>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2528;p17">
              <a:extLst>
                <a:ext uri="{FF2B5EF4-FFF2-40B4-BE49-F238E27FC236}">
                  <a16:creationId xmlns:a16="http://schemas.microsoft.com/office/drawing/2014/main" id="{3D7ADEA9-C3FC-53AF-7ABF-7E94E49C115F}"/>
                </a:ext>
              </a:extLst>
            </p:cNvPr>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2529;p17">
              <a:extLst>
                <a:ext uri="{FF2B5EF4-FFF2-40B4-BE49-F238E27FC236}">
                  <a16:creationId xmlns:a16="http://schemas.microsoft.com/office/drawing/2014/main" id="{17C8F65A-7EB0-1BEA-41D2-B2F9FC447F57}"/>
                </a:ext>
              </a:extLst>
            </p:cNvPr>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2530;p17">
              <a:extLst>
                <a:ext uri="{FF2B5EF4-FFF2-40B4-BE49-F238E27FC236}">
                  <a16:creationId xmlns:a16="http://schemas.microsoft.com/office/drawing/2014/main" id="{7054BD17-5885-96FF-E5C6-DAC2EFD4D592}"/>
                </a:ext>
              </a:extLst>
            </p:cNvPr>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2531;p17">
              <a:extLst>
                <a:ext uri="{FF2B5EF4-FFF2-40B4-BE49-F238E27FC236}">
                  <a16:creationId xmlns:a16="http://schemas.microsoft.com/office/drawing/2014/main" id="{4F214073-F784-BECA-55C0-20F87429CA75}"/>
                </a:ext>
              </a:extLst>
            </p:cNvPr>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2532;p17">
              <a:extLst>
                <a:ext uri="{FF2B5EF4-FFF2-40B4-BE49-F238E27FC236}">
                  <a16:creationId xmlns:a16="http://schemas.microsoft.com/office/drawing/2014/main" id="{C9AD76A2-7F6A-1ABF-6F6E-B11D4CDA4A0B}"/>
                </a:ext>
              </a:extLst>
            </p:cNvPr>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2533;p17">
              <a:extLst>
                <a:ext uri="{FF2B5EF4-FFF2-40B4-BE49-F238E27FC236}">
                  <a16:creationId xmlns:a16="http://schemas.microsoft.com/office/drawing/2014/main" id="{F943224B-B304-E57C-19AA-F1A00824BE20}"/>
                </a:ext>
              </a:extLst>
            </p:cNvPr>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2534;p17">
              <a:extLst>
                <a:ext uri="{FF2B5EF4-FFF2-40B4-BE49-F238E27FC236}">
                  <a16:creationId xmlns:a16="http://schemas.microsoft.com/office/drawing/2014/main" id="{39CEFDA0-EFB7-A272-DE34-93F3D751DA67}"/>
                </a:ext>
              </a:extLst>
            </p:cNvPr>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2535;p17">
              <a:extLst>
                <a:ext uri="{FF2B5EF4-FFF2-40B4-BE49-F238E27FC236}">
                  <a16:creationId xmlns:a16="http://schemas.microsoft.com/office/drawing/2014/main" id="{4DB9CC9D-2B44-9B5C-C75D-26052EAB2206}"/>
                </a:ext>
              </a:extLst>
            </p:cNvPr>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2536;p17">
              <a:extLst>
                <a:ext uri="{FF2B5EF4-FFF2-40B4-BE49-F238E27FC236}">
                  <a16:creationId xmlns:a16="http://schemas.microsoft.com/office/drawing/2014/main" id="{E894315E-A832-FDDA-9365-21C65C4FACCE}"/>
                </a:ext>
              </a:extLst>
            </p:cNvPr>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2537;p17">
              <a:extLst>
                <a:ext uri="{FF2B5EF4-FFF2-40B4-BE49-F238E27FC236}">
                  <a16:creationId xmlns:a16="http://schemas.microsoft.com/office/drawing/2014/main" id="{B9F27F66-8EE1-C7C2-EF5A-09547C497D59}"/>
                </a:ext>
              </a:extLst>
            </p:cNvPr>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2538;p17">
              <a:extLst>
                <a:ext uri="{FF2B5EF4-FFF2-40B4-BE49-F238E27FC236}">
                  <a16:creationId xmlns:a16="http://schemas.microsoft.com/office/drawing/2014/main" id="{D5B523AD-795F-21E4-30BA-04ADDF844ADB}"/>
                </a:ext>
              </a:extLst>
            </p:cNvPr>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2539;p17">
              <a:extLst>
                <a:ext uri="{FF2B5EF4-FFF2-40B4-BE49-F238E27FC236}">
                  <a16:creationId xmlns:a16="http://schemas.microsoft.com/office/drawing/2014/main" id="{CB3C493E-08FD-54CF-DEEB-7665E65B1D40}"/>
                </a:ext>
              </a:extLst>
            </p:cNvPr>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2540;p17">
              <a:extLst>
                <a:ext uri="{FF2B5EF4-FFF2-40B4-BE49-F238E27FC236}">
                  <a16:creationId xmlns:a16="http://schemas.microsoft.com/office/drawing/2014/main" id="{FD64C7B1-D74E-FBD3-252D-62ADB80BA0E2}"/>
                </a:ext>
              </a:extLst>
            </p:cNvPr>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2541;p17">
              <a:extLst>
                <a:ext uri="{FF2B5EF4-FFF2-40B4-BE49-F238E27FC236}">
                  <a16:creationId xmlns:a16="http://schemas.microsoft.com/office/drawing/2014/main" id="{70F481B4-806B-FEE5-852C-E7FFED75BDA8}"/>
                </a:ext>
              </a:extLst>
            </p:cNvPr>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2542;p17">
              <a:extLst>
                <a:ext uri="{FF2B5EF4-FFF2-40B4-BE49-F238E27FC236}">
                  <a16:creationId xmlns:a16="http://schemas.microsoft.com/office/drawing/2014/main" id="{AD887B31-592D-712B-00FE-0F64222C6E15}"/>
                </a:ext>
              </a:extLst>
            </p:cNvPr>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2543;p17">
              <a:extLst>
                <a:ext uri="{FF2B5EF4-FFF2-40B4-BE49-F238E27FC236}">
                  <a16:creationId xmlns:a16="http://schemas.microsoft.com/office/drawing/2014/main" id="{D96DE733-B7AC-7FB0-0F29-3A9A830B49AC}"/>
                </a:ext>
              </a:extLst>
            </p:cNvPr>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2544;p17">
              <a:extLst>
                <a:ext uri="{FF2B5EF4-FFF2-40B4-BE49-F238E27FC236}">
                  <a16:creationId xmlns:a16="http://schemas.microsoft.com/office/drawing/2014/main" id="{8DD1F137-CF09-0919-2EDA-14B4516697DD}"/>
                </a:ext>
              </a:extLst>
            </p:cNvPr>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2545;p17">
              <a:extLst>
                <a:ext uri="{FF2B5EF4-FFF2-40B4-BE49-F238E27FC236}">
                  <a16:creationId xmlns:a16="http://schemas.microsoft.com/office/drawing/2014/main" id="{DEDCCE8D-32C2-9FF2-A8B8-C271C4A75133}"/>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2546;p17">
              <a:extLst>
                <a:ext uri="{FF2B5EF4-FFF2-40B4-BE49-F238E27FC236}">
                  <a16:creationId xmlns:a16="http://schemas.microsoft.com/office/drawing/2014/main" id="{71FC9E05-4099-9288-2906-21DABAEB8F30}"/>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2547;p17">
              <a:extLst>
                <a:ext uri="{FF2B5EF4-FFF2-40B4-BE49-F238E27FC236}">
                  <a16:creationId xmlns:a16="http://schemas.microsoft.com/office/drawing/2014/main" id="{35B46E35-5E6E-CA1B-773E-44A5374CA72F}"/>
                </a:ext>
              </a:extLst>
            </p:cNvPr>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2548;p17">
              <a:extLst>
                <a:ext uri="{FF2B5EF4-FFF2-40B4-BE49-F238E27FC236}">
                  <a16:creationId xmlns:a16="http://schemas.microsoft.com/office/drawing/2014/main" id="{687B71DF-4D34-286D-D314-C647487B756C}"/>
                </a:ext>
              </a:extLst>
            </p:cNvPr>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2549;p17">
              <a:extLst>
                <a:ext uri="{FF2B5EF4-FFF2-40B4-BE49-F238E27FC236}">
                  <a16:creationId xmlns:a16="http://schemas.microsoft.com/office/drawing/2014/main" id="{C7F9D885-9178-0A31-CE7B-75089DA28E80}"/>
                </a:ext>
              </a:extLst>
            </p:cNvPr>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2550;p17">
              <a:extLst>
                <a:ext uri="{FF2B5EF4-FFF2-40B4-BE49-F238E27FC236}">
                  <a16:creationId xmlns:a16="http://schemas.microsoft.com/office/drawing/2014/main" id="{7FE01605-857B-B241-88E9-28E57EB18610}"/>
                </a:ext>
              </a:extLst>
            </p:cNvPr>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2551;p17">
              <a:extLst>
                <a:ext uri="{FF2B5EF4-FFF2-40B4-BE49-F238E27FC236}">
                  <a16:creationId xmlns:a16="http://schemas.microsoft.com/office/drawing/2014/main" id="{04473A63-D78D-7B1C-FA70-750965F15A26}"/>
                </a:ext>
              </a:extLst>
            </p:cNvPr>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2552;p17">
              <a:extLst>
                <a:ext uri="{FF2B5EF4-FFF2-40B4-BE49-F238E27FC236}">
                  <a16:creationId xmlns:a16="http://schemas.microsoft.com/office/drawing/2014/main" id="{1B8CAACE-BAC0-6B25-EF47-748363C08BF2}"/>
                </a:ext>
              </a:extLst>
            </p:cNvPr>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2553;p17">
              <a:extLst>
                <a:ext uri="{FF2B5EF4-FFF2-40B4-BE49-F238E27FC236}">
                  <a16:creationId xmlns:a16="http://schemas.microsoft.com/office/drawing/2014/main" id="{AC1DBBE3-F1C6-FBCE-DBBF-F07530162070}"/>
                </a:ext>
              </a:extLst>
            </p:cNvPr>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2554;p17">
              <a:extLst>
                <a:ext uri="{FF2B5EF4-FFF2-40B4-BE49-F238E27FC236}">
                  <a16:creationId xmlns:a16="http://schemas.microsoft.com/office/drawing/2014/main" id="{E1F02A32-6C91-C3C2-DFDE-D9DB3D179C28}"/>
                </a:ext>
              </a:extLst>
            </p:cNvPr>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2555;p17">
              <a:extLst>
                <a:ext uri="{FF2B5EF4-FFF2-40B4-BE49-F238E27FC236}">
                  <a16:creationId xmlns:a16="http://schemas.microsoft.com/office/drawing/2014/main" id="{75AFFA2D-BD0C-D511-8164-453BED40EF8F}"/>
                </a:ext>
              </a:extLst>
            </p:cNvPr>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2556;p17">
              <a:extLst>
                <a:ext uri="{FF2B5EF4-FFF2-40B4-BE49-F238E27FC236}">
                  <a16:creationId xmlns:a16="http://schemas.microsoft.com/office/drawing/2014/main" id="{F9AF1EC3-E08C-4895-4B26-AB4C2D53B01E}"/>
                </a:ext>
              </a:extLst>
            </p:cNvPr>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2557;p17">
              <a:extLst>
                <a:ext uri="{FF2B5EF4-FFF2-40B4-BE49-F238E27FC236}">
                  <a16:creationId xmlns:a16="http://schemas.microsoft.com/office/drawing/2014/main" id="{1CD0AA50-693B-0FE8-70DB-FB8D17DA9D9F}"/>
                </a:ext>
              </a:extLst>
            </p:cNvPr>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2558;p17">
              <a:extLst>
                <a:ext uri="{FF2B5EF4-FFF2-40B4-BE49-F238E27FC236}">
                  <a16:creationId xmlns:a16="http://schemas.microsoft.com/office/drawing/2014/main" id="{71EA79A5-5D32-FBF7-569A-F1DF07C9E7E6}"/>
                </a:ext>
              </a:extLst>
            </p:cNvPr>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2559;p17">
              <a:extLst>
                <a:ext uri="{FF2B5EF4-FFF2-40B4-BE49-F238E27FC236}">
                  <a16:creationId xmlns:a16="http://schemas.microsoft.com/office/drawing/2014/main" id="{02A41846-8A3C-C0C8-8666-F5EAC9111B37}"/>
                </a:ext>
              </a:extLst>
            </p:cNvPr>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2560;p17">
              <a:extLst>
                <a:ext uri="{FF2B5EF4-FFF2-40B4-BE49-F238E27FC236}">
                  <a16:creationId xmlns:a16="http://schemas.microsoft.com/office/drawing/2014/main" id="{E571F86C-A274-9873-F47B-C5E1A58B73BE}"/>
                </a:ext>
              </a:extLst>
            </p:cNvPr>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2561;p17">
              <a:extLst>
                <a:ext uri="{FF2B5EF4-FFF2-40B4-BE49-F238E27FC236}">
                  <a16:creationId xmlns:a16="http://schemas.microsoft.com/office/drawing/2014/main" id="{5A00D2FE-FCAA-CE18-70EA-7A1FF91D896F}"/>
                </a:ext>
              </a:extLst>
            </p:cNvPr>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2562;p17">
              <a:extLst>
                <a:ext uri="{FF2B5EF4-FFF2-40B4-BE49-F238E27FC236}">
                  <a16:creationId xmlns:a16="http://schemas.microsoft.com/office/drawing/2014/main" id="{E2CC4B4D-0146-619F-3C55-F05E3BB7FE3A}"/>
                </a:ext>
              </a:extLst>
            </p:cNvPr>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2563;p17">
              <a:extLst>
                <a:ext uri="{FF2B5EF4-FFF2-40B4-BE49-F238E27FC236}">
                  <a16:creationId xmlns:a16="http://schemas.microsoft.com/office/drawing/2014/main" id="{D84A2FF5-AB50-CF96-D608-0C312E3CBF5F}"/>
                </a:ext>
              </a:extLst>
            </p:cNvPr>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2564;p17">
              <a:extLst>
                <a:ext uri="{FF2B5EF4-FFF2-40B4-BE49-F238E27FC236}">
                  <a16:creationId xmlns:a16="http://schemas.microsoft.com/office/drawing/2014/main" id="{E28D9A3D-7762-0A61-92C1-5DF65D9B03DE}"/>
                </a:ext>
              </a:extLst>
            </p:cNvPr>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2565;p17">
              <a:extLst>
                <a:ext uri="{FF2B5EF4-FFF2-40B4-BE49-F238E27FC236}">
                  <a16:creationId xmlns:a16="http://schemas.microsoft.com/office/drawing/2014/main" id="{BB9C7327-2938-2A6C-524E-8266B02A273A}"/>
                </a:ext>
              </a:extLst>
            </p:cNvPr>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2566;p17">
              <a:extLst>
                <a:ext uri="{FF2B5EF4-FFF2-40B4-BE49-F238E27FC236}">
                  <a16:creationId xmlns:a16="http://schemas.microsoft.com/office/drawing/2014/main" id="{404D2611-73DC-694C-CB4A-EAF0D8879710}"/>
                </a:ext>
              </a:extLst>
            </p:cNvPr>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2567;p17">
              <a:extLst>
                <a:ext uri="{FF2B5EF4-FFF2-40B4-BE49-F238E27FC236}">
                  <a16:creationId xmlns:a16="http://schemas.microsoft.com/office/drawing/2014/main" id="{4FA8647A-218B-2121-335C-D80258CFF0AC}"/>
                </a:ext>
              </a:extLst>
            </p:cNvPr>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2568;p17">
              <a:extLst>
                <a:ext uri="{FF2B5EF4-FFF2-40B4-BE49-F238E27FC236}">
                  <a16:creationId xmlns:a16="http://schemas.microsoft.com/office/drawing/2014/main" id="{5235A80D-D07B-0333-DA57-811AAA476CF8}"/>
                </a:ext>
              </a:extLst>
            </p:cNvPr>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2569;p17">
              <a:extLst>
                <a:ext uri="{FF2B5EF4-FFF2-40B4-BE49-F238E27FC236}">
                  <a16:creationId xmlns:a16="http://schemas.microsoft.com/office/drawing/2014/main" id="{DD827269-8927-45EC-5C09-C98BAA63FB44}"/>
                </a:ext>
              </a:extLst>
            </p:cNvPr>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2570;p17">
              <a:extLst>
                <a:ext uri="{FF2B5EF4-FFF2-40B4-BE49-F238E27FC236}">
                  <a16:creationId xmlns:a16="http://schemas.microsoft.com/office/drawing/2014/main" id="{4177B008-CE18-EB42-4EF8-9A2C11954F68}"/>
                </a:ext>
              </a:extLst>
            </p:cNvPr>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2571;p17">
              <a:extLst>
                <a:ext uri="{FF2B5EF4-FFF2-40B4-BE49-F238E27FC236}">
                  <a16:creationId xmlns:a16="http://schemas.microsoft.com/office/drawing/2014/main" id="{529277B7-02C2-8ABF-E53C-18D2C30E79C0}"/>
                </a:ext>
              </a:extLst>
            </p:cNvPr>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2572;p17">
              <a:extLst>
                <a:ext uri="{FF2B5EF4-FFF2-40B4-BE49-F238E27FC236}">
                  <a16:creationId xmlns:a16="http://schemas.microsoft.com/office/drawing/2014/main" id="{D649440D-1A7F-62B9-14C5-BCFE9E5CF6C0}"/>
                </a:ext>
              </a:extLst>
            </p:cNvPr>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2573;p17">
              <a:extLst>
                <a:ext uri="{FF2B5EF4-FFF2-40B4-BE49-F238E27FC236}">
                  <a16:creationId xmlns:a16="http://schemas.microsoft.com/office/drawing/2014/main" id="{68FC7BCF-454F-8716-7949-544FCE9139E9}"/>
                </a:ext>
              </a:extLst>
            </p:cNvPr>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2574;p17">
              <a:extLst>
                <a:ext uri="{FF2B5EF4-FFF2-40B4-BE49-F238E27FC236}">
                  <a16:creationId xmlns:a16="http://schemas.microsoft.com/office/drawing/2014/main" id="{F3B7285F-8D67-1288-B9DF-2FD9A1837FC4}"/>
                </a:ext>
              </a:extLst>
            </p:cNvPr>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2575;p17">
              <a:extLst>
                <a:ext uri="{FF2B5EF4-FFF2-40B4-BE49-F238E27FC236}">
                  <a16:creationId xmlns:a16="http://schemas.microsoft.com/office/drawing/2014/main" id="{ADBCA9A9-E149-ACFB-ADE8-DA1AE7F6A325}"/>
                </a:ext>
              </a:extLst>
            </p:cNvPr>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2576;p17">
              <a:extLst>
                <a:ext uri="{FF2B5EF4-FFF2-40B4-BE49-F238E27FC236}">
                  <a16:creationId xmlns:a16="http://schemas.microsoft.com/office/drawing/2014/main" id="{CB81A588-E74D-3186-6F6D-7DCE7AB1C5D1}"/>
                </a:ext>
              </a:extLst>
            </p:cNvPr>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2577;p17">
              <a:extLst>
                <a:ext uri="{FF2B5EF4-FFF2-40B4-BE49-F238E27FC236}">
                  <a16:creationId xmlns:a16="http://schemas.microsoft.com/office/drawing/2014/main" id="{CE676898-0DC0-3A59-A2F6-3CFC31E3B0B4}"/>
                </a:ext>
              </a:extLst>
            </p:cNvPr>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2578;p17">
              <a:extLst>
                <a:ext uri="{FF2B5EF4-FFF2-40B4-BE49-F238E27FC236}">
                  <a16:creationId xmlns:a16="http://schemas.microsoft.com/office/drawing/2014/main" id="{EFEF96C1-CD60-8672-6770-A113A4C65A71}"/>
                </a:ext>
              </a:extLst>
            </p:cNvPr>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2579;p17">
              <a:extLst>
                <a:ext uri="{FF2B5EF4-FFF2-40B4-BE49-F238E27FC236}">
                  <a16:creationId xmlns:a16="http://schemas.microsoft.com/office/drawing/2014/main" id="{63A9957B-C071-6B60-38B3-BBBF31C6F813}"/>
                </a:ext>
              </a:extLst>
            </p:cNvPr>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2580;p17">
              <a:extLst>
                <a:ext uri="{FF2B5EF4-FFF2-40B4-BE49-F238E27FC236}">
                  <a16:creationId xmlns:a16="http://schemas.microsoft.com/office/drawing/2014/main" id="{DDCFD5F8-B143-D571-F64D-17BA8FBDEC0D}"/>
                </a:ext>
              </a:extLst>
            </p:cNvPr>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2581;p17">
              <a:extLst>
                <a:ext uri="{FF2B5EF4-FFF2-40B4-BE49-F238E27FC236}">
                  <a16:creationId xmlns:a16="http://schemas.microsoft.com/office/drawing/2014/main" id="{5B4F430F-A586-C8CE-E007-42F9E1110179}"/>
                </a:ext>
              </a:extLst>
            </p:cNvPr>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2582;p17">
              <a:extLst>
                <a:ext uri="{FF2B5EF4-FFF2-40B4-BE49-F238E27FC236}">
                  <a16:creationId xmlns:a16="http://schemas.microsoft.com/office/drawing/2014/main" id="{959DA610-387C-BCB0-69F5-36BC7721DC20}"/>
                </a:ext>
              </a:extLst>
            </p:cNvPr>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2583;p17">
              <a:extLst>
                <a:ext uri="{FF2B5EF4-FFF2-40B4-BE49-F238E27FC236}">
                  <a16:creationId xmlns:a16="http://schemas.microsoft.com/office/drawing/2014/main" id="{4CA513F3-2176-F133-C42C-3E69E7337F87}"/>
                </a:ext>
              </a:extLst>
            </p:cNvPr>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2584;p17">
              <a:extLst>
                <a:ext uri="{FF2B5EF4-FFF2-40B4-BE49-F238E27FC236}">
                  <a16:creationId xmlns:a16="http://schemas.microsoft.com/office/drawing/2014/main" id="{A3DC4568-6AA7-37E6-128F-A77835BC11A1}"/>
                </a:ext>
              </a:extLst>
            </p:cNvPr>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2585;p17">
              <a:extLst>
                <a:ext uri="{FF2B5EF4-FFF2-40B4-BE49-F238E27FC236}">
                  <a16:creationId xmlns:a16="http://schemas.microsoft.com/office/drawing/2014/main" id="{87BDE8CC-7542-CC09-83C2-699FDC7CF21E}"/>
                </a:ext>
              </a:extLst>
            </p:cNvPr>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2586;p17">
              <a:extLst>
                <a:ext uri="{FF2B5EF4-FFF2-40B4-BE49-F238E27FC236}">
                  <a16:creationId xmlns:a16="http://schemas.microsoft.com/office/drawing/2014/main" id="{4CF98ED0-19A9-75EE-5AED-F1875940806A}"/>
                </a:ext>
              </a:extLst>
            </p:cNvPr>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2587;p17">
              <a:extLst>
                <a:ext uri="{FF2B5EF4-FFF2-40B4-BE49-F238E27FC236}">
                  <a16:creationId xmlns:a16="http://schemas.microsoft.com/office/drawing/2014/main" id="{DD3A6ADE-C2D5-1700-F936-012E4E2794EB}"/>
                </a:ext>
              </a:extLst>
            </p:cNvPr>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2588;p17">
              <a:extLst>
                <a:ext uri="{FF2B5EF4-FFF2-40B4-BE49-F238E27FC236}">
                  <a16:creationId xmlns:a16="http://schemas.microsoft.com/office/drawing/2014/main" id="{40B591DE-42E1-F130-4DA0-C1D4C80FC191}"/>
                </a:ext>
              </a:extLst>
            </p:cNvPr>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2589;p17">
              <a:extLst>
                <a:ext uri="{FF2B5EF4-FFF2-40B4-BE49-F238E27FC236}">
                  <a16:creationId xmlns:a16="http://schemas.microsoft.com/office/drawing/2014/main" id="{47352201-463C-57BA-F642-F9D09899C03E}"/>
                </a:ext>
              </a:extLst>
            </p:cNvPr>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2590;p17">
              <a:extLst>
                <a:ext uri="{FF2B5EF4-FFF2-40B4-BE49-F238E27FC236}">
                  <a16:creationId xmlns:a16="http://schemas.microsoft.com/office/drawing/2014/main" id="{E5B6DD0D-F974-1747-31A0-13C54218019A}"/>
                </a:ext>
              </a:extLst>
            </p:cNvPr>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2591;p17">
              <a:extLst>
                <a:ext uri="{FF2B5EF4-FFF2-40B4-BE49-F238E27FC236}">
                  <a16:creationId xmlns:a16="http://schemas.microsoft.com/office/drawing/2014/main" id="{48514896-8763-BD94-E405-965F548E72C8}"/>
                </a:ext>
              </a:extLst>
            </p:cNvPr>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2592;p17">
              <a:extLst>
                <a:ext uri="{FF2B5EF4-FFF2-40B4-BE49-F238E27FC236}">
                  <a16:creationId xmlns:a16="http://schemas.microsoft.com/office/drawing/2014/main" id="{568FCB73-CD4C-C8B2-C331-7FFA4DFE4F4B}"/>
                </a:ext>
              </a:extLst>
            </p:cNvPr>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2593;p17">
              <a:extLst>
                <a:ext uri="{FF2B5EF4-FFF2-40B4-BE49-F238E27FC236}">
                  <a16:creationId xmlns:a16="http://schemas.microsoft.com/office/drawing/2014/main" id="{F1681AB7-F010-ACC4-8E85-B2AEB7BEA414}"/>
                </a:ext>
              </a:extLst>
            </p:cNvPr>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2594;p17">
              <a:extLst>
                <a:ext uri="{FF2B5EF4-FFF2-40B4-BE49-F238E27FC236}">
                  <a16:creationId xmlns:a16="http://schemas.microsoft.com/office/drawing/2014/main" id="{535A9B79-7DCF-D48F-F968-FD5578F8FC5E}"/>
                </a:ext>
              </a:extLst>
            </p:cNvPr>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2595;p17">
              <a:extLst>
                <a:ext uri="{FF2B5EF4-FFF2-40B4-BE49-F238E27FC236}">
                  <a16:creationId xmlns:a16="http://schemas.microsoft.com/office/drawing/2014/main" id="{21439FF9-50DF-96C5-4158-6895E0758C68}"/>
                </a:ext>
              </a:extLst>
            </p:cNvPr>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2596;p17">
              <a:extLst>
                <a:ext uri="{FF2B5EF4-FFF2-40B4-BE49-F238E27FC236}">
                  <a16:creationId xmlns:a16="http://schemas.microsoft.com/office/drawing/2014/main" id="{FC5274C2-7BE1-F589-B0AB-4171DB2CAF19}"/>
                </a:ext>
              </a:extLst>
            </p:cNvPr>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2597;p17">
              <a:extLst>
                <a:ext uri="{FF2B5EF4-FFF2-40B4-BE49-F238E27FC236}">
                  <a16:creationId xmlns:a16="http://schemas.microsoft.com/office/drawing/2014/main" id="{225CB33D-BBFC-B291-E1F6-A814EC79DB24}"/>
                </a:ext>
              </a:extLst>
            </p:cNvPr>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2598;p17">
              <a:extLst>
                <a:ext uri="{FF2B5EF4-FFF2-40B4-BE49-F238E27FC236}">
                  <a16:creationId xmlns:a16="http://schemas.microsoft.com/office/drawing/2014/main" id="{0911BF0C-3188-0276-65B6-E3C985917E9E}"/>
                </a:ext>
              </a:extLst>
            </p:cNvPr>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2599;p17">
              <a:extLst>
                <a:ext uri="{FF2B5EF4-FFF2-40B4-BE49-F238E27FC236}">
                  <a16:creationId xmlns:a16="http://schemas.microsoft.com/office/drawing/2014/main" id="{2C9E989B-A166-FF7F-4604-6C9B867F50AD}"/>
                </a:ext>
              </a:extLst>
            </p:cNvPr>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2600;p17">
              <a:extLst>
                <a:ext uri="{FF2B5EF4-FFF2-40B4-BE49-F238E27FC236}">
                  <a16:creationId xmlns:a16="http://schemas.microsoft.com/office/drawing/2014/main" id="{25BA63ED-36CE-48EA-FEBF-16B718E7BEFE}"/>
                </a:ext>
              </a:extLst>
            </p:cNvPr>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2601;p17">
              <a:extLst>
                <a:ext uri="{FF2B5EF4-FFF2-40B4-BE49-F238E27FC236}">
                  <a16:creationId xmlns:a16="http://schemas.microsoft.com/office/drawing/2014/main" id="{78F95320-14BD-A6B5-0EBA-30B81AE2811C}"/>
                </a:ext>
              </a:extLst>
            </p:cNvPr>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2602;p17">
              <a:extLst>
                <a:ext uri="{FF2B5EF4-FFF2-40B4-BE49-F238E27FC236}">
                  <a16:creationId xmlns:a16="http://schemas.microsoft.com/office/drawing/2014/main" id="{60814B02-3285-C63F-E909-F3730F8B616F}"/>
                </a:ext>
              </a:extLst>
            </p:cNvPr>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2603;p17">
              <a:extLst>
                <a:ext uri="{FF2B5EF4-FFF2-40B4-BE49-F238E27FC236}">
                  <a16:creationId xmlns:a16="http://schemas.microsoft.com/office/drawing/2014/main" id="{F25CB62D-B62A-05D4-B6D1-1A0FC8F11C2D}"/>
                </a:ext>
              </a:extLst>
            </p:cNvPr>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2604;p17">
              <a:extLst>
                <a:ext uri="{FF2B5EF4-FFF2-40B4-BE49-F238E27FC236}">
                  <a16:creationId xmlns:a16="http://schemas.microsoft.com/office/drawing/2014/main" id="{9FC3656F-6C7E-93B8-ED8A-E7F5D93A3643}"/>
                </a:ext>
              </a:extLst>
            </p:cNvPr>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2605;p17">
              <a:extLst>
                <a:ext uri="{FF2B5EF4-FFF2-40B4-BE49-F238E27FC236}">
                  <a16:creationId xmlns:a16="http://schemas.microsoft.com/office/drawing/2014/main" id="{A450AB62-3681-F2CC-F1B8-696361ADE11D}"/>
                </a:ext>
              </a:extLst>
            </p:cNvPr>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2606;p17">
              <a:extLst>
                <a:ext uri="{FF2B5EF4-FFF2-40B4-BE49-F238E27FC236}">
                  <a16:creationId xmlns:a16="http://schemas.microsoft.com/office/drawing/2014/main" id="{073FA4B7-6F2B-0115-DD35-033BDB26F246}"/>
                </a:ext>
              </a:extLst>
            </p:cNvPr>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2607;p17">
              <a:extLst>
                <a:ext uri="{FF2B5EF4-FFF2-40B4-BE49-F238E27FC236}">
                  <a16:creationId xmlns:a16="http://schemas.microsoft.com/office/drawing/2014/main" id="{BF57CA18-E2ED-2B20-70A8-6007D3656E52}"/>
                </a:ext>
              </a:extLst>
            </p:cNvPr>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2608;p17">
              <a:extLst>
                <a:ext uri="{FF2B5EF4-FFF2-40B4-BE49-F238E27FC236}">
                  <a16:creationId xmlns:a16="http://schemas.microsoft.com/office/drawing/2014/main" id="{7505EBBB-949F-A148-2BFB-1C8FE0912F4E}"/>
                </a:ext>
              </a:extLst>
            </p:cNvPr>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2609;p17">
              <a:extLst>
                <a:ext uri="{FF2B5EF4-FFF2-40B4-BE49-F238E27FC236}">
                  <a16:creationId xmlns:a16="http://schemas.microsoft.com/office/drawing/2014/main" id="{24A6860B-746F-2388-6F94-AFCD620B48FE}"/>
                </a:ext>
              </a:extLst>
            </p:cNvPr>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2610;p17">
              <a:extLst>
                <a:ext uri="{FF2B5EF4-FFF2-40B4-BE49-F238E27FC236}">
                  <a16:creationId xmlns:a16="http://schemas.microsoft.com/office/drawing/2014/main" id="{5CC0D926-65BA-0955-D26C-66EBE302BC36}"/>
                </a:ext>
              </a:extLst>
            </p:cNvPr>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2611;p17">
              <a:extLst>
                <a:ext uri="{FF2B5EF4-FFF2-40B4-BE49-F238E27FC236}">
                  <a16:creationId xmlns:a16="http://schemas.microsoft.com/office/drawing/2014/main" id="{44296E2F-D2DD-866E-8180-9845FCB449A5}"/>
                </a:ext>
              </a:extLst>
            </p:cNvPr>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2612;p17">
              <a:extLst>
                <a:ext uri="{FF2B5EF4-FFF2-40B4-BE49-F238E27FC236}">
                  <a16:creationId xmlns:a16="http://schemas.microsoft.com/office/drawing/2014/main" id="{0FA7F73B-4900-BF78-B6DF-E41D052FB419}"/>
                </a:ext>
              </a:extLst>
            </p:cNvPr>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2613;p17">
              <a:extLst>
                <a:ext uri="{FF2B5EF4-FFF2-40B4-BE49-F238E27FC236}">
                  <a16:creationId xmlns:a16="http://schemas.microsoft.com/office/drawing/2014/main" id="{DAFE98BD-3242-646C-ED51-4A2E0C2167F4}"/>
                </a:ext>
              </a:extLst>
            </p:cNvPr>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2614;p17">
              <a:extLst>
                <a:ext uri="{FF2B5EF4-FFF2-40B4-BE49-F238E27FC236}">
                  <a16:creationId xmlns:a16="http://schemas.microsoft.com/office/drawing/2014/main" id="{5C3F69C6-DF45-D116-0DD9-BCFE7BE28A5F}"/>
                </a:ext>
              </a:extLst>
            </p:cNvPr>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2615;p17">
              <a:extLst>
                <a:ext uri="{FF2B5EF4-FFF2-40B4-BE49-F238E27FC236}">
                  <a16:creationId xmlns:a16="http://schemas.microsoft.com/office/drawing/2014/main" id="{D9F38E5B-99DE-E6CC-D873-6B7A324FB6CA}"/>
                </a:ext>
              </a:extLst>
            </p:cNvPr>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2616;p17">
              <a:extLst>
                <a:ext uri="{FF2B5EF4-FFF2-40B4-BE49-F238E27FC236}">
                  <a16:creationId xmlns:a16="http://schemas.microsoft.com/office/drawing/2014/main" id="{2C0FE8B2-A2EF-C11C-A8F1-A1FA25CC7E64}"/>
                </a:ext>
              </a:extLst>
            </p:cNvPr>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2617;p17">
              <a:extLst>
                <a:ext uri="{FF2B5EF4-FFF2-40B4-BE49-F238E27FC236}">
                  <a16:creationId xmlns:a16="http://schemas.microsoft.com/office/drawing/2014/main" id="{248D72F7-5B24-5711-13F3-D4AA7F112C4E}"/>
                </a:ext>
              </a:extLst>
            </p:cNvPr>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2618;p17">
              <a:extLst>
                <a:ext uri="{FF2B5EF4-FFF2-40B4-BE49-F238E27FC236}">
                  <a16:creationId xmlns:a16="http://schemas.microsoft.com/office/drawing/2014/main" id="{CA5BB771-8838-4DFC-44E9-BCBAEC200ADD}"/>
                </a:ext>
              </a:extLst>
            </p:cNvPr>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2619;p17">
              <a:extLst>
                <a:ext uri="{FF2B5EF4-FFF2-40B4-BE49-F238E27FC236}">
                  <a16:creationId xmlns:a16="http://schemas.microsoft.com/office/drawing/2014/main" id="{778BDCAA-E4B0-4CDD-EF5A-369EB167B7CC}"/>
                </a:ext>
              </a:extLst>
            </p:cNvPr>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2620;p17">
              <a:extLst>
                <a:ext uri="{FF2B5EF4-FFF2-40B4-BE49-F238E27FC236}">
                  <a16:creationId xmlns:a16="http://schemas.microsoft.com/office/drawing/2014/main" id="{F0B9C9A9-A276-7E6C-B069-741AD610FF73}"/>
                </a:ext>
              </a:extLst>
            </p:cNvPr>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2621;p17">
              <a:extLst>
                <a:ext uri="{FF2B5EF4-FFF2-40B4-BE49-F238E27FC236}">
                  <a16:creationId xmlns:a16="http://schemas.microsoft.com/office/drawing/2014/main" id="{E6A715DC-7E27-BBC1-0970-C9FBC3374B67}"/>
                </a:ext>
              </a:extLst>
            </p:cNvPr>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2622;p17">
              <a:extLst>
                <a:ext uri="{FF2B5EF4-FFF2-40B4-BE49-F238E27FC236}">
                  <a16:creationId xmlns:a16="http://schemas.microsoft.com/office/drawing/2014/main" id="{0E103EDA-4948-5B7D-DACC-F6789FD300CF}"/>
                </a:ext>
              </a:extLst>
            </p:cNvPr>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2623;p17">
              <a:extLst>
                <a:ext uri="{FF2B5EF4-FFF2-40B4-BE49-F238E27FC236}">
                  <a16:creationId xmlns:a16="http://schemas.microsoft.com/office/drawing/2014/main" id="{B8655564-E6C5-38B4-2D4A-2F2184781360}"/>
                </a:ext>
              </a:extLst>
            </p:cNvPr>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2624;p17">
              <a:extLst>
                <a:ext uri="{FF2B5EF4-FFF2-40B4-BE49-F238E27FC236}">
                  <a16:creationId xmlns:a16="http://schemas.microsoft.com/office/drawing/2014/main" id="{E772538E-9ED6-0081-5DB1-BB9D9A126DBF}"/>
                </a:ext>
              </a:extLst>
            </p:cNvPr>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2625;p17">
              <a:extLst>
                <a:ext uri="{FF2B5EF4-FFF2-40B4-BE49-F238E27FC236}">
                  <a16:creationId xmlns:a16="http://schemas.microsoft.com/office/drawing/2014/main" id="{7A306509-053A-F9CF-ED35-E2612B1A7FA3}"/>
                </a:ext>
              </a:extLst>
            </p:cNvPr>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2626;p17">
              <a:extLst>
                <a:ext uri="{FF2B5EF4-FFF2-40B4-BE49-F238E27FC236}">
                  <a16:creationId xmlns:a16="http://schemas.microsoft.com/office/drawing/2014/main" id="{375AC962-C460-D2D2-B60A-B9A6A590A9E9}"/>
                </a:ext>
              </a:extLst>
            </p:cNvPr>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2627;p17">
              <a:extLst>
                <a:ext uri="{FF2B5EF4-FFF2-40B4-BE49-F238E27FC236}">
                  <a16:creationId xmlns:a16="http://schemas.microsoft.com/office/drawing/2014/main" id="{90E37C0F-05D2-0C53-AF7A-850FEE97843C}"/>
                </a:ext>
              </a:extLst>
            </p:cNvPr>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2628;p17">
              <a:extLst>
                <a:ext uri="{FF2B5EF4-FFF2-40B4-BE49-F238E27FC236}">
                  <a16:creationId xmlns:a16="http://schemas.microsoft.com/office/drawing/2014/main" id="{C9A3219D-ABA1-73DE-3E86-E2499418076F}"/>
                </a:ext>
              </a:extLst>
            </p:cNvPr>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2629;p17">
              <a:extLst>
                <a:ext uri="{FF2B5EF4-FFF2-40B4-BE49-F238E27FC236}">
                  <a16:creationId xmlns:a16="http://schemas.microsoft.com/office/drawing/2014/main" id="{DE59A98D-503E-CE97-F157-4D52A61BB927}"/>
                </a:ext>
              </a:extLst>
            </p:cNvPr>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2630;p17">
              <a:extLst>
                <a:ext uri="{FF2B5EF4-FFF2-40B4-BE49-F238E27FC236}">
                  <a16:creationId xmlns:a16="http://schemas.microsoft.com/office/drawing/2014/main" id="{42FBF960-622E-DF6F-2194-CE0DB7FA278C}"/>
                </a:ext>
              </a:extLst>
            </p:cNvPr>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2631;p17">
              <a:extLst>
                <a:ext uri="{FF2B5EF4-FFF2-40B4-BE49-F238E27FC236}">
                  <a16:creationId xmlns:a16="http://schemas.microsoft.com/office/drawing/2014/main" id="{D6343D99-1295-5310-A960-A7535FD70E7C}"/>
                </a:ext>
              </a:extLst>
            </p:cNvPr>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2632;p17">
              <a:extLst>
                <a:ext uri="{FF2B5EF4-FFF2-40B4-BE49-F238E27FC236}">
                  <a16:creationId xmlns:a16="http://schemas.microsoft.com/office/drawing/2014/main" id="{0B2BA5E7-7DCF-608F-1E77-A2374DFEFE6F}"/>
                </a:ext>
              </a:extLst>
            </p:cNvPr>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2633;p17">
              <a:extLst>
                <a:ext uri="{FF2B5EF4-FFF2-40B4-BE49-F238E27FC236}">
                  <a16:creationId xmlns:a16="http://schemas.microsoft.com/office/drawing/2014/main" id="{F740593F-B836-6977-7B26-25F71F61E213}"/>
                </a:ext>
              </a:extLst>
            </p:cNvPr>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12634;p17">
              <a:extLst>
                <a:ext uri="{FF2B5EF4-FFF2-40B4-BE49-F238E27FC236}">
                  <a16:creationId xmlns:a16="http://schemas.microsoft.com/office/drawing/2014/main" id="{8D693E31-DB9C-0DCF-21C0-B50A9B7F1A36}"/>
                </a:ext>
              </a:extLst>
            </p:cNvPr>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12635;p17">
              <a:extLst>
                <a:ext uri="{FF2B5EF4-FFF2-40B4-BE49-F238E27FC236}">
                  <a16:creationId xmlns:a16="http://schemas.microsoft.com/office/drawing/2014/main" id="{0E229504-D60A-E653-4C1A-ABA38F902EAD}"/>
                </a:ext>
              </a:extLst>
            </p:cNvPr>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12636;p17">
              <a:extLst>
                <a:ext uri="{FF2B5EF4-FFF2-40B4-BE49-F238E27FC236}">
                  <a16:creationId xmlns:a16="http://schemas.microsoft.com/office/drawing/2014/main" id="{13DFBC20-8B23-4C7A-FFC8-A0E7E6505FEE}"/>
                </a:ext>
              </a:extLst>
            </p:cNvPr>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12637;p17">
              <a:extLst>
                <a:ext uri="{FF2B5EF4-FFF2-40B4-BE49-F238E27FC236}">
                  <a16:creationId xmlns:a16="http://schemas.microsoft.com/office/drawing/2014/main" id="{478A14C7-00DB-E3C8-C4FA-CEE9B2B2E661}"/>
                </a:ext>
              </a:extLst>
            </p:cNvPr>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12638;p17">
              <a:extLst>
                <a:ext uri="{FF2B5EF4-FFF2-40B4-BE49-F238E27FC236}">
                  <a16:creationId xmlns:a16="http://schemas.microsoft.com/office/drawing/2014/main" id="{85F0B4C9-8521-ECD0-584B-F7F73639A0C7}"/>
                </a:ext>
              </a:extLst>
            </p:cNvPr>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12639;p17">
              <a:extLst>
                <a:ext uri="{FF2B5EF4-FFF2-40B4-BE49-F238E27FC236}">
                  <a16:creationId xmlns:a16="http://schemas.microsoft.com/office/drawing/2014/main" id="{705B900F-D6A5-ED7A-10AD-37D372B58246}"/>
                </a:ext>
              </a:extLst>
            </p:cNvPr>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12640;p17">
              <a:extLst>
                <a:ext uri="{FF2B5EF4-FFF2-40B4-BE49-F238E27FC236}">
                  <a16:creationId xmlns:a16="http://schemas.microsoft.com/office/drawing/2014/main" id="{E1CD969C-38DA-0792-A3A0-D053B34CB4C4}"/>
                </a:ext>
              </a:extLst>
            </p:cNvPr>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12641;p17">
              <a:extLst>
                <a:ext uri="{FF2B5EF4-FFF2-40B4-BE49-F238E27FC236}">
                  <a16:creationId xmlns:a16="http://schemas.microsoft.com/office/drawing/2014/main" id="{EEA52D51-720B-B89E-94D9-694D39708C34}"/>
                </a:ext>
              </a:extLst>
            </p:cNvPr>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12642;p17">
              <a:extLst>
                <a:ext uri="{FF2B5EF4-FFF2-40B4-BE49-F238E27FC236}">
                  <a16:creationId xmlns:a16="http://schemas.microsoft.com/office/drawing/2014/main" id="{AF927309-49A4-7E0A-885A-4B0901695634}"/>
                </a:ext>
              </a:extLst>
            </p:cNvPr>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12643;p17">
              <a:extLst>
                <a:ext uri="{FF2B5EF4-FFF2-40B4-BE49-F238E27FC236}">
                  <a16:creationId xmlns:a16="http://schemas.microsoft.com/office/drawing/2014/main" id="{4EC7F9D2-3234-5C87-9E80-53C6F6A1AE53}"/>
                </a:ext>
              </a:extLst>
            </p:cNvPr>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12644;p17">
              <a:extLst>
                <a:ext uri="{FF2B5EF4-FFF2-40B4-BE49-F238E27FC236}">
                  <a16:creationId xmlns:a16="http://schemas.microsoft.com/office/drawing/2014/main" id="{447685C7-49D9-990C-17BD-53C391287B75}"/>
                </a:ext>
              </a:extLst>
            </p:cNvPr>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12645;p17">
              <a:extLst>
                <a:ext uri="{FF2B5EF4-FFF2-40B4-BE49-F238E27FC236}">
                  <a16:creationId xmlns:a16="http://schemas.microsoft.com/office/drawing/2014/main" id="{506F8D70-55A3-01AB-D59D-E997A0329102}"/>
                </a:ext>
              </a:extLst>
            </p:cNvPr>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12646;p17">
              <a:extLst>
                <a:ext uri="{FF2B5EF4-FFF2-40B4-BE49-F238E27FC236}">
                  <a16:creationId xmlns:a16="http://schemas.microsoft.com/office/drawing/2014/main" id="{C8F7F4CC-2051-58C4-6D29-98C703FCA4D6}"/>
                </a:ext>
              </a:extLst>
            </p:cNvPr>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2647;p17">
              <a:extLst>
                <a:ext uri="{FF2B5EF4-FFF2-40B4-BE49-F238E27FC236}">
                  <a16:creationId xmlns:a16="http://schemas.microsoft.com/office/drawing/2014/main" id="{58A5776A-0C75-D663-B75D-CA581A8C4C98}"/>
                </a:ext>
              </a:extLst>
            </p:cNvPr>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2648;p17">
              <a:extLst>
                <a:ext uri="{FF2B5EF4-FFF2-40B4-BE49-F238E27FC236}">
                  <a16:creationId xmlns:a16="http://schemas.microsoft.com/office/drawing/2014/main" id="{432B1268-C7F2-5229-41A5-EB7348FDD370}"/>
                </a:ext>
              </a:extLst>
            </p:cNvPr>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12649;p17">
              <a:extLst>
                <a:ext uri="{FF2B5EF4-FFF2-40B4-BE49-F238E27FC236}">
                  <a16:creationId xmlns:a16="http://schemas.microsoft.com/office/drawing/2014/main" id="{895D3F68-FEA0-56DD-2C2E-2A2C116C8BFD}"/>
                </a:ext>
              </a:extLst>
            </p:cNvPr>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2650;p17">
              <a:extLst>
                <a:ext uri="{FF2B5EF4-FFF2-40B4-BE49-F238E27FC236}">
                  <a16:creationId xmlns:a16="http://schemas.microsoft.com/office/drawing/2014/main" id="{B81B847D-0770-A9E9-1AAD-B0B54242C9C7}"/>
                </a:ext>
              </a:extLst>
            </p:cNvPr>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2651;p17">
              <a:extLst>
                <a:ext uri="{FF2B5EF4-FFF2-40B4-BE49-F238E27FC236}">
                  <a16:creationId xmlns:a16="http://schemas.microsoft.com/office/drawing/2014/main" id="{241E1103-C064-2F67-E1AD-B63C46C1BA3D}"/>
                </a:ext>
              </a:extLst>
            </p:cNvPr>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2652;p17">
              <a:extLst>
                <a:ext uri="{FF2B5EF4-FFF2-40B4-BE49-F238E27FC236}">
                  <a16:creationId xmlns:a16="http://schemas.microsoft.com/office/drawing/2014/main" id="{BCAF9673-C50A-0583-D160-7C510F20FFA1}"/>
                </a:ext>
              </a:extLst>
            </p:cNvPr>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12653;p17">
              <a:extLst>
                <a:ext uri="{FF2B5EF4-FFF2-40B4-BE49-F238E27FC236}">
                  <a16:creationId xmlns:a16="http://schemas.microsoft.com/office/drawing/2014/main" id="{0111C889-A2B4-F40A-A52C-185E6252345C}"/>
                </a:ext>
              </a:extLst>
            </p:cNvPr>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12654;p17">
              <a:extLst>
                <a:ext uri="{FF2B5EF4-FFF2-40B4-BE49-F238E27FC236}">
                  <a16:creationId xmlns:a16="http://schemas.microsoft.com/office/drawing/2014/main" id="{2D5E12ED-36BD-6EDD-1DD2-4A2A1B485A84}"/>
                </a:ext>
              </a:extLst>
            </p:cNvPr>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12655;p17">
              <a:extLst>
                <a:ext uri="{FF2B5EF4-FFF2-40B4-BE49-F238E27FC236}">
                  <a16:creationId xmlns:a16="http://schemas.microsoft.com/office/drawing/2014/main" id="{D73DECAB-B6F6-79B8-440D-67F7811DF6DD}"/>
                </a:ext>
              </a:extLst>
            </p:cNvPr>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12656;p17">
              <a:extLst>
                <a:ext uri="{FF2B5EF4-FFF2-40B4-BE49-F238E27FC236}">
                  <a16:creationId xmlns:a16="http://schemas.microsoft.com/office/drawing/2014/main" id="{EA8376DB-EBA6-EDC4-00F9-12E69B246E57}"/>
                </a:ext>
              </a:extLst>
            </p:cNvPr>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12657;p17">
              <a:extLst>
                <a:ext uri="{FF2B5EF4-FFF2-40B4-BE49-F238E27FC236}">
                  <a16:creationId xmlns:a16="http://schemas.microsoft.com/office/drawing/2014/main" id="{6CEE87FD-7870-93CA-6FAF-4010111397C2}"/>
                </a:ext>
              </a:extLst>
            </p:cNvPr>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12658;p17">
              <a:extLst>
                <a:ext uri="{FF2B5EF4-FFF2-40B4-BE49-F238E27FC236}">
                  <a16:creationId xmlns:a16="http://schemas.microsoft.com/office/drawing/2014/main" id="{BFA3B56A-321E-C232-27B9-18FF6BB0A92C}"/>
                </a:ext>
              </a:extLst>
            </p:cNvPr>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12659;p17">
              <a:extLst>
                <a:ext uri="{FF2B5EF4-FFF2-40B4-BE49-F238E27FC236}">
                  <a16:creationId xmlns:a16="http://schemas.microsoft.com/office/drawing/2014/main" id="{2396B380-A40C-862E-91E5-A8E72E3DC269}"/>
                </a:ext>
              </a:extLst>
            </p:cNvPr>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12660;p17">
              <a:extLst>
                <a:ext uri="{FF2B5EF4-FFF2-40B4-BE49-F238E27FC236}">
                  <a16:creationId xmlns:a16="http://schemas.microsoft.com/office/drawing/2014/main" id="{8237B8E3-4F8F-A39D-6FF5-AB9DD2932D1E}"/>
                </a:ext>
              </a:extLst>
            </p:cNvPr>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12661;p17">
              <a:extLst>
                <a:ext uri="{FF2B5EF4-FFF2-40B4-BE49-F238E27FC236}">
                  <a16:creationId xmlns:a16="http://schemas.microsoft.com/office/drawing/2014/main" id="{B47AD21D-3346-81C4-3638-8449A2CFFB81}"/>
                </a:ext>
              </a:extLst>
            </p:cNvPr>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12662;p17">
              <a:extLst>
                <a:ext uri="{FF2B5EF4-FFF2-40B4-BE49-F238E27FC236}">
                  <a16:creationId xmlns:a16="http://schemas.microsoft.com/office/drawing/2014/main" id="{DDED1F5A-3D8A-08C4-87CA-491E7D2F97F6}"/>
                </a:ext>
              </a:extLst>
            </p:cNvPr>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12663;p17">
              <a:extLst>
                <a:ext uri="{FF2B5EF4-FFF2-40B4-BE49-F238E27FC236}">
                  <a16:creationId xmlns:a16="http://schemas.microsoft.com/office/drawing/2014/main" id="{D1F8ADD6-4A78-A2A3-A365-0A52B6717B2F}"/>
                </a:ext>
              </a:extLst>
            </p:cNvPr>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12664;p17">
              <a:extLst>
                <a:ext uri="{FF2B5EF4-FFF2-40B4-BE49-F238E27FC236}">
                  <a16:creationId xmlns:a16="http://schemas.microsoft.com/office/drawing/2014/main" id="{0DE8F18F-0914-97F7-8F99-2D5E059C4969}"/>
                </a:ext>
              </a:extLst>
            </p:cNvPr>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12665;p17">
              <a:extLst>
                <a:ext uri="{FF2B5EF4-FFF2-40B4-BE49-F238E27FC236}">
                  <a16:creationId xmlns:a16="http://schemas.microsoft.com/office/drawing/2014/main" id="{5C60AC60-526B-F9D3-14D0-97DAA62C06CB}"/>
                </a:ext>
              </a:extLst>
            </p:cNvPr>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12666;p17">
              <a:extLst>
                <a:ext uri="{FF2B5EF4-FFF2-40B4-BE49-F238E27FC236}">
                  <a16:creationId xmlns:a16="http://schemas.microsoft.com/office/drawing/2014/main" id="{48FBE788-1A3A-F10C-086A-14CDC50D67BC}"/>
                </a:ext>
              </a:extLst>
            </p:cNvPr>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12667;p17">
              <a:extLst>
                <a:ext uri="{FF2B5EF4-FFF2-40B4-BE49-F238E27FC236}">
                  <a16:creationId xmlns:a16="http://schemas.microsoft.com/office/drawing/2014/main" id="{43E219D1-03CC-1038-AACA-AB743675E941}"/>
                </a:ext>
              </a:extLst>
            </p:cNvPr>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12668;p17">
              <a:extLst>
                <a:ext uri="{FF2B5EF4-FFF2-40B4-BE49-F238E27FC236}">
                  <a16:creationId xmlns:a16="http://schemas.microsoft.com/office/drawing/2014/main" id="{686768D8-B1F6-EEC1-BC29-0ACDC97339A5}"/>
                </a:ext>
              </a:extLst>
            </p:cNvPr>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12669;p17">
              <a:extLst>
                <a:ext uri="{FF2B5EF4-FFF2-40B4-BE49-F238E27FC236}">
                  <a16:creationId xmlns:a16="http://schemas.microsoft.com/office/drawing/2014/main" id="{7CC9E3A7-2EB5-3D3C-2BC3-BCBE465A2D6F}"/>
                </a:ext>
              </a:extLst>
            </p:cNvPr>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12670;p17">
              <a:extLst>
                <a:ext uri="{FF2B5EF4-FFF2-40B4-BE49-F238E27FC236}">
                  <a16:creationId xmlns:a16="http://schemas.microsoft.com/office/drawing/2014/main" id="{6006904E-AF17-F073-D527-56FA7694600A}"/>
                </a:ext>
              </a:extLst>
            </p:cNvPr>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12671;p17">
              <a:extLst>
                <a:ext uri="{FF2B5EF4-FFF2-40B4-BE49-F238E27FC236}">
                  <a16:creationId xmlns:a16="http://schemas.microsoft.com/office/drawing/2014/main" id="{F8C63E07-7BEF-0DA4-E483-75E0D51EB3A9}"/>
                </a:ext>
              </a:extLst>
            </p:cNvPr>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12672;p17">
              <a:extLst>
                <a:ext uri="{FF2B5EF4-FFF2-40B4-BE49-F238E27FC236}">
                  <a16:creationId xmlns:a16="http://schemas.microsoft.com/office/drawing/2014/main" id="{B6A2D79E-D7A3-4AB2-6A8A-10A198092AAF}"/>
                </a:ext>
              </a:extLst>
            </p:cNvPr>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12673;p17">
              <a:extLst>
                <a:ext uri="{FF2B5EF4-FFF2-40B4-BE49-F238E27FC236}">
                  <a16:creationId xmlns:a16="http://schemas.microsoft.com/office/drawing/2014/main" id="{EB51F986-2D87-FF19-D979-595D30402F28}"/>
                </a:ext>
              </a:extLst>
            </p:cNvPr>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12674;p17">
              <a:extLst>
                <a:ext uri="{FF2B5EF4-FFF2-40B4-BE49-F238E27FC236}">
                  <a16:creationId xmlns:a16="http://schemas.microsoft.com/office/drawing/2014/main" id="{C379D2FB-BCB3-DA50-0B99-2B15E6577E12}"/>
                </a:ext>
              </a:extLst>
            </p:cNvPr>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12675;p17">
              <a:extLst>
                <a:ext uri="{FF2B5EF4-FFF2-40B4-BE49-F238E27FC236}">
                  <a16:creationId xmlns:a16="http://schemas.microsoft.com/office/drawing/2014/main" id="{C2489AA8-F94E-34CE-9ED8-D1B029E7555E}"/>
                </a:ext>
              </a:extLst>
            </p:cNvPr>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12676;p17">
              <a:extLst>
                <a:ext uri="{FF2B5EF4-FFF2-40B4-BE49-F238E27FC236}">
                  <a16:creationId xmlns:a16="http://schemas.microsoft.com/office/drawing/2014/main" id="{01317E71-D949-314A-BE21-9313FAD2C216}"/>
                </a:ext>
              </a:extLst>
            </p:cNvPr>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12677;p17">
              <a:extLst>
                <a:ext uri="{FF2B5EF4-FFF2-40B4-BE49-F238E27FC236}">
                  <a16:creationId xmlns:a16="http://schemas.microsoft.com/office/drawing/2014/main" id="{0002B294-7153-7698-A06D-8DE1D3C48AB9}"/>
                </a:ext>
              </a:extLst>
            </p:cNvPr>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12678;p17">
              <a:extLst>
                <a:ext uri="{FF2B5EF4-FFF2-40B4-BE49-F238E27FC236}">
                  <a16:creationId xmlns:a16="http://schemas.microsoft.com/office/drawing/2014/main" id="{E394D5C6-DB38-8871-DD85-2BC7CF54B06C}"/>
                </a:ext>
              </a:extLst>
            </p:cNvPr>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12679;p17">
              <a:extLst>
                <a:ext uri="{FF2B5EF4-FFF2-40B4-BE49-F238E27FC236}">
                  <a16:creationId xmlns:a16="http://schemas.microsoft.com/office/drawing/2014/main" id="{983831B0-BE56-DF8A-0020-EAC1D47F2EE3}"/>
                </a:ext>
              </a:extLst>
            </p:cNvPr>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12680;p17">
              <a:extLst>
                <a:ext uri="{FF2B5EF4-FFF2-40B4-BE49-F238E27FC236}">
                  <a16:creationId xmlns:a16="http://schemas.microsoft.com/office/drawing/2014/main" id="{6DFB5EA4-9F64-7FDB-7A58-A4A4682204EB}"/>
                </a:ext>
              </a:extLst>
            </p:cNvPr>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12681;p17">
              <a:extLst>
                <a:ext uri="{FF2B5EF4-FFF2-40B4-BE49-F238E27FC236}">
                  <a16:creationId xmlns:a16="http://schemas.microsoft.com/office/drawing/2014/main" id="{2B49AF00-FBD8-1EAB-480D-38FA718792AD}"/>
                </a:ext>
              </a:extLst>
            </p:cNvPr>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12682;p17">
              <a:extLst>
                <a:ext uri="{FF2B5EF4-FFF2-40B4-BE49-F238E27FC236}">
                  <a16:creationId xmlns:a16="http://schemas.microsoft.com/office/drawing/2014/main" id="{D91C31D6-7524-6D71-79A6-94D6F5E9CFD1}"/>
                </a:ext>
              </a:extLst>
            </p:cNvPr>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12683;p17">
              <a:extLst>
                <a:ext uri="{FF2B5EF4-FFF2-40B4-BE49-F238E27FC236}">
                  <a16:creationId xmlns:a16="http://schemas.microsoft.com/office/drawing/2014/main" id="{8CAE6B8F-ADD6-2EBB-EB87-109A21BF3024}"/>
                </a:ext>
              </a:extLst>
            </p:cNvPr>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12684;p17">
              <a:extLst>
                <a:ext uri="{FF2B5EF4-FFF2-40B4-BE49-F238E27FC236}">
                  <a16:creationId xmlns:a16="http://schemas.microsoft.com/office/drawing/2014/main" id="{3EA9F938-283E-BE8A-57B7-1E7F4A26B869}"/>
                </a:ext>
              </a:extLst>
            </p:cNvPr>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12685;p17">
              <a:extLst>
                <a:ext uri="{FF2B5EF4-FFF2-40B4-BE49-F238E27FC236}">
                  <a16:creationId xmlns:a16="http://schemas.microsoft.com/office/drawing/2014/main" id="{D296EB84-7856-FC04-54D4-1F2E1433A0D4}"/>
                </a:ext>
              </a:extLst>
            </p:cNvPr>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12686;p17">
              <a:extLst>
                <a:ext uri="{FF2B5EF4-FFF2-40B4-BE49-F238E27FC236}">
                  <a16:creationId xmlns:a16="http://schemas.microsoft.com/office/drawing/2014/main" id="{BD6363BC-2F26-D176-20D4-0C57C1A1BA0C}"/>
                </a:ext>
              </a:extLst>
            </p:cNvPr>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12687;p17">
              <a:extLst>
                <a:ext uri="{FF2B5EF4-FFF2-40B4-BE49-F238E27FC236}">
                  <a16:creationId xmlns:a16="http://schemas.microsoft.com/office/drawing/2014/main" id="{8C83AD05-80D2-A142-65A0-A951872E5EAC}"/>
                </a:ext>
              </a:extLst>
            </p:cNvPr>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12688;p17">
              <a:extLst>
                <a:ext uri="{FF2B5EF4-FFF2-40B4-BE49-F238E27FC236}">
                  <a16:creationId xmlns:a16="http://schemas.microsoft.com/office/drawing/2014/main" id="{E4CEA18C-DD37-C444-C844-1603A3EA112F}"/>
                </a:ext>
              </a:extLst>
            </p:cNvPr>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12689;p17">
              <a:extLst>
                <a:ext uri="{FF2B5EF4-FFF2-40B4-BE49-F238E27FC236}">
                  <a16:creationId xmlns:a16="http://schemas.microsoft.com/office/drawing/2014/main" id="{861EEECD-1EE4-2C86-B3C2-1F630CD7E63B}"/>
                </a:ext>
              </a:extLst>
            </p:cNvPr>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12690;p17">
              <a:extLst>
                <a:ext uri="{FF2B5EF4-FFF2-40B4-BE49-F238E27FC236}">
                  <a16:creationId xmlns:a16="http://schemas.microsoft.com/office/drawing/2014/main" id="{A0D4FFA5-C4C2-E2E8-EEAB-19475B065ABE}"/>
                </a:ext>
              </a:extLst>
            </p:cNvPr>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12691;p17">
              <a:extLst>
                <a:ext uri="{FF2B5EF4-FFF2-40B4-BE49-F238E27FC236}">
                  <a16:creationId xmlns:a16="http://schemas.microsoft.com/office/drawing/2014/main" id="{72985820-BD53-1A2C-F608-8B9AFE192BFB}"/>
                </a:ext>
              </a:extLst>
            </p:cNvPr>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12692;p17">
              <a:extLst>
                <a:ext uri="{FF2B5EF4-FFF2-40B4-BE49-F238E27FC236}">
                  <a16:creationId xmlns:a16="http://schemas.microsoft.com/office/drawing/2014/main" id="{77357699-EC1A-E9D9-3B88-EB6111BE3986}"/>
                </a:ext>
              </a:extLst>
            </p:cNvPr>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12693;p17">
              <a:extLst>
                <a:ext uri="{FF2B5EF4-FFF2-40B4-BE49-F238E27FC236}">
                  <a16:creationId xmlns:a16="http://schemas.microsoft.com/office/drawing/2014/main" id="{A4B513ED-AA6B-676B-54DD-8E46BBC95386}"/>
                </a:ext>
              </a:extLst>
            </p:cNvPr>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12694;p17">
              <a:extLst>
                <a:ext uri="{FF2B5EF4-FFF2-40B4-BE49-F238E27FC236}">
                  <a16:creationId xmlns:a16="http://schemas.microsoft.com/office/drawing/2014/main" id="{DA5C901E-F507-81F0-BCC4-BBF25EC881AC}"/>
                </a:ext>
              </a:extLst>
            </p:cNvPr>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12695;p17">
              <a:extLst>
                <a:ext uri="{FF2B5EF4-FFF2-40B4-BE49-F238E27FC236}">
                  <a16:creationId xmlns:a16="http://schemas.microsoft.com/office/drawing/2014/main" id="{17F5CB6A-BC8D-33EB-A419-D1714DD31CA2}"/>
                </a:ext>
              </a:extLst>
            </p:cNvPr>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12696;p17">
              <a:extLst>
                <a:ext uri="{FF2B5EF4-FFF2-40B4-BE49-F238E27FC236}">
                  <a16:creationId xmlns:a16="http://schemas.microsoft.com/office/drawing/2014/main" id="{A1EF9C06-D30F-BB74-9A01-539BB669A156}"/>
                </a:ext>
              </a:extLst>
            </p:cNvPr>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12697;p17">
              <a:extLst>
                <a:ext uri="{FF2B5EF4-FFF2-40B4-BE49-F238E27FC236}">
                  <a16:creationId xmlns:a16="http://schemas.microsoft.com/office/drawing/2014/main" id="{8404B59A-E37A-EB7C-A764-55159552B7F7}"/>
                </a:ext>
              </a:extLst>
            </p:cNvPr>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12698;p17">
              <a:extLst>
                <a:ext uri="{FF2B5EF4-FFF2-40B4-BE49-F238E27FC236}">
                  <a16:creationId xmlns:a16="http://schemas.microsoft.com/office/drawing/2014/main" id="{F3F1FB51-C2EC-3E64-9F26-2F2E581D1E14}"/>
                </a:ext>
              </a:extLst>
            </p:cNvPr>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12699;p17">
              <a:extLst>
                <a:ext uri="{FF2B5EF4-FFF2-40B4-BE49-F238E27FC236}">
                  <a16:creationId xmlns:a16="http://schemas.microsoft.com/office/drawing/2014/main" id="{E1743B55-6DC7-932A-26E9-57E80AA09796}"/>
                </a:ext>
              </a:extLst>
            </p:cNvPr>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12700;p17">
              <a:extLst>
                <a:ext uri="{FF2B5EF4-FFF2-40B4-BE49-F238E27FC236}">
                  <a16:creationId xmlns:a16="http://schemas.microsoft.com/office/drawing/2014/main" id="{4CB72022-0767-C4A9-3A60-11042C0481F8}"/>
                </a:ext>
              </a:extLst>
            </p:cNvPr>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12701;p17">
              <a:extLst>
                <a:ext uri="{FF2B5EF4-FFF2-40B4-BE49-F238E27FC236}">
                  <a16:creationId xmlns:a16="http://schemas.microsoft.com/office/drawing/2014/main" id="{6B41ABF4-260A-2D95-29E8-9673D57D7B1E}"/>
                </a:ext>
              </a:extLst>
            </p:cNvPr>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12702;p17">
              <a:extLst>
                <a:ext uri="{FF2B5EF4-FFF2-40B4-BE49-F238E27FC236}">
                  <a16:creationId xmlns:a16="http://schemas.microsoft.com/office/drawing/2014/main" id="{8601FAC0-4E82-FEB4-4E05-28EEF6F7644B}"/>
                </a:ext>
              </a:extLst>
            </p:cNvPr>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12703;p17">
              <a:extLst>
                <a:ext uri="{FF2B5EF4-FFF2-40B4-BE49-F238E27FC236}">
                  <a16:creationId xmlns:a16="http://schemas.microsoft.com/office/drawing/2014/main" id="{94A1570C-6CBB-58D4-B9CA-156834AEDDB6}"/>
                </a:ext>
              </a:extLst>
            </p:cNvPr>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12704;p17">
              <a:extLst>
                <a:ext uri="{FF2B5EF4-FFF2-40B4-BE49-F238E27FC236}">
                  <a16:creationId xmlns:a16="http://schemas.microsoft.com/office/drawing/2014/main" id="{CEB57EB0-75E3-3A8C-54C0-2A29299D4260}"/>
                </a:ext>
              </a:extLst>
            </p:cNvPr>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12705;p17">
              <a:extLst>
                <a:ext uri="{FF2B5EF4-FFF2-40B4-BE49-F238E27FC236}">
                  <a16:creationId xmlns:a16="http://schemas.microsoft.com/office/drawing/2014/main" id="{2873BD1E-28D1-8B79-2C3D-A8DCCCF64C9E}"/>
                </a:ext>
              </a:extLst>
            </p:cNvPr>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12706;p17">
              <a:extLst>
                <a:ext uri="{FF2B5EF4-FFF2-40B4-BE49-F238E27FC236}">
                  <a16:creationId xmlns:a16="http://schemas.microsoft.com/office/drawing/2014/main" id="{F4F4902C-3EE2-BBA3-34DC-BEEC1A93AFA4}"/>
                </a:ext>
              </a:extLst>
            </p:cNvPr>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12707;p17">
              <a:extLst>
                <a:ext uri="{FF2B5EF4-FFF2-40B4-BE49-F238E27FC236}">
                  <a16:creationId xmlns:a16="http://schemas.microsoft.com/office/drawing/2014/main" id="{9DE5C26B-2E65-9AE9-54A8-118449E4539C}"/>
                </a:ext>
              </a:extLst>
            </p:cNvPr>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12708;p17">
              <a:extLst>
                <a:ext uri="{FF2B5EF4-FFF2-40B4-BE49-F238E27FC236}">
                  <a16:creationId xmlns:a16="http://schemas.microsoft.com/office/drawing/2014/main" id="{39178EC5-2509-B8A6-09C8-B2B7FF1F6167}"/>
                </a:ext>
              </a:extLst>
            </p:cNvPr>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12709;p17">
              <a:extLst>
                <a:ext uri="{FF2B5EF4-FFF2-40B4-BE49-F238E27FC236}">
                  <a16:creationId xmlns:a16="http://schemas.microsoft.com/office/drawing/2014/main" id="{70244FCE-37DB-B633-4F1B-E6134BFB4C32}"/>
                </a:ext>
              </a:extLst>
            </p:cNvPr>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12710;p17">
              <a:extLst>
                <a:ext uri="{FF2B5EF4-FFF2-40B4-BE49-F238E27FC236}">
                  <a16:creationId xmlns:a16="http://schemas.microsoft.com/office/drawing/2014/main" id="{ED034802-F430-E27D-D11A-4FBE702C2257}"/>
                </a:ext>
              </a:extLst>
            </p:cNvPr>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12711;p17">
              <a:extLst>
                <a:ext uri="{FF2B5EF4-FFF2-40B4-BE49-F238E27FC236}">
                  <a16:creationId xmlns:a16="http://schemas.microsoft.com/office/drawing/2014/main" id="{5A3B0F36-D024-BE64-10A5-604FCC1337B8}"/>
                </a:ext>
              </a:extLst>
            </p:cNvPr>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12712;p17">
              <a:extLst>
                <a:ext uri="{FF2B5EF4-FFF2-40B4-BE49-F238E27FC236}">
                  <a16:creationId xmlns:a16="http://schemas.microsoft.com/office/drawing/2014/main" id="{07D4D972-191E-1965-1BBC-4E6AA56E8A5E}"/>
                </a:ext>
              </a:extLst>
            </p:cNvPr>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12713;p17">
              <a:extLst>
                <a:ext uri="{FF2B5EF4-FFF2-40B4-BE49-F238E27FC236}">
                  <a16:creationId xmlns:a16="http://schemas.microsoft.com/office/drawing/2014/main" id="{9BDAA8A4-34A1-6647-32C6-38F509FBA5C2}"/>
                </a:ext>
              </a:extLst>
            </p:cNvPr>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12714;p17">
              <a:extLst>
                <a:ext uri="{FF2B5EF4-FFF2-40B4-BE49-F238E27FC236}">
                  <a16:creationId xmlns:a16="http://schemas.microsoft.com/office/drawing/2014/main" id="{C73D0ED1-6D45-B7BD-0327-9B1DBA6B8ADB}"/>
                </a:ext>
              </a:extLst>
            </p:cNvPr>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12715;p17">
              <a:extLst>
                <a:ext uri="{FF2B5EF4-FFF2-40B4-BE49-F238E27FC236}">
                  <a16:creationId xmlns:a16="http://schemas.microsoft.com/office/drawing/2014/main" id="{45A1531B-16D9-FD0F-5FCB-D2C4E452FA6B}"/>
                </a:ext>
              </a:extLst>
            </p:cNvPr>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12716;p17">
              <a:extLst>
                <a:ext uri="{FF2B5EF4-FFF2-40B4-BE49-F238E27FC236}">
                  <a16:creationId xmlns:a16="http://schemas.microsoft.com/office/drawing/2014/main" id="{7E5D12E8-090A-D7D2-89A9-1CFCE19C171A}"/>
                </a:ext>
              </a:extLst>
            </p:cNvPr>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12717;p17">
              <a:extLst>
                <a:ext uri="{FF2B5EF4-FFF2-40B4-BE49-F238E27FC236}">
                  <a16:creationId xmlns:a16="http://schemas.microsoft.com/office/drawing/2014/main" id="{5A287986-8805-24C1-7B1C-7881A33F018D}"/>
                </a:ext>
              </a:extLst>
            </p:cNvPr>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12718;p17">
              <a:extLst>
                <a:ext uri="{FF2B5EF4-FFF2-40B4-BE49-F238E27FC236}">
                  <a16:creationId xmlns:a16="http://schemas.microsoft.com/office/drawing/2014/main" id="{6C107587-A638-C845-F570-1C10C3BC7722}"/>
                </a:ext>
              </a:extLst>
            </p:cNvPr>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12719;p17">
              <a:extLst>
                <a:ext uri="{FF2B5EF4-FFF2-40B4-BE49-F238E27FC236}">
                  <a16:creationId xmlns:a16="http://schemas.microsoft.com/office/drawing/2014/main" id="{E45D6635-7DA1-08C6-5E9D-E8F62078BB54}"/>
                </a:ext>
              </a:extLst>
            </p:cNvPr>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12720;p17">
              <a:extLst>
                <a:ext uri="{FF2B5EF4-FFF2-40B4-BE49-F238E27FC236}">
                  <a16:creationId xmlns:a16="http://schemas.microsoft.com/office/drawing/2014/main" id="{00A12920-4157-4E63-02D5-13AE708E0B29}"/>
                </a:ext>
              </a:extLst>
            </p:cNvPr>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12721;p17">
              <a:extLst>
                <a:ext uri="{FF2B5EF4-FFF2-40B4-BE49-F238E27FC236}">
                  <a16:creationId xmlns:a16="http://schemas.microsoft.com/office/drawing/2014/main" id="{03365B98-4653-FD78-9F99-38A6AFA46477}"/>
                </a:ext>
              </a:extLst>
            </p:cNvPr>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12722;p17">
              <a:extLst>
                <a:ext uri="{FF2B5EF4-FFF2-40B4-BE49-F238E27FC236}">
                  <a16:creationId xmlns:a16="http://schemas.microsoft.com/office/drawing/2014/main" id="{6E9C4E4D-2216-A995-B1D8-450B3F39B66B}"/>
                </a:ext>
              </a:extLst>
            </p:cNvPr>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12723;p17">
              <a:extLst>
                <a:ext uri="{FF2B5EF4-FFF2-40B4-BE49-F238E27FC236}">
                  <a16:creationId xmlns:a16="http://schemas.microsoft.com/office/drawing/2014/main" id="{636FD2C5-E223-B9F9-B4B1-421AD857444B}"/>
                </a:ext>
              </a:extLst>
            </p:cNvPr>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12724;p17">
              <a:extLst>
                <a:ext uri="{FF2B5EF4-FFF2-40B4-BE49-F238E27FC236}">
                  <a16:creationId xmlns:a16="http://schemas.microsoft.com/office/drawing/2014/main" id="{95797456-7A7C-6FB6-FF1D-D02BDCC794A7}"/>
                </a:ext>
              </a:extLst>
            </p:cNvPr>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12725;p17">
              <a:extLst>
                <a:ext uri="{FF2B5EF4-FFF2-40B4-BE49-F238E27FC236}">
                  <a16:creationId xmlns:a16="http://schemas.microsoft.com/office/drawing/2014/main" id="{3B2D0522-481F-2ADE-D384-1268714B9FC9}"/>
                </a:ext>
              </a:extLst>
            </p:cNvPr>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12726;p17">
              <a:extLst>
                <a:ext uri="{FF2B5EF4-FFF2-40B4-BE49-F238E27FC236}">
                  <a16:creationId xmlns:a16="http://schemas.microsoft.com/office/drawing/2014/main" id="{3F01AB79-43B5-DC46-0077-8C138C2A34F2}"/>
                </a:ext>
              </a:extLst>
            </p:cNvPr>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12727;p17">
              <a:extLst>
                <a:ext uri="{FF2B5EF4-FFF2-40B4-BE49-F238E27FC236}">
                  <a16:creationId xmlns:a16="http://schemas.microsoft.com/office/drawing/2014/main" id="{E99030B7-4992-1669-9657-2C86EA740AF5}"/>
                </a:ext>
              </a:extLst>
            </p:cNvPr>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12728;p17">
              <a:extLst>
                <a:ext uri="{FF2B5EF4-FFF2-40B4-BE49-F238E27FC236}">
                  <a16:creationId xmlns:a16="http://schemas.microsoft.com/office/drawing/2014/main" id="{3369CDE7-DB1F-13D2-930A-E3EB83ABCC73}"/>
                </a:ext>
              </a:extLst>
            </p:cNvPr>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12729;p17">
              <a:extLst>
                <a:ext uri="{FF2B5EF4-FFF2-40B4-BE49-F238E27FC236}">
                  <a16:creationId xmlns:a16="http://schemas.microsoft.com/office/drawing/2014/main" id="{AB57BA8B-AD26-6272-08C9-042DDE997BAF}"/>
                </a:ext>
              </a:extLst>
            </p:cNvPr>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12730;p17">
              <a:extLst>
                <a:ext uri="{FF2B5EF4-FFF2-40B4-BE49-F238E27FC236}">
                  <a16:creationId xmlns:a16="http://schemas.microsoft.com/office/drawing/2014/main" id="{2E5C2410-2859-688F-F55F-0EC9E58B64FE}"/>
                </a:ext>
              </a:extLst>
            </p:cNvPr>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12731;p17">
              <a:extLst>
                <a:ext uri="{FF2B5EF4-FFF2-40B4-BE49-F238E27FC236}">
                  <a16:creationId xmlns:a16="http://schemas.microsoft.com/office/drawing/2014/main" id="{6C6AEE79-180E-BD8E-67C0-EFC4198F839A}"/>
                </a:ext>
              </a:extLst>
            </p:cNvPr>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12732;p17">
              <a:extLst>
                <a:ext uri="{FF2B5EF4-FFF2-40B4-BE49-F238E27FC236}">
                  <a16:creationId xmlns:a16="http://schemas.microsoft.com/office/drawing/2014/main" id="{1323280C-E58D-02F4-F380-8740E91E528F}"/>
                </a:ext>
              </a:extLst>
            </p:cNvPr>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12733;p17">
              <a:extLst>
                <a:ext uri="{FF2B5EF4-FFF2-40B4-BE49-F238E27FC236}">
                  <a16:creationId xmlns:a16="http://schemas.microsoft.com/office/drawing/2014/main" id="{7BD74325-C82C-A041-DF0E-0391784978C2}"/>
                </a:ext>
              </a:extLst>
            </p:cNvPr>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12734;p17">
              <a:extLst>
                <a:ext uri="{FF2B5EF4-FFF2-40B4-BE49-F238E27FC236}">
                  <a16:creationId xmlns:a16="http://schemas.microsoft.com/office/drawing/2014/main" id="{95EE7DD0-AE79-F375-F56C-24EEF689F7CC}"/>
                </a:ext>
              </a:extLst>
            </p:cNvPr>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12735;p17">
              <a:extLst>
                <a:ext uri="{FF2B5EF4-FFF2-40B4-BE49-F238E27FC236}">
                  <a16:creationId xmlns:a16="http://schemas.microsoft.com/office/drawing/2014/main" id="{15EF2E4F-74EC-2278-2E35-5D38FFB61897}"/>
                </a:ext>
              </a:extLst>
            </p:cNvPr>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12736;p17">
              <a:extLst>
                <a:ext uri="{FF2B5EF4-FFF2-40B4-BE49-F238E27FC236}">
                  <a16:creationId xmlns:a16="http://schemas.microsoft.com/office/drawing/2014/main" id="{750D3E9A-3164-CBD9-B1D8-32504B05F3AF}"/>
                </a:ext>
              </a:extLst>
            </p:cNvPr>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12737;p17">
              <a:extLst>
                <a:ext uri="{FF2B5EF4-FFF2-40B4-BE49-F238E27FC236}">
                  <a16:creationId xmlns:a16="http://schemas.microsoft.com/office/drawing/2014/main" id="{05DA552A-971A-CBC0-17FF-43FBDA311A87}"/>
                </a:ext>
              </a:extLst>
            </p:cNvPr>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12738;p17">
              <a:extLst>
                <a:ext uri="{FF2B5EF4-FFF2-40B4-BE49-F238E27FC236}">
                  <a16:creationId xmlns:a16="http://schemas.microsoft.com/office/drawing/2014/main" id="{DA831BA0-F488-69B6-1271-DAAF4F7B4066}"/>
                </a:ext>
              </a:extLst>
            </p:cNvPr>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12739;p17">
              <a:extLst>
                <a:ext uri="{FF2B5EF4-FFF2-40B4-BE49-F238E27FC236}">
                  <a16:creationId xmlns:a16="http://schemas.microsoft.com/office/drawing/2014/main" id="{CF52BC61-794A-E6F9-56E5-AC37DDDAF368}"/>
                </a:ext>
              </a:extLst>
            </p:cNvPr>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12740;p17">
              <a:extLst>
                <a:ext uri="{FF2B5EF4-FFF2-40B4-BE49-F238E27FC236}">
                  <a16:creationId xmlns:a16="http://schemas.microsoft.com/office/drawing/2014/main" id="{A4D075B9-4389-6820-AE63-EFBACC0A8C16}"/>
                </a:ext>
              </a:extLst>
            </p:cNvPr>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12741;p17">
              <a:extLst>
                <a:ext uri="{FF2B5EF4-FFF2-40B4-BE49-F238E27FC236}">
                  <a16:creationId xmlns:a16="http://schemas.microsoft.com/office/drawing/2014/main" id="{7732D1F7-C0D8-AC1A-5F37-D5A004F3909B}"/>
                </a:ext>
              </a:extLst>
            </p:cNvPr>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12742;p17">
              <a:extLst>
                <a:ext uri="{FF2B5EF4-FFF2-40B4-BE49-F238E27FC236}">
                  <a16:creationId xmlns:a16="http://schemas.microsoft.com/office/drawing/2014/main" id="{DFC1C5DC-93EC-FA29-ACE9-F4A338AF92DE}"/>
                </a:ext>
              </a:extLst>
            </p:cNvPr>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12743;p17">
              <a:extLst>
                <a:ext uri="{FF2B5EF4-FFF2-40B4-BE49-F238E27FC236}">
                  <a16:creationId xmlns:a16="http://schemas.microsoft.com/office/drawing/2014/main" id="{C7F73087-007C-B31C-FC8F-D9B52F2155A0}"/>
                </a:ext>
              </a:extLst>
            </p:cNvPr>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12744;p17">
              <a:extLst>
                <a:ext uri="{FF2B5EF4-FFF2-40B4-BE49-F238E27FC236}">
                  <a16:creationId xmlns:a16="http://schemas.microsoft.com/office/drawing/2014/main" id="{5141E78B-F71D-5EEF-79B3-50BC53015591}"/>
                </a:ext>
              </a:extLst>
            </p:cNvPr>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12745;p17">
              <a:extLst>
                <a:ext uri="{FF2B5EF4-FFF2-40B4-BE49-F238E27FC236}">
                  <a16:creationId xmlns:a16="http://schemas.microsoft.com/office/drawing/2014/main" id="{E3F82CE0-E314-6510-17C9-F6CE14C7F37C}"/>
                </a:ext>
              </a:extLst>
            </p:cNvPr>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12746;p17">
              <a:extLst>
                <a:ext uri="{FF2B5EF4-FFF2-40B4-BE49-F238E27FC236}">
                  <a16:creationId xmlns:a16="http://schemas.microsoft.com/office/drawing/2014/main" id="{58E66C0E-1A50-0BF8-1ABF-DDF611F899AB}"/>
                </a:ext>
              </a:extLst>
            </p:cNvPr>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12747;p17">
              <a:extLst>
                <a:ext uri="{FF2B5EF4-FFF2-40B4-BE49-F238E27FC236}">
                  <a16:creationId xmlns:a16="http://schemas.microsoft.com/office/drawing/2014/main" id="{F848B3C9-8F28-F29A-19C8-97B2BD9A920B}"/>
                </a:ext>
              </a:extLst>
            </p:cNvPr>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12748;p17">
              <a:extLst>
                <a:ext uri="{FF2B5EF4-FFF2-40B4-BE49-F238E27FC236}">
                  <a16:creationId xmlns:a16="http://schemas.microsoft.com/office/drawing/2014/main" id="{2CFD18EB-5176-2E3D-3762-BBA228BA696A}"/>
                </a:ext>
              </a:extLst>
            </p:cNvPr>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12749;p17">
              <a:extLst>
                <a:ext uri="{FF2B5EF4-FFF2-40B4-BE49-F238E27FC236}">
                  <a16:creationId xmlns:a16="http://schemas.microsoft.com/office/drawing/2014/main" id="{435B3B6F-ECF1-FF1C-6639-E6E1E2CC4D59}"/>
                </a:ext>
              </a:extLst>
            </p:cNvPr>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12750;p17">
              <a:extLst>
                <a:ext uri="{FF2B5EF4-FFF2-40B4-BE49-F238E27FC236}">
                  <a16:creationId xmlns:a16="http://schemas.microsoft.com/office/drawing/2014/main" id="{FEEDAA31-D3D0-4F0A-EE11-9F98FC2BC4F1}"/>
                </a:ext>
              </a:extLst>
            </p:cNvPr>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12751;p17">
              <a:extLst>
                <a:ext uri="{FF2B5EF4-FFF2-40B4-BE49-F238E27FC236}">
                  <a16:creationId xmlns:a16="http://schemas.microsoft.com/office/drawing/2014/main" id="{946411CD-E10A-F04D-B281-52FFB7DB0072}"/>
                </a:ext>
              </a:extLst>
            </p:cNvPr>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12752;p17">
              <a:extLst>
                <a:ext uri="{FF2B5EF4-FFF2-40B4-BE49-F238E27FC236}">
                  <a16:creationId xmlns:a16="http://schemas.microsoft.com/office/drawing/2014/main" id="{FF214FC2-9634-EC82-DF4F-9DAEAF5F0BC5}"/>
                </a:ext>
              </a:extLst>
            </p:cNvPr>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12753;p17">
              <a:extLst>
                <a:ext uri="{FF2B5EF4-FFF2-40B4-BE49-F238E27FC236}">
                  <a16:creationId xmlns:a16="http://schemas.microsoft.com/office/drawing/2014/main" id="{B52E8B8F-9CAA-9E04-E626-7AD669228CC7}"/>
                </a:ext>
              </a:extLst>
            </p:cNvPr>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12754;p17">
              <a:extLst>
                <a:ext uri="{FF2B5EF4-FFF2-40B4-BE49-F238E27FC236}">
                  <a16:creationId xmlns:a16="http://schemas.microsoft.com/office/drawing/2014/main" id="{900721D9-C2AE-3C49-4567-9915E840D6D9}"/>
                </a:ext>
              </a:extLst>
            </p:cNvPr>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12755;p17">
              <a:extLst>
                <a:ext uri="{FF2B5EF4-FFF2-40B4-BE49-F238E27FC236}">
                  <a16:creationId xmlns:a16="http://schemas.microsoft.com/office/drawing/2014/main" id="{7D16552C-FB1B-E3CE-E2ED-B6B558AD3A09}"/>
                </a:ext>
              </a:extLst>
            </p:cNvPr>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12756;p17">
              <a:extLst>
                <a:ext uri="{FF2B5EF4-FFF2-40B4-BE49-F238E27FC236}">
                  <a16:creationId xmlns:a16="http://schemas.microsoft.com/office/drawing/2014/main" id="{BA76AF6D-41BF-1935-9BB5-6EBC71CA74CF}"/>
                </a:ext>
              </a:extLst>
            </p:cNvPr>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2757;p17">
              <a:extLst>
                <a:ext uri="{FF2B5EF4-FFF2-40B4-BE49-F238E27FC236}">
                  <a16:creationId xmlns:a16="http://schemas.microsoft.com/office/drawing/2014/main" id="{532D21ED-9681-1511-82F5-0C11A98EE298}"/>
                </a:ext>
              </a:extLst>
            </p:cNvPr>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2758;p17">
              <a:extLst>
                <a:ext uri="{FF2B5EF4-FFF2-40B4-BE49-F238E27FC236}">
                  <a16:creationId xmlns:a16="http://schemas.microsoft.com/office/drawing/2014/main" id="{FD4291B1-69A8-A022-B858-5E39FF8F2FAC}"/>
                </a:ext>
              </a:extLst>
            </p:cNvPr>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2759;p17">
              <a:extLst>
                <a:ext uri="{FF2B5EF4-FFF2-40B4-BE49-F238E27FC236}">
                  <a16:creationId xmlns:a16="http://schemas.microsoft.com/office/drawing/2014/main" id="{C1FE32EE-6159-C7EA-A56F-C3B319CFB35C}"/>
                </a:ext>
              </a:extLst>
            </p:cNvPr>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2760;p17">
              <a:extLst>
                <a:ext uri="{FF2B5EF4-FFF2-40B4-BE49-F238E27FC236}">
                  <a16:creationId xmlns:a16="http://schemas.microsoft.com/office/drawing/2014/main" id="{BB7AEE6D-7ED8-4C30-4403-0ACC6EA294F3}"/>
                </a:ext>
              </a:extLst>
            </p:cNvPr>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12761;p17">
              <a:extLst>
                <a:ext uri="{FF2B5EF4-FFF2-40B4-BE49-F238E27FC236}">
                  <a16:creationId xmlns:a16="http://schemas.microsoft.com/office/drawing/2014/main" id="{9E790471-F1F6-0C67-563C-BA9F8D08C343}"/>
                </a:ext>
              </a:extLst>
            </p:cNvPr>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12762;p17">
              <a:extLst>
                <a:ext uri="{FF2B5EF4-FFF2-40B4-BE49-F238E27FC236}">
                  <a16:creationId xmlns:a16="http://schemas.microsoft.com/office/drawing/2014/main" id="{F0163C26-3667-4335-0A0E-4C62C86DDD98}"/>
                </a:ext>
              </a:extLst>
            </p:cNvPr>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12763;p17">
              <a:extLst>
                <a:ext uri="{FF2B5EF4-FFF2-40B4-BE49-F238E27FC236}">
                  <a16:creationId xmlns:a16="http://schemas.microsoft.com/office/drawing/2014/main" id="{2272DCE9-FCFC-04CE-AA22-7F25F3F5ABDD}"/>
                </a:ext>
              </a:extLst>
            </p:cNvPr>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12764;p17">
              <a:extLst>
                <a:ext uri="{FF2B5EF4-FFF2-40B4-BE49-F238E27FC236}">
                  <a16:creationId xmlns:a16="http://schemas.microsoft.com/office/drawing/2014/main" id="{89023A80-1ABE-3DC8-BE89-63E36285B110}"/>
                </a:ext>
              </a:extLst>
            </p:cNvPr>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12765;p17">
              <a:extLst>
                <a:ext uri="{FF2B5EF4-FFF2-40B4-BE49-F238E27FC236}">
                  <a16:creationId xmlns:a16="http://schemas.microsoft.com/office/drawing/2014/main" id="{A8C454F4-64F9-7393-76F0-2555DC18B5AE}"/>
                </a:ext>
              </a:extLst>
            </p:cNvPr>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12766;p17">
              <a:extLst>
                <a:ext uri="{FF2B5EF4-FFF2-40B4-BE49-F238E27FC236}">
                  <a16:creationId xmlns:a16="http://schemas.microsoft.com/office/drawing/2014/main" id="{3A4C8373-84F3-4DAA-B3F8-AACC5EEF0060}"/>
                </a:ext>
              </a:extLst>
            </p:cNvPr>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12767;p17">
              <a:extLst>
                <a:ext uri="{FF2B5EF4-FFF2-40B4-BE49-F238E27FC236}">
                  <a16:creationId xmlns:a16="http://schemas.microsoft.com/office/drawing/2014/main" id="{3359E9DE-9CE6-8956-FDA7-58315B3A1844}"/>
                </a:ext>
              </a:extLst>
            </p:cNvPr>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12768;p17">
              <a:extLst>
                <a:ext uri="{FF2B5EF4-FFF2-40B4-BE49-F238E27FC236}">
                  <a16:creationId xmlns:a16="http://schemas.microsoft.com/office/drawing/2014/main" id="{8F091C50-BA04-1EB8-EEF3-DB6C002F06FC}"/>
                </a:ext>
              </a:extLst>
            </p:cNvPr>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12769;p17">
              <a:extLst>
                <a:ext uri="{FF2B5EF4-FFF2-40B4-BE49-F238E27FC236}">
                  <a16:creationId xmlns:a16="http://schemas.microsoft.com/office/drawing/2014/main" id="{A5709065-5412-330F-3FAF-F5BF6EDDF01B}"/>
                </a:ext>
              </a:extLst>
            </p:cNvPr>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12770;p17">
              <a:extLst>
                <a:ext uri="{FF2B5EF4-FFF2-40B4-BE49-F238E27FC236}">
                  <a16:creationId xmlns:a16="http://schemas.microsoft.com/office/drawing/2014/main" id="{3D74B7A3-8E75-C6D8-C0F3-0A7DB0A34F0E}"/>
                </a:ext>
              </a:extLst>
            </p:cNvPr>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12771;p17">
              <a:extLst>
                <a:ext uri="{FF2B5EF4-FFF2-40B4-BE49-F238E27FC236}">
                  <a16:creationId xmlns:a16="http://schemas.microsoft.com/office/drawing/2014/main" id="{5B9F352B-10E7-370D-BC79-4D2067B6F04A}"/>
                </a:ext>
              </a:extLst>
            </p:cNvPr>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12772;p17">
              <a:extLst>
                <a:ext uri="{FF2B5EF4-FFF2-40B4-BE49-F238E27FC236}">
                  <a16:creationId xmlns:a16="http://schemas.microsoft.com/office/drawing/2014/main" id="{8F62F4C9-8007-6C61-83B8-4E45CC9BCEBC}"/>
                </a:ext>
              </a:extLst>
            </p:cNvPr>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12773;p17">
              <a:extLst>
                <a:ext uri="{FF2B5EF4-FFF2-40B4-BE49-F238E27FC236}">
                  <a16:creationId xmlns:a16="http://schemas.microsoft.com/office/drawing/2014/main" id="{05287D40-3C98-EA8D-C17F-0140CCBEE4B5}"/>
                </a:ext>
              </a:extLst>
            </p:cNvPr>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12774;p17">
              <a:extLst>
                <a:ext uri="{FF2B5EF4-FFF2-40B4-BE49-F238E27FC236}">
                  <a16:creationId xmlns:a16="http://schemas.microsoft.com/office/drawing/2014/main" id="{9C845231-47F8-3CFE-2312-9740FF6D321A}"/>
                </a:ext>
              </a:extLst>
            </p:cNvPr>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12775;p17">
              <a:extLst>
                <a:ext uri="{FF2B5EF4-FFF2-40B4-BE49-F238E27FC236}">
                  <a16:creationId xmlns:a16="http://schemas.microsoft.com/office/drawing/2014/main" id="{FAD66EEF-EC44-AF86-4EDC-D340FC00CC39}"/>
                </a:ext>
              </a:extLst>
            </p:cNvPr>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12776;p17">
              <a:extLst>
                <a:ext uri="{FF2B5EF4-FFF2-40B4-BE49-F238E27FC236}">
                  <a16:creationId xmlns:a16="http://schemas.microsoft.com/office/drawing/2014/main" id="{BC0C31A5-4E3F-7095-83EF-4EB1B478873C}"/>
                </a:ext>
              </a:extLst>
            </p:cNvPr>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12777;p17">
              <a:extLst>
                <a:ext uri="{FF2B5EF4-FFF2-40B4-BE49-F238E27FC236}">
                  <a16:creationId xmlns:a16="http://schemas.microsoft.com/office/drawing/2014/main" id="{2C552DB8-935E-000E-2392-CCC29789504D}"/>
                </a:ext>
              </a:extLst>
            </p:cNvPr>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12778;p17">
              <a:extLst>
                <a:ext uri="{FF2B5EF4-FFF2-40B4-BE49-F238E27FC236}">
                  <a16:creationId xmlns:a16="http://schemas.microsoft.com/office/drawing/2014/main" id="{B1423B39-5376-844A-7D0C-7EB955E8AB40}"/>
                </a:ext>
              </a:extLst>
            </p:cNvPr>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12779;p17">
              <a:extLst>
                <a:ext uri="{FF2B5EF4-FFF2-40B4-BE49-F238E27FC236}">
                  <a16:creationId xmlns:a16="http://schemas.microsoft.com/office/drawing/2014/main" id="{BC367842-06B3-D4F8-159B-E44F8EBE9AF4}"/>
                </a:ext>
              </a:extLst>
            </p:cNvPr>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12780;p17">
              <a:extLst>
                <a:ext uri="{FF2B5EF4-FFF2-40B4-BE49-F238E27FC236}">
                  <a16:creationId xmlns:a16="http://schemas.microsoft.com/office/drawing/2014/main" id="{18BB415E-8DC2-2C23-EF95-FB813DC27263}"/>
                </a:ext>
              </a:extLst>
            </p:cNvPr>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12781;p17">
              <a:extLst>
                <a:ext uri="{FF2B5EF4-FFF2-40B4-BE49-F238E27FC236}">
                  <a16:creationId xmlns:a16="http://schemas.microsoft.com/office/drawing/2014/main" id="{98358E16-73E3-C207-8CC8-8F0F37BEFAF5}"/>
                </a:ext>
              </a:extLst>
            </p:cNvPr>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12782;p17">
              <a:extLst>
                <a:ext uri="{FF2B5EF4-FFF2-40B4-BE49-F238E27FC236}">
                  <a16:creationId xmlns:a16="http://schemas.microsoft.com/office/drawing/2014/main" id="{68414221-E468-7E2F-76AB-449C8A2C906B}"/>
                </a:ext>
              </a:extLst>
            </p:cNvPr>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12783;p17">
              <a:extLst>
                <a:ext uri="{FF2B5EF4-FFF2-40B4-BE49-F238E27FC236}">
                  <a16:creationId xmlns:a16="http://schemas.microsoft.com/office/drawing/2014/main" id="{3C66EB3E-DEB7-79B4-19F7-F040C26E62EB}"/>
                </a:ext>
              </a:extLst>
            </p:cNvPr>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12784;p17">
              <a:extLst>
                <a:ext uri="{FF2B5EF4-FFF2-40B4-BE49-F238E27FC236}">
                  <a16:creationId xmlns:a16="http://schemas.microsoft.com/office/drawing/2014/main" id="{C2D2FC29-4D1B-2B1F-AAE8-1502FB4F9699}"/>
                </a:ext>
              </a:extLst>
            </p:cNvPr>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12785;p17">
              <a:extLst>
                <a:ext uri="{FF2B5EF4-FFF2-40B4-BE49-F238E27FC236}">
                  <a16:creationId xmlns:a16="http://schemas.microsoft.com/office/drawing/2014/main" id="{2368F228-FD5C-BEE5-A103-C7E0AFC0FF73}"/>
                </a:ext>
              </a:extLst>
            </p:cNvPr>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12786;p17">
              <a:extLst>
                <a:ext uri="{FF2B5EF4-FFF2-40B4-BE49-F238E27FC236}">
                  <a16:creationId xmlns:a16="http://schemas.microsoft.com/office/drawing/2014/main" id="{1136B9D4-75B9-04F4-6A31-F98987F09463}"/>
                </a:ext>
              </a:extLst>
            </p:cNvPr>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12787;p17">
              <a:extLst>
                <a:ext uri="{FF2B5EF4-FFF2-40B4-BE49-F238E27FC236}">
                  <a16:creationId xmlns:a16="http://schemas.microsoft.com/office/drawing/2014/main" id="{5D3FCAB3-6C57-7958-F022-11646303CBF8}"/>
                </a:ext>
              </a:extLst>
            </p:cNvPr>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12788;p17">
              <a:extLst>
                <a:ext uri="{FF2B5EF4-FFF2-40B4-BE49-F238E27FC236}">
                  <a16:creationId xmlns:a16="http://schemas.microsoft.com/office/drawing/2014/main" id="{CEB7AEC8-608D-C860-99DA-F7A37E4A5DE4}"/>
                </a:ext>
              </a:extLst>
            </p:cNvPr>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2789;p17">
              <a:extLst>
                <a:ext uri="{FF2B5EF4-FFF2-40B4-BE49-F238E27FC236}">
                  <a16:creationId xmlns:a16="http://schemas.microsoft.com/office/drawing/2014/main" id="{AB3D6F2F-0021-C891-A05C-AAE991C8333F}"/>
                </a:ext>
              </a:extLst>
            </p:cNvPr>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12790;p17">
              <a:extLst>
                <a:ext uri="{FF2B5EF4-FFF2-40B4-BE49-F238E27FC236}">
                  <a16:creationId xmlns:a16="http://schemas.microsoft.com/office/drawing/2014/main" id="{FA724B71-00AC-1A4E-397C-BA71C52952B0}"/>
                </a:ext>
              </a:extLst>
            </p:cNvPr>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12791;p17">
              <a:extLst>
                <a:ext uri="{FF2B5EF4-FFF2-40B4-BE49-F238E27FC236}">
                  <a16:creationId xmlns:a16="http://schemas.microsoft.com/office/drawing/2014/main" id="{65B9CA5B-5BD2-EC54-6C7F-5AB31DD1D780}"/>
                </a:ext>
              </a:extLst>
            </p:cNvPr>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12792;p17">
              <a:extLst>
                <a:ext uri="{FF2B5EF4-FFF2-40B4-BE49-F238E27FC236}">
                  <a16:creationId xmlns:a16="http://schemas.microsoft.com/office/drawing/2014/main" id="{AA8DE56D-6C42-DC07-46D0-FD6FCBCB6117}"/>
                </a:ext>
              </a:extLst>
            </p:cNvPr>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2793;p17">
              <a:extLst>
                <a:ext uri="{FF2B5EF4-FFF2-40B4-BE49-F238E27FC236}">
                  <a16:creationId xmlns:a16="http://schemas.microsoft.com/office/drawing/2014/main" id="{CD07DC89-8B42-15C3-FA9A-8B98EE5780C8}"/>
                </a:ext>
              </a:extLst>
            </p:cNvPr>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12794;p17">
              <a:extLst>
                <a:ext uri="{FF2B5EF4-FFF2-40B4-BE49-F238E27FC236}">
                  <a16:creationId xmlns:a16="http://schemas.microsoft.com/office/drawing/2014/main" id="{2813E5D3-4171-038A-F440-006A0D239A65}"/>
                </a:ext>
              </a:extLst>
            </p:cNvPr>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12795;p17">
              <a:extLst>
                <a:ext uri="{FF2B5EF4-FFF2-40B4-BE49-F238E27FC236}">
                  <a16:creationId xmlns:a16="http://schemas.microsoft.com/office/drawing/2014/main" id="{CB5D1C09-CF8D-BEB3-22AE-AD3E7E2D2EE8}"/>
                </a:ext>
              </a:extLst>
            </p:cNvPr>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12796;p17">
              <a:extLst>
                <a:ext uri="{FF2B5EF4-FFF2-40B4-BE49-F238E27FC236}">
                  <a16:creationId xmlns:a16="http://schemas.microsoft.com/office/drawing/2014/main" id="{C24F25FF-B861-3D6D-5DC1-0FCF7F912D00}"/>
                </a:ext>
              </a:extLst>
            </p:cNvPr>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2797;p17">
              <a:extLst>
                <a:ext uri="{FF2B5EF4-FFF2-40B4-BE49-F238E27FC236}">
                  <a16:creationId xmlns:a16="http://schemas.microsoft.com/office/drawing/2014/main" id="{C6B1A76F-F678-5B48-B349-45706D6D7AE9}"/>
                </a:ext>
              </a:extLst>
            </p:cNvPr>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12798;p17">
              <a:extLst>
                <a:ext uri="{FF2B5EF4-FFF2-40B4-BE49-F238E27FC236}">
                  <a16:creationId xmlns:a16="http://schemas.microsoft.com/office/drawing/2014/main" id="{7AC6C80B-4514-2BE8-0B0B-D01C8D0E9EC9}"/>
                </a:ext>
              </a:extLst>
            </p:cNvPr>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12799;p17">
              <a:extLst>
                <a:ext uri="{FF2B5EF4-FFF2-40B4-BE49-F238E27FC236}">
                  <a16:creationId xmlns:a16="http://schemas.microsoft.com/office/drawing/2014/main" id="{DD97C3D8-6D27-19BE-8E08-BE55686BD0E4}"/>
                </a:ext>
              </a:extLst>
            </p:cNvPr>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12800;p17">
              <a:extLst>
                <a:ext uri="{FF2B5EF4-FFF2-40B4-BE49-F238E27FC236}">
                  <a16:creationId xmlns:a16="http://schemas.microsoft.com/office/drawing/2014/main" id="{D8E46691-6666-0C4B-99DF-6C0E65EA8E18}"/>
                </a:ext>
              </a:extLst>
            </p:cNvPr>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12801;p17">
              <a:extLst>
                <a:ext uri="{FF2B5EF4-FFF2-40B4-BE49-F238E27FC236}">
                  <a16:creationId xmlns:a16="http://schemas.microsoft.com/office/drawing/2014/main" id="{A33195DB-5163-A228-6A94-B10FE0338DB5}"/>
                </a:ext>
              </a:extLst>
            </p:cNvPr>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12802;p17">
              <a:extLst>
                <a:ext uri="{FF2B5EF4-FFF2-40B4-BE49-F238E27FC236}">
                  <a16:creationId xmlns:a16="http://schemas.microsoft.com/office/drawing/2014/main" id="{15EB178B-C6D6-0EE3-D8B6-8493C31DD57D}"/>
                </a:ext>
              </a:extLst>
            </p:cNvPr>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2803;p17">
              <a:extLst>
                <a:ext uri="{FF2B5EF4-FFF2-40B4-BE49-F238E27FC236}">
                  <a16:creationId xmlns:a16="http://schemas.microsoft.com/office/drawing/2014/main" id="{F33D1CA4-74C4-D0A9-D585-AE44DD9C45BC}"/>
                </a:ext>
              </a:extLst>
            </p:cNvPr>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12804;p17">
              <a:extLst>
                <a:ext uri="{FF2B5EF4-FFF2-40B4-BE49-F238E27FC236}">
                  <a16:creationId xmlns:a16="http://schemas.microsoft.com/office/drawing/2014/main" id="{D8F710D6-D7CC-7688-E3C4-8AC771BE5A54}"/>
                </a:ext>
              </a:extLst>
            </p:cNvPr>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2805;p17">
              <a:extLst>
                <a:ext uri="{FF2B5EF4-FFF2-40B4-BE49-F238E27FC236}">
                  <a16:creationId xmlns:a16="http://schemas.microsoft.com/office/drawing/2014/main" id="{3AA76ECE-85C9-66F2-F845-D830CAC5D296}"/>
                </a:ext>
              </a:extLst>
            </p:cNvPr>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12806;p17">
              <a:extLst>
                <a:ext uri="{FF2B5EF4-FFF2-40B4-BE49-F238E27FC236}">
                  <a16:creationId xmlns:a16="http://schemas.microsoft.com/office/drawing/2014/main" id="{BA3805DF-952F-1368-45D2-6B3523622E57}"/>
                </a:ext>
              </a:extLst>
            </p:cNvPr>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12807;p17">
              <a:extLst>
                <a:ext uri="{FF2B5EF4-FFF2-40B4-BE49-F238E27FC236}">
                  <a16:creationId xmlns:a16="http://schemas.microsoft.com/office/drawing/2014/main" id="{63F75B58-DD05-2630-90AF-1E5E75D7E950}"/>
                </a:ext>
              </a:extLst>
            </p:cNvPr>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12808;p17">
              <a:extLst>
                <a:ext uri="{FF2B5EF4-FFF2-40B4-BE49-F238E27FC236}">
                  <a16:creationId xmlns:a16="http://schemas.microsoft.com/office/drawing/2014/main" id="{EE91D532-E3E8-E24D-F649-39088A01373F}"/>
                </a:ext>
              </a:extLst>
            </p:cNvPr>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12809;p17">
              <a:extLst>
                <a:ext uri="{FF2B5EF4-FFF2-40B4-BE49-F238E27FC236}">
                  <a16:creationId xmlns:a16="http://schemas.microsoft.com/office/drawing/2014/main" id="{C1E2C54B-BE54-8289-3FC5-DABE79A8A047}"/>
                </a:ext>
              </a:extLst>
            </p:cNvPr>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12810;p17">
              <a:extLst>
                <a:ext uri="{FF2B5EF4-FFF2-40B4-BE49-F238E27FC236}">
                  <a16:creationId xmlns:a16="http://schemas.microsoft.com/office/drawing/2014/main" id="{3AA0E3D6-C637-F6FF-5700-16C9A5291882}"/>
                </a:ext>
              </a:extLst>
            </p:cNvPr>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12811;p17">
              <a:extLst>
                <a:ext uri="{FF2B5EF4-FFF2-40B4-BE49-F238E27FC236}">
                  <a16:creationId xmlns:a16="http://schemas.microsoft.com/office/drawing/2014/main" id="{79C991A9-1392-7958-DBC0-45F03561D65A}"/>
                </a:ext>
              </a:extLst>
            </p:cNvPr>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12812;p17">
              <a:extLst>
                <a:ext uri="{FF2B5EF4-FFF2-40B4-BE49-F238E27FC236}">
                  <a16:creationId xmlns:a16="http://schemas.microsoft.com/office/drawing/2014/main" id="{FAB25129-7555-CA49-490F-5BDC3009FC29}"/>
                </a:ext>
              </a:extLst>
            </p:cNvPr>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12813;p17">
              <a:extLst>
                <a:ext uri="{FF2B5EF4-FFF2-40B4-BE49-F238E27FC236}">
                  <a16:creationId xmlns:a16="http://schemas.microsoft.com/office/drawing/2014/main" id="{C1D8B532-47D6-4545-22A0-A35BE06CA64A}"/>
                </a:ext>
              </a:extLst>
            </p:cNvPr>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12814;p17">
              <a:extLst>
                <a:ext uri="{FF2B5EF4-FFF2-40B4-BE49-F238E27FC236}">
                  <a16:creationId xmlns:a16="http://schemas.microsoft.com/office/drawing/2014/main" id="{A039E1CD-A262-5579-4A72-20BCD043AE0F}"/>
                </a:ext>
              </a:extLst>
            </p:cNvPr>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12815;p17">
              <a:extLst>
                <a:ext uri="{FF2B5EF4-FFF2-40B4-BE49-F238E27FC236}">
                  <a16:creationId xmlns:a16="http://schemas.microsoft.com/office/drawing/2014/main" id="{A764170E-6FB4-C469-93B2-2772A17E4BF8}"/>
                </a:ext>
              </a:extLst>
            </p:cNvPr>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12816;p17">
              <a:extLst>
                <a:ext uri="{FF2B5EF4-FFF2-40B4-BE49-F238E27FC236}">
                  <a16:creationId xmlns:a16="http://schemas.microsoft.com/office/drawing/2014/main" id="{74A666CB-DEF1-C749-F21F-A212B8732C53}"/>
                </a:ext>
              </a:extLst>
            </p:cNvPr>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12817;p17">
              <a:extLst>
                <a:ext uri="{FF2B5EF4-FFF2-40B4-BE49-F238E27FC236}">
                  <a16:creationId xmlns:a16="http://schemas.microsoft.com/office/drawing/2014/main" id="{931A2E14-C34E-66F5-A28F-8789A6389332}"/>
                </a:ext>
              </a:extLst>
            </p:cNvPr>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12818;p17">
              <a:extLst>
                <a:ext uri="{FF2B5EF4-FFF2-40B4-BE49-F238E27FC236}">
                  <a16:creationId xmlns:a16="http://schemas.microsoft.com/office/drawing/2014/main" id="{F661B8F5-9881-4A34-D6AA-A34183AA6DC2}"/>
                </a:ext>
              </a:extLst>
            </p:cNvPr>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12819;p17">
              <a:extLst>
                <a:ext uri="{FF2B5EF4-FFF2-40B4-BE49-F238E27FC236}">
                  <a16:creationId xmlns:a16="http://schemas.microsoft.com/office/drawing/2014/main" id="{2D5396D6-6318-C1CA-46EA-8378D977B453}"/>
                </a:ext>
              </a:extLst>
            </p:cNvPr>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12820;p17">
              <a:extLst>
                <a:ext uri="{FF2B5EF4-FFF2-40B4-BE49-F238E27FC236}">
                  <a16:creationId xmlns:a16="http://schemas.microsoft.com/office/drawing/2014/main" id="{D3A1FB00-E699-16BE-1ED6-1D85D79E05E7}"/>
                </a:ext>
              </a:extLst>
            </p:cNvPr>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12821;p17">
              <a:extLst>
                <a:ext uri="{FF2B5EF4-FFF2-40B4-BE49-F238E27FC236}">
                  <a16:creationId xmlns:a16="http://schemas.microsoft.com/office/drawing/2014/main" id="{A77E7FF8-C4FE-6744-14B4-91BB880C13C4}"/>
                </a:ext>
              </a:extLst>
            </p:cNvPr>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12822;p17">
              <a:extLst>
                <a:ext uri="{FF2B5EF4-FFF2-40B4-BE49-F238E27FC236}">
                  <a16:creationId xmlns:a16="http://schemas.microsoft.com/office/drawing/2014/main" id="{BA3A6ACE-A19D-08D8-4B87-6F88650DC879}"/>
                </a:ext>
              </a:extLst>
            </p:cNvPr>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12823;p17">
              <a:extLst>
                <a:ext uri="{FF2B5EF4-FFF2-40B4-BE49-F238E27FC236}">
                  <a16:creationId xmlns:a16="http://schemas.microsoft.com/office/drawing/2014/main" id="{ADA21035-E272-4A3A-F446-BA23505E1A7E}"/>
                </a:ext>
              </a:extLst>
            </p:cNvPr>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12824;p17">
              <a:extLst>
                <a:ext uri="{FF2B5EF4-FFF2-40B4-BE49-F238E27FC236}">
                  <a16:creationId xmlns:a16="http://schemas.microsoft.com/office/drawing/2014/main" id="{F5922866-BC4B-A5BD-335D-5309E551E2D0}"/>
                </a:ext>
              </a:extLst>
            </p:cNvPr>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12825;p17">
              <a:extLst>
                <a:ext uri="{FF2B5EF4-FFF2-40B4-BE49-F238E27FC236}">
                  <a16:creationId xmlns:a16="http://schemas.microsoft.com/office/drawing/2014/main" id="{F87F1359-73F7-1DB2-25BE-82ED485FBF9A}"/>
                </a:ext>
              </a:extLst>
            </p:cNvPr>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12826;p17">
              <a:extLst>
                <a:ext uri="{FF2B5EF4-FFF2-40B4-BE49-F238E27FC236}">
                  <a16:creationId xmlns:a16="http://schemas.microsoft.com/office/drawing/2014/main" id="{1A631BBF-ABAB-FE86-DF3E-B549FF384F0B}"/>
                </a:ext>
              </a:extLst>
            </p:cNvPr>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12827;p17">
              <a:extLst>
                <a:ext uri="{FF2B5EF4-FFF2-40B4-BE49-F238E27FC236}">
                  <a16:creationId xmlns:a16="http://schemas.microsoft.com/office/drawing/2014/main" id="{BBDF5C2E-42D8-28D7-937C-88F259C78A03}"/>
                </a:ext>
              </a:extLst>
            </p:cNvPr>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12828;p17">
              <a:extLst>
                <a:ext uri="{FF2B5EF4-FFF2-40B4-BE49-F238E27FC236}">
                  <a16:creationId xmlns:a16="http://schemas.microsoft.com/office/drawing/2014/main" id="{56C66C14-08AF-A1BE-A260-EB77E432441B}"/>
                </a:ext>
              </a:extLst>
            </p:cNvPr>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12829;p17">
              <a:extLst>
                <a:ext uri="{FF2B5EF4-FFF2-40B4-BE49-F238E27FC236}">
                  <a16:creationId xmlns:a16="http://schemas.microsoft.com/office/drawing/2014/main" id="{C9192939-9AEA-B991-7B60-14A455E17917}"/>
                </a:ext>
              </a:extLst>
            </p:cNvPr>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12830;p17">
              <a:extLst>
                <a:ext uri="{FF2B5EF4-FFF2-40B4-BE49-F238E27FC236}">
                  <a16:creationId xmlns:a16="http://schemas.microsoft.com/office/drawing/2014/main" id="{82AB51C8-7200-3534-83B5-E2338C136657}"/>
                </a:ext>
              </a:extLst>
            </p:cNvPr>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12831;p17">
              <a:extLst>
                <a:ext uri="{FF2B5EF4-FFF2-40B4-BE49-F238E27FC236}">
                  <a16:creationId xmlns:a16="http://schemas.microsoft.com/office/drawing/2014/main" id="{8729546F-C38E-3B8C-E63E-8C08DBDD16C2}"/>
                </a:ext>
              </a:extLst>
            </p:cNvPr>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12832;p17">
              <a:extLst>
                <a:ext uri="{FF2B5EF4-FFF2-40B4-BE49-F238E27FC236}">
                  <a16:creationId xmlns:a16="http://schemas.microsoft.com/office/drawing/2014/main" id="{EC1CB0F3-EBC7-4C2A-BE6E-0C9A2248954E}"/>
                </a:ext>
              </a:extLst>
            </p:cNvPr>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12833;p17">
              <a:extLst>
                <a:ext uri="{FF2B5EF4-FFF2-40B4-BE49-F238E27FC236}">
                  <a16:creationId xmlns:a16="http://schemas.microsoft.com/office/drawing/2014/main" id="{DC83BFEC-5EB9-C1F8-C7BB-EF652452E96C}"/>
                </a:ext>
              </a:extLst>
            </p:cNvPr>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12834;p17">
              <a:extLst>
                <a:ext uri="{FF2B5EF4-FFF2-40B4-BE49-F238E27FC236}">
                  <a16:creationId xmlns:a16="http://schemas.microsoft.com/office/drawing/2014/main" id="{53EEB149-89B6-7F1D-6AF3-2F8C81033E9F}"/>
                </a:ext>
              </a:extLst>
            </p:cNvPr>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12835;p17">
              <a:extLst>
                <a:ext uri="{FF2B5EF4-FFF2-40B4-BE49-F238E27FC236}">
                  <a16:creationId xmlns:a16="http://schemas.microsoft.com/office/drawing/2014/main" id="{775F4F33-9B11-3CEA-24D1-D4326FB0B891}"/>
                </a:ext>
              </a:extLst>
            </p:cNvPr>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12836;p17">
              <a:extLst>
                <a:ext uri="{FF2B5EF4-FFF2-40B4-BE49-F238E27FC236}">
                  <a16:creationId xmlns:a16="http://schemas.microsoft.com/office/drawing/2014/main" id="{B0BCEDF3-D612-994E-D303-5ECFA3F5AD10}"/>
                </a:ext>
              </a:extLst>
            </p:cNvPr>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12837;p17">
              <a:extLst>
                <a:ext uri="{FF2B5EF4-FFF2-40B4-BE49-F238E27FC236}">
                  <a16:creationId xmlns:a16="http://schemas.microsoft.com/office/drawing/2014/main" id="{80EA30B8-8346-6992-2425-D65A401662C1}"/>
                </a:ext>
              </a:extLst>
            </p:cNvPr>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12838;p17">
              <a:extLst>
                <a:ext uri="{FF2B5EF4-FFF2-40B4-BE49-F238E27FC236}">
                  <a16:creationId xmlns:a16="http://schemas.microsoft.com/office/drawing/2014/main" id="{075EC938-B02B-3C1F-F3A8-064B6FAF9C70}"/>
                </a:ext>
              </a:extLst>
            </p:cNvPr>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12839;p17">
              <a:extLst>
                <a:ext uri="{FF2B5EF4-FFF2-40B4-BE49-F238E27FC236}">
                  <a16:creationId xmlns:a16="http://schemas.microsoft.com/office/drawing/2014/main" id="{1FE1CB14-4F84-2B6E-9C25-F6363FD625F3}"/>
                </a:ext>
              </a:extLst>
            </p:cNvPr>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12840;p17">
              <a:extLst>
                <a:ext uri="{FF2B5EF4-FFF2-40B4-BE49-F238E27FC236}">
                  <a16:creationId xmlns:a16="http://schemas.microsoft.com/office/drawing/2014/main" id="{811C2322-8C81-94DF-75E7-D88632A0F193}"/>
                </a:ext>
              </a:extLst>
            </p:cNvPr>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12841;p17">
              <a:extLst>
                <a:ext uri="{FF2B5EF4-FFF2-40B4-BE49-F238E27FC236}">
                  <a16:creationId xmlns:a16="http://schemas.microsoft.com/office/drawing/2014/main" id="{D25854EA-8334-0E6A-28B2-99DE460A1342}"/>
                </a:ext>
              </a:extLst>
            </p:cNvPr>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12842;p17">
              <a:extLst>
                <a:ext uri="{FF2B5EF4-FFF2-40B4-BE49-F238E27FC236}">
                  <a16:creationId xmlns:a16="http://schemas.microsoft.com/office/drawing/2014/main" id="{F19D233D-E844-19C4-E95B-18F00068345B}"/>
                </a:ext>
              </a:extLst>
            </p:cNvPr>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12843;p17">
              <a:extLst>
                <a:ext uri="{FF2B5EF4-FFF2-40B4-BE49-F238E27FC236}">
                  <a16:creationId xmlns:a16="http://schemas.microsoft.com/office/drawing/2014/main" id="{6B49D6A4-F6FD-43F6-1397-86482972CC1A}"/>
                </a:ext>
              </a:extLst>
            </p:cNvPr>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12844;p17">
              <a:extLst>
                <a:ext uri="{FF2B5EF4-FFF2-40B4-BE49-F238E27FC236}">
                  <a16:creationId xmlns:a16="http://schemas.microsoft.com/office/drawing/2014/main" id="{C46A23BC-AF4E-3860-487A-584EBEA39246}"/>
                </a:ext>
              </a:extLst>
            </p:cNvPr>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12845;p17">
              <a:extLst>
                <a:ext uri="{FF2B5EF4-FFF2-40B4-BE49-F238E27FC236}">
                  <a16:creationId xmlns:a16="http://schemas.microsoft.com/office/drawing/2014/main" id="{0B181BE4-00CE-5F8F-5146-20EDA74C4594}"/>
                </a:ext>
              </a:extLst>
            </p:cNvPr>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12846;p17">
              <a:extLst>
                <a:ext uri="{FF2B5EF4-FFF2-40B4-BE49-F238E27FC236}">
                  <a16:creationId xmlns:a16="http://schemas.microsoft.com/office/drawing/2014/main" id="{60BFD07B-B418-5167-AFE9-413BAA11E993}"/>
                </a:ext>
              </a:extLst>
            </p:cNvPr>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12847;p17">
              <a:extLst>
                <a:ext uri="{FF2B5EF4-FFF2-40B4-BE49-F238E27FC236}">
                  <a16:creationId xmlns:a16="http://schemas.microsoft.com/office/drawing/2014/main" id="{F0C1C61E-A2AE-F1D9-B552-191A9516DE4B}"/>
                </a:ext>
              </a:extLst>
            </p:cNvPr>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12848;p17">
              <a:extLst>
                <a:ext uri="{FF2B5EF4-FFF2-40B4-BE49-F238E27FC236}">
                  <a16:creationId xmlns:a16="http://schemas.microsoft.com/office/drawing/2014/main" id="{B3C03F8D-26DD-F67B-79E6-B3112AE4BC01}"/>
                </a:ext>
              </a:extLst>
            </p:cNvPr>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12849;p17">
              <a:extLst>
                <a:ext uri="{FF2B5EF4-FFF2-40B4-BE49-F238E27FC236}">
                  <a16:creationId xmlns:a16="http://schemas.microsoft.com/office/drawing/2014/main" id="{828A8B6D-1BA3-0283-EF96-B19319630455}"/>
                </a:ext>
              </a:extLst>
            </p:cNvPr>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12850;p17">
              <a:extLst>
                <a:ext uri="{FF2B5EF4-FFF2-40B4-BE49-F238E27FC236}">
                  <a16:creationId xmlns:a16="http://schemas.microsoft.com/office/drawing/2014/main" id="{4BB39D8B-CF1F-3E79-9CD9-3D81E24D398C}"/>
                </a:ext>
              </a:extLst>
            </p:cNvPr>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12851;p17">
              <a:extLst>
                <a:ext uri="{FF2B5EF4-FFF2-40B4-BE49-F238E27FC236}">
                  <a16:creationId xmlns:a16="http://schemas.microsoft.com/office/drawing/2014/main" id="{E0047846-4D65-2F38-146A-270A04088920}"/>
                </a:ext>
              </a:extLst>
            </p:cNvPr>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12852;p17">
              <a:extLst>
                <a:ext uri="{FF2B5EF4-FFF2-40B4-BE49-F238E27FC236}">
                  <a16:creationId xmlns:a16="http://schemas.microsoft.com/office/drawing/2014/main" id="{57CCF4BA-514C-305F-618E-F66B8C809949}"/>
                </a:ext>
              </a:extLst>
            </p:cNvPr>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12853;p17">
              <a:extLst>
                <a:ext uri="{FF2B5EF4-FFF2-40B4-BE49-F238E27FC236}">
                  <a16:creationId xmlns:a16="http://schemas.microsoft.com/office/drawing/2014/main" id="{9DD06371-E04E-B27E-812E-71D12B6E437B}"/>
                </a:ext>
              </a:extLst>
            </p:cNvPr>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12854;p17">
              <a:extLst>
                <a:ext uri="{FF2B5EF4-FFF2-40B4-BE49-F238E27FC236}">
                  <a16:creationId xmlns:a16="http://schemas.microsoft.com/office/drawing/2014/main" id="{05742C3B-D198-3DC8-CDD0-C72504BAC521}"/>
                </a:ext>
              </a:extLst>
            </p:cNvPr>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12855;p17">
              <a:extLst>
                <a:ext uri="{FF2B5EF4-FFF2-40B4-BE49-F238E27FC236}">
                  <a16:creationId xmlns:a16="http://schemas.microsoft.com/office/drawing/2014/main" id="{24DA10A1-4430-C1AB-DAA0-046A42FFF37B}"/>
                </a:ext>
              </a:extLst>
            </p:cNvPr>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12856;p17">
              <a:extLst>
                <a:ext uri="{FF2B5EF4-FFF2-40B4-BE49-F238E27FC236}">
                  <a16:creationId xmlns:a16="http://schemas.microsoft.com/office/drawing/2014/main" id="{F188B43B-716E-A6BE-6121-3916E89FFAA8}"/>
                </a:ext>
              </a:extLst>
            </p:cNvPr>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12857;p17">
              <a:extLst>
                <a:ext uri="{FF2B5EF4-FFF2-40B4-BE49-F238E27FC236}">
                  <a16:creationId xmlns:a16="http://schemas.microsoft.com/office/drawing/2014/main" id="{0CD2DC0D-7C3E-F0E9-249E-F46F8CADF2EB}"/>
                </a:ext>
              </a:extLst>
            </p:cNvPr>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12858;p17">
              <a:extLst>
                <a:ext uri="{FF2B5EF4-FFF2-40B4-BE49-F238E27FC236}">
                  <a16:creationId xmlns:a16="http://schemas.microsoft.com/office/drawing/2014/main" id="{F3AD3B46-748F-C43F-15BB-B05D14E1AF22}"/>
                </a:ext>
              </a:extLst>
            </p:cNvPr>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12859;p17">
              <a:extLst>
                <a:ext uri="{FF2B5EF4-FFF2-40B4-BE49-F238E27FC236}">
                  <a16:creationId xmlns:a16="http://schemas.microsoft.com/office/drawing/2014/main" id="{8C43F684-B7FB-7A6E-7D21-15D13189725A}"/>
                </a:ext>
              </a:extLst>
            </p:cNvPr>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12860;p17">
              <a:extLst>
                <a:ext uri="{FF2B5EF4-FFF2-40B4-BE49-F238E27FC236}">
                  <a16:creationId xmlns:a16="http://schemas.microsoft.com/office/drawing/2014/main" id="{249A97FD-B185-5C99-99E6-02BC5F7DBCF6}"/>
                </a:ext>
              </a:extLst>
            </p:cNvPr>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12861;p17">
              <a:extLst>
                <a:ext uri="{FF2B5EF4-FFF2-40B4-BE49-F238E27FC236}">
                  <a16:creationId xmlns:a16="http://schemas.microsoft.com/office/drawing/2014/main" id="{D8170C7B-E8C5-E522-2648-E1B151289190}"/>
                </a:ext>
              </a:extLst>
            </p:cNvPr>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12862;p17">
              <a:extLst>
                <a:ext uri="{FF2B5EF4-FFF2-40B4-BE49-F238E27FC236}">
                  <a16:creationId xmlns:a16="http://schemas.microsoft.com/office/drawing/2014/main" id="{2D2B9DA6-4F6A-40F6-F9C2-2F14A9BB39AE}"/>
                </a:ext>
              </a:extLst>
            </p:cNvPr>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12863;p17">
              <a:extLst>
                <a:ext uri="{FF2B5EF4-FFF2-40B4-BE49-F238E27FC236}">
                  <a16:creationId xmlns:a16="http://schemas.microsoft.com/office/drawing/2014/main" id="{9B5D42A7-B536-E5A2-6A56-AAE4DBC9144E}"/>
                </a:ext>
              </a:extLst>
            </p:cNvPr>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12864;p17">
              <a:extLst>
                <a:ext uri="{FF2B5EF4-FFF2-40B4-BE49-F238E27FC236}">
                  <a16:creationId xmlns:a16="http://schemas.microsoft.com/office/drawing/2014/main" id="{CDDA5B2F-E4C6-B0D3-8819-3DA1B691A5B9}"/>
                </a:ext>
              </a:extLst>
            </p:cNvPr>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12865;p17">
              <a:extLst>
                <a:ext uri="{FF2B5EF4-FFF2-40B4-BE49-F238E27FC236}">
                  <a16:creationId xmlns:a16="http://schemas.microsoft.com/office/drawing/2014/main" id="{BE497B6B-00D2-893B-03BD-ECC294217D0A}"/>
                </a:ext>
              </a:extLst>
            </p:cNvPr>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12866;p17">
              <a:extLst>
                <a:ext uri="{FF2B5EF4-FFF2-40B4-BE49-F238E27FC236}">
                  <a16:creationId xmlns:a16="http://schemas.microsoft.com/office/drawing/2014/main" id="{3BBB4E37-58FD-5F68-BC7A-55A1BB544574}"/>
                </a:ext>
              </a:extLst>
            </p:cNvPr>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12867;p17">
              <a:extLst>
                <a:ext uri="{FF2B5EF4-FFF2-40B4-BE49-F238E27FC236}">
                  <a16:creationId xmlns:a16="http://schemas.microsoft.com/office/drawing/2014/main" id="{26687958-BEF5-88BC-B01B-CF066F577529}"/>
                </a:ext>
              </a:extLst>
            </p:cNvPr>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12868;p17">
              <a:extLst>
                <a:ext uri="{FF2B5EF4-FFF2-40B4-BE49-F238E27FC236}">
                  <a16:creationId xmlns:a16="http://schemas.microsoft.com/office/drawing/2014/main" id="{4BF7FEA1-9BEA-5309-E844-99222927D7E5}"/>
                </a:ext>
              </a:extLst>
            </p:cNvPr>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12869;p17">
              <a:extLst>
                <a:ext uri="{FF2B5EF4-FFF2-40B4-BE49-F238E27FC236}">
                  <a16:creationId xmlns:a16="http://schemas.microsoft.com/office/drawing/2014/main" id="{FBF51B82-A23E-FB29-E3D4-B8C86674FDF3}"/>
                </a:ext>
              </a:extLst>
            </p:cNvPr>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12870;p17">
              <a:extLst>
                <a:ext uri="{FF2B5EF4-FFF2-40B4-BE49-F238E27FC236}">
                  <a16:creationId xmlns:a16="http://schemas.microsoft.com/office/drawing/2014/main" id="{249225A3-5B9A-E1C0-7AF8-965B6823085D}"/>
                </a:ext>
              </a:extLst>
            </p:cNvPr>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12871;p17">
              <a:extLst>
                <a:ext uri="{FF2B5EF4-FFF2-40B4-BE49-F238E27FC236}">
                  <a16:creationId xmlns:a16="http://schemas.microsoft.com/office/drawing/2014/main" id="{03DF2804-BA6E-3A5E-EAAE-44CC742C721E}"/>
                </a:ext>
              </a:extLst>
            </p:cNvPr>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12872;p17">
              <a:extLst>
                <a:ext uri="{FF2B5EF4-FFF2-40B4-BE49-F238E27FC236}">
                  <a16:creationId xmlns:a16="http://schemas.microsoft.com/office/drawing/2014/main" id="{718CAD68-0294-0BD9-2ED5-127E0ABD9539}"/>
                </a:ext>
              </a:extLst>
            </p:cNvPr>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12873;p17">
              <a:extLst>
                <a:ext uri="{FF2B5EF4-FFF2-40B4-BE49-F238E27FC236}">
                  <a16:creationId xmlns:a16="http://schemas.microsoft.com/office/drawing/2014/main" id="{07104DCE-1EF4-6355-D9E3-1DC8CAC50F89}"/>
                </a:ext>
              </a:extLst>
            </p:cNvPr>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12874;p17">
              <a:extLst>
                <a:ext uri="{FF2B5EF4-FFF2-40B4-BE49-F238E27FC236}">
                  <a16:creationId xmlns:a16="http://schemas.microsoft.com/office/drawing/2014/main" id="{B4F93D49-137A-32EE-94EB-F5314D2EA50D}"/>
                </a:ext>
              </a:extLst>
            </p:cNvPr>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12875;p17">
              <a:extLst>
                <a:ext uri="{FF2B5EF4-FFF2-40B4-BE49-F238E27FC236}">
                  <a16:creationId xmlns:a16="http://schemas.microsoft.com/office/drawing/2014/main" id="{135C400E-E4FD-A045-CE04-95BE22D159E5}"/>
                </a:ext>
              </a:extLst>
            </p:cNvPr>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12876;p17">
              <a:extLst>
                <a:ext uri="{FF2B5EF4-FFF2-40B4-BE49-F238E27FC236}">
                  <a16:creationId xmlns:a16="http://schemas.microsoft.com/office/drawing/2014/main" id="{3DA4A907-AA23-79A2-3CF2-953463331329}"/>
                </a:ext>
              </a:extLst>
            </p:cNvPr>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12877;p17">
              <a:extLst>
                <a:ext uri="{FF2B5EF4-FFF2-40B4-BE49-F238E27FC236}">
                  <a16:creationId xmlns:a16="http://schemas.microsoft.com/office/drawing/2014/main" id="{BDFC1682-E6C1-155F-08D5-124165E631E4}"/>
                </a:ext>
              </a:extLst>
            </p:cNvPr>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12878;p17">
              <a:extLst>
                <a:ext uri="{FF2B5EF4-FFF2-40B4-BE49-F238E27FC236}">
                  <a16:creationId xmlns:a16="http://schemas.microsoft.com/office/drawing/2014/main" id="{30A6919F-DA5F-E16C-4CAB-9C9E15E9C874}"/>
                </a:ext>
              </a:extLst>
            </p:cNvPr>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12879;p17">
              <a:extLst>
                <a:ext uri="{FF2B5EF4-FFF2-40B4-BE49-F238E27FC236}">
                  <a16:creationId xmlns:a16="http://schemas.microsoft.com/office/drawing/2014/main" id="{ADACD3C8-E6F4-70C0-9FD5-47BCE5686EB6}"/>
                </a:ext>
              </a:extLst>
            </p:cNvPr>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12880;p17">
              <a:extLst>
                <a:ext uri="{FF2B5EF4-FFF2-40B4-BE49-F238E27FC236}">
                  <a16:creationId xmlns:a16="http://schemas.microsoft.com/office/drawing/2014/main" id="{DF6D465F-51A6-BC77-D0FF-89B431EE57F4}"/>
                </a:ext>
              </a:extLst>
            </p:cNvPr>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12881;p17">
              <a:extLst>
                <a:ext uri="{FF2B5EF4-FFF2-40B4-BE49-F238E27FC236}">
                  <a16:creationId xmlns:a16="http://schemas.microsoft.com/office/drawing/2014/main" id="{DD195EF2-AE3E-3C2E-7878-F7FAE4C20E2C}"/>
                </a:ext>
              </a:extLst>
            </p:cNvPr>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12882;p17">
              <a:extLst>
                <a:ext uri="{FF2B5EF4-FFF2-40B4-BE49-F238E27FC236}">
                  <a16:creationId xmlns:a16="http://schemas.microsoft.com/office/drawing/2014/main" id="{4E227FDA-C0D9-0961-DE14-0E67C3D30ECF}"/>
                </a:ext>
              </a:extLst>
            </p:cNvPr>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12883;p17">
              <a:extLst>
                <a:ext uri="{FF2B5EF4-FFF2-40B4-BE49-F238E27FC236}">
                  <a16:creationId xmlns:a16="http://schemas.microsoft.com/office/drawing/2014/main" id="{72B1C4DC-0B5F-51E1-F200-2D65DE44A674}"/>
                </a:ext>
              </a:extLst>
            </p:cNvPr>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12884;p17">
              <a:extLst>
                <a:ext uri="{FF2B5EF4-FFF2-40B4-BE49-F238E27FC236}">
                  <a16:creationId xmlns:a16="http://schemas.microsoft.com/office/drawing/2014/main" id="{2213764F-26C1-8EE0-77F4-7F95346A829F}"/>
                </a:ext>
              </a:extLst>
            </p:cNvPr>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12885;p17">
              <a:extLst>
                <a:ext uri="{FF2B5EF4-FFF2-40B4-BE49-F238E27FC236}">
                  <a16:creationId xmlns:a16="http://schemas.microsoft.com/office/drawing/2014/main" id="{3BB7CDB9-C58C-1314-4FC8-391240E5EF84}"/>
                </a:ext>
              </a:extLst>
            </p:cNvPr>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12886;p17">
              <a:extLst>
                <a:ext uri="{FF2B5EF4-FFF2-40B4-BE49-F238E27FC236}">
                  <a16:creationId xmlns:a16="http://schemas.microsoft.com/office/drawing/2014/main" id="{5DC116C3-0FBC-6297-B0FF-7ACBD86D642B}"/>
                </a:ext>
              </a:extLst>
            </p:cNvPr>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12887;p17">
              <a:extLst>
                <a:ext uri="{FF2B5EF4-FFF2-40B4-BE49-F238E27FC236}">
                  <a16:creationId xmlns:a16="http://schemas.microsoft.com/office/drawing/2014/main" id="{09A638DA-18D6-78FA-55F5-FBFD52EC23F3}"/>
                </a:ext>
              </a:extLst>
            </p:cNvPr>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12888;p17">
              <a:extLst>
                <a:ext uri="{FF2B5EF4-FFF2-40B4-BE49-F238E27FC236}">
                  <a16:creationId xmlns:a16="http://schemas.microsoft.com/office/drawing/2014/main" id="{55490050-9A55-1320-70D8-C9D41FB9C9D0}"/>
                </a:ext>
              </a:extLst>
            </p:cNvPr>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12889;p17">
              <a:extLst>
                <a:ext uri="{FF2B5EF4-FFF2-40B4-BE49-F238E27FC236}">
                  <a16:creationId xmlns:a16="http://schemas.microsoft.com/office/drawing/2014/main" id="{F0D8A0DB-76CF-92C0-F667-F0E1D73A3868}"/>
                </a:ext>
              </a:extLst>
            </p:cNvPr>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12890;p17">
              <a:extLst>
                <a:ext uri="{FF2B5EF4-FFF2-40B4-BE49-F238E27FC236}">
                  <a16:creationId xmlns:a16="http://schemas.microsoft.com/office/drawing/2014/main" id="{F3265E4F-E881-BCE5-4577-78E09F91F583}"/>
                </a:ext>
              </a:extLst>
            </p:cNvPr>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12891;p17">
              <a:extLst>
                <a:ext uri="{FF2B5EF4-FFF2-40B4-BE49-F238E27FC236}">
                  <a16:creationId xmlns:a16="http://schemas.microsoft.com/office/drawing/2014/main" id="{FB1946F2-96CE-2B2D-E236-C395F52B8E40}"/>
                </a:ext>
              </a:extLst>
            </p:cNvPr>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12892;p17">
              <a:extLst>
                <a:ext uri="{FF2B5EF4-FFF2-40B4-BE49-F238E27FC236}">
                  <a16:creationId xmlns:a16="http://schemas.microsoft.com/office/drawing/2014/main" id="{70F5AA38-A927-C118-5A04-A1EC60359B0D}"/>
                </a:ext>
              </a:extLst>
            </p:cNvPr>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12893;p17">
              <a:extLst>
                <a:ext uri="{FF2B5EF4-FFF2-40B4-BE49-F238E27FC236}">
                  <a16:creationId xmlns:a16="http://schemas.microsoft.com/office/drawing/2014/main" id="{ABAFB9FF-3421-5139-5C48-1AEF5815C0E8}"/>
                </a:ext>
              </a:extLst>
            </p:cNvPr>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12894;p17">
              <a:extLst>
                <a:ext uri="{FF2B5EF4-FFF2-40B4-BE49-F238E27FC236}">
                  <a16:creationId xmlns:a16="http://schemas.microsoft.com/office/drawing/2014/main" id="{85418873-4D59-47CF-BFC6-3AC67422D478}"/>
                </a:ext>
              </a:extLst>
            </p:cNvPr>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12895;p17">
              <a:extLst>
                <a:ext uri="{FF2B5EF4-FFF2-40B4-BE49-F238E27FC236}">
                  <a16:creationId xmlns:a16="http://schemas.microsoft.com/office/drawing/2014/main" id="{7149B061-F02D-FB78-2B8F-292F14DE3576}"/>
                </a:ext>
              </a:extLst>
            </p:cNvPr>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12896;p17">
              <a:extLst>
                <a:ext uri="{FF2B5EF4-FFF2-40B4-BE49-F238E27FC236}">
                  <a16:creationId xmlns:a16="http://schemas.microsoft.com/office/drawing/2014/main" id="{073EE45A-5F86-B5D1-26FB-0465122C445D}"/>
                </a:ext>
              </a:extLst>
            </p:cNvPr>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12897;p17">
              <a:extLst>
                <a:ext uri="{FF2B5EF4-FFF2-40B4-BE49-F238E27FC236}">
                  <a16:creationId xmlns:a16="http://schemas.microsoft.com/office/drawing/2014/main" id="{A73ACCF2-D668-B3AA-5280-26CB4DF4526D}"/>
                </a:ext>
              </a:extLst>
            </p:cNvPr>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12898;p17">
              <a:extLst>
                <a:ext uri="{FF2B5EF4-FFF2-40B4-BE49-F238E27FC236}">
                  <a16:creationId xmlns:a16="http://schemas.microsoft.com/office/drawing/2014/main" id="{5B35D3D3-A53F-9FD1-F29E-F1730A305D4C}"/>
                </a:ext>
              </a:extLst>
            </p:cNvPr>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12899;p17">
              <a:extLst>
                <a:ext uri="{FF2B5EF4-FFF2-40B4-BE49-F238E27FC236}">
                  <a16:creationId xmlns:a16="http://schemas.microsoft.com/office/drawing/2014/main" id="{E984E3B0-844D-58F3-404F-609C562A34A3}"/>
                </a:ext>
              </a:extLst>
            </p:cNvPr>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12900;p17">
              <a:extLst>
                <a:ext uri="{FF2B5EF4-FFF2-40B4-BE49-F238E27FC236}">
                  <a16:creationId xmlns:a16="http://schemas.microsoft.com/office/drawing/2014/main" id="{E087446D-CAAC-0D67-DBA3-D84EFE6C9B55}"/>
                </a:ext>
              </a:extLst>
            </p:cNvPr>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12901;p17">
              <a:extLst>
                <a:ext uri="{FF2B5EF4-FFF2-40B4-BE49-F238E27FC236}">
                  <a16:creationId xmlns:a16="http://schemas.microsoft.com/office/drawing/2014/main" id="{E5AA1E21-D0F1-7FBD-A5C1-86E025718CEB}"/>
                </a:ext>
              </a:extLst>
            </p:cNvPr>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12902;p17">
              <a:extLst>
                <a:ext uri="{FF2B5EF4-FFF2-40B4-BE49-F238E27FC236}">
                  <a16:creationId xmlns:a16="http://schemas.microsoft.com/office/drawing/2014/main" id="{9FC9ABF2-4DDF-F7B4-597B-4E16283FACD9}"/>
                </a:ext>
              </a:extLst>
            </p:cNvPr>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12903;p17">
              <a:extLst>
                <a:ext uri="{FF2B5EF4-FFF2-40B4-BE49-F238E27FC236}">
                  <a16:creationId xmlns:a16="http://schemas.microsoft.com/office/drawing/2014/main" id="{4204BDFB-D86B-E037-B595-7BB7C504CDD5}"/>
                </a:ext>
              </a:extLst>
            </p:cNvPr>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12904;p17">
              <a:extLst>
                <a:ext uri="{FF2B5EF4-FFF2-40B4-BE49-F238E27FC236}">
                  <a16:creationId xmlns:a16="http://schemas.microsoft.com/office/drawing/2014/main" id="{B1E50771-FFA3-CA20-1F0D-BDB4B0D61709}"/>
                </a:ext>
              </a:extLst>
            </p:cNvPr>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12905;p17">
              <a:extLst>
                <a:ext uri="{FF2B5EF4-FFF2-40B4-BE49-F238E27FC236}">
                  <a16:creationId xmlns:a16="http://schemas.microsoft.com/office/drawing/2014/main" id="{4C64ADE0-2B2B-071F-C990-056DECD1A8B3}"/>
                </a:ext>
              </a:extLst>
            </p:cNvPr>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12906;p17">
              <a:extLst>
                <a:ext uri="{FF2B5EF4-FFF2-40B4-BE49-F238E27FC236}">
                  <a16:creationId xmlns:a16="http://schemas.microsoft.com/office/drawing/2014/main" id="{636A0C9F-4D18-0D86-9D2B-CEF30A4F9280}"/>
                </a:ext>
              </a:extLst>
            </p:cNvPr>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12907;p17">
              <a:extLst>
                <a:ext uri="{FF2B5EF4-FFF2-40B4-BE49-F238E27FC236}">
                  <a16:creationId xmlns:a16="http://schemas.microsoft.com/office/drawing/2014/main" id="{2FD1AF2A-0763-2E97-6B92-6355D2B5924A}"/>
                </a:ext>
              </a:extLst>
            </p:cNvPr>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12908;p17">
              <a:extLst>
                <a:ext uri="{FF2B5EF4-FFF2-40B4-BE49-F238E27FC236}">
                  <a16:creationId xmlns:a16="http://schemas.microsoft.com/office/drawing/2014/main" id="{A65D9774-DEF9-162E-E627-9A0FD0FDB2DC}"/>
                </a:ext>
              </a:extLst>
            </p:cNvPr>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12909;p17">
              <a:extLst>
                <a:ext uri="{FF2B5EF4-FFF2-40B4-BE49-F238E27FC236}">
                  <a16:creationId xmlns:a16="http://schemas.microsoft.com/office/drawing/2014/main" id="{A3970209-C26B-144B-E7BE-31012F806967}"/>
                </a:ext>
              </a:extLst>
            </p:cNvPr>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12910;p17">
              <a:extLst>
                <a:ext uri="{FF2B5EF4-FFF2-40B4-BE49-F238E27FC236}">
                  <a16:creationId xmlns:a16="http://schemas.microsoft.com/office/drawing/2014/main" id="{E3382B65-F5C5-3A35-F302-0D7B83B9A758}"/>
                </a:ext>
              </a:extLst>
            </p:cNvPr>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12911;p17">
              <a:extLst>
                <a:ext uri="{FF2B5EF4-FFF2-40B4-BE49-F238E27FC236}">
                  <a16:creationId xmlns:a16="http://schemas.microsoft.com/office/drawing/2014/main" id="{E434F183-8389-B425-1E57-2E5175ECE158}"/>
                </a:ext>
              </a:extLst>
            </p:cNvPr>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12912;p17">
              <a:extLst>
                <a:ext uri="{FF2B5EF4-FFF2-40B4-BE49-F238E27FC236}">
                  <a16:creationId xmlns:a16="http://schemas.microsoft.com/office/drawing/2014/main" id="{93F2D01D-7D69-8F6C-36D1-814A9A28896A}"/>
                </a:ext>
              </a:extLst>
            </p:cNvPr>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12913;p17">
              <a:extLst>
                <a:ext uri="{FF2B5EF4-FFF2-40B4-BE49-F238E27FC236}">
                  <a16:creationId xmlns:a16="http://schemas.microsoft.com/office/drawing/2014/main" id="{485B1F8D-5A9B-A4CB-A306-928E208AC5DF}"/>
                </a:ext>
              </a:extLst>
            </p:cNvPr>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12914;p17">
              <a:extLst>
                <a:ext uri="{FF2B5EF4-FFF2-40B4-BE49-F238E27FC236}">
                  <a16:creationId xmlns:a16="http://schemas.microsoft.com/office/drawing/2014/main" id="{17FE96DF-0B22-0927-20A7-08095C4A5FE1}"/>
                </a:ext>
              </a:extLst>
            </p:cNvPr>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12915;p17">
              <a:extLst>
                <a:ext uri="{FF2B5EF4-FFF2-40B4-BE49-F238E27FC236}">
                  <a16:creationId xmlns:a16="http://schemas.microsoft.com/office/drawing/2014/main" id="{CCB7198A-BBA9-4C0F-E589-20458D83A4A5}"/>
                </a:ext>
              </a:extLst>
            </p:cNvPr>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12916;p17">
              <a:extLst>
                <a:ext uri="{FF2B5EF4-FFF2-40B4-BE49-F238E27FC236}">
                  <a16:creationId xmlns:a16="http://schemas.microsoft.com/office/drawing/2014/main" id="{D461AE99-FF48-1387-EFF8-FFA7D04567AE}"/>
                </a:ext>
              </a:extLst>
            </p:cNvPr>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12917;p17">
              <a:extLst>
                <a:ext uri="{FF2B5EF4-FFF2-40B4-BE49-F238E27FC236}">
                  <a16:creationId xmlns:a16="http://schemas.microsoft.com/office/drawing/2014/main" id="{1F4C4945-D063-7BA5-6B7B-9D62494972F4}"/>
                </a:ext>
              </a:extLst>
            </p:cNvPr>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12918;p17">
              <a:extLst>
                <a:ext uri="{FF2B5EF4-FFF2-40B4-BE49-F238E27FC236}">
                  <a16:creationId xmlns:a16="http://schemas.microsoft.com/office/drawing/2014/main" id="{05B75507-6FC8-2DF6-6698-0EDE74BAA0D0}"/>
                </a:ext>
              </a:extLst>
            </p:cNvPr>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12919;p17">
              <a:extLst>
                <a:ext uri="{FF2B5EF4-FFF2-40B4-BE49-F238E27FC236}">
                  <a16:creationId xmlns:a16="http://schemas.microsoft.com/office/drawing/2014/main" id="{4B3C87B6-31F5-541C-1B4E-004D0B1152E0}"/>
                </a:ext>
              </a:extLst>
            </p:cNvPr>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12920;p17">
              <a:extLst>
                <a:ext uri="{FF2B5EF4-FFF2-40B4-BE49-F238E27FC236}">
                  <a16:creationId xmlns:a16="http://schemas.microsoft.com/office/drawing/2014/main" id="{C5B25D2A-4E01-D541-8F8A-6A635A1A7D78}"/>
                </a:ext>
              </a:extLst>
            </p:cNvPr>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12921;p17">
              <a:extLst>
                <a:ext uri="{FF2B5EF4-FFF2-40B4-BE49-F238E27FC236}">
                  <a16:creationId xmlns:a16="http://schemas.microsoft.com/office/drawing/2014/main" id="{B4C4FAE0-3940-6C13-7A35-3C6593BDC313}"/>
                </a:ext>
              </a:extLst>
            </p:cNvPr>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12922;p17">
              <a:extLst>
                <a:ext uri="{FF2B5EF4-FFF2-40B4-BE49-F238E27FC236}">
                  <a16:creationId xmlns:a16="http://schemas.microsoft.com/office/drawing/2014/main" id="{E169E33D-5DD1-6067-E76E-94076A9B6B5B}"/>
                </a:ext>
              </a:extLst>
            </p:cNvPr>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12923;p17">
              <a:extLst>
                <a:ext uri="{FF2B5EF4-FFF2-40B4-BE49-F238E27FC236}">
                  <a16:creationId xmlns:a16="http://schemas.microsoft.com/office/drawing/2014/main" id="{3E6C970E-BD14-FD2A-66CB-6EBD949BC655}"/>
                </a:ext>
              </a:extLst>
            </p:cNvPr>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12924;p17">
              <a:extLst>
                <a:ext uri="{FF2B5EF4-FFF2-40B4-BE49-F238E27FC236}">
                  <a16:creationId xmlns:a16="http://schemas.microsoft.com/office/drawing/2014/main" id="{06A5AB77-C8BA-DABC-996B-49710CB3BC34}"/>
                </a:ext>
              </a:extLst>
            </p:cNvPr>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12925;p17">
              <a:extLst>
                <a:ext uri="{FF2B5EF4-FFF2-40B4-BE49-F238E27FC236}">
                  <a16:creationId xmlns:a16="http://schemas.microsoft.com/office/drawing/2014/main" id="{E5DFB457-6AF3-8117-7A6D-A462F2AFE560}"/>
                </a:ext>
              </a:extLst>
            </p:cNvPr>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12926;p17">
              <a:extLst>
                <a:ext uri="{FF2B5EF4-FFF2-40B4-BE49-F238E27FC236}">
                  <a16:creationId xmlns:a16="http://schemas.microsoft.com/office/drawing/2014/main" id="{89C6E745-524A-E313-08B3-735C829295A3}"/>
                </a:ext>
              </a:extLst>
            </p:cNvPr>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12927;p17">
              <a:extLst>
                <a:ext uri="{FF2B5EF4-FFF2-40B4-BE49-F238E27FC236}">
                  <a16:creationId xmlns:a16="http://schemas.microsoft.com/office/drawing/2014/main" id="{B4FB33F7-6858-AE3D-946F-699CA4797B98}"/>
                </a:ext>
              </a:extLst>
            </p:cNvPr>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12928;p17">
              <a:extLst>
                <a:ext uri="{FF2B5EF4-FFF2-40B4-BE49-F238E27FC236}">
                  <a16:creationId xmlns:a16="http://schemas.microsoft.com/office/drawing/2014/main" id="{E13938A1-E0F3-7FAD-B64A-ED7DB35B7407}"/>
                </a:ext>
              </a:extLst>
            </p:cNvPr>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12929;p17">
              <a:extLst>
                <a:ext uri="{FF2B5EF4-FFF2-40B4-BE49-F238E27FC236}">
                  <a16:creationId xmlns:a16="http://schemas.microsoft.com/office/drawing/2014/main" id="{6DC6F846-EC7A-1F58-6089-83C095F1F131}"/>
                </a:ext>
              </a:extLst>
            </p:cNvPr>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12930;p17">
              <a:extLst>
                <a:ext uri="{FF2B5EF4-FFF2-40B4-BE49-F238E27FC236}">
                  <a16:creationId xmlns:a16="http://schemas.microsoft.com/office/drawing/2014/main" id="{BD54CC59-2DB2-71D9-C839-72371C4A90E8}"/>
                </a:ext>
              </a:extLst>
            </p:cNvPr>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12931;p17">
              <a:extLst>
                <a:ext uri="{FF2B5EF4-FFF2-40B4-BE49-F238E27FC236}">
                  <a16:creationId xmlns:a16="http://schemas.microsoft.com/office/drawing/2014/main" id="{4B0B74CC-DE17-7729-E880-16EB033905BE}"/>
                </a:ext>
              </a:extLst>
            </p:cNvPr>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12932;p17">
              <a:extLst>
                <a:ext uri="{FF2B5EF4-FFF2-40B4-BE49-F238E27FC236}">
                  <a16:creationId xmlns:a16="http://schemas.microsoft.com/office/drawing/2014/main" id="{DB3FF4CA-7DAA-87EC-5F18-53ED670CC4DB}"/>
                </a:ext>
              </a:extLst>
            </p:cNvPr>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12933;p17">
              <a:extLst>
                <a:ext uri="{FF2B5EF4-FFF2-40B4-BE49-F238E27FC236}">
                  <a16:creationId xmlns:a16="http://schemas.microsoft.com/office/drawing/2014/main" id="{3C516145-69F4-4C3B-B561-D3BBC739BD65}"/>
                </a:ext>
              </a:extLst>
            </p:cNvPr>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12934;p17">
              <a:extLst>
                <a:ext uri="{FF2B5EF4-FFF2-40B4-BE49-F238E27FC236}">
                  <a16:creationId xmlns:a16="http://schemas.microsoft.com/office/drawing/2014/main" id="{FFBF9B0B-CBCE-6387-D5EE-C422B9DCCEA3}"/>
                </a:ext>
              </a:extLst>
            </p:cNvPr>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12935;p17">
              <a:extLst>
                <a:ext uri="{FF2B5EF4-FFF2-40B4-BE49-F238E27FC236}">
                  <a16:creationId xmlns:a16="http://schemas.microsoft.com/office/drawing/2014/main" id="{84DA59DD-C5FC-26F9-A385-13781E0EDB46}"/>
                </a:ext>
              </a:extLst>
            </p:cNvPr>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12936;p17">
              <a:extLst>
                <a:ext uri="{FF2B5EF4-FFF2-40B4-BE49-F238E27FC236}">
                  <a16:creationId xmlns:a16="http://schemas.microsoft.com/office/drawing/2014/main" id="{FF944F5F-B4D6-AC9C-F521-D32F9FB3A61A}"/>
                </a:ext>
              </a:extLst>
            </p:cNvPr>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12937;p17">
              <a:extLst>
                <a:ext uri="{FF2B5EF4-FFF2-40B4-BE49-F238E27FC236}">
                  <a16:creationId xmlns:a16="http://schemas.microsoft.com/office/drawing/2014/main" id="{37B88AF9-3D65-F612-BC27-2FE07D1B83D8}"/>
                </a:ext>
              </a:extLst>
            </p:cNvPr>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12938;p17">
              <a:extLst>
                <a:ext uri="{FF2B5EF4-FFF2-40B4-BE49-F238E27FC236}">
                  <a16:creationId xmlns:a16="http://schemas.microsoft.com/office/drawing/2014/main" id="{234B42B4-CCA0-02E4-D4D9-0086738C089A}"/>
                </a:ext>
              </a:extLst>
            </p:cNvPr>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12939;p17">
              <a:extLst>
                <a:ext uri="{FF2B5EF4-FFF2-40B4-BE49-F238E27FC236}">
                  <a16:creationId xmlns:a16="http://schemas.microsoft.com/office/drawing/2014/main" id="{17B14CBA-EE8B-5BE8-5178-366067093518}"/>
                </a:ext>
              </a:extLst>
            </p:cNvPr>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12940;p17">
              <a:extLst>
                <a:ext uri="{FF2B5EF4-FFF2-40B4-BE49-F238E27FC236}">
                  <a16:creationId xmlns:a16="http://schemas.microsoft.com/office/drawing/2014/main" id="{35242C58-7B30-38B9-0979-6101BC57A23D}"/>
                </a:ext>
              </a:extLst>
            </p:cNvPr>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12941;p17">
              <a:extLst>
                <a:ext uri="{FF2B5EF4-FFF2-40B4-BE49-F238E27FC236}">
                  <a16:creationId xmlns:a16="http://schemas.microsoft.com/office/drawing/2014/main" id="{0EEAC4C1-E43C-281E-3853-1FEC2C8017DF}"/>
                </a:ext>
              </a:extLst>
            </p:cNvPr>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12942;p17">
              <a:extLst>
                <a:ext uri="{FF2B5EF4-FFF2-40B4-BE49-F238E27FC236}">
                  <a16:creationId xmlns:a16="http://schemas.microsoft.com/office/drawing/2014/main" id="{6F1B8C9C-4A82-E429-94B0-491DACB86EFC}"/>
                </a:ext>
              </a:extLst>
            </p:cNvPr>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12943;p17">
              <a:extLst>
                <a:ext uri="{FF2B5EF4-FFF2-40B4-BE49-F238E27FC236}">
                  <a16:creationId xmlns:a16="http://schemas.microsoft.com/office/drawing/2014/main" id="{DDF3E679-B54D-09CC-B900-D9A974D414E7}"/>
                </a:ext>
              </a:extLst>
            </p:cNvPr>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12944;p17">
              <a:extLst>
                <a:ext uri="{FF2B5EF4-FFF2-40B4-BE49-F238E27FC236}">
                  <a16:creationId xmlns:a16="http://schemas.microsoft.com/office/drawing/2014/main" id="{8473D48F-A15D-E901-AC33-61DDED81E7D2}"/>
                </a:ext>
              </a:extLst>
            </p:cNvPr>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12945;p17">
              <a:extLst>
                <a:ext uri="{FF2B5EF4-FFF2-40B4-BE49-F238E27FC236}">
                  <a16:creationId xmlns:a16="http://schemas.microsoft.com/office/drawing/2014/main" id="{F6C27961-50BA-521D-AD8E-1B4009B07A2C}"/>
                </a:ext>
              </a:extLst>
            </p:cNvPr>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12946;p17">
              <a:extLst>
                <a:ext uri="{FF2B5EF4-FFF2-40B4-BE49-F238E27FC236}">
                  <a16:creationId xmlns:a16="http://schemas.microsoft.com/office/drawing/2014/main" id="{C4F698EC-75F1-0B4A-A3AF-07B267A875FD}"/>
                </a:ext>
              </a:extLst>
            </p:cNvPr>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12947;p17">
              <a:extLst>
                <a:ext uri="{FF2B5EF4-FFF2-40B4-BE49-F238E27FC236}">
                  <a16:creationId xmlns:a16="http://schemas.microsoft.com/office/drawing/2014/main" id="{0B4EEC97-379D-4A09-803B-96336FC0D48F}"/>
                </a:ext>
              </a:extLst>
            </p:cNvPr>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12948;p17">
              <a:extLst>
                <a:ext uri="{FF2B5EF4-FFF2-40B4-BE49-F238E27FC236}">
                  <a16:creationId xmlns:a16="http://schemas.microsoft.com/office/drawing/2014/main" id="{447BBCED-BA3C-19F0-401C-C61F40A0CB96}"/>
                </a:ext>
              </a:extLst>
            </p:cNvPr>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12949;p17">
              <a:extLst>
                <a:ext uri="{FF2B5EF4-FFF2-40B4-BE49-F238E27FC236}">
                  <a16:creationId xmlns:a16="http://schemas.microsoft.com/office/drawing/2014/main" id="{B3B7233C-B0E1-FFDC-2421-C1E68F2CF4B0}"/>
                </a:ext>
              </a:extLst>
            </p:cNvPr>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12950;p17">
              <a:extLst>
                <a:ext uri="{FF2B5EF4-FFF2-40B4-BE49-F238E27FC236}">
                  <a16:creationId xmlns:a16="http://schemas.microsoft.com/office/drawing/2014/main" id="{8A59E299-DB5B-D373-626A-A6E0F3EB1532}"/>
                </a:ext>
              </a:extLst>
            </p:cNvPr>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12951;p17">
              <a:extLst>
                <a:ext uri="{FF2B5EF4-FFF2-40B4-BE49-F238E27FC236}">
                  <a16:creationId xmlns:a16="http://schemas.microsoft.com/office/drawing/2014/main" id="{73173665-F6D1-E463-600B-0D0B401DA635}"/>
                </a:ext>
              </a:extLst>
            </p:cNvPr>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12952;p17">
              <a:extLst>
                <a:ext uri="{FF2B5EF4-FFF2-40B4-BE49-F238E27FC236}">
                  <a16:creationId xmlns:a16="http://schemas.microsoft.com/office/drawing/2014/main" id="{EF8FF575-8C09-DC6E-EB55-B0FD2C87421A}"/>
                </a:ext>
              </a:extLst>
            </p:cNvPr>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12953;p17">
              <a:extLst>
                <a:ext uri="{FF2B5EF4-FFF2-40B4-BE49-F238E27FC236}">
                  <a16:creationId xmlns:a16="http://schemas.microsoft.com/office/drawing/2014/main" id="{E7B21050-A8E2-ECD0-2B73-74A02CA16923}"/>
                </a:ext>
              </a:extLst>
            </p:cNvPr>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12954;p17">
              <a:extLst>
                <a:ext uri="{FF2B5EF4-FFF2-40B4-BE49-F238E27FC236}">
                  <a16:creationId xmlns:a16="http://schemas.microsoft.com/office/drawing/2014/main" id="{08B973AE-B24D-696B-406A-F3408C0AD7F7}"/>
                </a:ext>
              </a:extLst>
            </p:cNvPr>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12955;p17">
              <a:extLst>
                <a:ext uri="{FF2B5EF4-FFF2-40B4-BE49-F238E27FC236}">
                  <a16:creationId xmlns:a16="http://schemas.microsoft.com/office/drawing/2014/main" id="{73A5B43B-1967-F38E-FAC0-16D9A128946A}"/>
                </a:ext>
              </a:extLst>
            </p:cNvPr>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12956;p17">
              <a:extLst>
                <a:ext uri="{FF2B5EF4-FFF2-40B4-BE49-F238E27FC236}">
                  <a16:creationId xmlns:a16="http://schemas.microsoft.com/office/drawing/2014/main" id="{9CB81C75-2957-FCD6-63AA-0E5763A14ADC}"/>
                </a:ext>
              </a:extLst>
            </p:cNvPr>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12957;p17">
              <a:extLst>
                <a:ext uri="{FF2B5EF4-FFF2-40B4-BE49-F238E27FC236}">
                  <a16:creationId xmlns:a16="http://schemas.microsoft.com/office/drawing/2014/main" id="{975FF1D5-A217-B831-7F3A-6DB485BE6700}"/>
                </a:ext>
              </a:extLst>
            </p:cNvPr>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12958;p17">
              <a:extLst>
                <a:ext uri="{FF2B5EF4-FFF2-40B4-BE49-F238E27FC236}">
                  <a16:creationId xmlns:a16="http://schemas.microsoft.com/office/drawing/2014/main" id="{BB9DF0BC-1552-8960-CDFB-56408CB1FF9F}"/>
                </a:ext>
              </a:extLst>
            </p:cNvPr>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12959;p17">
              <a:extLst>
                <a:ext uri="{FF2B5EF4-FFF2-40B4-BE49-F238E27FC236}">
                  <a16:creationId xmlns:a16="http://schemas.microsoft.com/office/drawing/2014/main" id="{5FF9DBFB-FF8C-654C-4DC0-3EB47DAC02D6}"/>
                </a:ext>
              </a:extLst>
            </p:cNvPr>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12960;p17">
              <a:extLst>
                <a:ext uri="{FF2B5EF4-FFF2-40B4-BE49-F238E27FC236}">
                  <a16:creationId xmlns:a16="http://schemas.microsoft.com/office/drawing/2014/main" id="{3612710D-61C3-111C-E0A6-4BC346B51C96}"/>
                </a:ext>
              </a:extLst>
            </p:cNvPr>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12961;p17">
              <a:extLst>
                <a:ext uri="{FF2B5EF4-FFF2-40B4-BE49-F238E27FC236}">
                  <a16:creationId xmlns:a16="http://schemas.microsoft.com/office/drawing/2014/main" id="{FB7EC8EE-CC2D-DFA6-FE88-98B057F4928C}"/>
                </a:ext>
              </a:extLst>
            </p:cNvPr>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12962;p17">
              <a:extLst>
                <a:ext uri="{FF2B5EF4-FFF2-40B4-BE49-F238E27FC236}">
                  <a16:creationId xmlns:a16="http://schemas.microsoft.com/office/drawing/2014/main" id="{B12ABAF9-4495-145C-22FD-F3BD2300BED2}"/>
                </a:ext>
              </a:extLst>
            </p:cNvPr>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12963;p17">
              <a:extLst>
                <a:ext uri="{FF2B5EF4-FFF2-40B4-BE49-F238E27FC236}">
                  <a16:creationId xmlns:a16="http://schemas.microsoft.com/office/drawing/2014/main" id="{ACB66DFE-CA38-6DB4-DD1B-6311D8D636DF}"/>
                </a:ext>
              </a:extLst>
            </p:cNvPr>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12964;p17">
              <a:extLst>
                <a:ext uri="{FF2B5EF4-FFF2-40B4-BE49-F238E27FC236}">
                  <a16:creationId xmlns:a16="http://schemas.microsoft.com/office/drawing/2014/main" id="{0BD03DF4-9D4C-9E23-47EC-CB773150600D}"/>
                </a:ext>
              </a:extLst>
            </p:cNvPr>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12965;p17">
              <a:extLst>
                <a:ext uri="{FF2B5EF4-FFF2-40B4-BE49-F238E27FC236}">
                  <a16:creationId xmlns:a16="http://schemas.microsoft.com/office/drawing/2014/main" id="{ADDFD70C-77AA-9BC1-1F5F-0C723D85FC4C}"/>
                </a:ext>
              </a:extLst>
            </p:cNvPr>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12966;p17">
              <a:extLst>
                <a:ext uri="{FF2B5EF4-FFF2-40B4-BE49-F238E27FC236}">
                  <a16:creationId xmlns:a16="http://schemas.microsoft.com/office/drawing/2014/main" id="{FFC2B4DB-971A-7BB7-58DE-12FADB0AE6FB}"/>
                </a:ext>
              </a:extLst>
            </p:cNvPr>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12967;p17">
              <a:extLst>
                <a:ext uri="{FF2B5EF4-FFF2-40B4-BE49-F238E27FC236}">
                  <a16:creationId xmlns:a16="http://schemas.microsoft.com/office/drawing/2014/main" id="{280BBA28-CAA3-F1B9-E06A-DE1D7952FE0B}"/>
                </a:ext>
              </a:extLst>
            </p:cNvPr>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12968;p17">
              <a:extLst>
                <a:ext uri="{FF2B5EF4-FFF2-40B4-BE49-F238E27FC236}">
                  <a16:creationId xmlns:a16="http://schemas.microsoft.com/office/drawing/2014/main" id="{983DD29F-8AA3-040D-75D0-8ED40278D97D}"/>
                </a:ext>
              </a:extLst>
            </p:cNvPr>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12969;p17">
              <a:extLst>
                <a:ext uri="{FF2B5EF4-FFF2-40B4-BE49-F238E27FC236}">
                  <a16:creationId xmlns:a16="http://schemas.microsoft.com/office/drawing/2014/main" id="{F06FC754-59A9-7F25-85CB-EF274B17BCE1}"/>
                </a:ext>
              </a:extLst>
            </p:cNvPr>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12970;p17">
              <a:extLst>
                <a:ext uri="{FF2B5EF4-FFF2-40B4-BE49-F238E27FC236}">
                  <a16:creationId xmlns:a16="http://schemas.microsoft.com/office/drawing/2014/main" id="{A17892A0-2039-E6AF-7B10-2CB63672F942}"/>
                </a:ext>
              </a:extLst>
            </p:cNvPr>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12971;p17">
              <a:extLst>
                <a:ext uri="{FF2B5EF4-FFF2-40B4-BE49-F238E27FC236}">
                  <a16:creationId xmlns:a16="http://schemas.microsoft.com/office/drawing/2014/main" id="{1833AC91-CC2D-90DD-A528-714E9D35BDDD}"/>
                </a:ext>
              </a:extLst>
            </p:cNvPr>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12972;p17">
              <a:extLst>
                <a:ext uri="{FF2B5EF4-FFF2-40B4-BE49-F238E27FC236}">
                  <a16:creationId xmlns:a16="http://schemas.microsoft.com/office/drawing/2014/main" id="{8FF8598D-A6AD-858F-EF1B-78AE59267C8D}"/>
                </a:ext>
              </a:extLst>
            </p:cNvPr>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12973;p17">
              <a:extLst>
                <a:ext uri="{FF2B5EF4-FFF2-40B4-BE49-F238E27FC236}">
                  <a16:creationId xmlns:a16="http://schemas.microsoft.com/office/drawing/2014/main" id="{8929411B-7AF7-7EA9-ADCA-1662A3A33020}"/>
                </a:ext>
              </a:extLst>
            </p:cNvPr>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12974;p17">
              <a:extLst>
                <a:ext uri="{FF2B5EF4-FFF2-40B4-BE49-F238E27FC236}">
                  <a16:creationId xmlns:a16="http://schemas.microsoft.com/office/drawing/2014/main" id="{24E37AB1-9831-E9FB-7AB5-497F9958749A}"/>
                </a:ext>
              </a:extLst>
            </p:cNvPr>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12975;p17">
              <a:extLst>
                <a:ext uri="{FF2B5EF4-FFF2-40B4-BE49-F238E27FC236}">
                  <a16:creationId xmlns:a16="http://schemas.microsoft.com/office/drawing/2014/main" id="{271F1A7A-C17A-0F8D-3947-26C9B5AE1021}"/>
                </a:ext>
              </a:extLst>
            </p:cNvPr>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12976;p17">
              <a:extLst>
                <a:ext uri="{FF2B5EF4-FFF2-40B4-BE49-F238E27FC236}">
                  <a16:creationId xmlns:a16="http://schemas.microsoft.com/office/drawing/2014/main" id="{D055480C-4AE7-609C-8EE2-A3C3B4371CD6}"/>
                </a:ext>
              </a:extLst>
            </p:cNvPr>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12977;p17">
              <a:extLst>
                <a:ext uri="{FF2B5EF4-FFF2-40B4-BE49-F238E27FC236}">
                  <a16:creationId xmlns:a16="http://schemas.microsoft.com/office/drawing/2014/main" id="{5414B927-423D-E3A2-09E2-2A6C44F6EFFD}"/>
                </a:ext>
              </a:extLst>
            </p:cNvPr>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12978;p17">
              <a:extLst>
                <a:ext uri="{FF2B5EF4-FFF2-40B4-BE49-F238E27FC236}">
                  <a16:creationId xmlns:a16="http://schemas.microsoft.com/office/drawing/2014/main" id="{71DA56C1-1B70-C8B8-745D-044EA0489416}"/>
                </a:ext>
              </a:extLst>
            </p:cNvPr>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12979;p17">
              <a:extLst>
                <a:ext uri="{FF2B5EF4-FFF2-40B4-BE49-F238E27FC236}">
                  <a16:creationId xmlns:a16="http://schemas.microsoft.com/office/drawing/2014/main" id="{F3E40639-13EC-1E94-27BB-8F294B8825E4}"/>
                </a:ext>
              </a:extLst>
            </p:cNvPr>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12980;p17">
              <a:extLst>
                <a:ext uri="{FF2B5EF4-FFF2-40B4-BE49-F238E27FC236}">
                  <a16:creationId xmlns:a16="http://schemas.microsoft.com/office/drawing/2014/main" id="{E35CAF4A-FCA6-D233-8DC9-BBB8292660D2}"/>
                </a:ext>
              </a:extLst>
            </p:cNvPr>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12981;p17">
              <a:extLst>
                <a:ext uri="{FF2B5EF4-FFF2-40B4-BE49-F238E27FC236}">
                  <a16:creationId xmlns:a16="http://schemas.microsoft.com/office/drawing/2014/main" id="{15304082-A8B3-1A5D-B797-FB7B874880A9}"/>
                </a:ext>
              </a:extLst>
            </p:cNvPr>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12982;p17">
              <a:extLst>
                <a:ext uri="{FF2B5EF4-FFF2-40B4-BE49-F238E27FC236}">
                  <a16:creationId xmlns:a16="http://schemas.microsoft.com/office/drawing/2014/main" id="{BB0493FA-D391-7241-B5AF-0A4A5AD4EF99}"/>
                </a:ext>
              </a:extLst>
            </p:cNvPr>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12983;p17">
              <a:extLst>
                <a:ext uri="{FF2B5EF4-FFF2-40B4-BE49-F238E27FC236}">
                  <a16:creationId xmlns:a16="http://schemas.microsoft.com/office/drawing/2014/main" id="{CF81C710-E2A9-08DC-6090-89D1882358E2}"/>
                </a:ext>
              </a:extLst>
            </p:cNvPr>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12984;p17">
              <a:extLst>
                <a:ext uri="{FF2B5EF4-FFF2-40B4-BE49-F238E27FC236}">
                  <a16:creationId xmlns:a16="http://schemas.microsoft.com/office/drawing/2014/main" id="{965A38F9-C603-E7DB-E39C-E17E8EBACBFD}"/>
                </a:ext>
              </a:extLst>
            </p:cNvPr>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12985;p17">
              <a:extLst>
                <a:ext uri="{FF2B5EF4-FFF2-40B4-BE49-F238E27FC236}">
                  <a16:creationId xmlns:a16="http://schemas.microsoft.com/office/drawing/2014/main" id="{8AC959C4-8BFD-F955-D06E-212EA6E76C69}"/>
                </a:ext>
              </a:extLst>
            </p:cNvPr>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12986;p17">
              <a:extLst>
                <a:ext uri="{FF2B5EF4-FFF2-40B4-BE49-F238E27FC236}">
                  <a16:creationId xmlns:a16="http://schemas.microsoft.com/office/drawing/2014/main" id="{C6F70A80-0591-C75E-CF7E-EAA485E7871D}"/>
                </a:ext>
              </a:extLst>
            </p:cNvPr>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12987;p17">
              <a:extLst>
                <a:ext uri="{FF2B5EF4-FFF2-40B4-BE49-F238E27FC236}">
                  <a16:creationId xmlns:a16="http://schemas.microsoft.com/office/drawing/2014/main" id="{7FCE18AE-9711-AA42-7BBB-855A97F85667}"/>
                </a:ext>
              </a:extLst>
            </p:cNvPr>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12988;p17">
              <a:extLst>
                <a:ext uri="{FF2B5EF4-FFF2-40B4-BE49-F238E27FC236}">
                  <a16:creationId xmlns:a16="http://schemas.microsoft.com/office/drawing/2014/main" id="{35EEB0D6-6117-9051-FCA3-A4DDAEB9A9D4}"/>
                </a:ext>
              </a:extLst>
            </p:cNvPr>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12989;p17">
              <a:extLst>
                <a:ext uri="{FF2B5EF4-FFF2-40B4-BE49-F238E27FC236}">
                  <a16:creationId xmlns:a16="http://schemas.microsoft.com/office/drawing/2014/main" id="{DAC1379F-4A20-148C-A218-90F8CDFA39D0}"/>
                </a:ext>
              </a:extLst>
            </p:cNvPr>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12990;p17">
              <a:extLst>
                <a:ext uri="{FF2B5EF4-FFF2-40B4-BE49-F238E27FC236}">
                  <a16:creationId xmlns:a16="http://schemas.microsoft.com/office/drawing/2014/main" id="{B0ED1C66-97CE-4363-3A93-9FEE2E4443CB}"/>
                </a:ext>
              </a:extLst>
            </p:cNvPr>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12991;p17">
              <a:extLst>
                <a:ext uri="{FF2B5EF4-FFF2-40B4-BE49-F238E27FC236}">
                  <a16:creationId xmlns:a16="http://schemas.microsoft.com/office/drawing/2014/main" id="{7E31E7FD-8FC8-247E-C31D-D50EA1A51907}"/>
                </a:ext>
              </a:extLst>
            </p:cNvPr>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12992;p17">
              <a:extLst>
                <a:ext uri="{FF2B5EF4-FFF2-40B4-BE49-F238E27FC236}">
                  <a16:creationId xmlns:a16="http://schemas.microsoft.com/office/drawing/2014/main" id="{EEE4F77D-57FE-E2D9-9BF7-87659B3A5C5C}"/>
                </a:ext>
              </a:extLst>
            </p:cNvPr>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12993;p17">
              <a:extLst>
                <a:ext uri="{FF2B5EF4-FFF2-40B4-BE49-F238E27FC236}">
                  <a16:creationId xmlns:a16="http://schemas.microsoft.com/office/drawing/2014/main" id="{70C0D4A3-460B-F603-E4B2-FD34C6BE20D6}"/>
                </a:ext>
              </a:extLst>
            </p:cNvPr>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12994;p17">
              <a:extLst>
                <a:ext uri="{FF2B5EF4-FFF2-40B4-BE49-F238E27FC236}">
                  <a16:creationId xmlns:a16="http://schemas.microsoft.com/office/drawing/2014/main" id="{84062B31-257B-8EA8-6B3E-C604C187491A}"/>
                </a:ext>
              </a:extLst>
            </p:cNvPr>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12995;p17">
              <a:extLst>
                <a:ext uri="{FF2B5EF4-FFF2-40B4-BE49-F238E27FC236}">
                  <a16:creationId xmlns:a16="http://schemas.microsoft.com/office/drawing/2014/main" id="{279498E2-59CA-F718-7115-26C37DB817AE}"/>
                </a:ext>
              </a:extLst>
            </p:cNvPr>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12996;p17">
              <a:extLst>
                <a:ext uri="{FF2B5EF4-FFF2-40B4-BE49-F238E27FC236}">
                  <a16:creationId xmlns:a16="http://schemas.microsoft.com/office/drawing/2014/main" id="{14D1DA0D-4713-D8EA-AECA-4BF8A2626391}"/>
                </a:ext>
              </a:extLst>
            </p:cNvPr>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12997;p17">
              <a:extLst>
                <a:ext uri="{FF2B5EF4-FFF2-40B4-BE49-F238E27FC236}">
                  <a16:creationId xmlns:a16="http://schemas.microsoft.com/office/drawing/2014/main" id="{5051BD3A-4377-869E-F196-1E315020825B}"/>
                </a:ext>
              </a:extLst>
            </p:cNvPr>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12998;p17">
              <a:extLst>
                <a:ext uri="{FF2B5EF4-FFF2-40B4-BE49-F238E27FC236}">
                  <a16:creationId xmlns:a16="http://schemas.microsoft.com/office/drawing/2014/main" id="{67865687-586F-E3EE-96F9-655C4916995F}"/>
                </a:ext>
              </a:extLst>
            </p:cNvPr>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12999;p17">
              <a:extLst>
                <a:ext uri="{FF2B5EF4-FFF2-40B4-BE49-F238E27FC236}">
                  <a16:creationId xmlns:a16="http://schemas.microsoft.com/office/drawing/2014/main" id="{14D8430B-EECA-DFC6-C4EC-F6A9DFF59EDF}"/>
                </a:ext>
              </a:extLst>
            </p:cNvPr>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13000;p17">
              <a:extLst>
                <a:ext uri="{FF2B5EF4-FFF2-40B4-BE49-F238E27FC236}">
                  <a16:creationId xmlns:a16="http://schemas.microsoft.com/office/drawing/2014/main" id="{A57073C2-7F07-5BB3-16EA-C3476B39234E}"/>
                </a:ext>
              </a:extLst>
            </p:cNvPr>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13001;p17">
              <a:extLst>
                <a:ext uri="{FF2B5EF4-FFF2-40B4-BE49-F238E27FC236}">
                  <a16:creationId xmlns:a16="http://schemas.microsoft.com/office/drawing/2014/main" id="{65E82B3D-1DB1-9192-29AB-6EE47EEE75D6}"/>
                </a:ext>
              </a:extLst>
            </p:cNvPr>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13002;p17">
              <a:extLst>
                <a:ext uri="{FF2B5EF4-FFF2-40B4-BE49-F238E27FC236}">
                  <a16:creationId xmlns:a16="http://schemas.microsoft.com/office/drawing/2014/main" id="{A2D82643-F34D-A64A-22BA-7A49034E732E}"/>
                </a:ext>
              </a:extLst>
            </p:cNvPr>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13003;p17">
              <a:extLst>
                <a:ext uri="{FF2B5EF4-FFF2-40B4-BE49-F238E27FC236}">
                  <a16:creationId xmlns:a16="http://schemas.microsoft.com/office/drawing/2014/main" id="{AE737DE1-9767-8230-ACA7-9AF672F55990}"/>
                </a:ext>
              </a:extLst>
            </p:cNvPr>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13004;p17">
              <a:extLst>
                <a:ext uri="{FF2B5EF4-FFF2-40B4-BE49-F238E27FC236}">
                  <a16:creationId xmlns:a16="http://schemas.microsoft.com/office/drawing/2014/main" id="{6C849BF4-8FFA-5FBF-72AD-0BA8ACEEC856}"/>
                </a:ext>
              </a:extLst>
            </p:cNvPr>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13005;p17">
              <a:extLst>
                <a:ext uri="{FF2B5EF4-FFF2-40B4-BE49-F238E27FC236}">
                  <a16:creationId xmlns:a16="http://schemas.microsoft.com/office/drawing/2014/main" id="{D45A2758-E614-2401-EA72-E4775F04C20D}"/>
                </a:ext>
              </a:extLst>
            </p:cNvPr>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13006;p17">
              <a:extLst>
                <a:ext uri="{FF2B5EF4-FFF2-40B4-BE49-F238E27FC236}">
                  <a16:creationId xmlns:a16="http://schemas.microsoft.com/office/drawing/2014/main" id="{ECEC57DE-3A8F-3F0E-2CA4-2366BA71C381}"/>
                </a:ext>
              </a:extLst>
            </p:cNvPr>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13007;p17">
              <a:extLst>
                <a:ext uri="{FF2B5EF4-FFF2-40B4-BE49-F238E27FC236}">
                  <a16:creationId xmlns:a16="http://schemas.microsoft.com/office/drawing/2014/main" id="{B5BFCD88-CCB6-903E-036A-492C021A64A2}"/>
                </a:ext>
              </a:extLst>
            </p:cNvPr>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13008;p17">
              <a:extLst>
                <a:ext uri="{FF2B5EF4-FFF2-40B4-BE49-F238E27FC236}">
                  <a16:creationId xmlns:a16="http://schemas.microsoft.com/office/drawing/2014/main" id="{D70E3E65-8A7C-7602-47F0-FD82423F5078}"/>
                </a:ext>
              </a:extLst>
            </p:cNvPr>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13009;p17">
              <a:extLst>
                <a:ext uri="{FF2B5EF4-FFF2-40B4-BE49-F238E27FC236}">
                  <a16:creationId xmlns:a16="http://schemas.microsoft.com/office/drawing/2014/main" id="{5C6A158C-3C21-84B8-BB8B-1691682ED746}"/>
                </a:ext>
              </a:extLst>
            </p:cNvPr>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13010;p17">
              <a:extLst>
                <a:ext uri="{FF2B5EF4-FFF2-40B4-BE49-F238E27FC236}">
                  <a16:creationId xmlns:a16="http://schemas.microsoft.com/office/drawing/2014/main" id="{5CBBD08D-86CD-0353-DE94-9A5C4B5916AD}"/>
                </a:ext>
              </a:extLst>
            </p:cNvPr>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13011;p17">
              <a:extLst>
                <a:ext uri="{FF2B5EF4-FFF2-40B4-BE49-F238E27FC236}">
                  <a16:creationId xmlns:a16="http://schemas.microsoft.com/office/drawing/2014/main" id="{355CEE1F-62D3-952D-FD1D-F306DFD7DC0F}"/>
                </a:ext>
              </a:extLst>
            </p:cNvPr>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13012;p17">
              <a:extLst>
                <a:ext uri="{FF2B5EF4-FFF2-40B4-BE49-F238E27FC236}">
                  <a16:creationId xmlns:a16="http://schemas.microsoft.com/office/drawing/2014/main" id="{F43EBAB3-4297-0229-D925-8FEAB961A0E7}"/>
                </a:ext>
              </a:extLst>
            </p:cNvPr>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13013;p17">
              <a:extLst>
                <a:ext uri="{FF2B5EF4-FFF2-40B4-BE49-F238E27FC236}">
                  <a16:creationId xmlns:a16="http://schemas.microsoft.com/office/drawing/2014/main" id="{053EDB2A-CF0F-CD36-1BA9-9881FBCE31F0}"/>
                </a:ext>
              </a:extLst>
            </p:cNvPr>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13014;p17">
              <a:extLst>
                <a:ext uri="{FF2B5EF4-FFF2-40B4-BE49-F238E27FC236}">
                  <a16:creationId xmlns:a16="http://schemas.microsoft.com/office/drawing/2014/main" id="{AAF9C6FD-B235-A7C9-5C8D-4F38C8B1ACD9}"/>
                </a:ext>
              </a:extLst>
            </p:cNvPr>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13015;p17">
              <a:extLst>
                <a:ext uri="{FF2B5EF4-FFF2-40B4-BE49-F238E27FC236}">
                  <a16:creationId xmlns:a16="http://schemas.microsoft.com/office/drawing/2014/main" id="{DE7E44BD-3DAB-44CB-F347-EBD13B910AA4}"/>
                </a:ext>
              </a:extLst>
            </p:cNvPr>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13016;p17">
              <a:extLst>
                <a:ext uri="{FF2B5EF4-FFF2-40B4-BE49-F238E27FC236}">
                  <a16:creationId xmlns:a16="http://schemas.microsoft.com/office/drawing/2014/main" id="{5263FDDF-EC5F-D344-9B9B-C8C4B25E070A}"/>
                </a:ext>
              </a:extLst>
            </p:cNvPr>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13017;p17">
              <a:extLst>
                <a:ext uri="{FF2B5EF4-FFF2-40B4-BE49-F238E27FC236}">
                  <a16:creationId xmlns:a16="http://schemas.microsoft.com/office/drawing/2014/main" id="{1CF2FDCC-4ADF-E56C-8D28-6528D69CD862}"/>
                </a:ext>
              </a:extLst>
            </p:cNvPr>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13018;p17">
              <a:extLst>
                <a:ext uri="{FF2B5EF4-FFF2-40B4-BE49-F238E27FC236}">
                  <a16:creationId xmlns:a16="http://schemas.microsoft.com/office/drawing/2014/main" id="{FDBF2BBB-C557-0849-FE3F-604884548E0D}"/>
                </a:ext>
              </a:extLst>
            </p:cNvPr>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13019;p17">
              <a:extLst>
                <a:ext uri="{FF2B5EF4-FFF2-40B4-BE49-F238E27FC236}">
                  <a16:creationId xmlns:a16="http://schemas.microsoft.com/office/drawing/2014/main" id="{B33F74E3-DB54-6C6F-BF43-164345E8D645}"/>
                </a:ext>
              </a:extLst>
            </p:cNvPr>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13020;p17">
              <a:extLst>
                <a:ext uri="{FF2B5EF4-FFF2-40B4-BE49-F238E27FC236}">
                  <a16:creationId xmlns:a16="http://schemas.microsoft.com/office/drawing/2014/main" id="{633737C4-AD45-4564-62AA-F337CBA22B49}"/>
                </a:ext>
              </a:extLst>
            </p:cNvPr>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13021;p17">
              <a:extLst>
                <a:ext uri="{FF2B5EF4-FFF2-40B4-BE49-F238E27FC236}">
                  <a16:creationId xmlns:a16="http://schemas.microsoft.com/office/drawing/2014/main" id="{7F747275-CEA0-0A98-7ABE-205E41B68C6F}"/>
                </a:ext>
              </a:extLst>
            </p:cNvPr>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13022;p17">
              <a:extLst>
                <a:ext uri="{FF2B5EF4-FFF2-40B4-BE49-F238E27FC236}">
                  <a16:creationId xmlns:a16="http://schemas.microsoft.com/office/drawing/2014/main" id="{08A94176-23F2-2C11-7F00-53620FEA16F4}"/>
                </a:ext>
              </a:extLst>
            </p:cNvPr>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 name="Google Shape;13023;p17">
            <a:extLst>
              <a:ext uri="{FF2B5EF4-FFF2-40B4-BE49-F238E27FC236}">
                <a16:creationId xmlns:a16="http://schemas.microsoft.com/office/drawing/2014/main" id="{B1B02A56-D402-5774-E005-47C616DBD6AD}"/>
              </a:ext>
            </a:extLst>
          </p:cNvPr>
          <p:cNvGrpSpPr/>
          <p:nvPr userDrawn="1"/>
        </p:nvGrpSpPr>
        <p:grpSpPr>
          <a:xfrm>
            <a:off x="9650657" y="5244130"/>
            <a:ext cx="2671337" cy="2238989"/>
            <a:chOff x="1665488" y="3866368"/>
            <a:chExt cx="1155223" cy="968253"/>
          </a:xfrm>
        </p:grpSpPr>
        <p:sp>
          <p:nvSpPr>
            <p:cNvPr id="843" name="Google Shape;13024;p17">
              <a:extLst>
                <a:ext uri="{FF2B5EF4-FFF2-40B4-BE49-F238E27FC236}">
                  <a16:creationId xmlns:a16="http://schemas.microsoft.com/office/drawing/2014/main" id="{C5F0F3B0-F130-9164-69CF-B5F1C0433F03}"/>
                </a:ext>
              </a:extLst>
            </p:cNvPr>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13025;p17">
              <a:extLst>
                <a:ext uri="{FF2B5EF4-FFF2-40B4-BE49-F238E27FC236}">
                  <a16:creationId xmlns:a16="http://schemas.microsoft.com/office/drawing/2014/main" id="{1F6D91BD-96AA-67A9-20FF-11E2D9EF4A57}"/>
                </a:ext>
              </a:extLst>
            </p:cNvPr>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13026;p17">
              <a:extLst>
                <a:ext uri="{FF2B5EF4-FFF2-40B4-BE49-F238E27FC236}">
                  <a16:creationId xmlns:a16="http://schemas.microsoft.com/office/drawing/2014/main" id="{800D664E-AFBA-00CF-2C0C-5681A6C492CA}"/>
                </a:ext>
              </a:extLst>
            </p:cNvPr>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13027;p17">
              <a:extLst>
                <a:ext uri="{FF2B5EF4-FFF2-40B4-BE49-F238E27FC236}">
                  <a16:creationId xmlns:a16="http://schemas.microsoft.com/office/drawing/2014/main" id="{8EA4525E-B390-EDE6-BE9A-7CB74B4D8332}"/>
                </a:ext>
              </a:extLst>
            </p:cNvPr>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13028;p17">
              <a:extLst>
                <a:ext uri="{FF2B5EF4-FFF2-40B4-BE49-F238E27FC236}">
                  <a16:creationId xmlns:a16="http://schemas.microsoft.com/office/drawing/2014/main" id="{B9723001-BD57-5E44-BDA4-1B99FBFCD5AF}"/>
                </a:ext>
              </a:extLst>
            </p:cNvPr>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13029;p17">
              <a:extLst>
                <a:ext uri="{FF2B5EF4-FFF2-40B4-BE49-F238E27FC236}">
                  <a16:creationId xmlns:a16="http://schemas.microsoft.com/office/drawing/2014/main" id="{EC51DF31-B884-CEC1-CCD5-05C81D3040E1}"/>
                </a:ext>
              </a:extLst>
            </p:cNvPr>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13030;p17">
              <a:extLst>
                <a:ext uri="{FF2B5EF4-FFF2-40B4-BE49-F238E27FC236}">
                  <a16:creationId xmlns:a16="http://schemas.microsoft.com/office/drawing/2014/main" id="{53B2BFD9-C5EB-E295-67AD-C9AE1D1AE6D0}"/>
                </a:ext>
              </a:extLst>
            </p:cNvPr>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13031;p17">
              <a:extLst>
                <a:ext uri="{FF2B5EF4-FFF2-40B4-BE49-F238E27FC236}">
                  <a16:creationId xmlns:a16="http://schemas.microsoft.com/office/drawing/2014/main" id="{CC88F84E-BA68-A1A0-0A88-543BB99489AA}"/>
                </a:ext>
              </a:extLst>
            </p:cNvPr>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13032;p17">
              <a:extLst>
                <a:ext uri="{FF2B5EF4-FFF2-40B4-BE49-F238E27FC236}">
                  <a16:creationId xmlns:a16="http://schemas.microsoft.com/office/drawing/2014/main" id="{7224F49B-6DE8-3FD1-AE5B-6434E730DE27}"/>
                </a:ext>
              </a:extLst>
            </p:cNvPr>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13033;p17">
              <a:extLst>
                <a:ext uri="{FF2B5EF4-FFF2-40B4-BE49-F238E27FC236}">
                  <a16:creationId xmlns:a16="http://schemas.microsoft.com/office/drawing/2014/main" id="{EA587FDC-7E03-BF77-E83A-BD26EF220D9B}"/>
                </a:ext>
              </a:extLst>
            </p:cNvPr>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13034;p17">
              <a:extLst>
                <a:ext uri="{FF2B5EF4-FFF2-40B4-BE49-F238E27FC236}">
                  <a16:creationId xmlns:a16="http://schemas.microsoft.com/office/drawing/2014/main" id="{2D8E9B8F-D618-691B-27CE-E0D7DA14F694}"/>
                </a:ext>
              </a:extLst>
            </p:cNvPr>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13035;p17">
              <a:extLst>
                <a:ext uri="{FF2B5EF4-FFF2-40B4-BE49-F238E27FC236}">
                  <a16:creationId xmlns:a16="http://schemas.microsoft.com/office/drawing/2014/main" id="{7925F8D6-7E7F-38A5-A3E7-B21C20C94AEA}"/>
                </a:ext>
              </a:extLst>
            </p:cNvPr>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13036;p17">
              <a:extLst>
                <a:ext uri="{FF2B5EF4-FFF2-40B4-BE49-F238E27FC236}">
                  <a16:creationId xmlns:a16="http://schemas.microsoft.com/office/drawing/2014/main" id="{6931DD3A-D938-C5CF-5246-A3296C460994}"/>
                </a:ext>
              </a:extLst>
            </p:cNvPr>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13037;p17">
              <a:extLst>
                <a:ext uri="{FF2B5EF4-FFF2-40B4-BE49-F238E27FC236}">
                  <a16:creationId xmlns:a16="http://schemas.microsoft.com/office/drawing/2014/main" id="{66732781-954D-9192-16AE-73785B69A8E0}"/>
                </a:ext>
              </a:extLst>
            </p:cNvPr>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13038;p17">
              <a:extLst>
                <a:ext uri="{FF2B5EF4-FFF2-40B4-BE49-F238E27FC236}">
                  <a16:creationId xmlns:a16="http://schemas.microsoft.com/office/drawing/2014/main" id="{51645013-9DB8-46FB-B5CE-C895018C67F1}"/>
                </a:ext>
              </a:extLst>
            </p:cNvPr>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13039;p17">
              <a:extLst>
                <a:ext uri="{FF2B5EF4-FFF2-40B4-BE49-F238E27FC236}">
                  <a16:creationId xmlns:a16="http://schemas.microsoft.com/office/drawing/2014/main" id="{BC0465FF-F3B3-1DAE-2B31-3C9A75E7EE7C}"/>
                </a:ext>
              </a:extLst>
            </p:cNvPr>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13040;p17">
              <a:extLst>
                <a:ext uri="{FF2B5EF4-FFF2-40B4-BE49-F238E27FC236}">
                  <a16:creationId xmlns:a16="http://schemas.microsoft.com/office/drawing/2014/main" id="{D6051BF5-94B6-B433-DEDA-316DF3C49E62}"/>
                </a:ext>
              </a:extLst>
            </p:cNvPr>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13041;p17">
              <a:extLst>
                <a:ext uri="{FF2B5EF4-FFF2-40B4-BE49-F238E27FC236}">
                  <a16:creationId xmlns:a16="http://schemas.microsoft.com/office/drawing/2014/main" id="{54BCB0EF-428E-D261-25C2-3016D560CE7E}"/>
                </a:ext>
              </a:extLst>
            </p:cNvPr>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13042;p17">
              <a:extLst>
                <a:ext uri="{FF2B5EF4-FFF2-40B4-BE49-F238E27FC236}">
                  <a16:creationId xmlns:a16="http://schemas.microsoft.com/office/drawing/2014/main" id="{BCB80347-DC95-B9E0-13CD-C0B7AE7F978F}"/>
                </a:ext>
              </a:extLst>
            </p:cNvPr>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13043;p17">
              <a:extLst>
                <a:ext uri="{FF2B5EF4-FFF2-40B4-BE49-F238E27FC236}">
                  <a16:creationId xmlns:a16="http://schemas.microsoft.com/office/drawing/2014/main" id="{AC81472D-9919-43FF-F1D2-2E3FF27F57B6}"/>
                </a:ext>
              </a:extLst>
            </p:cNvPr>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13044;p17">
              <a:extLst>
                <a:ext uri="{FF2B5EF4-FFF2-40B4-BE49-F238E27FC236}">
                  <a16:creationId xmlns:a16="http://schemas.microsoft.com/office/drawing/2014/main" id="{BCDB1FD7-8B39-EA25-1A37-D5242DE1B5FF}"/>
                </a:ext>
              </a:extLst>
            </p:cNvPr>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13045;p17">
              <a:extLst>
                <a:ext uri="{FF2B5EF4-FFF2-40B4-BE49-F238E27FC236}">
                  <a16:creationId xmlns:a16="http://schemas.microsoft.com/office/drawing/2014/main" id="{A3C2419E-A103-8D68-F27E-11C403AD5953}"/>
                </a:ext>
              </a:extLst>
            </p:cNvPr>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13046;p17">
              <a:extLst>
                <a:ext uri="{FF2B5EF4-FFF2-40B4-BE49-F238E27FC236}">
                  <a16:creationId xmlns:a16="http://schemas.microsoft.com/office/drawing/2014/main" id="{19E71338-DDF6-9860-08A6-89D012368133}"/>
                </a:ext>
              </a:extLst>
            </p:cNvPr>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13047;p17">
              <a:extLst>
                <a:ext uri="{FF2B5EF4-FFF2-40B4-BE49-F238E27FC236}">
                  <a16:creationId xmlns:a16="http://schemas.microsoft.com/office/drawing/2014/main" id="{E643C94E-381D-5993-0F5F-7B8C213FCFEC}"/>
                </a:ext>
              </a:extLst>
            </p:cNvPr>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13048;p17">
              <a:extLst>
                <a:ext uri="{FF2B5EF4-FFF2-40B4-BE49-F238E27FC236}">
                  <a16:creationId xmlns:a16="http://schemas.microsoft.com/office/drawing/2014/main" id="{26E6CF04-FBBC-D53F-AF6A-78583B964FB7}"/>
                </a:ext>
              </a:extLst>
            </p:cNvPr>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13049;p17">
              <a:extLst>
                <a:ext uri="{FF2B5EF4-FFF2-40B4-BE49-F238E27FC236}">
                  <a16:creationId xmlns:a16="http://schemas.microsoft.com/office/drawing/2014/main" id="{DC9E94D5-7B9A-A610-9A16-06E6A4E0C238}"/>
                </a:ext>
              </a:extLst>
            </p:cNvPr>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3050;p17">
              <a:extLst>
                <a:ext uri="{FF2B5EF4-FFF2-40B4-BE49-F238E27FC236}">
                  <a16:creationId xmlns:a16="http://schemas.microsoft.com/office/drawing/2014/main" id="{395EDCA1-8CC4-869F-A0B3-E086A7C22A79}"/>
                </a:ext>
              </a:extLst>
            </p:cNvPr>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3051;p17">
              <a:extLst>
                <a:ext uri="{FF2B5EF4-FFF2-40B4-BE49-F238E27FC236}">
                  <a16:creationId xmlns:a16="http://schemas.microsoft.com/office/drawing/2014/main" id="{BD7E9F92-F96E-8969-B222-769E6EA0E4C9}"/>
                </a:ext>
              </a:extLst>
            </p:cNvPr>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3052;p17">
              <a:extLst>
                <a:ext uri="{FF2B5EF4-FFF2-40B4-BE49-F238E27FC236}">
                  <a16:creationId xmlns:a16="http://schemas.microsoft.com/office/drawing/2014/main" id="{840B2C7E-1D7C-8C3F-4614-879653007FB9}"/>
                </a:ext>
              </a:extLst>
            </p:cNvPr>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3053;p17">
              <a:extLst>
                <a:ext uri="{FF2B5EF4-FFF2-40B4-BE49-F238E27FC236}">
                  <a16:creationId xmlns:a16="http://schemas.microsoft.com/office/drawing/2014/main" id="{385D89B6-3D7A-092A-722A-16D8D252FC5A}"/>
                </a:ext>
              </a:extLst>
            </p:cNvPr>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13054;p17">
              <a:extLst>
                <a:ext uri="{FF2B5EF4-FFF2-40B4-BE49-F238E27FC236}">
                  <a16:creationId xmlns:a16="http://schemas.microsoft.com/office/drawing/2014/main" id="{F3F0BE31-7715-4888-9D0B-B440D56E16BE}"/>
                </a:ext>
              </a:extLst>
            </p:cNvPr>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13055;p17">
              <a:extLst>
                <a:ext uri="{FF2B5EF4-FFF2-40B4-BE49-F238E27FC236}">
                  <a16:creationId xmlns:a16="http://schemas.microsoft.com/office/drawing/2014/main" id="{26442E45-A972-A2CB-219E-534C92808E3F}"/>
                </a:ext>
              </a:extLst>
            </p:cNvPr>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13056;p17">
              <a:extLst>
                <a:ext uri="{FF2B5EF4-FFF2-40B4-BE49-F238E27FC236}">
                  <a16:creationId xmlns:a16="http://schemas.microsoft.com/office/drawing/2014/main" id="{4E8044A8-C97E-2AF4-31FE-EDEFA046F10E}"/>
                </a:ext>
              </a:extLst>
            </p:cNvPr>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13057;p17">
              <a:extLst>
                <a:ext uri="{FF2B5EF4-FFF2-40B4-BE49-F238E27FC236}">
                  <a16:creationId xmlns:a16="http://schemas.microsoft.com/office/drawing/2014/main" id="{93792B1E-5375-6FAE-213C-134BF88C24EB}"/>
                </a:ext>
              </a:extLst>
            </p:cNvPr>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13058;p17">
              <a:extLst>
                <a:ext uri="{FF2B5EF4-FFF2-40B4-BE49-F238E27FC236}">
                  <a16:creationId xmlns:a16="http://schemas.microsoft.com/office/drawing/2014/main" id="{C32FD4D0-F0B6-43A8-BBF7-7EBD49576FA3}"/>
                </a:ext>
              </a:extLst>
            </p:cNvPr>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13059;p17">
              <a:extLst>
                <a:ext uri="{FF2B5EF4-FFF2-40B4-BE49-F238E27FC236}">
                  <a16:creationId xmlns:a16="http://schemas.microsoft.com/office/drawing/2014/main" id="{87C9C641-67A9-1FBA-F011-ED5B51B943EA}"/>
                </a:ext>
              </a:extLst>
            </p:cNvPr>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13060;p17">
              <a:extLst>
                <a:ext uri="{FF2B5EF4-FFF2-40B4-BE49-F238E27FC236}">
                  <a16:creationId xmlns:a16="http://schemas.microsoft.com/office/drawing/2014/main" id="{C7507F63-C325-877A-B33F-89198642A496}"/>
                </a:ext>
              </a:extLst>
            </p:cNvPr>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13061;p17">
              <a:extLst>
                <a:ext uri="{FF2B5EF4-FFF2-40B4-BE49-F238E27FC236}">
                  <a16:creationId xmlns:a16="http://schemas.microsoft.com/office/drawing/2014/main" id="{0AD99073-64A7-A4A0-408E-83F14C6B0BF8}"/>
                </a:ext>
              </a:extLst>
            </p:cNvPr>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13062;p17">
              <a:extLst>
                <a:ext uri="{FF2B5EF4-FFF2-40B4-BE49-F238E27FC236}">
                  <a16:creationId xmlns:a16="http://schemas.microsoft.com/office/drawing/2014/main" id="{F2A90D98-EF82-4FA3-DE85-F78E98287017}"/>
                </a:ext>
              </a:extLst>
            </p:cNvPr>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13063;p17">
              <a:extLst>
                <a:ext uri="{FF2B5EF4-FFF2-40B4-BE49-F238E27FC236}">
                  <a16:creationId xmlns:a16="http://schemas.microsoft.com/office/drawing/2014/main" id="{DF42E7ED-BA0E-1AEB-3B34-B80EC707603A}"/>
                </a:ext>
              </a:extLst>
            </p:cNvPr>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13064;p17">
              <a:extLst>
                <a:ext uri="{FF2B5EF4-FFF2-40B4-BE49-F238E27FC236}">
                  <a16:creationId xmlns:a16="http://schemas.microsoft.com/office/drawing/2014/main" id="{E05A1809-F753-2447-3539-34BC635D29DE}"/>
                </a:ext>
              </a:extLst>
            </p:cNvPr>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13065;p17">
              <a:extLst>
                <a:ext uri="{FF2B5EF4-FFF2-40B4-BE49-F238E27FC236}">
                  <a16:creationId xmlns:a16="http://schemas.microsoft.com/office/drawing/2014/main" id="{AA39D88B-127D-C52D-058D-885962311675}"/>
                </a:ext>
              </a:extLst>
            </p:cNvPr>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13066;p17">
              <a:extLst>
                <a:ext uri="{FF2B5EF4-FFF2-40B4-BE49-F238E27FC236}">
                  <a16:creationId xmlns:a16="http://schemas.microsoft.com/office/drawing/2014/main" id="{1E597FEA-CE88-82A0-D675-034A7984A20A}"/>
                </a:ext>
              </a:extLst>
            </p:cNvPr>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13067;p17">
              <a:extLst>
                <a:ext uri="{FF2B5EF4-FFF2-40B4-BE49-F238E27FC236}">
                  <a16:creationId xmlns:a16="http://schemas.microsoft.com/office/drawing/2014/main" id="{9EF7B17F-B6BC-38ED-D002-D22627901520}"/>
                </a:ext>
              </a:extLst>
            </p:cNvPr>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13068;p17">
              <a:extLst>
                <a:ext uri="{FF2B5EF4-FFF2-40B4-BE49-F238E27FC236}">
                  <a16:creationId xmlns:a16="http://schemas.microsoft.com/office/drawing/2014/main" id="{C7D94C6D-6E63-7C49-5EDA-098CA5F5DF8E}"/>
                </a:ext>
              </a:extLst>
            </p:cNvPr>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13069;p17">
              <a:extLst>
                <a:ext uri="{FF2B5EF4-FFF2-40B4-BE49-F238E27FC236}">
                  <a16:creationId xmlns:a16="http://schemas.microsoft.com/office/drawing/2014/main" id="{5A0D7BC7-D618-C81E-824A-E6EE2156DFA2}"/>
                </a:ext>
              </a:extLst>
            </p:cNvPr>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13070;p17">
              <a:extLst>
                <a:ext uri="{FF2B5EF4-FFF2-40B4-BE49-F238E27FC236}">
                  <a16:creationId xmlns:a16="http://schemas.microsoft.com/office/drawing/2014/main" id="{9F67FAAD-E1A4-6E25-98AB-31A5D7B32FF3}"/>
                </a:ext>
              </a:extLst>
            </p:cNvPr>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13071;p17">
              <a:extLst>
                <a:ext uri="{FF2B5EF4-FFF2-40B4-BE49-F238E27FC236}">
                  <a16:creationId xmlns:a16="http://schemas.microsoft.com/office/drawing/2014/main" id="{AFEE8876-3022-C1F3-871B-943344CA7B03}"/>
                </a:ext>
              </a:extLst>
            </p:cNvPr>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13072;p17">
              <a:extLst>
                <a:ext uri="{FF2B5EF4-FFF2-40B4-BE49-F238E27FC236}">
                  <a16:creationId xmlns:a16="http://schemas.microsoft.com/office/drawing/2014/main" id="{A6F1CAFC-B2F5-81D2-B530-7367110E7730}"/>
                </a:ext>
              </a:extLst>
            </p:cNvPr>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13073;p17">
              <a:extLst>
                <a:ext uri="{FF2B5EF4-FFF2-40B4-BE49-F238E27FC236}">
                  <a16:creationId xmlns:a16="http://schemas.microsoft.com/office/drawing/2014/main" id="{61E9F46E-3FA2-6F51-677B-1FD9F52569AD}"/>
                </a:ext>
              </a:extLst>
            </p:cNvPr>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13074;p17">
              <a:extLst>
                <a:ext uri="{FF2B5EF4-FFF2-40B4-BE49-F238E27FC236}">
                  <a16:creationId xmlns:a16="http://schemas.microsoft.com/office/drawing/2014/main" id="{CF1F7522-D7E9-B71B-7787-7F0D16D493E5}"/>
                </a:ext>
              </a:extLst>
            </p:cNvPr>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13075;p17">
              <a:extLst>
                <a:ext uri="{FF2B5EF4-FFF2-40B4-BE49-F238E27FC236}">
                  <a16:creationId xmlns:a16="http://schemas.microsoft.com/office/drawing/2014/main" id="{2A3EE1EB-AA99-089A-06B5-E2C83AB95F54}"/>
                </a:ext>
              </a:extLst>
            </p:cNvPr>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13076;p17">
              <a:extLst>
                <a:ext uri="{FF2B5EF4-FFF2-40B4-BE49-F238E27FC236}">
                  <a16:creationId xmlns:a16="http://schemas.microsoft.com/office/drawing/2014/main" id="{4CA071FA-733B-3DB1-5BEB-0A4808E9BBCB}"/>
                </a:ext>
              </a:extLst>
            </p:cNvPr>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13077;p17">
              <a:extLst>
                <a:ext uri="{FF2B5EF4-FFF2-40B4-BE49-F238E27FC236}">
                  <a16:creationId xmlns:a16="http://schemas.microsoft.com/office/drawing/2014/main" id="{554E9BA4-F522-135D-0624-DD236DEB9B6F}"/>
                </a:ext>
              </a:extLst>
            </p:cNvPr>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13078;p17">
              <a:extLst>
                <a:ext uri="{FF2B5EF4-FFF2-40B4-BE49-F238E27FC236}">
                  <a16:creationId xmlns:a16="http://schemas.microsoft.com/office/drawing/2014/main" id="{0AA504CA-CF66-1967-3C64-61CB4611B56A}"/>
                </a:ext>
              </a:extLst>
            </p:cNvPr>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13079;p17">
              <a:extLst>
                <a:ext uri="{FF2B5EF4-FFF2-40B4-BE49-F238E27FC236}">
                  <a16:creationId xmlns:a16="http://schemas.microsoft.com/office/drawing/2014/main" id="{009F260E-BAC6-3CE6-039C-8622D5D3DF0D}"/>
                </a:ext>
              </a:extLst>
            </p:cNvPr>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13080;p17">
              <a:extLst>
                <a:ext uri="{FF2B5EF4-FFF2-40B4-BE49-F238E27FC236}">
                  <a16:creationId xmlns:a16="http://schemas.microsoft.com/office/drawing/2014/main" id="{E9526CEC-20C4-E4B6-11C9-5DEA3F2620A8}"/>
                </a:ext>
              </a:extLst>
            </p:cNvPr>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13081;p17">
              <a:extLst>
                <a:ext uri="{FF2B5EF4-FFF2-40B4-BE49-F238E27FC236}">
                  <a16:creationId xmlns:a16="http://schemas.microsoft.com/office/drawing/2014/main" id="{123ADCB4-A10A-1DDD-473A-AF9E13FF11A3}"/>
                </a:ext>
              </a:extLst>
            </p:cNvPr>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13082;p17">
              <a:extLst>
                <a:ext uri="{FF2B5EF4-FFF2-40B4-BE49-F238E27FC236}">
                  <a16:creationId xmlns:a16="http://schemas.microsoft.com/office/drawing/2014/main" id="{DDB6E1EF-560F-4164-65C1-7089F69085A1}"/>
                </a:ext>
              </a:extLst>
            </p:cNvPr>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13083;p17">
              <a:extLst>
                <a:ext uri="{FF2B5EF4-FFF2-40B4-BE49-F238E27FC236}">
                  <a16:creationId xmlns:a16="http://schemas.microsoft.com/office/drawing/2014/main" id="{01F71E19-5E40-6238-2C33-9A46F81E8B57}"/>
                </a:ext>
              </a:extLst>
            </p:cNvPr>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13084;p17">
              <a:extLst>
                <a:ext uri="{FF2B5EF4-FFF2-40B4-BE49-F238E27FC236}">
                  <a16:creationId xmlns:a16="http://schemas.microsoft.com/office/drawing/2014/main" id="{DD2ECB24-28F7-2D75-5434-D903A28A274C}"/>
                </a:ext>
              </a:extLst>
            </p:cNvPr>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13085;p17">
              <a:extLst>
                <a:ext uri="{FF2B5EF4-FFF2-40B4-BE49-F238E27FC236}">
                  <a16:creationId xmlns:a16="http://schemas.microsoft.com/office/drawing/2014/main" id="{C57F4F77-AA0F-A213-E310-68729B75B542}"/>
                </a:ext>
              </a:extLst>
            </p:cNvPr>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13086;p17">
              <a:extLst>
                <a:ext uri="{FF2B5EF4-FFF2-40B4-BE49-F238E27FC236}">
                  <a16:creationId xmlns:a16="http://schemas.microsoft.com/office/drawing/2014/main" id="{BEE313AE-1069-4E6F-AB8D-9D34EEB2730B}"/>
                </a:ext>
              </a:extLst>
            </p:cNvPr>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13087;p17">
              <a:extLst>
                <a:ext uri="{FF2B5EF4-FFF2-40B4-BE49-F238E27FC236}">
                  <a16:creationId xmlns:a16="http://schemas.microsoft.com/office/drawing/2014/main" id="{0ADFAC78-89B7-E05B-4967-48BC16F23711}"/>
                </a:ext>
              </a:extLst>
            </p:cNvPr>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13088;p17">
              <a:extLst>
                <a:ext uri="{FF2B5EF4-FFF2-40B4-BE49-F238E27FC236}">
                  <a16:creationId xmlns:a16="http://schemas.microsoft.com/office/drawing/2014/main" id="{5B39B35B-D719-6351-76CB-D08DDB085D62}"/>
                </a:ext>
              </a:extLst>
            </p:cNvPr>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13089;p17">
              <a:extLst>
                <a:ext uri="{FF2B5EF4-FFF2-40B4-BE49-F238E27FC236}">
                  <a16:creationId xmlns:a16="http://schemas.microsoft.com/office/drawing/2014/main" id="{6C39DCFC-88E9-016C-4729-8D41FE496730}"/>
                </a:ext>
              </a:extLst>
            </p:cNvPr>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13090;p17">
              <a:extLst>
                <a:ext uri="{FF2B5EF4-FFF2-40B4-BE49-F238E27FC236}">
                  <a16:creationId xmlns:a16="http://schemas.microsoft.com/office/drawing/2014/main" id="{5F32889B-4F31-FACC-5DFE-F2A37C17E55B}"/>
                </a:ext>
              </a:extLst>
            </p:cNvPr>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13091;p17">
              <a:extLst>
                <a:ext uri="{FF2B5EF4-FFF2-40B4-BE49-F238E27FC236}">
                  <a16:creationId xmlns:a16="http://schemas.microsoft.com/office/drawing/2014/main" id="{3EC20625-6BA1-5379-1389-EDAFA2E3B30B}"/>
                </a:ext>
              </a:extLst>
            </p:cNvPr>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13092;p17">
              <a:extLst>
                <a:ext uri="{FF2B5EF4-FFF2-40B4-BE49-F238E27FC236}">
                  <a16:creationId xmlns:a16="http://schemas.microsoft.com/office/drawing/2014/main" id="{0EF89353-FACC-014B-DC64-69108042B003}"/>
                </a:ext>
              </a:extLst>
            </p:cNvPr>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13093;p17">
              <a:extLst>
                <a:ext uri="{FF2B5EF4-FFF2-40B4-BE49-F238E27FC236}">
                  <a16:creationId xmlns:a16="http://schemas.microsoft.com/office/drawing/2014/main" id="{A2701FFF-690E-DD12-B7D8-579459D2BA04}"/>
                </a:ext>
              </a:extLst>
            </p:cNvPr>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13094;p17">
              <a:extLst>
                <a:ext uri="{FF2B5EF4-FFF2-40B4-BE49-F238E27FC236}">
                  <a16:creationId xmlns:a16="http://schemas.microsoft.com/office/drawing/2014/main" id="{DB9BE0E7-E07F-D904-4F1A-808B30F7EDB3}"/>
                </a:ext>
              </a:extLst>
            </p:cNvPr>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13095;p17">
              <a:extLst>
                <a:ext uri="{FF2B5EF4-FFF2-40B4-BE49-F238E27FC236}">
                  <a16:creationId xmlns:a16="http://schemas.microsoft.com/office/drawing/2014/main" id="{30C9DB96-8240-6C35-78FB-CE26915F693B}"/>
                </a:ext>
              </a:extLst>
            </p:cNvPr>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13096;p17">
              <a:extLst>
                <a:ext uri="{FF2B5EF4-FFF2-40B4-BE49-F238E27FC236}">
                  <a16:creationId xmlns:a16="http://schemas.microsoft.com/office/drawing/2014/main" id="{7EC9DF6E-6314-9119-40F0-BBE067AD144A}"/>
                </a:ext>
              </a:extLst>
            </p:cNvPr>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13097;p17">
              <a:extLst>
                <a:ext uri="{FF2B5EF4-FFF2-40B4-BE49-F238E27FC236}">
                  <a16:creationId xmlns:a16="http://schemas.microsoft.com/office/drawing/2014/main" id="{BF3D188D-2738-1490-CB8A-95C4C902393C}"/>
                </a:ext>
              </a:extLst>
            </p:cNvPr>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13098;p17">
              <a:extLst>
                <a:ext uri="{FF2B5EF4-FFF2-40B4-BE49-F238E27FC236}">
                  <a16:creationId xmlns:a16="http://schemas.microsoft.com/office/drawing/2014/main" id="{7CCB1CFC-10A6-DFB6-73E6-B5D46956F9FC}"/>
                </a:ext>
              </a:extLst>
            </p:cNvPr>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13099;p17">
              <a:extLst>
                <a:ext uri="{FF2B5EF4-FFF2-40B4-BE49-F238E27FC236}">
                  <a16:creationId xmlns:a16="http://schemas.microsoft.com/office/drawing/2014/main" id="{4725F360-95DA-6D17-C4F8-7BEB42D2361B}"/>
                </a:ext>
              </a:extLst>
            </p:cNvPr>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13100;p17">
              <a:extLst>
                <a:ext uri="{FF2B5EF4-FFF2-40B4-BE49-F238E27FC236}">
                  <a16:creationId xmlns:a16="http://schemas.microsoft.com/office/drawing/2014/main" id="{44F49E9E-7500-C0E3-C9BF-CCC6AC72C39C}"/>
                </a:ext>
              </a:extLst>
            </p:cNvPr>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13101;p17">
              <a:extLst>
                <a:ext uri="{FF2B5EF4-FFF2-40B4-BE49-F238E27FC236}">
                  <a16:creationId xmlns:a16="http://schemas.microsoft.com/office/drawing/2014/main" id="{3848FE2F-6DA8-FF7F-80F7-59FAFB127AA5}"/>
                </a:ext>
              </a:extLst>
            </p:cNvPr>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13102;p17">
              <a:extLst>
                <a:ext uri="{FF2B5EF4-FFF2-40B4-BE49-F238E27FC236}">
                  <a16:creationId xmlns:a16="http://schemas.microsoft.com/office/drawing/2014/main" id="{D4F1920A-6446-D00F-BB3F-E17300FF5925}"/>
                </a:ext>
              </a:extLst>
            </p:cNvPr>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13103;p17">
              <a:extLst>
                <a:ext uri="{FF2B5EF4-FFF2-40B4-BE49-F238E27FC236}">
                  <a16:creationId xmlns:a16="http://schemas.microsoft.com/office/drawing/2014/main" id="{29D3AB1A-36F2-DC08-D170-130A53AD9AE7}"/>
                </a:ext>
              </a:extLst>
            </p:cNvPr>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13104;p17">
              <a:extLst>
                <a:ext uri="{FF2B5EF4-FFF2-40B4-BE49-F238E27FC236}">
                  <a16:creationId xmlns:a16="http://schemas.microsoft.com/office/drawing/2014/main" id="{12EEF371-5E10-2D82-F3BC-DAA38114FD0B}"/>
                </a:ext>
              </a:extLst>
            </p:cNvPr>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13105;p17">
              <a:extLst>
                <a:ext uri="{FF2B5EF4-FFF2-40B4-BE49-F238E27FC236}">
                  <a16:creationId xmlns:a16="http://schemas.microsoft.com/office/drawing/2014/main" id="{B4103D31-487E-26E3-4604-82FE2052DE04}"/>
                </a:ext>
              </a:extLst>
            </p:cNvPr>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13106;p17">
              <a:extLst>
                <a:ext uri="{FF2B5EF4-FFF2-40B4-BE49-F238E27FC236}">
                  <a16:creationId xmlns:a16="http://schemas.microsoft.com/office/drawing/2014/main" id="{859393B5-2739-2C0B-6BED-B10D39A675A9}"/>
                </a:ext>
              </a:extLst>
            </p:cNvPr>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13107;p17">
              <a:extLst>
                <a:ext uri="{FF2B5EF4-FFF2-40B4-BE49-F238E27FC236}">
                  <a16:creationId xmlns:a16="http://schemas.microsoft.com/office/drawing/2014/main" id="{4E681F62-2B3D-242B-2BF0-DA094C3EAD61}"/>
                </a:ext>
              </a:extLst>
            </p:cNvPr>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13108;p17">
              <a:extLst>
                <a:ext uri="{FF2B5EF4-FFF2-40B4-BE49-F238E27FC236}">
                  <a16:creationId xmlns:a16="http://schemas.microsoft.com/office/drawing/2014/main" id="{DC83D6E4-403A-689F-5CB6-EC7A1926C57B}"/>
                </a:ext>
              </a:extLst>
            </p:cNvPr>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13109;p17">
              <a:extLst>
                <a:ext uri="{FF2B5EF4-FFF2-40B4-BE49-F238E27FC236}">
                  <a16:creationId xmlns:a16="http://schemas.microsoft.com/office/drawing/2014/main" id="{359CD054-06F2-932A-EDCC-DDF01DCF5E77}"/>
                </a:ext>
              </a:extLst>
            </p:cNvPr>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13110;p17">
              <a:extLst>
                <a:ext uri="{FF2B5EF4-FFF2-40B4-BE49-F238E27FC236}">
                  <a16:creationId xmlns:a16="http://schemas.microsoft.com/office/drawing/2014/main" id="{3927F2A9-0C04-D75B-D912-BF4E0532EC50}"/>
                </a:ext>
              </a:extLst>
            </p:cNvPr>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13111;p17">
              <a:extLst>
                <a:ext uri="{FF2B5EF4-FFF2-40B4-BE49-F238E27FC236}">
                  <a16:creationId xmlns:a16="http://schemas.microsoft.com/office/drawing/2014/main" id="{2BFC9B42-EFE3-7DF2-6F4E-C44458E77790}"/>
                </a:ext>
              </a:extLst>
            </p:cNvPr>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13112;p17">
              <a:extLst>
                <a:ext uri="{FF2B5EF4-FFF2-40B4-BE49-F238E27FC236}">
                  <a16:creationId xmlns:a16="http://schemas.microsoft.com/office/drawing/2014/main" id="{140DC13D-53D3-1738-CAE9-E0B71772BC2F}"/>
                </a:ext>
              </a:extLst>
            </p:cNvPr>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13113;p17">
              <a:extLst>
                <a:ext uri="{FF2B5EF4-FFF2-40B4-BE49-F238E27FC236}">
                  <a16:creationId xmlns:a16="http://schemas.microsoft.com/office/drawing/2014/main" id="{AF7621D3-FA47-B3E0-3185-A6E0EB40A629}"/>
                </a:ext>
              </a:extLst>
            </p:cNvPr>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13114;p17">
              <a:extLst>
                <a:ext uri="{FF2B5EF4-FFF2-40B4-BE49-F238E27FC236}">
                  <a16:creationId xmlns:a16="http://schemas.microsoft.com/office/drawing/2014/main" id="{204D2B9B-8544-400A-F92A-7EADE4A99499}"/>
                </a:ext>
              </a:extLst>
            </p:cNvPr>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13115;p17">
              <a:extLst>
                <a:ext uri="{FF2B5EF4-FFF2-40B4-BE49-F238E27FC236}">
                  <a16:creationId xmlns:a16="http://schemas.microsoft.com/office/drawing/2014/main" id="{FABE7FC8-140E-6863-D2AA-04988F664DBC}"/>
                </a:ext>
              </a:extLst>
            </p:cNvPr>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13116;p17">
              <a:extLst>
                <a:ext uri="{FF2B5EF4-FFF2-40B4-BE49-F238E27FC236}">
                  <a16:creationId xmlns:a16="http://schemas.microsoft.com/office/drawing/2014/main" id="{AC194CA8-F313-9FDC-E5E0-A7FA4E68D389}"/>
                </a:ext>
              </a:extLst>
            </p:cNvPr>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13117;p17">
              <a:extLst>
                <a:ext uri="{FF2B5EF4-FFF2-40B4-BE49-F238E27FC236}">
                  <a16:creationId xmlns:a16="http://schemas.microsoft.com/office/drawing/2014/main" id="{48ACD92C-E2D9-BC31-F070-EF5C83A146F0}"/>
                </a:ext>
              </a:extLst>
            </p:cNvPr>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13118;p17">
              <a:extLst>
                <a:ext uri="{FF2B5EF4-FFF2-40B4-BE49-F238E27FC236}">
                  <a16:creationId xmlns:a16="http://schemas.microsoft.com/office/drawing/2014/main" id="{910EB95F-2038-CAFC-DDCC-2EF4D9EA43CF}"/>
                </a:ext>
              </a:extLst>
            </p:cNvPr>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13119;p17">
              <a:extLst>
                <a:ext uri="{FF2B5EF4-FFF2-40B4-BE49-F238E27FC236}">
                  <a16:creationId xmlns:a16="http://schemas.microsoft.com/office/drawing/2014/main" id="{8CC7CA89-866D-2774-2828-9AFEF1777996}"/>
                </a:ext>
              </a:extLst>
            </p:cNvPr>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13120;p17">
              <a:extLst>
                <a:ext uri="{FF2B5EF4-FFF2-40B4-BE49-F238E27FC236}">
                  <a16:creationId xmlns:a16="http://schemas.microsoft.com/office/drawing/2014/main" id="{1B5CB0F9-29E0-2D3E-BFA4-BF08A662EF2F}"/>
                </a:ext>
              </a:extLst>
            </p:cNvPr>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13121;p17">
              <a:extLst>
                <a:ext uri="{FF2B5EF4-FFF2-40B4-BE49-F238E27FC236}">
                  <a16:creationId xmlns:a16="http://schemas.microsoft.com/office/drawing/2014/main" id="{CAE164B6-271A-5CC1-85AE-9844B18FB855}"/>
                </a:ext>
              </a:extLst>
            </p:cNvPr>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13122;p17">
              <a:extLst>
                <a:ext uri="{FF2B5EF4-FFF2-40B4-BE49-F238E27FC236}">
                  <a16:creationId xmlns:a16="http://schemas.microsoft.com/office/drawing/2014/main" id="{15ACCAF8-C0BE-3E1F-5879-4FC5EE1BFB0D}"/>
                </a:ext>
              </a:extLst>
            </p:cNvPr>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13123;p17">
              <a:extLst>
                <a:ext uri="{FF2B5EF4-FFF2-40B4-BE49-F238E27FC236}">
                  <a16:creationId xmlns:a16="http://schemas.microsoft.com/office/drawing/2014/main" id="{CFABF531-A49D-A990-A753-2C5EAF9644F9}"/>
                </a:ext>
              </a:extLst>
            </p:cNvPr>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13124;p17">
              <a:extLst>
                <a:ext uri="{FF2B5EF4-FFF2-40B4-BE49-F238E27FC236}">
                  <a16:creationId xmlns:a16="http://schemas.microsoft.com/office/drawing/2014/main" id="{7DCFE696-D7AC-EBE0-3A1A-113638DC76DC}"/>
                </a:ext>
              </a:extLst>
            </p:cNvPr>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13125;p17">
              <a:extLst>
                <a:ext uri="{FF2B5EF4-FFF2-40B4-BE49-F238E27FC236}">
                  <a16:creationId xmlns:a16="http://schemas.microsoft.com/office/drawing/2014/main" id="{A7D64D3C-04FD-BB64-4363-81729C6610D3}"/>
                </a:ext>
              </a:extLst>
            </p:cNvPr>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13126;p17">
              <a:extLst>
                <a:ext uri="{FF2B5EF4-FFF2-40B4-BE49-F238E27FC236}">
                  <a16:creationId xmlns:a16="http://schemas.microsoft.com/office/drawing/2014/main" id="{2C5924B5-2796-48C7-04B3-D591F638BD4E}"/>
                </a:ext>
              </a:extLst>
            </p:cNvPr>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13127;p17">
              <a:extLst>
                <a:ext uri="{FF2B5EF4-FFF2-40B4-BE49-F238E27FC236}">
                  <a16:creationId xmlns:a16="http://schemas.microsoft.com/office/drawing/2014/main" id="{EAF2D87B-8700-7ACE-A5EC-4B3824D80AE6}"/>
                </a:ext>
              </a:extLst>
            </p:cNvPr>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13128;p17">
              <a:extLst>
                <a:ext uri="{FF2B5EF4-FFF2-40B4-BE49-F238E27FC236}">
                  <a16:creationId xmlns:a16="http://schemas.microsoft.com/office/drawing/2014/main" id="{438441C4-29C3-2192-AE36-E2A99CA01134}"/>
                </a:ext>
              </a:extLst>
            </p:cNvPr>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13129;p17">
              <a:extLst>
                <a:ext uri="{FF2B5EF4-FFF2-40B4-BE49-F238E27FC236}">
                  <a16:creationId xmlns:a16="http://schemas.microsoft.com/office/drawing/2014/main" id="{4C3EE3B6-7E2D-EA80-FF8C-460220D10F33}"/>
                </a:ext>
              </a:extLst>
            </p:cNvPr>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13130;p17">
              <a:extLst>
                <a:ext uri="{FF2B5EF4-FFF2-40B4-BE49-F238E27FC236}">
                  <a16:creationId xmlns:a16="http://schemas.microsoft.com/office/drawing/2014/main" id="{43D2336D-5A71-D26F-5083-43E606A0CBB5}"/>
                </a:ext>
              </a:extLst>
            </p:cNvPr>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13131;p17">
              <a:extLst>
                <a:ext uri="{FF2B5EF4-FFF2-40B4-BE49-F238E27FC236}">
                  <a16:creationId xmlns:a16="http://schemas.microsoft.com/office/drawing/2014/main" id="{DDA569BA-641A-D229-6A32-02722B6F8209}"/>
                </a:ext>
              </a:extLst>
            </p:cNvPr>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13132;p17">
              <a:extLst>
                <a:ext uri="{FF2B5EF4-FFF2-40B4-BE49-F238E27FC236}">
                  <a16:creationId xmlns:a16="http://schemas.microsoft.com/office/drawing/2014/main" id="{70E98318-7E71-7763-F450-20E073EBD4D1}"/>
                </a:ext>
              </a:extLst>
            </p:cNvPr>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13133;p17">
              <a:extLst>
                <a:ext uri="{FF2B5EF4-FFF2-40B4-BE49-F238E27FC236}">
                  <a16:creationId xmlns:a16="http://schemas.microsoft.com/office/drawing/2014/main" id="{1F7E0C36-84F3-268F-BB5F-33D7719A46CA}"/>
                </a:ext>
              </a:extLst>
            </p:cNvPr>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3134;p17">
              <a:extLst>
                <a:ext uri="{FF2B5EF4-FFF2-40B4-BE49-F238E27FC236}">
                  <a16:creationId xmlns:a16="http://schemas.microsoft.com/office/drawing/2014/main" id="{B8391853-693E-88F5-024E-984D12DB044C}"/>
                </a:ext>
              </a:extLst>
            </p:cNvPr>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3135;p17">
              <a:extLst>
                <a:ext uri="{FF2B5EF4-FFF2-40B4-BE49-F238E27FC236}">
                  <a16:creationId xmlns:a16="http://schemas.microsoft.com/office/drawing/2014/main" id="{E2EABFEC-6AE1-3EA0-8580-726C19D63AE8}"/>
                </a:ext>
              </a:extLst>
            </p:cNvPr>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3136;p17">
              <a:extLst>
                <a:ext uri="{FF2B5EF4-FFF2-40B4-BE49-F238E27FC236}">
                  <a16:creationId xmlns:a16="http://schemas.microsoft.com/office/drawing/2014/main" id="{1A9BC409-A9B5-06F9-8425-0ED2FA3B27E7}"/>
                </a:ext>
              </a:extLst>
            </p:cNvPr>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3137;p17">
              <a:extLst>
                <a:ext uri="{FF2B5EF4-FFF2-40B4-BE49-F238E27FC236}">
                  <a16:creationId xmlns:a16="http://schemas.microsoft.com/office/drawing/2014/main" id="{F855EB7F-57DB-E768-DF4B-8F8873B8AD65}"/>
                </a:ext>
              </a:extLst>
            </p:cNvPr>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3138;p17">
              <a:extLst>
                <a:ext uri="{FF2B5EF4-FFF2-40B4-BE49-F238E27FC236}">
                  <a16:creationId xmlns:a16="http://schemas.microsoft.com/office/drawing/2014/main" id="{C273B1D3-5D5F-3790-B7BC-DECF61BC31C6}"/>
                </a:ext>
              </a:extLst>
            </p:cNvPr>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3139;p17">
              <a:extLst>
                <a:ext uri="{FF2B5EF4-FFF2-40B4-BE49-F238E27FC236}">
                  <a16:creationId xmlns:a16="http://schemas.microsoft.com/office/drawing/2014/main" id="{E79E38B8-FD81-7994-EEA2-FBA6EFA9D11C}"/>
                </a:ext>
              </a:extLst>
            </p:cNvPr>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3140;p17">
              <a:extLst>
                <a:ext uri="{FF2B5EF4-FFF2-40B4-BE49-F238E27FC236}">
                  <a16:creationId xmlns:a16="http://schemas.microsoft.com/office/drawing/2014/main" id="{AEA79D3E-20D9-8B73-C9DD-3A93992A1326}"/>
                </a:ext>
              </a:extLst>
            </p:cNvPr>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3141;p17">
              <a:extLst>
                <a:ext uri="{FF2B5EF4-FFF2-40B4-BE49-F238E27FC236}">
                  <a16:creationId xmlns:a16="http://schemas.microsoft.com/office/drawing/2014/main" id="{92C521DE-99A4-11A8-95F8-983F73AB3608}"/>
                </a:ext>
              </a:extLst>
            </p:cNvPr>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3142;p17">
              <a:extLst>
                <a:ext uri="{FF2B5EF4-FFF2-40B4-BE49-F238E27FC236}">
                  <a16:creationId xmlns:a16="http://schemas.microsoft.com/office/drawing/2014/main" id="{892D7DDD-ED34-611A-07DB-74AE96FBCD6D}"/>
                </a:ext>
              </a:extLst>
            </p:cNvPr>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3143;p17">
              <a:extLst>
                <a:ext uri="{FF2B5EF4-FFF2-40B4-BE49-F238E27FC236}">
                  <a16:creationId xmlns:a16="http://schemas.microsoft.com/office/drawing/2014/main" id="{E5C390EA-FE4E-0D98-73C3-1320259D2D78}"/>
                </a:ext>
              </a:extLst>
            </p:cNvPr>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3144;p17">
              <a:extLst>
                <a:ext uri="{FF2B5EF4-FFF2-40B4-BE49-F238E27FC236}">
                  <a16:creationId xmlns:a16="http://schemas.microsoft.com/office/drawing/2014/main" id="{90B6A5D8-0114-C7E4-B24B-F6D9BF4C5DE6}"/>
                </a:ext>
              </a:extLst>
            </p:cNvPr>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3145;p17">
              <a:extLst>
                <a:ext uri="{FF2B5EF4-FFF2-40B4-BE49-F238E27FC236}">
                  <a16:creationId xmlns:a16="http://schemas.microsoft.com/office/drawing/2014/main" id="{1E1438D0-EA4B-2A5B-86EE-08EE6495C5CF}"/>
                </a:ext>
              </a:extLst>
            </p:cNvPr>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3146;p17">
              <a:extLst>
                <a:ext uri="{FF2B5EF4-FFF2-40B4-BE49-F238E27FC236}">
                  <a16:creationId xmlns:a16="http://schemas.microsoft.com/office/drawing/2014/main" id="{EC44DC86-1964-567A-62CE-DACD77895A94}"/>
                </a:ext>
              </a:extLst>
            </p:cNvPr>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3147;p17">
              <a:extLst>
                <a:ext uri="{FF2B5EF4-FFF2-40B4-BE49-F238E27FC236}">
                  <a16:creationId xmlns:a16="http://schemas.microsoft.com/office/drawing/2014/main" id="{38EBE590-698F-614F-3BB3-3D8A8F82F57E}"/>
                </a:ext>
              </a:extLst>
            </p:cNvPr>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3148;p17">
              <a:extLst>
                <a:ext uri="{FF2B5EF4-FFF2-40B4-BE49-F238E27FC236}">
                  <a16:creationId xmlns:a16="http://schemas.microsoft.com/office/drawing/2014/main" id="{9AF9FA1E-5E04-39BE-86E8-2CA0C37253E7}"/>
                </a:ext>
              </a:extLst>
            </p:cNvPr>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3149;p17">
              <a:extLst>
                <a:ext uri="{FF2B5EF4-FFF2-40B4-BE49-F238E27FC236}">
                  <a16:creationId xmlns:a16="http://schemas.microsoft.com/office/drawing/2014/main" id="{D014A89B-64A4-3C5A-2713-781C2CF9D97A}"/>
                </a:ext>
              </a:extLst>
            </p:cNvPr>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3150;p17">
              <a:extLst>
                <a:ext uri="{FF2B5EF4-FFF2-40B4-BE49-F238E27FC236}">
                  <a16:creationId xmlns:a16="http://schemas.microsoft.com/office/drawing/2014/main" id="{12A0C43F-CDB4-A687-B9AD-9A77E8BD68DF}"/>
                </a:ext>
              </a:extLst>
            </p:cNvPr>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3151;p17">
              <a:extLst>
                <a:ext uri="{FF2B5EF4-FFF2-40B4-BE49-F238E27FC236}">
                  <a16:creationId xmlns:a16="http://schemas.microsoft.com/office/drawing/2014/main" id="{68E94D61-7E39-D7B0-4600-4794E8856D68}"/>
                </a:ext>
              </a:extLst>
            </p:cNvPr>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3152;p17">
              <a:extLst>
                <a:ext uri="{FF2B5EF4-FFF2-40B4-BE49-F238E27FC236}">
                  <a16:creationId xmlns:a16="http://schemas.microsoft.com/office/drawing/2014/main" id="{44ABFD38-502F-4EBF-8F66-457BF6289393}"/>
                </a:ext>
              </a:extLst>
            </p:cNvPr>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3153;p17">
              <a:extLst>
                <a:ext uri="{FF2B5EF4-FFF2-40B4-BE49-F238E27FC236}">
                  <a16:creationId xmlns:a16="http://schemas.microsoft.com/office/drawing/2014/main" id="{81FFD45B-8B6E-9843-94EB-5526737668CD}"/>
                </a:ext>
              </a:extLst>
            </p:cNvPr>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3154;p17">
              <a:extLst>
                <a:ext uri="{FF2B5EF4-FFF2-40B4-BE49-F238E27FC236}">
                  <a16:creationId xmlns:a16="http://schemas.microsoft.com/office/drawing/2014/main" id="{2A3E0A30-860A-26C7-7220-F7D4FDDB77EB}"/>
                </a:ext>
              </a:extLst>
            </p:cNvPr>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3155;p17">
              <a:extLst>
                <a:ext uri="{FF2B5EF4-FFF2-40B4-BE49-F238E27FC236}">
                  <a16:creationId xmlns:a16="http://schemas.microsoft.com/office/drawing/2014/main" id="{D5EBA4EC-B138-040D-6954-0AC1AB660821}"/>
                </a:ext>
              </a:extLst>
            </p:cNvPr>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3156;p17">
              <a:extLst>
                <a:ext uri="{FF2B5EF4-FFF2-40B4-BE49-F238E27FC236}">
                  <a16:creationId xmlns:a16="http://schemas.microsoft.com/office/drawing/2014/main" id="{F7D1BCBC-8EFD-5A8F-C8AD-E9EE1EA65FE9}"/>
                </a:ext>
              </a:extLst>
            </p:cNvPr>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3157;p17">
              <a:extLst>
                <a:ext uri="{FF2B5EF4-FFF2-40B4-BE49-F238E27FC236}">
                  <a16:creationId xmlns:a16="http://schemas.microsoft.com/office/drawing/2014/main" id="{66875127-9D7A-C4B7-F707-8544A2AEB35F}"/>
                </a:ext>
              </a:extLst>
            </p:cNvPr>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3158;p17">
              <a:extLst>
                <a:ext uri="{FF2B5EF4-FFF2-40B4-BE49-F238E27FC236}">
                  <a16:creationId xmlns:a16="http://schemas.microsoft.com/office/drawing/2014/main" id="{8642343E-4951-6946-6173-882A93C71159}"/>
                </a:ext>
              </a:extLst>
            </p:cNvPr>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3159;p17">
              <a:extLst>
                <a:ext uri="{FF2B5EF4-FFF2-40B4-BE49-F238E27FC236}">
                  <a16:creationId xmlns:a16="http://schemas.microsoft.com/office/drawing/2014/main" id="{334BC9B4-F573-A8A2-E8E0-B486943A2AA2}"/>
                </a:ext>
              </a:extLst>
            </p:cNvPr>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3160;p17">
              <a:extLst>
                <a:ext uri="{FF2B5EF4-FFF2-40B4-BE49-F238E27FC236}">
                  <a16:creationId xmlns:a16="http://schemas.microsoft.com/office/drawing/2014/main" id="{72FC7E6B-6BB9-661B-46B3-6A20C6EB95EF}"/>
                </a:ext>
              </a:extLst>
            </p:cNvPr>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3161;p17">
              <a:extLst>
                <a:ext uri="{FF2B5EF4-FFF2-40B4-BE49-F238E27FC236}">
                  <a16:creationId xmlns:a16="http://schemas.microsoft.com/office/drawing/2014/main" id="{CE9BB7DB-3EBF-6A9D-69CF-A388B0DFFD03}"/>
                </a:ext>
              </a:extLst>
            </p:cNvPr>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3162;p17">
              <a:extLst>
                <a:ext uri="{FF2B5EF4-FFF2-40B4-BE49-F238E27FC236}">
                  <a16:creationId xmlns:a16="http://schemas.microsoft.com/office/drawing/2014/main" id="{B746EBB3-BECE-B0AB-A55F-6A737F74664F}"/>
                </a:ext>
              </a:extLst>
            </p:cNvPr>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3163;p17">
              <a:extLst>
                <a:ext uri="{FF2B5EF4-FFF2-40B4-BE49-F238E27FC236}">
                  <a16:creationId xmlns:a16="http://schemas.microsoft.com/office/drawing/2014/main" id="{C08EA184-DB14-86D4-556A-E1BF0860D8F4}"/>
                </a:ext>
              </a:extLst>
            </p:cNvPr>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164;p17">
              <a:extLst>
                <a:ext uri="{FF2B5EF4-FFF2-40B4-BE49-F238E27FC236}">
                  <a16:creationId xmlns:a16="http://schemas.microsoft.com/office/drawing/2014/main" id="{E321AB07-B10C-0ED9-D364-103CACF6C0BD}"/>
                </a:ext>
              </a:extLst>
            </p:cNvPr>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165;p17">
              <a:extLst>
                <a:ext uri="{FF2B5EF4-FFF2-40B4-BE49-F238E27FC236}">
                  <a16:creationId xmlns:a16="http://schemas.microsoft.com/office/drawing/2014/main" id="{E2F95FC6-B146-A271-9198-2801C3E54E25}"/>
                </a:ext>
              </a:extLst>
            </p:cNvPr>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166;p17">
              <a:extLst>
                <a:ext uri="{FF2B5EF4-FFF2-40B4-BE49-F238E27FC236}">
                  <a16:creationId xmlns:a16="http://schemas.microsoft.com/office/drawing/2014/main" id="{C85DFC75-22AD-1B7D-EC00-8F0BDC88883D}"/>
                </a:ext>
              </a:extLst>
            </p:cNvPr>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167;p17">
              <a:extLst>
                <a:ext uri="{FF2B5EF4-FFF2-40B4-BE49-F238E27FC236}">
                  <a16:creationId xmlns:a16="http://schemas.microsoft.com/office/drawing/2014/main" id="{ED0E2626-E5E8-ED55-4C54-83240B903221}"/>
                </a:ext>
              </a:extLst>
            </p:cNvPr>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168;p17">
              <a:extLst>
                <a:ext uri="{FF2B5EF4-FFF2-40B4-BE49-F238E27FC236}">
                  <a16:creationId xmlns:a16="http://schemas.microsoft.com/office/drawing/2014/main" id="{6DFC2176-CAE9-9152-E8E6-15E6F8EE2F0E}"/>
                </a:ext>
              </a:extLst>
            </p:cNvPr>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169;p17">
              <a:extLst>
                <a:ext uri="{FF2B5EF4-FFF2-40B4-BE49-F238E27FC236}">
                  <a16:creationId xmlns:a16="http://schemas.microsoft.com/office/drawing/2014/main" id="{AA661B78-EE97-6382-5170-1DEA887C8695}"/>
                </a:ext>
              </a:extLst>
            </p:cNvPr>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170;p17">
              <a:extLst>
                <a:ext uri="{FF2B5EF4-FFF2-40B4-BE49-F238E27FC236}">
                  <a16:creationId xmlns:a16="http://schemas.microsoft.com/office/drawing/2014/main" id="{1A3F7A32-18D8-21CA-121C-5C99039C3504}"/>
                </a:ext>
              </a:extLst>
            </p:cNvPr>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171;p17">
              <a:extLst>
                <a:ext uri="{FF2B5EF4-FFF2-40B4-BE49-F238E27FC236}">
                  <a16:creationId xmlns:a16="http://schemas.microsoft.com/office/drawing/2014/main" id="{09D7EF82-DCB4-217D-CBBB-B9E4872A0FF1}"/>
                </a:ext>
              </a:extLst>
            </p:cNvPr>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172;p17">
              <a:extLst>
                <a:ext uri="{FF2B5EF4-FFF2-40B4-BE49-F238E27FC236}">
                  <a16:creationId xmlns:a16="http://schemas.microsoft.com/office/drawing/2014/main" id="{F0561E98-2937-9EAB-2079-8DAE1C836D5C}"/>
                </a:ext>
              </a:extLst>
            </p:cNvPr>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173;p17">
              <a:extLst>
                <a:ext uri="{FF2B5EF4-FFF2-40B4-BE49-F238E27FC236}">
                  <a16:creationId xmlns:a16="http://schemas.microsoft.com/office/drawing/2014/main" id="{A64D3807-BF97-A3F4-8757-A643103E8E10}"/>
                </a:ext>
              </a:extLst>
            </p:cNvPr>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3174;p17">
              <a:extLst>
                <a:ext uri="{FF2B5EF4-FFF2-40B4-BE49-F238E27FC236}">
                  <a16:creationId xmlns:a16="http://schemas.microsoft.com/office/drawing/2014/main" id="{09497ED0-D190-1A66-B84E-39236439AECE}"/>
                </a:ext>
              </a:extLst>
            </p:cNvPr>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3175;p17">
              <a:extLst>
                <a:ext uri="{FF2B5EF4-FFF2-40B4-BE49-F238E27FC236}">
                  <a16:creationId xmlns:a16="http://schemas.microsoft.com/office/drawing/2014/main" id="{0B45AEBB-448E-E77E-B8F3-3A3D0029C24A}"/>
                </a:ext>
              </a:extLst>
            </p:cNvPr>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3176;p17">
              <a:extLst>
                <a:ext uri="{FF2B5EF4-FFF2-40B4-BE49-F238E27FC236}">
                  <a16:creationId xmlns:a16="http://schemas.microsoft.com/office/drawing/2014/main" id="{04AAA5C2-DC0F-0680-224D-CD6B132EFE7B}"/>
                </a:ext>
              </a:extLst>
            </p:cNvPr>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3177;p17">
              <a:extLst>
                <a:ext uri="{FF2B5EF4-FFF2-40B4-BE49-F238E27FC236}">
                  <a16:creationId xmlns:a16="http://schemas.microsoft.com/office/drawing/2014/main" id="{9C5017FA-D99C-9E49-F653-CDD67550155F}"/>
                </a:ext>
              </a:extLst>
            </p:cNvPr>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3178;p17">
              <a:extLst>
                <a:ext uri="{FF2B5EF4-FFF2-40B4-BE49-F238E27FC236}">
                  <a16:creationId xmlns:a16="http://schemas.microsoft.com/office/drawing/2014/main" id="{09399EC3-8FB3-EC88-4678-58301E07DC9B}"/>
                </a:ext>
              </a:extLst>
            </p:cNvPr>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3179;p17">
              <a:extLst>
                <a:ext uri="{FF2B5EF4-FFF2-40B4-BE49-F238E27FC236}">
                  <a16:creationId xmlns:a16="http://schemas.microsoft.com/office/drawing/2014/main" id="{9D6050A1-A649-768D-7C88-C2CCF92FA4AA}"/>
                </a:ext>
              </a:extLst>
            </p:cNvPr>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3180;p17">
              <a:extLst>
                <a:ext uri="{FF2B5EF4-FFF2-40B4-BE49-F238E27FC236}">
                  <a16:creationId xmlns:a16="http://schemas.microsoft.com/office/drawing/2014/main" id="{D68B7318-E6DB-1988-3928-4D90CCF380FE}"/>
                </a:ext>
              </a:extLst>
            </p:cNvPr>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3181;p17">
              <a:extLst>
                <a:ext uri="{FF2B5EF4-FFF2-40B4-BE49-F238E27FC236}">
                  <a16:creationId xmlns:a16="http://schemas.microsoft.com/office/drawing/2014/main" id="{C7B97E4E-1EC1-04C3-BED6-88D3D33783AC}"/>
                </a:ext>
              </a:extLst>
            </p:cNvPr>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3182;p17">
              <a:extLst>
                <a:ext uri="{FF2B5EF4-FFF2-40B4-BE49-F238E27FC236}">
                  <a16:creationId xmlns:a16="http://schemas.microsoft.com/office/drawing/2014/main" id="{66AE5666-2697-5DD4-B889-A9D4F4FCA2C6}"/>
                </a:ext>
              </a:extLst>
            </p:cNvPr>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3183;p17">
              <a:extLst>
                <a:ext uri="{FF2B5EF4-FFF2-40B4-BE49-F238E27FC236}">
                  <a16:creationId xmlns:a16="http://schemas.microsoft.com/office/drawing/2014/main" id="{52C57640-5E1E-5AC9-A860-ED68054C1E57}"/>
                </a:ext>
              </a:extLst>
            </p:cNvPr>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3184;p17">
              <a:extLst>
                <a:ext uri="{FF2B5EF4-FFF2-40B4-BE49-F238E27FC236}">
                  <a16:creationId xmlns:a16="http://schemas.microsoft.com/office/drawing/2014/main" id="{C5A22509-27A8-62E1-9003-DB7FDDE1C10C}"/>
                </a:ext>
              </a:extLst>
            </p:cNvPr>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3185;p17">
              <a:extLst>
                <a:ext uri="{FF2B5EF4-FFF2-40B4-BE49-F238E27FC236}">
                  <a16:creationId xmlns:a16="http://schemas.microsoft.com/office/drawing/2014/main" id="{98A3A846-A33E-6EB4-8F9D-6FD6FED4A7B1}"/>
                </a:ext>
              </a:extLst>
            </p:cNvPr>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3186;p17">
              <a:extLst>
                <a:ext uri="{FF2B5EF4-FFF2-40B4-BE49-F238E27FC236}">
                  <a16:creationId xmlns:a16="http://schemas.microsoft.com/office/drawing/2014/main" id="{CCC141DB-4F0F-1834-2D18-564B331362B9}"/>
                </a:ext>
              </a:extLst>
            </p:cNvPr>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3187;p17">
              <a:extLst>
                <a:ext uri="{FF2B5EF4-FFF2-40B4-BE49-F238E27FC236}">
                  <a16:creationId xmlns:a16="http://schemas.microsoft.com/office/drawing/2014/main" id="{A7040274-F9D8-85A6-9AB1-09F07F20D4C4}"/>
                </a:ext>
              </a:extLst>
            </p:cNvPr>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3188;p17">
              <a:extLst>
                <a:ext uri="{FF2B5EF4-FFF2-40B4-BE49-F238E27FC236}">
                  <a16:creationId xmlns:a16="http://schemas.microsoft.com/office/drawing/2014/main" id="{867E098A-1D67-1DD3-7980-73A45CD28DC5}"/>
                </a:ext>
              </a:extLst>
            </p:cNvPr>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3189;p17">
              <a:extLst>
                <a:ext uri="{FF2B5EF4-FFF2-40B4-BE49-F238E27FC236}">
                  <a16:creationId xmlns:a16="http://schemas.microsoft.com/office/drawing/2014/main" id="{467C8947-18C7-0925-F497-2BDC21C52759}"/>
                </a:ext>
              </a:extLst>
            </p:cNvPr>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3190;p17">
              <a:extLst>
                <a:ext uri="{FF2B5EF4-FFF2-40B4-BE49-F238E27FC236}">
                  <a16:creationId xmlns:a16="http://schemas.microsoft.com/office/drawing/2014/main" id="{A61DE325-A11B-1EB1-E967-0E1C0FF83E6C}"/>
                </a:ext>
              </a:extLst>
            </p:cNvPr>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3191;p17">
              <a:extLst>
                <a:ext uri="{FF2B5EF4-FFF2-40B4-BE49-F238E27FC236}">
                  <a16:creationId xmlns:a16="http://schemas.microsoft.com/office/drawing/2014/main" id="{E3EE282F-4AA8-D03E-F14F-9C41EA32DFA3}"/>
                </a:ext>
              </a:extLst>
            </p:cNvPr>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3192;p17">
              <a:extLst>
                <a:ext uri="{FF2B5EF4-FFF2-40B4-BE49-F238E27FC236}">
                  <a16:creationId xmlns:a16="http://schemas.microsoft.com/office/drawing/2014/main" id="{48DFDB1E-D217-FC6E-A902-034BCB1C9087}"/>
                </a:ext>
              </a:extLst>
            </p:cNvPr>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3193;p17">
              <a:extLst>
                <a:ext uri="{FF2B5EF4-FFF2-40B4-BE49-F238E27FC236}">
                  <a16:creationId xmlns:a16="http://schemas.microsoft.com/office/drawing/2014/main" id="{44F3B39A-FF23-719F-525F-1F8687BE6FFA}"/>
                </a:ext>
              </a:extLst>
            </p:cNvPr>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3194;p17">
              <a:extLst>
                <a:ext uri="{FF2B5EF4-FFF2-40B4-BE49-F238E27FC236}">
                  <a16:creationId xmlns:a16="http://schemas.microsoft.com/office/drawing/2014/main" id="{10781DDC-B337-8DCE-25E3-0648A5781D89}"/>
                </a:ext>
              </a:extLst>
            </p:cNvPr>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3195;p17">
              <a:extLst>
                <a:ext uri="{FF2B5EF4-FFF2-40B4-BE49-F238E27FC236}">
                  <a16:creationId xmlns:a16="http://schemas.microsoft.com/office/drawing/2014/main" id="{69F5E2E0-F551-C90C-E4EC-CB1D2E7A3725}"/>
                </a:ext>
              </a:extLst>
            </p:cNvPr>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3196;p17">
              <a:extLst>
                <a:ext uri="{FF2B5EF4-FFF2-40B4-BE49-F238E27FC236}">
                  <a16:creationId xmlns:a16="http://schemas.microsoft.com/office/drawing/2014/main" id="{3596C505-E9E8-5C71-E961-09352FF444E6}"/>
                </a:ext>
              </a:extLst>
            </p:cNvPr>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3197;p17">
              <a:extLst>
                <a:ext uri="{FF2B5EF4-FFF2-40B4-BE49-F238E27FC236}">
                  <a16:creationId xmlns:a16="http://schemas.microsoft.com/office/drawing/2014/main" id="{E715EED3-0018-DE0D-5887-220E51ACA7A5}"/>
                </a:ext>
              </a:extLst>
            </p:cNvPr>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3198;p17">
              <a:extLst>
                <a:ext uri="{FF2B5EF4-FFF2-40B4-BE49-F238E27FC236}">
                  <a16:creationId xmlns:a16="http://schemas.microsoft.com/office/drawing/2014/main" id="{44CC2EF5-A452-1247-8744-7394BCFB4A65}"/>
                </a:ext>
              </a:extLst>
            </p:cNvPr>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3199;p17">
              <a:extLst>
                <a:ext uri="{FF2B5EF4-FFF2-40B4-BE49-F238E27FC236}">
                  <a16:creationId xmlns:a16="http://schemas.microsoft.com/office/drawing/2014/main" id="{85D602E2-1FD2-A139-C069-8EE4D506E7FF}"/>
                </a:ext>
              </a:extLst>
            </p:cNvPr>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3200;p17">
              <a:extLst>
                <a:ext uri="{FF2B5EF4-FFF2-40B4-BE49-F238E27FC236}">
                  <a16:creationId xmlns:a16="http://schemas.microsoft.com/office/drawing/2014/main" id="{32B039D0-D2E3-1818-23C1-B4512F5B84AE}"/>
                </a:ext>
              </a:extLst>
            </p:cNvPr>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3201;p17">
              <a:extLst>
                <a:ext uri="{FF2B5EF4-FFF2-40B4-BE49-F238E27FC236}">
                  <a16:creationId xmlns:a16="http://schemas.microsoft.com/office/drawing/2014/main" id="{C6982F32-912B-A87C-A31F-0CD2CD565474}"/>
                </a:ext>
              </a:extLst>
            </p:cNvPr>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3202;p17">
              <a:extLst>
                <a:ext uri="{FF2B5EF4-FFF2-40B4-BE49-F238E27FC236}">
                  <a16:creationId xmlns:a16="http://schemas.microsoft.com/office/drawing/2014/main" id="{6C0FE90D-2CC8-299C-0ACA-AB046CB7C47D}"/>
                </a:ext>
              </a:extLst>
            </p:cNvPr>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3203;p17">
              <a:extLst>
                <a:ext uri="{FF2B5EF4-FFF2-40B4-BE49-F238E27FC236}">
                  <a16:creationId xmlns:a16="http://schemas.microsoft.com/office/drawing/2014/main" id="{0F6E0EF8-03EE-CA4F-CE44-8F3A59DB9B86}"/>
                </a:ext>
              </a:extLst>
            </p:cNvPr>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3204;p17">
              <a:extLst>
                <a:ext uri="{FF2B5EF4-FFF2-40B4-BE49-F238E27FC236}">
                  <a16:creationId xmlns:a16="http://schemas.microsoft.com/office/drawing/2014/main" id="{C5B3EB5B-7D8F-BA87-EF38-1CB148AFD11A}"/>
                </a:ext>
              </a:extLst>
            </p:cNvPr>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3205;p17">
              <a:extLst>
                <a:ext uri="{FF2B5EF4-FFF2-40B4-BE49-F238E27FC236}">
                  <a16:creationId xmlns:a16="http://schemas.microsoft.com/office/drawing/2014/main" id="{CC7E29D5-22E0-916F-CD30-36D28AAD030D}"/>
                </a:ext>
              </a:extLst>
            </p:cNvPr>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3206;p17">
              <a:extLst>
                <a:ext uri="{FF2B5EF4-FFF2-40B4-BE49-F238E27FC236}">
                  <a16:creationId xmlns:a16="http://schemas.microsoft.com/office/drawing/2014/main" id="{003438B9-A247-73A5-D3C6-543CBA2DEB0F}"/>
                </a:ext>
              </a:extLst>
            </p:cNvPr>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3207;p17">
              <a:extLst>
                <a:ext uri="{FF2B5EF4-FFF2-40B4-BE49-F238E27FC236}">
                  <a16:creationId xmlns:a16="http://schemas.microsoft.com/office/drawing/2014/main" id="{3FB25154-9018-D7D5-1134-6CAC64B78506}"/>
                </a:ext>
              </a:extLst>
            </p:cNvPr>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3208;p17">
              <a:extLst>
                <a:ext uri="{FF2B5EF4-FFF2-40B4-BE49-F238E27FC236}">
                  <a16:creationId xmlns:a16="http://schemas.microsoft.com/office/drawing/2014/main" id="{482D4CC4-32DD-E032-1971-C6705B7C41C2}"/>
                </a:ext>
              </a:extLst>
            </p:cNvPr>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3209;p17">
              <a:extLst>
                <a:ext uri="{FF2B5EF4-FFF2-40B4-BE49-F238E27FC236}">
                  <a16:creationId xmlns:a16="http://schemas.microsoft.com/office/drawing/2014/main" id="{B2626A93-FEC3-E338-9E0C-5CC4FAABEBA7}"/>
                </a:ext>
              </a:extLst>
            </p:cNvPr>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3210;p17">
              <a:extLst>
                <a:ext uri="{FF2B5EF4-FFF2-40B4-BE49-F238E27FC236}">
                  <a16:creationId xmlns:a16="http://schemas.microsoft.com/office/drawing/2014/main" id="{18DA5572-795D-45ED-CA37-8DB660D0E526}"/>
                </a:ext>
              </a:extLst>
            </p:cNvPr>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3211;p17">
              <a:extLst>
                <a:ext uri="{FF2B5EF4-FFF2-40B4-BE49-F238E27FC236}">
                  <a16:creationId xmlns:a16="http://schemas.microsoft.com/office/drawing/2014/main" id="{6515406E-D70B-7336-C27D-AA8D3A31C852}"/>
                </a:ext>
              </a:extLst>
            </p:cNvPr>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3212;p17">
              <a:extLst>
                <a:ext uri="{FF2B5EF4-FFF2-40B4-BE49-F238E27FC236}">
                  <a16:creationId xmlns:a16="http://schemas.microsoft.com/office/drawing/2014/main" id="{176F01B1-8D07-294D-344B-F38CA42B7347}"/>
                </a:ext>
              </a:extLst>
            </p:cNvPr>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3213;p17">
              <a:extLst>
                <a:ext uri="{FF2B5EF4-FFF2-40B4-BE49-F238E27FC236}">
                  <a16:creationId xmlns:a16="http://schemas.microsoft.com/office/drawing/2014/main" id="{2D4F3B6B-2F5C-ABCA-01B5-52D06A599226}"/>
                </a:ext>
              </a:extLst>
            </p:cNvPr>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3214;p17">
              <a:extLst>
                <a:ext uri="{FF2B5EF4-FFF2-40B4-BE49-F238E27FC236}">
                  <a16:creationId xmlns:a16="http://schemas.microsoft.com/office/drawing/2014/main" id="{AE6306D6-BF63-E074-B431-E718E15EC7C7}"/>
                </a:ext>
              </a:extLst>
            </p:cNvPr>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3215;p17">
              <a:extLst>
                <a:ext uri="{FF2B5EF4-FFF2-40B4-BE49-F238E27FC236}">
                  <a16:creationId xmlns:a16="http://schemas.microsoft.com/office/drawing/2014/main" id="{2FEED7E0-81C0-04FB-7184-1EBDF974374D}"/>
                </a:ext>
              </a:extLst>
            </p:cNvPr>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3216;p17">
              <a:extLst>
                <a:ext uri="{FF2B5EF4-FFF2-40B4-BE49-F238E27FC236}">
                  <a16:creationId xmlns:a16="http://schemas.microsoft.com/office/drawing/2014/main" id="{992CDB47-0BB2-9EBC-F00B-14D6CBE3DE56}"/>
                </a:ext>
              </a:extLst>
            </p:cNvPr>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3217;p17">
              <a:extLst>
                <a:ext uri="{FF2B5EF4-FFF2-40B4-BE49-F238E27FC236}">
                  <a16:creationId xmlns:a16="http://schemas.microsoft.com/office/drawing/2014/main" id="{3F2A70D7-2D42-515C-4342-BD646ED42825}"/>
                </a:ext>
              </a:extLst>
            </p:cNvPr>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3218;p17">
              <a:extLst>
                <a:ext uri="{FF2B5EF4-FFF2-40B4-BE49-F238E27FC236}">
                  <a16:creationId xmlns:a16="http://schemas.microsoft.com/office/drawing/2014/main" id="{C6042B87-2424-47A8-64E3-E605D967F389}"/>
                </a:ext>
              </a:extLst>
            </p:cNvPr>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3219;p17">
              <a:extLst>
                <a:ext uri="{FF2B5EF4-FFF2-40B4-BE49-F238E27FC236}">
                  <a16:creationId xmlns:a16="http://schemas.microsoft.com/office/drawing/2014/main" id="{4586F1CC-19B8-ACA9-98D1-3AA751895037}"/>
                </a:ext>
              </a:extLst>
            </p:cNvPr>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3220;p17">
              <a:extLst>
                <a:ext uri="{FF2B5EF4-FFF2-40B4-BE49-F238E27FC236}">
                  <a16:creationId xmlns:a16="http://schemas.microsoft.com/office/drawing/2014/main" id="{A9E9D8E2-D9C4-3B1F-42C1-C2E80A7D4F45}"/>
                </a:ext>
              </a:extLst>
            </p:cNvPr>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3221;p17">
              <a:extLst>
                <a:ext uri="{FF2B5EF4-FFF2-40B4-BE49-F238E27FC236}">
                  <a16:creationId xmlns:a16="http://schemas.microsoft.com/office/drawing/2014/main" id="{F97A3CDD-6480-429A-0C91-B17876C84B19}"/>
                </a:ext>
              </a:extLst>
            </p:cNvPr>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3222;p17">
              <a:extLst>
                <a:ext uri="{FF2B5EF4-FFF2-40B4-BE49-F238E27FC236}">
                  <a16:creationId xmlns:a16="http://schemas.microsoft.com/office/drawing/2014/main" id="{100A5A3F-DCEC-6D6B-5366-2F8E28333C91}"/>
                </a:ext>
              </a:extLst>
            </p:cNvPr>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3223;p17">
              <a:extLst>
                <a:ext uri="{FF2B5EF4-FFF2-40B4-BE49-F238E27FC236}">
                  <a16:creationId xmlns:a16="http://schemas.microsoft.com/office/drawing/2014/main" id="{0BBC7FBD-6A5A-7745-5FE5-F1D33D77D813}"/>
                </a:ext>
              </a:extLst>
            </p:cNvPr>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3224;p17">
              <a:extLst>
                <a:ext uri="{FF2B5EF4-FFF2-40B4-BE49-F238E27FC236}">
                  <a16:creationId xmlns:a16="http://schemas.microsoft.com/office/drawing/2014/main" id="{32B51E78-9468-16B6-78C8-43535104E6FC}"/>
                </a:ext>
              </a:extLst>
            </p:cNvPr>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3225;p17">
              <a:extLst>
                <a:ext uri="{FF2B5EF4-FFF2-40B4-BE49-F238E27FC236}">
                  <a16:creationId xmlns:a16="http://schemas.microsoft.com/office/drawing/2014/main" id="{72A1126A-385F-452D-8868-41271B3FD2FE}"/>
                </a:ext>
              </a:extLst>
            </p:cNvPr>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3226;p17">
              <a:extLst>
                <a:ext uri="{FF2B5EF4-FFF2-40B4-BE49-F238E27FC236}">
                  <a16:creationId xmlns:a16="http://schemas.microsoft.com/office/drawing/2014/main" id="{A4F82C1C-20BE-6815-3F82-B1B90978A659}"/>
                </a:ext>
              </a:extLst>
            </p:cNvPr>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3227;p17">
              <a:extLst>
                <a:ext uri="{FF2B5EF4-FFF2-40B4-BE49-F238E27FC236}">
                  <a16:creationId xmlns:a16="http://schemas.microsoft.com/office/drawing/2014/main" id="{D9540AF4-6BFB-68CB-9446-B4E668C626C4}"/>
                </a:ext>
              </a:extLst>
            </p:cNvPr>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3228;p17">
              <a:extLst>
                <a:ext uri="{FF2B5EF4-FFF2-40B4-BE49-F238E27FC236}">
                  <a16:creationId xmlns:a16="http://schemas.microsoft.com/office/drawing/2014/main" id="{5761F5AC-DCEF-F19D-BB5C-D8AB9920BF52}"/>
                </a:ext>
              </a:extLst>
            </p:cNvPr>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3229;p17">
              <a:extLst>
                <a:ext uri="{FF2B5EF4-FFF2-40B4-BE49-F238E27FC236}">
                  <a16:creationId xmlns:a16="http://schemas.microsoft.com/office/drawing/2014/main" id="{D41285B0-F00A-F996-68FB-A1004CC57151}"/>
                </a:ext>
              </a:extLst>
            </p:cNvPr>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3230;p17">
              <a:extLst>
                <a:ext uri="{FF2B5EF4-FFF2-40B4-BE49-F238E27FC236}">
                  <a16:creationId xmlns:a16="http://schemas.microsoft.com/office/drawing/2014/main" id="{D75A50CC-379B-3CD0-208C-DE5C3D189E20}"/>
                </a:ext>
              </a:extLst>
            </p:cNvPr>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3231;p17">
              <a:extLst>
                <a:ext uri="{FF2B5EF4-FFF2-40B4-BE49-F238E27FC236}">
                  <a16:creationId xmlns:a16="http://schemas.microsoft.com/office/drawing/2014/main" id="{A8CFC13D-4DE4-9791-12DC-3BEBFEEE3BEE}"/>
                </a:ext>
              </a:extLst>
            </p:cNvPr>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3232;p17">
              <a:extLst>
                <a:ext uri="{FF2B5EF4-FFF2-40B4-BE49-F238E27FC236}">
                  <a16:creationId xmlns:a16="http://schemas.microsoft.com/office/drawing/2014/main" id="{F90775CD-045E-66A0-263F-58C0023F0BC0}"/>
                </a:ext>
              </a:extLst>
            </p:cNvPr>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3233;p17">
              <a:extLst>
                <a:ext uri="{FF2B5EF4-FFF2-40B4-BE49-F238E27FC236}">
                  <a16:creationId xmlns:a16="http://schemas.microsoft.com/office/drawing/2014/main" id="{3712A039-61AA-458E-9E67-E6BE7CD2DF8A}"/>
                </a:ext>
              </a:extLst>
            </p:cNvPr>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3234;p17">
              <a:extLst>
                <a:ext uri="{FF2B5EF4-FFF2-40B4-BE49-F238E27FC236}">
                  <a16:creationId xmlns:a16="http://schemas.microsoft.com/office/drawing/2014/main" id="{5EAA77E0-DE4B-AB4D-8FF8-BCCAA94B0701}"/>
                </a:ext>
              </a:extLst>
            </p:cNvPr>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3235;p17">
              <a:extLst>
                <a:ext uri="{FF2B5EF4-FFF2-40B4-BE49-F238E27FC236}">
                  <a16:creationId xmlns:a16="http://schemas.microsoft.com/office/drawing/2014/main" id="{B7D089F4-E5A5-11B1-573B-D227900C4AEB}"/>
                </a:ext>
              </a:extLst>
            </p:cNvPr>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3236;p17">
              <a:extLst>
                <a:ext uri="{FF2B5EF4-FFF2-40B4-BE49-F238E27FC236}">
                  <a16:creationId xmlns:a16="http://schemas.microsoft.com/office/drawing/2014/main" id="{552ED2D9-0887-55D0-495F-D9A66478E006}"/>
                </a:ext>
              </a:extLst>
            </p:cNvPr>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3237;p17">
              <a:extLst>
                <a:ext uri="{FF2B5EF4-FFF2-40B4-BE49-F238E27FC236}">
                  <a16:creationId xmlns:a16="http://schemas.microsoft.com/office/drawing/2014/main" id="{D9805943-E197-DFF9-AC9B-94C54347D406}"/>
                </a:ext>
              </a:extLst>
            </p:cNvPr>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3238;p17">
              <a:extLst>
                <a:ext uri="{FF2B5EF4-FFF2-40B4-BE49-F238E27FC236}">
                  <a16:creationId xmlns:a16="http://schemas.microsoft.com/office/drawing/2014/main" id="{DC5000E8-86CA-6F09-7CDA-90C3CBCCB654}"/>
                </a:ext>
              </a:extLst>
            </p:cNvPr>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3239;p17">
              <a:extLst>
                <a:ext uri="{FF2B5EF4-FFF2-40B4-BE49-F238E27FC236}">
                  <a16:creationId xmlns:a16="http://schemas.microsoft.com/office/drawing/2014/main" id="{893ECDD9-3CCB-089C-6625-69FA6C3B625A}"/>
                </a:ext>
              </a:extLst>
            </p:cNvPr>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3240;p17">
              <a:extLst>
                <a:ext uri="{FF2B5EF4-FFF2-40B4-BE49-F238E27FC236}">
                  <a16:creationId xmlns:a16="http://schemas.microsoft.com/office/drawing/2014/main" id="{EC635D27-B98D-F7A1-41D1-1760A6CE1786}"/>
                </a:ext>
              </a:extLst>
            </p:cNvPr>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3241;p17">
              <a:extLst>
                <a:ext uri="{FF2B5EF4-FFF2-40B4-BE49-F238E27FC236}">
                  <a16:creationId xmlns:a16="http://schemas.microsoft.com/office/drawing/2014/main" id="{6E34B2F9-86DC-8FE8-B22C-A024D0CFF657}"/>
                </a:ext>
              </a:extLst>
            </p:cNvPr>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3242;p17">
              <a:extLst>
                <a:ext uri="{FF2B5EF4-FFF2-40B4-BE49-F238E27FC236}">
                  <a16:creationId xmlns:a16="http://schemas.microsoft.com/office/drawing/2014/main" id="{036CB1B4-6EB4-8E5C-7C41-5B585143B036}"/>
                </a:ext>
              </a:extLst>
            </p:cNvPr>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3243;p17">
              <a:extLst>
                <a:ext uri="{FF2B5EF4-FFF2-40B4-BE49-F238E27FC236}">
                  <a16:creationId xmlns:a16="http://schemas.microsoft.com/office/drawing/2014/main" id="{E113ECAC-F9B0-E3A0-976A-F3894C171310}"/>
                </a:ext>
              </a:extLst>
            </p:cNvPr>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3244;p17">
              <a:extLst>
                <a:ext uri="{FF2B5EF4-FFF2-40B4-BE49-F238E27FC236}">
                  <a16:creationId xmlns:a16="http://schemas.microsoft.com/office/drawing/2014/main" id="{F6D0623D-B600-76CC-9A3F-270B82940137}"/>
                </a:ext>
              </a:extLst>
            </p:cNvPr>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3245;p17">
              <a:extLst>
                <a:ext uri="{FF2B5EF4-FFF2-40B4-BE49-F238E27FC236}">
                  <a16:creationId xmlns:a16="http://schemas.microsoft.com/office/drawing/2014/main" id="{A460957E-8ED8-997A-3A3D-2D290B4D599E}"/>
                </a:ext>
              </a:extLst>
            </p:cNvPr>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3246;p17">
              <a:extLst>
                <a:ext uri="{FF2B5EF4-FFF2-40B4-BE49-F238E27FC236}">
                  <a16:creationId xmlns:a16="http://schemas.microsoft.com/office/drawing/2014/main" id="{C8C92433-6B34-5BBF-9D8A-3C92D15DDD87}"/>
                </a:ext>
              </a:extLst>
            </p:cNvPr>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3247;p17">
              <a:extLst>
                <a:ext uri="{FF2B5EF4-FFF2-40B4-BE49-F238E27FC236}">
                  <a16:creationId xmlns:a16="http://schemas.microsoft.com/office/drawing/2014/main" id="{9EFD9FED-C642-1D1C-6F01-1D9DEB33B6BD}"/>
                </a:ext>
              </a:extLst>
            </p:cNvPr>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3248;p17">
              <a:extLst>
                <a:ext uri="{FF2B5EF4-FFF2-40B4-BE49-F238E27FC236}">
                  <a16:creationId xmlns:a16="http://schemas.microsoft.com/office/drawing/2014/main" id="{C578EB20-9F30-9AA7-F93E-E560B6E44B33}"/>
                </a:ext>
              </a:extLst>
            </p:cNvPr>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3249;p17">
              <a:extLst>
                <a:ext uri="{FF2B5EF4-FFF2-40B4-BE49-F238E27FC236}">
                  <a16:creationId xmlns:a16="http://schemas.microsoft.com/office/drawing/2014/main" id="{3A5F5A86-5C34-FD79-FCB4-8617BB56F5BC}"/>
                </a:ext>
              </a:extLst>
            </p:cNvPr>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3250;p17">
              <a:extLst>
                <a:ext uri="{FF2B5EF4-FFF2-40B4-BE49-F238E27FC236}">
                  <a16:creationId xmlns:a16="http://schemas.microsoft.com/office/drawing/2014/main" id="{C3304B7E-9E0C-3F63-EC43-B76CCF8B964A}"/>
                </a:ext>
              </a:extLst>
            </p:cNvPr>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3251;p17">
              <a:extLst>
                <a:ext uri="{FF2B5EF4-FFF2-40B4-BE49-F238E27FC236}">
                  <a16:creationId xmlns:a16="http://schemas.microsoft.com/office/drawing/2014/main" id="{E4FFB385-D0C7-C488-6314-842FDE6A2366}"/>
                </a:ext>
              </a:extLst>
            </p:cNvPr>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3252;p17">
              <a:extLst>
                <a:ext uri="{FF2B5EF4-FFF2-40B4-BE49-F238E27FC236}">
                  <a16:creationId xmlns:a16="http://schemas.microsoft.com/office/drawing/2014/main" id="{E004F028-EC28-B9A3-2C15-0EAABDC3F5EA}"/>
                </a:ext>
              </a:extLst>
            </p:cNvPr>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3253;p17">
              <a:extLst>
                <a:ext uri="{FF2B5EF4-FFF2-40B4-BE49-F238E27FC236}">
                  <a16:creationId xmlns:a16="http://schemas.microsoft.com/office/drawing/2014/main" id="{3BC90E4E-BD57-5EB4-71E3-159DFFA8F4A8}"/>
                </a:ext>
              </a:extLst>
            </p:cNvPr>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3254;p17">
              <a:extLst>
                <a:ext uri="{FF2B5EF4-FFF2-40B4-BE49-F238E27FC236}">
                  <a16:creationId xmlns:a16="http://schemas.microsoft.com/office/drawing/2014/main" id="{852AECA0-4347-E3F8-60D7-5915E5DE2B66}"/>
                </a:ext>
              </a:extLst>
            </p:cNvPr>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3255;p17">
              <a:extLst>
                <a:ext uri="{FF2B5EF4-FFF2-40B4-BE49-F238E27FC236}">
                  <a16:creationId xmlns:a16="http://schemas.microsoft.com/office/drawing/2014/main" id="{CBB80C7C-3DDE-BEC2-1F6B-C143312C9504}"/>
                </a:ext>
              </a:extLst>
            </p:cNvPr>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3256;p17">
              <a:extLst>
                <a:ext uri="{FF2B5EF4-FFF2-40B4-BE49-F238E27FC236}">
                  <a16:creationId xmlns:a16="http://schemas.microsoft.com/office/drawing/2014/main" id="{AD54E887-FCC5-C823-A2EC-62D133A020B7}"/>
                </a:ext>
              </a:extLst>
            </p:cNvPr>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3257;p17">
              <a:extLst>
                <a:ext uri="{FF2B5EF4-FFF2-40B4-BE49-F238E27FC236}">
                  <a16:creationId xmlns:a16="http://schemas.microsoft.com/office/drawing/2014/main" id="{BA42EB93-1AC7-3734-4FAB-917DF808B277}"/>
                </a:ext>
              </a:extLst>
            </p:cNvPr>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3258;p17">
              <a:extLst>
                <a:ext uri="{FF2B5EF4-FFF2-40B4-BE49-F238E27FC236}">
                  <a16:creationId xmlns:a16="http://schemas.microsoft.com/office/drawing/2014/main" id="{CFA6A59E-3879-8F2F-031A-F68C8CB31322}"/>
                </a:ext>
              </a:extLst>
            </p:cNvPr>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3259;p17">
              <a:extLst>
                <a:ext uri="{FF2B5EF4-FFF2-40B4-BE49-F238E27FC236}">
                  <a16:creationId xmlns:a16="http://schemas.microsoft.com/office/drawing/2014/main" id="{B4B17799-6466-F17D-D2F6-75CF4A017805}"/>
                </a:ext>
              </a:extLst>
            </p:cNvPr>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3260;p17">
              <a:extLst>
                <a:ext uri="{FF2B5EF4-FFF2-40B4-BE49-F238E27FC236}">
                  <a16:creationId xmlns:a16="http://schemas.microsoft.com/office/drawing/2014/main" id="{E340356A-DBCC-518B-4A3B-78B6639425EF}"/>
                </a:ext>
              </a:extLst>
            </p:cNvPr>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3261;p17">
              <a:extLst>
                <a:ext uri="{FF2B5EF4-FFF2-40B4-BE49-F238E27FC236}">
                  <a16:creationId xmlns:a16="http://schemas.microsoft.com/office/drawing/2014/main" id="{DD66D2F4-7648-CDB2-888E-8B8B62EFEDF7}"/>
                </a:ext>
              </a:extLst>
            </p:cNvPr>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3262;p17">
              <a:extLst>
                <a:ext uri="{FF2B5EF4-FFF2-40B4-BE49-F238E27FC236}">
                  <a16:creationId xmlns:a16="http://schemas.microsoft.com/office/drawing/2014/main" id="{C19EBF7C-F5E4-68D3-B071-E2390BC741E8}"/>
                </a:ext>
              </a:extLst>
            </p:cNvPr>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3263;p17">
              <a:extLst>
                <a:ext uri="{FF2B5EF4-FFF2-40B4-BE49-F238E27FC236}">
                  <a16:creationId xmlns:a16="http://schemas.microsoft.com/office/drawing/2014/main" id="{DA8C69CE-5EE1-F3B9-9701-8CBFEB70D7F4}"/>
                </a:ext>
              </a:extLst>
            </p:cNvPr>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3264;p17">
              <a:extLst>
                <a:ext uri="{FF2B5EF4-FFF2-40B4-BE49-F238E27FC236}">
                  <a16:creationId xmlns:a16="http://schemas.microsoft.com/office/drawing/2014/main" id="{20256D01-6DAC-7958-38F2-E048597FDEA1}"/>
                </a:ext>
              </a:extLst>
            </p:cNvPr>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3265;p17">
              <a:extLst>
                <a:ext uri="{FF2B5EF4-FFF2-40B4-BE49-F238E27FC236}">
                  <a16:creationId xmlns:a16="http://schemas.microsoft.com/office/drawing/2014/main" id="{CD5A6103-F691-0443-B17B-30558B4AE21F}"/>
                </a:ext>
              </a:extLst>
            </p:cNvPr>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3266;p17">
              <a:extLst>
                <a:ext uri="{FF2B5EF4-FFF2-40B4-BE49-F238E27FC236}">
                  <a16:creationId xmlns:a16="http://schemas.microsoft.com/office/drawing/2014/main" id="{9EB2ACFC-4012-FD68-B4AB-83932D5D9E40}"/>
                </a:ext>
              </a:extLst>
            </p:cNvPr>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3267;p17">
              <a:extLst>
                <a:ext uri="{FF2B5EF4-FFF2-40B4-BE49-F238E27FC236}">
                  <a16:creationId xmlns:a16="http://schemas.microsoft.com/office/drawing/2014/main" id="{EC1E4EDE-4390-D14F-3C15-F00361313DD2}"/>
                </a:ext>
              </a:extLst>
            </p:cNvPr>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3268;p17">
              <a:extLst>
                <a:ext uri="{FF2B5EF4-FFF2-40B4-BE49-F238E27FC236}">
                  <a16:creationId xmlns:a16="http://schemas.microsoft.com/office/drawing/2014/main" id="{F653CAF1-B25B-2985-45DB-DE4D6476753F}"/>
                </a:ext>
              </a:extLst>
            </p:cNvPr>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3269;p17">
              <a:extLst>
                <a:ext uri="{FF2B5EF4-FFF2-40B4-BE49-F238E27FC236}">
                  <a16:creationId xmlns:a16="http://schemas.microsoft.com/office/drawing/2014/main" id="{4F81709E-A613-0F02-2925-F21733FD2FCB}"/>
                </a:ext>
              </a:extLst>
            </p:cNvPr>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3270;p17">
              <a:extLst>
                <a:ext uri="{FF2B5EF4-FFF2-40B4-BE49-F238E27FC236}">
                  <a16:creationId xmlns:a16="http://schemas.microsoft.com/office/drawing/2014/main" id="{D5BDA5AF-8A97-C23D-B35B-B7289D21933D}"/>
                </a:ext>
              </a:extLst>
            </p:cNvPr>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3271;p17">
              <a:extLst>
                <a:ext uri="{FF2B5EF4-FFF2-40B4-BE49-F238E27FC236}">
                  <a16:creationId xmlns:a16="http://schemas.microsoft.com/office/drawing/2014/main" id="{EBE5CE58-E1AC-50D3-F24E-5382EDFA5676}"/>
                </a:ext>
              </a:extLst>
            </p:cNvPr>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3272;p17">
              <a:extLst>
                <a:ext uri="{FF2B5EF4-FFF2-40B4-BE49-F238E27FC236}">
                  <a16:creationId xmlns:a16="http://schemas.microsoft.com/office/drawing/2014/main" id="{048BC9D0-B978-C114-5775-6657E63FF439}"/>
                </a:ext>
              </a:extLst>
            </p:cNvPr>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3273;p17">
              <a:extLst>
                <a:ext uri="{FF2B5EF4-FFF2-40B4-BE49-F238E27FC236}">
                  <a16:creationId xmlns:a16="http://schemas.microsoft.com/office/drawing/2014/main" id="{4EA6C6CE-34B3-D46D-9C36-70367FF43E04}"/>
                </a:ext>
              </a:extLst>
            </p:cNvPr>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3274;p17">
              <a:extLst>
                <a:ext uri="{FF2B5EF4-FFF2-40B4-BE49-F238E27FC236}">
                  <a16:creationId xmlns:a16="http://schemas.microsoft.com/office/drawing/2014/main" id="{A475CD42-5C22-AA8C-19AE-8762A52265DE}"/>
                </a:ext>
              </a:extLst>
            </p:cNvPr>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3275;p17">
              <a:extLst>
                <a:ext uri="{FF2B5EF4-FFF2-40B4-BE49-F238E27FC236}">
                  <a16:creationId xmlns:a16="http://schemas.microsoft.com/office/drawing/2014/main" id="{B59D8504-70DC-6308-DE30-5F458C718ECB}"/>
                </a:ext>
              </a:extLst>
            </p:cNvPr>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3276;p17">
              <a:extLst>
                <a:ext uri="{FF2B5EF4-FFF2-40B4-BE49-F238E27FC236}">
                  <a16:creationId xmlns:a16="http://schemas.microsoft.com/office/drawing/2014/main" id="{4A3B63CA-5C3A-E66C-884C-B142D4B22FA3}"/>
                </a:ext>
              </a:extLst>
            </p:cNvPr>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3277;p17">
              <a:extLst>
                <a:ext uri="{FF2B5EF4-FFF2-40B4-BE49-F238E27FC236}">
                  <a16:creationId xmlns:a16="http://schemas.microsoft.com/office/drawing/2014/main" id="{32A2A4EA-FAB7-B044-92EF-323A31698A52}"/>
                </a:ext>
              </a:extLst>
            </p:cNvPr>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3278;p17">
              <a:extLst>
                <a:ext uri="{FF2B5EF4-FFF2-40B4-BE49-F238E27FC236}">
                  <a16:creationId xmlns:a16="http://schemas.microsoft.com/office/drawing/2014/main" id="{D0C9FB81-3621-D823-A1B8-65B16DF7E604}"/>
                </a:ext>
              </a:extLst>
            </p:cNvPr>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3279;p17">
              <a:extLst>
                <a:ext uri="{FF2B5EF4-FFF2-40B4-BE49-F238E27FC236}">
                  <a16:creationId xmlns:a16="http://schemas.microsoft.com/office/drawing/2014/main" id="{8314E081-093B-F7E2-EA79-47221DE27B9B}"/>
                </a:ext>
              </a:extLst>
            </p:cNvPr>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3280;p17">
              <a:extLst>
                <a:ext uri="{FF2B5EF4-FFF2-40B4-BE49-F238E27FC236}">
                  <a16:creationId xmlns:a16="http://schemas.microsoft.com/office/drawing/2014/main" id="{C66D3D8E-E5CA-3D6F-4749-0F44F6E90A11}"/>
                </a:ext>
              </a:extLst>
            </p:cNvPr>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3281;p17">
              <a:extLst>
                <a:ext uri="{FF2B5EF4-FFF2-40B4-BE49-F238E27FC236}">
                  <a16:creationId xmlns:a16="http://schemas.microsoft.com/office/drawing/2014/main" id="{47B08141-33DF-8F52-F41D-22641C7E34D1}"/>
                </a:ext>
              </a:extLst>
            </p:cNvPr>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3282;p17">
              <a:extLst>
                <a:ext uri="{FF2B5EF4-FFF2-40B4-BE49-F238E27FC236}">
                  <a16:creationId xmlns:a16="http://schemas.microsoft.com/office/drawing/2014/main" id="{C98E204C-0B5E-F820-693C-CB3D4E3F4A3E}"/>
                </a:ext>
              </a:extLst>
            </p:cNvPr>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3283;p17">
              <a:extLst>
                <a:ext uri="{FF2B5EF4-FFF2-40B4-BE49-F238E27FC236}">
                  <a16:creationId xmlns:a16="http://schemas.microsoft.com/office/drawing/2014/main" id="{7E8BAA6C-659F-299F-F868-5F956C99874A}"/>
                </a:ext>
              </a:extLst>
            </p:cNvPr>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3284;p17">
              <a:extLst>
                <a:ext uri="{FF2B5EF4-FFF2-40B4-BE49-F238E27FC236}">
                  <a16:creationId xmlns:a16="http://schemas.microsoft.com/office/drawing/2014/main" id="{7370C465-3753-6849-5DF9-C74FBB484430}"/>
                </a:ext>
              </a:extLst>
            </p:cNvPr>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3285;p17">
              <a:extLst>
                <a:ext uri="{FF2B5EF4-FFF2-40B4-BE49-F238E27FC236}">
                  <a16:creationId xmlns:a16="http://schemas.microsoft.com/office/drawing/2014/main" id="{1710DF92-281F-25CF-D6E4-7EF29AD5F0B3}"/>
                </a:ext>
              </a:extLst>
            </p:cNvPr>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3286;p17">
              <a:extLst>
                <a:ext uri="{FF2B5EF4-FFF2-40B4-BE49-F238E27FC236}">
                  <a16:creationId xmlns:a16="http://schemas.microsoft.com/office/drawing/2014/main" id="{B8B4986C-2067-CE19-E00E-963D3F6890FF}"/>
                </a:ext>
              </a:extLst>
            </p:cNvPr>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3287;p17">
              <a:extLst>
                <a:ext uri="{FF2B5EF4-FFF2-40B4-BE49-F238E27FC236}">
                  <a16:creationId xmlns:a16="http://schemas.microsoft.com/office/drawing/2014/main" id="{71185A14-9F89-154A-9ECE-4BA8E6EFB921}"/>
                </a:ext>
              </a:extLst>
            </p:cNvPr>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3288;p17">
              <a:extLst>
                <a:ext uri="{FF2B5EF4-FFF2-40B4-BE49-F238E27FC236}">
                  <a16:creationId xmlns:a16="http://schemas.microsoft.com/office/drawing/2014/main" id="{63B0CE7D-538B-0782-CD8E-AAD8B7C1C76A}"/>
                </a:ext>
              </a:extLst>
            </p:cNvPr>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3289;p17">
              <a:extLst>
                <a:ext uri="{FF2B5EF4-FFF2-40B4-BE49-F238E27FC236}">
                  <a16:creationId xmlns:a16="http://schemas.microsoft.com/office/drawing/2014/main" id="{435029E7-3F89-2D1A-762A-F163C68237AA}"/>
                </a:ext>
              </a:extLst>
            </p:cNvPr>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3290;p17">
              <a:extLst>
                <a:ext uri="{FF2B5EF4-FFF2-40B4-BE49-F238E27FC236}">
                  <a16:creationId xmlns:a16="http://schemas.microsoft.com/office/drawing/2014/main" id="{10092995-7F21-76A5-8E1E-037C0E16BB44}"/>
                </a:ext>
              </a:extLst>
            </p:cNvPr>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3291;p17">
              <a:extLst>
                <a:ext uri="{FF2B5EF4-FFF2-40B4-BE49-F238E27FC236}">
                  <a16:creationId xmlns:a16="http://schemas.microsoft.com/office/drawing/2014/main" id="{5B99A5BA-9AEA-3352-F697-4B10604B5C92}"/>
                </a:ext>
              </a:extLst>
            </p:cNvPr>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3292;p17">
              <a:extLst>
                <a:ext uri="{FF2B5EF4-FFF2-40B4-BE49-F238E27FC236}">
                  <a16:creationId xmlns:a16="http://schemas.microsoft.com/office/drawing/2014/main" id="{A71E3158-2342-1FB9-7B23-79C88395FEBE}"/>
                </a:ext>
              </a:extLst>
            </p:cNvPr>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3293;p17">
              <a:extLst>
                <a:ext uri="{FF2B5EF4-FFF2-40B4-BE49-F238E27FC236}">
                  <a16:creationId xmlns:a16="http://schemas.microsoft.com/office/drawing/2014/main" id="{10F631D8-A020-F97B-9D42-B24B00BCD196}"/>
                </a:ext>
              </a:extLst>
            </p:cNvPr>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3294;p17">
              <a:extLst>
                <a:ext uri="{FF2B5EF4-FFF2-40B4-BE49-F238E27FC236}">
                  <a16:creationId xmlns:a16="http://schemas.microsoft.com/office/drawing/2014/main" id="{216DD9DF-C95D-B505-D001-A8CD6F82D48E}"/>
                </a:ext>
              </a:extLst>
            </p:cNvPr>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3295;p17">
              <a:extLst>
                <a:ext uri="{FF2B5EF4-FFF2-40B4-BE49-F238E27FC236}">
                  <a16:creationId xmlns:a16="http://schemas.microsoft.com/office/drawing/2014/main" id="{8CDE46BA-42C1-FF20-E3AF-15081E38DFC1}"/>
                </a:ext>
              </a:extLst>
            </p:cNvPr>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3296;p17">
              <a:extLst>
                <a:ext uri="{FF2B5EF4-FFF2-40B4-BE49-F238E27FC236}">
                  <a16:creationId xmlns:a16="http://schemas.microsoft.com/office/drawing/2014/main" id="{5FB54FEA-A0E6-3299-1C11-9420039EAE1F}"/>
                </a:ext>
              </a:extLst>
            </p:cNvPr>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3297;p17">
              <a:extLst>
                <a:ext uri="{FF2B5EF4-FFF2-40B4-BE49-F238E27FC236}">
                  <a16:creationId xmlns:a16="http://schemas.microsoft.com/office/drawing/2014/main" id="{8EC80E1F-F8E0-7408-D97A-292A34065279}"/>
                </a:ext>
              </a:extLst>
            </p:cNvPr>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3298;p17">
              <a:extLst>
                <a:ext uri="{FF2B5EF4-FFF2-40B4-BE49-F238E27FC236}">
                  <a16:creationId xmlns:a16="http://schemas.microsoft.com/office/drawing/2014/main" id="{765EBF71-3153-2070-4633-2E36AA241CA0}"/>
                </a:ext>
              </a:extLst>
            </p:cNvPr>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3299;p17">
              <a:extLst>
                <a:ext uri="{FF2B5EF4-FFF2-40B4-BE49-F238E27FC236}">
                  <a16:creationId xmlns:a16="http://schemas.microsoft.com/office/drawing/2014/main" id="{C64CC1C6-6ED6-0467-9B6D-B50FDC1FA9F7}"/>
                </a:ext>
              </a:extLst>
            </p:cNvPr>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3300;p17">
              <a:extLst>
                <a:ext uri="{FF2B5EF4-FFF2-40B4-BE49-F238E27FC236}">
                  <a16:creationId xmlns:a16="http://schemas.microsoft.com/office/drawing/2014/main" id="{1F8271EA-8D81-0ADA-8931-5FC7458200B3}"/>
                </a:ext>
              </a:extLst>
            </p:cNvPr>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3301;p17">
              <a:extLst>
                <a:ext uri="{FF2B5EF4-FFF2-40B4-BE49-F238E27FC236}">
                  <a16:creationId xmlns:a16="http://schemas.microsoft.com/office/drawing/2014/main" id="{65858261-6245-2B0E-F60C-0F91A719C78D}"/>
                </a:ext>
              </a:extLst>
            </p:cNvPr>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3302;p17">
              <a:extLst>
                <a:ext uri="{FF2B5EF4-FFF2-40B4-BE49-F238E27FC236}">
                  <a16:creationId xmlns:a16="http://schemas.microsoft.com/office/drawing/2014/main" id="{A55A5998-DC5F-4861-AE22-798F6EE39E42}"/>
                </a:ext>
              </a:extLst>
            </p:cNvPr>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3303;p17">
              <a:extLst>
                <a:ext uri="{FF2B5EF4-FFF2-40B4-BE49-F238E27FC236}">
                  <a16:creationId xmlns:a16="http://schemas.microsoft.com/office/drawing/2014/main" id="{41AD2E55-4324-F560-EE50-F51993057B3D}"/>
                </a:ext>
              </a:extLst>
            </p:cNvPr>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3304;p17">
              <a:extLst>
                <a:ext uri="{FF2B5EF4-FFF2-40B4-BE49-F238E27FC236}">
                  <a16:creationId xmlns:a16="http://schemas.microsoft.com/office/drawing/2014/main" id="{E2E6B08C-527F-861A-2974-16A8EE5C6D6B}"/>
                </a:ext>
              </a:extLst>
            </p:cNvPr>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3305;p17">
              <a:extLst>
                <a:ext uri="{FF2B5EF4-FFF2-40B4-BE49-F238E27FC236}">
                  <a16:creationId xmlns:a16="http://schemas.microsoft.com/office/drawing/2014/main" id="{8B52590F-2839-E5B6-3412-43AFA7B0A72E}"/>
                </a:ext>
              </a:extLst>
            </p:cNvPr>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3306;p17">
              <a:extLst>
                <a:ext uri="{FF2B5EF4-FFF2-40B4-BE49-F238E27FC236}">
                  <a16:creationId xmlns:a16="http://schemas.microsoft.com/office/drawing/2014/main" id="{A038D032-C13F-2A08-7594-AF04670977C7}"/>
                </a:ext>
              </a:extLst>
            </p:cNvPr>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3307;p17">
              <a:extLst>
                <a:ext uri="{FF2B5EF4-FFF2-40B4-BE49-F238E27FC236}">
                  <a16:creationId xmlns:a16="http://schemas.microsoft.com/office/drawing/2014/main" id="{D411EB72-F286-F4EC-FF46-C0C6BC53984B}"/>
                </a:ext>
              </a:extLst>
            </p:cNvPr>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3308;p17">
              <a:extLst>
                <a:ext uri="{FF2B5EF4-FFF2-40B4-BE49-F238E27FC236}">
                  <a16:creationId xmlns:a16="http://schemas.microsoft.com/office/drawing/2014/main" id="{DBF7F620-473C-315D-AC0E-13362129FD28}"/>
                </a:ext>
              </a:extLst>
            </p:cNvPr>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3309;p17">
              <a:extLst>
                <a:ext uri="{FF2B5EF4-FFF2-40B4-BE49-F238E27FC236}">
                  <a16:creationId xmlns:a16="http://schemas.microsoft.com/office/drawing/2014/main" id="{23035D83-AB04-AE71-5629-84B433BE5BD4}"/>
                </a:ext>
              </a:extLst>
            </p:cNvPr>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3310;p17">
              <a:extLst>
                <a:ext uri="{FF2B5EF4-FFF2-40B4-BE49-F238E27FC236}">
                  <a16:creationId xmlns:a16="http://schemas.microsoft.com/office/drawing/2014/main" id="{58599787-8980-C1C9-3DEA-DB964566B1FD}"/>
                </a:ext>
              </a:extLst>
            </p:cNvPr>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3311;p17">
              <a:extLst>
                <a:ext uri="{FF2B5EF4-FFF2-40B4-BE49-F238E27FC236}">
                  <a16:creationId xmlns:a16="http://schemas.microsoft.com/office/drawing/2014/main" id="{2E4A67BC-3A57-FBA1-FD36-354DC4ADFF19}"/>
                </a:ext>
              </a:extLst>
            </p:cNvPr>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3312;p17">
              <a:extLst>
                <a:ext uri="{FF2B5EF4-FFF2-40B4-BE49-F238E27FC236}">
                  <a16:creationId xmlns:a16="http://schemas.microsoft.com/office/drawing/2014/main" id="{C59D645F-B45C-D5DE-902C-089606BADC70}"/>
                </a:ext>
              </a:extLst>
            </p:cNvPr>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3313;p17">
              <a:extLst>
                <a:ext uri="{FF2B5EF4-FFF2-40B4-BE49-F238E27FC236}">
                  <a16:creationId xmlns:a16="http://schemas.microsoft.com/office/drawing/2014/main" id="{DBDD67F8-D77B-0265-6ED5-F21E42F65054}"/>
                </a:ext>
              </a:extLst>
            </p:cNvPr>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3314;p17">
              <a:extLst>
                <a:ext uri="{FF2B5EF4-FFF2-40B4-BE49-F238E27FC236}">
                  <a16:creationId xmlns:a16="http://schemas.microsoft.com/office/drawing/2014/main" id="{BFFD3A69-61E3-4C48-D88F-28C43CE088C0}"/>
                </a:ext>
              </a:extLst>
            </p:cNvPr>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3315;p17">
              <a:extLst>
                <a:ext uri="{FF2B5EF4-FFF2-40B4-BE49-F238E27FC236}">
                  <a16:creationId xmlns:a16="http://schemas.microsoft.com/office/drawing/2014/main" id="{1CCBA17B-013A-4865-EF25-7E252C872E9D}"/>
                </a:ext>
              </a:extLst>
            </p:cNvPr>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3316;p17">
              <a:extLst>
                <a:ext uri="{FF2B5EF4-FFF2-40B4-BE49-F238E27FC236}">
                  <a16:creationId xmlns:a16="http://schemas.microsoft.com/office/drawing/2014/main" id="{C4058C0B-B772-354D-2DF5-1235476CDCB8}"/>
                </a:ext>
              </a:extLst>
            </p:cNvPr>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3317;p17">
              <a:extLst>
                <a:ext uri="{FF2B5EF4-FFF2-40B4-BE49-F238E27FC236}">
                  <a16:creationId xmlns:a16="http://schemas.microsoft.com/office/drawing/2014/main" id="{EB296482-4595-CE5A-114D-47FB8385B798}"/>
                </a:ext>
              </a:extLst>
            </p:cNvPr>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3318;p17">
              <a:extLst>
                <a:ext uri="{FF2B5EF4-FFF2-40B4-BE49-F238E27FC236}">
                  <a16:creationId xmlns:a16="http://schemas.microsoft.com/office/drawing/2014/main" id="{E146BA13-B9B0-09DB-97FB-0731567AF3D1}"/>
                </a:ext>
              </a:extLst>
            </p:cNvPr>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3319;p17">
              <a:extLst>
                <a:ext uri="{FF2B5EF4-FFF2-40B4-BE49-F238E27FC236}">
                  <a16:creationId xmlns:a16="http://schemas.microsoft.com/office/drawing/2014/main" id="{13F87D4E-CA31-49FD-49E8-2E6F848EE5D1}"/>
                </a:ext>
              </a:extLst>
            </p:cNvPr>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3320;p17">
              <a:extLst>
                <a:ext uri="{FF2B5EF4-FFF2-40B4-BE49-F238E27FC236}">
                  <a16:creationId xmlns:a16="http://schemas.microsoft.com/office/drawing/2014/main" id="{FB4B5939-A005-0040-7487-B3F83AB97970}"/>
                </a:ext>
              </a:extLst>
            </p:cNvPr>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3321;p17">
              <a:extLst>
                <a:ext uri="{FF2B5EF4-FFF2-40B4-BE49-F238E27FC236}">
                  <a16:creationId xmlns:a16="http://schemas.microsoft.com/office/drawing/2014/main" id="{DC7E4E85-7A7E-751B-9D48-1DDD43BF20A7}"/>
                </a:ext>
              </a:extLst>
            </p:cNvPr>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3322;p17">
              <a:extLst>
                <a:ext uri="{FF2B5EF4-FFF2-40B4-BE49-F238E27FC236}">
                  <a16:creationId xmlns:a16="http://schemas.microsoft.com/office/drawing/2014/main" id="{645320F1-8578-F9DD-AC5E-C265B92A395D}"/>
                </a:ext>
              </a:extLst>
            </p:cNvPr>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3323;p17">
              <a:extLst>
                <a:ext uri="{FF2B5EF4-FFF2-40B4-BE49-F238E27FC236}">
                  <a16:creationId xmlns:a16="http://schemas.microsoft.com/office/drawing/2014/main" id="{0BE93480-5ADD-E0EF-E02F-572133CBF9D8}"/>
                </a:ext>
              </a:extLst>
            </p:cNvPr>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3324;p17">
              <a:extLst>
                <a:ext uri="{FF2B5EF4-FFF2-40B4-BE49-F238E27FC236}">
                  <a16:creationId xmlns:a16="http://schemas.microsoft.com/office/drawing/2014/main" id="{7039407E-6FE4-0460-A341-F9AFBDD2E4B3}"/>
                </a:ext>
              </a:extLst>
            </p:cNvPr>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3325;p17">
              <a:extLst>
                <a:ext uri="{FF2B5EF4-FFF2-40B4-BE49-F238E27FC236}">
                  <a16:creationId xmlns:a16="http://schemas.microsoft.com/office/drawing/2014/main" id="{010B2E30-83F5-111B-9479-FA3C2A38A5EB}"/>
                </a:ext>
              </a:extLst>
            </p:cNvPr>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3326;p17">
              <a:extLst>
                <a:ext uri="{FF2B5EF4-FFF2-40B4-BE49-F238E27FC236}">
                  <a16:creationId xmlns:a16="http://schemas.microsoft.com/office/drawing/2014/main" id="{1D757515-B977-B668-617C-0F5E0A609943}"/>
                </a:ext>
              </a:extLst>
            </p:cNvPr>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3327;p17">
              <a:extLst>
                <a:ext uri="{FF2B5EF4-FFF2-40B4-BE49-F238E27FC236}">
                  <a16:creationId xmlns:a16="http://schemas.microsoft.com/office/drawing/2014/main" id="{7306CC82-99F0-A395-58E4-463A7E52E911}"/>
                </a:ext>
              </a:extLst>
            </p:cNvPr>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3328;p17">
              <a:extLst>
                <a:ext uri="{FF2B5EF4-FFF2-40B4-BE49-F238E27FC236}">
                  <a16:creationId xmlns:a16="http://schemas.microsoft.com/office/drawing/2014/main" id="{B210F842-A7A2-06B3-7B9D-DDA3D252CE1A}"/>
                </a:ext>
              </a:extLst>
            </p:cNvPr>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3329;p17">
              <a:extLst>
                <a:ext uri="{FF2B5EF4-FFF2-40B4-BE49-F238E27FC236}">
                  <a16:creationId xmlns:a16="http://schemas.microsoft.com/office/drawing/2014/main" id="{3B924C7A-3D7B-B421-C678-80952551BEC0}"/>
                </a:ext>
              </a:extLst>
            </p:cNvPr>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3330;p17">
              <a:extLst>
                <a:ext uri="{FF2B5EF4-FFF2-40B4-BE49-F238E27FC236}">
                  <a16:creationId xmlns:a16="http://schemas.microsoft.com/office/drawing/2014/main" id="{A324304F-B1C9-ED32-57F4-8FC228750ECE}"/>
                </a:ext>
              </a:extLst>
            </p:cNvPr>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3331;p17">
              <a:extLst>
                <a:ext uri="{FF2B5EF4-FFF2-40B4-BE49-F238E27FC236}">
                  <a16:creationId xmlns:a16="http://schemas.microsoft.com/office/drawing/2014/main" id="{DDDB67DF-3F96-0E1A-CFA1-EE36C2FA976C}"/>
                </a:ext>
              </a:extLst>
            </p:cNvPr>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3332;p17">
              <a:extLst>
                <a:ext uri="{FF2B5EF4-FFF2-40B4-BE49-F238E27FC236}">
                  <a16:creationId xmlns:a16="http://schemas.microsoft.com/office/drawing/2014/main" id="{1FEC1DA3-BF18-7ECD-FA18-C676CA019E87}"/>
                </a:ext>
              </a:extLst>
            </p:cNvPr>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3333;p17">
              <a:extLst>
                <a:ext uri="{FF2B5EF4-FFF2-40B4-BE49-F238E27FC236}">
                  <a16:creationId xmlns:a16="http://schemas.microsoft.com/office/drawing/2014/main" id="{F17D1754-13F1-E323-C542-D8A126A54B4F}"/>
                </a:ext>
              </a:extLst>
            </p:cNvPr>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3334;p17">
              <a:extLst>
                <a:ext uri="{FF2B5EF4-FFF2-40B4-BE49-F238E27FC236}">
                  <a16:creationId xmlns:a16="http://schemas.microsoft.com/office/drawing/2014/main" id="{26618CC1-1A4D-8494-319E-699E692AF300}"/>
                </a:ext>
              </a:extLst>
            </p:cNvPr>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3335;p17">
              <a:extLst>
                <a:ext uri="{FF2B5EF4-FFF2-40B4-BE49-F238E27FC236}">
                  <a16:creationId xmlns:a16="http://schemas.microsoft.com/office/drawing/2014/main" id="{00F43891-B846-42BA-267E-C1B58D15E8F3}"/>
                </a:ext>
              </a:extLst>
            </p:cNvPr>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3336;p17">
              <a:extLst>
                <a:ext uri="{FF2B5EF4-FFF2-40B4-BE49-F238E27FC236}">
                  <a16:creationId xmlns:a16="http://schemas.microsoft.com/office/drawing/2014/main" id="{C127B4C7-234F-2C7F-5981-01241D6ED9EB}"/>
                </a:ext>
              </a:extLst>
            </p:cNvPr>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3337;p17">
              <a:extLst>
                <a:ext uri="{FF2B5EF4-FFF2-40B4-BE49-F238E27FC236}">
                  <a16:creationId xmlns:a16="http://schemas.microsoft.com/office/drawing/2014/main" id="{800F2564-B778-7625-6317-E41AABD2AE77}"/>
                </a:ext>
              </a:extLst>
            </p:cNvPr>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3338;p17">
              <a:extLst>
                <a:ext uri="{FF2B5EF4-FFF2-40B4-BE49-F238E27FC236}">
                  <a16:creationId xmlns:a16="http://schemas.microsoft.com/office/drawing/2014/main" id="{6A4B58C7-7684-BDBA-4A00-B9DE2620D0E7}"/>
                </a:ext>
              </a:extLst>
            </p:cNvPr>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3339;p17">
              <a:extLst>
                <a:ext uri="{FF2B5EF4-FFF2-40B4-BE49-F238E27FC236}">
                  <a16:creationId xmlns:a16="http://schemas.microsoft.com/office/drawing/2014/main" id="{A5913292-2849-D39C-954B-4CD26F00C34F}"/>
                </a:ext>
              </a:extLst>
            </p:cNvPr>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3340;p17">
              <a:extLst>
                <a:ext uri="{FF2B5EF4-FFF2-40B4-BE49-F238E27FC236}">
                  <a16:creationId xmlns:a16="http://schemas.microsoft.com/office/drawing/2014/main" id="{49E68A2E-7B0E-1389-6EB4-9315AD3B1D54}"/>
                </a:ext>
              </a:extLst>
            </p:cNvPr>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3341;p17">
              <a:extLst>
                <a:ext uri="{FF2B5EF4-FFF2-40B4-BE49-F238E27FC236}">
                  <a16:creationId xmlns:a16="http://schemas.microsoft.com/office/drawing/2014/main" id="{1548F680-C07D-9446-7247-0E2A6BB1380C}"/>
                </a:ext>
              </a:extLst>
            </p:cNvPr>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3342;p17">
              <a:extLst>
                <a:ext uri="{FF2B5EF4-FFF2-40B4-BE49-F238E27FC236}">
                  <a16:creationId xmlns:a16="http://schemas.microsoft.com/office/drawing/2014/main" id="{F14A4471-EC78-0301-9281-AEC45E47D615}"/>
                </a:ext>
              </a:extLst>
            </p:cNvPr>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3343;p17">
              <a:extLst>
                <a:ext uri="{FF2B5EF4-FFF2-40B4-BE49-F238E27FC236}">
                  <a16:creationId xmlns:a16="http://schemas.microsoft.com/office/drawing/2014/main" id="{E96595A3-5EA4-82FD-F39A-5C1AD5E128BF}"/>
                </a:ext>
              </a:extLst>
            </p:cNvPr>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3344;p17">
              <a:extLst>
                <a:ext uri="{FF2B5EF4-FFF2-40B4-BE49-F238E27FC236}">
                  <a16:creationId xmlns:a16="http://schemas.microsoft.com/office/drawing/2014/main" id="{56226C9E-9167-CAC7-228A-6C0E086644E3}"/>
                </a:ext>
              </a:extLst>
            </p:cNvPr>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3345;p17">
              <a:extLst>
                <a:ext uri="{FF2B5EF4-FFF2-40B4-BE49-F238E27FC236}">
                  <a16:creationId xmlns:a16="http://schemas.microsoft.com/office/drawing/2014/main" id="{B2D9BBFE-3C68-8E96-621D-4DCF932D3970}"/>
                </a:ext>
              </a:extLst>
            </p:cNvPr>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3346;p17">
              <a:extLst>
                <a:ext uri="{FF2B5EF4-FFF2-40B4-BE49-F238E27FC236}">
                  <a16:creationId xmlns:a16="http://schemas.microsoft.com/office/drawing/2014/main" id="{E1CAFCDB-523A-4E5D-CDB1-F51BF510A8CE}"/>
                </a:ext>
              </a:extLst>
            </p:cNvPr>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3347;p17">
              <a:extLst>
                <a:ext uri="{FF2B5EF4-FFF2-40B4-BE49-F238E27FC236}">
                  <a16:creationId xmlns:a16="http://schemas.microsoft.com/office/drawing/2014/main" id="{92DF72D6-283A-08C5-1E98-AF44BF29D33B}"/>
                </a:ext>
              </a:extLst>
            </p:cNvPr>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3348;p17">
              <a:extLst>
                <a:ext uri="{FF2B5EF4-FFF2-40B4-BE49-F238E27FC236}">
                  <a16:creationId xmlns:a16="http://schemas.microsoft.com/office/drawing/2014/main" id="{FB8E1C49-587E-5D10-B989-64D4AD3D22AF}"/>
                </a:ext>
              </a:extLst>
            </p:cNvPr>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3349;p17">
              <a:extLst>
                <a:ext uri="{FF2B5EF4-FFF2-40B4-BE49-F238E27FC236}">
                  <a16:creationId xmlns:a16="http://schemas.microsoft.com/office/drawing/2014/main" id="{E5C130DE-038D-22B8-3AB9-DD606B156C07}"/>
                </a:ext>
              </a:extLst>
            </p:cNvPr>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3350;p17">
              <a:extLst>
                <a:ext uri="{FF2B5EF4-FFF2-40B4-BE49-F238E27FC236}">
                  <a16:creationId xmlns:a16="http://schemas.microsoft.com/office/drawing/2014/main" id="{E6513CDC-1E63-F962-1508-CFCE6CD3EB22}"/>
                </a:ext>
              </a:extLst>
            </p:cNvPr>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3351;p17">
              <a:extLst>
                <a:ext uri="{FF2B5EF4-FFF2-40B4-BE49-F238E27FC236}">
                  <a16:creationId xmlns:a16="http://schemas.microsoft.com/office/drawing/2014/main" id="{5C5ABB4F-5808-A80A-47CA-B5D42F91D882}"/>
                </a:ext>
              </a:extLst>
            </p:cNvPr>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3352;p17">
              <a:extLst>
                <a:ext uri="{FF2B5EF4-FFF2-40B4-BE49-F238E27FC236}">
                  <a16:creationId xmlns:a16="http://schemas.microsoft.com/office/drawing/2014/main" id="{E6E16AB8-1C0C-7FA4-EE8A-17A51958D700}"/>
                </a:ext>
              </a:extLst>
            </p:cNvPr>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3353;p17">
              <a:extLst>
                <a:ext uri="{FF2B5EF4-FFF2-40B4-BE49-F238E27FC236}">
                  <a16:creationId xmlns:a16="http://schemas.microsoft.com/office/drawing/2014/main" id="{52D24793-5859-08DE-F53A-EFE784D6ED6F}"/>
                </a:ext>
              </a:extLst>
            </p:cNvPr>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3354;p17">
              <a:extLst>
                <a:ext uri="{FF2B5EF4-FFF2-40B4-BE49-F238E27FC236}">
                  <a16:creationId xmlns:a16="http://schemas.microsoft.com/office/drawing/2014/main" id="{E3289C55-E6CD-CEC1-9608-05F4899C3796}"/>
                </a:ext>
              </a:extLst>
            </p:cNvPr>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3355;p17">
              <a:extLst>
                <a:ext uri="{FF2B5EF4-FFF2-40B4-BE49-F238E27FC236}">
                  <a16:creationId xmlns:a16="http://schemas.microsoft.com/office/drawing/2014/main" id="{D212CC8E-BE85-944E-8BD5-1AF491568FA7}"/>
                </a:ext>
              </a:extLst>
            </p:cNvPr>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3356;p17">
              <a:extLst>
                <a:ext uri="{FF2B5EF4-FFF2-40B4-BE49-F238E27FC236}">
                  <a16:creationId xmlns:a16="http://schemas.microsoft.com/office/drawing/2014/main" id="{8B6AD415-8AA2-3613-0AB3-52BCADE39B0B}"/>
                </a:ext>
              </a:extLst>
            </p:cNvPr>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3357;p17">
              <a:extLst>
                <a:ext uri="{FF2B5EF4-FFF2-40B4-BE49-F238E27FC236}">
                  <a16:creationId xmlns:a16="http://schemas.microsoft.com/office/drawing/2014/main" id="{05C26D68-4A7B-DB2D-156A-BC617BC7AB0B}"/>
                </a:ext>
              </a:extLst>
            </p:cNvPr>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3358;p17">
              <a:extLst>
                <a:ext uri="{FF2B5EF4-FFF2-40B4-BE49-F238E27FC236}">
                  <a16:creationId xmlns:a16="http://schemas.microsoft.com/office/drawing/2014/main" id="{7EB084F7-B715-11B4-F51D-7DF165A0D9C1}"/>
                </a:ext>
              </a:extLst>
            </p:cNvPr>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3359;p17">
              <a:extLst>
                <a:ext uri="{FF2B5EF4-FFF2-40B4-BE49-F238E27FC236}">
                  <a16:creationId xmlns:a16="http://schemas.microsoft.com/office/drawing/2014/main" id="{8D394B3A-3852-6FA9-8210-EAC8D54D937E}"/>
                </a:ext>
              </a:extLst>
            </p:cNvPr>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3360;p17">
              <a:extLst>
                <a:ext uri="{FF2B5EF4-FFF2-40B4-BE49-F238E27FC236}">
                  <a16:creationId xmlns:a16="http://schemas.microsoft.com/office/drawing/2014/main" id="{D5D8326B-D5EF-ADDB-AD67-8CBB0EB85111}"/>
                </a:ext>
              </a:extLst>
            </p:cNvPr>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3361;p17">
              <a:extLst>
                <a:ext uri="{FF2B5EF4-FFF2-40B4-BE49-F238E27FC236}">
                  <a16:creationId xmlns:a16="http://schemas.microsoft.com/office/drawing/2014/main" id="{6EF809AE-6AA4-C8C0-D081-BB948B080C5A}"/>
                </a:ext>
              </a:extLst>
            </p:cNvPr>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3362;p17">
              <a:extLst>
                <a:ext uri="{FF2B5EF4-FFF2-40B4-BE49-F238E27FC236}">
                  <a16:creationId xmlns:a16="http://schemas.microsoft.com/office/drawing/2014/main" id="{54570CF7-4664-5A4A-3296-608CAB4F09CB}"/>
                </a:ext>
              </a:extLst>
            </p:cNvPr>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3363;p17">
              <a:extLst>
                <a:ext uri="{FF2B5EF4-FFF2-40B4-BE49-F238E27FC236}">
                  <a16:creationId xmlns:a16="http://schemas.microsoft.com/office/drawing/2014/main" id="{6770B34F-BFBD-1A9C-D736-8DDC18EC7B76}"/>
                </a:ext>
              </a:extLst>
            </p:cNvPr>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3364;p17">
              <a:extLst>
                <a:ext uri="{FF2B5EF4-FFF2-40B4-BE49-F238E27FC236}">
                  <a16:creationId xmlns:a16="http://schemas.microsoft.com/office/drawing/2014/main" id="{698F8AF4-403A-AAC1-EFC3-5CDE5FE2400A}"/>
                </a:ext>
              </a:extLst>
            </p:cNvPr>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3365;p17">
              <a:extLst>
                <a:ext uri="{FF2B5EF4-FFF2-40B4-BE49-F238E27FC236}">
                  <a16:creationId xmlns:a16="http://schemas.microsoft.com/office/drawing/2014/main" id="{305308C8-5B36-5054-946F-D7257BAE2AC3}"/>
                </a:ext>
              </a:extLst>
            </p:cNvPr>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3366;p17">
              <a:extLst>
                <a:ext uri="{FF2B5EF4-FFF2-40B4-BE49-F238E27FC236}">
                  <a16:creationId xmlns:a16="http://schemas.microsoft.com/office/drawing/2014/main" id="{2EDAC808-2DB1-F686-F408-E75C577DCCA6}"/>
                </a:ext>
              </a:extLst>
            </p:cNvPr>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3367;p17">
              <a:extLst>
                <a:ext uri="{FF2B5EF4-FFF2-40B4-BE49-F238E27FC236}">
                  <a16:creationId xmlns:a16="http://schemas.microsoft.com/office/drawing/2014/main" id="{AB812778-E7D0-323A-9D36-682611CF09ED}"/>
                </a:ext>
              </a:extLst>
            </p:cNvPr>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3368;p17">
              <a:extLst>
                <a:ext uri="{FF2B5EF4-FFF2-40B4-BE49-F238E27FC236}">
                  <a16:creationId xmlns:a16="http://schemas.microsoft.com/office/drawing/2014/main" id="{0022573C-EC15-50AF-E1D1-F3EF17AD0FC0}"/>
                </a:ext>
              </a:extLst>
            </p:cNvPr>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3369;p17">
              <a:extLst>
                <a:ext uri="{FF2B5EF4-FFF2-40B4-BE49-F238E27FC236}">
                  <a16:creationId xmlns:a16="http://schemas.microsoft.com/office/drawing/2014/main" id="{C8B66CD5-C55D-18B2-742A-745676D735E1}"/>
                </a:ext>
              </a:extLst>
            </p:cNvPr>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3370;p17">
              <a:extLst>
                <a:ext uri="{FF2B5EF4-FFF2-40B4-BE49-F238E27FC236}">
                  <a16:creationId xmlns:a16="http://schemas.microsoft.com/office/drawing/2014/main" id="{0BD04A34-7E87-1378-E6DC-5E2773A89D03}"/>
                </a:ext>
              </a:extLst>
            </p:cNvPr>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3371;p17">
              <a:extLst>
                <a:ext uri="{FF2B5EF4-FFF2-40B4-BE49-F238E27FC236}">
                  <a16:creationId xmlns:a16="http://schemas.microsoft.com/office/drawing/2014/main" id="{C98FF64E-7367-950E-1E80-4529FAA3650D}"/>
                </a:ext>
              </a:extLst>
            </p:cNvPr>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3372;p17">
              <a:extLst>
                <a:ext uri="{FF2B5EF4-FFF2-40B4-BE49-F238E27FC236}">
                  <a16:creationId xmlns:a16="http://schemas.microsoft.com/office/drawing/2014/main" id="{6FCC5688-5EC0-5C3B-2E90-E911973E1E1C}"/>
                </a:ext>
              </a:extLst>
            </p:cNvPr>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3373;p17">
              <a:extLst>
                <a:ext uri="{FF2B5EF4-FFF2-40B4-BE49-F238E27FC236}">
                  <a16:creationId xmlns:a16="http://schemas.microsoft.com/office/drawing/2014/main" id="{BA88BF4D-5974-C7F3-1E9E-1C49FDC84CDE}"/>
                </a:ext>
              </a:extLst>
            </p:cNvPr>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3374;p17">
              <a:extLst>
                <a:ext uri="{FF2B5EF4-FFF2-40B4-BE49-F238E27FC236}">
                  <a16:creationId xmlns:a16="http://schemas.microsoft.com/office/drawing/2014/main" id="{3EC9D688-2354-E4B1-1BA8-1797E2BFFFF1}"/>
                </a:ext>
              </a:extLst>
            </p:cNvPr>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3375;p17">
              <a:extLst>
                <a:ext uri="{FF2B5EF4-FFF2-40B4-BE49-F238E27FC236}">
                  <a16:creationId xmlns:a16="http://schemas.microsoft.com/office/drawing/2014/main" id="{E3E5F421-62BA-F7C8-66AD-280B61A19D36}"/>
                </a:ext>
              </a:extLst>
            </p:cNvPr>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3376;p17">
              <a:extLst>
                <a:ext uri="{FF2B5EF4-FFF2-40B4-BE49-F238E27FC236}">
                  <a16:creationId xmlns:a16="http://schemas.microsoft.com/office/drawing/2014/main" id="{DD35AB11-D9EC-69D7-2ABD-14CF7F5291C1}"/>
                </a:ext>
              </a:extLst>
            </p:cNvPr>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3377;p17">
              <a:extLst>
                <a:ext uri="{FF2B5EF4-FFF2-40B4-BE49-F238E27FC236}">
                  <a16:creationId xmlns:a16="http://schemas.microsoft.com/office/drawing/2014/main" id="{3C97A550-6CB7-4EB7-6EBC-A9711696B72E}"/>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3378;p17">
              <a:extLst>
                <a:ext uri="{FF2B5EF4-FFF2-40B4-BE49-F238E27FC236}">
                  <a16:creationId xmlns:a16="http://schemas.microsoft.com/office/drawing/2014/main" id="{630DC1E3-D43D-5149-FFF3-4A6A8DACF281}"/>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3379;p17">
              <a:extLst>
                <a:ext uri="{FF2B5EF4-FFF2-40B4-BE49-F238E27FC236}">
                  <a16:creationId xmlns:a16="http://schemas.microsoft.com/office/drawing/2014/main" id="{33824678-210C-3C27-D8E8-418F4D91BBBF}"/>
                </a:ext>
              </a:extLst>
            </p:cNvPr>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3380;p17">
              <a:extLst>
                <a:ext uri="{FF2B5EF4-FFF2-40B4-BE49-F238E27FC236}">
                  <a16:creationId xmlns:a16="http://schemas.microsoft.com/office/drawing/2014/main" id="{DB888757-2F85-7038-3D4E-30E8CB3C93D4}"/>
                </a:ext>
              </a:extLst>
            </p:cNvPr>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3381;p17">
              <a:extLst>
                <a:ext uri="{FF2B5EF4-FFF2-40B4-BE49-F238E27FC236}">
                  <a16:creationId xmlns:a16="http://schemas.microsoft.com/office/drawing/2014/main" id="{0D326A96-11CE-798C-752A-DFB8A254FBE6}"/>
                </a:ext>
              </a:extLst>
            </p:cNvPr>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3382;p17">
              <a:extLst>
                <a:ext uri="{FF2B5EF4-FFF2-40B4-BE49-F238E27FC236}">
                  <a16:creationId xmlns:a16="http://schemas.microsoft.com/office/drawing/2014/main" id="{E8F1852B-7742-937C-053F-464AB7BD33D7}"/>
                </a:ext>
              </a:extLst>
            </p:cNvPr>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3383;p17">
              <a:extLst>
                <a:ext uri="{FF2B5EF4-FFF2-40B4-BE49-F238E27FC236}">
                  <a16:creationId xmlns:a16="http://schemas.microsoft.com/office/drawing/2014/main" id="{91C7D961-B8B6-BB8B-842F-223FFEBDBF13}"/>
                </a:ext>
              </a:extLst>
            </p:cNvPr>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3384;p17">
              <a:extLst>
                <a:ext uri="{FF2B5EF4-FFF2-40B4-BE49-F238E27FC236}">
                  <a16:creationId xmlns:a16="http://schemas.microsoft.com/office/drawing/2014/main" id="{56A2AA4B-847A-99AF-EB47-AAB94972C594}"/>
                </a:ext>
              </a:extLst>
            </p:cNvPr>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3385;p17">
              <a:extLst>
                <a:ext uri="{FF2B5EF4-FFF2-40B4-BE49-F238E27FC236}">
                  <a16:creationId xmlns:a16="http://schemas.microsoft.com/office/drawing/2014/main" id="{45179C6D-F89B-913A-98D4-B4D4A33F709B}"/>
                </a:ext>
              </a:extLst>
            </p:cNvPr>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3386;p17">
              <a:extLst>
                <a:ext uri="{FF2B5EF4-FFF2-40B4-BE49-F238E27FC236}">
                  <a16:creationId xmlns:a16="http://schemas.microsoft.com/office/drawing/2014/main" id="{68933DD9-2EC6-B35A-1DA8-750E7DDE1AD0}"/>
                </a:ext>
              </a:extLst>
            </p:cNvPr>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3387;p17">
              <a:extLst>
                <a:ext uri="{FF2B5EF4-FFF2-40B4-BE49-F238E27FC236}">
                  <a16:creationId xmlns:a16="http://schemas.microsoft.com/office/drawing/2014/main" id="{2CBC1001-1506-B979-5AF2-0DF9EE2F4A93}"/>
                </a:ext>
              </a:extLst>
            </p:cNvPr>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3388;p17">
              <a:extLst>
                <a:ext uri="{FF2B5EF4-FFF2-40B4-BE49-F238E27FC236}">
                  <a16:creationId xmlns:a16="http://schemas.microsoft.com/office/drawing/2014/main" id="{630B8174-0D6A-914E-A3CC-160D1E87E549}"/>
                </a:ext>
              </a:extLst>
            </p:cNvPr>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3389;p17">
              <a:extLst>
                <a:ext uri="{FF2B5EF4-FFF2-40B4-BE49-F238E27FC236}">
                  <a16:creationId xmlns:a16="http://schemas.microsoft.com/office/drawing/2014/main" id="{0B7ED08B-F17F-81B7-B416-B106430D7130}"/>
                </a:ext>
              </a:extLst>
            </p:cNvPr>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3390;p17">
              <a:extLst>
                <a:ext uri="{FF2B5EF4-FFF2-40B4-BE49-F238E27FC236}">
                  <a16:creationId xmlns:a16="http://schemas.microsoft.com/office/drawing/2014/main" id="{F416A7D4-5CEB-16E2-B744-C5B1AE449416}"/>
                </a:ext>
              </a:extLst>
            </p:cNvPr>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3391;p17">
              <a:extLst>
                <a:ext uri="{FF2B5EF4-FFF2-40B4-BE49-F238E27FC236}">
                  <a16:creationId xmlns:a16="http://schemas.microsoft.com/office/drawing/2014/main" id="{F76909E2-39F0-1932-A3AF-2CABE106ABBC}"/>
                </a:ext>
              </a:extLst>
            </p:cNvPr>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3392;p17">
              <a:extLst>
                <a:ext uri="{FF2B5EF4-FFF2-40B4-BE49-F238E27FC236}">
                  <a16:creationId xmlns:a16="http://schemas.microsoft.com/office/drawing/2014/main" id="{FCE49A2E-EA6D-E2A6-F5B9-6B2CF4844031}"/>
                </a:ext>
              </a:extLst>
            </p:cNvPr>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3393;p17">
              <a:extLst>
                <a:ext uri="{FF2B5EF4-FFF2-40B4-BE49-F238E27FC236}">
                  <a16:creationId xmlns:a16="http://schemas.microsoft.com/office/drawing/2014/main" id="{3A37AD13-044A-7994-4E32-59B3F5338B70}"/>
                </a:ext>
              </a:extLst>
            </p:cNvPr>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3394;p17">
              <a:extLst>
                <a:ext uri="{FF2B5EF4-FFF2-40B4-BE49-F238E27FC236}">
                  <a16:creationId xmlns:a16="http://schemas.microsoft.com/office/drawing/2014/main" id="{3AE58036-89CA-B837-5406-64D0EAB25DF8}"/>
                </a:ext>
              </a:extLst>
            </p:cNvPr>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3395;p17">
              <a:extLst>
                <a:ext uri="{FF2B5EF4-FFF2-40B4-BE49-F238E27FC236}">
                  <a16:creationId xmlns:a16="http://schemas.microsoft.com/office/drawing/2014/main" id="{E920D3B6-FF12-A5BE-F022-4DD62D55775A}"/>
                </a:ext>
              </a:extLst>
            </p:cNvPr>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3396;p17">
              <a:extLst>
                <a:ext uri="{FF2B5EF4-FFF2-40B4-BE49-F238E27FC236}">
                  <a16:creationId xmlns:a16="http://schemas.microsoft.com/office/drawing/2014/main" id="{48BC3980-5377-CB4B-0A9A-13F826F82D52}"/>
                </a:ext>
              </a:extLst>
            </p:cNvPr>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397;p17">
              <a:extLst>
                <a:ext uri="{FF2B5EF4-FFF2-40B4-BE49-F238E27FC236}">
                  <a16:creationId xmlns:a16="http://schemas.microsoft.com/office/drawing/2014/main" id="{D0B4B562-46AD-D3C4-5B32-05F63CC272C2}"/>
                </a:ext>
              </a:extLst>
            </p:cNvPr>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398;p17">
              <a:extLst>
                <a:ext uri="{FF2B5EF4-FFF2-40B4-BE49-F238E27FC236}">
                  <a16:creationId xmlns:a16="http://schemas.microsoft.com/office/drawing/2014/main" id="{13A74DC8-E4C0-6EB9-64D8-F03F4F3C3796}"/>
                </a:ext>
              </a:extLst>
            </p:cNvPr>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399;p17">
              <a:extLst>
                <a:ext uri="{FF2B5EF4-FFF2-40B4-BE49-F238E27FC236}">
                  <a16:creationId xmlns:a16="http://schemas.microsoft.com/office/drawing/2014/main" id="{DBF945AD-1CB5-6745-A120-3FCEE4BB91D1}"/>
                </a:ext>
              </a:extLst>
            </p:cNvPr>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400;p17">
              <a:extLst>
                <a:ext uri="{FF2B5EF4-FFF2-40B4-BE49-F238E27FC236}">
                  <a16:creationId xmlns:a16="http://schemas.microsoft.com/office/drawing/2014/main" id="{B2622EFD-9122-567C-46BA-F724F0E26E4C}"/>
                </a:ext>
              </a:extLst>
            </p:cNvPr>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401;p17">
              <a:extLst>
                <a:ext uri="{FF2B5EF4-FFF2-40B4-BE49-F238E27FC236}">
                  <a16:creationId xmlns:a16="http://schemas.microsoft.com/office/drawing/2014/main" id="{0B1FE396-9F11-203D-B336-31329CEF6064}"/>
                </a:ext>
              </a:extLst>
            </p:cNvPr>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402;p17">
              <a:extLst>
                <a:ext uri="{FF2B5EF4-FFF2-40B4-BE49-F238E27FC236}">
                  <a16:creationId xmlns:a16="http://schemas.microsoft.com/office/drawing/2014/main" id="{4B739487-057F-A4CE-124F-7A86073D593F}"/>
                </a:ext>
              </a:extLst>
            </p:cNvPr>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403;p17">
              <a:extLst>
                <a:ext uri="{FF2B5EF4-FFF2-40B4-BE49-F238E27FC236}">
                  <a16:creationId xmlns:a16="http://schemas.microsoft.com/office/drawing/2014/main" id="{4D9D89EB-119C-0CDF-CEB4-AED4C93C5286}"/>
                </a:ext>
              </a:extLst>
            </p:cNvPr>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3404;p17">
              <a:extLst>
                <a:ext uri="{FF2B5EF4-FFF2-40B4-BE49-F238E27FC236}">
                  <a16:creationId xmlns:a16="http://schemas.microsoft.com/office/drawing/2014/main" id="{6E9FF79A-0563-4197-6A06-49EDDC2C05FA}"/>
                </a:ext>
              </a:extLst>
            </p:cNvPr>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3405;p17">
              <a:extLst>
                <a:ext uri="{FF2B5EF4-FFF2-40B4-BE49-F238E27FC236}">
                  <a16:creationId xmlns:a16="http://schemas.microsoft.com/office/drawing/2014/main" id="{8113EC8B-8AFE-9F8E-64A7-7AEE5F914395}"/>
                </a:ext>
              </a:extLst>
            </p:cNvPr>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3406;p17">
              <a:extLst>
                <a:ext uri="{FF2B5EF4-FFF2-40B4-BE49-F238E27FC236}">
                  <a16:creationId xmlns:a16="http://schemas.microsoft.com/office/drawing/2014/main" id="{AE09E30E-F4C3-E90D-B49C-1635F0DB1E8B}"/>
                </a:ext>
              </a:extLst>
            </p:cNvPr>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3407;p17">
              <a:extLst>
                <a:ext uri="{FF2B5EF4-FFF2-40B4-BE49-F238E27FC236}">
                  <a16:creationId xmlns:a16="http://schemas.microsoft.com/office/drawing/2014/main" id="{1C915639-9913-8EE1-6AA9-F479A6FD7ABF}"/>
                </a:ext>
              </a:extLst>
            </p:cNvPr>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3408;p17">
              <a:extLst>
                <a:ext uri="{FF2B5EF4-FFF2-40B4-BE49-F238E27FC236}">
                  <a16:creationId xmlns:a16="http://schemas.microsoft.com/office/drawing/2014/main" id="{DC3F0788-2E34-364E-6486-99AFF8A1B23A}"/>
                </a:ext>
              </a:extLst>
            </p:cNvPr>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3409;p17">
              <a:extLst>
                <a:ext uri="{FF2B5EF4-FFF2-40B4-BE49-F238E27FC236}">
                  <a16:creationId xmlns:a16="http://schemas.microsoft.com/office/drawing/2014/main" id="{6663FE19-268C-DF64-08E5-82C2B76B4B2A}"/>
                </a:ext>
              </a:extLst>
            </p:cNvPr>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3410;p17">
              <a:extLst>
                <a:ext uri="{FF2B5EF4-FFF2-40B4-BE49-F238E27FC236}">
                  <a16:creationId xmlns:a16="http://schemas.microsoft.com/office/drawing/2014/main" id="{EF321270-B847-3745-6C3C-4D6C12B9223B}"/>
                </a:ext>
              </a:extLst>
            </p:cNvPr>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3411;p17">
              <a:extLst>
                <a:ext uri="{FF2B5EF4-FFF2-40B4-BE49-F238E27FC236}">
                  <a16:creationId xmlns:a16="http://schemas.microsoft.com/office/drawing/2014/main" id="{76C90E6F-DD35-5712-4A2A-27D4B06120CF}"/>
                </a:ext>
              </a:extLst>
            </p:cNvPr>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3412;p17">
              <a:extLst>
                <a:ext uri="{FF2B5EF4-FFF2-40B4-BE49-F238E27FC236}">
                  <a16:creationId xmlns:a16="http://schemas.microsoft.com/office/drawing/2014/main" id="{2012C743-0BE1-FAD4-01F4-ED12D56266E9}"/>
                </a:ext>
              </a:extLst>
            </p:cNvPr>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3413;p17">
              <a:extLst>
                <a:ext uri="{FF2B5EF4-FFF2-40B4-BE49-F238E27FC236}">
                  <a16:creationId xmlns:a16="http://schemas.microsoft.com/office/drawing/2014/main" id="{AD7EE408-17CA-9E60-108C-D9DD71A398BB}"/>
                </a:ext>
              </a:extLst>
            </p:cNvPr>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3414;p17">
              <a:extLst>
                <a:ext uri="{FF2B5EF4-FFF2-40B4-BE49-F238E27FC236}">
                  <a16:creationId xmlns:a16="http://schemas.microsoft.com/office/drawing/2014/main" id="{BAA9BF21-932D-C3EC-1E08-6BDB4F7B0815}"/>
                </a:ext>
              </a:extLst>
            </p:cNvPr>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3415;p17">
              <a:extLst>
                <a:ext uri="{FF2B5EF4-FFF2-40B4-BE49-F238E27FC236}">
                  <a16:creationId xmlns:a16="http://schemas.microsoft.com/office/drawing/2014/main" id="{152D343B-381A-AE6F-D662-74B2E3467153}"/>
                </a:ext>
              </a:extLst>
            </p:cNvPr>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3416;p17">
              <a:extLst>
                <a:ext uri="{FF2B5EF4-FFF2-40B4-BE49-F238E27FC236}">
                  <a16:creationId xmlns:a16="http://schemas.microsoft.com/office/drawing/2014/main" id="{F07D693C-66D0-F7C9-C192-1834D7A128B8}"/>
                </a:ext>
              </a:extLst>
            </p:cNvPr>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417;p17">
              <a:extLst>
                <a:ext uri="{FF2B5EF4-FFF2-40B4-BE49-F238E27FC236}">
                  <a16:creationId xmlns:a16="http://schemas.microsoft.com/office/drawing/2014/main" id="{E285E0BB-57E9-B854-496B-38E618D75002}"/>
                </a:ext>
              </a:extLst>
            </p:cNvPr>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418;p17">
              <a:extLst>
                <a:ext uri="{FF2B5EF4-FFF2-40B4-BE49-F238E27FC236}">
                  <a16:creationId xmlns:a16="http://schemas.microsoft.com/office/drawing/2014/main" id="{09216076-37FB-0A91-F6FB-1DB1820662BE}"/>
                </a:ext>
              </a:extLst>
            </p:cNvPr>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419;p17">
              <a:extLst>
                <a:ext uri="{FF2B5EF4-FFF2-40B4-BE49-F238E27FC236}">
                  <a16:creationId xmlns:a16="http://schemas.microsoft.com/office/drawing/2014/main" id="{94CC15A1-75DD-18EB-3501-72AB5905E4DA}"/>
                </a:ext>
              </a:extLst>
            </p:cNvPr>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420;p17">
              <a:extLst>
                <a:ext uri="{FF2B5EF4-FFF2-40B4-BE49-F238E27FC236}">
                  <a16:creationId xmlns:a16="http://schemas.microsoft.com/office/drawing/2014/main" id="{306A3C6E-A6D3-BC0E-BF0D-4EB7AC87D30C}"/>
                </a:ext>
              </a:extLst>
            </p:cNvPr>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421;p17">
              <a:extLst>
                <a:ext uri="{FF2B5EF4-FFF2-40B4-BE49-F238E27FC236}">
                  <a16:creationId xmlns:a16="http://schemas.microsoft.com/office/drawing/2014/main" id="{70C72C20-4FAC-3A43-EA75-2DFF863EDD91}"/>
                </a:ext>
              </a:extLst>
            </p:cNvPr>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422;p17">
              <a:extLst>
                <a:ext uri="{FF2B5EF4-FFF2-40B4-BE49-F238E27FC236}">
                  <a16:creationId xmlns:a16="http://schemas.microsoft.com/office/drawing/2014/main" id="{22047899-71CB-95A3-72CB-9BBBF5A03F05}"/>
                </a:ext>
              </a:extLst>
            </p:cNvPr>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423;p17">
              <a:extLst>
                <a:ext uri="{FF2B5EF4-FFF2-40B4-BE49-F238E27FC236}">
                  <a16:creationId xmlns:a16="http://schemas.microsoft.com/office/drawing/2014/main" id="{41DAF1B3-304E-0751-F45C-8D20FCF40BFE}"/>
                </a:ext>
              </a:extLst>
            </p:cNvPr>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424;p17">
              <a:extLst>
                <a:ext uri="{FF2B5EF4-FFF2-40B4-BE49-F238E27FC236}">
                  <a16:creationId xmlns:a16="http://schemas.microsoft.com/office/drawing/2014/main" id="{0A10FCDE-92BB-B6E8-29A6-C56246F16B05}"/>
                </a:ext>
              </a:extLst>
            </p:cNvPr>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425;p17">
              <a:extLst>
                <a:ext uri="{FF2B5EF4-FFF2-40B4-BE49-F238E27FC236}">
                  <a16:creationId xmlns:a16="http://schemas.microsoft.com/office/drawing/2014/main" id="{5170684D-4090-22E3-18EC-0D9AB66D8052}"/>
                </a:ext>
              </a:extLst>
            </p:cNvPr>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426;p17">
              <a:extLst>
                <a:ext uri="{FF2B5EF4-FFF2-40B4-BE49-F238E27FC236}">
                  <a16:creationId xmlns:a16="http://schemas.microsoft.com/office/drawing/2014/main" id="{84ABC1D0-16BF-3BD0-B267-1572C7AD4AA7}"/>
                </a:ext>
              </a:extLst>
            </p:cNvPr>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427;p17">
              <a:extLst>
                <a:ext uri="{FF2B5EF4-FFF2-40B4-BE49-F238E27FC236}">
                  <a16:creationId xmlns:a16="http://schemas.microsoft.com/office/drawing/2014/main" id="{27C17028-208F-87E4-E998-FC4271CBB703}"/>
                </a:ext>
              </a:extLst>
            </p:cNvPr>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428;p17">
              <a:extLst>
                <a:ext uri="{FF2B5EF4-FFF2-40B4-BE49-F238E27FC236}">
                  <a16:creationId xmlns:a16="http://schemas.microsoft.com/office/drawing/2014/main" id="{F1896173-7C0C-FE9D-DED4-38F708CFD954}"/>
                </a:ext>
              </a:extLst>
            </p:cNvPr>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429;p17">
              <a:extLst>
                <a:ext uri="{FF2B5EF4-FFF2-40B4-BE49-F238E27FC236}">
                  <a16:creationId xmlns:a16="http://schemas.microsoft.com/office/drawing/2014/main" id="{54F5E217-F533-340E-BDF0-0D227D3945B9}"/>
                </a:ext>
              </a:extLst>
            </p:cNvPr>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430;p17">
              <a:extLst>
                <a:ext uri="{FF2B5EF4-FFF2-40B4-BE49-F238E27FC236}">
                  <a16:creationId xmlns:a16="http://schemas.microsoft.com/office/drawing/2014/main" id="{2419FE85-CE9B-2ABD-DAEB-CB2BCF575218}"/>
                </a:ext>
              </a:extLst>
            </p:cNvPr>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431;p17">
              <a:extLst>
                <a:ext uri="{FF2B5EF4-FFF2-40B4-BE49-F238E27FC236}">
                  <a16:creationId xmlns:a16="http://schemas.microsoft.com/office/drawing/2014/main" id="{E55EC119-0D3F-8680-7EE7-FD49F4781602}"/>
                </a:ext>
              </a:extLst>
            </p:cNvPr>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432;p17">
              <a:extLst>
                <a:ext uri="{FF2B5EF4-FFF2-40B4-BE49-F238E27FC236}">
                  <a16:creationId xmlns:a16="http://schemas.microsoft.com/office/drawing/2014/main" id="{A70A57F4-5EBD-B1A1-C4DD-6F343C04667C}"/>
                </a:ext>
              </a:extLst>
            </p:cNvPr>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433;p17">
              <a:extLst>
                <a:ext uri="{FF2B5EF4-FFF2-40B4-BE49-F238E27FC236}">
                  <a16:creationId xmlns:a16="http://schemas.microsoft.com/office/drawing/2014/main" id="{17A7BE8E-0A32-5932-64EC-4E407B8605EE}"/>
                </a:ext>
              </a:extLst>
            </p:cNvPr>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434;p17">
              <a:extLst>
                <a:ext uri="{FF2B5EF4-FFF2-40B4-BE49-F238E27FC236}">
                  <a16:creationId xmlns:a16="http://schemas.microsoft.com/office/drawing/2014/main" id="{AA527887-3C55-7436-9AF8-092EDC2F6A71}"/>
                </a:ext>
              </a:extLst>
            </p:cNvPr>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435;p17">
              <a:extLst>
                <a:ext uri="{FF2B5EF4-FFF2-40B4-BE49-F238E27FC236}">
                  <a16:creationId xmlns:a16="http://schemas.microsoft.com/office/drawing/2014/main" id="{9E3A3E34-624B-553E-7635-C685ADD8903B}"/>
                </a:ext>
              </a:extLst>
            </p:cNvPr>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436;p17">
              <a:extLst>
                <a:ext uri="{FF2B5EF4-FFF2-40B4-BE49-F238E27FC236}">
                  <a16:creationId xmlns:a16="http://schemas.microsoft.com/office/drawing/2014/main" id="{349A9C7C-026A-D78D-7626-EB22FC0F7A2A}"/>
                </a:ext>
              </a:extLst>
            </p:cNvPr>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437;p17">
              <a:extLst>
                <a:ext uri="{FF2B5EF4-FFF2-40B4-BE49-F238E27FC236}">
                  <a16:creationId xmlns:a16="http://schemas.microsoft.com/office/drawing/2014/main" id="{9C5191A9-9D8D-97FC-3381-460858DDB6B8}"/>
                </a:ext>
              </a:extLst>
            </p:cNvPr>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438;p17">
              <a:extLst>
                <a:ext uri="{FF2B5EF4-FFF2-40B4-BE49-F238E27FC236}">
                  <a16:creationId xmlns:a16="http://schemas.microsoft.com/office/drawing/2014/main" id="{FFCA1A44-9944-D65C-6377-5814F3290FC6}"/>
                </a:ext>
              </a:extLst>
            </p:cNvPr>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439;p17">
              <a:extLst>
                <a:ext uri="{FF2B5EF4-FFF2-40B4-BE49-F238E27FC236}">
                  <a16:creationId xmlns:a16="http://schemas.microsoft.com/office/drawing/2014/main" id="{0C1DE908-A902-61CA-AE35-C76EC7B3C4EE}"/>
                </a:ext>
              </a:extLst>
            </p:cNvPr>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440;p17">
              <a:extLst>
                <a:ext uri="{FF2B5EF4-FFF2-40B4-BE49-F238E27FC236}">
                  <a16:creationId xmlns:a16="http://schemas.microsoft.com/office/drawing/2014/main" id="{56099CDB-2EDB-67A0-4D7A-1CFC87E775F8}"/>
                </a:ext>
              </a:extLst>
            </p:cNvPr>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441;p17">
              <a:extLst>
                <a:ext uri="{FF2B5EF4-FFF2-40B4-BE49-F238E27FC236}">
                  <a16:creationId xmlns:a16="http://schemas.microsoft.com/office/drawing/2014/main" id="{AC8C65C0-C3BF-3537-40C8-C3A264FE8C35}"/>
                </a:ext>
              </a:extLst>
            </p:cNvPr>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442;p17">
              <a:extLst>
                <a:ext uri="{FF2B5EF4-FFF2-40B4-BE49-F238E27FC236}">
                  <a16:creationId xmlns:a16="http://schemas.microsoft.com/office/drawing/2014/main" id="{6C3459C6-1307-7F99-C7AE-9ACBA8B75710}"/>
                </a:ext>
              </a:extLst>
            </p:cNvPr>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443;p17">
              <a:extLst>
                <a:ext uri="{FF2B5EF4-FFF2-40B4-BE49-F238E27FC236}">
                  <a16:creationId xmlns:a16="http://schemas.microsoft.com/office/drawing/2014/main" id="{F87FAF8F-5EFC-47BA-37EF-76571CB7EBDB}"/>
                </a:ext>
              </a:extLst>
            </p:cNvPr>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444;p17">
              <a:extLst>
                <a:ext uri="{FF2B5EF4-FFF2-40B4-BE49-F238E27FC236}">
                  <a16:creationId xmlns:a16="http://schemas.microsoft.com/office/drawing/2014/main" id="{448F6AFA-FB6C-B5FC-52D1-5E09AF673C1B}"/>
                </a:ext>
              </a:extLst>
            </p:cNvPr>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445;p17">
              <a:extLst>
                <a:ext uri="{FF2B5EF4-FFF2-40B4-BE49-F238E27FC236}">
                  <a16:creationId xmlns:a16="http://schemas.microsoft.com/office/drawing/2014/main" id="{6A82BD58-2F2B-5996-0211-A653EA0D7ACE}"/>
                </a:ext>
              </a:extLst>
            </p:cNvPr>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446;p17">
              <a:extLst>
                <a:ext uri="{FF2B5EF4-FFF2-40B4-BE49-F238E27FC236}">
                  <a16:creationId xmlns:a16="http://schemas.microsoft.com/office/drawing/2014/main" id="{CBD01FA4-DDF1-1A16-B8D9-4E9231A61493}"/>
                </a:ext>
              </a:extLst>
            </p:cNvPr>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447;p17">
              <a:extLst>
                <a:ext uri="{FF2B5EF4-FFF2-40B4-BE49-F238E27FC236}">
                  <a16:creationId xmlns:a16="http://schemas.microsoft.com/office/drawing/2014/main" id="{611C99D4-49EF-4545-A070-6C906BE893AC}"/>
                </a:ext>
              </a:extLst>
            </p:cNvPr>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448;p17">
              <a:extLst>
                <a:ext uri="{FF2B5EF4-FFF2-40B4-BE49-F238E27FC236}">
                  <a16:creationId xmlns:a16="http://schemas.microsoft.com/office/drawing/2014/main" id="{53B67DD5-C683-E61A-BCFC-2BB658FC25CE}"/>
                </a:ext>
              </a:extLst>
            </p:cNvPr>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449;p17">
              <a:extLst>
                <a:ext uri="{FF2B5EF4-FFF2-40B4-BE49-F238E27FC236}">
                  <a16:creationId xmlns:a16="http://schemas.microsoft.com/office/drawing/2014/main" id="{D8CB586A-A6E7-524F-4955-825846BB2E56}"/>
                </a:ext>
              </a:extLst>
            </p:cNvPr>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450;p17">
              <a:extLst>
                <a:ext uri="{FF2B5EF4-FFF2-40B4-BE49-F238E27FC236}">
                  <a16:creationId xmlns:a16="http://schemas.microsoft.com/office/drawing/2014/main" id="{E1FC910B-945E-B587-7538-4A83956EACEF}"/>
                </a:ext>
              </a:extLst>
            </p:cNvPr>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451;p17">
              <a:extLst>
                <a:ext uri="{FF2B5EF4-FFF2-40B4-BE49-F238E27FC236}">
                  <a16:creationId xmlns:a16="http://schemas.microsoft.com/office/drawing/2014/main" id="{028813ED-E7EA-F860-23FE-E170D356722D}"/>
                </a:ext>
              </a:extLst>
            </p:cNvPr>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452;p17">
              <a:extLst>
                <a:ext uri="{FF2B5EF4-FFF2-40B4-BE49-F238E27FC236}">
                  <a16:creationId xmlns:a16="http://schemas.microsoft.com/office/drawing/2014/main" id="{10F989F4-2CE1-ED16-EEDB-E10A04BC5698}"/>
                </a:ext>
              </a:extLst>
            </p:cNvPr>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453;p17">
              <a:extLst>
                <a:ext uri="{FF2B5EF4-FFF2-40B4-BE49-F238E27FC236}">
                  <a16:creationId xmlns:a16="http://schemas.microsoft.com/office/drawing/2014/main" id="{32C7D52B-ED8E-D1F5-98C5-84F493D24397}"/>
                </a:ext>
              </a:extLst>
            </p:cNvPr>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454;p17">
              <a:extLst>
                <a:ext uri="{FF2B5EF4-FFF2-40B4-BE49-F238E27FC236}">
                  <a16:creationId xmlns:a16="http://schemas.microsoft.com/office/drawing/2014/main" id="{E7F2361F-8C63-55FD-0FD1-4F432CB2DBFD}"/>
                </a:ext>
              </a:extLst>
            </p:cNvPr>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455;p17">
              <a:extLst>
                <a:ext uri="{FF2B5EF4-FFF2-40B4-BE49-F238E27FC236}">
                  <a16:creationId xmlns:a16="http://schemas.microsoft.com/office/drawing/2014/main" id="{9086E106-E716-CB03-72EB-C628C1120AE9}"/>
                </a:ext>
              </a:extLst>
            </p:cNvPr>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456;p17">
              <a:extLst>
                <a:ext uri="{FF2B5EF4-FFF2-40B4-BE49-F238E27FC236}">
                  <a16:creationId xmlns:a16="http://schemas.microsoft.com/office/drawing/2014/main" id="{CA48201F-EC24-D263-4CBC-A3FB8BD71976}"/>
                </a:ext>
              </a:extLst>
            </p:cNvPr>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457;p17">
              <a:extLst>
                <a:ext uri="{FF2B5EF4-FFF2-40B4-BE49-F238E27FC236}">
                  <a16:creationId xmlns:a16="http://schemas.microsoft.com/office/drawing/2014/main" id="{5364C078-15F7-4517-AB24-492707F46BD5}"/>
                </a:ext>
              </a:extLst>
            </p:cNvPr>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458;p17">
              <a:extLst>
                <a:ext uri="{FF2B5EF4-FFF2-40B4-BE49-F238E27FC236}">
                  <a16:creationId xmlns:a16="http://schemas.microsoft.com/office/drawing/2014/main" id="{C27F5B95-B84D-4AC6-AA22-6DC2118F367B}"/>
                </a:ext>
              </a:extLst>
            </p:cNvPr>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459;p17">
              <a:extLst>
                <a:ext uri="{FF2B5EF4-FFF2-40B4-BE49-F238E27FC236}">
                  <a16:creationId xmlns:a16="http://schemas.microsoft.com/office/drawing/2014/main" id="{6A0EC391-5B93-4535-0625-75183C1CA3D7}"/>
                </a:ext>
              </a:extLst>
            </p:cNvPr>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460;p17">
              <a:extLst>
                <a:ext uri="{FF2B5EF4-FFF2-40B4-BE49-F238E27FC236}">
                  <a16:creationId xmlns:a16="http://schemas.microsoft.com/office/drawing/2014/main" id="{175FB1D1-5699-4670-BEA1-1279B8F61076}"/>
                </a:ext>
              </a:extLst>
            </p:cNvPr>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461;p17">
              <a:extLst>
                <a:ext uri="{FF2B5EF4-FFF2-40B4-BE49-F238E27FC236}">
                  <a16:creationId xmlns:a16="http://schemas.microsoft.com/office/drawing/2014/main" id="{909CFE27-9B0E-8A00-EF15-58AF41F5F30A}"/>
                </a:ext>
              </a:extLst>
            </p:cNvPr>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462;p17">
              <a:extLst>
                <a:ext uri="{FF2B5EF4-FFF2-40B4-BE49-F238E27FC236}">
                  <a16:creationId xmlns:a16="http://schemas.microsoft.com/office/drawing/2014/main" id="{CDFEC502-8721-871F-9496-6179B96E562B}"/>
                </a:ext>
              </a:extLst>
            </p:cNvPr>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463;p17">
              <a:extLst>
                <a:ext uri="{FF2B5EF4-FFF2-40B4-BE49-F238E27FC236}">
                  <a16:creationId xmlns:a16="http://schemas.microsoft.com/office/drawing/2014/main" id="{194FEFBA-A588-1F8C-9EAF-8B7924343154}"/>
                </a:ext>
              </a:extLst>
            </p:cNvPr>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464;p17">
              <a:extLst>
                <a:ext uri="{FF2B5EF4-FFF2-40B4-BE49-F238E27FC236}">
                  <a16:creationId xmlns:a16="http://schemas.microsoft.com/office/drawing/2014/main" id="{56B72D70-4C91-589F-F48C-673F18686594}"/>
                </a:ext>
              </a:extLst>
            </p:cNvPr>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3465;p17">
              <a:extLst>
                <a:ext uri="{FF2B5EF4-FFF2-40B4-BE49-F238E27FC236}">
                  <a16:creationId xmlns:a16="http://schemas.microsoft.com/office/drawing/2014/main" id="{A5092AB3-7E6C-5656-9B7B-0610881D3B6E}"/>
                </a:ext>
              </a:extLst>
            </p:cNvPr>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466;p17">
              <a:extLst>
                <a:ext uri="{FF2B5EF4-FFF2-40B4-BE49-F238E27FC236}">
                  <a16:creationId xmlns:a16="http://schemas.microsoft.com/office/drawing/2014/main" id="{059CAE61-BD99-63C7-268D-2C57C31C8E37}"/>
                </a:ext>
              </a:extLst>
            </p:cNvPr>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467;p17">
              <a:extLst>
                <a:ext uri="{FF2B5EF4-FFF2-40B4-BE49-F238E27FC236}">
                  <a16:creationId xmlns:a16="http://schemas.microsoft.com/office/drawing/2014/main" id="{CBE45A8C-D743-37B6-D77D-A595A711EFA6}"/>
                </a:ext>
              </a:extLst>
            </p:cNvPr>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468;p17">
              <a:extLst>
                <a:ext uri="{FF2B5EF4-FFF2-40B4-BE49-F238E27FC236}">
                  <a16:creationId xmlns:a16="http://schemas.microsoft.com/office/drawing/2014/main" id="{4C68CF8D-E2BB-D91C-1745-E19CF1AD58AE}"/>
                </a:ext>
              </a:extLst>
            </p:cNvPr>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469;p17">
              <a:extLst>
                <a:ext uri="{FF2B5EF4-FFF2-40B4-BE49-F238E27FC236}">
                  <a16:creationId xmlns:a16="http://schemas.microsoft.com/office/drawing/2014/main" id="{893A38BD-442D-B8A5-766A-CC98E1C7231F}"/>
                </a:ext>
              </a:extLst>
            </p:cNvPr>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3470;p17">
              <a:extLst>
                <a:ext uri="{FF2B5EF4-FFF2-40B4-BE49-F238E27FC236}">
                  <a16:creationId xmlns:a16="http://schemas.microsoft.com/office/drawing/2014/main" id="{95C0B5DE-E931-92C9-12CE-9E5786CF3C65}"/>
                </a:ext>
              </a:extLst>
            </p:cNvPr>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3471;p17">
              <a:extLst>
                <a:ext uri="{FF2B5EF4-FFF2-40B4-BE49-F238E27FC236}">
                  <a16:creationId xmlns:a16="http://schemas.microsoft.com/office/drawing/2014/main" id="{C0139726-CE33-BEC8-D8EF-44E5B86F476F}"/>
                </a:ext>
              </a:extLst>
            </p:cNvPr>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3472;p17">
              <a:extLst>
                <a:ext uri="{FF2B5EF4-FFF2-40B4-BE49-F238E27FC236}">
                  <a16:creationId xmlns:a16="http://schemas.microsoft.com/office/drawing/2014/main" id="{688D2341-27AE-3BCB-E3F6-83B474B8C777}"/>
                </a:ext>
              </a:extLst>
            </p:cNvPr>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3473;p17">
              <a:extLst>
                <a:ext uri="{FF2B5EF4-FFF2-40B4-BE49-F238E27FC236}">
                  <a16:creationId xmlns:a16="http://schemas.microsoft.com/office/drawing/2014/main" id="{73C5A83B-D588-5CD1-6FC6-564362BC9E93}"/>
                </a:ext>
              </a:extLst>
            </p:cNvPr>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3474;p17">
              <a:extLst>
                <a:ext uri="{FF2B5EF4-FFF2-40B4-BE49-F238E27FC236}">
                  <a16:creationId xmlns:a16="http://schemas.microsoft.com/office/drawing/2014/main" id="{079F7D70-FFB0-C250-B50B-6A8B4570377A}"/>
                </a:ext>
              </a:extLst>
            </p:cNvPr>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3475;p17">
              <a:extLst>
                <a:ext uri="{FF2B5EF4-FFF2-40B4-BE49-F238E27FC236}">
                  <a16:creationId xmlns:a16="http://schemas.microsoft.com/office/drawing/2014/main" id="{9EEA02D9-5629-D0FD-5C30-CD3AC2868F6D}"/>
                </a:ext>
              </a:extLst>
            </p:cNvPr>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3476;p17">
              <a:extLst>
                <a:ext uri="{FF2B5EF4-FFF2-40B4-BE49-F238E27FC236}">
                  <a16:creationId xmlns:a16="http://schemas.microsoft.com/office/drawing/2014/main" id="{40041AB0-0674-5D5A-A4BD-093F654CC133}"/>
                </a:ext>
              </a:extLst>
            </p:cNvPr>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3477;p17">
              <a:extLst>
                <a:ext uri="{FF2B5EF4-FFF2-40B4-BE49-F238E27FC236}">
                  <a16:creationId xmlns:a16="http://schemas.microsoft.com/office/drawing/2014/main" id="{9955C2C5-705B-C7A9-D13F-DBA69706FAE6}"/>
                </a:ext>
              </a:extLst>
            </p:cNvPr>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3478;p17">
              <a:extLst>
                <a:ext uri="{FF2B5EF4-FFF2-40B4-BE49-F238E27FC236}">
                  <a16:creationId xmlns:a16="http://schemas.microsoft.com/office/drawing/2014/main" id="{7D9D2767-C18D-DB5E-650C-73016305F5DA}"/>
                </a:ext>
              </a:extLst>
            </p:cNvPr>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3479;p17">
              <a:extLst>
                <a:ext uri="{FF2B5EF4-FFF2-40B4-BE49-F238E27FC236}">
                  <a16:creationId xmlns:a16="http://schemas.microsoft.com/office/drawing/2014/main" id="{E1D163E0-CB46-1981-7733-953F628C2798}"/>
                </a:ext>
              </a:extLst>
            </p:cNvPr>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3480;p17">
              <a:extLst>
                <a:ext uri="{FF2B5EF4-FFF2-40B4-BE49-F238E27FC236}">
                  <a16:creationId xmlns:a16="http://schemas.microsoft.com/office/drawing/2014/main" id="{E3CCDF08-1F6B-1242-CD1F-DCECC3981FE8}"/>
                </a:ext>
              </a:extLst>
            </p:cNvPr>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481;p17">
              <a:extLst>
                <a:ext uri="{FF2B5EF4-FFF2-40B4-BE49-F238E27FC236}">
                  <a16:creationId xmlns:a16="http://schemas.microsoft.com/office/drawing/2014/main" id="{79A5ACFB-31A8-BF89-B36C-6AE6BE8E7627}"/>
                </a:ext>
              </a:extLst>
            </p:cNvPr>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482;p17">
              <a:extLst>
                <a:ext uri="{FF2B5EF4-FFF2-40B4-BE49-F238E27FC236}">
                  <a16:creationId xmlns:a16="http://schemas.microsoft.com/office/drawing/2014/main" id="{01312048-B6F9-B748-457B-49A0CC9C0169}"/>
                </a:ext>
              </a:extLst>
            </p:cNvPr>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483;p17">
              <a:extLst>
                <a:ext uri="{FF2B5EF4-FFF2-40B4-BE49-F238E27FC236}">
                  <a16:creationId xmlns:a16="http://schemas.microsoft.com/office/drawing/2014/main" id="{CB605529-6CB0-5450-9F92-2053E1B714FB}"/>
                </a:ext>
              </a:extLst>
            </p:cNvPr>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484;p17">
              <a:extLst>
                <a:ext uri="{FF2B5EF4-FFF2-40B4-BE49-F238E27FC236}">
                  <a16:creationId xmlns:a16="http://schemas.microsoft.com/office/drawing/2014/main" id="{45288C3F-B61E-DEDF-5ABC-7BFD61377E52}"/>
                </a:ext>
              </a:extLst>
            </p:cNvPr>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485;p17">
              <a:extLst>
                <a:ext uri="{FF2B5EF4-FFF2-40B4-BE49-F238E27FC236}">
                  <a16:creationId xmlns:a16="http://schemas.microsoft.com/office/drawing/2014/main" id="{CEDAB042-5C4C-D451-7F56-EA45CF8BE03D}"/>
                </a:ext>
              </a:extLst>
            </p:cNvPr>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486;p17">
              <a:extLst>
                <a:ext uri="{FF2B5EF4-FFF2-40B4-BE49-F238E27FC236}">
                  <a16:creationId xmlns:a16="http://schemas.microsoft.com/office/drawing/2014/main" id="{1FD8F241-1A2D-7538-DF9C-282488F85140}"/>
                </a:ext>
              </a:extLst>
            </p:cNvPr>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487;p17">
              <a:extLst>
                <a:ext uri="{FF2B5EF4-FFF2-40B4-BE49-F238E27FC236}">
                  <a16:creationId xmlns:a16="http://schemas.microsoft.com/office/drawing/2014/main" id="{006DAA1B-7915-8FD2-CDD1-62067856CC28}"/>
                </a:ext>
              </a:extLst>
            </p:cNvPr>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488;p17">
              <a:extLst>
                <a:ext uri="{FF2B5EF4-FFF2-40B4-BE49-F238E27FC236}">
                  <a16:creationId xmlns:a16="http://schemas.microsoft.com/office/drawing/2014/main" id="{9941390D-55D6-47D7-AB2A-0A01544846A6}"/>
                </a:ext>
              </a:extLst>
            </p:cNvPr>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489;p17">
              <a:extLst>
                <a:ext uri="{FF2B5EF4-FFF2-40B4-BE49-F238E27FC236}">
                  <a16:creationId xmlns:a16="http://schemas.microsoft.com/office/drawing/2014/main" id="{9DF796A0-DA88-AD8B-BE1A-C6C7277247DD}"/>
                </a:ext>
              </a:extLst>
            </p:cNvPr>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490;p17">
              <a:extLst>
                <a:ext uri="{FF2B5EF4-FFF2-40B4-BE49-F238E27FC236}">
                  <a16:creationId xmlns:a16="http://schemas.microsoft.com/office/drawing/2014/main" id="{41D5698F-6F58-5E97-E93D-1D8AA07865EE}"/>
                </a:ext>
              </a:extLst>
            </p:cNvPr>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491;p17">
              <a:extLst>
                <a:ext uri="{FF2B5EF4-FFF2-40B4-BE49-F238E27FC236}">
                  <a16:creationId xmlns:a16="http://schemas.microsoft.com/office/drawing/2014/main" id="{AF2BB12C-B479-E8A5-1094-3FBA39C671B7}"/>
                </a:ext>
              </a:extLst>
            </p:cNvPr>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492;p17">
              <a:extLst>
                <a:ext uri="{FF2B5EF4-FFF2-40B4-BE49-F238E27FC236}">
                  <a16:creationId xmlns:a16="http://schemas.microsoft.com/office/drawing/2014/main" id="{8EFBC344-A2FF-21AC-331E-E7C69C8C3D0E}"/>
                </a:ext>
              </a:extLst>
            </p:cNvPr>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493;p17">
              <a:extLst>
                <a:ext uri="{FF2B5EF4-FFF2-40B4-BE49-F238E27FC236}">
                  <a16:creationId xmlns:a16="http://schemas.microsoft.com/office/drawing/2014/main" id="{2227393C-96AE-BCD9-C6AA-3736790E1894}"/>
                </a:ext>
              </a:extLst>
            </p:cNvPr>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494;p17">
              <a:extLst>
                <a:ext uri="{FF2B5EF4-FFF2-40B4-BE49-F238E27FC236}">
                  <a16:creationId xmlns:a16="http://schemas.microsoft.com/office/drawing/2014/main" id="{20D7DC71-FDD8-48BF-DAE4-50E2304EA875}"/>
                </a:ext>
              </a:extLst>
            </p:cNvPr>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495;p17">
              <a:extLst>
                <a:ext uri="{FF2B5EF4-FFF2-40B4-BE49-F238E27FC236}">
                  <a16:creationId xmlns:a16="http://schemas.microsoft.com/office/drawing/2014/main" id="{05D95DDA-E758-845A-0349-B4F08B16ED2A}"/>
                </a:ext>
              </a:extLst>
            </p:cNvPr>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496;p17">
              <a:extLst>
                <a:ext uri="{FF2B5EF4-FFF2-40B4-BE49-F238E27FC236}">
                  <a16:creationId xmlns:a16="http://schemas.microsoft.com/office/drawing/2014/main" id="{EAB92FD5-39F2-4B6A-DC14-6D8DBEF160FA}"/>
                </a:ext>
              </a:extLst>
            </p:cNvPr>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497;p17">
              <a:extLst>
                <a:ext uri="{FF2B5EF4-FFF2-40B4-BE49-F238E27FC236}">
                  <a16:creationId xmlns:a16="http://schemas.microsoft.com/office/drawing/2014/main" id="{03384D64-FE47-F876-7A0E-A5B92C2C87B5}"/>
                </a:ext>
              </a:extLst>
            </p:cNvPr>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498;p17">
              <a:extLst>
                <a:ext uri="{FF2B5EF4-FFF2-40B4-BE49-F238E27FC236}">
                  <a16:creationId xmlns:a16="http://schemas.microsoft.com/office/drawing/2014/main" id="{B2529303-6D28-AD4D-AB68-508EA7F4A081}"/>
                </a:ext>
              </a:extLst>
            </p:cNvPr>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499;p17">
              <a:extLst>
                <a:ext uri="{FF2B5EF4-FFF2-40B4-BE49-F238E27FC236}">
                  <a16:creationId xmlns:a16="http://schemas.microsoft.com/office/drawing/2014/main" id="{F7A18A21-3814-FDAB-A8F1-C8A78523A6BE}"/>
                </a:ext>
              </a:extLst>
            </p:cNvPr>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500;p17">
              <a:extLst>
                <a:ext uri="{FF2B5EF4-FFF2-40B4-BE49-F238E27FC236}">
                  <a16:creationId xmlns:a16="http://schemas.microsoft.com/office/drawing/2014/main" id="{F113ED7C-869D-39B4-EFA0-8652E02E0579}"/>
                </a:ext>
              </a:extLst>
            </p:cNvPr>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501;p17">
              <a:extLst>
                <a:ext uri="{FF2B5EF4-FFF2-40B4-BE49-F238E27FC236}">
                  <a16:creationId xmlns:a16="http://schemas.microsoft.com/office/drawing/2014/main" id="{0B5027FF-FC1C-19DC-C814-C4B3CB535C20}"/>
                </a:ext>
              </a:extLst>
            </p:cNvPr>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502;p17">
              <a:extLst>
                <a:ext uri="{FF2B5EF4-FFF2-40B4-BE49-F238E27FC236}">
                  <a16:creationId xmlns:a16="http://schemas.microsoft.com/office/drawing/2014/main" id="{616F9479-C09E-2006-77DC-5CFC481B5F33}"/>
                </a:ext>
              </a:extLst>
            </p:cNvPr>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503;p17">
              <a:extLst>
                <a:ext uri="{FF2B5EF4-FFF2-40B4-BE49-F238E27FC236}">
                  <a16:creationId xmlns:a16="http://schemas.microsoft.com/office/drawing/2014/main" id="{134482FE-BDEB-2BA4-5232-8244531C0FD5}"/>
                </a:ext>
              </a:extLst>
            </p:cNvPr>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504;p17">
              <a:extLst>
                <a:ext uri="{FF2B5EF4-FFF2-40B4-BE49-F238E27FC236}">
                  <a16:creationId xmlns:a16="http://schemas.microsoft.com/office/drawing/2014/main" id="{5B97CDF2-F4C1-BA63-8234-2924E54F0C2C}"/>
                </a:ext>
              </a:extLst>
            </p:cNvPr>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505;p17">
              <a:extLst>
                <a:ext uri="{FF2B5EF4-FFF2-40B4-BE49-F238E27FC236}">
                  <a16:creationId xmlns:a16="http://schemas.microsoft.com/office/drawing/2014/main" id="{D8FE1490-4500-ACD5-6640-792BA17DECDE}"/>
                </a:ext>
              </a:extLst>
            </p:cNvPr>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506;p17">
              <a:extLst>
                <a:ext uri="{FF2B5EF4-FFF2-40B4-BE49-F238E27FC236}">
                  <a16:creationId xmlns:a16="http://schemas.microsoft.com/office/drawing/2014/main" id="{2D670F84-16EA-B962-2D04-A77613324C70}"/>
                </a:ext>
              </a:extLst>
            </p:cNvPr>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507;p17">
              <a:extLst>
                <a:ext uri="{FF2B5EF4-FFF2-40B4-BE49-F238E27FC236}">
                  <a16:creationId xmlns:a16="http://schemas.microsoft.com/office/drawing/2014/main" id="{41E0D851-8EEA-D418-B84B-86CE491624C9}"/>
                </a:ext>
              </a:extLst>
            </p:cNvPr>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508;p17">
              <a:extLst>
                <a:ext uri="{FF2B5EF4-FFF2-40B4-BE49-F238E27FC236}">
                  <a16:creationId xmlns:a16="http://schemas.microsoft.com/office/drawing/2014/main" id="{F69F9F5D-3DBE-9CA0-8FB8-A0981ED2646E}"/>
                </a:ext>
              </a:extLst>
            </p:cNvPr>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509;p17">
              <a:extLst>
                <a:ext uri="{FF2B5EF4-FFF2-40B4-BE49-F238E27FC236}">
                  <a16:creationId xmlns:a16="http://schemas.microsoft.com/office/drawing/2014/main" id="{840E1157-8FCE-33E7-D007-1B228F99159D}"/>
                </a:ext>
              </a:extLst>
            </p:cNvPr>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510;p17">
              <a:extLst>
                <a:ext uri="{FF2B5EF4-FFF2-40B4-BE49-F238E27FC236}">
                  <a16:creationId xmlns:a16="http://schemas.microsoft.com/office/drawing/2014/main" id="{9FDCCABD-3442-56CC-E970-1FD4603BFC3D}"/>
                </a:ext>
              </a:extLst>
            </p:cNvPr>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511;p17">
              <a:extLst>
                <a:ext uri="{FF2B5EF4-FFF2-40B4-BE49-F238E27FC236}">
                  <a16:creationId xmlns:a16="http://schemas.microsoft.com/office/drawing/2014/main" id="{C709F759-BAA8-2DDC-23C9-0C9D3A8F1278}"/>
                </a:ext>
              </a:extLst>
            </p:cNvPr>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512;p17">
              <a:extLst>
                <a:ext uri="{FF2B5EF4-FFF2-40B4-BE49-F238E27FC236}">
                  <a16:creationId xmlns:a16="http://schemas.microsoft.com/office/drawing/2014/main" id="{F5C47897-8DC8-E5E5-2FE7-EAD4001A4DFA}"/>
                </a:ext>
              </a:extLst>
            </p:cNvPr>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513;p17">
              <a:extLst>
                <a:ext uri="{FF2B5EF4-FFF2-40B4-BE49-F238E27FC236}">
                  <a16:creationId xmlns:a16="http://schemas.microsoft.com/office/drawing/2014/main" id="{E86DF289-2930-CD77-4864-B34CEB50BDD5}"/>
                </a:ext>
              </a:extLst>
            </p:cNvPr>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514;p17">
              <a:extLst>
                <a:ext uri="{FF2B5EF4-FFF2-40B4-BE49-F238E27FC236}">
                  <a16:creationId xmlns:a16="http://schemas.microsoft.com/office/drawing/2014/main" id="{C72D2B21-EA21-7D17-4CA2-F94543FA8B0C}"/>
                </a:ext>
              </a:extLst>
            </p:cNvPr>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515;p17">
              <a:extLst>
                <a:ext uri="{FF2B5EF4-FFF2-40B4-BE49-F238E27FC236}">
                  <a16:creationId xmlns:a16="http://schemas.microsoft.com/office/drawing/2014/main" id="{0ECB7B2E-61C3-AB66-D663-823EFF2D04CB}"/>
                </a:ext>
              </a:extLst>
            </p:cNvPr>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516;p17">
              <a:extLst>
                <a:ext uri="{FF2B5EF4-FFF2-40B4-BE49-F238E27FC236}">
                  <a16:creationId xmlns:a16="http://schemas.microsoft.com/office/drawing/2014/main" id="{F57677C5-139C-D47B-ACDD-FD3DC5CBCA65}"/>
                </a:ext>
              </a:extLst>
            </p:cNvPr>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517;p17">
              <a:extLst>
                <a:ext uri="{FF2B5EF4-FFF2-40B4-BE49-F238E27FC236}">
                  <a16:creationId xmlns:a16="http://schemas.microsoft.com/office/drawing/2014/main" id="{324141F0-4E23-0339-0E59-F0C12DA8DAE2}"/>
                </a:ext>
              </a:extLst>
            </p:cNvPr>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518;p17">
              <a:extLst>
                <a:ext uri="{FF2B5EF4-FFF2-40B4-BE49-F238E27FC236}">
                  <a16:creationId xmlns:a16="http://schemas.microsoft.com/office/drawing/2014/main" id="{8715AB4D-42CB-A57B-EA34-D460B4F5F01B}"/>
                </a:ext>
              </a:extLst>
            </p:cNvPr>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519;p17">
              <a:extLst>
                <a:ext uri="{FF2B5EF4-FFF2-40B4-BE49-F238E27FC236}">
                  <a16:creationId xmlns:a16="http://schemas.microsoft.com/office/drawing/2014/main" id="{1609ABE4-01CB-3DE5-5E29-C4CEE081B8FC}"/>
                </a:ext>
              </a:extLst>
            </p:cNvPr>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520;p17">
              <a:extLst>
                <a:ext uri="{FF2B5EF4-FFF2-40B4-BE49-F238E27FC236}">
                  <a16:creationId xmlns:a16="http://schemas.microsoft.com/office/drawing/2014/main" id="{05BD40B8-FD75-5A37-CA09-1E3256E48FDB}"/>
                </a:ext>
              </a:extLst>
            </p:cNvPr>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521;p17">
              <a:extLst>
                <a:ext uri="{FF2B5EF4-FFF2-40B4-BE49-F238E27FC236}">
                  <a16:creationId xmlns:a16="http://schemas.microsoft.com/office/drawing/2014/main" id="{1A74D63F-CB99-9F00-AE2E-487EC8D6549C}"/>
                </a:ext>
              </a:extLst>
            </p:cNvPr>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522;p17">
              <a:extLst>
                <a:ext uri="{FF2B5EF4-FFF2-40B4-BE49-F238E27FC236}">
                  <a16:creationId xmlns:a16="http://schemas.microsoft.com/office/drawing/2014/main" id="{9C73F459-80B8-BD8A-E4A0-1A2285EC0FB3}"/>
                </a:ext>
              </a:extLst>
            </p:cNvPr>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523;p17">
              <a:extLst>
                <a:ext uri="{FF2B5EF4-FFF2-40B4-BE49-F238E27FC236}">
                  <a16:creationId xmlns:a16="http://schemas.microsoft.com/office/drawing/2014/main" id="{25143051-846C-87CE-FE1B-3D7B7EE12349}"/>
                </a:ext>
              </a:extLst>
            </p:cNvPr>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524;p17">
              <a:extLst>
                <a:ext uri="{FF2B5EF4-FFF2-40B4-BE49-F238E27FC236}">
                  <a16:creationId xmlns:a16="http://schemas.microsoft.com/office/drawing/2014/main" id="{64F42F4C-2B8A-489B-8619-B06D839320F4}"/>
                </a:ext>
              </a:extLst>
            </p:cNvPr>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525;p17">
              <a:extLst>
                <a:ext uri="{FF2B5EF4-FFF2-40B4-BE49-F238E27FC236}">
                  <a16:creationId xmlns:a16="http://schemas.microsoft.com/office/drawing/2014/main" id="{24321637-BFBD-48A7-80CF-9111AED1A7A1}"/>
                </a:ext>
              </a:extLst>
            </p:cNvPr>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526;p17">
              <a:extLst>
                <a:ext uri="{FF2B5EF4-FFF2-40B4-BE49-F238E27FC236}">
                  <a16:creationId xmlns:a16="http://schemas.microsoft.com/office/drawing/2014/main" id="{C6E5CF31-B1FB-09E6-2928-930DA3246EE6}"/>
                </a:ext>
              </a:extLst>
            </p:cNvPr>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527;p17">
              <a:extLst>
                <a:ext uri="{FF2B5EF4-FFF2-40B4-BE49-F238E27FC236}">
                  <a16:creationId xmlns:a16="http://schemas.microsoft.com/office/drawing/2014/main" id="{F8C5FE23-44B1-00A1-2C9C-8C863735A6BA}"/>
                </a:ext>
              </a:extLst>
            </p:cNvPr>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528;p17">
              <a:extLst>
                <a:ext uri="{FF2B5EF4-FFF2-40B4-BE49-F238E27FC236}">
                  <a16:creationId xmlns:a16="http://schemas.microsoft.com/office/drawing/2014/main" id="{7AE68E13-BE86-F58F-3D06-6D2A1ED7E746}"/>
                </a:ext>
              </a:extLst>
            </p:cNvPr>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529;p17">
              <a:extLst>
                <a:ext uri="{FF2B5EF4-FFF2-40B4-BE49-F238E27FC236}">
                  <a16:creationId xmlns:a16="http://schemas.microsoft.com/office/drawing/2014/main" id="{1221F95E-DDE6-2FA1-B9BB-07E1C321B5BE}"/>
                </a:ext>
              </a:extLst>
            </p:cNvPr>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530;p17">
              <a:extLst>
                <a:ext uri="{FF2B5EF4-FFF2-40B4-BE49-F238E27FC236}">
                  <a16:creationId xmlns:a16="http://schemas.microsoft.com/office/drawing/2014/main" id="{612594E9-96FA-B06E-E5B2-473E1180BEAD}"/>
                </a:ext>
              </a:extLst>
            </p:cNvPr>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31;p17">
              <a:extLst>
                <a:ext uri="{FF2B5EF4-FFF2-40B4-BE49-F238E27FC236}">
                  <a16:creationId xmlns:a16="http://schemas.microsoft.com/office/drawing/2014/main" id="{62E82827-8E8A-A541-528C-8D382212972C}"/>
                </a:ext>
              </a:extLst>
            </p:cNvPr>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32;p17">
              <a:extLst>
                <a:ext uri="{FF2B5EF4-FFF2-40B4-BE49-F238E27FC236}">
                  <a16:creationId xmlns:a16="http://schemas.microsoft.com/office/drawing/2014/main" id="{11EC89CE-58FA-8EE2-2F23-F7BE91014278}"/>
                </a:ext>
              </a:extLst>
            </p:cNvPr>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33;p17">
              <a:extLst>
                <a:ext uri="{FF2B5EF4-FFF2-40B4-BE49-F238E27FC236}">
                  <a16:creationId xmlns:a16="http://schemas.microsoft.com/office/drawing/2014/main" id="{5EA20703-E7FC-2BE0-F2E3-4398A1C96A5C}"/>
                </a:ext>
              </a:extLst>
            </p:cNvPr>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4;p17">
              <a:extLst>
                <a:ext uri="{FF2B5EF4-FFF2-40B4-BE49-F238E27FC236}">
                  <a16:creationId xmlns:a16="http://schemas.microsoft.com/office/drawing/2014/main" id="{63535C31-4F1F-3408-B9FE-8719BB2ED270}"/>
                </a:ext>
              </a:extLst>
            </p:cNvPr>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35;p17">
              <a:extLst>
                <a:ext uri="{FF2B5EF4-FFF2-40B4-BE49-F238E27FC236}">
                  <a16:creationId xmlns:a16="http://schemas.microsoft.com/office/drawing/2014/main" id="{8F531E6A-B4C4-7E24-24ED-72218558F6FE}"/>
                </a:ext>
              </a:extLst>
            </p:cNvPr>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36;p17">
              <a:extLst>
                <a:ext uri="{FF2B5EF4-FFF2-40B4-BE49-F238E27FC236}">
                  <a16:creationId xmlns:a16="http://schemas.microsoft.com/office/drawing/2014/main" id="{748B88FC-F71B-D759-2086-6F842F17EE82}"/>
                </a:ext>
              </a:extLst>
            </p:cNvPr>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37;p17">
              <a:extLst>
                <a:ext uri="{FF2B5EF4-FFF2-40B4-BE49-F238E27FC236}">
                  <a16:creationId xmlns:a16="http://schemas.microsoft.com/office/drawing/2014/main" id="{D1D96D83-1324-A2C9-704C-16960058726B}"/>
                </a:ext>
              </a:extLst>
            </p:cNvPr>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38;p17">
              <a:extLst>
                <a:ext uri="{FF2B5EF4-FFF2-40B4-BE49-F238E27FC236}">
                  <a16:creationId xmlns:a16="http://schemas.microsoft.com/office/drawing/2014/main" id="{D4E16BB4-4EB6-F133-C74D-2F8D17EE7336}"/>
                </a:ext>
              </a:extLst>
            </p:cNvPr>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39;p17">
              <a:extLst>
                <a:ext uri="{FF2B5EF4-FFF2-40B4-BE49-F238E27FC236}">
                  <a16:creationId xmlns:a16="http://schemas.microsoft.com/office/drawing/2014/main" id="{5CAD40D6-8CD1-1A07-BD70-950256518CC9}"/>
                </a:ext>
              </a:extLst>
            </p:cNvPr>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40;p17">
              <a:extLst>
                <a:ext uri="{FF2B5EF4-FFF2-40B4-BE49-F238E27FC236}">
                  <a16:creationId xmlns:a16="http://schemas.microsoft.com/office/drawing/2014/main" id="{F8C4EAFF-A7E3-10F5-572C-7B3F2330C718}"/>
                </a:ext>
              </a:extLst>
            </p:cNvPr>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541;p17">
              <a:extLst>
                <a:ext uri="{FF2B5EF4-FFF2-40B4-BE49-F238E27FC236}">
                  <a16:creationId xmlns:a16="http://schemas.microsoft.com/office/drawing/2014/main" id="{C426A7CD-6AB2-AF6C-5C18-3C5B94CC4FE1}"/>
                </a:ext>
              </a:extLst>
            </p:cNvPr>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542;p17">
              <a:extLst>
                <a:ext uri="{FF2B5EF4-FFF2-40B4-BE49-F238E27FC236}">
                  <a16:creationId xmlns:a16="http://schemas.microsoft.com/office/drawing/2014/main" id="{D1D3CB01-3147-D865-07B4-F373014E047D}"/>
                </a:ext>
              </a:extLst>
            </p:cNvPr>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543;p17">
              <a:extLst>
                <a:ext uri="{FF2B5EF4-FFF2-40B4-BE49-F238E27FC236}">
                  <a16:creationId xmlns:a16="http://schemas.microsoft.com/office/drawing/2014/main" id="{16131E6B-1171-80E4-37D5-237371389E25}"/>
                </a:ext>
              </a:extLst>
            </p:cNvPr>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544;p17">
              <a:extLst>
                <a:ext uri="{FF2B5EF4-FFF2-40B4-BE49-F238E27FC236}">
                  <a16:creationId xmlns:a16="http://schemas.microsoft.com/office/drawing/2014/main" id="{8F6FAD9D-1740-ECDA-F24D-26F10094A720}"/>
                </a:ext>
              </a:extLst>
            </p:cNvPr>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545;p17">
              <a:extLst>
                <a:ext uri="{FF2B5EF4-FFF2-40B4-BE49-F238E27FC236}">
                  <a16:creationId xmlns:a16="http://schemas.microsoft.com/office/drawing/2014/main" id="{20FC863C-D090-6F39-D5D3-48B2D05D7D29}"/>
                </a:ext>
              </a:extLst>
            </p:cNvPr>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546;p17">
              <a:extLst>
                <a:ext uri="{FF2B5EF4-FFF2-40B4-BE49-F238E27FC236}">
                  <a16:creationId xmlns:a16="http://schemas.microsoft.com/office/drawing/2014/main" id="{3E81D584-B5AA-2E9A-EB31-E96F82DE797A}"/>
                </a:ext>
              </a:extLst>
            </p:cNvPr>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547;p17">
              <a:extLst>
                <a:ext uri="{FF2B5EF4-FFF2-40B4-BE49-F238E27FC236}">
                  <a16:creationId xmlns:a16="http://schemas.microsoft.com/office/drawing/2014/main" id="{2AC06194-1560-A204-1C32-66462D22DC11}"/>
                </a:ext>
              </a:extLst>
            </p:cNvPr>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548;p17">
              <a:extLst>
                <a:ext uri="{FF2B5EF4-FFF2-40B4-BE49-F238E27FC236}">
                  <a16:creationId xmlns:a16="http://schemas.microsoft.com/office/drawing/2014/main" id="{53EE6578-0467-E66B-B7A9-EDFF123CDEDB}"/>
                </a:ext>
              </a:extLst>
            </p:cNvPr>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549;p17">
              <a:extLst>
                <a:ext uri="{FF2B5EF4-FFF2-40B4-BE49-F238E27FC236}">
                  <a16:creationId xmlns:a16="http://schemas.microsoft.com/office/drawing/2014/main" id="{D6E368B7-0917-EF1D-7741-B77BA0233397}"/>
                </a:ext>
              </a:extLst>
            </p:cNvPr>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550;p17">
              <a:extLst>
                <a:ext uri="{FF2B5EF4-FFF2-40B4-BE49-F238E27FC236}">
                  <a16:creationId xmlns:a16="http://schemas.microsoft.com/office/drawing/2014/main" id="{8AA5E7DB-873A-E8D2-E529-8B91B8721306}"/>
                </a:ext>
              </a:extLst>
            </p:cNvPr>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551;p17">
              <a:extLst>
                <a:ext uri="{FF2B5EF4-FFF2-40B4-BE49-F238E27FC236}">
                  <a16:creationId xmlns:a16="http://schemas.microsoft.com/office/drawing/2014/main" id="{AF3CFF7C-B995-B5B8-91F9-5F209C374417}"/>
                </a:ext>
              </a:extLst>
            </p:cNvPr>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552;p17">
              <a:extLst>
                <a:ext uri="{FF2B5EF4-FFF2-40B4-BE49-F238E27FC236}">
                  <a16:creationId xmlns:a16="http://schemas.microsoft.com/office/drawing/2014/main" id="{BFB95B4D-804A-62DC-F196-5D516A5B9B1A}"/>
                </a:ext>
              </a:extLst>
            </p:cNvPr>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553;p17">
              <a:extLst>
                <a:ext uri="{FF2B5EF4-FFF2-40B4-BE49-F238E27FC236}">
                  <a16:creationId xmlns:a16="http://schemas.microsoft.com/office/drawing/2014/main" id="{02254BBA-7138-015E-316A-560B36F011A2}"/>
                </a:ext>
              </a:extLst>
            </p:cNvPr>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554;p17">
              <a:extLst>
                <a:ext uri="{FF2B5EF4-FFF2-40B4-BE49-F238E27FC236}">
                  <a16:creationId xmlns:a16="http://schemas.microsoft.com/office/drawing/2014/main" id="{F7F2418B-27D2-0E12-65F0-B17529393614}"/>
                </a:ext>
              </a:extLst>
            </p:cNvPr>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555;p17">
              <a:extLst>
                <a:ext uri="{FF2B5EF4-FFF2-40B4-BE49-F238E27FC236}">
                  <a16:creationId xmlns:a16="http://schemas.microsoft.com/office/drawing/2014/main" id="{9C1A296A-17A9-EC46-E1D1-738F6B67B159}"/>
                </a:ext>
              </a:extLst>
            </p:cNvPr>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556;p17">
              <a:extLst>
                <a:ext uri="{FF2B5EF4-FFF2-40B4-BE49-F238E27FC236}">
                  <a16:creationId xmlns:a16="http://schemas.microsoft.com/office/drawing/2014/main" id="{5D01F927-6235-C1C9-72AB-95B67BAA2C54}"/>
                </a:ext>
              </a:extLst>
            </p:cNvPr>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557;p17">
              <a:extLst>
                <a:ext uri="{FF2B5EF4-FFF2-40B4-BE49-F238E27FC236}">
                  <a16:creationId xmlns:a16="http://schemas.microsoft.com/office/drawing/2014/main" id="{D704315A-D6BE-81D9-A39E-465A5953C64C}"/>
                </a:ext>
              </a:extLst>
            </p:cNvPr>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558;p17">
              <a:extLst>
                <a:ext uri="{FF2B5EF4-FFF2-40B4-BE49-F238E27FC236}">
                  <a16:creationId xmlns:a16="http://schemas.microsoft.com/office/drawing/2014/main" id="{BDB06B8E-1ABE-EB0C-E21B-522FA2262941}"/>
                </a:ext>
              </a:extLst>
            </p:cNvPr>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559;p17">
              <a:extLst>
                <a:ext uri="{FF2B5EF4-FFF2-40B4-BE49-F238E27FC236}">
                  <a16:creationId xmlns:a16="http://schemas.microsoft.com/office/drawing/2014/main" id="{5C2562B4-DF44-181B-3273-70A9234E91AF}"/>
                </a:ext>
              </a:extLst>
            </p:cNvPr>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560;p17">
              <a:extLst>
                <a:ext uri="{FF2B5EF4-FFF2-40B4-BE49-F238E27FC236}">
                  <a16:creationId xmlns:a16="http://schemas.microsoft.com/office/drawing/2014/main" id="{9BFF5885-3A04-6EB5-C614-AC73016F3319}"/>
                </a:ext>
              </a:extLst>
            </p:cNvPr>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561;p17">
              <a:extLst>
                <a:ext uri="{FF2B5EF4-FFF2-40B4-BE49-F238E27FC236}">
                  <a16:creationId xmlns:a16="http://schemas.microsoft.com/office/drawing/2014/main" id="{66272458-18CE-686E-52C4-5EA144F95F0C}"/>
                </a:ext>
              </a:extLst>
            </p:cNvPr>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562;p17">
              <a:extLst>
                <a:ext uri="{FF2B5EF4-FFF2-40B4-BE49-F238E27FC236}">
                  <a16:creationId xmlns:a16="http://schemas.microsoft.com/office/drawing/2014/main" id="{8610CF6F-1902-9AFF-3D3A-8F8EA8394C9D}"/>
                </a:ext>
              </a:extLst>
            </p:cNvPr>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563;p17">
              <a:extLst>
                <a:ext uri="{FF2B5EF4-FFF2-40B4-BE49-F238E27FC236}">
                  <a16:creationId xmlns:a16="http://schemas.microsoft.com/office/drawing/2014/main" id="{87CABE0A-6557-1D6B-BC1B-C313B704F12F}"/>
                </a:ext>
              </a:extLst>
            </p:cNvPr>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564;p17">
              <a:extLst>
                <a:ext uri="{FF2B5EF4-FFF2-40B4-BE49-F238E27FC236}">
                  <a16:creationId xmlns:a16="http://schemas.microsoft.com/office/drawing/2014/main" id="{CBBCD64F-D5C0-4F24-B8C2-1AD673680F56}"/>
                </a:ext>
              </a:extLst>
            </p:cNvPr>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565;p17">
              <a:extLst>
                <a:ext uri="{FF2B5EF4-FFF2-40B4-BE49-F238E27FC236}">
                  <a16:creationId xmlns:a16="http://schemas.microsoft.com/office/drawing/2014/main" id="{5AD3FC7A-3A6A-D650-D965-08220B30548D}"/>
                </a:ext>
              </a:extLst>
            </p:cNvPr>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566;p17">
              <a:extLst>
                <a:ext uri="{FF2B5EF4-FFF2-40B4-BE49-F238E27FC236}">
                  <a16:creationId xmlns:a16="http://schemas.microsoft.com/office/drawing/2014/main" id="{5F2D0964-556A-17A5-61ED-04895B165F5A}"/>
                </a:ext>
              </a:extLst>
            </p:cNvPr>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567;p17">
              <a:extLst>
                <a:ext uri="{FF2B5EF4-FFF2-40B4-BE49-F238E27FC236}">
                  <a16:creationId xmlns:a16="http://schemas.microsoft.com/office/drawing/2014/main" id="{86C5C470-0159-986A-E57E-83A3332905A9}"/>
                </a:ext>
              </a:extLst>
            </p:cNvPr>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568;p17">
              <a:extLst>
                <a:ext uri="{FF2B5EF4-FFF2-40B4-BE49-F238E27FC236}">
                  <a16:creationId xmlns:a16="http://schemas.microsoft.com/office/drawing/2014/main" id="{9696E185-BD8D-7082-F8C1-FBA3489A8A10}"/>
                </a:ext>
              </a:extLst>
            </p:cNvPr>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569;p17">
              <a:extLst>
                <a:ext uri="{FF2B5EF4-FFF2-40B4-BE49-F238E27FC236}">
                  <a16:creationId xmlns:a16="http://schemas.microsoft.com/office/drawing/2014/main" id="{4192C48A-FA54-EA78-23CD-B1457403C52B}"/>
                </a:ext>
              </a:extLst>
            </p:cNvPr>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570;p17">
              <a:extLst>
                <a:ext uri="{FF2B5EF4-FFF2-40B4-BE49-F238E27FC236}">
                  <a16:creationId xmlns:a16="http://schemas.microsoft.com/office/drawing/2014/main" id="{01101380-1B0B-F09C-AA7C-3C713876A72E}"/>
                </a:ext>
              </a:extLst>
            </p:cNvPr>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571;p17">
              <a:extLst>
                <a:ext uri="{FF2B5EF4-FFF2-40B4-BE49-F238E27FC236}">
                  <a16:creationId xmlns:a16="http://schemas.microsoft.com/office/drawing/2014/main" id="{F3516627-F99F-028E-E7CB-5B06B4293835}"/>
                </a:ext>
              </a:extLst>
            </p:cNvPr>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572;p17">
              <a:extLst>
                <a:ext uri="{FF2B5EF4-FFF2-40B4-BE49-F238E27FC236}">
                  <a16:creationId xmlns:a16="http://schemas.microsoft.com/office/drawing/2014/main" id="{606644A6-9A3E-9E34-9C58-3159C74582BF}"/>
                </a:ext>
              </a:extLst>
            </p:cNvPr>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573;p17">
              <a:extLst>
                <a:ext uri="{FF2B5EF4-FFF2-40B4-BE49-F238E27FC236}">
                  <a16:creationId xmlns:a16="http://schemas.microsoft.com/office/drawing/2014/main" id="{0E229A3A-0854-367B-08FD-63EBDF4A9DC3}"/>
                </a:ext>
              </a:extLst>
            </p:cNvPr>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574;p17">
              <a:extLst>
                <a:ext uri="{FF2B5EF4-FFF2-40B4-BE49-F238E27FC236}">
                  <a16:creationId xmlns:a16="http://schemas.microsoft.com/office/drawing/2014/main" id="{1D11EA0D-F7E0-9AF5-2225-0F843B877A2B}"/>
                </a:ext>
              </a:extLst>
            </p:cNvPr>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575;p17">
              <a:extLst>
                <a:ext uri="{FF2B5EF4-FFF2-40B4-BE49-F238E27FC236}">
                  <a16:creationId xmlns:a16="http://schemas.microsoft.com/office/drawing/2014/main" id="{C5558E69-D8AC-C351-8B74-F7D2D21AED51}"/>
                </a:ext>
              </a:extLst>
            </p:cNvPr>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576;p17">
              <a:extLst>
                <a:ext uri="{FF2B5EF4-FFF2-40B4-BE49-F238E27FC236}">
                  <a16:creationId xmlns:a16="http://schemas.microsoft.com/office/drawing/2014/main" id="{6546D922-2AA7-B44D-6C8A-9963136A9A3B}"/>
                </a:ext>
              </a:extLst>
            </p:cNvPr>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577;p17">
              <a:extLst>
                <a:ext uri="{FF2B5EF4-FFF2-40B4-BE49-F238E27FC236}">
                  <a16:creationId xmlns:a16="http://schemas.microsoft.com/office/drawing/2014/main" id="{8A659B5E-C337-74EC-4F9F-29E272F279D1}"/>
                </a:ext>
              </a:extLst>
            </p:cNvPr>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578;p17">
              <a:extLst>
                <a:ext uri="{FF2B5EF4-FFF2-40B4-BE49-F238E27FC236}">
                  <a16:creationId xmlns:a16="http://schemas.microsoft.com/office/drawing/2014/main" id="{181B5EFC-8230-42D6-040E-08C1B0321423}"/>
                </a:ext>
              </a:extLst>
            </p:cNvPr>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579;p17">
              <a:extLst>
                <a:ext uri="{FF2B5EF4-FFF2-40B4-BE49-F238E27FC236}">
                  <a16:creationId xmlns:a16="http://schemas.microsoft.com/office/drawing/2014/main" id="{39CD246D-F1B9-003A-DC21-22FA987C11EB}"/>
                </a:ext>
              </a:extLst>
            </p:cNvPr>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580;p17">
              <a:extLst>
                <a:ext uri="{FF2B5EF4-FFF2-40B4-BE49-F238E27FC236}">
                  <a16:creationId xmlns:a16="http://schemas.microsoft.com/office/drawing/2014/main" id="{D966FA0C-76B5-23DE-BB33-EAF7AA483EAB}"/>
                </a:ext>
              </a:extLst>
            </p:cNvPr>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3581;p17">
              <a:extLst>
                <a:ext uri="{FF2B5EF4-FFF2-40B4-BE49-F238E27FC236}">
                  <a16:creationId xmlns:a16="http://schemas.microsoft.com/office/drawing/2014/main" id="{1949550D-BAAE-353E-A70D-84844494A53B}"/>
                </a:ext>
              </a:extLst>
            </p:cNvPr>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3582;p17">
              <a:extLst>
                <a:ext uri="{FF2B5EF4-FFF2-40B4-BE49-F238E27FC236}">
                  <a16:creationId xmlns:a16="http://schemas.microsoft.com/office/drawing/2014/main" id="{1DBA594A-C121-9821-287A-4B86C3C89DFA}"/>
                </a:ext>
              </a:extLst>
            </p:cNvPr>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3583;p17">
              <a:extLst>
                <a:ext uri="{FF2B5EF4-FFF2-40B4-BE49-F238E27FC236}">
                  <a16:creationId xmlns:a16="http://schemas.microsoft.com/office/drawing/2014/main" id="{D426103F-A61B-965B-CA11-0F8179ECDC07}"/>
                </a:ext>
              </a:extLst>
            </p:cNvPr>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3584;p17">
              <a:extLst>
                <a:ext uri="{FF2B5EF4-FFF2-40B4-BE49-F238E27FC236}">
                  <a16:creationId xmlns:a16="http://schemas.microsoft.com/office/drawing/2014/main" id="{C3FCB3EB-EFCA-C9C2-7F8B-A3B0915D575A}"/>
                </a:ext>
              </a:extLst>
            </p:cNvPr>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3585;p17">
              <a:extLst>
                <a:ext uri="{FF2B5EF4-FFF2-40B4-BE49-F238E27FC236}">
                  <a16:creationId xmlns:a16="http://schemas.microsoft.com/office/drawing/2014/main" id="{D577E24C-4316-E4D8-297C-D41DE0DCA545}"/>
                </a:ext>
              </a:extLst>
            </p:cNvPr>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3586;p17">
              <a:extLst>
                <a:ext uri="{FF2B5EF4-FFF2-40B4-BE49-F238E27FC236}">
                  <a16:creationId xmlns:a16="http://schemas.microsoft.com/office/drawing/2014/main" id="{E2DF2D04-86FF-E137-7905-3D5ACC8E56C9}"/>
                </a:ext>
              </a:extLst>
            </p:cNvPr>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3587;p17">
              <a:extLst>
                <a:ext uri="{FF2B5EF4-FFF2-40B4-BE49-F238E27FC236}">
                  <a16:creationId xmlns:a16="http://schemas.microsoft.com/office/drawing/2014/main" id="{F8F026A4-AC2D-2E3A-71E0-AC604CE53029}"/>
                </a:ext>
              </a:extLst>
            </p:cNvPr>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3588;p17">
              <a:extLst>
                <a:ext uri="{FF2B5EF4-FFF2-40B4-BE49-F238E27FC236}">
                  <a16:creationId xmlns:a16="http://schemas.microsoft.com/office/drawing/2014/main" id="{22EBCFAD-9E46-59F8-65A2-8DD5E9D4E61A}"/>
                </a:ext>
              </a:extLst>
            </p:cNvPr>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3589;p17">
              <a:extLst>
                <a:ext uri="{FF2B5EF4-FFF2-40B4-BE49-F238E27FC236}">
                  <a16:creationId xmlns:a16="http://schemas.microsoft.com/office/drawing/2014/main" id="{8FF71AF6-51FC-4DF9-C534-8A0BB914ECBF}"/>
                </a:ext>
              </a:extLst>
            </p:cNvPr>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3590;p17">
              <a:extLst>
                <a:ext uri="{FF2B5EF4-FFF2-40B4-BE49-F238E27FC236}">
                  <a16:creationId xmlns:a16="http://schemas.microsoft.com/office/drawing/2014/main" id="{74A943EB-D75B-E883-0F89-BB2F3A4452E5}"/>
                </a:ext>
              </a:extLst>
            </p:cNvPr>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3591;p17">
              <a:extLst>
                <a:ext uri="{FF2B5EF4-FFF2-40B4-BE49-F238E27FC236}">
                  <a16:creationId xmlns:a16="http://schemas.microsoft.com/office/drawing/2014/main" id="{D0095C86-5082-4318-4F08-35E00256E06C}"/>
                </a:ext>
              </a:extLst>
            </p:cNvPr>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3592;p17">
              <a:extLst>
                <a:ext uri="{FF2B5EF4-FFF2-40B4-BE49-F238E27FC236}">
                  <a16:creationId xmlns:a16="http://schemas.microsoft.com/office/drawing/2014/main" id="{0827EACC-EE27-8C61-04CC-D80220FDEDC2}"/>
                </a:ext>
              </a:extLst>
            </p:cNvPr>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3593;p17">
              <a:extLst>
                <a:ext uri="{FF2B5EF4-FFF2-40B4-BE49-F238E27FC236}">
                  <a16:creationId xmlns:a16="http://schemas.microsoft.com/office/drawing/2014/main" id="{AAD137C2-04DA-8F82-DFAE-7B09D435A324}"/>
                </a:ext>
              </a:extLst>
            </p:cNvPr>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3594;p17">
              <a:extLst>
                <a:ext uri="{FF2B5EF4-FFF2-40B4-BE49-F238E27FC236}">
                  <a16:creationId xmlns:a16="http://schemas.microsoft.com/office/drawing/2014/main" id="{5CDAD9F6-6868-0F49-5F5C-32DEC7838276}"/>
                </a:ext>
              </a:extLst>
            </p:cNvPr>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3595;p17">
              <a:extLst>
                <a:ext uri="{FF2B5EF4-FFF2-40B4-BE49-F238E27FC236}">
                  <a16:creationId xmlns:a16="http://schemas.microsoft.com/office/drawing/2014/main" id="{7E8DC3EF-F563-F01E-E4DC-5EDA7A556191}"/>
                </a:ext>
              </a:extLst>
            </p:cNvPr>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3596;p17">
              <a:extLst>
                <a:ext uri="{FF2B5EF4-FFF2-40B4-BE49-F238E27FC236}">
                  <a16:creationId xmlns:a16="http://schemas.microsoft.com/office/drawing/2014/main" id="{26F9C6A8-8D8A-E5C3-A309-22158E14CF62}"/>
                </a:ext>
              </a:extLst>
            </p:cNvPr>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3597;p17">
              <a:extLst>
                <a:ext uri="{FF2B5EF4-FFF2-40B4-BE49-F238E27FC236}">
                  <a16:creationId xmlns:a16="http://schemas.microsoft.com/office/drawing/2014/main" id="{56DD4D86-924D-8A33-0150-6B8463D83BCA}"/>
                </a:ext>
              </a:extLst>
            </p:cNvPr>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3598;p17">
              <a:extLst>
                <a:ext uri="{FF2B5EF4-FFF2-40B4-BE49-F238E27FC236}">
                  <a16:creationId xmlns:a16="http://schemas.microsoft.com/office/drawing/2014/main" id="{B99E0625-3A1A-AFDB-F220-329297198B43}"/>
                </a:ext>
              </a:extLst>
            </p:cNvPr>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3599;p17">
              <a:extLst>
                <a:ext uri="{FF2B5EF4-FFF2-40B4-BE49-F238E27FC236}">
                  <a16:creationId xmlns:a16="http://schemas.microsoft.com/office/drawing/2014/main" id="{1EF70C42-0CFD-AC4A-80FB-DF0D54047B33}"/>
                </a:ext>
              </a:extLst>
            </p:cNvPr>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3600;p17">
              <a:extLst>
                <a:ext uri="{FF2B5EF4-FFF2-40B4-BE49-F238E27FC236}">
                  <a16:creationId xmlns:a16="http://schemas.microsoft.com/office/drawing/2014/main" id="{69FC0AEF-75C2-469F-849A-836185EFE01B}"/>
                </a:ext>
              </a:extLst>
            </p:cNvPr>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3601;p17">
              <a:extLst>
                <a:ext uri="{FF2B5EF4-FFF2-40B4-BE49-F238E27FC236}">
                  <a16:creationId xmlns:a16="http://schemas.microsoft.com/office/drawing/2014/main" id="{24C82CBB-0DD0-BFF6-7BF3-9224EA7326D3}"/>
                </a:ext>
              </a:extLst>
            </p:cNvPr>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3602;p17">
              <a:extLst>
                <a:ext uri="{FF2B5EF4-FFF2-40B4-BE49-F238E27FC236}">
                  <a16:creationId xmlns:a16="http://schemas.microsoft.com/office/drawing/2014/main" id="{3F63D60E-FAC3-2055-86D9-D00855E3B931}"/>
                </a:ext>
              </a:extLst>
            </p:cNvPr>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3603;p17">
              <a:extLst>
                <a:ext uri="{FF2B5EF4-FFF2-40B4-BE49-F238E27FC236}">
                  <a16:creationId xmlns:a16="http://schemas.microsoft.com/office/drawing/2014/main" id="{8A0DCBE3-74B3-08FE-5FA0-77F08D2C27D6}"/>
                </a:ext>
              </a:extLst>
            </p:cNvPr>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3604;p17">
              <a:extLst>
                <a:ext uri="{FF2B5EF4-FFF2-40B4-BE49-F238E27FC236}">
                  <a16:creationId xmlns:a16="http://schemas.microsoft.com/office/drawing/2014/main" id="{92C97363-DF31-204A-C1BD-084DF6A3D541}"/>
                </a:ext>
              </a:extLst>
            </p:cNvPr>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3605;p17">
              <a:extLst>
                <a:ext uri="{FF2B5EF4-FFF2-40B4-BE49-F238E27FC236}">
                  <a16:creationId xmlns:a16="http://schemas.microsoft.com/office/drawing/2014/main" id="{8B9B7E82-BBFD-9905-3DC9-706135F3E3FD}"/>
                </a:ext>
              </a:extLst>
            </p:cNvPr>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3606;p17">
              <a:extLst>
                <a:ext uri="{FF2B5EF4-FFF2-40B4-BE49-F238E27FC236}">
                  <a16:creationId xmlns:a16="http://schemas.microsoft.com/office/drawing/2014/main" id="{54F913DA-1204-F79F-A642-93406E626350}"/>
                </a:ext>
              </a:extLst>
            </p:cNvPr>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3607;p17">
              <a:extLst>
                <a:ext uri="{FF2B5EF4-FFF2-40B4-BE49-F238E27FC236}">
                  <a16:creationId xmlns:a16="http://schemas.microsoft.com/office/drawing/2014/main" id="{285AD0F8-503B-407E-0FD4-1014466F7F3C}"/>
                </a:ext>
              </a:extLst>
            </p:cNvPr>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3608;p17">
              <a:extLst>
                <a:ext uri="{FF2B5EF4-FFF2-40B4-BE49-F238E27FC236}">
                  <a16:creationId xmlns:a16="http://schemas.microsoft.com/office/drawing/2014/main" id="{2E83EFF8-DE7C-3EF3-CAFE-05D512E1C741}"/>
                </a:ext>
              </a:extLst>
            </p:cNvPr>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3609;p17">
              <a:extLst>
                <a:ext uri="{FF2B5EF4-FFF2-40B4-BE49-F238E27FC236}">
                  <a16:creationId xmlns:a16="http://schemas.microsoft.com/office/drawing/2014/main" id="{92133456-669D-4238-689E-C394E5433D4B}"/>
                </a:ext>
              </a:extLst>
            </p:cNvPr>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3610;p17">
              <a:extLst>
                <a:ext uri="{FF2B5EF4-FFF2-40B4-BE49-F238E27FC236}">
                  <a16:creationId xmlns:a16="http://schemas.microsoft.com/office/drawing/2014/main" id="{5968944F-9A79-D816-6C69-D22561B099F3}"/>
                </a:ext>
              </a:extLst>
            </p:cNvPr>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3611;p17">
              <a:extLst>
                <a:ext uri="{FF2B5EF4-FFF2-40B4-BE49-F238E27FC236}">
                  <a16:creationId xmlns:a16="http://schemas.microsoft.com/office/drawing/2014/main" id="{83048100-E0A6-69EB-0B28-FE23FD13D1C8}"/>
                </a:ext>
              </a:extLst>
            </p:cNvPr>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3612;p17">
              <a:extLst>
                <a:ext uri="{FF2B5EF4-FFF2-40B4-BE49-F238E27FC236}">
                  <a16:creationId xmlns:a16="http://schemas.microsoft.com/office/drawing/2014/main" id="{7325B010-1730-5799-50C0-83065312FFC7}"/>
                </a:ext>
              </a:extLst>
            </p:cNvPr>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3613;p17">
              <a:extLst>
                <a:ext uri="{FF2B5EF4-FFF2-40B4-BE49-F238E27FC236}">
                  <a16:creationId xmlns:a16="http://schemas.microsoft.com/office/drawing/2014/main" id="{81458520-26A4-5E08-0A9E-CC679CADCD50}"/>
                </a:ext>
              </a:extLst>
            </p:cNvPr>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3614;p17">
              <a:extLst>
                <a:ext uri="{FF2B5EF4-FFF2-40B4-BE49-F238E27FC236}">
                  <a16:creationId xmlns:a16="http://schemas.microsoft.com/office/drawing/2014/main" id="{E30FC818-F102-4A79-6B0C-DF600091F5C3}"/>
                </a:ext>
              </a:extLst>
            </p:cNvPr>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3615;p17">
              <a:extLst>
                <a:ext uri="{FF2B5EF4-FFF2-40B4-BE49-F238E27FC236}">
                  <a16:creationId xmlns:a16="http://schemas.microsoft.com/office/drawing/2014/main" id="{C0429C92-9C57-60BA-0371-10D176A653E4}"/>
                </a:ext>
              </a:extLst>
            </p:cNvPr>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3616;p17">
              <a:extLst>
                <a:ext uri="{FF2B5EF4-FFF2-40B4-BE49-F238E27FC236}">
                  <a16:creationId xmlns:a16="http://schemas.microsoft.com/office/drawing/2014/main" id="{5FACA442-B2EF-EE72-2756-A78208B13715}"/>
                </a:ext>
              </a:extLst>
            </p:cNvPr>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3617;p17">
              <a:extLst>
                <a:ext uri="{FF2B5EF4-FFF2-40B4-BE49-F238E27FC236}">
                  <a16:creationId xmlns:a16="http://schemas.microsoft.com/office/drawing/2014/main" id="{B751D7EE-CAAF-764A-741F-8691276084F1}"/>
                </a:ext>
              </a:extLst>
            </p:cNvPr>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3618;p17">
              <a:extLst>
                <a:ext uri="{FF2B5EF4-FFF2-40B4-BE49-F238E27FC236}">
                  <a16:creationId xmlns:a16="http://schemas.microsoft.com/office/drawing/2014/main" id="{1DCD38EB-7D7E-47B3-9805-C4A15BBA868C}"/>
                </a:ext>
              </a:extLst>
            </p:cNvPr>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3619;p17">
              <a:extLst>
                <a:ext uri="{FF2B5EF4-FFF2-40B4-BE49-F238E27FC236}">
                  <a16:creationId xmlns:a16="http://schemas.microsoft.com/office/drawing/2014/main" id="{0BF4DAAB-CCAD-616B-9779-0A3E97E1DA55}"/>
                </a:ext>
              </a:extLst>
            </p:cNvPr>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3620;p17">
              <a:extLst>
                <a:ext uri="{FF2B5EF4-FFF2-40B4-BE49-F238E27FC236}">
                  <a16:creationId xmlns:a16="http://schemas.microsoft.com/office/drawing/2014/main" id="{23BF5DB7-F2C6-3789-E8C2-DCD731F18960}"/>
                </a:ext>
              </a:extLst>
            </p:cNvPr>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3621;p17">
              <a:extLst>
                <a:ext uri="{FF2B5EF4-FFF2-40B4-BE49-F238E27FC236}">
                  <a16:creationId xmlns:a16="http://schemas.microsoft.com/office/drawing/2014/main" id="{1E89601F-EDD5-7557-040A-4D5A43929F65}"/>
                </a:ext>
              </a:extLst>
            </p:cNvPr>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3622;p17">
              <a:extLst>
                <a:ext uri="{FF2B5EF4-FFF2-40B4-BE49-F238E27FC236}">
                  <a16:creationId xmlns:a16="http://schemas.microsoft.com/office/drawing/2014/main" id="{BF9B92AE-3934-9036-552E-9CE714363628}"/>
                </a:ext>
              </a:extLst>
            </p:cNvPr>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3623;p17">
              <a:extLst>
                <a:ext uri="{FF2B5EF4-FFF2-40B4-BE49-F238E27FC236}">
                  <a16:creationId xmlns:a16="http://schemas.microsoft.com/office/drawing/2014/main" id="{571EE202-894D-8D49-3D3A-BACCE7EAC3E5}"/>
                </a:ext>
              </a:extLst>
            </p:cNvPr>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3624;p17">
              <a:extLst>
                <a:ext uri="{FF2B5EF4-FFF2-40B4-BE49-F238E27FC236}">
                  <a16:creationId xmlns:a16="http://schemas.microsoft.com/office/drawing/2014/main" id="{413C2F00-8A31-BC10-A159-1E9A7039791B}"/>
                </a:ext>
              </a:extLst>
            </p:cNvPr>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3625;p17">
              <a:extLst>
                <a:ext uri="{FF2B5EF4-FFF2-40B4-BE49-F238E27FC236}">
                  <a16:creationId xmlns:a16="http://schemas.microsoft.com/office/drawing/2014/main" id="{D3848B38-B2A1-847A-C07B-E0997CE69A9C}"/>
                </a:ext>
              </a:extLst>
            </p:cNvPr>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3626;p17">
              <a:extLst>
                <a:ext uri="{FF2B5EF4-FFF2-40B4-BE49-F238E27FC236}">
                  <a16:creationId xmlns:a16="http://schemas.microsoft.com/office/drawing/2014/main" id="{CD352F6B-E91D-4B01-3FFC-76974F9E7C9E}"/>
                </a:ext>
              </a:extLst>
            </p:cNvPr>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3627;p17">
              <a:extLst>
                <a:ext uri="{FF2B5EF4-FFF2-40B4-BE49-F238E27FC236}">
                  <a16:creationId xmlns:a16="http://schemas.microsoft.com/office/drawing/2014/main" id="{7D2FE923-A045-F649-85D3-16F93AAE2C15}"/>
                </a:ext>
              </a:extLst>
            </p:cNvPr>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3628;p17">
              <a:extLst>
                <a:ext uri="{FF2B5EF4-FFF2-40B4-BE49-F238E27FC236}">
                  <a16:creationId xmlns:a16="http://schemas.microsoft.com/office/drawing/2014/main" id="{81C2900C-2914-FAB3-26ED-AC9DFD5F3F49}"/>
                </a:ext>
              </a:extLst>
            </p:cNvPr>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3629;p17">
              <a:extLst>
                <a:ext uri="{FF2B5EF4-FFF2-40B4-BE49-F238E27FC236}">
                  <a16:creationId xmlns:a16="http://schemas.microsoft.com/office/drawing/2014/main" id="{5F788998-3127-D815-4F07-919A026C359F}"/>
                </a:ext>
              </a:extLst>
            </p:cNvPr>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3630;p17">
              <a:extLst>
                <a:ext uri="{FF2B5EF4-FFF2-40B4-BE49-F238E27FC236}">
                  <a16:creationId xmlns:a16="http://schemas.microsoft.com/office/drawing/2014/main" id="{AF4E8F3B-4D77-195F-01CD-7C03854B0480}"/>
                </a:ext>
              </a:extLst>
            </p:cNvPr>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3631;p17">
              <a:extLst>
                <a:ext uri="{FF2B5EF4-FFF2-40B4-BE49-F238E27FC236}">
                  <a16:creationId xmlns:a16="http://schemas.microsoft.com/office/drawing/2014/main" id="{217E2244-E8D8-ACFA-EA47-5EBC61BD5409}"/>
                </a:ext>
              </a:extLst>
            </p:cNvPr>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3632;p17">
              <a:extLst>
                <a:ext uri="{FF2B5EF4-FFF2-40B4-BE49-F238E27FC236}">
                  <a16:creationId xmlns:a16="http://schemas.microsoft.com/office/drawing/2014/main" id="{853EA4CF-2388-CDD9-D83D-4F899025031C}"/>
                </a:ext>
              </a:extLst>
            </p:cNvPr>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3633;p17">
              <a:extLst>
                <a:ext uri="{FF2B5EF4-FFF2-40B4-BE49-F238E27FC236}">
                  <a16:creationId xmlns:a16="http://schemas.microsoft.com/office/drawing/2014/main" id="{7918F49B-FA62-FBDE-8A0A-33ADDA0FAB26}"/>
                </a:ext>
              </a:extLst>
            </p:cNvPr>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3634;p17">
              <a:extLst>
                <a:ext uri="{FF2B5EF4-FFF2-40B4-BE49-F238E27FC236}">
                  <a16:creationId xmlns:a16="http://schemas.microsoft.com/office/drawing/2014/main" id="{85791B59-793F-0771-C59B-C64AAAC8F854}"/>
                </a:ext>
              </a:extLst>
            </p:cNvPr>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3635;p17">
              <a:extLst>
                <a:ext uri="{FF2B5EF4-FFF2-40B4-BE49-F238E27FC236}">
                  <a16:creationId xmlns:a16="http://schemas.microsoft.com/office/drawing/2014/main" id="{702740DE-3A5C-2228-357C-65613DB47869}"/>
                </a:ext>
              </a:extLst>
            </p:cNvPr>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3636;p17">
              <a:extLst>
                <a:ext uri="{FF2B5EF4-FFF2-40B4-BE49-F238E27FC236}">
                  <a16:creationId xmlns:a16="http://schemas.microsoft.com/office/drawing/2014/main" id="{63D5CE3D-9F51-9CF2-71A1-399097E30496}"/>
                </a:ext>
              </a:extLst>
            </p:cNvPr>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3637;p17">
              <a:extLst>
                <a:ext uri="{FF2B5EF4-FFF2-40B4-BE49-F238E27FC236}">
                  <a16:creationId xmlns:a16="http://schemas.microsoft.com/office/drawing/2014/main" id="{510E918C-D1A9-A519-9132-87DC415574B9}"/>
                </a:ext>
              </a:extLst>
            </p:cNvPr>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3638;p17">
              <a:extLst>
                <a:ext uri="{FF2B5EF4-FFF2-40B4-BE49-F238E27FC236}">
                  <a16:creationId xmlns:a16="http://schemas.microsoft.com/office/drawing/2014/main" id="{44E8B869-AC83-1B0E-9E47-4C12B3ED934D}"/>
                </a:ext>
              </a:extLst>
            </p:cNvPr>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3639;p17">
              <a:extLst>
                <a:ext uri="{FF2B5EF4-FFF2-40B4-BE49-F238E27FC236}">
                  <a16:creationId xmlns:a16="http://schemas.microsoft.com/office/drawing/2014/main" id="{708F1DA7-7EA2-486D-6100-B5F229C8F137}"/>
                </a:ext>
              </a:extLst>
            </p:cNvPr>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3640;p17">
              <a:extLst>
                <a:ext uri="{FF2B5EF4-FFF2-40B4-BE49-F238E27FC236}">
                  <a16:creationId xmlns:a16="http://schemas.microsoft.com/office/drawing/2014/main" id="{049FF507-DB60-05F1-2864-5EACA4901FA3}"/>
                </a:ext>
              </a:extLst>
            </p:cNvPr>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3641;p17">
              <a:extLst>
                <a:ext uri="{FF2B5EF4-FFF2-40B4-BE49-F238E27FC236}">
                  <a16:creationId xmlns:a16="http://schemas.microsoft.com/office/drawing/2014/main" id="{3A308C8C-3B86-155E-8E1A-741682AA511B}"/>
                </a:ext>
              </a:extLst>
            </p:cNvPr>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3642;p17">
              <a:extLst>
                <a:ext uri="{FF2B5EF4-FFF2-40B4-BE49-F238E27FC236}">
                  <a16:creationId xmlns:a16="http://schemas.microsoft.com/office/drawing/2014/main" id="{38FC0023-B544-830F-CE56-540804BC9AE8}"/>
                </a:ext>
              </a:extLst>
            </p:cNvPr>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3643;p17">
              <a:extLst>
                <a:ext uri="{FF2B5EF4-FFF2-40B4-BE49-F238E27FC236}">
                  <a16:creationId xmlns:a16="http://schemas.microsoft.com/office/drawing/2014/main" id="{EFD6DEC4-D81B-FB0A-DB1C-39B2B6BB27D5}"/>
                </a:ext>
              </a:extLst>
            </p:cNvPr>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3644;p17">
              <a:extLst>
                <a:ext uri="{FF2B5EF4-FFF2-40B4-BE49-F238E27FC236}">
                  <a16:creationId xmlns:a16="http://schemas.microsoft.com/office/drawing/2014/main" id="{FBAE5949-B8A1-14BB-306B-3CDF1BA790EA}"/>
                </a:ext>
              </a:extLst>
            </p:cNvPr>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3645;p17">
              <a:extLst>
                <a:ext uri="{FF2B5EF4-FFF2-40B4-BE49-F238E27FC236}">
                  <a16:creationId xmlns:a16="http://schemas.microsoft.com/office/drawing/2014/main" id="{2EF6789A-BF3E-12F7-43CE-1B7C1BEDB136}"/>
                </a:ext>
              </a:extLst>
            </p:cNvPr>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3646;p17">
              <a:extLst>
                <a:ext uri="{FF2B5EF4-FFF2-40B4-BE49-F238E27FC236}">
                  <a16:creationId xmlns:a16="http://schemas.microsoft.com/office/drawing/2014/main" id="{C7F1606A-9253-D2CB-63C1-4973F4AA4F7B}"/>
                </a:ext>
              </a:extLst>
            </p:cNvPr>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3647;p17">
              <a:extLst>
                <a:ext uri="{FF2B5EF4-FFF2-40B4-BE49-F238E27FC236}">
                  <a16:creationId xmlns:a16="http://schemas.microsoft.com/office/drawing/2014/main" id="{253C11AF-B6C5-739F-2E6B-1F89ED407539}"/>
                </a:ext>
              </a:extLst>
            </p:cNvPr>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3648;p17">
              <a:extLst>
                <a:ext uri="{FF2B5EF4-FFF2-40B4-BE49-F238E27FC236}">
                  <a16:creationId xmlns:a16="http://schemas.microsoft.com/office/drawing/2014/main" id="{3923D409-783E-2EAD-EE40-498C6F032076}"/>
                </a:ext>
              </a:extLst>
            </p:cNvPr>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3649;p17">
              <a:extLst>
                <a:ext uri="{FF2B5EF4-FFF2-40B4-BE49-F238E27FC236}">
                  <a16:creationId xmlns:a16="http://schemas.microsoft.com/office/drawing/2014/main" id="{D4CCEC6D-F6FA-41C4-D623-6A222B174E72}"/>
                </a:ext>
              </a:extLst>
            </p:cNvPr>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3650;p17">
              <a:extLst>
                <a:ext uri="{FF2B5EF4-FFF2-40B4-BE49-F238E27FC236}">
                  <a16:creationId xmlns:a16="http://schemas.microsoft.com/office/drawing/2014/main" id="{4A73C6C5-5E08-8A6B-2243-8B68331383D2}"/>
                </a:ext>
              </a:extLst>
            </p:cNvPr>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3651;p17">
              <a:extLst>
                <a:ext uri="{FF2B5EF4-FFF2-40B4-BE49-F238E27FC236}">
                  <a16:creationId xmlns:a16="http://schemas.microsoft.com/office/drawing/2014/main" id="{A0A3053E-8BD0-C4DB-56FE-68B9738B8137}"/>
                </a:ext>
              </a:extLst>
            </p:cNvPr>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3652;p17">
              <a:extLst>
                <a:ext uri="{FF2B5EF4-FFF2-40B4-BE49-F238E27FC236}">
                  <a16:creationId xmlns:a16="http://schemas.microsoft.com/office/drawing/2014/main" id="{026D9A5E-4305-2290-98E0-3EA2D7A3AD52}"/>
                </a:ext>
              </a:extLst>
            </p:cNvPr>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3653;p17">
              <a:extLst>
                <a:ext uri="{FF2B5EF4-FFF2-40B4-BE49-F238E27FC236}">
                  <a16:creationId xmlns:a16="http://schemas.microsoft.com/office/drawing/2014/main" id="{1C5834B8-C15E-E365-5D9A-CAB52CED864F}"/>
                </a:ext>
              </a:extLst>
            </p:cNvPr>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3654;p17">
              <a:extLst>
                <a:ext uri="{FF2B5EF4-FFF2-40B4-BE49-F238E27FC236}">
                  <a16:creationId xmlns:a16="http://schemas.microsoft.com/office/drawing/2014/main" id="{0781D934-CB18-9E97-1FE8-A94A861B504E}"/>
                </a:ext>
              </a:extLst>
            </p:cNvPr>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3655;p17">
              <a:extLst>
                <a:ext uri="{FF2B5EF4-FFF2-40B4-BE49-F238E27FC236}">
                  <a16:creationId xmlns:a16="http://schemas.microsoft.com/office/drawing/2014/main" id="{1FCDFEFD-454A-5060-D113-48F7A1BC61EC}"/>
                </a:ext>
              </a:extLst>
            </p:cNvPr>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3656;p17">
              <a:extLst>
                <a:ext uri="{FF2B5EF4-FFF2-40B4-BE49-F238E27FC236}">
                  <a16:creationId xmlns:a16="http://schemas.microsoft.com/office/drawing/2014/main" id="{44A9BC6C-18D5-4DFF-91FC-55310E0FAD5D}"/>
                </a:ext>
              </a:extLst>
            </p:cNvPr>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3657;p17">
              <a:extLst>
                <a:ext uri="{FF2B5EF4-FFF2-40B4-BE49-F238E27FC236}">
                  <a16:creationId xmlns:a16="http://schemas.microsoft.com/office/drawing/2014/main" id="{5507B4BD-08A3-4AC9-FB16-76BF3A3C95FA}"/>
                </a:ext>
              </a:extLst>
            </p:cNvPr>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3658;p17">
              <a:extLst>
                <a:ext uri="{FF2B5EF4-FFF2-40B4-BE49-F238E27FC236}">
                  <a16:creationId xmlns:a16="http://schemas.microsoft.com/office/drawing/2014/main" id="{C931535F-E1F2-38D4-E0F6-6DE4F1645274}"/>
                </a:ext>
              </a:extLst>
            </p:cNvPr>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3659;p17">
              <a:extLst>
                <a:ext uri="{FF2B5EF4-FFF2-40B4-BE49-F238E27FC236}">
                  <a16:creationId xmlns:a16="http://schemas.microsoft.com/office/drawing/2014/main" id="{D4DD59E7-8BD5-8371-3311-73FE9567687A}"/>
                </a:ext>
              </a:extLst>
            </p:cNvPr>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3660;p17">
              <a:extLst>
                <a:ext uri="{FF2B5EF4-FFF2-40B4-BE49-F238E27FC236}">
                  <a16:creationId xmlns:a16="http://schemas.microsoft.com/office/drawing/2014/main" id="{CDB686AB-E1CB-51DF-9782-F89A62A16AAF}"/>
                </a:ext>
              </a:extLst>
            </p:cNvPr>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3661;p17">
              <a:extLst>
                <a:ext uri="{FF2B5EF4-FFF2-40B4-BE49-F238E27FC236}">
                  <a16:creationId xmlns:a16="http://schemas.microsoft.com/office/drawing/2014/main" id="{323E5962-4EAA-18DE-F224-4B55144C401E}"/>
                </a:ext>
              </a:extLst>
            </p:cNvPr>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3662;p17">
              <a:extLst>
                <a:ext uri="{FF2B5EF4-FFF2-40B4-BE49-F238E27FC236}">
                  <a16:creationId xmlns:a16="http://schemas.microsoft.com/office/drawing/2014/main" id="{D123992F-3469-DC17-6B47-E80ED45AB61F}"/>
                </a:ext>
              </a:extLst>
            </p:cNvPr>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3663;p17">
              <a:extLst>
                <a:ext uri="{FF2B5EF4-FFF2-40B4-BE49-F238E27FC236}">
                  <a16:creationId xmlns:a16="http://schemas.microsoft.com/office/drawing/2014/main" id="{29979F62-2982-1DD7-B4B7-4579B9DEE79F}"/>
                </a:ext>
              </a:extLst>
            </p:cNvPr>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3664;p17">
              <a:extLst>
                <a:ext uri="{FF2B5EF4-FFF2-40B4-BE49-F238E27FC236}">
                  <a16:creationId xmlns:a16="http://schemas.microsoft.com/office/drawing/2014/main" id="{C1E81613-AB1D-8BE3-11C9-9420C61C7942}"/>
                </a:ext>
              </a:extLst>
            </p:cNvPr>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3665;p17">
              <a:extLst>
                <a:ext uri="{FF2B5EF4-FFF2-40B4-BE49-F238E27FC236}">
                  <a16:creationId xmlns:a16="http://schemas.microsoft.com/office/drawing/2014/main" id="{CAC07D25-D6F1-0B20-7AD8-2FB0BA0A4566}"/>
                </a:ext>
              </a:extLst>
            </p:cNvPr>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3666;p17">
              <a:extLst>
                <a:ext uri="{FF2B5EF4-FFF2-40B4-BE49-F238E27FC236}">
                  <a16:creationId xmlns:a16="http://schemas.microsoft.com/office/drawing/2014/main" id="{B8C527C3-9619-1421-4C91-9F093DE39298}"/>
                </a:ext>
              </a:extLst>
            </p:cNvPr>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3667;p17">
              <a:extLst>
                <a:ext uri="{FF2B5EF4-FFF2-40B4-BE49-F238E27FC236}">
                  <a16:creationId xmlns:a16="http://schemas.microsoft.com/office/drawing/2014/main" id="{A7C89E15-55E7-3B55-4EF1-A94ECF5D443E}"/>
                </a:ext>
              </a:extLst>
            </p:cNvPr>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3668;p17">
              <a:extLst>
                <a:ext uri="{FF2B5EF4-FFF2-40B4-BE49-F238E27FC236}">
                  <a16:creationId xmlns:a16="http://schemas.microsoft.com/office/drawing/2014/main" id="{7CC5E981-DBBF-52B0-C490-7676AAED8320}"/>
                </a:ext>
              </a:extLst>
            </p:cNvPr>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3669;p17">
              <a:extLst>
                <a:ext uri="{FF2B5EF4-FFF2-40B4-BE49-F238E27FC236}">
                  <a16:creationId xmlns:a16="http://schemas.microsoft.com/office/drawing/2014/main" id="{52AD7FEF-7C73-995C-465D-9B2BDB63A72F}"/>
                </a:ext>
              </a:extLst>
            </p:cNvPr>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3670;p17">
              <a:extLst>
                <a:ext uri="{FF2B5EF4-FFF2-40B4-BE49-F238E27FC236}">
                  <a16:creationId xmlns:a16="http://schemas.microsoft.com/office/drawing/2014/main" id="{69E340DD-8D8D-5697-66F9-FE0D94FC3A03}"/>
                </a:ext>
              </a:extLst>
            </p:cNvPr>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3671;p17">
              <a:extLst>
                <a:ext uri="{FF2B5EF4-FFF2-40B4-BE49-F238E27FC236}">
                  <a16:creationId xmlns:a16="http://schemas.microsoft.com/office/drawing/2014/main" id="{5C1327BB-2CF4-7EC1-4201-647F250B2F04}"/>
                </a:ext>
              </a:extLst>
            </p:cNvPr>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3672;p17">
              <a:extLst>
                <a:ext uri="{FF2B5EF4-FFF2-40B4-BE49-F238E27FC236}">
                  <a16:creationId xmlns:a16="http://schemas.microsoft.com/office/drawing/2014/main" id="{A4D6EE3E-8813-DDE3-54C2-8B856DA3A909}"/>
                </a:ext>
              </a:extLst>
            </p:cNvPr>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3673;p17">
              <a:extLst>
                <a:ext uri="{FF2B5EF4-FFF2-40B4-BE49-F238E27FC236}">
                  <a16:creationId xmlns:a16="http://schemas.microsoft.com/office/drawing/2014/main" id="{861E04C0-83E5-55DE-E005-FAD8A3DB2E76}"/>
                </a:ext>
              </a:extLst>
            </p:cNvPr>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3674;p17">
              <a:extLst>
                <a:ext uri="{FF2B5EF4-FFF2-40B4-BE49-F238E27FC236}">
                  <a16:creationId xmlns:a16="http://schemas.microsoft.com/office/drawing/2014/main" id="{2A4409E3-A40C-85C7-913B-FDE0FC13DFAD}"/>
                </a:ext>
              </a:extLst>
            </p:cNvPr>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3675;p17">
              <a:extLst>
                <a:ext uri="{FF2B5EF4-FFF2-40B4-BE49-F238E27FC236}">
                  <a16:creationId xmlns:a16="http://schemas.microsoft.com/office/drawing/2014/main" id="{D307E749-FFDB-DAD2-FB6D-DF41F902D27B}"/>
                </a:ext>
              </a:extLst>
            </p:cNvPr>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3676;p17">
              <a:extLst>
                <a:ext uri="{FF2B5EF4-FFF2-40B4-BE49-F238E27FC236}">
                  <a16:creationId xmlns:a16="http://schemas.microsoft.com/office/drawing/2014/main" id="{0884D367-7F0D-4383-B747-51CF66C2445C}"/>
                </a:ext>
              </a:extLst>
            </p:cNvPr>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3677;p17">
              <a:extLst>
                <a:ext uri="{FF2B5EF4-FFF2-40B4-BE49-F238E27FC236}">
                  <a16:creationId xmlns:a16="http://schemas.microsoft.com/office/drawing/2014/main" id="{3FDD1180-BD97-AC6B-7BDE-63D9A85B4DB3}"/>
                </a:ext>
              </a:extLst>
            </p:cNvPr>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3678;p17">
              <a:extLst>
                <a:ext uri="{FF2B5EF4-FFF2-40B4-BE49-F238E27FC236}">
                  <a16:creationId xmlns:a16="http://schemas.microsoft.com/office/drawing/2014/main" id="{4364E807-6B6B-3E51-A832-237F60CF4D84}"/>
                </a:ext>
              </a:extLst>
            </p:cNvPr>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3679;p17">
              <a:extLst>
                <a:ext uri="{FF2B5EF4-FFF2-40B4-BE49-F238E27FC236}">
                  <a16:creationId xmlns:a16="http://schemas.microsoft.com/office/drawing/2014/main" id="{5C220CA6-3CD5-32A5-4D37-112EAFCA913F}"/>
                </a:ext>
              </a:extLst>
            </p:cNvPr>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3680;p17">
              <a:extLst>
                <a:ext uri="{FF2B5EF4-FFF2-40B4-BE49-F238E27FC236}">
                  <a16:creationId xmlns:a16="http://schemas.microsoft.com/office/drawing/2014/main" id="{5AE114CF-E26D-9F61-B4AA-081C34D2105C}"/>
                </a:ext>
              </a:extLst>
            </p:cNvPr>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3681;p17">
              <a:extLst>
                <a:ext uri="{FF2B5EF4-FFF2-40B4-BE49-F238E27FC236}">
                  <a16:creationId xmlns:a16="http://schemas.microsoft.com/office/drawing/2014/main" id="{D9BFD2BF-C39C-BCC1-AD63-311F9A32BE62}"/>
                </a:ext>
              </a:extLst>
            </p:cNvPr>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3682;p17">
              <a:extLst>
                <a:ext uri="{FF2B5EF4-FFF2-40B4-BE49-F238E27FC236}">
                  <a16:creationId xmlns:a16="http://schemas.microsoft.com/office/drawing/2014/main" id="{62A2BABC-9EE7-37B9-F9CF-ED99866E7697}"/>
                </a:ext>
              </a:extLst>
            </p:cNvPr>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3683;p17">
              <a:extLst>
                <a:ext uri="{FF2B5EF4-FFF2-40B4-BE49-F238E27FC236}">
                  <a16:creationId xmlns:a16="http://schemas.microsoft.com/office/drawing/2014/main" id="{8E8AD5F2-B9F7-8ED9-5A07-DF4F1CC787BB}"/>
                </a:ext>
              </a:extLst>
            </p:cNvPr>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3684;p17">
              <a:extLst>
                <a:ext uri="{FF2B5EF4-FFF2-40B4-BE49-F238E27FC236}">
                  <a16:creationId xmlns:a16="http://schemas.microsoft.com/office/drawing/2014/main" id="{3E34228F-63BA-973F-FC18-43FC86E1D0E4}"/>
                </a:ext>
              </a:extLst>
            </p:cNvPr>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3685;p17">
              <a:extLst>
                <a:ext uri="{FF2B5EF4-FFF2-40B4-BE49-F238E27FC236}">
                  <a16:creationId xmlns:a16="http://schemas.microsoft.com/office/drawing/2014/main" id="{820FC8DF-0DB8-440F-5E8C-CDEB2116F3CD}"/>
                </a:ext>
              </a:extLst>
            </p:cNvPr>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3686;p17">
              <a:extLst>
                <a:ext uri="{FF2B5EF4-FFF2-40B4-BE49-F238E27FC236}">
                  <a16:creationId xmlns:a16="http://schemas.microsoft.com/office/drawing/2014/main" id="{4FAE4DA3-D8F6-09AF-52A6-F2978028F030}"/>
                </a:ext>
              </a:extLst>
            </p:cNvPr>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3687;p17">
              <a:extLst>
                <a:ext uri="{FF2B5EF4-FFF2-40B4-BE49-F238E27FC236}">
                  <a16:creationId xmlns:a16="http://schemas.microsoft.com/office/drawing/2014/main" id="{745A48CE-8E56-EA07-A6B2-4BE9A622F4A6}"/>
                </a:ext>
              </a:extLst>
            </p:cNvPr>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3688;p17">
              <a:extLst>
                <a:ext uri="{FF2B5EF4-FFF2-40B4-BE49-F238E27FC236}">
                  <a16:creationId xmlns:a16="http://schemas.microsoft.com/office/drawing/2014/main" id="{7E396C79-6669-D7BA-EBCA-1FFD5B958078}"/>
                </a:ext>
              </a:extLst>
            </p:cNvPr>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3689;p17">
              <a:extLst>
                <a:ext uri="{FF2B5EF4-FFF2-40B4-BE49-F238E27FC236}">
                  <a16:creationId xmlns:a16="http://schemas.microsoft.com/office/drawing/2014/main" id="{54611044-3283-1059-B708-60AFD226E6E8}"/>
                </a:ext>
              </a:extLst>
            </p:cNvPr>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3690;p17">
              <a:extLst>
                <a:ext uri="{FF2B5EF4-FFF2-40B4-BE49-F238E27FC236}">
                  <a16:creationId xmlns:a16="http://schemas.microsoft.com/office/drawing/2014/main" id="{F671754D-F920-360C-CAE5-5A5D72220C8F}"/>
                </a:ext>
              </a:extLst>
            </p:cNvPr>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3691;p17">
              <a:extLst>
                <a:ext uri="{FF2B5EF4-FFF2-40B4-BE49-F238E27FC236}">
                  <a16:creationId xmlns:a16="http://schemas.microsoft.com/office/drawing/2014/main" id="{443F1DDD-646D-22A1-3281-6A9DC9C13C0F}"/>
                </a:ext>
              </a:extLst>
            </p:cNvPr>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3692;p17">
              <a:extLst>
                <a:ext uri="{FF2B5EF4-FFF2-40B4-BE49-F238E27FC236}">
                  <a16:creationId xmlns:a16="http://schemas.microsoft.com/office/drawing/2014/main" id="{4E4B2509-7D37-0F56-ED4B-0262AFF1799B}"/>
                </a:ext>
              </a:extLst>
            </p:cNvPr>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3693;p17">
              <a:extLst>
                <a:ext uri="{FF2B5EF4-FFF2-40B4-BE49-F238E27FC236}">
                  <a16:creationId xmlns:a16="http://schemas.microsoft.com/office/drawing/2014/main" id="{A5FCBB9E-927A-3C01-E230-33C64B98122E}"/>
                </a:ext>
              </a:extLst>
            </p:cNvPr>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3694;p17">
              <a:extLst>
                <a:ext uri="{FF2B5EF4-FFF2-40B4-BE49-F238E27FC236}">
                  <a16:creationId xmlns:a16="http://schemas.microsoft.com/office/drawing/2014/main" id="{284D6DA8-7A17-B364-0CC7-DD3783ACD8ED}"/>
                </a:ext>
              </a:extLst>
            </p:cNvPr>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3695;p17">
              <a:extLst>
                <a:ext uri="{FF2B5EF4-FFF2-40B4-BE49-F238E27FC236}">
                  <a16:creationId xmlns:a16="http://schemas.microsoft.com/office/drawing/2014/main" id="{CFE19B39-0F23-46E2-C220-04661FF905BB}"/>
                </a:ext>
              </a:extLst>
            </p:cNvPr>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3696;p17">
              <a:extLst>
                <a:ext uri="{FF2B5EF4-FFF2-40B4-BE49-F238E27FC236}">
                  <a16:creationId xmlns:a16="http://schemas.microsoft.com/office/drawing/2014/main" id="{59BA9354-E3CA-29FF-D69A-80C5F4B192D0}"/>
                </a:ext>
              </a:extLst>
            </p:cNvPr>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3697;p17">
              <a:extLst>
                <a:ext uri="{FF2B5EF4-FFF2-40B4-BE49-F238E27FC236}">
                  <a16:creationId xmlns:a16="http://schemas.microsoft.com/office/drawing/2014/main" id="{C1634D62-CB3C-0B31-B0FD-49E3A6EF6C24}"/>
                </a:ext>
              </a:extLst>
            </p:cNvPr>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3698;p17">
              <a:extLst>
                <a:ext uri="{FF2B5EF4-FFF2-40B4-BE49-F238E27FC236}">
                  <a16:creationId xmlns:a16="http://schemas.microsoft.com/office/drawing/2014/main" id="{CDD95300-E372-1F80-4793-0B5709AFB697}"/>
                </a:ext>
              </a:extLst>
            </p:cNvPr>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3699;p17">
              <a:extLst>
                <a:ext uri="{FF2B5EF4-FFF2-40B4-BE49-F238E27FC236}">
                  <a16:creationId xmlns:a16="http://schemas.microsoft.com/office/drawing/2014/main" id="{69A7A4A8-CAED-9A4E-651E-7979CC0E31B2}"/>
                </a:ext>
              </a:extLst>
            </p:cNvPr>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3700;p17">
              <a:extLst>
                <a:ext uri="{FF2B5EF4-FFF2-40B4-BE49-F238E27FC236}">
                  <a16:creationId xmlns:a16="http://schemas.microsoft.com/office/drawing/2014/main" id="{3FE1EB01-B69E-C06A-8D22-F00E041E639F}"/>
                </a:ext>
              </a:extLst>
            </p:cNvPr>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3701;p17">
              <a:extLst>
                <a:ext uri="{FF2B5EF4-FFF2-40B4-BE49-F238E27FC236}">
                  <a16:creationId xmlns:a16="http://schemas.microsoft.com/office/drawing/2014/main" id="{CAB4B96F-9C1D-4F0C-3211-85B1F7AEEF98}"/>
                </a:ext>
              </a:extLst>
            </p:cNvPr>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3702;p17">
              <a:extLst>
                <a:ext uri="{FF2B5EF4-FFF2-40B4-BE49-F238E27FC236}">
                  <a16:creationId xmlns:a16="http://schemas.microsoft.com/office/drawing/2014/main" id="{1C4DC784-C9BF-F902-0669-83AB8876F309}"/>
                </a:ext>
              </a:extLst>
            </p:cNvPr>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3703;p17">
              <a:extLst>
                <a:ext uri="{FF2B5EF4-FFF2-40B4-BE49-F238E27FC236}">
                  <a16:creationId xmlns:a16="http://schemas.microsoft.com/office/drawing/2014/main" id="{B4544349-0313-517E-16C6-69023C0C0F10}"/>
                </a:ext>
              </a:extLst>
            </p:cNvPr>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3704;p17">
              <a:extLst>
                <a:ext uri="{FF2B5EF4-FFF2-40B4-BE49-F238E27FC236}">
                  <a16:creationId xmlns:a16="http://schemas.microsoft.com/office/drawing/2014/main" id="{C7A36042-4F18-B683-0ABB-39CBD88FC551}"/>
                </a:ext>
              </a:extLst>
            </p:cNvPr>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3705;p17">
              <a:extLst>
                <a:ext uri="{FF2B5EF4-FFF2-40B4-BE49-F238E27FC236}">
                  <a16:creationId xmlns:a16="http://schemas.microsoft.com/office/drawing/2014/main" id="{2BBFD7C1-3881-6D13-AB38-FA8A3334E995}"/>
                </a:ext>
              </a:extLst>
            </p:cNvPr>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3706;p17">
              <a:extLst>
                <a:ext uri="{FF2B5EF4-FFF2-40B4-BE49-F238E27FC236}">
                  <a16:creationId xmlns:a16="http://schemas.microsoft.com/office/drawing/2014/main" id="{96E62CC6-5CDE-136A-F4D2-DCBC6C42D3DC}"/>
                </a:ext>
              </a:extLst>
            </p:cNvPr>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3707;p17">
              <a:extLst>
                <a:ext uri="{FF2B5EF4-FFF2-40B4-BE49-F238E27FC236}">
                  <a16:creationId xmlns:a16="http://schemas.microsoft.com/office/drawing/2014/main" id="{F86DC1F2-11FA-70E4-5250-86DD00C389D1}"/>
                </a:ext>
              </a:extLst>
            </p:cNvPr>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3708;p17">
              <a:extLst>
                <a:ext uri="{FF2B5EF4-FFF2-40B4-BE49-F238E27FC236}">
                  <a16:creationId xmlns:a16="http://schemas.microsoft.com/office/drawing/2014/main" id="{AA7C5A8A-84FC-D0AF-9659-7C71524C327D}"/>
                </a:ext>
              </a:extLst>
            </p:cNvPr>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3709;p17">
              <a:extLst>
                <a:ext uri="{FF2B5EF4-FFF2-40B4-BE49-F238E27FC236}">
                  <a16:creationId xmlns:a16="http://schemas.microsoft.com/office/drawing/2014/main" id="{E0D3DC31-60C5-14CB-30FF-233C22E34BE7}"/>
                </a:ext>
              </a:extLst>
            </p:cNvPr>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3710;p17">
              <a:extLst>
                <a:ext uri="{FF2B5EF4-FFF2-40B4-BE49-F238E27FC236}">
                  <a16:creationId xmlns:a16="http://schemas.microsoft.com/office/drawing/2014/main" id="{FEB4FEC7-CB7E-C0A0-101D-6E88C77C4DC8}"/>
                </a:ext>
              </a:extLst>
            </p:cNvPr>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3711;p17">
              <a:extLst>
                <a:ext uri="{FF2B5EF4-FFF2-40B4-BE49-F238E27FC236}">
                  <a16:creationId xmlns:a16="http://schemas.microsoft.com/office/drawing/2014/main" id="{0199A03D-C022-4FD1-9CB8-838E8C6F88D4}"/>
                </a:ext>
              </a:extLst>
            </p:cNvPr>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3712;p17">
              <a:extLst>
                <a:ext uri="{FF2B5EF4-FFF2-40B4-BE49-F238E27FC236}">
                  <a16:creationId xmlns:a16="http://schemas.microsoft.com/office/drawing/2014/main" id="{54739BDB-B8EB-64F1-FB02-A1A89B73072A}"/>
                </a:ext>
              </a:extLst>
            </p:cNvPr>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3713;p17">
              <a:extLst>
                <a:ext uri="{FF2B5EF4-FFF2-40B4-BE49-F238E27FC236}">
                  <a16:creationId xmlns:a16="http://schemas.microsoft.com/office/drawing/2014/main" id="{E61D0F56-D864-35A4-D824-2B864F7F41FA}"/>
                </a:ext>
              </a:extLst>
            </p:cNvPr>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3714;p17">
              <a:extLst>
                <a:ext uri="{FF2B5EF4-FFF2-40B4-BE49-F238E27FC236}">
                  <a16:creationId xmlns:a16="http://schemas.microsoft.com/office/drawing/2014/main" id="{51E2CDD9-689B-4A8C-ACD3-591D0FE7DB63}"/>
                </a:ext>
              </a:extLst>
            </p:cNvPr>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3715;p17">
              <a:extLst>
                <a:ext uri="{FF2B5EF4-FFF2-40B4-BE49-F238E27FC236}">
                  <a16:creationId xmlns:a16="http://schemas.microsoft.com/office/drawing/2014/main" id="{D388E9C2-7B56-D2D8-BBAF-01CD8C850E1E}"/>
                </a:ext>
              </a:extLst>
            </p:cNvPr>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3716;p17">
              <a:extLst>
                <a:ext uri="{FF2B5EF4-FFF2-40B4-BE49-F238E27FC236}">
                  <a16:creationId xmlns:a16="http://schemas.microsoft.com/office/drawing/2014/main" id="{9DB9FC03-01EB-DCCD-56C0-873351589A7B}"/>
                </a:ext>
              </a:extLst>
            </p:cNvPr>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3717;p17">
              <a:extLst>
                <a:ext uri="{FF2B5EF4-FFF2-40B4-BE49-F238E27FC236}">
                  <a16:creationId xmlns:a16="http://schemas.microsoft.com/office/drawing/2014/main" id="{D96579AC-4D00-75C3-AE4C-AD96E7CE2362}"/>
                </a:ext>
              </a:extLst>
            </p:cNvPr>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3718;p17">
              <a:extLst>
                <a:ext uri="{FF2B5EF4-FFF2-40B4-BE49-F238E27FC236}">
                  <a16:creationId xmlns:a16="http://schemas.microsoft.com/office/drawing/2014/main" id="{4E8E9346-29C5-CD68-5A8C-37A70BF61E27}"/>
                </a:ext>
              </a:extLst>
            </p:cNvPr>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3719;p17">
              <a:extLst>
                <a:ext uri="{FF2B5EF4-FFF2-40B4-BE49-F238E27FC236}">
                  <a16:creationId xmlns:a16="http://schemas.microsoft.com/office/drawing/2014/main" id="{357D2747-2336-3C82-D02F-C9D768EB751D}"/>
                </a:ext>
              </a:extLst>
            </p:cNvPr>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3720;p17">
              <a:extLst>
                <a:ext uri="{FF2B5EF4-FFF2-40B4-BE49-F238E27FC236}">
                  <a16:creationId xmlns:a16="http://schemas.microsoft.com/office/drawing/2014/main" id="{097E3BD2-AAD4-BC10-2EFE-F2395262E45E}"/>
                </a:ext>
              </a:extLst>
            </p:cNvPr>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3721;p17">
              <a:extLst>
                <a:ext uri="{FF2B5EF4-FFF2-40B4-BE49-F238E27FC236}">
                  <a16:creationId xmlns:a16="http://schemas.microsoft.com/office/drawing/2014/main" id="{F2107480-A8B8-A63B-D791-E19134E20D9F}"/>
                </a:ext>
              </a:extLst>
            </p:cNvPr>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3722;p17">
              <a:extLst>
                <a:ext uri="{FF2B5EF4-FFF2-40B4-BE49-F238E27FC236}">
                  <a16:creationId xmlns:a16="http://schemas.microsoft.com/office/drawing/2014/main" id="{E7CC8191-99A5-A49E-081B-9D5327551781}"/>
                </a:ext>
              </a:extLst>
            </p:cNvPr>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3723;p17">
              <a:extLst>
                <a:ext uri="{FF2B5EF4-FFF2-40B4-BE49-F238E27FC236}">
                  <a16:creationId xmlns:a16="http://schemas.microsoft.com/office/drawing/2014/main" id="{2DC65657-2FEB-4AED-E1C3-1EB2CD9BBBFD}"/>
                </a:ext>
              </a:extLst>
            </p:cNvPr>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3724;p17">
              <a:extLst>
                <a:ext uri="{FF2B5EF4-FFF2-40B4-BE49-F238E27FC236}">
                  <a16:creationId xmlns:a16="http://schemas.microsoft.com/office/drawing/2014/main" id="{56AAA6AA-FB89-E473-D2BF-51CBCA886DC2}"/>
                </a:ext>
              </a:extLst>
            </p:cNvPr>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3725;p17">
              <a:extLst>
                <a:ext uri="{FF2B5EF4-FFF2-40B4-BE49-F238E27FC236}">
                  <a16:creationId xmlns:a16="http://schemas.microsoft.com/office/drawing/2014/main" id="{096B7DC2-6029-0EC9-1EDC-4E2E0F32E949}"/>
                </a:ext>
              </a:extLst>
            </p:cNvPr>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3726;p17">
              <a:extLst>
                <a:ext uri="{FF2B5EF4-FFF2-40B4-BE49-F238E27FC236}">
                  <a16:creationId xmlns:a16="http://schemas.microsoft.com/office/drawing/2014/main" id="{C92AAF44-F26E-864F-815B-6BC8932F0FF6}"/>
                </a:ext>
              </a:extLst>
            </p:cNvPr>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3727;p17">
              <a:extLst>
                <a:ext uri="{FF2B5EF4-FFF2-40B4-BE49-F238E27FC236}">
                  <a16:creationId xmlns:a16="http://schemas.microsoft.com/office/drawing/2014/main" id="{8F950B3C-75F4-0FFF-9924-535B901B4844}"/>
                </a:ext>
              </a:extLst>
            </p:cNvPr>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3728;p17">
              <a:extLst>
                <a:ext uri="{FF2B5EF4-FFF2-40B4-BE49-F238E27FC236}">
                  <a16:creationId xmlns:a16="http://schemas.microsoft.com/office/drawing/2014/main" id="{97885EDF-26EA-28CF-FBEA-A33AA52E1660}"/>
                </a:ext>
              </a:extLst>
            </p:cNvPr>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3729;p17">
              <a:extLst>
                <a:ext uri="{FF2B5EF4-FFF2-40B4-BE49-F238E27FC236}">
                  <a16:creationId xmlns:a16="http://schemas.microsoft.com/office/drawing/2014/main" id="{741C49A9-F20E-E792-9FFA-626DB43FD926}"/>
                </a:ext>
              </a:extLst>
            </p:cNvPr>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3730;p17">
              <a:extLst>
                <a:ext uri="{FF2B5EF4-FFF2-40B4-BE49-F238E27FC236}">
                  <a16:creationId xmlns:a16="http://schemas.microsoft.com/office/drawing/2014/main" id="{EBB5C818-572B-BA16-64E5-AEC45D73B269}"/>
                </a:ext>
              </a:extLst>
            </p:cNvPr>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3731;p17">
              <a:extLst>
                <a:ext uri="{FF2B5EF4-FFF2-40B4-BE49-F238E27FC236}">
                  <a16:creationId xmlns:a16="http://schemas.microsoft.com/office/drawing/2014/main" id="{8AE8E51D-5FA6-C9FC-1FBA-D0F91F6D9209}"/>
                </a:ext>
              </a:extLst>
            </p:cNvPr>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3732;p17">
              <a:extLst>
                <a:ext uri="{FF2B5EF4-FFF2-40B4-BE49-F238E27FC236}">
                  <a16:creationId xmlns:a16="http://schemas.microsoft.com/office/drawing/2014/main" id="{4A343859-2165-771E-53C9-CBF2635688B8}"/>
                </a:ext>
              </a:extLst>
            </p:cNvPr>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3733;p17">
              <a:extLst>
                <a:ext uri="{FF2B5EF4-FFF2-40B4-BE49-F238E27FC236}">
                  <a16:creationId xmlns:a16="http://schemas.microsoft.com/office/drawing/2014/main" id="{07F127A6-7424-F952-8A30-0E9CAF5CC34E}"/>
                </a:ext>
              </a:extLst>
            </p:cNvPr>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3734;p17">
              <a:extLst>
                <a:ext uri="{FF2B5EF4-FFF2-40B4-BE49-F238E27FC236}">
                  <a16:creationId xmlns:a16="http://schemas.microsoft.com/office/drawing/2014/main" id="{DD42F747-AD98-E6DE-2072-26EB66A454AB}"/>
                </a:ext>
              </a:extLst>
            </p:cNvPr>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3735;p17">
              <a:extLst>
                <a:ext uri="{FF2B5EF4-FFF2-40B4-BE49-F238E27FC236}">
                  <a16:creationId xmlns:a16="http://schemas.microsoft.com/office/drawing/2014/main" id="{1EECB656-6006-A75F-837A-13217C3F5B2E}"/>
                </a:ext>
              </a:extLst>
            </p:cNvPr>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3736;p17">
              <a:extLst>
                <a:ext uri="{FF2B5EF4-FFF2-40B4-BE49-F238E27FC236}">
                  <a16:creationId xmlns:a16="http://schemas.microsoft.com/office/drawing/2014/main" id="{1325BE91-8318-45EB-4458-F944F8D27FC3}"/>
                </a:ext>
              </a:extLst>
            </p:cNvPr>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3737;p17">
              <a:extLst>
                <a:ext uri="{FF2B5EF4-FFF2-40B4-BE49-F238E27FC236}">
                  <a16:creationId xmlns:a16="http://schemas.microsoft.com/office/drawing/2014/main" id="{EBDD18E2-E824-8FF4-D290-E6ECF7E383BC}"/>
                </a:ext>
              </a:extLst>
            </p:cNvPr>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3738;p17">
              <a:extLst>
                <a:ext uri="{FF2B5EF4-FFF2-40B4-BE49-F238E27FC236}">
                  <a16:creationId xmlns:a16="http://schemas.microsoft.com/office/drawing/2014/main" id="{7092A987-76B2-D0A2-1E9F-99A55E9A2261}"/>
                </a:ext>
              </a:extLst>
            </p:cNvPr>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3739;p17">
              <a:extLst>
                <a:ext uri="{FF2B5EF4-FFF2-40B4-BE49-F238E27FC236}">
                  <a16:creationId xmlns:a16="http://schemas.microsoft.com/office/drawing/2014/main" id="{3D8D9987-B4FE-EA4A-60F8-811A5AA13752}"/>
                </a:ext>
              </a:extLst>
            </p:cNvPr>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3740;p17">
              <a:extLst>
                <a:ext uri="{FF2B5EF4-FFF2-40B4-BE49-F238E27FC236}">
                  <a16:creationId xmlns:a16="http://schemas.microsoft.com/office/drawing/2014/main" id="{344990D2-CA60-1BB1-C554-55DB483324FF}"/>
                </a:ext>
              </a:extLst>
            </p:cNvPr>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3741;p17">
              <a:extLst>
                <a:ext uri="{FF2B5EF4-FFF2-40B4-BE49-F238E27FC236}">
                  <a16:creationId xmlns:a16="http://schemas.microsoft.com/office/drawing/2014/main" id="{1FB12D37-C28E-3D69-9536-D09CDFAE878E}"/>
                </a:ext>
              </a:extLst>
            </p:cNvPr>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3742;p17">
              <a:extLst>
                <a:ext uri="{FF2B5EF4-FFF2-40B4-BE49-F238E27FC236}">
                  <a16:creationId xmlns:a16="http://schemas.microsoft.com/office/drawing/2014/main" id="{A0EAC558-22BF-D5DC-2C49-7144945DB58A}"/>
                </a:ext>
              </a:extLst>
            </p:cNvPr>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3743;p17">
              <a:extLst>
                <a:ext uri="{FF2B5EF4-FFF2-40B4-BE49-F238E27FC236}">
                  <a16:creationId xmlns:a16="http://schemas.microsoft.com/office/drawing/2014/main" id="{396D6D4B-BBC6-AFBE-7F70-8D4CFAE13EC7}"/>
                </a:ext>
              </a:extLst>
            </p:cNvPr>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3744;p17">
              <a:extLst>
                <a:ext uri="{FF2B5EF4-FFF2-40B4-BE49-F238E27FC236}">
                  <a16:creationId xmlns:a16="http://schemas.microsoft.com/office/drawing/2014/main" id="{42B5B239-F7B8-2029-AB93-242A87872EA9}"/>
                </a:ext>
              </a:extLst>
            </p:cNvPr>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3745;p17">
              <a:extLst>
                <a:ext uri="{FF2B5EF4-FFF2-40B4-BE49-F238E27FC236}">
                  <a16:creationId xmlns:a16="http://schemas.microsoft.com/office/drawing/2014/main" id="{17663346-D5B4-92F2-EDD5-7147A366630F}"/>
                </a:ext>
              </a:extLst>
            </p:cNvPr>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3746;p17">
              <a:extLst>
                <a:ext uri="{FF2B5EF4-FFF2-40B4-BE49-F238E27FC236}">
                  <a16:creationId xmlns:a16="http://schemas.microsoft.com/office/drawing/2014/main" id="{3A1FFB8B-A80C-FC30-2E0D-DD900F0DFEEC}"/>
                </a:ext>
              </a:extLst>
            </p:cNvPr>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3747;p17">
              <a:extLst>
                <a:ext uri="{FF2B5EF4-FFF2-40B4-BE49-F238E27FC236}">
                  <a16:creationId xmlns:a16="http://schemas.microsoft.com/office/drawing/2014/main" id="{92CE10C9-5D58-4023-F626-DF9245C05DB1}"/>
                </a:ext>
              </a:extLst>
            </p:cNvPr>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3748;p17">
              <a:extLst>
                <a:ext uri="{FF2B5EF4-FFF2-40B4-BE49-F238E27FC236}">
                  <a16:creationId xmlns:a16="http://schemas.microsoft.com/office/drawing/2014/main" id="{563E3394-E085-FE24-867B-BD1E774E23EA}"/>
                </a:ext>
              </a:extLst>
            </p:cNvPr>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3749;p17">
              <a:extLst>
                <a:ext uri="{FF2B5EF4-FFF2-40B4-BE49-F238E27FC236}">
                  <a16:creationId xmlns:a16="http://schemas.microsoft.com/office/drawing/2014/main" id="{B373EF45-1009-80BF-1B14-2E942E70206E}"/>
                </a:ext>
              </a:extLst>
            </p:cNvPr>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3750;p17">
              <a:extLst>
                <a:ext uri="{FF2B5EF4-FFF2-40B4-BE49-F238E27FC236}">
                  <a16:creationId xmlns:a16="http://schemas.microsoft.com/office/drawing/2014/main" id="{1CCD4D9E-DC0C-C50A-1AEB-B43FAFE29B72}"/>
                </a:ext>
              </a:extLst>
            </p:cNvPr>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3751;p17">
              <a:extLst>
                <a:ext uri="{FF2B5EF4-FFF2-40B4-BE49-F238E27FC236}">
                  <a16:creationId xmlns:a16="http://schemas.microsoft.com/office/drawing/2014/main" id="{36ED7568-8892-3C67-B82F-0518D33F1CA5}"/>
                </a:ext>
              </a:extLst>
            </p:cNvPr>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3752;p17">
              <a:extLst>
                <a:ext uri="{FF2B5EF4-FFF2-40B4-BE49-F238E27FC236}">
                  <a16:creationId xmlns:a16="http://schemas.microsoft.com/office/drawing/2014/main" id="{EC4A4500-5A4E-F3D7-FC9C-673D5F65B114}"/>
                </a:ext>
              </a:extLst>
            </p:cNvPr>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3753;p17">
              <a:extLst>
                <a:ext uri="{FF2B5EF4-FFF2-40B4-BE49-F238E27FC236}">
                  <a16:creationId xmlns:a16="http://schemas.microsoft.com/office/drawing/2014/main" id="{96F1789A-75B7-FFC1-EE21-35B04087448E}"/>
                </a:ext>
              </a:extLst>
            </p:cNvPr>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3754;p17">
              <a:extLst>
                <a:ext uri="{FF2B5EF4-FFF2-40B4-BE49-F238E27FC236}">
                  <a16:creationId xmlns:a16="http://schemas.microsoft.com/office/drawing/2014/main" id="{C2A42EF8-1DB3-804A-D0E7-68B740D30F20}"/>
                </a:ext>
              </a:extLst>
            </p:cNvPr>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3755;p17">
              <a:extLst>
                <a:ext uri="{FF2B5EF4-FFF2-40B4-BE49-F238E27FC236}">
                  <a16:creationId xmlns:a16="http://schemas.microsoft.com/office/drawing/2014/main" id="{BD943A9E-C391-D858-FFAF-A5F1D88CB471}"/>
                </a:ext>
              </a:extLst>
            </p:cNvPr>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3756;p17">
              <a:extLst>
                <a:ext uri="{FF2B5EF4-FFF2-40B4-BE49-F238E27FC236}">
                  <a16:creationId xmlns:a16="http://schemas.microsoft.com/office/drawing/2014/main" id="{7F214776-2900-F036-EF03-B28C7CF5E2CE}"/>
                </a:ext>
              </a:extLst>
            </p:cNvPr>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3757;p17">
              <a:extLst>
                <a:ext uri="{FF2B5EF4-FFF2-40B4-BE49-F238E27FC236}">
                  <a16:creationId xmlns:a16="http://schemas.microsoft.com/office/drawing/2014/main" id="{FB730B89-F798-F0D1-4FDE-F0169ED0232E}"/>
                </a:ext>
              </a:extLst>
            </p:cNvPr>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3758;p17">
              <a:extLst>
                <a:ext uri="{FF2B5EF4-FFF2-40B4-BE49-F238E27FC236}">
                  <a16:creationId xmlns:a16="http://schemas.microsoft.com/office/drawing/2014/main" id="{E51D6B0C-B22C-9896-9B3A-4707AD8479CF}"/>
                </a:ext>
              </a:extLst>
            </p:cNvPr>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3759;p17">
              <a:extLst>
                <a:ext uri="{FF2B5EF4-FFF2-40B4-BE49-F238E27FC236}">
                  <a16:creationId xmlns:a16="http://schemas.microsoft.com/office/drawing/2014/main" id="{55362861-727A-56FF-BB0E-6BEE8B0F1D69}"/>
                </a:ext>
              </a:extLst>
            </p:cNvPr>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3760;p17">
              <a:extLst>
                <a:ext uri="{FF2B5EF4-FFF2-40B4-BE49-F238E27FC236}">
                  <a16:creationId xmlns:a16="http://schemas.microsoft.com/office/drawing/2014/main" id="{D3D7B501-BD0B-EB7C-93E1-3B44B1273499}"/>
                </a:ext>
              </a:extLst>
            </p:cNvPr>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3761;p17">
              <a:extLst>
                <a:ext uri="{FF2B5EF4-FFF2-40B4-BE49-F238E27FC236}">
                  <a16:creationId xmlns:a16="http://schemas.microsoft.com/office/drawing/2014/main" id="{6A291D6F-5348-4B43-DB9C-870945B86BBD}"/>
                </a:ext>
              </a:extLst>
            </p:cNvPr>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3762;p17">
              <a:extLst>
                <a:ext uri="{FF2B5EF4-FFF2-40B4-BE49-F238E27FC236}">
                  <a16:creationId xmlns:a16="http://schemas.microsoft.com/office/drawing/2014/main" id="{FC1CBDAA-8A3C-E8EA-B24C-5A45E009276C}"/>
                </a:ext>
              </a:extLst>
            </p:cNvPr>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3763;p17">
              <a:extLst>
                <a:ext uri="{FF2B5EF4-FFF2-40B4-BE49-F238E27FC236}">
                  <a16:creationId xmlns:a16="http://schemas.microsoft.com/office/drawing/2014/main" id="{6E210606-A872-19F3-67CA-1C089E40CE17}"/>
                </a:ext>
              </a:extLst>
            </p:cNvPr>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3764;p17">
              <a:extLst>
                <a:ext uri="{FF2B5EF4-FFF2-40B4-BE49-F238E27FC236}">
                  <a16:creationId xmlns:a16="http://schemas.microsoft.com/office/drawing/2014/main" id="{531F4C00-96AE-8C5D-0D06-B54D278EF484}"/>
                </a:ext>
              </a:extLst>
            </p:cNvPr>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3765;p17">
              <a:extLst>
                <a:ext uri="{FF2B5EF4-FFF2-40B4-BE49-F238E27FC236}">
                  <a16:creationId xmlns:a16="http://schemas.microsoft.com/office/drawing/2014/main" id="{CF91DE84-3EA1-6ABC-E53D-8E9244ECB2A7}"/>
                </a:ext>
              </a:extLst>
            </p:cNvPr>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3766;p17">
              <a:extLst>
                <a:ext uri="{FF2B5EF4-FFF2-40B4-BE49-F238E27FC236}">
                  <a16:creationId xmlns:a16="http://schemas.microsoft.com/office/drawing/2014/main" id="{D4F65B64-E890-049D-0F33-181FA7331323}"/>
                </a:ext>
              </a:extLst>
            </p:cNvPr>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3767;p17">
              <a:extLst>
                <a:ext uri="{FF2B5EF4-FFF2-40B4-BE49-F238E27FC236}">
                  <a16:creationId xmlns:a16="http://schemas.microsoft.com/office/drawing/2014/main" id="{FD62D736-22B2-5EDF-5AE5-FCE1910252BE}"/>
                </a:ext>
              </a:extLst>
            </p:cNvPr>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3768;p17">
              <a:extLst>
                <a:ext uri="{FF2B5EF4-FFF2-40B4-BE49-F238E27FC236}">
                  <a16:creationId xmlns:a16="http://schemas.microsoft.com/office/drawing/2014/main" id="{3DDF1D1A-9CF2-F4C9-BE15-A834F0B17EB1}"/>
                </a:ext>
              </a:extLst>
            </p:cNvPr>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3769;p17">
              <a:extLst>
                <a:ext uri="{FF2B5EF4-FFF2-40B4-BE49-F238E27FC236}">
                  <a16:creationId xmlns:a16="http://schemas.microsoft.com/office/drawing/2014/main" id="{0B3C6C62-6EDF-D42B-E38D-DD8AF5F03916}"/>
                </a:ext>
              </a:extLst>
            </p:cNvPr>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3770;p17">
              <a:extLst>
                <a:ext uri="{FF2B5EF4-FFF2-40B4-BE49-F238E27FC236}">
                  <a16:creationId xmlns:a16="http://schemas.microsoft.com/office/drawing/2014/main" id="{57C245D6-4E59-F158-5945-990EB0468C6B}"/>
                </a:ext>
              </a:extLst>
            </p:cNvPr>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3771;p17">
              <a:extLst>
                <a:ext uri="{FF2B5EF4-FFF2-40B4-BE49-F238E27FC236}">
                  <a16:creationId xmlns:a16="http://schemas.microsoft.com/office/drawing/2014/main" id="{6B32BDFD-6D4F-52D9-B66E-EDBD7F050646}"/>
                </a:ext>
              </a:extLst>
            </p:cNvPr>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3772;p17">
              <a:extLst>
                <a:ext uri="{FF2B5EF4-FFF2-40B4-BE49-F238E27FC236}">
                  <a16:creationId xmlns:a16="http://schemas.microsoft.com/office/drawing/2014/main" id="{AE0E8073-F2D6-2609-AC33-892B67F850C8}"/>
                </a:ext>
              </a:extLst>
            </p:cNvPr>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3773;p17">
              <a:extLst>
                <a:ext uri="{FF2B5EF4-FFF2-40B4-BE49-F238E27FC236}">
                  <a16:creationId xmlns:a16="http://schemas.microsoft.com/office/drawing/2014/main" id="{9EC47468-33A1-E318-E23D-24E01F14CD5C}"/>
                </a:ext>
              </a:extLst>
            </p:cNvPr>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3774;p17">
              <a:extLst>
                <a:ext uri="{FF2B5EF4-FFF2-40B4-BE49-F238E27FC236}">
                  <a16:creationId xmlns:a16="http://schemas.microsoft.com/office/drawing/2014/main" id="{BBD08EE5-0D1E-F7CA-0239-6635715CA702}"/>
                </a:ext>
              </a:extLst>
            </p:cNvPr>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3775;p17">
              <a:extLst>
                <a:ext uri="{FF2B5EF4-FFF2-40B4-BE49-F238E27FC236}">
                  <a16:creationId xmlns:a16="http://schemas.microsoft.com/office/drawing/2014/main" id="{9B9086B9-1F14-BAF0-93C0-1A538FF0AC08}"/>
                </a:ext>
              </a:extLst>
            </p:cNvPr>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3776;p17">
              <a:extLst>
                <a:ext uri="{FF2B5EF4-FFF2-40B4-BE49-F238E27FC236}">
                  <a16:creationId xmlns:a16="http://schemas.microsoft.com/office/drawing/2014/main" id="{6B4AF1F4-82EF-B636-F75A-E2C2E7E469CD}"/>
                </a:ext>
              </a:extLst>
            </p:cNvPr>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3777;p17">
              <a:extLst>
                <a:ext uri="{FF2B5EF4-FFF2-40B4-BE49-F238E27FC236}">
                  <a16:creationId xmlns:a16="http://schemas.microsoft.com/office/drawing/2014/main" id="{CECF1D26-F8FF-7CF9-2A73-BF6D70FA5931}"/>
                </a:ext>
              </a:extLst>
            </p:cNvPr>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3778;p17">
              <a:extLst>
                <a:ext uri="{FF2B5EF4-FFF2-40B4-BE49-F238E27FC236}">
                  <a16:creationId xmlns:a16="http://schemas.microsoft.com/office/drawing/2014/main" id="{D11678F9-AB38-2147-DD1E-63EE0962C329}"/>
                </a:ext>
              </a:extLst>
            </p:cNvPr>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3779;p17">
              <a:extLst>
                <a:ext uri="{FF2B5EF4-FFF2-40B4-BE49-F238E27FC236}">
                  <a16:creationId xmlns:a16="http://schemas.microsoft.com/office/drawing/2014/main" id="{7B1EA354-8BBA-D6C1-6289-271DBD97176B}"/>
                </a:ext>
              </a:extLst>
            </p:cNvPr>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3780;p17">
              <a:extLst>
                <a:ext uri="{FF2B5EF4-FFF2-40B4-BE49-F238E27FC236}">
                  <a16:creationId xmlns:a16="http://schemas.microsoft.com/office/drawing/2014/main" id="{219ECD21-327A-A105-A495-496D82F3F5D6}"/>
                </a:ext>
              </a:extLst>
            </p:cNvPr>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3781;p17">
              <a:extLst>
                <a:ext uri="{FF2B5EF4-FFF2-40B4-BE49-F238E27FC236}">
                  <a16:creationId xmlns:a16="http://schemas.microsoft.com/office/drawing/2014/main" id="{56519043-77D3-EFF4-52C3-0B32DDB58E69}"/>
                </a:ext>
              </a:extLst>
            </p:cNvPr>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3782;p17">
              <a:extLst>
                <a:ext uri="{FF2B5EF4-FFF2-40B4-BE49-F238E27FC236}">
                  <a16:creationId xmlns:a16="http://schemas.microsoft.com/office/drawing/2014/main" id="{A00CB1C0-20E0-8B88-D56E-B326DD2881C2}"/>
                </a:ext>
              </a:extLst>
            </p:cNvPr>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3783;p17">
              <a:extLst>
                <a:ext uri="{FF2B5EF4-FFF2-40B4-BE49-F238E27FC236}">
                  <a16:creationId xmlns:a16="http://schemas.microsoft.com/office/drawing/2014/main" id="{739EDF15-E48B-B614-CCA6-6E3F8A239AF5}"/>
                </a:ext>
              </a:extLst>
            </p:cNvPr>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3784;p17">
              <a:extLst>
                <a:ext uri="{FF2B5EF4-FFF2-40B4-BE49-F238E27FC236}">
                  <a16:creationId xmlns:a16="http://schemas.microsoft.com/office/drawing/2014/main" id="{661B1C3D-1DF8-A55A-8B37-1DC22BBD5580}"/>
                </a:ext>
              </a:extLst>
            </p:cNvPr>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3785;p17">
              <a:extLst>
                <a:ext uri="{FF2B5EF4-FFF2-40B4-BE49-F238E27FC236}">
                  <a16:creationId xmlns:a16="http://schemas.microsoft.com/office/drawing/2014/main" id="{A2C073F5-A186-CD55-C33E-8004BFEA9717}"/>
                </a:ext>
              </a:extLst>
            </p:cNvPr>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3786;p17">
              <a:extLst>
                <a:ext uri="{FF2B5EF4-FFF2-40B4-BE49-F238E27FC236}">
                  <a16:creationId xmlns:a16="http://schemas.microsoft.com/office/drawing/2014/main" id="{3EF88F51-CC84-5B8D-5543-A4F4CE609994}"/>
                </a:ext>
              </a:extLst>
            </p:cNvPr>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3787;p17">
              <a:extLst>
                <a:ext uri="{FF2B5EF4-FFF2-40B4-BE49-F238E27FC236}">
                  <a16:creationId xmlns:a16="http://schemas.microsoft.com/office/drawing/2014/main" id="{CFE86DAA-B449-5788-F14C-955578DDC5C0}"/>
                </a:ext>
              </a:extLst>
            </p:cNvPr>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3788;p17">
              <a:extLst>
                <a:ext uri="{FF2B5EF4-FFF2-40B4-BE49-F238E27FC236}">
                  <a16:creationId xmlns:a16="http://schemas.microsoft.com/office/drawing/2014/main" id="{4F1D90E5-FD37-CE8D-18E1-0A0F4A624BD3}"/>
                </a:ext>
              </a:extLst>
            </p:cNvPr>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3789;p17">
              <a:extLst>
                <a:ext uri="{FF2B5EF4-FFF2-40B4-BE49-F238E27FC236}">
                  <a16:creationId xmlns:a16="http://schemas.microsoft.com/office/drawing/2014/main" id="{BE67FC86-60C7-AD0C-84C9-EB6672AB661A}"/>
                </a:ext>
              </a:extLst>
            </p:cNvPr>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3790;p17">
              <a:extLst>
                <a:ext uri="{FF2B5EF4-FFF2-40B4-BE49-F238E27FC236}">
                  <a16:creationId xmlns:a16="http://schemas.microsoft.com/office/drawing/2014/main" id="{71BCC1F3-698D-43C7-232D-DE5D9E5A7D1B}"/>
                </a:ext>
              </a:extLst>
            </p:cNvPr>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3791;p17">
              <a:extLst>
                <a:ext uri="{FF2B5EF4-FFF2-40B4-BE49-F238E27FC236}">
                  <a16:creationId xmlns:a16="http://schemas.microsoft.com/office/drawing/2014/main" id="{84770DCA-9EE1-A837-5E59-E73C70FCF08C}"/>
                </a:ext>
              </a:extLst>
            </p:cNvPr>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3792;p17">
              <a:extLst>
                <a:ext uri="{FF2B5EF4-FFF2-40B4-BE49-F238E27FC236}">
                  <a16:creationId xmlns:a16="http://schemas.microsoft.com/office/drawing/2014/main" id="{1A9A0176-3E5D-D4D2-558C-9312C0CA1A5C}"/>
                </a:ext>
              </a:extLst>
            </p:cNvPr>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3793;p17">
              <a:extLst>
                <a:ext uri="{FF2B5EF4-FFF2-40B4-BE49-F238E27FC236}">
                  <a16:creationId xmlns:a16="http://schemas.microsoft.com/office/drawing/2014/main" id="{8DB0764F-6C76-01E7-EF41-45E1C7F70472}"/>
                </a:ext>
              </a:extLst>
            </p:cNvPr>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3794;p17">
              <a:extLst>
                <a:ext uri="{FF2B5EF4-FFF2-40B4-BE49-F238E27FC236}">
                  <a16:creationId xmlns:a16="http://schemas.microsoft.com/office/drawing/2014/main" id="{ED7D4F2C-800B-BF52-0A11-01E00B35E891}"/>
                </a:ext>
              </a:extLst>
            </p:cNvPr>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3795;p17">
              <a:extLst>
                <a:ext uri="{FF2B5EF4-FFF2-40B4-BE49-F238E27FC236}">
                  <a16:creationId xmlns:a16="http://schemas.microsoft.com/office/drawing/2014/main" id="{B4CE801C-2773-80ED-4C22-64DEF145AC3B}"/>
                </a:ext>
              </a:extLst>
            </p:cNvPr>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3796;p17">
              <a:extLst>
                <a:ext uri="{FF2B5EF4-FFF2-40B4-BE49-F238E27FC236}">
                  <a16:creationId xmlns:a16="http://schemas.microsoft.com/office/drawing/2014/main" id="{802C6870-7C73-14BB-27F9-ECA5AB459C2E}"/>
                </a:ext>
              </a:extLst>
            </p:cNvPr>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3797;p17">
              <a:extLst>
                <a:ext uri="{FF2B5EF4-FFF2-40B4-BE49-F238E27FC236}">
                  <a16:creationId xmlns:a16="http://schemas.microsoft.com/office/drawing/2014/main" id="{C6F9F5FA-7F2C-ACC7-F503-26B7250F9CF3}"/>
                </a:ext>
              </a:extLst>
            </p:cNvPr>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3798;p17">
              <a:extLst>
                <a:ext uri="{FF2B5EF4-FFF2-40B4-BE49-F238E27FC236}">
                  <a16:creationId xmlns:a16="http://schemas.microsoft.com/office/drawing/2014/main" id="{EE825ABB-4A87-0F9F-7061-39259D68DC92}"/>
                </a:ext>
              </a:extLst>
            </p:cNvPr>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3799;p17">
              <a:extLst>
                <a:ext uri="{FF2B5EF4-FFF2-40B4-BE49-F238E27FC236}">
                  <a16:creationId xmlns:a16="http://schemas.microsoft.com/office/drawing/2014/main" id="{E4930C69-80BD-82AE-72EB-DF4A2291E85A}"/>
                </a:ext>
              </a:extLst>
            </p:cNvPr>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3800;p17">
              <a:extLst>
                <a:ext uri="{FF2B5EF4-FFF2-40B4-BE49-F238E27FC236}">
                  <a16:creationId xmlns:a16="http://schemas.microsoft.com/office/drawing/2014/main" id="{103BBBA8-AD84-B528-CF74-06F5C4952AC2}"/>
                </a:ext>
              </a:extLst>
            </p:cNvPr>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3801;p17">
              <a:extLst>
                <a:ext uri="{FF2B5EF4-FFF2-40B4-BE49-F238E27FC236}">
                  <a16:creationId xmlns:a16="http://schemas.microsoft.com/office/drawing/2014/main" id="{B88E44B3-B512-0F86-4803-7299B537848C}"/>
                </a:ext>
              </a:extLst>
            </p:cNvPr>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3802;p17">
              <a:extLst>
                <a:ext uri="{FF2B5EF4-FFF2-40B4-BE49-F238E27FC236}">
                  <a16:creationId xmlns:a16="http://schemas.microsoft.com/office/drawing/2014/main" id="{73F2F047-3067-E0BF-73C0-A70793BD93E3}"/>
                </a:ext>
              </a:extLst>
            </p:cNvPr>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3803;p17">
              <a:extLst>
                <a:ext uri="{FF2B5EF4-FFF2-40B4-BE49-F238E27FC236}">
                  <a16:creationId xmlns:a16="http://schemas.microsoft.com/office/drawing/2014/main" id="{97AF36AF-04D6-9347-3444-5DDF3BCF0394}"/>
                </a:ext>
              </a:extLst>
            </p:cNvPr>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3804;p17">
              <a:extLst>
                <a:ext uri="{FF2B5EF4-FFF2-40B4-BE49-F238E27FC236}">
                  <a16:creationId xmlns:a16="http://schemas.microsoft.com/office/drawing/2014/main" id="{E0370CA7-8077-D72A-7FD9-52EB2509D2AB}"/>
                </a:ext>
              </a:extLst>
            </p:cNvPr>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3805;p17">
              <a:extLst>
                <a:ext uri="{FF2B5EF4-FFF2-40B4-BE49-F238E27FC236}">
                  <a16:creationId xmlns:a16="http://schemas.microsoft.com/office/drawing/2014/main" id="{3E6576C2-3404-8F43-F6D9-0AB3D10F367F}"/>
                </a:ext>
              </a:extLst>
            </p:cNvPr>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3806;p17">
              <a:extLst>
                <a:ext uri="{FF2B5EF4-FFF2-40B4-BE49-F238E27FC236}">
                  <a16:creationId xmlns:a16="http://schemas.microsoft.com/office/drawing/2014/main" id="{E3F0E446-24DC-B660-FA46-136686DCD948}"/>
                </a:ext>
              </a:extLst>
            </p:cNvPr>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3807;p17">
              <a:extLst>
                <a:ext uri="{FF2B5EF4-FFF2-40B4-BE49-F238E27FC236}">
                  <a16:creationId xmlns:a16="http://schemas.microsoft.com/office/drawing/2014/main" id="{53891609-4579-7103-AFF5-1CFD7150C523}"/>
                </a:ext>
              </a:extLst>
            </p:cNvPr>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3808;p17">
              <a:extLst>
                <a:ext uri="{FF2B5EF4-FFF2-40B4-BE49-F238E27FC236}">
                  <a16:creationId xmlns:a16="http://schemas.microsoft.com/office/drawing/2014/main" id="{A2ACA722-5F49-7E91-0BED-80A2B31F0CFB}"/>
                </a:ext>
              </a:extLst>
            </p:cNvPr>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3809;p17">
              <a:extLst>
                <a:ext uri="{FF2B5EF4-FFF2-40B4-BE49-F238E27FC236}">
                  <a16:creationId xmlns:a16="http://schemas.microsoft.com/office/drawing/2014/main" id="{76459FC3-B5AB-0960-5401-53B99F8C12EC}"/>
                </a:ext>
              </a:extLst>
            </p:cNvPr>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3810;p17">
              <a:extLst>
                <a:ext uri="{FF2B5EF4-FFF2-40B4-BE49-F238E27FC236}">
                  <a16:creationId xmlns:a16="http://schemas.microsoft.com/office/drawing/2014/main" id="{C3409E71-DFDA-8C40-6DFC-E6DD18184C2F}"/>
                </a:ext>
              </a:extLst>
            </p:cNvPr>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3811;p17">
              <a:extLst>
                <a:ext uri="{FF2B5EF4-FFF2-40B4-BE49-F238E27FC236}">
                  <a16:creationId xmlns:a16="http://schemas.microsoft.com/office/drawing/2014/main" id="{481FE342-74AB-3AA4-4BC0-47BF0FE64CA4}"/>
                </a:ext>
              </a:extLst>
            </p:cNvPr>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3812;p17">
              <a:extLst>
                <a:ext uri="{FF2B5EF4-FFF2-40B4-BE49-F238E27FC236}">
                  <a16:creationId xmlns:a16="http://schemas.microsoft.com/office/drawing/2014/main" id="{CD7E2AA5-A555-DDE9-50DD-6AD5629DA7E5}"/>
                </a:ext>
              </a:extLst>
            </p:cNvPr>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3813;p17">
              <a:extLst>
                <a:ext uri="{FF2B5EF4-FFF2-40B4-BE49-F238E27FC236}">
                  <a16:creationId xmlns:a16="http://schemas.microsoft.com/office/drawing/2014/main" id="{B58FD9E5-1101-0D07-CCAA-228FF9173ACA}"/>
                </a:ext>
              </a:extLst>
            </p:cNvPr>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3814;p17">
              <a:extLst>
                <a:ext uri="{FF2B5EF4-FFF2-40B4-BE49-F238E27FC236}">
                  <a16:creationId xmlns:a16="http://schemas.microsoft.com/office/drawing/2014/main" id="{7DBC6C94-50CC-0CD1-7DD2-9F6B01D70556}"/>
                </a:ext>
              </a:extLst>
            </p:cNvPr>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3815;p17">
              <a:extLst>
                <a:ext uri="{FF2B5EF4-FFF2-40B4-BE49-F238E27FC236}">
                  <a16:creationId xmlns:a16="http://schemas.microsoft.com/office/drawing/2014/main" id="{377A1AA0-6CE9-9353-A143-3D10D06706FA}"/>
                </a:ext>
              </a:extLst>
            </p:cNvPr>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3816;p17">
              <a:extLst>
                <a:ext uri="{FF2B5EF4-FFF2-40B4-BE49-F238E27FC236}">
                  <a16:creationId xmlns:a16="http://schemas.microsoft.com/office/drawing/2014/main" id="{6B830DF5-177F-A70E-D6D8-BB6931FAC28B}"/>
                </a:ext>
              </a:extLst>
            </p:cNvPr>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3817;p17">
              <a:extLst>
                <a:ext uri="{FF2B5EF4-FFF2-40B4-BE49-F238E27FC236}">
                  <a16:creationId xmlns:a16="http://schemas.microsoft.com/office/drawing/2014/main" id="{88FCD470-D13D-6EB2-43F8-712ED73E03F9}"/>
                </a:ext>
              </a:extLst>
            </p:cNvPr>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3818;p17">
              <a:extLst>
                <a:ext uri="{FF2B5EF4-FFF2-40B4-BE49-F238E27FC236}">
                  <a16:creationId xmlns:a16="http://schemas.microsoft.com/office/drawing/2014/main" id="{DF8DF0E9-7CC4-5106-A868-3F15BD686C05}"/>
                </a:ext>
              </a:extLst>
            </p:cNvPr>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3819;p17">
              <a:extLst>
                <a:ext uri="{FF2B5EF4-FFF2-40B4-BE49-F238E27FC236}">
                  <a16:creationId xmlns:a16="http://schemas.microsoft.com/office/drawing/2014/main" id="{0DB72253-FCE5-C94C-53D9-7F9B788B5A44}"/>
                </a:ext>
              </a:extLst>
            </p:cNvPr>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3820;p17">
              <a:extLst>
                <a:ext uri="{FF2B5EF4-FFF2-40B4-BE49-F238E27FC236}">
                  <a16:creationId xmlns:a16="http://schemas.microsoft.com/office/drawing/2014/main" id="{FD0382A1-B122-8192-3965-CE8B8C544D20}"/>
                </a:ext>
              </a:extLst>
            </p:cNvPr>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3821;p17">
              <a:extLst>
                <a:ext uri="{FF2B5EF4-FFF2-40B4-BE49-F238E27FC236}">
                  <a16:creationId xmlns:a16="http://schemas.microsoft.com/office/drawing/2014/main" id="{E07CC9C7-5887-7FF3-03D6-A88ABC069730}"/>
                </a:ext>
              </a:extLst>
            </p:cNvPr>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3822;p17">
              <a:extLst>
                <a:ext uri="{FF2B5EF4-FFF2-40B4-BE49-F238E27FC236}">
                  <a16:creationId xmlns:a16="http://schemas.microsoft.com/office/drawing/2014/main" id="{A615753B-8C67-B9A2-3541-D91AFDD3FAF2}"/>
                </a:ext>
              </a:extLst>
            </p:cNvPr>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3823;p17">
              <a:extLst>
                <a:ext uri="{FF2B5EF4-FFF2-40B4-BE49-F238E27FC236}">
                  <a16:creationId xmlns:a16="http://schemas.microsoft.com/office/drawing/2014/main" id="{44117339-AD59-AEBB-FE73-C98969754709}"/>
                </a:ext>
              </a:extLst>
            </p:cNvPr>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3824;p17">
              <a:extLst>
                <a:ext uri="{FF2B5EF4-FFF2-40B4-BE49-F238E27FC236}">
                  <a16:creationId xmlns:a16="http://schemas.microsoft.com/office/drawing/2014/main" id="{EB3EF5CC-83CC-9B5C-7977-F7827E9556B0}"/>
                </a:ext>
              </a:extLst>
            </p:cNvPr>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3825;p17">
              <a:extLst>
                <a:ext uri="{FF2B5EF4-FFF2-40B4-BE49-F238E27FC236}">
                  <a16:creationId xmlns:a16="http://schemas.microsoft.com/office/drawing/2014/main" id="{6F29289D-1CD0-71E7-20CD-45B75A3B06D0}"/>
                </a:ext>
              </a:extLst>
            </p:cNvPr>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3826;p17">
              <a:extLst>
                <a:ext uri="{FF2B5EF4-FFF2-40B4-BE49-F238E27FC236}">
                  <a16:creationId xmlns:a16="http://schemas.microsoft.com/office/drawing/2014/main" id="{0FAF9BFE-49E8-B77A-4E7E-9A049659B80F}"/>
                </a:ext>
              </a:extLst>
            </p:cNvPr>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3827;p17">
              <a:extLst>
                <a:ext uri="{FF2B5EF4-FFF2-40B4-BE49-F238E27FC236}">
                  <a16:creationId xmlns:a16="http://schemas.microsoft.com/office/drawing/2014/main" id="{5C3CE7DC-7D2E-2C9B-15F3-EAEDA6308F53}"/>
                </a:ext>
              </a:extLst>
            </p:cNvPr>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3828;p17">
              <a:extLst>
                <a:ext uri="{FF2B5EF4-FFF2-40B4-BE49-F238E27FC236}">
                  <a16:creationId xmlns:a16="http://schemas.microsoft.com/office/drawing/2014/main" id="{084550DE-291A-7636-9669-90CE4A465925}"/>
                </a:ext>
              </a:extLst>
            </p:cNvPr>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3829;p17">
              <a:extLst>
                <a:ext uri="{FF2B5EF4-FFF2-40B4-BE49-F238E27FC236}">
                  <a16:creationId xmlns:a16="http://schemas.microsoft.com/office/drawing/2014/main" id="{993BA33F-AC2C-580C-ED13-D643FC90A666}"/>
                </a:ext>
              </a:extLst>
            </p:cNvPr>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3830;p17">
              <a:extLst>
                <a:ext uri="{FF2B5EF4-FFF2-40B4-BE49-F238E27FC236}">
                  <a16:creationId xmlns:a16="http://schemas.microsoft.com/office/drawing/2014/main" id="{724886D7-A896-A6F1-A680-33913E70A6B4}"/>
                </a:ext>
              </a:extLst>
            </p:cNvPr>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3831;p17">
              <a:extLst>
                <a:ext uri="{FF2B5EF4-FFF2-40B4-BE49-F238E27FC236}">
                  <a16:creationId xmlns:a16="http://schemas.microsoft.com/office/drawing/2014/main" id="{BE226C9F-B980-51DC-E256-662B5AAC55C5}"/>
                </a:ext>
              </a:extLst>
            </p:cNvPr>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3832;p17">
              <a:extLst>
                <a:ext uri="{FF2B5EF4-FFF2-40B4-BE49-F238E27FC236}">
                  <a16:creationId xmlns:a16="http://schemas.microsoft.com/office/drawing/2014/main" id="{F7791582-AF12-995A-55B7-A6A1BC595603}"/>
                </a:ext>
              </a:extLst>
            </p:cNvPr>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3833;p17">
              <a:extLst>
                <a:ext uri="{FF2B5EF4-FFF2-40B4-BE49-F238E27FC236}">
                  <a16:creationId xmlns:a16="http://schemas.microsoft.com/office/drawing/2014/main" id="{FED7AEA1-A1DE-7498-23FF-C0C161F1677F}"/>
                </a:ext>
              </a:extLst>
            </p:cNvPr>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3834;p17">
              <a:extLst>
                <a:ext uri="{FF2B5EF4-FFF2-40B4-BE49-F238E27FC236}">
                  <a16:creationId xmlns:a16="http://schemas.microsoft.com/office/drawing/2014/main" id="{98431EAD-E379-CA14-E025-3AC255F84458}"/>
                </a:ext>
              </a:extLst>
            </p:cNvPr>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3835;p17">
              <a:extLst>
                <a:ext uri="{FF2B5EF4-FFF2-40B4-BE49-F238E27FC236}">
                  <a16:creationId xmlns:a16="http://schemas.microsoft.com/office/drawing/2014/main" id="{B255EEBC-78FE-8AC8-1621-EB4735840278}"/>
                </a:ext>
              </a:extLst>
            </p:cNvPr>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3836;p17">
              <a:extLst>
                <a:ext uri="{FF2B5EF4-FFF2-40B4-BE49-F238E27FC236}">
                  <a16:creationId xmlns:a16="http://schemas.microsoft.com/office/drawing/2014/main" id="{44003845-7E65-10E6-6D0E-23F89990C479}"/>
                </a:ext>
              </a:extLst>
            </p:cNvPr>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3837;p17">
              <a:extLst>
                <a:ext uri="{FF2B5EF4-FFF2-40B4-BE49-F238E27FC236}">
                  <a16:creationId xmlns:a16="http://schemas.microsoft.com/office/drawing/2014/main" id="{6490DD65-822C-BCDE-3A2E-757082C56F59}"/>
                </a:ext>
              </a:extLst>
            </p:cNvPr>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3838;p17">
              <a:extLst>
                <a:ext uri="{FF2B5EF4-FFF2-40B4-BE49-F238E27FC236}">
                  <a16:creationId xmlns:a16="http://schemas.microsoft.com/office/drawing/2014/main" id="{1D35E0FD-F983-1C76-5149-C0E1635639FD}"/>
                </a:ext>
              </a:extLst>
            </p:cNvPr>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3839;p17">
              <a:extLst>
                <a:ext uri="{FF2B5EF4-FFF2-40B4-BE49-F238E27FC236}">
                  <a16:creationId xmlns:a16="http://schemas.microsoft.com/office/drawing/2014/main" id="{45614131-B39E-BA3E-126C-084AF13816D7}"/>
                </a:ext>
              </a:extLst>
            </p:cNvPr>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3840;p17">
              <a:extLst>
                <a:ext uri="{FF2B5EF4-FFF2-40B4-BE49-F238E27FC236}">
                  <a16:creationId xmlns:a16="http://schemas.microsoft.com/office/drawing/2014/main" id="{43777776-E2C6-66C4-0474-7C2CDC87641F}"/>
                </a:ext>
              </a:extLst>
            </p:cNvPr>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3841;p17">
              <a:extLst>
                <a:ext uri="{FF2B5EF4-FFF2-40B4-BE49-F238E27FC236}">
                  <a16:creationId xmlns:a16="http://schemas.microsoft.com/office/drawing/2014/main" id="{FC107CCE-6A17-5B26-8293-0BC1ED889001}"/>
                </a:ext>
              </a:extLst>
            </p:cNvPr>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3842;p17">
              <a:extLst>
                <a:ext uri="{FF2B5EF4-FFF2-40B4-BE49-F238E27FC236}">
                  <a16:creationId xmlns:a16="http://schemas.microsoft.com/office/drawing/2014/main" id="{5790F94F-247B-1656-DECF-03575DF11DBA}"/>
                </a:ext>
              </a:extLst>
            </p:cNvPr>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3843;p17">
              <a:extLst>
                <a:ext uri="{FF2B5EF4-FFF2-40B4-BE49-F238E27FC236}">
                  <a16:creationId xmlns:a16="http://schemas.microsoft.com/office/drawing/2014/main" id="{DF51A75F-A738-CBC4-982D-DB6156803368}"/>
                </a:ext>
              </a:extLst>
            </p:cNvPr>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3844;p17">
              <a:extLst>
                <a:ext uri="{FF2B5EF4-FFF2-40B4-BE49-F238E27FC236}">
                  <a16:creationId xmlns:a16="http://schemas.microsoft.com/office/drawing/2014/main" id="{9C8A7322-DF1A-6463-09C6-B46D00593846}"/>
                </a:ext>
              </a:extLst>
            </p:cNvPr>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3845;p17">
              <a:extLst>
                <a:ext uri="{FF2B5EF4-FFF2-40B4-BE49-F238E27FC236}">
                  <a16:creationId xmlns:a16="http://schemas.microsoft.com/office/drawing/2014/main" id="{C06F205E-C61E-06E3-2319-F8A2A9EA1FA0}"/>
                </a:ext>
              </a:extLst>
            </p:cNvPr>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3846;p17">
              <a:extLst>
                <a:ext uri="{FF2B5EF4-FFF2-40B4-BE49-F238E27FC236}">
                  <a16:creationId xmlns:a16="http://schemas.microsoft.com/office/drawing/2014/main" id="{901FC618-CD0B-8AC5-D54F-BD572D368241}"/>
                </a:ext>
              </a:extLst>
            </p:cNvPr>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3847;p17">
              <a:extLst>
                <a:ext uri="{FF2B5EF4-FFF2-40B4-BE49-F238E27FC236}">
                  <a16:creationId xmlns:a16="http://schemas.microsoft.com/office/drawing/2014/main" id="{EFCE9500-E587-B56F-490E-47CE923F58C4}"/>
                </a:ext>
              </a:extLst>
            </p:cNvPr>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3848;p17">
              <a:extLst>
                <a:ext uri="{FF2B5EF4-FFF2-40B4-BE49-F238E27FC236}">
                  <a16:creationId xmlns:a16="http://schemas.microsoft.com/office/drawing/2014/main" id="{A456CD2A-5AC7-E246-9939-4B120C6B0903}"/>
                </a:ext>
              </a:extLst>
            </p:cNvPr>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3849;p17">
              <a:extLst>
                <a:ext uri="{FF2B5EF4-FFF2-40B4-BE49-F238E27FC236}">
                  <a16:creationId xmlns:a16="http://schemas.microsoft.com/office/drawing/2014/main" id="{7BBA83D2-96D1-4F72-742A-864FD6503176}"/>
                </a:ext>
              </a:extLst>
            </p:cNvPr>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3850;p17">
              <a:extLst>
                <a:ext uri="{FF2B5EF4-FFF2-40B4-BE49-F238E27FC236}">
                  <a16:creationId xmlns:a16="http://schemas.microsoft.com/office/drawing/2014/main" id="{11B41F68-8C96-E6C2-A989-6B34F0A16043}"/>
                </a:ext>
              </a:extLst>
            </p:cNvPr>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3851;p17">
              <a:extLst>
                <a:ext uri="{FF2B5EF4-FFF2-40B4-BE49-F238E27FC236}">
                  <a16:creationId xmlns:a16="http://schemas.microsoft.com/office/drawing/2014/main" id="{B9A05E76-02EB-4913-26A1-EE5D4AAA6567}"/>
                </a:ext>
              </a:extLst>
            </p:cNvPr>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3852;p17">
              <a:extLst>
                <a:ext uri="{FF2B5EF4-FFF2-40B4-BE49-F238E27FC236}">
                  <a16:creationId xmlns:a16="http://schemas.microsoft.com/office/drawing/2014/main" id="{AF1A7059-FA3C-BA8F-0DA4-66DE9E7ADE28}"/>
                </a:ext>
              </a:extLst>
            </p:cNvPr>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3853;p17">
              <a:extLst>
                <a:ext uri="{FF2B5EF4-FFF2-40B4-BE49-F238E27FC236}">
                  <a16:creationId xmlns:a16="http://schemas.microsoft.com/office/drawing/2014/main" id="{DA341DFB-829C-F66B-89E2-64763A641251}"/>
                </a:ext>
              </a:extLst>
            </p:cNvPr>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3854;p17">
              <a:extLst>
                <a:ext uri="{FF2B5EF4-FFF2-40B4-BE49-F238E27FC236}">
                  <a16:creationId xmlns:a16="http://schemas.microsoft.com/office/drawing/2014/main" id="{D432CDAD-1C8E-7DF1-DDB0-3928A079ED08}"/>
                </a:ext>
              </a:extLst>
            </p:cNvPr>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3855;p17">
            <a:extLst>
              <a:ext uri="{FF2B5EF4-FFF2-40B4-BE49-F238E27FC236}">
                <a16:creationId xmlns:a16="http://schemas.microsoft.com/office/drawing/2014/main" id="{79A0B447-6E14-13A9-4091-ADF513DFD8AE}"/>
              </a:ext>
            </a:extLst>
          </p:cNvPr>
          <p:cNvGrpSpPr/>
          <p:nvPr userDrawn="1"/>
        </p:nvGrpSpPr>
        <p:grpSpPr>
          <a:xfrm rot="2433810">
            <a:off x="60873" y="178480"/>
            <a:ext cx="1290891" cy="1085115"/>
            <a:chOff x="4168732" y="1578984"/>
            <a:chExt cx="556852" cy="468086"/>
          </a:xfrm>
        </p:grpSpPr>
        <p:sp>
          <p:nvSpPr>
            <p:cNvPr id="1675" name="Google Shape;13856;p17">
              <a:extLst>
                <a:ext uri="{FF2B5EF4-FFF2-40B4-BE49-F238E27FC236}">
                  <a16:creationId xmlns:a16="http://schemas.microsoft.com/office/drawing/2014/main" id="{56341FE5-4366-D382-CBD8-7CB56581DEBF}"/>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3857;p17">
              <a:extLst>
                <a:ext uri="{FF2B5EF4-FFF2-40B4-BE49-F238E27FC236}">
                  <a16:creationId xmlns:a16="http://schemas.microsoft.com/office/drawing/2014/main" id="{C3730D2C-CC3C-4501-D7CC-01A7F0436F1D}"/>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3858;p17">
              <a:extLst>
                <a:ext uri="{FF2B5EF4-FFF2-40B4-BE49-F238E27FC236}">
                  <a16:creationId xmlns:a16="http://schemas.microsoft.com/office/drawing/2014/main" id="{B1C29BA1-1F60-09DB-709A-8EFF80612340}"/>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3859;p17">
              <a:extLst>
                <a:ext uri="{FF2B5EF4-FFF2-40B4-BE49-F238E27FC236}">
                  <a16:creationId xmlns:a16="http://schemas.microsoft.com/office/drawing/2014/main" id="{2339D31E-9A01-AC1B-76EC-E941E1FCD814}"/>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3860;p17">
              <a:extLst>
                <a:ext uri="{FF2B5EF4-FFF2-40B4-BE49-F238E27FC236}">
                  <a16:creationId xmlns:a16="http://schemas.microsoft.com/office/drawing/2014/main" id="{60A88E0C-6277-2647-1F01-760E539AFEF9}"/>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3861;p17">
              <a:extLst>
                <a:ext uri="{FF2B5EF4-FFF2-40B4-BE49-F238E27FC236}">
                  <a16:creationId xmlns:a16="http://schemas.microsoft.com/office/drawing/2014/main" id="{4B6188D6-2832-6005-4DE9-4526342FEC5E}"/>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3862;p17">
              <a:extLst>
                <a:ext uri="{FF2B5EF4-FFF2-40B4-BE49-F238E27FC236}">
                  <a16:creationId xmlns:a16="http://schemas.microsoft.com/office/drawing/2014/main" id="{34956FDC-533D-6A19-EE09-A07609AE3211}"/>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3863;p17">
              <a:extLst>
                <a:ext uri="{FF2B5EF4-FFF2-40B4-BE49-F238E27FC236}">
                  <a16:creationId xmlns:a16="http://schemas.microsoft.com/office/drawing/2014/main" id="{7C93F455-8623-7379-23D2-80C54744BBDC}"/>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3864;p17">
              <a:extLst>
                <a:ext uri="{FF2B5EF4-FFF2-40B4-BE49-F238E27FC236}">
                  <a16:creationId xmlns:a16="http://schemas.microsoft.com/office/drawing/2014/main" id="{F02A5157-8FB1-88B1-E739-1B4C632CAF5B}"/>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3865;p17">
              <a:extLst>
                <a:ext uri="{FF2B5EF4-FFF2-40B4-BE49-F238E27FC236}">
                  <a16:creationId xmlns:a16="http://schemas.microsoft.com/office/drawing/2014/main" id="{AFEE7447-ACFC-ABD3-5F57-9669968C0955}"/>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3866;p17">
              <a:extLst>
                <a:ext uri="{FF2B5EF4-FFF2-40B4-BE49-F238E27FC236}">
                  <a16:creationId xmlns:a16="http://schemas.microsoft.com/office/drawing/2014/main" id="{869DE217-F7FD-B988-A466-95C51BCDE7DA}"/>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3867;p17">
              <a:extLst>
                <a:ext uri="{FF2B5EF4-FFF2-40B4-BE49-F238E27FC236}">
                  <a16:creationId xmlns:a16="http://schemas.microsoft.com/office/drawing/2014/main" id="{C0F8B209-E436-DA25-71CA-9AF6DF37EEAA}"/>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3868;p17">
              <a:extLst>
                <a:ext uri="{FF2B5EF4-FFF2-40B4-BE49-F238E27FC236}">
                  <a16:creationId xmlns:a16="http://schemas.microsoft.com/office/drawing/2014/main" id="{40E70501-B0E1-0A07-A6EC-31CA84F79738}"/>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3869;p17">
              <a:extLst>
                <a:ext uri="{FF2B5EF4-FFF2-40B4-BE49-F238E27FC236}">
                  <a16:creationId xmlns:a16="http://schemas.microsoft.com/office/drawing/2014/main" id="{4F3FC8CE-3804-6525-0E7F-A5B70943A7D0}"/>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3870;p17">
              <a:extLst>
                <a:ext uri="{FF2B5EF4-FFF2-40B4-BE49-F238E27FC236}">
                  <a16:creationId xmlns:a16="http://schemas.microsoft.com/office/drawing/2014/main" id="{1BDFA1ED-553D-1003-38BB-814D137238DF}"/>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3871;p17">
              <a:extLst>
                <a:ext uri="{FF2B5EF4-FFF2-40B4-BE49-F238E27FC236}">
                  <a16:creationId xmlns:a16="http://schemas.microsoft.com/office/drawing/2014/main" id="{14080F4B-EFA6-83B8-AE01-9900D41A8432}"/>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3872;p17">
              <a:extLst>
                <a:ext uri="{FF2B5EF4-FFF2-40B4-BE49-F238E27FC236}">
                  <a16:creationId xmlns:a16="http://schemas.microsoft.com/office/drawing/2014/main" id="{8D065D84-605A-1509-53F6-10EEC0CA60FF}"/>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3873;p17">
              <a:extLst>
                <a:ext uri="{FF2B5EF4-FFF2-40B4-BE49-F238E27FC236}">
                  <a16:creationId xmlns:a16="http://schemas.microsoft.com/office/drawing/2014/main" id="{52788F13-EE7D-CEF5-AD6E-E36D3281F0FD}"/>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3874;p17">
              <a:extLst>
                <a:ext uri="{FF2B5EF4-FFF2-40B4-BE49-F238E27FC236}">
                  <a16:creationId xmlns:a16="http://schemas.microsoft.com/office/drawing/2014/main" id="{8BA17C64-539B-F784-C7D4-6AC1FA78A554}"/>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3875;p17">
              <a:extLst>
                <a:ext uri="{FF2B5EF4-FFF2-40B4-BE49-F238E27FC236}">
                  <a16:creationId xmlns:a16="http://schemas.microsoft.com/office/drawing/2014/main" id="{88DE6A37-B7B0-C2F5-99B0-0C22223CA81E}"/>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3876;p17">
              <a:extLst>
                <a:ext uri="{FF2B5EF4-FFF2-40B4-BE49-F238E27FC236}">
                  <a16:creationId xmlns:a16="http://schemas.microsoft.com/office/drawing/2014/main" id="{242ED48D-E7F6-6AE1-1D1D-38D7E4199C78}"/>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3877;p17">
              <a:extLst>
                <a:ext uri="{FF2B5EF4-FFF2-40B4-BE49-F238E27FC236}">
                  <a16:creationId xmlns:a16="http://schemas.microsoft.com/office/drawing/2014/main" id="{EC5F913B-ACC4-1C14-9F5D-693BE6DACA4A}"/>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3878;p17">
              <a:extLst>
                <a:ext uri="{FF2B5EF4-FFF2-40B4-BE49-F238E27FC236}">
                  <a16:creationId xmlns:a16="http://schemas.microsoft.com/office/drawing/2014/main" id="{393AD22B-ACDC-949F-C3DF-F1F71FF39803}"/>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3879;p17">
              <a:extLst>
                <a:ext uri="{FF2B5EF4-FFF2-40B4-BE49-F238E27FC236}">
                  <a16:creationId xmlns:a16="http://schemas.microsoft.com/office/drawing/2014/main" id="{E7BC61C2-5841-B8D8-5A3B-97970B8EBEC9}"/>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3880;p17">
              <a:extLst>
                <a:ext uri="{FF2B5EF4-FFF2-40B4-BE49-F238E27FC236}">
                  <a16:creationId xmlns:a16="http://schemas.microsoft.com/office/drawing/2014/main" id="{65A55E5E-9B06-6EC7-D1CE-006C33643AB1}"/>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3881;p17">
              <a:extLst>
                <a:ext uri="{FF2B5EF4-FFF2-40B4-BE49-F238E27FC236}">
                  <a16:creationId xmlns:a16="http://schemas.microsoft.com/office/drawing/2014/main" id="{BFFC21ED-E1AC-A78C-C5FD-6E24B7345C22}"/>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3882;p17">
              <a:extLst>
                <a:ext uri="{FF2B5EF4-FFF2-40B4-BE49-F238E27FC236}">
                  <a16:creationId xmlns:a16="http://schemas.microsoft.com/office/drawing/2014/main" id="{0D3C1154-5D9E-DAEA-77C8-9278D635E3A9}"/>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3883;p17">
              <a:extLst>
                <a:ext uri="{FF2B5EF4-FFF2-40B4-BE49-F238E27FC236}">
                  <a16:creationId xmlns:a16="http://schemas.microsoft.com/office/drawing/2014/main" id="{B0D843B9-8DDF-BE59-FCA8-6B16F4731A9D}"/>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3884;p17">
              <a:extLst>
                <a:ext uri="{FF2B5EF4-FFF2-40B4-BE49-F238E27FC236}">
                  <a16:creationId xmlns:a16="http://schemas.microsoft.com/office/drawing/2014/main" id="{09CE2A41-A73E-68E7-289E-91151460397B}"/>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3885;p17">
              <a:extLst>
                <a:ext uri="{FF2B5EF4-FFF2-40B4-BE49-F238E27FC236}">
                  <a16:creationId xmlns:a16="http://schemas.microsoft.com/office/drawing/2014/main" id="{3C2DF0D4-FB50-3F16-C4BB-9F37E9EE900E}"/>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3886;p17">
              <a:extLst>
                <a:ext uri="{FF2B5EF4-FFF2-40B4-BE49-F238E27FC236}">
                  <a16:creationId xmlns:a16="http://schemas.microsoft.com/office/drawing/2014/main" id="{B2B1FBDC-6FFC-F9B1-C1FD-785CB85EFF4D}"/>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3887;p17">
              <a:extLst>
                <a:ext uri="{FF2B5EF4-FFF2-40B4-BE49-F238E27FC236}">
                  <a16:creationId xmlns:a16="http://schemas.microsoft.com/office/drawing/2014/main" id="{17AB0DEE-E636-083F-9E5E-E333E6E36842}"/>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3888;p17">
              <a:extLst>
                <a:ext uri="{FF2B5EF4-FFF2-40B4-BE49-F238E27FC236}">
                  <a16:creationId xmlns:a16="http://schemas.microsoft.com/office/drawing/2014/main" id="{84144BCA-612B-01EC-E4B5-F75EDD2E13E2}"/>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3889;p17">
              <a:extLst>
                <a:ext uri="{FF2B5EF4-FFF2-40B4-BE49-F238E27FC236}">
                  <a16:creationId xmlns:a16="http://schemas.microsoft.com/office/drawing/2014/main" id="{8119CC90-64C9-2065-6F46-AE12DA53D8AE}"/>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3890;p17">
              <a:extLst>
                <a:ext uri="{FF2B5EF4-FFF2-40B4-BE49-F238E27FC236}">
                  <a16:creationId xmlns:a16="http://schemas.microsoft.com/office/drawing/2014/main" id="{EFE389BF-FC91-09CC-229A-B6F222FFC193}"/>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3891;p17">
              <a:extLst>
                <a:ext uri="{FF2B5EF4-FFF2-40B4-BE49-F238E27FC236}">
                  <a16:creationId xmlns:a16="http://schemas.microsoft.com/office/drawing/2014/main" id="{670C461D-0FA8-C5D7-E3AE-8E35F270F2C0}"/>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3892;p17">
              <a:extLst>
                <a:ext uri="{FF2B5EF4-FFF2-40B4-BE49-F238E27FC236}">
                  <a16:creationId xmlns:a16="http://schemas.microsoft.com/office/drawing/2014/main" id="{C0C7666F-2796-7FAF-73D8-588AFEAA23B9}"/>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3893;p17">
              <a:extLst>
                <a:ext uri="{FF2B5EF4-FFF2-40B4-BE49-F238E27FC236}">
                  <a16:creationId xmlns:a16="http://schemas.microsoft.com/office/drawing/2014/main" id="{29A9B16A-D43B-53ED-C7F2-8CCB3453A3E8}"/>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3894;p17">
              <a:extLst>
                <a:ext uri="{FF2B5EF4-FFF2-40B4-BE49-F238E27FC236}">
                  <a16:creationId xmlns:a16="http://schemas.microsoft.com/office/drawing/2014/main" id="{66E5D5C7-D4B0-2468-F3B3-768DEB387E1D}"/>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3895;p17">
              <a:extLst>
                <a:ext uri="{FF2B5EF4-FFF2-40B4-BE49-F238E27FC236}">
                  <a16:creationId xmlns:a16="http://schemas.microsoft.com/office/drawing/2014/main" id="{B15EC752-4E54-506E-F7EB-9453D62C6B44}"/>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3896;p17">
              <a:extLst>
                <a:ext uri="{FF2B5EF4-FFF2-40B4-BE49-F238E27FC236}">
                  <a16:creationId xmlns:a16="http://schemas.microsoft.com/office/drawing/2014/main" id="{966FE545-30BB-C5AD-CDBE-EA9FD4CEB7D6}"/>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3897;p17">
              <a:extLst>
                <a:ext uri="{FF2B5EF4-FFF2-40B4-BE49-F238E27FC236}">
                  <a16:creationId xmlns:a16="http://schemas.microsoft.com/office/drawing/2014/main" id="{693FBF00-D01F-774B-66A1-872865D20FC7}"/>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3898;p17">
              <a:extLst>
                <a:ext uri="{FF2B5EF4-FFF2-40B4-BE49-F238E27FC236}">
                  <a16:creationId xmlns:a16="http://schemas.microsoft.com/office/drawing/2014/main" id="{6F0F5D65-A345-806C-FA4D-0CDE3B79A6A7}"/>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3899;p17">
              <a:extLst>
                <a:ext uri="{FF2B5EF4-FFF2-40B4-BE49-F238E27FC236}">
                  <a16:creationId xmlns:a16="http://schemas.microsoft.com/office/drawing/2014/main" id="{F083F4BC-BF84-F84C-3A8A-4197BEBF29F7}"/>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3900;p17">
              <a:extLst>
                <a:ext uri="{FF2B5EF4-FFF2-40B4-BE49-F238E27FC236}">
                  <a16:creationId xmlns:a16="http://schemas.microsoft.com/office/drawing/2014/main" id="{33A60B02-8B48-53CE-9A20-B6E325A34A2A}"/>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3901;p17">
              <a:extLst>
                <a:ext uri="{FF2B5EF4-FFF2-40B4-BE49-F238E27FC236}">
                  <a16:creationId xmlns:a16="http://schemas.microsoft.com/office/drawing/2014/main" id="{D6BA4236-17C7-FC79-EA6B-ED23099BEBB4}"/>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3902;p17">
              <a:extLst>
                <a:ext uri="{FF2B5EF4-FFF2-40B4-BE49-F238E27FC236}">
                  <a16:creationId xmlns:a16="http://schemas.microsoft.com/office/drawing/2014/main" id="{CB81C7F4-94A0-DF6C-FD88-ED5976B2EAC6}"/>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3903;p17">
              <a:extLst>
                <a:ext uri="{FF2B5EF4-FFF2-40B4-BE49-F238E27FC236}">
                  <a16:creationId xmlns:a16="http://schemas.microsoft.com/office/drawing/2014/main" id="{0E77F545-6554-F149-9A11-9B62C661232F}"/>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3904;p17">
              <a:extLst>
                <a:ext uri="{FF2B5EF4-FFF2-40B4-BE49-F238E27FC236}">
                  <a16:creationId xmlns:a16="http://schemas.microsoft.com/office/drawing/2014/main" id="{867D50F9-6724-6171-1EE3-F68E77E9B95E}"/>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3905;p17">
              <a:extLst>
                <a:ext uri="{FF2B5EF4-FFF2-40B4-BE49-F238E27FC236}">
                  <a16:creationId xmlns:a16="http://schemas.microsoft.com/office/drawing/2014/main" id="{A97DE072-C0C2-A885-CED5-AEC3A4700F6A}"/>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3906;p17">
              <a:extLst>
                <a:ext uri="{FF2B5EF4-FFF2-40B4-BE49-F238E27FC236}">
                  <a16:creationId xmlns:a16="http://schemas.microsoft.com/office/drawing/2014/main" id="{5BBB45DC-599A-78EE-B385-C01D408C083F}"/>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3907;p17">
              <a:extLst>
                <a:ext uri="{FF2B5EF4-FFF2-40B4-BE49-F238E27FC236}">
                  <a16:creationId xmlns:a16="http://schemas.microsoft.com/office/drawing/2014/main" id="{0C042DBA-C0FF-B6F1-0537-4122ADCA891A}"/>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3908;p17">
              <a:extLst>
                <a:ext uri="{FF2B5EF4-FFF2-40B4-BE49-F238E27FC236}">
                  <a16:creationId xmlns:a16="http://schemas.microsoft.com/office/drawing/2014/main" id="{F1E6353A-6146-E778-D5CC-415DC3414EAE}"/>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3909;p17">
              <a:extLst>
                <a:ext uri="{FF2B5EF4-FFF2-40B4-BE49-F238E27FC236}">
                  <a16:creationId xmlns:a16="http://schemas.microsoft.com/office/drawing/2014/main" id="{4E83CE8F-24F4-26E7-6668-F83F3597B0F8}"/>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3910;p17">
              <a:extLst>
                <a:ext uri="{FF2B5EF4-FFF2-40B4-BE49-F238E27FC236}">
                  <a16:creationId xmlns:a16="http://schemas.microsoft.com/office/drawing/2014/main" id="{34293A7E-31CC-8F4A-3F5F-E7B69AB70FC9}"/>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3911;p17">
              <a:extLst>
                <a:ext uri="{FF2B5EF4-FFF2-40B4-BE49-F238E27FC236}">
                  <a16:creationId xmlns:a16="http://schemas.microsoft.com/office/drawing/2014/main" id="{361E09C9-D65D-6356-88D3-E41222E9B779}"/>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3912;p17">
              <a:extLst>
                <a:ext uri="{FF2B5EF4-FFF2-40B4-BE49-F238E27FC236}">
                  <a16:creationId xmlns:a16="http://schemas.microsoft.com/office/drawing/2014/main" id="{F4DA19A7-D2F2-1946-B2D9-32A601658108}"/>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3913;p17">
              <a:extLst>
                <a:ext uri="{FF2B5EF4-FFF2-40B4-BE49-F238E27FC236}">
                  <a16:creationId xmlns:a16="http://schemas.microsoft.com/office/drawing/2014/main" id="{D4ACC5E6-2386-EFCB-FD88-D8E2615C7F94}"/>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3914;p17">
              <a:extLst>
                <a:ext uri="{FF2B5EF4-FFF2-40B4-BE49-F238E27FC236}">
                  <a16:creationId xmlns:a16="http://schemas.microsoft.com/office/drawing/2014/main" id="{15B1AB9F-D0A0-D8A3-1E12-C12330B6D5FF}"/>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3915;p17">
              <a:extLst>
                <a:ext uri="{FF2B5EF4-FFF2-40B4-BE49-F238E27FC236}">
                  <a16:creationId xmlns:a16="http://schemas.microsoft.com/office/drawing/2014/main" id="{D24EE9E7-B175-61C3-E7AC-2C3D426683C2}"/>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3916;p17">
              <a:extLst>
                <a:ext uri="{FF2B5EF4-FFF2-40B4-BE49-F238E27FC236}">
                  <a16:creationId xmlns:a16="http://schemas.microsoft.com/office/drawing/2014/main" id="{0EEC9BDE-C61C-103F-4D13-6D95D29D72D6}"/>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3917;p17">
              <a:extLst>
                <a:ext uri="{FF2B5EF4-FFF2-40B4-BE49-F238E27FC236}">
                  <a16:creationId xmlns:a16="http://schemas.microsoft.com/office/drawing/2014/main" id="{A6594DEE-3A1C-A114-336D-1FBF14F65DC8}"/>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3918;p17">
              <a:extLst>
                <a:ext uri="{FF2B5EF4-FFF2-40B4-BE49-F238E27FC236}">
                  <a16:creationId xmlns:a16="http://schemas.microsoft.com/office/drawing/2014/main" id="{05724B05-B3AC-2538-30AA-CB8789DB9828}"/>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3919;p17">
              <a:extLst>
                <a:ext uri="{FF2B5EF4-FFF2-40B4-BE49-F238E27FC236}">
                  <a16:creationId xmlns:a16="http://schemas.microsoft.com/office/drawing/2014/main" id="{32BD13C8-D00B-28A4-476C-8F02C4117050}"/>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3920;p17">
              <a:extLst>
                <a:ext uri="{FF2B5EF4-FFF2-40B4-BE49-F238E27FC236}">
                  <a16:creationId xmlns:a16="http://schemas.microsoft.com/office/drawing/2014/main" id="{E225AC90-9DE9-4272-9BD6-A62FA737B2FA}"/>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3921;p17">
              <a:extLst>
                <a:ext uri="{FF2B5EF4-FFF2-40B4-BE49-F238E27FC236}">
                  <a16:creationId xmlns:a16="http://schemas.microsoft.com/office/drawing/2014/main" id="{29306C58-F9FA-AE5E-C792-839922E1F2AF}"/>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3922;p17">
              <a:extLst>
                <a:ext uri="{FF2B5EF4-FFF2-40B4-BE49-F238E27FC236}">
                  <a16:creationId xmlns:a16="http://schemas.microsoft.com/office/drawing/2014/main" id="{57C8F86A-3CFE-BE2F-877B-FB5D6F4D4566}"/>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3923;p17">
              <a:extLst>
                <a:ext uri="{FF2B5EF4-FFF2-40B4-BE49-F238E27FC236}">
                  <a16:creationId xmlns:a16="http://schemas.microsoft.com/office/drawing/2014/main" id="{EF8F0695-60B5-E4BA-E3D9-EF5765B9D794}"/>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3924;p17">
              <a:extLst>
                <a:ext uri="{FF2B5EF4-FFF2-40B4-BE49-F238E27FC236}">
                  <a16:creationId xmlns:a16="http://schemas.microsoft.com/office/drawing/2014/main" id="{AACA0572-8458-4911-D5B5-6568194B8CD3}"/>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3925;p17">
              <a:extLst>
                <a:ext uri="{FF2B5EF4-FFF2-40B4-BE49-F238E27FC236}">
                  <a16:creationId xmlns:a16="http://schemas.microsoft.com/office/drawing/2014/main" id="{AD5774EC-73EA-675A-36DF-AEDC301FA801}"/>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3926;p17">
              <a:extLst>
                <a:ext uri="{FF2B5EF4-FFF2-40B4-BE49-F238E27FC236}">
                  <a16:creationId xmlns:a16="http://schemas.microsoft.com/office/drawing/2014/main" id="{05CAA2B8-46EB-A4E5-8B77-D49347F86428}"/>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3927;p17">
              <a:extLst>
                <a:ext uri="{FF2B5EF4-FFF2-40B4-BE49-F238E27FC236}">
                  <a16:creationId xmlns:a16="http://schemas.microsoft.com/office/drawing/2014/main" id="{60341EBB-57EB-580E-16F2-94EFE62329A3}"/>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3928;p17">
              <a:extLst>
                <a:ext uri="{FF2B5EF4-FFF2-40B4-BE49-F238E27FC236}">
                  <a16:creationId xmlns:a16="http://schemas.microsoft.com/office/drawing/2014/main" id="{54AC214C-C6CD-C507-97DD-38EBB4E1E283}"/>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3929;p17">
              <a:extLst>
                <a:ext uri="{FF2B5EF4-FFF2-40B4-BE49-F238E27FC236}">
                  <a16:creationId xmlns:a16="http://schemas.microsoft.com/office/drawing/2014/main" id="{DCF39B41-526C-ACBB-98DA-122586FD0C66}"/>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3930;p17">
              <a:extLst>
                <a:ext uri="{FF2B5EF4-FFF2-40B4-BE49-F238E27FC236}">
                  <a16:creationId xmlns:a16="http://schemas.microsoft.com/office/drawing/2014/main" id="{632145C8-BAA7-FCBC-F5C2-A1E8AC95BA8C}"/>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3931;p17">
              <a:extLst>
                <a:ext uri="{FF2B5EF4-FFF2-40B4-BE49-F238E27FC236}">
                  <a16:creationId xmlns:a16="http://schemas.microsoft.com/office/drawing/2014/main" id="{CFFA5AEF-7365-4554-4734-7E3B9E15F7DD}"/>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3932;p17">
              <a:extLst>
                <a:ext uri="{FF2B5EF4-FFF2-40B4-BE49-F238E27FC236}">
                  <a16:creationId xmlns:a16="http://schemas.microsoft.com/office/drawing/2014/main" id="{4CA14157-E727-901B-7D38-A9E60D72535F}"/>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3933;p17">
              <a:extLst>
                <a:ext uri="{FF2B5EF4-FFF2-40B4-BE49-F238E27FC236}">
                  <a16:creationId xmlns:a16="http://schemas.microsoft.com/office/drawing/2014/main" id="{37E21C35-3F1E-AEEC-1976-AB2D07419ABD}"/>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3934;p17">
              <a:extLst>
                <a:ext uri="{FF2B5EF4-FFF2-40B4-BE49-F238E27FC236}">
                  <a16:creationId xmlns:a16="http://schemas.microsoft.com/office/drawing/2014/main" id="{85468C96-4BBE-9AB8-AF59-58230A3D74DB}"/>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3935;p17">
              <a:extLst>
                <a:ext uri="{FF2B5EF4-FFF2-40B4-BE49-F238E27FC236}">
                  <a16:creationId xmlns:a16="http://schemas.microsoft.com/office/drawing/2014/main" id="{77B7D7EE-6D98-F908-B484-8668B9CD29F8}"/>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 name="Google Shape;13936;p17">
            <a:extLst>
              <a:ext uri="{FF2B5EF4-FFF2-40B4-BE49-F238E27FC236}">
                <a16:creationId xmlns:a16="http://schemas.microsoft.com/office/drawing/2014/main" id="{69E80481-3110-0339-2406-47918FA61E06}"/>
              </a:ext>
            </a:extLst>
          </p:cNvPr>
          <p:cNvGrpSpPr/>
          <p:nvPr userDrawn="1"/>
        </p:nvGrpSpPr>
        <p:grpSpPr>
          <a:xfrm rot="-2433810" flipH="1">
            <a:off x="10856098" y="185455"/>
            <a:ext cx="1290891" cy="1085115"/>
            <a:chOff x="4168732" y="1578984"/>
            <a:chExt cx="556852" cy="468086"/>
          </a:xfrm>
        </p:grpSpPr>
        <p:sp>
          <p:nvSpPr>
            <p:cNvPr id="1756" name="Google Shape;13937;p17">
              <a:extLst>
                <a:ext uri="{FF2B5EF4-FFF2-40B4-BE49-F238E27FC236}">
                  <a16:creationId xmlns:a16="http://schemas.microsoft.com/office/drawing/2014/main" id="{8103B54F-22FA-71A3-3D47-A470D1836C55}"/>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3938;p17">
              <a:extLst>
                <a:ext uri="{FF2B5EF4-FFF2-40B4-BE49-F238E27FC236}">
                  <a16:creationId xmlns:a16="http://schemas.microsoft.com/office/drawing/2014/main" id="{A840AC90-FF9A-E156-A941-9FC6BFB47B36}"/>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3939;p17">
              <a:extLst>
                <a:ext uri="{FF2B5EF4-FFF2-40B4-BE49-F238E27FC236}">
                  <a16:creationId xmlns:a16="http://schemas.microsoft.com/office/drawing/2014/main" id="{B6FFB799-4CA5-FB40-DB97-4D8FAA1A59C3}"/>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3940;p17">
              <a:extLst>
                <a:ext uri="{FF2B5EF4-FFF2-40B4-BE49-F238E27FC236}">
                  <a16:creationId xmlns:a16="http://schemas.microsoft.com/office/drawing/2014/main" id="{041D8609-8FB3-FB0B-3DF7-88956EC8EF3A}"/>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3941;p17">
              <a:extLst>
                <a:ext uri="{FF2B5EF4-FFF2-40B4-BE49-F238E27FC236}">
                  <a16:creationId xmlns:a16="http://schemas.microsoft.com/office/drawing/2014/main" id="{87C0D068-8ECF-0B14-E405-4995A325C5C3}"/>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3942;p17">
              <a:extLst>
                <a:ext uri="{FF2B5EF4-FFF2-40B4-BE49-F238E27FC236}">
                  <a16:creationId xmlns:a16="http://schemas.microsoft.com/office/drawing/2014/main" id="{EC2F360A-ACC2-07EE-106E-D6F0B0E5DAA9}"/>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3943;p17">
              <a:extLst>
                <a:ext uri="{FF2B5EF4-FFF2-40B4-BE49-F238E27FC236}">
                  <a16:creationId xmlns:a16="http://schemas.microsoft.com/office/drawing/2014/main" id="{3A844F41-DF4E-32D0-D0A9-8CD1932C9FD1}"/>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3944;p17">
              <a:extLst>
                <a:ext uri="{FF2B5EF4-FFF2-40B4-BE49-F238E27FC236}">
                  <a16:creationId xmlns:a16="http://schemas.microsoft.com/office/drawing/2014/main" id="{CDAB3C2E-BA6E-5060-BCCC-B524D9586009}"/>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3945;p17">
              <a:extLst>
                <a:ext uri="{FF2B5EF4-FFF2-40B4-BE49-F238E27FC236}">
                  <a16:creationId xmlns:a16="http://schemas.microsoft.com/office/drawing/2014/main" id="{730C2859-3EC3-69DE-06DE-A2B178C27569}"/>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3946;p17">
              <a:extLst>
                <a:ext uri="{FF2B5EF4-FFF2-40B4-BE49-F238E27FC236}">
                  <a16:creationId xmlns:a16="http://schemas.microsoft.com/office/drawing/2014/main" id="{D015BDD3-6AEE-FCC9-925A-124FD102D2C3}"/>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3947;p17">
              <a:extLst>
                <a:ext uri="{FF2B5EF4-FFF2-40B4-BE49-F238E27FC236}">
                  <a16:creationId xmlns:a16="http://schemas.microsoft.com/office/drawing/2014/main" id="{CC41DDDE-B6B9-957F-97B7-A3796AD8D911}"/>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3948;p17">
              <a:extLst>
                <a:ext uri="{FF2B5EF4-FFF2-40B4-BE49-F238E27FC236}">
                  <a16:creationId xmlns:a16="http://schemas.microsoft.com/office/drawing/2014/main" id="{0F8119F4-6B9D-1CCC-6B0C-4A6B274F6B24}"/>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3949;p17">
              <a:extLst>
                <a:ext uri="{FF2B5EF4-FFF2-40B4-BE49-F238E27FC236}">
                  <a16:creationId xmlns:a16="http://schemas.microsoft.com/office/drawing/2014/main" id="{F4C4C67E-1BB8-597C-8897-1E65EAA2DC31}"/>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3950;p17">
              <a:extLst>
                <a:ext uri="{FF2B5EF4-FFF2-40B4-BE49-F238E27FC236}">
                  <a16:creationId xmlns:a16="http://schemas.microsoft.com/office/drawing/2014/main" id="{1B184F28-C365-CDC6-6DB5-6CDDC538AD17}"/>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3951;p17">
              <a:extLst>
                <a:ext uri="{FF2B5EF4-FFF2-40B4-BE49-F238E27FC236}">
                  <a16:creationId xmlns:a16="http://schemas.microsoft.com/office/drawing/2014/main" id="{760F4996-AF2A-612C-D987-57AA11A206F0}"/>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3952;p17">
              <a:extLst>
                <a:ext uri="{FF2B5EF4-FFF2-40B4-BE49-F238E27FC236}">
                  <a16:creationId xmlns:a16="http://schemas.microsoft.com/office/drawing/2014/main" id="{DC340E30-172D-9297-D342-DC2BDC7DE69C}"/>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3953;p17">
              <a:extLst>
                <a:ext uri="{FF2B5EF4-FFF2-40B4-BE49-F238E27FC236}">
                  <a16:creationId xmlns:a16="http://schemas.microsoft.com/office/drawing/2014/main" id="{E50C05B6-DA94-77B1-9FC2-E79A3DA31150}"/>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3954;p17">
              <a:extLst>
                <a:ext uri="{FF2B5EF4-FFF2-40B4-BE49-F238E27FC236}">
                  <a16:creationId xmlns:a16="http://schemas.microsoft.com/office/drawing/2014/main" id="{4AFCE845-CA82-732F-0B2F-687709D99A95}"/>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3955;p17">
              <a:extLst>
                <a:ext uri="{FF2B5EF4-FFF2-40B4-BE49-F238E27FC236}">
                  <a16:creationId xmlns:a16="http://schemas.microsoft.com/office/drawing/2014/main" id="{2E4D5BEA-5428-5CD6-719E-3EABCE948354}"/>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3956;p17">
              <a:extLst>
                <a:ext uri="{FF2B5EF4-FFF2-40B4-BE49-F238E27FC236}">
                  <a16:creationId xmlns:a16="http://schemas.microsoft.com/office/drawing/2014/main" id="{4115A003-9BF4-0639-7083-D50596FA967B}"/>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3957;p17">
              <a:extLst>
                <a:ext uri="{FF2B5EF4-FFF2-40B4-BE49-F238E27FC236}">
                  <a16:creationId xmlns:a16="http://schemas.microsoft.com/office/drawing/2014/main" id="{362FDE76-6FD3-C335-70EF-AAAFB8E49CA3}"/>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3958;p17">
              <a:extLst>
                <a:ext uri="{FF2B5EF4-FFF2-40B4-BE49-F238E27FC236}">
                  <a16:creationId xmlns:a16="http://schemas.microsoft.com/office/drawing/2014/main" id="{0741F185-9CCF-2C40-ABFA-C6D883AAA906}"/>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3959;p17">
              <a:extLst>
                <a:ext uri="{FF2B5EF4-FFF2-40B4-BE49-F238E27FC236}">
                  <a16:creationId xmlns:a16="http://schemas.microsoft.com/office/drawing/2014/main" id="{FD46F94F-4070-5C28-A3B8-FA59C70E8BCC}"/>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3960;p17">
              <a:extLst>
                <a:ext uri="{FF2B5EF4-FFF2-40B4-BE49-F238E27FC236}">
                  <a16:creationId xmlns:a16="http://schemas.microsoft.com/office/drawing/2014/main" id="{64C9F570-47F3-8894-F98F-2358C8011782}"/>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3961;p17">
              <a:extLst>
                <a:ext uri="{FF2B5EF4-FFF2-40B4-BE49-F238E27FC236}">
                  <a16:creationId xmlns:a16="http://schemas.microsoft.com/office/drawing/2014/main" id="{DE00EF42-35BF-6B0A-7B40-A8978927CBAB}"/>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3962;p17">
              <a:extLst>
                <a:ext uri="{FF2B5EF4-FFF2-40B4-BE49-F238E27FC236}">
                  <a16:creationId xmlns:a16="http://schemas.microsoft.com/office/drawing/2014/main" id="{CE53A317-4FAD-60EA-E58E-804B325C8D85}"/>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3963;p17">
              <a:extLst>
                <a:ext uri="{FF2B5EF4-FFF2-40B4-BE49-F238E27FC236}">
                  <a16:creationId xmlns:a16="http://schemas.microsoft.com/office/drawing/2014/main" id="{79CE2230-9E86-A481-63F1-1EA50598E529}"/>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3964;p17">
              <a:extLst>
                <a:ext uri="{FF2B5EF4-FFF2-40B4-BE49-F238E27FC236}">
                  <a16:creationId xmlns:a16="http://schemas.microsoft.com/office/drawing/2014/main" id="{D497B9DE-58BC-AB7C-01CC-1211D50D5EC8}"/>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3965;p17">
              <a:extLst>
                <a:ext uri="{FF2B5EF4-FFF2-40B4-BE49-F238E27FC236}">
                  <a16:creationId xmlns:a16="http://schemas.microsoft.com/office/drawing/2014/main" id="{21D42147-3D24-0664-C44F-46844125BCE8}"/>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3966;p17">
              <a:extLst>
                <a:ext uri="{FF2B5EF4-FFF2-40B4-BE49-F238E27FC236}">
                  <a16:creationId xmlns:a16="http://schemas.microsoft.com/office/drawing/2014/main" id="{936160A7-5382-A72E-B377-4EAF3C6E4C2D}"/>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3967;p17">
              <a:extLst>
                <a:ext uri="{FF2B5EF4-FFF2-40B4-BE49-F238E27FC236}">
                  <a16:creationId xmlns:a16="http://schemas.microsoft.com/office/drawing/2014/main" id="{DBB82C1F-102E-4E40-8A10-348B46FFF097}"/>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3968;p17">
              <a:extLst>
                <a:ext uri="{FF2B5EF4-FFF2-40B4-BE49-F238E27FC236}">
                  <a16:creationId xmlns:a16="http://schemas.microsoft.com/office/drawing/2014/main" id="{9B312F7D-8E8E-3691-ED79-974C5CF8DB25}"/>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3969;p17">
              <a:extLst>
                <a:ext uri="{FF2B5EF4-FFF2-40B4-BE49-F238E27FC236}">
                  <a16:creationId xmlns:a16="http://schemas.microsoft.com/office/drawing/2014/main" id="{EB91B75B-506D-F31B-B4FB-2E5F087AE3AB}"/>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3970;p17">
              <a:extLst>
                <a:ext uri="{FF2B5EF4-FFF2-40B4-BE49-F238E27FC236}">
                  <a16:creationId xmlns:a16="http://schemas.microsoft.com/office/drawing/2014/main" id="{39ABCA63-1CA0-3D4E-26BC-789EB79F6176}"/>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3971;p17">
              <a:extLst>
                <a:ext uri="{FF2B5EF4-FFF2-40B4-BE49-F238E27FC236}">
                  <a16:creationId xmlns:a16="http://schemas.microsoft.com/office/drawing/2014/main" id="{ACF5617A-127D-EC12-D9E9-410CD633793F}"/>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3972;p17">
              <a:extLst>
                <a:ext uri="{FF2B5EF4-FFF2-40B4-BE49-F238E27FC236}">
                  <a16:creationId xmlns:a16="http://schemas.microsoft.com/office/drawing/2014/main" id="{A2DD88E9-FDAC-BDB9-FEC6-9FCE821D7172}"/>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3973;p17">
              <a:extLst>
                <a:ext uri="{FF2B5EF4-FFF2-40B4-BE49-F238E27FC236}">
                  <a16:creationId xmlns:a16="http://schemas.microsoft.com/office/drawing/2014/main" id="{6450E761-84A7-1D6D-6FEA-C9D207915E9A}"/>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3974;p17">
              <a:extLst>
                <a:ext uri="{FF2B5EF4-FFF2-40B4-BE49-F238E27FC236}">
                  <a16:creationId xmlns:a16="http://schemas.microsoft.com/office/drawing/2014/main" id="{994AB7BD-7184-ABAD-24BD-C41F0CC17384}"/>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3975;p17">
              <a:extLst>
                <a:ext uri="{FF2B5EF4-FFF2-40B4-BE49-F238E27FC236}">
                  <a16:creationId xmlns:a16="http://schemas.microsoft.com/office/drawing/2014/main" id="{896EA463-9933-A284-ACBC-D488C9C75A0A}"/>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3976;p17">
              <a:extLst>
                <a:ext uri="{FF2B5EF4-FFF2-40B4-BE49-F238E27FC236}">
                  <a16:creationId xmlns:a16="http://schemas.microsoft.com/office/drawing/2014/main" id="{0B5FDDA1-4368-2E4B-B37C-6434B783258B}"/>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3977;p17">
              <a:extLst>
                <a:ext uri="{FF2B5EF4-FFF2-40B4-BE49-F238E27FC236}">
                  <a16:creationId xmlns:a16="http://schemas.microsoft.com/office/drawing/2014/main" id="{A9527EF6-2BDF-06FA-0519-544D395E9A01}"/>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3978;p17">
              <a:extLst>
                <a:ext uri="{FF2B5EF4-FFF2-40B4-BE49-F238E27FC236}">
                  <a16:creationId xmlns:a16="http://schemas.microsoft.com/office/drawing/2014/main" id="{EC706625-E7E4-8E30-0E94-51B70A029E79}"/>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3979;p17">
              <a:extLst>
                <a:ext uri="{FF2B5EF4-FFF2-40B4-BE49-F238E27FC236}">
                  <a16:creationId xmlns:a16="http://schemas.microsoft.com/office/drawing/2014/main" id="{4134A6ED-831A-0AA0-E5A3-C064C7A47FF2}"/>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3980;p17">
              <a:extLst>
                <a:ext uri="{FF2B5EF4-FFF2-40B4-BE49-F238E27FC236}">
                  <a16:creationId xmlns:a16="http://schemas.microsoft.com/office/drawing/2014/main" id="{F9C68ACA-BC35-CE07-A844-886F97FE91D5}"/>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3981;p17">
              <a:extLst>
                <a:ext uri="{FF2B5EF4-FFF2-40B4-BE49-F238E27FC236}">
                  <a16:creationId xmlns:a16="http://schemas.microsoft.com/office/drawing/2014/main" id="{4B2187C5-2B95-FFCC-52C5-315FDB7D3023}"/>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3982;p17">
              <a:extLst>
                <a:ext uri="{FF2B5EF4-FFF2-40B4-BE49-F238E27FC236}">
                  <a16:creationId xmlns:a16="http://schemas.microsoft.com/office/drawing/2014/main" id="{EE8675D1-E782-960C-386F-FC012A188B9A}"/>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3983;p17">
              <a:extLst>
                <a:ext uri="{FF2B5EF4-FFF2-40B4-BE49-F238E27FC236}">
                  <a16:creationId xmlns:a16="http://schemas.microsoft.com/office/drawing/2014/main" id="{3B936FEF-C339-A8B6-C50B-973CEE7B153C}"/>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3984;p17">
              <a:extLst>
                <a:ext uri="{FF2B5EF4-FFF2-40B4-BE49-F238E27FC236}">
                  <a16:creationId xmlns:a16="http://schemas.microsoft.com/office/drawing/2014/main" id="{DEB74A8B-660F-1E65-A766-EEB3EA25D24C}"/>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3985;p17">
              <a:extLst>
                <a:ext uri="{FF2B5EF4-FFF2-40B4-BE49-F238E27FC236}">
                  <a16:creationId xmlns:a16="http://schemas.microsoft.com/office/drawing/2014/main" id="{E3BB95B7-033F-7260-0DD3-4F7793504F13}"/>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3986;p17">
              <a:extLst>
                <a:ext uri="{FF2B5EF4-FFF2-40B4-BE49-F238E27FC236}">
                  <a16:creationId xmlns:a16="http://schemas.microsoft.com/office/drawing/2014/main" id="{86E1C185-A554-DA98-5DB2-939F50E3027E}"/>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3987;p17">
              <a:extLst>
                <a:ext uri="{FF2B5EF4-FFF2-40B4-BE49-F238E27FC236}">
                  <a16:creationId xmlns:a16="http://schemas.microsoft.com/office/drawing/2014/main" id="{0C2F811C-2A75-C5D5-6383-73F8BE300E74}"/>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3988;p17">
              <a:extLst>
                <a:ext uri="{FF2B5EF4-FFF2-40B4-BE49-F238E27FC236}">
                  <a16:creationId xmlns:a16="http://schemas.microsoft.com/office/drawing/2014/main" id="{1A07B8A3-E5AE-B76E-5E39-B891ED8C95B7}"/>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3989;p17">
              <a:extLst>
                <a:ext uri="{FF2B5EF4-FFF2-40B4-BE49-F238E27FC236}">
                  <a16:creationId xmlns:a16="http://schemas.microsoft.com/office/drawing/2014/main" id="{58497E2C-F2FB-4E28-2A37-66B851F893C8}"/>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3990;p17">
              <a:extLst>
                <a:ext uri="{FF2B5EF4-FFF2-40B4-BE49-F238E27FC236}">
                  <a16:creationId xmlns:a16="http://schemas.microsoft.com/office/drawing/2014/main" id="{21DE1DD5-7D17-DC18-BE40-AA830C26E822}"/>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3991;p17">
              <a:extLst>
                <a:ext uri="{FF2B5EF4-FFF2-40B4-BE49-F238E27FC236}">
                  <a16:creationId xmlns:a16="http://schemas.microsoft.com/office/drawing/2014/main" id="{D5C0E752-BB37-6A74-F2FE-E790E71DBDC9}"/>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3992;p17">
              <a:extLst>
                <a:ext uri="{FF2B5EF4-FFF2-40B4-BE49-F238E27FC236}">
                  <a16:creationId xmlns:a16="http://schemas.microsoft.com/office/drawing/2014/main" id="{86A81D23-7D49-243E-D56C-29F50D4F4453}"/>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3993;p17">
              <a:extLst>
                <a:ext uri="{FF2B5EF4-FFF2-40B4-BE49-F238E27FC236}">
                  <a16:creationId xmlns:a16="http://schemas.microsoft.com/office/drawing/2014/main" id="{65EEB419-C43E-0A00-C4F9-8EF41192FEF2}"/>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3994;p17">
              <a:extLst>
                <a:ext uri="{FF2B5EF4-FFF2-40B4-BE49-F238E27FC236}">
                  <a16:creationId xmlns:a16="http://schemas.microsoft.com/office/drawing/2014/main" id="{AA50A5E4-1A41-DE1E-DB0F-38666E2AF57A}"/>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3995;p17">
              <a:extLst>
                <a:ext uri="{FF2B5EF4-FFF2-40B4-BE49-F238E27FC236}">
                  <a16:creationId xmlns:a16="http://schemas.microsoft.com/office/drawing/2014/main" id="{865E8585-F08F-3D9E-60A4-39EA868C3B7E}"/>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3996;p17">
              <a:extLst>
                <a:ext uri="{FF2B5EF4-FFF2-40B4-BE49-F238E27FC236}">
                  <a16:creationId xmlns:a16="http://schemas.microsoft.com/office/drawing/2014/main" id="{D056C059-D558-A6FD-3D14-54B3EDE893E8}"/>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3997;p17">
              <a:extLst>
                <a:ext uri="{FF2B5EF4-FFF2-40B4-BE49-F238E27FC236}">
                  <a16:creationId xmlns:a16="http://schemas.microsoft.com/office/drawing/2014/main" id="{BE6F5F7A-9367-3E00-E671-1DCF8BEB8BB1}"/>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3998;p17">
              <a:extLst>
                <a:ext uri="{FF2B5EF4-FFF2-40B4-BE49-F238E27FC236}">
                  <a16:creationId xmlns:a16="http://schemas.microsoft.com/office/drawing/2014/main" id="{B676833C-4806-0257-E57C-82BBCA8970A2}"/>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3999;p17">
              <a:extLst>
                <a:ext uri="{FF2B5EF4-FFF2-40B4-BE49-F238E27FC236}">
                  <a16:creationId xmlns:a16="http://schemas.microsoft.com/office/drawing/2014/main" id="{32BCB158-5172-ACDB-6F02-4052068E0E39}"/>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4000;p17">
              <a:extLst>
                <a:ext uri="{FF2B5EF4-FFF2-40B4-BE49-F238E27FC236}">
                  <a16:creationId xmlns:a16="http://schemas.microsoft.com/office/drawing/2014/main" id="{9747EEB4-7790-288B-C772-A0135A85ADD2}"/>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4001;p17">
              <a:extLst>
                <a:ext uri="{FF2B5EF4-FFF2-40B4-BE49-F238E27FC236}">
                  <a16:creationId xmlns:a16="http://schemas.microsoft.com/office/drawing/2014/main" id="{E1763CC5-0BCC-D133-D6FD-3FFD6659DDFE}"/>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4002;p17">
              <a:extLst>
                <a:ext uri="{FF2B5EF4-FFF2-40B4-BE49-F238E27FC236}">
                  <a16:creationId xmlns:a16="http://schemas.microsoft.com/office/drawing/2014/main" id="{658F2C56-6994-23CD-A877-7C44A6DF2940}"/>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4003;p17">
              <a:extLst>
                <a:ext uri="{FF2B5EF4-FFF2-40B4-BE49-F238E27FC236}">
                  <a16:creationId xmlns:a16="http://schemas.microsoft.com/office/drawing/2014/main" id="{BADEA23C-4400-0E40-BC50-06A4AE6DB021}"/>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4004;p17">
              <a:extLst>
                <a:ext uri="{FF2B5EF4-FFF2-40B4-BE49-F238E27FC236}">
                  <a16:creationId xmlns:a16="http://schemas.microsoft.com/office/drawing/2014/main" id="{B7C96C26-F86C-ABD6-CA89-D085D421B5BA}"/>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4005;p17">
              <a:extLst>
                <a:ext uri="{FF2B5EF4-FFF2-40B4-BE49-F238E27FC236}">
                  <a16:creationId xmlns:a16="http://schemas.microsoft.com/office/drawing/2014/main" id="{9BCCB294-AE82-A395-D1FF-DD4CE4FD3B14}"/>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4006;p17">
              <a:extLst>
                <a:ext uri="{FF2B5EF4-FFF2-40B4-BE49-F238E27FC236}">
                  <a16:creationId xmlns:a16="http://schemas.microsoft.com/office/drawing/2014/main" id="{D6BECA8D-713B-7285-98C5-4E6F55C532BD}"/>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4007;p17">
              <a:extLst>
                <a:ext uri="{FF2B5EF4-FFF2-40B4-BE49-F238E27FC236}">
                  <a16:creationId xmlns:a16="http://schemas.microsoft.com/office/drawing/2014/main" id="{CD54F2C5-2674-4DF0-6E52-949B6F8B2ABC}"/>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4008;p17">
              <a:extLst>
                <a:ext uri="{FF2B5EF4-FFF2-40B4-BE49-F238E27FC236}">
                  <a16:creationId xmlns:a16="http://schemas.microsoft.com/office/drawing/2014/main" id="{26BEEE06-FA66-F718-841B-57B3F063B5B7}"/>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4009;p17">
              <a:extLst>
                <a:ext uri="{FF2B5EF4-FFF2-40B4-BE49-F238E27FC236}">
                  <a16:creationId xmlns:a16="http://schemas.microsoft.com/office/drawing/2014/main" id="{9A2AC9D5-85B9-62B8-0E35-E74D20AC37F0}"/>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4010;p17">
              <a:extLst>
                <a:ext uri="{FF2B5EF4-FFF2-40B4-BE49-F238E27FC236}">
                  <a16:creationId xmlns:a16="http://schemas.microsoft.com/office/drawing/2014/main" id="{C4AF46AE-A89C-49CD-0E35-06940D0FDEAE}"/>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4011;p17">
              <a:extLst>
                <a:ext uri="{FF2B5EF4-FFF2-40B4-BE49-F238E27FC236}">
                  <a16:creationId xmlns:a16="http://schemas.microsoft.com/office/drawing/2014/main" id="{2E95809E-8E2F-5517-9877-53D0FF04D1FF}"/>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4012;p17">
              <a:extLst>
                <a:ext uri="{FF2B5EF4-FFF2-40B4-BE49-F238E27FC236}">
                  <a16:creationId xmlns:a16="http://schemas.microsoft.com/office/drawing/2014/main" id="{581EB3AE-6B07-19B0-B123-EAACE4FE6CD4}"/>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4013;p17">
              <a:extLst>
                <a:ext uri="{FF2B5EF4-FFF2-40B4-BE49-F238E27FC236}">
                  <a16:creationId xmlns:a16="http://schemas.microsoft.com/office/drawing/2014/main" id="{A5D02173-E6AA-99B1-1494-F8F081185995}"/>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4014;p17">
              <a:extLst>
                <a:ext uri="{FF2B5EF4-FFF2-40B4-BE49-F238E27FC236}">
                  <a16:creationId xmlns:a16="http://schemas.microsoft.com/office/drawing/2014/main" id="{8B062554-F995-5E0E-18C9-50455B23CEAD}"/>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4015;p17">
              <a:extLst>
                <a:ext uri="{FF2B5EF4-FFF2-40B4-BE49-F238E27FC236}">
                  <a16:creationId xmlns:a16="http://schemas.microsoft.com/office/drawing/2014/main" id="{E9453179-267D-ECD7-D63E-774427EBE6A6}"/>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4016;p17">
              <a:extLst>
                <a:ext uri="{FF2B5EF4-FFF2-40B4-BE49-F238E27FC236}">
                  <a16:creationId xmlns:a16="http://schemas.microsoft.com/office/drawing/2014/main" id="{95656F2A-756A-414F-D6BC-87F50DDA38CC}"/>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4545780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عنوان ونص عموديان">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4028;p18">
            <a:extLst>
              <a:ext uri="{FF2B5EF4-FFF2-40B4-BE49-F238E27FC236}">
                <a16:creationId xmlns:a16="http://schemas.microsoft.com/office/drawing/2014/main" id="{F01DC25A-98E3-A5AA-5DA6-C52B9ABD16E7}"/>
              </a:ext>
            </a:extLst>
          </p:cNvPr>
          <p:cNvGrpSpPr/>
          <p:nvPr userDrawn="1"/>
        </p:nvGrpSpPr>
        <p:grpSpPr>
          <a:xfrm rot="2433810">
            <a:off x="60873" y="178480"/>
            <a:ext cx="1290891" cy="1085115"/>
            <a:chOff x="4168732" y="1578984"/>
            <a:chExt cx="556852" cy="468086"/>
          </a:xfrm>
        </p:grpSpPr>
        <p:sp>
          <p:nvSpPr>
            <p:cNvPr id="3" name="Google Shape;14029;p18">
              <a:extLst>
                <a:ext uri="{FF2B5EF4-FFF2-40B4-BE49-F238E27FC236}">
                  <a16:creationId xmlns:a16="http://schemas.microsoft.com/office/drawing/2014/main" id="{8DF87E52-B174-1584-70D1-4A89727AAF2E}"/>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4030;p18">
              <a:extLst>
                <a:ext uri="{FF2B5EF4-FFF2-40B4-BE49-F238E27FC236}">
                  <a16:creationId xmlns:a16="http://schemas.microsoft.com/office/drawing/2014/main" id="{AA7E6AEA-EC55-B01B-E7C2-70ACFE11A7CF}"/>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4031;p18">
              <a:extLst>
                <a:ext uri="{FF2B5EF4-FFF2-40B4-BE49-F238E27FC236}">
                  <a16:creationId xmlns:a16="http://schemas.microsoft.com/office/drawing/2014/main" id="{6FBA9BA4-A8A6-6ACB-CD69-F7CFCE32A8A5}"/>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4032;p18">
              <a:extLst>
                <a:ext uri="{FF2B5EF4-FFF2-40B4-BE49-F238E27FC236}">
                  <a16:creationId xmlns:a16="http://schemas.microsoft.com/office/drawing/2014/main" id="{4C506263-2FFC-BD7C-97EF-B6EB656BA8CA}"/>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033;p18">
              <a:extLst>
                <a:ext uri="{FF2B5EF4-FFF2-40B4-BE49-F238E27FC236}">
                  <a16:creationId xmlns:a16="http://schemas.microsoft.com/office/drawing/2014/main" id="{F494840B-C303-277A-BA95-BA0194B098DB}"/>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034;p18">
              <a:extLst>
                <a:ext uri="{FF2B5EF4-FFF2-40B4-BE49-F238E27FC236}">
                  <a16:creationId xmlns:a16="http://schemas.microsoft.com/office/drawing/2014/main" id="{0D6D6D26-1E19-35C3-3523-E57ACB4EC51B}"/>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035;p18">
              <a:extLst>
                <a:ext uri="{FF2B5EF4-FFF2-40B4-BE49-F238E27FC236}">
                  <a16:creationId xmlns:a16="http://schemas.microsoft.com/office/drawing/2014/main" id="{AAA30D46-BC8F-43AC-A589-692E6218BBB9}"/>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036;p18">
              <a:extLst>
                <a:ext uri="{FF2B5EF4-FFF2-40B4-BE49-F238E27FC236}">
                  <a16:creationId xmlns:a16="http://schemas.microsoft.com/office/drawing/2014/main" id="{E57BB7B1-5CAD-0692-AC6A-6221D57E6809}"/>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037;p18">
              <a:extLst>
                <a:ext uri="{FF2B5EF4-FFF2-40B4-BE49-F238E27FC236}">
                  <a16:creationId xmlns:a16="http://schemas.microsoft.com/office/drawing/2014/main" id="{EE12EED1-86D0-ADB6-A547-F2D4C0794563}"/>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038;p18">
              <a:extLst>
                <a:ext uri="{FF2B5EF4-FFF2-40B4-BE49-F238E27FC236}">
                  <a16:creationId xmlns:a16="http://schemas.microsoft.com/office/drawing/2014/main" id="{B0CBAD39-FF00-9E3C-ED43-217EDEE060C9}"/>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4039;p18">
              <a:extLst>
                <a:ext uri="{FF2B5EF4-FFF2-40B4-BE49-F238E27FC236}">
                  <a16:creationId xmlns:a16="http://schemas.microsoft.com/office/drawing/2014/main" id="{20CFC9D4-157C-4868-9555-5E286D61308A}"/>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4040;p18">
              <a:extLst>
                <a:ext uri="{FF2B5EF4-FFF2-40B4-BE49-F238E27FC236}">
                  <a16:creationId xmlns:a16="http://schemas.microsoft.com/office/drawing/2014/main" id="{A97E45BC-5B6C-5D5F-D009-56833FDC3371}"/>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4041;p18">
              <a:extLst>
                <a:ext uri="{FF2B5EF4-FFF2-40B4-BE49-F238E27FC236}">
                  <a16:creationId xmlns:a16="http://schemas.microsoft.com/office/drawing/2014/main" id="{0E86717D-328D-6E55-4665-A1C8AD79A631}"/>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4042;p18">
              <a:extLst>
                <a:ext uri="{FF2B5EF4-FFF2-40B4-BE49-F238E27FC236}">
                  <a16:creationId xmlns:a16="http://schemas.microsoft.com/office/drawing/2014/main" id="{1B666E88-C2F4-F272-84B3-D35C4913A656}"/>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4043;p18">
              <a:extLst>
                <a:ext uri="{FF2B5EF4-FFF2-40B4-BE49-F238E27FC236}">
                  <a16:creationId xmlns:a16="http://schemas.microsoft.com/office/drawing/2014/main" id="{7D56F1B3-2379-6CC7-E422-E4E7D980FA3D}"/>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4044;p18">
              <a:extLst>
                <a:ext uri="{FF2B5EF4-FFF2-40B4-BE49-F238E27FC236}">
                  <a16:creationId xmlns:a16="http://schemas.microsoft.com/office/drawing/2014/main" id="{CE51F7C2-6B1D-92F6-3B93-12B606BBC43C}"/>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4045;p18">
              <a:extLst>
                <a:ext uri="{FF2B5EF4-FFF2-40B4-BE49-F238E27FC236}">
                  <a16:creationId xmlns:a16="http://schemas.microsoft.com/office/drawing/2014/main" id="{37999DC5-3F77-6A6D-B731-9246B197B97D}"/>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4046;p18">
              <a:extLst>
                <a:ext uri="{FF2B5EF4-FFF2-40B4-BE49-F238E27FC236}">
                  <a16:creationId xmlns:a16="http://schemas.microsoft.com/office/drawing/2014/main" id="{BAF18638-CCE2-1299-D53F-357A11BCEC23}"/>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4047;p18">
              <a:extLst>
                <a:ext uri="{FF2B5EF4-FFF2-40B4-BE49-F238E27FC236}">
                  <a16:creationId xmlns:a16="http://schemas.microsoft.com/office/drawing/2014/main" id="{D9808841-3057-7FB6-FAF1-4AB50AB7CD4B}"/>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48;p18">
              <a:extLst>
                <a:ext uri="{FF2B5EF4-FFF2-40B4-BE49-F238E27FC236}">
                  <a16:creationId xmlns:a16="http://schemas.microsoft.com/office/drawing/2014/main" id="{EFA60CC2-6644-BFC4-BB69-8F662A88E80F}"/>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049;p18">
              <a:extLst>
                <a:ext uri="{FF2B5EF4-FFF2-40B4-BE49-F238E27FC236}">
                  <a16:creationId xmlns:a16="http://schemas.microsoft.com/office/drawing/2014/main" id="{7E5724A3-1C12-BBB5-88C0-67B9AEFFDAFA}"/>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050;p18">
              <a:extLst>
                <a:ext uri="{FF2B5EF4-FFF2-40B4-BE49-F238E27FC236}">
                  <a16:creationId xmlns:a16="http://schemas.microsoft.com/office/drawing/2014/main" id="{E209B0F3-04DD-73AC-3675-60562FBF60CD}"/>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051;p18">
              <a:extLst>
                <a:ext uri="{FF2B5EF4-FFF2-40B4-BE49-F238E27FC236}">
                  <a16:creationId xmlns:a16="http://schemas.microsoft.com/office/drawing/2014/main" id="{FE1552AF-5D7B-73FE-B568-5BED9DC5725F}"/>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052;p18">
              <a:extLst>
                <a:ext uri="{FF2B5EF4-FFF2-40B4-BE49-F238E27FC236}">
                  <a16:creationId xmlns:a16="http://schemas.microsoft.com/office/drawing/2014/main" id="{404F5945-5DA5-3976-4B81-0DF404E6E273}"/>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4053;p18">
              <a:extLst>
                <a:ext uri="{FF2B5EF4-FFF2-40B4-BE49-F238E27FC236}">
                  <a16:creationId xmlns:a16="http://schemas.microsoft.com/office/drawing/2014/main" id="{06BAD72B-24A1-1492-B835-426AC2A5B9B6}"/>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054;p18">
              <a:extLst>
                <a:ext uri="{FF2B5EF4-FFF2-40B4-BE49-F238E27FC236}">
                  <a16:creationId xmlns:a16="http://schemas.microsoft.com/office/drawing/2014/main" id="{DBC155D9-ECB5-CFA5-2BB4-3733C2CF5178}"/>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055;p18">
              <a:extLst>
                <a:ext uri="{FF2B5EF4-FFF2-40B4-BE49-F238E27FC236}">
                  <a16:creationId xmlns:a16="http://schemas.microsoft.com/office/drawing/2014/main" id="{1323A436-BC75-AAEC-93DD-3F0045B69BD6}"/>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056;p18">
              <a:extLst>
                <a:ext uri="{FF2B5EF4-FFF2-40B4-BE49-F238E27FC236}">
                  <a16:creationId xmlns:a16="http://schemas.microsoft.com/office/drawing/2014/main" id="{B998D376-A478-3209-3F75-02D3BC226F27}"/>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057;p18">
              <a:extLst>
                <a:ext uri="{FF2B5EF4-FFF2-40B4-BE49-F238E27FC236}">
                  <a16:creationId xmlns:a16="http://schemas.microsoft.com/office/drawing/2014/main" id="{5205F9A8-AFC8-3300-C764-B02E2AA1CD8C}"/>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058;p18">
              <a:extLst>
                <a:ext uri="{FF2B5EF4-FFF2-40B4-BE49-F238E27FC236}">
                  <a16:creationId xmlns:a16="http://schemas.microsoft.com/office/drawing/2014/main" id="{D67EBCF4-CAAA-E119-4058-767C3248D22E}"/>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059;p18">
              <a:extLst>
                <a:ext uri="{FF2B5EF4-FFF2-40B4-BE49-F238E27FC236}">
                  <a16:creationId xmlns:a16="http://schemas.microsoft.com/office/drawing/2014/main" id="{4BDBE1FA-6676-46AA-1E73-07A23DC86BAE}"/>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060;p18">
              <a:extLst>
                <a:ext uri="{FF2B5EF4-FFF2-40B4-BE49-F238E27FC236}">
                  <a16:creationId xmlns:a16="http://schemas.microsoft.com/office/drawing/2014/main" id="{C14F8967-21F8-797F-3A2A-9FFAA1BD7EAD}"/>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061;p18">
              <a:extLst>
                <a:ext uri="{FF2B5EF4-FFF2-40B4-BE49-F238E27FC236}">
                  <a16:creationId xmlns:a16="http://schemas.microsoft.com/office/drawing/2014/main" id="{C5A316EF-662A-2B0C-5F1C-07A167202594}"/>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062;p18">
              <a:extLst>
                <a:ext uri="{FF2B5EF4-FFF2-40B4-BE49-F238E27FC236}">
                  <a16:creationId xmlns:a16="http://schemas.microsoft.com/office/drawing/2014/main" id="{3B3B7DB0-3846-CC87-E54D-BE8FCEE2F14E}"/>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063;p18">
              <a:extLst>
                <a:ext uri="{FF2B5EF4-FFF2-40B4-BE49-F238E27FC236}">
                  <a16:creationId xmlns:a16="http://schemas.microsoft.com/office/drawing/2014/main" id="{5E452F6B-38C6-0A09-F60A-5A65C7E0A0DF}"/>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064;p18">
              <a:extLst>
                <a:ext uri="{FF2B5EF4-FFF2-40B4-BE49-F238E27FC236}">
                  <a16:creationId xmlns:a16="http://schemas.microsoft.com/office/drawing/2014/main" id="{A5C5524D-D268-76E7-34D4-B41FC8BBEB98}"/>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065;p18">
              <a:extLst>
                <a:ext uri="{FF2B5EF4-FFF2-40B4-BE49-F238E27FC236}">
                  <a16:creationId xmlns:a16="http://schemas.microsoft.com/office/drawing/2014/main" id="{AD227E68-E062-8294-C791-5961981ABA32}"/>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066;p18">
              <a:extLst>
                <a:ext uri="{FF2B5EF4-FFF2-40B4-BE49-F238E27FC236}">
                  <a16:creationId xmlns:a16="http://schemas.microsoft.com/office/drawing/2014/main" id="{FF214FBC-A273-87B3-C012-ABCABDC4237D}"/>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4067;p18">
              <a:extLst>
                <a:ext uri="{FF2B5EF4-FFF2-40B4-BE49-F238E27FC236}">
                  <a16:creationId xmlns:a16="http://schemas.microsoft.com/office/drawing/2014/main" id="{6DAF3D1C-4CD5-9F5F-917C-2794B8BE5B46}"/>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4068;p18">
              <a:extLst>
                <a:ext uri="{FF2B5EF4-FFF2-40B4-BE49-F238E27FC236}">
                  <a16:creationId xmlns:a16="http://schemas.microsoft.com/office/drawing/2014/main" id="{9283D9E7-9C53-DE69-26A2-1F7055E6BD0A}"/>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069;p18">
              <a:extLst>
                <a:ext uri="{FF2B5EF4-FFF2-40B4-BE49-F238E27FC236}">
                  <a16:creationId xmlns:a16="http://schemas.microsoft.com/office/drawing/2014/main" id="{24ED77B0-1D48-A9DB-F303-C5740451A2FA}"/>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070;p18">
              <a:extLst>
                <a:ext uri="{FF2B5EF4-FFF2-40B4-BE49-F238E27FC236}">
                  <a16:creationId xmlns:a16="http://schemas.microsoft.com/office/drawing/2014/main" id="{EE77999E-1C21-5729-0935-820D8E0B5459}"/>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071;p18">
              <a:extLst>
                <a:ext uri="{FF2B5EF4-FFF2-40B4-BE49-F238E27FC236}">
                  <a16:creationId xmlns:a16="http://schemas.microsoft.com/office/drawing/2014/main" id="{1632129A-A9C2-7234-63B5-0183EA19FA4A}"/>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072;p18">
              <a:extLst>
                <a:ext uri="{FF2B5EF4-FFF2-40B4-BE49-F238E27FC236}">
                  <a16:creationId xmlns:a16="http://schemas.microsoft.com/office/drawing/2014/main" id="{1E0D85FD-63FC-8F62-F7CC-DFB3E19F9BD4}"/>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073;p18">
              <a:extLst>
                <a:ext uri="{FF2B5EF4-FFF2-40B4-BE49-F238E27FC236}">
                  <a16:creationId xmlns:a16="http://schemas.microsoft.com/office/drawing/2014/main" id="{80292423-A755-A11D-A036-24D3566F3C4C}"/>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074;p18">
              <a:extLst>
                <a:ext uri="{FF2B5EF4-FFF2-40B4-BE49-F238E27FC236}">
                  <a16:creationId xmlns:a16="http://schemas.microsoft.com/office/drawing/2014/main" id="{1D5DE6A0-3938-29D2-BACC-4B723C7ECAAC}"/>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075;p18">
              <a:extLst>
                <a:ext uri="{FF2B5EF4-FFF2-40B4-BE49-F238E27FC236}">
                  <a16:creationId xmlns:a16="http://schemas.microsoft.com/office/drawing/2014/main" id="{90AC33D4-BAB0-6011-E6D5-A089EDC0112E}"/>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4076;p18">
              <a:extLst>
                <a:ext uri="{FF2B5EF4-FFF2-40B4-BE49-F238E27FC236}">
                  <a16:creationId xmlns:a16="http://schemas.microsoft.com/office/drawing/2014/main" id="{749CEB34-827E-2CF5-8606-09F257A7877F}"/>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077;p18">
              <a:extLst>
                <a:ext uri="{FF2B5EF4-FFF2-40B4-BE49-F238E27FC236}">
                  <a16:creationId xmlns:a16="http://schemas.microsoft.com/office/drawing/2014/main" id="{A9CF882E-68AF-C64D-6102-E0FBE7DDCE17}"/>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078;p18">
              <a:extLst>
                <a:ext uri="{FF2B5EF4-FFF2-40B4-BE49-F238E27FC236}">
                  <a16:creationId xmlns:a16="http://schemas.microsoft.com/office/drawing/2014/main" id="{4EE7B7E1-4966-EC92-3361-9E1000B03641}"/>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079;p18">
              <a:extLst>
                <a:ext uri="{FF2B5EF4-FFF2-40B4-BE49-F238E27FC236}">
                  <a16:creationId xmlns:a16="http://schemas.microsoft.com/office/drawing/2014/main" id="{4AF3BB58-5C37-2C4F-BFD9-6AE9CC2B6DDA}"/>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4080;p18">
              <a:extLst>
                <a:ext uri="{FF2B5EF4-FFF2-40B4-BE49-F238E27FC236}">
                  <a16:creationId xmlns:a16="http://schemas.microsoft.com/office/drawing/2014/main" id="{9E6590C0-09EB-B055-AE4E-AD2F25E1A449}"/>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4081;p18">
              <a:extLst>
                <a:ext uri="{FF2B5EF4-FFF2-40B4-BE49-F238E27FC236}">
                  <a16:creationId xmlns:a16="http://schemas.microsoft.com/office/drawing/2014/main" id="{A779F924-B438-2D26-8AB3-FEBCC5CDDCC2}"/>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4082;p18">
              <a:extLst>
                <a:ext uri="{FF2B5EF4-FFF2-40B4-BE49-F238E27FC236}">
                  <a16:creationId xmlns:a16="http://schemas.microsoft.com/office/drawing/2014/main" id="{D9118EAA-51C8-CBC2-0AD9-D222469C3E3D}"/>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4083;p18">
              <a:extLst>
                <a:ext uri="{FF2B5EF4-FFF2-40B4-BE49-F238E27FC236}">
                  <a16:creationId xmlns:a16="http://schemas.microsoft.com/office/drawing/2014/main" id="{D04DADE4-42B4-E367-2AC3-E1215FF46860}"/>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4084;p18">
              <a:extLst>
                <a:ext uri="{FF2B5EF4-FFF2-40B4-BE49-F238E27FC236}">
                  <a16:creationId xmlns:a16="http://schemas.microsoft.com/office/drawing/2014/main" id="{381133E9-9ACA-EED7-88EB-57D48E73B493}"/>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4085;p18">
              <a:extLst>
                <a:ext uri="{FF2B5EF4-FFF2-40B4-BE49-F238E27FC236}">
                  <a16:creationId xmlns:a16="http://schemas.microsoft.com/office/drawing/2014/main" id="{B06E47D6-F458-F5D0-6975-30C3AB510EDE}"/>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4086;p18">
              <a:extLst>
                <a:ext uri="{FF2B5EF4-FFF2-40B4-BE49-F238E27FC236}">
                  <a16:creationId xmlns:a16="http://schemas.microsoft.com/office/drawing/2014/main" id="{C9102CE7-B55E-C595-35FB-F2969399C350}"/>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4087;p18">
              <a:extLst>
                <a:ext uri="{FF2B5EF4-FFF2-40B4-BE49-F238E27FC236}">
                  <a16:creationId xmlns:a16="http://schemas.microsoft.com/office/drawing/2014/main" id="{7B837C19-4B32-FD36-C22F-D1696E4A07BD}"/>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4088;p18">
              <a:extLst>
                <a:ext uri="{FF2B5EF4-FFF2-40B4-BE49-F238E27FC236}">
                  <a16:creationId xmlns:a16="http://schemas.microsoft.com/office/drawing/2014/main" id="{6FA05D70-7036-6FD0-98D6-C8A183153950}"/>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4089;p18">
              <a:extLst>
                <a:ext uri="{FF2B5EF4-FFF2-40B4-BE49-F238E27FC236}">
                  <a16:creationId xmlns:a16="http://schemas.microsoft.com/office/drawing/2014/main" id="{AE2CF676-9C71-0C9B-5001-A034D6962B14}"/>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4090;p18">
              <a:extLst>
                <a:ext uri="{FF2B5EF4-FFF2-40B4-BE49-F238E27FC236}">
                  <a16:creationId xmlns:a16="http://schemas.microsoft.com/office/drawing/2014/main" id="{05DCAFD9-276F-A679-CB81-B376BD23EF63}"/>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4091;p18">
              <a:extLst>
                <a:ext uri="{FF2B5EF4-FFF2-40B4-BE49-F238E27FC236}">
                  <a16:creationId xmlns:a16="http://schemas.microsoft.com/office/drawing/2014/main" id="{307AFE08-DD4F-6410-49E6-92B84A7543EF}"/>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4092;p18">
              <a:extLst>
                <a:ext uri="{FF2B5EF4-FFF2-40B4-BE49-F238E27FC236}">
                  <a16:creationId xmlns:a16="http://schemas.microsoft.com/office/drawing/2014/main" id="{77C2C533-FABA-6CB0-8D22-F62C0D786A43}"/>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4093;p18">
              <a:extLst>
                <a:ext uri="{FF2B5EF4-FFF2-40B4-BE49-F238E27FC236}">
                  <a16:creationId xmlns:a16="http://schemas.microsoft.com/office/drawing/2014/main" id="{23261ED7-1C66-DD6A-3ACE-FDAA8E586AF6}"/>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4094;p18">
              <a:extLst>
                <a:ext uri="{FF2B5EF4-FFF2-40B4-BE49-F238E27FC236}">
                  <a16:creationId xmlns:a16="http://schemas.microsoft.com/office/drawing/2014/main" id="{9B75547B-9EED-FC6B-CC40-5C0F287772D2}"/>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4095;p18">
              <a:extLst>
                <a:ext uri="{FF2B5EF4-FFF2-40B4-BE49-F238E27FC236}">
                  <a16:creationId xmlns:a16="http://schemas.microsoft.com/office/drawing/2014/main" id="{40B1290C-59A2-07C6-5F35-0437CE9B6608}"/>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4096;p18">
              <a:extLst>
                <a:ext uri="{FF2B5EF4-FFF2-40B4-BE49-F238E27FC236}">
                  <a16:creationId xmlns:a16="http://schemas.microsoft.com/office/drawing/2014/main" id="{1D55A9F2-D46B-1E53-9881-911E31B2EC8E}"/>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4097;p18">
              <a:extLst>
                <a:ext uri="{FF2B5EF4-FFF2-40B4-BE49-F238E27FC236}">
                  <a16:creationId xmlns:a16="http://schemas.microsoft.com/office/drawing/2014/main" id="{53BF7DC4-B56A-CB30-2F28-51603AA2A852}"/>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4098;p18">
              <a:extLst>
                <a:ext uri="{FF2B5EF4-FFF2-40B4-BE49-F238E27FC236}">
                  <a16:creationId xmlns:a16="http://schemas.microsoft.com/office/drawing/2014/main" id="{79B99CD5-54BF-7A7F-97CB-5263C83310F2}"/>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4099;p18">
              <a:extLst>
                <a:ext uri="{FF2B5EF4-FFF2-40B4-BE49-F238E27FC236}">
                  <a16:creationId xmlns:a16="http://schemas.microsoft.com/office/drawing/2014/main" id="{CBABF50D-F3C6-F66A-12E2-6181CF0AEE3D}"/>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4100;p18">
              <a:extLst>
                <a:ext uri="{FF2B5EF4-FFF2-40B4-BE49-F238E27FC236}">
                  <a16:creationId xmlns:a16="http://schemas.microsoft.com/office/drawing/2014/main" id="{9097EB89-5608-5FCA-5EA7-65E428BEC6A8}"/>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4101;p18">
              <a:extLst>
                <a:ext uri="{FF2B5EF4-FFF2-40B4-BE49-F238E27FC236}">
                  <a16:creationId xmlns:a16="http://schemas.microsoft.com/office/drawing/2014/main" id="{B21B8E9E-7B5D-FEDA-6514-683072B56D7E}"/>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4102;p18">
              <a:extLst>
                <a:ext uri="{FF2B5EF4-FFF2-40B4-BE49-F238E27FC236}">
                  <a16:creationId xmlns:a16="http://schemas.microsoft.com/office/drawing/2014/main" id="{DB3D1FB0-A5FF-ABB1-D249-3A9D9D833926}"/>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4103;p18">
              <a:extLst>
                <a:ext uri="{FF2B5EF4-FFF2-40B4-BE49-F238E27FC236}">
                  <a16:creationId xmlns:a16="http://schemas.microsoft.com/office/drawing/2014/main" id="{3BD6FDCC-4F54-5ACC-7AF1-1A19AB2C22A3}"/>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4104;p18">
              <a:extLst>
                <a:ext uri="{FF2B5EF4-FFF2-40B4-BE49-F238E27FC236}">
                  <a16:creationId xmlns:a16="http://schemas.microsoft.com/office/drawing/2014/main" id="{19C62599-A9D6-4930-6AFA-C352BE419E1E}"/>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4105;p18">
              <a:extLst>
                <a:ext uri="{FF2B5EF4-FFF2-40B4-BE49-F238E27FC236}">
                  <a16:creationId xmlns:a16="http://schemas.microsoft.com/office/drawing/2014/main" id="{77A2F1F1-4D6F-34E2-3ED7-970244788D4D}"/>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4106;p18">
              <a:extLst>
                <a:ext uri="{FF2B5EF4-FFF2-40B4-BE49-F238E27FC236}">
                  <a16:creationId xmlns:a16="http://schemas.microsoft.com/office/drawing/2014/main" id="{23E6D3F5-F645-4B32-2E59-967346A0D89D}"/>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4107;p18">
              <a:extLst>
                <a:ext uri="{FF2B5EF4-FFF2-40B4-BE49-F238E27FC236}">
                  <a16:creationId xmlns:a16="http://schemas.microsoft.com/office/drawing/2014/main" id="{DDBEA131-642A-0618-7669-F811882390BB}"/>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4108;p18">
              <a:extLst>
                <a:ext uri="{FF2B5EF4-FFF2-40B4-BE49-F238E27FC236}">
                  <a16:creationId xmlns:a16="http://schemas.microsoft.com/office/drawing/2014/main" id="{30520A87-8031-FD82-BE3C-D0E0209F7B15}"/>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14109;p18">
            <a:extLst>
              <a:ext uri="{FF2B5EF4-FFF2-40B4-BE49-F238E27FC236}">
                <a16:creationId xmlns:a16="http://schemas.microsoft.com/office/drawing/2014/main" id="{D9018C2B-A4F6-F314-E4FB-EBCFA1F78234}"/>
              </a:ext>
            </a:extLst>
          </p:cNvPr>
          <p:cNvGrpSpPr/>
          <p:nvPr userDrawn="1"/>
        </p:nvGrpSpPr>
        <p:grpSpPr>
          <a:xfrm rot="-2433810" flipH="1">
            <a:off x="10870127" y="247294"/>
            <a:ext cx="1290891" cy="1085115"/>
            <a:chOff x="4168732" y="1578984"/>
            <a:chExt cx="556852" cy="468086"/>
          </a:xfrm>
        </p:grpSpPr>
        <p:sp>
          <p:nvSpPr>
            <p:cNvPr id="87" name="Google Shape;14110;p18">
              <a:extLst>
                <a:ext uri="{FF2B5EF4-FFF2-40B4-BE49-F238E27FC236}">
                  <a16:creationId xmlns:a16="http://schemas.microsoft.com/office/drawing/2014/main" id="{330715AB-2A74-0316-36F4-218A0BB832F6}"/>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4111;p18">
              <a:extLst>
                <a:ext uri="{FF2B5EF4-FFF2-40B4-BE49-F238E27FC236}">
                  <a16:creationId xmlns:a16="http://schemas.microsoft.com/office/drawing/2014/main" id="{86C6EF36-1D4F-F09B-9EA5-335B219AB202}"/>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4112;p18">
              <a:extLst>
                <a:ext uri="{FF2B5EF4-FFF2-40B4-BE49-F238E27FC236}">
                  <a16:creationId xmlns:a16="http://schemas.microsoft.com/office/drawing/2014/main" id="{3AED16D9-26F4-7602-39F6-8A0944F29020}"/>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4113;p18">
              <a:extLst>
                <a:ext uri="{FF2B5EF4-FFF2-40B4-BE49-F238E27FC236}">
                  <a16:creationId xmlns:a16="http://schemas.microsoft.com/office/drawing/2014/main" id="{83732108-1875-D213-68EA-04603F22A880}"/>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4114;p18">
              <a:extLst>
                <a:ext uri="{FF2B5EF4-FFF2-40B4-BE49-F238E27FC236}">
                  <a16:creationId xmlns:a16="http://schemas.microsoft.com/office/drawing/2014/main" id="{9DD6832D-9FC6-0ABD-1637-9739D1908E59}"/>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4115;p18">
              <a:extLst>
                <a:ext uri="{FF2B5EF4-FFF2-40B4-BE49-F238E27FC236}">
                  <a16:creationId xmlns:a16="http://schemas.microsoft.com/office/drawing/2014/main" id="{17EBDE43-D525-9B59-19A1-135E49228F92}"/>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4116;p18">
              <a:extLst>
                <a:ext uri="{FF2B5EF4-FFF2-40B4-BE49-F238E27FC236}">
                  <a16:creationId xmlns:a16="http://schemas.microsoft.com/office/drawing/2014/main" id="{6DFC6815-4BD2-3705-E933-71806016A9AA}"/>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4117;p18">
              <a:extLst>
                <a:ext uri="{FF2B5EF4-FFF2-40B4-BE49-F238E27FC236}">
                  <a16:creationId xmlns:a16="http://schemas.microsoft.com/office/drawing/2014/main" id="{8D421746-8E06-D608-0A14-C70E6F56E1B4}"/>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4118;p18">
              <a:extLst>
                <a:ext uri="{FF2B5EF4-FFF2-40B4-BE49-F238E27FC236}">
                  <a16:creationId xmlns:a16="http://schemas.microsoft.com/office/drawing/2014/main" id="{502EFDAB-E372-9F9B-28C8-D4FEC5548902}"/>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4119;p18">
              <a:extLst>
                <a:ext uri="{FF2B5EF4-FFF2-40B4-BE49-F238E27FC236}">
                  <a16:creationId xmlns:a16="http://schemas.microsoft.com/office/drawing/2014/main" id="{F3E77D95-5C92-C991-7E50-2DCD8956AAD5}"/>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4120;p18">
              <a:extLst>
                <a:ext uri="{FF2B5EF4-FFF2-40B4-BE49-F238E27FC236}">
                  <a16:creationId xmlns:a16="http://schemas.microsoft.com/office/drawing/2014/main" id="{3C355ACE-B5B3-25AD-515C-854771B94352}"/>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4121;p18">
              <a:extLst>
                <a:ext uri="{FF2B5EF4-FFF2-40B4-BE49-F238E27FC236}">
                  <a16:creationId xmlns:a16="http://schemas.microsoft.com/office/drawing/2014/main" id="{364F8313-4D92-44D2-CA76-2CB8742295BE}"/>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4122;p18">
              <a:extLst>
                <a:ext uri="{FF2B5EF4-FFF2-40B4-BE49-F238E27FC236}">
                  <a16:creationId xmlns:a16="http://schemas.microsoft.com/office/drawing/2014/main" id="{C1649AD1-D77C-65CC-BDAF-A31466A4D0F9}"/>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4123;p18">
              <a:extLst>
                <a:ext uri="{FF2B5EF4-FFF2-40B4-BE49-F238E27FC236}">
                  <a16:creationId xmlns:a16="http://schemas.microsoft.com/office/drawing/2014/main" id="{0C6A0087-94B0-2183-F458-B6CA952000D9}"/>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4124;p18">
              <a:extLst>
                <a:ext uri="{FF2B5EF4-FFF2-40B4-BE49-F238E27FC236}">
                  <a16:creationId xmlns:a16="http://schemas.microsoft.com/office/drawing/2014/main" id="{09C06EA3-84F7-1AFD-A4D3-411714DB9563}"/>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4125;p18">
              <a:extLst>
                <a:ext uri="{FF2B5EF4-FFF2-40B4-BE49-F238E27FC236}">
                  <a16:creationId xmlns:a16="http://schemas.microsoft.com/office/drawing/2014/main" id="{1D767141-AA37-E351-CA78-3F034ED6F0E9}"/>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4126;p18">
              <a:extLst>
                <a:ext uri="{FF2B5EF4-FFF2-40B4-BE49-F238E27FC236}">
                  <a16:creationId xmlns:a16="http://schemas.microsoft.com/office/drawing/2014/main" id="{E592DD69-9B69-C049-1F32-8444836D7CFF}"/>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4127;p18">
              <a:extLst>
                <a:ext uri="{FF2B5EF4-FFF2-40B4-BE49-F238E27FC236}">
                  <a16:creationId xmlns:a16="http://schemas.microsoft.com/office/drawing/2014/main" id="{D9A58BF5-D4C2-E450-3483-39C37E5BF5F7}"/>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4128;p18">
              <a:extLst>
                <a:ext uri="{FF2B5EF4-FFF2-40B4-BE49-F238E27FC236}">
                  <a16:creationId xmlns:a16="http://schemas.microsoft.com/office/drawing/2014/main" id="{F416ADD0-45F8-F3C2-6607-A5DCB6D167E7}"/>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4129;p18">
              <a:extLst>
                <a:ext uri="{FF2B5EF4-FFF2-40B4-BE49-F238E27FC236}">
                  <a16:creationId xmlns:a16="http://schemas.microsoft.com/office/drawing/2014/main" id="{A7AE3A27-FCED-0DB8-A29A-28748332093B}"/>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4130;p18">
              <a:extLst>
                <a:ext uri="{FF2B5EF4-FFF2-40B4-BE49-F238E27FC236}">
                  <a16:creationId xmlns:a16="http://schemas.microsoft.com/office/drawing/2014/main" id="{ED7BB3E1-632E-15A0-0850-9E208D5F0E44}"/>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4131;p18">
              <a:extLst>
                <a:ext uri="{FF2B5EF4-FFF2-40B4-BE49-F238E27FC236}">
                  <a16:creationId xmlns:a16="http://schemas.microsoft.com/office/drawing/2014/main" id="{7DC3E051-D34D-2300-B80C-535F4F12D1AA}"/>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4132;p18">
              <a:extLst>
                <a:ext uri="{FF2B5EF4-FFF2-40B4-BE49-F238E27FC236}">
                  <a16:creationId xmlns:a16="http://schemas.microsoft.com/office/drawing/2014/main" id="{6119023C-9F48-2BA4-E956-B0A0267EE2DE}"/>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4133;p18">
              <a:extLst>
                <a:ext uri="{FF2B5EF4-FFF2-40B4-BE49-F238E27FC236}">
                  <a16:creationId xmlns:a16="http://schemas.microsoft.com/office/drawing/2014/main" id="{B091BE67-E5AC-CDB2-6356-576F27A4787C}"/>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4134;p18">
              <a:extLst>
                <a:ext uri="{FF2B5EF4-FFF2-40B4-BE49-F238E27FC236}">
                  <a16:creationId xmlns:a16="http://schemas.microsoft.com/office/drawing/2014/main" id="{39158AB0-075E-2425-38A0-8F1282C32D90}"/>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4135;p18">
              <a:extLst>
                <a:ext uri="{FF2B5EF4-FFF2-40B4-BE49-F238E27FC236}">
                  <a16:creationId xmlns:a16="http://schemas.microsoft.com/office/drawing/2014/main" id="{C3775943-C615-D0AF-950F-0C2F1DACD1D7}"/>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4136;p18">
              <a:extLst>
                <a:ext uri="{FF2B5EF4-FFF2-40B4-BE49-F238E27FC236}">
                  <a16:creationId xmlns:a16="http://schemas.microsoft.com/office/drawing/2014/main" id="{8608C27F-9299-E5E0-23CF-B29995A814BF}"/>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4137;p18">
              <a:extLst>
                <a:ext uri="{FF2B5EF4-FFF2-40B4-BE49-F238E27FC236}">
                  <a16:creationId xmlns:a16="http://schemas.microsoft.com/office/drawing/2014/main" id="{C1DF0CB2-A14C-972D-FF99-55767C477174}"/>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4138;p18">
              <a:extLst>
                <a:ext uri="{FF2B5EF4-FFF2-40B4-BE49-F238E27FC236}">
                  <a16:creationId xmlns:a16="http://schemas.microsoft.com/office/drawing/2014/main" id="{2D6748F8-C54D-10E7-ADAE-2A3D865BB049}"/>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4139;p18">
              <a:extLst>
                <a:ext uri="{FF2B5EF4-FFF2-40B4-BE49-F238E27FC236}">
                  <a16:creationId xmlns:a16="http://schemas.microsoft.com/office/drawing/2014/main" id="{67533783-8D2C-8E1A-7D27-0AB7A251CCED}"/>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4140;p18">
              <a:extLst>
                <a:ext uri="{FF2B5EF4-FFF2-40B4-BE49-F238E27FC236}">
                  <a16:creationId xmlns:a16="http://schemas.microsoft.com/office/drawing/2014/main" id="{78C1A26E-BEB4-BBFE-C657-DCDA72768292}"/>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4141;p18">
              <a:extLst>
                <a:ext uri="{FF2B5EF4-FFF2-40B4-BE49-F238E27FC236}">
                  <a16:creationId xmlns:a16="http://schemas.microsoft.com/office/drawing/2014/main" id="{7CC003D7-E162-40A0-E034-5ED595060ADA}"/>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4142;p18">
              <a:extLst>
                <a:ext uri="{FF2B5EF4-FFF2-40B4-BE49-F238E27FC236}">
                  <a16:creationId xmlns:a16="http://schemas.microsoft.com/office/drawing/2014/main" id="{22AEA872-E07F-8AB7-37DF-177DA127447A}"/>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4143;p18">
              <a:extLst>
                <a:ext uri="{FF2B5EF4-FFF2-40B4-BE49-F238E27FC236}">
                  <a16:creationId xmlns:a16="http://schemas.microsoft.com/office/drawing/2014/main" id="{66DD4B28-13D1-5D00-895E-C53819007AD0}"/>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4144;p18">
              <a:extLst>
                <a:ext uri="{FF2B5EF4-FFF2-40B4-BE49-F238E27FC236}">
                  <a16:creationId xmlns:a16="http://schemas.microsoft.com/office/drawing/2014/main" id="{9B3FB407-1241-7B3F-48CA-93A48C33CE33}"/>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4145;p18">
              <a:extLst>
                <a:ext uri="{FF2B5EF4-FFF2-40B4-BE49-F238E27FC236}">
                  <a16:creationId xmlns:a16="http://schemas.microsoft.com/office/drawing/2014/main" id="{A130CEC4-D6B1-8E59-6DE6-4E34D6A15652}"/>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4146;p18">
              <a:extLst>
                <a:ext uri="{FF2B5EF4-FFF2-40B4-BE49-F238E27FC236}">
                  <a16:creationId xmlns:a16="http://schemas.microsoft.com/office/drawing/2014/main" id="{569F9AD5-2BB3-F543-9F65-76BC929966F2}"/>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4147;p18">
              <a:extLst>
                <a:ext uri="{FF2B5EF4-FFF2-40B4-BE49-F238E27FC236}">
                  <a16:creationId xmlns:a16="http://schemas.microsoft.com/office/drawing/2014/main" id="{D07EA9EE-49C7-3E03-21EC-BC35D049806E}"/>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4148;p18">
              <a:extLst>
                <a:ext uri="{FF2B5EF4-FFF2-40B4-BE49-F238E27FC236}">
                  <a16:creationId xmlns:a16="http://schemas.microsoft.com/office/drawing/2014/main" id="{FC897101-7A56-BE52-D9BF-CEF4694DC8FD}"/>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4149;p18">
              <a:extLst>
                <a:ext uri="{FF2B5EF4-FFF2-40B4-BE49-F238E27FC236}">
                  <a16:creationId xmlns:a16="http://schemas.microsoft.com/office/drawing/2014/main" id="{D6A2DCF3-0049-6176-26D0-11BC976BD856}"/>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4150;p18">
              <a:extLst>
                <a:ext uri="{FF2B5EF4-FFF2-40B4-BE49-F238E27FC236}">
                  <a16:creationId xmlns:a16="http://schemas.microsoft.com/office/drawing/2014/main" id="{37D77B05-7C10-492D-F081-6EFBC000D4CB}"/>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4151;p18">
              <a:extLst>
                <a:ext uri="{FF2B5EF4-FFF2-40B4-BE49-F238E27FC236}">
                  <a16:creationId xmlns:a16="http://schemas.microsoft.com/office/drawing/2014/main" id="{AA9CA65E-2CBD-95BC-7BC8-EB7872CB294B}"/>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4152;p18">
              <a:extLst>
                <a:ext uri="{FF2B5EF4-FFF2-40B4-BE49-F238E27FC236}">
                  <a16:creationId xmlns:a16="http://schemas.microsoft.com/office/drawing/2014/main" id="{75ADFFA1-BE82-ECD3-6C31-EC8EAAC40A5E}"/>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4153;p18">
              <a:extLst>
                <a:ext uri="{FF2B5EF4-FFF2-40B4-BE49-F238E27FC236}">
                  <a16:creationId xmlns:a16="http://schemas.microsoft.com/office/drawing/2014/main" id="{AA2D8399-C600-DFD8-797D-7A9492A63EDF}"/>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4154;p18">
              <a:extLst>
                <a:ext uri="{FF2B5EF4-FFF2-40B4-BE49-F238E27FC236}">
                  <a16:creationId xmlns:a16="http://schemas.microsoft.com/office/drawing/2014/main" id="{D3414D70-0F48-1AE0-5F46-D1AE02F4EA1D}"/>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4155;p18">
              <a:extLst>
                <a:ext uri="{FF2B5EF4-FFF2-40B4-BE49-F238E27FC236}">
                  <a16:creationId xmlns:a16="http://schemas.microsoft.com/office/drawing/2014/main" id="{931B600C-18EC-5F8E-22E8-7D21A25A6AFD}"/>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4156;p18">
              <a:extLst>
                <a:ext uri="{FF2B5EF4-FFF2-40B4-BE49-F238E27FC236}">
                  <a16:creationId xmlns:a16="http://schemas.microsoft.com/office/drawing/2014/main" id="{5C1075CA-24BE-FFC7-542A-E268719121FF}"/>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4157;p18">
              <a:extLst>
                <a:ext uri="{FF2B5EF4-FFF2-40B4-BE49-F238E27FC236}">
                  <a16:creationId xmlns:a16="http://schemas.microsoft.com/office/drawing/2014/main" id="{49B97774-AB0B-A886-5C6A-4C59E06FA547}"/>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4158;p18">
              <a:extLst>
                <a:ext uri="{FF2B5EF4-FFF2-40B4-BE49-F238E27FC236}">
                  <a16:creationId xmlns:a16="http://schemas.microsoft.com/office/drawing/2014/main" id="{B8CCFA87-D379-B7F6-0398-708243254DDF}"/>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4159;p18">
              <a:extLst>
                <a:ext uri="{FF2B5EF4-FFF2-40B4-BE49-F238E27FC236}">
                  <a16:creationId xmlns:a16="http://schemas.microsoft.com/office/drawing/2014/main" id="{19CBF297-55D9-D494-6AFE-56324ABED58C}"/>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4160;p18">
              <a:extLst>
                <a:ext uri="{FF2B5EF4-FFF2-40B4-BE49-F238E27FC236}">
                  <a16:creationId xmlns:a16="http://schemas.microsoft.com/office/drawing/2014/main" id="{0784393F-6508-8DC5-3680-4B0021AC562B}"/>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4161;p18">
              <a:extLst>
                <a:ext uri="{FF2B5EF4-FFF2-40B4-BE49-F238E27FC236}">
                  <a16:creationId xmlns:a16="http://schemas.microsoft.com/office/drawing/2014/main" id="{E47A4E70-3E18-C78A-6502-795218BAF40C}"/>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4162;p18">
              <a:extLst>
                <a:ext uri="{FF2B5EF4-FFF2-40B4-BE49-F238E27FC236}">
                  <a16:creationId xmlns:a16="http://schemas.microsoft.com/office/drawing/2014/main" id="{12683775-4DBD-73CD-FB23-308B7F7DF29C}"/>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163;p18">
              <a:extLst>
                <a:ext uri="{FF2B5EF4-FFF2-40B4-BE49-F238E27FC236}">
                  <a16:creationId xmlns:a16="http://schemas.microsoft.com/office/drawing/2014/main" id="{31F7FD6C-599D-3B5D-5841-B97E50186CC3}"/>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64;p18">
              <a:extLst>
                <a:ext uri="{FF2B5EF4-FFF2-40B4-BE49-F238E27FC236}">
                  <a16:creationId xmlns:a16="http://schemas.microsoft.com/office/drawing/2014/main" id="{1FB616E6-D48C-D05A-703E-FE259C308779}"/>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165;p18">
              <a:extLst>
                <a:ext uri="{FF2B5EF4-FFF2-40B4-BE49-F238E27FC236}">
                  <a16:creationId xmlns:a16="http://schemas.microsoft.com/office/drawing/2014/main" id="{2EAD6992-1F50-5BA7-0E4E-6D6803C19248}"/>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166;p18">
              <a:extLst>
                <a:ext uri="{FF2B5EF4-FFF2-40B4-BE49-F238E27FC236}">
                  <a16:creationId xmlns:a16="http://schemas.microsoft.com/office/drawing/2014/main" id="{CB5C55B2-E351-6D5F-7608-B7576A883F15}"/>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167;p18">
              <a:extLst>
                <a:ext uri="{FF2B5EF4-FFF2-40B4-BE49-F238E27FC236}">
                  <a16:creationId xmlns:a16="http://schemas.microsoft.com/office/drawing/2014/main" id="{20DAB693-16BD-CB75-1C4D-E1A654CA52F5}"/>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168;p18">
              <a:extLst>
                <a:ext uri="{FF2B5EF4-FFF2-40B4-BE49-F238E27FC236}">
                  <a16:creationId xmlns:a16="http://schemas.microsoft.com/office/drawing/2014/main" id="{840AF9C4-5BE2-E06A-70C7-BF69C23994AA}"/>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169;p18">
              <a:extLst>
                <a:ext uri="{FF2B5EF4-FFF2-40B4-BE49-F238E27FC236}">
                  <a16:creationId xmlns:a16="http://schemas.microsoft.com/office/drawing/2014/main" id="{20472344-DACA-4813-BCD3-A182610C3886}"/>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170;p18">
              <a:extLst>
                <a:ext uri="{FF2B5EF4-FFF2-40B4-BE49-F238E27FC236}">
                  <a16:creationId xmlns:a16="http://schemas.microsoft.com/office/drawing/2014/main" id="{736089BA-EB64-DAAF-ED28-7BFDBB9C7C69}"/>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171;p18">
              <a:extLst>
                <a:ext uri="{FF2B5EF4-FFF2-40B4-BE49-F238E27FC236}">
                  <a16:creationId xmlns:a16="http://schemas.microsoft.com/office/drawing/2014/main" id="{1C4C4BD0-7E01-5488-E7F7-FAD0BED3D651}"/>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172;p18">
              <a:extLst>
                <a:ext uri="{FF2B5EF4-FFF2-40B4-BE49-F238E27FC236}">
                  <a16:creationId xmlns:a16="http://schemas.microsoft.com/office/drawing/2014/main" id="{2F33F0EF-7614-E928-8A4F-ED5911E2BE5A}"/>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4173;p18">
              <a:extLst>
                <a:ext uri="{FF2B5EF4-FFF2-40B4-BE49-F238E27FC236}">
                  <a16:creationId xmlns:a16="http://schemas.microsoft.com/office/drawing/2014/main" id="{45729A2E-12BC-9FF5-BB9E-68D4E13A0771}"/>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4174;p18">
              <a:extLst>
                <a:ext uri="{FF2B5EF4-FFF2-40B4-BE49-F238E27FC236}">
                  <a16:creationId xmlns:a16="http://schemas.microsoft.com/office/drawing/2014/main" id="{C815BB83-485D-69ED-5471-D8519E57FE8C}"/>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4175;p18">
              <a:extLst>
                <a:ext uri="{FF2B5EF4-FFF2-40B4-BE49-F238E27FC236}">
                  <a16:creationId xmlns:a16="http://schemas.microsoft.com/office/drawing/2014/main" id="{CBCD81F3-3EA4-5C55-554B-CD601F1A47EC}"/>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4176;p18">
              <a:extLst>
                <a:ext uri="{FF2B5EF4-FFF2-40B4-BE49-F238E27FC236}">
                  <a16:creationId xmlns:a16="http://schemas.microsoft.com/office/drawing/2014/main" id="{D8B58CAB-5118-1FAC-2E28-FCDC8B89A9A0}"/>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4177;p18">
              <a:extLst>
                <a:ext uri="{FF2B5EF4-FFF2-40B4-BE49-F238E27FC236}">
                  <a16:creationId xmlns:a16="http://schemas.microsoft.com/office/drawing/2014/main" id="{4CDC0EF6-5CC5-04FC-336D-EF7EED170498}"/>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4178;p18">
              <a:extLst>
                <a:ext uri="{FF2B5EF4-FFF2-40B4-BE49-F238E27FC236}">
                  <a16:creationId xmlns:a16="http://schemas.microsoft.com/office/drawing/2014/main" id="{A1765335-0EFE-9A26-305E-5053178E6962}"/>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4179;p18">
              <a:extLst>
                <a:ext uri="{FF2B5EF4-FFF2-40B4-BE49-F238E27FC236}">
                  <a16:creationId xmlns:a16="http://schemas.microsoft.com/office/drawing/2014/main" id="{EA348FCF-34A8-6EAC-FC93-6B5A80A5F35D}"/>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4180;p18">
              <a:extLst>
                <a:ext uri="{FF2B5EF4-FFF2-40B4-BE49-F238E27FC236}">
                  <a16:creationId xmlns:a16="http://schemas.microsoft.com/office/drawing/2014/main" id="{599BBF6D-02FC-C5C9-6B89-9923F24758E8}"/>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4181;p18">
              <a:extLst>
                <a:ext uri="{FF2B5EF4-FFF2-40B4-BE49-F238E27FC236}">
                  <a16:creationId xmlns:a16="http://schemas.microsoft.com/office/drawing/2014/main" id="{6EE32299-61B7-3FCE-D0D9-4D2D0F25A4A0}"/>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4182;p18">
              <a:extLst>
                <a:ext uri="{FF2B5EF4-FFF2-40B4-BE49-F238E27FC236}">
                  <a16:creationId xmlns:a16="http://schemas.microsoft.com/office/drawing/2014/main" id="{54FAC265-4DB3-BD06-E934-308C1E5465FD}"/>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4183;p18">
              <a:extLst>
                <a:ext uri="{FF2B5EF4-FFF2-40B4-BE49-F238E27FC236}">
                  <a16:creationId xmlns:a16="http://schemas.microsoft.com/office/drawing/2014/main" id="{3B2A50B6-2DA0-E9DC-77EF-4629492A7F04}"/>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4184;p18">
              <a:extLst>
                <a:ext uri="{FF2B5EF4-FFF2-40B4-BE49-F238E27FC236}">
                  <a16:creationId xmlns:a16="http://schemas.microsoft.com/office/drawing/2014/main" id="{92B3D456-756A-DC87-67A0-4CEB7162EA9D}"/>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4185;p18">
              <a:extLst>
                <a:ext uri="{FF2B5EF4-FFF2-40B4-BE49-F238E27FC236}">
                  <a16:creationId xmlns:a16="http://schemas.microsoft.com/office/drawing/2014/main" id="{C0E11144-B1A9-7C32-9A59-4FACEC65738F}"/>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4186;p18">
              <a:extLst>
                <a:ext uri="{FF2B5EF4-FFF2-40B4-BE49-F238E27FC236}">
                  <a16:creationId xmlns:a16="http://schemas.microsoft.com/office/drawing/2014/main" id="{C548B1A6-2768-4729-A287-9296627846B2}"/>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4187;p18">
              <a:extLst>
                <a:ext uri="{FF2B5EF4-FFF2-40B4-BE49-F238E27FC236}">
                  <a16:creationId xmlns:a16="http://schemas.microsoft.com/office/drawing/2014/main" id="{657270FA-B51D-492A-E4AC-C61E4C19F62F}"/>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4188;p18">
              <a:extLst>
                <a:ext uri="{FF2B5EF4-FFF2-40B4-BE49-F238E27FC236}">
                  <a16:creationId xmlns:a16="http://schemas.microsoft.com/office/drawing/2014/main" id="{E92B14B3-0723-7C7A-3F88-6B7532EF198E}"/>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4189;p18">
              <a:extLst>
                <a:ext uri="{FF2B5EF4-FFF2-40B4-BE49-F238E27FC236}">
                  <a16:creationId xmlns:a16="http://schemas.microsoft.com/office/drawing/2014/main" id="{EF9027C3-C10C-40D9-10E4-41B89ABF6D08}"/>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4190;p18">
            <a:extLst>
              <a:ext uri="{FF2B5EF4-FFF2-40B4-BE49-F238E27FC236}">
                <a16:creationId xmlns:a16="http://schemas.microsoft.com/office/drawing/2014/main" id="{E3AF0026-C26A-F345-D804-99E8D1B888F5}"/>
              </a:ext>
            </a:extLst>
          </p:cNvPr>
          <p:cNvGrpSpPr/>
          <p:nvPr userDrawn="1"/>
        </p:nvGrpSpPr>
        <p:grpSpPr>
          <a:xfrm>
            <a:off x="3870431" y="5423697"/>
            <a:ext cx="3280886" cy="1842484"/>
            <a:chOff x="2867131" y="3950497"/>
            <a:chExt cx="3280886" cy="1842484"/>
          </a:xfrm>
        </p:grpSpPr>
        <p:grpSp>
          <p:nvGrpSpPr>
            <p:cNvPr id="168" name="Google Shape;14191;p18">
              <a:extLst>
                <a:ext uri="{FF2B5EF4-FFF2-40B4-BE49-F238E27FC236}">
                  <a16:creationId xmlns:a16="http://schemas.microsoft.com/office/drawing/2014/main" id="{F46FE137-57BF-F63E-2098-EECC97F30FAD}"/>
                </a:ext>
              </a:extLst>
            </p:cNvPr>
            <p:cNvGrpSpPr/>
            <p:nvPr/>
          </p:nvGrpSpPr>
          <p:grpSpPr>
            <a:xfrm rot="1470343" flipH="1">
              <a:off x="2986909" y="4684823"/>
              <a:ext cx="2416123" cy="477620"/>
              <a:chOff x="3508294" y="1816922"/>
              <a:chExt cx="659669" cy="130412"/>
            </a:xfrm>
          </p:grpSpPr>
          <p:sp>
            <p:nvSpPr>
              <p:cNvPr id="421" name="Google Shape;14192;p18">
                <a:extLst>
                  <a:ext uri="{FF2B5EF4-FFF2-40B4-BE49-F238E27FC236}">
                    <a16:creationId xmlns:a16="http://schemas.microsoft.com/office/drawing/2014/main" id="{5F4F1555-7FDE-6803-01B3-6204D6482E0C}"/>
                  </a:ext>
                </a:extLst>
              </p:cNvPr>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4193;p18">
                <a:extLst>
                  <a:ext uri="{FF2B5EF4-FFF2-40B4-BE49-F238E27FC236}">
                    <a16:creationId xmlns:a16="http://schemas.microsoft.com/office/drawing/2014/main" id="{2526C4C6-D8EF-12BA-8590-440CD1C76103}"/>
                  </a:ext>
                </a:extLst>
              </p:cNvPr>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4194;p18">
                <a:extLst>
                  <a:ext uri="{FF2B5EF4-FFF2-40B4-BE49-F238E27FC236}">
                    <a16:creationId xmlns:a16="http://schemas.microsoft.com/office/drawing/2014/main" id="{1809C138-ACEA-AAA7-24C3-17B2E1B9B19F}"/>
                  </a:ext>
                </a:extLst>
              </p:cNvPr>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4195;p18">
                <a:extLst>
                  <a:ext uri="{FF2B5EF4-FFF2-40B4-BE49-F238E27FC236}">
                    <a16:creationId xmlns:a16="http://schemas.microsoft.com/office/drawing/2014/main" id="{62C447FB-E6D6-7A5B-7950-C28BBA80D102}"/>
                  </a:ext>
                </a:extLst>
              </p:cNvPr>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4196;p18">
                <a:extLst>
                  <a:ext uri="{FF2B5EF4-FFF2-40B4-BE49-F238E27FC236}">
                    <a16:creationId xmlns:a16="http://schemas.microsoft.com/office/drawing/2014/main" id="{0AA12405-5234-C26B-B495-1FA4FDECDE55}"/>
                  </a:ext>
                </a:extLst>
              </p:cNvPr>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4197;p18">
                <a:extLst>
                  <a:ext uri="{FF2B5EF4-FFF2-40B4-BE49-F238E27FC236}">
                    <a16:creationId xmlns:a16="http://schemas.microsoft.com/office/drawing/2014/main" id="{350CB428-9DB4-9A8D-8D08-7F99BE88AF01}"/>
                  </a:ext>
                </a:extLst>
              </p:cNvPr>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4198;p18">
                <a:extLst>
                  <a:ext uri="{FF2B5EF4-FFF2-40B4-BE49-F238E27FC236}">
                    <a16:creationId xmlns:a16="http://schemas.microsoft.com/office/drawing/2014/main" id="{9A36234E-3432-F1E9-E1CE-817D2D463C4D}"/>
                  </a:ext>
                </a:extLst>
              </p:cNvPr>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4199;p18">
                <a:extLst>
                  <a:ext uri="{FF2B5EF4-FFF2-40B4-BE49-F238E27FC236}">
                    <a16:creationId xmlns:a16="http://schemas.microsoft.com/office/drawing/2014/main" id="{876950E6-3284-6A81-8FF2-967B7C48BDE5}"/>
                  </a:ext>
                </a:extLst>
              </p:cNvPr>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4200;p18">
                <a:extLst>
                  <a:ext uri="{FF2B5EF4-FFF2-40B4-BE49-F238E27FC236}">
                    <a16:creationId xmlns:a16="http://schemas.microsoft.com/office/drawing/2014/main" id="{9B75B7A7-1CD5-0B6C-53D6-F8DC62BF85F3}"/>
                  </a:ext>
                </a:extLst>
              </p:cNvPr>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4201;p18">
                <a:extLst>
                  <a:ext uri="{FF2B5EF4-FFF2-40B4-BE49-F238E27FC236}">
                    <a16:creationId xmlns:a16="http://schemas.microsoft.com/office/drawing/2014/main" id="{1AD1DC9B-F6B4-5AE0-495C-DAACFD0E36AC}"/>
                  </a:ext>
                </a:extLst>
              </p:cNvPr>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4202;p18">
                <a:extLst>
                  <a:ext uri="{FF2B5EF4-FFF2-40B4-BE49-F238E27FC236}">
                    <a16:creationId xmlns:a16="http://schemas.microsoft.com/office/drawing/2014/main" id="{95BCEBBB-C2EC-1B8A-9413-60F93FFE4C06}"/>
                  </a:ext>
                </a:extLst>
              </p:cNvPr>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4203;p18">
                <a:extLst>
                  <a:ext uri="{FF2B5EF4-FFF2-40B4-BE49-F238E27FC236}">
                    <a16:creationId xmlns:a16="http://schemas.microsoft.com/office/drawing/2014/main" id="{30296808-1974-24C9-B2EC-C6F5CE2392C0}"/>
                  </a:ext>
                </a:extLst>
              </p:cNvPr>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4204;p18">
                <a:extLst>
                  <a:ext uri="{FF2B5EF4-FFF2-40B4-BE49-F238E27FC236}">
                    <a16:creationId xmlns:a16="http://schemas.microsoft.com/office/drawing/2014/main" id="{8FAE78CB-A68B-1EDD-699A-EFF8C2D27A38}"/>
                  </a:ext>
                </a:extLst>
              </p:cNvPr>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4205;p18">
                <a:extLst>
                  <a:ext uri="{FF2B5EF4-FFF2-40B4-BE49-F238E27FC236}">
                    <a16:creationId xmlns:a16="http://schemas.microsoft.com/office/drawing/2014/main" id="{95AB20FD-C9D4-F02C-30C6-E9F4A1E65764}"/>
                  </a:ext>
                </a:extLst>
              </p:cNvPr>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4206;p18">
                <a:extLst>
                  <a:ext uri="{FF2B5EF4-FFF2-40B4-BE49-F238E27FC236}">
                    <a16:creationId xmlns:a16="http://schemas.microsoft.com/office/drawing/2014/main" id="{4AA8B32D-B54E-1EE2-5DEC-2139D429995D}"/>
                  </a:ext>
                </a:extLst>
              </p:cNvPr>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4207;p18">
                <a:extLst>
                  <a:ext uri="{FF2B5EF4-FFF2-40B4-BE49-F238E27FC236}">
                    <a16:creationId xmlns:a16="http://schemas.microsoft.com/office/drawing/2014/main" id="{D90F5758-4825-E79F-C63F-223F5D8B45DA}"/>
                  </a:ext>
                </a:extLst>
              </p:cNvPr>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4208;p18">
                <a:extLst>
                  <a:ext uri="{FF2B5EF4-FFF2-40B4-BE49-F238E27FC236}">
                    <a16:creationId xmlns:a16="http://schemas.microsoft.com/office/drawing/2014/main" id="{BCB6E668-ABDD-D2C9-36FD-005706C0ED4D}"/>
                  </a:ext>
                </a:extLst>
              </p:cNvPr>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4209;p18">
                <a:extLst>
                  <a:ext uri="{FF2B5EF4-FFF2-40B4-BE49-F238E27FC236}">
                    <a16:creationId xmlns:a16="http://schemas.microsoft.com/office/drawing/2014/main" id="{CA71DF5F-AD16-17A7-3F67-EB60B712C22E}"/>
                  </a:ext>
                </a:extLst>
              </p:cNvPr>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4210;p18">
                <a:extLst>
                  <a:ext uri="{FF2B5EF4-FFF2-40B4-BE49-F238E27FC236}">
                    <a16:creationId xmlns:a16="http://schemas.microsoft.com/office/drawing/2014/main" id="{9C508D49-7B1D-E8AE-9DD5-EE79C48B95CE}"/>
                  </a:ext>
                </a:extLst>
              </p:cNvPr>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4211;p18">
                <a:extLst>
                  <a:ext uri="{FF2B5EF4-FFF2-40B4-BE49-F238E27FC236}">
                    <a16:creationId xmlns:a16="http://schemas.microsoft.com/office/drawing/2014/main" id="{5199FAA8-3112-8BB1-5429-2723902775C3}"/>
                  </a:ext>
                </a:extLst>
              </p:cNvPr>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4212;p18">
                <a:extLst>
                  <a:ext uri="{FF2B5EF4-FFF2-40B4-BE49-F238E27FC236}">
                    <a16:creationId xmlns:a16="http://schemas.microsoft.com/office/drawing/2014/main" id="{FAED4489-6425-EF73-8913-B7CD37C059DB}"/>
                  </a:ext>
                </a:extLst>
              </p:cNvPr>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4213;p18">
                <a:extLst>
                  <a:ext uri="{FF2B5EF4-FFF2-40B4-BE49-F238E27FC236}">
                    <a16:creationId xmlns:a16="http://schemas.microsoft.com/office/drawing/2014/main" id="{E3BD0827-7E94-99FD-6D68-F95AE9CA607E}"/>
                  </a:ext>
                </a:extLst>
              </p:cNvPr>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4214;p18">
                <a:extLst>
                  <a:ext uri="{FF2B5EF4-FFF2-40B4-BE49-F238E27FC236}">
                    <a16:creationId xmlns:a16="http://schemas.microsoft.com/office/drawing/2014/main" id="{8377E2E6-DF9D-C33E-C6B7-7C1E2EE8195E}"/>
                  </a:ext>
                </a:extLst>
              </p:cNvPr>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4215;p18">
                <a:extLst>
                  <a:ext uri="{FF2B5EF4-FFF2-40B4-BE49-F238E27FC236}">
                    <a16:creationId xmlns:a16="http://schemas.microsoft.com/office/drawing/2014/main" id="{BABB7BB0-CF2A-67EE-D527-7C647E73B133}"/>
                  </a:ext>
                </a:extLst>
              </p:cNvPr>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4216;p18">
                <a:extLst>
                  <a:ext uri="{FF2B5EF4-FFF2-40B4-BE49-F238E27FC236}">
                    <a16:creationId xmlns:a16="http://schemas.microsoft.com/office/drawing/2014/main" id="{7191B259-7422-396F-C673-0E8128C08D46}"/>
                  </a:ext>
                </a:extLst>
              </p:cNvPr>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4217;p18">
                <a:extLst>
                  <a:ext uri="{FF2B5EF4-FFF2-40B4-BE49-F238E27FC236}">
                    <a16:creationId xmlns:a16="http://schemas.microsoft.com/office/drawing/2014/main" id="{DE11525D-C85A-D1C6-431C-481554A608F2}"/>
                  </a:ext>
                </a:extLst>
              </p:cNvPr>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4218;p18">
                <a:extLst>
                  <a:ext uri="{FF2B5EF4-FFF2-40B4-BE49-F238E27FC236}">
                    <a16:creationId xmlns:a16="http://schemas.microsoft.com/office/drawing/2014/main" id="{164F96AE-0276-C973-8E96-F7455782ED85}"/>
                  </a:ext>
                </a:extLst>
              </p:cNvPr>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 name="Google Shape;14219;p18">
              <a:extLst>
                <a:ext uri="{FF2B5EF4-FFF2-40B4-BE49-F238E27FC236}">
                  <a16:creationId xmlns:a16="http://schemas.microsoft.com/office/drawing/2014/main" id="{5F489D42-F37C-D110-6225-1730F472646D}"/>
                </a:ext>
              </a:extLst>
            </p:cNvPr>
            <p:cNvGrpSpPr/>
            <p:nvPr/>
          </p:nvGrpSpPr>
          <p:grpSpPr>
            <a:xfrm rot="-810941">
              <a:off x="3665482" y="4605877"/>
              <a:ext cx="2416126" cy="477621"/>
              <a:chOff x="3508294" y="1816922"/>
              <a:chExt cx="659669" cy="130412"/>
            </a:xfrm>
          </p:grpSpPr>
          <p:sp>
            <p:nvSpPr>
              <p:cNvPr id="394" name="Google Shape;14220;p18">
                <a:extLst>
                  <a:ext uri="{FF2B5EF4-FFF2-40B4-BE49-F238E27FC236}">
                    <a16:creationId xmlns:a16="http://schemas.microsoft.com/office/drawing/2014/main" id="{DEE88D90-2232-F6B1-8636-3680C857B01F}"/>
                  </a:ext>
                </a:extLst>
              </p:cNvPr>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4221;p18">
                <a:extLst>
                  <a:ext uri="{FF2B5EF4-FFF2-40B4-BE49-F238E27FC236}">
                    <a16:creationId xmlns:a16="http://schemas.microsoft.com/office/drawing/2014/main" id="{CC11ECF6-5F16-6C91-3BA9-DFD625BB9A71}"/>
                  </a:ext>
                </a:extLst>
              </p:cNvPr>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4222;p18">
                <a:extLst>
                  <a:ext uri="{FF2B5EF4-FFF2-40B4-BE49-F238E27FC236}">
                    <a16:creationId xmlns:a16="http://schemas.microsoft.com/office/drawing/2014/main" id="{33DABD41-F6CF-2047-7301-802538E54916}"/>
                  </a:ext>
                </a:extLst>
              </p:cNvPr>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4223;p18">
                <a:extLst>
                  <a:ext uri="{FF2B5EF4-FFF2-40B4-BE49-F238E27FC236}">
                    <a16:creationId xmlns:a16="http://schemas.microsoft.com/office/drawing/2014/main" id="{3E9E3910-E833-FA89-FA61-5A1398D3D104}"/>
                  </a:ext>
                </a:extLst>
              </p:cNvPr>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4224;p18">
                <a:extLst>
                  <a:ext uri="{FF2B5EF4-FFF2-40B4-BE49-F238E27FC236}">
                    <a16:creationId xmlns:a16="http://schemas.microsoft.com/office/drawing/2014/main" id="{180C94AF-4989-93A0-41D6-31EC971C51AF}"/>
                  </a:ext>
                </a:extLst>
              </p:cNvPr>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4225;p18">
                <a:extLst>
                  <a:ext uri="{FF2B5EF4-FFF2-40B4-BE49-F238E27FC236}">
                    <a16:creationId xmlns:a16="http://schemas.microsoft.com/office/drawing/2014/main" id="{B78949AD-F58B-A0F1-07BF-4EE2CDC2C575}"/>
                  </a:ext>
                </a:extLst>
              </p:cNvPr>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4226;p18">
                <a:extLst>
                  <a:ext uri="{FF2B5EF4-FFF2-40B4-BE49-F238E27FC236}">
                    <a16:creationId xmlns:a16="http://schemas.microsoft.com/office/drawing/2014/main" id="{972BE350-DEBA-13F4-9746-2CC20C0B4FF3}"/>
                  </a:ext>
                </a:extLst>
              </p:cNvPr>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4227;p18">
                <a:extLst>
                  <a:ext uri="{FF2B5EF4-FFF2-40B4-BE49-F238E27FC236}">
                    <a16:creationId xmlns:a16="http://schemas.microsoft.com/office/drawing/2014/main" id="{015179E3-13FD-EB69-7D4E-E5D63006E289}"/>
                  </a:ext>
                </a:extLst>
              </p:cNvPr>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4228;p18">
                <a:extLst>
                  <a:ext uri="{FF2B5EF4-FFF2-40B4-BE49-F238E27FC236}">
                    <a16:creationId xmlns:a16="http://schemas.microsoft.com/office/drawing/2014/main" id="{90D0E913-EABB-15D8-5AD4-E745C9D8CC30}"/>
                  </a:ext>
                </a:extLst>
              </p:cNvPr>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4229;p18">
                <a:extLst>
                  <a:ext uri="{FF2B5EF4-FFF2-40B4-BE49-F238E27FC236}">
                    <a16:creationId xmlns:a16="http://schemas.microsoft.com/office/drawing/2014/main" id="{4B0D8A40-11B8-E81F-6B1C-3DD83FC468F6}"/>
                  </a:ext>
                </a:extLst>
              </p:cNvPr>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4230;p18">
                <a:extLst>
                  <a:ext uri="{FF2B5EF4-FFF2-40B4-BE49-F238E27FC236}">
                    <a16:creationId xmlns:a16="http://schemas.microsoft.com/office/drawing/2014/main" id="{C38543E5-DF85-2BA6-95B2-4D2CE39AAF20}"/>
                  </a:ext>
                </a:extLst>
              </p:cNvPr>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4231;p18">
                <a:extLst>
                  <a:ext uri="{FF2B5EF4-FFF2-40B4-BE49-F238E27FC236}">
                    <a16:creationId xmlns:a16="http://schemas.microsoft.com/office/drawing/2014/main" id="{2E8F44F6-E5E4-F9B9-8B8A-662D4753A0F3}"/>
                  </a:ext>
                </a:extLst>
              </p:cNvPr>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4232;p18">
                <a:extLst>
                  <a:ext uri="{FF2B5EF4-FFF2-40B4-BE49-F238E27FC236}">
                    <a16:creationId xmlns:a16="http://schemas.microsoft.com/office/drawing/2014/main" id="{ED6CE554-BFDE-AEF9-22D5-6AF7E7C5FF42}"/>
                  </a:ext>
                </a:extLst>
              </p:cNvPr>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4233;p18">
                <a:extLst>
                  <a:ext uri="{FF2B5EF4-FFF2-40B4-BE49-F238E27FC236}">
                    <a16:creationId xmlns:a16="http://schemas.microsoft.com/office/drawing/2014/main" id="{52FA80A3-BCE3-EB63-D918-C9198A3BB29A}"/>
                  </a:ext>
                </a:extLst>
              </p:cNvPr>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4234;p18">
                <a:extLst>
                  <a:ext uri="{FF2B5EF4-FFF2-40B4-BE49-F238E27FC236}">
                    <a16:creationId xmlns:a16="http://schemas.microsoft.com/office/drawing/2014/main" id="{268AE795-98DA-9FF6-E880-5B84ED410862}"/>
                  </a:ext>
                </a:extLst>
              </p:cNvPr>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4235;p18">
                <a:extLst>
                  <a:ext uri="{FF2B5EF4-FFF2-40B4-BE49-F238E27FC236}">
                    <a16:creationId xmlns:a16="http://schemas.microsoft.com/office/drawing/2014/main" id="{93B52134-5134-40BC-C3AB-1F31E74F54B3}"/>
                  </a:ext>
                </a:extLst>
              </p:cNvPr>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4236;p18">
                <a:extLst>
                  <a:ext uri="{FF2B5EF4-FFF2-40B4-BE49-F238E27FC236}">
                    <a16:creationId xmlns:a16="http://schemas.microsoft.com/office/drawing/2014/main" id="{C6ABEA1B-614F-EBEE-502B-3F3150E0A241}"/>
                  </a:ext>
                </a:extLst>
              </p:cNvPr>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4237;p18">
                <a:extLst>
                  <a:ext uri="{FF2B5EF4-FFF2-40B4-BE49-F238E27FC236}">
                    <a16:creationId xmlns:a16="http://schemas.microsoft.com/office/drawing/2014/main" id="{59C64A20-8911-7627-DA15-71B149F98512}"/>
                  </a:ext>
                </a:extLst>
              </p:cNvPr>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4238;p18">
                <a:extLst>
                  <a:ext uri="{FF2B5EF4-FFF2-40B4-BE49-F238E27FC236}">
                    <a16:creationId xmlns:a16="http://schemas.microsoft.com/office/drawing/2014/main" id="{10593075-2551-3051-2459-AB118C8A85A7}"/>
                  </a:ext>
                </a:extLst>
              </p:cNvPr>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4239;p18">
                <a:extLst>
                  <a:ext uri="{FF2B5EF4-FFF2-40B4-BE49-F238E27FC236}">
                    <a16:creationId xmlns:a16="http://schemas.microsoft.com/office/drawing/2014/main" id="{23447A6E-C478-EEF9-CA32-4831DE3B387A}"/>
                  </a:ext>
                </a:extLst>
              </p:cNvPr>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4240;p18">
                <a:extLst>
                  <a:ext uri="{FF2B5EF4-FFF2-40B4-BE49-F238E27FC236}">
                    <a16:creationId xmlns:a16="http://schemas.microsoft.com/office/drawing/2014/main" id="{4BE9D341-6932-322D-27D7-673A147025EB}"/>
                  </a:ext>
                </a:extLst>
              </p:cNvPr>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4241;p18">
                <a:extLst>
                  <a:ext uri="{FF2B5EF4-FFF2-40B4-BE49-F238E27FC236}">
                    <a16:creationId xmlns:a16="http://schemas.microsoft.com/office/drawing/2014/main" id="{A0C6AD85-52AD-E05D-89CC-DE501458B64D}"/>
                  </a:ext>
                </a:extLst>
              </p:cNvPr>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4242;p18">
                <a:extLst>
                  <a:ext uri="{FF2B5EF4-FFF2-40B4-BE49-F238E27FC236}">
                    <a16:creationId xmlns:a16="http://schemas.microsoft.com/office/drawing/2014/main" id="{775B41AD-2955-CE31-AD33-65EBE21D290D}"/>
                  </a:ext>
                </a:extLst>
              </p:cNvPr>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4243;p18">
                <a:extLst>
                  <a:ext uri="{FF2B5EF4-FFF2-40B4-BE49-F238E27FC236}">
                    <a16:creationId xmlns:a16="http://schemas.microsoft.com/office/drawing/2014/main" id="{0E9975C5-0666-1BD4-D07B-133F79B47618}"/>
                  </a:ext>
                </a:extLst>
              </p:cNvPr>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4244;p18">
                <a:extLst>
                  <a:ext uri="{FF2B5EF4-FFF2-40B4-BE49-F238E27FC236}">
                    <a16:creationId xmlns:a16="http://schemas.microsoft.com/office/drawing/2014/main" id="{364917D7-F553-64BB-BD8E-B11B072DD7C5}"/>
                  </a:ext>
                </a:extLst>
              </p:cNvPr>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4245;p18">
                <a:extLst>
                  <a:ext uri="{FF2B5EF4-FFF2-40B4-BE49-F238E27FC236}">
                    <a16:creationId xmlns:a16="http://schemas.microsoft.com/office/drawing/2014/main" id="{11DB1B11-9F83-1F5A-6814-F21304CB9503}"/>
                  </a:ext>
                </a:extLst>
              </p:cNvPr>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4246;p18">
                <a:extLst>
                  <a:ext uri="{FF2B5EF4-FFF2-40B4-BE49-F238E27FC236}">
                    <a16:creationId xmlns:a16="http://schemas.microsoft.com/office/drawing/2014/main" id="{52987E83-6942-8F2F-771B-5937220DEF54}"/>
                  </a:ext>
                </a:extLst>
              </p:cNvPr>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 name="Google Shape;14247;p18">
              <a:extLst>
                <a:ext uri="{FF2B5EF4-FFF2-40B4-BE49-F238E27FC236}">
                  <a16:creationId xmlns:a16="http://schemas.microsoft.com/office/drawing/2014/main" id="{46522CD8-C0ED-F6A1-AB3F-18D5E64DF9FE}"/>
                </a:ext>
              </a:extLst>
            </p:cNvPr>
            <p:cNvGrpSpPr/>
            <p:nvPr/>
          </p:nvGrpSpPr>
          <p:grpSpPr>
            <a:xfrm rot="1841752">
              <a:off x="4670588" y="4302129"/>
              <a:ext cx="1290897" cy="1085120"/>
              <a:chOff x="4168732" y="1578984"/>
              <a:chExt cx="556852" cy="468086"/>
            </a:xfrm>
          </p:grpSpPr>
          <p:sp>
            <p:nvSpPr>
              <p:cNvPr id="314" name="Google Shape;14248;p18">
                <a:extLst>
                  <a:ext uri="{FF2B5EF4-FFF2-40B4-BE49-F238E27FC236}">
                    <a16:creationId xmlns:a16="http://schemas.microsoft.com/office/drawing/2014/main" id="{F9FDD2C3-780E-5ABD-A89B-DF419F924D0A}"/>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4249;p18">
                <a:extLst>
                  <a:ext uri="{FF2B5EF4-FFF2-40B4-BE49-F238E27FC236}">
                    <a16:creationId xmlns:a16="http://schemas.microsoft.com/office/drawing/2014/main" id="{D5F64F29-01F5-4EBD-6351-FADA418DD8A5}"/>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4250;p18">
                <a:extLst>
                  <a:ext uri="{FF2B5EF4-FFF2-40B4-BE49-F238E27FC236}">
                    <a16:creationId xmlns:a16="http://schemas.microsoft.com/office/drawing/2014/main" id="{900623B9-5CD4-5703-25BF-1E11E55B57B7}"/>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4251;p18">
                <a:extLst>
                  <a:ext uri="{FF2B5EF4-FFF2-40B4-BE49-F238E27FC236}">
                    <a16:creationId xmlns:a16="http://schemas.microsoft.com/office/drawing/2014/main" id="{B3F80DBB-E868-5E36-40C8-934EC7F01C8F}"/>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4252;p18">
                <a:extLst>
                  <a:ext uri="{FF2B5EF4-FFF2-40B4-BE49-F238E27FC236}">
                    <a16:creationId xmlns:a16="http://schemas.microsoft.com/office/drawing/2014/main" id="{7DE93062-3F94-B5AC-1B62-4D6FC6CC17A5}"/>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4253;p18">
                <a:extLst>
                  <a:ext uri="{FF2B5EF4-FFF2-40B4-BE49-F238E27FC236}">
                    <a16:creationId xmlns:a16="http://schemas.microsoft.com/office/drawing/2014/main" id="{EAE008C1-0417-CACD-7BFD-D018306BEDA3}"/>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4254;p18">
                <a:extLst>
                  <a:ext uri="{FF2B5EF4-FFF2-40B4-BE49-F238E27FC236}">
                    <a16:creationId xmlns:a16="http://schemas.microsoft.com/office/drawing/2014/main" id="{4B0CE88B-B9A5-963B-5289-17895E39F165}"/>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4255;p18">
                <a:extLst>
                  <a:ext uri="{FF2B5EF4-FFF2-40B4-BE49-F238E27FC236}">
                    <a16:creationId xmlns:a16="http://schemas.microsoft.com/office/drawing/2014/main" id="{9E2188C6-A823-C423-C277-7C6E6DE70D37}"/>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4256;p18">
                <a:extLst>
                  <a:ext uri="{FF2B5EF4-FFF2-40B4-BE49-F238E27FC236}">
                    <a16:creationId xmlns:a16="http://schemas.microsoft.com/office/drawing/2014/main" id="{02947248-5B70-9A69-003B-18A522D77223}"/>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4257;p18">
                <a:extLst>
                  <a:ext uri="{FF2B5EF4-FFF2-40B4-BE49-F238E27FC236}">
                    <a16:creationId xmlns:a16="http://schemas.microsoft.com/office/drawing/2014/main" id="{2F3CB752-D589-DAD5-5F17-17DFAC3CBF46}"/>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4258;p18">
                <a:extLst>
                  <a:ext uri="{FF2B5EF4-FFF2-40B4-BE49-F238E27FC236}">
                    <a16:creationId xmlns:a16="http://schemas.microsoft.com/office/drawing/2014/main" id="{378FD68A-65BF-0B42-C5DC-D48DA3F0BC85}"/>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4259;p18">
                <a:extLst>
                  <a:ext uri="{FF2B5EF4-FFF2-40B4-BE49-F238E27FC236}">
                    <a16:creationId xmlns:a16="http://schemas.microsoft.com/office/drawing/2014/main" id="{C24B11BB-31BC-3BE9-ED4B-24E82A5CBBAC}"/>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4260;p18">
                <a:extLst>
                  <a:ext uri="{FF2B5EF4-FFF2-40B4-BE49-F238E27FC236}">
                    <a16:creationId xmlns:a16="http://schemas.microsoft.com/office/drawing/2014/main" id="{BFC5A549-35E4-4090-4AAE-AEEE956EE4B7}"/>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4261;p18">
                <a:extLst>
                  <a:ext uri="{FF2B5EF4-FFF2-40B4-BE49-F238E27FC236}">
                    <a16:creationId xmlns:a16="http://schemas.microsoft.com/office/drawing/2014/main" id="{4A4EB61B-4F6B-486D-C87B-84A837208212}"/>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4262;p18">
                <a:extLst>
                  <a:ext uri="{FF2B5EF4-FFF2-40B4-BE49-F238E27FC236}">
                    <a16:creationId xmlns:a16="http://schemas.microsoft.com/office/drawing/2014/main" id="{8E3FC9BB-E6AC-907C-D858-6F9607B7F55A}"/>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4263;p18">
                <a:extLst>
                  <a:ext uri="{FF2B5EF4-FFF2-40B4-BE49-F238E27FC236}">
                    <a16:creationId xmlns:a16="http://schemas.microsoft.com/office/drawing/2014/main" id="{40113B5A-04B0-F5C2-D517-1B0A77ECF3B9}"/>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4264;p18">
                <a:extLst>
                  <a:ext uri="{FF2B5EF4-FFF2-40B4-BE49-F238E27FC236}">
                    <a16:creationId xmlns:a16="http://schemas.microsoft.com/office/drawing/2014/main" id="{ED9484B8-BE2B-7ECC-94C5-589A07A617A1}"/>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4265;p18">
                <a:extLst>
                  <a:ext uri="{FF2B5EF4-FFF2-40B4-BE49-F238E27FC236}">
                    <a16:creationId xmlns:a16="http://schemas.microsoft.com/office/drawing/2014/main" id="{5C4A737B-3DB9-008F-7D08-9D899B98E744}"/>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4266;p18">
                <a:extLst>
                  <a:ext uri="{FF2B5EF4-FFF2-40B4-BE49-F238E27FC236}">
                    <a16:creationId xmlns:a16="http://schemas.microsoft.com/office/drawing/2014/main" id="{B9E4D843-60F3-BB86-3896-59E67D287DD0}"/>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4267;p18">
                <a:extLst>
                  <a:ext uri="{FF2B5EF4-FFF2-40B4-BE49-F238E27FC236}">
                    <a16:creationId xmlns:a16="http://schemas.microsoft.com/office/drawing/2014/main" id="{40103B5C-1BA4-457C-6DD2-71DEFA5F502F}"/>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4268;p18">
                <a:extLst>
                  <a:ext uri="{FF2B5EF4-FFF2-40B4-BE49-F238E27FC236}">
                    <a16:creationId xmlns:a16="http://schemas.microsoft.com/office/drawing/2014/main" id="{2790CBAD-08C9-1D9D-1C58-661C61626093}"/>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4269;p18">
                <a:extLst>
                  <a:ext uri="{FF2B5EF4-FFF2-40B4-BE49-F238E27FC236}">
                    <a16:creationId xmlns:a16="http://schemas.microsoft.com/office/drawing/2014/main" id="{0C0BDB60-3227-4895-C822-E5529818D439}"/>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4270;p18">
                <a:extLst>
                  <a:ext uri="{FF2B5EF4-FFF2-40B4-BE49-F238E27FC236}">
                    <a16:creationId xmlns:a16="http://schemas.microsoft.com/office/drawing/2014/main" id="{77BD999C-1F11-2E72-7C49-E6CCD6EF6B9D}"/>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4271;p18">
                <a:extLst>
                  <a:ext uri="{FF2B5EF4-FFF2-40B4-BE49-F238E27FC236}">
                    <a16:creationId xmlns:a16="http://schemas.microsoft.com/office/drawing/2014/main" id="{C4F68F17-2DB4-C721-6701-7BB667E9C6D2}"/>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4272;p18">
                <a:extLst>
                  <a:ext uri="{FF2B5EF4-FFF2-40B4-BE49-F238E27FC236}">
                    <a16:creationId xmlns:a16="http://schemas.microsoft.com/office/drawing/2014/main" id="{CB78FBB2-94E7-546B-9992-31904178BE34}"/>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4273;p18">
                <a:extLst>
                  <a:ext uri="{FF2B5EF4-FFF2-40B4-BE49-F238E27FC236}">
                    <a16:creationId xmlns:a16="http://schemas.microsoft.com/office/drawing/2014/main" id="{EA0588D0-32D4-E19F-73FB-71CC92F8542A}"/>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4274;p18">
                <a:extLst>
                  <a:ext uri="{FF2B5EF4-FFF2-40B4-BE49-F238E27FC236}">
                    <a16:creationId xmlns:a16="http://schemas.microsoft.com/office/drawing/2014/main" id="{9E26CA95-5F72-465E-BF88-39F44429D2B6}"/>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4275;p18">
                <a:extLst>
                  <a:ext uri="{FF2B5EF4-FFF2-40B4-BE49-F238E27FC236}">
                    <a16:creationId xmlns:a16="http://schemas.microsoft.com/office/drawing/2014/main" id="{D2F3B10D-697A-C9F3-5C78-28CBBCD9AD75}"/>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4276;p18">
                <a:extLst>
                  <a:ext uri="{FF2B5EF4-FFF2-40B4-BE49-F238E27FC236}">
                    <a16:creationId xmlns:a16="http://schemas.microsoft.com/office/drawing/2014/main" id="{DD232170-0FD9-B899-15BF-096C1ABBE3F4}"/>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4277;p18">
                <a:extLst>
                  <a:ext uri="{FF2B5EF4-FFF2-40B4-BE49-F238E27FC236}">
                    <a16:creationId xmlns:a16="http://schemas.microsoft.com/office/drawing/2014/main" id="{D1C25814-3386-42E3-1537-32E0D9681AD7}"/>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4278;p18">
                <a:extLst>
                  <a:ext uri="{FF2B5EF4-FFF2-40B4-BE49-F238E27FC236}">
                    <a16:creationId xmlns:a16="http://schemas.microsoft.com/office/drawing/2014/main" id="{B4FFF2F3-AADB-50A3-B368-EA7BC8DDEC7E}"/>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4279;p18">
                <a:extLst>
                  <a:ext uri="{FF2B5EF4-FFF2-40B4-BE49-F238E27FC236}">
                    <a16:creationId xmlns:a16="http://schemas.microsoft.com/office/drawing/2014/main" id="{13A1C750-68C5-6D3B-0D20-07052DA47288}"/>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4280;p18">
                <a:extLst>
                  <a:ext uri="{FF2B5EF4-FFF2-40B4-BE49-F238E27FC236}">
                    <a16:creationId xmlns:a16="http://schemas.microsoft.com/office/drawing/2014/main" id="{365EA79B-83D9-A54E-32B3-C2A5784968F3}"/>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4281;p18">
                <a:extLst>
                  <a:ext uri="{FF2B5EF4-FFF2-40B4-BE49-F238E27FC236}">
                    <a16:creationId xmlns:a16="http://schemas.microsoft.com/office/drawing/2014/main" id="{2B15206A-3C54-1A4D-B2AD-8B4986B181A0}"/>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4282;p18">
                <a:extLst>
                  <a:ext uri="{FF2B5EF4-FFF2-40B4-BE49-F238E27FC236}">
                    <a16:creationId xmlns:a16="http://schemas.microsoft.com/office/drawing/2014/main" id="{3B7084C9-5C8B-7399-7B1F-075242BE62C7}"/>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4283;p18">
                <a:extLst>
                  <a:ext uri="{FF2B5EF4-FFF2-40B4-BE49-F238E27FC236}">
                    <a16:creationId xmlns:a16="http://schemas.microsoft.com/office/drawing/2014/main" id="{E299E53D-C630-791E-C40B-1C1B88DB9DEE}"/>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4284;p18">
                <a:extLst>
                  <a:ext uri="{FF2B5EF4-FFF2-40B4-BE49-F238E27FC236}">
                    <a16:creationId xmlns:a16="http://schemas.microsoft.com/office/drawing/2014/main" id="{75759666-1D7F-8D7A-21A9-E1F4FA1E2899}"/>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4285;p18">
                <a:extLst>
                  <a:ext uri="{FF2B5EF4-FFF2-40B4-BE49-F238E27FC236}">
                    <a16:creationId xmlns:a16="http://schemas.microsoft.com/office/drawing/2014/main" id="{B6B83DD8-8E68-47EC-3173-86BC15436A66}"/>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4286;p18">
                <a:extLst>
                  <a:ext uri="{FF2B5EF4-FFF2-40B4-BE49-F238E27FC236}">
                    <a16:creationId xmlns:a16="http://schemas.microsoft.com/office/drawing/2014/main" id="{B64CE8DA-46BF-EEBD-BB9E-BB62447BC64C}"/>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4287;p18">
                <a:extLst>
                  <a:ext uri="{FF2B5EF4-FFF2-40B4-BE49-F238E27FC236}">
                    <a16:creationId xmlns:a16="http://schemas.microsoft.com/office/drawing/2014/main" id="{9D3853FD-8EB8-616D-CB80-A4FBABBEEE3B}"/>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4288;p18">
                <a:extLst>
                  <a:ext uri="{FF2B5EF4-FFF2-40B4-BE49-F238E27FC236}">
                    <a16:creationId xmlns:a16="http://schemas.microsoft.com/office/drawing/2014/main" id="{13473CD5-5844-84ED-1C61-0219C8505455}"/>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4289;p18">
                <a:extLst>
                  <a:ext uri="{FF2B5EF4-FFF2-40B4-BE49-F238E27FC236}">
                    <a16:creationId xmlns:a16="http://schemas.microsoft.com/office/drawing/2014/main" id="{89F75127-1782-69CC-1361-459B97C56DF4}"/>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4290;p18">
                <a:extLst>
                  <a:ext uri="{FF2B5EF4-FFF2-40B4-BE49-F238E27FC236}">
                    <a16:creationId xmlns:a16="http://schemas.microsoft.com/office/drawing/2014/main" id="{B54AB71B-3F56-7D71-0905-993E5CD7F38A}"/>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4291;p18">
                <a:extLst>
                  <a:ext uri="{FF2B5EF4-FFF2-40B4-BE49-F238E27FC236}">
                    <a16:creationId xmlns:a16="http://schemas.microsoft.com/office/drawing/2014/main" id="{6CF8BFFC-7431-D452-8489-5F283D88EE33}"/>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4292;p18">
                <a:extLst>
                  <a:ext uri="{FF2B5EF4-FFF2-40B4-BE49-F238E27FC236}">
                    <a16:creationId xmlns:a16="http://schemas.microsoft.com/office/drawing/2014/main" id="{B7F90CE7-918F-DD93-2577-B49A1D7DE31E}"/>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4293;p18">
                <a:extLst>
                  <a:ext uri="{FF2B5EF4-FFF2-40B4-BE49-F238E27FC236}">
                    <a16:creationId xmlns:a16="http://schemas.microsoft.com/office/drawing/2014/main" id="{D45C49ED-CB63-613E-4567-2FE40BFFEE60}"/>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4294;p18">
                <a:extLst>
                  <a:ext uri="{FF2B5EF4-FFF2-40B4-BE49-F238E27FC236}">
                    <a16:creationId xmlns:a16="http://schemas.microsoft.com/office/drawing/2014/main" id="{A791D349-BACC-E35A-2F9F-573A9DEB1327}"/>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4295;p18">
                <a:extLst>
                  <a:ext uri="{FF2B5EF4-FFF2-40B4-BE49-F238E27FC236}">
                    <a16:creationId xmlns:a16="http://schemas.microsoft.com/office/drawing/2014/main" id="{781C7749-0FD0-AF09-4AC4-33A7C7868086}"/>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4296;p18">
                <a:extLst>
                  <a:ext uri="{FF2B5EF4-FFF2-40B4-BE49-F238E27FC236}">
                    <a16:creationId xmlns:a16="http://schemas.microsoft.com/office/drawing/2014/main" id="{37247BE0-B70F-BA0C-8A61-B5F9FC161F8A}"/>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4297;p18">
                <a:extLst>
                  <a:ext uri="{FF2B5EF4-FFF2-40B4-BE49-F238E27FC236}">
                    <a16:creationId xmlns:a16="http://schemas.microsoft.com/office/drawing/2014/main" id="{0B4033FE-5EA6-A04D-A78B-D2F6A83EB5E2}"/>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4298;p18">
                <a:extLst>
                  <a:ext uri="{FF2B5EF4-FFF2-40B4-BE49-F238E27FC236}">
                    <a16:creationId xmlns:a16="http://schemas.microsoft.com/office/drawing/2014/main" id="{728871B0-8F0C-6CEE-528C-8A4DCC9A1100}"/>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4299;p18">
                <a:extLst>
                  <a:ext uri="{FF2B5EF4-FFF2-40B4-BE49-F238E27FC236}">
                    <a16:creationId xmlns:a16="http://schemas.microsoft.com/office/drawing/2014/main" id="{0DB3B79D-FE62-CBC5-3DDC-17C91BEDA30A}"/>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4300;p18">
                <a:extLst>
                  <a:ext uri="{FF2B5EF4-FFF2-40B4-BE49-F238E27FC236}">
                    <a16:creationId xmlns:a16="http://schemas.microsoft.com/office/drawing/2014/main" id="{141F6E5E-0F55-D8AD-423F-5A638EDEF192}"/>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4301;p18">
                <a:extLst>
                  <a:ext uri="{FF2B5EF4-FFF2-40B4-BE49-F238E27FC236}">
                    <a16:creationId xmlns:a16="http://schemas.microsoft.com/office/drawing/2014/main" id="{1BDB24D5-E775-835E-689F-0F83773E0013}"/>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4302;p18">
                <a:extLst>
                  <a:ext uri="{FF2B5EF4-FFF2-40B4-BE49-F238E27FC236}">
                    <a16:creationId xmlns:a16="http://schemas.microsoft.com/office/drawing/2014/main" id="{A489705F-CFE5-9081-D506-FDC88CEB1362}"/>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4303;p18">
                <a:extLst>
                  <a:ext uri="{FF2B5EF4-FFF2-40B4-BE49-F238E27FC236}">
                    <a16:creationId xmlns:a16="http://schemas.microsoft.com/office/drawing/2014/main" id="{0DB324FE-2FD8-2876-125D-D1903B6FDA63}"/>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4304;p18">
                <a:extLst>
                  <a:ext uri="{FF2B5EF4-FFF2-40B4-BE49-F238E27FC236}">
                    <a16:creationId xmlns:a16="http://schemas.microsoft.com/office/drawing/2014/main" id="{EFC41D27-A794-C072-5EC6-D7BC4DA3DFFD}"/>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4305;p18">
                <a:extLst>
                  <a:ext uri="{FF2B5EF4-FFF2-40B4-BE49-F238E27FC236}">
                    <a16:creationId xmlns:a16="http://schemas.microsoft.com/office/drawing/2014/main" id="{CBAD1252-C741-E481-3C11-F7409133049A}"/>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4306;p18">
                <a:extLst>
                  <a:ext uri="{FF2B5EF4-FFF2-40B4-BE49-F238E27FC236}">
                    <a16:creationId xmlns:a16="http://schemas.microsoft.com/office/drawing/2014/main" id="{B7319E1F-4F6D-C8DA-CAB5-B5DFEA342DDA}"/>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4307;p18">
                <a:extLst>
                  <a:ext uri="{FF2B5EF4-FFF2-40B4-BE49-F238E27FC236}">
                    <a16:creationId xmlns:a16="http://schemas.microsoft.com/office/drawing/2014/main" id="{FA82AE75-A203-9721-2F16-6FD49BDC1C6D}"/>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4308;p18">
                <a:extLst>
                  <a:ext uri="{FF2B5EF4-FFF2-40B4-BE49-F238E27FC236}">
                    <a16:creationId xmlns:a16="http://schemas.microsoft.com/office/drawing/2014/main" id="{4B3810ED-4209-473B-11D3-0857A3B5EC0A}"/>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4309;p18">
                <a:extLst>
                  <a:ext uri="{FF2B5EF4-FFF2-40B4-BE49-F238E27FC236}">
                    <a16:creationId xmlns:a16="http://schemas.microsoft.com/office/drawing/2014/main" id="{829602F1-5BBD-6B17-2D95-01086686EF5C}"/>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4310;p18">
                <a:extLst>
                  <a:ext uri="{FF2B5EF4-FFF2-40B4-BE49-F238E27FC236}">
                    <a16:creationId xmlns:a16="http://schemas.microsoft.com/office/drawing/2014/main" id="{F8D27F81-A22F-C377-075D-8FA97DF85C09}"/>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4311;p18">
                <a:extLst>
                  <a:ext uri="{FF2B5EF4-FFF2-40B4-BE49-F238E27FC236}">
                    <a16:creationId xmlns:a16="http://schemas.microsoft.com/office/drawing/2014/main" id="{07CA5FDB-FFA6-D7A4-660D-37512F615C7C}"/>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4312;p18">
                <a:extLst>
                  <a:ext uri="{FF2B5EF4-FFF2-40B4-BE49-F238E27FC236}">
                    <a16:creationId xmlns:a16="http://schemas.microsoft.com/office/drawing/2014/main" id="{FB74656A-515C-121E-EA6D-1573EE9887FB}"/>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4313;p18">
                <a:extLst>
                  <a:ext uri="{FF2B5EF4-FFF2-40B4-BE49-F238E27FC236}">
                    <a16:creationId xmlns:a16="http://schemas.microsoft.com/office/drawing/2014/main" id="{CDB4849D-C356-36EA-0D2C-8AD066673DDD}"/>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4314;p18">
                <a:extLst>
                  <a:ext uri="{FF2B5EF4-FFF2-40B4-BE49-F238E27FC236}">
                    <a16:creationId xmlns:a16="http://schemas.microsoft.com/office/drawing/2014/main" id="{713B98AA-3B41-07D4-C123-6F14F266EA07}"/>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4315;p18">
                <a:extLst>
                  <a:ext uri="{FF2B5EF4-FFF2-40B4-BE49-F238E27FC236}">
                    <a16:creationId xmlns:a16="http://schemas.microsoft.com/office/drawing/2014/main" id="{B84273B6-B428-1256-2582-2C621490A026}"/>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4316;p18">
                <a:extLst>
                  <a:ext uri="{FF2B5EF4-FFF2-40B4-BE49-F238E27FC236}">
                    <a16:creationId xmlns:a16="http://schemas.microsoft.com/office/drawing/2014/main" id="{A76F2184-6753-0BD5-0489-6DC34FD1D5E2}"/>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4317;p18">
                <a:extLst>
                  <a:ext uri="{FF2B5EF4-FFF2-40B4-BE49-F238E27FC236}">
                    <a16:creationId xmlns:a16="http://schemas.microsoft.com/office/drawing/2014/main" id="{20FE1B72-535E-6F67-9EBF-1026E2C13A3C}"/>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4318;p18">
                <a:extLst>
                  <a:ext uri="{FF2B5EF4-FFF2-40B4-BE49-F238E27FC236}">
                    <a16:creationId xmlns:a16="http://schemas.microsoft.com/office/drawing/2014/main" id="{80A79B97-70A0-C355-0838-4675D19420BD}"/>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4319;p18">
                <a:extLst>
                  <a:ext uri="{FF2B5EF4-FFF2-40B4-BE49-F238E27FC236}">
                    <a16:creationId xmlns:a16="http://schemas.microsoft.com/office/drawing/2014/main" id="{A0289BB3-8E5D-8848-B79A-F6B658909AE9}"/>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4320;p18">
                <a:extLst>
                  <a:ext uri="{FF2B5EF4-FFF2-40B4-BE49-F238E27FC236}">
                    <a16:creationId xmlns:a16="http://schemas.microsoft.com/office/drawing/2014/main" id="{EC7647BF-2A14-9B42-3487-2282D1A285F3}"/>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4321;p18">
                <a:extLst>
                  <a:ext uri="{FF2B5EF4-FFF2-40B4-BE49-F238E27FC236}">
                    <a16:creationId xmlns:a16="http://schemas.microsoft.com/office/drawing/2014/main" id="{7ED3A648-BD8E-D073-CA87-D66A5A57A7F0}"/>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4322;p18">
                <a:extLst>
                  <a:ext uri="{FF2B5EF4-FFF2-40B4-BE49-F238E27FC236}">
                    <a16:creationId xmlns:a16="http://schemas.microsoft.com/office/drawing/2014/main" id="{4A586F40-4C09-250B-EDD7-4A854DFECCE4}"/>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4323;p18">
                <a:extLst>
                  <a:ext uri="{FF2B5EF4-FFF2-40B4-BE49-F238E27FC236}">
                    <a16:creationId xmlns:a16="http://schemas.microsoft.com/office/drawing/2014/main" id="{06956CFE-73C8-64CD-B4B3-0D08969FB395}"/>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4324;p18">
                <a:extLst>
                  <a:ext uri="{FF2B5EF4-FFF2-40B4-BE49-F238E27FC236}">
                    <a16:creationId xmlns:a16="http://schemas.microsoft.com/office/drawing/2014/main" id="{69735D43-4115-C190-6E0F-E0288A2362C8}"/>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4325;p18">
                <a:extLst>
                  <a:ext uri="{FF2B5EF4-FFF2-40B4-BE49-F238E27FC236}">
                    <a16:creationId xmlns:a16="http://schemas.microsoft.com/office/drawing/2014/main" id="{7AF04F79-92D5-9583-826A-D33F4CDD1CA4}"/>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4326;p18">
                <a:extLst>
                  <a:ext uri="{FF2B5EF4-FFF2-40B4-BE49-F238E27FC236}">
                    <a16:creationId xmlns:a16="http://schemas.microsoft.com/office/drawing/2014/main" id="{CFF2CDB3-452F-729F-D63C-E78C38D57F11}"/>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4327;p18">
                <a:extLst>
                  <a:ext uri="{FF2B5EF4-FFF2-40B4-BE49-F238E27FC236}">
                    <a16:creationId xmlns:a16="http://schemas.microsoft.com/office/drawing/2014/main" id="{E9143E19-C7F7-8BB7-73B8-EB1A09029613}"/>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 name="Google Shape;14328;p18">
              <a:extLst>
                <a:ext uri="{FF2B5EF4-FFF2-40B4-BE49-F238E27FC236}">
                  <a16:creationId xmlns:a16="http://schemas.microsoft.com/office/drawing/2014/main" id="{0D1BEBF3-9302-31AF-EADB-7A85B89DB497}"/>
                </a:ext>
              </a:extLst>
            </p:cNvPr>
            <p:cNvGrpSpPr/>
            <p:nvPr/>
          </p:nvGrpSpPr>
          <p:grpSpPr>
            <a:xfrm rot="-1841752" flipH="1">
              <a:off x="3053663" y="4302129"/>
              <a:ext cx="1290897" cy="1085120"/>
              <a:chOff x="4168732" y="1578984"/>
              <a:chExt cx="556852" cy="468086"/>
            </a:xfrm>
          </p:grpSpPr>
          <p:sp>
            <p:nvSpPr>
              <p:cNvPr id="234" name="Google Shape;14329;p18">
                <a:extLst>
                  <a:ext uri="{FF2B5EF4-FFF2-40B4-BE49-F238E27FC236}">
                    <a16:creationId xmlns:a16="http://schemas.microsoft.com/office/drawing/2014/main" id="{61E5AB20-4097-D2D9-98BE-3C8B311B44B6}"/>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4330;p18">
                <a:extLst>
                  <a:ext uri="{FF2B5EF4-FFF2-40B4-BE49-F238E27FC236}">
                    <a16:creationId xmlns:a16="http://schemas.microsoft.com/office/drawing/2014/main" id="{8BA8A523-D5B1-7278-7135-36BDCAD17DC9}"/>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4331;p18">
                <a:extLst>
                  <a:ext uri="{FF2B5EF4-FFF2-40B4-BE49-F238E27FC236}">
                    <a16:creationId xmlns:a16="http://schemas.microsoft.com/office/drawing/2014/main" id="{38C6F4F5-C661-C2B1-DC2D-1F5EA57FAA2A}"/>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4332;p18">
                <a:extLst>
                  <a:ext uri="{FF2B5EF4-FFF2-40B4-BE49-F238E27FC236}">
                    <a16:creationId xmlns:a16="http://schemas.microsoft.com/office/drawing/2014/main" id="{0490831F-4605-CF4B-F59C-F328EA59006C}"/>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4333;p18">
                <a:extLst>
                  <a:ext uri="{FF2B5EF4-FFF2-40B4-BE49-F238E27FC236}">
                    <a16:creationId xmlns:a16="http://schemas.microsoft.com/office/drawing/2014/main" id="{DE67B42A-D21D-A59A-ECE8-38C97E2CD066}"/>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4334;p18">
                <a:extLst>
                  <a:ext uri="{FF2B5EF4-FFF2-40B4-BE49-F238E27FC236}">
                    <a16:creationId xmlns:a16="http://schemas.microsoft.com/office/drawing/2014/main" id="{51E74D5D-82A1-0554-BEE8-39AF6AEE9C07}"/>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4335;p18">
                <a:extLst>
                  <a:ext uri="{FF2B5EF4-FFF2-40B4-BE49-F238E27FC236}">
                    <a16:creationId xmlns:a16="http://schemas.microsoft.com/office/drawing/2014/main" id="{16E354AC-2683-73D2-C531-49A7F119E6D8}"/>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4336;p18">
                <a:extLst>
                  <a:ext uri="{FF2B5EF4-FFF2-40B4-BE49-F238E27FC236}">
                    <a16:creationId xmlns:a16="http://schemas.microsoft.com/office/drawing/2014/main" id="{D35629AA-58EF-4E2D-023F-56C564F06AAC}"/>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4337;p18">
                <a:extLst>
                  <a:ext uri="{FF2B5EF4-FFF2-40B4-BE49-F238E27FC236}">
                    <a16:creationId xmlns:a16="http://schemas.microsoft.com/office/drawing/2014/main" id="{3E8D04B2-3FB4-8359-704F-CEE24F5F5276}"/>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4338;p18">
                <a:extLst>
                  <a:ext uri="{FF2B5EF4-FFF2-40B4-BE49-F238E27FC236}">
                    <a16:creationId xmlns:a16="http://schemas.microsoft.com/office/drawing/2014/main" id="{F94A23E6-894C-6E67-3CE3-04E11FC5B267}"/>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4339;p18">
                <a:extLst>
                  <a:ext uri="{FF2B5EF4-FFF2-40B4-BE49-F238E27FC236}">
                    <a16:creationId xmlns:a16="http://schemas.microsoft.com/office/drawing/2014/main" id="{D6006996-848B-65F3-6CED-8CAE2111E53C}"/>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4340;p18">
                <a:extLst>
                  <a:ext uri="{FF2B5EF4-FFF2-40B4-BE49-F238E27FC236}">
                    <a16:creationId xmlns:a16="http://schemas.microsoft.com/office/drawing/2014/main" id="{DC8E8983-F406-DE9A-5CE0-A4B11E97CEF8}"/>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4341;p18">
                <a:extLst>
                  <a:ext uri="{FF2B5EF4-FFF2-40B4-BE49-F238E27FC236}">
                    <a16:creationId xmlns:a16="http://schemas.microsoft.com/office/drawing/2014/main" id="{6A0F3DA7-07A6-8AAC-257F-2295801D4C9C}"/>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4342;p18">
                <a:extLst>
                  <a:ext uri="{FF2B5EF4-FFF2-40B4-BE49-F238E27FC236}">
                    <a16:creationId xmlns:a16="http://schemas.microsoft.com/office/drawing/2014/main" id="{58979041-A4F4-3135-53C8-8F263155E1D6}"/>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4343;p18">
                <a:extLst>
                  <a:ext uri="{FF2B5EF4-FFF2-40B4-BE49-F238E27FC236}">
                    <a16:creationId xmlns:a16="http://schemas.microsoft.com/office/drawing/2014/main" id="{45FC57F3-CF31-1590-010D-05AEB4C2ED8D}"/>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4344;p18">
                <a:extLst>
                  <a:ext uri="{FF2B5EF4-FFF2-40B4-BE49-F238E27FC236}">
                    <a16:creationId xmlns:a16="http://schemas.microsoft.com/office/drawing/2014/main" id="{73D08EF7-9EBB-BD3F-10C2-EDDE784B4F49}"/>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4345;p18">
                <a:extLst>
                  <a:ext uri="{FF2B5EF4-FFF2-40B4-BE49-F238E27FC236}">
                    <a16:creationId xmlns:a16="http://schemas.microsoft.com/office/drawing/2014/main" id="{7529FF92-1193-B427-97CD-852CDC79F0B9}"/>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4346;p18">
                <a:extLst>
                  <a:ext uri="{FF2B5EF4-FFF2-40B4-BE49-F238E27FC236}">
                    <a16:creationId xmlns:a16="http://schemas.microsoft.com/office/drawing/2014/main" id="{297A7C9E-2771-7D5F-E836-CC9663A40636}"/>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4347;p18">
                <a:extLst>
                  <a:ext uri="{FF2B5EF4-FFF2-40B4-BE49-F238E27FC236}">
                    <a16:creationId xmlns:a16="http://schemas.microsoft.com/office/drawing/2014/main" id="{E352D978-9CDF-1AF7-2A40-7786B96B6914}"/>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4348;p18">
                <a:extLst>
                  <a:ext uri="{FF2B5EF4-FFF2-40B4-BE49-F238E27FC236}">
                    <a16:creationId xmlns:a16="http://schemas.microsoft.com/office/drawing/2014/main" id="{D5A16735-423C-F8B9-8E68-355874A9D458}"/>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4349;p18">
                <a:extLst>
                  <a:ext uri="{FF2B5EF4-FFF2-40B4-BE49-F238E27FC236}">
                    <a16:creationId xmlns:a16="http://schemas.microsoft.com/office/drawing/2014/main" id="{AA998AFF-0977-DC6E-2EEA-E3588E168503}"/>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4350;p18">
                <a:extLst>
                  <a:ext uri="{FF2B5EF4-FFF2-40B4-BE49-F238E27FC236}">
                    <a16:creationId xmlns:a16="http://schemas.microsoft.com/office/drawing/2014/main" id="{A594831F-19D3-CF29-4580-0F95FAF7FBAC}"/>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4351;p18">
                <a:extLst>
                  <a:ext uri="{FF2B5EF4-FFF2-40B4-BE49-F238E27FC236}">
                    <a16:creationId xmlns:a16="http://schemas.microsoft.com/office/drawing/2014/main" id="{B229DD18-0EBD-A1EA-69A3-61D93DFCCF17}"/>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4352;p18">
                <a:extLst>
                  <a:ext uri="{FF2B5EF4-FFF2-40B4-BE49-F238E27FC236}">
                    <a16:creationId xmlns:a16="http://schemas.microsoft.com/office/drawing/2014/main" id="{BB67E567-9F00-DF63-6DC4-59F5DA1DD2EC}"/>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4353;p18">
                <a:extLst>
                  <a:ext uri="{FF2B5EF4-FFF2-40B4-BE49-F238E27FC236}">
                    <a16:creationId xmlns:a16="http://schemas.microsoft.com/office/drawing/2014/main" id="{B32BDE69-8051-C52F-6B83-AEFFC8F1C29E}"/>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4354;p18">
                <a:extLst>
                  <a:ext uri="{FF2B5EF4-FFF2-40B4-BE49-F238E27FC236}">
                    <a16:creationId xmlns:a16="http://schemas.microsoft.com/office/drawing/2014/main" id="{2766C77B-5565-7CC9-1E3E-E2C78887ABC2}"/>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4355;p18">
                <a:extLst>
                  <a:ext uri="{FF2B5EF4-FFF2-40B4-BE49-F238E27FC236}">
                    <a16:creationId xmlns:a16="http://schemas.microsoft.com/office/drawing/2014/main" id="{7012C8C8-FF11-B7FB-77DD-BD3EA01DB8B6}"/>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4356;p18">
                <a:extLst>
                  <a:ext uri="{FF2B5EF4-FFF2-40B4-BE49-F238E27FC236}">
                    <a16:creationId xmlns:a16="http://schemas.microsoft.com/office/drawing/2014/main" id="{1AF11318-CCFB-5BC4-309C-99EF7527E288}"/>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4357;p18">
                <a:extLst>
                  <a:ext uri="{FF2B5EF4-FFF2-40B4-BE49-F238E27FC236}">
                    <a16:creationId xmlns:a16="http://schemas.microsoft.com/office/drawing/2014/main" id="{668B8AA6-A0CF-9B9B-ADE7-EB5C7AFEB92D}"/>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4358;p18">
                <a:extLst>
                  <a:ext uri="{FF2B5EF4-FFF2-40B4-BE49-F238E27FC236}">
                    <a16:creationId xmlns:a16="http://schemas.microsoft.com/office/drawing/2014/main" id="{FC449260-6BCB-2E6F-3F8A-F90A33C458F0}"/>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4359;p18">
                <a:extLst>
                  <a:ext uri="{FF2B5EF4-FFF2-40B4-BE49-F238E27FC236}">
                    <a16:creationId xmlns:a16="http://schemas.microsoft.com/office/drawing/2014/main" id="{11EDAD81-A147-CF3A-8E88-D9AF32B12C10}"/>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4360;p18">
                <a:extLst>
                  <a:ext uri="{FF2B5EF4-FFF2-40B4-BE49-F238E27FC236}">
                    <a16:creationId xmlns:a16="http://schemas.microsoft.com/office/drawing/2014/main" id="{5F5E5410-5D41-2258-59A3-947A94697E04}"/>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4361;p18">
                <a:extLst>
                  <a:ext uri="{FF2B5EF4-FFF2-40B4-BE49-F238E27FC236}">
                    <a16:creationId xmlns:a16="http://schemas.microsoft.com/office/drawing/2014/main" id="{EF393426-5DD8-8B1D-5390-123A4B54C410}"/>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4362;p18">
                <a:extLst>
                  <a:ext uri="{FF2B5EF4-FFF2-40B4-BE49-F238E27FC236}">
                    <a16:creationId xmlns:a16="http://schemas.microsoft.com/office/drawing/2014/main" id="{B565C0D7-3076-13ED-7158-1D608D4A196D}"/>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4363;p18">
                <a:extLst>
                  <a:ext uri="{FF2B5EF4-FFF2-40B4-BE49-F238E27FC236}">
                    <a16:creationId xmlns:a16="http://schemas.microsoft.com/office/drawing/2014/main" id="{C30066AD-7581-4A32-A95A-F31A8DAC50C7}"/>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4364;p18">
                <a:extLst>
                  <a:ext uri="{FF2B5EF4-FFF2-40B4-BE49-F238E27FC236}">
                    <a16:creationId xmlns:a16="http://schemas.microsoft.com/office/drawing/2014/main" id="{48FED017-6CAA-3537-DB6F-0737D64144C3}"/>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4365;p18">
                <a:extLst>
                  <a:ext uri="{FF2B5EF4-FFF2-40B4-BE49-F238E27FC236}">
                    <a16:creationId xmlns:a16="http://schemas.microsoft.com/office/drawing/2014/main" id="{EED8F627-DB1C-BA38-1A64-227E44131C1F}"/>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4366;p18">
                <a:extLst>
                  <a:ext uri="{FF2B5EF4-FFF2-40B4-BE49-F238E27FC236}">
                    <a16:creationId xmlns:a16="http://schemas.microsoft.com/office/drawing/2014/main" id="{729D8375-B6B1-A95B-B167-358D36B292EE}"/>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4367;p18">
                <a:extLst>
                  <a:ext uri="{FF2B5EF4-FFF2-40B4-BE49-F238E27FC236}">
                    <a16:creationId xmlns:a16="http://schemas.microsoft.com/office/drawing/2014/main" id="{1C1E54ED-E55E-EED1-E014-84AD42AB8876}"/>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4368;p18">
                <a:extLst>
                  <a:ext uri="{FF2B5EF4-FFF2-40B4-BE49-F238E27FC236}">
                    <a16:creationId xmlns:a16="http://schemas.microsoft.com/office/drawing/2014/main" id="{E5132D25-1890-7D0E-DFB9-571D86EC9685}"/>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4369;p18">
                <a:extLst>
                  <a:ext uri="{FF2B5EF4-FFF2-40B4-BE49-F238E27FC236}">
                    <a16:creationId xmlns:a16="http://schemas.microsoft.com/office/drawing/2014/main" id="{68F7DB1E-B596-F013-F7EA-B3D303B81D75}"/>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4370;p18">
                <a:extLst>
                  <a:ext uri="{FF2B5EF4-FFF2-40B4-BE49-F238E27FC236}">
                    <a16:creationId xmlns:a16="http://schemas.microsoft.com/office/drawing/2014/main" id="{2808F325-02EF-C93D-9EBA-041081D59E98}"/>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4371;p18">
                <a:extLst>
                  <a:ext uri="{FF2B5EF4-FFF2-40B4-BE49-F238E27FC236}">
                    <a16:creationId xmlns:a16="http://schemas.microsoft.com/office/drawing/2014/main" id="{9FC7F035-1992-D71F-5D8C-B9E307297C67}"/>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4372;p18">
                <a:extLst>
                  <a:ext uri="{FF2B5EF4-FFF2-40B4-BE49-F238E27FC236}">
                    <a16:creationId xmlns:a16="http://schemas.microsoft.com/office/drawing/2014/main" id="{5003E2A0-116B-F28C-BEE2-3591A698E1DC}"/>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4373;p18">
                <a:extLst>
                  <a:ext uri="{FF2B5EF4-FFF2-40B4-BE49-F238E27FC236}">
                    <a16:creationId xmlns:a16="http://schemas.microsoft.com/office/drawing/2014/main" id="{4B5EDAEB-4E31-14BC-E332-DB183D52E2C2}"/>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4374;p18">
                <a:extLst>
                  <a:ext uri="{FF2B5EF4-FFF2-40B4-BE49-F238E27FC236}">
                    <a16:creationId xmlns:a16="http://schemas.microsoft.com/office/drawing/2014/main" id="{25E178BC-E086-2689-97E9-C136A653DF13}"/>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4375;p18">
                <a:extLst>
                  <a:ext uri="{FF2B5EF4-FFF2-40B4-BE49-F238E27FC236}">
                    <a16:creationId xmlns:a16="http://schemas.microsoft.com/office/drawing/2014/main" id="{357A93D7-A85B-F20F-7ED8-58C2A4E6D123}"/>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4376;p18">
                <a:extLst>
                  <a:ext uri="{FF2B5EF4-FFF2-40B4-BE49-F238E27FC236}">
                    <a16:creationId xmlns:a16="http://schemas.microsoft.com/office/drawing/2014/main" id="{C59FB7EC-4470-E323-11A6-76B52899E5C3}"/>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4377;p18">
                <a:extLst>
                  <a:ext uri="{FF2B5EF4-FFF2-40B4-BE49-F238E27FC236}">
                    <a16:creationId xmlns:a16="http://schemas.microsoft.com/office/drawing/2014/main" id="{3FCA5F1A-A2C2-9A27-7320-78285AB7E907}"/>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4378;p18">
                <a:extLst>
                  <a:ext uri="{FF2B5EF4-FFF2-40B4-BE49-F238E27FC236}">
                    <a16:creationId xmlns:a16="http://schemas.microsoft.com/office/drawing/2014/main" id="{DE0D70FE-57CE-7163-A88D-8DA3686FFA02}"/>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4379;p18">
                <a:extLst>
                  <a:ext uri="{FF2B5EF4-FFF2-40B4-BE49-F238E27FC236}">
                    <a16:creationId xmlns:a16="http://schemas.microsoft.com/office/drawing/2014/main" id="{AB639DAA-8046-F9CD-8949-4CDD908D922D}"/>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4380;p18">
                <a:extLst>
                  <a:ext uri="{FF2B5EF4-FFF2-40B4-BE49-F238E27FC236}">
                    <a16:creationId xmlns:a16="http://schemas.microsoft.com/office/drawing/2014/main" id="{439DB21E-9144-9B7B-EBCC-7D9D4D969689}"/>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4381;p18">
                <a:extLst>
                  <a:ext uri="{FF2B5EF4-FFF2-40B4-BE49-F238E27FC236}">
                    <a16:creationId xmlns:a16="http://schemas.microsoft.com/office/drawing/2014/main" id="{C824462D-A4C7-3285-5690-FF395767AA3E}"/>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4382;p18">
                <a:extLst>
                  <a:ext uri="{FF2B5EF4-FFF2-40B4-BE49-F238E27FC236}">
                    <a16:creationId xmlns:a16="http://schemas.microsoft.com/office/drawing/2014/main" id="{EF2A2F91-CB55-C1A3-A9C7-72C5B6E623CC}"/>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4383;p18">
                <a:extLst>
                  <a:ext uri="{FF2B5EF4-FFF2-40B4-BE49-F238E27FC236}">
                    <a16:creationId xmlns:a16="http://schemas.microsoft.com/office/drawing/2014/main" id="{B10008FF-2197-61C1-D0C4-52DC609CAAAA}"/>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4384;p18">
                <a:extLst>
                  <a:ext uri="{FF2B5EF4-FFF2-40B4-BE49-F238E27FC236}">
                    <a16:creationId xmlns:a16="http://schemas.microsoft.com/office/drawing/2014/main" id="{3D77007D-2DD7-2A41-C098-2368585459DD}"/>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4385;p18">
                <a:extLst>
                  <a:ext uri="{FF2B5EF4-FFF2-40B4-BE49-F238E27FC236}">
                    <a16:creationId xmlns:a16="http://schemas.microsoft.com/office/drawing/2014/main" id="{5055B1CF-99C3-A3EA-AEC9-481E16DB1FC9}"/>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4386;p18">
                <a:extLst>
                  <a:ext uri="{FF2B5EF4-FFF2-40B4-BE49-F238E27FC236}">
                    <a16:creationId xmlns:a16="http://schemas.microsoft.com/office/drawing/2014/main" id="{8BFD1762-C8A8-616B-BABF-47C46425121E}"/>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4387;p18">
                <a:extLst>
                  <a:ext uri="{FF2B5EF4-FFF2-40B4-BE49-F238E27FC236}">
                    <a16:creationId xmlns:a16="http://schemas.microsoft.com/office/drawing/2014/main" id="{DA1C47EA-62E0-533C-5F39-DBFB6A94F4D8}"/>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4388;p18">
                <a:extLst>
                  <a:ext uri="{FF2B5EF4-FFF2-40B4-BE49-F238E27FC236}">
                    <a16:creationId xmlns:a16="http://schemas.microsoft.com/office/drawing/2014/main" id="{A4802032-5986-269F-E041-7B694E423FC7}"/>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4389;p18">
                <a:extLst>
                  <a:ext uri="{FF2B5EF4-FFF2-40B4-BE49-F238E27FC236}">
                    <a16:creationId xmlns:a16="http://schemas.microsoft.com/office/drawing/2014/main" id="{90CCD030-B743-08EE-35AC-BD13BF55E1B4}"/>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4390;p18">
                <a:extLst>
                  <a:ext uri="{FF2B5EF4-FFF2-40B4-BE49-F238E27FC236}">
                    <a16:creationId xmlns:a16="http://schemas.microsoft.com/office/drawing/2014/main" id="{62E7A545-2D67-2DB7-3D34-462CAA8C8F5A}"/>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4391;p18">
                <a:extLst>
                  <a:ext uri="{FF2B5EF4-FFF2-40B4-BE49-F238E27FC236}">
                    <a16:creationId xmlns:a16="http://schemas.microsoft.com/office/drawing/2014/main" id="{1AD40029-2EDB-1729-D7FA-35F69D5095DB}"/>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4392;p18">
                <a:extLst>
                  <a:ext uri="{FF2B5EF4-FFF2-40B4-BE49-F238E27FC236}">
                    <a16:creationId xmlns:a16="http://schemas.microsoft.com/office/drawing/2014/main" id="{ACFD2F82-17EA-2A7F-BB93-737225315C35}"/>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4393;p18">
                <a:extLst>
                  <a:ext uri="{FF2B5EF4-FFF2-40B4-BE49-F238E27FC236}">
                    <a16:creationId xmlns:a16="http://schemas.microsoft.com/office/drawing/2014/main" id="{D8057918-8A94-840B-5C09-B6D9BCF547F2}"/>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4394;p18">
                <a:extLst>
                  <a:ext uri="{FF2B5EF4-FFF2-40B4-BE49-F238E27FC236}">
                    <a16:creationId xmlns:a16="http://schemas.microsoft.com/office/drawing/2014/main" id="{9737D832-4836-40DA-5BAB-EDF9D3957E32}"/>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4395;p18">
                <a:extLst>
                  <a:ext uri="{FF2B5EF4-FFF2-40B4-BE49-F238E27FC236}">
                    <a16:creationId xmlns:a16="http://schemas.microsoft.com/office/drawing/2014/main" id="{274A8C9F-6A3B-6F09-B662-CF692B01E184}"/>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4396;p18">
                <a:extLst>
                  <a:ext uri="{FF2B5EF4-FFF2-40B4-BE49-F238E27FC236}">
                    <a16:creationId xmlns:a16="http://schemas.microsoft.com/office/drawing/2014/main" id="{C9357753-982B-CFBC-812F-1D1F187062CC}"/>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4397;p18">
                <a:extLst>
                  <a:ext uri="{FF2B5EF4-FFF2-40B4-BE49-F238E27FC236}">
                    <a16:creationId xmlns:a16="http://schemas.microsoft.com/office/drawing/2014/main" id="{2D4B0543-BAD9-EC2D-0A85-D096F702CFCF}"/>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4398;p18">
                <a:extLst>
                  <a:ext uri="{FF2B5EF4-FFF2-40B4-BE49-F238E27FC236}">
                    <a16:creationId xmlns:a16="http://schemas.microsoft.com/office/drawing/2014/main" id="{CBD0FD2B-7D48-A228-7BEB-EF8B28601197}"/>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4399;p18">
                <a:extLst>
                  <a:ext uri="{FF2B5EF4-FFF2-40B4-BE49-F238E27FC236}">
                    <a16:creationId xmlns:a16="http://schemas.microsoft.com/office/drawing/2014/main" id="{0EF9F87F-06CE-644D-B740-CC7B5DEF2F34}"/>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4400;p18">
                <a:extLst>
                  <a:ext uri="{FF2B5EF4-FFF2-40B4-BE49-F238E27FC236}">
                    <a16:creationId xmlns:a16="http://schemas.microsoft.com/office/drawing/2014/main" id="{9A884D29-C74F-2DF6-3B16-7BB64F61AFCA}"/>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4401;p18">
                <a:extLst>
                  <a:ext uri="{FF2B5EF4-FFF2-40B4-BE49-F238E27FC236}">
                    <a16:creationId xmlns:a16="http://schemas.microsoft.com/office/drawing/2014/main" id="{26938DDC-FE94-B84D-3B6E-12B610235F59}"/>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4402;p18">
                <a:extLst>
                  <a:ext uri="{FF2B5EF4-FFF2-40B4-BE49-F238E27FC236}">
                    <a16:creationId xmlns:a16="http://schemas.microsoft.com/office/drawing/2014/main" id="{7051CDD8-0BD0-ECE0-7BB8-B34C29099484}"/>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4403;p18">
                <a:extLst>
                  <a:ext uri="{FF2B5EF4-FFF2-40B4-BE49-F238E27FC236}">
                    <a16:creationId xmlns:a16="http://schemas.microsoft.com/office/drawing/2014/main" id="{7C29E159-EC4D-C1D2-9004-12B534AAEB57}"/>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4404;p18">
                <a:extLst>
                  <a:ext uri="{FF2B5EF4-FFF2-40B4-BE49-F238E27FC236}">
                    <a16:creationId xmlns:a16="http://schemas.microsoft.com/office/drawing/2014/main" id="{CB0FC5A5-E0D0-1665-7BAC-D1AF3C0F2BAF}"/>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4405;p18">
                <a:extLst>
                  <a:ext uri="{FF2B5EF4-FFF2-40B4-BE49-F238E27FC236}">
                    <a16:creationId xmlns:a16="http://schemas.microsoft.com/office/drawing/2014/main" id="{ACEAAB58-B811-9C1C-ED22-BF9FFB693394}"/>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4406;p18">
                <a:extLst>
                  <a:ext uri="{FF2B5EF4-FFF2-40B4-BE49-F238E27FC236}">
                    <a16:creationId xmlns:a16="http://schemas.microsoft.com/office/drawing/2014/main" id="{8D5DA1CF-4FCD-B740-ED87-1E5D5B877B0D}"/>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4407;p18">
                <a:extLst>
                  <a:ext uri="{FF2B5EF4-FFF2-40B4-BE49-F238E27FC236}">
                    <a16:creationId xmlns:a16="http://schemas.microsoft.com/office/drawing/2014/main" id="{F341C6B0-A395-0988-F3B4-26BE18F19949}"/>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4408;p18">
                <a:extLst>
                  <a:ext uri="{FF2B5EF4-FFF2-40B4-BE49-F238E27FC236}">
                    <a16:creationId xmlns:a16="http://schemas.microsoft.com/office/drawing/2014/main" id="{0ACFB323-46C7-8D76-91A7-B41D7A78979C}"/>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 name="Google Shape;14409;p18">
              <a:extLst>
                <a:ext uri="{FF2B5EF4-FFF2-40B4-BE49-F238E27FC236}">
                  <a16:creationId xmlns:a16="http://schemas.microsoft.com/office/drawing/2014/main" id="{ADD7EAA4-E05F-B12E-CAE2-C48B653E53AA}"/>
                </a:ext>
              </a:extLst>
            </p:cNvPr>
            <p:cNvGrpSpPr/>
            <p:nvPr/>
          </p:nvGrpSpPr>
          <p:grpSpPr>
            <a:xfrm rot="-2053293">
              <a:off x="3812643" y="4238180"/>
              <a:ext cx="1413114" cy="1267118"/>
              <a:chOff x="1152907" y="3459710"/>
              <a:chExt cx="369813" cy="331610"/>
            </a:xfrm>
          </p:grpSpPr>
          <p:sp>
            <p:nvSpPr>
              <p:cNvPr id="173" name="Google Shape;14410;p18">
                <a:extLst>
                  <a:ext uri="{FF2B5EF4-FFF2-40B4-BE49-F238E27FC236}">
                    <a16:creationId xmlns:a16="http://schemas.microsoft.com/office/drawing/2014/main" id="{3EFE8362-7988-D69E-C25E-CAF6FAC275C9}"/>
                  </a:ext>
                </a:extLst>
              </p:cNvPr>
              <p:cNvSpPr/>
              <p:nvPr/>
            </p:nvSpPr>
            <p:spPr>
              <a:xfrm>
                <a:off x="1377588" y="3572818"/>
                <a:ext cx="140492" cy="112163"/>
              </a:xfrm>
              <a:custGeom>
                <a:avLst/>
                <a:gdLst/>
                <a:ahLst/>
                <a:cxnLst/>
                <a:rect l="l" t="t" r="r" b="b"/>
                <a:pathLst>
                  <a:path w="4027" h="3215" extrusionOk="0">
                    <a:moveTo>
                      <a:pt x="2711" y="0"/>
                    </a:moveTo>
                    <a:cubicBezTo>
                      <a:pt x="2581" y="0"/>
                      <a:pt x="2423" y="56"/>
                      <a:pt x="2258" y="155"/>
                    </a:cubicBezTo>
                    <a:cubicBezTo>
                      <a:pt x="2036" y="289"/>
                      <a:pt x="1646" y="811"/>
                      <a:pt x="1046" y="1156"/>
                    </a:cubicBezTo>
                    <a:cubicBezTo>
                      <a:pt x="707" y="1350"/>
                      <a:pt x="418" y="1393"/>
                      <a:pt x="230" y="1393"/>
                    </a:cubicBezTo>
                    <a:cubicBezTo>
                      <a:pt x="85" y="1393"/>
                      <a:pt x="0" y="1367"/>
                      <a:pt x="0" y="1367"/>
                    </a:cubicBezTo>
                    <a:lnTo>
                      <a:pt x="0" y="1367"/>
                    </a:lnTo>
                    <a:lnTo>
                      <a:pt x="267" y="2802"/>
                    </a:lnTo>
                    <a:cubicBezTo>
                      <a:pt x="267" y="2802"/>
                      <a:pt x="1458" y="3102"/>
                      <a:pt x="2491" y="3203"/>
                    </a:cubicBezTo>
                    <a:cubicBezTo>
                      <a:pt x="2572" y="3210"/>
                      <a:pt x="2648" y="3214"/>
                      <a:pt x="2721" y="3214"/>
                    </a:cubicBezTo>
                    <a:cubicBezTo>
                      <a:pt x="3579" y="3214"/>
                      <a:pt x="3941" y="2711"/>
                      <a:pt x="3982" y="2558"/>
                    </a:cubicBezTo>
                    <a:cubicBezTo>
                      <a:pt x="4026" y="2402"/>
                      <a:pt x="3860" y="2390"/>
                      <a:pt x="3782" y="2301"/>
                    </a:cubicBezTo>
                    <a:cubicBezTo>
                      <a:pt x="3704" y="2212"/>
                      <a:pt x="3782" y="2012"/>
                      <a:pt x="3704" y="1812"/>
                    </a:cubicBezTo>
                    <a:cubicBezTo>
                      <a:pt x="3626" y="1601"/>
                      <a:pt x="3359" y="1367"/>
                      <a:pt x="3326" y="1223"/>
                    </a:cubicBezTo>
                    <a:cubicBezTo>
                      <a:pt x="3292" y="1089"/>
                      <a:pt x="3371" y="967"/>
                      <a:pt x="3393" y="811"/>
                    </a:cubicBezTo>
                    <a:cubicBezTo>
                      <a:pt x="3415" y="655"/>
                      <a:pt x="3292" y="622"/>
                      <a:pt x="3248" y="411"/>
                    </a:cubicBezTo>
                    <a:cubicBezTo>
                      <a:pt x="3203" y="200"/>
                      <a:pt x="2992" y="77"/>
                      <a:pt x="2837" y="22"/>
                    </a:cubicBezTo>
                    <a:cubicBezTo>
                      <a:pt x="2799" y="7"/>
                      <a:pt x="2757" y="0"/>
                      <a:pt x="271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4411;p18">
                <a:extLst>
                  <a:ext uri="{FF2B5EF4-FFF2-40B4-BE49-F238E27FC236}">
                    <a16:creationId xmlns:a16="http://schemas.microsoft.com/office/drawing/2014/main" id="{64261ED3-D606-71E2-674B-01FB04C7D24D}"/>
                  </a:ext>
                </a:extLst>
              </p:cNvPr>
              <p:cNvSpPr/>
              <p:nvPr/>
            </p:nvSpPr>
            <p:spPr>
              <a:xfrm>
                <a:off x="1377588" y="3614684"/>
                <a:ext cx="137771" cy="70298"/>
              </a:xfrm>
              <a:custGeom>
                <a:avLst/>
                <a:gdLst/>
                <a:ahLst/>
                <a:cxnLst/>
                <a:rect l="l" t="t" r="r" b="b"/>
                <a:pathLst>
                  <a:path w="3949" h="2015" extrusionOk="0">
                    <a:moveTo>
                      <a:pt x="968" y="1"/>
                    </a:moveTo>
                    <a:lnTo>
                      <a:pt x="968" y="1"/>
                    </a:lnTo>
                    <a:cubicBezTo>
                      <a:pt x="667" y="157"/>
                      <a:pt x="409" y="193"/>
                      <a:pt x="235" y="193"/>
                    </a:cubicBezTo>
                    <a:cubicBezTo>
                      <a:pt x="87" y="193"/>
                      <a:pt x="0" y="167"/>
                      <a:pt x="0" y="167"/>
                    </a:cubicBezTo>
                    <a:lnTo>
                      <a:pt x="0" y="167"/>
                    </a:lnTo>
                    <a:lnTo>
                      <a:pt x="267" y="1602"/>
                    </a:lnTo>
                    <a:cubicBezTo>
                      <a:pt x="267" y="1602"/>
                      <a:pt x="1458" y="1902"/>
                      <a:pt x="2491" y="2003"/>
                    </a:cubicBezTo>
                    <a:cubicBezTo>
                      <a:pt x="2574" y="2011"/>
                      <a:pt x="2653" y="2015"/>
                      <a:pt x="2728" y="2015"/>
                    </a:cubicBezTo>
                    <a:cubicBezTo>
                      <a:pt x="3459" y="2015"/>
                      <a:pt x="3828" y="1648"/>
                      <a:pt x="3949" y="1447"/>
                    </a:cubicBezTo>
                    <a:cubicBezTo>
                      <a:pt x="3915" y="1447"/>
                      <a:pt x="3882" y="1457"/>
                      <a:pt x="3848" y="1457"/>
                    </a:cubicBezTo>
                    <a:cubicBezTo>
                      <a:pt x="3637" y="1502"/>
                      <a:pt x="3448" y="1625"/>
                      <a:pt x="3248" y="1724"/>
                    </a:cubicBezTo>
                    <a:cubicBezTo>
                      <a:pt x="3108" y="1799"/>
                      <a:pt x="2950" y="1860"/>
                      <a:pt x="2791" y="1860"/>
                    </a:cubicBezTo>
                    <a:cubicBezTo>
                      <a:pt x="2736" y="1860"/>
                      <a:pt x="2680" y="1853"/>
                      <a:pt x="2625" y="1835"/>
                    </a:cubicBezTo>
                    <a:cubicBezTo>
                      <a:pt x="2469" y="1791"/>
                      <a:pt x="2347" y="1680"/>
                      <a:pt x="2192" y="1657"/>
                    </a:cubicBezTo>
                    <a:cubicBezTo>
                      <a:pt x="2171" y="1655"/>
                      <a:pt x="2151" y="1655"/>
                      <a:pt x="2131" y="1655"/>
                    </a:cubicBezTo>
                    <a:cubicBezTo>
                      <a:pt x="2043" y="1655"/>
                      <a:pt x="1961" y="1671"/>
                      <a:pt x="1880" y="1680"/>
                    </a:cubicBezTo>
                    <a:cubicBezTo>
                      <a:pt x="1780" y="1680"/>
                      <a:pt x="1658" y="1669"/>
                      <a:pt x="1591" y="1591"/>
                    </a:cubicBezTo>
                    <a:cubicBezTo>
                      <a:pt x="1502" y="1479"/>
                      <a:pt x="1546" y="1313"/>
                      <a:pt x="1602" y="1180"/>
                    </a:cubicBezTo>
                    <a:cubicBezTo>
                      <a:pt x="1658" y="1046"/>
                      <a:pt x="1613" y="957"/>
                      <a:pt x="1524" y="846"/>
                    </a:cubicBezTo>
                    <a:cubicBezTo>
                      <a:pt x="1458" y="757"/>
                      <a:pt x="1458" y="656"/>
                      <a:pt x="1346" y="646"/>
                    </a:cubicBezTo>
                    <a:cubicBezTo>
                      <a:pt x="1246" y="634"/>
                      <a:pt x="1146" y="634"/>
                      <a:pt x="1057" y="579"/>
                    </a:cubicBezTo>
                    <a:cubicBezTo>
                      <a:pt x="957" y="512"/>
                      <a:pt x="912" y="389"/>
                      <a:pt x="912" y="278"/>
                    </a:cubicBezTo>
                    <a:cubicBezTo>
                      <a:pt x="912" y="179"/>
                      <a:pt x="934" y="90"/>
                      <a:pt x="9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4412;p18">
                <a:extLst>
                  <a:ext uri="{FF2B5EF4-FFF2-40B4-BE49-F238E27FC236}">
                    <a16:creationId xmlns:a16="http://schemas.microsoft.com/office/drawing/2014/main" id="{92A07426-DC9B-41FE-86C8-411160C2FDFC}"/>
                  </a:ext>
                </a:extLst>
              </p:cNvPr>
              <p:cNvSpPr/>
              <p:nvPr/>
            </p:nvSpPr>
            <p:spPr>
              <a:xfrm>
                <a:off x="1387287" y="3595286"/>
                <a:ext cx="67926" cy="33806"/>
              </a:xfrm>
              <a:custGeom>
                <a:avLst/>
                <a:gdLst/>
                <a:ahLst/>
                <a:cxnLst/>
                <a:rect l="l" t="t" r="r" b="b"/>
                <a:pathLst>
                  <a:path w="1947" h="969" extrusionOk="0">
                    <a:moveTo>
                      <a:pt x="1946" y="1"/>
                    </a:moveTo>
                    <a:cubicBezTo>
                      <a:pt x="1769" y="45"/>
                      <a:pt x="1602" y="134"/>
                      <a:pt x="1446" y="234"/>
                    </a:cubicBezTo>
                    <a:cubicBezTo>
                      <a:pt x="1291" y="334"/>
                      <a:pt x="1146" y="445"/>
                      <a:pt x="990" y="545"/>
                    </a:cubicBezTo>
                    <a:cubicBezTo>
                      <a:pt x="846" y="656"/>
                      <a:pt x="690" y="745"/>
                      <a:pt x="523" y="812"/>
                    </a:cubicBezTo>
                    <a:cubicBezTo>
                      <a:pt x="356" y="890"/>
                      <a:pt x="189" y="935"/>
                      <a:pt x="1" y="935"/>
                    </a:cubicBezTo>
                    <a:lnTo>
                      <a:pt x="1" y="945"/>
                    </a:lnTo>
                    <a:cubicBezTo>
                      <a:pt x="64" y="961"/>
                      <a:pt x="129" y="969"/>
                      <a:pt x="196" y="969"/>
                    </a:cubicBezTo>
                    <a:cubicBezTo>
                      <a:pt x="318" y="969"/>
                      <a:pt x="442" y="944"/>
                      <a:pt x="557" y="901"/>
                    </a:cubicBezTo>
                    <a:cubicBezTo>
                      <a:pt x="735" y="834"/>
                      <a:pt x="890" y="723"/>
                      <a:pt x="1034" y="612"/>
                    </a:cubicBezTo>
                    <a:cubicBezTo>
                      <a:pt x="1180" y="490"/>
                      <a:pt x="1324" y="379"/>
                      <a:pt x="1469" y="267"/>
                    </a:cubicBezTo>
                    <a:cubicBezTo>
                      <a:pt x="1613" y="156"/>
                      <a:pt x="1780" y="67"/>
                      <a:pt x="1946"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4413;p18">
                <a:extLst>
                  <a:ext uri="{FF2B5EF4-FFF2-40B4-BE49-F238E27FC236}">
                    <a16:creationId xmlns:a16="http://schemas.microsoft.com/office/drawing/2014/main" id="{9AA9F3DF-DC8E-FEC1-31B9-57A69EF3474E}"/>
                  </a:ext>
                </a:extLst>
              </p:cNvPr>
              <p:cNvSpPr/>
              <p:nvPr/>
            </p:nvSpPr>
            <p:spPr>
              <a:xfrm>
                <a:off x="1385752" y="3604915"/>
                <a:ext cx="88858" cy="32690"/>
              </a:xfrm>
              <a:custGeom>
                <a:avLst/>
                <a:gdLst/>
                <a:ahLst/>
                <a:cxnLst/>
                <a:rect l="l" t="t" r="r" b="b"/>
                <a:pathLst>
                  <a:path w="2547" h="937" extrusionOk="0">
                    <a:moveTo>
                      <a:pt x="2489" y="1"/>
                    </a:moveTo>
                    <a:cubicBezTo>
                      <a:pt x="2277" y="1"/>
                      <a:pt x="2074" y="54"/>
                      <a:pt x="1879" y="136"/>
                    </a:cubicBezTo>
                    <a:cubicBezTo>
                      <a:pt x="1668" y="225"/>
                      <a:pt x="1468" y="325"/>
                      <a:pt x="1256" y="425"/>
                    </a:cubicBezTo>
                    <a:cubicBezTo>
                      <a:pt x="1056" y="525"/>
                      <a:pt x="845" y="614"/>
                      <a:pt x="645" y="703"/>
                    </a:cubicBezTo>
                    <a:cubicBezTo>
                      <a:pt x="433" y="792"/>
                      <a:pt x="223" y="870"/>
                      <a:pt x="0" y="926"/>
                    </a:cubicBezTo>
                    <a:lnTo>
                      <a:pt x="11" y="936"/>
                    </a:lnTo>
                    <a:cubicBezTo>
                      <a:pt x="233" y="936"/>
                      <a:pt x="467" y="881"/>
                      <a:pt x="678" y="803"/>
                    </a:cubicBezTo>
                    <a:cubicBezTo>
                      <a:pt x="901" y="726"/>
                      <a:pt x="1101" y="614"/>
                      <a:pt x="1301" y="503"/>
                    </a:cubicBezTo>
                    <a:cubicBezTo>
                      <a:pt x="1501" y="403"/>
                      <a:pt x="1701" y="281"/>
                      <a:pt x="1902" y="192"/>
                    </a:cubicBezTo>
                    <a:cubicBezTo>
                      <a:pt x="2102" y="91"/>
                      <a:pt x="2324" y="14"/>
                      <a:pt x="2547" y="14"/>
                    </a:cubicBezTo>
                    <a:lnTo>
                      <a:pt x="2547" y="2"/>
                    </a:lnTo>
                    <a:cubicBezTo>
                      <a:pt x="2527" y="1"/>
                      <a:pt x="2508" y="1"/>
                      <a:pt x="248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4414;p18">
                <a:extLst>
                  <a:ext uri="{FF2B5EF4-FFF2-40B4-BE49-F238E27FC236}">
                    <a16:creationId xmlns:a16="http://schemas.microsoft.com/office/drawing/2014/main" id="{CB8C3609-8DE7-0FC2-04FB-F9919A087AE4}"/>
                  </a:ext>
                </a:extLst>
              </p:cNvPr>
              <p:cNvSpPr/>
              <p:nvPr/>
            </p:nvSpPr>
            <p:spPr>
              <a:xfrm>
                <a:off x="1388857" y="3630209"/>
                <a:ext cx="79160" cy="14792"/>
              </a:xfrm>
              <a:custGeom>
                <a:avLst/>
                <a:gdLst/>
                <a:ahLst/>
                <a:cxnLst/>
                <a:rect l="l" t="t" r="r" b="b"/>
                <a:pathLst>
                  <a:path w="2269" h="424" extrusionOk="0">
                    <a:moveTo>
                      <a:pt x="2269" y="1"/>
                    </a:moveTo>
                    <a:cubicBezTo>
                      <a:pt x="2069" y="11"/>
                      <a:pt x="1879" y="56"/>
                      <a:pt x="1701" y="112"/>
                    </a:cubicBezTo>
                    <a:cubicBezTo>
                      <a:pt x="1513" y="167"/>
                      <a:pt x="1323" y="223"/>
                      <a:pt x="1135" y="256"/>
                    </a:cubicBezTo>
                    <a:cubicBezTo>
                      <a:pt x="945" y="290"/>
                      <a:pt x="756" y="300"/>
                      <a:pt x="567" y="323"/>
                    </a:cubicBezTo>
                    <a:cubicBezTo>
                      <a:pt x="378" y="345"/>
                      <a:pt x="189" y="345"/>
                      <a:pt x="0" y="356"/>
                    </a:cubicBezTo>
                    <a:lnTo>
                      <a:pt x="0" y="367"/>
                    </a:lnTo>
                    <a:cubicBezTo>
                      <a:pt x="189" y="412"/>
                      <a:pt x="378" y="423"/>
                      <a:pt x="578" y="423"/>
                    </a:cubicBezTo>
                    <a:cubicBezTo>
                      <a:pt x="767" y="412"/>
                      <a:pt x="967" y="379"/>
                      <a:pt x="1157" y="323"/>
                    </a:cubicBezTo>
                    <a:cubicBezTo>
                      <a:pt x="1345" y="278"/>
                      <a:pt x="1523" y="211"/>
                      <a:pt x="1713" y="156"/>
                    </a:cubicBezTo>
                    <a:cubicBezTo>
                      <a:pt x="1891" y="90"/>
                      <a:pt x="2079" y="33"/>
                      <a:pt x="2269" y="11"/>
                    </a:cubicBezTo>
                    <a:lnTo>
                      <a:pt x="226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4415;p18">
                <a:extLst>
                  <a:ext uri="{FF2B5EF4-FFF2-40B4-BE49-F238E27FC236}">
                    <a16:creationId xmlns:a16="http://schemas.microsoft.com/office/drawing/2014/main" id="{1AA0D0B2-7725-7DE4-3656-0039F2F7E175}"/>
                  </a:ext>
                </a:extLst>
              </p:cNvPr>
              <p:cNvSpPr/>
              <p:nvPr/>
            </p:nvSpPr>
            <p:spPr>
              <a:xfrm>
                <a:off x="1389206" y="3649607"/>
                <a:ext cx="105221" cy="11792"/>
              </a:xfrm>
              <a:custGeom>
                <a:avLst/>
                <a:gdLst/>
                <a:ahLst/>
                <a:cxnLst/>
                <a:rect l="l" t="t" r="r" b="b"/>
                <a:pathLst>
                  <a:path w="3016" h="338" extrusionOk="0">
                    <a:moveTo>
                      <a:pt x="1" y="1"/>
                    </a:moveTo>
                    <a:lnTo>
                      <a:pt x="1" y="11"/>
                    </a:lnTo>
                    <a:cubicBezTo>
                      <a:pt x="235" y="123"/>
                      <a:pt x="479" y="212"/>
                      <a:pt x="724" y="268"/>
                    </a:cubicBezTo>
                    <a:cubicBezTo>
                      <a:pt x="925" y="320"/>
                      <a:pt x="1133" y="338"/>
                      <a:pt x="1338" y="338"/>
                    </a:cubicBezTo>
                    <a:cubicBezTo>
                      <a:pt x="1393" y="338"/>
                      <a:pt x="1448" y="337"/>
                      <a:pt x="1503" y="334"/>
                    </a:cubicBezTo>
                    <a:cubicBezTo>
                      <a:pt x="1636" y="334"/>
                      <a:pt x="1758" y="323"/>
                      <a:pt x="1891" y="290"/>
                    </a:cubicBezTo>
                    <a:cubicBezTo>
                      <a:pt x="2014" y="268"/>
                      <a:pt x="2148" y="234"/>
                      <a:pt x="2270" y="201"/>
                    </a:cubicBezTo>
                    <a:cubicBezTo>
                      <a:pt x="2496" y="129"/>
                      <a:pt x="2722" y="66"/>
                      <a:pt x="2957" y="66"/>
                    </a:cubicBezTo>
                    <a:cubicBezTo>
                      <a:pt x="2976" y="66"/>
                      <a:pt x="2996" y="67"/>
                      <a:pt x="3015" y="67"/>
                    </a:cubicBezTo>
                    <a:lnTo>
                      <a:pt x="3015" y="45"/>
                    </a:lnTo>
                    <a:cubicBezTo>
                      <a:pt x="2975" y="42"/>
                      <a:pt x="2935" y="40"/>
                      <a:pt x="2895" y="40"/>
                    </a:cubicBezTo>
                    <a:cubicBezTo>
                      <a:pt x="2676" y="40"/>
                      <a:pt x="2454" y="87"/>
                      <a:pt x="2247" y="134"/>
                    </a:cubicBezTo>
                    <a:cubicBezTo>
                      <a:pt x="2027" y="184"/>
                      <a:pt x="1799" y="225"/>
                      <a:pt x="1577" y="225"/>
                    </a:cubicBezTo>
                    <a:cubicBezTo>
                      <a:pt x="1552" y="225"/>
                      <a:pt x="1527" y="224"/>
                      <a:pt x="1503" y="223"/>
                    </a:cubicBezTo>
                    <a:cubicBezTo>
                      <a:pt x="1246" y="223"/>
                      <a:pt x="1002" y="167"/>
                      <a:pt x="757" y="134"/>
                    </a:cubicBezTo>
                    <a:cubicBezTo>
                      <a:pt x="502" y="90"/>
                      <a:pt x="257" y="34"/>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4416;p18">
                <a:extLst>
                  <a:ext uri="{FF2B5EF4-FFF2-40B4-BE49-F238E27FC236}">
                    <a16:creationId xmlns:a16="http://schemas.microsoft.com/office/drawing/2014/main" id="{0D6496A1-7891-2F03-B742-B52069EF83A4}"/>
                  </a:ext>
                </a:extLst>
              </p:cNvPr>
              <p:cNvSpPr/>
              <p:nvPr/>
            </p:nvSpPr>
            <p:spPr>
              <a:xfrm>
                <a:off x="1348491" y="3653096"/>
                <a:ext cx="174228" cy="138224"/>
              </a:xfrm>
              <a:custGeom>
                <a:avLst/>
                <a:gdLst/>
                <a:ahLst/>
                <a:cxnLst/>
                <a:rect l="l" t="t" r="r" b="b"/>
                <a:pathLst>
                  <a:path w="4994" h="3962" extrusionOk="0">
                    <a:moveTo>
                      <a:pt x="912" y="0"/>
                    </a:moveTo>
                    <a:lnTo>
                      <a:pt x="0" y="289"/>
                    </a:lnTo>
                    <a:cubicBezTo>
                      <a:pt x="0" y="289"/>
                      <a:pt x="456" y="2281"/>
                      <a:pt x="801" y="2981"/>
                    </a:cubicBezTo>
                    <a:cubicBezTo>
                      <a:pt x="1135" y="3693"/>
                      <a:pt x="1657" y="3782"/>
                      <a:pt x="1958" y="3882"/>
                    </a:cubicBezTo>
                    <a:cubicBezTo>
                      <a:pt x="2165" y="3951"/>
                      <a:pt x="2421" y="3962"/>
                      <a:pt x="2691" y="3962"/>
                    </a:cubicBezTo>
                    <a:cubicBezTo>
                      <a:pt x="2811" y="3962"/>
                      <a:pt x="2935" y="3960"/>
                      <a:pt x="3058" y="3960"/>
                    </a:cubicBezTo>
                    <a:cubicBezTo>
                      <a:pt x="3459" y="3949"/>
                      <a:pt x="3459" y="3693"/>
                      <a:pt x="3615" y="3537"/>
                    </a:cubicBezTo>
                    <a:cubicBezTo>
                      <a:pt x="3682" y="3474"/>
                      <a:pt x="3734" y="3464"/>
                      <a:pt x="3784" y="3464"/>
                    </a:cubicBezTo>
                    <a:cubicBezTo>
                      <a:pt x="3808" y="3464"/>
                      <a:pt x="3831" y="3466"/>
                      <a:pt x="3856" y="3466"/>
                    </a:cubicBezTo>
                    <a:cubicBezTo>
                      <a:pt x="3908" y="3466"/>
                      <a:pt x="3968" y="3456"/>
                      <a:pt x="4049" y="3393"/>
                    </a:cubicBezTo>
                    <a:cubicBezTo>
                      <a:pt x="4249" y="3237"/>
                      <a:pt x="4126" y="2959"/>
                      <a:pt x="4171" y="2848"/>
                    </a:cubicBezTo>
                    <a:cubicBezTo>
                      <a:pt x="4215" y="2748"/>
                      <a:pt x="4227" y="2736"/>
                      <a:pt x="4482" y="2625"/>
                    </a:cubicBezTo>
                    <a:cubicBezTo>
                      <a:pt x="4738" y="2514"/>
                      <a:pt x="4771" y="2269"/>
                      <a:pt x="4883" y="2058"/>
                    </a:cubicBezTo>
                    <a:cubicBezTo>
                      <a:pt x="4994" y="1847"/>
                      <a:pt x="4905" y="1702"/>
                      <a:pt x="4638" y="1602"/>
                    </a:cubicBezTo>
                    <a:cubicBezTo>
                      <a:pt x="4371" y="1502"/>
                      <a:pt x="4227" y="1535"/>
                      <a:pt x="3859" y="1491"/>
                    </a:cubicBezTo>
                    <a:cubicBezTo>
                      <a:pt x="3503" y="1458"/>
                      <a:pt x="2848" y="1235"/>
                      <a:pt x="2235" y="1001"/>
                    </a:cubicBezTo>
                    <a:cubicBezTo>
                      <a:pt x="1624" y="779"/>
                      <a:pt x="912" y="0"/>
                      <a:pt x="912"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4417;p18">
                <a:extLst>
                  <a:ext uri="{FF2B5EF4-FFF2-40B4-BE49-F238E27FC236}">
                    <a16:creationId xmlns:a16="http://schemas.microsoft.com/office/drawing/2014/main" id="{4B9C124A-9FF0-2532-68A5-A7C14C76A35B}"/>
                  </a:ext>
                </a:extLst>
              </p:cNvPr>
              <p:cNvSpPr/>
              <p:nvPr/>
            </p:nvSpPr>
            <p:spPr>
              <a:xfrm>
                <a:off x="1348491" y="3653096"/>
                <a:ext cx="68310" cy="132747"/>
              </a:xfrm>
              <a:custGeom>
                <a:avLst/>
                <a:gdLst/>
                <a:ahLst/>
                <a:cxnLst/>
                <a:rect l="l" t="t" r="r" b="b"/>
                <a:pathLst>
                  <a:path w="1958" h="3805" extrusionOk="0">
                    <a:moveTo>
                      <a:pt x="912" y="0"/>
                    </a:moveTo>
                    <a:lnTo>
                      <a:pt x="0" y="289"/>
                    </a:lnTo>
                    <a:cubicBezTo>
                      <a:pt x="0" y="289"/>
                      <a:pt x="456" y="2281"/>
                      <a:pt x="801" y="2981"/>
                    </a:cubicBezTo>
                    <a:cubicBezTo>
                      <a:pt x="1056" y="3526"/>
                      <a:pt x="1412" y="3704"/>
                      <a:pt x="1702" y="3804"/>
                    </a:cubicBezTo>
                    <a:cubicBezTo>
                      <a:pt x="1847" y="3671"/>
                      <a:pt x="1958" y="3504"/>
                      <a:pt x="1924" y="3326"/>
                    </a:cubicBezTo>
                    <a:cubicBezTo>
                      <a:pt x="1891" y="3181"/>
                      <a:pt x="1780" y="3082"/>
                      <a:pt x="1746" y="2937"/>
                    </a:cubicBezTo>
                    <a:cubicBezTo>
                      <a:pt x="1713" y="2781"/>
                      <a:pt x="1780" y="2625"/>
                      <a:pt x="1813" y="2481"/>
                    </a:cubicBezTo>
                    <a:cubicBezTo>
                      <a:pt x="1924" y="2103"/>
                      <a:pt x="1857" y="1680"/>
                      <a:pt x="1657" y="1335"/>
                    </a:cubicBezTo>
                    <a:cubicBezTo>
                      <a:pt x="1602" y="1258"/>
                      <a:pt x="1535" y="1169"/>
                      <a:pt x="1524" y="1068"/>
                    </a:cubicBezTo>
                    <a:cubicBezTo>
                      <a:pt x="1501" y="946"/>
                      <a:pt x="1546" y="835"/>
                      <a:pt x="1580" y="724"/>
                    </a:cubicBezTo>
                    <a:cubicBezTo>
                      <a:pt x="1590" y="690"/>
                      <a:pt x="1602" y="657"/>
                      <a:pt x="1602" y="623"/>
                    </a:cubicBezTo>
                    <a:cubicBezTo>
                      <a:pt x="1224" y="334"/>
                      <a:pt x="912" y="0"/>
                      <a:pt x="9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4418;p18">
                <a:extLst>
                  <a:ext uri="{FF2B5EF4-FFF2-40B4-BE49-F238E27FC236}">
                    <a16:creationId xmlns:a16="http://schemas.microsoft.com/office/drawing/2014/main" id="{509997AF-3E30-4C37-E714-D734E8A748E3}"/>
                  </a:ext>
                </a:extLst>
              </p:cNvPr>
              <p:cNvSpPr/>
              <p:nvPr/>
            </p:nvSpPr>
            <p:spPr>
              <a:xfrm>
                <a:off x="1364366" y="3660841"/>
                <a:ext cx="45842" cy="86975"/>
              </a:xfrm>
              <a:custGeom>
                <a:avLst/>
                <a:gdLst/>
                <a:ahLst/>
                <a:cxnLst/>
                <a:rect l="l" t="t" r="r" b="b"/>
                <a:pathLst>
                  <a:path w="1314" h="2493" extrusionOk="0">
                    <a:moveTo>
                      <a:pt x="12" y="1"/>
                    </a:moveTo>
                    <a:lnTo>
                      <a:pt x="1" y="12"/>
                    </a:lnTo>
                    <a:cubicBezTo>
                      <a:pt x="68" y="245"/>
                      <a:pt x="146" y="468"/>
                      <a:pt x="235" y="690"/>
                    </a:cubicBezTo>
                    <a:cubicBezTo>
                      <a:pt x="324" y="902"/>
                      <a:pt x="435" y="1113"/>
                      <a:pt x="524" y="1325"/>
                    </a:cubicBezTo>
                    <a:cubicBezTo>
                      <a:pt x="624" y="1547"/>
                      <a:pt x="713" y="1758"/>
                      <a:pt x="813" y="1981"/>
                    </a:cubicBezTo>
                    <a:cubicBezTo>
                      <a:pt x="913" y="2192"/>
                      <a:pt x="1069" y="2415"/>
                      <a:pt x="1303" y="2492"/>
                    </a:cubicBezTo>
                    <a:lnTo>
                      <a:pt x="1313" y="2470"/>
                    </a:lnTo>
                    <a:cubicBezTo>
                      <a:pt x="1102" y="2370"/>
                      <a:pt x="969" y="2158"/>
                      <a:pt x="891" y="1948"/>
                    </a:cubicBezTo>
                    <a:cubicBezTo>
                      <a:pt x="813" y="1725"/>
                      <a:pt x="747" y="1491"/>
                      <a:pt x="668" y="1269"/>
                    </a:cubicBezTo>
                    <a:cubicBezTo>
                      <a:pt x="591" y="1046"/>
                      <a:pt x="524" y="813"/>
                      <a:pt x="401" y="601"/>
                    </a:cubicBezTo>
                    <a:cubicBezTo>
                      <a:pt x="302" y="390"/>
                      <a:pt x="168"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4419;p18">
                <a:extLst>
                  <a:ext uri="{FF2B5EF4-FFF2-40B4-BE49-F238E27FC236}">
                    <a16:creationId xmlns:a16="http://schemas.microsoft.com/office/drawing/2014/main" id="{1CCAD74A-2F24-9EBF-C214-906CB99A8016}"/>
                  </a:ext>
                </a:extLst>
              </p:cNvPr>
              <p:cNvSpPr/>
              <p:nvPr/>
            </p:nvSpPr>
            <p:spPr>
              <a:xfrm>
                <a:off x="1368657" y="3660073"/>
                <a:ext cx="68345" cy="85405"/>
              </a:xfrm>
              <a:custGeom>
                <a:avLst/>
                <a:gdLst/>
                <a:ahLst/>
                <a:cxnLst/>
                <a:rect l="l" t="t" r="r" b="b"/>
                <a:pathLst>
                  <a:path w="1959" h="2448" extrusionOk="0">
                    <a:moveTo>
                      <a:pt x="1" y="1"/>
                    </a:moveTo>
                    <a:cubicBezTo>
                      <a:pt x="167" y="212"/>
                      <a:pt x="301" y="435"/>
                      <a:pt x="434" y="668"/>
                    </a:cubicBezTo>
                    <a:cubicBezTo>
                      <a:pt x="567" y="890"/>
                      <a:pt x="701" y="1113"/>
                      <a:pt x="857" y="1335"/>
                    </a:cubicBezTo>
                    <a:cubicBezTo>
                      <a:pt x="1012" y="1547"/>
                      <a:pt x="1168" y="1758"/>
                      <a:pt x="1335" y="1970"/>
                    </a:cubicBezTo>
                    <a:cubicBezTo>
                      <a:pt x="1413" y="2081"/>
                      <a:pt x="1502" y="2180"/>
                      <a:pt x="1602" y="2269"/>
                    </a:cubicBezTo>
                    <a:cubicBezTo>
                      <a:pt x="1702" y="2348"/>
                      <a:pt x="1825" y="2414"/>
                      <a:pt x="1958" y="2447"/>
                    </a:cubicBezTo>
                    <a:lnTo>
                      <a:pt x="1958" y="2437"/>
                    </a:lnTo>
                    <a:cubicBezTo>
                      <a:pt x="1825" y="2403"/>
                      <a:pt x="1714" y="2336"/>
                      <a:pt x="1625" y="2247"/>
                    </a:cubicBezTo>
                    <a:cubicBezTo>
                      <a:pt x="1524" y="2158"/>
                      <a:pt x="1447" y="2047"/>
                      <a:pt x="1368" y="1947"/>
                    </a:cubicBezTo>
                    <a:cubicBezTo>
                      <a:pt x="1213" y="1725"/>
                      <a:pt x="1068" y="1513"/>
                      <a:pt x="923" y="1291"/>
                    </a:cubicBezTo>
                    <a:cubicBezTo>
                      <a:pt x="779" y="1068"/>
                      <a:pt x="656" y="835"/>
                      <a:pt x="512" y="613"/>
                    </a:cubicBezTo>
                    <a:cubicBezTo>
                      <a:pt x="367" y="390"/>
                      <a:pt x="212" y="178"/>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4420;p18">
                <a:extLst>
                  <a:ext uri="{FF2B5EF4-FFF2-40B4-BE49-F238E27FC236}">
                    <a16:creationId xmlns:a16="http://schemas.microsoft.com/office/drawing/2014/main" id="{E2E73D73-0BA2-90DF-645C-358F6C2C4D1B}"/>
                  </a:ext>
                </a:extLst>
              </p:cNvPr>
              <p:cNvSpPr/>
              <p:nvPr/>
            </p:nvSpPr>
            <p:spPr>
              <a:xfrm>
                <a:off x="1367889" y="3653479"/>
                <a:ext cx="79962" cy="63286"/>
              </a:xfrm>
              <a:custGeom>
                <a:avLst/>
                <a:gdLst/>
                <a:ahLst/>
                <a:cxnLst/>
                <a:rect l="l" t="t" r="r" b="b"/>
                <a:pathLst>
                  <a:path w="2292" h="1814" extrusionOk="0">
                    <a:moveTo>
                      <a:pt x="11" y="1"/>
                    </a:moveTo>
                    <a:lnTo>
                      <a:pt x="0" y="12"/>
                    </a:lnTo>
                    <a:cubicBezTo>
                      <a:pt x="167" y="190"/>
                      <a:pt x="334" y="367"/>
                      <a:pt x="490" y="545"/>
                    </a:cubicBezTo>
                    <a:cubicBezTo>
                      <a:pt x="656" y="735"/>
                      <a:pt x="834" y="901"/>
                      <a:pt x="1024" y="1057"/>
                    </a:cubicBezTo>
                    <a:cubicBezTo>
                      <a:pt x="1212" y="1224"/>
                      <a:pt x="1413" y="1368"/>
                      <a:pt x="1624" y="1502"/>
                    </a:cubicBezTo>
                    <a:cubicBezTo>
                      <a:pt x="1835" y="1625"/>
                      <a:pt x="2058" y="1736"/>
                      <a:pt x="2280" y="1813"/>
                    </a:cubicBezTo>
                    <a:lnTo>
                      <a:pt x="2292" y="1803"/>
                    </a:lnTo>
                    <a:cubicBezTo>
                      <a:pt x="2069" y="1702"/>
                      <a:pt x="1857" y="1580"/>
                      <a:pt x="1657" y="1435"/>
                    </a:cubicBezTo>
                    <a:cubicBezTo>
                      <a:pt x="1457" y="1302"/>
                      <a:pt x="1279" y="1146"/>
                      <a:pt x="1101" y="980"/>
                    </a:cubicBezTo>
                    <a:cubicBezTo>
                      <a:pt x="923" y="812"/>
                      <a:pt x="779" y="624"/>
                      <a:pt x="601" y="446"/>
                    </a:cubicBezTo>
                    <a:cubicBezTo>
                      <a:pt x="423" y="278"/>
                      <a:pt x="234" y="112"/>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4421;p18">
                <a:extLst>
                  <a:ext uri="{FF2B5EF4-FFF2-40B4-BE49-F238E27FC236}">
                    <a16:creationId xmlns:a16="http://schemas.microsoft.com/office/drawing/2014/main" id="{D96F2E61-45AB-6582-AF8A-9727F55CB2EB}"/>
                  </a:ext>
                </a:extLst>
              </p:cNvPr>
              <p:cNvSpPr/>
              <p:nvPr/>
            </p:nvSpPr>
            <p:spPr>
              <a:xfrm>
                <a:off x="1240198" y="3657736"/>
                <a:ext cx="140911" cy="133270"/>
              </a:xfrm>
              <a:custGeom>
                <a:avLst/>
                <a:gdLst/>
                <a:ahLst/>
                <a:cxnLst/>
                <a:rect l="l" t="t" r="r" b="b"/>
                <a:pathLst>
                  <a:path w="4039" h="3820" extrusionOk="0">
                    <a:moveTo>
                      <a:pt x="2593" y="1"/>
                    </a:moveTo>
                    <a:cubicBezTo>
                      <a:pt x="2593" y="1"/>
                      <a:pt x="2326" y="401"/>
                      <a:pt x="2092" y="657"/>
                    </a:cubicBezTo>
                    <a:cubicBezTo>
                      <a:pt x="1859" y="913"/>
                      <a:pt x="1536" y="1246"/>
                      <a:pt x="1214" y="1358"/>
                    </a:cubicBezTo>
                    <a:cubicBezTo>
                      <a:pt x="891" y="1480"/>
                      <a:pt x="435" y="1480"/>
                      <a:pt x="223" y="1803"/>
                    </a:cubicBezTo>
                    <a:cubicBezTo>
                      <a:pt x="1" y="2126"/>
                      <a:pt x="90" y="2348"/>
                      <a:pt x="302" y="2381"/>
                    </a:cubicBezTo>
                    <a:cubicBezTo>
                      <a:pt x="524" y="2425"/>
                      <a:pt x="601" y="2470"/>
                      <a:pt x="769" y="2603"/>
                    </a:cubicBezTo>
                    <a:cubicBezTo>
                      <a:pt x="935" y="2726"/>
                      <a:pt x="1046" y="2837"/>
                      <a:pt x="1036" y="2993"/>
                    </a:cubicBezTo>
                    <a:cubicBezTo>
                      <a:pt x="1024" y="3149"/>
                      <a:pt x="969" y="3349"/>
                      <a:pt x="1291" y="3404"/>
                    </a:cubicBezTo>
                    <a:cubicBezTo>
                      <a:pt x="1399" y="3423"/>
                      <a:pt x="1477" y="3427"/>
                      <a:pt x="1537" y="3427"/>
                    </a:cubicBezTo>
                    <a:cubicBezTo>
                      <a:pt x="1577" y="3427"/>
                      <a:pt x="1610" y="3425"/>
                      <a:pt x="1638" y="3425"/>
                    </a:cubicBezTo>
                    <a:cubicBezTo>
                      <a:pt x="1693" y="3425"/>
                      <a:pt x="1731" y="3432"/>
                      <a:pt x="1780" y="3471"/>
                    </a:cubicBezTo>
                    <a:cubicBezTo>
                      <a:pt x="1892" y="3560"/>
                      <a:pt x="1914" y="3805"/>
                      <a:pt x="2136" y="3816"/>
                    </a:cubicBezTo>
                    <a:cubicBezTo>
                      <a:pt x="2178" y="3818"/>
                      <a:pt x="2222" y="3820"/>
                      <a:pt x="2267" y="3820"/>
                    </a:cubicBezTo>
                    <a:cubicBezTo>
                      <a:pt x="2464" y="3820"/>
                      <a:pt x="2696" y="3789"/>
                      <a:pt x="2949" y="3627"/>
                    </a:cubicBezTo>
                    <a:cubicBezTo>
                      <a:pt x="3260" y="3426"/>
                      <a:pt x="3582" y="3360"/>
                      <a:pt x="3805" y="2659"/>
                    </a:cubicBezTo>
                    <a:cubicBezTo>
                      <a:pt x="4039" y="1948"/>
                      <a:pt x="3772" y="479"/>
                      <a:pt x="3772" y="479"/>
                    </a:cubicBezTo>
                    <a:lnTo>
                      <a:pt x="2593"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4422;p18">
                <a:extLst>
                  <a:ext uri="{FF2B5EF4-FFF2-40B4-BE49-F238E27FC236}">
                    <a16:creationId xmlns:a16="http://schemas.microsoft.com/office/drawing/2014/main" id="{00E3E8E7-2830-1489-9DC2-7909E202D19B}"/>
                  </a:ext>
                </a:extLst>
              </p:cNvPr>
              <p:cNvSpPr/>
              <p:nvPr/>
            </p:nvSpPr>
            <p:spPr>
              <a:xfrm>
                <a:off x="1258828" y="3657736"/>
                <a:ext cx="116838" cy="60286"/>
              </a:xfrm>
              <a:custGeom>
                <a:avLst/>
                <a:gdLst/>
                <a:ahLst/>
                <a:cxnLst/>
                <a:rect l="l" t="t" r="r" b="b"/>
                <a:pathLst>
                  <a:path w="3349" h="1728" extrusionOk="0">
                    <a:moveTo>
                      <a:pt x="2059" y="1"/>
                    </a:moveTo>
                    <a:cubicBezTo>
                      <a:pt x="2059" y="1"/>
                      <a:pt x="1792" y="401"/>
                      <a:pt x="1558" y="657"/>
                    </a:cubicBezTo>
                    <a:cubicBezTo>
                      <a:pt x="1325" y="913"/>
                      <a:pt x="1002" y="1246"/>
                      <a:pt x="680" y="1358"/>
                    </a:cubicBezTo>
                    <a:cubicBezTo>
                      <a:pt x="479" y="1436"/>
                      <a:pt x="212" y="1469"/>
                      <a:pt x="1" y="1558"/>
                    </a:cubicBezTo>
                    <a:cubicBezTo>
                      <a:pt x="45" y="1625"/>
                      <a:pt x="123" y="1691"/>
                      <a:pt x="201" y="1714"/>
                    </a:cubicBezTo>
                    <a:cubicBezTo>
                      <a:pt x="239" y="1723"/>
                      <a:pt x="278" y="1727"/>
                      <a:pt x="317" y="1727"/>
                    </a:cubicBezTo>
                    <a:cubicBezTo>
                      <a:pt x="416" y="1727"/>
                      <a:pt x="517" y="1701"/>
                      <a:pt x="613" y="1669"/>
                    </a:cubicBezTo>
                    <a:cubicBezTo>
                      <a:pt x="890" y="1592"/>
                      <a:pt x="1180" y="1469"/>
                      <a:pt x="1447" y="1335"/>
                    </a:cubicBezTo>
                    <a:cubicBezTo>
                      <a:pt x="1525" y="1291"/>
                      <a:pt x="1602" y="1258"/>
                      <a:pt x="1691" y="1258"/>
                    </a:cubicBezTo>
                    <a:cubicBezTo>
                      <a:pt x="1792" y="1258"/>
                      <a:pt x="1881" y="1313"/>
                      <a:pt x="1992" y="1325"/>
                    </a:cubicBezTo>
                    <a:cubicBezTo>
                      <a:pt x="2011" y="1328"/>
                      <a:pt x="2031" y="1329"/>
                      <a:pt x="2050" y="1329"/>
                    </a:cubicBezTo>
                    <a:cubicBezTo>
                      <a:pt x="2154" y="1329"/>
                      <a:pt x="2260" y="1290"/>
                      <a:pt x="2371" y="1290"/>
                    </a:cubicBezTo>
                    <a:cubicBezTo>
                      <a:pt x="2381" y="1290"/>
                      <a:pt x="2392" y="1290"/>
                      <a:pt x="2403" y="1291"/>
                    </a:cubicBezTo>
                    <a:cubicBezTo>
                      <a:pt x="2504" y="1313"/>
                      <a:pt x="2593" y="1369"/>
                      <a:pt x="2692" y="1402"/>
                    </a:cubicBezTo>
                    <a:cubicBezTo>
                      <a:pt x="2761" y="1424"/>
                      <a:pt x="2833" y="1433"/>
                      <a:pt x="2905" y="1433"/>
                    </a:cubicBezTo>
                    <a:cubicBezTo>
                      <a:pt x="3054" y="1433"/>
                      <a:pt x="3206" y="1395"/>
                      <a:pt x="3349" y="1358"/>
                    </a:cubicBezTo>
                    <a:cubicBezTo>
                      <a:pt x="3315" y="868"/>
                      <a:pt x="3238" y="479"/>
                      <a:pt x="3238" y="479"/>
                    </a:cubicBezTo>
                    <a:lnTo>
                      <a:pt x="205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4423;p18">
                <a:extLst>
                  <a:ext uri="{FF2B5EF4-FFF2-40B4-BE49-F238E27FC236}">
                    <a16:creationId xmlns:a16="http://schemas.microsoft.com/office/drawing/2014/main" id="{52398299-C593-7404-D1B0-607B4BFB19DB}"/>
                  </a:ext>
                </a:extLst>
              </p:cNvPr>
              <p:cNvSpPr/>
              <p:nvPr/>
            </p:nvSpPr>
            <p:spPr>
              <a:xfrm>
                <a:off x="1295705" y="3662411"/>
                <a:ext cx="43888" cy="58227"/>
              </a:xfrm>
              <a:custGeom>
                <a:avLst/>
                <a:gdLst/>
                <a:ahLst/>
                <a:cxnLst/>
                <a:rect l="l" t="t" r="r" b="b"/>
                <a:pathLst>
                  <a:path w="1258" h="1669" extrusionOk="0">
                    <a:moveTo>
                      <a:pt x="1235" y="0"/>
                    </a:moveTo>
                    <a:cubicBezTo>
                      <a:pt x="1180" y="168"/>
                      <a:pt x="1091" y="312"/>
                      <a:pt x="990" y="445"/>
                    </a:cubicBezTo>
                    <a:cubicBezTo>
                      <a:pt x="890" y="579"/>
                      <a:pt x="779" y="712"/>
                      <a:pt x="656" y="835"/>
                    </a:cubicBezTo>
                    <a:cubicBezTo>
                      <a:pt x="523" y="957"/>
                      <a:pt x="401" y="1080"/>
                      <a:pt x="278" y="1213"/>
                    </a:cubicBezTo>
                    <a:cubicBezTo>
                      <a:pt x="156" y="1346"/>
                      <a:pt x="34" y="1491"/>
                      <a:pt x="1" y="1669"/>
                    </a:cubicBezTo>
                    <a:lnTo>
                      <a:pt x="11" y="1669"/>
                    </a:lnTo>
                    <a:cubicBezTo>
                      <a:pt x="67" y="1502"/>
                      <a:pt x="189" y="1379"/>
                      <a:pt x="323" y="1258"/>
                    </a:cubicBezTo>
                    <a:cubicBezTo>
                      <a:pt x="446" y="1135"/>
                      <a:pt x="579" y="1023"/>
                      <a:pt x="723" y="912"/>
                    </a:cubicBezTo>
                    <a:cubicBezTo>
                      <a:pt x="857" y="801"/>
                      <a:pt x="990" y="679"/>
                      <a:pt x="1091" y="523"/>
                    </a:cubicBezTo>
                    <a:cubicBezTo>
                      <a:pt x="1190" y="368"/>
                      <a:pt x="1257" y="178"/>
                      <a:pt x="124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4424;p18">
                <a:extLst>
                  <a:ext uri="{FF2B5EF4-FFF2-40B4-BE49-F238E27FC236}">
                    <a16:creationId xmlns:a16="http://schemas.microsoft.com/office/drawing/2014/main" id="{21668CF7-8A2F-E619-3659-BD8655D11AF3}"/>
                  </a:ext>
                </a:extLst>
              </p:cNvPr>
              <p:cNvSpPr/>
              <p:nvPr/>
            </p:nvSpPr>
            <p:spPr>
              <a:xfrm>
                <a:off x="1314336" y="3667470"/>
                <a:ext cx="32236" cy="73752"/>
              </a:xfrm>
              <a:custGeom>
                <a:avLst/>
                <a:gdLst/>
                <a:ahLst/>
                <a:cxnLst/>
                <a:rect l="l" t="t" r="r" b="b"/>
                <a:pathLst>
                  <a:path w="924" h="2114" extrusionOk="0">
                    <a:moveTo>
                      <a:pt x="890" y="0"/>
                    </a:moveTo>
                    <a:cubicBezTo>
                      <a:pt x="824" y="189"/>
                      <a:pt x="768" y="367"/>
                      <a:pt x="701" y="545"/>
                    </a:cubicBezTo>
                    <a:cubicBezTo>
                      <a:pt x="646" y="723"/>
                      <a:pt x="590" y="901"/>
                      <a:pt x="501" y="1068"/>
                    </a:cubicBezTo>
                    <a:cubicBezTo>
                      <a:pt x="423" y="1246"/>
                      <a:pt x="323" y="1402"/>
                      <a:pt x="211" y="1568"/>
                    </a:cubicBezTo>
                    <a:cubicBezTo>
                      <a:pt x="122" y="1735"/>
                      <a:pt x="23" y="1913"/>
                      <a:pt x="1" y="2113"/>
                    </a:cubicBezTo>
                    <a:lnTo>
                      <a:pt x="23" y="2113"/>
                    </a:lnTo>
                    <a:cubicBezTo>
                      <a:pt x="67" y="1924"/>
                      <a:pt x="167" y="1768"/>
                      <a:pt x="278" y="1613"/>
                    </a:cubicBezTo>
                    <a:cubicBezTo>
                      <a:pt x="389" y="1457"/>
                      <a:pt x="512" y="1301"/>
                      <a:pt x="601" y="1123"/>
                    </a:cubicBezTo>
                    <a:cubicBezTo>
                      <a:pt x="701" y="957"/>
                      <a:pt x="790" y="779"/>
                      <a:pt x="846" y="589"/>
                    </a:cubicBezTo>
                    <a:cubicBezTo>
                      <a:pt x="890" y="401"/>
                      <a:pt x="923" y="200"/>
                      <a:pt x="9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4425;p18">
                <a:extLst>
                  <a:ext uri="{FF2B5EF4-FFF2-40B4-BE49-F238E27FC236}">
                    <a16:creationId xmlns:a16="http://schemas.microsoft.com/office/drawing/2014/main" id="{D9CCBD31-5B14-864A-9A95-14908AED8E92}"/>
                  </a:ext>
                </a:extLst>
              </p:cNvPr>
              <p:cNvSpPr/>
              <p:nvPr/>
            </p:nvSpPr>
            <p:spPr>
              <a:xfrm>
                <a:off x="1341514" y="3659306"/>
                <a:ext cx="21735" cy="86556"/>
              </a:xfrm>
              <a:custGeom>
                <a:avLst/>
                <a:gdLst/>
                <a:ahLst/>
                <a:cxnLst/>
                <a:rect l="l" t="t" r="r" b="b"/>
                <a:pathLst>
                  <a:path w="623" h="2481" extrusionOk="0">
                    <a:moveTo>
                      <a:pt x="522" y="0"/>
                    </a:moveTo>
                    <a:cubicBezTo>
                      <a:pt x="500" y="223"/>
                      <a:pt x="490" y="434"/>
                      <a:pt x="456" y="635"/>
                    </a:cubicBezTo>
                    <a:cubicBezTo>
                      <a:pt x="433" y="846"/>
                      <a:pt x="423" y="1046"/>
                      <a:pt x="378" y="1258"/>
                    </a:cubicBezTo>
                    <a:cubicBezTo>
                      <a:pt x="334" y="1458"/>
                      <a:pt x="256" y="1658"/>
                      <a:pt x="178" y="1858"/>
                    </a:cubicBezTo>
                    <a:cubicBezTo>
                      <a:pt x="100" y="2058"/>
                      <a:pt x="33" y="2259"/>
                      <a:pt x="0" y="2469"/>
                    </a:cubicBezTo>
                    <a:lnTo>
                      <a:pt x="22" y="2481"/>
                    </a:lnTo>
                    <a:cubicBezTo>
                      <a:pt x="67" y="2269"/>
                      <a:pt x="156" y="2081"/>
                      <a:pt x="256" y="1891"/>
                    </a:cubicBezTo>
                    <a:cubicBezTo>
                      <a:pt x="344" y="1691"/>
                      <a:pt x="433" y="1502"/>
                      <a:pt x="500" y="1290"/>
                    </a:cubicBezTo>
                    <a:cubicBezTo>
                      <a:pt x="556" y="1080"/>
                      <a:pt x="623" y="868"/>
                      <a:pt x="623" y="645"/>
                    </a:cubicBezTo>
                    <a:cubicBezTo>
                      <a:pt x="623" y="434"/>
                      <a:pt x="601" y="212"/>
                      <a:pt x="534"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4426;p18">
                <a:extLst>
                  <a:ext uri="{FF2B5EF4-FFF2-40B4-BE49-F238E27FC236}">
                    <a16:creationId xmlns:a16="http://schemas.microsoft.com/office/drawing/2014/main" id="{02E4C80E-867F-29BC-30E4-855F3F494413}"/>
                  </a:ext>
                </a:extLst>
              </p:cNvPr>
              <p:cNvSpPr/>
              <p:nvPr/>
            </p:nvSpPr>
            <p:spPr>
              <a:xfrm>
                <a:off x="1348491" y="3660841"/>
                <a:ext cx="19816" cy="105988"/>
              </a:xfrm>
              <a:custGeom>
                <a:avLst/>
                <a:gdLst/>
                <a:ahLst/>
                <a:cxnLst/>
                <a:rect l="l" t="t" r="r" b="b"/>
                <a:pathLst>
                  <a:path w="568" h="3038" extrusionOk="0">
                    <a:moveTo>
                      <a:pt x="434" y="1"/>
                    </a:moveTo>
                    <a:cubicBezTo>
                      <a:pt x="445" y="268"/>
                      <a:pt x="467" y="535"/>
                      <a:pt x="467" y="791"/>
                    </a:cubicBezTo>
                    <a:cubicBezTo>
                      <a:pt x="467" y="1058"/>
                      <a:pt x="467" y="1313"/>
                      <a:pt x="445" y="1580"/>
                    </a:cubicBezTo>
                    <a:cubicBezTo>
                      <a:pt x="423" y="1836"/>
                      <a:pt x="401" y="2103"/>
                      <a:pt x="356" y="2359"/>
                    </a:cubicBezTo>
                    <a:cubicBezTo>
                      <a:pt x="334" y="2492"/>
                      <a:pt x="300" y="2615"/>
                      <a:pt x="245" y="2737"/>
                    </a:cubicBezTo>
                    <a:cubicBezTo>
                      <a:pt x="189" y="2848"/>
                      <a:pt x="100" y="2959"/>
                      <a:pt x="0" y="3038"/>
                    </a:cubicBezTo>
                    <a:cubicBezTo>
                      <a:pt x="112" y="2971"/>
                      <a:pt x="201" y="2860"/>
                      <a:pt x="267" y="2748"/>
                    </a:cubicBezTo>
                    <a:cubicBezTo>
                      <a:pt x="334" y="2626"/>
                      <a:pt x="378" y="2504"/>
                      <a:pt x="401" y="2370"/>
                    </a:cubicBezTo>
                    <a:cubicBezTo>
                      <a:pt x="456" y="2114"/>
                      <a:pt x="490" y="1847"/>
                      <a:pt x="523" y="1580"/>
                    </a:cubicBezTo>
                    <a:cubicBezTo>
                      <a:pt x="545" y="1325"/>
                      <a:pt x="567" y="1058"/>
                      <a:pt x="556" y="791"/>
                    </a:cubicBezTo>
                    <a:cubicBezTo>
                      <a:pt x="545" y="524"/>
                      <a:pt x="512" y="257"/>
                      <a:pt x="4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4427;p18">
                <a:extLst>
                  <a:ext uri="{FF2B5EF4-FFF2-40B4-BE49-F238E27FC236}">
                    <a16:creationId xmlns:a16="http://schemas.microsoft.com/office/drawing/2014/main" id="{CAF1069D-3C32-A858-488E-6519E8ECF15A}"/>
                  </a:ext>
                </a:extLst>
              </p:cNvPr>
              <p:cNvSpPr/>
              <p:nvPr/>
            </p:nvSpPr>
            <p:spPr>
              <a:xfrm>
                <a:off x="1321697" y="3490725"/>
                <a:ext cx="113733" cy="132921"/>
              </a:xfrm>
              <a:custGeom>
                <a:avLst/>
                <a:gdLst/>
                <a:ahLst/>
                <a:cxnLst/>
                <a:rect l="l" t="t" r="r" b="b"/>
                <a:pathLst>
                  <a:path w="3260" h="3810" extrusionOk="0">
                    <a:moveTo>
                      <a:pt x="1977" y="0"/>
                    </a:moveTo>
                    <a:cubicBezTo>
                      <a:pt x="1825" y="0"/>
                      <a:pt x="1639" y="18"/>
                      <a:pt x="1493" y="18"/>
                    </a:cubicBezTo>
                    <a:cubicBezTo>
                      <a:pt x="1473" y="18"/>
                      <a:pt x="1454" y="18"/>
                      <a:pt x="1436" y="17"/>
                    </a:cubicBezTo>
                    <a:cubicBezTo>
                      <a:pt x="1429" y="17"/>
                      <a:pt x="1422" y="16"/>
                      <a:pt x="1415" y="16"/>
                    </a:cubicBezTo>
                    <a:cubicBezTo>
                      <a:pt x="1152" y="16"/>
                      <a:pt x="838" y="225"/>
                      <a:pt x="557" y="517"/>
                    </a:cubicBezTo>
                    <a:cubicBezTo>
                      <a:pt x="267" y="818"/>
                      <a:pt x="45" y="1129"/>
                      <a:pt x="23" y="1607"/>
                    </a:cubicBezTo>
                    <a:cubicBezTo>
                      <a:pt x="0" y="2074"/>
                      <a:pt x="412" y="3409"/>
                      <a:pt x="412" y="3409"/>
                    </a:cubicBezTo>
                    <a:lnTo>
                      <a:pt x="1591" y="3809"/>
                    </a:lnTo>
                    <a:cubicBezTo>
                      <a:pt x="1591" y="3809"/>
                      <a:pt x="2392" y="3698"/>
                      <a:pt x="2815" y="3164"/>
                    </a:cubicBezTo>
                    <a:cubicBezTo>
                      <a:pt x="3237" y="2630"/>
                      <a:pt x="3204" y="1985"/>
                      <a:pt x="3237" y="1718"/>
                    </a:cubicBezTo>
                    <a:cubicBezTo>
                      <a:pt x="3260" y="1440"/>
                      <a:pt x="3260" y="1451"/>
                      <a:pt x="3171" y="1351"/>
                    </a:cubicBezTo>
                    <a:cubicBezTo>
                      <a:pt x="3070" y="1251"/>
                      <a:pt x="2837" y="1117"/>
                      <a:pt x="2704" y="951"/>
                    </a:cubicBezTo>
                    <a:cubicBezTo>
                      <a:pt x="2559" y="784"/>
                      <a:pt x="2392" y="717"/>
                      <a:pt x="2358" y="584"/>
                    </a:cubicBezTo>
                    <a:cubicBezTo>
                      <a:pt x="2325" y="450"/>
                      <a:pt x="2314" y="173"/>
                      <a:pt x="2247" y="61"/>
                    </a:cubicBezTo>
                    <a:cubicBezTo>
                      <a:pt x="2214" y="13"/>
                      <a:pt x="2108" y="0"/>
                      <a:pt x="1977"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4428;p18">
                <a:extLst>
                  <a:ext uri="{FF2B5EF4-FFF2-40B4-BE49-F238E27FC236}">
                    <a16:creationId xmlns:a16="http://schemas.microsoft.com/office/drawing/2014/main" id="{A1A49DAE-38E6-5B02-2894-0A1C455966A5}"/>
                  </a:ext>
                </a:extLst>
              </p:cNvPr>
              <p:cNvSpPr/>
              <p:nvPr/>
            </p:nvSpPr>
            <p:spPr>
              <a:xfrm>
                <a:off x="1324802" y="3564375"/>
                <a:ext cx="107523" cy="59274"/>
              </a:xfrm>
              <a:custGeom>
                <a:avLst/>
                <a:gdLst/>
                <a:ahLst/>
                <a:cxnLst/>
                <a:rect l="l" t="t" r="r" b="b"/>
                <a:pathLst>
                  <a:path w="3082" h="1699" extrusionOk="0">
                    <a:moveTo>
                      <a:pt x="145" y="1"/>
                    </a:moveTo>
                    <a:cubicBezTo>
                      <a:pt x="91" y="1"/>
                      <a:pt x="43" y="20"/>
                      <a:pt x="0" y="52"/>
                    </a:cubicBezTo>
                    <a:cubicBezTo>
                      <a:pt x="112" y="608"/>
                      <a:pt x="323" y="1298"/>
                      <a:pt x="323" y="1298"/>
                    </a:cubicBezTo>
                    <a:lnTo>
                      <a:pt x="1502" y="1698"/>
                    </a:lnTo>
                    <a:cubicBezTo>
                      <a:pt x="1502" y="1698"/>
                      <a:pt x="2303" y="1587"/>
                      <a:pt x="2726" y="1053"/>
                    </a:cubicBezTo>
                    <a:cubicBezTo>
                      <a:pt x="2926" y="798"/>
                      <a:pt x="3026" y="519"/>
                      <a:pt x="3082" y="274"/>
                    </a:cubicBezTo>
                    <a:cubicBezTo>
                      <a:pt x="3015" y="250"/>
                      <a:pt x="2942" y="237"/>
                      <a:pt x="2872" y="237"/>
                    </a:cubicBezTo>
                    <a:cubicBezTo>
                      <a:pt x="2849" y="237"/>
                      <a:pt x="2826" y="239"/>
                      <a:pt x="2803" y="241"/>
                    </a:cubicBezTo>
                    <a:cubicBezTo>
                      <a:pt x="2739" y="254"/>
                      <a:pt x="2665" y="274"/>
                      <a:pt x="2596" y="274"/>
                    </a:cubicBezTo>
                    <a:cubicBezTo>
                      <a:pt x="2545" y="274"/>
                      <a:pt x="2497" y="263"/>
                      <a:pt x="2459" y="230"/>
                    </a:cubicBezTo>
                    <a:cubicBezTo>
                      <a:pt x="2425" y="197"/>
                      <a:pt x="2414" y="152"/>
                      <a:pt x="2381" y="119"/>
                    </a:cubicBezTo>
                    <a:cubicBezTo>
                      <a:pt x="2349" y="93"/>
                      <a:pt x="2312" y="81"/>
                      <a:pt x="2274" y="81"/>
                    </a:cubicBezTo>
                    <a:cubicBezTo>
                      <a:pt x="2232" y="81"/>
                      <a:pt x="2188" y="95"/>
                      <a:pt x="2147" y="119"/>
                    </a:cubicBezTo>
                    <a:cubicBezTo>
                      <a:pt x="2081" y="152"/>
                      <a:pt x="2025" y="208"/>
                      <a:pt x="1958" y="252"/>
                    </a:cubicBezTo>
                    <a:cubicBezTo>
                      <a:pt x="1824" y="341"/>
                      <a:pt x="1658" y="375"/>
                      <a:pt x="1502" y="408"/>
                    </a:cubicBezTo>
                    <a:cubicBezTo>
                      <a:pt x="1438" y="421"/>
                      <a:pt x="1371" y="430"/>
                      <a:pt x="1307" y="430"/>
                    </a:cubicBezTo>
                    <a:cubicBezTo>
                      <a:pt x="1203" y="430"/>
                      <a:pt x="1108" y="406"/>
                      <a:pt x="1046" y="330"/>
                    </a:cubicBezTo>
                    <a:cubicBezTo>
                      <a:pt x="979" y="264"/>
                      <a:pt x="946" y="163"/>
                      <a:pt x="857" y="141"/>
                    </a:cubicBezTo>
                    <a:cubicBezTo>
                      <a:pt x="849" y="139"/>
                      <a:pt x="842" y="139"/>
                      <a:pt x="834" y="139"/>
                    </a:cubicBezTo>
                    <a:cubicBezTo>
                      <a:pt x="737" y="139"/>
                      <a:pt x="656" y="253"/>
                      <a:pt x="559" y="253"/>
                    </a:cubicBezTo>
                    <a:cubicBezTo>
                      <a:pt x="554" y="253"/>
                      <a:pt x="550" y="253"/>
                      <a:pt x="546" y="252"/>
                    </a:cubicBezTo>
                    <a:cubicBezTo>
                      <a:pt x="445" y="241"/>
                      <a:pt x="401" y="130"/>
                      <a:pt x="334" y="74"/>
                    </a:cubicBezTo>
                    <a:cubicBezTo>
                      <a:pt x="265" y="23"/>
                      <a:pt x="202" y="1"/>
                      <a:pt x="1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4429;p18">
                <a:extLst>
                  <a:ext uri="{FF2B5EF4-FFF2-40B4-BE49-F238E27FC236}">
                    <a16:creationId xmlns:a16="http://schemas.microsoft.com/office/drawing/2014/main" id="{97AA4CCC-BCD5-ECDF-8C05-FD3A6E4B0AEC}"/>
                  </a:ext>
                </a:extLst>
              </p:cNvPr>
              <p:cNvSpPr/>
              <p:nvPr/>
            </p:nvSpPr>
            <p:spPr>
              <a:xfrm>
                <a:off x="1332199" y="3504855"/>
                <a:ext cx="38062" cy="116071"/>
              </a:xfrm>
              <a:custGeom>
                <a:avLst/>
                <a:gdLst/>
                <a:ahLst/>
                <a:cxnLst/>
                <a:rect l="l" t="t" r="r" b="b"/>
                <a:pathLst>
                  <a:path w="1091" h="3327" extrusionOk="0">
                    <a:moveTo>
                      <a:pt x="1090" y="1"/>
                    </a:moveTo>
                    <a:cubicBezTo>
                      <a:pt x="801" y="134"/>
                      <a:pt x="567" y="357"/>
                      <a:pt x="389" y="623"/>
                    </a:cubicBezTo>
                    <a:cubicBezTo>
                      <a:pt x="223" y="880"/>
                      <a:pt x="100" y="1180"/>
                      <a:pt x="55" y="1503"/>
                    </a:cubicBezTo>
                    <a:cubicBezTo>
                      <a:pt x="0" y="1802"/>
                      <a:pt x="0" y="2136"/>
                      <a:pt x="55" y="2437"/>
                    </a:cubicBezTo>
                    <a:cubicBezTo>
                      <a:pt x="122" y="2748"/>
                      <a:pt x="223" y="3048"/>
                      <a:pt x="378" y="3327"/>
                    </a:cubicBezTo>
                    <a:lnTo>
                      <a:pt x="389" y="3315"/>
                    </a:lnTo>
                    <a:cubicBezTo>
                      <a:pt x="312" y="3015"/>
                      <a:pt x="233" y="2714"/>
                      <a:pt x="189" y="2415"/>
                    </a:cubicBezTo>
                    <a:cubicBezTo>
                      <a:pt x="144" y="2114"/>
                      <a:pt x="122" y="1814"/>
                      <a:pt x="156" y="1513"/>
                    </a:cubicBezTo>
                    <a:cubicBezTo>
                      <a:pt x="189" y="1213"/>
                      <a:pt x="289" y="913"/>
                      <a:pt x="445" y="657"/>
                    </a:cubicBezTo>
                    <a:cubicBezTo>
                      <a:pt x="601" y="390"/>
                      <a:pt x="823" y="168"/>
                      <a:pt x="1090" y="12"/>
                    </a:cubicBezTo>
                    <a:lnTo>
                      <a:pt x="109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4430;p18">
                <a:extLst>
                  <a:ext uri="{FF2B5EF4-FFF2-40B4-BE49-F238E27FC236}">
                    <a16:creationId xmlns:a16="http://schemas.microsoft.com/office/drawing/2014/main" id="{B65333EA-D8FA-1E44-0055-E86D7F42A1EE}"/>
                  </a:ext>
                </a:extLst>
              </p:cNvPr>
              <p:cNvSpPr/>
              <p:nvPr/>
            </p:nvSpPr>
            <p:spPr>
              <a:xfrm>
                <a:off x="1343433" y="3530882"/>
                <a:ext cx="19432" cy="92766"/>
              </a:xfrm>
              <a:custGeom>
                <a:avLst/>
                <a:gdLst/>
                <a:ahLst/>
                <a:cxnLst/>
                <a:rect l="l" t="t" r="r" b="b"/>
                <a:pathLst>
                  <a:path w="557" h="2659" extrusionOk="0">
                    <a:moveTo>
                      <a:pt x="546" y="0"/>
                    </a:moveTo>
                    <a:cubicBezTo>
                      <a:pt x="212" y="334"/>
                      <a:pt x="12" y="801"/>
                      <a:pt x="0" y="1279"/>
                    </a:cubicBezTo>
                    <a:cubicBezTo>
                      <a:pt x="0" y="1513"/>
                      <a:pt x="34" y="1758"/>
                      <a:pt x="89" y="1980"/>
                    </a:cubicBezTo>
                    <a:cubicBezTo>
                      <a:pt x="156" y="2213"/>
                      <a:pt x="223" y="2436"/>
                      <a:pt x="267" y="2658"/>
                    </a:cubicBezTo>
                    <a:lnTo>
                      <a:pt x="279" y="2658"/>
                    </a:lnTo>
                    <a:cubicBezTo>
                      <a:pt x="279" y="2425"/>
                      <a:pt x="234" y="2191"/>
                      <a:pt x="190" y="1958"/>
                    </a:cubicBezTo>
                    <a:cubicBezTo>
                      <a:pt x="145" y="1735"/>
                      <a:pt x="79" y="1501"/>
                      <a:pt x="79" y="1279"/>
                    </a:cubicBezTo>
                    <a:cubicBezTo>
                      <a:pt x="67" y="823"/>
                      <a:pt x="245" y="356"/>
                      <a:pt x="556" y="11"/>
                    </a:cubicBezTo>
                    <a:lnTo>
                      <a:pt x="546"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4431;p18">
                <a:extLst>
                  <a:ext uri="{FF2B5EF4-FFF2-40B4-BE49-F238E27FC236}">
                    <a16:creationId xmlns:a16="http://schemas.microsoft.com/office/drawing/2014/main" id="{1D651534-94E5-953A-574E-9683A54427E6}"/>
                  </a:ext>
                </a:extLst>
              </p:cNvPr>
              <p:cNvSpPr/>
              <p:nvPr/>
            </p:nvSpPr>
            <p:spPr>
              <a:xfrm>
                <a:off x="1352364" y="3529696"/>
                <a:ext cx="39632" cy="95103"/>
              </a:xfrm>
              <a:custGeom>
                <a:avLst/>
                <a:gdLst/>
                <a:ahLst/>
                <a:cxnLst/>
                <a:rect l="l" t="t" r="r" b="b"/>
                <a:pathLst>
                  <a:path w="1136" h="2726" extrusionOk="0">
                    <a:moveTo>
                      <a:pt x="1123" y="0"/>
                    </a:moveTo>
                    <a:cubicBezTo>
                      <a:pt x="957" y="190"/>
                      <a:pt x="779" y="379"/>
                      <a:pt x="612" y="568"/>
                    </a:cubicBezTo>
                    <a:cubicBezTo>
                      <a:pt x="456" y="768"/>
                      <a:pt x="300" y="969"/>
                      <a:pt x="179" y="1213"/>
                    </a:cubicBezTo>
                    <a:cubicBezTo>
                      <a:pt x="122" y="1324"/>
                      <a:pt x="78" y="1446"/>
                      <a:pt x="45" y="1580"/>
                    </a:cubicBezTo>
                    <a:cubicBezTo>
                      <a:pt x="11" y="1713"/>
                      <a:pt x="1" y="1847"/>
                      <a:pt x="23" y="1980"/>
                    </a:cubicBezTo>
                    <a:cubicBezTo>
                      <a:pt x="56" y="2247"/>
                      <a:pt x="167" y="2470"/>
                      <a:pt x="145" y="2726"/>
                    </a:cubicBezTo>
                    <a:lnTo>
                      <a:pt x="167" y="2726"/>
                    </a:lnTo>
                    <a:cubicBezTo>
                      <a:pt x="211" y="2603"/>
                      <a:pt x="223" y="2470"/>
                      <a:pt x="211" y="2336"/>
                    </a:cubicBezTo>
                    <a:cubicBezTo>
                      <a:pt x="201" y="2214"/>
                      <a:pt x="179" y="2081"/>
                      <a:pt x="179" y="1970"/>
                    </a:cubicBezTo>
                    <a:cubicBezTo>
                      <a:pt x="167" y="1725"/>
                      <a:pt x="201" y="1491"/>
                      <a:pt x="290" y="1258"/>
                    </a:cubicBezTo>
                    <a:cubicBezTo>
                      <a:pt x="389" y="1035"/>
                      <a:pt x="523" y="824"/>
                      <a:pt x="679" y="613"/>
                    </a:cubicBezTo>
                    <a:cubicBezTo>
                      <a:pt x="824" y="412"/>
                      <a:pt x="979" y="212"/>
                      <a:pt x="1135" y="12"/>
                    </a:cubicBezTo>
                    <a:lnTo>
                      <a:pt x="1123"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4432;p18">
                <a:extLst>
                  <a:ext uri="{FF2B5EF4-FFF2-40B4-BE49-F238E27FC236}">
                    <a16:creationId xmlns:a16="http://schemas.microsoft.com/office/drawing/2014/main" id="{C3B5FD0E-D8BC-51EA-73E7-9560BCFCBEB4}"/>
                  </a:ext>
                </a:extLst>
              </p:cNvPr>
              <p:cNvSpPr/>
              <p:nvPr/>
            </p:nvSpPr>
            <p:spPr>
              <a:xfrm>
                <a:off x="1362063" y="3557257"/>
                <a:ext cx="37678" cy="67542"/>
              </a:xfrm>
              <a:custGeom>
                <a:avLst/>
                <a:gdLst/>
                <a:ahLst/>
                <a:cxnLst/>
                <a:rect l="l" t="t" r="r" b="b"/>
                <a:pathLst>
                  <a:path w="1080" h="1936" extrusionOk="0">
                    <a:moveTo>
                      <a:pt x="1079" y="1"/>
                    </a:moveTo>
                    <a:cubicBezTo>
                      <a:pt x="924" y="112"/>
                      <a:pt x="779" y="234"/>
                      <a:pt x="657" y="379"/>
                    </a:cubicBezTo>
                    <a:cubicBezTo>
                      <a:pt x="523" y="523"/>
                      <a:pt x="412" y="679"/>
                      <a:pt x="323" y="846"/>
                    </a:cubicBezTo>
                    <a:cubicBezTo>
                      <a:pt x="234" y="1024"/>
                      <a:pt x="167" y="1212"/>
                      <a:pt x="145" y="1390"/>
                    </a:cubicBezTo>
                    <a:cubicBezTo>
                      <a:pt x="111" y="1580"/>
                      <a:pt x="89" y="1758"/>
                      <a:pt x="0" y="1936"/>
                    </a:cubicBezTo>
                    <a:lnTo>
                      <a:pt x="12" y="1936"/>
                    </a:lnTo>
                    <a:cubicBezTo>
                      <a:pt x="145" y="1791"/>
                      <a:pt x="190" y="1591"/>
                      <a:pt x="234" y="1413"/>
                    </a:cubicBezTo>
                    <a:cubicBezTo>
                      <a:pt x="279" y="1235"/>
                      <a:pt x="312" y="1057"/>
                      <a:pt x="390" y="879"/>
                    </a:cubicBezTo>
                    <a:cubicBezTo>
                      <a:pt x="546" y="545"/>
                      <a:pt x="790" y="256"/>
                      <a:pt x="1079" y="11"/>
                    </a:cubicBezTo>
                    <a:lnTo>
                      <a:pt x="10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4433;p18">
                <a:extLst>
                  <a:ext uri="{FF2B5EF4-FFF2-40B4-BE49-F238E27FC236}">
                    <a16:creationId xmlns:a16="http://schemas.microsoft.com/office/drawing/2014/main" id="{FBC2B543-4DFA-66CE-F8C5-DAF62545352E}"/>
                  </a:ext>
                </a:extLst>
              </p:cNvPr>
              <p:cNvSpPr/>
              <p:nvPr/>
            </p:nvSpPr>
            <p:spPr>
              <a:xfrm>
                <a:off x="1363214" y="3565386"/>
                <a:ext cx="52436" cy="62902"/>
              </a:xfrm>
              <a:custGeom>
                <a:avLst/>
                <a:gdLst/>
                <a:ahLst/>
                <a:cxnLst/>
                <a:rect l="l" t="t" r="r" b="b"/>
                <a:pathLst>
                  <a:path w="1503" h="1803" extrusionOk="0">
                    <a:moveTo>
                      <a:pt x="1491" y="1"/>
                    </a:moveTo>
                    <a:cubicBezTo>
                      <a:pt x="1447" y="190"/>
                      <a:pt x="1346" y="357"/>
                      <a:pt x="1224" y="502"/>
                    </a:cubicBezTo>
                    <a:cubicBezTo>
                      <a:pt x="1102" y="646"/>
                      <a:pt x="957" y="769"/>
                      <a:pt x="802" y="890"/>
                    </a:cubicBezTo>
                    <a:cubicBezTo>
                      <a:pt x="657" y="1013"/>
                      <a:pt x="501" y="1135"/>
                      <a:pt x="368" y="1291"/>
                    </a:cubicBezTo>
                    <a:cubicBezTo>
                      <a:pt x="357" y="1313"/>
                      <a:pt x="345" y="1325"/>
                      <a:pt x="323" y="1347"/>
                    </a:cubicBezTo>
                    <a:cubicBezTo>
                      <a:pt x="357" y="1269"/>
                      <a:pt x="379" y="1191"/>
                      <a:pt x="401" y="1113"/>
                    </a:cubicBezTo>
                    <a:cubicBezTo>
                      <a:pt x="424" y="991"/>
                      <a:pt x="457" y="880"/>
                      <a:pt x="513" y="779"/>
                    </a:cubicBezTo>
                    <a:cubicBezTo>
                      <a:pt x="568" y="668"/>
                      <a:pt x="657" y="579"/>
                      <a:pt x="768" y="546"/>
                    </a:cubicBezTo>
                    <a:lnTo>
                      <a:pt x="768" y="535"/>
                    </a:lnTo>
                    <a:cubicBezTo>
                      <a:pt x="646" y="557"/>
                      <a:pt x="546" y="646"/>
                      <a:pt x="468" y="746"/>
                    </a:cubicBezTo>
                    <a:cubicBezTo>
                      <a:pt x="401" y="858"/>
                      <a:pt x="368" y="979"/>
                      <a:pt x="323" y="1091"/>
                    </a:cubicBezTo>
                    <a:cubicBezTo>
                      <a:pt x="290" y="1213"/>
                      <a:pt x="234" y="1313"/>
                      <a:pt x="190" y="1424"/>
                    </a:cubicBezTo>
                    <a:cubicBezTo>
                      <a:pt x="134" y="1525"/>
                      <a:pt x="68" y="1625"/>
                      <a:pt x="1" y="1736"/>
                    </a:cubicBezTo>
                    <a:lnTo>
                      <a:pt x="12" y="1736"/>
                    </a:lnTo>
                    <a:cubicBezTo>
                      <a:pt x="56" y="1703"/>
                      <a:pt x="101" y="1669"/>
                      <a:pt x="145" y="1625"/>
                    </a:cubicBezTo>
                    <a:lnTo>
                      <a:pt x="145" y="1625"/>
                    </a:lnTo>
                    <a:cubicBezTo>
                      <a:pt x="112" y="1681"/>
                      <a:pt x="90" y="1736"/>
                      <a:pt x="68" y="1792"/>
                    </a:cubicBezTo>
                    <a:lnTo>
                      <a:pt x="78" y="1802"/>
                    </a:lnTo>
                    <a:lnTo>
                      <a:pt x="479" y="1391"/>
                    </a:lnTo>
                    <a:cubicBezTo>
                      <a:pt x="612" y="1246"/>
                      <a:pt x="735" y="1113"/>
                      <a:pt x="879" y="979"/>
                    </a:cubicBezTo>
                    <a:cubicBezTo>
                      <a:pt x="1024" y="846"/>
                      <a:pt x="1168" y="702"/>
                      <a:pt x="1280" y="546"/>
                    </a:cubicBezTo>
                    <a:cubicBezTo>
                      <a:pt x="1391" y="379"/>
                      <a:pt x="1480" y="201"/>
                      <a:pt x="150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4434;p18">
                <a:extLst>
                  <a:ext uri="{FF2B5EF4-FFF2-40B4-BE49-F238E27FC236}">
                    <a16:creationId xmlns:a16="http://schemas.microsoft.com/office/drawing/2014/main" id="{98EABD51-212C-89D1-7C76-79696B50378A}"/>
                  </a:ext>
                </a:extLst>
              </p:cNvPr>
              <p:cNvSpPr/>
              <p:nvPr/>
            </p:nvSpPr>
            <p:spPr>
              <a:xfrm>
                <a:off x="1195610" y="3459710"/>
                <a:ext cx="147469" cy="174403"/>
              </a:xfrm>
              <a:custGeom>
                <a:avLst/>
                <a:gdLst/>
                <a:ahLst/>
                <a:cxnLst/>
                <a:rect l="l" t="t" r="r" b="b"/>
                <a:pathLst>
                  <a:path w="4227" h="4999" extrusionOk="0">
                    <a:moveTo>
                      <a:pt x="1645" y="0"/>
                    </a:moveTo>
                    <a:cubicBezTo>
                      <a:pt x="1628" y="0"/>
                      <a:pt x="1609" y="2"/>
                      <a:pt x="1590" y="4"/>
                    </a:cubicBezTo>
                    <a:cubicBezTo>
                      <a:pt x="1379" y="27"/>
                      <a:pt x="1123" y="449"/>
                      <a:pt x="912" y="528"/>
                    </a:cubicBezTo>
                    <a:cubicBezTo>
                      <a:pt x="690" y="594"/>
                      <a:pt x="534" y="650"/>
                      <a:pt x="267" y="884"/>
                    </a:cubicBezTo>
                    <a:cubicBezTo>
                      <a:pt x="0" y="1128"/>
                      <a:pt x="0" y="1495"/>
                      <a:pt x="167" y="1940"/>
                    </a:cubicBezTo>
                    <a:cubicBezTo>
                      <a:pt x="345" y="2396"/>
                      <a:pt x="678" y="3052"/>
                      <a:pt x="1190" y="3642"/>
                    </a:cubicBezTo>
                    <a:cubicBezTo>
                      <a:pt x="1713" y="4231"/>
                      <a:pt x="2413" y="4609"/>
                      <a:pt x="2725" y="4710"/>
                    </a:cubicBezTo>
                    <a:cubicBezTo>
                      <a:pt x="3036" y="4821"/>
                      <a:pt x="3570" y="4999"/>
                      <a:pt x="3570" y="4999"/>
                    </a:cubicBezTo>
                    <a:lnTo>
                      <a:pt x="4227" y="4131"/>
                    </a:lnTo>
                    <a:cubicBezTo>
                      <a:pt x="4227" y="4131"/>
                      <a:pt x="3626" y="3419"/>
                      <a:pt x="3426" y="2797"/>
                    </a:cubicBezTo>
                    <a:cubicBezTo>
                      <a:pt x="3226" y="2162"/>
                      <a:pt x="3070" y="1974"/>
                      <a:pt x="3048" y="1651"/>
                    </a:cubicBezTo>
                    <a:cubicBezTo>
                      <a:pt x="3025" y="1317"/>
                      <a:pt x="3003" y="783"/>
                      <a:pt x="2892" y="661"/>
                    </a:cubicBezTo>
                    <a:cubicBezTo>
                      <a:pt x="2769" y="550"/>
                      <a:pt x="2302" y="483"/>
                      <a:pt x="2102" y="305"/>
                    </a:cubicBezTo>
                    <a:cubicBezTo>
                      <a:pt x="1919" y="152"/>
                      <a:pt x="1829" y="0"/>
                      <a:pt x="164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4435;p18">
                <a:extLst>
                  <a:ext uri="{FF2B5EF4-FFF2-40B4-BE49-F238E27FC236}">
                    <a16:creationId xmlns:a16="http://schemas.microsoft.com/office/drawing/2014/main" id="{4D2A865F-1CDD-DF98-8B44-B5388F500121}"/>
                  </a:ext>
                </a:extLst>
              </p:cNvPr>
              <p:cNvSpPr/>
              <p:nvPr/>
            </p:nvSpPr>
            <p:spPr>
              <a:xfrm>
                <a:off x="1209566" y="3545221"/>
                <a:ext cx="133514" cy="88893"/>
              </a:xfrm>
              <a:custGeom>
                <a:avLst/>
                <a:gdLst/>
                <a:ahLst/>
                <a:cxnLst/>
                <a:rect l="l" t="t" r="r" b="b"/>
                <a:pathLst>
                  <a:path w="3827" h="2548" extrusionOk="0">
                    <a:moveTo>
                      <a:pt x="1" y="0"/>
                    </a:moveTo>
                    <a:cubicBezTo>
                      <a:pt x="189" y="379"/>
                      <a:pt x="445" y="801"/>
                      <a:pt x="790" y="1191"/>
                    </a:cubicBezTo>
                    <a:cubicBezTo>
                      <a:pt x="1313" y="1780"/>
                      <a:pt x="2013" y="2158"/>
                      <a:pt x="2325" y="2259"/>
                    </a:cubicBezTo>
                    <a:cubicBezTo>
                      <a:pt x="2636" y="2370"/>
                      <a:pt x="3170" y="2548"/>
                      <a:pt x="3170" y="2548"/>
                    </a:cubicBezTo>
                    <a:lnTo>
                      <a:pt x="3827" y="1680"/>
                    </a:lnTo>
                    <a:cubicBezTo>
                      <a:pt x="3827" y="1680"/>
                      <a:pt x="3548" y="1347"/>
                      <a:pt x="3303" y="935"/>
                    </a:cubicBezTo>
                    <a:cubicBezTo>
                      <a:pt x="3226" y="935"/>
                      <a:pt x="3159" y="946"/>
                      <a:pt x="3093" y="979"/>
                    </a:cubicBezTo>
                    <a:cubicBezTo>
                      <a:pt x="3026" y="1013"/>
                      <a:pt x="2959" y="1080"/>
                      <a:pt x="2881" y="1090"/>
                    </a:cubicBezTo>
                    <a:cubicBezTo>
                      <a:pt x="2873" y="1091"/>
                      <a:pt x="2866" y="1091"/>
                      <a:pt x="2859" y="1091"/>
                    </a:cubicBezTo>
                    <a:cubicBezTo>
                      <a:pt x="2758" y="1091"/>
                      <a:pt x="2675" y="1020"/>
                      <a:pt x="2592" y="968"/>
                    </a:cubicBezTo>
                    <a:cubicBezTo>
                      <a:pt x="2486" y="916"/>
                      <a:pt x="2366" y="883"/>
                      <a:pt x="2243" y="883"/>
                    </a:cubicBezTo>
                    <a:cubicBezTo>
                      <a:pt x="2211" y="883"/>
                      <a:pt x="2179" y="886"/>
                      <a:pt x="2147" y="890"/>
                    </a:cubicBezTo>
                    <a:cubicBezTo>
                      <a:pt x="2080" y="902"/>
                      <a:pt x="2025" y="957"/>
                      <a:pt x="1980" y="1024"/>
                    </a:cubicBezTo>
                    <a:cubicBezTo>
                      <a:pt x="1980" y="1024"/>
                      <a:pt x="1980" y="1035"/>
                      <a:pt x="1969" y="1035"/>
                    </a:cubicBezTo>
                    <a:cubicBezTo>
                      <a:pt x="1940" y="1039"/>
                      <a:pt x="1911" y="1040"/>
                      <a:pt x="1882" y="1040"/>
                    </a:cubicBezTo>
                    <a:cubicBezTo>
                      <a:pt x="1363" y="1040"/>
                      <a:pt x="819" y="494"/>
                      <a:pt x="334" y="168"/>
                    </a:cubicBezTo>
                    <a:cubicBezTo>
                      <a:pt x="234" y="112"/>
                      <a:pt x="145" y="45"/>
                      <a:pt x="34" y="12"/>
                    </a:cubicBezTo>
                    <a:cubicBezTo>
                      <a:pt x="23" y="12"/>
                      <a:pt x="11" y="12"/>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4436;p18">
                <a:extLst>
                  <a:ext uri="{FF2B5EF4-FFF2-40B4-BE49-F238E27FC236}">
                    <a16:creationId xmlns:a16="http://schemas.microsoft.com/office/drawing/2014/main" id="{87B66713-F4C6-666D-67C1-587727406322}"/>
                  </a:ext>
                </a:extLst>
              </p:cNvPr>
              <p:cNvSpPr/>
              <p:nvPr/>
            </p:nvSpPr>
            <p:spPr>
              <a:xfrm>
                <a:off x="1245640" y="3516508"/>
                <a:ext cx="79195" cy="109861"/>
              </a:xfrm>
              <a:custGeom>
                <a:avLst/>
                <a:gdLst/>
                <a:ahLst/>
                <a:cxnLst/>
                <a:rect l="l" t="t" r="r" b="b"/>
                <a:pathLst>
                  <a:path w="2270" h="3149" extrusionOk="0">
                    <a:moveTo>
                      <a:pt x="12" y="0"/>
                    </a:moveTo>
                    <a:lnTo>
                      <a:pt x="1" y="12"/>
                    </a:lnTo>
                    <a:cubicBezTo>
                      <a:pt x="112" y="134"/>
                      <a:pt x="178" y="289"/>
                      <a:pt x="212" y="445"/>
                    </a:cubicBezTo>
                    <a:cubicBezTo>
                      <a:pt x="257" y="601"/>
                      <a:pt x="279" y="768"/>
                      <a:pt x="324" y="935"/>
                    </a:cubicBezTo>
                    <a:cubicBezTo>
                      <a:pt x="401" y="1258"/>
                      <a:pt x="579" y="1557"/>
                      <a:pt x="779" y="1824"/>
                    </a:cubicBezTo>
                    <a:cubicBezTo>
                      <a:pt x="979" y="2091"/>
                      <a:pt x="1179" y="2358"/>
                      <a:pt x="1424" y="2592"/>
                    </a:cubicBezTo>
                    <a:cubicBezTo>
                      <a:pt x="1669" y="2815"/>
                      <a:pt x="1947" y="3026"/>
                      <a:pt x="2269" y="3148"/>
                    </a:cubicBezTo>
                    <a:lnTo>
                      <a:pt x="2269" y="3126"/>
                    </a:lnTo>
                    <a:cubicBezTo>
                      <a:pt x="2014" y="2914"/>
                      <a:pt x="1780" y="2692"/>
                      <a:pt x="1558" y="2459"/>
                    </a:cubicBezTo>
                    <a:cubicBezTo>
                      <a:pt x="1335" y="2214"/>
                      <a:pt x="1113" y="1992"/>
                      <a:pt x="902" y="1735"/>
                    </a:cubicBezTo>
                    <a:cubicBezTo>
                      <a:pt x="690" y="1480"/>
                      <a:pt x="512" y="1213"/>
                      <a:pt x="412" y="902"/>
                    </a:cubicBezTo>
                    <a:cubicBezTo>
                      <a:pt x="356" y="757"/>
                      <a:pt x="324" y="590"/>
                      <a:pt x="267" y="435"/>
                    </a:cubicBezTo>
                    <a:cubicBezTo>
                      <a:pt x="212" y="267"/>
                      <a:pt x="134" y="112"/>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4437;p18">
                <a:extLst>
                  <a:ext uri="{FF2B5EF4-FFF2-40B4-BE49-F238E27FC236}">
                    <a16:creationId xmlns:a16="http://schemas.microsoft.com/office/drawing/2014/main" id="{F870DDB3-2C28-1ADB-7668-8D14E5DCA859}"/>
                  </a:ext>
                </a:extLst>
              </p:cNvPr>
              <p:cNvSpPr/>
              <p:nvPr/>
            </p:nvSpPr>
            <p:spPr>
              <a:xfrm>
                <a:off x="1272818" y="3525021"/>
                <a:ext cx="59762" cy="88928"/>
              </a:xfrm>
              <a:custGeom>
                <a:avLst/>
                <a:gdLst/>
                <a:ahLst/>
                <a:cxnLst/>
                <a:rect l="l" t="t" r="r" b="b"/>
                <a:pathLst>
                  <a:path w="1713" h="2549" extrusionOk="0">
                    <a:moveTo>
                      <a:pt x="22" y="1"/>
                    </a:moveTo>
                    <a:lnTo>
                      <a:pt x="0" y="13"/>
                    </a:lnTo>
                    <a:cubicBezTo>
                      <a:pt x="89" y="257"/>
                      <a:pt x="167" y="502"/>
                      <a:pt x="267" y="747"/>
                    </a:cubicBezTo>
                    <a:cubicBezTo>
                      <a:pt x="356" y="991"/>
                      <a:pt x="467" y="1224"/>
                      <a:pt x="590" y="1458"/>
                    </a:cubicBezTo>
                    <a:cubicBezTo>
                      <a:pt x="723" y="1692"/>
                      <a:pt x="857" y="1914"/>
                      <a:pt x="1046" y="2104"/>
                    </a:cubicBezTo>
                    <a:cubicBezTo>
                      <a:pt x="1235" y="2292"/>
                      <a:pt x="1458" y="2448"/>
                      <a:pt x="1702" y="2548"/>
                    </a:cubicBezTo>
                    <a:lnTo>
                      <a:pt x="1713" y="2526"/>
                    </a:lnTo>
                    <a:cubicBezTo>
                      <a:pt x="1502" y="2370"/>
                      <a:pt x="1324" y="2193"/>
                      <a:pt x="1157" y="2003"/>
                    </a:cubicBezTo>
                    <a:cubicBezTo>
                      <a:pt x="1001" y="1803"/>
                      <a:pt x="835" y="1614"/>
                      <a:pt x="701" y="1392"/>
                    </a:cubicBezTo>
                    <a:cubicBezTo>
                      <a:pt x="556" y="1180"/>
                      <a:pt x="445" y="947"/>
                      <a:pt x="334" y="713"/>
                    </a:cubicBezTo>
                    <a:cubicBezTo>
                      <a:pt x="223" y="480"/>
                      <a:pt x="123" y="246"/>
                      <a:pt x="2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4438;p18">
                <a:extLst>
                  <a:ext uri="{FF2B5EF4-FFF2-40B4-BE49-F238E27FC236}">
                    <a16:creationId xmlns:a16="http://schemas.microsoft.com/office/drawing/2014/main" id="{CE604D39-6C11-30E7-1173-53B32743485F}"/>
                  </a:ext>
                </a:extLst>
              </p:cNvPr>
              <p:cNvSpPr/>
              <p:nvPr/>
            </p:nvSpPr>
            <p:spPr>
              <a:xfrm>
                <a:off x="1285204" y="3519613"/>
                <a:ext cx="52052" cy="87358"/>
              </a:xfrm>
              <a:custGeom>
                <a:avLst/>
                <a:gdLst/>
                <a:ahLst/>
                <a:cxnLst/>
                <a:rect l="l" t="t" r="r" b="b"/>
                <a:pathLst>
                  <a:path w="1492" h="2504" extrusionOk="0">
                    <a:moveTo>
                      <a:pt x="1" y="0"/>
                    </a:moveTo>
                    <a:cubicBezTo>
                      <a:pt x="112" y="223"/>
                      <a:pt x="191" y="457"/>
                      <a:pt x="268" y="690"/>
                    </a:cubicBezTo>
                    <a:cubicBezTo>
                      <a:pt x="346" y="924"/>
                      <a:pt x="424" y="1146"/>
                      <a:pt x="546" y="1369"/>
                    </a:cubicBezTo>
                    <a:cubicBezTo>
                      <a:pt x="658" y="1591"/>
                      <a:pt x="780" y="1814"/>
                      <a:pt x="935" y="2002"/>
                    </a:cubicBezTo>
                    <a:cubicBezTo>
                      <a:pt x="1103" y="2192"/>
                      <a:pt x="1280" y="2358"/>
                      <a:pt x="1481" y="2503"/>
                    </a:cubicBezTo>
                    <a:lnTo>
                      <a:pt x="1491" y="2492"/>
                    </a:lnTo>
                    <a:cubicBezTo>
                      <a:pt x="1336" y="2303"/>
                      <a:pt x="1180" y="2114"/>
                      <a:pt x="1036" y="1925"/>
                    </a:cubicBezTo>
                    <a:cubicBezTo>
                      <a:pt x="891" y="1725"/>
                      <a:pt x="747" y="1535"/>
                      <a:pt x="624" y="1324"/>
                    </a:cubicBezTo>
                    <a:cubicBezTo>
                      <a:pt x="513" y="1113"/>
                      <a:pt x="413" y="890"/>
                      <a:pt x="324" y="668"/>
                    </a:cubicBezTo>
                    <a:cubicBezTo>
                      <a:pt x="235" y="434"/>
                      <a:pt x="146" y="212"/>
                      <a:pt x="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4439;p18">
                <a:extLst>
                  <a:ext uri="{FF2B5EF4-FFF2-40B4-BE49-F238E27FC236}">
                    <a16:creationId xmlns:a16="http://schemas.microsoft.com/office/drawing/2014/main" id="{2CB4D73E-9D1F-9839-899D-26DD3F299632}"/>
                  </a:ext>
                </a:extLst>
              </p:cNvPr>
              <p:cNvSpPr/>
              <p:nvPr/>
            </p:nvSpPr>
            <p:spPr>
              <a:xfrm>
                <a:off x="1240616" y="3557257"/>
                <a:ext cx="79543" cy="71031"/>
              </a:xfrm>
              <a:custGeom>
                <a:avLst/>
                <a:gdLst/>
                <a:ahLst/>
                <a:cxnLst/>
                <a:rect l="l" t="t" r="r" b="b"/>
                <a:pathLst>
                  <a:path w="2280" h="2036" extrusionOk="0">
                    <a:moveTo>
                      <a:pt x="11" y="1"/>
                    </a:moveTo>
                    <a:lnTo>
                      <a:pt x="0" y="11"/>
                    </a:lnTo>
                    <a:cubicBezTo>
                      <a:pt x="134" y="234"/>
                      <a:pt x="278" y="456"/>
                      <a:pt x="423" y="668"/>
                    </a:cubicBezTo>
                    <a:cubicBezTo>
                      <a:pt x="567" y="879"/>
                      <a:pt x="734" y="1091"/>
                      <a:pt x="912" y="1279"/>
                    </a:cubicBezTo>
                    <a:cubicBezTo>
                      <a:pt x="1090" y="1479"/>
                      <a:pt x="1291" y="1657"/>
                      <a:pt x="1524" y="1791"/>
                    </a:cubicBezTo>
                    <a:cubicBezTo>
                      <a:pt x="1758" y="1924"/>
                      <a:pt x="2013" y="2013"/>
                      <a:pt x="2269" y="2035"/>
                    </a:cubicBezTo>
                    <a:lnTo>
                      <a:pt x="2280" y="2025"/>
                    </a:lnTo>
                    <a:cubicBezTo>
                      <a:pt x="2025" y="1936"/>
                      <a:pt x="1802" y="1825"/>
                      <a:pt x="1590" y="1680"/>
                    </a:cubicBezTo>
                    <a:cubicBezTo>
                      <a:pt x="1380" y="1546"/>
                      <a:pt x="1168" y="1390"/>
                      <a:pt x="979" y="1212"/>
                    </a:cubicBezTo>
                    <a:cubicBezTo>
                      <a:pt x="801" y="1035"/>
                      <a:pt x="634" y="834"/>
                      <a:pt x="468" y="634"/>
                    </a:cubicBezTo>
                    <a:cubicBezTo>
                      <a:pt x="312" y="423"/>
                      <a:pt x="167" y="211"/>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4440;p18">
                <a:extLst>
                  <a:ext uri="{FF2B5EF4-FFF2-40B4-BE49-F238E27FC236}">
                    <a16:creationId xmlns:a16="http://schemas.microsoft.com/office/drawing/2014/main" id="{B908D4CE-31B3-C116-5099-C37F1955C7E5}"/>
                  </a:ext>
                </a:extLst>
              </p:cNvPr>
              <p:cNvSpPr/>
              <p:nvPr/>
            </p:nvSpPr>
            <p:spPr>
              <a:xfrm>
                <a:off x="1173875" y="3552966"/>
                <a:ext cx="162994" cy="143667"/>
              </a:xfrm>
              <a:custGeom>
                <a:avLst/>
                <a:gdLst/>
                <a:ahLst/>
                <a:cxnLst/>
                <a:rect l="l" t="t" r="r" b="b"/>
                <a:pathLst>
                  <a:path w="4672" h="4118" extrusionOk="0">
                    <a:moveTo>
                      <a:pt x="0" y="1"/>
                    </a:moveTo>
                    <a:lnTo>
                      <a:pt x="1212" y="3660"/>
                    </a:lnTo>
                    <a:cubicBezTo>
                      <a:pt x="1212" y="3660"/>
                      <a:pt x="1146" y="3960"/>
                      <a:pt x="1323" y="4061"/>
                    </a:cubicBezTo>
                    <a:cubicBezTo>
                      <a:pt x="1403" y="4103"/>
                      <a:pt x="1521" y="4118"/>
                      <a:pt x="1649" y="4118"/>
                    </a:cubicBezTo>
                    <a:cubicBezTo>
                      <a:pt x="1859" y="4118"/>
                      <a:pt x="2097" y="4077"/>
                      <a:pt x="2235" y="4049"/>
                    </a:cubicBezTo>
                    <a:cubicBezTo>
                      <a:pt x="2670" y="3983"/>
                      <a:pt x="3115" y="3838"/>
                      <a:pt x="3637" y="3649"/>
                    </a:cubicBezTo>
                    <a:cubicBezTo>
                      <a:pt x="4160" y="3460"/>
                      <a:pt x="4672" y="3127"/>
                      <a:pt x="4672" y="3127"/>
                    </a:cubicBezTo>
                    <a:lnTo>
                      <a:pt x="4182" y="2103"/>
                    </a:lnTo>
                    <a:cubicBezTo>
                      <a:pt x="4182" y="2103"/>
                      <a:pt x="2858" y="1547"/>
                      <a:pt x="2247" y="980"/>
                    </a:cubicBezTo>
                    <a:cubicBezTo>
                      <a:pt x="1646" y="423"/>
                      <a:pt x="1635" y="290"/>
                      <a:pt x="1146" y="157"/>
                    </a:cubicBezTo>
                    <a:cubicBezTo>
                      <a:pt x="656" y="23"/>
                      <a:pt x="0" y="1"/>
                      <a:pt x="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4441;p18">
                <a:extLst>
                  <a:ext uri="{FF2B5EF4-FFF2-40B4-BE49-F238E27FC236}">
                    <a16:creationId xmlns:a16="http://schemas.microsoft.com/office/drawing/2014/main" id="{4B24BFAF-3066-07C1-0DA6-DC52D1EC6704}"/>
                  </a:ext>
                </a:extLst>
              </p:cNvPr>
              <p:cNvSpPr/>
              <p:nvPr/>
            </p:nvSpPr>
            <p:spPr>
              <a:xfrm>
                <a:off x="1252269" y="3624766"/>
                <a:ext cx="83416" cy="41830"/>
              </a:xfrm>
              <a:custGeom>
                <a:avLst/>
                <a:gdLst/>
                <a:ahLst/>
                <a:cxnLst/>
                <a:rect l="l" t="t" r="r" b="b"/>
                <a:pathLst>
                  <a:path w="2391" h="1199" extrusionOk="0">
                    <a:moveTo>
                      <a:pt x="1835" y="1"/>
                    </a:moveTo>
                    <a:cubicBezTo>
                      <a:pt x="1657" y="90"/>
                      <a:pt x="1479" y="157"/>
                      <a:pt x="1290" y="201"/>
                    </a:cubicBezTo>
                    <a:cubicBezTo>
                      <a:pt x="1068" y="256"/>
                      <a:pt x="845" y="256"/>
                      <a:pt x="623" y="301"/>
                    </a:cubicBezTo>
                    <a:cubicBezTo>
                      <a:pt x="400" y="357"/>
                      <a:pt x="178" y="456"/>
                      <a:pt x="55" y="657"/>
                    </a:cubicBezTo>
                    <a:cubicBezTo>
                      <a:pt x="22" y="701"/>
                      <a:pt x="0" y="757"/>
                      <a:pt x="11" y="812"/>
                    </a:cubicBezTo>
                    <a:cubicBezTo>
                      <a:pt x="33" y="913"/>
                      <a:pt x="144" y="968"/>
                      <a:pt x="245" y="990"/>
                    </a:cubicBezTo>
                    <a:cubicBezTo>
                      <a:pt x="344" y="1002"/>
                      <a:pt x="445" y="990"/>
                      <a:pt x="545" y="1024"/>
                    </a:cubicBezTo>
                    <a:cubicBezTo>
                      <a:pt x="634" y="1069"/>
                      <a:pt x="712" y="1146"/>
                      <a:pt x="801" y="1180"/>
                    </a:cubicBezTo>
                    <a:cubicBezTo>
                      <a:pt x="846" y="1193"/>
                      <a:pt x="899" y="1198"/>
                      <a:pt x="950" y="1198"/>
                    </a:cubicBezTo>
                    <a:cubicBezTo>
                      <a:pt x="987" y="1198"/>
                      <a:pt x="1024" y="1195"/>
                      <a:pt x="1056" y="1190"/>
                    </a:cubicBezTo>
                    <a:cubicBezTo>
                      <a:pt x="1256" y="1168"/>
                      <a:pt x="1446" y="1146"/>
                      <a:pt x="1646" y="1113"/>
                    </a:cubicBezTo>
                    <a:cubicBezTo>
                      <a:pt x="1824" y="1069"/>
                      <a:pt x="2002" y="1013"/>
                      <a:pt x="2191" y="1002"/>
                    </a:cubicBezTo>
                    <a:lnTo>
                      <a:pt x="2391" y="1002"/>
                    </a:lnTo>
                    <a:lnTo>
                      <a:pt x="1935" y="45"/>
                    </a:lnTo>
                    <a:cubicBezTo>
                      <a:pt x="1935" y="45"/>
                      <a:pt x="1901" y="34"/>
                      <a:pt x="18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4442;p18">
                <a:extLst>
                  <a:ext uri="{FF2B5EF4-FFF2-40B4-BE49-F238E27FC236}">
                    <a16:creationId xmlns:a16="http://schemas.microsoft.com/office/drawing/2014/main" id="{82F1E29C-16DD-19D7-F548-3577123B349A}"/>
                  </a:ext>
                </a:extLst>
              </p:cNvPr>
              <p:cNvSpPr/>
              <p:nvPr/>
            </p:nvSpPr>
            <p:spPr>
              <a:xfrm>
                <a:off x="1214241" y="3566154"/>
                <a:ext cx="116420" cy="62309"/>
              </a:xfrm>
              <a:custGeom>
                <a:avLst/>
                <a:gdLst/>
                <a:ahLst/>
                <a:cxnLst/>
                <a:rect l="l" t="t" r="r" b="b"/>
                <a:pathLst>
                  <a:path w="3337" h="1786" extrusionOk="0">
                    <a:moveTo>
                      <a:pt x="0" y="1"/>
                    </a:moveTo>
                    <a:lnTo>
                      <a:pt x="0" y="13"/>
                    </a:lnTo>
                    <a:cubicBezTo>
                      <a:pt x="311" y="112"/>
                      <a:pt x="567" y="302"/>
                      <a:pt x="812" y="524"/>
                    </a:cubicBezTo>
                    <a:cubicBezTo>
                      <a:pt x="1046" y="735"/>
                      <a:pt x="1268" y="980"/>
                      <a:pt x="1513" y="1191"/>
                    </a:cubicBezTo>
                    <a:cubicBezTo>
                      <a:pt x="1757" y="1402"/>
                      <a:pt x="2047" y="1592"/>
                      <a:pt x="2358" y="1692"/>
                    </a:cubicBezTo>
                    <a:cubicBezTo>
                      <a:pt x="2573" y="1751"/>
                      <a:pt x="2793" y="1786"/>
                      <a:pt x="3011" y="1786"/>
                    </a:cubicBezTo>
                    <a:cubicBezTo>
                      <a:pt x="3120" y="1786"/>
                      <a:pt x="3229" y="1777"/>
                      <a:pt x="3337" y="1758"/>
                    </a:cubicBezTo>
                    <a:lnTo>
                      <a:pt x="3337" y="1748"/>
                    </a:lnTo>
                    <a:cubicBezTo>
                      <a:pt x="3014" y="1748"/>
                      <a:pt x="2692" y="1703"/>
                      <a:pt x="2391" y="1603"/>
                    </a:cubicBezTo>
                    <a:cubicBezTo>
                      <a:pt x="2091" y="1491"/>
                      <a:pt x="1813" y="1336"/>
                      <a:pt x="1568" y="1135"/>
                    </a:cubicBezTo>
                    <a:cubicBezTo>
                      <a:pt x="1312" y="925"/>
                      <a:pt x="1090" y="691"/>
                      <a:pt x="845" y="490"/>
                    </a:cubicBezTo>
                    <a:cubicBezTo>
                      <a:pt x="589" y="279"/>
                      <a:pt x="311" y="90"/>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4443;p18">
                <a:extLst>
                  <a:ext uri="{FF2B5EF4-FFF2-40B4-BE49-F238E27FC236}">
                    <a16:creationId xmlns:a16="http://schemas.microsoft.com/office/drawing/2014/main" id="{4A308E99-E266-3963-4C60-CA4B9086A965}"/>
                  </a:ext>
                </a:extLst>
              </p:cNvPr>
              <p:cNvSpPr/>
              <p:nvPr/>
            </p:nvSpPr>
            <p:spPr>
              <a:xfrm>
                <a:off x="1227777" y="3607287"/>
                <a:ext cx="107558" cy="29968"/>
              </a:xfrm>
              <a:custGeom>
                <a:avLst/>
                <a:gdLst/>
                <a:ahLst/>
                <a:cxnLst/>
                <a:rect l="l" t="t" r="r" b="b"/>
                <a:pathLst>
                  <a:path w="3083" h="859" extrusionOk="0">
                    <a:moveTo>
                      <a:pt x="12" y="1"/>
                    </a:moveTo>
                    <a:lnTo>
                      <a:pt x="1" y="12"/>
                    </a:lnTo>
                    <a:cubicBezTo>
                      <a:pt x="268" y="57"/>
                      <a:pt x="513" y="168"/>
                      <a:pt x="757" y="279"/>
                    </a:cubicBezTo>
                    <a:cubicBezTo>
                      <a:pt x="1002" y="391"/>
                      <a:pt x="1236" y="524"/>
                      <a:pt x="1481" y="635"/>
                    </a:cubicBezTo>
                    <a:cubicBezTo>
                      <a:pt x="1736" y="747"/>
                      <a:pt x="1992" y="846"/>
                      <a:pt x="2270" y="858"/>
                    </a:cubicBezTo>
                    <a:cubicBezTo>
                      <a:pt x="2290" y="859"/>
                      <a:pt x="2310" y="859"/>
                      <a:pt x="2331" y="859"/>
                    </a:cubicBezTo>
                    <a:cubicBezTo>
                      <a:pt x="2597" y="859"/>
                      <a:pt x="2844" y="795"/>
                      <a:pt x="3082" y="702"/>
                    </a:cubicBezTo>
                    <a:lnTo>
                      <a:pt x="3071" y="680"/>
                    </a:lnTo>
                    <a:cubicBezTo>
                      <a:pt x="2863" y="714"/>
                      <a:pt x="2655" y="742"/>
                      <a:pt x="2452" y="742"/>
                    </a:cubicBezTo>
                    <a:cubicBezTo>
                      <a:pt x="2395" y="742"/>
                      <a:pt x="2338" y="740"/>
                      <a:pt x="2281" y="735"/>
                    </a:cubicBezTo>
                    <a:cubicBezTo>
                      <a:pt x="2025" y="702"/>
                      <a:pt x="1770" y="635"/>
                      <a:pt x="1525" y="546"/>
                    </a:cubicBezTo>
                    <a:cubicBezTo>
                      <a:pt x="1269" y="446"/>
                      <a:pt x="1036" y="324"/>
                      <a:pt x="779" y="223"/>
                    </a:cubicBezTo>
                    <a:cubicBezTo>
                      <a:pt x="535" y="124"/>
                      <a:pt x="279" y="35"/>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4444;p18">
                <a:extLst>
                  <a:ext uri="{FF2B5EF4-FFF2-40B4-BE49-F238E27FC236}">
                    <a16:creationId xmlns:a16="http://schemas.microsoft.com/office/drawing/2014/main" id="{7A3634A0-5D45-2562-67F1-8CCCD8BD175E}"/>
                  </a:ext>
                </a:extLst>
              </p:cNvPr>
              <p:cNvSpPr/>
              <p:nvPr/>
            </p:nvSpPr>
            <p:spPr>
              <a:xfrm>
                <a:off x="1243721" y="3638338"/>
                <a:ext cx="97022" cy="7885"/>
              </a:xfrm>
              <a:custGeom>
                <a:avLst/>
                <a:gdLst/>
                <a:ahLst/>
                <a:cxnLst/>
                <a:rect l="l" t="t" r="r" b="b"/>
                <a:pathLst>
                  <a:path w="2781" h="226" extrusionOk="0">
                    <a:moveTo>
                      <a:pt x="0" y="1"/>
                    </a:moveTo>
                    <a:lnTo>
                      <a:pt x="0" y="1"/>
                    </a:lnTo>
                    <a:cubicBezTo>
                      <a:pt x="456" y="112"/>
                      <a:pt x="912" y="190"/>
                      <a:pt x="1380" y="212"/>
                    </a:cubicBezTo>
                    <a:cubicBezTo>
                      <a:pt x="1515" y="219"/>
                      <a:pt x="1654" y="225"/>
                      <a:pt x="1793" y="225"/>
                    </a:cubicBezTo>
                    <a:cubicBezTo>
                      <a:pt x="1893" y="225"/>
                      <a:pt x="1993" y="222"/>
                      <a:pt x="2091" y="212"/>
                    </a:cubicBezTo>
                    <a:cubicBezTo>
                      <a:pt x="2314" y="190"/>
                      <a:pt x="2547" y="168"/>
                      <a:pt x="2781" y="101"/>
                    </a:cubicBezTo>
                    <a:lnTo>
                      <a:pt x="2781" y="90"/>
                    </a:lnTo>
                    <a:lnTo>
                      <a:pt x="2080" y="123"/>
                    </a:lnTo>
                    <a:cubicBezTo>
                      <a:pt x="1847" y="123"/>
                      <a:pt x="1613" y="134"/>
                      <a:pt x="1390" y="134"/>
                    </a:cubicBezTo>
                    <a:cubicBezTo>
                      <a:pt x="923" y="123"/>
                      <a:pt x="456" y="79"/>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4445;p18">
                <a:extLst>
                  <a:ext uri="{FF2B5EF4-FFF2-40B4-BE49-F238E27FC236}">
                    <a16:creationId xmlns:a16="http://schemas.microsoft.com/office/drawing/2014/main" id="{8060282D-4B3D-7981-90CA-3DF5301B12D4}"/>
                  </a:ext>
                </a:extLst>
              </p:cNvPr>
              <p:cNvSpPr/>
              <p:nvPr/>
            </p:nvSpPr>
            <p:spPr>
              <a:xfrm>
                <a:off x="1264655" y="3646118"/>
                <a:ext cx="77660" cy="12455"/>
              </a:xfrm>
              <a:custGeom>
                <a:avLst/>
                <a:gdLst/>
                <a:ahLst/>
                <a:cxnLst/>
                <a:rect l="l" t="t" r="r" b="b"/>
                <a:pathLst>
                  <a:path w="2226" h="357" extrusionOk="0">
                    <a:moveTo>
                      <a:pt x="2225" y="0"/>
                    </a:moveTo>
                    <a:cubicBezTo>
                      <a:pt x="2036" y="22"/>
                      <a:pt x="1847" y="67"/>
                      <a:pt x="1669" y="101"/>
                    </a:cubicBezTo>
                    <a:cubicBezTo>
                      <a:pt x="1480" y="123"/>
                      <a:pt x="1302" y="178"/>
                      <a:pt x="1124" y="212"/>
                    </a:cubicBezTo>
                    <a:cubicBezTo>
                      <a:pt x="757" y="279"/>
                      <a:pt x="379" y="301"/>
                      <a:pt x="1" y="301"/>
                    </a:cubicBezTo>
                    <a:lnTo>
                      <a:pt x="1" y="312"/>
                    </a:lnTo>
                    <a:cubicBezTo>
                      <a:pt x="214" y="343"/>
                      <a:pt x="427" y="357"/>
                      <a:pt x="639" y="357"/>
                    </a:cubicBezTo>
                    <a:cubicBezTo>
                      <a:pt x="805" y="357"/>
                      <a:pt x="970" y="349"/>
                      <a:pt x="1135" y="334"/>
                    </a:cubicBezTo>
                    <a:cubicBezTo>
                      <a:pt x="1324" y="312"/>
                      <a:pt x="1514" y="301"/>
                      <a:pt x="1702" y="245"/>
                    </a:cubicBezTo>
                    <a:cubicBezTo>
                      <a:pt x="1880" y="190"/>
                      <a:pt x="2058" y="123"/>
                      <a:pt x="2225" y="22"/>
                    </a:cubicBezTo>
                    <a:lnTo>
                      <a:pt x="2225"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4446;p18">
                <a:extLst>
                  <a:ext uri="{FF2B5EF4-FFF2-40B4-BE49-F238E27FC236}">
                    <a16:creationId xmlns:a16="http://schemas.microsoft.com/office/drawing/2014/main" id="{5974DEE8-5AFF-304E-9DFC-90E0589A2A53}"/>
                  </a:ext>
                </a:extLst>
              </p:cNvPr>
              <p:cNvSpPr/>
              <p:nvPr/>
            </p:nvSpPr>
            <p:spPr>
              <a:xfrm>
                <a:off x="1284087" y="3655782"/>
                <a:ext cx="59379" cy="10641"/>
              </a:xfrm>
              <a:custGeom>
                <a:avLst/>
                <a:gdLst/>
                <a:ahLst/>
                <a:cxnLst/>
                <a:rect l="l" t="t" r="r" b="b"/>
                <a:pathLst>
                  <a:path w="1702" h="305" extrusionOk="0">
                    <a:moveTo>
                      <a:pt x="1549" y="1"/>
                    </a:moveTo>
                    <a:cubicBezTo>
                      <a:pt x="1455" y="1"/>
                      <a:pt x="1361" y="13"/>
                      <a:pt x="1268" y="35"/>
                    </a:cubicBezTo>
                    <a:cubicBezTo>
                      <a:pt x="1123" y="57"/>
                      <a:pt x="989" y="113"/>
                      <a:pt x="845" y="157"/>
                    </a:cubicBezTo>
                    <a:cubicBezTo>
                      <a:pt x="712" y="202"/>
                      <a:pt x="578" y="246"/>
                      <a:pt x="433" y="257"/>
                    </a:cubicBezTo>
                    <a:cubicBezTo>
                      <a:pt x="385" y="264"/>
                      <a:pt x="336" y="268"/>
                      <a:pt x="288" y="268"/>
                    </a:cubicBezTo>
                    <a:cubicBezTo>
                      <a:pt x="193" y="268"/>
                      <a:pt x="99" y="254"/>
                      <a:pt x="11" y="224"/>
                    </a:cubicBezTo>
                    <a:lnTo>
                      <a:pt x="0" y="235"/>
                    </a:lnTo>
                    <a:cubicBezTo>
                      <a:pt x="111" y="281"/>
                      <a:pt x="237" y="304"/>
                      <a:pt x="359" y="304"/>
                    </a:cubicBezTo>
                    <a:cubicBezTo>
                      <a:pt x="384" y="304"/>
                      <a:pt x="409" y="303"/>
                      <a:pt x="433" y="301"/>
                    </a:cubicBezTo>
                    <a:cubicBezTo>
                      <a:pt x="578" y="301"/>
                      <a:pt x="723" y="269"/>
                      <a:pt x="868" y="235"/>
                    </a:cubicBezTo>
                    <a:cubicBezTo>
                      <a:pt x="1012" y="202"/>
                      <a:pt x="1145" y="168"/>
                      <a:pt x="1290" y="124"/>
                    </a:cubicBezTo>
                    <a:cubicBezTo>
                      <a:pt x="1424" y="79"/>
                      <a:pt x="1557" y="46"/>
                      <a:pt x="1701" y="24"/>
                    </a:cubicBezTo>
                    <a:lnTo>
                      <a:pt x="1701" y="12"/>
                    </a:lnTo>
                    <a:cubicBezTo>
                      <a:pt x="1651" y="4"/>
                      <a:pt x="1600" y="1"/>
                      <a:pt x="154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4447;p18">
                <a:extLst>
                  <a:ext uri="{FF2B5EF4-FFF2-40B4-BE49-F238E27FC236}">
                    <a16:creationId xmlns:a16="http://schemas.microsoft.com/office/drawing/2014/main" id="{3CA3EA98-807C-4E00-C87E-8E9E8505FDF1}"/>
                  </a:ext>
                </a:extLst>
              </p:cNvPr>
              <p:cNvSpPr/>
              <p:nvPr/>
            </p:nvSpPr>
            <p:spPr>
              <a:xfrm>
                <a:off x="1152907" y="3547175"/>
                <a:ext cx="88126" cy="148656"/>
              </a:xfrm>
              <a:custGeom>
                <a:avLst/>
                <a:gdLst/>
                <a:ahLst/>
                <a:cxnLst/>
                <a:rect l="l" t="t" r="r" b="b"/>
                <a:pathLst>
                  <a:path w="2526" h="4261" extrusionOk="0">
                    <a:moveTo>
                      <a:pt x="827" y="0"/>
                    </a:moveTo>
                    <a:cubicBezTo>
                      <a:pt x="682" y="0"/>
                      <a:pt x="519" y="61"/>
                      <a:pt x="434" y="189"/>
                    </a:cubicBezTo>
                    <a:cubicBezTo>
                      <a:pt x="256" y="456"/>
                      <a:pt x="1" y="779"/>
                      <a:pt x="68" y="1001"/>
                    </a:cubicBezTo>
                    <a:cubicBezTo>
                      <a:pt x="134" y="1246"/>
                      <a:pt x="323" y="1235"/>
                      <a:pt x="412" y="1446"/>
                    </a:cubicBezTo>
                    <a:cubicBezTo>
                      <a:pt x="501" y="1669"/>
                      <a:pt x="379" y="1847"/>
                      <a:pt x="401" y="2213"/>
                    </a:cubicBezTo>
                    <a:cubicBezTo>
                      <a:pt x="434" y="2569"/>
                      <a:pt x="935" y="3426"/>
                      <a:pt x="1091" y="3548"/>
                    </a:cubicBezTo>
                    <a:cubicBezTo>
                      <a:pt x="1246" y="3659"/>
                      <a:pt x="1736" y="4149"/>
                      <a:pt x="1924" y="4227"/>
                    </a:cubicBezTo>
                    <a:cubicBezTo>
                      <a:pt x="1978" y="4249"/>
                      <a:pt x="2045" y="4260"/>
                      <a:pt x="2113" y="4260"/>
                    </a:cubicBezTo>
                    <a:cubicBezTo>
                      <a:pt x="2285" y="4260"/>
                      <a:pt x="2468" y="4189"/>
                      <a:pt x="2492" y="4037"/>
                    </a:cubicBezTo>
                    <a:cubicBezTo>
                      <a:pt x="2525" y="3826"/>
                      <a:pt x="2414" y="3960"/>
                      <a:pt x="2347" y="3782"/>
                    </a:cubicBezTo>
                    <a:cubicBezTo>
                      <a:pt x="2280" y="3615"/>
                      <a:pt x="2169" y="3382"/>
                      <a:pt x="2047" y="3170"/>
                    </a:cubicBezTo>
                    <a:cubicBezTo>
                      <a:pt x="1936" y="2970"/>
                      <a:pt x="2181" y="2870"/>
                      <a:pt x="2169" y="2680"/>
                    </a:cubicBezTo>
                    <a:cubicBezTo>
                      <a:pt x="2147" y="2492"/>
                      <a:pt x="1813" y="2292"/>
                      <a:pt x="1724" y="2080"/>
                    </a:cubicBezTo>
                    <a:cubicBezTo>
                      <a:pt x="1625" y="1869"/>
                      <a:pt x="1724" y="1791"/>
                      <a:pt x="1724" y="1346"/>
                    </a:cubicBezTo>
                    <a:cubicBezTo>
                      <a:pt x="1724" y="890"/>
                      <a:pt x="1591" y="979"/>
                      <a:pt x="1368" y="734"/>
                    </a:cubicBezTo>
                    <a:cubicBezTo>
                      <a:pt x="1146" y="500"/>
                      <a:pt x="1190" y="290"/>
                      <a:pt x="1101" y="122"/>
                    </a:cubicBezTo>
                    <a:cubicBezTo>
                      <a:pt x="1056" y="42"/>
                      <a:pt x="947" y="0"/>
                      <a:pt x="82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4448;p18">
                <a:extLst>
                  <a:ext uri="{FF2B5EF4-FFF2-40B4-BE49-F238E27FC236}">
                    <a16:creationId xmlns:a16="http://schemas.microsoft.com/office/drawing/2014/main" id="{2E135C1F-8400-3ADB-5D99-A89C7D6F208B}"/>
                  </a:ext>
                </a:extLst>
              </p:cNvPr>
              <p:cNvSpPr/>
              <p:nvPr/>
            </p:nvSpPr>
            <p:spPr>
              <a:xfrm>
                <a:off x="1159501" y="3574178"/>
                <a:ext cx="46226" cy="109617"/>
              </a:xfrm>
              <a:custGeom>
                <a:avLst/>
                <a:gdLst/>
                <a:ahLst/>
                <a:cxnLst/>
                <a:rect l="l" t="t" r="r" b="b"/>
                <a:pathLst>
                  <a:path w="1325" h="3142" extrusionOk="0">
                    <a:moveTo>
                      <a:pt x="819" y="0"/>
                    </a:moveTo>
                    <a:cubicBezTo>
                      <a:pt x="795" y="0"/>
                      <a:pt x="770" y="11"/>
                      <a:pt x="746" y="27"/>
                    </a:cubicBezTo>
                    <a:cubicBezTo>
                      <a:pt x="623" y="82"/>
                      <a:pt x="501" y="138"/>
                      <a:pt x="368" y="205"/>
                    </a:cubicBezTo>
                    <a:cubicBezTo>
                      <a:pt x="245" y="260"/>
                      <a:pt x="123" y="327"/>
                      <a:pt x="12" y="416"/>
                    </a:cubicBezTo>
                    <a:cubicBezTo>
                      <a:pt x="12" y="416"/>
                      <a:pt x="12" y="428"/>
                      <a:pt x="0" y="428"/>
                    </a:cubicBezTo>
                    <a:cubicBezTo>
                      <a:pt x="79" y="494"/>
                      <a:pt x="168" y="550"/>
                      <a:pt x="223" y="672"/>
                    </a:cubicBezTo>
                    <a:cubicBezTo>
                      <a:pt x="312" y="895"/>
                      <a:pt x="190" y="1073"/>
                      <a:pt x="212" y="1439"/>
                    </a:cubicBezTo>
                    <a:cubicBezTo>
                      <a:pt x="245" y="1795"/>
                      <a:pt x="746" y="2652"/>
                      <a:pt x="902" y="2774"/>
                    </a:cubicBezTo>
                    <a:cubicBezTo>
                      <a:pt x="979" y="2830"/>
                      <a:pt x="1146" y="2986"/>
                      <a:pt x="1324" y="3141"/>
                    </a:cubicBezTo>
                    <a:cubicBezTo>
                      <a:pt x="1268" y="2907"/>
                      <a:pt x="1113" y="2707"/>
                      <a:pt x="979" y="2507"/>
                    </a:cubicBezTo>
                    <a:cubicBezTo>
                      <a:pt x="879" y="2385"/>
                      <a:pt x="791" y="2262"/>
                      <a:pt x="734" y="2118"/>
                    </a:cubicBezTo>
                    <a:cubicBezTo>
                      <a:pt x="679" y="1973"/>
                      <a:pt x="645" y="1817"/>
                      <a:pt x="679" y="1662"/>
                    </a:cubicBezTo>
                    <a:cubicBezTo>
                      <a:pt x="702" y="1573"/>
                      <a:pt x="734" y="1484"/>
                      <a:pt x="734" y="1384"/>
                    </a:cubicBezTo>
                    <a:cubicBezTo>
                      <a:pt x="724" y="1295"/>
                      <a:pt x="679" y="1217"/>
                      <a:pt x="668" y="1128"/>
                    </a:cubicBezTo>
                    <a:cubicBezTo>
                      <a:pt x="645" y="994"/>
                      <a:pt x="734" y="861"/>
                      <a:pt x="801" y="739"/>
                    </a:cubicBezTo>
                    <a:cubicBezTo>
                      <a:pt x="890" y="550"/>
                      <a:pt x="924" y="339"/>
                      <a:pt x="902" y="127"/>
                    </a:cubicBezTo>
                    <a:cubicBezTo>
                      <a:pt x="902" y="82"/>
                      <a:pt x="890" y="16"/>
                      <a:pt x="846" y="5"/>
                    </a:cubicBezTo>
                    <a:cubicBezTo>
                      <a:pt x="837" y="2"/>
                      <a:pt x="828" y="0"/>
                      <a:pt x="81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4449;p18">
                <a:extLst>
                  <a:ext uri="{FF2B5EF4-FFF2-40B4-BE49-F238E27FC236}">
                    <a16:creationId xmlns:a16="http://schemas.microsoft.com/office/drawing/2014/main" id="{A0CE1A52-BF31-0267-45FB-8BF3B0AFBC2B}"/>
                  </a:ext>
                </a:extLst>
              </p:cNvPr>
              <p:cNvSpPr/>
              <p:nvPr/>
            </p:nvSpPr>
            <p:spPr>
              <a:xfrm>
                <a:off x="1303834" y="3594030"/>
                <a:ext cx="99778" cy="94161"/>
              </a:xfrm>
              <a:custGeom>
                <a:avLst/>
                <a:gdLst/>
                <a:ahLst/>
                <a:cxnLst/>
                <a:rect l="l" t="t" r="r" b="b"/>
                <a:pathLst>
                  <a:path w="2860" h="2699" extrusionOk="0">
                    <a:moveTo>
                      <a:pt x="1189" y="0"/>
                    </a:moveTo>
                    <a:cubicBezTo>
                      <a:pt x="974" y="0"/>
                      <a:pt x="767" y="44"/>
                      <a:pt x="646" y="148"/>
                    </a:cubicBezTo>
                    <a:cubicBezTo>
                      <a:pt x="512" y="259"/>
                      <a:pt x="423" y="392"/>
                      <a:pt x="368" y="492"/>
                    </a:cubicBezTo>
                    <a:cubicBezTo>
                      <a:pt x="353" y="530"/>
                      <a:pt x="312" y="553"/>
                      <a:pt x="274" y="553"/>
                    </a:cubicBezTo>
                    <a:cubicBezTo>
                      <a:pt x="255" y="553"/>
                      <a:pt x="238" y="548"/>
                      <a:pt x="223" y="537"/>
                    </a:cubicBezTo>
                    <a:cubicBezTo>
                      <a:pt x="201" y="526"/>
                      <a:pt x="179" y="514"/>
                      <a:pt x="157" y="514"/>
                    </a:cubicBezTo>
                    <a:cubicBezTo>
                      <a:pt x="90" y="526"/>
                      <a:pt x="146" y="603"/>
                      <a:pt x="90" y="659"/>
                    </a:cubicBezTo>
                    <a:cubicBezTo>
                      <a:pt x="23" y="726"/>
                      <a:pt x="23" y="726"/>
                      <a:pt x="12" y="804"/>
                    </a:cubicBezTo>
                    <a:cubicBezTo>
                      <a:pt x="1" y="882"/>
                      <a:pt x="45" y="926"/>
                      <a:pt x="68" y="993"/>
                    </a:cubicBezTo>
                    <a:cubicBezTo>
                      <a:pt x="90" y="1070"/>
                      <a:pt x="57" y="1104"/>
                      <a:pt x="68" y="1182"/>
                    </a:cubicBezTo>
                    <a:cubicBezTo>
                      <a:pt x="79" y="1260"/>
                      <a:pt x="223" y="1349"/>
                      <a:pt x="312" y="1393"/>
                    </a:cubicBezTo>
                    <a:cubicBezTo>
                      <a:pt x="401" y="1438"/>
                      <a:pt x="346" y="1571"/>
                      <a:pt x="368" y="1627"/>
                    </a:cubicBezTo>
                    <a:cubicBezTo>
                      <a:pt x="391" y="1683"/>
                      <a:pt x="535" y="1683"/>
                      <a:pt x="579" y="1693"/>
                    </a:cubicBezTo>
                    <a:cubicBezTo>
                      <a:pt x="624" y="1716"/>
                      <a:pt x="591" y="1905"/>
                      <a:pt x="624" y="1938"/>
                    </a:cubicBezTo>
                    <a:cubicBezTo>
                      <a:pt x="657" y="1972"/>
                      <a:pt x="657" y="2049"/>
                      <a:pt x="690" y="2105"/>
                    </a:cubicBezTo>
                    <a:cubicBezTo>
                      <a:pt x="701" y="2127"/>
                      <a:pt x="726" y="2130"/>
                      <a:pt x="754" y="2130"/>
                    </a:cubicBezTo>
                    <a:cubicBezTo>
                      <a:pt x="765" y="2130"/>
                      <a:pt x="776" y="2130"/>
                      <a:pt x="788" y="2130"/>
                    </a:cubicBezTo>
                    <a:cubicBezTo>
                      <a:pt x="808" y="2130"/>
                      <a:pt x="828" y="2131"/>
                      <a:pt x="846" y="2138"/>
                    </a:cubicBezTo>
                    <a:cubicBezTo>
                      <a:pt x="913" y="2172"/>
                      <a:pt x="880" y="2361"/>
                      <a:pt x="935" y="2439"/>
                    </a:cubicBezTo>
                    <a:cubicBezTo>
                      <a:pt x="955" y="2469"/>
                      <a:pt x="985" y="2477"/>
                      <a:pt x="1020" y="2477"/>
                    </a:cubicBezTo>
                    <a:cubicBezTo>
                      <a:pt x="1054" y="2477"/>
                      <a:pt x="1093" y="2470"/>
                      <a:pt x="1134" y="2470"/>
                    </a:cubicBezTo>
                    <a:cubicBezTo>
                      <a:pt x="1146" y="2470"/>
                      <a:pt x="1157" y="2471"/>
                      <a:pt x="1169" y="2472"/>
                    </a:cubicBezTo>
                    <a:cubicBezTo>
                      <a:pt x="1269" y="2494"/>
                      <a:pt x="1313" y="2661"/>
                      <a:pt x="1392" y="2694"/>
                    </a:cubicBezTo>
                    <a:cubicBezTo>
                      <a:pt x="1403" y="2697"/>
                      <a:pt x="1413" y="2698"/>
                      <a:pt x="1423" y="2698"/>
                    </a:cubicBezTo>
                    <a:cubicBezTo>
                      <a:pt x="1472" y="2698"/>
                      <a:pt x="1496" y="2664"/>
                      <a:pt x="1557" y="2664"/>
                    </a:cubicBezTo>
                    <a:cubicBezTo>
                      <a:pt x="1573" y="2664"/>
                      <a:pt x="1592" y="2666"/>
                      <a:pt x="1614" y="2672"/>
                    </a:cubicBezTo>
                    <a:cubicBezTo>
                      <a:pt x="1651" y="2683"/>
                      <a:pt x="1714" y="2687"/>
                      <a:pt x="1782" y="2687"/>
                    </a:cubicBezTo>
                    <a:cubicBezTo>
                      <a:pt x="1917" y="2687"/>
                      <a:pt x="2070" y="2672"/>
                      <a:pt x="2070" y="2672"/>
                    </a:cubicBezTo>
                    <a:cubicBezTo>
                      <a:pt x="2070" y="2672"/>
                      <a:pt x="2136" y="2650"/>
                      <a:pt x="2248" y="2617"/>
                    </a:cubicBezTo>
                    <a:cubicBezTo>
                      <a:pt x="2370" y="2583"/>
                      <a:pt x="2359" y="2439"/>
                      <a:pt x="2359" y="2439"/>
                    </a:cubicBezTo>
                    <a:cubicBezTo>
                      <a:pt x="2359" y="2439"/>
                      <a:pt x="2571" y="2372"/>
                      <a:pt x="2670" y="2205"/>
                    </a:cubicBezTo>
                    <a:cubicBezTo>
                      <a:pt x="2726" y="2116"/>
                      <a:pt x="2715" y="2027"/>
                      <a:pt x="2692" y="1972"/>
                    </a:cubicBezTo>
                    <a:cubicBezTo>
                      <a:pt x="2670" y="1927"/>
                      <a:pt x="2670" y="1883"/>
                      <a:pt x="2692" y="1838"/>
                    </a:cubicBezTo>
                    <a:cubicBezTo>
                      <a:pt x="2715" y="1794"/>
                      <a:pt x="2748" y="1705"/>
                      <a:pt x="2793" y="1594"/>
                    </a:cubicBezTo>
                    <a:cubicBezTo>
                      <a:pt x="2860" y="1382"/>
                      <a:pt x="2759" y="1093"/>
                      <a:pt x="2593" y="826"/>
                    </a:cubicBezTo>
                    <a:cubicBezTo>
                      <a:pt x="2425" y="548"/>
                      <a:pt x="2070" y="237"/>
                      <a:pt x="1747" y="103"/>
                    </a:cubicBezTo>
                    <a:cubicBezTo>
                      <a:pt x="1597" y="39"/>
                      <a:pt x="1389" y="0"/>
                      <a:pt x="11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4450;p18">
                <a:extLst>
                  <a:ext uri="{FF2B5EF4-FFF2-40B4-BE49-F238E27FC236}">
                    <a16:creationId xmlns:a16="http://schemas.microsoft.com/office/drawing/2014/main" id="{0245805A-0EF3-3C50-76F5-2E603847918B}"/>
                  </a:ext>
                </a:extLst>
              </p:cNvPr>
              <p:cNvSpPr/>
              <p:nvPr/>
            </p:nvSpPr>
            <p:spPr>
              <a:xfrm>
                <a:off x="1303834" y="3603415"/>
                <a:ext cx="96290" cy="84777"/>
              </a:xfrm>
              <a:custGeom>
                <a:avLst/>
                <a:gdLst/>
                <a:ahLst/>
                <a:cxnLst/>
                <a:rect l="l" t="t" r="r" b="b"/>
                <a:pathLst>
                  <a:path w="2760" h="2430" extrusionOk="0">
                    <a:moveTo>
                      <a:pt x="524" y="1"/>
                    </a:moveTo>
                    <a:cubicBezTo>
                      <a:pt x="457" y="79"/>
                      <a:pt x="401" y="156"/>
                      <a:pt x="368" y="223"/>
                    </a:cubicBezTo>
                    <a:cubicBezTo>
                      <a:pt x="353" y="261"/>
                      <a:pt x="312" y="284"/>
                      <a:pt x="274" y="284"/>
                    </a:cubicBezTo>
                    <a:cubicBezTo>
                      <a:pt x="255" y="284"/>
                      <a:pt x="238" y="279"/>
                      <a:pt x="223" y="268"/>
                    </a:cubicBezTo>
                    <a:cubicBezTo>
                      <a:pt x="201" y="257"/>
                      <a:pt x="179" y="245"/>
                      <a:pt x="157" y="245"/>
                    </a:cubicBezTo>
                    <a:cubicBezTo>
                      <a:pt x="90" y="257"/>
                      <a:pt x="146" y="334"/>
                      <a:pt x="90" y="390"/>
                    </a:cubicBezTo>
                    <a:cubicBezTo>
                      <a:pt x="23" y="457"/>
                      <a:pt x="23" y="457"/>
                      <a:pt x="12" y="535"/>
                    </a:cubicBezTo>
                    <a:cubicBezTo>
                      <a:pt x="1" y="613"/>
                      <a:pt x="45" y="657"/>
                      <a:pt x="68" y="724"/>
                    </a:cubicBezTo>
                    <a:cubicBezTo>
                      <a:pt x="90" y="801"/>
                      <a:pt x="57" y="835"/>
                      <a:pt x="68" y="913"/>
                    </a:cubicBezTo>
                    <a:cubicBezTo>
                      <a:pt x="79" y="991"/>
                      <a:pt x="223" y="1080"/>
                      <a:pt x="312" y="1124"/>
                    </a:cubicBezTo>
                    <a:cubicBezTo>
                      <a:pt x="401" y="1169"/>
                      <a:pt x="346" y="1302"/>
                      <a:pt x="368" y="1358"/>
                    </a:cubicBezTo>
                    <a:cubicBezTo>
                      <a:pt x="391" y="1414"/>
                      <a:pt x="535" y="1414"/>
                      <a:pt x="579" y="1424"/>
                    </a:cubicBezTo>
                    <a:cubicBezTo>
                      <a:pt x="624" y="1447"/>
                      <a:pt x="591" y="1636"/>
                      <a:pt x="624" y="1669"/>
                    </a:cubicBezTo>
                    <a:cubicBezTo>
                      <a:pt x="657" y="1703"/>
                      <a:pt x="657" y="1780"/>
                      <a:pt x="690" y="1836"/>
                    </a:cubicBezTo>
                    <a:cubicBezTo>
                      <a:pt x="701" y="1858"/>
                      <a:pt x="726" y="1861"/>
                      <a:pt x="754" y="1861"/>
                    </a:cubicBezTo>
                    <a:cubicBezTo>
                      <a:pt x="765" y="1861"/>
                      <a:pt x="776" y="1861"/>
                      <a:pt x="788" y="1861"/>
                    </a:cubicBezTo>
                    <a:cubicBezTo>
                      <a:pt x="808" y="1861"/>
                      <a:pt x="828" y="1862"/>
                      <a:pt x="846" y="1869"/>
                    </a:cubicBezTo>
                    <a:cubicBezTo>
                      <a:pt x="913" y="1903"/>
                      <a:pt x="880" y="2092"/>
                      <a:pt x="935" y="2170"/>
                    </a:cubicBezTo>
                    <a:cubicBezTo>
                      <a:pt x="955" y="2200"/>
                      <a:pt x="985" y="2208"/>
                      <a:pt x="1020" y="2208"/>
                    </a:cubicBezTo>
                    <a:cubicBezTo>
                      <a:pt x="1054" y="2208"/>
                      <a:pt x="1093" y="2201"/>
                      <a:pt x="1134" y="2201"/>
                    </a:cubicBezTo>
                    <a:cubicBezTo>
                      <a:pt x="1146" y="2201"/>
                      <a:pt x="1157" y="2202"/>
                      <a:pt x="1169" y="2203"/>
                    </a:cubicBezTo>
                    <a:cubicBezTo>
                      <a:pt x="1269" y="2225"/>
                      <a:pt x="1313" y="2392"/>
                      <a:pt x="1392" y="2425"/>
                    </a:cubicBezTo>
                    <a:cubicBezTo>
                      <a:pt x="1403" y="2428"/>
                      <a:pt x="1413" y="2429"/>
                      <a:pt x="1423" y="2429"/>
                    </a:cubicBezTo>
                    <a:cubicBezTo>
                      <a:pt x="1472" y="2429"/>
                      <a:pt x="1496" y="2395"/>
                      <a:pt x="1557" y="2395"/>
                    </a:cubicBezTo>
                    <a:cubicBezTo>
                      <a:pt x="1573" y="2395"/>
                      <a:pt x="1592" y="2397"/>
                      <a:pt x="1614" y="2403"/>
                    </a:cubicBezTo>
                    <a:cubicBezTo>
                      <a:pt x="1651" y="2414"/>
                      <a:pt x="1714" y="2418"/>
                      <a:pt x="1782" y="2418"/>
                    </a:cubicBezTo>
                    <a:cubicBezTo>
                      <a:pt x="1917" y="2418"/>
                      <a:pt x="2070" y="2403"/>
                      <a:pt x="2070" y="2403"/>
                    </a:cubicBezTo>
                    <a:cubicBezTo>
                      <a:pt x="2070" y="2403"/>
                      <a:pt x="2136" y="2381"/>
                      <a:pt x="2248" y="2348"/>
                    </a:cubicBezTo>
                    <a:cubicBezTo>
                      <a:pt x="2370" y="2314"/>
                      <a:pt x="2359" y="2170"/>
                      <a:pt x="2359" y="2170"/>
                    </a:cubicBezTo>
                    <a:cubicBezTo>
                      <a:pt x="2359" y="2170"/>
                      <a:pt x="2571" y="2103"/>
                      <a:pt x="2670" y="1936"/>
                    </a:cubicBezTo>
                    <a:cubicBezTo>
                      <a:pt x="2726" y="1847"/>
                      <a:pt x="2715" y="1758"/>
                      <a:pt x="2692" y="1703"/>
                    </a:cubicBezTo>
                    <a:cubicBezTo>
                      <a:pt x="2670" y="1658"/>
                      <a:pt x="2670" y="1614"/>
                      <a:pt x="2692" y="1569"/>
                    </a:cubicBezTo>
                    <a:cubicBezTo>
                      <a:pt x="2715" y="1536"/>
                      <a:pt x="2737" y="1491"/>
                      <a:pt x="2759" y="1424"/>
                    </a:cubicBezTo>
                    <a:cubicBezTo>
                      <a:pt x="2715" y="1424"/>
                      <a:pt x="2670" y="1424"/>
                      <a:pt x="2626" y="1402"/>
                    </a:cubicBezTo>
                    <a:cubicBezTo>
                      <a:pt x="2593" y="1391"/>
                      <a:pt x="2559" y="1358"/>
                      <a:pt x="2526" y="1358"/>
                    </a:cubicBezTo>
                    <a:cubicBezTo>
                      <a:pt x="2482" y="1358"/>
                      <a:pt x="2437" y="1391"/>
                      <a:pt x="2393" y="1402"/>
                    </a:cubicBezTo>
                    <a:cubicBezTo>
                      <a:pt x="2370" y="1414"/>
                      <a:pt x="2348" y="1414"/>
                      <a:pt x="2314" y="1414"/>
                    </a:cubicBezTo>
                    <a:cubicBezTo>
                      <a:pt x="2300" y="1409"/>
                      <a:pt x="2285" y="1406"/>
                      <a:pt x="2268" y="1406"/>
                    </a:cubicBezTo>
                    <a:cubicBezTo>
                      <a:pt x="2244" y="1406"/>
                      <a:pt x="2218" y="1411"/>
                      <a:pt x="2192" y="1424"/>
                    </a:cubicBezTo>
                    <a:cubicBezTo>
                      <a:pt x="2159" y="1436"/>
                      <a:pt x="2126" y="1458"/>
                      <a:pt x="2092" y="1469"/>
                    </a:cubicBezTo>
                    <a:cubicBezTo>
                      <a:pt x="2069" y="1473"/>
                      <a:pt x="2044" y="1475"/>
                      <a:pt x="2019" y="1475"/>
                    </a:cubicBezTo>
                    <a:cubicBezTo>
                      <a:pt x="1969" y="1475"/>
                      <a:pt x="1917" y="1465"/>
                      <a:pt x="1881" y="1436"/>
                    </a:cubicBezTo>
                    <a:cubicBezTo>
                      <a:pt x="1859" y="1414"/>
                      <a:pt x="1836" y="1380"/>
                      <a:pt x="1803" y="1369"/>
                    </a:cubicBezTo>
                    <a:cubicBezTo>
                      <a:pt x="1793" y="1367"/>
                      <a:pt x="1783" y="1366"/>
                      <a:pt x="1773" y="1366"/>
                    </a:cubicBezTo>
                    <a:cubicBezTo>
                      <a:pt x="1747" y="1366"/>
                      <a:pt x="1721" y="1372"/>
                      <a:pt x="1691" y="1372"/>
                    </a:cubicBezTo>
                    <a:cubicBezTo>
                      <a:pt x="1681" y="1372"/>
                      <a:pt x="1670" y="1371"/>
                      <a:pt x="1658" y="1369"/>
                    </a:cubicBezTo>
                    <a:cubicBezTo>
                      <a:pt x="1570" y="1369"/>
                      <a:pt x="1536" y="1236"/>
                      <a:pt x="1458" y="1180"/>
                    </a:cubicBezTo>
                    <a:cubicBezTo>
                      <a:pt x="1414" y="1147"/>
                      <a:pt x="1347" y="1135"/>
                      <a:pt x="1291" y="1135"/>
                    </a:cubicBezTo>
                    <a:cubicBezTo>
                      <a:pt x="1236" y="1124"/>
                      <a:pt x="1169" y="1113"/>
                      <a:pt x="1125" y="1080"/>
                    </a:cubicBezTo>
                    <a:cubicBezTo>
                      <a:pt x="1080" y="1035"/>
                      <a:pt x="1135" y="979"/>
                      <a:pt x="1125" y="924"/>
                    </a:cubicBezTo>
                    <a:cubicBezTo>
                      <a:pt x="1091" y="846"/>
                      <a:pt x="969" y="846"/>
                      <a:pt x="957" y="757"/>
                    </a:cubicBezTo>
                    <a:cubicBezTo>
                      <a:pt x="957" y="712"/>
                      <a:pt x="913" y="668"/>
                      <a:pt x="858" y="657"/>
                    </a:cubicBezTo>
                    <a:lnTo>
                      <a:pt x="657" y="601"/>
                    </a:lnTo>
                    <a:cubicBezTo>
                      <a:pt x="601" y="591"/>
                      <a:pt x="535" y="568"/>
                      <a:pt x="512" y="512"/>
                    </a:cubicBezTo>
                    <a:cubicBezTo>
                      <a:pt x="480" y="446"/>
                      <a:pt x="524" y="368"/>
                      <a:pt x="557" y="290"/>
                    </a:cubicBezTo>
                    <a:cubicBezTo>
                      <a:pt x="591" y="190"/>
                      <a:pt x="569" y="90"/>
                      <a:pt x="5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4451;p18">
                <a:extLst>
                  <a:ext uri="{FF2B5EF4-FFF2-40B4-BE49-F238E27FC236}">
                    <a16:creationId xmlns:a16="http://schemas.microsoft.com/office/drawing/2014/main" id="{28171A82-8179-6314-0CF3-1C868BA22C81}"/>
                  </a:ext>
                </a:extLst>
              </p:cNvPr>
              <p:cNvSpPr/>
              <p:nvPr/>
            </p:nvSpPr>
            <p:spPr>
              <a:xfrm>
                <a:off x="1349643" y="3606834"/>
                <a:ext cx="12455" cy="17374"/>
              </a:xfrm>
              <a:custGeom>
                <a:avLst/>
                <a:gdLst/>
                <a:ahLst/>
                <a:cxnLst/>
                <a:rect l="l" t="t" r="r" b="b"/>
                <a:pathLst>
                  <a:path w="357" h="498" extrusionOk="0">
                    <a:moveTo>
                      <a:pt x="235" y="0"/>
                    </a:moveTo>
                    <a:cubicBezTo>
                      <a:pt x="209" y="0"/>
                      <a:pt x="184" y="9"/>
                      <a:pt x="168" y="25"/>
                    </a:cubicBezTo>
                    <a:cubicBezTo>
                      <a:pt x="168" y="36"/>
                      <a:pt x="156" y="48"/>
                      <a:pt x="156" y="48"/>
                    </a:cubicBezTo>
                    <a:cubicBezTo>
                      <a:pt x="156" y="58"/>
                      <a:pt x="145" y="70"/>
                      <a:pt x="156" y="81"/>
                    </a:cubicBezTo>
                    <a:cubicBezTo>
                      <a:pt x="156" y="103"/>
                      <a:pt x="156" y="114"/>
                      <a:pt x="168" y="137"/>
                    </a:cubicBezTo>
                    <a:lnTo>
                      <a:pt x="134" y="170"/>
                    </a:lnTo>
                    <a:cubicBezTo>
                      <a:pt x="111" y="203"/>
                      <a:pt x="89" y="226"/>
                      <a:pt x="67" y="259"/>
                    </a:cubicBezTo>
                    <a:cubicBezTo>
                      <a:pt x="56" y="292"/>
                      <a:pt x="34" y="325"/>
                      <a:pt x="23" y="359"/>
                    </a:cubicBezTo>
                    <a:cubicBezTo>
                      <a:pt x="12" y="392"/>
                      <a:pt x="0" y="448"/>
                      <a:pt x="12" y="481"/>
                    </a:cubicBezTo>
                    <a:cubicBezTo>
                      <a:pt x="17" y="492"/>
                      <a:pt x="31" y="498"/>
                      <a:pt x="45" y="498"/>
                    </a:cubicBezTo>
                    <a:cubicBezTo>
                      <a:pt x="59" y="498"/>
                      <a:pt x="73" y="492"/>
                      <a:pt x="79" y="481"/>
                    </a:cubicBezTo>
                    <a:cubicBezTo>
                      <a:pt x="89" y="459"/>
                      <a:pt x="89" y="448"/>
                      <a:pt x="89" y="426"/>
                    </a:cubicBezTo>
                    <a:cubicBezTo>
                      <a:pt x="101" y="414"/>
                      <a:pt x="101" y="392"/>
                      <a:pt x="111" y="381"/>
                    </a:cubicBezTo>
                    <a:cubicBezTo>
                      <a:pt x="123" y="348"/>
                      <a:pt x="134" y="315"/>
                      <a:pt x="156" y="292"/>
                    </a:cubicBezTo>
                    <a:cubicBezTo>
                      <a:pt x="178" y="259"/>
                      <a:pt x="190" y="236"/>
                      <a:pt x="212" y="214"/>
                    </a:cubicBezTo>
                    <a:lnTo>
                      <a:pt x="245" y="181"/>
                    </a:lnTo>
                    <a:lnTo>
                      <a:pt x="245" y="192"/>
                    </a:lnTo>
                    <a:cubicBezTo>
                      <a:pt x="257" y="192"/>
                      <a:pt x="267" y="203"/>
                      <a:pt x="279" y="203"/>
                    </a:cubicBezTo>
                    <a:lnTo>
                      <a:pt x="301" y="203"/>
                    </a:lnTo>
                    <a:cubicBezTo>
                      <a:pt x="312" y="203"/>
                      <a:pt x="334" y="192"/>
                      <a:pt x="334" y="181"/>
                    </a:cubicBezTo>
                    <a:lnTo>
                      <a:pt x="356" y="159"/>
                    </a:lnTo>
                    <a:lnTo>
                      <a:pt x="356" y="137"/>
                    </a:lnTo>
                    <a:lnTo>
                      <a:pt x="356" y="92"/>
                    </a:lnTo>
                    <a:cubicBezTo>
                      <a:pt x="345" y="70"/>
                      <a:pt x="334" y="48"/>
                      <a:pt x="312" y="25"/>
                    </a:cubicBezTo>
                    <a:cubicBezTo>
                      <a:pt x="289" y="9"/>
                      <a:pt x="262" y="0"/>
                      <a:pt x="2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4452;p18">
                <a:extLst>
                  <a:ext uri="{FF2B5EF4-FFF2-40B4-BE49-F238E27FC236}">
                    <a16:creationId xmlns:a16="http://schemas.microsoft.com/office/drawing/2014/main" id="{75908932-77D9-171D-72F7-C4C743789C38}"/>
                  </a:ext>
                </a:extLst>
              </p:cNvPr>
              <p:cNvSpPr/>
              <p:nvPr/>
            </p:nvSpPr>
            <p:spPr>
              <a:xfrm>
                <a:off x="1374100" y="3613497"/>
                <a:ext cx="21770" cy="10676"/>
              </a:xfrm>
              <a:custGeom>
                <a:avLst/>
                <a:gdLst/>
                <a:ahLst/>
                <a:cxnLst/>
                <a:rect l="l" t="t" r="r" b="b"/>
                <a:pathLst>
                  <a:path w="624" h="306" extrusionOk="0">
                    <a:moveTo>
                      <a:pt x="490" y="1"/>
                    </a:moveTo>
                    <a:cubicBezTo>
                      <a:pt x="478" y="12"/>
                      <a:pt x="468" y="12"/>
                      <a:pt x="468" y="23"/>
                    </a:cubicBezTo>
                    <a:lnTo>
                      <a:pt x="456" y="35"/>
                    </a:lnTo>
                    <a:cubicBezTo>
                      <a:pt x="456" y="35"/>
                      <a:pt x="456" y="45"/>
                      <a:pt x="445" y="45"/>
                    </a:cubicBezTo>
                    <a:lnTo>
                      <a:pt x="445" y="57"/>
                    </a:lnTo>
                    <a:lnTo>
                      <a:pt x="445" y="68"/>
                    </a:lnTo>
                    <a:cubicBezTo>
                      <a:pt x="411" y="68"/>
                      <a:pt x="379" y="79"/>
                      <a:pt x="356" y="90"/>
                    </a:cubicBezTo>
                    <a:cubicBezTo>
                      <a:pt x="312" y="101"/>
                      <a:pt x="267" y="112"/>
                      <a:pt x="223" y="134"/>
                    </a:cubicBezTo>
                    <a:cubicBezTo>
                      <a:pt x="178" y="157"/>
                      <a:pt x="145" y="179"/>
                      <a:pt x="100" y="201"/>
                    </a:cubicBezTo>
                    <a:cubicBezTo>
                      <a:pt x="89" y="213"/>
                      <a:pt x="67" y="223"/>
                      <a:pt x="45" y="246"/>
                    </a:cubicBezTo>
                    <a:cubicBezTo>
                      <a:pt x="33" y="246"/>
                      <a:pt x="0" y="268"/>
                      <a:pt x="11" y="279"/>
                    </a:cubicBezTo>
                    <a:cubicBezTo>
                      <a:pt x="11" y="296"/>
                      <a:pt x="17" y="306"/>
                      <a:pt x="29" y="306"/>
                    </a:cubicBezTo>
                    <a:cubicBezTo>
                      <a:pt x="34" y="306"/>
                      <a:pt x="39" y="304"/>
                      <a:pt x="45" y="302"/>
                    </a:cubicBezTo>
                    <a:cubicBezTo>
                      <a:pt x="78" y="302"/>
                      <a:pt x="122" y="268"/>
                      <a:pt x="156" y="257"/>
                    </a:cubicBezTo>
                    <a:cubicBezTo>
                      <a:pt x="189" y="235"/>
                      <a:pt x="234" y="213"/>
                      <a:pt x="267" y="190"/>
                    </a:cubicBezTo>
                    <a:cubicBezTo>
                      <a:pt x="300" y="179"/>
                      <a:pt x="334" y="157"/>
                      <a:pt x="379" y="146"/>
                    </a:cubicBezTo>
                    <a:cubicBezTo>
                      <a:pt x="401" y="146"/>
                      <a:pt x="434" y="134"/>
                      <a:pt x="456" y="134"/>
                    </a:cubicBezTo>
                    <a:lnTo>
                      <a:pt x="468" y="146"/>
                    </a:lnTo>
                    <a:cubicBezTo>
                      <a:pt x="478" y="157"/>
                      <a:pt x="478" y="157"/>
                      <a:pt x="490" y="157"/>
                    </a:cubicBezTo>
                    <a:lnTo>
                      <a:pt x="500" y="157"/>
                    </a:lnTo>
                    <a:lnTo>
                      <a:pt x="512" y="168"/>
                    </a:lnTo>
                    <a:lnTo>
                      <a:pt x="523" y="168"/>
                    </a:lnTo>
                    <a:cubicBezTo>
                      <a:pt x="545" y="168"/>
                      <a:pt x="557" y="168"/>
                      <a:pt x="579" y="157"/>
                    </a:cubicBezTo>
                    <a:lnTo>
                      <a:pt x="589" y="157"/>
                    </a:lnTo>
                    <a:cubicBezTo>
                      <a:pt x="589" y="157"/>
                      <a:pt x="589" y="146"/>
                      <a:pt x="601" y="146"/>
                    </a:cubicBezTo>
                    <a:cubicBezTo>
                      <a:pt x="601" y="134"/>
                      <a:pt x="612" y="134"/>
                      <a:pt x="612" y="124"/>
                    </a:cubicBezTo>
                    <a:cubicBezTo>
                      <a:pt x="623" y="112"/>
                      <a:pt x="623" y="101"/>
                      <a:pt x="623" y="90"/>
                    </a:cubicBezTo>
                    <a:lnTo>
                      <a:pt x="612" y="79"/>
                    </a:lnTo>
                    <a:cubicBezTo>
                      <a:pt x="612" y="68"/>
                      <a:pt x="612" y="68"/>
                      <a:pt x="601" y="57"/>
                    </a:cubicBezTo>
                    <a:cubicBezTo>
                      <a:pt x="601" y="45"/>
                      <a:pt x="601" y="45"/>
                      <a:pt x="589" y="35"/>
                    </a:cubicBezTo>
                    <a:cubicBezTo>
                      <a:pt x="579" y="23"/>
                      <a:pt x="567" y="23"/>
                      <a:pt x="557" y="12"/>
                    </a:cubicBezTo>
                    <a:cubicBezTo>
                      <a:pt x="545" y="1"/>
                      <a:pt x="523" y="1"/>
                      <a:pt x="5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4453;p18">
                <a:extLst>
                  <a:ext uri="{FF2B5EF4-FFF2-40B4-BE49-F238E27FC236}">
                    <a16:creationId xmlns:a16="http://schemas.microsoft.com/office/drawing/2014/main" id="{61C452A7-CC98-4669-DBD9-04E835B087B0}"/>
                  </a:ext>
                </a:extLst>
              </p:cNvPr>
              <p:cNvSpPr/>
              <p:nvPr/>
            </p:nvSpPr>
            <p:spPr>
              <a:xfrm>
                <a:off x="1380065" y="3635861"/>
                <a:ext cx="30143" cy="6803"/>
              </a:xfrm>
              <a:custGeom>
                <a:avLst/>
                <a:gdLst/>
                <a:ahLst/>
                <a:cxnLst/>
                <a:rect l="l" t="t" r="r" b="b"/>
                <a:pathLst>
                  <a:path w="864" h="195" extrusionOk="0">
                    <a:moveTo>
                      <a:pt x="741" y="0"/>
                    </a:moveTo>
                    <a:cubicBezTo>
                      <a:pt x="734" y="0"/>
                      <a:pt x="727" y="1"/>
                      <a:pt x="719" y="5"/>
                    </a:cubicBezTo>
                    <a:cubicBezTo>
                      <a:pt x="708" y="5"/>
                      <a:pt x="708" y="5"/>
                      <a:pt x="697" y="17"/>
                    </a:cubicBezTo>
                    <a:cubicBezTo>
                      <a:pt x="685" y="17"/>
                      <a:pt x="685" y="17"/>
                      <a:pt x="675" y="27"/>
                    </a:cubicBezTo>
                    <a:cubicBezTo>
                      <a:pt x="675" y="39"/>
                      <a:pt x="663" y="49"/>
                      <a:pt x="663" y="61"/>
                    </a:cubicBezTo>
                    <a:lnTo>
                      <a:pt x="663" y="83"/>
                    </a:lnTo>
                    <a:lnTo>
                      <a:pt x="663" y="94"/>
                    </a:lnTo>
                    <a:lnTo>
                      <a:pt x="641" y="94"/>
                    </a:lnTo>
                    <a:cubicBezTo>
                      <a:pt x="619" y="105"/>
                      <a:pt x="586" y="105"/>
                      <a:pt x="563" y="105"/>
                    </a:cubicBezTo>
                    <a:lnTo>
                      <a:pt x="408" y="105"/>
                    </a:lnTo>
                    <a:cubicBezTo>
                      <a:pt x="297" y="105"/>
                      <a:pt x="185" y="94"/>
                      <a:pt x="74" y="72"/>
                    </a:cubicBezTo>
                    <a:cubicBezTo>
                      <a:pt x="70" y="71"/>
                      <a:pt x="66" y="70"/>
                      <a:pt x="63" y="70"/>
                    </a:cubicBezTo>
                    <a:cubicBezTo>
                      <a:pt x="24" y="70"/>
                      <a:pt x="1" y="118"/>
                      <a:pt x="52" y="138"/>
                    </a:cubicBezTo>
                    <a:cubicBezTo>
                      <a:pt x="185" y="172"/>
                      <a:pt x="319" y="194"/>
                      <a:pt x="452" y="194"/>
                    </a:cubicBezTo>
                    <a:cubicBezTo>
                      <a:pt x="519" y="194"/>
                      <a:pt x="586" y="194"/>
                      <a:pt x="652" y="183"/>
                    </a:cubicBezTo>
                    <a:cubicBezTo>
                      <a:pt x="675" y="183"/>
                      <a:pt x="697" y="183"/>
                      <a:pt x="719" y="172"/>
                    </a:cubicBezTo>
                    <a:lnTo>
                      <a:pt x="730" y="172"/>
                    </a:lnTo>
                    <a:cubicBezTo>
                      <a:pt x="741" y="172"/>
                      <a:pt x="741" y="172"/>
                      <a:pt x="752" y="183"/>
                    </a:cubicBezTo>
                    <a:lnTo>
                      <a:pt x="797" y="183"/>
                    </a:lnTo>
                    <a:cubicBezTo>
                      <a:pt x="797" y="172"/>
                      <a:pt x="808" y="172"/>
                      <a:pt x="808" y="172"/>
                    </a:cubicBezTo>
                    <a:cubicBezTo>
                      <a:pt x="819" y="172"/>
                      <a:pt x="830" y="161"/>
                      <a:pt x="830" y="161"/>
                    </a:cubicBezTo>
                    <a:cubicBezTo>
                      <a:pt x="841" y="150"/>
                      <a:pt x="853" y="138"/>
                      <a:pt x="853" y="128"/>
                    </a:cubicBezTo>
                    <a:lnTo>
                      <a:pt x="853" y="105"/>
                    </a:lnTo>
                    <a:cubicBezTo>
                      <a:pt x="863" y="94"/>
                      <a:pt x="853" y="83"/>
                      <a:pt x="853" y="83"/>
                    </a:cubicBezTo>
                    <a:lnTo>
                      <a:pt x="853" y="72"/>
                    </a:lnTo>
                    <a:lnTo>
                      <a:pt x="841" y="61"/>
                    </a:lnTo>
                    <a:cubicBezTo>
                      <a:pt x="830" y="49"/>
                      <a:pt x="830" y="39"/>
                      <a:pt x="819" y="39"/>
                    </a:cubicBezTo>
                    <a:cubicBezTo>
                      <a:pt x="819" y="27"/>
                      <a:pt x="808" y="27"/>
                      <a:pt x="808" y="27"/>
                    </a:cubicBezTo>
                    <a:cubicBezTo>
                      <a:pt x="797" y="17"/>
                      <a:pt x="786" y="17"/>
                      <a:pt x="786" y="5"/>
                    </a:cubicBezTo>
                    <a:cubicBezTo>
                      <a:pt x="771" y="5"/>
                      <a:pt x="756" y="0"/>
                      <a:pt x="74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4454;p18">
                <a:extLst>
                  <a:ext uri="{FF2B5EF4-FFF2-40B4-BE49-F238E27FC236}">
                    <a16:creationId xmlns:a16="http://schemas.microsoft.com/office/drawing/2014/main" id="{E5C049CA-360D-967C-0236-C43DD73F2191}"/>
                  </a:ext>
                </a:extLst>
              </p:cNvPr>
              <p:cNvSpPr/>
              <p:nvPr/>
            </p:nvSpPr>
            <p:spPr>
              <a:xfrm>
                <a:off x="1362447" y="3626895"/>
                <a:ext cx="18665" cy="11757"/>
              </a:xfrm>
              <a:custGeom>
                <a:avLst/>
                <a:gdLst/>
                <a:ahLst/>
                <a:cxnLst/>
                <a:rect l="l" t="t" r="r" b="b"/>
                <a:pathLst>
                  <a:path w="535" h="337" extrusionOk="0">
                    <a:moveTo>
                      <a:pt x="429" y="1"/>
                    </a:moveTo>
                    <a:cubicBezTo>
                      <a:pt x="412" y="1"/>
                      <a:pt x="395" y="6"/>
                      <a:pt x="379" y="17"/>
                    </a:cubicBezTo>
                    <a:cubicBezTo>
                      <a:pt x="379" y="29"/>
                      <a:pt x="367" y="29"/>
                      <a:pt x="367" y="39"/>
                    </a:cubicBezTo>
                    <a:lnTo>
                      <a:pt x="367" y="62"/>
                    </a:lnTo>
                    <a:lnTo>
                      <a:pt x="357" y="62"/>
                    </a:lnTo>
                    <a:cubicBezTo>
                      <a:pt x="301" y="73"/>
                      <a:pt x="234" y="106"/>
                      <a:pt x="179" y="140"/>
                    </a:cubicBezTo>
                    <a:cubicBezTo>
                      <a:pt x="123" y="173"/>
                      <a:pt x="67" y="217"/>
                      <a:pt x="23" y="274"/>
                    </a:cubicBezTo>
                    <a:cubicBezTo>
                      <a:pt x="1" y="296"/>
                      <a:pt x="23" y="318"/>
                      <a:pt x="34" y="329"/>
                    </a:cubicBezTo>
                    <a:cubicBezTo>
                      <a:pt x="48" y="334"/>
                      <a:pt x="60" y="336"/>
                      <a:pt x="71" y="336"/>
                    </a:cubicBezTo>
                    <a:cubicBezTo>
                      <a:pt x="86" y="336"/>
                      <a:pt x="99" y="331"/>
                      <a:pt x="112" y="318"/>
                    </a:cubicBezTo>
                    <a:cubicBezTo>
                      <a:pt x="156" y="274"/>
                      <a:pt x="201" y="229"/>
                      <a:pt x="256" y="195"/>
                    </a:cubicBezTo>
                    <a:cubicBezTo>
                      <a:pt x="268" y="185"/>
                      <a:pt x="278" y="185"/>
                      <a:pt x="290" y="173"/>
                    </a:cubicBezTo>
                    <a:cubicBezTo>
                      <a:pt x="301" y="173"/>
                      <a:pt x="323" y="162"/>
                      <a:pt x="334" y="162"/>
                    </a:cubicBezTo>
                    <a:cubicBezTo>
                      <a:pt x="345" y="151"/>
                      <a:pt x="357" y="151"/>
                      <a:pt x="357" y="140"/>
                    </a:cubicBezTo>
                    <a:cubicBezTo>
                      <a:pt x="357" y="151"/>
                      <a:pt x="367" y="151"/>
                      <a:pt x="367" y="151"/>
                    </a:cubicBezTo>
                    <a:cubicBezTo>
                      <a:pt x="382" y="172"/>
                      <a:pt x="410" y="185"/>
                      <a:pt x="437" y="185"/>
                    </a:cubicBezTo>
                    <a:cubicBezTo>
                      <a:pt x="452" y="185"/>
                      <a:pt x="467" y="181"/>
                      <a:pt x="479" y="173"/>
                    </a:cubicBezTo>
                    <a:cubicBezTo>
                      <a:pt x="490" y="173"/>
                      <a:pt x="512" y="162"/>
                      <a:pt x="512" y="151"/>
                    </a:cubicBezTo>
                    <a:cubicBezTo>
                      <a:pt x="523" y="140"/>
                      <a:pt x="523" y="128"/>
                      <a:pt x="523" y="128"/>
                    </a:cubicBezTo>
                    <a:cubicBezTo>
                      <a:pt x="523" y="118"/>
                      <a:pt x="535" y="118"/>
                      <a:pt x="535" y="106"/>
                    </a:cubicBezTo>
                    <a:cubicBezTo>
                      <a:pt x="535" y="106"/>
                      <a:pt x="523" y="96"/>
                      <a:pt x="523" y="84"/>
                    </a:cubicBezTo>
                    <a:cubicBezTo>
                      <a:pt x="523" y="73"/>
                      <a:pt x="512" y="62"/>
                      <a:pt x="512" y="51"/>
                    </a:cubicBezTo>
                    <a:cubicBezTo>
                      <a:pt x="501" y="51"/>
                      <a:pt x="501" y="39"/>
                      <a:pt x="501" y="39"/>
                    </a:cubicBezTo>
                    <a:cubicBezTo>
                      <a:pt x="490" y="29"/>
                      <a:pt x="479" y="29"/>
                      <a:pt x="479" y="17"/>
                    </a:cubicBezTo>
                    <a:cubicBezTo>
                      <a:pt x="462" y="6"/>
                      <a:pt x="445" y="1"/>
                      <a:pt x="42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4455;p18">
                <a:extLst>
                  <a:ext uri="{FF2B5EF4-FFF2-40B4-BE49-F238E27FC236}">
                    <a16:creationId xmlns:a16="http://schemas.microsoft.com/office/drawing/2014/main" id="{48289F7C-519E-6EB0-1E8E-E0D6F07A2CDD}"/>
                  </a:ext>
                </a:extLst>
              </p:cNvPr>
              <p:cNvSpPr/>
              <p:nvPr/>
            </p:nvSpPr>
            <p:spPr>
              <a:xfrm>
                <a:off x="1338548" y="3584435"/>
                <a:ext cx="10745" cy="16746"/>
              </a:xfrm>
              <a:custGeom>
                <a:avLst/>
                <a:gdLst/>
                <a:ahLst/>
                <a:cxnLst/>
                <a:rect l="l" t="t" r="r" b="b"/>
                <a:pathLst>
                  <a:path w="308" h="480" extrusionOk="0">
                    <a:moveTo>
                      <a:pt x="174" y="0"/>
                    </a:moveTo>
                    <a:cubicBezTo>
                      <a:pt x="163" y="0"/>
                      <a:pt x="152" y="11"/>
                      <a:pt x="140" y="22"/>
                    </a:cubicBezTo>
                    <a:cubicBezTo>
                      <a:pt x="130" y="22"/>
                      <a:pt x="130" y="33"/>
                      <a:pt x="118" y="45"/>
                    </a:cubicBezTo>
                    <a:lnTo>
                      <a:pt x="118" y="78"/>
                    </a:lnTo>
                    <a:cubicBezTo>
                      <a:pt x="130" y="78"/>
                      <a:pt x="130" y="89"/>
                      <a:pt x="130" y="89"/>
                    </a:cubicBezTo>
                    <a:lnTo>
                      <a:pt x="140" y="100"/>
                    </a:lnTo>
                    <a:lnTo>
                      <a:pt x="152" y="111"/>
                    </a:lnTo>
                    <a:cubicBezTo>
                      <a:pt x="118" y="156"/>
                      <a:pt x="96" y="200"/>
                      <a:pt x="74" y="256"/>
                    </a:cubicBezTo>
                    <a:cubicBezTo>
                      <a:pt x="51" y="312"/>
                      <a:pt x="29" y="367"/>
                      <a:pt x="7" y="433"/>
                    </a:cubicBezTo>
                    <a:cubicBezTo>
                      <a:pt x="0" y="461"/>
                      <a:pt x="36" y="480"/>
                      <a:pt x="67" y="480"/>
                    </a:cubicBezTo>
                    <a:cubicBezTo>
                      <a:pt x="86" y="480"/>
                      <a:pt x="103" y="473"/>
                      <a:pt x="107" y="456"/>
                    </a:cubicBezTo>
                    <a:cubicBezTo>
                      <a:pt x="130" y="389"/>
                      <a:pt x="152" y="334"/>
                      <a:pt x="174" y="278"/>
                    </a:cubicBezTo>
                    <a:cubicBezTo>
                      <a:pt x="196" y="223"/>
                      <a:pt x="219" y="178"/>
                      <a:pt x="229" y="122"/>
                    </a:cubicBezTo>
                    <a:lnTo>
                      <a:pt x="263" y="122"/>
                    </a:lnTo>
                    <a:cubicBezTo>
                      <a:pt x="274" y="111"/>
                      <a:pt x="274" y="111"/>
                      <a:pt x="285" y="111"/>
                    </a:cubicBezTo>
                    <a:cubicBezTo>
                      <a:pt x="285" y="100"/>
                      <a:pt x="296" y="100"/>
                      <a:pt x="296" y="100"/>
                    </a:cubicBezTo>
                    <a:cubicBezTo>
                      <a:pt x="296" y="89"/>
                      <a:pt x="308" y="78"/>
                      <a:pt x="308" y="67"/>
                    </a:cubicBezTo>
                    <a:cubicBezTo>
                      <a:pt x="308" y="55"/>
                      <a:pt x="296" y="55"/>
                      <a:pt x="296" y="45"/>
                    </a:cubicBezTo>
                    <a:cubicBezTo>
                      <a:pt x="285" y="33"/>
                      <a:pt x="285" y="33"/>
                      <a:pt x="274" y="33"/>
                    </a:cubicBezTo>
                    <a:cubicBezTo>
                      <a:pt x="263" y="22"/>
                      <a:pt x="252" y="11"/>
                      <a:pt x="241" y="11"/>
                    </a:cubicBezTo>
                    <a:cubicBezTo>
                      <a:pt x="219" y="0"/>
                      <a:pt x="196" y="0"/>
                      <a:pt x="1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4456;p18">
                <a:extLst>
                  <a:ext uri="{FF2B5EF4-FFF2-40B4-BE49-F238E27FC236}">
                    <a16:creationId xmlns:a16="http://schemas.microsoft.com/office/drawing/2014/main" id="{EFBC5975-C0C7-B3F3-606B-CA5E285CBBB1}"/>
                  </a:ext>
                </a:extLst>
              </p:cNvPr>
              <p:cNvSpPr/>
              <p:nvPr/>
            </p:nvSpPr>
            <p:spPr>
              <a:xfrm>
                <a:off x="1339176" y="3585203"/>
                <a:ext cx="7780" cy="14129"/>
              </a:xfrm>
              <a:custGeom>
                <a:avLst/>
                <a:gdLst/>
                <a:ahLst/>
                <a:cxnLst/>
                <a:rect l="l" t="t" r="r" b="b"/>
                <a:pathLst>
                  <a:path w="223" h="405" extrusionOk="0">
                    <a:moveTo>
                      <a:pt x="122" y="0"/>
                    </a:moveTo>
                    <a:cubicBezTo>
                      <a:pt x="122" y="0"/>
                      <a:pt x="112" y="0"/>
                      <a:pt x="112" y="11"/>
                    </a:cubicBezTo>
                    <a:lnTo>
                      <a:pt x="100" y="11"/>
                    </a:lnTo>
                    <a:cubicBezTo>
                      <a:pt x="100" y="23"/>
                      <a:pt x="100" y="23"/>
                      <a:pt x="89" y="33"/>
                    </a:cubicBezTo>
                    <a:lnTo>
                      <a:pt x="89" y="45"/>
                    </a:lnTo>
                    <a:lnTo>
                      <a:pt x="89" y="56"/>
                    </a:lnTo>
                    <a:lnTo>
                      <a:pt x="89" y="67"/>
                    </a:lnTo>
                    <a:cubicBezTo>
                      <a:pt x="100" y="67"/>
                      <a:pt x="100" y="78"/>
                      <a:pt x="100" y="78"/>
                    </a:cubicBezTo>
                    <a:cubicBezTo>
                      <a:pt x="112" y="78"/>
                      <a:pt x="112" y="89"/>
                      <a:pt x="112" y="89"/>
                    </a:cubicBezTo>
                    <a:lnTo>
                      <a:pt x="122" y="89"/>
                    </a:lnTo>
                    <a:lnTo>
                      <a:pt x="56" y="223"/>
                    </a:lnTo>
                    <a:cubicBezTo>
                      <a:pt x="45" y="245"/>
                      <a:pt x="33" y="278"/>
                      <a:pt x="23" y="300"/>
                    </a:cubicBezTo>
                    <a:cubicBezTo>
                      <a:pt x="11" y="322"/>
                      <a:pt x="0" y="356"/>
                      <a:pt x="0" y="379"/>
                    </a:cubicBezTo>
                    <a:cubicBezTo>
                      <a:pt x="0" y="397"/>
                      <a:pt x="14" y="405"/>
                      <a:pt x="28" y="405"/>
                    </a:cubicBezTo>
                    <a:cubicBezTo>
                      <a:pt x="39" y="405"/>
                      <a:pt x="51" y="399"/>
                      <a:pt x="56" y="389"/>
                    </a:cubicBezTo>
                    <a:cubicBezTo>
                      <a:pt x="78" y="367"/>
                      <a:pt x="89" y="345"/>
                      <a:pt x="100" y="312"/>
                    </a:cubicBezTo>
                    <a:cubicBezTo>
                      <a:pt x="100" y="290"/>
                      <a:pt x="112" y="267"/>
                      <a:pt x="122" y="245"/>
                    </a:cubicBezTo>
                    <a:cubicBezTo>
                      <a:pt x="134" y="189"/>
                      <a:pt x="156" y="145"/>
                      <a:pt x="167" y="100"/>
                    </a:cubicBezTo>
                    <a:lnTo>
                      <a:pt x="189" y="100"/>
                    </a:lnTo>
                    <a:cubicBezTo>
                      <a:pt x="201" y="100"/>
                      <a:pt x="201" y="89"/>
                      <a:pt x="201" y="89"/>
                    </a:cubicBezTo>
                    <a:cubicBezTo>
                      <a:pt x="211" y="89"/>
                      <a:pt x="211" y="89"/>
                      <a:pt x="211" y="78"/>
                    </a:cubicBezTo>
                    <a:lnTo>
                      <a:pt x="223" y="67"/>
                    </a:lnTo>
                    <a:cubicBezTo>
                      <a:pt x="223" y="56"/>
                      <a:pt x="223" y="56"/>
                      <a:pt x="211" y="45"/>
                    </a:cubicBezTo>
                    <a:cubicBezTo>
                      <a:pt x="201" y="33"/>
                      <a:pt x="201" y="33"/>
                      <a:pt x="189" y="33"/>
                    </a:cubicBezTo>
                    <a:lnTo>
                      <a:pt x="178" y="23"/>
                    </a:lnTo>
                    <a:lnTo>
                      <a:pt x="167" y="23"/>
                    </a:lnTo>
                    <a:lnTo>
                      <a:pt x="167" y="11"/>
                    </a:lnTo>
                    <a:lnTo>
                      <a:pt x="156" y="11"/>
                    </a:lnTo>
                    <a:cubicBezTo>
                      <a:pt x="156" y="0"/>
                      <a:pt x="145"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4457;p18">
                <a:extLst>
                  <a:ext uri="{FF2B5EF4-FFF2-40B4-BE49-F238E27FC236}">
                    <a16:creationId xmlns:a16="http://schemas.microsoft.com/office/drawing/2014/main" id="{66200DB3-D76B-B044-5B48-8EC3134332D7}"/>
                  </a:ext>
                </a:extLst>
              </p:cNvPr>
              <p:cNvSpPr/>
              <p:nvPr/>
            </p:nvSpPr>
            <p:spPr>
              <a:xfrm>
                <a:off x="1349259" y="3606485"/>
                <a:ext cx="9734" cy="17165"/>
              </a:xfrm>
              <a:custGeom>
                <a:avLst/>
                <a:gdLst/>
                <a:ahLst/>
                <a:cxnLst/>
                <a:rect l="l" t="t" r="r" b="b"/>
                <a:pathLst>
                  <a:path w="279" h="492" extrusionOk="0">
                    <a:moveTo>
                      <a:pt x="217" y="0"/>
                    </a:moveTo>
                    <a:cubicBezTo>
                      <a:pt x="204" y="0"/>
                      <a:pt x="191" y="7"/>
                      <a:pt x="179" y="13"/>
                    </a:cubicBezTo>
                    <a:cubicBezTo>
                      <a:pt x="156" y="24"/>
                      <a:pt x="134" y="68"/>
                      <a:pt x="145" y="102"/>
                    </a:cubicBezTo>
                    <a:cubicBezTo>
                      <a:pt x="145" y="113"/>
                      <a:pt x="145" y="124"/>
                      <a:pt x="156" y="135"/>
                    </a:cubicBezTo>
                    <a:lnTo>
                      <a:pt x="145" y="135"/>
                    </a:lnTo>
                    <a:cubicBezTo>
                      <a:pt x="78" y="236"/>
                      <a:pt x="11" y="335"/>
                      <a:pt x="1" y="458"/>
                    </a:cubicBezTo>
                    <a:cubicBezTo>
                      <a:pt x="1" y="480"/>
                      <a:pt x="23" y="491"/>
                      <a:pt x="34" y="491"/>
                    </a:cubicBezTo>
                    <a:cubicBezTo>
                      <a:pt x="56" y="491"/>
                      <a:pt x="78" y="480"/>
                      <a:pt x="78" y="469"/>
                    </a:cubicBezTo>
                    <a:cubicBezTo>
                      <a:pt x="112" y="358"/>
                      <a:pt x="145" y="258"/>
                      <a:pt x="211" y="169"/>
                    </a:cubicBezTo>
                    <a:cubicBezTo>
                      <a:pt x="217" y="174"/>
                      <a:pt x="223" y="177"/>
                      <a:pt x="230" y="177"/>
                    </a:cubicBezTo>
                    <a:cubicBezTo>
                      <a:pt x="237" y="177"/>
                      <a:pt x="245" y="174"/>
                      <a:pt x="256" y="169"/>
                    </a:cubicBezTo>
                    <a:cubicBezTo>
                      <a:pt x="256" y="169"/>
                      <a:pt x="268" y="169"/>
                      <a:pt x="268" y="157"/>
                    </a:cubicBezTo>
                    <a:lnTo>
                      <a:pt x="278" y="147"/>
                    </a:lnTo>
                    <a:lnTo>
                      <a:pt x="278" y="135"/>
                    </a:lnTo>
                    <a:cubicBezTo>
                      <a:pt x="278" y="124"/>
                      <a:pt x="268" y="124"/>
                      <a:pt x="256" y="113"/>
                    </a:cubicBezTo>
                    <a:lnTo>
                      <a:pt x="245" y="102"/>
                    </a:lnTo>
                    <a:lnTo>
                      <a:pt x="245" y="91"/>
                    </a:lnTo>
                    <a:cubicBezTo>
                      <a:pt x="234" y="91"/>
                      <a:pt x="234" y="91"/>
                      <a:pt x="234" y="80"/>
                    </a:cubicBezTo>
                    <a:lnTo>
                      <a:pt x="234" y="68"/>
                    </a:lnTo>
                    <a:cubicBezTo>
                      <a:pt x="234" y="68"/>
                      <a:pt x="234" y="58"/>
                      <a:pt x="245" y="58"/>
                    </a:cubicBezTo>
                    <a:cubicBezTo>
                      <a:pt x="245" y="46"/>
                      <a:pt x="256" y="35"/>
                      <a:pt x="256" y="35"/>
                    </a:cubicBezTo>
                    <a:cubicBezTo>
                      <a:pt x="256" y="24"/>
                      <a:pt x="245" y="13"/>
                      <a:pt x="245" y="13"/>
                    </a:cubicBezTo>
                    <a:cubicBezTo>
                      <a:pt x="236" y="4"/>
                      <a:pt x="226" y="0"/>
                      <a:pt x="2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4458;p18">
                <a:extLst>
                  <a:ext uri="{FF2B5EF4-FFF2-40B4-BE49-F238E27FC236}">
                    <a16:creationId xmlns:a16="http://schemas.microsoft.com/office/drawing/2014/main" id="{9A4052FA-5868-55B0-1346-7BAFB12F303B}"/>
                  </a:ext>
                </a:extLst>
              </p:cNvPr>
              <p:cNvSpPr/>
              <p:nvPr/>
            </p:nvSpPr>
            <p:spPr>
              <a:xfrm>
                <a:off x="1372739" y="3613149"/>
                <a:ext cx="20374" cy="12594"/>
              </a:xfrm>
              <a:custGeom>
                <a:avLst/>
                <a:gdLst/>
                <a:ahLst/>
                <a:cxnLst/>
                <a:rect l="l" t="t" r="r" b="b"/>
                <a:pathLst>
                  <a:path w="584" h="361" extrusionOk="0">
                    <a:moveTo>
                      <a:pt x="539" y="0"/>
                    </a:moveTo>
                    <a:cubicBezTo>
                      <a:pt x="539" y="0"/>
                      <a:pt x="529" y="0"/>
                      <a:pt x="517" y="11"/>
                    </a:cubicBezTo>
                    <a:lnTo>
                      <a:pt x="473" y="55"/>
                    </a:lnTo>
                    <a:cubicBezTo>
                      <a:pt x="395" y="89"/>
                      <a:pt x="306" y="111"/>
                      <a:pt x="228" y="156"/>
                    </a:cubicBezTo>
                    <a:cubicBezTo>
                      <a:pt x="195" y="178"/>
                      <a:pt x="151" y="200"/>
                      <a:pt x="117" y="223"/>
                    </a:cubicBezTo>
                    <a:cubicBezTo>
                      <a:pt x="72" y="256"/>
                      <a:pt x="39" y="289"/>
                      <a:pt x="17" y="322"/>
                    </a:cubicBezTo>
                    <a:cubicBezTo>
                      <a:pt x="0" y="348"/>
                      <a:pt x="21" y="360"/>
                      <a:pt x="42" y="360"/>
                    </a:cubicBezTo>
                    <a:cubicBezTo>
                      <a:pt x="49" y="360"/>
                      <a:pt x="56" y="359"/>
                      <a:pt x="62" y="356"/>
                    </a:cubicBezTo>
                    <a:cubicBezTo>
                      <a:pt x="95" y="322"/>
                      <a:pt x="128" y="289"/>
                      <a:pt x="161" y="267"/>
                    </a:cubicBezTo>
                    <a:cubicBezTo>
                      <a:pt x="195" y="233"/>
                      <a:pt x="228" y="211"/>
                      <a:pt x="273" y="189"/>
                    </a:cubicBezTo>
                    <a:cubicBezTo>
                      <a:pt x="329" y="167"/>
                      <a:pt x="395" y="134"/>
                      <a:pt x="462" y="111"/>
                    </a:cubicBezTo>
                    <a:lnTo>
                      <a:pt x="462" y="111"/>
                    </a:lnTo>
                    <a:cubicBezTo>
                      <a:pt x="462" y="122"/>
                      <a:pt x="450" y="134"/>
                      <a:pt x="462" y="134"/>
                    </a:cubicBezTo>
                    <a:cubicBezTo>
                      <a:pt x="473" y="167"/>
                      <a:pt x="495" y="178"/>
                      <a:pt x="517" y="178"/>
                    </a:cubicBezTo>
                    <a:lnTo>
                      <a:pt x="562" y="178"/>
                    </a:lnTo>
                    <a:cubicBezTo>
                      <a:pt x="573" y="167"/>
                      <a:pt x="584" y="156"/>
                      <a:pt x="584" y="144"/>
                    </a:cubicBezTo>
                    <a:lnTo>
                      <a:pt x="584" y="122"/>
                    </a:lnTo>
                    <a:lnTo>
                      <a:pt x="562" y="100"/>
                    </a:lnTo>
                    <a:lnTo>
                      <a:pt x="562" y="89"/>
                    </a:lnTo>
                    <a:cubicBezTo>
                      <a:pt x="562" y="67"/>
                      <a:pt x="573" y="55"/>
                      <a:pt x="584" y="45"/>
                    </a:cubicBezTo>
                    <a:lnTo>
                      <a:pt x="573" y="45"/>
                    </a:lnTo>
                    <a:cubicBezTo>
                      <a:pt x="584" y="33"/>
                      <a:pt x="584" y="33"/>
                      <a:pt x="584" y="22"/>
                    </a:cubicBezTo>
                    <a:cubicBezTo>
                      <a:pt x="584" y="11"/>
                      <a:pt x="573" y="11"/>
                      <a:pt x="5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4459;p18">
                <a:extLst>
                  <a:ext uri="{FF2B5EF4-FFF2-40B4-BE49-F238E27FC236}">
                    <a16:creationId xmlns:a16="http://schemas.microsoft.com/office/drawing/2014/main" id="{92F31AF3-1B66-B009-790E-0B3D13A692A5}"/>
                  </a:ext>
                </a:extLst>
              </p:cNvPr>
              <p:cNvSpPr/>
              <p:nvPr/>
            </p:nvSpPr>
            <p:spPr>
              <a:xfrm>
                <a:off x="1362691" y="3627104"/>
                <a:ext cx="15316" cy="11234"/>
              </a:xfrm>
              <a:custGeom>
                <a:avLst/>
                <a:gdLst/>
                <a:ahLst/>
                <a:cxnLst/>
                <a:rect l="l" t="t" r="r" b="b"/>
                <a:pathLst>
                  <a:path w="439" h="322" extrusionOk="0">
                    <a:moveTo>
                      <a:pt x="394" y="1"/>
                    </a:moveTo>
                    <a:cubicBezTo>
                      <a:pt x="383" y="1"/>
                      <a:pt x="372" y="1"/>
                      <a:pt x="360" y="11"/>
                    </a:cubicBezTo>
                    <a:cubicBezTo>
                      <a:pt x="350" y="23"/>
                      <a:pt x="338" y="33"/>
                      <a:pt x="338" y="45"/>
                    </a:cubicBezTo>
                    <a:cubicBezTo>
                      <a:pt x="271" y="67"/>
                      <a:pt x="216" y="100"/>
                      <a:pt x="160" y="145"/>
                    </a:cubicBezTo>
                    <a:cubicBezTo>
                      <a:pt x="105" y="179"/>
                      <a:pt x="49" y="223"/>
                      <a:pt x="16" y="290"/>
                    </a:cubicBezTo>
                    <a:cubicBezTo>
                      <a:pt x="0" y="305"/>
                      <a:pt x="18" y="321"/>
                      <a:pt x="37" y="321"/>
                    </a:cubicBezTo>
                    <a:cubicBezTo>
                      <a:pt x="46" y="321"/>
                      <a:pt x="54" y="319"/>
                      <a:pt x="60" y="312"/>
                    </a:cubicBezTo>
                    <a:cubicBezTo>
                      <a:pt x="116" y="268"/>
                      <a:pt x="160" y="223"/>
                      <a:pt x="216" y="179"/>
                    </a:cubicBezTo>
                    <a:cubicBezTo>
                      <a:pt x="249" y="156"/>
                      <a:pt x="294" y="134"/>
                      <a:pt x="327" y="112"/>
                    </a:cubicBezTo>
                    <a:lnTo>
                      <a:pt x="338" y="112"/>
                    </a:lnTo>
                    <a:cubicBezTo>
                      <a:pt x="338" y="134"/>
                      <a:pt x="360" y="145"/>
                      <a:pt x="372" y="156"/>
                    </a:cubicBezTo>
                    <a:cubicBezTo>
                      <a:pt x="394" y="156"/>
                      <a:pt x="416" y="156"/>
                      <a:pt x="427" y="134"/>
                    </a:cubicBezTo>
                    <a:cubicBezTo>
                      <a:pt x="439" y="122"/>
                      <a:pt x="439" y="112"/>
                      <a:pt x="439" y="100"/>
                    </a:cubicBezTo>
                    <a:cubicBezTo>
                      <a:pt x="427" y="100"/>
                      <a:pt x="427" y="90"/>
                      <a:pt x="427" y="90"/>
                    </a:cubicBezTo>
                    <a:lnTo>
                      <a:pt x="427" y="78"/>
                    </a:lnTo>
                    <a:lnTo>
                      <a:pt x="427" y="67"/>
                    </a:lnTo>
                    <a:lnTo>
                      <a:pt x="427" y="56"/>
                    </a:lnTo>
                    <a:lnTo>
                      <a:pt x="427" y="45"/>
                    </a:lnTo>
                    <a:cubicBezTo>
                      <a:pt x="439" y="45"/>
                      <a:pt x="439" y="33"/>
                      <a:pt x="439" y="23"/>
                    </a:cubicBezTo>
                    <a:cubicBezTo>
                      <a:pt x="427" y="23"/>
                      <a:pt x="427" y="11"/>
                      <a:pt x="416" y="11"/>
                    </a:cubicBezTo>
                    <a:cubicBezTo>
                      <a:pt x="416" y="1"/>
                      <a:pt x="405" y="1"/>
                      <a:pt x="3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4460;p18">
                <a:extLst>
                  <a:ext uri="{FF2B5EF4-FFF2-40B4-BE49-F238E27FC236}">
                    <a16:creationId xmlns:a16="http://schemas.microsoft.com/office/drawing/2014/main" id="{A1FF4CFC-AE72-042E-D6E7-7728F8896C24}"/>
                  </a:ext>
                </a:extLst>
              </p:cNvPr>
              <p:cNvSpPr/>
              <p:nvPr/>
            </p:nvSpPr>
            <p:spPr>
              <a:xfrm>
                <a:off x="1380833" y="3637954"/>
                <a:ext cx="28608" cy="5652"/>
              </a:xfrm>
              <a:custGeom>
                <a:avLst/>
                <a:gdLst/>
                <a:ahLst/>
                <a:cxnLst/>
                <a:rect l="l" t="t" r="r" b="b"/>
                <a:pathLst>
                  <a:path w="820" h="162" extrusionOk="0">
                    <a:moveTo>
                      <a:pt x="653" y="1"/>
                    </a:moveTo>
                    <a:cubicBezTo>
                      <a:pt x="641" y="1"/>
                      <a:pt x="630" y="1"/>
                      <a:pt x="619" y="12"/>
                    </a:cubicBezTo>
                    <a:lnTo>
                      <a:pt x="619" y="68"/>
                    </a:lnTo>
                    <a:lnTo>
                      <a:pt x="630" y="78"/>
                    </a:lnTo>
                    <a:lnTo>
                      <a:pt x="519" y="78"/>
                    </a:lnTo>
                    <a:cubicBezTo>
                      <a:pt x="475" y="90"/>
                      <a:pt x="419" y="90"/>
                      <a:pt x="364" y="90"/>
                    </a:cubicBezTo>
                    <a:cubicBezTo>
                      <a:pt x="252" y="78"/>
                      <a:pt x="141" y="68"/>
                      <a:pt x="41" y="56"/>
                    </a:cubicBezTo>
                    <a:cubicBezTo>
                      <a:pt x="37" y="55"/>
                      <a:pt x="34" y="54"/>
                      <a:pt x="32" y="54"/>
                    </a:cubicBezTo>
                    <a:cubicBezTo>
                      <a:pt x="13" y="54"/>
                      <a:pt x="1" y="80"/>
                      <a:pt x="30" y="90"/>
                    </a:cubicBezTo>
                    <a:cubicBezTo>
                      <a:pt x="85" y="101"/>
                      <a:pt x="129" y="112"/>
                      <a:pt x="186" y="134"/>
                    </a:cubicBezTo>
                    <a:cubicBezTo>
                      <a:pt x="241" y="145"/>
                      <a:pt x="307" y="145"/>
                      <a:pt x="364" y="157"/>
                    </a:cubicBezTo>
                    <a:cubicBezTo>
                      <a:pt x="400" y="157"/>
                      <a:pt x="437" y="161"/>
                      <a:pt x="475" y="161"/>
                    </a:cubicBezTo>
                    <a:cubicBezTo>
                      <a:pt x="493" y="161"/>
                      <a:pt x="512" y="160"/>
                      <a:pt x="530" y="157"/>
                    </a:cubicBezTo>
                    <a:cubicBezTo>
                      <a:pt x="586" y="157"/>
                      <a:pt x="630" y="145"/>
                      <a:pt x="675" y="123"/>
                    </a:cubicBezTo>
                    <a:cubicBezTo>
                      <a:pt x="686" y="123"/>
                      <a:pt x="697" y="134"/>
                      <a:pt x="708" y="134"/>
                    </a:cubicBezTo>
                    <a:lnTo>
                      <a:pt x="742" y="134"/>
                    </a:lnTo>
                    <a:cubicBezTo>
                      <a:pt x="753" y="140"/>
                      <a:pt x="761" y="142"/>
                      <a:pt x="768" y="142"/>
                    </a:cubicBezTo>
                    <a:cubicBezTo>
                      <a:pt x="775" y="142"/>
                      <a:pt x="780" y="140"/>
                      <a:pt x="786" y="134"/>
                    </a:cubicBezTo>
                    <a:cubicBezTo>
                      <a:pt x="797" y="123"/>
                      <a:pt x="808" y="123"/>
                      <a:pt x="808" y="112"/>
                    </a:cubicBezTo>
                    <a:cubicBezTo>
                      <a:pt x="819" y="101"/>
                      <a:pt x="808" y="90"/>
                      <a:pt x="808" y="78"/>
                    </a:cubicBezTo>
                    <a:cubicBezTo>
                      <a:pt x="786" y="56"/>
                      <a:pt x="752" y="56"/>
                      <a:pt x="730" y="56"/>
                    </a:cubicBezTo>
                    <a:cubicBezTo>
                      <a:pt x="730" y="45"/>
                      <a:pt x="719" y="45"/>
                      <a:pt x="719" y="45"/>
                    </a:cubicBezTo>
                    <a:cubicBezTo>
                      <a:pt x="708" y="45"/>
                      <a:pt x="708" y="34"/>
                      <a:pt x="697" y="34"/>
                    </a:cubicBezTo>
                    <a:cubicBezTo>
                      <a:pt x="697" y="23"/>
                      <a:pt x="697" y="23"/>
                      <a:pt x="686" y="23"/>
                    </a:cubicBezTo>
                    <a:lnTo>
                      <a:pt x="686" y="12"/>
                    </a:lnTo>
                    <a:cubicBezTo>
                      <a:pt x="686" y="1"/>
                      <a:pt x="663" y="1"/>
                      <a:pt x="6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4461;p18">
                <a:extLst>
                  <a:ext uri="{FF2B5EF4-FFF2-40B4-BE49-F238E27FC236}">
                    <a16:creationId xmlns:a16="http://schemas.microsoft.com/office/drawing/2014/main" id="{6A08EAD8-9130-F98E-E174-30EB0A34FFC3}"/>
                  </a:ext>
                </a:extLst>
              </p:cNvPr>
              <p:cNvSpPr/>
              <p:nvPr/>
            </p:nvSpPr>
            <p:spPr>
              <a:xfrm>
                <a:off x="1336839" y="3619359"/>
                <a:ext cx="35" cy="384"/>
              </a:xfrm>
              <a:custGeom>
                <a:avLst/>
                <a:gdLst/>
                <a:ahLst/>
                <a:cxnLst/>
                <a:rect l="l" t="t" r="r" b="b"/>
                <a:pathLst>
                  <a:path w="1" h="11" extrusionOk="0">
                    <a:moveTo>
                      <a:pt x="1" y="0"/>
                    </a:moveTo>
                    <a:lnTo>
                      <a:pt x="1" y="11"/>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4462;p18">
                <a:extLst>
                  <a:ext uri="{FF2B5EF4-FFF2-40B4-BE49-F238E27FC236}">
                    <a16:creationId xmlns:a16="http://schemas.microsoft.com/office/drawing/2014/main" id="{92ED3DF3-2EDE-64E1-1064-5AD42F192B35}"/>
                  </a:ext>
                </a:extLst>
              </p:cNvPr>
              <p:cNvSpPr/>
              <p:nvPr/>
            </p:nvSpPr>
            <p:spPr>
              <a:xfrm>
                <a:off x="1330629" y="3603903"/>
                <a:ext cx="7815" cy="19746"/>
              </a:xfrm>
              <a:custGeom>
                <a:avLst/>
                <a:gdLst/>
                <a:ahLst/>
                <a:cxnLst/>
                <a:rect l="l" t="t" r="r" b="b"/>
                <a:pathLst>
                  <a:path w="224" h="566" extrusionOk="0">
                    <a:moveTo>
                      <a:pt x="120" y="329"/>
                    </a:moveTo>
                    <a:cubicBezTo>
                      <a:pt x="118" y="331"/>
                      <a:pt x="116" y="332"/>
                      <a:pt x="112" y="332"/>
                    </a:cubicBezTo>
                    <a:cubicBezTo>
                      <a:pt x="112" y="332"/>
                      <a:pt x="116" y="332"/>
                      <a:pt x="120" y="329"/>
                    </a:cubicBezTo>
                    <a:close/>
                    <a:moveTo>
                      <a:pt x="151" y="1"/>
                    </a:moveTo>
                    <a:cubicBezTo>
                      <a:pt x="137" y="1"/>
                      <a:pt x="123" y="4"/>
                      <a:pt x="112" y="9"/>
                    </a:cubicBezTo>
                    <a:cubicBezTo>
                      <a:pt x="90" y="31"/>
                      <a:pt x="56" y="53"/>
                      <a:pt x="34" y="76"/>
                    </a:cubicBezTo>
                    <a:cubicBezTo>
                      <a:pt x="23" y="87"/>
                      <a:pt x="11" y="109"/>
                      <a:pt x="1" y="120"/>
                    </a:cubicBezTo>
                    <a:lnTo>
                      <a:pt x="1" y="154"/>
                    </a:lnTo>
                    <a:lnTo>
                      <a:pt x="1" y="176"/>
                    </a:lnTo>
                    <a:cubicBezTo>
                      <a:pt x="11" y="187"/>
                      <a:pt x="11" y="187"/>
                      <a:pt x="11" y="198"/>
                    </a:cubicBezTo>
                    <a:cubicBezTo>
                      <a:pt x="23" y="198"/>
                      <a:pt x="23" y="198"/>
                      <a:pt x="34" y="209"/>
                    </a:cubicBezTo>
                    <a:lnTo>
                      <a:pt x="23" y="221"/>
                    </a:lnTo>
                    <a:lnTo>
                      <a:pt x="23" y="231"/>
                    </a:lnTo>
                    <a:lnTo>
                      <a:pt x="34" y="243"/>
                    </a:lnTo>
                    <a:lnTo>
                      <a:pt x="34" y="254"/>
                    </a:lnTo>
                    <a:cubicBezTo>
                      <a:pt x="45" y="254"/>
                      <a:pt x="56" y="265"/>
                      <a:pt x="56" y="265"/>
                    </a:cubicBezTo>
                    <a:cubicBezTo>
                      <a:pt x="56" y="276"/>
                      <a:pt x="45" y="276"/>
                      <a:pt x="45" y="287"/>
                    </a:cubicBezTo>
                    <a:cubicBezTo>
                      <a:pt x="34" y="310"/>
                      <a:pt x="34" y="320"/>
                      <a:pt x="23" y="332"/>
                    </a:cubicBezTo>
                    <a:cubicBezTo>
                      <a:pt x="23" y="343"/>
                      <a:pt x="23" y="354"/>
                      <a:pt x="34" y="354"/>
                    </a:cubicBezTo>
                    <a:cubicBezTo>
                      <a:pt x="34" y="365"/>
                      <a:pt x="34" y="376"/>
                      <a:pt x="45" y="376"/>
                    </a:cubicBezTo>
                    <a:cubicBezTo>
                      <a:pt x="45" y="387"/>
                      <a:pt x="67" y="387"/>
                      <a:pt x="78" y="387"/>
                    </a:cubicBezTo>
                    <a:cubicBezTo>
                      <a:pt x="78" y="387"/>
                      <a:pt x="90" y="387"/>
                      <a:pt x="100" y="376"/>
                    </a:cubicBezTo>
                    <a:lnTo>
                      <a:pt x="100" y="376"/>
                    </a:lnTo>
                    <a:lnTo>
                      <a:pt x="90" y="387"/>
                    </a:lnTo>
                    <a:lnTo>
                      <a:pt x="90" y="432"/>
                    </a:lnTo>
                    <a:lnTo>
                      <a:pt x="90" y="454"/>
                    </a:lnTo>
                    <a:cubicBezTo>
                      <a:pt x="90" y="465"/>
                      <a:pt x="100" y="476"/>
                      <a:pt x="112" y="476"/>
                    </a:cubicBezTo>
                    <a:lnTo>
                      <a:pt x="123" y="488"/>
                    </a:lnTo>
                    <a:lnTo>
                      <a:pt x="123" y="498"/>
                    </a:lnTo>
                    <a:cubicBezTo>
                      <a:pt x="112" y="510"/>
                      <a:pt x="112" y="510"/>
                      <a:pt x="112" y="521"/>
                    </a:cubicBezTo>
                    <a:lnTo>
                      <a:pt x="112" y="543"/>
                    </a:lnTo>
                    <a:cubicBezTo>
                      <a:pt x="112" y="543"/>
                      <a:pt x="123" y="543"/>
                      <a:pt x="123" y="554"/>
                    </a:cubicBezTo>
                    <a:lnTo>
                      <a:pt x="134" y="554"/>
                    </a:lnTo>
                    <a:cubicBezTo>
                      <a:pt x="134" y="554"/>
                      <a:pt x="145" y="565"/>
                      <a:pt x="156" y="565"/>
                    </a:cubicBezTo>
                    <a:lnTo>
                      <a:pt x="167" y="565"/>
                    </a:lnTo>
                    <a:lnTo>
                      <a:pt x="179" y="554"/>
                    </a:lnTo>
                    <a:lnTo>
                      <a:pt x="189" y="554"/>
                    </a:lnTo>
                    <a:cubicBezTo>
                      <a:pt x="201" y="543"/>
                      <a:pt x="201" y="543"/>
                      <a:pt x="201" y="532"/>
                    </a:cubicBezTo>
                    <a:lnTo>
                      <a:pt x="212" y="532"/>
                    </a:lnTo>
                    <a:lnTo>
                      <a:pt x="212" y="521"/>
                    </a:lnTo>
                    <a:lnTo>
                      <a:pt x="212" y="498"/>
                    </a:lnTo>
                    <a:cubicBezTo>
                      <a:pt x="223" y="498"/>
                      <a:pt x="223" y="488"/>
                      <a:pt x="212" y="488"/>
                    </a:cubicBezTo>
                    <a:lnTo>
                      <a:pt x="212" y="476"/>
                    </a:lnTo>
                    <a:cubicBezTo>
                      <a:pt x="212" y="465"/>
                      <a:pt x="212" y="465"/>
                      <a:pt x="201" y="465"/>
                    </a:cubicBezTo>
                    <a:lnTo>
                      <a:pt x="189" y="454"/>
                    </a:lnTo>
                    <a:lnTo>
                      <a:pt x="179" y="454"/>
                    </a:lnTo>
                    <a:lnTo>
                      <a:pt x="179" y="421"/>
                    </a:lnTo>
                    <a:lnTo>
                      <a:pt x="179" y="399"/>
                    </a:lnTo>
                    <a:cubicBezTo>
                      <a:pt x="189" y="376"/>
                      <a:pt x="189" y="354"/>
                      <a:pt x="201" y="343"/>
                    </a:cubicBezTo>
                    <a:lnTo>
                      <a:pt x="201" y="320"/>
                    </a:lnTo>
                    <a:cubicBezTo>
                      <a:pt x="189" y="310"/>
                      <a:pt x="189" y="310"/>
                      <a:pt x="179" y="310"/>
                    </a:cubicBezTo>
                    <a:cubicBezTo>
                      <a:pt x="169" y="305"/>
                      <a:pt x="160" y="302"/>
                      <a:pt x="151" y="302"/>
                    </a:cubicBezTo>
                    <a:cubicBezTo>
                      <a:pt x="140" y="302"/>
                      <a:pt x="130" y="307"/>
                      <a:pt x="123" y="320"/>
                    </a:cubicBezTo>
                    <a:lnTo>
                      <a:pt x="123" y="320"/>
                    </a:lnTo>
                    <a:cubicBezTo>
                      <a:pt x="124" y="309"/>
                      <a:pt x="126" y="295"/>
                      <a:pt x="134" y="287"/>
                    </a:cubicBezTo>
                    <a:cubicBezTo>
                      <a:pt x="134" y="287"/>
                      <a:pt x="134" y="276"/>
                      <a:pt x="145" y="276"/>
                    </a:cubicBezTo>
                    <a:lnTo>
                      <a:pt x="145" y="265"/>
                    </a:lnTo>
                    <a:lnTo>
                      <a:pt x="156" y="265"/>
                    </a:lnTo>
                    <a:cubicBezTo>
                      <a:pt x="156" y="254"/>
                      <a:pt x="167" y="254"/>
                      <a:pt x="167" y="243"/>
                    </a:cubicBezTo>
                    <a:cubicBezTo>
                      <a:pt x="167" y="231"/>
                      <a:pt x="156" y="231"/>
                      <a:pt x="156" y="221"/>
                    </a:cubicBezTo>
                    <a:lnTo>
                      <a:pt x="123" y="221"/>
                    </a:lnTo>
                    <a:lnTo>
                      <a:pt x="123" y="209"/>
                    </a:lnTo>
                    <a:cubicBezTo>
                      <a:pt x="134" y="198"/>
                      <a:pt x="134" y="187"/>
                      <a:pt x="145" y="187"/>
                    </a:cubicBezTo>
                    <a:cubicBezTo>
                      <a:pt x="156" y="176"/>
                      <a:pt x="156" y="176"/>
                      <a:pt x="156" y="165"/>
                    </a:cubicBezTo>
                    <a:cubicBezTo>
                      <a:pt x="156" y="154"/>
                      <a:pt x="156" y="142"/>
                      <a:pt x="145" y="142"/>
                    </a:cubicBezTo>
                    <a:cubicBezTo>
                      <a:pt x="134" y="132"/>
                      <a:pt x="123" y="132"/>
                      <a:pt x="123" y="132"/>
                    </a:cubicBezTo>
                    <a:cubicBezTo>
                      <a:pt x="123" y="120"/>
                      <a:pt x="134" y="109"/>
                      <a:pt x="145" y="98"/>
                    </a:cubicBezTo>
                    <a:cubicBezTo>
                      <a:pt x="156" y="87"/>
                      <a:pt x="167" y="76"/>
                      <a:pt x="189" y="65"/>
                    </a:cubicBezTo>
                    <a:cubicBezTo>
                      <a:pt x="201" y="53"/>
                      <a:pt x="201" y="43"/>
                      <a:pt x="201" y="31"/>
                    </a:cubicBezTo>
                    <a:cubicBezTo>
                      <a:pt x="201" y="31"/>
                      <a:pt x="201" y="20"/>
                      <a:pt x="189" y="9"/>
                    </a:cubicBezTo>
                    <a:cubicBezTo>
                      <a:pt x="178" y="4"/>
                      <a:pt x="164" y="1"/>
                      <a:pt x="1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4463;p18">
                <a:extLst>
                  <a:ext uri="{FF2B5EF4-FFF2-40B4-BE49-F238E27FC236}">
                    <a16:creationId xmlns:a16="http://schemas.microsoft.com/office/drawing/2014/main" id="{4C2E8995-EF5D-157A-9552-957DF76A4205}"/>
                  </a:ext>
                </a:extLst>
              </p:cNvPr>
              <p:cNvSpPr/>
              <p:nvPr/>
            </p:nvSpPr>
            <p:spPr>
              <a:xfrm>
                <a:off x="1310463" y="3614684"/>
                <a:ext cx="14792" cy="28364"/>
              </a:xfrm>
              <a:custGeom>
                <a:avLst/>
                <a:gdLst/>
                <a:ahLst/>
                <a:cxnLst/>
                <a:rect l="l" t="t" r="r" b="b"/>
                <a:pathLst>
                  <a:path w="424" h="813" extrusionOk="0">
                    <a:moveTo>
                      <a:pt x="145" y="1"/>
                    </a:moveTo>
                    <a:cubicBezTo>
                      <a:pt x="134" y="1"/>
                      <a:pt x="112" y="1"/>
                      <a:pt x="100" y="11"/>
                    </a:cubicBezTo>
                    <a:cubicBezTo>
                      <a:pt x="56" y="56"/>
                      <a:pt x="23" y="112"/>
                      <a:pt x="11" y="179"/>
                    </a:cubicBezTo>
                    <a:cubicBezTo>
                      <a:pt x="0" y="189"/>
                      <a:pt x="0" y="201"/>
                      <a:pt x="0" y="223"/>
                    </a:cubicBezTo>
                    <a:cubicBezTo>
                      <a:pt x="0" y="245"/>
                      <a:pt x="23" y="256"/>
                      <a:pt x="45" y="268"/>
                    </a:cubicBezTo>
                    <a:cubicBezTo>
                      <a:pt x="33" y="290"/>
                      <a:pt x="33" y="334"/>
                      <a:pt x="67" y="345"/>
                    </a:cubicBezTo>
                    <a:cubicBezTo>
                      <a:pt x="74" y="345"/>
                      <a:pt x="82" y="350"/>
                      <a:pt x="93" y="350"/>
                    </a:cubicBezTo>
                    <a:cubicBezTo>
                      <a:pt x="98" y="350"/>
                      <a:pt x="104" y="349"/>
                      <a:pt x="112" y="345"/>
                    </a:cubicBezTo>
                    <a:lnTo>
                      <a:pt x="112" y="345"/>
                    </a:lnTo>
                    <a:cubicBezTo>
                      <a:pt x="100" y="379"/>
                      <a:pt x="89" y="412"/>
                      <a:pt x="100" y="446"/>
                    </a:cubicBezTo>
                    <a:cubicBezTo>
                      <a:pt x="109" y="462"/>
                      <a:pt x="128" y="472"/>
                      <a:pt x="147" y="472"/>
                    </a:cubicBezTo>
                    <a:cubicBezTo>
                      <a:pt x="154" y="472"/>
                      <a:pt x="161" y="471"/>
                      <a:pt x="167" y="468"/>
                    </a:cubicBezTo>
                    <a:lnTo>
                      <a:pt x="167" y="512"/>
                    </a:lnTo>
                    <a:cubicBezTo>
                      <a:pt x="156" y="545"/>
                      <a:pt x="167" y="579"/>
                      <a:pt x="189" y="590"/>
                    </a:cubicBezTo>
                    <a:cubicBezTo>
                      <a:pt x="201" y="612"/>
                      <a:pt x="223" y="612"/>
                      <a:pt x="245" y="612"/>
                    </a:cubicBezTo>
                    <a:lnTo>
                      <a:pt x="245" y="668"/>
                    </a:lnTo>
                    <a:cubicBezTo>
                      <a:pt x="263" y="695"/>
                      <a:pt x="289" y="715"/>
                      <a:pt x="317" y="715"/>
                    </a:cubicBezTo>
                    <a:cubicBezTo>
                      <a:pt x="322" y="715"/>
                      <a:pt x="328" y="714"/>
                      <a:pt x="334" y="712"/>
                    </a:cubicBezTo>
                    <a:lnTo>
                      <a:pt x="334" y="735"/>
                    </a:lnTo>
                    <a:lnTo>
                      <a:pt x="334" y="768"/>
                    </a:lnTo>
                    <a:cubicBezTo>
                      <a:pt x="334" y="779"/>
                      <a:pt x="345" y="779"/>
                      <a:pt x="345" y="790"/>
                    </a:cubicBezTo>
                    <a:lnTo>
                      <a:pt x="345" y="801"/>
                    </a:lnTo>
                    <a:cubicBezTo>
                      <a:pt x="356" y="812"/>
                      <a:pt x="379" y="812"/>
                      <a:pt x="389" y="812"/>
                    </a:cubicBezTo>
                    <a:lnTo>
                      <a:pt x="401" y="812"/>
                    </a:lnTo>
                    <a:cubicBezTo>
                      <a:pt x="401" y="801"/>
                      <a:pt x="411" y="801"/>
                      <a:pt x="411" y="790"/>
                    </a:cubicBezTo>
                    <a:cubicBezTo>
                      <a:pt x="411" y="779"/>
                      <a:pt x="423" y="779"/>
                      <a:pt x="423" y="768"/>
                    </a:cubicBezTo>
                    <a:lnTo>
                      <a:pt x="423" y="735"/>
                    </a:lnTo>
                    <a:lnTo>
                      <a:pt x="423" y="690"/>
                    </a:lnTo>
                    <a:lnTo>
                      <a:pt x="423" y="679"/>
                    </a:lnTo>
                    <a:cubicBezTo>
                      <a:pt x="423" y="679"/>
                      <a:pt x="423" y="668"/>
                      <a:pt x="411" y="668"/>
                    </a:cubicBezTo>
                    <a:cubicBezTo>
                      <a:pt x="411" y="656"/>
                      <a:pt x="401" y="656"/>
                      <a:pt x="389" y="656"/>
                    </a:cubicBezTo>
                    <a:lnTo>
                      <a:pt x="356" y="656"/>
                    </a:lnTo>
                    <a:cubicBezTo>
                      <a:pt x="356" y="656"/>
                      <a:pt x="345" y="656"/>
                      <a:pt x="345" y="646"/>
                    </a:cubicBezTo>
                    <a:lnTo>
                      <a:pt x="345" y="590"/>
                    </a:lnTo>
                    <a:lnTo>
                      <a:pt x="345" y="468"/>
                    </a:lnTo>
                    <a:cubicBezTo>
                      <a:pt x="345" y="446"/>
                      <a:pt x="322" y="434"/>
                      <a:pt x="300" y="434"/>
                    </a:cubicBezTo>
                    <a:cubicBezTo>
                      <a:pt x="287" y="434"/>
                      <a:pt x="275" y="438"/>
                      <a:pt x="267" y="446"/>
                    </a:cubicBezTo>
                    <a:cubicBezTo>
                      <a:pt x="267" y="412"/>
                      <a:pt x="278" y="389"/>
                      <a:pt x="278" y="357"/>
                    </a:cubicBezTo>
                    <a:cubicBezTo>
                      <a:pt x="278" y="357"/>
                      <a:pt x="267" y="345"/>
                      <a:pt x="267" y="334"/>
                    </a:cubicBezTo>
                    <a:lnTo>
                      <a:pt x="245" y="334"/>
                    </a:lnTo>
                    <a:cubicBezTo>
                      <a:pt x="239" y="331"/>
                      <a:pt x="233" y="330"/>
                      <a:pt x="227" y="330"/>
                    </a:cubicBezTo>
                    <a:cubicBezTo>
                      <a:pt x="212" y="330"/>
                      <a:pt x="201" y="340"/>
                      <a:pt x="201" y="357"/>
                    </a:cubicBezTo>
                    <a:cubicBezTo>
                      <a:pt x="201" y="334"/>
                      <a:pt x="201" y="312"/>
                      <a:pt x="211" y="301"/>
                    </a:cubicBezTo>
                    <a:cubicBezTo>
                      <a:pt x="211" y="278"/>
                      <a:pt x="223" y="256"/>
                      <a:pt x="223" y="223"/>
                    </a:cubicBezTo>
                    <a:cubicBezTo>
                      <a:pt x="223" y="201"/>
                      <a:pt x="233" y="179"/>
                      <a:pt x="233" y="156"/>
                    </a:cubicBezTo>
                    <a:cubicBezTo>
                      <a:pt x="233" y="143"/>
                      <a:pt x="216" y="133"/>
                      <a:pt x="201" y="133"/>
                    </a:cubicBezTo>
                    <a:cubicBezTo>
                      <a:pt x="191" y="133"/>
                      <a:pt x="182" y="136"/>
                      <a:pt x="178" y="145"/>
                    </a:cubicBezTo>
                    <a:lnTo>
                      <a:pt x="167" y="145"/>
                    </a:lnTo>
                    <a:cubicBezTo>
                      <a:pt x="167" y="134"/>
                      <a:pt x="178" y="123"/>
                      <a:pt x="178" y="100"/>
                    </a:cubicBezTo>
                    <a:cubicBezTo>
                      <a:pt x="178" y="90"/>
                      <a:pt x="167" y="67"/>
                      <a:pt x="145" y="67"/>
                    </a:cubicBezTo>
                    <a:cubicBezTo>
                      <a:pt x="156" y="56"/>
                      <a:pt x="156" y="45"/>
                      <a:pt x="167" y="45"/>
                    </a:cubicBezTo>
                    <a:cubicBezTo>
                      <a:pt x="178" y="23"/>
                      <a:pt x="167" y="1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4464;p18">
                <a:extLst>
                  <a:ext uri="{FF2B5EF4-FFF2-40B4-BE49-F238E27FC236}">
                    <a16:creationId xmlns:a16="http://schemas.microsoft.com/office/drawing/2014/main" id="{C96F4B35-F55D-39A1-AE8F-AA87C834FD0D}"/>
                  </a:ext>
                </a:extLst>
              </p:cNvPr>
              <p:cNvSpPr/>
              <p:nvPr/>
            </p:nvSpPr>
            <p:spPr>
              <a:xfrm>
                <a:off x="1324035" y="3642629"/>
                <a:ext cx="4291" cy="2721"/>
              </a:xfrm>
              <a:custGeom>
                <a:avLst/>
                <a:gdLst/>
                <a:ahLst/>
                <a:cxnLst/>
                <a:rect l="l" t="t" r="r" b="b"/>
                <a:pathLst>
                  <a:path w="123" h="78" extrusionOk="0">
                    <a:moveTo>
                      <a:pt x="45" y="0"/>
                    </a:moveTo>
                    <a:cubicBezTo>
                      <a:pt x="34" y="0"/>
                      <a:pt x="22" y="0"/>
                      <a:pt x="22" y="11"/>
                    </a:cubicBezTo>
                    <a:lnTo>
                      <a:pt x="12" y="11"/>
                    </a:lnTo>
                    <a:lnTo>
                      <a:pt x="0" y="23"/>
                    </a:lnTo>
                    <a:lnTo>
                      <a:pt x="0" y="33"/>
                    </a:lnTo>
                    <a:lnTo>
                      <a:pt x="0" y="45"/>
                    </a:lnTo>
                    <a:lnTo>
                      <a:pt x="0" y="56"/>
                    </a:lnTo>
                    <a:cubicBezTo>
                      <a:pt x="0" y="67"/>
                      <a:pt x="12" y="67"/>
                      <a:pt x="12" y="67"/>
                    </a:cubicBezTo>
                    <a:lnTo>
                      <a:pt x="12" y="78"/>
                    </a:lnTo>
                    <a:lnTo>
                      <a:pt x="89" y="78"/>
                    </a:lnTo>
                    <a:cubicBezTo>
                      <a:pt x="101" y="78"/>
                      <a:pt x="101" y="78"/>
                      <a:pt x="101" y="67"/>
                    </a:cubicBezTo>
                    <a:cubicBezTo>
                      <a:pt x="111" y="67"/>
                      <a:pt x="111" y="56"/>
                      <a:pt x="111" y="56"/>
                    </a:cubicBezTo>
                    <a:cubicBezTo>
                      <a:pt x="123" y="45"/>
                      <a:pt x="123" y="45"/>
                      <a:pt x="111" y="33"/>
                    </a:cubicBezTo>
                    <a:lnTo>
                      <a:pt x="111" y="23"/>
                    </a:lnTo>
                    <a:lnTo>
                      <a:pt x="101" y="11"/>
                    </a:lnTo>
                    <a:lnTo>
                      <a:pt x="78" y="11"/>
                    </a:lnTo>
                    <a:lnTo>
                      <a:pt x="67" y="0"/>
                    </a:lnTo>
                    <a:cubicBezTo>
                      <a:pt x="67" y="0"/>
                      <a:pt x="67" y="11"/>
                      <a:pt x="56" y="11"/>
                    </a:cubicBezTo>
                    <a:cubicBezTo>
                      <a:pt x="56" y="11"/>
                      <a:pt x="56"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4465;p18">
                <a:extLst>
                  <a:ext uri="{FF2B5EF4-FFF2-40B4-BE49-F238E27FC236}">
                    <a16:creationId xmlns:a16="http://schemas.microsoft.com/office/drawing/2014/main" id="{B10C78B5-0DD4-23D6-F709-FDFD2F84E813}"/>
                  </a:ext>
                </a:extLst>
              </p:cNvPr>
              <p:cNvSpPr/>
              <p:nvPr/>
            </p:nvSpPr>
            <p:spPr>
              <a:xfrm>
                <a:off x="1340711" y="3657387"/>
                <a:ext cx="44342" cy="16606"/>
              </a:xfrm>
              <a:custGeom>
                <a:avLst/>
                <a:gdLst/>
                <a:ahLst/>
                <a:cxnLst/>
                <a:rect l="l" t="t" r="r" b="b"/>
                <a:pathLst>
                  <a:path w="1271" h="476" extrusionOk="0">
                    <a:moveTo>
                      <a:pt x="145" y="0"/>
                    </a:moveTo>
                    <a:cubicBezTo>
                      <a:pt x="123" y="0"/>
                      <a:pt x="112" y="0"/>
                      <a:pt x="101" y="11"/>
                    </a:cubicBezTo>
                    <a:cubicBezTo>
                      <a:pt x="78" y="33"/>
                      <a:pt x="45" y="45"/>
                      <a:pt x="23" y="67"/>
                    </a:cubicBezTo>
                    <a:cubicBezTo>
                      <a:pt x="1" y="78"/>
                      <a:pt x="12" y="100"/>
                      <a:pt x="34" y="111"/>
                    </a:cubicBezTo>
                    <a:cubicBezTo>
                      <a:pt x="23" y="111"/>
                      <a:pt x="23" y="122"/>
                      <a:pt x="12" y="134"/>
                    </a:cubicBezTo>
                    <a:lnTo>
                      <a:pt x="23" y="134"/>
                    </a:lnTo>
                    <a:cubicBezTo>
                      <a:pt x="12" y="144"/>
                      <a:pt x="12" y="166"/>
                      <a:pt x="34" y="178"/>
                    </a:cubicBezTo>
                    <a:cubicBezTo>
                      <a:pt x="43" y="182"/>
                      <a:pt x="52" y="185"/>
                      <a:pt x="61" y="185"/>
                    </a:cubicBezTo>
                    <a:cubicBezTo>
                      <a:pt x="74" y="185"/>
                      <a:pt x="87" y="180"/>
                      <a:pt x="101" y="166"/>
                    </a:cubicBezTo>
                    <a:lnTo>
                      <a:pt x="112" y="156"/>
                    </a:lnTo>
                    <a:lnTo>
                      <a:pt x="134" y="156"/>
                    </a:lnTo>
                    <a:cubicBezTo>
                      <a:pt x="134" y="166"/>
                      <a:pt x="123" y="166"/>
                      <a:pt x="123" y="178"/>
                    </a:cubicBezTo>
                    <a:cubicBezTo>
                      <a:pt x="123" y="211"/>
                      <a:pt x="134" y="245"/>
                      <a:pt x="167" y="255"/>
                    </a:cubicBezTo>
                    <a:cubicBezTo>
                      <a:pt x="172" y="258"/>
                      <a:pt x="176" y="259"/>
                      <a:pt x="182" y="259"/>
                    </a:cubicBezTo>
                    <a:cubicBezTo>
                      <a:pt x="202" y="259"/>
                      <a:pt x="228" y="243"/>
                      <a:pt x="246" y="233"/>
                    </a:cubicBezTo>
                    <a:cubicBezTo>
                      <a:pt x="246" y="245"/>
                      <a:pt x="246" y="255"/>
                      <a:pt x="256" y="278"/>
                    </a:cubicBezTo>
                    <a:cubicBezTo>
                      <a:pt x="262" y="289"/>
                      <a:pt x="276" y="294"/>
                      <a:pt x="291" y="294"/>
                    </a:cubicBezTo>
                    <a:cubicBezTo>
                      <a:pt x="307" y="294"/>
                      <a:pt x="323" y="289"/>
                      <a:pt x="335" y="278"/>
                    </a:cubicBezTo>
                    <a:lnTo>
                      <a:pt x="335" y="267"/>
                    </a:lnTo>
                    <a:lnTo>
                      <a:pt x="345" y="267"/>
                    </a:lnTo>
                    <a:cubicBezTo>
                      <a:pt x="345" y="267"/>
                      <a:pt x="357" y="267"/>
                      <a:pt x="357" y="255"/>
                    </a:cubicBezTo>
                    <a:lnTo>
                      <a:pt x="367" y="267"/>
                    </a:lnTo>
                    <a:lnTo>
                      <a:pt x="379" y="267"/>
                    </a:lnTo>
                    <a:lnTo>
                      <a:pt x="379" y="278"/>
                    </a:lnTo>
                    <a:cubicBezTo>
                      <a:pt x="379" y="289"/>
                      <a:pt x="379" y="300"/>
                      <a:pt x="367" y="300"/>
                    </a:cubicBezTo>
                    <a:cubicBezTo>
                      <a:pt x="367" y="312"/>
                      <a:pt x="379" y="312"/>
                      <a:pt x="379" y="322"/>
                    </a:cubicBezTo>
                    <a:cubicBezTo>
                      <a:pt x="390" y="322"/>
                      <a:pt x="390" y="334"/>
                      <a:pt x="401" y="334"/>
                    </a:cubicBezTo>
                    <a:cubicBezTo>
                      <a:pt x="412" y="334"/>
                      <a:pt x="434" y="334"/>
                      <a:pt x="446" y="322"/>
                    </a:cubicBezTo>
                    <a:lnTo>
                      <a:pt x="446" y="312"/>
                    </a:lnTo>
                    <a:lnTo>
                      <a:pt x="456" y="312"/>
                    </a:lnTo>
                    <a:lnTo>
                      <a:pt x="456" y="322"/>
                    </a:lnTo>
                    <a:cubicBezTo>
                      <a:pt x="456" y="344"/>
                      <a:pt x="490" y="356"/>
                      <a:pt x="513" y="367"/>
                    </a:cubicBezTo>
                    <a:cubicBezTo>
                      <a:pt x="513" y="367"/>
                      <a:pt x="501" y="367"/>
                      <a:pt x="501" y="378"/>
                    </a:cubicBezTo>
                    <a:lnTo>
                      <a:pt x="501" y="401"/>
                    </a:lnTo>
                    <a:lnTo>
                      <a:pt x="501" y="411"/>
                    </a:lnTo>
                    <a:cubicBezTo>
                      <a:pt x="490" y="411"/>
                      <a:pt x="468" y="423"/>
                      <a:pt x="468" y="433"/>
                    </a:cubicBezTo>
                    <a:cubicBezTo>
                      <a:pt x="479" y="456"/>
                      <a:pt x="490" y="467"/>
                      <a:pt x="501" y="467"/>
                    </a:cubicBezTo>
                    <a:cubicBezTo>
                      <a:pt x="518" y="473"/>
                      <a:pt x="535" y="475"/>
                      <a:pt x="550" y="475"/>
                    </a:cubicBezTo>
                    <a:cubicBezTo>
                      <a:pt x="565" y="475"/>
                      <a:pt x="579" y="473"/>
                      <a:pt x="590" y="467"/>
                    </a:cubicBezTo>
                    <a:cubicBezTo>
                      <a:pt x="624" y="456"/>
                      <a:pt x="646" y="445"/>
                      <a:pt x="668" y="433"/>
                    </a:cubicBezTo>
                    <a:cubicBezTo>
                      <a:pt x="679" y="423"/>
                      <a:pt x="679" y="411"/>
                      <a:pt x="679" y="401"/>
                    </a:cubicBezTo>
                    <a:cubicBezTo>
                      <a:pt x="679" y="389"/>
                      <a:pt x="679" y="378"/>
                      <a:pt x="668" y="378"/>
                    </a:cubicBezTo>
                    <a:cubicBezTo>
                      <a:pt x="668" y="367"/>
                      <a:pt x="657" y="367"/>
                      <a:pt x="646" y="367"/>
                    </a:cubicBezTo>
                    <a:lnTo>
                      <a:pt x="679" y="334"/>
                    </a:lnTo>
                    <a:lnTo>
                      <a:pt x="690" y="334"/>
                    </a:lnTo>
                    <a:cubicBezTo>
                      <a:pt x="701" y="344"/>
                      <a:pt x="713" y="356"/>
                      <a:pt x="723" y="356"/>
                    </a:cubicBezTo>
                    <a:cubicBezTo>
                      <a:pt x="746" y="356"/>
                      <a:pt x="768" y="356"/>
                      <a:pt x="779" y="334"/>
                    </a:cubicBezTo>
                    <a:lnTo>
                      <a:pt x="779" y="344"/>
                    </a:lnTo>
                    <a:cubicBezTo>
                      <a:pt x="790" y="356"/>
                      <a:pt x="824" y="367"/>
                      <a:pt x="846" y="367"/>
                    </a:cubicBezTo>
                    <a:cubicBezTo>
                      <a:pt x="879" y="356"/>
                      <a:pt x="913" y="334"/>
                      <a:pt x="935" y="312"/>
                    </a:cubicBezTo>
                    <a:cubicBezTo>
                      <a:pt x="968" y="300"/>
                      <a:pt x="990" y="278"/>
                      <a:pt x="1013" y="255"/>
                    </a:cubicBezTo>
                    <a:cubicBezTo>
                      <a:pt x="1025" y="274"/>
                      <a:pt x="1044" y="283"/>
                      <a:pt x="1062" y="283"/>
                    </a:cubicBezTo>
                    <a:cubicBezTo>
                      <a:pt x="1077" y="283"/>
                      <a:pt x="1092" y="277"/>
                      <a:pt x="1102" y="267"/>
                    </a:cubicBezTo>
                    <a:cubicBezTo>
                      <a:pt x="1135" y="245"/>
                      <a:pt x="1158" y="223"/>
                      <a:pt x="1191" y="189"/>
                    </a:cubicBezTo>
                    <a:cubicBezTo>
                      <a:pt x="1213" y="166"/>
                      <a:pt x="1224" y="134"/>
                      <a:pt x="1247" y="100"/>
                    </a:cubicBezTo>
                    <a:cubicBezTo>
                      <a:pt x="1270" y="68"/>
                      <a:pt x="1231" y="42"/>
                      <a:pt x="1195" y="42"/>
                    </a:cubicBezTo>
                    <a:cubicBezTo>
                      <a:pt x="1181" y="42"/>
                      <a:pt x="1167" y="46"/>
                      <a:pt x="1158" y="55"/>
                    </a:cubicBezTo>
                    <a:lnTo>
                      <a:pt x="1146" y="55"/>
                    </a:lnTo>
                    <a:cubicBezTo>
                      <a:pt x="1135" y="50"/>
                      <a:pt x="1127" y="47"/>
                      <a:pt x="1118" y="47"/>
                    </a:cubicBezTo>
                    <a:cubicBezTo>
                      <a:pt x="1110" y="47"/>
                      <a:pt x="1102" y="50"/>
                      <a:pt x="1091" y="55"/>
                    </a:cubicBezTo>
                    <a:cubicBezTo>
                      <a:pt x="1079" y="67"/>
                      <a:pt x="1057" y="78"/>
                      <a:pt x="1046" y="89"/>
                    </a:cubicBezTo>
                    <a:cubicBezTo>
                      <a:pt x="1035" y="100"/>
                      <a:pt x="1024" y="100"/>
                      <a:pt x="1024" y="111"/>
                    </a:cubicBezTo>
                    <a:lnTo>
                      <a:pt x="1024" y="111"/>
                    </a:lnTo>
                    <a:cubicBezTo>
                      <a:pt x="1024" y="100"/>
                      <a:pt x="1035" y="89"/>
                      <a:pt x="1035" y="67"/>
                    </a:cubicBezTo>
                    <a:cubicBezTo>
                      <a:pt x="1042" y="45"/>
                      <a:pt x="1022" y="33"/>
                      <a:pt x="1000" y="33"/>
                    </a:cubicBezTo>
                    <a:cubicBezTo>
                      <a:pt x="988" y="33"/>
                      <a:pt x="976" y="37"/>
                      <a:pt x="968" y="45"/>
                    </a:cubicBezTo>
                    <a:cubicBezTo>
                      <a:pt x="957" y="55"/>
                      <a:pt x="935" y="67"/>
                      <a:pt x="924" y="78"/>
                    </a:cubicBezTo>
                    <a:cubicBezTo>
                      <a:pt x="901" y="89"/>
                      <a:pt x="891" y="111"/>
                      <a:pt x="879" y="122"/>
                    </a:cubicBezTo>
                    <a:lnTo>
                      <a:pt x="879" y="134"/>
                    </a:lnTo>
                    <a:cubicBezTo>
                      <a:pt x="872" y="130"/>
                      <a:pt x="866" y="128"/>
                      <a:pt x="860" y="128"/>
                    </a:cubicBezTo>
                    <a:cubicBezTo>
                      <a:pt x="850" y="128"/>
                      <a:pt x="842" y="134"/>
                      <a:pt x="835" y="134"/>
                    </a:cubicBezTo>
                    <a:cubicBezTo>
                      <a:pt x="824" y="134"/>
                      <a:pt x="812" y="122"/>
                      <a:pt x="802" y="122"/>
                    </a:cubicBezTo>
                    <a:cubicBezTo>
                      <a:pt x="790" y="122"/>
                      <a:pt x="779" y="122"/>
                      <a:pt x="757" y="134"/>
                    </a:cubicBezTo>
                    <a:cubicBezTo>
                      <a:pt x="746" y="122"/>
                      <a:pt x="713" y="122"/>
                      <a:pt x="690" y="122"/>
                    </a:cubicBezTo>
                    <a:cubicBezTo>
                      <a:pt x="679" y="111"/>
                      <a:pt x="657" y="100"/>
                      <a:pt x="634" y="100"/>
                    </a:cubicBezTo>
                    <a:cubicBezTo>
                      <a:pt x="628" y="86"/>
                      <a:pt x="604" y="77"/>
                      <a:pt x="582" y="77"/>
                    </a:cubicBezTo>
                    <a:cubicBezTo>
                      <a:pt x="568" y="77"/>
                      <a:pt x="554" y="80"/>
                      <a:pt x="545" y="89"/>
                    </a:cubicBezTo>
                    <a:cubicBezTo>
                      <a:pt x="539" y="86"/>
                      <a:pt x="533" y="84"/>
                      <a:pt x="528" y="84"/>
                    </a:cubicBezTo>
                    <a:cubicBezTo>
                      <a:pt x="517" y="84"/>
                      <a:pt x="509" y="92"/>
                      <a:pt x="501" y="100"/>
                    </a:cubicBezTo>
                    <a:cubicBezTo>
                      <a:pt x="490" y="111"/>
                      <a:pt x="479" y="134"/>
                      <a:pt x="468" y="144"/>
                    </a:cubicBezTo>
                    <a:cubicBezTo>
                      <a:pt x="479" y="122"/>
                      <a:pt x="468" y="111"/>
                      <a:pt x="446" y="100"/>
                    </a:cubicBezTo>
                    <a:cubicBezTo>
                      <a:pt x="442" y="97"/>
                      <a:pt x="438" y="95"/>
                      <a:pt x="434" y="95"/>
                    </a:cubicBezTo>
                    <a:cubicBezTo>
                      <a:pt x="422" y="95"/>
                      <a:pt x="409" y="103"/>
                      <a:pt x="401" y="111"/>
                    </a:cubicBezTo>
                    <a:cubicBezTo>
                      <a:pt x="379" y="134"/>
                      <a:pt x="357" y="156"/>
                      <a:pt x="335" y="166"/>
                    </a:cubicBezTo>
                    <a:lnTo>
                      <a:pt x="323" y="178"/>
                    </a:lnTo>
                    <a:cubicBezTo>
                      <a:pt x="312" y="166"/>
                      <a:pt x="312" y="144"/>
                      <a:pt x="290" y="134"/>
                    </a:cubicBezTo>
                    <a:cubicBezTo>
                      <a:pt x="284" y="130"/>
                      <a:pt x="278" y="129"/>
                      <a:pt x="272" y="129"/>
                    </a:cubicBezTo>
                    <a:cubicBezTo>
                      <a:pt x="256" y="129"/>
                      <a:pt x="240" y="140"/>
                      <a:pt x="223" y="156"/>
                    </a:cubicBezTo>
                    <a:cubicBezTo>
                      <a:pt x="223" y="144"/>
                      <a:pt x="223" y="134"/>
                      <a:pt x="212" y="111"/>
                    </a:cubicBezTo>
                    <a:cubicBezTo>
                      <a:pt x="212" y="100"/>
                      <a:pt x="201" y="89"/>
                      <a:pt x="179" y="89"/>
                    </a:cubicBezTo>
                    <a:lnTo>
                      <a:pt x="167" y="89"/>
                    </a:lnTo>
                    <a:cubicBezTo>
                      <a:pt x="167" y="78"/>
                      <a:pt x="167" y="67"/>
                      <a:pt x="157" y="55"/>
                    </a:cubicBezTo>
                    <a:cubicBezTo>
                      <a:pt x="167" y="45"/>
                      <a:pt x="167" y="33"/>
                      <a:pt x="167" y="33"/>
                    </a:cubicBezTo>
                    <a:cubicBezTo>
                      <a:pt x="167" y="11"/>
                      <a:pt x="157"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4466;p18">
                <a:extLst>
                  <a:ext uri="{FF2B5EF4-FFF2-40B4-BE49-F238E27FC236}">
                    <a16:creationId xmlns:a16="http://schemas.microsoft.com/office/drawing/2014/main" id="{F4BE58C7-C137-D5BA-F5A3-EED6154D3CAC}"/>
                  </a:ext>
                </a:extLst>
              </p:cNvPr>
              <p:cNvSpPr/>
              <p:nvPr/>
            </p:nvSpPr>
            <p:spPr>
              <a:xfrm>
                <a:off x="1377205" y="3665516"/>
                <a:ext cx="12455" cy="7954"/>
              </a:xfrm>
              <a:custGeom>
                <a:avLst/>
                <a:gdLst/>
                <a:ahLst/>
                <a:cxnLst/>
                <a:rect l="l" t="t" r="r" b="b"/>
                <a:pathLst>
                  <a:path w="357" h="228" extrusionOk="0">
                    <a:moveTo>
                      <a:pt x="178" y="0"/>
                    </a:moveTo>
                    <a:cubicBezTo>
                      <a:pt x="167" y="0"/>
                      <a:pt x="145" y="12"/>
                      <a:pt x="145" y="22"/>
                    </a:cubicBezTo>
                    <a:cubicBezTo>
                      <a:pt x="134" y="34"/>
                      <a:pt x="134" y="34"/>
                      <a:pt x="134" y="45"/>
                    </a:cubicBezTo>
                    <a:cubicBezTo>
                      <a:pt x="134" y="45"/>
                      <a:pt x="134" y="56"/>
                      <a:pt x="122" y="56"/>
                    </a:cubicBezTo>
                    <a:lnTo>
                      <a:pt x="122" y="67"/>
                    </a:lnTo>
                    <a:lnTo>
                      <a:pt x="89" y="101"/>
                    </a:lnTo>
                    <a:cubicBezTo>
                      <a:pt x="78" y="111"/>
                      <a:pt x="67" y="111"/>
                      <a:pt x="67" y="123"/>
                    </a:cubicBezTo>
                    <a:lnTo>
                      <a:pt x="56" y="123"/>
                    </a:lnTo>
                    <a:lnTo>
                      <a:pt x="56" y="134"/>
                    </a:lnTo>
                    <a:cubicBezTo>
                      <a:pt x="33" y="156"/>
                      <a:pt x="11" y="168"/>
                      <a:pt x="0" y="190"/>
                    </a:cubicBezTo>
                    <a:cubicBezTo>
                      <a:pt x="0" y="200"/>
                      <a:pt x="11" y="212"/>
                      <a:pt x="23" y="223"/>
                    </a:cubicBezTo>
                    <a:cubicBezTo>
                      <a:pt x="30" y="223"/>
                      <a:pt x="42" y="228"/>
                      <a:pt x="53" y="228"/>
                    </a:cubicBezTo>
                    <a:cubicBezTo>
                      <a:pt x="58" y="228"/>
                      <a:pt x="63" y="227"/>
                      <a:pt x="67" y="223"/>
                    </a:cubicBezTo>
                    <a:cubicBezTo>
                      <a:pt x="78" y="212"/>
                      <a:pt x="89" y="212"/>
                      <a:pt x="100" y="200"/>
                    </a:cubicBezTo>
                    <a:cubicBezTo>
                      <a:pt x="100" y="190"/>
                      <a:pt x="112" y="178"/>
                      <a:pt x="122" y="178"/>
                    </a:cubicBezTo>
                    <a:cubicBezTo>
                      <a:pt x="112" y="190"/>
                      <a:pt x="122" y="200"/>
                      <a:pt x="134" y="200"/>
                    </a:cubicBezTo>
                    <a:cubicBezTo>
                      <a:pt x="134" y="212"/>
                      <a:pt x="145" y="212"/>
                      <a:pt x="145" y="212"/>
                    </a:cubicBezTo>
                    <a:lnTo>
                      <a:pt x="178" y="212"/>
                    </a:lnTo>
                    <a:cubicBezTo>
                      <a:pt x="189" y="200"/>
                      <a:pt x="201" y="200"/>
                      <a:pt x="201" y="190"/>
                    </a:cubicBezTo>
                    <a:cubicBezTo>
                      <a:pt x="211" y="190"/>
                      <a:pt x="211" y="190"/>
                      <a:pt x="211" y="178"/>
                    </a:cubicBezTo>
                    <a:lnTo>
                      <a:pt x="245" y="145"/>
                    </a:lnTo>
                    <a:lnTo>
                      <a:pt x="312" y="145"/>
                    </a:lnTo>
                    <a:lnTo>
                      <a:pt x="322" y="134"/>
                    </a:lnTo>
                    <a:cubicBezTo>
                      <a:pt x="334" y="134"/>
                      <a:pt x="334" y="134"/>
                      <a:pt x="334" y="123"/>
                    </a:cubicBezTo>
                    <a:cubicBezTo>
                      <a:pt x="334" y="123"/>
                      <a:pt x="345" y="123"/>
                      <a:pt x="345" y="111"/>
                    </a:cubicBezTo>
                    <a:lnTo>
                      <a:pt x="356" y="101"/>
                    </a:lnTo>
                    <a:lnTo>
                      <a:pt x="356" y="89"/>
                    </a:lnTo>
                    <a:lnTo>
                      <a:pt x="356" y="67"/>
                    </a:lnTo>
                    <a:lnTo>
                      <a:pt x="345" y="67"/>
                    </a:lnTo>
                    <a:cubicBezTo>
                      <a:pt x="334" y="56"/>
                      <a:pt x="334" y="56"/>
                      <a:pt x="322" y="56"/>
                    </a:cubicBezTo>
                    <a:lnTo>
                      <a:pt x="278" y="56"/>
                    </a:lnTo>
                    <a:lnTo>
                      <a:pt x="278" y="67"/>
                    </a:lnTo>
                    <a:cubicBezTo>
                      <a:pt x="267" y="56"/>
                      <a:pt x="256" y="45"/>
                      <a:pt x="245" y="45"/>
                    </a:cubicBezTo>
                    <a:cubicBezTo>
                      <a:pt x="233" y="45"/>
                      <a:pt x="211" y="56"/>
                      <a:pt x="211" y="79"/>
                    </a:cubicBezTo>
                    <a:cubicBezTo>
                      <a:pt x="211" y="79"/>
                      <a:pt x="201" y="79"/>
                      <a:pt x="201" y="89"/>
                    </a:cubicBezTo>
                    <a:lnTo>
                      <a:pt x="178" y="111"/>
                    </a:lnTo>
                    <a:cubicBezTo>
                      <a:pt x="178" y="123"/>
                      <a:pt x="167" y="123"/>
                      <a:pt x="156" y="134"/>
                    </a:cubicBezTo>
                    <a:cubicBezTo>
                      <a:pt x="178" y="101"/>
                      <a:pt x="201" y="67"/>
                      <a:pt x="201" y="34"/>
                    </a:cubicBezTo>
                    <a:cubicBezTo>
                      <a:pt x="201" y="12"/>
                      <a:pt x="189" y="12"/>
                      <a:pt x="1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4467;p18">
                <a:extLst>
                  <a:ext uri="{FF2B5EF4-FFF2-40B4-BE49-F238E27FC236}">
                    <a16:creationId xmlns:a16="http://schemas.microsoft.com/office/drawing/2014/main" id="{71822865-7BAC-6FFC-D618-29414E9B065A}"/>
                  </a:ext>
                </a:extLst>
              </p:cNvPr>
              <p:cNvSpPr/>
              <p:nvPr/>
            </p:nvSpPr>
            <p:spPr>
              <a:xfrm>
                <a:off x="1386520" y="3657736"/>
                <a:ext cx="9350" cy="7012"/>
              </a:xfrm>
              <a:custGeom>
                <a:avLst/>
                <a:gdLst/>
                <a:ahLst/>
                <a:cxnLst/>
                <a:rect l="l" t="t" r="r" b="b"/>
                <a:pathLst>
                  <a:path w="268" h="201" extrusionOk="0">
                    <a:moveTo>
                      <a:pt x="112" y="0"/>
                    </a:moveTo>
                    <a:cubicBezTo>
                      <a:pt x="103" y="0"/>
                      <a:pt x="93" y="4"/>
                      <a:pt x="89" y="12"/>
                    </a:cubicBezTo>
                    <a:lnTo>
                      <a:pt x="55" y="79"/>
                    </a:lnTo>
                    <a:lnTo>
                      <a:pt x="33" y="112"/>
                    </a:lnTo>
                    <a:cubicBezTo>
                      <a:pt x="23" y="124"/>
                      <a:pt x="23" y="124"/>
                      <a:pt x="23" y="134"/>
                    </a:cubicBezTo>
                    <a:cubicBezTo>
                      <a:pt x="11" y="146"/>
                      <a:pt x="11" y="146"/>
                      <a:pt x="11" y="156"/>
                    </a:cubicBezTo>
                    <a:cubicBezTo>
                      <a:pt x="0" y="190"/>
                      <a:pt x="33" y="201"/>
                      <a:pt x="55" y="201"/>
                    </a:cubicBezTo>
                    <a:cubicBezTo>
                      <a:pt x="78" y="190"/>
                      <a:pt x="100" y="179"/>
                      <a:pt x="100" y="156"/>
                    </a:cubicBezTo>
                    <a:lnTo>
                      <a:pt x="100" y="146"/>
                    </a:lnTo>
                    <a:cubicBezTo>
                      <a:pt x="100" y="134"/>
                      <a:pt x="112" y="124"/>
                      <a:pt x="112" y="124"/>
                    </a:cubicBezTo>
                    <a:lnTo>
                      <a:pt x="122" y="134"/>
                    </a:lnTo>
                    <a:cubicBezTo>
                      <a:pt x="134" y="134"/>
                      <a:pt x="134" y="146"/>
                      <a:pt x="144" y="146"/>
                    </a:cubicBezTo>
                    <a:cubicBezTo>
                      <a:pt x="156" y="146"/>
                      <a:pt x="156" y="134"/>
                      <a:pt x="167" y="134"/>
                    </a:cubicBezTo>
                    <a:lnTo>
                      <a:pt x="178" y="134"/>
                    </a:lnTo>
                    <a:lnTo>
                      <a:pt x="189" y="146"/>
                    </a:lnTo>
                    <a:cubicBezTo>
                      <a:pt x="201" y="146"/>
                      <a:pt x="201" y="156"/>
                      <a:pt x="211" y="156"/>
                    </a:cubicBezTo>
                    <a:lnTo>
                      <a:pt x="233" y="156"/>
                    </a:lnTo>
                    <a:lnTo>
                      <a:pt x="245" y="146"/>
                    </a:lnTo>
                    <a:cubicBezTo>
                      <a:pt x="245" y="146"/>
                      <a:pt x="256" y="146"/>
                      <a:pt x="256" y="134"/>
                    </a:cubicBezTo>
                    <a:cubicBezTo>
                      <a:pt x="267" y="124"/>
                      <a:pt x="267" y="124"/>
                      <a:pt x="267" y="112"/>
                    </a:cubicBezTo>
                    <a:cubicBezTo>
                      <a:pt x="267" y="112"/>
                      <a:pt x="267" y="101"/>
                      <a:pt x="256" y="101"/>
                    </a:cubicBezTo>
                    <a:lnTo>
                      <a:pt x="256" y="90"/>
                    </a:lnTo>
                    <a:lnTo>
                      <a:pt x="233" y="90"/>
                    </a:lnTo>
                    <a:lnTo>
                      <a:pt x="233" y="68"/>
                    </a:lnTo>
                    <a:lnTo>
                      <a:pt x="233" y="57"/>
                    </a:lnTo>
                    <a:cubicBezTo>
                      <a:pt x="233" y="57"/>
                      <a:pt x="223" y="57"/>
                      <a:pt x="223" y="45"/>
                    </a:cubicBezTo>
                    <a:lnTo>
                      <a:pt x="189" y="45"/>
                    </a:lnTo>
                    <a:lnTo>
                      <a:pt x="189" y="35"/>
                    </a:lnTo>
                    <a:cubicBezTo>
                      <a:pt x="189" y="35"/>
                      <a:pt x="189" y="23"/>
                      <a:pt x="178" y="23"/>
                    </a:cubicBezTo>
                    <a:lnTo>
                      <a:pt x="144" y="23"/>
                    </a:lnTo>
                    <a:cubicBezTo>
                      <a:pt x="144" y="9"/>
                      <a:pt x="128"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4468;p18">
                <a:extLst>
                  <a:ext uri="{FF2B5EF4-FFF2-40B4-BE49-F238E27FC236}">
                    <a16:creationId xmlns:a16="http://schemas.microsoft.com/office/drawing/2014/main" id="{C7F79A43-B9D7-7C21-4022-9E723A71DC04}"/>
                  </a:ext>
                </a:extLst>
              </p:cNvPr>
              <p:cNvSpPr/>
              <p:nvPr/>
            </p:nvSpPr>
            <p:spPr>
              <a:xfrm>
                <a:off x="1337222" y="3653200"/>
                <a:ext cx="23724" cy="21177"/>
              </a:xfrm>
              <a:custGeom>
                <a:avLst/>
                <a:gdLst/>
                <a:ahLst/>
                <a:cxnLst/>
                <a:rect l="l" t="t" r="r" b="b"/>
                <a:pathLst>
                  <a:path w="680" h="607" extrusionOk="0">
                    <a:moveTo>
                      <a:pt x="69" y="0"/>
                    </a:moveTo>
                    <a:cubicBezTo>
                      <a:pt x="53" y="0"/>
                      <a:pt x="38" y="7"/>
                      <a:pt x="34" y="20"/>
                    </a:cubicBezTo>
                    <a:cubicBezTo>
                      <a:pt x="23" y="42"/>
                      <a:pt x="12" y="64"/>
                      <a:pt x="12" y="86"/>
                    </a:cubicBezTo>
                    <a:cubicBezTo>
                      <a:pt x="0" y="120"/>
                      <a:pt x="0" y="142"/>
                      <a:pt x="0" y="165"/>
                    </a:cubicBezTo>
                    <a:cubicBezTo>
                      <a:pt x="0" y="187"/>
                      <a:pt x="12" y="198"/>
                      <a:pt x="12" y="209"/>
                    </a:cubicBezTo>
                    <a:cubicBezTo>
                      <a:pt x="23" y="220"/>
                      <a:pt x="45" y="231"/>
                      <a:pt x="67" y="231"/>
                    </a:cubicBezTo>
                    <a:cubicBezTo>
                      <a:pt x="79" y="254"/>
                      <a:pt x="89" y="264"/>
                      <a:pt x="112" y="264"/>
                    </a:cubicBezTo>
                    <a:cubicBezTo>
                      <a:pt x="119" y="268"/>
                      <a:pt x="125" y="269"/>
                      <a:pt x="131" y="269"/>
                    </a:cubicBezTo>
                    <a:cubicBezTo>
                      <a:pt x="141" y="269"/>
                      <a:pt x="149" y="264"/>
                      <a:pt x="156" y="264"/>
                    </a:cubicBezTo>
                    <a:cubicBezTo>
                      <a:pt x="156" y="286"/>
                      <a:pt x="156" y="309"/>
                      <a:pt x="168" y="320"/>
                    </a:cubicBezTo>
                    <a:cubicBezTo>
                      <a:pt x="179" y="331"/>
                      <a:pt x="193" y="337"/>
                      <a:pt x="206" y="337"/>
                    </a:cubicBezTo>
                    <a:cubicBezTo>
                      <a:pt x="220" y="337"/>
                      <a:pt x="234" y="331"/>
                      <a:pt x="245" y="320"/>
                    </a:cubicBezTo>
                    <a:cubicBezTo>
                      <a:pt x="245" y="320"/>
                      <a:pt x="245" y="309"/>
                      <a:pt x="257" y="309"/>
                    </a:cubicBezTo>
                    <a:lnTo>
                      <a:pt x="257" y="343"/>
                    </a:lnTo>
                    <a:lnTo>
                      <a:pt x="257" y="398"/>
                    </a:lnTo>
                    <a:lnTo>
                      <a:pt x="257" y="409"/>
                    </a:lnTo>
                    <a:cubicBezTo>
                      <a:pt x="267" y="409"/>
                      <a:pt x="267" y="420"/>
                      <a:pt x="267" y="420"/>
                    </a:cubicBezTo>
                    <a:lnTo>
                      <a:pt x="312" y="420"/>
                    </a:lnTo>
                    <a:cubicBezTo>
                      <a:pt x="323" y="420"/>
                      <a:pt x="334" y="409"/>
                      <a:pt x="334" y="398"/>
                    </a:cubicBezTo>
                    <a:lnTo>
                      <a:pt x="334" y="387"/>
                    </a:lnTo>
                    <a:lnTo>
                      <a:pt x="334" y="375"/>
                    </a:lnTo>
                    <a:cubicBezTo>
                      <a:pt x="346" y="398"/>
                      <a:pt x="356" y="432"/>
                      <a:pt x="368" y="454"/>
                    </a:cubicBezTo>
                    <a:cubicBezTo>
                      <a:pt x="368" y="464"/>
                      <a:pt x="379" y="464"/>
                      <a:pt x="379" y="476"/>
                    </a:cubicBezTo>
                    <a:cubicBezTo>
                      <a:pt x="390" y="498"/>
                      <a:pt x="390" y="509"/>
                      <a:pt x="401" y="521"/>
                    </a:cubicBezTo>
                    <a:cubicBezTo>
                      <a:pt x="412" y="543"/>
                      <a:pt x="435" y="553"/>
                      <a:pt x="457" y="553"/>
                    </a:cubicBezTo>
                    <a:cubicBezTo>
                      <a:pt x="479" y="543"/>
                      <a:pt x="490" y="531"/>
                      <a:pt x="490" y="521"/>
                    </a:cubicBezTo>
                    <a:cubicBezTo>
                      <a:pt x="501" y="531"/>
                      <a:pt x="501" y="531"/>
                      <a:pt x="501" y="543"/>
                    </a:cubicBezTo>
                    <a:cubicBezTo>
                      <a:pt x="512" y="553"/>
                      <a:pt x="534" y="553"/>
                      <a:pt x="556" y="553"/>
                    </a:cubicBezTo>
                    <a:cubicBezTo>
                      <a:pt x="556" y="565"/>
                      <a:pt x="568" y="587"/>
                      <a:pt x="579" y="598"/>
                    </a:cubicBezTo>
                    <a:cubicBezTo>
                      <a:pt x="590" y="604"/>
                      <a:pt x="604" y="607"/>
                      <a:pt x="618" y="607"/>
                    </a:cubicBezTo>
                    <a:cubicBezTo>
                      <a:pt x="632" y="607"/>
                      <a:pt x="646" y="604"/>
                      <a:pt x="657" y="598"/>
                    </a:cubicBezTo>
                    <a:cubicBezTo>
                      <a:pt x="668" y="587"/>
                      <a:pt x="679" y="565"/>
                      <a:pt x="668" y="553"/>
                    </a:cubicBezTo>
                    <a:cubicBezTo>
                      <a:pt x="657" y="543"/>
                      <a:pt x="657" y="543"/>
                      <a:pt x="657" y="531"/>
                    </a:cubicBezTo>
                    <a:lnTo>
                      <a:pt x="645" y="531"/>
                    </a:lnTo>
                    <a:cubicBezTo>
                      <a:pt x="645" y="521"/>
                      <a:pt x="645" y="509"/>
                      <a:pt x="635" y="498"/>
                    </a:cubicBezTo>
                    <a:cubicBezTo>
                      <a:pt x="635" y="476"/>
                      <a:pt x="623" y="454"/>
                      <a:pt x="613" y="432"/>
                    </a:cubicBezTo>
                    <a:cubicBezTo>
                      <a:pt x="597" y="423"/>
                      <a:pt x="581" y="416"/>
                      <a:pt x="569" y="416"/>
                    </a:cubicBezTo>
                    <a:cubicBezTo>
                      <a:pt x="564" y="416"/>
                      <a:pt x="560" y="417"/>
                      <a:pt x="556" y="420"/>
                    </a:cubicBezTo>
                    <a:lnTo>
                      <a:pt x="546" y="420"/>
                    </a:lnTo>
                    <a:cubicBezTo>
                      <a:pt x="534" y="420"/>
                      <a:pt x="534" y="409"/>
                      <a:pt x="534" y="409"/>
                    </a:cubicBezTo>
                    <a:cubicBezTo>
                      <a:pt x="534" y="398"/>
                      <a:pt x="524" y="387"/>
                      <a:pt x="512" y="375"/>
                    </a:cubicBezTo>
                    <a:cubicBezTo>
                      <a:pt x="507" y="364"/>
                      <a:pt x="496" y="359"/>
                      <a:pt x="483" y="359"/>
                    </a:cubicBezTo>
                    <a:cubicBezTo>
                      <a:pt x="470" y="359"/>
                      <a:pt x="456" y="364"/>
                      <a:pt x="445" y="375"/>
                    </a:cubicBezTo>
                    <a:cubicBezTo>
                      <a:pt x="445" y="365"/>
                      <a:pt x="423" y="353"/>
                      <a:pt x="412" y="353"/>
                    </a:cubicBezTo>
                    <a:cubicBezTo>
                      <a:pt x="401" y="331"/>
                      <a:pt x="390" y="309"/>
                      <a:pt x="390" y="286"/>
                    </a:cubicBezTo>
                    <a:cubicBezTo>
                      <a:pt x="390" y="264"/>
                      <a:pt x="368" y="264"/>
                      <a:pt x="356" y="264"/>
                    </a:cubicBezTo>
                    <a:cubicBezTo>
                      <a:pt x="346" y="264"/>
                      <a:pt x="323" y="264"/>
                      <a:pt x="323" y="286"/>
                    </a:cubicBezTo>
                    <a:cubicBezTo>
                      <a:pt x="323" y="303"/>
                      <a:pt x="329" y="319"/>
                      <a:pt x="332" y="340"/>
                    </a:cubicBezTo>
                    <a:lnTo>
                      <a:pt x="332" y="340"/>
                    </a:lnTo>
                    <a:cubicBezTo>
                      <a:pt x="323" y="328"/>
                      <a:pt x="323" y="308"/>
                      <a:pt x="323" y="298"/>
                    </a:cubicBezTo>
                    <a:cubicBezTo>
                      <a:pt x="323" y="286"/>
                      <a:pt x="323" y="286"/>
                      <a:pt x="312" y="276"/>
                    </a:cubicBezTo>
                    <a:lnTo>
                      <a:pt x="290" y="276"/>
                    </a:lnTo>
                    <a:cubicBezTo>
                      <a:pt x="279" y="276"/>
                      <a:pt x="267" y="276"/>
                      <a:pt x="267" y="286"/>
                    </a:cubicBezTo>
                    <a:cubicBezTo>
                      <a:pt x="267" y="276"/>
                      <a:pt x="257" y="264"/>
                      <a:pt x="245" y="264"/>
                    </a:cubicBezTo>
                    <a:lnTo>
                      <a:pt x="245" y="231"/>
                    </a:lnTo>
                    <a:cubicBezTo>
                      <a:pt x="245" y="209"/>
                      <a:pt x="234" y="175"/>
                      <a:pt x="223" y="153"/>
                    </a:cubicBezTo>
                    <a:cubicBezTo>
                      <a:pt x="223" y="146"/>
                      <a:pt x="212" y="138"/>
                      <a:pt x="201" y="138"/>
                    </a:cubicBezTo>
                    <a:cubicBezTo>
                      <a:pt x="197" y="138"/>
                      <a:pt x="193" y="139"/>
                      <a:pt x="190" y="142"/>
                    </a:cubicBezTo>
                    <a:cubicBezTo>
                      <a:pt x="178" y="142"/>
                      <a:pt x="168" y="153"/>
                      <a:pt x="168" y="153"/>
                    </a:cubicBezTo>
                    <a:lnTo>
                      <a:pt x="168" y="98"/>
                    </a:lnTo>
                    <a:cubicBezTo>
                      <a:pt x="168" y="76"/>
                      <a:pt x="145" y="64"/>
                      <a:pt x="134" y="64"/>
                    </a:cubicBezTo>
                    <a:cubicBezTo>
                      <a:pt x="123" y="64"/>
                      <a:pt x="112" y="64"/>
                      <a:pt x="101" y="76"/>
                    </a:cubicBezTo>
                    <a:lnTo>
                      <a:pt x="101" y="64"/>
                    </a:lnTo>
                    <a:cubicBezTo>
                      <a:pt x="101" y="53"/>
                      <a:pt x="112" y="53"/>
                      <a:pt x="112" y="42"/>
                    </a:cubicBezTo>
                    <a:cubicBezTo>
                      <a:pt x="119" y="15"/>
                      <a:pt x="93" y="0"/>
                      <a:pt x="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4469;p18">
                <a:extLst>
                  <a:ext uri="{FF2B5EF4-FFF2-40B4-BE49-F238E27FC236}">
                    <a16:creationId xmlns:a16="http://schemas.microsoft.com/office/drawing/2014/main" id="{76BC43D1-57C2-E9F6-9E82-DA1E53C023F3}"/>
                  </a:ext>
                </a:extLst>
              </p:cNvPr>
              <p:cNvSpPr/>
              <p:nvPr/>
            </p:nvSpPr>
            <p:spPr>
              <a:xfrm>
                <a:off x="1364366" y="3662236"/>
                <a:ext cx="16502" cy="10431"/>
              </a:xfrm>
              <a:custGeom>
                <a:avLst/>
                <a:gdLst/>
                <a:ahLst/>
                <a:cxnLst/>
                <a:rect l="l" t="t" r="r" b="b"/>
                <a:pathLst>
                  <a:path w="473" h="299" extrusionOk="0">
                    <a:moveTo>
                      <a:pt x="414" y="0"/>
                    </a:moveTo>
                    <a:cubicBezTo>
                      <a:pt x="400" y="0"/>
                      <a:pt x="387" y="5"/>
                      <a:pt x="379" y="17"/>
                    </a:cubicBezTo>
                    <a:cubicBezTo>
                      <a:pt x="368" y="27"/>
                      <a:pt x="357" y="50"/>
                      <a:pt x="346" y="72"/>
                    </a:cubicBezTo>
                    <a:cubicBezTo>
                      <a:pt x="335" y="72"/>
                      <a:pt x="324" y="84"/>
                      <a:pt x="324" y="94"/>
                    </a:cubicBezTo>
                    <a:lnTo>
                      <a:pt x="324" y="128"/>
                    </a:lnTo>
                    <a:cubicBezTo>
                      <a:pt x="312" y="116"/>
                      <a:pt x="312" y="116"/>
                      <a:pt x="302" y="116"/>
                    </a:cubicBezTo>
                    <a:cubicBezTo>
                      <a:pt x="295" y="110"/>
                      <a:pt x="281" y="104"/>
                      <a:pt x="271" y="104"/>
                    </a:cubicBezTo>
                    <a:cubicBezTo>
                      <a:pt x="263" y="104"/>
                      <a:pt x="257" y="107"/>
                      <a:pt x="257" y="116"/>
                    </a:cubicBezTo>
                    <a:cubicBezTo>
                      <a:pt x="246" y="116"/>
                      <a:pt x="246" y="128"/>
                      <a:pt x="246" y="128"/>
                    </a:cubicBezTo>
                    <a:cubicBezTo>
                      <a:pt x="235" y="106"/>
                      <a:pt x="223" y="84"/>
                      <a:pt x="201" y="84"/>
                    </a:cubicBezTo>
                    <a:cubicBezTo>
                      <a:pt x="190" y="84"/>
                      <a:pt x="168" y="84"/>
                      <a:pt x="157" y="106"/>
                    </a:cubicBezTo>
                    <a:cubicBezTo>
                      <a:pt x="157" y="116"/>
                      <a:pt x="146" y="128"/>
                      <a:pt x="134" y="150"/>
                    </a:cubicBezTo>
                    <a:lnTo>
                      <a:pt x="134" y="139"/>
                    </a:lnTo>
                    <a:cubicBezTo>
                      <a:pt x="129" y="128"/>
                      <a:pt x="115" y="122"/>
                      <a:pt x="101" y="122"/>
                    </a:cubicBezTo>
                    <a:cubicBezTo>
                      <a:pt x="87" y="122"/>
                      <a:pt x="73" y="128"/>
                      <a:pt x="68" y="139"/>
                    </a:cubicBezTo>
                    <a:lnTo>
                      <a:pt x="68" y="150"/>
                    </a:lnTo>
                    <a:cubicBezTo>
                      <a:pt x="57" y="150"/>
                      <a:pt x="57" y="161"/>
                      <a:pt x="57" y="173"/>
                    </a:cubicBezTo>
                    <a:lnTo>
                      <a:pt x="45" y="173"/>
                    </a:lnTo>
                    <a:lnTo>
                      <a:pt x="45" y="183"/>
                    </a:lnTo>
                    <a:cubicBezTo>
                      <a:pt x="35" y="183"/>
                      <a:pt x="23" y="195"/>
                      <a:pt x="12" y="205"/>
                    </a:cubicBezTo>
                    <a:cubicBezTo>
                      <a:pt x="1" y="217"/>
                      <a:pt x="1" y="239"/>
                      <a:pt x="1" y="262"/>
                    </a:cubicBezTo>
                    <a:cubicBezTo>
                      <a:pt x="1" y="288"/>
                      <a:pt x="24" y="298"/>
                      <a:pt x="47" y="298"/>
                    </a:cubicBezTo>
                    <a:cubicBezTo>
                      <a:pt x="64" y="298"/>
                      <a:pt x="81" y="293"/>
                      <a:pt x="90" y="284"/>
                    </a:cubicBezTo>
                    <a:cubicBezTo>
                      <a:pt x="101" y="284"/>
                      <a:pt x="101" y="272"/>
                      <a:pt x="112" y="250"/>
                    </a:cubicBezTo>
                    <a:cubicBezTo>
                      <a:pt x="119" y="253"/>
                      <a:pt x="125" y="255"/>
                      <a:pt x="132" y="255"/>
                    </a:cubicBezTo>
                    <a:cubicBezTo>
                      <a:pt x="148" y="255"/>
                      <a:pt x="163" y="247"/>
                      <a:pt x="179" y="239"/>
                    </a:cubicBezTo>
                    <a:lnTo>
                      <a:pt x="179" y="228"/>
                    </a:lnTo>
                    <a:cubicBezTo>
                      <a:pt x="190" y="228"/>
                      <a:pt x="201" y="239"/>
                      <a:pt x="213" y="239"/>
                    </a:cubicBezTo>
                    <a:cubicBezTo>
                      <a:pt x="223" y="239"/>
                      <a:pt x="246" y="239"/>
                      <a:pt x="257" y="228"/>
                    </a:cubicBezTo>
                    <a:cubicBezTo>
                      <a:pt x="265" y="236"/>
                      <a:pt x="284" y="244"/>
                      <a:pt x="302" y="244"/>
                    </a:cubicBezTo>
                    <a:cubicBezTo>
                      <a:pt x="310" y="244"/>
                      <a:pt x="317" y="242"/>
                      <a:pt x="324" y="239"/>
                    </a:cubicBezTo>
                    <a:lnTo>
                      <a:pt x="357" y="205"/>
                    </a:lnTo>
                    <a:cubicBezTo>
                      <a:pt x="379" y="195"/>
                      <a:pt x="391" y="173"/>
                      <a:pt x="401" y="150"/>
                    </a:cubicBezTo>
                    <a:lnTo>
                      <a:pt x="401" y="128"/>
                    </a:lnTo>
                    <a:cubicBezTo>
                      <a:pt x="424" y="94"/>
                      <a:pt x="435" y="72"/>
                      <a:pt x="457" y="50"/>
                    </a:cubicBezTo>
                    <a:cubicBezTo>
                      <a:pt x="472" y="20"/>
                      <a:pt x="443" y="0"/>
                      <a:pt x="41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4470;p18">
                <a:extLst>
                  <a:ext uri="{FF2B5EF4-FFF2-40B4-BE49-F238E27FC236}">
                    <a16:creationId xmlns:a16="http://schemas.microsoft.com/office/drawing/2014/main" id="{D9623F4D-7FA4-C2E7-595E-544F3B3EA703}"/>
                  </a:ext>
                </a:extLst>
              </p:cNvPr>
              <p:cNvSpPr/>
              <p:nvPr/>
            </p:nvSpPr>
            <p:spPr>
              <a:xfrm>
                <a:off x="1380693" y="3660841"/>
                <a:ext cx="11652" cy="6524"/>
              </a:xfrm>
              <a:custGeom>
                <a:avLst/>
                <a:gdLst/>
                <a:ahLst/>
                <a:cxnLst/>
                <a:rect l="l" t="t" r="r" b="b"/>
                <a:pathLst>
                  <a:path w="334" h="187" extrusionOk="0">
                    <a:moveTo>
                      <a:pt x="133" y="1"/>
                    </a:moveTo>
                    <a:cubicBezTo>
                      <a:pt x="111" y="1"/>
                      <a:pt x="89" y="1"/>
                      <a:pt x="89" y="23"/>
                    </a:cubicBezTo>
                    <a:cubicBezTo>
                      <a:pt x="78" y="23"/>
                      <a:pt x="78" y="35"/>
                      <a:pt x="78" y="45"/>
                    </a:cubicBezTo>
                    <a:cubicBezTo>
                      <a:pt x="67" y="57"/>
                      <a:pt x="56" y="67"/>
                      <a:pt x="45" y="90"/>
                    </a:cubicBezTo>
                    <a:lnTo>
                      <a:pt x="22" y="112"/>
                    </a:lnTo>
                    <a:lnTo>
                      <a:pt x="12" y="124"/>
                    </a:lnTo>
                    <a:lnTo>
                      <a:pt x="12" y="134"/>
                    </a:lnTo>
                    <a:lnTo>
                      <a:pt x="0" y="134"/>
                    </a:lnTo>
                    <a:lnTo>
                      <a:pt x="0" y="156"/>
                    </a:lnTo>
                    <a:lnTo>
                      <a:pt x="22" y="179"/>
                    </a:lnTo>
                    <a:cubicBezTo>
                      <a:pt x="32" y="184"/>
                      <a:pt x="41" y="186"/>
                      <a:pt x="49" y="186"/>
                    </a:cubicBezTo>
                    <a:cubicBezTo>
                      <a:pt x="61" y="186"/>
                      <a:pt x="72" y="181"/>
                      <a:pt x="78" y="168"/>
                    </a:cubicBezTo>
                    <a:cubicBezTo>
                      <a:pt x="89" y="168"/>
                      <a:pt x="89" y="168"/>
                      <a:pt x="89" y="156"/>
                    </a:cubicBezTo>
                    <a:lnTo>
                      <a:pt x="101" y="168"/>
                    </a:lnTo>
                    <a:lnTo>
                      <a:pt x="145" y="168"/>
                    </a:lnTo>
                    <a:cubicBezTo>
                      <a:pt x="156" y="168"/>
                      <a:pt x="156" y="168"/>
                      <a:pt x="156" y="156"/>
                    </a:cubicBezTo>
                    <a:cubicBezTo>
                      <a:pt x="156" y="156"/>
                      <a:pt x="167" y="156"/>
                      <a:pt x="167" y="146"/>
                    </a:cubicBezTo>
                    <a:lnTo>
                      <a:pt x="178" y="146"/>
                    </a:lnTo>
                    <a:lnTo>
                      <a:pt x="178" y="134"/>
                    </a:lnTo>
                    <a:cubicBezTo>
                      <a:pt x="190" y="134"/>
                      <a:pt x="190" y="124"/>
                      <a:pt x="190" y="124"/>
                    </a:cubicBezTo>
                    <a:cubicBezTo>
                      <a:pt x="212" y="134"/>
                      <a:pt x="234" y="134"/>
                      <a:pt x="245" y="134"/>
                    </a:cubicBezTo>
                    <a:cubicBezTo>
                      <a:pt x="256" y="134"/>
                      <a:pt x="256" y="124"/>
                      <a:pt x="267" y="124"/>
                    </a:cubicBezTo>
                    <a:lnTo>
                      <a:pt x="279" y="124"/>
                    </a:lnTo>
                    <a:cubicBezTo>
                      <a:pt x="279" y="129"/>
                      <a:pt x="281" y="132"/>
                      <a:pt x="285" y="132"/>
                    </a:cubicBezTo>
                    <a:cubicBezTo>
                      <a:pt x="289" y="132"/>
                      <a:pt x="295" y="129"/>
                      <a:pt x="301" y="124"/>
                    </a:cubicBezTo>
                    <a:cubicBezTo>
                      <a:pt x="311" y="124"/>
                      <a:pt x="323" y="124"/>
                      <a:pt x="334" y="112"/>
                    </a:cubicBezTo>
                    <a:lnTo>
                      <a:pt x="334" y="101"/>
                    </a:lnTo>
                    <a:lnTo>
                      <a:pt x="334" y="90"/>
                    </a:lnTo>
                    <a:lnTo>
                      <a:pt x="334" y="79"/>
                    </a:lnTo>
                    <a:cubicBezTo>
                      <a:pt x="334" y="79"/>
                      <a:pt x="334" y="67"/>
                      <a:pt x="323" y="67"/>
                    </a:cubicBezTo>
                    <a:lnTo>
                      <a:pt x="323" y="57"/>
                    </a:lnTo>
                    <a:lnTo>
                      <a:pt x="256" y="57"/>
                    </a:lnTo>
                    <a:cubicBezTo>
                      <a:pt x="256" y="45"/>
                      <a:pt x="245" y="45"/>
                      <a:pt x="245" y="45"/>
                    </a:cubicBezTo>
                    <a:lnTo>
                      <a:pt x="222" y="45"/>
                    </a:lnTo>
                    <a:cubicBezTo>
                      <a:pt x="212" y="45"/>
                      <a:pt x="190" y="45"/>
                      <a:pt x="178" y="57"/>
                    </a:cubicBezTo>
                    <a:lnTo>
                      <a:pt x="178" y="67"/>
                    </a:lnTo>
                    <a:lnTo>
                      <a:pt x="167" y="57"/>
                    </a:lnTo>
                    <a:cubicBezTo>
                      <a:pt x="167" y="57"/>
                      <a:pt x="167" y="45"/>
                      <a:pt x="156" y="45"/>
                    </a:cubicBezTo>
                    <a:lnTo>
                      <a:pt x="156" y="35"/>
                    </a:lnTo>
                    <a:cubicBezTo>
                      <a:pt x="156" y="23"/>
                      <a:pt x="145" y="1"/>
                      <a:pt x="1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0485288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6_عنوان ونص عموديان">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4028;p18">
            <a:extLst>
              <a:ext uri="{FF2B5EF4-FFF2-40B4-BE49-F238E27FC236}">
                <a16:creationId xmlns:a16="http://schemas.microsoft.com/office/drawing/2014/main" id="{F01DC25A-98E3-A5AA-5DA6-C52B9ABD16E7}"/>
              </a:ext>
            </a:extLst>
          </p:cNvPr>
          <p:cNvGrpSpPr/>
          <p:nvPr userDrawn="1"/>
        </p:nvGrpSpPr>
        <p:grpSpPr>
          <a:xfrm rot="2433810">
            <a:off x="60873" y="178480"/>
            <a:ext cx="1290891" cy="1085115"/>
            <a:chOff x="4168732" y="1578984"/>
            <a:chExt cx="556852" cy="468086"/>
          </a:xfrm>
        </p:grpSpPr>
        <p:sp>
          <p:nvSpPr>
            <p:cNvPr id="3" name="Google Shape;14029;p18">
              <a:extLst>
                <a:ext uri="{FF2B5EF4-FFF2-40B4-BE49-F238E27FC236}">
                  <a16:creationId xmlns:a16="http://schemas.microsoft.com/office/drawing/2014/main" id="{8DF87E52-B174-1584-70D1-4A89727AAF2E}"/>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4030;p18">
              <a:extLst>
                <a:ext uri="{FF2B5EF4-FFF2-40B4-BE49-F238E27FC236}">
                  <a16:creationId xmlns:a16="http://schemas.microsoft.com/office/drawing/2014/main" id="{AA7E6AEA-EC55-B01B-E7C2-70ACFE11A7CF}"/>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4031;p18">
              <a:extLst>
                <a:ext uri="{FF2B5EF4-FFF2-40B4-BE49-F238E27FC236}">
                  <a16:creationId xmlns:a16="http://schemas.microsoft.com/office/drawing/2014/main" id="{6FBA9BA4-A8A6-6ACB-CD69-F7CFCE32A8A5}"/>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4032;p18">
              <a:extLst>
                <a:ext uri="{FF2B5EF4-FFF2-40B4-BE49-F238E27FC236}">
                  <a16:creationId xmlns:a16="http://schemas.microsoft.com/office/drawing/2014/main" id="{4C506263-2FFC-BD7C-97EF-B6EB656BA8CA}"/>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4033;p18">
              <a:extLst>
                <a:ext uri="{FF2B5EF4-FFF2-40B4-BE49-F238E27FC236}">
                  <a16:creationId xmlns:a16="http://schemas.microsoft.com/office/drawing/2014/main" id="{F494840B-C303-277A-BA95-BA0194B098DB}"/>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4034;p18">
              <a:extLst>
                <a:ext uri="{FF2B5EF4-FFF2-40B4-BE49-F238E27FC236}">
                  <a16:creationId xmlns:a16="http://schemas.microsoft.com/office/drawing/2014/main" id="{0D6D6D26-1E19-35C3-3523-E57ACB4EC51B}"/>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4035;p18">
              <a:extLst>
                <a:ext uri="{FF2B5EF4-FFF2-40B4-BE49-F238E27FC236}">
                  <a16:creationId xmlns:a16="http://schemas.microsoft.com/office/drawing/2014/main" id="{AAA30D46-BC8F-43AC-A589-692E6218BBB9}"/>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4036;p18">
              <a:extLst>
                <a:ext uri="{FF2B5EF4-FFF2-40B4-BE49-F238E27FC236}">
                  <a16:creationId xmlns:a16="http://schemas.microsoft.com/office/drawing/2014/main" id="{E57BB7B1-5CAD-0692-AC6A-6221D57E6809}"/>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037;p18">
              <a:extLst>
                <a:ext uri="{FF2B5EF4-FFF2-40B4-BE49-F238E27FC236}">
                  <a16:creationId xmlns:a16="http://schemas.microsoft.com/office/drawing/2014/main" id="{EE12EED1-86D0-ADB6-A547-F2D4C0794563}"/>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4038;p18">
              <a:extLst>
                <a:ext uri="{FF2B5EF4-FFF2-40B4-BE49-F238E27FC236}">
                  <a16:creationId xmlns:a16="http://schemas.microsoft.com/office/drawing/2014/main" id="{B0CBAD39-FF00-9E3C-ED43-217EDEE060C9}"/>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4039;p18">
              <a:extLst>
                <a:ext uri="{FF2B5EF4-FFF2-40B4-BE49-F238E27FC236}">
                  <a16:creationId xmlns:a16="http://schemas.microsoft.com/office/drawing/2014/main" id="{20CFC9D4-157C-4868-9555-5E286D61308A}"/>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4040;p18">
              <a:extLst>
                <a:ext uri="{FF2B5EF4-FFF2-40B4-BE49-F238E27FC236}">
                  <a16:creationId xmlns:a16="http://schemas.microsoft.com/office/drawing/2014/main" id="{A97E45BC-5B6C-5D5F-D009-56833FDC3371}"/>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4041;p18">
              <a:extLst>
                <a:ext uri="{FF2B5EF4-FFF2-40B4-BE49-F238E27FC236}">
                  <a16:creationId xmlns:a16="http://schemas.microsoft.com/office/drawing/2014/main" id="{0E86717D-328D-6E55-4665-A1C8AD79A631}"/>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4042;p18">
              <a:extLst>
                <a:ext uri="{FF2B5EF4-FFF2-40B4-BE49-F238E27FC236}">
                  <a16:creationId xmlns:a16="http://schemas.microsoft.com/office/drawing/2014/main" id="{1B666E88-C2F4-F272-84B3-D35C4913A656}"/>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4043;p18">
              <a:extLst>
                <a:ext uri="{FF2B5EF4-FFF2-40B4-BE49-F238E27FC236}">
                  <a16:creationId xmlns:a16="http://schemas.microsoft.com/office/drawing/2014/main" id="{7D56F1B3-2379-6CC7-E422-E4E7D980FA3D}"/>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4044;p18">
              <a:extLst>
                <a:ext uri="{FF2B5EF4-FFF2-40B4-BE49-F238E27FC236}">
                  <a16:creationId xmlns:a16="http://schemas.microsoft.com/office/drawing/2014/main" id="{CE51F7C2-6B1D-92F6-3B93-12B606BBC43C}"/>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4045;p18">
              <a:extLst>
                <a:ext uri="{FF2B5EF4-FFF2-40B4-BE49-F238E27FC236}">
                  <a16:creationId xmlns:a16="http://schemas.microsoft.com/office/drawing/2014/main" id="{37999DC5-3F77-6A6D-B731-9246B197B97D}"/>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4046;p18">
              <a:extLst>
                <a:ext uri="{FF2B5EF4-FFF2-40B4-BE49-F238E27FC236}">
                  <a16:creationId xmlns:a16="http://schemas.microsoft.com/office/drawing/2014/main" id="{BAF18638-CCE2-1299-D53F-357A11BCEC23}"/>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4047;p18">
              <a:extLst>
                <a:ext uri="{FF2B5EF4-FFF2-40B4-BE49-F238E27FC236}">
                  <a16:creationId xmlns:a16="http://schemas.microsoft.com/office/drawing/2014/main" id="{D9808841-3057-7FB6-FAF1-4AB50AB7CD4B}"/>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48;p18">
              <a:extLst>
                <a:ext uri="{FF2B5EF4-FFF2-40B4-BE49-F238E27FC236}">
                  <a16:creationId xmlns:a16="http://schemas.microsoft.com/office/drawing/2014/main" id="{EFA60CC2-6644-BFC4-BB69-8F662A88E80F}"/>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4049;p18">
              <a:extLst>
                <a:ext uri="{FF2B5EF4-FFF2-40B4-BE49-F238E27FC236}">
                  <a16:creationId xmlns:a16="http://schemas.microsoft.com/office/drawing/2014/main" id="{7E5724A3-1C12-BBB5-88C0-67B9AEFFDAFA}"/>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4050;p18">
              <a:extLst>
                <a:ext uri="{FF2B5EF4-FFF2-40B4-BE49-F238E27FC236}">
                  <a16:creationId xmlns:a16="http://schemas.microsoft.com/office/drawing/2014/main" id="{E209B0F3-04DD-73AC-3675-60562FBF60CD}"/>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4051;p18">
              <a:extLst>
                <a:ext uri="{FF2B5EF4-FFF2-40B4-BE49-F238E27FC236}">
                  <a16:creationId xmlns:a16="http://schemas.microsoft.com/office/drawing/2014/main" id="{FE1552AF-5D7B-73FE-B568-5BED9DC5725F}"/>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4052;p18">
              <a:extLst>
                <a:ext uri="{FF2B5EF4-FFF2-40B4-BE49-F238E27FC236}">
                  <a16:creationId xmlns:a16="http://schemas.microsoft.com/office/drawing/2014/main" id="{404F5945-5DA5-3976-4B81-0DF404E6E273}"/>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4053;p18">
              <a:extLst>
                <a:ext uri="{FF2B5EF4-FFF2-40B4-BE49-F238E27FC236}">
                  <a16:creationId xmlns:a16="http://schemas.microsoft.com/office/drawing/2014/main" id="{06BAD72B-24A1-1492-B835-426AC2A5B9B6}"/>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4054;p18">
              <a:extLst>
                <a:ext uri="{FF2B5EF4-FFF2-40B4-BE49-F238E27FC236}">
                  <a16:creationId xmlns:a16="http://schemas.microsoft.com/office/drawing/2014/main" id="{DBC155D9-ECB5-CFA5-2BB4-3733C2CF5178}"/>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4055;p18">
              <a:extLst>
                <a:ext uri="{FF2B5EF4-FFF2-40B4-BE49-F238E27FC236}">
                  <a16:creationId xmlns:a16="http://schemas.microsoft.com/office/drawing/2014/main" id="{1323A436-BC75-AAEC-93DD-3F0045B69BD6}"/>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4056;p18">
              <a:extLst>
                <a:ext uri="{FF2B5EF4-FFF2-40B4-BE49-F238E27FC236}">
                  <a16:creationId xmlns:a16="http://schemas.microsoft.com/office/drawing/2014/main" id="{B998D376-A478-3209-3F75-02D3BC226F27}"/>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4057;p18">
              <a:extLst>
                <a:ext uri="{FF2B5EF4-FFF2-40B4-BE49-F238E27FC236}">
                  <a16:creationId xmlns:a16="http://schemas.microsoft.com/office/drawing/2014/main" id="{5205F9A8-AFC8-3300-C764-B02E2AA1CD8C}"/>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4058;p18">
              <a:extLst>
                <a:ext uri="{FF2B5EF4-FFF2-40B4-BE49-F238E27FC236}">
                  <a16:creationId xmlns:a16="http://schemas.microsoft.com/office/drawing/2014/main" id="{D67EBCF4-CAAA-E119-4058-767C3248D22E}"/>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4059;p18">
              <a:extLst>
                <a:ext uri="{FF2B5EF4-FFF2-40B4-BE49-F238E27FC236}">
                  <a16:creationId xmlns:a16="http://schemas.microsoft.com/office/drawing/2014/main" id="{4BDBE1FA-6676-46AA-1E73-07A23DC86BAE}"/>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4060;p18">
              <a:extLst>
                <a:ext uri="{FF2B5EF4-FFF2-40B4-BE49-F238E27FC236}">
                  <a16:creationId xmlns:a16="http://schemas.microsoft.com/office/drawing/2014/main" id="{C14F8967-21F8-797F-3A2A-9FFAA1BD7EAD}"/>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4061;p18">
              <a:extLst>
                <a:ext uri="{FF2B5EF4-FFF2-40B4-BE49-F238E27FC236}">
                  <a16:creationId xmlns:a16="http://schemas.microsoft.com/office/drawing/2014/main" id="{C5A316EF-662A-2B0C-5F1C-07A167202594}"/>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4062;p18">
              <a:extLst>
                <a:ext uri="{FF2B5EF4-FFF2-40B4-BE49-F238E27FC236}">
                  <a16:creationId xmlns:a16="http://schemas.microsoft.com/office/drawing/2014/main" id="{3B3B7DB0-3846-CC87-E54D-BE8FCEE2F14E}"/>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063;p18">
              <a:extLst>
                <a:ext uri="{FF2B5EF4-FFF2-40B4-BE49-F238E27FC236}">
                  <a16:creationId xmlns:a16="http://schemas.microsoft.com/office/drawing/2014/main" id="{5E452F6B-38C6-0A09-F60A-5A65C7E0A0DF}"/>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064;p18">
              <a:extLst>
                <a:ext uri="{FF2B5EF4-FFF2-40B4-BE49-F238E27FC236}">
                  <a16:creationId xmlns:a16="http://schemas.microsoft.com/office/drawing/2014/main" id="{A5C5524D-D268-76E7-34D4-B41FC8BBEB98}"/>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4065;p18">
              <a:extLst>
                <a:ext uri="{FF2B5EF4-FFF2-40B4-BE49-F238E27FC236}">
                  <a16:creationId xmlns:a16="http://schemas.microsoft.com/office/drawing/2014/main" id="{AD227E68-E062-8294-C791-5961981ABA32}"/>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4066;p18">
              <a:extLst>
                <a:ext uri="{FF2B5EF4-FFF2-40B4-BE49-F238E27FC236}">
                  <a16:creationId xmlns:a16="http://schemas.microsoft.com/office/drawing/2014/main" id="{FF214FBC-A273-87B3-C012-ABCABDC4237D}"/>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4067;p18">
              <a:extLst>
                <a:ext uri="{FF2B5EF4-FFF2-40B4-BE49-F238E27FC236}">
                  <a16:creationId xmlns:a16="http://schemas.microsoft.com/office/drawing/2014/main" id="{6DAF3D1C-4CD5-9F5F-917C-2794B8BE5B46}"/>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4068;p18">
              <a:extLst>
                <a:ext uri="{FF2B5EF4-FFF2-40B4-BE49-F238E27FC236}">
                  <a16:creationId xmlns:a16="http://schemas.microsoft.com/office/drawing/2014/main" id="{9283D9E7-9C53-DE69-26A2-1F7055E6BD0A}"/>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4069;p18">
              <a:extLst>
                <a:ext uri="{FF2B5EF4-FFF2-40B4-BE49-F238E27FC236}">
                  <a16:creationId xmlns:a16="http://schemas.microsoft.com/office/drawing/2014/main" id="{24ED77B0-1D48-A9DB-F303-C5740451A2FA}"/>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4070;p18">
              <a:extLst>
                <a:ext uri="{FF2B5EF4-FFF2-40B4-BE49-F238E27FC236}">
                  <a16:creationId xmlns:a16="http://schemas.microsoft.com/office/drawing/2014/main" id="{EE77999E-1C21-5729-0935-820D8E0B5459}"/>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4071;p18">
              <a:extLst>
                <a:ext uri="{FF2B5EF4-FFF2-40B4-BE49-F238E27FC236}">
                  <a16:creationId xmlns:a16="http://schemas.microsoft.com/office/drawing/2014/main" id="{1632129A-A9C2-7234-63B5-0183EA19FA4A}"/>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4072;p18">
              <a:extLst>
                <a:ext uri="{FF2B5EF4-FFF2-40B4-BE49-F238E27FC236}">
                  <a16:creationId xmlns:a16="http://schemas.microsoft.com/office/drawing/2014/main" id="{1E0D85FD-63FC-8F62-F7CC-DFB3E19F9BD4}"/>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4073;p18">
              <a:extLst>
                <a:ext uri="{FF2B5EF4-FFF2-40B4-BE49-F238E27FC236}">
                  <a16:creationId xmlns:a16="http://schemas.microsoft.com/office/drawing/2014/main" id="{80292423-A755-A11D-A036-24D3566F3C4C}"/>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4074;p18">
              <a:extLst>
                <a:ext uri="{FF2B5EF4-FFF2-40B4-BE49-F238E27FC236}">
                  <a16:creationId xmlns:a16="http://schemas.microsoft.com/office/drawing/2014/main" id="{1D5DE6A0-3938-29D2-BACC-4B723C7ECAAC}"/>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4075;p18">
              <a:extLst>
                <a:ext uri="{FF2B5EF4-FFF2-40B4-BE49-F238E27FC236}">
                  <a16:creationId xmlns:a16="http://schemas.microsoft.com/office/drawing/2014/main" id="{90AC33D4-BAB0-6011-E6D5-A089EDC0112E}"/>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4076;p18">
              <a:extLst>
                <a:ext uri="{FF2B5EF4-FFF2-40B4-BE49-F238E27FC236}">
                  <a16:creationId xmlns:a16="http://schemas.microsoft.com/office/drawing/2014/main" id="{749CEB34-827E-2CF5-8606-09F257A7877F}"/>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4077;p18">
              <a:extLst>
                <a:ext uri="{FF2B5EF4-FFF2-40B4-BE49-F238E27FC236}">
                  <a16:creationId xmlns:a16="http://schemas.microsoft.com/office/drawing/2014/main" id="{A9CF882E-68AF-C64D-6102-E0FBE7DDCE17}"/>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4078;p18">
              <a:extLst>
                <a:ext uri="{FF2B5EF4-FFF2-40B4-BE49-F238E27FC236}">
                  <a16:creationId xmlns:a16="http://schemas.microsoft.com/office/drawing/2014/main" id="{4EE7B7E1-4966-EC92-3361-9E1000B03641}"/>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4079;p18">
              <a:extLst>
                <a:ext uri="{FF2B5EF4-FFF2-40B4-BE49-F238E27FC236}">
                  <a16:creationId xmlns:a16="http://schemas.microsoft.com/office/drawing/2014/main" id="{4AF3BB58-5C37-2C4F-BFD9-6AE9CC2B6DDA}"/>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4080;p18">
              <a:extLst>
                <a:ext uri="{FF2B5EF4-FFF2-40B4-BE49-F238E27FC236}">
                  <a16:creationId xmlns:a16="http://schemas.microsoft.com/office/drawing/2014/main" id="{9E6590C0-09EB-B055-AE4E-AD2F25E1A449}"/>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4081;p18">
              <a:extLst>
                <a:ext uri="{FF2B5EF4-FFF2-40B4-BE49-F238E27FC236}">
                  <a16:creationId xmlns:a16="http://schemas.microsoft.com/office/drawing/2014/main" id="{A779F924-B438-2D26-8AB3-FEBCC5CDDCC2}"/>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4082;p18">
              <a:extLst>
                <a:ext uri="{FF2B5EF4-FFF2-40B4-BE49-F238E27FC236}">
                  <a16:creationId xmlns:a16="http://schemas.microsoft.com/office/drawing/2014/main" id="{D9118EAA-51C8-CBC2-0AD9-D222469C3E3D}"/>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4083;p18">
              <a:extLst>
                <a:ext uri="{FF2B5EF4-FFF2-40B4-BE49-F238E27FC236}">
                  <a16:creationId xmlns:a16="http://schemas.microsoft.com/office/drawing/2014/main" id="{D04DADE4-42B4-E367-2AC3-E1215FF46860}"/>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4084;p18">
              <a:extLst>
                <a:ext uri="{FF2B5EF4-FFF2-40B4-BE49-F238E27FC236}">
                  <a16:creationId xmlns:a16="http://schemas.microsoft.com/office/drawing/2014/main" id="{381133E9-9ACA-EED7-88EB-57D48E73B493}"/>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4085;p18">
              <a:extLst>
                <a:ext uri="{FF2B5EF4-FFF2-40B4-BE49-F238E27FC236}">
                  <a16:creationId xmlns:a16="http://schemas.microsoft.com/office/drawing/2014/main" id="{B06E47D6-F458-F5D0-6975-30C3AB510EDE}"/>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4086;p18">
              <a:extLst>
                <a:ext uri="{FF2B5EF4-FFF2-40B4-BE49-F238E27FC236}">
                  <a16:creationId xmlns:a16="http://schemas.microsoft.com/office/drawing/2014/main" id="{C9102CE7-B55E-C595-35FB-F2969399C350}"/>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4087;p18">
              <a:extLst>
                <a:ext uri="{FF2B5EF4-FFF2-40B4-BE49-F238E27FC236}">
                  <a16:creationId xmlns:a16="http://schemas.microsoft.com/office/drawing/2014/main" id="{7B837C19-4B32-FD36-C22F-D1696E4A07BD}"/>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4088;p18">
              <a:extLst>
                <a:ext uri="{FF2B5EF4-FFF2-40B4-BE49-F238E27FC236}">
                  <a16:creationId xmlns:a16="http://schemas.microsoft.com/office/drawing/2014/main" id="{6FA05D70-7036-6FD0-98D6-C8A183153950}"/>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4089;p18">
              <a:extLst>
                <a:ext uri="{FF2B5EF4-FFF2-40B4-BE49-F238E27FC236}">
                  <a16:creationId xmlns:a16="http://schemas.microsoft.com/office/drawing/2014/main" id="{AE2CF676-9C71-0C9B-5001-A034D6962B14}"/>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4090;p18">
              <a:extLst>
                <a:ext uri="{FF2B5EF4-FFF2-40B4-BE49-F238E27FC236}">
                  <a16:creationId xmlns:a16="http://schemas.microsoft.com/office/drawing/2014/main" id="{05DCAFD9-276F-A679-CB81-B376BD23EF63}"/>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4091;p18">
              <a:extLst>
                <a:ext uri="{FF2B5EF4-FFF2-40B4-BE49-F238E27FC236}">
                  <a16:creationId xmlns:a16="http://schemas.microsoft.com/office/drawing/2014/main" id="{307AFE08-DD4F-6410-49E6-92B84A7543EF}"/>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4092;p18">
              <a:extLst>
                <a:ext uri="{FF2B5EF4-FFF2-40B4-BE49-F238E27FC236}">
                  <a16:creationId xmlns:a16="http://schemas.microsoft.com/office/drawing/2014/main" id="{77C2C533-FABA-6CB0-8D22-F62C0D786A43}"/>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4093;p18">
              <a:extLst>
                <a:ext uri="{FF2B5EF4-FFF2-40B4-BE49-F238E27FC236}">
                  <a16:creationId xmlns:a16="http://schemas.microsoft.com/office/drawing/2014/main" id="{23261ED7-1C66-DD6A-3ACE-FDAA8E586AF6}"/>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4094;p18">
              <a:extLst>
                <a:ext uri="{FF2B5EF4-FFF2-40B4-BE49-F238E27FC236}">
                  <a16:creationId xmlns:a16="http://schemas.microsoft.com/office/drawing/2014/main" id="{9B75547B-9EED-FC6B-CC40-5C0F287772D2}"/>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4095;p18">
              <a:extLst>
                <a:ext uri="{FF2B5EF4-FFF2-40B4-BE49-F238E27FC236}">
                  <a16:creationId xmlns:a16="http://schemas.microsoft.com/office/drawing/2014/main" id="{40B1290C-59A2-07C6-5F35-0437CE9B6608}"/>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4096;p18">
              <a:extLst>
                <a:ext uri="{FF2B5EF4-FFF2-40B4-BE49-F238E27FC236}">
                  <a16:creationId xmlns:a16="http://schemas.microsoft.com/office/drawing/2014/main" id="{1D55A9F2-D46B-1E53-9881-911E31B2EC8E}"/>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4097;p18">
              <a:extLst>
                <a:ext uri="{FF2B5EF4-FFF2-40B4-BE49-F238E27FC236}">
                  <a16:creationId xmlns:a16="http://schemas.microsoft.com/office/drawing/2014/main" id="{53BF7DC4-B56A-CB30-2F28-51603AA2A852}"/>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4098;p18">
              <a:extLst>
                <a:ext uri="{FF2B5EF4-FFF2-40B4-BE49-F238E27FC236}">
                  <a16:creationId xmlns:a16="http://schemas.microsoft.com/office/drawing/2014/main" id="{79B99CD5-54BF-7A7F-97CB-5263C83310F2}"/>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4099;p18">
              <a:extLst>
                <a:ext uri="{FF2B5EF4-FFF2-40B4-BE49-F238E27FC236}">
                  <a16:creationId xmlns:a16="http://schemas.microsoft.com/office/drawing/2014/main" id="{CBABF50D-F3C6-F66A-12E2-6181CF0AEE3D}"/>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4100;p18">
              <a:extLst>
                <a:ext uri="{FF2B5EF4-FFF2-40B4-BE49-F238E27FC236}">
                  <a16:creationId xmlns:a16="http://schemas.microsoft.com/office/drawing/2014/main" id="{9097EB89-5608-5FCA-5EA7-65E428BEC6A8}"/>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4101;p18">
              <a:extLst>
                <a:ext uri="{FF2B5EF4-FFF2-40B4-BE49-F238E27FC236}">
                  <a16:creationId xmlns:a16="http://schemas.microsoft.com/office/drawing/2014/main" id="{B21B8E9E-7B5D-FEDA-6514-683072B56D7E}"/>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4102;p18">
              <a:extLst>
                <a:ext uri="{FF2B5EF4-FFF2-40B4-BE49-F238E27FC236}">
                  <a16:creationId xmlns:a16="http://schemas.microsoft.com/office/drawing/2014/main" id="{DB3D1FB0-A5FF-ABB1-D249-3A9D9D833926}"/>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4103;p18">
              <a:extLst>
                <a:ext uri="{FF2B5EF4-FFF2-40B4-BE49-F238E27FC236}">
                  <a16:creationId xmlns:a16="http://schemas.microsoft.com/office/drawing/2014/main" id="{3BD6FDCC-4F54-5ACC-7AF1-1A19AB2C22A3}"/>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4104;p18">
              <a:extLst>
                <a:ext uri="{FF2B5EF4-FFF2-40B4-BE49-F238E27FC236}">
                  <a16:creationId xmlns:a16="http://schemas.microsoft.com/office/drawing/2014/main" id="{19C62599-A9D6-4930-6AFA-C352BE419E1E}"/>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4105;p18">
              <a:extLst>
                <a:ext uri="{FF2B5EF4-FFF2-40B4-BE49-F238E27FC236}">
                  <a16:creationId xmlns:a16="http://schemas.microsoft.com/office/drawing/2014/main" id="{77A2F1F1-4D6F-34E2-3ED7-970244788D4D}"/>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4106;p18">
              <a:extLst>
                <a:ext uri="{FF2B5EF4-FFF2-40B4-BE49-F238E27FC236}">
                  <a16:creationId xmlns:a16="http://schemas.microsoft.com/office/drawing/2014/main" id="{23E6D3F5-F645-4B32-2E59-967346A0D89D}"/>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4107;p18">
              <a:extLst>
                <a:ext uri="{FF2B5EF4-FFF2-40B4-BE49-F238E27FC236}">
                  <a16:creationId xmlns:a16="http://schemas.microsoft.com/office/drawing/2014/main" id="{DDBEA131-642A-0618-7669-F811882390BB}"/>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4108;p18">
              <a:extLst>
                <a:ext uri="{FF2B5EF4-FFF2-40B4-BE49-F238E27FC236}">
                  <a16:creationId xmlns:a16="http://schemas.microsoft.com/office/drawing/2014/main" id="{30520A87-8031-FD82-BE3C-D0E0209F7B15}"/>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14109;p18">
            <a:extLst>
              <a:ext uri="{FF2B5EF4-FFF2-40B4-BE49-F238E27FC236}">
                <a16:creationId xmlns:a16="http://schemas.microsoft.com/office/drawing/2014/main" id="{D9018C2B-A4F6-F314-E4FB-EBCFA1F78234}"/>
              </a:ext>
            </a:extLst>
          </p:cNvPr>
          <p:cNvGrpSpPr/>
          <p:nvPr userDrawn="1"/>
        </p:nvGrpSpPr>
        <p:grpSpPr>
          <a:xfrm rot="-2433810" flipH="1">
            <a:off x="10870127" y="247294"/>
            <a:ext cx="1290891" cy="1085115"/>
            <a:chOff x="4168732" y="1578984"/>
            <a:chExt cx="556852" cy="468086"/>
          </a:xfrm>
        </p:grpSpPr>
        <p:sp>
          <p:nvSpPr>
            <p:cNvPr id="87" name="Google Shape;14110;p18">
              <a:extLst>
                <a:ext uri="{FF2B5EF4-FFF2-40B4-BE49-F238E27FC236}">
                  <a16:creationId xmlns:a16="http://schemas.microsoft.com/office/drawing/2014/main" id="{330715AB-2A74-0316-36F4-218A0BB832F6}"/>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4111;p18">
              <a:extLst>
                <a:ext uri="{FF2B5EF4-FFF2-40B4-BE49-F238E27FC236}">
                  <a16:creationId xmlns:a16="http://schemas.microsoft.com/office/drawing/2014/main" id="{86C6EF36-1D4F-F09B-9EA5-335B219AB202}"/>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4112;p18">
              <a:extLst>
                <a:ext uri="{FF2B5EF4-FFF2-40B4-BE49-F238E27FC236}">
                  <a16:creationId xmlns:a16="http://schemas.microsoft.com/office/drawing/2014/main" id="{3AED16D9-26F4-7602-39F6-8A0944F29020}"/>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4113;p18">
              <a:extLst>
                <a:ext uri="{FF2B5EF4-FFF2-40B4-BE49-F238E27FC236}">
                  <a16:creationId xmlns:a16="http://schemas.microsoft.com/office/drawing/2014/main" id="{83732108-1875-D213-68EA-04603F22A880}"/>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4114;p18">
              <a:extLst>
                <a:ext uri="{FF2B5EF4-FFF2-40B4-BE49-F238E27FC236}">
                  <a16:creationId xmlns:a16="http://schemas.microsoft.com/office/drawing/2014/main" id="{9DD6832D-9FC6-0ABD-1637-9739D1908E59}"/>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4115;p18">
              <a:extLst>
                <a:ext uri="{FF2B5EF4-FFF2-40B4-BE49-F238E27FC236}">
                  <a16:creationId xmlns:a16="http://schemas.microsoft.com/office/drawing/2014/main" id="{17EBDE43-D525-9B59-19A1-135E49228F92}"/>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4116;p18">
              <a:extLst>
                <a:ext uri="{FF2B5EF4-FFF2-40B4-BE49-F238E27FC236}">
                  <a16:creationId xmlns:a16="http://schemas.microsoft.com/office/drawing/2014/main" id="{6DFC6815-4BD2-3705-E933-71806016A9AA}"/>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4117;p18">
              <a:extLst>
                <a:ext uri="{FF2B5EF4-FFF2-40B4-BE49-F238E27FC236}">
                  <a16:creationId xmlns:a16="http://schemas.microsoft.com/office/drawing/2014/main" id="{8D421746-8E06-D608-0A14-C70E6F56E1B4}"/>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4118;p18">
              <a:extLst>
                <a:ext uri="{FF2B5EF4-FFF2-40B4-BE49-F238E27FC236}">
                  <a16:creationId xmlns:a16="http://schemas.microsoft.com/office/drawing/2014/main" id="{502EFDAB-E372-9F9B-28C8-D4FEC5548902}"/>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4119;p18">
              <a:extLst>
                <a:ext uri="{FF2B5EF4-FFF2-40B4-BE49-F238E27FC236}">
                  <a16:creationId xmlns:a16="http://schemas.microsoft.com/office/drawing/2014/main" id="{F3E77D95-5C92-C991-7E50-2DCD8956AAD5}"/>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4120;p18">
              <a:extLst>
                <a:ext uri="{FF2B5EF4-FFF2-40B4-BE49-F238E27FC236}">
                  <a16:creationId xmlns:a16="http://schemas.microsoft.com/office/drawing/2014/main" id="{3C355ACE-B5B3-25AD-515C-854771B94352}"/>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4121;p18">
              <a:extLst>
                <a:ext uri="{FF2B5EF4-FFF2-40B4-BE49-F238E27FC236}">
                  <a16:creationId xmlns:a16="http://schemas.microsoft.com/office/drawing/2014/main" id="{364F8313-4D92-44D2-CA76-2CB8742295BE}"/>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4122;p18">
              <a:extLst>
                <a:ext uri="{FF2B5EF4-FFF2-40B4-BE49-F238E27FC236}">
                  <a16:creationId xmlns:a16="http://schemas.microsoft.com/office/drawing/2014/main" id="{C1649AD1-D77C-65CC-BDAF-A31466A4D0F9}"/>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4123;p18">
              <a:extLst>
                <a:ext uri="{FF2B5EF4-FFF2-40B4-BE49-F238E27FC236}">
                  <a16:creationId xmlns:a16="http://schemas.microsoft.com/office/drawing/2014/main" id="{0C6A0087-94B0-2183-F458-B6CA952000D9}"/>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4124;p18">
              <a:extLst>
                <a:ext uri="{FF2B5EF4-FFF2-40B4-BE49-F238E27FC236}">
                  <a16:creationId xmlns:a16="http://schemas.microsoft.com/office/drawing/2014/main" id="{09C06EA3-84F7-1AFD-A4D3-411714DB9563}"/>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4125;p18">
              <a:extLst>
                <a:ext uri="{FF2B5EF4-FFF2-40B4-BE49-F238E27FC236}">
                  <a16:creationId xmlns:a16="http://schemas.microsoft.com/office/drawing/2014/main" id="{1D767141-AA37-E351-CA78-3F034ED6F0E9}"/>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4126;p18">
              <a:extLst>
                <a:ext uri="{FF2B5EF4-FFF2-40B4-BE49-F238E27FC236}">
                  <a16:creationId xmlns:a16="http://schemas.microsoft.com/office/drawing/2014/main" id="{E592DD69-9B69-C049-1F32-8444836D7CFF}"/>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4127;p18">
              <a:extLst>
                <a:ext uri="{FF2B5EF4-FFF2-40B4-BE49-F238E27FC236}">
                  <a16:creationId xmlns:a16="http://schemas.microsoft.com/office/drawing/2014/main" id="{D9A58BF5-D4C2-E450-3483-39C37E5BF5F7}"/>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4128;p18">
              <a:extLst>
                <a:ext uri="{FF2B5EF4-FFF2-40B4-BE49-F238E27FC236}">
                  <a16:creationId xmlns:a16="http://schemas.microsoft.com/office/drawing/2014/main" id="{F416ADD0-45F8-F3C2-6607-A5DCB6D167E7}"/>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4129;p18">
              <a:extLst>
                <a:ext uri="{FF2B5EF4-FFF2-40B4-BE49-F238E27FC236}">
                  <a16:creationId xmlns:a16="http://schemas.microsoft.com/office/drawing/2014/main" id="{A7AE3A27-FCED-0DB8-A29A-28748332093B}"/>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4130;p18">
              <a:extLst>
                <a:ext uri="{FF2B5EF4-FFF2-40B4-BE49-F238E27FC236}">
                  <a16:creationId xmlns:a16="http://schemas.microsoft.com/office/drawing/2014/main" id="{ED7BB3E1-632E-15A0-0850-9E208D5F0E44}"/>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4131;p18">
              <a:extLst>
                <a:ext uri="{FF2B5EF4-FFF2-40B4-BE49-F238E27FC236}">
                  <a16:creationId xmlns:a16="http://schemas.microsoft.com/office/drawing/2014/main" id="{7DC3E051-D34D-2300-B80C-535F4F12D1AA}"/>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4132;p18">
              <a:extLst>
                <a:ext uri="{FF2B5EF4-FFF2-40B4-BE49-F238E27FC236}">
                  <a16:creationId xmlns:a16="http://schemas.microsoft.com/office/drawing/2014/main" id="{6119023C-9F48-2BA4-E956-B0A0267EE2DE}"/>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4133;p18">
              <a:extLst>
                <a:ext uri="{FF2B5EF4-FFF2-40B4-BE49-F238E27FC236}">
                  <a16:creationId xmlns:a16="http://schemas.microsoft.com/office/drawing/2014/main" id="{B091BE67-E5AC-CDB2-6356-576F27A4787C}"/>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4134;p18">
              <a:extLst>
                <a:ext uri="{FF2B5EF4-FFF2-40B4-BE49-F238E27FC236}">
                  <a16:creationId xmlns:a16="http://schemas.microsoft.com/office/drawing/2014/main" id="{39158AB0-075E-2425-38A0-8F1282C32D90}"/>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4135;p18">
              <a:extLst>
                <a:ext uri="{FF2B5EF4-FFF2-40B4-BE49-F238E27FC236}">
                  <a16:creationId xmlns:a16="http://schemas.microsoft.com/office/drawing/2014/main" id="{C3775943-C615-D0AF-950F-0C2F1DACD1D7}"/>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4136;p18">
              <a:extLst>
                <a:ext uri="{FF2B5EF4-FFF2-40B4-BE49-F238E27FC236}">
                  <a16:creationId xmlns:a16="http://schemas.microsoft.com/office/drawing/2014/main" id="{8608C27F-9299-E5E0-23CF-B29995A814BF}"/>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4137;p18">
              <a:extLst>
                <a:ext uri="{FF2B5EF4-FFF2-40B4-BE49-F238E27FC236}">
                  <a16:creationId xmlns:a16="http://schemas.microsoft.com/office/drawing/2014/main" id="{C1DF0CB2-A14C-972D-FF99-55767C477174}"/>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4138;p18">
              <a:extLst>
                <a:ext uri="{FF2B5EF4-FFF2-40B4-BE49-F238E27FC236}">
                  <a16:creationId xmlns:a16="http://schemas.microsoft.com/office/drawing/2014/main" id="{2D6748F8-C54D-10E7-ADAE-2A3D865BB049}"/>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4139;p18">
              <a:extLst>
                <a:ext uri="{FF2B5EF4-FFF2-40B4-BE49-F238E27FC236}">
                  <a16:creationId xmlns:a16="http://schemas.microsoft.com/office/drawing/2014/main" id="{67533783-8D2C-8E1A-7D27-0AB7A251CCED}"/>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4140;p18">
              <a:extLst>
                <a:ext uri="{FF2B5EF4-FFF2-40B4-BE49-F238E27FC236}">
                  <a16:creationId xmlns:a16="http://schemas.microsoft.com/office/drawing/2014/main" id="{78C1A26E-BEB4-BBFE-C657-DCDA72768292}"/>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4141;p18">
              <a:extLst>
                <a:ext uri="{FF2B5EF4-FFF2-40B4-BE49-F238E27FC236}">
                  <a16:creationId xmlns:a16="http://schemas.microsoft.com/office/drawing/2014/main" id="{7CC003D7-E162-40A0-E034-5ED595060ADA}"/>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4142;p18">
              <a:extLst>
                <a:ext uri="{FF2B5EF4-FFF2-40B4-BE49-F238E27FC236}">
                  <a16:creationId xmlns:a16="http://schemas.microsoft.com/office/drawing/2014/main" id="{22AEA872-E07F-8AB7-37DF-177DA127447A}"/>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4143;p18">
              <a:extLst>
                <a:ext uri="{FF2B5EF4-FFF2-40B4-BE49-F238E27FC236}">
                  <a16:creationId xmlns:a16="http://schemas.microsoft.com/office/drawing/2014/main" id="{66DD4B28-13D1-5D00-895E-C53819007AD0}"/>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4144;p18">
              <a:extLst>
                <a:ext uri="{FF2B5EF4-FFF2-40B4-BE49-F238E27FC236}">
                  <a16:creationId xmlns:a16="http://schemas.microsoft.com/office/drawing/2014/main" id="{9B3FB407-1241-7B3F-48CA-93A48C33CE33}"/>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4145;p18">
              <a:extLst>
                <a:ext uri="{FF2B5EF4-FFF2-40B4-BE49-F238E27FC236}">
                  <a16:creationId xmlns:a16="http://schemas.microsoft.com/office/drawing/2014/main" id="{A130CEC4-D6B1-8E59-6DE6-4E34D6A15652}"/>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4146;p18">
              <a:extLst>
                <a:ext uri="{FF2B5EF4-FFF2-40B4-BE49-F238E27FC236}">
                  <a16:creationId xmlns:a16="http://schemas.microsoft.com/office/drawing/2014/main" id="{569F9AD5-2BB3-F543-9F65-76BC929966F2}"/>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4147;p18">
              <a:extLst>
                <a:ext uri="{FF2B5EF4-FFF2-40B4-BE49-F238E27FC236}">
                  <a16:creationId xmlns:a16="http://schemas.microsoft.com/office/drawing/2014/main" id="{D07EA9EE-49C7-3E03-21EC-BC35D049806E}"/>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4148;p18">
              <a:extLst>
                <a:ext uri="{FF2B5EF4-FFF2-40B4-BE49-F238E27FC236}">
                  <a16:creationId xmlns:a16="http://schemas.microsoft.com/office/drawing/2014/main" id="{FC897101-7A56-BE52-D9BF-CEF4694DC8FD}"/>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4149;p18">
              <a:extLst>
                <a:ext uri="{FF2B5EF4-FFF2-40B4-BE49-F238E27FC236}">
                  <a16:creationId xmlns:a16="http://schemas.microsoft.com/office/drawing/2014/main" id="{D6A2DCF3-0049-6176-26D0-11BC976BD856}"/>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4150;p18">
              <a:extLst>
                <a:ext uri="{FF2B5EF4-FFF2-40B4-BE49-F238E27FC236}">
                  <a16:creationId xmlns:a16="http://schemas.microsoft.com/office/drawing/2014/main" id="{37D77B05-7C10-492D-F081-6EFBC000D4CB}"/>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4151;p18">
              <a:extLst>
                <a:ext uri="{FF2B5EF4-FFF2-40B4-BE49-F238E27FC236}">
                  <a16:creationId xmlns:a16="http://schemas.microsoft.com/office/drawing/2014/main" id="{AA9CA65E-2CBD-95BC-7BC8-EB7872CB294B}"/>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4152;p18">
              <a:extLst>
                <a:ext uri="{FF2B5EF4-FFF2-40B4-BE49-F238E27FC236}">
                  <a16:creationId xmlns:a16="http://schemas.microsoft.com/office/drawing/2014/main" id="{75ADFFA1-BE82-ECD3-6C31-EC8EAAC40A5E}"/>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4153;p18">
              <a:extLst>
                <a:ext uri="{FF2B5EF4-FFF2-40B4-BE49-F238E27FC236}">
                  <a16:creationId xmlns:a16="http://schemas.microsoft.com/office/drawing/2014/main" id="{AA2D8399-C600-DFD8-797D-7A9492A63EDF}"/>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4154;p18">
              <a:extLst>
                <a:ext uri="{FF2B5EF4-FFF2-40B4-BE49-F238E27FC236}">
                  <a16:creationId xmlns:a16="http://schemas.microsoft.com/office/drawing/2014/main" id="{D3414D70-0F48-1AE0-5F46-D1AE02F4EA1D}"/>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4155;p18">
              <a:extLst>
                <a:ext uri="{FF2B5EF4-FFF2-40B4-BE49-F238E27FC236}">
                  <a16:creationId xmlns:a16="http://schemas.microsoft.com/office/drawing/2014/main" id="{931B600C-18EC-5F8E-22E8-7D21A25A6AFD}"/>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4156;p18">
              <a:extLst>
                <a:ext uri="{FF2B5EF4-FFF2-40B4-BE49-F238E27FC236}">
                  <a16:creationId xmlns:a16="http://schemas.microsoft.com/office/drawing/2014/main" id="{5C1075CA-24BE-FFC7-542A-E268719121FF}"/>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4157;p18">
              <a:extLst>
                <a:ext uri="{FF2B5EF4-FFF2-40B4-BE49-F238E27FC236}">
                  <a16:creationId xmlns:a16="http://schemas.microsoft.com/office/drawing/2014/main" id="{49B97774-AB0B-A886-5C6A-4C59E06FA547}"/>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4158;p18">
              <a:extLst>
                <a:ext uri="{FF2B5EF4-FFF2-40B4-BE49-F238E27FC236}">
                  <a16:creationId xmlns:a16="http://schemas.microsoft.com/office/drawing/2014/main" id="{B8CCFA87-D379-B7F6-0398-708243254DDF}"/>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4159;p18">
              <a:extLst>
                <a:ext uri="{FF2B5EF4-FFF2-40B4-BE49-F238E27FC236}">
                  <a16:creationId xmlns:a16="http://schemas.microsoft.com/office/drawing/2014/main" id="{19CBF297-55D9-D494-6AFE-56324ABED58C}"/>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4160;p18">
              <a:extLst>
                <a:ext uri="{FF2B5EF4-FFF2-40B4-BE49-F238E27FC236}">
                  <a16:creationId xmlns:a16="http://schemas.microsoft.com/office/drawing/2014/main" id="{0784393F-6508-8DC5-3680-4B0021AC562B}"/>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4161;p18">
              <a:extLst>
                <a:ext uri="{FF2B5EF4-FFF2-40B4-BE49-F238E27FC236}">
                  <a16:creationId xmlns:a16="http://schemas.microsoft.com/office/drawing/2014/main" id="{E47A4E70-3E18-C78A-6502-795218BAF40C}"/>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4162;p18">
              <a:extLst>
                <a:ext uri="{FF2B5EF4-FFF2-40B4-BE49-F238E27FC236}">
                  <a16:creationId xmlns:a16="http://schemas.microsoft.com/office/drawing/2014/main" id="{12683775-4DBD-73CD-FB23-308B7F7DF29C}"/>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163;p18">
              <a:extLst>
                <a:ext uri="{FF2B5EF4-FFF2-40B4-BE49-F238E27FC236}">
                  <a16:creationId xmlns:a16="http://schemas.microsoft.com/office/drawing/2014/main" id="{31F7FD6C-599D-3B5D-5841-B97E50186CC3}"/>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64;p18">
              <a:extLst>
                <a:ext uri="{FF2B5EF4-FFF2-40B4-BE49-F238E27FC236}">
                  <a16:creationId xmlns:a16="http://schemas.microsoft.com/office/drawing/2014/main" id="{1FB616E6-D48C-D05A-703E-FE259C308779}"/>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165;p18">
              <a:extLst>
                <a:ext uri="{FF2B5EF4-FFF2-40B4-BE49-F238E27FC236}">
                  <a16:creationId xmlns:a16="http://schemas.microsoft.com/office/drawing/2014/main" id="{2EAD6992-1F50-5BA7-0E4E-6D6803C19248}"/>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166;p18">
              <a:extLst>
                <a:ext uri="{FF2B5EF4-FFF2-40B4-BE49-F238E27FC236}">
                  <a16:creationId xmlns:a16="http://schemas.microsoft.com/office/drawing/2014/main" id="{CB5C55B2-E351-6D5F-7608-B7576A883F15}"/>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167;p18">
              <a:extLst>
                <a:ext uri="{FF2B5EF4-FFF2-40B4-BE49-F238E27FC236}">
                  <a16:creationId xmlns:a16="http://schemas.microsoft.com/office/drawing/2014/main" id="{20DAB693-16BD-CB75-1C4D-E1A654CA52F5}"/>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168;p18">
              <a:extLst>
                <a:ext uri="{FF2B5EF4-FFF2-40B4-BE49-F238E27FC236}">
                  <a16:creationId xmlns:a16="http://schemas.microsoft.com/office/drawing/2014/main" id="{840AF9C4-5BE2-E06A-70C7-BF69C23994AA}"/>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169;p18">
              <a:extLst>
                <a:ext uri="{FF2B5EF4-FFF2-40B4-BE49-F238E27FC236}">
                  <a16:creationId xmlns:a16="http://schemas.microsoft.com/office/drawing/2014/main" id="{20472344-DACA-4813-BCD3-A182610C3886}"/>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170;p18">
              <a:extLst>
                <a:ext uri="{FF2B5EF4-FFF2-40B4-BE49-F238E27FC236}">
                  <a16:creationId xmlns:a16="http://schemas.microsoft.com/office/drawing/2014/main" id="{736089BA-EB64-DAAF-ED28-7BFDBB9C7C69}"/>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171;p18">
              <a:extLst>
                <a:ext uri="{FF2B5EF4-FFF2-40B4-BE49-F238E27FC236}">
                  <a16:creationId xmlns:a16="http://schemas.microsoft.com/office/drawing/2014/main" id="{1C4C4BD0-7E01-5488-E7F7-FAD0BED3D651}"/>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172;p18">
              <a:extLst>
                <a:ext uri="{FF2B5EF4-FFF2-40B4-BE49-F238E27FC236}">
                  <a16:creationId xmlns:a16="http://schemas.microsoft.com/office/drawing/2014/main" id="{2F33F0EF-7614-E928-8A4F-ED5911E2BE5A}"/>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4173;p18">
              <a:extLst>
                <a:ext uri="{FF2B5EF4-FFF2-40B4-BE49-F238E27FC236}">
                  <a16:creationId xmlns:a16="http://schemas.microsoft.com/office/drawing/2014/main" id="{45729A2E-12BC-9FF5-BB9E-68D4E13A0771}"/>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4174;p18">
              <a:extLst>
                <a:ext uri="{FF2B5EF4-FFF2-40B4-BE49-F238E27FC236}">
                  <a16:creationId xmlns:a16="http://schemas.microsoft.com/office/drawing/2014/main" id="{C815BB83-485D-69ED-5471-D8519E57FE8C}"/>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4175;p18">
              <a:extLst>
                <a:ext uri="{FF2B5EF4-FFF2-40B4-BE49-F238E27FC236}">
                  <a16:creationId xmlns:a16="http://schemas.microsoft.com/office/drawing/2014/main" id="{CBCD81F3-3EA4-5C55-554B-CD601F1A47EC}"/>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4176;p18">
              <a:extLst>
                <a:ext uri="{FF2B5EF4-FFF2-40B4-BE49-F238E27FC236}">
                  <a16:creationId xmlns:a16="http://schemas.microsoft.com/office/drawing/2014/main" id="{D8B58CAB-5118-1FAC-2E28-FCDC8B89A9A0}"/>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4177;p18">
              <a:extLst>
                <a:ext uri="{FF2B5EF4-FFF2-40B4-BE49-F238E27FC236}">
                  <a16:creationId xmlns:a16="http://schemas.microsoft.com/office/drawing/2014/main" id="{4CDC0EF6-5CC5-04FC-336D-EF7EED170498}"/>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4178;p18">
              <a:extLst>
                <a:ext uri="{FF2B5EF4-FFF2-40B4-BE49-F238E27FC236}">
                  <a16:creationId xmlns:a16="http://schemas.microsoft.com/office/drawing/2014/main" id="{A1765335-0EFE-9A26-305E-5053178E6962}"/>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4179;p18">
              <a:extLst>
                <a:ext uri="{FF2B5EF4-FFF2-40B4-BE49-F238E27FC236}">
                  <a16:creationId xmlns:a16="http://schemas.microsoft.com/office/drawing/2014/main" id="{EA348FCF-34A8-6EAC-FC93-6B5A80A5F35D}"/>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4180;p18">
              <a:extLst>
                <a:ext uri="{FF2B5EF4-FFF2-40B4-BE49-F238E27FC236}">
                  <a16:creationId xmlns:a16="http://schemas.microsoft.com/office/drawing/2014/main" id="{599BBF6D-02FC-C5C9-6B89-9923F24758E8}"/>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4181;p18">
              <a:extLst>
                <a:ext uri="{FF2B5EF4-FFF2-40B4-BE49-F238E27FC236}">
                  <a16:creationId xmlns:a16="http://schemas.microsoft.com/office/drawing/2014/main" id="{6EE32299-61B7-3FCE-D0D9-4D2D0F25A4A0}"/>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4182;p18">
              <a:extLst>
                <a:ext uri="{FF2B5EF4-FFF2-40B4-BE49-F238E27FC236}">
                  <a16:creationId xmlns:a16="http://schemas.microsoft.com/office/drawing/2014/main" id="{54FAC265-4DB3-BD06-E934-308C1E5465FD}"/>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4183;p18">
              <a:extLst>
                <a:ext uri="{FF2B5EF4-FFF2-40B4-BE49-F238E27FC236}">
                  <a16:creationId xmlns:a16="http://schemas.microsoft.com/office/drawing/2014/main" id="{3B2A50B6-2DA0-E9DC-77EF-4629492A7F04}"/>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4184;p18">
              <a:extLst>
                <a:ext uri="{FF2B5EF4-FFF2-40B4-BE49-F238E27FC236}">
                  <a16:creationId xmlns:a16="http://schemas.microsoft.com/office/drawing/2014/main" id="{92B3D456-756A-DC87-67A0-4CEB7162EA9D}"/>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4185;p18">
              <a:extLst>
                <a:ext uri="{FF2B5EF4-FFF2-40B4-BE49-F238E27FC236}">
                  <a16:creationId xmlns:a16="http://schemas.microsoft.com/office/drawing/2014/main" id="{C0E11144-B1A9-7C32-9A59-4FACEC65738F}"/>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4186;p18">
              <a:extLst>
                <a:ext uri="{FF2B5EF4-FFF2-40B4-BE49-F238E27FC236}">
                  <a16:creationId xmlns:a16="http://schemas.microsoft.com/office/drawing/2014/main" id="{C548B1A6-2768-4729-A287-9296627846B2}"/>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4187;p18">
              <a:extLst>
                <a:ext uri="{FF2B5EF4-FFF2-40B4-BE49-F238E27FC236}">
                  <a16:creationId xmlns:a16="http://schemas.microsoft.com/office/drawing/2014/main" id="{657270FA-B51D-492A-E4AC-C61E4C19F62F}"/>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4188;p18">
              <a:extLst>
                <a:ext uri="{FF2B5EF4-FFF2-40B4-BE49-F238E27FC236}">
                  <a16:creationId xmlns:a16="http://schemas.microsoft.com/office/drawing/2014/main" id="{E92B14B3-0723-7C7A-3F88-6B7532EF198E}"/>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4189;p18">
              <a:extLst>
                <a:ext uri="{FF2B5EF4-FFF2-40B4-BE49-F238E27FC236}">
                  <a16:creationId xmlns:a16="http://schemas.microsoft.com/office/drawing/2014/main" id="{EF9027C3-C10C-40D9-10E4-41B89ABF6D08}"/>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452090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عنوان ونص عموديان">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5439;p20">
            <a:extLst>
              <a:ext uri="{FF2B5EF4-FFF2-40B4-BE49-F238E27FC236}">
                <a16:creationId xmlns:a16="http://schemas.microsoft.com/office/drawing/2014/main" id="{F16174D3-17AC-1932-D022-3133B4792422}"/>
              </a:ext>
            </a:extLst>
          </p:cNvPr>
          <p:cNvGrpSpPr/>
          <p:nvPr userDrawn="1"/>
        </p:nvGrpSpPr>
        <p:grpSpPr>
          <a:xfrm>
            <a:off x="9707803" y="4547888"/>
            <a:ext cx="2713548" cy="2571735"/>
            <a:chOff x="6901103" y="3112788"/>
            <a:chExt cx="2713548" cy="2571735"/>
          </a:xfrm>
        </p:grpSpPr>
        <p:grpSp>
          <p:nvGrpSpPr>
            <p:cNvPr id="3" name="Google Shape;15440;p20">
              <a:extLst>
                <a:ext uri="{FF2B5EF4-FFF2-40B4-BE49-F238E27FC236}">
                  <a16:creationId xmlns:a16="http://schemas.microsoft.com/office/drawing/2014/main" id="{7B62EC94-8F24-5531-2CBD-587724BB5306}"/>
                </a:ext>
              </a:extLst>
            </p:cNvPr>
            <p:cNvGrpSpPr/>
            <p:nvPr/>
          </p:nvGrpSpPr>
          <p:grpSpPr>
            <a:xfrm rot="-2700100" flipH="1">
              <a:off x="7104965" y="4235945"/>
              <a:ext cx="1352504" cy="1136874"/>
              <a:chOff x="4168732" y="1578984"/>
              <a:chExt cx="556852" cy="468086"/>
            </a:xfrm>
          </p:grpSpPr>
          <p:sp>
            <p:nvSpPr>
              <p:cNvPr id="126" name="Google Shape;15441;p20">
                <a:extLst>
                  <a:ext uri="{FF2B5EF4-FFF2-40B4-BE49-F238E27FC236}">
                    <a16:creationId xmlns:a16="http://schemas.microsoft.com/office/drawing/2014/main" id="{94E140DE-436F-921A-7CE4-E3429CF56860}"/>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5442;p20">
                <a:extLst>
                  <a:ext uri="{FF2B5EF4-FFF2-40B4-BE49-F238E27FC236}">
                    <a16:creationId xmlns:a16="http://schemas.microsoft.com/office/drawing/2014/main" id="{11150BBE-FECF-0711-C97A-10112270591D}"/>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5443;p20">
                <a:extLst>
                  <a:ext uri="{FF2B5EF4-FFF2-40B4-BE49-F238E27FC236}">
                    <a16:creationId xmlns:a16="http://schemas.microsoft.com/office/drawing/2014/main" id="{274C4660-C025-5CBE-C508-23F3F1857183}"/>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5444;p20">
                <a:extLst>
                  <a:ext uri="{FF2B5EF4-FFF2-40B4-BE49-F238E27FC236}">
                    <a16:creationId xmlns:a16="http://schemas.microsoft.com/office/drawing/2014/main" id="{74DADF2C-90FE-CBBC-B25F-104CD750B5C1}"/>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5445;p20">
                <a:extLst>
                  <a:ext uri="{FF2B5EF4-FFF2-40B4-BE49-F238E27FC236}">
                    <a16:creationId xmlns:a16="http://schemas.microsoft.com/office/drawing/2014/main" id="{D29A2494-01D7-6978-4092-52F9A8C18DED}"/>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5446;p20">
                <a:extLst>
                  <a:ext uri="{FF2B5EF4-FFF2-40B4-BE49-F238E27FC236}">
                    <a16:creationId xmlns:a16="http://schemas.microsoft.com/office/drawing/2014/main" id="{4A2BBEC1-AA40-8EEE-44A1-5C9F5CB5BC85}"/>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5447;p20">
                <a:extLst>
                  <a:ext uri="{FF2B5EF4-FFF2-40B4-BE49-F238E27FC236}">
                    <a16:creationId xmlns:a16="http://schemas.microsoft.com/office/drawing/2014/main" id="{886462D6-EB44-9FD9-E2EC-43DC0DBDAD0A}"/>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5448;p20">
                <a:extLst>
                  <a:ext uri="{FF2B5EF4-FFF2-40B4-BE49-F238E27FC236}">
                    <a16:creationId xmlns:a16="http://schemas.microsoft.com/office/drawing/2014/main" id="{A4468D49-4BA7-CF6A-0B98-5BA6702EE22A}"/>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5449;p20">
                <a:extLst>
                  <a:ext uri="{FF2B5EF4-FFF2-40B4-BE49-F238E27FC236}">
                    <a16:creationId xmlns:a16="http://schemas.microsoft.com/office/drawing/2014/main" id="{9AD5545B-6E86-82DE-B436-12F1AA72E5CF}"/>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5450;p20">
                <a:extLst>
                  <a:ext uri="{FF2B5EF4-FFF2-40B4-BE49-F238E27FC236}">
                    <a16:creationId xmlns:a16="http://schemas.microsoft.com/office/drawing/2014/main" id="{E054BF12-3D90-361E-4751-E06F7226AB63}"/>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5451;p20">
                <a:extLst>
                  <a:ext uri="{FF2B5EF4-FFF2-40B4-BE49-F238E27FC236}">
                    <a16:creationId xmlns:a16="http://schemas.microsoft.com/office/drawing/2014/main" id="{43E99AA0-42C3-2123-525E-A362AE870384}"/>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5452;p20">
                <a:extLst>
                  <a:ext uri="{FF2B5EF4-FFF2-40B4-BE49-F238E27FC236}">
                    <a16:creationId xmlns:a16="http://schemas.microsoft.com/office/drawing/2014/main" id="{B653BBDB-06AB-F06B-7ADB-AB96232B71B4}"/>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5453;p20">
                <a:extLst>
                  <a:ext uri="{FF2B5EF4-FFF2-40B4-BE49-F238E27FC236}">
                    <a16:creationId xmlns:a16="http://schemas.microsoft.com/office/drawing/2014/main" id="{B43BEC5B-A2D8-F174-F279-89AA66EB4B33}"/>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5454;p20">
                <a:extLst>
                  <a:ext uri="{FF2B5EF4-FFF2-40B4-BE49-F238E27FC236}">
                    <a16:creationId xmlns:a16="http://schemas.microsoft.com/office/drawing/2014/main" id="{51312D0A-7398-EF66-98CE-DD8A85CE327D}"/>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5455;p20">
                <a:extLst>
                  <a:ext uri="{FF2B5EF4-FFF2-40B4-BE49-F238E27FC236}">
                    <a16:creationId xmlns:a16="http://schemas.microsoft.com/office/drawing/2014/main" id="{96F720E3-DF05-7882-343D-35BCB09CFF94}"/>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5456;p20">
                <a:extLst>
                  <a:ext uri="{FF2B5EF4-FFF2-40B4-BE49-F238E27FC236}">
                    <a16:creationId xmlns:a16="http://schemas.microsoft.com/office/drawing/2014/main" id="{AF177FA8-8218-0810-E870-7B4799247F33}"/>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5457;p20">
                <a:extLst>
                  <a:ext uri="{FF2B5EF4-FFF2-40B4-BE49-F238E27FC236}">
                    <a16:creationId xmlns:a16="http://schemas.microsoft.com/office/drawing/2014/main" id="{1910AAF9-2D57-6FBC-A6CC-CAE4C4546067}"/>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5458;p20">
                <a:extLst>
                  <a:ext uri="{FF2B5EF4-FFF2-40B4-BE49-F238E27FC236}">
                    <a16:creationId xmlns:a16="http://schemas.microsoft.com/office/drawing/2014/main" id="{8B96EED0-E774-8763-6BBD-92EBDE340DA0}"/>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5459;p20">
                <a:extLst>
                  <a:ext uri="{FF2B5EF4-FFF2-40B4-BE49-F238E27FC236}">
                    <a16:creationId xmlns:a16="http://schemas.microsoft.com/office/drawing/2014/main" id="{01312FF7-4A23-7C16-43F7-C16975AC5860}"/>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5460;p20">
                <a:extLst>
                  <a:ext uri="{FF2B5EF4-FFF2-40B4-BE49-F238E27FC236}">
                    <a16:creationId xmlns:a16="http://schemas.microsoft.com/office/drawing/2014/main" id="{8B97B108-CD00-164D-EAA0-D58DD3BEA905}"/>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5461;p20">
                <a:extLst>
                  <a:ext uri="{FF2B5EF4-FFF2-40B4-BE49-F238E27FC236}">
                    <a16:creationId xmlns:a16="http://schemas.microsoft.com/office/drawing/2014/main" id="{B9F90559-DD5D-2504-D103-35E07D6A1AF4}"/>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5462;p20">
                <a:extLst>
                  <a:ext uri="{FF2B5EF4-FFF2-40B4-BE49-F238E27FC236}">
                    <a16:creationId xmlns:a16="http://schemas.microsoft.com/office/drawing/2014/main" id="{796362E9-4807-AF4C-81C8-E584C3AF3BC7}"/>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5463;p20">
                <a:extLst>
                  <a:ext uri="{FF2B5EF4-FFF2-40B4-BE49-F238E27FC236}">
                    <a16:creationId xmlns:a16="http://schemas.microsoft.com/office/drawing/2014/main" id="{6E7D86A4-468F-244F-22C9-2E308A231876}"/>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5464;p20">
                <a:extLst>
                  <a:ext uri="{FF2B5EF4-FFF2-40B4-BE49-F238E27FC236}">
                    <a16:creationId xmlns:a16="http://schemas.microsoft.com/office/drawing/2014/main" id="{863D180D-5EE9-6097-5D99-2B167C286A7C}"/>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465;p20">
                <a:extLst>
                  <a:ext uri="{FF2B5EF4-FFF2-40B4-BE49-F238E27FC236}">
                    <a16:creationId xmlns:a16="http://schemas.microsoft.com/office/drawing/2014/main" id="{C7DB2FCE-8052-0701-65BA-D49B2898EB93}"/>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466;p20">
                <a:extLst>
                  <a:ext uri="{FF2B5EF4-FFF2-40B4-BE49-F238E27FC236}">
                    <a16:creationId xmlns:a16="http://schemas.microsoft.com/office/drawing/2014/main" id="{07327E16-423F-780E-8205-232440231B8C}"/>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467;p20">
                <a:extLst>
                  <a:ext uri="{FF2B5EF4-FFF2-40B4-BE49-F238E27FC236}">
                    <a16:creationId xmlns:a16="http://schemas.microsoft.com/office/drawing/2014/main" id="{9AA48F02-FDA5-45F3-14F7-93C9F9EDFD4A}"/>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468;p20">
                <a:extLst>
                  <a:ext uri="{FF2B5EF4-FFF2-40B4-BE49-F238E27FC236}">
                    <a16:creationId xmlns:a16="http://schemas.microsoft.com/office/drawing/2014/main" id="{BE365249-AAC8-38A4-C6D3-8FD950984DAA}"/>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69;p20">
                <a:extLst>
                  <a:ext uri="{FF2B5EF4-FFF2-40B4-BE49-F238E27FC236}">
                    <a16:creationId xmlns:a16="http://schemas.microsoft.com/office/drawing/2014/main" id="{87738E79-0991-2482-901E-DBB5EE529C2E}"/>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470;p20">
                <a:extLst>
                  <a:ext uri="{FF2B5EF4-FFF2-40B4-BE49-F238E27FC236}">
                    <a16:creationId xmlns:a16="http://schemas.microsoft.com/office/drawing/2014/main" id="{46A1A1AF-4CCE-93DB-C58D-E784563EF843}"/>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471;p20">
                <a:extLst>
                  <a:ext uri="{FF2B5EF4-FFF2-40B4-BE49-F238E27FC236}">
                    <a16:creationId xmlns:a16="http://schemas.microsoft.com/office/drawing/2014/main" id="{7F76BFF3-9522-8AA6-6C28-1D6E357D2E3F}"/>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472;p20">
                <a:extLst>
                  <a:ext uri="{FF2B5EF4-FFF2-40B4-BE49-F238E27FC236}">
                    <a16:creationId xmlns:a16="http://schemas.microsoft.com/office/drawing/2014/main" id="{9FAEDD5B-29D4-D3C2-4CF5-85E48A7F1CF0}"/>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473;p20">
                <a:extLst>
                  <a:ext uri="{FF2B5EF4-FFF2-40B4-BE49-F238E27FC236}">
                    <a16:creationId xmlns:a16="http://schemas.microsoft.com/office/drawing/2014/main" id="{E3758577-FF49-3423-D173-76CF4CC6FF87}"/>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474;p20">
                <a:extLst>
                  <a:ext uri="{FF2B5EF4-FFF2-40B4-BE49-F238E27FC236}">
                    <a16:creationId xmlns:a16="http://schemas.microsoft.com/office/drawing/2014/main" id="{67E5D1F7-580C-F981-1CDC-1FFD5256725B}"/>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5475;p20">
                <a:extLst>
                  <a:ext uri="{FF2B5EF4-FFF2-40B4-BE49-F238E27FC236}">
                    <a16:creationId xmlns:a16="http://schemas.microsoft.com/office/drawing/2014/main" id="{E33635CC-CC30-B584-40E7-2E1BD4E63530}"/>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5476;p20">
                <a:extLst>
                  <a:ext uri="{FF2B5EF4-FFF2-40B4-BE49-F238E27FC236}">
                    <a16:creationId xmlns:a16="http://schemas.microsoft.com/office/drawing/2014/main" id="{F918550F-4B52-658F-9DC6-5F5DD93E028C}"/>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5477;p20">
                <a:extLst>
                  <a:ext uri="{FF2B5EF4-FFF2-40B4-BE49-F238E27FC236}">
                    <a16:creationId xmlns:a16="http://schemas.microsoft.com/office/drawing/2014/main" id="{665860A3-352D-60E1-4A0F-D561F2C66DD2}"/>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5478;p20">
                <a:extLst>
                  <a:ext uri="{FF2B5EF4-FFF2-40B4-BE49-F238E27FC236}">
                    <a16:creationId xmlns:a16="http://schemas.microsoft.com/office/drawing/2014/main" id="{BAFDFC26-D9BE-1BED-D0B0-29644BB6508D}"/>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5479;p20">
                <a:extLst>
                  <a:ext uri="{FF2B5EF4-FFF2-40B4-BE49-F238E27FC236}">
                    <a16:creationId xmlns:a16="http://schemas.microsoft.com/office/drawing/2014/main" id="{775A4F0F-8864-4061-892B-7BCF98358A8F}"/>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5480;p20">
                <a:extLst>
                  <a:ext uri="{FF2B5EF4-FFF2-40B4-BE49-F238E27FC236}">
                    <a16:creationId xmlns:a16="http://schemas.microsoft.com/office/drawing/2014/main" id="{2FDC2E26-614A-FB72-3C00-F285980BC889}"/>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5481;p20">
                <a:extLst>
                  <a:ext uri="{FF2B5EF4-FFF2-40B4-BE49-F238E27FC236}">
                    <a16:creationId xmlns:a16="http://schemas.microsoft.com/office/drawing/2014/main" id="{F90F2230-787C-C5CA-9FBA-D245C96820F1}"/>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5482;p20">
                <a:extLst>
                  <a:ext uri="{FF2B5EF4-FFF2-40B4-BE49-F238E27FC236}">
                    <a16:creationId xmlns:a16="http://schemas.microsoft.com/office/drawing/2014/main" id="{AA0A2C08-3D0A-F046-02DA-8BF84FEA0F76}"/>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5483;p20">
                <a:extLst>
                  <a:ext uri="{FF2B5EF4-FFF2-40B4-BE49-F238E27FC236}">
                    <a16:creationId xmlns:a16="http://schemas.microsoft.com/office/drawing/2014/main" id="{5D54FCFF-C81A-2D23-BEB2-03A30BA499A0}"/>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5484;p20">
                <a:extLst>
                  <a:ext uri="{FF2B5EF4-FFF2-40B4-BE49-F238E27FC236}">
                    <a16:creationId xmlns:a16="http://schemas.microsoft.com/office/drawing/2014/main" id="{8E16CF2A-105F-E577-5D2E-49E2DED28E17}"/>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5485;p20">
                <a:extLst>
                  <a:ext uri="{FF2B5EF4-FFF2-40B4-BE49-F238E27FC236}">
                    <a16:creationId xmlns:a16="http://schemas.microsoft.com/office/drawing/2014/main" id="{0FCD3CFD-7DCA-AB3C-7AE6-4E89FF204D5C}"/>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5486;p20">
                <a:extLst>
                  <a:ext uri="{FF2B5EF4-FFF2-40B4-BE49-F238E27FC236}">
                    <a16:creationId xmlns:a16="http://schemas.microsoft.com/office/drawing/2014/main" id="{D62E6859-D794-5D55-51F5-0416E698B6EA}"/>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5487;p20">
                <a:extLst>
                  <a:ext uri="{FF2B5EF4-FFF2-40B4-BE49-F238E27FC236}">
                    <a16:creationId xmlns:a16="http://schemas.microsoft.com/office/drawing/2014/main" id="{7ED79CEB-8850-F9C4-D57A-ACED46E8CDED}"/>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5488;p20">
                <a:extLst>
                  <a:ext uri="{FF2B5EF4-FFF2-40B4-BE49-F238E27FC236}">
                    <a16:creationId xmlns:a16="http://schemas.microsoft.com/office/drawing/2014/main" id="{3D1912EC-0DFC-327B-7966-7E94AB8279AA}"/>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5489;p20">
                <a:extLst>
                  <a:ext uri="{FF2B5EF4-FFF2-40B4-BE49-F238E27FC236}">
                    <a16:creationId xmlns:a16="http://schemas.microsoft.com/office/drawing/2014/main" id="{44BAEA21-DF33-D089-B2CF-9B9455A99818}"/>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5490;p20">
                <a:extLst>
                  <a:ext uri="{FF2B5EF4-FFF2-40B4-BE49-F238E27FC236}">
                    <a16:creationId xmlns:a16="http://schemas.microsoft.com/office/drawing/2014/main" id="{4FD67A44-55E0-5CD5-9C10-F3FFDABD5EA3}"/>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5491;p20">
                <a:extLst>
                  <a:ext uri="{FF2B5EF4-FFF2-40B4-BE49-F238E27FC236}">
                    <a16:creationId xmlns:a16="http://schemas.microsoft.com/office/drawing/2014/main" id="{BCE04049-B498-ADB2-AF24-C68BB677C168}"/>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5492;p20">
                <a:extLst>
                  <a:ext uri="{FF2B5EF4-FFF2-40B4-BE49-F238E27FC236}">
                    <a16:creationId xmlns:a16="http://schemas.microsoft.com/office/drawing/2014/main" id="{F4C904DD-03E1-F82F-65EB-E78F96825122}"/>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5493;p20">
                <a:extLst>
                  <a:ext uri="{FF2B5EF4-FFF2-40B4-BE49-F238E27FC236}">
                    <a16:creationId xmlns:a16="http://schemas.microsoft.com/office/drawing/2014/main" id="{A7C9EE45-59B5-4FA8-F2AA-34A463CB1E53}"/>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5494;p20">
                <a:extLst>
                  <a:ext uri="{FF2B5EF4-FFF2-40B4-BE49-F238E27FC236}">
                    <a16:creationId xmlns:a16="http://schemas.microsoft.com/office/drawing/2014/main" id="{0D1CC9E6-C63D-24FE-4A7B-4F85B25C17FF}"/>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5495;p20">
                <a:extLst>
                  <a:ext uri="{FF2B5EF4-FFF2-40B4-BE49-F238E27FC236}">
                    <a16:creationId xmlns:a16="http://schemas.microsoft.com/office/drawing/2014/main" id="{10B7F3CC-594E-88AF-EB04-8164D453184B}"/>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5496;p20">
                <a:extLst>
                  <a:ext uri="{FF2B5EF4-FFF2-40B4-BE49-F238E27FC236}">
                    <a16:creationId xmlns:a16="http://schemas.microsoft.com/office/drawing/2014/main" id="{0E6645EC-0BC9-4C77-0CBB-EBD3848D4D4E}"/>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5497;p20">
                <a:extLst>
                  <a:ext uri="{FF2B5EF4-FFF2-40B4-BE49-F238E27FC236}">
                    <a16:creationId xmlns:a16="http://schemas.microsoft.com/office/drawing/2014/main" id="{655F585D-AC08-88E4-D862-BC329311FF54}"/>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5498;p20">
                <a:extLst>
                  <a:ext uri="{FF2B5EF4-FFF2-40B4-BE49-F238E27FC236}">
                    <a16:creationId xmlns:a16="http://schemas.microsoft.com/office/drawing/2014/main" id="{0DD16242-6C48-1E5D-833C-D003E58B1311}"/>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5499;p20">
                <a:extLst>
                  <a:ext uri="{FF2B5EF4-FFF2-40B4-BE49-F238E27FC236}">
                    <a16:creationId xmlns:a16="http://schemas.microsoft.com/office/drawing/2014/main" id="{D800F93E-775E-4D1E-FA55-9AC1DCE5A465}"/>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5500;p20">
                <a:extLst>
                  <a:ext uri="{FF2B5EF4-FFF2-40B4-BE49-F238E27FC236}">
                    <a16:creationId xmlns:a16="http://schemas.microsoft.com/office/drawing/2014/main" id="{95D8FD7E-DF66-696B-567C-8DB3F8E4EBE7}"/>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5501;p20">
                <a:extLst>
                  <a:ext uri="{FF2B5EF4-FFF2-40B4-BE49-F238E27FC236}">
                    <a16:creationId xmlns:a16="http://schemas.microsoft.com/office/drawing/2014/main" id="{A8EB6AE2-025B-697D-5FAD-58C491F4BFC6}"/>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5502;p20">
                <a:extLst>
                  <a:ext uri="{FF2B5EF4-FFF2-40B4-BE49-F238E27FC236}">
                    <a16:creationId xmlns:a16="http://schemas.microsoft.com/office/drawing/2014/main" id="{92D37C2C-56C2-7C2C-BFE9-D62123E65178}"/>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5503;p20">
                <a:extLst>
                  <a:ext uri="{FF2B5EF4-FFF2-40B4-BE49-F238E27FC236}">
                    <a16:creationId xmlns:a16="http://schemas.microsoft.com/office/drawing/2014/main" id="{2A6A03B0-D2C6-B6E0-1064-E4E538CB7B37}"/>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5504;p20">
                <a:extLst>
                  <a:ext uri="{FF2B5EF4-FFF2-40B4-BE49-F238E27FC236}">
                    <a16:creationId xmlns:a16="http://schemas.microsoft.com/office/drawing/2014/main" id="{831F9FBD-2246-0106-D4B9-8007E711E7D0}"/>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5505;p20">
                <a:extLst>
                  <a:ext uri="{FF2B5EF4-FFF2-40B4-BE49-F238E27FC236}">
                    <a16:creationId xmlns:a16="http://schemas.microsoft.com/office/drawing/2014/main" id="{91B73109-9788-046D-ACEA-307FA63D13AB}"/>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5506;p20">
                <a:extLst>
                  <a:ext uri="{FF2B5EF4-FFF2-40B4-BE49-F238E27FC236}">
                    <a16:creationId xmlns:a16="http://schemas.microsoft.com/office/drawing/2014/main" id="{4528CDFD-D4A0-58E8-0E07-25A2D75E217F}"/>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5507;p20">
                <a:extLst>
                  <a:ext uri="{FF2B5EF4-FFF2-40B4-BE49-F238E27FC236}">
                    <a16:creationId xmlns:a16="http://schemas.microsoft.com/office/drawing/2014/main" id="{7A03FEAD-A24B-53CE-9C49-8F63FE0D36F6}"/>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5508;p20">
                <a:extLst>
                  <a:ext uri="{FF2B5EF4-FFF2-40B4-BE49-F238E27FC236}">
                    <a16:creationId xmlns:a16="http://schemas.microsoft.com/office/drawing/2014/main" id="{32B01A1E-E3E7-620E-E23B-06610E5C362E}"/>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5509;p20">
                <a:extLst>
                  <a:ext uri="{FF2B5EF4-FFF2-40B4-BE49-F238E27FC236}">
                    <a16:creationId xmlns:a16="http://schemas.microsoft.com/office/drawing/2014/main" id="{4E518676-1B29-ECE5-E4BF-B2087C15EF01}"/>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5510;p20">
                <a:extLst>
                  <a:ext uri="{FF2B5EF4-FFF2-40B4-BE49-F238E27FC236}">
                    <a16:creationId xmlns:a16="http://schemas.microsoft.com/office/drawing/2014/main" id="{A700B58E-5358-2090-7D89-161DCA0E9A14}"/>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5511;p20">
                <a:extLst>
                  <a:ext uri="{FF2B5EF4-FFF2-40B4-BE49-F238E27FC236}">
                    <a16:creationId xmlns:a16="http://schemas.microsoft.com/office/drawing/2014/main" id="{067405C3-1E4A-9BC5-07BD-420A7408EFA4}"/>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5512;p20">
                <a:extLst>
                  <a:ext uri="{FF2B5EF4-FFF2-40B4-BE49-F238E27FC236}">
                    <a16:creationId xmlns:a16="http://schemas.microsoft.com/office/drawing/2014/main" id="{C2C95A04-ED00-8915-DC51-1D5AB275D06A}"/>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5513;p20">
                <a:extLst>
                  <a:ext uri="{FF2B5EF4-FFF2-40B4-BE49-F238E27FC236}">
                    <a16:creationId xmlns:a16="http://schemas.microsoft.com/office/drawing/2014/main" id="{8D6C25B2-01E8-924B-8DC2-6E6D8A708C99}"/>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5514;p20">
                <a:extLst>
                  <a:ext uri="{FF2B5EF4-FFF2-40B4-BE49-F238E27FC236}">
                    <a16:creationId xmlns:a16="http://schemas.microsoft.com/office/drawing/2014/main" id="{BFA3391A-F5A3-3B70-F504-0AC947FCBACC}"/>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5515;p20">
                <a:extLst>
                  <a:ext uri="{FF2B5EF4-FFF2-40B4-BE49-F238E27FC236}">
                    <a16:creationId xmlns:a16="http://schemas.microsoft.com/office/drawing/2014/main" id="{30012A6E-621A-C8DE-77E3-BC7D7E8FB711}"/>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5516;p20">
                <a:extLst>
                  <a:ext uri="{FF2B5EF4-FFF2-40B4-BE49-F238E27FC236}">
                    <a16:creationId xmlns:a16="http://schemas.microsoft.com/office/drawing/2014/main" id="{A869BF18-4E6A-971A-E053-DA3866F9E5CC}"/>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5517;p20">
                <a:extLst>
                  <a:ext uri="{FF2B5EF4-FFF2-40B4-BE49-F238E27FC236}">
                    <a16:creationId xmlns:a16="http://schemas.microsoft.com/office/drawing/2014/main" id="{32BFD14B-29D5-14C9-64DE-107E112213F5}"/>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5518;p20">
                <a:extLst>
                  <a:ext uri="{FF2B5EF4-FFF2-40B4-BE49-F238E27FC236}">
                    <a16:creationId xmlns:a16="http://schemas.microsoft.com/office/drawing/2014/main" id="{F74431AC-01A4-6AA5-1DEE-55DA9113D9F6}"/>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5519;p20">
                <a:extLst>
                  <a:ext uri="{FF2B5EF4-FFF2-40B4-BE49-F238E27FC236}">
                    <a16:creationId xmlns:a16="http://schemas.microsoft.com/office/drawing/2014/main" id="{6B7367B0-604C-5BB4-F77A-4728A356412F}"/>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5520;p20">
                <a:extLst>
                  <a:ext uri="{FF2B5EF4-FFF2-40B4-BE49-F238E27FC236}">
                    <a16:creationId xmlns:a16="http://schemas.microsoft.com/office/drawing/2014/main" id="{2464237D-E06E-B2E7-5C48-FE4E22C9A3E0}"/>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5521;p20">
              <a:extLst>
                <a:ext uri="{FF2B5EF4-FFF2-40B4-BE49-F238E27FC236}">
                  <a16:creationId xmlns:a16="http://schemas.microsoft.com/office/drawing/2014/main" id="{0F1DFEFC-318B-1D37-3ED3-16F29625A4CA}"/>
                </a:ext>
              </a:extLst>
            </p:cNvPr>
            <p:cNvGrpSpPr/>
            <p:nvPr/>
          </p:nvGrpSpPr>
          <p:grpSpPr>
            <a:xfrm rot="-2891856">
              <a:off x="8063860" y="3427353"/>
              <a:ext cx="1352523" cy="1136891"/>
              <a:chOff x="4168732" y="1578984"/>
              <a:chExt cx="556852" cy="468086"/>
            </a:xfrm>
          </p:grpSpPr>
          <p:sp>
            <p:nvSpPr>
              <p:cNvPr id="46" name="Google Shape;15522;p20">
                <a:extLst>
                  <a:ext uri="{FF2B5EF4-FFF2-40B4-BE49-F238E27FC236}">
                    <a16:creationId xmlns:a16="http://schemas.microsoft.com/office/drawing/2014/main" id="{E2AE4624-2689-6FF5-5789-37A6E57DCC14}"/>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5523;p20">
                <a:extLst>
                  <a:ext uri="{FF2B5EF4-FFF2-40B4-BE49-F238E27FC236}">
                    <a16:creationId xmlns:a16="http://schemas.microsoft.com/office/drawing/2014/main" id="{7F02705B-3155-6B79-2A49-3BD6D5880716}"/>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5524;p20">
                <a:extLst>
                  <a:ext uri="{FF2B5EF4-FFF2-40B4-BE49-F238E27FC236}">
                    <a16:creationId xmlns:a16="http://schemas.microsoft.com/office/drawing/2014/main" id="{C21F6195-48BE-B2F7-AF98-50E847916817}"/>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5525;p20">
                <a:extLst>
                  <a:ext uri="{FF2B5EF4-FFF2-40B4-BE49-F238E27FC236}">
                    <a16:creationId xmlns:a16="http://schemas.microsoft.com/office/drawing/2014/main" id="{5AA2C99A-26C6-A3B2-E5D6-08085D064C8D}"/>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5526;p20">
                <a:extLst>
                  <a:ext uri="{FF2B5EF4-FFF2-40B4-BE49-F238E27FC236}">
                    <a16:creationId xmlns:a16="http://schemas.microsoft.com/office/drawing/2014/main" id="{3A36EA30-CD77-0FA2-E4AE-28239346FF4C}"/>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5527;p20">
                <a:extLst>
                  <a:ext uri="{FF2B5EF4-FFF2-40B4-BE49-F238E27FC236}">
                    <a16:creationId xmlns:a16="http://schemas.microsoft.com/office/drawing/2014/main" id="{A78433B3-738F-CB39-6416-E68FAA0FDA39}"/>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5528;p20">
                <a:extLst>
                  <a:ext uri="{FF2B5EF4-FFF2-40B4-BE49-F238E27FC236}">
                    <a16:creationId xmlns:a16="http://schemas.microsoft.com/office/drawing/2014/main" id="{02A4F391-FD8F-E902-FABD-82A489B700E5}"/>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5529;p20">
                <a:extLst>
                  <a:ext uri="{FF2B5EF4-FFF2-40B4-BE49-F238E27FC236}">
                    <a16:creationId xmlns:a16="http://schemas.microsoft.com/office/drawing/2014/main" id="{B16EBC80-413E-E473-B6CC-A831E6528BA3}"/>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5530;p20">
                <a:extLst>
                  <a:ext uri="{FF2B5EF4-FFF2-40B4-BE49-F238E27FC236}">
                    <a16:creationId xmlns:a16="http://schemas.microsoft.com/office/drawing/2014/main" id="{FF5E6C8E-8D28-C775-0219-11F22C3E4F44}"/>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5531;p20">
                <a:extLst>
                  <a:ext uri="{FF2B5EF4-FFF2-40B4-BE49-F238E27FC236}">
                    <a16:creationId xmlns:a16="http://schemas.microsoft.com/office/drawing/2014/main" id="{A645BB13-BD3D-0083-69E1-A272CF473604}"/>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5532;p20">
                <a:extLst>
                  <a:ext uri="{FF2B5EF4-FFF2-40B4-BE49-F238E27FC236}">
                    <a16:creationId xmlns:a16="http://schemas.microsoft.com/office/drawing/2014/main" id="{B6553742-3826-6544-EEA4-62775C1C19D9}"/>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5533;p20">
                <a:extLst>
                  <a:ext uri="{FF2B5EF4-FFF2-40B4-BE49-F238E27FC236}">
                    <a16:creationId xmlns:a16="http://schemas.microsoft.com/office/drawing/2014/main" id="{FE0B5301-40BC-75FD-C89E-8D1BE8EEA537}"/>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534;p20">
                <a:extLst>
                  <a:ext uri="{FF2B5EF4-FFF2-40B4-BE49-F238E27FC236}">
                    <a16:creationId xmlns:a16="http://schemas.microsoft.com/office/drawing/2014/main" id="{D975F48A-3019-7E84-78B5-35DF0D6D3B2B}"/>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535;p20">
                <a:extLst>
                  <a:ext uri="{FF2B5EF4-FFF2-40B4-BE49-F238E27FC236}">
                    <a16:creationId xmlns:a16="http://schemas.microsoft.com/office/drawing/2014/main" id="{D4BFA410-F86A-BBB3-EC3B-19D51110DC15}"/>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536;p20">
                <a:extLst>
                  <a:ext uri="{FF2B5EF4-FFF2-40B4-BE49-F238E27FC236}">
                    <a16:creationId xmlns:a16="http://schemas.microsoft.com/office/drawing/2014/main" id="{A4F1BAAB-D14F-50FF-B361-ED72CFEE490B}"/>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5537;p20">
                <a:extLst>
                  <a:ext uri="{FF2B5EF4-FFF2-40B4-BE49-F238E27FC236}">
                    <a16:creationId xmlns:a16="http://schemas.microsoft.com/office/drawing/2014/main" id="{5996C5EC-570D-4417-04DA-5046697C8CA9}"/>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5538;p20">
                <a:extLst>
                  <a:ext uri="{FF2B5EF4-FFF2-40B4-BE49-F238E27FC236}">
                    <a16:creationId xmlns:a16="http://schemas.microsoft.com/office/drawing/2014/main" id="{01B74881-B196-1678-A1C0-92409D8076B2}"/>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539;p20">
                <a:extLst>
                  <a:ext uri="{FF2B5EF4-FFF2-40B4-BE49-F238E27FC236}">
                    <a16:creationId xmlns:a16="http://schemas.microsoft.com/office/drawing/2014/main" id="{C304F0CE-A088-AC1A-1837-C70FE585D107}"/>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5540;p20">
                <a:extLst>
                  <a:ext uri="{FF2B5EF4-FFF2-40B4-BE49-F238E27FC236}">
                    <a16:creationId xmlns:a16="http://schemas.microsoft.com/office/drawing/2014/main" id="{D0ECBD56-9923-5E05-D274-9DECD85A6F79}"/>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5541;p20">
                <a:extLst>
                  <a:ext uri="{FF2B5EF4-FFF2-40B4-BE49-F238E27FC236}">
                    <a16:creationId xmlns:a16="http://schemas.microsoft.com/office/drawing/2014/main" id="{763497F3-974C-0539-D862-F096EB01249D}"/>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5542;p20">
                <a:extLst>
                  <a:ext uri="{FF2B5EF4-FFF2-40B4-BE49-F238E27FC236}">
                    <a16:creationId xmlns:a16="http://schemas.microsoft.com/office/drawing/2014/main" id="{79E1C260-1E2D-CF29-92E0-1CCBFB1AB746}"/>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5543;p20">
                <a:extLst>
                  <a:ext uri="{FF2B5EF4-FFF2-40B4-BE49-F238E27FC236}">
                    <a16:creationId xmlns:a16="http://schemas.microsoft.com/office/drawing/2014/main" id="{8F3FC160-824B-A942-448C-0F7DA124DB86}"/>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5544;p20">
                <a:extLst>
                  <a:ext uri="{FF2B5EF4-FFF2-40B4-BE49-F238E27FC236}">
                    <a16:creationId xmlns:a16="http://schemas.microsoft.com/office/drawing/2014/main" id="{21B5F9D8-FF3A-3E69-18B1-5F8561B4FCC4}"/>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5545;p20">
                <a:extLst>
                  <a:ext uri="{FF2B5EF4-FFF2-40B4-BE49-F238E27FC236}">
                    <a16:creationId xmlns:a16="http://schemas.microsoft.com/office/drawing/2014/main" id="{F5A11BF6-992A-DEA1-278D-0151C989E3D9}"/>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5546;p20">
                <a:extLst>
                  <a:ext uri="{FF2B5EF4-FFF2-40B4-BE49-F238E27FC236}">
                    <a16:creationId xmlns:a16="http://schemas.microsoft.com/office/drawing/2014/main" id="{F48567EF-A8FF-0F69-E0C0-7A963905E12E}"/>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5547;p20">
                <a:extLst>
                  <a:ext uri="{FF2B5EF4-FFF2-40B4-BE49-F238E27FC236}">
                    <a16:creationId xmlns:a16="http://schemas.microsoft.com/office/drawing/2014/main" id="{D6A5249B-82C4-89D5-3939-0D98EE8D0030}"/>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5548;p20">
                <a:extLst>
                  <a:ext uri="{FF2B5EF4-FFF2-40B4-BE49-F238E27FC236}">
                    <a16:creationId xmlns:a16="http://schemas.microsoft.com/office/drawing/2014/main" id="{A3A56DCB-78BE-2FA2-99C1-FD969DF645D9}"/>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5549;p20">
                <a:extLst>
                  <a:ext uri="{FF2B5EF4-FFF2-40B4-BE49-F238E27FC236}">
                    <a16:creationId xmlns:a16="http://schemas.microsoft.com/office/drawing/2014/main" id="{723744E0-3012-780E-3871-2302DE73BE75}"/>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5550;p20">
                <a:extLst>
                  <a:ext uri="{FF2B5EF4-FFF2-40B4-BE49-F238E27FC236}">
                    <a16:creationId xmlns:a16="http://schemas.microsoft.com/office/drawing/2014/main" id="{620818B5-5C49-E0B6-13D2-BCECA603F701}"/>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5551;p20">
                <a:extLst>
                  <a:ext uri="{FF2B5EF4-FFF2-40B4-BE49-F238E27FC236}">
                    <a16:creationId xmlns:a16="http://schemas.microsoft.com/office/drawing/2014/main" id="{C2698B79-C806-5D32-F5D1-2DEED00A465A}"/>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5552;p20">
                <a:extLst>
                  <a:ext uri="{FF2B5EF4-FFF2-40B4-BE49-F238E27FC236}">
                    <a16:creationId xmlns:a16="http://schemas.microsoft.com/office/drawing/2014/main" id="{FE6E7F20-EFF0-69B8-B31E-CFE3519B1D2B}"/>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5553;p20">
                <a:extLst>
                  <a:ext uri="{FF2B5EF4-FFF2-40B4-BE49-F238E27FC236}">
                    <a16:creationId xmlns:a16="http://schemas.microsoft.com/office/drawing/2014/main" id="{C729E23A-C69A-6B18-4006-7F298493F930}"/>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5554;p20">
                <a:extLst>
                  <a:ext uri="{FF2B5EF4-FFF2-40B4-BE49-F238E27FC236}">
                    <a16:creationId xmlns:a16="http://schemas.microsoft.com/office/drawing/2014/main" id="{457C7E0C-38E4-82F0-3FA1-EAC4411EAB26}"/>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5555;p20">
                <a:extLst>
                  <a:ext uri="{FF2B5EF4-FFF2-40B4-BE49-F238E27FC236}">
                    <a16:creationId xmlns:a16="http://schemas.microsoft.com/office/drawing/2014/main" id="{E71093BD-ED3B-FC94-8A17-CF03059A5E3B}"/>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5556;p20">
                <a:extLst>
                  <a:ext uri="{FF2B5EF4-FFF2-40B4-BE49-F238E27FC236}">
                    <a16:creationId xmlns:a16="http://schemas.microsoft.com/office/drawing/2014/main" id="{6D4819D1-87FE-8ED4-96EE-CEA56F5C1CFF}"/>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5557;p20">
                <a:extLst>
                  <a:ext uri="{FF2B5EF4-FFF2-40B4-BE49-F238E27FC236}">
                    <a16:creationId xmlns:a16="http://schemas.microsoft.com/office/drawing/2014/main" id="{25E6448E-EFE5-2035-728B-90AA42E05A11}"/>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5558;p20">
                <a:extLst>
                  <a:ext uri="{FF2B5EF4-FFF2-40B4-BE49-F238E27FC236}">
                    <a16:creationId xmlns:a16="http://schemas.microsoft.com/office/drawing/2014/main" id="{646C79FF-D17B-06F8-8927-C89B5EC99157}"/>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5559;p20">
                <a:extLst>
                  <a:ext uri="{FF2B5EF4-FFF2-40B4-BE49-F238E27FC236}">
                    <a16:creationId xmlns:a16="http://schemas.microsoft.com/office/drawing/2014/main" id="{93EDA693-21BE-4A51-521D-9608100905F0}"/>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5560;p20">
                <a:extLst>
                  <a:ext uri="{FF2B5EF4-FFF2-40B4-BE49-F238E27FC236}">
                    <a16:creationId xmlns:a16="http://schemas.microsoft.com/office/drawing/2014/main" id="{3BB731EF-AEB0-A9F3-8114-6303080C19A8}"/>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5561;p20">
                <a:extLst>
                  <a:ext uri="{FF2B5EF4-FFF2-40B4-BE49-F238E27FC236}">
                    <a16:creationId xmlns:a16="http://schemas.microsoft.com/office/drawing/2014/main" id="{A0C9F7EB-891E-CEB3-67D9-C545B04FE2F2}"/>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5562;p20">
                <a:extLst>
                  <a:ext uri="{FF2B5EF4-FFF2-40B4-BE49-F238E27FC236}">
                    <a16:creationId xmlns:a16="http://schemas.microsoft.com/office/drawing/2014/main" id="{7E7C3CAD-020A-2A30-E9C2-F8B321DFB797}"/>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5563;p20">
                <a:extLst>
                  <a:ext uri="{FF2B5EF4-FFF2-40B4-BE49-F238E27FC236}">
                    <a16:creationId xmlns:a16="http://schemas.microsoft.com/office/drawing/2014/main" id="{A6580744-1C06-F739-F405-D108733E3748}"/>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5564;p20">
                <a:extLst>
                  <a:ext uri="{FF2B5EF4-FFF2-40B4-BE49-F238E27FC236}">
                    <a16:creationId xmlns:a16="http://schemas.microsoft.com/office/drawing/2014/main" id="{B684F165-E292-7D3B-C989-07D616D2F85A}"/>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5565;p20">
                <a:extLst>
                  <a:ext uri="{FF2B5EF4-FFF2-40B4-BE49-F238E27FC236}">
                    <a16:creationId xmlns:a16="http://schemas.microsoft.com/office/drawing/2014/main" id="{DFA2B4EE-D5A9-D15A-D45E-36BB96D30E3E}"/>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5566;p20">
                <a:extLst>
                  <a:ext uri="{FF2B5EF4-FFF2-40B4-BE49-F238E27FC236}">
                    <a16:creationId xmlns:a16="http://schemas.microsoft.com/office/drawing/2014/main" id="{F24951AF-2204-CAB4-CCEF-A06620E2A6D0}"/>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5567;p20">
                <a:extLst>
                  <a:ext uri="{FF2B5EF4-FFF2-40B4-BE49-F238E27FC236}">
                    <a16:creationId xmlns:a16="http://schemas.microsoft.com/office/drawing/2014/main" id="{276FECB2-A3D4-4F37-BBDD-20360BC2605C}"/>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5568;p20">
                <a:extLst>
                  <a:ext uri="{FF2B5EF4-FFF2-40B4-BE49-F238E27FC236}">
                    <a16:creationId xmlns:a16="http://schemas.microsoft.com/office/drawing/2014/main" id="{1ADD8F94-C4C8-B1E7-9E57-6159D2C05D2E}"/>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5569;p20">
                <a:extLst>
                  <a:ext uri="{FF2B5EF4-FFF2-40B4-BE49-F238E27FC236}">
                    <a16:creationId xmlns:a16="http://schemas.microsoft.com/office/drawing/2014/main" id="{F98A94C7-80C3-8021-39EB-22CA0EB42A1C}"/>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5570;p20">
                <a:extLst>
                  <a:ext uri="{FF2B5EF4-FFF2-40B4-BE49-F238E27FC236}">
                    <a16:creationId xmlns:a16="http://schemas.microsoft.com/office/drawing/2014/main" id="{0DD5CFFA-4401-ACCE-BDE5-A1FBDE155E64}"/>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5571;p20">
                <a:extLst>
                  <a:ext uri="{FF2B5EF4-FFF2-40B4-BE49-F238E27FC236}">
                    <a16:creationId xmlns:a16="http://schemas.microsoft.com/office/drawing/2014/main" id="{30DD1561-FF25-2606-D402-1A2210F1ED31}"/>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5572;p20">
                <a:extLst>
                  <a:ext uri="{FF2B5EF4-FFF2-40B4-BE49-F238E27FC236}">
                    <a16:creationId xmlns:a16="http://schemas.microsoft.com/office/drawing/2014/main" id="{87C9C164-5AFD-491A-3A48-909EC5373DB8}"/>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5573;p20">
                <a:extLst>
                  <a:ext uri="{FF2B5EF4-FFF2-40B4-BE49-F238E27FC236}">
                    <a16:creationId xmlns:a16="http://schemas.microsoft.com/office/drawing/2014/main" id="{8A51FC60-E723-DF4F-436D-D9C9D0D85E9E}"/>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5574;p20">
                <a:extLst>
                  <a:ext uri="{FF2B5EF4-FFF2-40B4-BE49-F238E27FC236}">
                    <a16:creationId xmlns:a16="http://schemas.microsoft.com/office/drawing/2014/main" id="{C57ECCDF-15B7-74AF-F7FD-E728BE3BB46E}"/>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5575;p20">
                <a:extLst>
                  <a:ext uri="{FF2B5EF4-FFF2-40B4-BE49-F238E27FC236}">
                    <a16:creationId xmlns:a16="http://schemas.microsoft.com/office/drawing/2014/main" id="{A9B977EA-DDFE-09B3-CBC1-D12D2E84C0E7}"/>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5576;p20">
                <a:extLst>
                  <a:ext uri="{FF2B5EF4-FFF2-40B4-BE49-F238E27FC236}">
                    <a16:creationId xmlns:a16="http://schemas.microsoft.com/office/drawing/2014/main" id="{735843CB-1B05-18D7-9923-ABA3797F7078}"/>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5577;p20">
                <a:extLst>
                  <a:ext uri="{FF2B5EF4-FFF2-40B4-BE49-F238E27FC236}">
                    <a16:creationId xmlns:a16="http://schemas.microsoft.com/office/drawing/2014/main" id="{8D1D8BF6-DAED-125D-D453-159E5F369616}"/>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5578;p20">
                <a:extLst>
                  <a:ext uri="{FF2B5EF4-FFF2-40B4-BE49-F238E27FC236}">
                    <a16:creationId xmlns:a16="http://schemas.microsoft.com/office/drawing/2014/main" id="{81DC2898-0838-C602-FCF0-ECC1D5190EAA}"/>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5579;p20">
                <a:extLst>
                  <a:ext uri="{FF2B5EF4-FFF2-40B4-BE49-F238E27FC236}">
                    <a16:creationId xmlns:a16="http://schemas.microsoft.com/office/drawing/2014/main" id="{AC0826B4-01BD-BDCB-4827-C8C715B2EDF9}"/>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5580;p20">
                <a:extLst>
                  <a:ext uri="{FF2B5EF4-FFF2-40B4-BE49-F238E27FC236}">
                    <a16:creationId xmlns:a16="http://schemas.microsoft.com/office/drawing/2014/main" id="{C9E81E42-2E0F-8C50-1251-B18947189FDD}"/>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5581;p20">
                <a:extLst>
                  <a:ext uri="{FF2B5EF4-FFF2-40B4-BE49-F238E27FC236}">
                    <a16:creationId xmlns:a16="http://schemas.microsoft.com/office/drawing/2014/main" id="{7F7983DD-B083-FD94-0350-CDBD5E824B2B}"/>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5582;p20">
                <a:extLst>
                  <a:ext uri="{FF2B5EF4-FFF2-40B4-BE49-F238E27FC236}">
                    <a16:creationId xmlns:a16="http://schemas.microsoft.com/office/drawing/2014/main" id="{7B469410-67C7-6F21-386A-89F33613CBBF}"/>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5583;p20">
                <a:extLst>
                  <a:ext uri="{FF2B5EF4-FFF2-40B4-BE49-F238E27FC236}">
                    <a16:creationId xmlns:a16="http://schemas.microsoft.com/office/drawing/2014/main" id="{9E2ED2EB-4A3F-DFF4-E56A-32444B202201}"/>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5584;p20">
                <a:extLst>
                  <a:ext uri="{FF2B5EF4-FFF2-40B4-BE49-F238E27FC236}">
                    <a16:creationId xmlns:a16="http://schemas.microsoft.com/office/drawing/2014/main" id="{EC5C100A-D7F7-D704-5F96-F98E05F75F1B}"/>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5585;p20">
                <a:extLst>
                  <a:ext uri="{FF2B5EF4-FFF2-40B4-BE49-F238E27FC236}">
                    <a16:creationId xmlns:a16="http://schemas.microsoft.com/office/drawing/2014/main" id="{0BE65646-EAC2-88A0-9A67-6BD1CF9679BC}"/>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5586;p20">
                <a:extLst>
                  <a:ext uri="{FF2B5EF4-FFF2-40B4-BE49-F238E27FC236}">
                    <a16:creationId xmlns:a16="http://schemas.microsoft.com/office/drawing/2014/main" id="{6CCAB99F-2001-AA7A-918F-B34C9CFEA1A3}"/>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5587;p20">
                <a:extLst>
                  <a:ext uri="{FF2B5EF4-FFF2-40B4-BE49-F238E27FC236}">
                    <a16:creationId xmlns:a16="http://schemas.microsoft.com/office/drawing/2014/main" id="{CE1B11D1-3775-F6B8-6954-106F4DB5ACCE}"/>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5588;p20">
                <a:extLst>
                  <a:ext uri="{FF2B5EF4-FFF2-40B4-BE49-F238E27FC236}">
                    <a16:creationId xmlns:a16="http://schemas.microsoft.com/office/drawing/2014/main" id="{FF2F8BEA-B737-F897-7B70-4BD8C735DE4C}"/>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5589;p20">
                <a:extLst>
                  <a:ext uri="{FF2B5EF4-FFF2-40B4-BE49-F238E27FC236}">
                    <a16:creationId xmlns:a16="http://schemas.microsoft.com/office/drawing/2014/main" id="{A21075AB-B141-1025-981C-166EC53204C6}"/>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5590;p20">
                <a:extLst>
                  <a:ext uri="{FF2B5EF4-FFF2-40B4-BE49-F238E27FC236}">
                    <a16:creationId xmlns:a16="http://schemas.microsoft.com/office/drawing/2014/main" id="{17942797-17E7-1A22-6816-EFC917D88070}"/>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5591;p20">
                <a:extLst>
                  <a:ext uri="{FF2B5EF4-FFF2-40B4-BE49-F238E27FC236}">
                    <a16:creationId xmlns:a16="http://schemas.microsoft.com/office/drawing/2014/main" id="{469C2D4B-675B-5339-04DE-80777795C6AF}"/>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5592;p20">
                <a:extLst>
                  <a:ext uri="{FF2B5EF4-FFF2-40B4-BE49-F238E27FC236}">
                    <a16:creationId xmlns:a16="http://schemas.microsoft.com/office/drawing/2014/main" id="{C527E84F-3C99-E997-9063-6D5AFCC53499}"/>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5593;p20">
                <a:extLst>
                  <a:ext uri="{FF2B5EF4-FFF2-40B4-BE49-F238E27FC236}">
                    <a16:creationId xmlns:a16="http://schemas.microsoft.com/office/drawing/2014/main" id="{D27F99CB-4A39-9D03-FCC5-E8B4440C780D}"/>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5594;p20">
                <a:extLst>
                  <a:ext uri="{FF2B5EF4-FFF2-40B4-BE49-F238E27FC236}">
                    <a16:creationId xmlns:a16="http://schemas.microsoft.com/office/drawing/2014/main" id="{7A7B9211-91D4-4BB0-FA14-AF987858FEFE}"/>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5595;p20">
                <a:extLst>
                  <a:ext uri="{FF2B5EF4-FFF2-40B4-BE49-F238E27FC236}">
                    <a16:creationId xmlns:a16="http://schemas.microsoft.com/office/drawing/2014/main" id="{202EAC07-7813-120D-63CC-04BE65BA8CAD}"/>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5596;p20">
                <a:extLst>
                  <a:ext uri="{FF2B5EF4-FFF2-40B4-BE49-F238E27FC236}">
                    <a16:creationId xmlns:a16="http://schemas.microsoft.com/office/drawing/2014/main" id="{3D86672A-BF39-7A73-E23D-8569542D9B4A}"/>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5597;p20">
                <a:extLst>
                  <a:ext uri="{FF2B5EF4-FFF2-40B4-BE49-F238E27FC236}">
                    <a16:creationId xmlns:a16="http://schemas.microsoft.com/office/drawing/2014/main" id="{DAEFD7FF-A693-CB84-6908-BB45A1505478}"/>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5598;p20">
                <a:extLst>
                  <a:ext uri="{FF2B5EF4-FFF2-40B4-BE49-F238E27FC236}">
                    <a16:creationId xmlns:a16="http://schemas.microsoft.com/office/drawing/2014/main" id="{10005536-4FFB-D880-6F5C-179F5311877B}"/>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5599;p20">
                <a:extLst>
                  <a:ext uri="{FF2B5EF4-FFF2-40B4-BE49-F238E27FC236}">
                    <a16:creationId xmlns:a16="http://schemas.microsoft.com/office/drawing/2014/main" id="{64C0D064-D353-72A9-AF47-A74E3B19B355}"/>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5600;p20">
                <a:extLst>
                  <a:ext uri="{FF2B5EF4-FFF2-40B4-BE49-F238E27FC236}">
                    <a16:creationId xmlns:a16="http://schemas.microsoft.com/office/drawing/2014/main" id="{A0BBA6DE-8C7A-B02F-916C-A6A3BCE3FB24}"/>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5601;p20">
                <a:extLst>
                  <a:ext uri="{FF2B5EF4-FFF2-40B4-BE49-F238E27FC236}">
                    <a16:creationId xmlns:a16="http://schemas.microsoft.com/office/drawing/2014/main" id="{C8A48EEC-1DD7-72A1-D08A-E6A3748697FF}"/>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15602;p20">
              <a:extLst>
                <a:ext uri="{FF2B5EF4-FFF2-40B4-BE49-F238E27FC236}">
                  <a16:creationId xmlns:a16="http://schemas.microsoft.com/office/drawing/2014/main" id="{C07786B7-DBC3-F7DC-4226-222FE4F2232E}"/>
                </a:ext>
              </a:extLst>
            </p:cNvPr>
            <p:cNvGrpSpPr/>
            <p:nvPr/>
          </p:nvGrpSpPr>
          <p:grpSpPr>
            <a:xfrm>
              <a:off x="7960014" y="4013599"/>
              <a:ext cx="1439994" cy="1395388"/>
              <a:chOff x="697369" y="3434555"/>
              <a:chExt cx="393850" cy="381639"/>
            </a:xfrm>
          </p:grpSpPr>
          <p:sp>
            <p:nvSpPr>
              <p:cNvPr id="6" name="Google Shape;15603;p20">
                <a:extLst>
                  <a:ext uri="{FF2B5EF4-FFF2-40B4-BE49-F238E27FC236}">
                    <a16:creationId xmlns:a16="http://schemas.microsoft.com/office/drawing/2014/main" id="{1FDA307B-EDC2-C789-4534-813BE61D8EF8}"/>
                  </a:ext>
                </a:extLst>
              </p:cNvPr>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604;p20">
                <a:extLst>
                  <a:ext uri="{FF2B5EF4-FFF2-40B4-BE49-F238E27FC236}">
                    <a16:creationId xmlns:a16="http://schemas.microsoft.com/office/drawing/2014/main" id="{E10175EA-1664-FED5-1A44-6D7BDD82ED5E}"/>
                  </a:ext>
                </a:extLst>
              </p:cNvPr>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605;p20">
                <a:extLst>
                  <a:ext uri="{FF2B5EF4-FFF2-40B4-BE49-F238E27FC236}">
                    <a16:creationId xmlns:a16="http://schemas.microsoft.com/office/drawing/2014/main" id="{571E6CB2-B177-4C1C-9802-61B3DF0B974F}"/>
                  </a:ext>
                </a:extLst>
              </p:cNvPr>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606;p20">
                <a:extLst>
                  <a:ext uri="{FF2B5EF4-FFF2-40B4-BE49-F238E27FC236}">
                    <a16:creationId xmlns:a16="http://schemas.microsoft.com/office/drawing/2014/main" id="{625A77A3-2DAF-3AC8-6468-384CA9DC3F40}"/>
                  </a:ext>
                </a:extLst>
              </p:cNvPr>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607;p20">
                <a:extLst>
                  <a:ext uri="{FF2B5EF4-FFF2-40B4-BE49-F238E27FC236}">
                    <a16:creationId xmlns:a16="http://schemas.microsoft.com/office/drawing/2014/main" id="{BC9154A6-8197-B449-25C0-3D32F999BEC3}"/>
                  </a:ext>
                </a:extLst>
              </p:cNvPr>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608;p20">
                <a:extLst>
                  <a:ext uri="{FF2B5EF4-FFF2-40B4-BE49-F238E27FC236}">
                    <a16:creationId xmlns:a16="http://schemas.microsoft.com/office/drawing/2014/main" id="{5D7B312E-E3F4-383E-7F2E-EAD4089DB12D}"/>
                  </a:ext>
                </a:extLst>
              </p:cNvPr>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609;p20">
                <a:extLst>
                  <a:ext uri="{FF2B5EF4-FFF2-40B4-BE49-F238E27FC236}">
                    <a16:creationId xmlns:a16="http://schemas.microsoft.com/office/drawing/2014/main" id="{9BA739F3-11A1-F6CE-99B3-D2CF05EDA521}"/>
                  </a:ext>
                </a:extLst>
              </p:cNvPr>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610;p20">
                <a:extLst>
                  <a:ext uri="{FF2B5EF4-FFF2-40B4-BE49-F238E27FC236}">
                    <a16:creationId xmlns:a16="http://schemas.microsoft.com/office/drawing/2014/main" id="{166D3704-51A7-6DBE-6D8B-2D163BE51B06}"/>
                  </a:ext>
                </a:extLst>
              </p:cNvPr>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611;p20">
                <a:extLst>
                  <a:ext uri="{FF2B5EF4-FFF2-40B4-BE49-F238E27FC236}">
                    <a16:creationId xmlns:a16="http://schemas.microsoft.com/office/drawing/2014/main" id="{45B2E04D-7B0C-94FA-5BFD-3408CF56470E}"/>
                  </a:ext>
                </a:extLst>
              </p:cNvPr>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612;p20">
                <a:extLst>
                  <a:ext uri="{FF2B5EF4-FFF2-40B4-BE49-F238E27FC236}">
                    <a16:creationId xmlns:a16="http://schemas.microsoft.com/office/drawing/2014/main" id="{EF0A4404-7BB7-CD5B-B62A-5554C48986A1}"/>
                  </a:ext>
                </a:extLst>
              </p:cNvPr>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613;p20">
                <a:extLst>
                  <a:ext uri="{FF2B5EF4-FFF2-40B4-BE49-F238E27FC236}">
                    <a16:creationId xmlns:a16="http://schemas.microsoft.com/office/drawing/2014/main" id="{005C1814-53C1-83DC-119F-AEF76A46A6D8}"/>
                  </a:ext>
                </a:extLst>
              </p:cNvPr>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5614;p20">
                <a:extLst>
                  <a:ext uri="{FF2B5EF4-FFF2-40B4-BE49-F238E27FC236}">
                    <a16:creationId xmlns:a16="http://schemas.microsoft.com/office/drawing/2014/main" id="{B525A752-D594-D795-9AE3-326745C887F7}"/>
                  </a:ext>
                </a:extLst>
              </p:cNvPr>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5615;p20">
                <a:extLst>
                  <a:ext uri="{FF2B5EF4-FFF2-40B4-BE49-F238E27FC236}">
                    <a16:creationId xmlns:a16="http://schemas.microsoft.com/office/drawing/2014/main" id="{6D2B1770-4DB4-80D9-F8AE-0A75D7003036}"/>
                  </a:ext>
                </a:extLst>
              </p:cNvPr>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616;p20">
                <a:extLst>
                  <a:ext uri="{FF2B5EF4-FFF2-40B4-BE49-F238E27FC236}">
                    <a16:creationId xmlns:a16="http://schemas.microsoft.com/office/drawing/2014/main" id="{C5787676-FC05-8655-F753-B545673447D2}"/>
                  </a:ext>
                </a:extLst>
              </p:cNvPr>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617;p20">
                <a:extLst>
                  <a:ext uri="{FF2B5EF4-FFF2-40B4-BE49-F238E27FC236}">
                    <a16:creationId xmlns:a16="http://schemas.microsoft.com/office/drawing/2014/main" id="{C882FB60-2B5A-2092-D988-A9DCBFBEA832}"/>
                  </a:ext>
                </a:extLst>
              </p:cNvPr>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618;p20">
                <a:extLst>
                  <a:ext uri="{FF2B5EF4-FFF2-40B4-BE49-F238E27FC236}">
                    <a16:creationId xmlns:a16="http://schemas.microsoft.com/office/drawing/2014/main" id="{9055C3B7-14B2-FA28-80FB-C71FB95C6E77}"/>
                  </a:ext>
                </a:extLst>
              </p:cNvPr>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619;p20">
                <a:extLst>
                  <a:ext uri="{FF2B5EF4-FFF2-40B4-BE49-F238E27FC236}">
                    <a16:creationId xmlns:a16="http://schemas.microsoft.com/office/drawing/2014/main" id="{8FE8433B-5052-3002-3A55-027B051D0BB0}"/>
                  </a:ext>
                </a:extLst>
              </p:cNvPr>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620;p20">
                <a:extLst>
                  <a:ext uri="{FF2B5EF4-FFF2-40B4-BE49-F238E27FC236}">
                    <a16:creationId xmlns:a16="http://schemas.microsoft.com/office/drawing/2014/main" id="{7C6E3404-9536-E0DC-6D6A-DE81C33D1934}"/>
                  </a:ext>
                </a:extLst>
              </p:cNvPr>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621;p20">
                <a:extLst>
                  <a:ext uri="{FF2B5EF4-FFF2-40B4-BE49-F238E27FC236}">
                    <a16:creationId xmlns:a16="http://schemas.microsoft.com/office/drawing/2014/main" id="{C5B27013-56DB-4FEB-77A3-2FC9E6F6804F}"/>
                  </a:ext>
                </a:extLst>
              </p:cNvPr>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622;p20">
                <a:extLst>
                  <a:ext uri="{FF2B5EF4-FFF2-40B4-BE49-F238E27FC236}">
                    <a16:creationId xmlns:a16="http://schemas.microsoft.com/office/drawing/2014/main" id="{199D2E3B-EC9F-7C0E-780E-B111A86A5CDF}"/>
                  </a:ext>
                </a:extLst>
              </p:cNvPr>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623;p20">
                <a:extLst>
                  <a:ext uri="{FF2B5EF4-FFF2-40B4-BE49-F238E27FC236}">
                    <a16:creationId xmlns:a16="http://schemas.microsoft.com/office/drawing/2014/main" id="{EC1FD966-E62B-503D-91FF-632FA41D91C0}"/>
                  </a:ext>
                </a:extLst>
              </p:cNvPr>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624;p20">
                <a:extLst>
                  <a:ext uri="{FF2B5EF4-FFF2-40B4-BE49-F238E27FC236}">
                    <a16:creationId xmlns:a16="http://schemas.microsoft.com/office/drawing/2014/main" id="{8CB67018-62D3-7004-239A-A5CDE4F6CB13}"/>
                  </a:ext>
                </a:extLst>
              </p:cNvPr>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625;p20">
                <a:extLst>
                  <a:ext uri="{FF2B5EF4-FFF2-40B4-BE49-F238E27FC236}">
                    <a16:creationId xmlns:a16="http://schemas.microsoft.com/office/drawing/2014/main" id="{EFAF234A-8B46-312B-0F75-297C66469ED7}"/>
                  </a:ext>
                </a:extLst>
              </p:cNvPr>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626;p20">
                <a:extLst>
                  <a:ext uri="{FF2B5EF4-FFF2-40B4-BE49-F238E27FC236}">
                    <a16:creationId xmlns:a16="http://schemas.microsoft.com/office/drawing/2014/main" id="{BFC23981-7466-F495-BEAE-690C73EC73EA}"/>
                  </a:ext>
                </a:extLst>
              </p:cNvPr>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627;p20">
                <a:extLst>
                  <a:ext uri="{FF2B5EF4-FFF2-40B4-BE49-F238E27FC236}">
                    <a16:creationId xmlns:a16="http://schemas.microsoft.com/office/drawing/2014/main" id="{9CF3E75C-9D5B-AEB8-34A8-7EEBB3CD97C7}"/>
                  </a:ext>
                </a:extLst>
              </p:cNvPr>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628;p20">
                <a:extLst>
                  <a:ext uri="{FF2B5EF4-FFF2-40B4-BE49-F238E27FC236}">
                    <a16:creationId xmlns:a16="http://schemas.microsoft.com/office/drawing/2014/main" id="{29A79004-5382-76EB-AE23-71CC6BDCBD3E}"/>
                  </a:ext>
                </a:extLst>
              </p:cNvPr>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629;p20">
                <a:extLst>
                  <a:ext uri="{FF2B5EF4-FFF2-40B4-BE49-F238E27FC236}">
                    <a16:creationId xmlns:a16="http://schemas.microsoft.com/office/drawing/2014/main" id="{AA68EF98-3456-E69B-0850-BB4D394DE3AE}"/>
                  </a:ext>
                </a:extLst>
              </p:cNvPr>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630;p20">
                <a:extLst>
                  <a:ext uri="{FF2B5EF4-FFF2-40B4-BE49-F238E27FC236}">
                    <a16:creationId xmlns:a16="http://schemas.microsoft.com/office/drawing/2014/main" id="{9C0D26A5-21D2-B80C-4007-2DE1036FC280}"/>
                  </a:ext>
                </a:extLst>
              </p:cNvPr>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631;p20">
                <a:extLst>
                  <a:ext uri="{FF2B5EF4-FFF2-40B4-BE49-F238E27FC236}">
                    <a16:creationId xmlns:a16="http://schemas.microsoft.com/office/drawing/2014/main" id="{1E02F2D4-D56F-E917-C702-1C3DE9191E59}"/>
                  </a:ext>
                </a:extLst>
              </p:cNvPr>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632;p20">
                <a:extLst>
                  <a:ext uri="{FF2B5EF4-FFF2-40B4-BE49-F238E27FC236}">
                    <a16:creationId xmlns:a16="http://schemas.microsoft.com/office/drawing/2014/main" id="{CC1CDD8C-403E-016B-2BC8-DB49B02718CE}"/>
                  </a:ext>
                </a:extLst>
              </p:cNvPr>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633;p20">
                <a:extLst>
                  <a:ext uri="{FF2B5EF4-FFF2-40B4-BE49-F238E27FC236}">
                    <a16:creationId xmlns:a16="http://schemas.microsoft.com/office/drawing/2014/main" id="{835A7EF1-AB03-5613-2B71-ACC42D1D753B}"/>
                  </a:ext>
                </a:extLst>
              </p:cNvPr>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634;p20">
                <a:extLst>
                  <a:ext uri="{FF2B5EF4-FFF2-40B4-BE49-F238E27FC236}">
                    <a16:creationId xmlns:a16="http://schemas.microsoft.com/office/drawing/2014/main" id="{78C087C8-864C-A4CC-BFEE-45FCF68B71A7}"/>
                  </a:ext>
                </a:extLst>
              </p:cNvPr>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635;p20">
                <a:extLst>
                  <a:ext uri="{FF2B5EF4-FFF2-40B4-BE49-F238E27FC236}">
                    <a16:creationId xmlns:a16="http://schemas.microsoft.com/office/drawing/2014/main" id="{E26A0791-4508-EB63-243A-5EAA2652B130}"/>
                  </a:ext>
                </a:extLst>
              </p:cNvPr>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636;p20">
                <a:extLst>
                  <a:ext uri="{FF2B5EF4-FFF2-40B4-BE49-F238E27FC236}">
                    <a16:creationId xmlns:a16="http://schemas.microsoft.com/office/drawing/2014/main" id="{A5980AB1-5C0B-A8CD-84DA-61D6FFFAD633}"/>
                  </a:ext>
                </a:extLst>
              </p:cNvPr>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637;p20">
                <a:extLst>
                  <a:ext uri="{FF2B5EF4-FFF2-40B4-BE49-F238E27FC236}">
                    <a16:creationId xmlns:a16="http://schemas.microsoft.com/office/drawing/2014/main" id="{2741B04C-4A6E-0877-EC59-075797608D91}"/>
                  </a:ext>
                </a:extLst>
              </p:cNvPr>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5638;p20">
                <a:extLst>
                  <a:ext uri="{FF2B5EF4-FFF2-40B4-BE49-F238E27FC236}">
                    <a16:creationId xmlns:a16="http://schemas.microsoft.com/office/drawing/2014/main" id="{07A55F8F-BDDF-4922-7B40-4DA9457D9780}"/>
                  </a:ext>
                </a:extLst>
              </p:cNvPr>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5639;p20">
                <a:extLst>
                  <a:ext uri="{FF2B5EF4-FFF2-40B4-BE49-F238E27FC236}">
                    <a16:creationId xmlns:a16="http://schemas.microsoft.com/office/drawing/2014/main" id="{11ADB21A-1D7C-B8AB-D954-4535D915F70B}"/>
                  </a:ext>
                </a:extLst>
              </p:cNvPr>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93163917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عنوان ونص عموديان">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8235;p24">
            <a:extLst>
              <a:ext uri="{FF2B5EF4-FFF2-40B4-BE49-F238E27FC236}">
                <a16:creationId xmlns:a16="http://schemas.microsoft.com/office/drawing/2014/main" id="{349CF77E-2C43-BB35-2469-B2A86CC40C3C}"/>
              </a:ext>
            </a:extLst>
          </p:cNvPr>
          <p:cNvGrpSpPr/>
          <p:nvPr userDrawn="1"/>
        </p:nvGrpSpPr>
        <p:grpSpPr>
          <a:xfrm>
            <a:off x="2770183" y="4612027"/>
            <a:ext cx="5804216" cy="3259538"/>
            <a:chOff x="2867131" y="3950497"/>
            <a:chExt cx="3280886" cy="1842484"/>
          </a:xfrm>
        </p:grpSpPr>
        <p:grpSp>
          <p:nvGrpSpPr>
            <p:cNvPr id="3" name="Google Shape;18236;p24">
              <a:extLst>
                <a:ext uri="{FF2B5EF4-FFF2-40B4-BE49-F238E27FC236}">
                  <a16:creationId xmlns:a16="http://schemas.microsoft.com/office/drawing/2014/main" id="{0ED534BC-CD7D-A660-6149-D097BBF64B8D}"/>
                </a:ext>
              </a:extLst>
            </p:cNvPr>
            <p:cNvGrpSpPr/>
            <p:nvPr/>
          </p:nvGrpSpPr>
          <p:grpSpPr>
            <a:xfrm rot="1470343" flipH="1">
              <a:off x="2986909" y="4684823"/>
              <a:ext cx="2416123" cy="477620"/>
              <a:chOff x="3508294" y="1816922"/>
              <a:chExt cx="659669" cy="130412"/>
            </a:xfrm>
          </p:grpSpPr>
          <p:sp>
            <p:nvSpPr>
              <p:cNvPr id="259" name="Google Shape;18237;p24">
                <a:extLst>
                  <a:ext uri="{FF2B5EF4-FFF2-40B4-BE49-F238E27FC236}">
                    <a16:creationId xmlns:a16="http://schemas.microsoft.com/office/drawing/2014/main" id="{4E86B4C0-9858-4308-B578-FCE7B3DF2725}"/>
                  </a:ext>
                </a:extLst>
              </p:cNvPr>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8238;p24">
                <a:extLst>
                  <a:ext uri="{FF2B5EF4-FFF2-40B4-BE49-F238E27FC236}">
                    <a16:creationId xmlns:a16="http://schemas.microsoft.com/office/drawing/2014/main" id="{D49EFE81-3B7C-B095-7B88-41E2E8D13783}"/>
                  </a:ext>
                </a:extLst>
              </p:cNvPr>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8239;p24">
                <a:extLst>
                  <a:ext uri="{FF2B5EF4-FFF2-40B4-BE49-F238E27FC236}">
                    <a16:creationId xmlns:a16="http://schemas.microsoft.com/office/drawing/2014/main" id="{354ED786-498F-433E-50F5-FF051D158DFA}"/>
                  </a:ext>
                </a:extLst>
              </p:cNvPr>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8240;p24">
                <a:extLst>
                  <a:ext uri="{FF2B5EF4-FFF2-40B4-BE49-F238E27FC236}">
                    <a16:creationId xmlns:a16="http://schemas.microsoft.com/office/drawing/2014/main" id="{14A105AC-5DA8-9C16-E475-F9CE51B20793}"/>
                  </a:ext>
                </a:extLst>
              </p:cNvPr>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8241;p24">
                <a:extLst>
                  <a:ext uri="{FF2B5EF4-FFF2-40B4-BE49-F238E27FC236}">
                    <a16:creationId xmlns:a16="http://schemas.microsoft.com/office/drawing/2014/main" id="{0F98EB01-7C4A-78EC-D16C-0D8C1ED5670A}"/>
                  </a:ext>
                </a:extLst>
              </p:cNvPr>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8242;p24">
                <a:extLst>
                  <a:ext uri="{FF2B5EF4-FFF2-40B4-BE49-F238E27FC236}">
                    <a16:creationId xmlns:a16="http://schemas.microsoft.com/office/drawing/2014/main" id="{9CFE202F-8FDD-E530-032D-B95984F1E56D}"/>
                  </a:ext>
                </a:extLst>
              </p:cNvPr>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8243;p24">
                <a:extLst>
                  <a:ext uri="{FF2B5EF4-FFF2-40B4-BE49-F238E27FC236}">
                    <a16:creationId xmlns:a16="http://schemas.microsoft.com/office/drawing/2014/main" id="{5A32E5D5-9C9B-2BEA-B656-AB8B3E17F227}"/>
                  </a:ext>
                </a:extLst>
              </p:cNvPr>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8244;p24">
                <a:extLst>
                  <a:ext uri="{FF2B5EF4-FFF2-40B4-BE49-F238E27FC236}">
                    <a16:creationId xmlns:a16="http://schemas.microsoft.com/office/drawing/2014/main" id="{568852F2-2FD9-3F13-EB5F-2C78A6859328}"/>
                  </a:ext>
                </a:extLst>
              </p:cNvPr>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8245;p24">
                <a:extLst>
                  <a:ext uri="{FF2B5EF4-FFF2-40B4-BE49-F238E27FC236}">
                    <a16:creationId xmlns:a16="http://schemas.microsoft.com/office/drawing/2014/main" id="{77D2F6C9-13B4-FCDA-B65A-C7DF9BBBAE0D}"/>
                  </a:ext>
                </a:extLst>
              </p:cNvPr>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8246;p24">
                <a:extLst>
                  <a:ext uri="{FF2B5EF4-FFF2-40B4-BE49-F238E27FC236}">
                    <a16:creationId xmlns:a16="http://schemas.microsoft.com/office/drawing/2014/main" id="{B65214CF-9A37-D067-2771-996DD4C8E1B5}"/>
                  </a:ext>
                </a:extLst>
              </p:cNvPr>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8247;p24">
                <a:extLst>
                  <a:ext uri="{FF2B5EF4-FFF2-40B4-BE49-F238E27FC236}">
                    <a16:creationId xmlns:a16="http://schemas.microsoft.com/office/drawing/2014/main" id="{C79F6BEA-60E0-01C9-FFA7-8D6244ED5C0F}"/>
                  </a:ext>
                </a:extLst>
              </p:cNvPr>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8248;p24">
                <a:extLst>
                  <a:ext uri="{FF2B5EF4-FFF2-40B4-BE49-F238E27FC236}">
                    <a16:creationId xmlns:a16="http://schemas.microsoft.com/office/drawing/2014/main" id="{41CF8852-ACFF-F2AC-A590-DD7B974E2ACA}"/>
                  </a:ext>
                </a:extLst>
              </p:cNvPr>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8249;p24">
                <a:extLst>
                  <a:ext uri="{FF2B5EF4-FFF2-40B4-BE49-F238E27FC236}">
                    <a16:creationId xmlns:a16="http://schemas.microsoft.com/office/drawing/2014/main" id="{A7193A17-63EA-0101-0102-B505D4629E9F}"/>
                  </a:ext>
                </a:extLst>
              </p:cNvPr>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8250;p24">
                <a:extLst>
                  <a:ext uri="{FF2B5EF4-FFF2-40B4-BE49-F238E27FC236}">
                    <a16:creationId xmlns:a16="http://schemas.microsoft.com/office/drawing/2014/main" id="{C7BCF6AC-7E26-5B70-9D21-0D6AC00923C7}"/>
                  </a:ext>
                </a:extLst>
              </p:cNvPr>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8251;p24">
                <a:extLst>
                  <a:ext uri="{FF2B5EF4-FFF2-40B4-BE49-F238E27FC236}">
                    <a16:creationId xmlns:a16="http://schemas.microsoft.com/office/drawing/2014/main" id="{EBEC36F3-C481-DB22-7142-D9688CECD40B}"/>
                  </a:ext>
                </a:extLst>
              </p:cNvPr>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8252;p24">
                <a:extLst>
                  <a:ext uri="{FF2B5EF4-FFF2-40B4-BE49-F238E27FC236}">
                    <a16:creationId xmlns:a16="http://schemas.microsoft.com/office/drawing/2014/main" id="{F85B91DF-C9DA-D49E-0FBD-D9A0AE1FA522}"/>
                  </a:ext>
                </a:extLst>
              </p:cNvPr>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8253;p24">
                <a:extLst>
                  <a:ext uri="{FF2B5EF4-FFF2-40B4-BE49-F238E27FC236}">
                    <a16:creationId xmlns:a16="http://schemas.microsoft.com/office/drawing/2014/main" id="{9FAC9DF5-3D32-69EB-DDEA-581CE842426D}"/>
                  </a:ext>
                </a:extLst>
              </p:cNvPr>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8254;p24">
                <a:extLst>
                  <a:ext uri="{FF2B5EF4-FFF2-40B4-BE49-F238E27FC236}">
                    <a16:creationId xmlns:a16="http://schemas.microsoft.com/office/drawing/2014/main" id="{75D6AB20-1301-4E25-254D-0ACE0491EE05}"/>
                  </a:ext>
                </a:extLst>
              </p:cNvPr>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8255;p24">
                <a:extLst>
                  <a:ext uri="{FF2B5EF4-FFF2-40B4-BE49-F238E27FC236}">
                    <a16:creationId xmlns:a16="http://schemas.microsoft.com/office/drawing/2014/main" id="{2222D87A-ECF7-8531-DD28-F9FFCD8E2412}"/>
                  </a:ext>
                </a:extLst>
              </p:cNvPr>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8256;p24">
                <a:extLst>
                  <a:ext uri="{FF2B5EF4-FFF2-40B4-BE49-F238E27FC236}">
                    <a16:creationId xmlns:a16="http://schemas.microsoft.com/office/drawing/2014/main" id="{DB3CB83A-F215-F2B6-28DD-3E55121C1D4C}"/>
                  </a:ext>
                </a:extLst>
              </p:cNvPr>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8257;p24">
                <a:extLst>
                  <a:ext uri="{FF2B5EF4-FFF2-40B4-BE49-F238E27FC236}">
                    <a16:creationId xmlns:a16="http://schemas.microsoft.com/office/drawing/2014/main" id="{5A7E3EC7-9E66-C0B6-C833-3026AAA8EF74}"/>
                  </a:ext>
                </a:extLst>
              </p:cNvPr>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8258;p24">
                <a:extLst>
                  <a:ext uri="{FF2B5EF4-FFF2-40B4-BE49-F238E27FC236}">
                    <a16:creationId xmlns:a16="http://schemas.microsoft.com/office/drawing/2014/main" id="{731CFDC6-5A02-58FB-EAC5-051B407447DD}"/>
                  </a:ext>
                </a:extLst>
              </p:cNvPr>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8259;p24">
                <a:extLst>
                  <a:ext uri="{FF2B5EF4-FFF2-40B4-BE49-F238E27FC236}">
                    <a16:creationId xmlns:a16="http://schemas.microsoft.com/office/drawing/2014/main" id="{1CE3D78F-40DB-9187-B322-123C782D1D42}"/>
                  </a:ext>
                </a:extLst>
              </p:cNvPr>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8260;p24">
                <a:extLst>
                  <a:ext uri="{FF2B5EF4-FFF2-40B4-BE49-F238E27FC236}">
                    <a16:creationId xmlns:a16="http://schemas.microsoft.com/office/drawing/2014/main" id="{96983908-D025-9856-B1C2-3C4D3A34AB41}"/>
                  </a:ext>
                </a:extLst>
              </p:cNvPr>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8261;p24">
                <a:extLst>
                  <a:ext uri="{FF2B5EF4-FFF2-40B4-BE49-F238E27FC236}">
                    <a16:creationId xmlns:a16="http://schemas.microsoft.com/office/drawing/2014/main" id="{476A29CE-3239-D77C-CC82-63740568B750}"/>
                  </a:ext>
                </a:extLst>
              </p:cNvPr>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8262;p24">
                <a:extLst>
                  <a:ext uri="{FF2B5EF4-FFF2-40B4-BE49-F238E27FC236}">
                    <a16:creationId xmlns:a16="http://schemas.microsoft.com/office/drawing/2014/main" id="{7F13A23E-35A7-9D17-0B14-A26A53E06DE5}"/>
                  </a:ext>
                </a:extLst>
              </p:cNvPr>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8263;p24">
                <a:extLst>
                  <a:ext uri="{FF2B5EF4-FFF2-40B4-BE49-F238E27FC236}">
                    <a16:creationId xmlns:a16="http://schemas.microsoft.com/office/drawing/2014/main" id="{49AF3E0F-1CD7-D786-FF8E-8E763C9B1139}"/>
                  </a:ext>
                </a:extLst>
              </p:cNvPr>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8264;p24">
              <a:extLst>
                <a:ext uri="{FF2B5EF4-FFF2-40B4-BE49-F238E27FC236}">
                  <a16:creationId xmlns:a16="http://schemas.microsoft.com/office/drawing/2014/main" id="{C1E2EE8F-2BA6-A753-206B-83C8447E4529}"/>
                </a:ext>
              </a:extLst>
            </p:cNvPr>
            <p:cNvGrpSpPr/>
            <p:nvPr/>
          </p:nvGrpSpPr>
          <p:grpSpPr>
            <a:xfrm rot="-810941">
              <a:off x="3665482" y="4605877"/>
              <a:ext cx="2416126" cy="477621"/>
              <a:chOff x="3508294" y="1816922"/>
              <a:chExt cx="659669" cy="130412"/>
            </a:xfrm>
          </p:grpSpPr>
          <p:sp>
            <p:nvSpPr>
              <p:cNvPr id="232" name="Google Shape;18265;p24">
                <a:extLst>
                  <a:ext uri="{FF2B5EF4-FFF2-40B4-BE49-F238E27FC236}">
                    <a16:creationId xmlns:a16="http://schemas.microsoft.com/office/drawing/2014/main" id="{CDAEFEB6-DA15-A4E2-88FF-E1CE284A35C0}"/>
                  </a:ext>
                </a:extLst>
              </p:cNvPr>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8266;p24">
                <a:extLst>
                  <a:ext uri="{FF2B5EF4-FFF2-40B4-BE49-F238E27FC236}">
                    <a16:creationId xmlns:a16="http://schemas.microsoft.com/office/drawing/2014/main" id="{14217202-91D6-0AFD-EF3D-8C0D86D43834}"/>
                  </a:ext>
                </a:extLst>
              </p:cNvPr>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8267;p24">
                <a:extLst>
                  <a:ext uri="{FF2B5EF4-FFF2-40B4-BE49-F238E27FC236}">
                    <a16:creationId xmlns:a16="http://schemas.microsoft.com/office/drawing/2014/main" id="{56CAEC6F-F2AB-727B-13DE-192C2E6C95D1}"/>
                  </a:ext>
                </a:extLst>
              </p:cNvPr>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8268;p24">
                <a:extLst>
                  <a:ext uri="{FF2B5EF4-FFF2-40B4-BE49-F238E27FC236}">
                    <a16:creationId xmlns:a16="http://schemas.microsoft.com/office/drawing/2014/main" id="{03323877-0BCC-1845-075E-E62DBA38DE0E}"/>
                  </a:ext>
                </a:extLst>
              </p:cNvPr>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8269;p24">
                <a:extLst>
                  <a:ext uri="{FF2B5EF4-FFF2-40B4-BE49-F238E27FC236}">
                    <a16:creationId xmlns:a16="http://schemas.microsoft.com/office/drawing/2014/main" id="{E61948A4-B123-CCD3-7E7F-F92F4BB9A452}"/>
                  </a:ext>
                </a:extLst>
              </p:cNvPr>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8270;p24">
                <a:extLst>
                  <a:ext uri="{FF2B5EF4-FFF2-40B4-BE49-F238E27FC236}">
                    <a16:creationId xmlns:a16="http://schemas.microsoft.com/office/drawing/2014/main" id="{7CD08A06-F0D6-6C82-B1D7-E930A4DE8419}"/>
                  </a:ext>
                </a:extLst>
              </p:cNvPr>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8271;p24">
                <a:extLst>
                  <a:ext uri="{FF2B5EF4-FFF2-40B4-BE49-F238E27FC236}">
                    <a16:creationId xmlns:a16="http://schemas.microsoft.com/office/drawing/2014/main" id="{FC0365ED-9666-B98E-7BF0-99277CEE6F08}"/>
                  </a:ext>
                </a:extLst>
              </p:cNvPr>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8272;p24">
                <a:extLst>
                  <a:ext uri="{FF2B5EF4-FFF2-40B4-BE49-F238E27FC236}">
                    <a16:creationId xmlns:a16="http://schemas.microsoft.com/office/drawing/2014/main" id="{54A54CA8-AB06-1818-3BD5-FC5E5F047224}"/>
                  </a:ext>
                </a:extLst>
              </p:cNvPr>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8273;p24">
                <a:extLst>
                  <a:ext uri="{FF2B5EF4-FFF2-40B4-BE49-F238E27FC236}">
                    <a16:creationId xmlns:a16="http://schemas.microsoft.com/office/drawing/2014/main" id="{3A03DD67-1983-F838-5D91-EFF7C99E10A7}"/>
                  </a:ext>
                </a:extLst>
              </p:cNvPr>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8274;p24">
                <a:extLst>
                  <a:ext uri="{FF2B5EF4-FFF2-40B4-BE49-F238E27FC236}">
                    <a16:creationId xmlns:a16="http://schemas.microsoft.com/office/drawing/2014/main" id="{97B14578-CD4F-B54F-5695-8ED61D44510A}"/>
                  </a:ext>
                </a:extLst>
              </p:cNvPr>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8275;p24">
                <a:extLst>
                  <a:ext uri="{FF2B5EF4-FFF2-40B4-BE49-F238E27FC236}">
                    <a16:creationId xmlns:a16="http://schemas.microsoft.com/office/drawing/2014/main" id="{2426F6C8-5829-F745-41A1-23E74333A784}"/>
                  </a:ext>
                </a:extLst>
              </p:cNvPr>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8276;p24">
                <a:extLst>
                  <a:ext uri="{FF2B5EF4-FFF2-40B4-BE49-F238E27FC236}">
                    <a16:creationId xmlns:a16="http://schemas.microsoft.com/office/drawing/2014/main" id="{F477E03B-F061-DB67-985C-7C3984EBB4C3}"/>
                  </a:ext>
                </a:extLst>
              </p:cNvPr>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8277;p24">
                <a:extLst>
                  <a:ext uri="{FF2B5EF4-FFF2-40B4-BE49-F238E27FC236}">
                    <a16:creationId xmlns:a16="http://schemas.microsoft.com/office/drawing/2014/main" id="{C2B016E2-BB58-5A00-BED2-109E365F1E5D}"/>
                  </a:ext>
                </a:extLst>
              </p:cNvPr>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8278;p24">
                <a:extLst>
                  <a:ext uri="{FF2B5EF4-FFF2-40B4-BE49-F238E27FC236}">
                    <a16:creationId xmlns:a16="http://schemas.microsoft.com/office/drawing/2014/main" id="{01DFDAF4-1123-0BCB-DF1E-E94E371D56D3}"/>
                  </a:ext>
                </a:extLst>
              </p:cNvPr>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8279;p24">
                <a:extLst>
                  <a:ext uri="{FF2B5EF4-FFF2-40B4-BE49-F238E27FC236}">
                    <a16:creationId xmlns:a16="http://schemas.microsoft.com/office/drawing/2014/main" id="{16103A36-E1D6-EFB7-7B1E-685AE671533A}"/>
                  </a:ext>
                </a:extLst>
              </p:cNvPr>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8280;p24">
                <a:extLst>
                  <a:ext uri="{FF2B5EF4-FFF2-40B4-BE49-F238E27FC236}">
                    <a16:creationId xmlns:a16="http://schemas.microsoft.com/office/drawing/2014/main" id="{F991208F-5234-6254-58A9-75F5E86569F7}"/>
                  </a:ext>
                </a:extLst>
              </p:cNvPr>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8281;p24">
                <a:extLst>
                  <a:ext uri="{FF2B5EF4-FFF2-40B4-BE49-F238E27FC236}">
                    <a16:creationId xmlns:a16="http://schemas.microsoft.com/office/drawing/2014/main" id="{E98BC53D-CFAF-339A-785A-20D9E52394F1}"/>
                  </a:ext>
                </a:extLst>
              </p:cNvPr>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8282;p24">
                <a:extLst>
                  <a:ext uri="{FF2B5EF4-FFF2-40B4-BE49-F238E27FC236}">
                    <a16:creationId xmlns:a16="http://schemas.microsoft.com/office/drawing/2014/main" id="{45EF55E9-A685-DE74-C240-F7AAE3AA41B4}"/>
                  </a:ext>
                </a:extLst>
              </p:cNvPr>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8283;p24">
                <a:extLst>
                  <a:ext uri="{FF2B5EF4-FFF2-40B4-BE49-F238E27FC236}">
                    <a16:creationId xmlns:a16="http://schemas.microsoft.com/office/drawing/2014/main" id="{FCD42772-2FC5-C3D9-3E3C-693EEC6A6F26}"/>
                  </a:ext>
                </a:extLst>
              </p:cNvPr>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8284;p24">
                <a:extLst>
                  <a:ext uri="{FF2B5EF4-FFF2-40B4-BE49-F238E27FC236}">
                    <a16:creationId xmlns:a16="http://schemas.microsoft.com/office/drawing/2014/main" id="{DCD924C4-1627-5481-27A9-19C900C34526}"/>
                  </a:ext>
                </a:extLst>
              </p:cNvPr>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8285;p24">
                <a:extLst>
                  <a:ext uri="{FF2B5EF4-FFF2-40B4-BE49-F238E27FC236}">
                    <a16:creationId xmlns:a16="http://schemas.microsoft.com/office/drawing/2014/main" id="{767D233E-7E6E-2243-BE2D-E2563616B482}"/>
                  </a:ext>
                </a:extLst>
              </p:cNvPr>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8286;p24">
                <a:extLst>
                  <a:ext uri="{FF2B5EF4-FFF2-40B4-BE49-F238E27FC236}">
                    <a16:creationId xmlns:a16="http://schemas.microsoft.com/office/drawing/2014/main" id="{8EEF0F97-16B5-B6C8-2055-87BA11EC3688}"/>
                  </a:ext>
                </a:extLst>
              </p:cNvPr>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8287;p24">
                <a:extLst>
                  <a:ext uri="{FF2B5EF4-FFF2-40B4-BE49-F238E27FC236}">
                    <a16:creationId xmlns:a16="http://schemas.microsoft.com/office/drawing/2014/main" id="{AF4559E4-2EC8-CBF7-3772-98BB305A0B40}"/>
                  </a:ext>
                </a:extLst>
              </p:cNvPr>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8288;p24">
                <a:extLst>
                  <a:ext uri="{FF2B5EF4-FFF2-40B4-BE49-F238E27FC236}">
                    <a16:creationId xmlns:a16="http://schemas.microsoft.com/office/drawing/2014/main" id="{E953E424-0460-03D7-E172-D224407DE9C5}"/>
                  </a:ext>
                </a:extLst>
              </p:cNvPr>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8289;p24">
                <a:extLst>
                  <a:ext uri="{FF2B5EF4-FFF2-40B4-BE49-F238E27FC236}">
                    <a16:creationId xmlns:a16="http://schemas.microsoft.com/office/drawing/2014/main" id="{FB179797-7484-47D1-2971-41E778F31B82}"/>
                  </a:ext>
                </a:extLst>
              </p:cNvPr>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8290;p24">
                <a:extLst>
                  <a:ext uri="{FF2B5EF4-FFF2-40B4-BE49-F238E27FC236}">
                    <a16:creationId xmlns:a16="http://schemas.microsoft.com/office/drawing/2014/main" id="{898F92F2-2E36-4DD2-9A8D-16B0E1B6D992}"/>
                  </a:ext>
                </a:extLst>
              </p:cNvPr>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8291;p24">
                <a:extLst>
                  <a:ext uri="{FF2B5EF4-FFF2-40B4-BE49-F238E27FC236}">
                    <a16:creationId xmlns:a16="http://schemas.microsoft.com/office/drawing/2014/main" id="{A7E707C8-A726-222E-AEA0-47AFDA403B43}"/>
                  </a:ext>
                </a:extLst>
              </p:cNvPr>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18292;p24">
              <a:extLst>
                <a:ext uri="{FF2B5EF4-FFF2-40B4-BE49-F238E27FC236}">
                  <a16:creationId xmlns:a16="http://schemas.microsoft.com/office/drawing/2014/main" id="{A1657203-82F1-DCAC-B389-2A1E39FF05E9}"/>
                </a:ext>
              </a:extLst>
            </p:cNvPr>
            <p:cNvGrpSpPr/>
            <p:nvPr/>
          </p:nvGrpSpPr>
          <p:grpSpPr>
            <a:xfrm rot="1841752">
              <a:off x="4670588" y="4302129"/>
              <a:ext cx="1290897" cy="1085120"/>
              <a:chOff x="4168732" y="1578984"/>
              <a:chExt cx="556852" cy="468086"/>
            </a:xfrm>
          </p:grpSpPr>
          <p:sp>
            <p:nvSpPr>
              <p:cNvPr id="152" name="Google Shape;18293;p24">
                <a:extLst>
                  <a:ext uri="{FF2B5EF4-FFF2-40B4-BE49-F238E27FC236}">
                    <a16:creationId xmlns:a16="http://schemas.microsoft.com/office/drawing/2014/main" id="{FFAF3C31-28EB-A55D-7835-43830D05447E}"/>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8294;p24">
                <a:extLst>
                  <a:ext uri="{FF2B5EF4-FFF2-40B4-BE49-F238E27FC236}">
                    <a16:creationId xmlns:a16="http://schemas.microsoft.com/office/drawing/2014/main" id="{EA5C03C0-BB04-D436-94CA-4D23FB215F49}"/>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8295;p24">
                <a:extLst>
                  <a:ext uri="{FF2B5EF4-FFF2-40B4-BE49-F238E27FC236}">
                    <a16:creationId xmlns:a16="http://schemas.microsoft.com/office/drawing/2014/main" id="{1BCC1B3F-9ABF-AA10-A6EE-149B37540239}"/>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8296;p24">
                <a:extLst>
                  <a:ext uri="{FF2B5EF4-FFF2-40B4-BE49-F238E27FC236}">
                    <a16:creationId xmlns:a16="http://schemas.microsoft.com/office/drawing/2014/main" id="{ABBFE593-108E-2D71-39BE-3E6501AE7852}"/>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8297;p24">
                <a:extLst>
                  <a:ext uri="{FF2B5EF4-FFF2-40B4-BE49-F238E27FC236}">
                    <a16:creationId xmlns:a16="http://schemas.microsoft.com/office/drawing/2014/main" id="{4927BD1B-3082-3227-F2B2-E3BBF7452F0D}"/>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8298;p24">
                <a:extLst>
                  <a:ext uri="{FF2B5EF4-FFF2-40B4-BE49-F238E27FC236}">
                    <a16:creationId xmlns:a16="http://schemas.microsoft.com/office/drawing/2014/main" id="{425E1B0E-9720-B77E-154E-F2DD5B91D0ED}"/>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8299;p24">
                <a:extLst>
                  <a:ext uri="{FF2B5EF4-FFF2-40B4-BE49-F238E27FC236}">
                    <a16:creationId xmlns:a16="http://schemas.microsoft.com/office/drawing/2014/main" id="{4893DFC9-1194-9F0F-5A70-A96EE507AA11}"/>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8300;p24">
                <a:extLst>
                  <a:ext uri="{FF2B5EF4-FFF2-40B4-BE49-F238E27FC236}">
                    <a16:creationId xmlns:a16="http://schemas.microsoft.com/office/drawing/2014/main" id="{90D7B65A-8DDC-7E08-FA43-39E36EFCF017}"/>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8301;p24">
                <a:extLst>
                  <a:ext uri="{FF2B5EF4-FFF2-40B4-BE49-F238E27FC236}">
                    <a16:creationId xmlns:a16="http://schemas.microsoft.com/office/drawing/2014/main" id="{544EF4B9-FEB0-D088-E90C-B221DC526C3A}"/>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8302;p24">
                <a:extLst>
                  <a:ext uri="{FF2B5EF4-FFF2-40B4-BE49-F238E27FC236}">
                    <a16:creationId xmlns:a16="http://schemas.microsoft.com/office/drawing/2014/main" id="{C3A9E419-C54F-3165-58F5-15AC39B2C442}"/>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8303;p24">
                <a:extLst>
                  <a:ext uri="{FF2B5EF4-FFF2-40B4-BE49-F238E27FC236}">
                    <a16:creationId xmlns:a16="http://schemas.microsoft.com/office/drawing/2014/main" id="{5C3FA44E-D893-DA5F-DD53-5E950D55D793}"/>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8304;p24">
                <a:extLst>
                  <a:ext uri="{FF2B5EF4-FFF2-40B4-BE49-F238E27FC236}">
                    <a16:creationId xmlns:a16="http://schemas.microsoft.com/office/drawing/2014/main" id="{FA88DA5C-E21A-9FB7-9CCA-B5D79D334DED}"/>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8305;p24">
                <a:extLst>
                  <a:ext uri="{FF2B5EF4-FFF2-40B4-BE49-F238E27FC236}">
                    <a16:creationId xmlns:a16="http://schemas.microsoft.com/office/drawing/2014/main" id="{CD7995DE-7FEF-4CE8-610D-0CA6FE692C4B}"/>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8306;p24">
                <a:extLst>
                  <a:ext uri="{FF2B5EF4-FFF2-40B4-BE49-F238E27FC236}">
                    <a16:creationId xmlns:a16="http://schemas.microsoft.com/office/drawing/2014/main" id="{AE198696-E633-6454-357D-8B917AC0D3D0}"/>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8307;p24">
                <a:extLst>
                  <a:ext uri="{FF2B5EF4-FFF2-40B4-BE49-F238E27FC236}">
                    <a16:creationId xmlns:a16="http://schemas.microsoft.com/office/drawing/2014/main" id="{6C68BED4-D37D-BB12-28EE-157F6CE47FAB}"/>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8308;p24">
                <a:extLst>
                  <a:ext uri="{FF2B5EF4-FFF2-40B4-BE49-F238E27FC236}">
                    <a16:creationId xmlns:a16="http://schemas.microsoft.com/office/drawing/2014/main" id="{0EE33AEF-D545-865B-FBD0-4DC85843C779}"/>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8309;p24">
                <a:extLst>
                  <a:ext uri="{FF2B5EF4-FFF2-40B4-BE49-F238E27FC236}">
                    <a16:creationId xmlns:a16="http://schemas.microsoft.com/office/drawing/2014/main" id="{A5794E87-7705-9C79-F2E1-EFE607083B28}"/>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8310;p24">
                <a:extLst>
                  <a:ext uri="{FF2B5EF4-FFF2-40B4-BE49-F238E27FC236}">
                    <a16:creationId xmlns:a16="http://schemas.microsoft.com/office/drawing/2014/main" id="{95D236AF-BD7D-6EF5-6D0A-9BC810AC1208}"/>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8311;p24">
                <a:extLst>
                  <a:ext uri="{FF2B5EF4-FFF2-40B4-BE49-F238E27FC236}">
                    <a16:creationId xmlns:a16="http://schemas.microsoft.com/office/drawing/2014/main" id="{F57BE483-15D6-C0D8-EACD-179D8CA54E7D}"/>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8312;p24">
                <a:extLst>
                  <a:ext uri="{FF2B5EF4-FFF2-40B4-BE49-F238E27FC236}">
                    <a16:creationId xmlns:a16="http://schemas.microsoft.com/office/drawing/2014/main" id="{0900679B-DCAF-44EA-7C4D-AE9FEE05220B}"/>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8313;p24">
                <a:extLst>
                  <a:ext uri="{FF2B5EF4-FFF2-40B4-BE49-F238E27FC236}">
                    <a16:creationId xmlns:a16="http://schemas.microsoft.com/office/drawing/2014/main" id="{FACFCAA4-F609-B695-7C85-C88E80EF92DF}"/>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8314;p24">
                <a:extLst>
                  <a:ext uri="{FF2B5EF4-FFF2-40B4-BE49-F238E27FC236}">
                    <a16:creationId xmlns:a16="http://schemas.microsoft.com/office/drawing/2014/main" id="{AB8AA32D-475C-AB84-79ED-5B0A982F86C3}"/>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8315;p24">
                <a:extLst>
                  <a:ext uri="{FF2B5EF4-FFF2-40B4-BE49-F238E27FC236}">
                    <a16:creationId xmlns:a16="http://schemas.microsoft.com/office/drawing/2014/main" id="{E3A7756E-6D87-92E1-30BC-1F8810126AE9}"/>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8316;p24">
                <a:extLst>
                  <a:ext uri="{FF2B5EF4-FFF2-40B4-BE49-F238E27FC236}">
                    <a16:creationId xmlns:a16="http://schemas.microsoft.com/office/drawing/2014/main" id="{A6DFACFA-83BE-624F-D6CB-5AC32BF0DB5B}"/>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8317;p24">
                <a:extLst>
                  <a:ext uri="{FF2B5EF4-FFF2-40B4-BE49-F238E27FC236}">
                    <a16:creationId xmlns:a16="http://schemas.microsoft.com/office/drawing/2014/main" id="{99761F57-5023-17DA-5149-13C81C078062}"/>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8318;p24">
                <a:extLst>
                  <a:ext uri="{FF2B5EF4-FFF2-40B4-BE49-F238E27FC236}">
                    <a16:creationId xmlns:a16="http://schemas.microsoft.com/office/drawing/2014/main" id="{86F1692A-1C66-1FB4-1AD7-D983F9AA126B}"/>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8319;p24">
                <a:extLst>
                  <a:ext uri="{FF2B5EF4-FFF2-40B4-BE49-F238E27FC236}">
                    <a16:creationId xmlns:a16="http://schemas.microsoft.com/office/drawing/2014/main" id="{C60494A3-D2FF-B7B4-96D3-D13DA537A966}"/>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8320;p24">
                <a:extLst>
                  <a:ext uri="{FF2B5EF4-FFF2-40B4-BE49-F238E27FC236}">
                    <a16:creationId xmlns:a16="http://schemas.microsoft.com/office/drawing/2014/main" id="{D19842E7-90BC-2757-7B0B-4F69273F4ADB}"/>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321;p24">
                <a:extLst>
                  <a:ext uri="{FF2B5EF4-FFF2-40B4-BE49-F238E27FC236}">
                    <a16:creationId xmlns:a16="http://schemas.microsoft.com/office/drawing/2014/main" id="{6B2CB61D-F00B-C137-F00B-E4F8251CB4F8}"/>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322;p24">
                <a:extLst>
                  <a:ext uri="{FF2B5EF4-FFF2-40B4-BE49-F238E27FC236}">
                    <a16:creationId xmlns:a16="http://schemas.microsoft.com/office/drawing/2014/main" id="{743CEFB8-D59E-C6CD-37F0-062743BA6CE3}"/>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323;p24">
                <a:extLst>
                  <a:ext uri="{FF2B5EF4-FFF2-40B4-BE49-F238E27FC236}">
                    <a16:creationId xmlns:a16="http://schemas.microsoft.com/office/drawing/2014/main" id="{1F934D29-452C-739A-B7F2-1C40EC8AA460}"/>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24;p24">
                <a:extLst>
                  <a:ext uri="{FF2B5EF4-FFF2-40B4-BE49-F238E27FC236}">
                    <a16:creationId xmlns:a16="http://schemas.microsoft.com/office/drawing/2014/main" id="{3FB84D4B-8138-0F1A-EB9C-8B53AA476C8C}"/>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325;p24">
                <a:extLst>
                  <a:ext uri="{FF2B5EF4-FFF2-40B4-BE49-F238E27FC236}">
                    <a16:creationId xmlns:a16="http://schemas.microsoft.com/office/drawing/2014/main" id="{CF23FFB5-2180-3731-4D1A-E0503E418A92}"/>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326;p24">
                <a:extLst>
                  <a:ext uri="{FF2B5EF4-FFF2-40B4-BE49-F238E27FC236}">
                    <a16:creationId xmlns:a16="http://schemas.microsoft.com/office/drawing/2014/main" id="{95921C74-ACBB-AC57-A002-B20B89631FF6}"/>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327;p24">
                <a:extLst>
                  <a:ext uri="{FF2B5EF4-FFF2-40B4-BE49-F238E27FC236}">
                    <a16:creationId xmlns:a16="http://schemas.microsoft.com/office/drawing/2014/main" id="{F4CEF1F0-91E1-3BF7-C53B-799AA6EB9E4F}"/>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328;p24">
                <a:extLst>
                  <a:ext uri="{FF2B5EF4-FFF2-40B4-BE49-F238E27FC236}">
                    <a16:creationId xmlns:a16="http://schemas.microsoft.com/office/drawing/2014/main" id="{8ED07B4D-0612-1248-FAEC-F351EE61FAC1}"/>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329;p24">
                <a:extLst>
                  <a:ext uri="{FF2B5EF4-FFF2-40B4-BE49-F238E27FC236}">
                    <a16:creationId xmlns:a16="http://schemas.microsoft.com/office/drawing/2014/main" id="{AFB0D1FA-A6A8-1079-9C14-590FEC356125}"/>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330;p24">
                <a:extLst>
                  <a:ext uri="{FF2B5EF4-FFF2-40B4-BE49-F238E27FC236}">
                    <a16:creationId xmlns:a16="http://schemas.microsoft.com/office/drawing/2014/main" id="{8D59550B-27B1-A17E-50D0-BF1EAB03DE2B}"/>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8331;p24">
                <a:extLst>
                  <a:ext uri="{FF2B5EF4-FFF2-40B4-BE49-F238E27FC236}">
                    <a16:creationId xmlns:a16="http://schemas.microsoft.com/office/drawing/2014/main" id="{CD671D6E-29F9-46BC-59C8-EC7869A333C8}"/>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8332;p24">
                <a:extLst>
                  <a:ext uri="{FF2B5EF4-FFF2-40B4-BE49-F238E27FC236}">
                    <a16:creationId xmlns:a16="http://schemas.microsoft.com/office/drawing/2014/main" id="{B2B7FDBC-F872-33ED-D3F0-59EC281B7469}"/>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8333;p24">
                <a:extLst>
                  <a:ext uri="{FF2B5EF4-FFF2-40B4-BE49-F238E27FC236}">
                    <a16:creationId xmlns:a16="http://schemas.microsoft.com/office/drawing/2014/main" id="{328DAC1C-0E13-A1E0-6082-4E834E42D02E}"/>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8334;p24">
                <a:extLst>
                  <a:ext uri="{FF2B5EF4-FFF2-40B4-BE49-F238E27FC236}">
                    <a16:creationId xmlns:a16="http://schemas.microsoft.com/office/drawing/2014/main" id="{84665794-AF4F-653E-AEC2-FA7C8F649768}"/>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8335;p24">
                <a:extLst>
                  <a:ext uri="{FF2B5EF4-FFF2-40B4-BE49-F238E27FC236}">
                    <a16:creationId xmlns:a16="http://schemas.microsoft.com/office/drawing/2014/main" id="{2C9C1E07-0EE0-0F71-8019-C8B43616EB36}"/>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8336;p24">
                <a:extLst>
                  <a:ext uri="{FF2B5EF4-FFF2-40B4-BE49-F238E27FC236}">
                    <a16:creationId xmlns:a16="http://schemas.microsoft.com/office/drawing/2014/main" id="{21479393-5D78-B985-C8C2-33B26F777745}"/>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8337;p24">
                <a:extLst>
                  <a:ext uri="{FF2B5EF4-FFF2-40B4-BE49-F238E27FC236}">
                    <a16:creationId xmlns:a16="http://schemas.microsoft.com/office/drawing/2014/main" id="{363166F6-278A-96E3-1B96-5A2444A0D0F1}"/>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8338;p24">
                <a:extLst>
                  <a:ext uri="{FF2B5EF4-FFF2-40B4-BE49-F238E27FC236}">
                    <a16:creationId xmlns:a16="http://schemas.microsoft.com/office/drawing/2014/main" id="{1A759502-B135-5EEE-4821-188FFD639849}"/>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8339;p24">
                <a:extLst>
                  <a:ext uri="{FF2B5EF4-FFF2-40B4-BE49-F238E27FC236}">
                    <a16:creationId xmlns:a16="http://schemas.microsoft.com/office/drawing/2014/main" id="{0BC57E8C-C84B-0E5B-436E-4F9C8974D830}"/>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8340;p24">
                <a:extLst>
                  <a:ext uri="{FF2B5EF4-FFF2-40B4-BE49-F238E27FC236}">
                    <a16:creationId xmlns:a16="http://schemas.microsoft.com/office/drawing/2014/main" id="{CCF4E789-EEE3-D4D2-D966-F5D31217B20C}"/>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8341;p24">
                <a:extLst>
                  <a:ext uri="{FF2B5EF4-FFF2-40B4-BE49-F238E27FC236}">
                    <a16:creationId xmlns:a16="http://schemas.microsoft.com/office/drawing/2014/main" id="{FA92CEAE-811D-1E27-49E2-5F27E3D11538}"/>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8342;p24">
                <a:extLst>
                  <a:ext uri="{FF2B5EF4-FFF2-40B4-BE49-F238E27FC236}">
                    <a16:creationId xmlns:a16="http://schemas.microsoft.com/office/drawing/2014/main" id="{ED925DE7-1B7F-9CE8-EC0D-DCCA61009685}"/>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8343;p24">
                <a:extLst>
                  <a:ext uri="{FF2B5EF4-FFF2-40B4-BE49-F238E27FC236}">
                    <a16:creationId xmlns:a16="http://schemas.microsoft.com/office/drawing/2014/main" id="{71A5FDD2-831A-56D5-F7C2-D4A79F88D285}"/>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8344;p24">
                <a:extLst>
                  <a:ext uri="{FF2B5EF4-FFF2-40B4-BE49-F238E27FC236}">
                    <a16:creationId xmlns:a16="http://schemas.microsoft.com/office/drawing/2014/main" id="{2DF362CE-DCD5-B566-C5B3-4576771F126A}"/>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8345;p24">
                <a:extLst>
                  <a:ext uri="{FF2B5EF4-FFF2-40B4-BE49-F238E27FC236}">
                    <a16:creationId xmlns:a16="http://schemas.microsoft.com/office/drawing/2014/main" id="{08637E5A-4307-391B-A99E-AFE0673835D9}"/>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8346;p24">
                <a:extLst>
                  <a:ext uri="{FF2B5EF4-FFF2-40B4-BE49-F238E27FC236}">
                    <a16:creationId xmlns:a16="http://schemas.microsoft.com/office/drawing/2014/main" id="{C26F0CA7-A97E-B227-B5CB-062660B72B5E}"/>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8347;p24">
                <a:extLst>
                  <a:ext uri="{FF2B5EF4-FFF2-40B4-BE49-F238E27FC236}">
                    <a16:creationId xmlns:a16="http://schemas.microsoft.com/office/drawing/2014/main" id="{25BB44E4-1977-5890-6DAD-FA6B285C3C48}"/>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8348;p24">
                <a:extLst>
                  <a:ext uri="{FF2B5EF4-FFF2-40B4-BE49-F238E27FC236}">
                    <a16:creationId xmlns:a16="http://schemas.microsoft.com/office/drawing/2014/main" id="{2602C6BE-85FF-7095-C696-8849A01B3468}"/>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8349;p24">
                <a:extLst>
                  <a:ext uri="{FF2B5EF4-FFF2-40B4-BE49-F238E27FC236}">
                    <a16:creationId xmlns:a16="http://schemas.microsoft.com/office/drawing/2014/main" id="{04B24322-41DD-944E-7829-4637C985A6AB}"/>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8350;p24">
                <a:extLst>
                  <a:ext uri="{FF2B5EF4-FFF2-40B4-BE49-F238E27FC236}">
                    <a16:creationId xmlns:a16="http://schemas.microsoft.com/office/drawing/2014/main" id="{B57DD76B-A616-A984-A92D-C77CFEC4ADA9}"/>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8351;p24">
                <a:extLst>
                  <a:ext uri="{FF2B5EF4-FFF2-40B4-BE49-F238E27FC236}">
                    <a16:creationId xmlns:a16="http://schemas.microsoft.com/office/drawing/2014/main" id="{F65AF958-F223-5BB8-515D-347938221AEC}"/>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8352;p24">
                <a:extLst>
                  <a:ext uri="{FF2B5EF4-FFF2-40B4-BE49-F238E27FC236}">
                    <a16:creationId xmlns:a16="http://schemas.microsoft.com/office/drawing/2014/main" id="{D8B38D7D-FC59-BAB7-A1BD-81A0CEAD612E}"/>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8353;p24">
                <a:extLst>
                  <a:ext uri="{FF2B5EF4-FFF2-40B4-BE49-F238E27FC236}">
                    <a16:creationId xmlns:a16="http://schemas.microsoft.com/office/drawing/2014/main" id="{45399CF4-B60B-FF04-47AF-D44451BC459D}"/>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8354;p24">
                <a:extLst>
                  <a:ext uri="{FF2B5EF4-FFF2-40B4-BE49-F238E27FC236}">
                    <a16:creationId xmlns:a16="http://schemas.microsoft.com/office/drawing/2014/main" id="{29D3DA44-CFB0-4509-7B67-544BF44A56A0}"/>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8355;p24">
                <a:extLst>
                  <a:ext uri="{FF2B5EF4-FFF2-40B4-BE49-F238E27FC236}">
                    <a16:creationId xmlns:a16="http://schemas.microsoft.com/office/drawing/2014/main" id="{E2F1E96E-84FC-F364-31E2-9E618A34D509}"/>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8356;p24">
                <a:extLst>
                  <a:ext uri="{FF2B5EF4-FFF2-40B4-BE49-F238E27FC236}">
                    <a16:creationId xmlns:a16="http://schemas.microsoft.com/office/drawing/2014/main" id="{C16F47A1-7155-0C37-86B5-AF1DE073299A}"/>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8357;p24">
                <a:extLst>
                  <a:ext uri="{FF2B5EF4-FFF2-40B4-BE49-F238E27FC236}">
                    <a16:creationId xmlns:a16="http://schemas.microsoft.com/office/drawing/2014/main" id="{1F8B6470-079F-811E-5D44-113F44220E7B}"/>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8358;p24">
                <a:extLst>
                  <a:ext uri="{FF2B5EF4-FFF2-40B4-BE49-F238E27FC236}">
                    <a16:creationId xmlns:a16="http://schemas.microsoft.com/office/drawing/2014/main" id="{8B7CD17B-1EF0-1873-22F5-C982A0AE8E3C}"/>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8359;p24">
                <a:extLst>
                  <a:ext uri="{FF2B5EF4-FFF2-40B4-BE49-F238E27FC236}">
                    <a16:creationId xmlns:a16="http://schemas.microsoft.com/office/drawing/2014/main" id="{D76D4F5E-B6B3-EEDC-DB98-E7EF7CD68C5B}"/>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8360;p24">
                <a:extLst>
                  <a:ext uri="{FF2B5EF4-FFF2-40B4-BE49-F238E27FC236}">
                    <a16:creationId xmlns:a16="http://schemas.microsoft.com/office/drawing/2014/main" id="{2D9CE05C-F4D9-BE94-EA78-1D4385A3B06E}"/>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8361;p24">
                <a:extLst>
                  <a:ext uri="{FF2B5EF4-FFF2-40B4-BE49-F238E27FC236}">
                    <a16:creationId xmlns:a16="http://schemas.microsoft.com/office/drawing/2014/main" id="{6D2A285F-A8F5-8502-B7D5-D81EE489B316}"/>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8362;p24">
                <a:extLst>
                  <a:ext uri="{FF2B5EF4-FFF2-40B4-BE49-F238E27FC236}">
                    <a16:creationId xmlns:a16="http://schemas.microsoft.com/office/drawing/2014/main" id="{23ED9405-8D47-866C-411C-68DD9BD719AE}"/>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8363;p24">
                <a:extLst>
                  <a:ext uri="{FF2B5EF4-FFF2-40B4-BE49-F238E27FC236}">
                    <a16:creationId xmlns:a16="http://schemas.microsoft.com/office/drawing/2014/main" id="{5126365F-1979-690A-F216-124A52B9F7BC}"/>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8364;p24">
                <a:extLst>
                  <a:ext uri="{FF2B5EF4-FFF2-40B4-BE49-F238E27FC236}">
                    <a16:creationId xmlns:a16="http://schemas.microsoft.com/office/drawing/2014/main" id="{E879BB5C-338B-F2F6-66CF-CC8B7F659308}"/>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8365;p24">
                <a:extLst>
                  <a:ext uri="{FF2B5EF4-FFF2-40B4-BE49-F238E27FC236}">
                    <a16:creationId xmlns:a16="http://schemas.microsoft.com/office/drawing/2014/main" id="{135907CF-E3A5-C114-99F5-39DAE74FC5AF}"/>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8366;p24">
                <a:extLst>
                  <a:ext uri="{FF2B5EF4-FFF2-40B4-BE49-F238E27FC236}">
                    <a16:creationId xmlns:a16="http://schemas.microsoft.com/office/drawing/2014/main" id="{311E5640-E718-78DE-1C12-5E0740B039D9}"/>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8367;p24">
                <a:extLst>
                  <a:ext uri="{FF2B5EF4-FFF2-40B4-BE49-F238E27FC236}">
                    <a16:creationId xmlns:a16="http://schemas.microsoft.com/office/drawing/2014/main" id="{55778491-B9F1-E6A8-1291-B0EE88533B92}"/>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8368;p24">
                <a:extLst>
                  <a:ext uri="{FF2B5EF4-FFF2-40B4-BE49-F238E27FC236}">
                    <a16:creationId xmlns:a16="http://schemas.microsoft.com/office/drawing/2014/main" id="{030D46A4-63E7-AB9B-77F0-94B197071693}"/>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8369;p24">
                <a:extLst>
                  <a:ext uri="{FF2B5EF4-FFF2-40B4-BE49-F238E27FC236}">
                    <a16:creationId xmlns:a16="http://schemas.microsoft.com/office/drawing/2014/main" id="{49BCF24A-A25E-DE91-4527-AFEB242EA8BA}"/>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8370;p24">
                <a:extLst>
                  <a:ext uri="{FF2B5EF4-FFF2-40B4-BE49-F238E27FC236}">
                    <a16:creationId xmlns:a16="http://schemas.microsoft.com/office/drawing/2014/main" id="{D2CC347A-3C32-6F67-5B81-63A868D53088}"/>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8371;p24">
                <a:extLst>
                  <a:ext uri="{FF2B5EF4-FFF2-40B4-BE49-F238E27FC236}">
                    <a16:creationId xmlns:a16="http://schemas.microsoft.com/office/drawing/2014/main" id="{16DA0B92-0177-62D9-04F7-74F31109D448}"/>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8372;p24">
                <a:extLst>
                  <a:ext uri="{FF2B5EF4-FFF2-40B4-BE49-F238E27FC236}">
                    <a16:creationId xmlns:a16="http://schemas.microsoft.com/office/drawing/2014/main" id="{C3304231-5929-DB0D-7CC1-7BD6969ACE55}"/>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8373;p24">
              <a:extLst>
                <a:ext uri="{FF2B5EF4-FFF2-40B4-BE49-F238E27FC236}">
                  <a16:creationId xmlns:a16="http://schemas.microsoft.com/office/drawing/2014/main" id="{8E0421D2-30C6-78B5-285A-560A280FEB2B}"/>
                </a:ext>
              </a:extLst>
            </p:cNvPr>
            <p:cNvGrpSpPr/>
            <p:nvPr/>
          </p:nvGrpSpPr>
          <p:grpSpPr>
            <a:xfrm rot="-1841752" flipH="1">
              <a:off x="3053663" y="4302129"/>
              <a:ext cx="1290897" cy="1085120"/>
              <a:chOff x="4168732" y="1578984"/>
              <a:chExt cx="556852" cy="468086"/>
            </a:xfrm>
          </p:grpSpPr>
          <p:sp>
            <p:nvSpPr>
              <p:cNvPr id="72" name="Google Shape;18374;p24">
                <a:extLst>
                  <a:ext uri="{FF2B5EF4-FFF2-40B4-BE49-F238E27FC236}">
                    <a16:creationId xmlns:a16="http://schemas.microsoft.com/office/drawing/2014/main" id="{822C4E7C-01B8-9946-1563-858AAA325F56}"/>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8375;p24">
                <a:extLst>
                  <a:ext uri="{FF2B5EF4-FFF2-40B4-BE49-F238E27FC236}">
                    <a16:creationId xmlns:a16="http://schemas.microsoft.com/office/drawing/2014/main" id="{F3BE95B2-C163-C92E-7047-4429CC702917}"/>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8376;p24">
                <a:extLst>
                  <a:ext uri="{FF2B5EF4-FFF2-40B4-BE49-F238E27FC236}">
                    <a16:creationId xmlns:a16="http://schemas.microsoft.com/office/drawing/2014/main" id="{76535A82-4F49-D880-DF59-B65275929EB8}"/>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8377;p24">
                <a:extLst>
                  <a:ext uri="{FF2B5EF4-FFF2-40B4-BE49-F238E27FC236}">
                    <a16:creationId xmlns:a16="http://schemas.microsoft.com/office/drawing/2014/main" id="{98D0F277-045D-8F7E-91E7-B857843CD2DA}"/>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8378;p24">
                <a:extLst>
                  <a:ext uri="{FF2B5EF4-FFF2-40B4-BE49-F238E27FC236}">
                    <a16:creationId xmlns:a16="http://schemas.microsoft.com/office/drawing/2014/main" id="{1BEA3FAA-24B7-6BC4-36D1-DBEC71CD3193}"/>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8379;p24">
                <a:extLst>
                  <a:ext uri="{FF2B5EF4-FFF2-40B4-BE49-F238E27FC236}">
                    <a16:creationId xmlns:a16="http://schemas.microsoft.com/office/drawing/2014/main" id="{4FEAE057-EFDB-347B-CAC7-A3A26E4F4EFE}"/>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8380;p24">
                <a:extLst>
                  <a:ext uri="{FF2B5EF4-FFF2-40B4-BE49-F238E27FC236}">
                    <a16:creationId xmlns:a16="http://schemas.microsoft.com/office/drawing/2014/main" id="{7CF19F17-BD4C-9700-3127-E254611B59BE}"/>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8381;p24">
                <a:extLst>
                  <a:ext uri="{FF2B5EF4-FFF2-40B4-BE49-F238E27FC236}">
                    <a16:creationId xmlns:a16="http://schemas.microsoft.com/office/drawing/2014/main" id="{E94F1A20-FB27-9059-B5F8-52F2442DEBCC}"/>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8382;p24">
                <a:extLst>
                  <a:ext uri="{FF2B5EF4-FFF2-40B4-BE49-F238E27FC236}">
                    <a16:creationId xmlns:a16="http://schemas.microsoft.com/office/drawing/2014/main" id="{BB1BDAA5-C55E-C0DE-73C2-FF493E620CA6}"/>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8383;p24">
                <a:extLst>
                  <a:ext uri="{FF2B5EF4-FFF2-40B4-BE49-F238E27FC236}">
                    <a16:creationId xmlns:a16="http://schemas.microsoft.com/office/drawing/2014/main" id="{88723E72-ACD7-3B4E-BBB1-8CF9289DC6D1}"/>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8384;p24">
                <a:extLst>
                  <a:ext uri="{FF2B5EF4-FFF2-40B4-BE49-F238E27FC236}">
                    <a16:creationId xmlns:a16="http://schemas.microsoft.com/office/drawing/2014/main" id="{1DA8FF12-FF45-8BE2-7537-F2E76739A71E}"/>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8385;p24">
                <a:extLst>
                  <a:ext uri="{FF2B5EF4-FFF2-40B4-BE49-F238E27FC236}">
                    <a16:creationId xmlns:a16="http://schemas.microsoft.com/office/drawing/2014/main" id="{B0DA33C9-E78B-576E-65A0-B5C16226B617}"/>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8386;p24">
                <a:extLst>
                  <a:ext uri="{FF2B5EF4-FFF2-40B4-BE49-F238E27FC236}">
                    <a16:creationId xmlns:a16="http://schemas.microsoft.com/office/drawing/2014/main" id="{1A214E7A-9A5A-87E9-C357-9D05BDAEB04A}"/>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8387;p24">
                <a:extLst>
                  <a:ext uri="{FF2B5EF4-FFF2-40B4-BE49-F238E27FC236}">
                    <a16:creationId xmlns:a16="http://schemas.microsoft.com/office/drawing/2014/main" id="{0EE0AD06-A900-E215-3338-51460A68459C}"/>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8388;p24">
                <a:extLst>
                  <a:ext uri="{FF2B5EF4-FFF2-40B4-BE49-F238E27FC236}">
                    <a16:creationId xmlns:a16="http://schemas.microsoft.com/office/drawing/2014/main" id="{13D3D214-F6DA-4C0A-0409-0E56FDC5A0A1}"/>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8389;p24">
                <a:extLst>
                  <a:ext uri="{FF2B5EF4-FFF2-40B4-BE49-F238E27FC236}">
                    <a16:creationId xmlns:a16="http://schemas.microsoft.com/office/drawing/2014/main" id="{CC078E7D-EA8F-0253-B8EC-A56623870E16}"/>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8390;p24">
                <a:extLst>
                  <a:ext uri="{FF2B5EF4-FFF2-40B4-BE49-F238E27FC236}">
                    <a16:creationId xmlns:a16="http://schemas.microsoft.com/office/drawing/2014/main" id="{492872CF-1DF1-238E-AD54-9967BC73B3FE}"/>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8391;p24">
                <a:extLst>
                  <a:ext uri="{FF2B5EF4-FFF2-40B4-BE49-F238E27FC236}">
                    <a16:creationId xmlns:a16="http://schemas.microsoft.com/office/drawing/2014/main" id="{4F49E3BC-5F1F-9828-78AB-4632ABEFC9ED}"/>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8392;p24">
                <a:extLst>
                  <a:ext uri="{FF2B5EF4-FFF2-40B4-BE49-F238E27FC236}">
                    <a16:creationId xmlns:a16="http://schemas.microsoft.com/office/drawing/2014/main" id="{F3A48849-CEF5-DD70-B8E4-C635E9E658BA}"/>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8393;p24">
                <a:extLst>
                  <a:ext uri="{FF2B5EF4-FFF2-40B4-BE49-F238E27FC236}">
                    <a16:creationId xmlns:a16="http://schemas.microsoft.com/office/drawing/2014/main" id="{AEC2647B-97AB-A286-1521-02EBDC122B10}"/>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8394;p24">
                <a:extLst>
                  <a:ext uri="{FF2B5EF4-FFF2-40B4-BE49-F238E27FC236}">
                    <a16:creationId xmlns:a16="http://schemas.microsoft.com/office/drawing/2014/main" id="{FA8BADBD-BDC1-A872-3DA0-58DD69EF7DB5}"/>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8395;p24">
                <a:extLst>
                  <a:ext uri="{FF2B5EF4-FFF2-40B4-BE49-F238E27FC236}">
                    <a16:creationId xmlns:a16="http://schemas.microsoft.com/office/drawing/2014/main" id="{6CF116EB-4A7C-DB6D-EF95-96FCFAD909FD}"/>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8396;p24">
                <a:extLst>
                  <a:ext uri="{FF2B5EF4-FFF2-40B4-BE49-F238E27FC236}">
                    <a16:creationId xmlns:a16="http://schemas.microsoft.com/office/drawing/2014/main" id="{07F9E47D-FC85-2163-118F-AD6D79594063}"/>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8397;p24">
                <a:extLst>
                  <a:ext uri="{FF2B5EF4-FFF2-40B4-BE49-F238E27FC236}">
                    <a16:creationId xmlns:a16="http://schemas.microsoft.com/office/drawing/2014/main" id="{6982217A-0C1D-43EB-EADC-1518D8454361}"/>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8398;p24">
                <a:extLst>
                  <a:ext uri="{FF2B5EF4-FFF2-40B4-BE49-F238E27FC236}">
                    <a16:creationId xmlns:a16="http://schemas.microsoft.com/office/drawing/2014/main" id="{565E4DEA-D295-B4D7-C13B-6D23DFB74523}"/>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8399;p24">
                <a:extLst>
                  <a:ext uri="{FF2B5EF4-FFF2-40B4-BE49-F238E27FC236}">
                    <a16:creationId xmlns:a16="http://schemas.microsoft.com/office/drawing/2014/main" id="{E26123D7-C291-9539-8949-1570C10C0733}"/>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8400;p24">
                <a:extLst>
                  <a:ext uri="{FF2B5EF4-FFF2-40B4-BE49-F238E27FC236}">
                    <a16:creationId xmlns:a16="http://schemas.microsoft.com/office/drawing/2014/main" id="{087D8046-37CC-B8E0-330B-47964DF90D41}"/>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8401;p24">
                <a:extLst>
                  <a:ext uri="{FF2B5EF4-FFF2-40B4-BE49-F238E27FC236}">
                    <a16:creationId xmlns:a16="http://schemas.microsoft.com/office/drawing/2014/main" id="{4A0772E9-AD12-345F-BFB7-FD8532D2EF89}"/>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8402;p24">
                <a:extLst>
                  <a:ext uri="{FF2B5EF4-FFF2-40B4-BE49-F238E27FC236}">
                    <a16:creationId xmlns:a16="http://schemas.microsoft.com/office/drawing/2014/main" id="{773B7DB7-FBB0-4456-8E0F-69019EAE02E7}"/>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8403;p24">
                <a:extLst>
                  <a:ext uri="{FF2B5EF4-FFF2-40B4-BE49-F238E27FC236}">
                    <a16:creationId xmlns:a16="http://schemas.microsoft.com/office/drawing/2014/main" id="{3CEFEBED-D984-44CD-ECB0-B540A3C6B1B2}"/>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8404;p24">
                <a:extLst>
                  <a:ext uri="{FF2B5EF4-FFF2-40B4-BE49-F238E27FC236}">
                    <a16:creationId xmlns:a16="http://schemas.microsoft.com/office/drawing/2014/main" id="{F4F24537-5F5A-9577-6C6C-59A5D40C3733}"/>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8405;p24">
                <a:extLst>
                  <a:ext uri="{FF2B5EF4-FFF2-40B4-BE49-F238E27FC236}">
                    <a16:creationId xmlns:a16="http://schemas.microsoft.com/office/drawing/2014/main" id="{EB987DC8-11D8-26DC-B243-A409E8ECC18C}"/>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8406;p24">
                <a:extLst>
                  <a:ext uri="{FF2B5EF4-FFF2-40B4-BE49-F238E27FC236}">
                    <a16:creationId xmlns:a16="http://schemas.microsoft.com/office/drawing/2014/main" id="{C3F52D26-6C29-35E1-9221-9B419AB5AD48}"/>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8407;p24">
                <a:extLst>
                  <a:ext uri="{FF2B5EF4-FFF2-40B4-BE49-F238E27FC236}">
                    <a16:creationId xmlns:a16="http://schemas.microsoft.com/office/drawing/2014/main" id="{7E36D844-BE28-F444-8B31-6848488DB833}"/>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8408;p24">
                <a:extLst>
                  <a:ext uri="{FF2B5EF4-FFF2-40B4-BE49-F238E27FC236}">
                    <a16:creationId xmlns:a16="http://schemas.microsoft.com/office/drawing/2014/main" id="{C889C68F-EB0B-3376-9B63-F4D0B715F937}"/>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8409;p24">
                <a:extLst>
                  <a:ext uri="{FF2B5EF4-FFF2-40B4-BE49-F238E27FC236}">
                    <a16:creationId xmlns:a16="http://schemas.microsoft.com/office/drawing/2014/main" id="{9A33BC5C-DAF4-4E16-535F-11BFEF177321}"/>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8410;p24">
                <a:extLst>
                  <a:ext uri="{FF2B5EF4-FFF2-40B4-BE49-F238E27FC236}">
                    <a16:creationId xmlns:a16="http://schemas.microsoft.com/office/drawing/2014/main" id="{87CC4DD7-0013-10E6-9E9C-CACD8C52BF7A}"/>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8411;p24">
                <a:extLst>
                  <a:ext uri="{FF2B5EF4-FFF2-40B4-BE49-F238E27FC236}">
                    <a16:creationId xmlns:a16="http://schemas.microsoft.com/office/drawing/2014/main" id="{5979C820-FFB6-B8A3-8A16-8166FA7E44E5}"/>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8412;p24">
                <a:extLst>
                  <a:ext uri="{FF2B5EF4-FFF2-40B4-BE49-F238E27FC236}">
                    <a16:creationId xmlns:a16="http://schemas.microsoft.com/office/drawing/2014/main" id="{0992BC24-B12F-1CF7-B275-B0636DA4F133}"/>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8413;p24">
                <a:extLst>
                  <a:ext uri="{FF2B5EF4-FFF2-40B4-BE49-F238E27FC236}">
                    <a16:creationId xmlns:a16="http://schemas.microsoft.com/office/drawing/2014/main" id="{38361759-4BD3-DC21-AAD9-FA494BD1984F}"/>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8414;p24">
                <a:extLst>
                  <a:ext uri="{FF2B5EF4-FFF2-40B4-BE49-F238E27FC236}">
                    <a16:creationId xmlns:a16="http://schemas.microsoft.com/office/drawing/2014/main" id="{2E6A1DB7-DE7B-B70F-A02D-B25AD3A434F8}"/>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8415;p24">
                <a:extLst>
                  <a:ext uri="{FF2B5EF4-FFF2-40B4-BE49-F238E27FC236}">
                    <a16:creationId xmlns:a16="http://schemas.microsoft.com/office/drawing/2014/main" id="{19A3D216-1AF8-1478-D6C0-5A96D6BAE05A}"/>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8416;p24">
                <a:extLst>
                  <a:ext uri="{FF2B5EF4-FFF2-40B4-BE49-F238E27FC236}">
                    <a16:creationId xmlns:a16="http://schemas.microsoft.com/office/drawing/2014/main" id="{43D202C0-5EDE-6531-B5C1-6F569CAFAFCD}"/>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8417;p24">
                <a:extLst>
                  <a:ext uri="{FF2B5EF4-FFF2-40B4-BE49-F238E27FC236}">
                    <a16:creationId xmlns:a16="http://schemas.microsoft.com/office/drawing/2014/main" id="{E6A09B18-1FBA-6C72-8211-E201C1B50F6B}"/>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8418;p24">
                <a:extLst>
                  <a:ext uri="{FF2B5EF4-FFF2-40B4-BE49-F238E27FC236}">
                    <a16:creationId xmlns:a16="http://schemas.microsoft.com/office/drawing/2014/main" id="{26EF1553-3AD3-DDD2-21BF-5CD0E1AD6B3D}"/>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8419;p24">
                <a:extLst>
                  <a:ext uri="{FF2B5EF4-FFF2-40B4-BE49-F238E27FC236}">
                    <a16:creationId xmlns:a16="http://schemas.microsoft.com/office/drawing/2014/main" id="{83C1916E-F43E-AE29-EBFB-AFBBFA725791}"/>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8420;p24">
                <a:extLst>
                  <a:ext uri="{FF2B5EF4-FFF2-40B4-BE49-F238E27FC236}">
                    <a16:creationId xmlns:a16="http://schemas.microsoft.com/office/drawing/2014/main" id="{4354EAE3-F6FC-84F4-16C1-C7A972975BC0}"/>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8421;p24">
                <a:extLst>
                  <a:ext uri="{FF2B5EF4-FFF2-40B4-BE49-F238E27FC236}">
                    <a16:creationId xmlns:a16="http://schemas.microsoft.com/office/drawing/2014/main" id="{4051C815-A024-4DA8-5BA4-BCB1E00AD163}"/>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8422;p24">
                <a:extLst>
                  <a:ext uri="{FF2B5EF4-FFF2-40B4-BE49-F238E27FC236}">
                    <a16:creationId xmlns:a16="http://schemas.microsoft.com/office/drawing/2014/main" id="{80818FD9-61AA-0FB9-7237-E1C3BE222BFE}"/>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8423;p24">
                <a:extLst>
                  <a:ext uri="{FF2B5EF4-FFF2-40B4-BE49-F238E27FC236}">
                    <a16:creationId xmlns:a16="http://schemas.microsoft.com/office/drawing/2014/main" id="{CC25637F-5ED7-675D-6893-DD2D43CDB677}"/>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8424;p24">
                <a:extLst>
                  <a:ext uri="{FF2B5EF4-FFF2-40B4-BE49-F238E27FC236}">
                    <a16:creationId xmlns:a16="http://schemas.microsoft.com/office/drawing/2014/main" id="{7B3D8459-C89B-2B35-C608-133926518F05}"/>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8425;p24">
                <a:extLst>
                  <a:ext uri="{FF2B5EF4-FFF2-40B4-BE49-F238E27FC236}">
                    <a16:creationId xmlns:a16="http://schemas.microsoft.com/office/drawing/2014/main" id="{F29509D8-BB37-BF84-4AFA-6E12ED106DE8}"/>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8426;p24">
                <a:extLst>
                  <a:ext uri="{FF2B5EF4-FFF2-40B4-BE49-F238E27FC236}">
                    <a16:creationId xmlns:a16="http://schemas.microsoft.com/office/drawing/2014/main" id="{1EA19118-B446-C8F8-8DAD-E6AA4E755BBB}"/>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8427;p24">
                <a:extLst>
                  <a:ext uri="{FF2B5EF4-FFF2-40B4-BE49-F238E27FC236}">
                    <a16:creationId xmlns:a16="http://schemas.microsoft.com/office/drawing/2014/main" id="{1FD6DF94-E0C8-0FDB-DE0A-23CA0DA8E102}"/>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8428;p24">
                <a:extLst>
                  <a:ext uri="{FF2B5EF4-FFF2-40B4-BE49-F238E27FC236}">
                    <a16:creationId xmlns:a16="http://schemas.microsoft.com/office/drawing/2014/main" id="{1241EE95-C443-9AF9-62A3-71F3C9414405}"/>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8429;p24">
                <a:extLst>
                  <a:ext uri="{FF2B5EF4-FFF2-40B4-BE49-F238E27FC236}">
                    <a16:creationId xmlns:a16="http://schemas.microsoft.com/office/drawing/2014/main" id="{A8636597-275F-5518-14F5-955E5A8CA48B}"/>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8430;p24">
                <a:extLst>
                  <a:ext uri="{FF2B5EF4-FFF2-40B4-BE49-F238E27FC236}">
                    <a16:creationId xmlns:a16="http://schemas.microsoft.com/office/drawing/2014/main" id="{8678E250-14E2-BCE7-A3FC-2C566441495F}"/>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8431;p24">
                <a:extLst>
                  <a:ext uri="{FF2B5EF4-FFF2-40B4-BE49-F238E27FC236}">
                    <a16:creationId xmlns:a16="http://schemas.microsoft.com/office/drawing/2014/main" id="{AFD4A212-492E-A124-97F9-0B9307E6101A}"/>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8432;p24">
                <a:extLst>
                  <a:ext uri="{FF2B5EF4-FFF2-40B4-BE49-F238E27FC236}">
                    <a16:creationId xmlns:a16="http://schemas.microsoft.com/office/drawing/2014/main" id="{CDAF48A9-6CF0-A3E8-4638-FCE1DAD62D7B}"/>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8433;p24">
                <a:extLst>
                  <a:ext uri="{FF2B5EF4-FFF2-40B4-BE49-F238E27FC236}">
                    <a16:creationId xmlns:a16="http://schemas.microsoft.com/office/drawing/2014/main" id="{680AC4E0-1863-6156-5451-728A89D216F5}"/>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8434;p24">
                <a:extLst>
                  <a:ext uri="{FF2B5EF4-FFF2-40B4-BE49-F238E27FC236}">
                    <a16:creationId xmlns:a16="http://schemas.microsoft.com/office/drawing/2014/main" id="{FC95D00B-40F7-F630-F3AD-1D18A1C07423}"/>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8435;p24">
                <a:extLst>
                  <a:ext uri="{FF2B5EF4-FFF2-40B4-BE49-F238E27FC236}">
                    <a16:creationId xmlns:a16="http://schemas.microsoft.com/office/drawing/2014/main" id="{B4FAD1D2-4A9E-1602-76FE-A7927284036B}"/>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8436;p24">
                <a:extLst>
                  <a:ext uri="{FF2B5EF4-FFF2-40B4-BE49-F238E27FC236}">
                    <a16:creationId xmlns:a16="http://schemas.microsoft.com/office/drawing/2014/main" id="{CDB2C4A2-E101-9F50-A8BD-9E279AA0BA85}"/>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8437;p24">
                <a:extLst>
                  <a:ext uri="{FF2B5EF4-FFF2-40B4-BE49-F238E27FC236}">
                    <a16:creationId xmlns:a16="http://schemas.microsoft.com/office/drawing/2014/main" id="{4DD7FB71-41BE-9AE7-D6CF-166A623AE9F9}"/>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8438;p24">
                <a:extLst>
                  <a:ext uri="{FF2B5EF4-FFF2-40B4-BE49-F238E27FC236}">
                    <a16:creationId xmlns:a16="http://schemas.microsoft.com/office/drawing/2014/main" id="{529E1C14-37E5-43F3-E3B6-209E0CDB7544}"/>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8439;p24">
                <a:extLst>
                  <a:ext uri="{FF2B5EF4-FFF2-40B4-BE49-F238E27FC236}">
                    <a16:creationId xmlns:a16="http://schemas.microsoft.com/office/drawing/2014/main" id="{5AA916B3-356A-E1E9-4765-A9976027524A}"/>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8440;p24">
                <a:extLst>
                  <a:ext uri="{FF2B5EF4-FFF2-40B4-BE49-F238E27FC236}">
                    <a16:creationId xmlns:a16="http://schemas.microsoft.com/office/drawing/2014/main" id="{997CDE0F-7919-00E1-43D3-BC5FA98C4F69}"/>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8441;p24">
                <a:extLst>
                  <a:ext uri="{FF2B5EF4-FFF2-40B4-BE49-F238E27FC236}">
                    <a16:creationId xmlns:a16="http://schemas.microsoft.com/office/drawing/2014/main" id="{94DBA631-0428-B5BF-BE04-6B92C08C917A}"/>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8442;p24">
                <a:extLst>
                  <a:ext uri="{FF2B5EF4-FFF2-40B4-BE49-F238E27FC236}">
                    <a16:creationId xmlns:a16="http://schemas.microsoft.com/office/drawing/2014/main" id="{D50FEB94-56EE-663C-3260-0CB58AB6F083}"/>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8443;p24">
                <a:extLst>
                  <a:ext uri="{FF2B5EF4-FFF2-40B4-BE49-F238E27FC236}">
                    <a16:creationId xmlns:a16="http://schemas.microsoft.com/office/drawing/2014/main" id="{D21D8564-4251-79AD-95F3-1FCCE40BFA67}"/>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8444;p24">
                <a:extLst>
                  <a:ext uri="{FF2B5EF4-FFF2-40B4-BE49-F238E27FC236}">
                    <a16:creationId xmlns:a16="http://schemas.microsoft.com/office/drawing/2014/main" id="{57FD2014-BE81-924B-AC61-945AA9DC9CD1}"/>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8445;p24">
                <a:extLst>
                  <a:ext uri="{FF2B5EF4-FFF2-40B4-BE49-F238E27FC236}">
                    <a16:creationId xmlns:a16="http://schemas.microsoft.com/office/drawing/2014/main" id="{DFA7BA3F-5421-2E1B-85E8-820DCCF450DB}"/>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8446;p24">
                <a:extLst>
                  <a:ext uri="{FF2B5EF4-FFF2-40B4-BE49-F238E27FC236}">
                    <a16:creationId xmlns:a16="http://schemas.microsoft.com/office/drawing/2014/main" id="{9CA997B0-566F-DC2E-7253-C2B28E88D063}"/>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8447;p24">
                <a:extLst>
                  <a:ext uri="{FF2B5EF4-FFF2-40B4-BE49-F238E27FC236}">
                    <a16:creationId xmlns:a16="http://schemas.microsoft.com/office/drawing/2014/main" id="{9945E51F-C5C1-6ECE-5635-1FA96BBF32B4}"/>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8448;p24">
                <a:extLst>
                  <a:ext uri="{FF2B5EF4-FFF2-40B4-BE49-F238E27FC236}">
                    <a16:creationId xmlns:a16="http://schemas.microsoft.com/office/drawing/2014/main" id="{8D23666C-5016-2049-C949-E58357E0A5FA}"/>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8449;p24">
                <a:extLst>
                  <a:ext uri="{FF2B5EF4-FFF2-40B4-BE49-F238E27FC236}">
                    <a16:creationId xmlns:a16="http://schemas.microsoft.com/office/drawing/2014/main" id="{B8A9C42F-986C-3A23-429F-2773A286979A}"/>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8450;p24">
                <a:extLst>
                  <a:ext uri="{FF2B5EF4-FFF2-40B4-BE49-F238E27FC236}">
                    <a16:creationId xmlns:a16="http://schemas.microsoft.com/office/drawing/2014/main" id="{E109E29B-4F48-E0C7-CFFA-E6522EFA9952}"/>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8451;p24">
                <a:extLst>
                  <a:ext uri="{FF2B5EF4-FFF2-40B4-BE49-F238E27FC236}">
                    <a16:creationId xmlns:a16="http://schemas.microsoft.com/office/drawing/2014/main" id="{0877C445-5271-4815-2318-333DFE4995C4}"/>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8452;p24">
                <a:extLst>
                  <a:ext uri="{FF2B5EF4-FFF2-40B4-BE49-F238E27FC236}">
                    <a16:creationId xmlns:a16="http://schemas.microsoft.com/office/drawing/2014/main" id="{31BA776F-FDDF-4433-D2B9-FDC62D875956}"/>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8453;p24">
                <a:extLst>
                  <a:ext uri="{FF2B5EF4-FFF2-40B4-BE49-F238E27FC236}">
                    <a16:creationId xmlns:a16="http://schemas.microsoft.com/office/drawing/2014/main" id="{15EF8A40-5908-1D0E-E44E-206B277C588B}"/>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18454;p24">
              <a:extLst>
                <a:ext uri="{FF2B5EF4-FFF2-40B4-BE49-F238E27FC236}">
                  <a16:creationId xmlns:a16="http://schemas.microsoft.com/office/drawing/2014/main" id="{FB3F0049-525F-DE5F-9586-26AC031850CC}"/>
                </a:ext>
              </a:extLst>
            </p:cNvPr>
            <p:cNvGrpSpPr/>
            <p:nvPr/>
          </p:nvGrpSpPr>
          <p:grpSpPr>
            <a:xfrm rot="-2053293">
              <a:off x="3812643" y="4238180"/>
              <a:ext cx="1413114" cy="1267118"/>
              <a:chOff x="1152907" y="3459710"/>
              <a:chExt cx="369813" cy="331610"/>
            </a:xfrm>
          </p:grpSpPr>
          <p:sp>
            <p:nvSpPr>
              <p:cNvPr id="11" name="Google Shape;18455;p24">
                <a:extLst>
                  <a:ext uri="{FF2B5EF4-FFF2-40B4-BE49-F238E27FC236}">
                    <a16:creationId xmlns:a16="http://schemas.microsoft.com/office/drawing/2014/main" id="{5C86660D-4C59-5DC3-EEE4-78614B829D16}"/>
                  </a:ext>
                </a:extLst>
              </p:cNvPr>
              <p:cNvSpPr/>
              <p:nvPr/>
            </p:nvSpPr>
            <p:spPr>
              <a:xfrm>
                <a:off x="1377588" y="3572818"/>
                <a:ext cx="140492" cy="112163"/>
              </a:xfrm>
              <a:custGeom>
                <a:avLst/>
                <a:gdLst/>
                <a:ahLst/>
                <a:cxnLst/>
                <a:rect l="l" t="t" r="r" b="b"/>
                <a:pathLst>
                  <a:path w="4027" h="3215" extrusionOk="0">
                    <a:moveTo>
                      <a:pt x="2711" y="0"/>
                    </a:moveTo>
                    <a:cubicBezTo>
                      <a:pt x="2581" y="0"/>
                      <a:pt x="2423" y="56"/>
                      <a:pt x="2258" y="155"/>
                    </a:cubicBezTo>
                    <a:cubicBezTo>
                      <a:pt x="2036" y="289"/>
                      <a:pt x="1646" y="811"/>
                      <a:pt x="1046" y="1156"/>
                    </a:cubicBezTo>
                    <a:cubicBezTo>
                      <a:pt x="707" y="1350"/>
                      <a:pt x="418" y="1393"/>
                      <a:pt x="230" y="1393"/>
                    </a:cubicBezTo>
                    <a:cubicBezTo>
                      <a:pt x="85" y="1393"/>
                      <a:pt x="0" y="1367"/>
                      <a:pt x="0" y="1367"/>
                    </a:cubicBezTo>
                    <a:lnTo>
                      <a:pt x="0" y="1367"/>
                    </a:lnTo>
                    <a:lnTo>
                      <a:pt x="267" y="2802"/>
                    </a:lnTo>
                    <a:cubicBezTo>
                      <a:pt x="267" y="2802"/>
                      <a:pt x="1458" y="3102"/>
                      <a:pt x="2491" y="3203"/>
                    </a:cubicBezTo>
                    <a:cubicBezTo>
                      <a:pt x="2572" y="3210"/>
                      <a:pt x="2648" y="3214"/>
                      <a:pt x="2721" y="3214"/>
                    </a:cubicBezTo>
                    <a:cubicBezTo>
                      <a:pt x="3579" y="3214"/>
                      <a:pt x="3941" y="2711"/>
                      <a:pt x="3982" y="2558"/>
                    </a:cubicBezTo>
                    <a:cubicBezTo>
                      <a:pt x="4026" y="2402"/>
                      <a:pt x="3860" y="2390"/>
                      <a:pt x="3782" y="2301"/>
                    </a:cubicBezTo>
                    <a:cubicBezTo>
                      <a:pt x="3704" y="2212"/>
                      <a:pt x="3782" y="2012"/>
                      <a:pt x="3704" y="1812"/>
                    </a:cubicBezTo>
                    <a:cubicBezTo>
                      <a:pt x="3626" y="1601"/>
                      <a:pt x="3359" y="1367"/>
                      <a:pt x="3326" y="1223"/>
                    </a:cubicBezTo>
                    <a:cubicBezTo>
                      <a:pt x="3292" y="1089"/>
                      <a:pt x="3371" y="967"/>
                      <a:pt x="3393" y="811"/>
                    </a:cubicBezTo>
                    <a:cubicBezTo>
                      <a:pt x="3415" y="655"/>
                      <a:pt x="3292" y="622"/>
                      <a:pt x="3248" y="411"/>
                    </a:cubicBezTo>
                    <a:cubicBezTo>
                      <a:pt x="3203" y="200"/>
                      <a:pt x="2992" y="77"/>
                      <a:pt x="2837" y="22"/>
                    </a:cubicBezTo>
                    <a:cubicBezTo>
                      <a:pt x="2799" y="7"/>
                      <a:pt x="2757" y="0"/>
                      <a:pt x="271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8456;p24">
                <a:extLst>
                  <a:ext uri="{FF2B5EF4-FFF2-40B4-BE49-F238E27FC236}">
                    <a16:creationId xmlns:a16="http://schemas.microsoft.com/office/drawing/2014/main" id="{F017DB06-9952-21B9-5891-C2919E079BD4}"/>
                  </a:ext>
                </a:extLst>
              </p:cNvPr>
              <p:cNvSpPr/>
              <p:nvPr/>
            </p:nvSpPr>
            <p:spPr>
              <a:xfrm>
                <a:off x="1377588" y="3614684"/>
                <a:ext cx="137771" cy="70298"/>
              </a:xfrm>
              <a:custGeom>
                <a:avLst/>
                <a:gdLst/>
                <a:ahLst/>
                <a:cxnLst/>
                <a:rect l="l" t="t" r="r" b="b"/>
                <a:pathLst>
                  <a:path w="3949" h="2015" extrusionOk="0">
                    <a:moveTo>
                      <a:pt x="968" y="1"/>
                    </a:moveTo>
                    <a:lnTo>
                      <a:pt x="968" y="1"/>
                    </a:lnTo>
                    <a:cubicBezTo>
                      <a:pt x="667" y="157"/>
                      <a:pt x="409" y="193"/>
                      <a:pt x="235" y="193"/>
                    </a:cubicBezTo>
                    <a:cubicBezTo>
                      <a:pt x="87" y="193"/>
                      <a:pt x="0" y="167"/>
                      <a:pt x="0" y="167"/>
                    </a:cubicBezTo>
                    <a:lnTo>
                      <a:pt x="0" y="167"/>
                    </a:lnTo>
                    <a:lnTo>
                      <a:pt x="267" y="1602"/>
                    </a:lnTo>
                    <a:cubicBezTo>
                      <a:pt x="267" y="1602"/>
                      <a:pt x="1458" y="1902"/>
                      <a:pt x="2491" y="2003"/>
                    </a:cubicBezTo>
                    <a:cubicBezTo>
                      <a:pt x="2574" y="2011"/>
                      <a:pt x="2653" y="2015"/>
                      <a:pt x="2728" y="2015"/>
                    </a:cubicBezTo>
                    <a:cubicBezTo>
                      <a:pt x="3459" y="2015"/>
                      <a:pt x="3828" y="1648"/>
                      <a:pt x="3949" y="1447"/>
                    </a:cubicBezTo>
                    <a:cubicBezTo>
                      <a:pt x="3915" y="1447"/>
                      <a:pt x="3882" y="1457"/>
                      <a:pt x="3848" y="1457"/>
                    </a:cubicBezTo>
                    <a:cubicBezTo>
                      <a:pt x="3637" y="1502"/>
                      <a:pt x="3448" y="1625"/>
                      <a:pt x="3248" y="1724"/>
                    </a:cubicBezTo>
                    <a:cubicBezTo>
                      <a:pt x="3108" y="1799"/>
                      <a:pt x="2950" y="1860"/>
                      <a:pt x="2791" y="1860"/>
                    </a:cubicBezTo>
                    <a:cubicBezTo>
                      <a:pt x="2736" y="1860"/>
                      <a:pt x="2680" y="1853"/>
                      <a:pt x="2625" y="1835"/>
                    </a:cubicBezTo>
                    <a:cubicBezTo>
                      <a:pt x="2469" y="1791"/>
                      <a:pt x="2347" y="1680"/>
                      <a:pt x="2192" y="1657"/>
                    </a:cubicBezTo>
                    <a:cubicBezTo>
                      <a:pt x="2171" y="1655"/>
                      <a:pt x="2151" y="1655"/>
                      <a:pt x="2131" y="1655"/>
                    </a:cubicBezTo>
                    <a:cubicBezTo>
                      <a:pt x="2043" y="1655"/>
                      <a:pt x="1961" y="1671"/>
                      <a:pt x="1880" y="1680"/>
                    </a:cubicBezTo>
                    <a:cubicBezTo>
                      <a:pt x="1780" y="1680"/>
                      <a:pt x="1658" y="1669"/>
                      <a:pt x="1591" y="1591"/>
                    </a:cubicBezTo>
                    <a:cubicBezTo>
                      <a:pt x="1502" y="1479"/>
                      <a:pt x="1546" y="1313"/>
                      <a:pt x="1602" y="1180"/>
                    </a:cubicBezTo>
                    <a:cubicBezTo>
                      <a:pt x="1658" y="1046"/>
                      <a:pt x="1613" y="957"/>
                      <a:pt x="1524" y="846"/>
                    </a:cubicBezTo>
                    <a:cubicBezTo>
                      <a:pt x="1458" y="757"/>
                      <a:pt x="1458" y="656"/>
                      <a:pt x="1346" y="646"/>
                    </a:cubicBezTo>
                    <a:cubicBezTo>
                      <a:pt x="1246" y="634"/>
                      <a:pt x="1146" y="634"/>
                      <a:pt x="1057" y="579"/>
                    </a:cubicBezTo>
                    <a:cubicBezTo>
                      <a:pt x="957" y="512"/>
                      <a:pt x="912" y="389"/>
                      <a:pt x="912" y="278"/>
                    </a:cubicBezTo>
                    <a:cubicBezTo>
                      <a:pt x="912" y="179"/>
                      <a:pt x="934" y="90"/>
                      <a:pt x="9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8457;p24">
                <a:extLst>
                  <a:ext uri="{FF2B5EF4-FFF2-40B4-BE49-F238E27FC236}">
                    <a16:creationId xmlns:a16="http://schemas.microsoft.com/office/drawing/2014/main" id="{67785AFD-971A-C16B-B5B5-70023C40F609}"/>
                  </a:ext>
                </a:extLst>
              </p:cNvPr>
              <p:cNvSpPr/>
              <p:nvPr/>
            </p:nvSpPr>
            <p:spPr>
              <a:xfrm>
                <a:off x="1387287" y="3595286"/>
                <a:ext cx="67926" cy="33806"/>
              </a:xfrm>
              <a:custGeom>
                <a:avLst/>
                <a:gdLst/>
                <a:ahLst/>
                <a:cxnLst/>
                <a:rect l="l" t="t" r="r" b="b"/>
                <a:pathLst>
                  <a:path w="1947" h="969" extrusionOk="0">
                    <a:moveTo>
                      <a:pt x="1946" y="1"/>
                    </a:moveTo>
                    <a:cubicBezTo>
                      <a:pt x="1769" y="45"/>
                      <a:pt x="1602" y="134"/>
                      <a:pt x="1446" y="234"/>
                    </a:cubicBezTo>
                    <a:cubicBezTo>
                      <a:pt x="1291" y="334"/>
                      <a:pt x="1146" y="445"/>
                      <a:pt x="990" y="545"/>
                    </a:cubicBezTo>
                    <a:cubicBezTo>
                      <a:pt x="846" y="656"/>
                      <a:pt x="690" y="745"/>
                      <a:pt x="523" y="812"/>
                    </a:cubicBezTo>
                    <a:cubicBezTo>
                      <a:pt x="356" y="890"/>
                      <a:pt x="189" y="935"/>
                      <a:pt x="1" y="935"/>
                    </a:cubicBezTo>
                    <a:lnTo>
                      <a:pt x="1" y="945"/>
                    </a:lnTo>
                    <a:cubicBezTo>
                      <a:pt x="64" y="961"/>
                      <a:pt x="129" y="969"/>
                      <a:pt x="196" y="969"/>
                    </a:cubicBezTo>
                    <a:cubicBezTo>
                      <a:pt x="318" y="969"/>
                      <a:pt x="442" y="944"/>
                      <a:pt x="557" y="901"/>
                    </a:cubicBezTo>
                    <a:cubicBezTo>
                      <a:pt x="735" y="834"/>
                      <a:pt x="890" y="723"/>
                      <a:pt x="1034" y="612"/>
                    </a:cubicBezTo>
                    <a:cubicBezTo>
                      <a:pt x="1180" y="490"/>
                      <a:pt x="1324" y="379"/>
                      <a:pt x="1469" y="267"/>
                    </a:cubicBezTo>
                    <a:cubicBezTo>
                      <a:pt x="1613" y="156"/>
                      <a:pt x="1780" y="67"/>
                      <a:pt x="1946"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458;p24">
                <a:extLst>
                  <a:ext uri="{FF2B5EF4-FFF2-40B4-BE49-F238E27FC236}">
                    <a16:creationId xmlns:a16="http://schemas.microsoft.com/office/drawing/2014/main" id="{42A40150-E694-45FA-272F-C7962692F06E}"/>
                  </a:ext>
                </a:extLst>
              </p:cNvPr>
              <p:cNvSpPr/>
              <p:nvPr/>
            </p:nvSpPr>
            <p:spPr>
              <a:xfrm>
                <a:off x="1385752" y="3604915"/>
                <a:ext cx="88858" cy="32690"/>
              </a:xfrm>
              <a:custGeom>
                <a:avLst/>
                <a:gdLst/>
                <a:ahLst/>
                <a:cxnLst/>
                <a:rect l="l" t="t" r="r" b="b"/>
                <a:pathLst>
                  <a:path w="2547" h="937" extrusionOk="0">
                    <a:moveTo>
                      <a:pt x="2489" y="1"/>
                    </a:moveTo>
                    <a:cubicBezTo>
                      <a:pt x="2277" y="1"/>
                      <a:pt x="2074" y="54"/>
                      <a:pt x="1879" y="136"/>
                    </a:cubicBezTo>
                    <a:cubicBezTo>
                      <a:pt x="1668" y="225"/>
                      <a:pt x="1468" y="325"/>
                      <a:pt x="1256" y="425"/>
                    </a:cubicBezTo>
                    <a:cubicBezTo>
                      <a:pt x="1056" y="525"/>
                      <a:pt x="845" y="614"/>
                      <a:pt x="645" y="703"/>
                    </a:cubicBezTo>
                    <a:cubicBezTo>
                      <a:pt x="433" y="792"/>
                      <a:pt x="223" y="870"/>
                      <a:pt x="0" y="926"/>
                    </a:cubicBezTo>
                    <a:lnTo>
                      <a:pt x="11" y="936"/>
                    </a:lnTo>
                    <a:cubicBezTo>
                      <a:pt x="233" y="936"/>
                      <a:pt x="467" y="881"/>
                      <a:pt x="678" y="803"/>
                    </a:cubicBezTo>
                    <a:cubicBezTo>
                      <a:pt x="901" y="726"/>
                      <a:pt x="1101" y="614"/>
                      <a:pt x="1301" y="503"/>
                    </a:cubicBezTo>
                    <a:cubicBezTo>
                      <a:pt x="1501" y="403"/>
                      <a:pt x="1701" y="281"/>
                      <a:pt x="1902" y="192"/>
                    </a:cubicBezTo>
                    <a:cubicBezTo>
                      <a:pt x="2102" y="91"/>
                      <a:pt x="2324" y="14"/>
                      <a:pt x="2547" y="14"/>
                    </a:cubicBezTo>
                    <a:lnTo>
                      <a:pt x="2547" y="2"/>
                    </a:lnTo>
                    <a:cubicBezTo>
                      <a:pt x="2527" y="1"/>
                      <a:pt x="2508" y="1"/>
                      <a:pt x="248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8459;p24">
                <a:extLst>
                  <a:ext uri="{FF2B5EF4-FFF2-40B4-BE49-F238E27FC236}">
                    <a16:creationId xmlns:a16="http://schemas.microsoft.com/office/drawing/2014/main" id="{3CA98B57-59C7-882A-5686-F5F80E6AFCE5}"/>
                  </a:ext>
                </a:extLst>
              </p:cNvPr>
              <p:cNvSpPr/>
              <p:nvPr/>
            </p:nvSpPr>
            <p:spPr>
              <a:xfrm>
                <a:off x="1388857" y="3630209"/>
                <a:ext cx="79160" cy="14792"/>
              </a:xfrm>
              <a:custGeom>
                <a:avLst/>
                <a:gdLst/>
                <a:ahLst/>
                <a:cxnLst/>
                <a:rect l="l" t="t" r="r" b="b"/>
                <a:pathLst>
                  <a:path w="2269" h="424" extrusionOk="0">
                    <a:moveTo>
                      <a:pt x="2269" y="1"/>
                    </a:moveTo>
                    <a:cubicBezTo>
                      <a:pt x="2069" y="11"/>
                      <a:pt x="1879" y="56"/>
                      <a:pt x="1701" y="112"/>
                    </a:cubicBezTo>
                    <a:cubicBezTo>
                      <a:pt x="1513" y="167"/>
                      <a:pt x="1323" y="223"/>
                      <a:pt x="1135" y="256"/>
                    </a:cubicBezTo>
                    <a:cubicBezTo>
                      <a:pt x="945" y="290"/>
                      <a:pt x="756" y="300"/>
                      <a:pt x="567" y="323"/>
                    </a:cubicBezTo>
                    <a:cubicBezTo>
                      <a:pt x="378" y="345"/>
                      <a:pt x="189" y="345"/>
                      <a:pt x="0" y="356"/>
                    </a:cubicBezTo>
                    <a:lnTo>
                      <a:pt x="0" y="367"/>
                    </a:lnTo>
                    <a:cubicBezTo>
                      <a:pt x="189" y="412"/>
                      <a:pt x="378" y="423"/>
                      <a:pt x="578" y="423"/>
                    </a:cubicBezTo>
                    <a:cubicBezTo>
                      <a:pt x="767" y="412"/>
                      <a:pt x="967" y="379"/>
                      <a:pt x="1157" y="323"/>
                    </a:cubicBezTo>
                    <a:cubicBezTo>
                      <a:pt x="1345" y="278"/>
                      <a:pt x="1523" y="211"/>
                      <a:pt x="1713" y="156"/>
                    </a:cubicBezTo>
                    <a:cubicBezTo>
                      <a:pt x="1891" y="90"/>
                      <a:pt x="2079" y="33"/>
                      <a:pt x="2269" y="11"/>
                    </a:cubicBezTo>
                    <a:lnTo>
                      <a:pt x="226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8460;p24">
                <a:extLst>
                  <a:ext uri="{FF2B5EF4-FFF2-40B4-BE49-F238E27FC236}">
                    <a16:creationId xmlns:a16="http://schemas.microsoft.com/office/drawing/2014/main" id="{CF64A125-0922-AEDD-116A-2FC660112DA9}"/>
                  </a:ext>
                </a:extLst>
              </p:cNvPr>
              <p:cNvSpPr/>
              <p:nvPr/>
            </p:nvSpPr>
            <p:spPr>
              <a:xfrm>
                <a:off x="1389206" y="3649607"/>
                <a:ext cx="105221" cy="11792"/>
              </a:xfrm>
              <a:custGeom>
                <a:avLst/>
                <a:gdLst/>
                <a:ahLst/>
                <a:cxnLst/>
                <a:rect l="l" t="t" r="r" b="b"/>
                <a:pathLst>
                  <a:path w="3016" h="338" extrusionOk="0">
                    <a:moveTo>
                      <a:pt x="1" y="1"/>
                    </a:moveTo>
                    <a:lnTo>
                      <a:pt x="1" y="11"/>
                    </a:lnTo>
                    <a:cubicBezTo>
                      <a:pt x="235" y="123"/>
                      <a:pt x="479" y="212"/>
                      <a:pt x="724" y="268"/>
                    </a:cubicBezTo>
                    <a:cubicBezTo>
                      <a:pt x="925" y="320"/>
                      <a:pt x="1133" y="338"/>
                      <a:pt x="1338" y="338"/>
                    </a:cubicBezTo>
                    <a:cubicBezTo>
                      <a:pt x="1393" y="338"/>
                      <a:pt x="1448" y="337"/>
                      <a:pt x="1503" y="334"/>
                    </a:cubicBezTo>
                    <a:cubicBezTo>
                      <a:pt x="1636" y="334"/>
                      <a:pt x="1758" y="323"/>
                      <a:pt x="1891" y="290"/>
                    </a:cubicBezTo>
                    <a:cubicBezTo>
                      <a:pt x="2014" y="268"/>
                      <a:pt x="2148" y="234"/>
                      <a:pt x="2270" y="201"/>
                    </a:cubicBezTo>
                    <a:cubicBezTo>
                      <a:pt x="2496" y="129"/>
                      <a:pt x="2722" y="66"/>
                      <a:pt x="2957" y="66"/>
                    </a:cubicBezTo>
                    <a:cubicBezTo>
                      <a:pt x="2976" y="66"/>
                      <a:pt x="2996" y="67"/>
                      <a:pt x="3015" y="67"/>
                    </a:cubicBezTo>
                    <a:lnTo>
                      <a:pt x="3015" y="45"/>
                    </a:lnTo>
                    <a:cubicBezTo>
                      <a:pt x="2975" y="42"/>
                      <a:pt x="2935" y="40"/>
                      <a:pt x="2895" y="40"/>
                    </a:cubicBezTo>
                    <a:cubicBezTo>
                      <a:pt x="2676" y="40"/>
                      <a:pt x="2454" y="87"/>
                      <a:pt x="2247" y="134"/>
                    </a:cubicBezTo>
                    <a:cubicBezTo>
                      <a:pt x="2027" y="184"/>
                      <a:pt x="1799" y="225"/>
                      <a:pt x="1577" y="225"/>
                    </a:cubicBezTo>
                    <a:cubicBezTo>
                      <a:pt x="1552" y="225"/>
                      <a:pt x="1527" y="224"/>
                      <a:pt x="1503" y="223"/>
                    </a:cubicBezTo>
                    <a:cubicBezTo>
                      <a:pt x="1246" y="223"/>
                      <a:pt x="1002" y="167"/>
                      <a:pt x="757" y="134"/>
                    </a:cubicBezTo>
                    <a:cubicBezTo>
                      <a:pt x="502" y="90"/>
                      <a:pt x="257" y="34"/>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8461;p24">
                <a:extLst>
                  <a:ext uri="{FF2B5EF4-FFF2-40B4-BE49-F238E27FC236}">
                    <a16:creationId xmlns:a16="http://schemas.microsoft.com/office/drawing/2014/main" id="{EE80B0B3-1483-CCFB-3B06-3F7F14119BA6}"/>
                  </a:ext>
                </a:extLst>
              </p:cNvPr>
              <p:cNvSpPr/>
              <p:nvPr/>
            </p:nvSpPr>
            <p:spPr>
              <a:xfrm>
                <a:off x="1348491" y="3653096"/>
                <a:ext cx="174228" cy="138224"/>
              </a:xfrm>
              <a:custGeom>
                <a:avLst/>
                <a:gdLst/>
                <a:ahLst/>
                <a:cxnLst/>
                <a:rect l="l" t="t" r="r" b="b"/>
                <a:pathLst>
                  <a:path w="4994" h="3962" extrusionOk="0">
                    <a:moveTo>
                      <a:pt x="912" y="0"/>
                    </a:moveTo>
                    <a:lnTo>
                      <a:pt x="0" y="289"/>
                    </a:lnTo>
                    <a:cubicBezTo>
                      <a:pt x="0" y="289"/>
                      <a:pt x="456" y="2281"/>
                      <a:pt x="801" y="2981"/>
                    </a:cubicBezTo>
                    <a:cubicBezTo>
                      <a:pt x="1135" y="3693"/>
                      <a:pt x="1657" y="3782"/>
                      <a:pt x="1958" y="3882"/>
                    </a:cubicBezTo>
                    <a:cubicBezTo>
                      <a:pt x="2165" y="3951"/>
                      <a:pt x="2421" y="3962"/>
                      <a:pt x="2691" y="3962"/>
                    </a:cubicBezTo>
                    <a:cubicBezTo>
                      <a:pt x="2811" y="3962"/>
                      <a:pt x="2935" y="3960"/>
                      <a:pt x="3058" y="3960"/>
                    </a:cubicBezTo>
                    <a:cubicBezTo>
                      <a:pt x="3459" y="3949"/>
                      <a:pt x="3459" y="3693"/>
                      <a:pt x="3615" y="3537"/>
                    </a:cubicBezTo>
                    <a:cubicBezTo>
                      <a:pt x="3682" y="3474"/>
                      <a:pt x="3734" y="3464"/>
                      <a:pt x="3784" y="3464"/>
                    </a:cubicBezTo>
                    <a:cubicBezTo>
                      <a:pt x="3808" y="3464"/>
                      <a:pt x="3831" y="3466"/>
                      <a:pt x="3856" y="3466"/>
                    </a:cubicBezTo>
                    <a:cubicBezTo>
                      <a:pt x="3908" y="3466"/>
                      <a:pt x="3968" y="3456"/>
                      <a:pt x="4049" y="3393"/>
                    </a:cubicBezTo>
                    <a:cubicBezTo>
                      <a:pt x="4249" y="3237"/>
                      <a:pt x="4126" y="2959"/>
                      <a:pt x="4171" y="2848"/>
                    </a:cubicBezTo>
                    <a:cubicBezTo>
                      <a:pt x="4215" y="2748"/>
                      <a:pt x="4227" y="2736"/>
                      <a:pt x="4482" y="2625"/>
                    </a:cubicBezTo>
                    <a:cubicBezTo>
                      <a:pt x="4738" y="2514"/>
                      <a:pt x="4771" y="2269"/>
                      <a:pt x="4883" y="2058"/>
                    </a:cubicBezTo>
                    <a:cubicBezTo>
                      <a:pt x="4994" y="1847"/>
                      <a:pt x="4905" y="1702"/>
                      <a:pt x="4638" y="1602"/>
                    </a:cubicBezTo>
                    <a:cubicBezTo>
                      <a:pt x="4371" y="1502"/>
                      <a:pt x="4227" y="1535"/>
                      <a:pt x="3859" y="1491"/>
                    </a:cubicBezTo>
                    <a:cubicBezTo>
                      <a:pt x="3503" y="1458"/>
                      <a:pt x="2848" y="1235"/>
                      <a:pt x="2235" y="1001"/>
                    </a:cubicBezTo>
                    <a:cubicBezTo>
                      <a:pt x="1624" y="779"/>
                      <a:pt x="912" y="0"/>
                      <a:pt x="912"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462;p24">
                <a:extLst>
                  <a:ext uri="{FF2B5EF4-FFF2-40B4-BE49-F238E27FC236}">
                    <a16:creationId xmlns:a16="http://schemas.microsoft.com/office/drawing/2014/main" id="{690BA810-DBB5-9C28-2594-B04086385C78}"/>
                  </a:ext>
                </a:extLst>
              </p:cNvPr>
              <p:cNvSpPr/>
              <p:nvPr/>
            </p:nvSpPr>
            <p:spPr>
              <a:xfrm>
                <a:off x="1348491" y="3653096"/>
                <a:ext cx="68310" cy="132747"/>
              </a:xfrm>
              <a:custGeom>
                <a:avLst/>
                <a:gdLst/>
                <a:ahLst/>
                <a:cxnLst/>
                <a:rect l="l" t="t" r="r" b="b"/>
                <a:pathLst>
                  <a:path w="1958" h="3805" extrusionOk="0">
                    <a:moveTo>
                      <a:pt x="912" y="0"/>
                    </a:moveTo>
                    <a:lnTo>
                      <a:pt x="0" y="289"/>
                    </a:lnTo>
                    <a:cubicBezTo>
                      <a:pt x="0" y="289"/>
                      <a:pt x="456" y="2281"/>
                      <a:pt x="801" y="2981"/>
                    </a:cubicBezTo>
                    <a:cubicBezTo>
                      <a:pt x="1056" y="3526"/>
                      <a:pt x="1412" y="3704"/>
                      <a:pt x="1702" y="3804"/>
                    </a:cubicBezTo>
                    <a:cubicBezTo>
                      <a:pt x="1847" y="3671"/>
                      <a:pt x="1958" y="3504"/>
                      <a:pt x="1924" y="3326"/>
                    </a:cubicBezTo>
                    <a:cubicBezTo>
                      <a:pt x="1891" y="3181"/>
                      <a:pt x="1780" y="3082"/>
                      <a:pt x="1746" y="2937"/>
                    </a:cubicBezTo>
                    <a:cubicBezTo>
                      <a:pt x="1713" y="2781"/>
                      <a:pt x="1780" y="2625"/>
                      <a:pt x="1813" y="2481"/>
                    </a:cubicBezTo>
                    <a:cubicBezTo>
                      <a:pt x="1924" y="2103"/>
                      <a:pt x="1857" y="1680"/>
                      <a:pt x="1657" y="1335"/>
                    </a:cubicBezTo>
                    <a:cubicBezTo>
                      <a:pt x="1602" y="1258"/>
                      <a:pt x="1535" y="1169"/>
                      <a:pt x="1524" y="1068"/>
                    </a:cubicBezTo>
                    <a:cubicBezTo>
                      <a:pt x="1501" y="946"/>
                      <a:pt x="1546" y="835"/>
                      <a:pt x="1580" y="724"/>
                    </a:cubicBezTo>
                    <a:cubicBezTo>
                      <a:pt x="1590" y="690"/>
                      <a:pt x="1602" y="657"/>
                      <a:pt x="1602" y="623"/>
                    </a:cubicBezTo>
                    <a:cubicBezTo>
                      <a:pt x="1224" y="334"/>
                      <a:pt x="912" y="0"/>
                      <a:pt x="9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8463;p24">
                <a:extLst>
                  <a:ext uri="{FF2B5EF4-FFF2-40B4-BE49-F238E27FC236}">
                    <a16:creationId xmlns:a16="http://schemas.microsoft.com/office/drawing/2014/main" id="{D3D0A605-B3BE-1CA1-8C38-CAB7EB8302EE}"/>
                  </a:ext>
                </a:extLst>
              </p:cNvPr>
              <p:cNvSpPr/>
              <p:nvPr/>
            </p:nvSpPr>
            <p:spPr>
              <a:xfrm>
                <a:off x="1364366" y="3660841"/>
                <a:ext cx="45842" cy="86975"/>
              </a:xfrm>
              <a:custGeom>
                <a:avLst/>
                <a:gdLst/>
                <a:ahLst/>
                <a:cxnLst/>
                <a:rect l="l" t="t" r="r" b="b"/>
                <a:pathLst>
                  <a:path w="1314" h="2493" extrusionOk="0">
                    <a:moveTo>
                      <a:pt x="12" y="1"/>
                    </a:moveTo>
                    <a:lnTo>
                      <a:pt x="1" y="12"/>
                    </a:lnTo>
                    <a:cubicBezTo>
                      <a:pt x="68" y="245"/>
                      <a:pt x="146" y="468"/>
                      <a:pt x="235" y="690"/>
                    </a:cubicBezTo>
                    <a:cubicBezTo>
                      <a:pt x="324" y="902"/>
                      <a:pt x="435" y="1113"/>
                      <a:pt x="524" y="1325"/>
                    </a:cubicBezTo>
                    <a:cubicBezTo>
                      <a:pt x="624" y="1547"/>
                      <a:pt x="713" y="1758"/>
                      <a:pt x="813" y="1981"/>
                    </a:cubicBezTo>
                    <a:cubicBezTo>
                      <a:pt x="913" y="2192"/>
                      <a:pt x="1069" y="2415"/>
                      <a:pt x="1303" y="2492"/>
                    </a:cubicBezTo>
                    <a:lnTo>
                      <a:pt x="1313" y="2470"/>
                    </a:lnTo>
                    <a:cubicBezTo>
                      <a:pt x="1102" y="2370"/>
                      <a:pt x="969" y="2158"/>
                      <a:pt x="891" y="1948"/>
                    </a:cubicBezTo>
                    <a:cubicBezTo>
                      <a:pt x="813" y="1725"/>
                      <a:pt x="747" y="1491"/>
                      <a:pt x="668" y="1269"/>
                    </a:cubicBezTo>
                    <a:cubicBezTo>
                      <a:pt x="591" y="1046"/>
                      <a:pt x="524" y="813"/>
                      <a:pt x="401" y="601"/>
                    </a:cubicBezTo>
                    <a:cubicBezTo>
                      <a:pt x="302" y="390"/>
                      <a:pt x="168"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8464;p24">
                <a:extLst>
                  <a:ext uri="{FF2B5EF4-FFF2-40B4-BE49-F238E27FC236}">
                    <a16:creationId xmlns:a16="http://schemas.microsoft.com/office/drawing/2014/main" id="{A8C20A31-A7E4-8A33-D580-BA15933816A8}"/>
                  </a:ext>
                </a:extLst>
              </p:cNvPr>
              <p:cNvSpPr/>
              <p:nvPr/>
            </p:nvSpPr>
            <p:spPr>
              <a:xfrm>
                <a:off x="1368657" y="3660073"/>
                <a:ext cx="68345" cy="85405"/>
              </a:xfrm>
              <a:custGeom>
                <a:avLst/>
                <a:gdLst/>
                <a:ahLst/>
                <a:cxnLst/>
                <a:rect l="l" t="t" r="r" b="b"/>
                <a:pathLst>
                  <a:path w="1959" h="2448" extrusionOk="0">
                    <a:moveTo>
                      <a:pt x="1" y="1"/>
                    </a:moveTo>
                    <a:cubicBezTo>
                      <a:pt x="167" y="212"/>
                      <a:pt x="301" y="435"/>
                      <a:pt x="434" y="668"/>
                    </a:cubicBezTo>
                    <a:cubicBezTo>
                      <a:pt x="567" y="890"/>
                      <a:pt x="701" y="1113"/>
                      <a:pt x="857" y="1335"/>
                    </a:cubicBezTo>
                    <a:cubicBezTo>
                      <a:pt x="1012" y="1547"/>
                      <a:pt x="1168" y="1758"/>
                      <a:pt x="1335" y="1970"/>
                    </a:cubicBezTo>
                    <a:cubicBezTo>
                      <a:pt x="1413" y="2081"/>
                      <a:pt x="1502" y="2180"/>
                      <a:pt x="1602" y="2269"/>
                    </a:cubicBezTo>
                    <a:cubicBezTo>
                      <a:pt x="1702" y="2348"/>
                      <a:pt x="1825" y="2414"/>
                      <a:pt x="1958" y="2447"/>
                    </a:cubicBezTo>
                    <a:lnTo>
                      <a:pt x="1958" y="2437"/>
                    </a:lnTo>
                    <a:cubicBezTo>
                      <a:pt x="1825" y="2403"/>
                      <a:pt x="1714" y="2336"/>
                      <a:pt x="1625" y="2247"/>
                    </a:cubicBezTo>
                    <a:cubicBezTo>
                      <a:pt x="1524" y="2158"/>
                      <a:pt x="1447" y="2047"/>
                      <a:pt x="1368" y="1947"/>
                    </a:cubicBezTo>
                    <a:cubicBezTo>
                      <a:pt x="1213" y="1725"/>
                      <a:pt x="1068" y="1513"/>
                      <a:pt x="923" y="1291"/>
                    </a:cubicBezTo>
                    <a:cubicBezTo>
                      <a:pt x="779" y="1068"/>
                      <a:pt x="656" y="835"/>
                      <a:pt x="512" y="613"/>
                    </a:cubicBezTo>
                    <a:cubicBezTo>
                      <a:pt x="367" y="390"/>
                      <a:pt x="212" y="178"/>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8465;p24">
                <a:extLst>
                  <a:ext uri="{FF2B5EF4-FFF2-40B4-BE49-F238E27FC236}">
                    <a16:creationId xmlns:a16="http://schemas.microsoft.com/office/drawing/2014/main" id="{7BF63107-F2F8-0BE3-B5CC-041D6717EA55}"/>
                  </a:ext>
                </a:extLst>
              </p:cNvPr>
              <p:cNvSpPr/>
              <p:nvPr/>
            </p:nvSpPr>
            <p:spPr>
              <a:xfrm>
                <a:off x="1367889" y="3653479"/>
                <a:ext cx="79962" cy="63286"/>
              </a:xfrm>
              <a:custGeom>
                <a:avLst/>
                <a:gdLst/>
                <a:ahLst/>
                <a:cxnLst/>
                <a:rect l="l" t="t" r="r" b="b"/>
                <a:pathLst>
                  <a:path w="2292" h="1814" extrusionOk="0">
                    <a:moveTo>
                      <a:pt x="11" y="1"/>
                    </a:moveTo>
                    <a:lnTo>
                      <a:pt x="0" y="12"/>
                    </a:lnTo>
                    <a:cubicBezTo>
                      <a:pt x="167" y="190"/>
                      <a:pt x="334" y="367"/>
                      <a:pt x="490" y="545"/>
                    </a:cubicBezTo>
                    <a:cubicBezTo>
                      <a:pt x="656" y="735"/>
                      <a:pt x="834" y="901"/>
                      <a:pt x="1024" y="1057"/>
                    </a:cubicBezTo>
                    <a:cubicBezTo>
                      <a:pt x="1212" y="1224"/>
                      <a:pt x="1413" y="1368"/>
                      <a:pt x="1624" y="1502"/>
                    </a:cubicBezTo>
                    <a:cubicBezTo>
                      <a:pt x="1835" y="1625"/>
                      <a:pt x="2058" y="1736"/>
                      <a:pt x="2280" y="1813"/>
                    </a:cubicBezTo>
                    <a:lnTo>
                      <a:pt x="2292" y="1803"/>
                    </a:lnTo>
                    <a:cubicBezTo>
                      <a:pt x="2069" y="1702"/>
                      <a:pt x="1857" y="1580"/>
                      <a:pt x="1657" y="1435"/>
                    </a:cubicBezTo>
                    <a:cubicBezTo>
                      <a:pt x="1457" y="1302"/>
                      <a:pt x="1279" y="1146"/>
                      <a:pt x="1101" y="980"/>
                    </a:cubicBezTo>
                    <a:cubicBezTo>
                      <a:pt x="923" y="812"/>
                      <a:pt x="779" y="624"/>
                      <a:pt x="601" y="446"/>
                    </a:cubicBezTo>
                    <a:cubicBezTo>
                      <a:pt x="423" y="278"/>
                      <a:pt x="234" y="112"/>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8466;p24">
                <a:extLst>
                  <a:ext uri="{FF2B5EF4-FFF2-40B4-BE49-F238E27FC236}">
                    <a16:creationId xmlns:a16="http://schemas.microsoft.com/office/drawing/2014/main" id="{5363D1F8-B840-CEDF-A6B2-A0A23E9CB7A1}"/>
                  </a:ext>
                </a:extLst>
              </p:cNvPr>
              <p:cNvSpPr/>
              <p:nvPr/>
            </p:nvSpPr>
            <p:spPr>
              <a:xfrm>
                <a:off x="1240198" y="3657736"/>
                <a:ext cx="140911" cy="133270"/>
              </a:xfrm>
              <a:custGeom>
                <a:avLst/>
                <a:gdLst/>
                <a:ahLst/>
                <a:cxnLst/>
                <a:rect l="l" t="t" r="r" b="b"/>
                <a:pathLst>
                  <a:path w="4039" h="3820" extrusionOk="0">
                    <a:moveTo>
                      <a:pt x="2593" y="1"/>
                    </a:moveTo>
                    <a:cubicBezTo>
                      <a:pt x="2593" y="1"/>
                      <a:pt x="2326" y="401"/>
                      <a:pt x="2092" y="657"/>
                    </a:cubicBezTo>
                    <a:cubicBezTo>
                      <a:pt x="1859" y="913"/>
                      <a:pt x="1536" y="1246"/>
                      <a:pt x="1214" y="1358"/>
                    </a:cubicBezTo>
                    <a:cubicBezTo>
                      <a:pt x="891" y="1480"/>
                      <a:pt x="435" y="1480"/>
                      <a:pt x="223" y="1803"/>
                    </a:cubicBezTo>
                    <a:cubicBezTo>
                      <a:pt x="1" y="2126"/>
                      <a:pt x="90" y="2348"/>
                      <a:pt x="302" y="2381"/>
                    </a:cubicBezTo>
                    <a:cubicBezTo>
                      <a:pt x="524" y="2425"/>
                      <a:pt x="601" y="2470"/>
                      <a:pt x="769" y="2603"/>
                    </a:cubicBezTo>
                    <a:cubicBezTo>
                      <a:pt x="935" y="2726"/>
                      <a:pt x="1046" y="2837"/>
                      <a:pt x="1036" y="2993"/>
                    </a:cubicBezTo>
                    <a:cubicBezTo>
                      <a:pt x="1024" y="3149"/>
                      <a:pt x="969" y="3349"/>
                      <a:pt x="1291" y="3404"/>
                    </a:cubicBezTo>
                    <a:cubicBezTo>
                      <a:pt x="1399" y="3423"/>
                      <a:pt x="1477" y="3427"/>
                      <a:pt x="1537" y="3427"/>
                    </a:cubicBezTo>
                    <a:cubicBezTo>
                      <a:pt x="1577" y="3427"/>
                      <a:pt x="1610" y="3425"/>
                      <a:pt x="1638" y="3425"/>
                    </a:cubicBezTo>
                    <a:cubicBezTo>
                      <a:pt x="1693" y="3425"/>
                      <a:pt x="1731" y="3432"/>
                      <a:pt x="1780" y="3471"/>
                    </a:cubicBezTo>
                    <a:cubicBezTo>
                      <a:pt x="1892" y="3560"/>
                      <a:pt x="1914" y="3805"/>
                      <a:pt x="2136" y="3816"/>
                    </a:cubicBezTo>
                    <a:cubicBezTo>
                      <a:pt x="2178" y="3818"/>
                      <a:pt x="2222" y="3820"/>
                      <a:pt x="2267" y="3820"/>
                    </a:cubicBezTo>
                    <a:cubicBezTo>
                      <a:pt x="2464" y="3820"/>
                      <a:pt x="2696" y="3789"/>
                      <a:pt x="2949" y="3627"/>
                    </a:cubicBezTo>
                    <a:cubicBezTo>
                      <a:pt x="3260" y="3426"/>
                      <a:pt x="3582" y="3360"/>
                      <a:pt x="3805" y="2659"/>
                    </a:cubicBezTo>
                    <a:cubicBezTo>
                      <a:pt x="4039" y="1948"/>
                      <a:pt x="3772" y="479"/>
                      <a:pt x="3772" y="479"/>
                    </a:cubicBezTo>
                    <a:lnTo>
                      <a:pt x="2593"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467;p24">
                <a:extLst>
                  <a:ext uri="{FF2B5EF4-FFF2-40B4-BE49-F238E27FC236}">
                    <a16:creationId xmlns:a16="http://schemas.microsoft.com/office/drawing/2014/main" id="{5FF61A54-2AC2-7C53-32C6-015AA20D1CF8}"/>
                  </a:ext>
                </a:extLst>
              </p:cNvPr>
              <p:cNvSpPr/>
              <p:nvPr/>
            </p:nvSpPr>
            <p:spPr>
              <a:xfrm>
                <a:off x="1258828" y="3657736"/>
                <a:ext cx="116838" cy="60286"/>
              </a:xfrm>
              <a:custGeom>
                <a:avLst/>
                <a:gdLst/>
                <a:ahLst/>
                <a:cxnLst/>
                <a:rect l="l" t="t" r="r" b="b"/>
                <a:pathLst>
                  <a:path w="3349" h="1728" extrusionOk="0">
                    <a:moveTo>
                      <a:pt x="2059" y="1"/>
                    </a:moveTo>
                    <a:cubicBezTo>
                      <a:pt x="2059" y="1"/>
                      <a:pt x="1792" y="401"/>
                      <a:pt x="1558" y="657"/>
                    </a:cubicBezTo>
                    <a:cubicBezTo>
                      <a:pt x="1325" y="913"/>
                      <a:pt x="1002" y="1246"/>
                      <a:pt x="680" y="1358"/>
                    </a:cubicBezTo>
                    <a:cubicBezTo>
                      <a:pt x="479" y="1436"/>
                      <a:pt x="212" y="1469"/>
                      <a:pt x="1" y="1558"/>
                    </a:cubicBezTo>
                    <a:cubicBezTo>
                      <a:pt x="45" y="1625"/>
                      <a:pt x="123" y="1691"/>
                      <a:pt x="201" y="1714"/>
                    </a:cubicBezTo>
                    <a:cubicBezTo>
                      <a:pt x="239" y="1723"/>
                      <a:pt x="278" y="1727"/>
                      <a:pt x="317" y="1727"/>
                    </a:cubicBezTo>
                    <a:cubicBezTo>
                      <a:pt x="416" y="1727"/>
                      <a:pt x="517" y="1701"/>
                      <a:pt x="613" y="1669"/>
                    </a:cubicBezTo>
                    <a:cubicBezTo>
                      <a:pt x="890" y="1592"/>
                      <a:pt x="1180" y="1469"/>
                      <a:pt x="1447" y="1335"/>
                    </a:cubicBezTo>
                    <a:cubicBezTo>
                      <a:pt x="1525" y="1291"/>
                      <a:pt x="1602" y="1258"/>
                      <a:pt x="1691" y="1258"/>
                    </a:cubicBezTo>
                    <a:cubicBezTo>
                      <a:pt x="1792" y="1258"/>
                      <a:pt x="1881" y="1313"/>
                      <a:pt x="1992" y="1325"/>
                    </a:cubicBezTo>
                    <a:cubicBezTo>
                      <a:pt x="2011" y="1328"/>
                      <a:pt x="2031" y="1329"/>
                      <a:pt x="2050" y="1329"/>
                    </a:cubicBezTo>
                    <a:cubicBezTo>
                      <a:pt x="2154" y="1329"/>
                      <a:pt x="2260" y="1290"/>
                      <a:pt x="2371" y="1290"/>
                    </a:cubicBezTo>
                    <a:cubicBezTo>
                      <a:pt x="2381" y="1290"/>
                      <a:pt x="2392" y="1290"/>
                      <a:pt x="2403" y="1291"/>
                    </a:cubicBezTo>
                    <a:cubicBezTo>
                      <a:pt x="2504" y="1313"/>
                      <a:pt x="2593" y="1369"/>
                      <a:pt x="2692" y="1402"/>
                    </a:cubicBezTo>
                    <a:cubicBezTo>
                      <a:pt x="2761" y="1424"/>
                      <a:pt x="2833" y="1433"/>
                      <a:pt x="2905" y="1433"/>
                    </a:cubicBezTo>
                    <a:cubicBezTo>
                      <a:pt x="3054" y="1433"/>
                      <a:pt x="3206" y="1395"/>
                      <a:pt x="3349" y="1358"/>
                    </a:cubicBezTo>
                    <a:cubicBezTo>
                      <a:pt x="3315" y="868"/>
                      <a:pt x="3238" y="479"/>
                      <a:pt x="3238" y="479"/>
                    </a:cubicBezTo>
                    <a:lnTo>
                      <a:pt x="205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8468;p24">
                <a:extLst>
                  <a:ext uri="{FF2B5EF4-FFF2-40B4-BE49-F238E27FC236}">
                    <a16:creationId xmlns:a16="http://schemas.microsoft.com/office/drawing/2014/main" id="{746F95BC-5CC0-8B8F-EB6D-5CD28A618104}"/>
                  </a:ext>
                </a:extLst>
              </p:cNvPr>
              <p:cNvSpPr/>
              <p:nvPr/>
            </p:nvSpPr>
            <p:spPr>
              <a:xfrm>
                <a:off x="1295705" y="3662411"/>
                <a:ext cx="43888" cy="58227"/>
              </a:xfrm>
              <a:custGeom>
                <a:avLst/>
                <a:gdLst/>
                <a:ahLst/>
                <a:cxnLst/>
                <a:rect l="l" t="t" r="r" b="b"/>
                <a:pathLst>
                  <a:path w="1258" h="1669" extrusionOk="0">
                    <a:moveTo>
                      <a:pt x="1235" y="0"/>
                    </a:moveTo>
                    <a:cubicBezTo>
                      <a:pt x="1180" y="168"/>
                      <a:pt x="1091" y="312"/>
                      <a:pt x="990" y="445"/>
                    </a:cubicBezTo>
                    <a:cubicBezTo>
                      <a:pt x="890" y="579"/>
                      <a:pt x="779" y="712"/>
                      <a:pt x="656" y="835"/>
                    </a:cubicBezTo>
                    <a:cubicBezTo>
                      <a:pt x="523" y="957"/>
                      <a:pt x="401" y="1080"/>
                      <a:pt x="278" y="1213"/>
                    </a:cubicBezTo>
                    <a:cubicBezTo>
                      <a:pt x="156" y="1346"/>
                      <a:pt x="34" y="1491"/>
                      <a:pt x="1" y="1669"/>
                    </a:cubicBezTo>
                    <a:lnTo>
                      <a:pt x="11" y="1669"/>
                    </a:lnTo>
                    <a:cubicBezTo>
                      <a:pt x="67" y="1502"/>
                      <a:pt x="189" y="1379"/>
                      <a:pt x="323" y="1258"/>
                    </a:cubicBezTo>
                    <a:cubicBezTo>
                      <a:pt x="446" y="1135"/>
                      <a:pt x="579" y="1023"/>
                      <a:pt x="723" y="912"/>
                    </a:cubicBezTo>
                    <a:cubicBezTo>
                      <a:pt x="857" y="801"/>
                      <a:pt x="990" y="679"/>
                      <a:pt x="1091" y="523"/>
                    </a:cubicBezTo>
                    <a:cubicBezTo>
                      <a:pt x="1190" y="368"/>
                      <a:pt x="1257" y="178"/>
                      <a:pt x="124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8469;p24">
                <a:extLst>
                  <a:ext uri="{FF2B5EF4-FFF2-40B4-BE49-F238E27FC236}">
                    <a16:creationId xmlns:a16="http://schemas.microsoft.com/office/drawing/2014/main" id="{15CFD1DB-14A7-EE12-F992-A6E2A34494A8}"/>
                  </a:ext>
                </a:extLst>
              </p:cNvPr>
              <p:cNvSpPr/>
              <p:nvPr/>
            </p:nvSpPr>
            <p:spPr>
              <a:xfrm>
                <a:off x="1314336" y="3667470"/>
                <a:ext cx="32236" cy="73752"/>
              </a:xfrm>
              <a:custGeom>
                <a:avLst/>
                <a:gdLst/>
                <a:ahLst/>
                <a:cxnLst/>
                <a:rect l="l" t="t" r="r" b="b"/>
                <a:pathLst>
                  <a:path w="924" h="2114" extrusionOk="0">
                    <a:moveTo>
                      <a:pt x="890" y="0"/>
                    </a:moveTo>
                    <a:cubicBezTo>
                      <a:pt x="824" y="189"/>
                      <a:pt x="768" y="367"/>
                      <a:pt x="701" y="545"/>
                    </a:cubicBezTo>
                    <a:cubicBezTo>
                      <a:pt x="646" y="723"/>
                      <a:pt x="590" y="901"/>
                      <a:pt x="501" y="1068"/>
                    </a:cubicBezTo>
                    <a:cubicBezTo>
                      <a:pt x="423" y="1246"/>
                      <a:pt x="323" y="1402"/>
                      <a:pt x="211" y="1568"/>
                    </a:cubicBezTo>
                    <a:cubicBezTo>
                      <a:pt x="122" y="1735"/>
                      <a:pt x="23" y="1913"/>
                      <a:pt x="1" y="2113"/>
                    </a:cubicBezTo>
                    <a:lnTo>
                      <a:pt x="23" y="2113"/>
                    </a:lnTo>
                    <a:cubicBezTo>
                      <a:pt x="67" y="1924"/>
                      <a:pt x="167" y="1768"/>
                      <a:pt x="278" y="1613"/>
                    </a:cubicBezTo>
                    <a:cubicBezTo>
                      <a:pt x="389" y="1457"/>
                      <a:pt x="512" y="1301"/>
                      <a:pt x="601" y="1123"/>
                    </a:cubicBezTo>
                    <a:cubicBezTo>
                      <a:pt x="701" y="957"/>
                      <a:pt x="790" y="779"/>
                      <a:pt x="846" y="589"/>
                    </a:cubicBezTo>
                    <a:cubicBezTo>
                      <a:pt x="890" y="401"/>
                      <a:pt x="923" y="200"/>
                      <a:pt x="9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8470;p24">
                <a:extLst>
                  <a:ext uri="{FF2B5EF4-FFF2-40B4-BE49-F238E27FC236}">
                    <a16:creationId xmlns:a16="http://schemas.microsoft.com/office/drawing/2014/main" id="{05989ECB-C974-E834-9164-D7ABE8848DC1}"/>
                  </a:ext>
                </a:extLst>
              </p:cNvPr>
              <p:cNvSpPr/>
              <p:nvPr/>
            </p:nvSpPr>
            <p:spPr>
              <a:xfrm>
                <a:off x="1341514" y="3659306"/>
                <a:ext cx="21735" cy="86556"/>
              </a:xfrm>
              <a:custGeom>
                <a:avLst/>
                <a:gdLst/>
                <a:ahLst/>
                <a:cxnLst/>
                <a:rect l="l" t="t" r="r" b="b"/>
                <a:pathLst>
                  <a:path w="623" h="2481" extrusionOk="0">
                    <a:moveTo>
                      <a:pt x="522" y="0"/>
                    </a:moveTo>
                    <a:cubicBezTo>
                      <a:pt x="500" y="223"/>
                      <a:pt x="490" y="434"/>
                      <a:pt x="456" y="635"/>
                    </a:cubicBezTo>
                    <a:cubicBezTo>
                      <a:pt x="433" y="846"/>
                      <a:pt x="423" y="1046"/>
                      <a:pt x="378" y="1258"/>
                    </a:cubicBezTo>
                    <a:cubicBezTo>
                      <a:pt x="334" y="1458"/>
                      <a:pt x="256" y="1658"/>
                      <a:pt x="178" y="1858"/>
                    </a:cubicBezTo>
                    <a:cubicBezTo>
                      <a:pt x="100" y="2058"/>
                      <a:pt x="33" y="2259"/>
                      <a:pt x="0" y="2469"/>
                    </a:cubicBezTo>
                    <a:lnTo>
                      <a:pt x="22" y="2481"/>
                    </a:lnTo>
                    <a:cubicBezTo>
                      <a:pt x="67" y="2269"/>
                      <a:pt x="156" y="2081"/>
                      <a:pt x="256" y="1891"/>
                    </a:cubicBezTo>
                    <a:cubicBezTo>
                      <a:pt x="344" y="1691"/>
                      <a:pt x="433" y="1502"/>
                      <a:pt x="500" y="1290"/>
                    </a:cubicBezTo>
                    <a:cubicBezTo>
                      <a:pt x="556" y="1080"/>
                      <a:pt x="623" y="868"/>
                      <a:pt x="623" y="645"/>
                    </a:cubicBezTo>
                    <a:cubicBezTo>
                      <a:pt x="623" y="434"/>
                      <a:pt x="601" y="212"/>
                      <a:pt x="534"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8471;p24">
                <a:extLst>
                  <a:ext uri="{FF2B5EF4-FFF2-40B4-BE49-F238E27FC236}">
                    <a16:creationId xmlns:a16="http://schemas.microsoft.com/office/drawing/2014/main" id="{A636AFB0-F85F-476E-149F-98DB7C5589BA}"/>
                  </a:ext>
                </a:extLst>
              </p:cNvPr>
              <p:cNvSpPr/>
              <p:nvPr/>
            </p:nvSpPr>
            <p:spPr>
              <a:xfrm>
                <a:off x="1348491" y="3660841"/>
                <a:ext cx="19816" cy="105988"/>
              </a:xfrm>
              <a:custGeom>
                <a:avLst/>
                <a:gdLst/>
                <a:ahLst/>
                <a:cxnLst/>
                <a:rect l="l" t="t" r="r" b="b"/>
                <a:pathLst>
                  <a:path w="568" h="3038" extrusionOk="0">
                    <a:moveTo>
                      <a:pt x="434" y="1"/>
                    </a:moveTo>
                    <a:cubicBezTo>
                      <a:pt x="445" y="268"/>
                      <a:pt x="467" y="535"/>
                      <a:pt x="467" y="791"/>
                    </a:cubicBezTo>
                    <a:cubicBezTo>
                      <a:pt x="467" y="1058"/>
                      <a:pt x="467" y="1313"/>
                      <a:pt x="445" y="1580"/>
                    </a:cubicBezTo>
                    <a:cubicBezTo>
                      <a:pt x="423" y="1836"/>
                      <a:pt x="401" y="2103"/>
                      <a:pt x="356" y="2359"/>
                    </a:cubicBezTo>
                    <a:cubicBezTo>
                      <a:pt x="334" y="2492"/>
                      <a:pt x="300" y="2615"/>
                      <a:pt x="245" y="2737"/>
                    </a:cubicBezTo>
                    <a:cubicBezTo>
                      <a:pt x="189" y="2848"/>
                      <a:pt x="100" y="2959"/>
                      <a:pt x="0" y="3038"/>
                    </a:cubicBezTo>
                    <a:cubicBezTo>
                      <a:pt x="112" y="2971"/>
                      <a:pt x="201" y="2860"/>
                      <a:pt x="267" y="2748"/>
                    </a:cubicBezTo>
                    <a:cubicBezTo>
                      <a:pt x="334" y="2626"/>
                      <a:pt x="378" y="2504"/>
                      <a:pt x="401" y="2370"/>
                    </a:cubicBezTo>
                    <a:cubicBezTo>
                      <a:pt x="456" y="2114"/>
                      <a:pt x="490" y="1847"/>
                      <a:pt x="523" y="1580"/>
                    </a:cubicBezTo>
                    <a:cubicBezTo>
                      <a:pt x="545" y="1325"/>
                      <a:pt x="567" y="1058"/>
                      <a:pt x="556" y="791"/>
                    </a:cubicBezTo>
                    <a:cubicBezTo>
                      <a:pt x="545" y="524"/>
                      <a:pt x="512" y="257"/>
                      <a:pt x="4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8472;p24">
                <a:extLst>
                  <a:ext uri="{FF2B5EF4-FFF2-40B4-BE49-F238E27FC236}">
                    <a16:creationId xmlns:a16="http://schemas.microsoft.com/office/drawing/2014/main" id="{0D658E2A-EFC1-DB7B-64A1-DB738B3EF872}"/>
                  </a:ext>
                </a:extLst>
              </p:cNvPr>
              <p:cNvSpPr/>
              <p:nvPr/>
            </p:nvSpPr>
            <p:spPr>
              <a:xfrm>
                <a:off x="1321697" y="3490725"/>
                <a:ext cx="113733" cy="132921"/>
              </a:xfrm>
              <a:custGeom>
                <a:avLst/>
                <a:gdLst/>
                <a:ahLst/>
                <a:cxnLst/>
                <a:rect l="l" t="t" r="r" b="b"/>
                <a:pathLst>
                  <a:path w="3260" h="3810" extrusionOk="0">
                    <a:moveTo>
                      <a:pt x="1977" y="0"/>
                    </a:moveTo>
                    <a:cubicBezTo>
                      <a:pt x="1825" y="0"/>
                      <a:pt x="1639" y="18"/>
                      <a:pt x="1493" y="18"/>
                    </a:cubicBezTo>
                    <a:cubicBezTo>
                      <a:pt x="1473" y="18"/>
                      <a:pt x="1454" y="18"/>
                      <a:pt x="1436" y="17"/>
                    </a:cubicBezTo>
                    <a:cubicBezTo>
                      <a:pt x="1429" y="17"/>
                      <a:pt x="1422" y="16"/>
                      <a:pt x="1415" y="16"/>
                    </a:cubicBezTo>
                    <a:cubicBezTo>
                      <a:pt x="1152" y="16"/>
                      <a:pt x="838" y="225"/>
                      <a:pt x="557" y="517"/>
                    </a:cubicBezTo>
                    <a:cubicBezTo>
                      <a:pt x="267" y="818"/>
                      <a:pt x="45" y="1129"/>
                      <a:pt x="23" y="1607"/>
                    </a:cubicBezTo>
                    <a:cubicBezTo>
                      <a:pt x="0" y="2074"/>
                      <a:pt x="412" y="3409"/>
                      <a:pt x="412" y="3409"/>
                    </a:cubicBezTo>
                    <a:lnTo>
                      <a:pt x="1591" y="3809"/>
                    </a:lnTo>
                    <a:cubicBezTo>
                      <a:pt x="1591" y="3809"/>
                      <a:pt x="2392" y="3698"/>
                      <a:pt x="2815" y="3164"/>
                    </a:cubicBezTo>
                    <a:cubicBezTo>
                      <a:pt x="3237" y="2630"/>
                      <a:pt x="3204" y="1985"/>
                      <a:pt x="3237" y="1718"/>
                    </a:cubicBezTo>
                    <a:cubicBezTo>
                      <a:pt x="3260" y="1440"/>
                      <a:pt x="3260" y="1451"/>
                      <a:pt x="3171" y="1351"/>
                    </a:cubicBezTo>
                    <a:cubicBezTo>
                      <a:pt x="3070" y="1251"/>
                      <a:pt x="2837" y="1117"/>
                      <a:pt x="2704" y="951"/>
                    </a:cubicBezTo>
                    <a:cubicBezTo>
                      <a:pt x="2559" y="784"/>
                      <a:pt x="2392" y="717"/>
                      <a:pt x="2358" y="584"/>
                    </a:cubicBezTo>
                    <a:cubicBezTo>
                      <a:pt x="2325" y="450"/>
                      <a:pt x="2314" y="173"/>
                      <a:pt x="2247" y="61"/>
                    </a:cubicBezTo>
                    <a:cubicBezTo>
                      <a:pt x="2214" y="13"/>
                      <a:pt x="2108" y="0"/>
                      <a:pt x="1977"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8473;p24">
                <a:extLst>
                  <a:ext uri="{FF2B5EF4-FFF2-40B4-BE49-F238E27FC236}">
                    <a16:creationId xmlns:a16="http://schemas.microsoft.com/office/drawing/2014/main" id="{319AE275-F7B1-6508-C5DA-BAEBF1890D89}"/>
                  </a:ext>
                </a:extLst>
              </p:cNvPr>
              <p:cNvSpPr/>
              <p:nvPr/>
            </p:nvSpPr>
            <p:spPr>
              <a:xfrm>
                <a:off x="1324802" y="3564375"/>
                <a:ext cx="107523" cy="59274"/>
              </a:xfrm>
              <a:custGeom>
                <a:avLst/>
                <a:gdLst/>
                <a:ahLst/>
                <a:cxnLst/>
                <a:rect l="l" t="t" r="r" b="b"/>
                <a:pathLst>
                  <a:path w="3082" h="1699" extrusionOk="0">
                    <a:moveTo>
                      <a:pt x="145" y="1"/>
                    </a:moveTo>
                    <a:cubicBezTo>
                      <a:pt x="91" y="1"/>
                      <a:pt x="43" y="20"/>
                      <a:pt x="0" y="52"/>
                    </a:cubicBezTo>
                    <a:cubicBezTo>
                      <a:pt x="112" y="608"/>
                      <a:pt x="323" y="1298"/>
                      <a:pt x="323" y="1298"/>
                    </a:cubicBezTo>
                    <a:lnTo>
                      <a:pt x="1502" y="1698"/>
                    </a:lnTo>
                    <a:cubicBezTo>
                      <a:pt x="1502" y="1698"/>
                      <a:pt x="2303" y="1587"/>
                      <a:pt x="2726" y="1053"/>
                    </a:cubicBezTo>
                    <a:cubicBezTo>
                      <a:pt x="2926" y="798"/>
                      <a:pt x="3026" y="519"/>
                      <a:pt x="3082" y="274"/>
                    </a:cubicBezTo>
                    <a:cubicBezTo>
                      <a:pt x="3015" y="250"/>
                      <a:pt x="2942" y="237"/>
                      <a:pt x="2872" y="237"/>
                    </a:cubicBezTo>
                    <a:cubicBezTo>
                      <a:pt x="2849" y="237"/>
                      <a:pt x="2826" y="239"/>
                      <a:pt x="2803" y="241"/>
                    </a:cubicBezTo>
                    <a:cubicBezTo>
                      <a:pt x="2739" y="254"/>
                      <a:pt x="2665" y="274"/>
                      <a:pt x="2596" y="274"/>
                    </a:cubicBezTo>
                    <a:cubicBezTo>
                      <a:pt x="2545" y="274"/>
                      <a:pt x="2497" y="263"/>
                      <a:pt x="2459" y="230"/>
                    </a:cubicBezTo>
                    <a:cubicBezTo>
                      <a:pt x="2425" y="197"/>
                      <a:pt x="2414" y="152"/>
                      <a:pt x="2381" y="119"/>
                    </a:cubicBezTo>
                    <a:cubicBezTo>
                      <a:pt x="2349" y="93"/>
                      <a:pt x="2312" y="81"/>
                      <a:pt x="2274" y="81"/>
                    </a:cubicBezTo>
                    <a:cubicBezTo>
                      <a:pt x="2232" y="81"/>
                      <a:pt x="2188" y="95"/>
                      <a:pt x="2147" y="119"/>
                    </a:cubicBezTo>
                    <a:cubicBezTo>
                      <a:pt x="2081" y="152"/>
                      <a:pt x="2025" y="208"/>
                      <a:pt x="1958" y="252"/>
                    </a:cubicBezTo>
                    <a:cubicBezTo>
                      <a:pt x="1824" y="341"/>
                      <a:pt x="1658" y="375"/>
                      <a:pt x="1502" y="408"/>
                    </a:cubicBezTo>
                    <a:cubicBezTo>
                      <a:pt x="1438" y="421"/>
                      <a:pt x="1371" y="430"/>
                      <a:pt x="1307" y="430"/>
                    </a:cubicBezTo>
                    <a:cubicBezTo>
                      <a:pt x="1203" y="430"/>
                      <a:pt x="1108" y="406"/>
                      <a:pt x="1046" y="330"/>
                    </a:cubicBezTo>
                    <a:cubicBezTo>
                      <a:pt x="979" y="264"/>
                      <a:pt x="946" y="163"/>
                      <a:pt x="857" y="141"/>
                    </a:cubicBezTo>
                    <a:cubicBezTo>
                      <a:pt x="849" y="139"/>
                      <a:pt x="842" y="139"/>
                      <a:pt x="834" y="139"/>
                    </a:cubicBezTo>
                    <a:cubicBezTo>
                      <a:pt x="737" y="139"/>
                      <a:pt x="656" y="253"/>
                      <a:pt x="559" y="253"/>
                    </a:cubicBezTo>
                    <a:cubicBezTo>
                      <a:pt x="554" y="253"/>
                      <a:pt x="550" y="253"/>
                      <a:pt x="546" y="252"/>
                    </a:cubicBezTo>
                    <a:cubicBezTo>
                      <a:pt x="445" y="241"/>
                      <a:pt x="401" y="130"/>
                      <a:pt x="334" y="74"/>
                    </a:cubicBezTo>
                    <a:cubicBezTo>
                      <a:pt x="265" y="23"/>
                      <a:pt x="202" y="1"/>
                      <a:pt x="14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8474;p24">
                <a:extLst>
                  <a:ext uri="{FF2B5EF4-FFF2-40B4-BE49-F238E27FC236}">
                    <a16:creationId xmlns:a16="http://schemas.microsoft.com/office/drawing/2014/main" id="{AE08BA4C-24A3-3F4E-0BB3-526993536ACB}"/>
                  </a:ext>
                </a:extLst>
              </p:cNvPr>
              <p:cNvSpPr/>
              <p:nvPr/>
            </p:nvSpPr>
            <p:spPr>
              <a:xfrm>
                <a:off x="1332199" y="3504855"/>
                <a:ext cx="38062" cy="116071"/>
              </a:xfrm>
              <a:custGeom>
                <a:avLst/>
                <a:gdLst/>
                <a:ahLst/>
                <a:cxnLst/>
                <a:rect l="l" t="t" r="r" b="b"/>
                <a:pathLst>
                  <a:path w="1091" h="3327" extrusionOk="0">
                    <a:moveTo>
                      <a:pt x="1090" y="1"/>
                    </a:moveTo>
                    <a:cubicBezTo>
                      <a:pt x="801" y="134"/>
                      <a:pt x="567" y="357"/>
                      <a:pt x="389" y="623"/>
                    </a:cubicBezTo>
                    <a:cubicBezTo>
                      <a:pt x="223" y="880"/>
                      <a:pt x="100" y="1180"/>
                      <a:pt x="55" y="1503"/>
                    </a:cubicBezTo>
                    <a:cubicBezTo>
                      <a:pt x="0" y="1802"/>
                      <a:pt x="0" y="2136"/>
                      <a:pt x="55" y="2437"/>
                    </a:cubicBezTo>
                    <a:cubicBezTo>
                      <a:pt x="122" y="2748"/>
                      <a:pt x="223" y="3048"/>
                      <a:pt x="378" y="3327"/>
                    </a:cubicBezTo>
                    <a:lnTo>
                      <a:pt x="389" y="3315"/>
                    </a:lnTo>
                    <a:cubicBezTo>
                      <a:pt x="312" y="3015"/>
                      <a:pt x="233" y="2714"/>
                      <a:pt x="189" y="2415"/>
                    </a:cubicBezTo>
                    <a:cubicBezTo>
                      <a:pt x="144" y="2114"/>
                      <a:pt x="122" y="1814"/>
                      <a:pt x="156" y="1513"/>
                    </a:cubicBezTo>
                    <a:cubicBezTo>
                      <a:pt x="189" y="1213"/>
                      <a:pt x="289" y="913"/>
                      <a:pt x="445" y="657"/>
                    </a:cubicBezTo>
                    <a:cubicBezTo>
                      <a:pt x="601" y="390"/>
                      <a:pt x="823" y="168"/>
                      <a:pt x="1090" y="12"/>
                    </a:cubicBezTo>
                    <a:lnTo>
                      <a:pt x="109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8475;p24">
                <a:extLst>
                  <a:ext uri="{FF2B5EF4-FFF2-40B4-BE49-F238E27FC236}">
                    <a16:creationId xmlns:a16="http://schemas.microsoft.com/office/drawing/2014/main" id="{E5D626B5-7C2A-BD56-5101-EB96806C41C1}"/>
                  </a:ext>
                </a:extLst>
              </p:cNvPr>
              <p:cNvSpPr/>
              <p:nvPr/>
            </p:nvSpPr>
            <p:spPr>
              <a:xfrm>
                <a:off x="1343433" y="3530882"/>
                <a:ext cx="19432" cy="92766"/>
              </a:xfrm>
              <a:custGeom>
                <a:avLst/>
                <a:gdLst/>
                <a:ahLst/>
                <a:cxnLst/>
                <a:rect l="l" t="t" r="r" b="b"/>
                <a:pathLst>
                  <a:path w="557" h="2659" extrusionOk="0">
                    <a:moveTo>
                      <a:pt x="546" y="0"/>
                    </a:moveTo>
                    <a:cubicBezTo>
                      <a:pt x="212" y="334"/>
                      <a:pt x="12" y="801"/>
                      <a:pt x="0" y="1279"/>
                    </a:cubicBezTo>
                    <a:cubicBezTo>
                      <a:pt x="0" y="1513"/>
                      <a:pt x="34" y="1758"/>
                      <a:pt x="89" y="1980"/>
                    </a:cubicBezTo>
                    <a:cubicBezTo>
                      <a:pt x="156" y="2213"/>
                      <a:pt x="223" y="2436"/>
                      <a:pt x="267" y="2658"/>
                    </a:cubicBezTo>
                    <a:lnTo>
                      <a:pt x="279" y="2658"/>
                    </a:lnTo>
                    <a:cubicBezTo>
                      <a:pt x="279" y="2425"/>
                      <a:pt x="234" y="2191"/>
                      <a:pt x="190" y="1958"/>
                    </a:cubicBezTo>
                    <a:cubicBezTo>
                      <a:pt x="145" y="1735"/>
                      <a:pt x="79" y="1501"/>
                      <a:pt x="79" y="1279"/>
                    </a:cubicBezTo>
                    <a:cubicBezTo>
                      <a:pt x="67" y="823"/>
                      <a:pt x="245" y="356"/>
                      <a:pt x="556" y="11"/>
                    </a:cubicBezTo>
                    <a:lnTo>
                      <a:pt x="546"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8476;p24">
                <a:extLst>
                  <a:ext uri="{FF2B5EF4-FFF2-40B4-BE49-F238E27FC236}">
                    <a16:creationId xmlns:a16="http://schemas.microsoft.com/office/drawing/2014/main" id="{E5C4B1B2-84A1-1976-9B10-3B8EE04768BA}"/>
                  </a:ext>
                </a:extLst>
              </p:cNvPr>
              <p:cNvSpPr/>
              <p:nvPr/>
            </p:nvSpPr>
            <p:spPr>
              <a:xfrm>
                <a:off x="1352364" y="3529696"/>
                <a:ext cx="39632" cy="95103"/>
              </a:xfrm>
              <a:custGeom>
                <a:avLst/>
                <a:gdLst/>
                <a:ahLst/>
                <a:cxnLst/>
                <a:rect l="l" t="t" r="r" b="b"/>
                <a:pathLst>
                  <a:path w="1136" h="2726" extrusionOk="0">
                    <a:moveTo>
                      <a:pt x="1123" y="0"/>
                    </a:moveTo>
                    <a:cubicBezTo>
                      <a:pt x="957" y="190"/>
                      <a:pt x="779" y="379"/>
                      <a:pt x="612" y="568"/>
                    </a:cubicBezTo>
                    <a:cubicBezTo>
                      <a:pt x="456" y="768"/>
                      <a:pt x="300" y="969"/>
                      <a:pt x="179" y="1213"/>
                    </a:cubicBezTo>
                    <a:cubicBezTo>
                      <a:pt x="122" y="1324"/>
                      <a:pt x="78" y="1446"/>
                      <a:pt x="45" y="1580"/>
                    </a:cubicBezTo>
                    <a:cubicBezTo>
                      <a:pt x="11" y="1713"/>
                      <a:pt x="1" y="1847"/>
                      <a:pt x="23" y="1980"/>
                    </a:cubicBezTo>
                    <a:cubicBezTo>
                      <a:pt x="56" y="2247"/>
                      <a:pt x="167" y="2470"/>
                      <a:pt x="145" y="2726"/>
                    </a:cubicBezTo>
                    <a:lnTo>
                      <a:pt x="167" y="2726"/>
                    </a:lnTo>
                    <a:cubicBezTo>
                      <a:pt x="211" y="2603"/>
                      <a:pt x="223" y="2470"/>
                      <a:pt x="211" y="2336"/>
                    </a:cubicBezTo>
                    <a:cubicBezTo>
                      <a:pt x="201" y="2214"/>
                      <a:pt x="179" y="2081"/>
                      <a:pt x="179" y="1970"/>
                    </a:cubicBezTo>
                    <a:cubicBezTo>
                      <a:pt x="167" y="1725"/>
                      <a:pt x="201" y="1491"/>
                      <a:pt x="290" y="1258"/>
                    </a:cubicBezTo>
                    <a:cubicBezTo>
                      <a:pt x="389" y="1035"/>
                      <a:pt x="523" y="824"/>
                      <a:pt x="679" y="613"/>
                    </a:cubicBezTo>
                    <a:cubicBezTo>
                      <a:pt x="824" y="412"/>
                      <a:pt x="979" y="212"/>
                      <a:pt x="1135" y="12"/>
                    </a:cubicBezTo>
                    <a:lnTo>
                      <a:pt x="1123"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8477;p24">
                <a:extLst>
                  <a:ext uri="{FF2B5EF4-FFF2-40B4-BE49-F238E27FC236}">
                    <a16:creationId xmlns:a16="http://schemas.microsoft.com/office/drawing/2014/main" id="{8EE8ADD4-8E4F-EFA0-5BD8-3BCDC41830D3}"/>
                  </a:ext>
                </a:extLst>
              </p:cNvPr>
              <p:cNvSpPr/>
              <p:nvPr/>
            </p:nvSpPr>
            <p:spPr>
              <a:xfrm>
                <a:off x="1362063" y="3557257"/>
                <a:ext cx="37678" cy="67542"/>
              </a:xfrm>
              <a:custGeom>
                <a:avLst/>
                <a:gdLst/>
                <a:ahLst/>
                <a:cxnLst/>
                <a:rect l="l" t="t" r="r" b="b"/>
                <a:pathLst>
                  <a:path w="1080" h="1936" extrusionOk="0">
                    <a:moveTo>
                      <a:pt x="1079" y="1"/>
                    </a:moveTo>
                    <a:cubicBezTo>
                      <a:pt x="924" y="112"/>
                      <a:pt x="779" y="234"/>
                      <a:pt x="657" y="379"/>
                    </a:cubicBezTo>
                    <a:cubicBezTo>
                      <a:pt x="523" y="523"/>
                      <a:pt x="412" y="679"/>
                      <a:pt x="323" y="846"/>
                    </a:cubicBezTo>
                    <a:cubicBezTo>
                      <a:pt x="234" y="1024"/>
                      <a:pt x="167" y="1212"/>
                      <a:pt x="145" y="1390"/>
                    </a:cubicBezTo>
                    <a:cubicBezTo>
                      <a:pt x="111" y="1580"/>
                      <a:pt x="89" y="1758"/>
                      <a:pt x="0" y="1936"/>
                    </a:cubicBezTo>
                    <a:lnTo>
                      <a:pt x="12" y="1936"/>
                    </a:lnTo>
                    <a:cubicBezTo>
                      <a:pt x="145" y="1791"/>
                      <a:pt x="190" y="1591"/>
                      <a:pt x="234" y="1413"/>
                    </a:cubicBezTo>
                    <a:cubicBezTo>
                      <a:pt x="279" y="1235"/>
                      <a:pt x="312" y="1057"/>
                      <a:pt x="390" y="879"/>
                    </a:cubicBezTo>
                    <a:cubicBezTo>
                      <a:pt x="546" y="545"/>
                      <a:pt x="790" y="256"/>
                      <a:pt x="1079" y="11"/>
                    </a:cubicBezTo>
                    <a:lnTo>
                      <a:pt x="10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8478;p24">
                <a:extLst>
                  <a:ext uri="{FF2B5EF4-FFF2-40B4-BE49-F238E27FC236}">
                    <a16:creationId xmlns:a16="http://schemas.microsoft.com/office/drawing/2014/main" id="{4214DD84-8272-FCA4-9F16-0F69B7C69065}"/>
                  </a:ext>
                </a:extLst>
              </p:cNvPr>
              <p:cNvSpPr/>
              <p:nvPr/>
            </p:nvSpPr>
            <p:spPr>
              <a:xfrm>
                <a:off x="1363214" y="3565386"/>
                <a:ext cx="52436" cy="62902"/>
              </a:xfrm>
              <a:custGeom>
                <a:avLst/>
                <a:gdLst/>
                <a:ahLst/>
                <a:cxnLst/>
                <a:rect l="l" t="t" r="r" b="b"/>
                <a:pathLst>
                  <a:path w="1503" h="1803" extrusionOk="0">
                    <a:moveTo>
                      <a:pt x="1491" y="1"/>
                    </a:moveTo>
                    <a:cubicBezTo>
                      <a:pt x="1447" y="190"/>
                      <a:pt x="1346" y="357"/>
                      <a:pt x="1224" y="502"/>
                    </a:cubicBezTo>
                    <a:cubicBezTo>
                      <a:pt x="1102" y="646"/>
                      <a:pt x="957" y="769"/>
                      <a:pt x="802" y="890"/>
                    </a:cubicBezTo>
                    <a:cubicBezTo>
                      <a:pt x="657" y="1013"/>
                      <a:pt x="501" y="1135"/>
                      <a:pt x="368" y="1291"/>
                    </a:cubicBezTo>
                    <a:cubicBezTo>
                      <a:pt x="357" y="1313"/>
                      <a:pt x="345" y="1325"/>
                      <a:pt x="323" y="1347"/>
                    </a:cubicBezTo>
                    <a:cubicBezTo>
                      <a:pt x="357" y="1269"/>
                      <a:pt x="379" y="1191"/>
                      <a:pt x="401" y="1113"/>
                    </a:cubicBezTo>
                    <a:cubicBezTo>
                      <a:pt x="424" y="991"/>
                      <a:pt x="457" y="880"/>
                      <a:pt x="513" y="779"/>
                    </a:cubicBezTo>
                    <a:cubicBezTo>
                      <a:pt x="568" y="668"/>
                      <a:pt x="657" y="579"/>
                      <a:pt x="768" y="546"/>
                    </a:cubicBezTo>
                    <a:lnTo>
                      <a:pt x="768" y="535"/>
                    </a:lnTo>
                    <a:cubicBezTo>
                      <a:pt x="646" y="557"/>
                      <a:pt x="546" y="646"/>
                      <a:pt x="468" y="746"/>
                    </a:cubicBezTo>
                    <a:cubicBezTo>
                      <a:pt x="401" y="858"/>
                      <a:pt x="368" y="979"/>
                      <a:pt x="323" y="1091"/>
                    </a:cubicBezTo>
                    <a:cubicBezTo>
                      <a:pt x="290" y="1213"/>
                      <a:pt x="234" y="1313"/>
                      <a:pt x="190" y="1424"/>
                    </a:cubicBezTo>
                    <a:cubicBezTo>
                      <a:pt x="134" y="1525"/>
                      <a:pt x="68" y="1625"/>
                      <a:pt x="1" y="1736"/>
                    </a:cubicBezTo>
                    <a:lnTo>
                      <a:pt x="12" y="1736"/>
                    </a:lnTo>
                    <a:cubicBezTo>
                      <a:pt x="56" y="1703"/>
                      <a:pt x="101" y="1669"/>
                      <a:pt x="145" y="1625"/>
                    </a:cubicBezTo>
                    <a:lnTo>
                      <a:pt x="145" y="1625"/>
                    </a:lnTo>
                    <a:cubicBezTo>
                      <a:pt x="112" y="1681"/>
                      <a:pt x="90" y="1736"/>
                      <a:pt x="68" y="1792"/>
                    </a:cubicBezTo>
                    <a:lnTo>
                      <a:pt x="78" y="1802"/>
                    </a:lnTo>
                    <a:lnTo>
                      <a:pt x="479" y="1391"/>
                    </a:lnTo>
                    <a:cubicBezTo>
                      <a:pt x="612" y="1246"/>
                      <a:pt x="735" y="1113"/>
                      <a:pt x="879" y="979"/>
                    </a:cubicBezTo>
                    <a:cubicBezTo>
                      <a:pt x="1024" y="846"/>
                      <a:pt x="1168" y="702"/>
                      <a:pt x="1280" y="546"/>
                    </a:cubicBezTo>
                    <a:cubicBezTo>
                      <a:pt x="1391" y="379"/>
                      <a:pt x="1480" y="201"/>
                      <a:pt x="150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8479;p24">
                <a:extLst>
                  <a:ext uri="{FF2B5EF4-FFF2-40B4-BE49-F238E27FC236}">
                    <a16:creationId xmlns:a16="http://schemas.microsoft.com/office/drawing/2014/main" id="{3C14492A-2A59-B1D1-B39E-83794EB7FC76}"/>
                  </a:ext>
                </a:extLst>
              </p:cNvPr>
              <p:cNvSpPr/>
              <p:nvPr/>
            </p:nvSpPr>
            <p:spPr>
              <a:xfrm>
                <a:off x="1195610" y="3459710"/>
                <a:ext cx="147469" cy="174403"/>
              </a:xfrm>
              <a:custGeom>
                <a:avLst/>
                <a:gdLst/>
                <a:ahLst/>
                <a:cxnLst/>
                <a:rect l="l" t="t" r="r" b="b"/>
                <a:pathLst>
                  <a:path w="4227" h="4999" extrusionOk="0">
                    <a:moveTo>
                      <a:pt x="1645" y="0"/>
                    </a:moveTo>
                    <a:cubicBezTo>
                      <a:pt x="1628" y="0"/>
                      <a:pt x="1609" y="2"/>
                      <a:pt x="1590" y="4"/>
                    </a:cubicBezTo>
                    <a:cubicBezTo>
                      <a:pt x="1379" y="27"/>
                      <a:pt x="1123" y="449"/>
                      <a:pt x="912" y="528"/>
                    </a:cubicBezTo>
                    <a:cubicBezTo>
                      <a:pt x="690" y="594"/>
                      <a:pt x="534" y="650"/>
                      <a:pt x="267" y="884"/>
                    </a:cubicBezTo>
                    <a:cubicBezTo>
                      <a:pt x="0" y="1128"/>
                      <a:pt x="0" y="1495"/>
                      <a:pt x="167" y="1940"/>
                    </a:cubicBezTo>
                    <a:cubicBezTo>
                      <a:pt x="345" y="2396"/>
                      <a:pt x="678" y="3052"/>
                      <a:pt x="1190" y="3642"/>
                    </a:cubicBezTo>
                    <a:cubicBezTo>
                      <a:pt x="1713" y="4231"/>
                      <a:pt x="2413" y="4609"/>
                      <a:pt x="2725" y="4710"/>
                    </a:cubicBezTo>
                    <a:cubicBezTo>
                      <a:pt x="3036" y="4821"/>
                      <a:pt x="3570" y="4999"/>
                      <a:pt x="3570" y="4999"/>
                    </a:cubicBezTo>
                    <a:lnTo>
                      <a:pt x="4227" y="4131"/>
                    </a:lnTo>
                    <a:cubicBezTo>
                      <a:pt x="4227" y="4131"/>
                      <a:pt x="3626" y="3419"/>
                      <a:pt x="3426" y="2797"/>
                    </a:cubicBezTo>
                    <a:cubicBezTo>
                      <a:pt x="3226" y="2162"/>
                      <a:pt x="3070" y="1974"/>
                      <a:pt x="3048" y="1651"/>
                    </a:cubicBezTo>
                    <a:cubicBezTo>
                      <a:pt x="3025" y="1317"/>
                      <a:pt x="3003" y="783"/>
                      <a:pt x="2892" y="661"/>
                    </a:cubicBezTo>
                    <a:cubicBezTo>
                      <a:pt x="2769" y="550"/>
                      <a:pt x="2302" y="483"/>
                      <a:pt x="2102" y="305"/>
                    </a:cubicBezTo>
                    <a:cubicBezTo>
                      <a:pt x="1919" y="152"/>
                      <a:pt x="1829" y="0"/>
                      <a:pt x="164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8480;p24">
                <a:extLst>
                  <a:ext uri="{FF2B5EF4-FFF2-40B4-BE49-F238E27FC236}">
                    <a16:creationId xmlns:a16="http://schemas.microsoft.com/office/drawing/2014/main" id="{FFD51592-EFB7-9DEC-5386-63936C478606}"/>
                  </a:ext>
                </a:extLst>
              </p:cNvPr>
              <p:cNvSpPr/>
              <p:nvPr/>
            </p:nvSpPr>
            <p:spPr>
              <a:xfrm>
                <a:off x="1209566" y="3545221"/>
                <a:ext cx="133514" cy="88893"/>
              </a:xfrm>
              <a:custGeom>
                <a:avLst/>
                <a:gdLst/>
                <a:ahLst/>
                <a:cxnLst/>
                <a:rect l="l" t="t" r="r" b="b"/>
                <a:pathLst>
                  <a:path w="3827" h="2548" extrusionOk="0">
                    <a:moveTo>
                      <a:pt x="1" y="0"/>
                    </a:moveTo>
                    <a:cubicBezTo>
                      <a:pt x="189" y="379"/>
                      <a:pt x="445" y="801"/>
                      <a:pt x="790" y="1191"/>
                    </a:cubicBezTo>
                    <a:cubicBezTo>
                      <a:pt x="1313" y="1780"/>
                      <a:pt x="2013" y="2158"/>
                      <a:pt x="2325" y="2259"/>
                    </a:cubicBezTo>
                    <a:cubicBezTo>
                      <a:pt x="2636" y="2370"/>
                      <a:pt x="3170" y="2548"/>
                      <a:pt x="3170" y="2548"/>
                    </a:cubicBezTo>
                    <a:lnTo>
                      <a:pt x="3827" y="1680"/>
                    </a:lnTo>
                    <a:cubicBezTo>
                      <a:pt x="3827" y="1680"/>
                      <a:pt x="3548" y="1347"/>
                      <a:pt x="3303" y="935"/>
                    </a:cubicBezTo>
                    <a:cubicBezTo>
                      <a:pt x="3226" y="935"/>
                      <a:pt x="3159" y="946"/>
                      <a:pt x="3093" y="979"/>
                    </a:cubicBezTo>
                    <a:cubicBezTo>
                      <a:pt x="3026" y="1013"/>
                      <a:pt x="2959" y="1080"/>
                      <a:pt x="2881" y="1090"/>
                    </a:cubicBezTo>
                    <a:cubicBezTo>
                      <a:pt x="2873" y="1091"/>
                      <a:pt x="2866" y="1091"/>
                      <a:pt x="2859" y="1091"/>
                    </a:cubicBezTo>
                    <a:cubicBezTo>
                      <a:pt x="2758" y="1091"/>
                      <a:pt x="2675" y="1020"/>
                      <a:pt x="2592" y="968"/>
                    </a:cubicBezTo>
                    <a:cubicBezTo>
                      <a:pt x="2486" y="916"/>
                      <a:pt x="2366" y="883"/>
                      <a:pt x="2243" y="883"/>
                    </a:cubicBezTo>
                    <a:cubicBezTo>
                      <a:pt x="2211" y="883"/>
                      <a:pt x="2179" y="886"/>
                      <a:pt x="2147" y="890"/>
                    </a:cubicBezTo>
                    <a:cubicBezTo>
                      <a:pt x="2080" y="902"/>
                      <a:pt x="2025" y="957"/>
                      <a:pt x="1980" y="1024"/>
                    </a:cubicBezTo>
                    <a:cubicBezTo>
                      <a:pt x="1980" y="1024"/>
                      <a:pt x="1980" y="1035"/>
                      <a:pt x="1969" y="1035"/>
                    </a:cubicBezTo>
                    <a:cubicBezTo>
                      <a:pt x="1940" y="1039"/>
                      <a:pt x="1911" y="1040"/>
                      <a:pt x="1882" y="1040"/>
                    </a:cubicBezTo>
                    <a:cubicBezTo>
                      <a:pt x="1363" y="1040"/>
                      <a:pt x="819" y="494"/>
                      <a:pt x="334" y="168"/>
                    </a:cubicBezTo>
                    <a:cubicBezTo>
                      <a:pt x="234" y="112"/>
                      <a:pt x="145" y="45"/>
                      <a:pt x="34" y="12"/>
                    </a:cubicBezTo>
                    <a:cubicBezTo>
                      <a:pt x="23" y="12"/>
                      <a:pt x="11" y="12"/>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8481;p24">
                <a:extLst>
                  <a:ext uri="{FF2B5EF4-FFF2-40B4-BE49-F238E27FC236}">
                    <a16:creationId xmlns:a16="http://schemas.microsoft.com/office/drawing/2014/main" id="{FC3999A3-B5D0-A4FA-04E3-C4BA0063B6DF}"/>
                  </a:ext>
                </a:extLst>
              </p:cNvPr>
              <p:cNvSpPr/>
              <p:nvPr/>
            </p:nvSpPr>
            <p:spPr>
              <a:xfrm>
                <a:off x="1245640" y="3516508"/>
                <a:ext cx="79195" cy="109861"/>
              </a:xfrm>
              <a:custGeom>
                <a:avLst/>
                <a:gdLst/>
                <a:ahLst/>
                <a:cxnLst/>
                <a:rect l="l" t="t" r="r" b="b"/>
                <a:pathLst>
                  <a:path w="2270" h="3149" extrusionOk="0">
                    <a:moveTo>
                      <a:pt x="12" y="0"/>
                    </a:moveTo>
                    <a:lnTo>
                      <a:pt x="1" y="12"/>
                    </a:lnTo>
                    <a:cubicBezTo>
                      <a:pt x="112" y="134"/>
                      <a:pt x="178" y="289"/>
                      <a:pt x="212" y="445"/>
                    </a:cubicBezTo>
                    <a:cubicBezTo>
                      <a:pt x="257" y="601"/>
                      <a:pt x="279" y="768"/>
                      <a:pt x="324" y="935"/>
                    </a:cubicBezTo>
                    <a:cubicBezTo>
                      <a:pt x="401" y="1258"/>
                      <a:pt x="579" y="1557"/>
                      <a:pt x="779" y="1824"/>
                    </a:cubicBezTo>
                    <a:cubicBezTo>
                      <a:pt x="979" y="2091"/>
                      <a:pt x="1179" y="2358"/>
                      <a:pt x="1424" y="2592"/>
                    </a:cubicBezTo>
                    <a:cubicBezTo>
                      <a:pt x="1669" y="2815"/>
                      <a:pt x="1947" y="3026"/>
                      <a:pt x="2269" y="3148"/>
                    </a:cubicBezTo>
                    <a:lnTo>
                      <a:pt x="2269" y="3126"/>
                    </a:lnTo>
                    <a:cubicBezTo>
                      <a:pt x="2014" y="2914"/>
                      <a:pt x="1780" y="2692"/>
                      <a:pt x="1558" y="2459"/>
                    </a:cubicBezTo>
                    <a:cubicBezTo>
                      <a:pt x="1335" y="2214"/>
                      <a:pt x="1113" y="1992"/>
                      <a:pt x="902" y="1735"/>
                    </a:cubicBezTo>
                    <a:cubicBezTo>
                      <a:pt x="690" y="1480"/>
                      <a:pt x="512" y="1213"/>
                      <a:pt x="412" y="902"/>
                    </a:cubicBezTo>
                    <a:cubicBezTo>
                      <a:pt x="356" y="757"/>
                      <a:pt x="324" y="590"/>
                      <a:pt x="267" y="435"/>
                    </a:cubicBezTo>
                    <a:cubicBezTo>
                      <a:pt x="212" y="267"/>
                      <a:pt x="134" y="112"/>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8482;p24">
                <a:extLst>
                  <a:ext uri="{FF2B5EF4-FFF2-40B4-BE49-F238E27FC236}">
                    <a16:creationId xmlns:a16="http://schemas.microsoft.com/office/drawing/2014/main" id="{0995F437-C62F-1F9F-DFBF-51134D679B69}"/>
                  </a:ext>
                </a:extLst>
              </p:cNvPr>
              <p:cNvSpPr/>
              <p:nvPr/>
            </p:nvSpPr>
            <p:spPr>
              <a:xfrm>
                <a:off x="1272818" y="3525021"/>
                <a:ext cx="59762" cy="88928"/>
              </a:xfrm>
              <a:custGeom>
                <a:avLst/>
                <a:gdLst/>
                <a:ahLst/>
                <a:cxnLst/>
                <a:rect l="l" t="t" r="r" b="b"/>
                <a:pathLst>
                  <a:path w="1713" h="2549" extrusionOk="0">
                    <a:moveTo>
                      <a:pt x="22" y="1"/>
                    </a:moveTo>
                    <a:lnTo>
                      <a:pt x="0" y="13"/>
                    </a:lnTo>
                    <a:cubicBezTo>
                      <a:pt x="89" y="257"/>
                      <a:pt x="167" y="502"/>
                      <a:pt x="267" y="747"/>
                    </a:cubicBezTo>
                    <a:cubicBezTo>
                      <a:pt x="356" y="991"/>
                      <a:pt x="467" y="1224"/>
                      <a:pt x="590" y="1458"/>
                    </a:cubicBezTo>
                    <a:cubicBezTo>
                      <a:pt x="723" y="1692"/>
                      <a:pt x="857" y="1914"/>
                      <a:pt x="1046" y="2104"/>
                    </a:cubicBezTo>
                    <a:cubicBezTo>
                      <a:pt x="1235" y="2292"/>
                      <a:pt x="1458" y="2448"/>
                      <a:pt x="1702" y="2548"/>
                    </a:cubicBezTo>
                    <a:lnTo>
                      <a:pt x="1713" y="2526"/>
                    </a:lnTo>
                    <a:cubicBezTo>
                      <a:pt x="1502" y="2370"/>
                      <a:pt x="1324" y="2193"/>
                      <a:pt x="1157" y="2003"/>
                    </a:cubicBezTo>
                    <a:cubicBezTo>
                      <a:pt x="1001" y="1803"/>
                      <a:pt x="835" y="1614"/>
                      <a:pt x="701" y="1392"/>
                    </a:cubicBezTo>
                    <a:cubicBezTo>
                      <a:pt x="556" y="1180"/>
                      <a:pt x="445" y="947"/>
                      <a:pt x="334" y="713"/>
                    </a:cubicBezTo>
                    <a:cubicBezTo>
                      <a:pt x="223" y="480"/>
                      <a:pt x="123" y="246"/>
                      <a:pt x="2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8483;p24">
                <a:extLst>
                  <a:ext uri="{FF2B5EF4-FFF2-40B4-BE49-F238E27FC236}">
                    <a16:creationId xmlns:a16="http://schemas.microsoft.com/office/drawing/2014/main" id="{972A6671-526B-11FE-37D1-B7D6BAA603B7}"/>
                  </a:ext>
                </a:extLst>
              </p:cNvPr>
              <p:cNvSpPr/>
              <p:nvPr/>
            </p:nvSpPr>
            <p:spPr>
              <a:xfrm>
                <a:off x="1285204" y="3519613"/>
                <a:ext cx="52052" cy="87358"/>
              </a:xfrm>
              <a:custGeom>
                <a:avLst/>
                <a:gdLst/>
                <a:ahLst/>
                <a:cxnLst/>
                <a:rect l="l" t="t" r="r" b="b"/>
                <a:pathLst>
                  <a:path w="1492" h="2504" extrusionOk="0">
                    <a:moveTo>
                      <a:pt x="1" y="0"/>
                    </a:moveTo>
                    <a:cubicBezTo>
                      <a:pt x="112" y="223"/>
                      <a:pt x="191" y="457"/>
                      <a:pt x="268" y="690"/>
                    </a:cubicBezTo>
                    <a:cubicBezTo>
                      <a:pt x="346" y="924"/>
                      <a:pt x="424" y="1146"/>
                      <a:pt x="546" y="1369"/>
                    </a:cubicBezTo>
                    <a:cubicBezTo>
                      <a:pt x="658" y="1591"/>
                      <a:pt x="780" y="1814"/>
                      <a:pt x="935" y="2002"/>
                    </a:cubicBezTo>
                    <a:cubicBezTo>
                      <a:pt x="1103" y="2192"/>
                      <a:pt x="1280" y="2358"/>
                      <a:pt x="1481" y="2503"/>
                    </a:cubicBezTo>
                    <a:lnTo>
                      <a:pt x="1491" y="2492"/>
                    </a:lnTo>
                    <a:cubicBezTo>
                      <a:pt x="1336" y="2303"/>
                      <a:pt x="1180" y="2114"/>
                      <a:pt x="1036" y="1925"/>
                    </a:cubicBezTo>
                    <a:cubicBezTo>
                      <a:pt x="891" y="1725"/>
                      <a:pt x="747" y="1535"/>
                      <a:pt x="624" y="1324"/>
                    </a:cubicBezTo>
                    <a:cubicBezTo>
                      <a:pt x="513" y="1113"/>
                      <a:pt x="413" y="890"/>
                      <a:pt x="324" y="668"/>
                    </a:cubicBezTo>
                    <a:cubicBezTo>
                      <a:pt x="235" y="434"/>
                      <a:pt x="146" y="212"/>
                      <a:pt x="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8484;p24">
                <a:extLst>
                  <a:ext uri="{FF2B5EF4-FFF2-40B4-BE49-F238E27FC236}">
                    <a16:creationId xmlns:a16="http://schemas.microsoft.com/office/drawing/2014/main" id="{58CD265D-47CF-D568-B8B0-E8B0E8853E31}"/>
                  </a:ext>
                </a:extLst>
              </p:cNvPr>
              <p:cNvSpPr/>
              <p:nvPr/>
            </p:nvSpPr>
            <p:spPr>
              <a:xfrm>
                <a:off x="1240616" y="3557257"/>
                <a:ext cx="79543" cy="71031"/>
              </a:xfrm>
              <a:custGeom>
                <a:avLst/>
                <a:gdLst/>
                <a:ahLst/>
                <a:cxnLst/>
                <a:rect l="l" t="t" r="r" b="b"/>
                <a:pathLst>
                  <a:path w="2280" h="2036" extrusionOk="0">
                    <a:moveTo>
                      <a:pt x="11" y="1"/>
                    </a:moveTo>
                    <a:lnTo>
                      <a:pt x="0" y="11"/>
                    </a:lnTo>
                    <a:cubicBezTo>
                      <a:pt x="134" y="234"/>
                      <a:pt x="278" y="456"/>
                      <a:pt x="423" y="668"/>
                    </a:cubicBezTo>
                    <a:cubicBezTo>
                      <a:pt x="567" y="879"/>
                      <a:pt x="734" y="1091"/>
                      <a:pt x="912" y="1279"/>
                    </a:cubicBezTo>
                    <a:cubicBezTo>
                      <a:pt x="1090" y="1479"/>
                      <a:pt x="1291" y="1657"/>
                      <a:pt x="1524" y="1791"/>
                    </a:cubicBezTo>
                    <a:cubicBezTo>
                      <a:pt x="1758" y="1924"/>
                      <a:pt x="2013" y="2013"/>
                      <a:pt x="2269" y="2035"/>
                    </a:cubicBezTo>
                    <a:lnTo>
                      <a:pt x="2280" y="2025"/>
                    </a:lnTo>
                    <a:cubicBezTo>
                      <a:pt x="2025" y="1936"/>
                      <a:pt x="1802" y="1825"/>
                      <a:pt x="1590" y="1680"/>
                    </a:cubicBezTo>
                    <a:cubicBezTo>
                      <a:pt x="1380" y="1546"/>
                      <a:pt x="1168" y="1390"/>
                      <a:pt x="979" y="1212"/>
                    </a:cubicBezTo>
                    <a:cubicBezTo>
                      <a:pt x="801" y="1035"/>
                      <a:pt x="634" y="834"/>
                      <a:pt x="468" y="634"/>
                    </a:cubicBezTo>
                    <a:cubicBezTo>
                      <a:pt x="312" y="423"/>
                      <a:pt x="167" y="211"/>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8485;p24">
                <a:extLst>
                  <a:ext uri="{FF2B5EF4-FFF2-40B4-BE49-F238E27FC236}">
                    <a16:creationId xmlns:a16="http://schemas.microsoft.com/office/drawing/2014/main" id="{33C750A2-0534-0867-2C84-5E25A4B56CCC}"/>
                  </a:ext>
                </a:extLst>
              </p:cNvPr>
              <p:cNvSpPr/>
              <p:nvPr/>
            </p:nvSpPr>
            <p:spPr>
              <a:xfrm>
                <a:off x="1173875" y="3552966"/>
                <a:ext cx="162994" cy="143667"/>
              </a:xfrm>
              <a:custGeom>
                <a:avLst/>
                <a:gdLst/>
                <a:ahLst/>
                <a:cxnLst/>
                <a:rect l="l" t="t" r="r" b="b"/>
                <a:pathLst>
                  <a:path w="4672" h="4118" extrusionOk="0">
                    <a:moveTo>
                      <a:pt x="0" y="1"/>
                    </a:moveTo>
                    <a:lnTo>
                      <a:pt x="1212" y="3660"/>
                    </a:lnTo>
                    <a:cubicBezTo>
                      <a:pt x="1212" y="3660"/>
                      <a:pt x="1146" y="3960"/>
                      <a:pt x="1323" y="4061"/>
                    </a:cubicBezTo>
                    <a:cubicBezTo>
                      <a:pt x="1403" y="4103"/>
                      <a:pt x="1521" y="4118"/>
                      <a:pt x="1649" y="4118"/>
                    </a:cubicBezTo>
                    <a:cubicBezTo>
                      <a:pt x="1859" y="4118"/>
                      <a:pt x="2097" y="4077"/>
                      <a:pt x="2235" y="4049"/>
                    </a:cubicBezTo>
                    <a:cubicBezTo>
                      <a:pt x="2670" y="3983"/>
                      <a:pt x="3115" y="3838"/>
                      <a:pt x="3637" y="3649"/>
                    </a:cubicBezTo>
                    <a:cubicBezTo>
                      <a:pt x="4160" y="3460"/>
                      <a:pt x="4672" y="3127"/>
                      <a:pt x="4672" y="3127"/>
                    </a:cubicBezTo>
                    <a:lnTo>
                      <a:pt x="4182" y="2103"/>
                    </a:lnTo>
                    <a:cubicBezTo>
                      <a:pt x="4182" y="2103"/>
                      <a:pt x="2858" y="1547"/>
                      <a:pt x="2247" y="980"/>
                    </a:cubicBezTo>
                    <a:cubicBezTo>
                      <a:pt x="1646" y="423"/>
                      <a:pt x="1635" y="290"/>
                      <a:pt x="1146" y="157"/>
                    </a:cubicBezTo>
                    <a:cubicBezTo>
                      <a:pt x="656" y="23"/>
                      <a:pt x="0" y="1"/>
                      <a:pt x="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8486;p24">
                <a:extLst>
                  <a:ext uri="{FF2B5EF4-FFF2-40B4-BE49-F238E27FC236}">
                    <a16:creationId xmlns:a16="http://schemas.microsoft.com/office/drawing/2014/main" id="{9536A19D-652B-A296-EE78-8F396B580B1C}"/>
                  </a:ext>
                </a:extLst>
              </p:cNvPr>
              <p:cNvSpPr/>
              <p:nvPr/>
            </p:nvSpPr>
            <p:spPr>
              <a:xfrm>
                <a:off x="1252269" y="3624766"/>
                <a:ext cx="83416" cy="41830"/>
              </a:xfrm>
              <a:custGeom>
                <a:avLst/>
                <a:gdLst/>
                <a:ahLst/>
                <a:cxnLst/>
                <a:rect l="l" t="t" r="r" b="b"/>
                <a:pathLst>
                  <a:path w="2391" h="1199" extrusionOk="0">
                    <a:moveTo>
                      <a:pt x="1835" y="1"/>
                    </a:moveTo>
                    <a:cubicBezTo>
                      <a:pt x="1657" y="90"/>
                      <a:pt x="1479" y="157"/>
                      <a:pt x="1290" y="201"/>
                    </a:cubicBezTo>
                    <a:cubicBezTo>
                      <a:pt x="1068" y="256"/>
                      <a:pt x="845" y="256"/>
                      <a:pt x="623" y="301"/>
                    </a:cubicBezTo>
                    <a:cubicBezTo>
                      <a:pt x="400" y="357"/>
                      <a:pt x="178" y="456"/>
                      <a:pt x="55" y="657"/>
                    </a:cubicBezTo>
                    <a:cubicBezTo>
                      <a:pt x="22" y="701"/>
                      <a:pt x="0" y="757"/>
                      <a:pt x="11" y="812"/>
                    </a:cubicBezTo>
                    <a:cubicBezTo>
                      <a:pt x="33" y="913"/>
                      <a:pt x="144" y="968"/>
                      <a:pt x="245" y="990"/>
                    </a:cubicBezTo>
                    <a:cubicBezTo>
                      <a:pt x="344" y="1002"/>
                      <a:pt x="445" y="990"/>
                      <a:pt x="545" y="1024"/>
                    </a:cubicBezTo>
                    <a:cubicBezTo>
                      <a:pt x="634" y="1069"/>
                      <a:pt x="712" y="1146"/>
                      <a:pt x="801" y="1180"/>
                    </a:cubicBezTo>
                    <a:cubicBezTo>
                      <a:pt x="846" y="1193"/>
                      <a:pt x="899" y="1198"/>
                      <a:pt x="950" y="1198"/>
                    </a:cubicBezTo>
                    <a:cubicBezTo>
                      <a:pt x="987" y="1198"/>
                      <a:pt x="1024" y="1195"/>
                      <a:pt x="1056" y="1190"/>
                    </a:cubicBezTo>
                    <a:cubicBezTo>
                      <a:pt x="1256" y="1168"/>
                      <a:pt x="1446" y="1146"/>
                      <a:pt x="1646" y="1113"/>
                    </a:cubicBezTo>
                    <a:cubicBezTo>
                      <a:pt x="1824" y="1069"/>
                      <a:pt x="2002" y="1013"/>
                      <a:pt x="2191" y="1002"/>
                    </a:cubicBezTo>
                    <a:lnTo>
                      <a:pt x="2391" y="1002"/>
                    </a:lnTo>
                    <a:lnTo>
                      <a:pt x="1935" y="45"/>
                    </a:lnTo>
                    <a:cubicBezTo>
                      <a:pt x="1935" y="45"/>
                      <a:pt x="1901" y="34"/>
                      <a:pt x="18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8487;p24">
                <a:extLst>
                  <a:ext uri="{FF2B5EF4-FFF2-40B4-BE49-F238E27FC236}">
                    <a16:creationId xmlns:a16="http://schemas.microsoft.com/office/drawing/2014/main" id="{180B15C4-EAB2-1B1C-06ED-BE4872F3C91A}"/>
                  </a:ext>
                </a:extLst>
              </p:cNvPr>
              <p:cNvSpPr/>
              <p:nvPr/>
            </p:nvSpPr>
            <p:spPr>
              <a:xfrm>
                <a:off x="1214241" y="3566154"/>
                <a:ext cx="116420" cy="62309"/>
              </a:xfrm>
              <a:custGeom>
                <a:avLst/>
                <a:gdLst/>
                <a:ahLst/>
                <a:cxnLst/>
                <a:rect l="l" t="t" r="r" b="b"/>
                <a:pathLst>
                  <a:path w="3337" h="1786" extrusionOk="0">
                    <a:moveTo>
                      <a:pt x="0" y="1"/>
                    </a:moveTo>
                    <a:lnTo>
                      <a:pt x="0" y="13"/>
                    </a:lnTo>
                    <a:cubicBezTo>
                      <a:pt x="311" y="112"/>
                      <a:pt x="567" y="302"/>
                      <a:pt x="812" y="524"/>
                    </a:cubicBezTo>
                    <a:cubicBezTo>
                      <a:pt x="1046" y="735"/>
                      <a:pt x="1268" y="980"/>
                      <a:pt x="1513" y="1191"/>
                    </a:cubicBezTo>
                    <a:cubicBezTo>
                      <a:pt x="1757" y="1402"/>
                      <a:pt x="2047" y="1592"/>
                      <a:pt x="2358" y="1692"/>
                    </a:cubicBezTo>
                    <a:cubicBezTo>
                      <a:pt x="2573" y="1751"/>
                      <a:pt x="2793" y="1786"/>
                      <a:pt x="3011" y="1786"/>
                    </a:cubicBezTo>
                    <a:cubicBezTo>
                      <a:pt x="3120" y="1786"/>
                      <a:pt x="3229" y="1777"/>
                      <a:pt x="3337" y="1758"/>
                    </a:cubicBezTo>
                    <a:lnTo>
                      <a:pt x="3337" y="1748"/>
                    </a:lnTo>
                    <a:cubicBezTo>
                      <a:pt x="3014" y="1748"/>
                      <a:pt x="2692" y="1703"/>
                      <a:pt x="2391" y="1603"/>
                    </a:cubicBezTo>
                    <a:cubicBezTo>
                      <a:pt x="2091" y="1491"/>
                      <a:pt x="1813" y="1336"/>
                      <a:pt x="1568" y="1135"/>
                    </a:cubicBezTo>
                    <a:cubicBezTo>
                      <a:pt x="1312" y="925"/>
                      <a:pt x="1090" y="691"/>
                      <a:pt x="845" y="490"/>
                    </a:cubicBezTo>
                    <a:cubicBezTo>
                      <a:pt x="589" y="279"/>
                      <a:pt x="311" y="90"/>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8488;p24">
                <a:extLst>
                  <a:ext uri="{FF2B5EF4-FFF2-40B4-BE49-F238E27FC236}">
                    <a16:creationId xmlns:a16="http://schemas.microsoft.com/office/drawing/2014/main" id="{2592A565-BBAC-0068-2929-53FABF63B7AF}"/>
                  </a:ext>
                </a:extLst>
              </p:cNvPr>
              <p:cNvSpPr/>
              <p:nvPr/>
            </p:nvSpPr>
            <p:spPr>
              <a:xfrm>
                <a:off x="1227777" y="3607287"/>
                <a:ext cx="107558" cy="29968"/>
              </a:xfrm>
              <a:custGeom>
                <a:avLst/>
                <a:gdLst/>
                <a:ahLst/>
                <a:cxnLst/>
                <a:rect l="l" t="t" r="r" b="b"/>
                <a:pathLst>
                  <a:path w="3083" h="859" extrusionOk="0">
                    <a:moveTo>
                      <a:pt x="12" y="1"/>
                    </a:moveTo>
                    <a:lnTo>
                      <a:pt x="1" y="12"/>
                    </a:lnTo>
                    <a:cubicBezTo>
                      <a:pt x="268" y="57"/>
                      <a:pt x="513" y="168"/>
                      <a:pt x="757" y="279"/>
                    </a:cubicBezTo>
                    <a:cubicBezTo>
                      <a:pt x="1002" y="391"/>
                      <a:pt x="1236" y="524"/>
                      <a:pt x="1481" y="635"/>
                    </a:cubicBezTo>
                    <a:cubicBezTo>
                      <a:pt x="1736" y="747"/>
                      <a:pt x="1992" y="846"/>
                      <a:pt x="2270" y="858"/>
                    </a:cubicBezTo>
                    <a:cubicBezTo>
                      <a:pt x="2290" y="859"/>
                      <a:pt x="2310" y="859"/>
                      <a:pt x="2331" y="859"/>
                    </a:cubicBezTo>
                    <a:cubicBezTo>
                      <a:pt x="2597" y="859"/>
                      <a:pt x="2844" y="795"/>
                      <a:pt x="3082" y="702"/>
                    </a:cubicBezTo>
                    <a:lnTo>
                      <a:pt x="3071" y="680"/>
                    </a:lnTo>
                    <a:cubicBezTo>
                      <a:pt x="2863" y="714"/>
                      <a:pt x="2655" y="742"/>
                      <a:pt x="2452" y="742"/>
                    </a:cubicBezTo>
                    <a:cubicBezTo>
                      <a:pt x="2395" y="742"/>
                      <a:pt x="2338" y="740"/>
                      <a:pt x="2281" y="735"/>
                    </a:cubicBezTo>
                    <a:cubicBezTo>
                      <a:pt x="2025" y="702"/>
                      <a:pt x="1770" y="635"/>
                      <a:pt x="1525" y="546"/>
                    </a:cubicBezTo>
                    <a:cubicBezTo>
                      <a:pt x="1269" y="446"/>
                      <a:pt x="1036" y="324"/>
                      <a:pt x="779" y="223"/>
                    </a:cubicBezTo>
                    <a:cubicBezTo>
                      <a:pt x="535" y="124"/>
                      <a:pt x="279" y="35"/>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8489;p24">
                <a:extLst>
                  <a:ext uri="{FF2B5EF4-FFF2-40B4-BE49-F238E27FC236}">
                    <a16:creationId xmlns:a16="http://schemas.microsoft.com/office/drawing/2014/main" id="{CD04208C-364E-AEEB-19D5-8A555451E9D3}"/>
                  </a:ext>
                </a:extLst>
              </p:cNvPr>
              <p:cNvSpPr/>
              <p:nvPr/>
            </p:nvSpPr>
            <p:spPr>
              <a:xfrm>
                <a:off x="1243721" y="3638338"/>
                <a:ext cx="97022" cy="7885"/>
              </a:xfrm>
              <a:custGeom>
                <a:avLst/>
                <a:gdLst/>
                <a:ahLst/>
                <a:cxnLst/>
                <a:rect l="l" t="t" r="r" b="b"/>
                <a:pathLst>
                  <a:path w="2781" h="226" extrusionOk="0">
                    <a:moveTo>
                      <a:pt x="0" y="1"/>
                    </a:moveTo>
                    <a:lnTo>
                      <a:pt x="0" y="1"/>
                    </a:lnTo>
                    <a:cubicBezTo>
                      <a:pt x="456" y="112"/>
                      <a:pt x="912" y="190"/>
                      <a:pt x="1380" y="212"/>
                    </a:cubicBezTo>
                    <a:cubicBezTo>
                      <a:pt x="1515" y="219"/>
                      <a:pt x="1654" y="225"/>
                      <a:pt x="1793" y="225"/>
                    </a:cubicBezTo>
                    <a:cubicBezTo>
                      <a:pt x="1893" y="225"/>
                      <a:pt x="1993" y="222"/>
                      <a:pt x="2091" y="212"/>
                    </a:cubicBezTo>
                    <a:cubicBezTo>
                      <a:pt x="2314" y="190"/>
                      <a:pt x="2547" y="168"/>
                      <a:pt x="2781" y="101"/>
                    </a:cubicBezTo>
                    <a:lnTo>
                      <a:pt x="2781" y="90"/>
                    </a:lnTo>
                    <a:lnTo>
                      <a:pt x="2080" y="123"/>
                    </a:lnTo>
                    <a:cubicBezTo>
                      <a:pt x="1847" y="123"/>
                      <a:pt x="1613" y="134"/>
                      <a:pt x="1390" y="134"/>
                    </a:cubicBezTo>
                    <a:cubicBezTo>
                      <a:pt x="923" y="123"/>
                      <a:pt x="456" y="79"/>
                      <a:pt x="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8490;p24">
                <a:extLst>
                  <a:ext uri="{FF2B5EF4-FFF2-40B4-BE49-F238E27FC236}">
                    <a16:creationId xmlns:a16="http://schemas.microsoft.com/office/drawing/2014/main" id="{139E2465-2ED1-94AE-DFE6-1D5284E0209E}"/>
                  </a:ext>
                </a:extLst>
              </p:cNvPr>
              <p:cNvSpPr/>
              <p:nvPr/>
            </p:nvSpPr>
            <p:spPr>
              <a:xfrm>
                <a:off x="1264655" y="3646118"/>
                <a:ext cx="77660" cy="12455"/>
              </a:xfrm>
              <a:custGeom>
                <a:avLst/>
                <a:gdLst/>
                <a:ahLst/>
                <a:cxnLst/>
                <a:rect l="l" t="t" r="r" b="b"/>
                <a:pathLst>
                  <a:path w="2226" h="357" extrusionOk="0">
                    <a:moveTo>
                      <a:pt x="2225" y="0"/>
                    </a:moveTo>
                    <a:cubicBezTo>
                      <a:pt x="2036" y="22"/>
                      <a:pt x="1847" y="67"/>
                      <a:pt x="1669" y="101"/>
                    </a:cubicBezTo>
                    <a:cubicBezTo>
                      <a:pt x="1480" y="123"/>
                      <a:pt x="1302" y="178"/>
                      <a:pt x="1124" y="212"/>
                    </a:cubicBezTo>
                    <a:cubicBezTo>
                      <a:pt x="757" y="279"/>
                      <a:pt x="379" y="301"/>
                      <a:pt x="1" y="301"/>
                    </a:cubicBezTo>
                    <a:lnTo>
                      <a:pt x="1" y="312"/>
                    </a:lnTo>
                    <a:cubicBezTo>
                      <a:pt x="214" y="343"/>
                      <a:pt x="427" y="357"/>
                      <a:pt x="639" y="357"/>
                    </a:cubicBezTo>
                    <a:cubicBezTo>
                      <a:pt x="805" y="357"/>
                      <a:pt x="970" y="349"/>
                      <a:pt x="1135" y="334"/>
                    </a:cubicBezTo>
                    <a:cubicBezTo>
                      <a:pt x="1324" y="312"/>
                      <a:pt x="1514" y="301"/>
                      <a:pt x="1702" y="245"/>
                    </a:cubicBezTo>
                    <a:cubicBezTo>
                      <a:pt x="1880" y="190"/>
                      <a:pt x="2058" y="123"/>
                      <a:pt x="2225" y="22"/>
                    </a:cubicBezTo>
                    <a:lnTo>
                      <a:pt x="2225"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8491;p24">
                <a:extLst>
                  <a:ext uri="{FF2B5EF4-FFF2-40B4-BE49-F238E27FC236}">
                    <a16:creationId xmlns:a16="http://schemas.microsoft.com/office/drawing/2014/main" id="{8A428B9C-662F-E37B-AB57-F321B9493AE4}"/>
                  </a:ext>
                </a:extLst>
              </p:cNvPr>
              <p:cNvSpPr/>
              <p:nvPr/>
            </p:nvSpPr>
            <p:spPr>
              <a:xfrm>
                <a:off x="1284087" y="3655782"/>
                <a:ext cx="59379" cy="10641"/>
              </a:xfrm>
              <a:custGeom>
                <a:avLst/>
                <a:gdLst/>
                <a:ahLst/>
                <a:cxnLst/>
                <a:rect l="l" t="t" r="r" b="b"/>
                <a:pathLst>
                  <a:path w="1702" h="305" extrusionOk="0">
                    <a:moveTo>
                      <a:pt x="1549" y="1"/>
                    </a:moveTo>
                    <a:cubicBezTo>
                      <a:pt x="1455" y="1"/>
                      <a:pt x="1361" y="13"/>
                      <a:pt x="1268" y="35"/>
                    </a:cubicBezTo>
                    <a:cubicBezTo>
                      <a:pt x="1123" y="57"/>
                      <a:pt x="989" y="113"/>
                      <a:pt x="845" y="157"/>
                    </a:cubicBezTo>
                    <a:cubicBezTo>
                      <a:pt x="712" y="202"/>
                      <a:pt x="578" y="246"/>
                      <a:pt x="433" y="257"/>
                    </a:cubicBezTo>
                    <a:cubicBezTo>
                      <a:pt x="385" y="264"/>
                      <a:pt x="336" y="268"/>
                      <a:pt x="288" y="268"/>
                    </a:cubicBezTo>
                    <a:cubicBezTo>
                      <a:pt x="193" y="268"/>
                      <a:pt x="99" y="254"/>
                      <a:pt x="11" y="224"/>
                    </a:cubicBezTo>
                    <a:lnTo>
                      <a:pt x="0" y="235"/>
                    </a:lnTo>
                    <a:cubicBezTo>
                      <a:pt x="111" y="281"/>
                      <a:pt x="237" y="304"/>
                      <a:pt x="359" y="304"/>
                    </a:cubicBezTo>
                    <a:cubicBezTo>
                      <a:pt x="384" y="304"/>
                      <a:pt x="409" y="303"/>
                      <a:pt x="433" y="301"/>
                    </a:cubicBezTo>
                    <a:cubicBezTo>
                      <a:pt x="578" y="301"/>
                      <a:pt x="723" y="269"/>
                      <a:pt x="868" y="235"/>
                    </a:cubicBezTo>
                    <a:cubicBezTo>
                      <a:pt x="1012" y="202"/>
                      <a:pt x="1145" y="168"/>
                      <a:pt x="1290" y="124"/>
                    </a:cubicBezTo>
                    <a:cubicBezTo>
                      <a:pt x="1424" y="79"/>
                      <a:pt x="1557" y="46"/>
                      <a:pt x="1701" y="24"/>
                    </a:cubicBezTo>
                    <a:lnTo>
                      <a:pt x="1701" y="12"/>
                    </a:lnTo>
                    <a:cubicBezTo>
                      <a:pt x="1651" y="4"/>
                      <a:pt x="1600" y="1"/>
                      <a:pt x="1549"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8492;p24">
                <a:extLst>
                  <a:ext uri="{FF2B5EF4-FFF2-40B4-BE49-F238E27FC236}">
                    <a16:creationId xmlns:a16="http://schemas.microsoft.com/office/drawing/2014/main" id="{B094EED2-6473-513A-A5CA-2B5EDECBD2FD}"/>
                  </a:ext>
                </a:extLst>
              </p:cNvPr>
              <p:cNvSpPr/>
              <p:nvPr/>
            </p:nvSpPr>
            <p:spPr>
              <a:xfrm>
                <a:off x="1152907" y="3547175"/>
                <a:ext cx="88126" cy="148656"/>
              </a:xfrm>
              <a:custGeom>
                <a:avLst/>
                <a:gdLst/>
                <a:ahLst/>
                <a:cxnLst/>
                <a:rect l="l" t="t" r="r" b="b"/>
                <a:pathLst>
                  <a:path w="2526" h="4261" extrusionOk="0">
                    <a:moveTo>
                      <a:pt x="827" y="0"/>
                    </a:moveTo>
                    <a:cubicBezTo>
                      <a:pt x="682" y="0"/>
                      <a:pt x="519" y="61"/>
                      <a:pt x="434" y="189"/>
                    </a:cubicBezTo>
                    <a:cubicBezTo>
                      <a:pt x="256" y="456"/>
                      <a:pt x="1" y="779"/>
                      <a:pt x="68" y="1001"/>
                    </a:cubicBezTo>
                    <a:cubicBezTo>
                      <a:pt x="134" y="1246"/>
                      <a:pt x="323" y="1235"/>
                      <a:pt x="412" y="1446"/>
                    </a:cubicBezTo>
                    <a:cubicBezTo>
                      <a:pt x="501" y="1669"/>
                      <a:pt x="379" y="1847"/>
                      <a:pt x="401" y="2213"/>
                    </a:cubicBezTo>
                    <a:cubicBezTo>
                      <a:pt x="434" y="2569"/>
                      <a:pt x="935" y="3426"/>
                      <a:pt x="1091" y="3548"/>
                    </a:cubicBezTo>
                    <a:cubicBezTo>
                      <a:pt x="1246" y="3659"/>
                      <a:pt x="1736" y="4149"/>
                      <a:pt x="1924" y="4227"/>
                    </a:cubicBezTo>
                    <a:cubicBezTo>
                      <a:pt x="1978" y="4249"/>
                      <a:pt x="2045" y="4260"/>
                      <a:pt x="2113" y="4260"/>
                    </a:cubicBezTo>
                    <a:cubicBezTo>
                      <a:pt x="2285" y="4260"/>
                      <a:pt x="2468" y="4189"/>
                      <a:pt x="2492" y="4037"/>
                    </a:cubicBezTo>
                    <a:cubicBezTo>
                      <a:pt x="2525" y="3826"/>
                      <a:pt x="2414" y="3960"/>
                      <a:pt x="2347" y="3782"/>
                    </a:cubicBezTo>
                    <a:cubicBezTo>
                      <a:pt x="2280" y="3615"/>
                      <a:pt x="2169" y="3382"/>
                      <a:pt x="2047" y="3170"/>
                    </a:cubicBezTo>
                    <a:cubicBezTo>
                      <a:pt x="1936" y="2970"/>
                      <a:pt x="2181" y="2870"/>
                      <a:pt x="2169" y="2680"/>
                    </a:cubicBezTo>
                    <a:cubicBezTo>
                      <a:pt x="2147" y="2492"/>
                      <a:pt x="1813" y="2292"/>
                      <a:pt x="1724" y="2080"/>
                    </a:cubicBezTo>
                    <a:cubicBezTo>
                      <a:pt x="1625" y="1869"/>
                      <a:pt x="1724" y="1791"/>
                      <a:pt x="1724" y="1346"/>
                    </a:cubicBezTo>
                    <a:cubicBezTo>
                      <a:pt x="1724" y="890"/>
                      <a:pt x="1591" y="979"/>
                      <a:pt x="1368" y="734"/>
                    </a:cubicBezTo>
                    <a:cubicBezTo>
                      <a:pt x="1146" y="500"/>
                      <a:pt x="1190" y="290"/>
                      <a:pt x="1101" y="122"/>
                    </a:cubicBezTo>
                    <a:cubicBezTo>
                      <a:pt x="1056" y="42"/>
                      <a:pt x="947" y="0"/>
                      <a:pt x="82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8493;p24">
                <a:extLst>
                  <a:ext uri="{FF2B5EF4-FFF2-40B4-BE49-F238E27FC236}">
                    <a16:creationId xmlns:a16="http://schemas.microsoft.com/office/drawing/2014/main" id="{A2CACC9F-D850-08CC-D7E8-37A5FE50B019}"/>
                  </a:ext>
                </a:extLst>
              </p:cNvPr>
              <p:cNvSpPr/>
              <p:nvPr/>
            </p:nvSpPr>
            <p:spPr>
              <a:xfrm>
                <a:off x="1159501" y="3574178"/>
                <a:ext cx="46226" cy="109617"/>
              </a:xfrm>
              <a:custGeom>
                <a:avLst/>
                <a:gdLst/>
                <a:ahLst/>
                <a:cxnLst/>
                <a:rect l="l" t="t" r="r" b="b"/>
                <a:pathLst>
                  <a:path w="1325" h="3142" extrusionOk="0">
                    <a:moveTo>
                      <a:pt x="819" y="0"/>
                    </a:moveTo>
                    <a:cubicBezTo>
                      <a:pt x="795" y="0"/>
                      <a:pt x="770" y="11"/>
                      <a:pt x="746" y="27"/>
                    </a:cubicBezTo>
                    <a:cubicBezTo>
                      <a:pt x="623" y="82"/>
                      <a:pt x="501" y="138"/>
                      <a:pt x="368" y="205"/>
                    </a:cubicBezTo>
                    <a:cubicBezTo>
                      <a:pt x="245" y="260"/>
                      <a:pt x="123" y="327"/>
                      <a:pt x="12" y="416"/>
                    </a:cubicBezTo>
                    <a:cubicBezTo>
                      <a:pt x="12" y="416"/>
                      <a:pt x="12" y="428"/>
                      <a:pt x="0" y="428"/>
                    </a:cubicBezTo>
                    <a:cubicBezTo>
                      <a:pt x="79" y="494"/>
                      <a:pt x="168" y="550"/>
                      <a:pt x="223" y="672"/>
                    </a:cubicBezTo>
                    <a:cubicBezTo>
                      <a:pt x="312" y="895"/>
                      <a:pt x="190" y="1073"/>
                      <a:pt x="212" y="1439"/>
                    </a:cubicBezTo>
                    <a:cubicBezTo>
                      <a:pt x="245" y="1795"/>
                      <a:pt x="746" y="2652"/>
                      <a:pt x="902" y="2774"/>
                    </a:cubicBezTo>
                    <a:cubicBezTo>
                      <a:pt x="979" y="2830"/>
                      <a:pt x="1146" y="2986"/>
                      <a:pt x="1324" y="3141"/>
                    </a:cubicBezTo>
                    <a:cubicBezTo>
                      <a:pt x="1268" y="2907"/>
                      <a:pt x="1113" y="2707"/>
                      <a:pt x="979" y="2507"/>
                    </a:cubicBezTo>
                    <a:cubicBezTo>
                      <a:pt x="879" y="2385"/>
                      <a:pt x="791" y="2262"/>
                      <a:pt x="734" y="2118"/>
                    </a:cubicBezTo>
                    <a:cubicBezTo>
                      <a:pt x="679" y="1973"/>
                      <a:pt x="645" y="1817"/>
                      <a:pt x="679" y="1662"/>
                    </a:cubicBezTo>
                    <a:cubicBezTo>
                      <a:pt x="702" y="1573"/>
                      <a:pt x="734" y="1484"/>
                      <a:pt x="734" y="1384"/>
                    </a:cubicBezTo>
                    <a:cubicBezTo>
                      <a:pt x="724" y="1295"/>
                      <a:pt x="679" y="1217"/>
                      <a:pt x="668" y="1128"/>
                    </a:cubicBezTo>
                    <a:cubicBezTo>
                      <a:pt x="645" y="994"/>
                      <a:pt x="734" y="861"/>
                      <a:pt x="801" y="739"/>
                    </a:cubicBezTo>
                    <a:cubicBezTo>
                      <a:pt x="890" y="550"/>
                      <a:pt x="924" y="339"/>
                      <a:pt x="902" y="127"/>
                    </a:cubicBezTo>
                    <a:cubicBezTo>
                      <a:pt x="902" y="82"/>
                      <a:pt x="890" y="16"/>
                      <a:pt x="846" y="5"/>
                    </a:cubicBezTo>
                    <a:cubicBezTo>
                      <a:pt x="837" y="2"/>
                      <a:pt x="828" y="0"/>
                      <a:pt x="81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8494;p24">
                <a:extLst>
                  <a:ext uri="{FF2B5EF4-FFF2-40B4-BE49-F238E27FC236}">
                    <a16:creationId xmlns:a16="http://schemas.microsoft.com/office/drawing/2014/main" id="{3C0C8459-3B54-3FC1-6A99-C716E5D85161}"/>
                  </a:ext>
                </a:extLst>
              </p:cNvPr>
              <p:cNvSpPr/>
              <p:nvPr/>
            </p:nvSpPr>
            <p:spPr>
              <a:xfrm>
                <a:off x="1303834" y="3594030"/>
                <a:ext cx="99778" cy="94161"/>
              </a:xfrm>
              <a:custGeom>
                <a:avLst/>
                <a:gdLst/>
                <a:ahLst/>
                <a:cxnLst/>
                <a:rect l="l" t="t" r="r" b="b"/>
                <a:pathLst>
                  <a:path w="2860" h="2699" extrusionOk="0">
                    <a:moveTo>
                      <a:pt x="1189" y="0"/>
                    </a:moveTo>
                    <a:cubicBezTo>
                      <a:pt x="974" y="0"/>
                      <a:pt x="767" y="44"/>
                      <a:pt x="646" y="148"/>
                    </a:cubicBezTo>
                    <a:cubicBezTo>
                      <a:pt x="512" y="259"/>
                      <a:pt x="423" y="392"/>
                      <a:pt x="368" y="492"/>
                    </a:cubicBezTo>
                    <a:cubicBezTo>
                      <a:pt x="353" y="530"/>
                      <a:pt x="312" y="553"/>
                      <a:pt x="274" y="553"/>
                    </a:cubicBezTo>
                    <a:cubicBezTo>
                      <a:pt x="255" y="553"/>
                      <a:pt x="238" y="548"/>
                      <a:pt x="223" y="537"/>
                    </a:cubicBezTo>
                    <a:cubicBezTo>
                      <a:pt x="201" y="526"/>
                      <a:pt x="179" y="514"/>
                      <a:pt x="157" y="514"/>
                    </a:cubicBezTo>
                    <a:cubicBezTo>
                      <a:pt x="90" y="526"/>
                      <a:pt x="146" y="603"/>
                      <a:pt x="90" y="659"/>
                    </a:cubicBezTo>
                    <a:cubicBezTo>
                      <a:pt x="23" y="726"/>
                      <a:pt x="23" y="726"/>
                      <a:pt x="12" y="804"/>
                    </a:cubicBezTo>
                    <a:cubicBezTo>
                      <a:pt x="1" y="882"/>
                      <a:pt x="45" y="926"/>
                      <a:pt x="68" y="993"/>
                    </a:cubicBezTo>
                    <a:cubicBezTo>
                      <a:pt x="90" y="1070"/>
                      <a:pt x="57" y="1104"/>
                      <a:pt x="68" y="1182"/>
                    </a:cubicBezTo>
                    <a:cubicBezTo>
                      <a:pt x="79" y="1260"/>
                      <a:pt x="223" y="1349"/>
                      <a:pt x="312" y="1393"/>
                    </a:cubicBezTo>
                    <a:cubicBezTo>
                      <a:pt x="401" y="1438"/>
                      <a:pt x="346" y="1571"/>
                      <a:pt x="368" y="1627"/>
                    </a:cubicBezTo>
                    <a:cubicBezTo>
                      <a:pt x="391" y="1683"/>
                      <a:pt x="535" y="1683"/>
                      <a:pt x="579" y="1693"/>
                    </a:cubicBezTo>
                    <a:cubicBezTo>
                      <a:pt x="624" y="1716"/>
                      <a:pt x="591" y="1905"/>
                      <a:pt x="624" y="1938"/>
                    </a:cubicBezTo>
                    <a:cubicBezTo>
                      <a:pt x="657" y="1972"/>
                      <a:pt x="657" y="2049"/>
                      <a:pt x="690" y="2105"/>
                    </a:cubicBezTo>
                    <a:cubicBezTo>
                      <a:pt x="701" y="2127"/>
                      <a:pt x="726" y="2130"/>
                      <a:pt x="754" y="2130"/>
                    </a:cubicBezTo>
                    <a:cubicBezTo>
                      <a:pt x="765" y="2130"/>
                      <a:pt x="776" y="2130"/>
                      <a:pt x="788" y="2130"/>
                    </a:cubicBezTo>
                    <a:cubicBezTo>
                      <a:pt x="808" y="2130"/>
                      <a:pt x="828" y="2131"/>
                      <a:pt x="846" y="2138"/>
                    </a:cubicBezTo>
                    <a:cubicBezTo>
                      <a:pt x="913" y="2172"/>
                      <a:pt x="880" y="2361"/>
                      <a:pt x="935" y="2439"/>
                    </a:cubicBezTo>
                    <a:cubicBezTo>
                      <a:pt x="955" y="2469"/>
                      <a:pt x="985" y="2477"/>
                      <a:pt x="1020" y="2477"/>
                    </a:cubicBezTo>
                    <a:cubicBezTo>
                      <a:pt x="1054" y="2477"/>
                      <a:pt x="1093" y="2470"/>
                      <a:pt x="1134" y="2470"/>
                    </a:cubicBezTo>
                    <a:cubicBezTo>
                      <a:pt x="1146" y="2470"/>
                      <a:pt x="1157" y="2471"/>
                      <a:pt x="1169" y="2472"/>
                    </a:cubicBezTo>
                    <a:cubicBezTo>
                      <a:pt x="1269" y="2494"/>
                      <a:pt x="1313" y="2661"/>
                      <a:pt x="1392" y="2694"/>
                    </a:cubicBezTo>
                    <a:cubicBezTo>
                      <a:pt x="1403" y="2697"/>
                      <a:pt x="1413" y="2698"/>
                      <a:pt x="1423" y="2698"/>
                    </a:cubicBezTo>
                    <a:cubicBezTo>
                      <a:pt x="1472" y="2698"/>
                      <a:pt x="1496" y="2664"/>
                      <a:pt x="1557" y="2664"/>
                    </a:cubicBezTo>
                    <a:cubicBezTo>
                      <a:pt x="1573" y="2664"/>
                      <a:pt x="1592" y="2666"/>
                      <a:pt x="1614" y="2672"/>
                    </a:cubicBezTo>
                    <a:cubicBezTo>
                      <a:pt x="1651" y="2683"/>
                      <a:pt x="1714" y="2687"/>
                      <a:pt x="1782" y="2687"/>
                    </a:cubicBezTo>
                    <a:cubicBezTo>
                      <a:pt x="1917" y="2687"/>
                      <a:pt x="2070" y="2672"/>
                      <a:pt x="2070" y="2672"/>
                    </a:cubicBezTo>
                    <a:cubicBezTo>
                      <a:pt x="2070" y="2672"/>
                      <a:pt x="2136" y="2650"/>
                      <a:pt x="2248" y="2617"/>
                    </a:cubicBezTo>
                    <a:cubicBezTo>
                      <a:pt x="2370" y="2583"/>
                      <a:pt x="2359" y="2439"/>
                      <a:pt x="2359" y="2439"/>
                    </a:cubicBezTo>
                    <a:cubicBezTo>
                      <a:pt x="2359" y="2439"/>
                      <a:pt x="2571" y="2372"/>
                      <a:pt x="2670" y="2205"/>
                    </a:cubicBezTo>
                    <a:cubicBezTo>
                      <a:pt x="2726" y="2116"/>
                      <a:pt x="2715" y="2027"/>
                      <a:pt x="2692" y="1972"/>
                    </a:cubicBezTo>
                    <a:cubicBezTo>
                      <a:pt x="2670" y="1927"/>
                      <a:pt x="2670" y="1883"/>
                      <a:pt x="2692" y="1838"/>
                    </a:cubicBezTo>
                    <a:cubicBezTo>
                      <a:pt x="2715" y="1794"/>
                      <a:pt x="2748" y="1705"/>
                      <a:pt x="2793" y="1594"/>
                    </a:cubicBezTo>
                    <a:cubicBezTo>
                      <a:pt x="2860" y="1382"/>
                      <a:pt x="2759" y="1093"/>
                      <a:pt x="2593" y="826"/>
                    </a:cubicBezTo>
                    <a:cubicBezTo>
                      <a:pt x="2425" y="548"/>
                      <a:pt x="2070" y="237"/>
                      <a:pt x="1747" y="103"/>
                    </a:cubicBezTo>
                    <a:cubicBezTo>
                      <a:pt x="1597" y="39"/>
                      <a:pt x="1389" y="0"/>
                      <a:pt x="11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8495;p24">
                <a:extLst>
                  <a:ext uri="{FF2B5EF4-FFF2-40B4-BE49-F238E27FC236}">
                    <a16:creationId xmlns:a16="http://schemas.microsoft.com/office/drawing/2014/main" id="{7C52F0E2-8C85-A323-5C9D-4A510EB6230E}"/>
                  </a:ext>
                </a:extLst>
              </p:cNvPr>
              <p:cNvSpPr/>
              <p:nvPr/>
            </p:nvSpPr>
            <p:spPr>
              <a:xfrm>
                <a:off x="1303834" y="3603415"/>
                <a:ext cx="96290" cy="84777"/>
              </a:xfrm>
              <a:custGeom>
                <a:avLst/>
                <a:gdLst/>
                <a:ahLst/>
                <a:cxnLst/>
                <a:rect l="l" t="t" r="r" b="b"/>
                <a:pathLst>
                  <a:path w="2760" h="2430" extrusionOk="0">
                    <a:moveTo>
                      <a:pt x="524" y="1"/>
                    </a:moveTo>
                    <a:cubicBezTo>
                      <a:pt x="457" y="79"/>
                      <a:pt x="401" y="156"/>
                      <a:pt x="368" y="223"/>
                    </a:cubicBezTo>
                    <a:cubicBezTo>
                      <a:pt x="353" y="261"/>
                      <a:pt x="312" y="284"/>
                      <a:pt x="274" y="284"/>
                    </a:cubicBezTo>
                    <a:cubicBezTo>
                      <a:pt x="255" y="284"/>
                      <a:pt x="238" y="279"/>
                      <a:pt x="223" y="268"/>
                    </a:cubicBezTo>
                    <a:cubicBezTo>
                      <a:pt x="201" y="257"/>
                      <a:pt x="179" y="245"/>
                      <a:pt x="157" y="245"/>
                    </a:cubicBezTo>
                    <a:cubicBezTo>
                      <a:pt x="90" y="257"/>
                      <a:pt x="146" y="334"/>
                      <a:pt x="90" y="390"/>
                    </a:cubicBezTo>
                    <a:cubicBezTo>
                      <a:pt x="23" y="457"/>
                      <a:pt x="23" y="457"/>
                      <a:pt x="12" y="535"/>
                    </a:cubicBezTo>
                    <a:cubicBezTo>
                      <a:pt x="1" y="613"/>
                      <a:pt x="45" y="657"/>
                      <a:pt x="68" y="724"/>
                    </a:cubicBezTo>
                    <a:cubicBezTo>
                      <a:pt x="90" y="801"/>
                      <a:pt x="57" y="835"/>
                      <a:pt x="68" y="913"/>
                    </a:cubicBezTo>
                    <a:cubicBezTo>
                      <a:pt x="79" y="991"/>
                      <a:pt x="223" y="1080"/>
                      <a:pt x="312" y="1124"/>
                    </a:cubicBezTo>
                    <a:cubicBezTo>
                      <a:pt x="401" y="1169"/>
                      <a:pt x="346" y="1302"/>
                      <a:pt x="368" y="1358"/>
                    </a:cubicBezTo>
                    <a:cubicBezTo>
                      <a:pt x="391" y="1414"/>
                      <a:pt x="535" y="1414"/>
                      <a:pt x="579" y="1424"/>
                    </a:cubicBezTo>
                    <a:cubicBezTo>
                      <a:pt x="624" y="1447"/>
                      <a:pt x="591" y="1636"/>
                      <a:pt x="624" y="1669"/>
                    </a:cubicBezTo>
                    <a:cubicBezTo>
                      <a:pt x="657" y="1703"/>
                      <a:pt x="657" y="1780"/>
                      <a:pt x="690" y="1836"/>
                    </a:cubicBezTo>
                    <a:cubicBezTo>
                      <a:pt x="701" y="1858"/>
                      <a:pt x="726" y="1861"/>
                      <a:pt x="754" y="1861"/>
                    </a:cubicBezTo>
                    <a:cubicBezTo>
                      <a:pt x="765" y="1861"/>
                      <a:pt x="776" y="1861"/>
                      <a:pt x="788" y="1861"/>
                    </a:cubicBezTo>
                    <a:cubicBezTo>
                      <a:pt x="808" y="1861"/>
                      <a:pt x="828" y="1862"/>
                      <a:pt x="846" y="1869"/>
                    </a:cubicBezTo>
                    <a:cubicBezTo>
                      <a:pt x="913" y="1903"/>
                      <a:pt x="880" y="2092"/>
                      <a:pt x="935" y="2170"/>
                    </a:cubicBezTo>
                    <a:cubicBezTo>
                      <a:pt x="955" y="2200"/>
                      <a:pt x="985" y="2208"/>
                      <a:pt x="1020" y="2208"/>
                    </a:cubicBezTo>
                    <a:cubicBezTo>
                      <a:pt x="1054" y="2208"/>
                      <a:pt x="1093" y="2201"/>
                      <a:pt x="1134" y="2201"/>
                    </a:cubicBezTo>
                    <a:cubicBezTo>
                      <a:pt x="1146" y="2201"/>
                      <a:pt x="1157" y="2202"/>
                      <a:pt x="1169" y="2203"/>
                    </a:cubicBezTo>
                    <a:cubicBezTo>
                      <a:pt x="1269" y="2225"/>
                      <a:pt x="1313" y="2392"/>
                      <a:pt x="1392" y="2425"/>
                    </a:cubicBezTo>
                    <a:cubicBezTo>
                      <a:pt x="1403" y="2428"/>
                      <a:pt x="1413" y="2429"/>
                      <a:pt x="1423" y="2429"/>
                    </a:cubicBezTo>
                    <a:cubicBezTo>
                      <a:pt x="1472" y="2429"/>
                      <a:pt x="1496" y="2395"/>
                      <a:pt x="1557" y="2395"/>
                    </a:cubicBezTo>
                    <a:cubicBezTo>
                      <a:pt x="1573" y="2395"/>
                      <a:pt x="1592" y="2397"/>
                      <a:pt x="1614" y="2403"/>
                    </a:cubicBezTo>
                    <a:cubicBezTo>
                      <a:pt x="1651" y="2414"/>
                      <a:pt x="1714" y="2418"/>
                      <a:pt x="1782" y="2418"/>
                    </a:cubicBezTo>
                    <a:cubicBezTo>
                      <a:pt x="1917" y="2418"/>
                      <a:pt x="2070" y="2403"/>
                      <a:pt x="2070" y="2403"/>
                    </a:cubicBezTo>
                    <a:cubicBezTo>
                      <a:pt x="2070" y="2403"/>
                      <a:pt x="2136" y="2381"/>
                      <a:pt x="2248" y="2348"/>
                    </a:cubicBezTo>
                    <a:cubicBezTo>
                      <a:pt x="2370" y="2314"/>
                      <a:pt x="2359" y="2170"/>
                      <a:pt x="2359" y="2170"/>
                    </a:cubicBezTo>
                    <a:cubicBezTo>
                      <a:pt x="2359" y="2170"/>
                      <a:pt x="2571" y="2103"/>
                      <a:pt x="2670" y="1936"/>
                    </a:cubicBezTo>
                    <a:cubicBezTo>
                      <a:pt x="2726" y="1847"/>
                      <a:pt x="2715" y="1758"/>
                      <a:pt x="2692" y="1703"/>
                    </a:cubicBezTo>
                    <a:cubicBezTo>
                      <a:pt x="2670" y="1658"/>
                      <a:pt x="2670" y="1614"/>
                      <a:pt x="2692" y="1569"/>
                    </a:cubicBezTo>
                    <a:cubicBezTo>
                      <a:pt x="2715" y="1536"/>
                      <a:pt x="2737" y="1491"/>
                      <a:pt x="2759" y="1424"/>
                    </a:cubicBezTo>
                    <a:cubicBezTo>
                      <a:pt x="2715" y="1424"/>
                      <a:pt x="2670" y="1424"/>
                      <a:pt x="2626" y="1402"/>
                    </a:cubicBezTo>
                    <a:cubicBezTo>
                      <a:pt x="2593" y="1391"/>
                      <a:pt x="2559" y="1358"/>
                      <a:pt x="2526" y="1358"/>
                    </a:cubicBezTo>
                    <a:cubicBezTo>
                      <a:pt x="2482" y="1358"/>
                      <a:pt x="2437" y="1391"/>
                      <a:pt x="2393" y="1402"/>
                    </a:cubicBezTo>
                    <a:cubicBezTo>
                      <a:pt x="2370" y="1414"/>
                      <a:pt x="2348" y="1414"/>
                      <a:pt x="2314" y="1414"/>
                    </a:cubicBezTo>
                    <a:cubicBezTo>
                      <a:pt x="2300" y="1409"/>
                      <a:pt x="2285" y="1406"/>
                      <a:pt x="2268" y="1406"/>
                    </a:cubicBezTo>
                    <a:cubicBezTo>
                      <a:pt x="2244" y="1406"/>
                      <a:pt x="2218" y="1411"/>
                      <a:pt x="2192" y="1424"/>
                    </a:cubicBezTo>
                    <a:cubicBezTo>
                      <a:pt x="2159" y="1436"/>
                      <a:pt x="2126" y="1458"/>
                      <a:pt x="2092" y="1469"/>
                    </a:cubicBezTo>
                    <a:cubicBezTo>
                      <a:pt x="2069" y="1473"/>
                      <a:pt x="2044" y="1475"/>
                      <a:pt x="2019" y="1475"/>
                    </a:cubicBezTo>
                    <a:cubicBezTo>
                      <a:pt x="1969" y="1475"/>
                      <a:pt x="1917" y="1465"/>
                      <a:pt x="1881" y="1436"/>
                    </a:cubicBezTo>
                    <a:cubicBezTo>
                      <a:pt x="1859" y="1414"/>
                      <a:pt x="1836" y="1380"/>
                      <a:pt x="1803" y="1369"/>
                    </a:cubicBezTo>
                    <a:cubicBezTo>
                      <a:pt x="1793" y="1367"/>
                      <a:pt x="1783" y="1366"/>
                      <a:pt x="1773" y="1366"/>
                    </a:cubicBezTo>
                    <a:cubicBezTo>
                      <a:pt x="1747" y="1366"/>
                      <a:pt x="1721" y="1372"/>
                      <a:pt x="1691" y="1372"/>
                    </a:cubicBezTo>
                    <a:cubicBezTo>
                      <a:pt x="1681" y="1372"/>
                      <a:pt x="1670" y="1371"/>
                      <a:pt x="1658" y="1369"/>
                    </a:cubicBezTo>
                    <a:cubicBezTo>
                      <a:pt x="1570" y="1369"/>
                      <a:pt x="1536" y="1236"/>
                      <a:pt x="1458" y="1180"/>
                    </a:cubicBezTo>
                    <a:cubicBezTo>
                      <a:pt x="1414" y="1147"/>
                      <a:pt x="1347" y="1135"/>
                      <a:pt x="1291" y="1135"/>
                    </a:cubicBezTo>
                    <a:cubicBezTo>
                      <a:pt x="1236" y="1124"/>
                      <a:pt x="1169" y="1113"/>
                      <a:pt x="1125" y="1080"/>
                    </a:cubicBezTo>
                    <a:cubicBezTo>
                      <a:pt x="1080" y="1035"/>
                      <a:pt x="1135" y="979"/>
                      <a:pt x="1125" y="924"/>
                    </a:cubicBezTo>
                    <a:cubicBezTo>
                      <a:pt x="1091" y="846"/>
                      <a:pt x="969" y="846"/>
                      <a:pt x="957" y="757"/>
                    </a:cubicBezTo>
                    <a:cubicBezTo>
                      <a:pt x="957" y="712"/>
                      <a:pt x="913" y="668"/>
                      <a:pt x="858" y="657"/>
                    </a:cubicBezTo>
                    <a:lnTo>
                      <a:pt x="657" y="601"/>
                    </a:lnTo>
                    <a:cubicBezTo>
                      <a:pt x="601" y="591"/>
                      <a:pt x="535" y="568"/>
                      <a:pt x="512" y="512"/>
                    </a:cubicBezTo>
                    <a:cubicBezTo>
                      <a:pt x="480" y="446"/>
                      <a:pt x="524" y="368"/>
                      <a:pt x="557" y="290"/>
                    </a:cubicBezTo>
                    <a:cubicBezTo>
                      <a:pt x="591" y="190"/>
                      <a:pt x="569" y="90"/>
                      <a:pt x="5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8496;p24">
                <a:extLst>
                  <a:ext uri="{FF2B5EF4-FFF2-40B4-BE49-F238E27FC236}">
                    <a16:creationId xmlns:a16="http://schemas.microsoft.com/office/drawing/2014/main" id="{CCBDC18B-123A-5D5D-F0F5-D8AABB385098}"/>
                  </a:ext>
                </a:extLst>
              </p:cNvPr>
              <p:cNvSpPr/>
              <p:nvPr/>
            </p:nvSpPr>
            <p:spPr>
              <a:xfrm>
                <a:off x="1349643" y="3606834"/>
                <a:ext cx="12455" cy="17374"/>
              </a:xfrm>
              <a:custGeom>
                <a:avLst/>
                <a:gdLst/>
                <a:ahLst/>
                <a:cxnLst/>
                <a:rect l="l" t="t" r="r" b="b"/>
                <a:pathLst>
                  <a:path w="357" h="498" extrusionOk="0">
                    <a:moveTo>
                      <a:pt x="235" y="0"/>
                    </a:moveTo>
                    <a:cubicBezTo>
                      <a:pt x="209" y="0"/>
                      <a:pt x="184" y="9"/>
                      <a:pt x="168" y="25"/>
                    </a:cubicBezTo>
                    <a:cubicBezTo>
                      <a:pt x="168" y="36"/>
                      <a:pt x="156" y="48"/>
                      <a:pt x="156" y="48"/>
                    </a:cubicBezTo>
                    <a:cubicBezTo>
                      <a:pt x="156" y="58"/>
                      <a:pt x="145" y="70"/>
                      <a:pt x="156" y="81"/>
                    </a:cubicBezTo>
                    <a:cubicBezTo>
                      <a:pt x="156" y="103"/>
                      <a:pt x="156" y="114"/>
                      <a:pt x="168" y="137"/>
                    </a:cubicBezTo>
                    <a:lnTo>
                      <a:pt x="134" y="170"/>
                    </a:lnTo>
                    <a:cubicBezTo>
                      <a:pt x="111" y="203"/>
                      <a:pt x="89" y="226"/>
                      <a:pt x="67" y="259"/>
                    </a:cubicBezTo>
                    <a:cubicBezTo>
                      <a:pt x="56" y="292"/>
                      <a:pt x="34" y="325"/>
                      <a:pt x="23" y="359"/>
                    </a:cubicBezTo>
                    <a:cubicBezTo>
                      <a:pt x="12" y="392"/>
                      <a:pt x="0" y="448"/>
                      <a:pt x="12" y="481"/>
                    </a:cubicBezTo>
                    <a:cubicBezTo>
                      <a:pt x="17" y="492"/>
                      <a:pt x="31" y="498"/>
                      <a:pt x="45" y="498"/>
                    </a:cubicBezTo>
                    <a:cubicBezTo>
                      <a:pt x="59" y="498"/>
                      <a:pt x="73" y="492"/>
                      <a:pt x="79" y="481"/>
                    </a:cubicBezTo>
                    <a:cubicBezTo>
                      <a:pt x="89" y="459"/>
                      <a:pt x="89" y="448"/>
                      <a:pt x="89" y="426"/>
                    </a:cubicBezTo>
                    <a:cubicBezTo>
                      <a:pt x="101" y="414"/>
                      <a:pt x="101" y="392"/>
                      <a:pt x="111" y="381"/>
                    </a:cubicBezTo>
                    <a:cubicBezTo>
                      <a:pt x="123" y="348"/>
                      <a:pt x="134" y="315"/>
                      <a:pt x="156" y="292"/>
                    </a:cubicBezTo>
                    <a:cubicBezTo>
                      <a:pt x="178" y="259"/>
                      <a:pt x="190" y="236"/>
                      <a:pt x="212" y="214"/>
                    </a:cubicBezTo>
                    <a:lnTo>
                      <a:pt x="245" y="181"/>
                    </a:lnTo>
                    <a:lnTo>
                      <a:pt x="245" y="192"/>
                    </a:lnTo>
                    <a:cubicBezTo>
                      <a:pt x="257" y="192"/>
                      <a:pt x="267" y="203"/>
                      <a:pt x="279" y="203"/>
                    </a:cubicBezTo>
                    <a:lnTo>
                      <a:pt x="301" y="203"/>
                    </a:lnTo>
                    <a:cubicBezTo>
                      <a:pt x="312" y="203"/>
                      <a:pt x="334" y="192"/>
                      <a:pt x="334" y="181"/>
                    </a:cubicBezTo>
                    <a:lnTo>
                      <a:pt x="356" y="159"/>
                    </a:lnTo>
                    <a:lnTo>
                      <a:pt x="356" y="137"/>
                    </a:lnTo>
                    <a:lnTo>
                      <a:pt x="356" y="92"/>
                    </a:lnTo>
                    <a:cubicBezTo>
                      <a:pt x="345" y="70"/>
                      <a:pt x="334" y="48"/>
                      <a:pt x="312" y="25"/>
                    </a:cubicBezTo>
                    <a:cubicBezTo>
                      <a:pt x="289" y="9"/>
                      <a:pt x="262" y="0"/>
                      <a:pt x="2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8497;p24">
                <a:extLst>
                  <a:ext uri="{FF2B5EF4-FFF2-40B4-BE49-F238E27FC236}">
                    <a16:creationId xmlns:a16="http://schemas.microsoft.com/office/drawing/2014/main" id="{05ABFEBD-1FE0-F271-A298-D10D0275A602}"/>
                  </a:ext>
                </a:extLst>
              </p:cNvPr>
              <p:cNvSpPr/>
              <p:nvPr/>
            </p:nvSpPr>
            <p:spPr>
              <a:xfrm>
                <a:off x="1374100" y="3613497"/>
                <a:ext cx="21770" cy="10676"/>
              </a:xfrm>
              <a:custGeom>
                <a:avLst/>
                <a:gdLst/>
                <a:ahLst/>
                <a:cxnLst/>
                <a:rect l="l" t="t" r="r" b="b"/>
                <a:pathLst>
                  <a:path w="624" h="306" extrusionOk="0">
                    <a:moveTo>
                      <a:pt x="490" y="1"/>
                    </a:moveTo>
                    <a:cubicBezTo>
                      <a:pt x="478" y="12"/>
                      <a:pt x="468" y="12"/>
                      <a:pt x="468" y="23"/>
                    </a:cubicBezTo>
                    <a:lnTo>
                      <a:pt x="456" y="35"/>
                    </a:lnTo>
                    <a:cubicBezTo>
                      <a:pt x="456" y="35"/>
                      <a:pt x="456" y="45"/>
                      <a:pt x="445" y="45"/>
                    </a:cubicBezTo>
                    <a:lnTo>
                      <a:pt x="445" y="57"/>
                    </a:lnTo>
                    <a:lnTo>
                      <a:pt x="445" y="68"/>
                    </a:lnTo>
                    <a:cubicBezTo>
                      <a:pt x="411" y="68"/>
                      <a:pt x="379" y="79"/>
                      <a:pt x="356" y="90"/>
                    </a:cubicBezTo>
                    <a:cubicBezTo>
                      <a:pt x="312" y="101"/>
                      <a:pt x="267" y="112"/>
                      <a:pt x="223" y="134"/>
                    </a:cubicBezTo>
                    <a:cubicBezTo>
                      <a:pt x="178" y="157"/>
                      <a:pt x="145" y="179"/>
                      <a:pt x="100" y="201"/>
                    </a:cubicBezTo>
                    <a:cubicBezTo>
                      <a:pt x="89" y="213"/>
                      <a:pt x="67" y="223"/>
                      <a:pt x="45" y="246"/>
                    </a:cubicBezTo>
                    <a:cubicBezTo>
                      <a:pt x="33" y="246"/>
                      <a:pt x="0" y="268"/>
                      <a:pt x="11" y="279"/>
                    </a:cubicBezTo>
                    <a:cubicBezTo>
                      <a:pt x="11" y="296"/>
                      <a:pt x="17" y="306"/>
                      <a:pt x="29" y="306"/>
                    </a:cubicBezTo>
                    <a:cubicBezTo>
                      <a:pt x="34" y="306"/>
                      <a:pt x="39" y="304"/>
                      <a:pt x="45" y="302"/>
                    </a:cubicBezTo>
                    <a:cubicBezTo>
                      <a:pt x="78" y="302"/>
                      <a:pt x="122" y="268"/>
                      <a:pt x="156" y="257"/>
                    </a:cubicBezTo>
                    <a:cubicBezTo>
                      <a:pt x="189" y="235"/>
                      <a:pt x="234" y="213"/>
                      <a:pt x="267" y="190"/>
                    </a:cubicBezTo>
                    <a:cubicBezTo>
                      <a:pt x="300" y="179"/>
                      <a:pt x="334" y="157"/>
                      <a:pt x="379" y="146"/>
                    </a:cubicBezTo>
                    <a:cubicBezTo>
                      <a:pt x="401" y="146"/>
                      <a:pt x="434" y="134"/>
                      <a:pt x="456" y="134"/>
                    </a:cubicBezTo>
                    <a:lnTo>
                      <a:pt x="468" y="146"/>
                    </a:lnTo>
                    <a:cubicBezTo>
                      <a:pt x="478" y="157"/>
                      <a:pt x="478" y="157"/>
                      <a:pt x="490" y="157"/>
                    </a:cubicBezTo>
                    <a:lnTo>
                      <a:pt x="500" y="157"/>
                    </a:lnTo>
                    <a:lnTo>
                      <a:pt x="512" y="168"/>
                    </a:lnTo>
                    <a:lnTo>
                      <a:pt x="523" y="168"/>
                    </a:lnTo>
                    <a:cubicBezTo>
                      <a:pt x="545" y="168"/>
                      <a:pt x="557" y="168"/>
                      <a:pt x="579" y="157"/>
                    </a:cubicBezTo>
                    <a:lnTo>
                      <a:pt x="589" y="157"/>
                    </a:lnTo>
                    <a:cubicBezTo>
                      <a:pt x="589" y="157"/>
                      <a:pt x="589" y="146"/>
                      <a:pt x="601" y="146"/>
                    </a:cubicBezTo>
                    <a:cubicBezTo>
                      <a:pt x="601" y="134"/>
                      <a:pt x="612" y="134"/>
                      <a:pt x="612" y="124"/>
                    </a:cubicBezTo>
                    <a:cubicBezTo>
                      <a:pt x="623" y="112"/>
                      <a:pt x="623" y="101"/>
                      <a:pt x="623" y="90"/>
                    </a:cubicBezTo>
                    <a:lnTo>
                      <a:pt x="612" y="79"/>
                    </a:lnTo>
                    <a:cubicBezTo>
                      <a:pt x="612" y="68"/>
                      <a:pt x="612" y="68"/>
                      <a:pt x="601" y="57"/>
                    </a:cubicBezTo>
                    <a:cubicBezTo>
                      <a:pt x="601" y="45"/>
                      <a:pt x="601" y="45"/>
                      <a:pt x="589" y="35"/>
                    </a:cubicBezTo>
                    <a:cubicBezTo>
                      <a:pt x="579" y="23"/>
                      <a:pt x="567" y="23"/>
                      <a:pt x="557" y="12"/>
                    </a:cubicBezTo>
                    <a:cubicBezTo>
                      <a:pt x="545" y="1"/>
                      <a:pt x="523" y="1"/>
                      <a:pt x="5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8498;p24">
                <a:extLst>
                  <a:ext uri="{FF2B5EF4-FFF2-40B4-BE49-F238E27FC236}">
                    <a16:creationId xmlns:a16="http://schemas.microsoft.com/office/drawing/2014/main" id="{5FFFB7E5-F1D3-904F-6DA4-E3815625FDCA}"/>
                  </a:ext>
                </a:extLst>
              </p:cNvPr>
              <p:cNvSpPr/>
              <p:nvPr/>
            </p:nvSpPr>
            <p:spPr>
              <a:xfrm>
                <a:off x="1380065" y="3635861"/>
                <a:ext cx="30143" cy="6803"/>
              </a:xfrm>
              <a:custGeom>
                <a:avLst/>
                <a:gdLst/>
                <a:ahLst/>
                <a:cxnLst/>
                <a:rect l="l" t="t" r="r" b="b"/>
                <a:pathLst>
                  <a:path w="864" h="195" extrusionOk="0">
                    <a:moveTo>
                      <a:pt x="741" y="0"/>
                    </a:moveTo>
                    <a:cubicBezTo>
                      <a:pt x="734" y="0"/>
                      <a:pt x="727" y="1"/>
                      <a:pt x="719" y="5"/>
                    </a:cubicBezTo>
                    <a:cubicBezTo>
                      <a:pt x="708" y="5"/>
                      <a:pt x="708" y="5"/>
                      <a:pt x="697" y="17"/>
                    </a:cubicBezTo>
                    <a:cubicBezTo>
                      <a:pt x="685" y="17"/>
                      <a:pt x="685" y="17"/>
                      <a:pt x="675" y="27"/>
                    </a:cubicBezTo>
                    <a:cubicBezTo>
                      <a:pt x="675" y="39"/>
                      <a:pt x="663" y="49"/>
                      <a:pt x="663" y="61"/>
                    </a:cubicBezTo>
                    <a:lnTo>
                      <a:pt x="663" y="83"/>
                    </a:lnTo>
                    <a:lnTo>
                      <a:pt x="663" y="94"/>
                    </a:lnTo>
                    <a:lnTo>
                      <a:pt x="641" y="94"/>
                    </a:lnTo>
                    <a:cubicBezTo>
                      <a:pt x="619" y="105"/>
                      <a:pt x="586" y="105"/>
                      <a:pt x="563" y="105"/>
                    </a:cubicBezTo>
                    <a:lnTo>
                      <a:pt x="408" y="105"/>
                    </a:lnTo>
                    <a:cubicBezTo>
                      <a:pt x="297" y="105"/>
                      <a:pt x="185" y="94"/>
                      <a:pt x="74" y="72"/>
                    </a:cubicBezTo>
                    <a:cubicBezTo>
                      <a:pt x="70" y="71"/>
                      <a:pt x="66" y="70"/>
                      <a:pt x="63" y="70"/>
                    </a:cubicBezTo>
                    <a:cubicBezTo>
                      <a:pt x="24" y="70"/>
                      <a:pt x="1" y="118"/>
                      <a:pt x="52" y="138"/>
                    </a:cubicBezTo>
                    <a:cubicBezTo>
                      <a:pt x="185" y="172"/>
                      <a:pt x="319" y="194"/>
                      <a:pt x="452" y="194"/>
                    </a:cubicBezTo>
                    <a:cubicBezTo>
                      <a:pt x="519" y="194"/>
                      <a:pt x="586" y="194"/>
                      <a:pt x="652" y="183"/>
                    </a:cubicBezTo>
                    <a:cubicBezTo>
                      <a:pt x="675" y="183"/>
                      <a:pt x="697" y="183"/>
                      <a:pt x="719" y="172"/>
                    </a:cubicBezTo>
                    <a:lnTo>
                      <a:pt x="730" y="172"/>
                    </a:lnTo>
                    <a:cubicBezTo>
                      <a:pt x="741" y="172"/>
                      <a:pt x="741" y="172"/>
                      <a:pt x="752" y="183"/>
                    </a:cubicBezTo>
                    <a:lnTo>
                      <a:pt x="797" y="183"/>
                    </a:lnTo>
                    <a:cubicBezTo>
                      <a:pt x="797" y="172"/>
                      <a:pt x="808" y="172"/>
                      <a:pt x="808" y="172"/>
                    </a:cubicBezTo>
                    <a:cubicBezTo>
                      <a:pt x="819" y="172"/>
                      <a:pt x="830" y="161"/>
                      <a:pt x="830" y="161"/>
                    </a:cubicBezTo>
                    <a:cubicBezTo>
                      <a:pt x="841" y="150"/>
                      <a:pt x="853" y="138"/>
                      <a:pt x="853" y="128"/>
                    </a:cubicBezTo>
                    <a:lnTo>
                      <a:pt x="853" y="105"/>
                    </a:lnTo>
                    <a:cubicBezTo>
                      <a:pt x="863" y="94"/>
                      <a:pt x="853" y="83"/>
                      <a:pt x="853" y="83"/>
                    </a:cubicBezTo>
                    <a:lnTo>
                      <a:pt x="853" y="72"/>
                    </a:lnTo>
                    <a:lnTo>
                      <a:pt x="841" y="61"/>
                    </a:lnTo>
                    <a:cubicBezTo>
                      <a:pt x="830" y="49"/>
                      <a:pt x="830" y="39"/>
                      <a:pt x="819" y="39"/>
                    </a:cubicBezTo>
                    <a:cubicBezTo>
                      <a:pt x="819" y="27"/>
                      <a:pt x="808" y="27"/>
                      <a:pt x="808" y="27"/>
                    </a:cubicBezTo>
                    <a:cubicBezTo>
                      <a:pt x="797" y="17"/>
                      <a:pt x="786" y="17"/>
                      <a:pt x="786" y="5"/>
                    </a:cubicBezTo>
                    <a:cubicBezTo>
                      <a:pt x="771" y="5"/>
                      <a:pt x="756" y="0"/>
                      <a:pt x="74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8499;p24">
                <a:extLst>
                  <a:ext uri="{FF2B5EF4-FFF2-40B4-BE49-F238E27FC236}">
                    <a16:creationId xmlns:a16="http://schemas.microsoft.com/office/drawing/2014/main" id="{26157F50-4A57-4B3E-2554-A0B7EC3C999A}"/>
                  </a:ext>
                </a:extLst>
              </p:cNvPr>
              <p:cNvSpPr/>
              <p:nvPr/>
            </p:nvSpPr>
            <p:spPr>
              <a:xfrm>
                <a:off x="1362447" y="3626895"/>
                <a:ext cx="18665" cy="11757"/>
              </a:xfrm>
              <a:custGeom>
                <a:avLst/>
                <a:gdLst/>
                <a:ahLst/>
                <a:cxnLst/>
                <a:rect l="l" t="t" r="r" b="b"/>
                <a:pathLst>
                  <a:path w="535" h="337" extrusionOk="0">
                    <a:moveTo>
                      <a:pt x="429" y="1"/>
                    </a:moveTo>
                    <a:cubicBezTo>
                      <a:pt x="412" y="1"/>
                      <a:pt x="395" y="6"/>
                      <a:pt x="379" y="17"/>
                    </a:cubicBezTo>
                    <a:cubicBezTo>
                      <a:pt x="379" y="29"/>
                      <a:pt x="367" y="29"/>
                      <a:pt x="367" y="39"/>
                    </a:cubicBezTo>
                    <a:lnTo>
                      <a:pt x="367" y="62"/>
                    </a:lnTo>
                    <a:lnTo>
                      <a:pt x="357" y="62"/>
                    </a:lnTo>
                    <a:cubicBezTo>
                      <a:pt x="301" y="73"/>
                      <a:pt x="234" y="106"/>
                      <a:pt x="179" y="140"/>
                    </a:cubicBezTo>
                    <a:cubicBezTo>
                      <a:pt x="123" y="173"/>
                      <a:pt x="67" y="217"/>
                      <a:pt x="23" y="274"/>
                    </a:cubicBezTo>
                    <a:cubicBezTo>
                      <a:pt x="1" y="296"/>
                      <a:pt x="23" y="318"/>
                      <a:pt x="34" y="329"/>
                    </a:cubicBezTo>
                    <a:cubicBezTo>
                      <a:pt x="48" y="334"/>
                      <a:pt x="60" y="336"/>
                      <a:pt x="71" y="336"/>
                    </a:cubicBezTo>
                    <a:cubicBezTo>
                      <a:pt x="86" y="336"/>
                      <a:pt x="99" y="331"/>
                      <a:pt x="112" y="318"/>
                    </a:cubicBezTo>
                    <a:cubicBezTo>
                      <a:pt x="156" y="274"/>
                      <a:pt x="201" y="229"/>
                      <a:pt x="256" y="195"/>
                    </a:cubicBezTo>
                    <a:cubicBezTo>
                      <a:pt x="268" y="185"/>
                      <a:pt x="278" y="185"/>
                      <a:pt x="290" y="173"/>
                    </a:cubicBezTo>
                    <a:cubicBezTo>
                      <a:pt x="301" y="173"/>
                      <a:pt x="323" y="162"/>
                      <a:pt x="334" y="162"/>
                    </a:cubicBezTo>
                    <a:cubicBezTo>
                      <a:pt x="345" y="151"/>
                      <a:pt x="357" y="151"/>
                      <a:pt x="357" y="140"/>
                    </a:cubicBezTo>
                    <a:cubicBezTo>
                      <a:pt x="357" y="151"/>
                      <a:pt x="367" y="151"/>
                      <a:pt x="367" y="151"/>
                    </a:cubicBezTo>
                    <a:cubicBezTo>
                      <a:pt x="382" y="172"/>
                      <a:pt x="410" y="185"/>
                      <a:pt x="437" y="185"/>
                    </a:cubicBezTo>
                    <a:cubicBezTo>
                      <a:pt x="452" y="185"/>
                      <a:pt x="467" y="181"/>
                      <a:pt x="479" y="173"/>
                    </a:cubicBezTo>
                    <a:cubicBezTo>
                      <a:pt x="490" y="173"/>
                      <a:pt x="512" y="162"/>
                      <a:pt x="512" y="151"/>
                    </a:cubicBezTo>
                    <a:cubicBezTo>
                      <a:pt x="523" y="140"/>
                      <a:pt x="523" y="128"/>
                      <a:pt x="523" y="128"/>
                    </a:cubicBezTo>
                    <a:cubicBezTo>
                      <a:pt x="523" y="118"/>
                      <a:pt x="535" y="118"/>
                      <a:pt x="535" y="106"/>
                    </a:cubicBezTo>
                    <a:cubicBezTo>
                      <a:pt x="535" y="106"/>
                      <a:pt x="523" y="96"/>
                      <a:pt x="523" y="84"/>
                    </a:cubicBezTo>
                    <a:cubicBezTo>
                      <a:pt x="523" y="73"/>
                      <a:pt x="512" y="62"/>
                      <a:pt x="512" y="51"/>
                    </a:cubicBezTo>
                    <a:cubicBezTo>
                      <a:pt x="501" y="51"/>
                      <a:pt x="501" y="39"/>
                      <a:pt x="501" y="39"/>
                    </a:cubicBezTo>
                    <a:cubicBezTo>
                      <a:pt x="490" y="29"/>
                      <a:pt x="479" y="29"/>
                      <a:pt x="479" y="17"/>
                    </a:cubicBezTo>
                    <a:cubicBezTo>
                      <a:pt x="462" y="6"/>
                      <a:pt x="445" y="1"/>
                      <a:pt x="42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8500;p24">
                <a:extLst>
                  <a:ext uri="{FF2B5EF4-FFF2-40B4-BE49-F238E27FC236}">
                    <a16:creationId xmlns:a16="http://schemas.microsoft.com/office/drawing/2014/main" id="{1EC9FABB-1DBE-FC27-956D-57E848E679AB}"/>
                  </a:ext>
                </a:extLst>
              </p:cNvPr>
              <p:cNvSpPr/>
              <p:nvPr/>
            </p:nvSpPr>
            <p:spPr>
              <a:xfrm>
                <a:off x="1338548" y="3584435"/>
                <a:ext cx="10745" cy="16746"/>
              </a:xfrm>
              <a:custGeom>
                <a:avLst/>
                <a:gdLst/>
                <a:ahLst/>
                <a:cxnLst/>
                <a:rect l="l" t="t" r="r" b="b"/>
                <a:pathLst>
                  <a:path w="308" h="480" extrusionOk="0">
                    <a:moveTo>
                      <a:pt x="174" y="0"/>
                    </a:moveTo>
                    <a:cubicBezTo>
                      <a:pt x="163" y="0"/>
                      <a:pt x="152" y="11"/>
                      <a:pt x="140" y="22"/>
                    </a:cubicBezTo>
                    <a:cubicBezTo>
                      <a:pt x="130" y="22"/>
                      <a:pt x="130" y="33"/>
                      <a:pt x="118" y="45"/>
                    </a:cubicBezTo>
                    <a:lnTo>
                      <a:pt x="118" y="78"/>
                    </a:lnTo>
                    <a:cubicBezTo>
                      <a:pt x="130" y="78"/>
                      <a:pt x="130" y="89"/>
                      <a:pt x="130" y="89"/>
                    </a:cubicBezTo>
                    <a:lnTo>
                      <a:pt x="140" y="100"/>
                    </a:lnTo>
                    <a:lnTo>
                      <a:pt x="152" y="111"/>
                    </a:lnTo>
                    <a:cubicBezTo>
                      <a:pt x="118" y="156"/>
                      <a:pt x="96" y="200"/>
                      <a:pt x="74" y="256"/>
                    </a:cubicBezTo>
                    <a:cubicBezTo>
                      <a:pt x="51" y="312"/>
                      <a:pt x="29" y="367"/>
                      <a:pt x="7" y="433"/>
                    </a:cubicBezTo>
                    <a:cubicBezTo>
                      <a:pt x="0" y="461"/>
                      <a:pt x="36" y="480"/>
                      <a:pt x="67" y="480"/>
                    </a:cubicBezTo>
                    <a:cubicBezTo>
                      <a:pt x="86" y="480"/>
                      <a:pt x="103" y="473"/>
                      <a:pt x="107" y="456"/>
                    </a:cubicBezTo>
                    <a:cubicBezTo>
                      <a:pt x="130" y="389"/>
                      <a:pt x="152" y="334"/>
                      <a:pt x="174" y="278"/>
                    </a:cubicBezTo>
                    <a:cubicBezTo>
                      <a:pt x="196" y="223"/>
                      <a:pt x="219" y="178"/>
                      <a:pt x="229" y="122"/>
                    </a:cubicBezTo>
                    <a:lnTo>
                      <a:pt x="263" y="122"/>
                    </a:lnTo>
                    <a:cubicBezTo>
                      <a:pt x="274" y="111"/>
                      <a:pt x="274" y="111"/>
                      <a:pt x="285" y="111"/>
                    </a:cubicBezTo>
                    <a:cubicBezTo>
                      <a:pt x="285" y="100"/>
                      <a:pt x="296" y="100"/>
                      <a:pt x="296" y="100"/>
                    </a:cubicBezTo>
                    <a:cubicBezTo>
                      <a:pt x="296" y="89"/>
                      <a:pt x="308" y="78"/>
                      <a:pt x="308" y="67"/>
                    </a:cubicBezTo>
                    <a:cubicBezTo>
                      <a:pt x="308" y="55"/>
                      <a:pt x="296" y="55"/>
                      <a:pt x="296" y="45"/>
                    </a:cubicBezTo>
                    <a:cubicBezTo>
                      <a:pt x="285" y="33"/>
                      <a:pt x="285" y="33"/>
                      <a:pt x="274" y="33"/>
                    </a:cubicBezTo>
                    <a:cubicBezTo>
                      <a:pt x="263" y="22"/>
                      <a:pt x="252" y="11"/>
                      <a:pt x="241" y="11"/>
                    </a:cubicBezTo>
                    <a:cubicBezTo>
                      <a:pt x="219" y="0"/>
                      <a:pt x="196" y="0"/>
                      <a:pt x="1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8501;p24">
                <a:extLst>
                  <a:ext uri="{FF2B5EF4-FFF2-40B4-BE49-F238E27FC236}">
                    <a16:creationId xmlns:a16="http://schemas.microsoft.com/office/drawing/2014/main" id="{0D6F0503-DC07-5EA2-4C54-2E69040993A5}"/>
                  </a:ext>
                </a:extLst>
              </p:cNvPr>
              <p:cNvSpPr/>
              <p:nvPr/>
            </p:nvSpPr>
            <p:spPr>
              <a:xfrm>
                <a:off x="1339176" y="3585203"/>
                <a:ext cx="7780" cy="14129"/>
              </a:xfrm>
              <a:custGeom>
                <a:avLst/>
                <a:gdLst/>
                <a:ahLst/>
                <a:cxnLst/>
                <a:rect l="l" t="t" r="r" b="b"/>
                <a:pathLst>
                  <a:path w="223" h="405" extrusionOk="0">
                    <a:moveTo>
                      <a:pt x="122" y="0"/>
                    </a:moveTo>
                    <a:cubicBezTo>
                      <a:pt x="122" y="0"/>
                      <a:pt x="112" y="0"/>
                      <a:pt x="112" y="11"/>
                    </a:cubicBezTo>
                    <a:lnTo>
                      <a:pt x="100" y="11"/>
                    </a:lnTo>
                    <a:cubicBezTo>
                      <a:pt x="100" y="23"/>
                      <a:pt x="100" y="23"/>
                      <a:pt x="89" y="33"/>
                    </a:cubicBezTo>
                    <a:lnTo>
                      <a:pt x="89" y="45"/>
                    </a:lnTo>
                    <a:lnTo>
                      <a:pt x="89" y="56"/>
                    </a:lnTo>
                    <a:lnTo>
                      <a:pt x="89" y="67"/>
                    </a:lnTo>
                    <a:cubicBezTo>
                      <a:pt x="100" y="67"/>
                      <a:pt x="100" y="78"/>
                      <a:pt x="100" y="78"/>
                    </a:cubicBezTo>
                    <a:cubicBezTo>
                      <a:pt x="112" y="78"/>
                      <a:pt x="112" y="89"/>
                      <a:pt x="112" y="89"/>
                    </a:cubicBezTo>
                    <a:lnTo>
                      <a:pt x="122" y="89"/>
                    </a:lnTo>
                    <a:lnTo>
                      <a:pt x="56" y="223"/>
                    </a:lnTo>
                    <a:cubicBezTo>
                      <a:pt x="45" y="245"/>
                      <a:pt x="33" y="278"/>
                      <a:pt x="23" y="300"/>
                    </a:cubicBezTo>
                    <a:cubicBezTo>
                      <a:pt x="11" y="322"/>
                      <a:pt x="0" y="356"/>
                      <a:pt x="0" y="379"/>
                    </a:cubicBezTo>
                    <a:cubicBezTo>
                      <a:pt x="0" y="397"/>
                      <a:pt x="14" y="405"/>
                      <a:pt x="28" y="405"/>
                    </a:cubicBezTo>
                    <a:cubicBezTo>
                      <a:pt x="39" y="405"/>
                      <a:pt x="51" y="399"/>
                      <a:pt x="56" y="389"/>
                    </a:cubicBezTo>
                    <a:cubicBezTo>
                      <a:pt x="78" y="367"/>
                      <a:pt x="89" y="345"/>
                      <a:pt x="100" y="312"/>
                    </a:cubicBezTo>
                    <a:cubicBezTo>
                      <a:pt x="100" y="290"/>
                      <a:pt x="112" y="267"/>
                      <a:pt x="122" y="245"/>
                    </a:cubicBezTo>
                    <a:cubicBezTo>
                      <a:pt x="134" y="189"/>
                      <a:pt x="156" y="145"/>
                      <a:pt x="167" y="100"/>
                    </a:cubicBezTo>
                    <a:lnTo>
                      <a:pt x="189" y="100"/>
                    </a:lnTo>
                    <a:cubicBezTo>
                      <a:pt x="201" y="100"/>
                      <a:pt x="201" y="89"/>
                      <a:pt x="201" y="89"/>
                    </a:cubicBezTo>
                    <a:cubicBezTo>
                      <a:pt x="211" y="89"/>
                      <a:pt x="211" y="89"/>
                      <a:pt x="211" y="78"/>
                    </a:cubicBezTo>
                    <a:lnTo>
                      <a:pt x="223" y="67"/>
                    </a:lnTo>
                    <a:cubicBezTo>
                      <a:pt x="223" y="56"/>
                      <a:pt x="223" y="56"/>
                      <a:pt x="211" y="45"/>
                    </a:cubicBezTo>
                    <a:cubicBezTo>
                      <a:pt x="201" y="33"/>
                      <a:pt x="201" y="33"/>
                      <a:pt x="189" y="33"/>
                    </a:cubicBezTo>
                    <a:lnTo>
                      <a:pt x="178" y="23"/>
                    </a:lnTo>
                    <a:lnTo>
                      <a:pt x="167" y="23"/>
                    </a:lnTo>
                    <a:lnTo>
                      <a:pt x="167" y="11"/>
                    </a:lnTo>
                    <a:lnTo>
                      <a:pt x="156" y="11"/>
                    </a:lnTo>
                    <a:cubicBezTo>
                      <a:pt x="156" y="0"/>
                      <a:pt x="145"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8502;p24">
                <a:extLst>
                  <a:ext uri="{FF2B5EF4-FFF2-40B4-BE49-F238E27FC236}">
                    <a16:creationId xmlns:a16="http://schemas.microsoft.com/office/drawing/2014/main" id="{33C74502-D09A-4BC3-7C75-2CC234F7B063}"/>
                  </a:ext>
                </a:extLst>
              </p:cNvPr>
              <p:cNvSpPr/>
              <p:nvPr/>
            </p:nvSpPr>
            <p:spPr>
              <a:xfrm>
                <a:off x="1349259" y="3606485"/>
                <a:ext cx="9734" cy="17165"/>
              </a:xfrm>
              <a:custGeom>
                <a:avLst/>
                <a:gdLst/>
                <a:ahLst/>
                <a:cxnLst/>
                <a:rect l="l" t="t" r="r" b="b"/>
                <a:pathLst>
                  <a:path w="279" h="492" extrusionOk="0">
                    <a:moveTo>
                      <a:pt x="217" y="0"/>
                    </a:moveTo>
                    <a:cubicBezTo>
                      <a:pt x="204" y="0"/>
                      <a:pt x="191" y="7"/>
                      <a:pt x="179" y="13"/>
                    </a:cubicBezTo>
                    <a:cubicBezTo>
                      <a:pt x="156" y="24"/>
                      <a:pt x="134" y="68"/>
                      <a:pt x="145" y="102"/>
                    </a:cubicBezTo>
                    <a:cubicBezTo>
                      <a:pt x="145" y="113"/>
                      <a:pt x="145" y="124"/>
                      <a:pt x="156" y="135"/>
                    </a:cubicBezTo>
                    <a:lnTo>
                      <a:pt x="145" y="135"/>
                    </a:lnTo>
                    <a:cubicBezTo>
                      <a:pt x="78" y="236"/>
                      <a:pt x="11" y="335"/>
                      <a:pt x="1" y="458"/>
                    </a:cubicBezTo>
                    <a:cubicBezTo>
                      <a:pt x="1" y="480"/>
                      <a:pt x="23" y="491"/>
                      <a:pt x="34" y="491"/>
                    </a:cubicBezTo>
                    <a:cubicBezTo>
                      <a:pt x="56" y="491"/>
                      <a:pt x="78" y="480"/>
                      <a:pt x="78" y="469"/>
                    </a:cubicBezTo>
                    <a:cubicBezTo>
                      <a:pt x="112" y="358"/>
                      <a:pt x="145" y="258"/>
                      <a:pt x="211" y="169"/>
                    </a:cubicBezTo>
                    <a:cubicBezTo>
                      <a:pt x="217" y="174"/>
                      <a:pt x="223" y="177"/>
                      <a:pt x="230" y="177"/>
                    </a:cubicBezTo>
                    <a:cubicBezTo>
                      <a:pt x="237" y="177"/>
                      <a:pt x="245" y="174"/>
                      <a:pt x="256" y="169"/>
                    </a:cubicBezTo>
                    <a:cubicBezTo>
                      <a:pt x="256" y="169"/>
                      <a:pt x="268" y="169"/>
                      <a:pt x="268" y="157"/>
                    </a:cubicBezTo>
                    <a:lnTo>
                      <a:pt x="278" y="147"/>
                    </a:lnTo>
                    <a:lnTo>
                      <a:pt x="278" y="135"/>
                    </a:lnTo>
                    <a:cubicBezTo>
                      <a:pt x="278" y="124"/>
                      <a:pt x="268" y="124"/>
                      <a:pt x="256" y="113"/>
                    </a:cubicBezTo>
                    <a:lnTo>
                      <a:pt x="245" y="102"/>
                    </a:lnTo>
                    <a:lnTo>
                      <a:pt x="245" y="91"/>
                    </a:lnTo>
                    <a:cubicBezTo>
                      <a:pt x="234" y="91"/>
                      <a:pt x="234" y="91"/>
                      <a:pt x="234" y="80"/>
                    </a:cubicBezTo>
                    <a:lnTo>
                      <a:pt x="234" y="68"/>
                    </a:lnTo>
                    <a:cubicBezTo>
                      <a:pt x="234" y="68"/>
                      <a:pt x="234" y="58"/>
                      <a:pt x="245" y="58"/>
                    </a:cubicBezTo>
                    <a:cubicBezTo>
                      <a:pt x="245" y="46"/>
                      <a:pt x="256" y="35"/>
                      <a:pt x="256" y="35"/>
                    </a:cubicBezTo>
                    <a:cubicBezTo>
                      <a:pt x="256" y="24"/>
                      <a:pt x="245" y="13"/>
                      <a:pt x="245" y="13"/>
                    </a:cubicBezTo>
                    <a:cubicBezTo>
                      <a:pt x="236" y="4"/>
                      <a:pt x="226" y="0"/>
                      <a:pt x="2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8503;p24">
                <a:extLst>
                  <a:ext uri="{FF2B5EF4-FFF2-40B4-BE49-F238E27FC236}">
                    <a16:creationId xmlns:a16="http://schemas.microsoft.com/office/drawing/2014/main" id="{F4511FEA-33EC-CD13-6896-67D64D3B7359}"/>
                  </a:ext>
                </a:extLst>
              </p:cNvPr>
              <p:cNvSpPr/>
              <p:nvPr/>
            </p:nvSpPr>
            <p:spPr>
              <a:xfrm>
                <a:off x="1372739" y="3613149"/>
                <a:ext cx="20374" cy="12594"/>
              </a:xfrm>
              <a:custGeom>
                <a:avLst/>
                <a:gdLst/>
                <a:ahLst/>
                <a:cxnLst/>
                <a:rect l="l" t="t" r="r" b="b"/>
                <a:pathLst>
                  <a:path w="584" h="361" extrusionOk="0">
                    <a:moveTo>
                      <a:pt x="539" y="0"/>
                    </a:moveTo>
                    <a:cubicBezTo>
                      <a:pt x="539" y="0"/>
                      <a:pt x="529" y="0"/>
                      <a:pt x="517" y="11"/>
                    </a:cubicBezTo>
                    <a:lnTo>
                      <a:pt x="473" y="55"/>
                    </a:lnTo>
                    <a:cubicBezTo>
                      <a:pt x="395" y="89"/>
                      <a:pt x="306" y="111"/>
                      <a:pt x="228" y="156"/>
                    </a:cubicBezTo>
                    <a:cubicBezTo>
                      <a:pt x="195" y="178"/>
                      <a:pt x="151" y="200"/>
                      <a:pt x="117" y="223"/>
                    </a:cubicBezTo>
                    <a:cubicBezTo>
                      <a:pt x="72" y="256"/>
                      <a:pt x="39" y="289"/>
                      <a:pt x="17" y="322"/>
                    </a:cubicBezTo>
                    <a:cubicBezTo>
                      <a:pt x="0" y="348"/>
                      <a:pt x="21" y="360"/>
                      <a:pt x="42" y="360"/>
                    </a:cubicBezTo>
                    <a:cubicBezTo>
                      <a:pt x="49" y="360"/>
                      <a:pt x="56" y="359"/>
                      <a:pt x="62" y="356"/>
                    </a:cubicBezTo>
                    <a:cubicBezTo>
                      <a:pt x="95" y="322"/>
                      <a:pt x="128" y="289"/>
                      <a:pt x="161" y="267"/>
                    </a:cubicBezTo>
                    <a:cubicBezTo>
                      <a:pt x="195" y="233"/>
                      <a:pt x="228" y="211"/>
                      <a:pt x="273" y="189"/>
                    </a:cubicBezTo>
                    <a:cubicBezTo>
                      <a:pt x="329" y="167"/>
                      <a:pt x="395" y="134"/>
                      <a:pt x="462" y="111"/>
                    </a:cubicBezTo>
                    <a:lnTo>
                      <a:pt x="462" y="111"/>
                    </a:lnTo>
                    <a:cubicBezTo>
                      <a:pt x="462" y="122"/>
                      <a:pt x="450" y="134"/>
                      <a:pt x="462" y="134"/>
                    </a:cubicBezTo>
                    <a:cubicBezTo>
                      <a:pt x="473" y="167"/>
                      <a:pt x="495" y="178"/>
                      <a:pt x="517" y="178"/>
                    </a:cubicBezTo>
                    <a:lnTo>
                      <a:pt x="562" y="178"/>
                    </a:lnTo>
                    <a:cubicBezTo>
                      <a:pt x="573" y="167"/>
                      <a:pt x="584" y="156"/>
                      <a:pt x="584" y="144"/>
                    </a:cubicBezTo>
                    <a:lnTo>
                      <a:pt x="584" y="122"/>
                    </a:lnTo>
                    <a:lnTo>
                      <a:pt x="562" y="100"/>
                    </a:lnTo>
                    <a:lnTo>
                      <a:pt x="562" y="89"/>
                    </a:lnTo>
                    <a:cubicBezTo>
                      <a:pt x="562" y="67"/>
                      <a:pt x="573" y="55"/>
                      <a:pt x="584" y="45"/>
                    </a:cubicBezTo>
                    <a:lnTo>
                      <a:pt x="573" y="45"/>
                    </a:lnTo>
                    <a:cubicBezTo>
                      <a:pt x="584" y="33"/>
                      <a:pt x="584" y="33"/>
                      <a:pt x="584" y="22"/>
                    </a:cubicBezTo>
                    <a:cubicBezTo>
                      <a:pt x="584" y="11"/>
                      <a:pt x="573" y="11"/>
                      <a:pt x="5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8504;p24">
                <a:extLst>
                  <a:ext uri="{FF2B5EF4-FFF2-40B4-BE49-F238E27FC236}">
                    <a16:creationId xmlns:a16="http://schemas.microsoft.com/office/drawing/2014/main" id="{3132F7D7-B70B-3AB0-3449-5F553D9DA8FE}"/>
                  </a:ext>
                </a:extLst>
              </p:cNvPr>
              <p:cNvSpPr/>
              <p:nvPr/>
            </p:nvSpPr>
            <p:spPr>
              <a:xfrm>
                <a:off x="1362691" y="3627104"/>
                <a:ext cx="15316" cy="11234"/>
              </a:xfrm>
              <a:custGeom>
                <a:avLst/>
                <a:gdLst/>
                <a:ahLst/>
                <a:cxnLst/>
                <a:rect l="l" t="t" r="r" b="b"/>
                <a:pathLst>
                  <a:path w="439" h="322" extrusionOk="0">
                    <a:moveTo>
                      <a:pt x="394" y="1"/>
                    </a:moveTo>
                    <a:cubicBezTo>
                      <a:pt x="383" y="1"/>
                      <a:pt x="372" y="1"/>
                      <a:pt x="360" y="11"/>
                    </a:cubicBezTo>
                    <a:cubicBezTo>
                      <a:pt x="350" y="23"/>
                      <a:pt x="338" y="33"/>
                      <a:pt x="338" y="45"/>
                    </a:cubicBezTo>
                    <a:cubicBezTo>
                      <a:pt x="271" y="67"/>
                      <a:pt x="216" y="100"/>
                      <a:pt x="160" y="145"/>
                    </a:cubicBezTo>
                    <a:cubicBezTo>
                      <a:pt x="105" y="179"/>
                      <a:pt x="49" y="223"/>
                      <a:pt x="16" y="290"/>
                    </a:cubicBezTo>
                    <a:cubicBezTo>
                      <a:pt x="0" y="305"/>
                      <a:pt x="18" y="321"/>
                      <a:pt x="37" y="321"/>
                    </a:cubicBezTo>
                    <a:cubicBezTo>
                      <a:pt x="46" y="321"/>
                      <a:pt x="54" y="319"/>
                      <a:pt x="60" y="312"/>
                    </a:cubicBezTo>
                    <a:cubicBezTo>
                      <a:pt x="116" y="268"/>
                      <a:pt x="160" y="223"/>
                      <a:pt x="216" y="179"/>
                    </a:cubicBezTo>
                    <a:cubicBezTo>
                      <a:pt x="249" y="156"/>
                      <a:pt x="294" y="134"/>
                      <a:pt x="327" y="112"/>
                    </a:cubicBezTo>
                    <a:lnTo>
                      <a:pt x="338" y="112"/>
                    </a:lnTo>
                    <a:cubicBezTo>
                      <a:pt x="338" y="134"/>
                      <a:pt x="360" y="145"/>
                      <a:pt x="372" y="156"/>
                    </a:cubicBezTo>
                    <a:cubicBezTo>
                      <a:pt x="394" y="156"/>
                      <a:pt x="416" y="156"/>
                      <a:pt x="427" y="134"/>
                    </a:cubicBezTo>
                    <a:cubicBezTo>
                      <a:pt x="439" y="122"/>
                      <a:pt x="439" y="112"/>
                      <a:pt x="439" y="100"/>
                    </a:cubicBezTo>
                    <a:cubicBezTo>
                      <a:pt x="427" y="100"/>
                      <a:pt x="427" y="90"/>
                      <a:pt x="427" y="90"/>
                    </a:cubicBezTo>
                    <a:lnTo>
                      <a:pt x="427" y="78"/>
                    </a:lnTo>
                    <a:lnTo>
                      <a:pt x="427" y="67"/>
                    </a:lnTo>
                    <a:lnTo>
                      <a:pt x="427" y="56"/>
                    </a:lnTo>
                    <a:lnTo>
                      <a:pt x="427" y="45"/>
                    </a:lnTo>
                    <a:cubicBezTo>
                      <a:pt x="439" y="45"/>
                      <a:pt x="439" y="33"/>
                      <a:pt x="439" y="23"/>
                    </a:cubicBezTo>
                    <a:cubicBezTo>
                      <a:pt x="427" y="23"/>
                      <a:pt x="427" y="11"/>
                      <a:pt x="416" y="11"/>
                    </a:cubicBezTo>
                    <a:cubicBezTo>
                      <a:pt x="416" y="1"/>
                      <a:pt x="405" y="1"/>
                      <a:pt x="3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8505;p24">
                <a:extLst>
                  <a:ext uri="{FF2B5EF4-FFF2-40B4-BE49-F238E27FC236}">
                    <a16:creationId xmlns:a16="http://schemas.microsoft.com/office/drawing/2014/main" id="{44C65A3B-533E-E1B9-B8A5-08B9AE89BC6B}"/>
                  </a:ext>
                </a:extLst>
              </p:cNvPr>
              <p:cNvSpPr/>
              <p:nvPr/>
            </p:nvSpPr>
            <p:spPr>
              <a:xfrm>
                <a:off x="1380833" y="3637954"/>
                <a:ext cx="28608" cy="5652"/>
              </a:xfrm>
              <a:custGeom>
                <a:avLst/>
                <a:gdLst/>
                <a:ahLst/>
                <a:cxnLst/>
                <a:rect l="l" t="t" r="r" b="b"/>
                <a:pathLst>
                  <a:path w="820" h="162" extrusionOk="0">
                    <a:moveTo>
                      <a:pt x="653" y="1"/>
                    </a:moveTo>
                    <a:cubicBezTo>
                      <a:pt x="641" y="1"/>
                      <a:pt x="630" y="1"/>
                      <a:pt x="619" y="12"/>
                    </a:cubicBezTo>
                    <a:lnTo>
                      <a:pt x="619" y="68"/>
                    </a:lnTo>
                    <a:lnTo>
                      <a:pt x="630" y="78"/>
                    </a:lnTo>
                    <a:lnTo>
                      <a:pt x="519" y="78"/>
                    </a:lnTo>
                    <a:cubicBezTo>
                      <a:pt x="475" y="90"/>
                      <a:pt x="419" y="90"/>
                      <a:pt x="364" y="90"/>
                    </a:cubicBezTo>
                    <a:cubicBezTo>
                      <a:pt x="252" y="78"/>
                      <a:pt x="141" y="68"/>
                      <a:pt x="41" y="56"/>
                    </a:cubicBezTo>
                    <a:cubicBezTo>
                      <a:pt x="37" y="55"/>
                      <a:pt x="34" y="54"/>
                      <a:pt x="32" y="54"/>
                    </a:cubicBezTo>
                    <a:cubicBezTo>
                      <a:pt x="13" y="54"/>
                      <a:pt x="1" y="80"/>
                      <a:pt x="30" y="90"/>
                    </a:cubicBezTo>
                    <a:cubicBezTo>
                      <a:pt x="85" y="101"/>
                      <a:pt x="129" y="112"/>
                      <a:pt x="186" y="134"/>
                    </a:cubicBezTo>
                    <a:cubicBezTo>
                      <a:pt x="241" y="145"/>
                      <a:pt x="307" y="145"/>
                      <a:pt x="364" y="157"/>
                    </a:cubicBezTo>
                    <a:cubicBezTo>
                      <a:pt x="400" y="157"/>
                      <a:pt x="437" y="161"/>
                      <a:pt x="475" y="161"/>
                    </a:cubicBezTo>
                    <a:cubicBezTo>
                      <a:pt x="493" y="161"/>
                      <a:pt x="512" y="160"/>
                      <a:pt x="530" y="157"/>
                    </a:cubicBezTo>
                    <a:cubicBezTo>
                      <a:pt x="586" y="157"/>
                      <a:pt x="630" y="145"/>
                      <a:pt x="675" y="123"/>
                    </a:cubicBezTo>
                    <a:cubicBezTo>
                      <a:pt x="686" y="123"/>
                      <a:pt x="697" y="134"/>
                      <a:pt x="708" y="134"/>
                    </a:cubicBezTo>
                    <a:lnTo>
                      <a:pt x="742" y="134"/>
                    </a:lnTo>
                    <a:cubicBezTo>
                      <a:pt x="753" y="140"/>
                      <a:pt x="761" y="142"/>
                      <a:pt x="768" y="142"/>
                    </a:cubicBezTo>
                    <a:cubicBezTo>
                      <a:pt x="775" y="142"/>
                      <a:pt x="780" y="140"/>
                      <a:pt x="786" y="134"/>
                    </a:cubicBezTo>
                    <a:cubicBezTo>
                      <a:pt x="797" y="123"/>
                      <a:pt x="808" y="123"/>
                      <a:pt x="808" y="112"/>
                    </a:cubicBezTo>
                    <a:cubicBezTo>
                      <a:pt x="819" y="101"/>
                      <a:pt x="808" y="90"/>
                      <a:pt x="808" y="78"/>
                    </a:cubicBezTo>
                    <a:cubicBezTo>
                      <a:pt x="786" y="56"/>
                      <a:pt x="752" y="56"/>
                      <a:pt x="730" y="56"/>
                    </a:cubicBezTo>
                    <a:cubicBezTo>
                      <a:pt x="730" y="45"/>
                      <a:pt x="719" y="45"/>
                      <a:pt x="719" y="45"/>
                    </a:cubicBezTo>
                    <a:cubicBezTo>
                      <a:pt x="708" y="45"/>
                      <a:pt x="708" y="34"/>
                      <a:pt x="697" y="34"/>
                    </a:cubicBezTo>
                    <a:cubicBezTo>
                      <a:pt x="697" y="23"/>
                      <a:pt x="697" y="23"/>
                      <a:pt x="686" y="23"/>
                    </a:cubicBezTo>
                    <a:lnTo>
                      <a:pt x="686" y="12"/>
                    </a:lnTo>
                    <a:cubicBezTo>
                      <a:pt x="686" y="1"/>
                      <a:pt x="663" y="1"/>
                      <a:pt x="6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8506;p24">
                <a:extLst>
                  <a:ext uri="{FF2B5EF4-FFF2-40B4-BE49-F238E27FC236}">
                    <a16:creationId xmlns:a16="http://schemas.microsoft.com/office/drawing/2014/main" id="{FDFD57DB-FAAF-9C75-BA3E-B0BF11DDD90C}"/>
                  </a:ext>
                </a:extLst>
              </p:cNvPr>
              <p:cNvSpPr/>
              <p:nvPr/>
            </p:nvSpPr>
            <p:spPr>
              <a:xfrm>
                <a:off x="1336839" y="3619359"/>
                <a:ext cx="35" cy="384"/>
              </a:xfrm>
              <a:custGeom>
                <a:avLst/>
                <a:gdLst/>
                <a:ahLst/>
                <a:cxnLst/>
                <a:rect l="l" t="t" r="r" b="b"/>
                <a:pathLst>
                  <a:path w="1" h="11" extrusionOk="0">
                    <a:moveTo>
                      <a:pt x="1" y="0"/>
                    </a:moveTo>
                    <a:lnTo>
                      <a:pt x="1" y="11"/>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8507;p24">
                <a:extLst>
                  <a:ext uri="{FF2B5EF4-FFF2-40B4-BE49-F238E27FC236}">
                    <a16:creationId xmlns:a16="http://schemas.microsoft.com/office/drawing/2014/main" id="{06115BC4-0D62-CDF9-1700-BAAA407AC69B}"/>
                  </a:ext>
                </a:extLst>
              </p:cNvPr>
              <p:cNvSpPr/>
              <p:nvPr/>
            </p:nvSpPr>
            <p:spPr>
              <a:xfrm>
                <a:off x="1330629" y="3603903"/>
                <a:ext cx="7815" cy="19746"/>
              </a:xfrm>
              <a:custGeom>
                <a:avLst/>
                <a:gdLst/>
                <a:ahLst/>
                <a:cxnLst/>
                <a:rect l="l" t="t" r="r" b="b"/>
                <a:pathLst>
                  <a:path w="224" h="566" extrusionOk="0">
                    <a:moveTo>
                      <a:pt x="120" y="329"/>
                    </a:moveTo>
                    <a:cubicBezTo>
                      <a:pt x="118" y="331"/>
                      <a:pt x="116" y="332"/>
                      <a:pt x="112" y="332"/>
                    </a:cubicBezTo>
                    <a:cubicBezTo>
                      <a:pt x="112" y="332"/>
                      <a:pt x="116" y="332"/>
                      <a:pt x="120" y="329"/>
                    </a:cubicBezTo>
                    <a:close/>
                    <a:moveTo>
                      <a:pt x="151" y="1"/>
                    </a:moveTo>
                    <a:cubicBezTo>
                      <a:pt x="137" y="1"/>
                      <a:pt x="123" y="4"/>
                      <a:pt x="112" y="9"/>
                    </a:cubicBezTo>
                    <a:cubicBezTo>
                      <a:pt x="90" y="31"/>
                      <a:pt x="56" y="53"/>
                      <a:pt x="34" y="76"/>
                    </a:cubicBezTo>
                    <a:cubicBezTo>
                      <a:pt x="23" y="87"/>
                      <a:pt x="11" y="109"/>
                      <a:pt x="1" y="120"/>
                    </a:cubicBezTo>
                    <a:lnTo>
                      <a:pt x="1" y="154"/>
                    </a:lnTo>
                    <a:lnTo>
                      <a:pt x="1" y="176"/>
                    </a:lnTo>
                    <a:cubicBezTo>
                      <a:pt x="11" y="187"/>
                      <a:pt x="11" y="187"/>
                      <a:pt x="11" y="198"/>
                    </a:cubicBezTo>
                    <a:cubicBezTo>
                      <a:pt x="23" y="198"/>
                      <a:pt x="23" y="198"/>
                      <a:pt x="34" y="209"/>
                    </a:cubicBezTo>
                    <a:lnTo>
                      <a:pt x="23" y="221"/>
                    </a:lnTo>
                    <a:lnTo>
                      <a:pt x="23" y="231"/>
                    </a:lnTo>
                    <a:lnTo>
                      <a:pt x="34" y="243"/>
                    </a:lnTo>
                    <a:lnTo>
                      <a:pt x="34" y="254"/>
                    </a:lnTo>
                    <a:cubicBezTo>
                      <a:pt x="45" y="254"/>
                      <a:pt x="56" y="265"/>
                      <a:pt x="56" y="265"/>
                    </a:cubicBezTo>
                    <a:cubicBezTo>
                      <a:pt x="56" y="276"/>
                      <a:pt x="45" y="276"/>
                      <a:pt x="45" y="287"/>
                    </a:cubicBezTo>
                    <a:cubicBezTo>
                      <a:pt x="34" y="310"/>
                      <a:pt x="34" y="320"/>
                      <a:pt x="23" y="332"/>
                    </a:cubicBezTo>
                    <a:cubicBezTo>
                      <a:pt x="23" y="343"/>
                      <a:pt x="23" y="354"/>
                      <a:pt x="34" y="354"/>
                    </a:cubicBezTo>
                    <a:cubicBezTo>
                      <a:pt x="34" y="365"/>
                      <a:pt x="34" y="376"/>
                      <a:pt x="45" y="376"/>
                    </a:cubicBezTo>
                    <a:cubicBezTo>
                      <a:pt x="45" y="387"/>
                      <a:pt x="67" y="387"/>
                      <a:pt x="78" y="387"/>
                    </a:cubicBezTo>
                    <a:cubicBezTo>
                      <a:pt x="78" y="387"/>
                      <a:pt x="90" y="387"/>
                      <a:pt x="100" y="376"/>
                    </a:cubicBezTo>
                    <a:lnTo>
                      <a:pt x="100" y="376"/>
                    </a:lnTo>
                    <a:lnTo>
                      <a:pt x="90" y="387"/>
                    </a:lnTo>
                    <a:lnTo>
                      <a:pt x="90" y="432"/>
                    </a:lnTo>
                    <a:lnTo>
                      <a:pt x="90" y="454"/>
                    </a:lnTo>
                    <a:cubicBezTo>
                      <a:pt x="90" y="465"/>
                      <a:pt x="100" y="476"/>
                      <a:pt x="112" y="476"/>
                    </a:cubicBezTo>
                    <a:lnTo>
                      <a:pt x="123" y="488"/>
                    </a:lnTo>
                    <a:lnTo>
                      <a:pt x="123" y="498"/>
                    </a:lnTo>
                    <a:cubicBezTo>
                      <a:pt x="112" y="510"/>
                      <a:pt x="112" y="510"/>
                      <a:pt x="112" y="521"/>
                    </a:cubicBezTo>
                    <a:lnTo>
                      <a:pt x="112" y="543"/>
                    </a:lnTo>
                    <a:cubicBezTo>
                      <a:pt x="112" y="543"/>
                      <a:pt x="123" y="543"/>
                      <a:pt x="123" y="554"/>
                    </a:cubicBezTo>
                    <a:lnTo>
                      <a:pt x="134" y="554"/>
                    </a:lnTo>
                    <a:cubicBezTo>
                      <a:pt x="134" y="554"/>
                      <a:pt x="145" y="565"/>
                      <a:pt x="156" y="565"/>
                    </a:cubicBezTo>
                    <a:lnTo>
                      <a:pt x="167" y="565"/>
                    </a:lnTo>
                    <a:lnTo>
                      <a:pt x="179" y="554"/>
                    </a:lnTo>
                    <a:lnTo>
                      <a:pt x="189" y="554"/>
                    </a:lnTo>
                    <a:cubicBezTo>
                      <a:pt x="201" y="543"/>
                      <a:pt x="201" y="543"/>
                      <a:pt x="201" y="532"/>
                    </a:cubicBezTo>
                    <a:lnTo>
                      <a:pt x="212" y="532"/>
                    </a:lnTo>
                    <a:lnTo>
                      <a:pt x="212" y="521"/>
                    </a:lnTo>
                    <a:lnTo>
                      <a:pt x="212" y="498"/>
                    </a:lnTo>
                    <a:cubicBezTo>
                      <a:pt x="223" y="498"/>
                      <a:pt x="223" y="488"/>
                      <a:pt x="212" y="488"/>
                    </a:cubicBezTo>
                    <a:lnTo>
                      <a:pt x="212" y="476"/>
                    </a:lnTo>
                    <a:cubicBezTo>
                      <a:pt x="212" y="465"/>
                      <a:pt x="212" y="465"/>
                      <a:pt x="201" y="465"/>
                    </a:cubicBezTo>
                    <a:lnTo>
                      <a:pt x="189" y="454"/>
                    </a:lnTo>
                    <a:lnTo>
                      <a:pt x="179" y="454"/>
                    </a:lnTo>
                    <a:lnTo>
                      <a:pt x="179" y="421"/>
                    </a:lnTo>
                    <a:lnTo>
                      <a:pt x="179" y="399"/>
                    </a:lnTo>
                    <a:cubicBezTo>
                      <a:pt x="189" y="376"/>
                      <a:pt x="189" y="354"/>
                      <a:pt x="201" y="343"/>
                    </a:cubicBezTo>
                    <a:lnTo>
                      <a:pt x="201" y="320"/>
                    </a:lnTo>
                    <a:cubicBezTo>
                      <a:pt x="189" y="310"/>
                      <a:pt x="189" y="310"/>
                      <a:pt x="179" y="310"/>
                    </a:cubicBezTo>
                    <a:cubicBezTo>
                      <a:pt x="169" y="305"/>
                      <a:pt x="160" y="302"/>
                      <a:pt x="151" y="302"/>
                    </a:cubicBezTo>
                    <a:cubicBezTo>
                      <a:pt x="140" y="302"/>
                      <a:pt x="130" y="307"/>
                      <a:pt x="123" y="320"/>
                    </a:cubicBezTo>
                    <a:lnTo>
                      <a:pt x="123" y="320"/>
                    </a:lnTo>
                    <a:cubicBezTo>
                      <a:pt x="124" y="309"/>
                      <a:pt x="126" y="295"/>
                      <a:pt x="134" y="287"/>
                    </a:cubicBezTo>
                    <a:cubicBezTo>
                      <a:pt x="134" y="287"/>
                      <a:pt x="134" y="276"/>
                      <a:pt x="145" y="276"/>
                    </a:cubicBezTo>
                    <a:lnTo>
                      <a:pt x="145" y="265"/>
                    </a:lnTo>
                    <a:lnTo>
                      <a:pt x="156" y="265"/>
                    </a:lnTo>
                    <a:cubicBezTo>
                      <a:pt x="156" y="254"/>
                      <a:pt x="167" y="254"/>
                      <a:pt x="167" y="243"/>
                    </a:cubicBezTo>
                    <a:cubicBezTo>
                      <a:pt x="167" y="231"/>
                      <a:pt x="156" y="231"/>
                      <a:pt x="156" y="221"/>
                    </a:cubicBezTo>
                    <a:lnTo>
                      <a:pt x="123" y="221"/>
                    </a:lnTo>
                    <a:lnTo>
                      <a:pt x="123" y="209"/>
                    </a:lnTo>
                    <a:cubicBezTo>
                      <a:pt x="134" y="198"/>
                      <a:pt x="134" y="187"/>
                      <a:pt x="145" y="187"/>
                    </a:cubicBezTo>
                    <a:cubicBezTo>
                      <a:pt x="156" y="176"/>
                      <a:pt x="156" y="176"/>
                      <a:pt x="156" y="165"/>
                    </a:cubicBezTo>
                    <a:cubicBezTo>
                      <a:pt x="156" y="154"/>
                      <a:pt x="156" y="142"/>
                      <a:pt x="145" y="142"/>
                    </a:cubicBezTo>
                    <a:cubicBezTo>
                      <a:pt x="134" y="132"/>
                      <a:pt x="123" y="132"/>
                      <a:pt x="123" y="132"/>
                    </a:cubicBezTo>
                    <a:cubicBezTo>
                      <a:pt x="123" y="120"/>
                      <a:pt x="134" y="109"/>
                      <a:pt x="145" y="98"/>
                    </a:cubicBezTo>
                    <a:cubicBezTo>
                      <a:pt x="156" y="87"/>
                      <a:pt x="167" y="76"/>
                      <a:pt x="189" y="65"/>
                    </a:cubicBezTo>
                    <a:cubicBezTo>
                      <a:pt x="201" y="53"/>
                      <a:pt x="201" y="43"/>
                      <a:pt x="201" y="31"/>
                    </a:cubicBezTo>
                    <a:cubicBezTo>
                      <a:pt x="201" y="31"/>
                      <a:pt x="201" y="20"/>
                      <a:pt x="189" y="9"/>
                    </a:cubicBezTo>
                    <a:cubicBezTo>
                      <a:pt x="178" y="4"/>
                      <a:pt x="164" y="1"/>
                      <a:pt x="1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8508;p24">
                <a:extLst>
                  <a:ext uri="{FF2B5EF4-FFF2-40B4-BE49-F238E27FC236}">
                    <a16:creationId xmlns:a16="http://schemas.microsoft.com/office/drawing/2014/main" id="{8D1D0C6D-2832-8779-9129-1ADC584EE69A}"/>
                  </a:ext>
                </a:extLst>
              </p:cNvPr>
              <p:cNvSpPr/>
              <p:nvPr/>
            </p:nvSpPr>
            <p:spPr>
              <a:xfrm>
                <a:off x="1310463" y="3614684"/>
                <a:ext cx="14792" cy="28364"/>
              </a:xfrm>
              <a:custGeom>
                <a:avLst/>
                <a:gdLst/>
                <a:ahLst/>
                <a:cxnLst/>
                <a:rect l="l" t="t" r="r" b="b"/>
                <a:pathLst>
                  <a:path w="424" h="813" extrusionOk="0">
                    <a:moveTo>
                      <a:pt x="145" y="1"/>
                    </a:moveTo>
                    <a:cubicBezTo>
                      <a:pt x="134" y="1"/>
                      <a:pt x="112" y="1"/>
                      <a:pt x="100" y="11"/>
                    </a:cubicBezTo>
                    <a:cubicBezTo>
                      <a:pt x="56" y="56"/>
                      <a:pt x="23" y="112"/>
                      <a:pt x="11" y="179"/>
                    </a:cubicBezTo>
                    <a:cubicBezTo>
                      <a:pt x="0" y="189"/>
                      <a:pt x="0" y="201"/>
                      <a:pt x="0" y="223"/>
                    </a:cubicBezTo>
                    <a:cubicBezTo>
                      <a:pt x="0" y="245"/>
                      <a:pt x="23" y="256"/>
                      <a:pt x="45" y="268"/>
                    </a:cubicBezTo>
                    <a:cubicBezTo>
                      <a:pt x="33" y="290"/>
                      <a:pt x="33" y="334"/>
                      <a:pt x="67" y="345"/>
                    </a:cubicBezTo>
                    <a:cubicBezTo>
                      <a:pt x="74" y="345"/>
                      <a:pt x="82" y="350"/>
                      <a:pt x="93" y="350"/>
                    </a:cubicBezTo>
                    <a:cubicBezTo>
                      <a:pt x="98" y="350"/>
                      <a:pt x="104" y="349"/>
                      <a:pt x="112" y="345"/>
                    </a:cubicBezTo>
                    <a:lnTo>
                      <a:pt x="112" y="345"/>
                    </a:lnTo>
                    <a:cubicBezTo>
                      <a:pt x="100" y="379"/>
                      <a:pt x="89" y="412"/>
                      <a:pt x="100" y="446"/>
                    </a:cubicBezTo>
                    <a:cubicBezTo>
                      <a:pt x="109" y="462"/>
                      <a:pt x="128" y="472"/>
                      <a:pt x="147" y="472"/>
                    </a:cubicBezTo>
                    <a:cubicBezTo>
                      <a:pt x="154" y="472"/>
                      <a:pt x="161" y="471"/>
                      <a:pt x="167" y="468"/>
                    </a:cubicBezTo>
                    <a:lnTo>
                      <a:pt x="167" y="512"/>
                    </a:lnTo>
                    <a:cubicBezTo>
                      <a:pt x="156" y="545"/>
                      <a:pt x="167" y="579"/>
                      <a:pt x="189" y="590"/>
                    </a:cubicBezTo>
                    <a:cubicBezTo>
                      <a:pt x="201" y="612"/>
                      <a:pt x="223" y="612"/>
                      <a:pt x="245" y="612"/>
                    </a:cubicBezTo>
                    <a:lnTo>
                      <a:pt x="245" y="668"/>
                    </a:lnTo>
                    <a:cubicBezTo>
                      <a:pt x="263" y="695"/>
                      <a:pt x="289" y="715"/>
                      <a:pt x="317" y="715"/>
                    </a:cubicBezTo>
                    <a:cubicBezTo>
                      <a:pt x="322" y="715"/>
                      <a:pt x="328" y="714"/>
                      <a:pt x="334" y="712"/>
                    </a:cubicBezTo>
                    <a:lnTo>
                      <a:pt x="334" y="735"/>
                    </a:lnTo>
                    <a:lnTo>
                      <a:pt x="334" y="768"/>
                    </a:lnTo>
                    <a:cubicBezTo>
                      <a:pt x="334" y="779"/>
                      <a:pt x="345" y="779"/>
                      <a:pt x="345" y="790"/>
                    </a:cubicBezTo>
                    <a:lnTo>
                      <a:pt x="345" y="801"/>
                    </a:lnTo>
                    <a:cubicBezTo>
                      <a:pt x="356" y="812"/>
                      <a:pt x="379" y="812"/>
                      <a:pt x="389" y="812"/>
                    </a:cubicBezTo>
                    <a:lnTo>
                      <a:pt x="401" y="812"/>
                    </a:lnTo>
                    <a:cubicBezTo>
                      <a:pt x="401" y="801"/>
                      <a:pt x="411" y="801"/>
                      <a:pt x="411" y="790"/>
                    </a:cubicBezTo>
                    <a:cubicBezTo>
                      <a:pt x="411" y="779"/>
                      <a:pt x="423" y="779"/>
                      <a:pt x="423" y="768"/>
                    </a:cubicBezTo>
                    <a:lnTo>
                      <a:pt x="423" y="735"/>
                    </a:lnTo>
                    <a:lnTo>
                      <a:pt x="423" y="690"/>
                    </a:lnTo>
                    <a:lnTo>
                      <a:pt x="423" y="679"/>
                    </a:lnTo>
                    <a:cubicBezTo>
                      <a:pt x="423" y="679"/>
                      <a:pt x="423" y="668"/>
                      <a:pt x="411" y="668"/>
                    </a:cubicBezTo>
                    <a:cubicBezTo>
                      <a:pt x="411" y="656"/>
                      <a:pt x="401" y="656"/>
                      <a:pt x="389" y="656"/>
                    </a:cubicBezTo>
                    <a:lnTo>
                      <a:pt x="356" y="656"/>
                    </a:lnTo>
                    <a:cubicBezTo>
                      <a:pt x="356" y="656"/>
                      <a:pt x="345" y="656"/>
                      <a:pt x="345" y="646"/>
                    </a:cubicBezTo>
                    <a:lnTo>
                      <a:pt x="345" y="590"/>
                    </a:lnTo>
                    <a:lnTo>
                      <a:pt x="345" y="468"/>
                    </a:lnTo>
                    <a:cubicBezTo>
                      <a:pt x="345" y="446"/>
                      <a:pt x="322" y="434"/>
                      <a:pt x="300" y="434"/>
                    </a:cubicBezTo>
                    <a:cubicBezTo>
                      <a:pt x="287" y="434"/>
                      <a:pt x="275" y="438"/>
                      <a:pt x="267" y="446"/>
                    </a:cubicBezTo>
                    <a:cubicBezTo>
                      <a:pt x="267" y="412"/>
                      <a:pt x="278" y="389"/>
                      <a:pt x="278" y="357"/>
                    </a:cubicBezTo>
                    <a:cubicBezTo>
                      <a:pt x="278" y="357"/>
                      <a:pt x="267" y="345"/>
                      <a:pt x="267" y="334"/>
                    </a:cubicBezTo>
                    <a:lnTo>
                      <a:pt x="245" y="334"/>
                    </a:lnTo>
                    <a:cubicBezTo>
                      <a:pt x="239" y="331"/>
                      <a:pt x="233" y="330"/>
                      <a:pt x="227" y="330"/>
                    </a:cubicBezTo>
                    <a:cubicBezTo>
                      <a:pt x="212" y="330"/>
                      <a:pt x="201" y="340"/>
                      <a:pt x="201" y="357"/>
                    </a:cubicBezTo>
                    <a:cubicBezTo>
                      <a:pt x="201" y="334"/>
                      <a:pt x="201" y="312"/>
                      <a:pt x="211" y="301"/>
                    </a:cubicBezTo>
                    <a:cubicBezTo>
                      <a:pt x="211" y="278"/>
                      <a:pt x="223" y="256"/>
                      <a:pt x="223" y="223"/>
                    </a:cubicBezTo>
                    <a:cubicBezTo>
                      <a:pt x="223" y="201"/>
                      <a:pt x="233" y="179"/>
                      <a:pt x="233" y="156"/>
                    </a:cubicBezTo>
                    <a:cubicBezTo>
                      <a:pt x="233" y="143"/>
                      <a:pt x="216" y="133"/>
                      <a:pt x="201" y="133"/>
                    </a:cubicBezTo>
                    <a:cubicBezTo>
                      <a:pt x="191" y="133"/>
                      <a:pt x="182" y="136"/>
                      <a:pt x="178" y="145"/>
                    </a:cubicBezTo>
                    <a:lnTo>
                      <a:pt x="167" y="145"/>
                    </a:lnTo>
                    <a:cubicBezTo>
                      <a:pt x="167" y="134"/>
                      <a:pt x="178" y="123"/>
                      <a:pt x="178" y="100"/>
                    </a:cubicBezTo>
                    <a:cubicBezTo>
                      <a:pt x="178" y="90"/>
                      <a:pt x="167" y="67"/>
                      <a:pt x="145" y="67"/>
                    </a:cubicBezTo>
                    <a:cubicBezTo>
                      <a:pt x="156" y="56"/>
                      <a:pt x="156" y="45"/>
                      <a:pt x="167" y="45"/>
                    </a:cubicBezTo>
                    <a:cubicBezTo>
                      <a:pt x="178" y="23"/>
                      <a:pt x="167" y="1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8509;p24">
                <a:extLst>
                  <a:ext uri="{FF2B5EF4-FFF2-40B4-BE49-F238E27FC236}">
                    <a16:creationId xmlns:a16="http://schemas.microsoft.com/office/drawing/2014/main" id="{FB42FABB-716A-64A7-152B-4E1B238928E5}"/>
                  </a:ext>
                </a:extLst>
              </p:cNvPr>
              <p:cNvSpPr/>
              <p:nvPr/>
            </p:nvSpPr>
            <p:spPr>
              <a:xfrm>
                <a:off x="1324035" y="3642629"/>
                <a:ext cx="4291" cy="2721"/>
              </a:xfrm>
              <a:custGeom>
                <a:avLst/>
                <a:gdLst/>
                <a:ahLst/>
                <a:cxnLst/>
                <a:rect l="l" t="t" r="r" b="b"/>
                <a:pathLst>
                  <a:path w="123" h="78" extrusionOk="0">
                    <a:moveTo>
                      <a:pt x="45" y="0"/>
                    </a:moveTo>
                    <a:cubicBezTo>
                      <a:pt x="34" y="0"/>
                      <a:pt x="22" y="0"/>
                      <a:pt x="22" y="11"/>
                    </a:cubicBezTo>
                    <a:lnTo>
                      <a:pt x="12" y="11"/>
                    </a:lnTo>
                    <a:lnTo>
                      <a:pt x="0" y="23"/>
                    </a:lnTo>
                    <a:lnTo>
                      <a:pt x="0" y="33"/>
                    </a:lnTo>
                    <a:lnTo>
                      <a:pt x="0" y="45"/>
                    </a:lnTo>
                    <a:lnTo>
                      <a:pt x="0" y="56"/>
                    </a:lnTo>
                    <a:cubicBezTo>
                      <a:pt x="0" y="67"/>
                      <a:pt x="12" y="67"/>
                      <a:pt x="12" y="67"/>
                    </a:cubicBezTo>
                    <a:lnTo>
                      <a:pt x="12" y="78"/>
                    </a:lnTo>
                    <a:lnTo>
                      <a:pt x="89" y="78"/>
                    </a:lnTo>
                    <a:cubicBezTo>
                      <a:pt x="101" y="78"/>
                      <a:pt x="101" y="78"/>
                      <a:pt x="101" y="67"/>
                    </a:cubicBezTo>
                    <a:cubicBezTo>
                      <a:pt x="111" y="67"/>
                      <a:pt x="111" y="56"/>
                      <a:pt x="111" y="56"/>
                    </a:cubicBezTo>
                    <a:cubicBezTo>
                      <a:pt x="123" y="45"/>
                      <a:pt x="123" y="45"/>
                      <a:pt x="111" y="33"/>
                    </a:cubicBezTo>
                    <a:lnTo>
                      <a:pt x="111" y="23"/>
                    </a:lnTo>
                    <a:lnTo>
                      <a:pt x="101" y="11"/>
                    </a:lnTo>
                    <a:lnTo>
                      <a:pt x="78" y="11"/>
                    </a:lnTo>
                    <a:lnTo>
                      <a:pt x="67" y="0"/>
                    </a:lnTo>
                    <a:cubicBezTo>
                      <a:pt x="67" y="0"/>
                      <a:pt x="67" y="11"/>
                      <a:pt x="56" y="11"/>
                    </a:cubicBezTo>
                    <a:cubicBezTo>
                      <a:pt x="56" y="11"/>
                      <a:pt x="56"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8510;p24">
                <a:extLst>
                  <a:ext uri="{FF2B5EF4-FFF2-40B4-BE49-F238E27FC236}">
                    <a16:creationId xmlns:a16="http://schemas.microsoft.com/office/drawing/2014/main" id="{89205D96-2337-03F5-0BA0-0A1AF8C8DFE6}"/>
                  </a:ext>
                </a:extLst>
              </p:cNvPr>
              <p:cNvSpPr/>
              <p:nvPr/>
            </p:nvSpPr>
            <p:spPr>
              <a:xfrm>
                <a:off x="1340711" y="3657387"/>
                <a:ext cx="44342" cy="16606"/>
              </a:xfrm>
              <a:custGeom>
                <a:avLst/>
                <a:gdLst/>
                <a:ahLst/>
                <a:cxnLst/>
                <a:rect l="l" t="t" r="r" b="b"/>
                <a:pathLst>
                  <a:path w="1271" h="476" extrusionOk="0">
                    <a:moveTo>
                      <a:pt x="145" y="0"/>
                    </a:moveTo>
                    <a:cubicBezTo>
                      <a:pt x="123" y="0"/>
                      <a:pt x="112" y="0"/>
                      <a:pt x="101" y="11"/>
                    </a:cubicBezTo>
                    <a:cubicBezTo>
                      <a:pt x="78" y="33"/>
                      <a:pt x="45" y="45"/>
                      <a:pt x="23" y="67"/>
                    </a:cubicBezTo>
                    <a:cubicBezTo>
                      <a:pt x="1" y="78"/>
                      <a:pt x="12" y="100"/>
                      <a:pt x="34" y="111"/>
                    </a:cubicBezTo>
                    <a:cubicBezTo>
                      <a:pt x="23" y="111"/>
                      <a:pt x="23" y="122"/>
                      <a:pt x="12" y="134"/>
                    </a:cubicBezTo>
                    <a:lnTo>
                      <a:pt x="23" y="134"/>
                    </a:lnTo>
                    <a:cubicBezTo>
                      <a:pt x="12" y="144"/>
                      <a:pt x="12" y="166"/>
                      <a:pt x="34" y="178"/>
                    </a:cubicBezTo>
                    <a:cubicBezTo>
                      <a:pt x="43" y="182"/>
                      <a:pt x="52" y="185"/>
                      <a:pt x="61" y="185"/>
                    </a:cubicBezTo>
                    <a:cubicBezTo>
                      <a:pt x="74" y="185"/>
                      <a:pt x="87" y="180"/>
                      <a:pt x="101" y="166"/>
                    </a:cubicBezTo>
                    <a:lnTo>
                      <a:pt x="112" y="156"/>
                    </a:lnTo>
                    <a:lnTo>
                      <a:pt x="134" y="156"/>
                    </a:lnTo>
                    <a:cubicBezTo>
                      <a:pt x="134" y="166"/>
                      <a:pt x="123" y="166"/>
                      <a:pt x="123" y="178"/>
                    </a:cubicBezTo>
                    <a:cubicBezTo>
                      <a:pt x="123" y="211"/>
                      <a:pt x="134" y="245"/>
                      <a:pt x="167" y="255"/>
                    </a:cubicBezTo>
                    <a:cubicBezTo>
                      <a:pt x="172" y="258"/>
                      <a:pt x="176" y="259"/>
                      <a:pt x="182" y="259"/>
                    </a:cubicBezTo>
                    <a:cubicBezTo>
                      <a:pt x="202" y="259"/>
                      <a:pt x="228" y="243"/>
                      <a:pt x="246" y="233"/>
                    </a:cubicBezTo>
                    <a:cubicBezTo>
                      <a:pt x="246" y="245"/>
                      <a:pt x="246" y="255"/>
                      <a:pt x="256" y="278"/>
                    </a:cubicBezTo>
                    <a:cubicBezTo>
                      <a:pt x="262" y="289"/>
                      <a:pt x="276" y="294"/>
                      <a:pt x="291" y="294"/>
                    </a:cubicBezTo>
                    <a:cubicBezTo>
                      <a:pt x="307" y="294"/>
                      <a:pt x="323" y="289"/>
                      <a:pt x="335" y="278"/>
                    </a:cubicBezTo>
                    <a:lnTo>
                      <a:pt x="335" y="267"/>
                    </a:lnTo>
                    <a:lnTo>
                      <a:pt x="345" y="267"/>
                    </a:lnTo>
                    <a:cubicBezTo>
                      <a:pt x="345" y="267"/>
                      <a:pt x="357" y="267"/>
                      <a:pt x="357" y="255"/>
                    </a:cubicBezTo>
                    <a:lnTo>
                      <a:pt x="367" y="267"/>
                    </a:lnTo>
                    <a:lnTo>
                      <a:pt x="379" y="267"/>
                    </a:lnTo>
                    <a:lnTo>
                      <a:pt x="379" y="278"/>
                    </a:lnTo>
                    <a:cubicBezTo>
                      <a:pt x="379" y="289"/>
                      <a:pt x="379" y="300"/>
                      <a:pt x="367" y="300"/>
                    </a:cubicBezTo>
                    <a:cubicBezTo>
                      <a:pt x="367" y="312"/>
                      <a:pt x="379" y="312"/>
                      <a:pt x="379" y="322"/>
                    </a:cubicBezTo>
                    <a:cubicBezTo>
                      <a:pt x="390" y="322"/>
                      <a:pt x="390" y="334"/>
                      <a:pt x="401" y="334"/>
                    </a:cubicBezTo>
                    <a:cubicBezTo>
                      <a:pt x="412" y="334"/>
                      <a:pt x="434" y="334"/>
                      <a:pt x="446" y="322"/>
                    </a:cubicBezTo>
                    <a:lnTo>
                      <a:pt x="446" y="312"/>
                    </a:lnTo>
                    <a:lnTo>
                      <a:pt x="456" y="312"/>
                    </a:lnTo>
                    <a:lnTo>
                      <a:pt x="456" y="322"/>
                    </a:lnTo>
                    <a:cubicBezTo>
                      <a:pt x="456" y="344"/>
                      <a:pt x="490" y="356"/>
                      <a:pt x="513" y="367"/>
                    </a:cubicBezTo>
                    <a:cubicBezTo>
                      <a:pt x="513" y="367"/>
                      <a:pt x="501" y="367"/>
                      <a:pt x="501" y="378"/>
                    </a:cubicBezTo>
                    <a:lnTo>
                      <a:pt x="501" y="401"/>
                    </a:lnTo>
                    <a:lnTo>
                      <a:pt x="501" y="411"/>
                    </a:lnTo>
                    <a:cubicBezTo>
                      <a:pt x="490" y="411"/>
                      <a:pt x="468" y="423"/>
                      <a:pt x="468" y="433"/>
                    </a:cubicBezTo>
                    <a:cubicBezTo>
                      <a:pt x="479" y="456"/>
                      <a:pt x="490" y="467"/>
                      <a:pt x="501" y="467"/>
                    </a:cubicBezTo>
                    <a:cubicBezTo>
                      <a:pt x="518" y="473"/>
                      <a:pt x="535" y="475"/>
                      <a:pt x="550" y="475"/>
                    </a:cubicBezTo>
                    <a:cubicBezTo>
                      <a:pt x="565" y="475"/>
                      <a:pt x="579" y="473"/>
                      <a:pt x="590" y="467"/>
                    </a:cubicBezTo>
                    <a:cubicBezTo>
                      <a:pt x="624" y="456"/>
                      <a:pt x="646" y="445"/>
                      <a:pt x="668" y="433"/>
                    </a:cubicBezTo>
                    <a:cubicBezTo>
                      <a:pt x="679" y="423"/>
                      <a:pt x="679" y="411"/>
                      <a:pt x="679" y="401"/>
                    </a:cubicBezTo>
                    <a:cubicBezTo>
                      <a:pt x="679" y="389"/>
                      <a:pt x="679" y="378"/>
                      <a:pt x="668" y="378"/>
                    </a:cubicBezTo>
                    <a:cubicBezTo>
                      <a:pt x="668" y="367"/>
                      <a:pt x="657" y="367"/>
                      <a:pt x="646" y="367"/>
                    </a:cubicBezTo>
                    <a:lnTo>
                      <a:pt x="679" y="334"/>
                    </a:lnTo>
                    <a:lnTo>
                      <a:pt x="690" y="334"/>
                    </a:lnTo>
                    <a:cubicBezTo>
                      <a:pt x="701" y="344"/>
                      <a:pt x="713" y="356"/>
                      <a:pt x="723" y="356"/>
                    </a:cubicBezTo>
                    <a:cubicBezTo>
                      <a:pt x="746" y="356"/>
                      <a:pt x="768" y="356"/>
                      <a:pt x="779" y="334"/>
                    </a:cubicBezTo>
                    <a:lnTo>
                      <a:pt x="779" y="344"/>
                    </a:lnTo>
                    <a:cubicBezTo>
                      <a:pt x="790" y="356"/>
                      <a:pt x="824" y="367"/>
                      <a:pt x="846" y="367"/>
                    </a:cubicBezTo>
                    <a:cubicBezTo>
                      <a:pt x="879" y="356"/>
                      <a:pt x="913" y="334"/>
                      <a:pt x="935" y="312"/>
                    </a:cubicBezTo>
                    <a:cubicBezTo>
                      <a:pt x="968" y="300"/>
                      <a:pt x="990" y="278"/>
                      <a:pt x="1013" y="255"/>
                    </a:cubicBezTo>
                    <a:cubicBezTo>
                      <a:pt x="1025" y="274"/>
                      <a:pt x="1044" y="283"/>
                      <a:pt x="1062" y="283"/>
                    </a:cubicBezTo>
                    <a:cubicBezTo>
                      <a:pt x="1077" y="283"/>
                      <a:pt x="1092" y="277"/>
                      <a:pt x="1102" y="267"/>
                    </a:cubicBezTo>
                    <a:cubicBezTo>
                      <a:pt x="1135" y="245"/>
                      <a:pt x="1158" y="223"/>
                      <a:pt x="1191" y="189"/>
                    </a:cubicBezTo>
                    <a:cubicBezTo>
                      <a:pt x="1213" y="166"/>
                      <a:pt x="1224" y="134"/>
                      <a:pt x="1247" y="100"/>
                    </a:cubicBezTo>
                    <a:cubicBezTo>
                      <a:pt x="1270" y="68"/>
                      <a:pt x="1231" y="42"/>
                      <a:pt x="1195" y="42"/>
                    </a:cubicBezTo>
                    <a:cubicBezTo>
                      <a:pt x="1181" y="42"/>
                      <a:pt x="1167" y="46"/>
                      <a:pt x="1158" y="55"/>
                    </a:cubicBezTo>
                    <a:lnTo>
                      <a:pt x="1146" y="55"/>
                    </a:lnTo>
                    <a:cubicBezTo>
                      <a:pt x="1135" y="50"/>
                      <a:pt x="1127" y="47"/>
                      <a:pt x="1118" y="47"/>
                    </a:cubicBezTo>
                    <a:cubicBezTo>
                      <a:pt x="1110" y="47"/>
                      <a:pt x="1102" y="50"/>
                      <a:pt x="1091" y="55"/>
                    </a:cubicBezTo>
                    <a:cubicBezTo>
                      <a:pt x="1079" y="67"/>
                      <a:pt x="1057" y="78"/>
                      <a:pt x="1046" y="89"/>
                    </a:cubicBezTo>
                    <a:cubicBezTo>
                      <a:pt x="1035" y="100"/>
                      <a:pt x="1024" y="100"/>
                      <a:pt x="1024" y="111"/>
                    </a:cubicBezTo>
                    <a:lnTo>
                      <a:pt x="1024" y="111"/>
                    </a:lnTo>
                    <a:cubicBezTo>
                      <a:pt x="1024" y="100"/>
                      <a:pt x="1035" y="89"/>
                      <a:pt x="1035" y="67"/>
                    </a:cubicBezTo>
                    <a:cubicBezTo>
                      <a:pt x="1042" y="45"/>
                      <a:pt x="1022" y="33"/>
                      <a:pt x="1000" y="33"/>
                    </a:cubicBezTo>
                    <a:cubicBezTo>
                      <a:pt x="988" y="33"/>
                      <a:pt x="976" y="37"/>
                      <a:pt x="968" y="45"/>
                    </a:cubicBezTo>
                    <a:cubicBezTo>
                      <a:pt x="957" y="55"/>
                      <a:pt x="935" y="67"/>
                      <a:pt x="924" y="78"/>
                    </a:cubicBezTo>
                    <a:cubicBezTo>
                      <a:pt x="901" y="89"/>
                      <a:pt x="891" y="111"/>
                      <a:pt x="879" y="122"/>
                    </a:cubicBezTo>
                    <a:lnTo>
                      <a:pt x="879" y="134"/>
                    </a:lnTo>
                    <a:cubicBezTo>
                      <a:pt x="872" y="130"/>
                      <a:pt x="866" y="128"/>
                      <a:pt x="860" y="128"/>
                    </a:cubicBezTo>
                    <a:cubicBezTo>
                      <a:pt x="850" y="128"/>
                      <a:pt x="842" y="134"/>
                      <a:pt x="835" y="134"/>
                    </a:cubicBezTo>
                    <a:cubicBezTo>
                      <a:pt x="824" y="134"/>
                      <a:pt x="812" y="122"/>
                      <a:pt x="802" y="122"/>
                    </a:cubicBezTo>
                    <a:cubicBezTo>
                      <a:pt x="790" y="122"/>
                      <a:pt x="779" y="122"/>
                      <a:pt x="757" y="134"/>
                    </a:cubicBezTo>
                    <a:cubicBezTo>
                      <a:pt x="746" y="122"/>
                      <a:pt x="713" y="122"/>
                      <a:pt x="690" y="122"/>
                    </a:cubicBezTo>
                    <a:cubicBezTo>
                      <a:pt x="679" y="111"/>
                      <a:pt x="657" y="100"/>
                      <a:pt x="634" y="100"/>
                    </a:cubicBezTo>
                    <a:cubicBezTo>
                      <a:pt x="628" y="86"/>
                      <a:pt x="604" y="77"/>
                      <a:pt x="582" y="77"/>
                    </a:cubicBezTo>
                    <a:cubicBezTo>
                      <a:pt x="568" y="77"/>
                      <a:pt x="554" y="80"/>
                      <a:pt x="545" y="89"/>
                    </a:cubicBezTo>
                    <a:cubicBezTo>
                      <a:pt x="539" y="86"/>
                      <a:pt x="533" y="84"/>
                      <a:pt x="528" y="84"/>
                    </a:cubicBezTo>
                    <a:cubicBezTo>
                      <a:pt x="517" y="84"/>
                      <a:pt x="509" y="92"/>
                      <a:pt x="501" y="100"/>
                    </a:cubicBezTo>
                    <a:cubicBezTo>
                      <a:pt x="490" y="111"/>
                      <a:pt x="479" y="134"/>
                      <a:pt x="468" y="144"/>
                    </a:cubicBezTo>
                    <a:cubicBezTo>
                      <a:pt x="479" y="122"/>
                      <a:pt x="468" y="111"/>
                      <a:pt x="446" y="100"/>
                    </a:cubicBezTo>
                    <a:cubicBezTo>
                      <a:pt x="442" y="97"/>
                      <a:pt x="438" y="95"/>
                      <a:pt x="434" y="95"/>
                    </a:cubicBezTo>
                    <a:cubicBezTo>
                      <a:pt x="422" y="95"/>
                      <a:pt x="409" y="103"/>
                      <a:pt x="401" y="111"/>
                    </a:cubicBezTo>
                    <a:cubicBezTo>
                      <a:pt x="379" y="134"/>
                      <a:pt x="357" y="156"/>
                      <a:pt x="335" y="166"/>
                    </a:cubicBezTo>
                    <a:lnTo>
                      <a:pt x="323" y="178"/>
                    </a:lnTo>
                    <a:cubicBezTo>
                      <a:pt x="312" y="166"/>
                      <a:pt x="312" y="144"/>
                      <a:pt x="290" y="134"/>
                    </a:cubicBezTo>
                    <a:cubicBezTo>
                      <a:pt x="284" y="130"/>
                      <a:pt x="278" y="129"/>
                      <a:pt x="272" y="129"/>
                    </a:cubicBezTo>
                    <a:cubicBezTo>
                      <a:pt x="256" y="129"/>
                      <a:pt x="240" y="140"/>
                      <a:pt x="223" y="156"/>
                    </a:cubicBezTo>
                    <a:cubicBezTo>
                      <a:pt x="223" y="144"/>
                      <a:pt x="223" y="134"/>
                      <a:pt x="212" y="111"/>
                    </a:cubicBezTo>
                    <a:cubicBezTo>
                      <a:pt x="212" y="100"/>
                      <a:pt x="201" y="89"/>
                      <a:pt x="179" y="89"/>
                    </a:cubicBezTo>
                    <a:lnTo>
                      <a:pt x="167" y="89"/>
                    </a:lnTo>
                    <a:cubicBezTo>
                      <a:pt x="167" y="78"/>
                      <a:pt x="167" y="67"/>
                      <a:pt x="157" y="55"/>
                    </a:cubicBezTo>
                    <a:cubicBezTo>
                      <a:pt x="167" y="45"/>
                      <a:pt x="167" y="33"/>
                      <a:pt x="167" y="33"/>
                    </a:cubicBezTo>
                    <a:cubicBezTo>
                      <a:pt x="167" y="11"/>
                      <a:pt x="157" y="0"/>
                      <a:pt x="1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8511;p24">
                <a:extLst>
                  <a:ext uri="{FF2B5EF4-FFF2-40B4-BE49-F238E27FC236}">
                    <a16:creationId xmlns:a16="http://schemas.microsoft.com/office/drawing/2014/main" id="{C1580C5E-7F9B-2142-E57C-2410906F554C}"/>
                  </a:ext>
                </a:extLst>
              </p:cNvPr>
              <p:cNvSpPr/>
              <p:nvPr/>
            </p:nvSpPr>
            <p:spPr>
              <a:xfrm>
                <a:off x="1377205" y="3665516"/>
                <a:ext cx="12455" cy="7954"/>
              </a:xfrm>
              <a:custGeom>
                <a:avLst/>
                <a:gdLst/>
                <a:ahLst/>
                <a:cxnLst/>
                <a:rect l="l" t="t" r="r" b="b"/>
                <a:pathLst>
                  <a:path w="357" h="228" extrusionOk="0">
                    <a:moveTo>
                      <a:pt x="178" y="0"/>
                    </a:moveTo>
                    <a:cubicBezTo>
                      <a:pt x="167" y="0"/>
                      <a:pt x="145" y="12"/>
                      <a:pt x="145" y="22"/>
                    </a:cubicBezTo>
                    <a:cubicBezTo>
                      <a:pt x="134" y="34"/>
                      <a:pt x="134" y="34"/>
                      <a:pt x="134" y="45"/>
                    </a:cubicBezTo>
                    <a:cubicBezTo>
                      <a:pt x="134" y="45"/>
                      <a:pt x="134" y="56"/>
                      <a:pt x="122" y="56"/>
                    </a:cubicBezTo>
                    <a:lnTo>
                      <a:pt x="122" y="67"/>
                    </a:lnTo>
                    <a:lnTo>
                      <a:pt x="89" y="101"/>
                    </a:lnTo>
                    <a:cubicBezTo>
                      <a:pt x="78" y="111"/>
                      <a:pt x="67" y="111"/>
                      <a:pt x="67" y="123"/>
                    </a:cubicBezTo>
                    <a:lnTo>
                      <a:pt x="56" y="123"/>
                    </a:lnTo>
                    <a:lnTo>
                      <a:pt x="56" y="134"/>
                    </a:lnTo>
                    <a:cubicBezTo>
                      <a:pt x="33" y="156"/>
                      <a:pt x="11" y="168"/>
                      <a:pt x="0" y="190"/>
                    </a:cubicBezTo>
                    <a:cubicBezTo>
                      <a:pt x="0" y="200"/>
                      <a:pt x="11" y="212"/>
                      <a:pt x="23" y="223"/>
                    </a:cubicBezTo>
                    <a:cubicBezTo>
                      <a:pt x="30" y="223"/>
                      <a:pt x="42" y="228"/>
                      <a:pt x="53" y="228"/>
                    </a:cubicBezTo>
                    <a:cubicBezTo>
                      <a:pt x="58" y="228"/>
                      <a:pt x="63" y="227"/>
                      <a:pt x="67" y="223"/>
                    </a:cubicBezTo>
                    <a:cubicBezTo>
                      <a:pt x="78" y="212"/>
                      <a:pt x="89" y="212"/>
                      <a:pt x="100" y="200"/>
                    </a:cubicBezTo>
                    <a:cubicBezTo>
                      <a:pt x="100" y="190"/>
                      <a:pt x="112" y="178"/>
                      <a:pt x="122" y="178"/>
                    </a:cubicBezTo>
                    <a:cubicBezTo>
                      <a:pt x="112" y="190"/>
                      <a:pt x="122" y="200"/>
                      <a:pt x="134" y="200"/>
                    </a:cubicBezTo>
                    <a:cubicBezTo>
                      <a:pt x="134" y="212"/>
                      <a:pt x="145" y="212"/>
                      <a:pt x="145" y="212"/>
                    </a:cubicBezTo>
                    <a:lnTo>
                      <a:pt x="178" y="212"/>
                    </a:lnTo>
                    <a:cubicBezTo>
                      <a:pt x="189" y="200"/>
                      <a:pt x="201" y="200"/>
                      <a:pt x="201" y="190"/>
                    </a:cubicBezTo>
                    <a:cubicBezTo>
                      <a:pt x="211" y="190"/>
                      <a:pt x="211" y="190"/>
                      <a:pt x="211" y="178"/>
                    </a:cubicBezTo>
                    <a:lnTo>
                      <a:pt x="245" y="145"/>
                    </a:lnTo>
                    <a:lnTo>
                      <a:pt x="312" y="145"/>
                    </a:lnTo>
                    <a:lnTo>
                      <a:pt x="322" y="134"/>
                    </a:lnTo>
                    <a:cubicBezTo>
                      <a:pt x="334" y="134"/>
                      <a:pt x="334" y="134"/>
                      <a:pt x="334" y="123"/>
                    </a:cubicBezTo>
                    <a:cubicBezTo>
                      <a:pt x="334" y="123"/>
                      <a:pt x="345" y="123"/>
                      <a:pt x="345" y="111"/>
                    </a:cubicBezTo>
                    <a:lnTo>
                      <a:pt x="356" y="101"/>
                    </a:lnTo>
                    <a:lnTo>
                      <a:pt x="356" y="89"/>
                    </a:lnTo>
                    <a:lnTo>
                      <a:pt x="356" y="67"/>
                    </a:lnTo>
                    <a:lnTo>
                      <a:pt x="345" y="67"/>
                    </a:lnTo>
                    <a:cubicBezTo>
                      <a:pt x="334" y="56"/>
                      <a:pt x="334" y="56"/>
                      <a:pt x="322" y="56"/>
                    </a:cubicBezTo>
                    <a:lnTo>
                      <a:pt x="278" y="56"/>
                    </a:lnTo>
                    <a:lnTo>
                      <a:pt x="278" y="67"/>
                    </a:lnTo>
                    <a:cubicBezTo>
                      <a:pt x="267" y="56"/>
                      <a:pt x="256" y="45"/>
                      <a:pt x="245" y="45"/>
                    </a:cubicBezTo>
                    <a:cubicBezTo>
                      <a:pt x="233" y="45"/>
                      <a:pt x="211" y="56"/>
                      <a:pt x="211" y="79"/>
                    </a:cubicBezTo>
                    <a:cubicBezTo>
                      <a:pt x="211" y="79"/>
                      <a:pt x="201" y="79"/>
                      <a:pt x="201" y="89"/>
                    </a:cubicBezTo>
                    <a:lnTo>
                      <a:pt x="178" y="111"/>
                    </a:lnTo>
                    <a:cubicBezTo>
                      <a:pt x="178" y="123"/>
                      <a:pt x="167" y="123"/>
                      <a:pt x="156" y="134"/>
                    </a:cubicBezTo>
                    <a:cubicBezTo>
                      <a:pt x="178" y="101"/>
                      <a:pt x="201" y="67"/>
                      <a:pt x="201" y="34"/>
                    </a:cubicBezTo>
                    <a:cubicBezTo>
                      <a:pt x="201" y="12"/>
                      <a:pt x="189" y="12"/>
                      <a:pt x="1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8512;p24">
                <a:extLst>
                  <a:ext uri="{FF2B5EF4-FFF2-40B4-BE49-F238E27FC236}">
                    <a16:creationId xmlns:a16="http://schemas.microsoft.com/office/drawing/2014/main" id="{42E00B14-5564-BD1E-FAA7-00B479CF94C8}"/>
                  </a:ext>
                </a:extLst>
              </p:cNvPr>
              <p:cNvSpPr/>
              <p:nvPr/>
            </p:nvSpPr>
            <p:spPr>
              <a:xfrm>
                <a:off x="1386520" y="3657736"/>
                <a:ext cx="9350" cy="7012"/>
              </a:xfrm>
              <a:custGeom>
                <a:avLst/>
                <a:gdLst/>
                <a:ahLst/>
                <a:cxnLst/>
                <a:rect l="l" t="t" r="r" b="b"/>
                <a:pathLst>
                  <a:path w="268" h="201" extrusionOk="0">
                    <a:moveTo>
                      <a:pt x="112" y="0"/>
                    </a:moveTo>
                    <a:cubicBezTo>
                      <a:pt x="103" y="0"/>
                      <a:pt x="93" y="4"/>
                      <a:pt x="89" y="12"/>
                    </a:cubicBezTo>
                    <a:lnTo>
                      <a:pt x="55" y="79"/>
                    </a:lnTo>
                    <a:lnTo>
                      <a:pt x="33" y="112"/>
                    </a:lnTo>
                    <a:cubicBezTo>
                      <a:pt x="23" y="124"/>
                      <a:pt x="23" y="124"/>
                      <a:pt x="23" y="134"/>
                    </a:cubicBezTo>
                    <a:cubicBezTo>
                      <a:pt x="11" y="146"/>
                      <a:pt x="11" y="146"/>
                      <a:pt x="11" y="156"/>
                    </a:cubicBezTo>
                    <a:cubicBezTo>
                      <a:pt x="0" y="190"/>
                      <a:pt x="33" y="201"/>
                      <a:pt x="55" y="201"/>
                    </a:cubicBezTo>
                    <a:cubicBezTo>
                      <a:pt x="78" y="190"/>
                      <a:pt x="100" y="179"/>
                      <a:pt x="100" y="156"/>
                    </a:cubicBezTo>
                    <a:lnTo>
                      <a:pt x="100" y="146"/>
                    </a:lnTo>
                    <a:cubicBezTo>
                      <a:pt x="100" y="134"/>
                      <a:pt x="112" y="124"/>
                      <a:pt x="112" y="124"/>
                    </a:cubicBezTo>
                    <a:lnTo>
                      <a:pt x="122" y="134"/>
                    </a:lnTo>
                    <a:cubicBezTo>
                      <a:pt x="134" y="134"/>
                      <a:pt x="134" y="146"/>
                      <a:pt x="144" y="146"/>
                    </a:cubicBezTo>
                    <a:cubicBezTo>
                      <a:pt x="156" y="146"/>
                      <a:pt x="156" y="134"/>
                      <a:pt x="167" y="134"/>
                    </a:cubicBezTo>
                    <a:lnTo>
                      <a:pt x="178" y="134"/>
                    </a:lnTo>
                    <a:lnTo>
                      <a:pt x="189" y="146"/>
                    </a:lnTo>
                    <a:cubicBezTo>
                      <a:pt x="201" y="146"/>
                      <a:pt x="201" y="156"/>
                      <a:pt x="211" y="156"/>
                    </a:cubicBezTo>
                    <a:lnTo>
                      <a:pt x="233" y="156"/>
                    </a:lnTo>
                    <a:lnTo>
                      <a:pt x="245" y="146"/>
                    </a:lnTo>
                    <a:cubicBezTo>
                      <a:pt x="245" y="146"/>
                      <a:pt x="256" y="146"/>
                      <a:pt x="256" y="134"/>
                    </a:cubicBezTo>
                    <a:cubicBezTo>
                      <a:pt x="267" y="124"/>
                      <a:pt x="267" y="124"/>
                      <a:pt x="267" y="112"/>
                    </a:cubicBezTo>
                    <a:cubicBezTo>
                      <a:pt x="267" y="112"/>
                      <a:pt x="267" y="101"/>
                      <a:pt x="256" y="101"/>
                    </a:cubicBezTo>
                    <a:lnTo>
                      <a:pt x="256" y="90"/>
                    </a:lnTo>
                    <a:lnTo>
                      <a:pt x="233" y="90"/>
                    </a:lnTo>
                    <a:lnTo>
                      <a:pt x="233" y="68"/>
                    </a:lnTo>
                    <a:lnTo>
                      <a:pt x="233" y="57"/>
                    </a:lnTo>
                    <a:cubicBezTo>
                      <a:pt x="233" y="57"/>
                      <a:pt x="223" y="57"/>
                      <a:pt x="223" y="45"/>
                    </a:cubicBezTo>
                    <a:lnTo>
                      <a:pt x="189" y="45"/>
                    </a:lnTo>
                    <a:lnTo>
                      <a:pt x="189" y="35"/>
                    </a:lnTo>
                    <a:cubicBezTo>
                      <a:pt x="189" y="35"/>
                      <a:pt x="189" y="23"/>
                      <a:pt x="178" y="23"/>
                    </a:cubicBezTo>
                    <a:lnTo>
                      <a:pt x="144" y="23"/>
                    </a:lnTo>
                    <a:cubicBezTo>
                      <a:pt x="144" y="9"/>
                      <a:pt x="128"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8513;p24">
                <a:extLst>
                  <a:ext uri="{FF2B5EF4-FFF2-40B4-BE49-F238E27FC236}">
                    <a16:creationId xmlns:a16="http://schemas.microsoft.com/office/drawing/2014/main" id="{2C079B97-CAB6-1CE1-1801-88A734BF498C}"/>
                  </a:ext>
                </a:extLst>
              </p:cNvPr>
              <p:cNvSpPr/>
              <p:nvPr/>
            </p:nvSpPr>
            <p:spPr>
              <a:xfrm>
                <a:off x="1337222" y="3653200"/>
                <a:ext cx="23724" cy="21177"/>
              </a:xfrm>
              <a:custGeom>
                <a:avLst/>
                <a:gdLst/>
                <a:ahLst/>
                <a:cxnLst/>
                <a:rect l="l" t="t" r="r" b="b"/>
                <a:pathLst>
                  <a:path w="680" h="607" extrusionOk="0">
                    <a:moveTo>
                      <a:pt x="69" y="0"/>
                    </a:moveTo>
                    <a:cubicBezTo>
                      <a:pt x="53" y="0"/>
                      <a:pt x="38" y="7"/>
                      <a:pt x="34" y="20"/>
                    </a:cubicBezTo>
                    <a:cubicBezTo>
                      <a:pt x="23" y="42"/>
                      <a:pt x="12" y="64"/>
                      <a:pt x="12" y="86"/>
                    </a:cubicBezTo>
                    <a:cubicBezTo>
                      <a:pt x="0" y="120"/>
                      <a:pt x="0" y="142"/>
                      <a:pt x="0" y="165"/>
                    </a:cubicBezTo>
                    <a:cubicBezTo>
                      <a:pt x="0" y="187"/>
                      <a:pt x="12" y="198"/>
                      <a:pt x="12" y="209"/>
                    </a:cubicBezTo>
                    <a:cubicBezTo>
                      <a:pt x="23" y="220"/>
                      <a:pt x="45" y="231"/>
                      <a:pt x="67" y="231"/>
                    </a:cubicBezTo>
                    <a:cubicBezTo>
                      <a:pt x="79" y="254"/>
                      <a:pt x="89" y="264"/>
                      <a:pt x="112" y="264"/>
                    </a:cubicBezTo>
                    <a:cubicBezTo>
                      <a:pt x="119" y="268"/>
                      <a:pt x="125" y="269"/>
                      <a:pt x="131" y="269"/>
                    </a:cubicBezTo>
                    <a:cubicBezTo>
                      <a:pt x="141" y="269"/>
                      <a:pt x="149" y="264"/>
                      <a:pt x="156" y="264"/>
                    </a:cubicBezTo>
                    <a:cubicBezTo>
                      <a:pt x="156" y="286"/>
                      <a:pt x="156" y="309"/>
                      <a:pt x="168" y="320"/>
                    </a:cubicBezTo>
                    <a:cubicBezTo>
                      <a:pt x="179" y="331"/>
                      <a:pt x="193" y="337"/>
                      <a:pt x="206" y="337"/>
                    </a:cubicBezTo>
                    <a:cubicBezTo>
                      <a:pt x="220" y="337"/>
                      <a:pt x="234" y="331"/>
                      <a:pt x="245" y="320"/>
                    </a:cubicBezTo>
                    <a:cubicBezTo>
                      <a:pt x="245" y="320"/>
                      <a:pt x="245" y="309"/>
                      <a:pt x="257" y="309"/>
                    </a:cubicBezTo>
                    <a:lnTo>
                      <a:pt x="257" y="343"/>
                    </a:lnTo>
                    <a:lnTo>
                      <a:pt x="257" y="398"/>
                    </a:lnTo>
                    <a:lnTo>
                      <a:pt x="257" y="409"/>
                    </a:lnTo>
                    <a:cubicBezTo>
                      <a:pt x="267" y="409"/>
                      <a:pt x="267" y="420"/>
                      <a:pt x="267" y="420"/>
                    </a:cubicBezTo>
                    <a:lnTo>
                      <a:pt x="312" y="420"/>
                    </a:lnTo>
                    <a:cubicBezTo>
                      <a:pt x="323" y="420"/>
                      <a:pt x="334" y="409"/>
                      <a:pt x="334" y="398"/>
                    </a:cubicBezTo>
                    <a:lnTo>
                      <a:pt x="334" y="387"/>
                    </a:lnTo>
                    <a:lnTo>
                      <a:pt x="334" y="375"/>
                    </a:lnTo>
                    <a:cubicBezTo>
                      <a:pt x="346" y="398"/>
                      <a:pt x="356" y="432"/>
                      <a:pt x="368" y="454"/>
                    </a:cubicBezTo>
                    <a:cubicBezTo>
                      <a:pt x="368" y="464"/>
                      <a:pt x="379" y="464"/>
                      <a:pt x="379" y="476"/>
                    </a:cubicBezTo>
                    <a:cubicBezTo>
                      <a:pt x="390" y="498"/>
                      <a:pt x="390" y="509"/>
                      <a:pt x="401" y="521"/>
                    </a:cubicBezTo>
                    <a:cubicBezTo>
                      <a:pt x="412" y="543"/>
                      <a:pt x="435" y="553"/>
                      <a:pt x="457" y="553"/>
                    </a:cubicBezTo>
                    <a:cubicBezTo>
                      <a:pt x="479" y="543"/>
                      <a:pt x="490" y="531"/>
                      <a:pt x="490" y="521"/>
                    </a:cubicBezTo>
                    <a:cubicBezTo>
                      <a:pt x="501" y="531"/>
                      <a:pt x="501" y="531"/>
                      <a:pt x="501" y="543"/>
                    </a:cubicBezTo>
                    <a:cubicBezTo>
                      <a:pt x="512" y="553"/>
                      <a:pt x="534" y="553"/>
                      <a:pt x="556" y="553"/>
                    </a:cubicBezTo>
                    <a:cubicBezTo>
                      <a:pt x="556" y="565"/>
                      <a:pt x="568" y="587"/>
                      <a:pt x="579" y="598"/>
                    </a:cubicBezTo>
                    <a:cubicBezTo>
                      <a:pt x="590" y="604"/>
                      <a:pt x="604" y="607"/>
                      <a:pt x="618" y="607"/>
                    </a:cubicBezTo>
                    <a:cubicBezTo>
                      <a:pt x="632" y="607"/>
                      <a:pt x="646" y="604"/>
                      <a:pt x="657" y="598"/>
                    </a:cubicBezTo>
                    <a:cubicBezTo>
                      <a:pt x="668" y="587"/>
                      <a:pt x="679" y="565"/>
                      <a:pt x="668" y="553"/>
                    </a:cubicBezTo>
                    <a:cubicBezTo>
                      <a:pt x="657" y="543"/>
                      <a:pt x="657" y="543"/>
                      <a:pt x="657" y="531"/>
                    </a:cubicBezTo>
                    <a:lnTo>
                      <a:pt x="645" y="531"/>
                    </a:lnTo>
                    <a:cubicBezTo>
                      <a:pt x="645" y="521"/>
                      <a:pt x="645" y="509"/>
                      <a:pt x="635" y="498"/>
                    </a:cubicBezTo>
                    <a:cubicBezTo>
                      <a:pt x="635" y="476"/>
                      <a:pt x="623" y="454"/>
                      <a:pt x="613" y="432"/>
                    </a:cubicBezTo>
                    <a:cubicBezTo>
                      <a:pt x="597" y="423"/>
                      <a:pt x="581" y="416"/>
                      <a:pt x="569" y="416"/>
                    </a:cubicBezTo>
                    <a:cubicBezTo>
                      <a:pt x="564" y="416"/>
                      <a:pt x="560" y="417"/>
                      <a:pt x="556" y="420"/>
                    </a:cubicBezTo>
                    <a:lnTo>
                      <a:pt x="546" y="420"/>
                    </a:lnTo>
                    <a:cubicBezTo>
                      <a:pt x="534" y="420"/>
                      <a:pt x="534" y="409"/>
                      <a:pt x="534" y="409"/>
                    </a:cubicBezTo>
                    <a:cubicBezTo>
                      <a:pt x="534" y="398"/>
                      <a:pt x="524" y="387"/>
                      <a:pt x="512" y="375"/>
                    </a:cubicBezTo>
                    <a:cubicBezTo>
                      <a:pt x="507" y="364"/>
                      <a:pt x="496" y="359"/>
                      <a:pt x="483" y="359"/>
                    </a:cubicBezTo>
                    <a:cubicBezTo>
                      <a:pt x="470" y="359"/>
                      <a:pt x="456" y="364"/>
                      <a:pt x="445" y="375"/>
                    </a:cubicBezTo>
                    <a:cubicBezTo>
                      <a:pt x="445" y="365"/>
                      <a:pt x="423" y="353"/>
                      <a:pt x="412" y="353"/>
                    </a:cubicBezTo>
                    <a:cubicBezTo>
                      <a:pt x="401" y="331"/>
                      <a:pt x="390" y="309"/>
                      <a:pt x="390" y="286"/>
                    </a:cubicBezTo>
                    <a:cubicBezTo>
                      <a:pt x="390" y="264"/>
                      <a:pt x="368" y="264"/>
                      <a:pt x="356" y="264"/>
                    </a:cubicBezTo>
                    <a:cubicBezTo>
                      <a:pt x="346" y="264"/>
                      <a:pt x="323" y="264"/>
                      <a:pt x="323" y="286"/>
                    </a:cubicBezTo>
                    <a:cubicBezTo>
                      <a:pt x="323" y="303"/>
                      <a:pt x="329" y="319"/>
                      <a:pt x="332" y="340"/>
                    </a:cubicBezTo>
                    <a:lnTo>
                      <a:pt x="332" y="340"/>
                    </a:lnTo>
                    <a:cubicBezTo>
                      <a:pt x="323" y="328"/>
                      <a:pt x="323" y="308"/>
                      <a:pt x="323" y="298"/>
                    </a:cubicBezTo>
                    <a:cubicBezTo>
                      <a:pt x="323" y="286"/>
                      <a:pt x="323" y="286"/>
                      <a:pt x="312" y="276"/>
                    </a:cubicBezTo>
                    <a:lnTo>
                      <a:pt x="290" y="276"/>
                    </a:lnTo>
                    <a:cubicBezTo>
                      <a:pt x="279" y="276"/>
                      <a:pt x="267" y="276"/>
                      <a:pt x="267" y="286"/>
                    </a:cubicBezTo>
                    <a:cubicBezTo>
                      <a:pt x="267" y="276"/>
                      <a:pt x="257" y="264"/>
                      <a:pt x="245" y="264"/>
                    </a:cubicBezTo>
                    <a:lnTo>
                      <a:pt x="245" y="231"/>
                    </a:lnTo>
                    <a:cubicBezTo>
                      <a:pt x="245" y="209"/>
                      <a:pt x="234" y="175"/>
                      <a:pt x="223" y="153"/>
                    </a:cubicBezTo>
                    <a:cubicBezTo>
                      <a:pt x="223" y="146"/>
                      <a:pt x="212" y="138"/>
                      <a:pt x="201" y="138"/>
                    </a:cubicBezTo>
                    <a:cubicBezTo>
                      <a:pt x="197" y="138"/>
                      <a:pt x="193" y="139"/>
                      <a:pt x="190" y="142"/>
                    </a:cubicBezTo>
                    <a:cubicBezTo>
                      <a:pt x="178" y="142"/>
                      <a:pt x="168" y="153"/>
                      <a:pt x="168" y="153"/>
                    </a:cubicBezTo>
                    <a:lnTo>
                      <a:pt x="168" y="98"/>
                    </a:lnTo>
                    <a:cubicBezTo>
                      <a:pt x="168" y="76"/>
                      <a:pt x="145" y="64"/>
                      <a:pt x="134" y="64"/>
                    </a:cubicBezTo>
                    <a:cubicBezTo>
                      <a:pt x="123" y="64"/>
                      <a:pt x="112" y="64"/>
                      <a:pt x="101" y="76"/>
                    </a:cubicBezTo>
                    <a:lnTo>
                      <a:pt x="101" y="64"/>
                    </a:lnTo>
                    <a:cubicBezTo>
                      <a:pt x="101" y="53"/>
                      <a:pt x="112" y="53"/>
                      <a:pt x="112" y="42"/>
                    </a:cubicBezTo>
                    <a:cubicBezTo>
                      <a:pt x="119" y="15"/>
                      <a:pt x="93" y="0"/>
                      <a:pt x="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8514;p24">
                <a:extLst>
                  <a:ext uri="{FF2B5EF4-FFF2-40B4-BE49-F238E27FC236}">
                    <a16:creationId xmlns:a16="http://schemas.microsoft.com/office/drawing/2014/main" id="{DE458462-8DFB-DA8F-22B1-F17E71792CBB}"/>
                  </a:ext>
                </a:extLst>
              </p:cNvPr>
              <p:cNvSpPr/>
              <p:nvPr/>
            </p:nvSpPr>
            <p:spPr>
              <a:xfrm>
                <a:off x="1364366" y="3662236"/>
                <a:ext cx="16502" cy="10431"/>
              </a:xfrm>
              <a:custGeom>
                <a:avLst/>
                <a:gdLst/>
                <a:ahLst/>
                <a:cxnLst/>
                <a:rect l="l" t="t" r="r" b="b"/>
                <a:pathLst>
                  <a:path w="473" h="299" extrusionOk="0">
                    <a:moveTo>
                      <a:pt x="414" y="0"/>
                    </a:moveTo>
                    <a:cubicBezTo>
                      <a:pt x="400" y="0"/>
                      <a:pt x="387" y="5"/>
                      <a:pt x="379" y="17"/>
                    </a:cubicBezTo>
                    <a:cubicBezTo>
                      <a:pt x="368" y="27"/>
                      <a:pt x="357" y="50"/>
                      <a:pt x="346" y="72"/>
                    </a:cubicBezTo>
                    <a:cubicBezTo>
                      <a:pt x="335" y="72"/>
                      <a:pt x="324" y="84"/>
                      <a:pt x="324" y="94"/>
                    </a:cubicBezTo>
                    <a:lnTo>
                      <a:pt x="324" y="128"/>
                    </a:lnTo>
                    <a:cubicBezTo>
                      <a:pt x="312" y="116"/>
                      <a:pt x="312" y="116"/>
                      <a:pt x="302" y="116"/>
                    </a:cubicBezTo>
                    <a:cubicBezTo>
                      <a:pt x="295" y="110"/>
                      <a:pt x="281" y="104"/>
                      <a:pt x="271" y="104"/>
                    </a:cubicBezTo>
                    <a:cubicBezTo>
                      <a:pt x="263" y="104"/>
                      <a:pt x="257" y="107"/>
                      <a:pt x="257" y="116"/>
                    </a:cubicBezTo>
                    <a:cubicBezTo>
                      <a:pt x="246" y="116"/>
                      <a:pt x="246" y="128"/>
                      <a:pt x="246" y="128"/>
                    </a:cubicBezTo>
                    <a:cubicBezTo>
                      <a:pt x="235" y="106"/>
                      <a:pt x="223" y="84"/>
                      <a:pt x="201" y="84"/>
                    </a:cubicBezTo>
                    <a:cubicBezTo>
                      <a:pt x="190" y="84"/>
                      <a:pt x="168" y="84"/>
                      <a:pt x="157" y="106"/>
                    </a:cubicBezTo>
                    <a:cubicBezTo>
                      <a:pt x="157" y="116"/>
                      <a:pt x="146" y="128"/>
                      <a:pt x="134" y="150"/>
                    </a:cubicBezTo>
                    <a:lnTo>
                      <a:pt x="134" y="139"/>
                    </a:lnTo>
                    <a:cubicBezTo>
                      <a:pt x="129" y="128"/>
                      <a:pt x="115" y="122"/>
                      <a:pt x="101" y="122"/>
                    </a:cubicBezTo>
                    <a:cubicBezTo>
                      <a:pt x="87" y="122"/>
                      <a:pt x="73" y="128"/>
                      <a:pt x="68" y="139"/>
                    </a:cubicBezTo>
                    <a:lnTo>
                      <a:pt x="68" y="150"/>
                    </a:lnTo>
                    <a:cubicBezTo>
                      <a:pt x="57" y="150"/>
                      <a:pt x="57" y="161"/>
                      <a:pt x="57" y="173"/>
                    </a:cubicBezTo>
                    <a:lnTo>
                      <a:pt x="45" y="173"/>
                    </a:lnTo>
                    <a:lnTo>
                      <a:pt x="45" y="183"/>
                    </a:lnTo>
                    <a:cubicBezTo>
                      <a:pt x="35" y="183"/>
                      <a:pt x="23" y="195"/>
                      <a:pt x="12" y="205"/>
                    </a:cubicBezTo>
                    <a:cubicBezTo>
                      <a:pt x="1" y="217"/>
                      <a:pt x="1" y="239"/>
                      <a:pt x="1" y="262"/>
                    </a:cubicBezTo>
                    <a:cubicBezTo>
                      <a:pt x="1" y="288"/>
                      <a:pt x="24" y="298"/>
                      <a:pt x="47" y="298"/>
                    </a:cubicBezTo>
                    <a:cubicBezTo>
                      <a:pt x="64" y="298"/>
                      <a:pt x="81" y="293"/>
                      <a:pt x="90" y="284"/>
                    </a:cubicBezTo>
                    <a:cubicBezTo>
                      <a:pt x="101" y="284"/>
                      <a:pt x="101" y="272"/>
                      <a:pt x="112" y="250"/>
                    </a:cubicBezTo>
                    <a:cubicBezTo>
                      <a:pt x="119" y="253"/>
                      <a:pt x="125" y="255"/>
                      <a:pt x="132" y="255"/>
                    </a:cubicBezTo>
                    <a:cubicBezTo>
                      <a:pt x="148" y="255"/>
                      <a:pt x="163" y="247"/>
                      <a:pt x="179" y="239"/>
                    </a:cubicBezTo>
                    <a:lnTo>
                      <a:pt x="179" y="228"/>
                    </a:lnTo>
                    <a:cubicBezTo>
                      <a:pt x="190" y="228"/>
                      <a:pt x="201" y="239"/>
                      <a:pt x="213" y="239"/>
                    </a:cubicBezTo>
                    <a:cubicBezTo>
                      <a:pt x="223" y="239"/>
                      <a:pt x="246" y="239"/>
                      <a:pt x="257" y="228"/>
                    </a:cubicBezTo>
                    <a:cubicBezTo>
                      <a:pt x="265" y="236"/>
                      <a:pt x="284" y="244"/>
                      <a:pt x="302" y="244"/>
                    </a:cubicBezTo>
                    <a:cubicBezTo>
                      <a:pt x="310" y="244"/>
                      <a:pt x="317" y="242"/>
                      <a:pt x="324" y="239"/>
                    </a:cubicBezTo>
                    <a:lnTo>
                      <a:pt x="357" y="205"/>
                    </a:lnTo>
                    <a:cubicBezTo>
                      <a:pt x="379" y="195"/>
                      <a:pt x="391" y="173"/>
                      <a:pt x="401" y="150"/>
                    </a:cubicBezTo>
                    <a:lnTo>
                      <a:pt x="401" y="128"/>
                    </a:lnTo>
                    <a:cubicBezTo>
                      <a:pt x="424" y="94"/>
                      <a:pt x="435" y="72"/>
                      <a:pt x="457" y="50"/>
                    </a:cubicBezTo>
                    <a:cubicBezTo>
                      <a:pt x="472" y="20"/>
                      <a:pt x="443" y="0"/>
                      <a:pt x="41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8515;p24">
                <a:extLst>
                  <a:ext uri="{FF2B5EF4-FFF2-40B4-BE49-F238E27FC236}">
                    <a16:creationId xmlns:a16="http://schemas.microsoft.com/office/drawing/2014/main" id="{3B2A96AB-50E9-A3A2-B1D9-9A66244E86BA}"/>
                  </a:ext>
                </a:extLst>
              </p:cNvPr>
              <p:cNvSpPr/>
              <p:nvPr/>
            </p:nvSpPr>
            <p:spPr>
              <a:xfrm>
                <a:off x="1380693" y="3660841"/>
                <a:ext cx="11652" cy="6524"/>
              </a:xfrm>
              <a:custGeom>
                <a:avLst/>
                <a:gdLst/>
                <a:ahLst/>
                <a:cxnLst/>
                <a:rect l="l" t="t" r="r" b="b"/>
                <a:pathLst>
                  <a:path w="334" h="187" extrusionOk="0">
                    <a:moveTo>
                      <a:pt x="133" y="1"/>
                    </a:moveTo>
                    <a:cubicBezTo>
                      <a:pt x="111" y="1"/>
                      <a:pt x="89" y="1"/>
                      <a:pt x="89" y="23"/>
                    </a:cubicBezTo>
                    <a:cubicBezTo>
                      <a:pt x="78" y="23"/>
                      <a:pt x="78" y="35"/>
                      <a:pt x="78" y="45"/>
                    </a:cubicBezTo>
                    <a:cubicBezTo>
                      <a:pt x="67" y="57"/>
                      <a:pt x="56" y="67"/>
                      <a:pt x="45" y="90"/>
                    </a:cubicBezTo>
                    <a:lnTo>
                      <a:pt x="22" y="112"/>
                    </a:lnTo>
                    <a:lnTo>
                      <a:pt x="12" y="124"/>
                    </a:lnTo>
                    <a:lnTo>
                      <a:pt x="12" y="134"/>
                    </a:lnTo>
                    <a:lnTo>
                      <a:pt x="0" y="134"/>
                    </a:lnTo>
                    <a:lnTo>
                      <a:pt x="0" y="156"/>
                    </a:lnTo>
                    <a:lnTo>
                      <a:pt x="22" y="179"/>
                    </a:lnTo>
                    <a:cubicBezTo>
                      <a:pt x="32" y="184"/>
                      <a:pt x="41" y="186"/>
                      <a:pt x="49" y="186"/>
                    </a:cubicBezTo>
                    <a:cubicBezTo>
                      <a:pt x="61" y="186"/>
                      <a:pt x="72" y="181"/>
                      <a:pt x="78" y="168"/>
                    </a:cubicBezTo>
                    <a:cubicBezTo>
                      <a:pt x="89" y="168"/>
                      <a:pt x="89" y="168"/>
                      <a:pt x="89" y="156"/>
                    </a:cubicBezTo>
                    <a:lnTo>
                      <a:pt x="101" y="168"/>
                    </a:lnTo>
                    <a:lnTo>
                      <a:pt x="145" y="168"/>
                    </a:lnTo>
                    <a:cubicBezTo>
                      <a:pt x="156" y="168"/>
                      <a:pt x="156" y="168"/>
                      <a:pt x="156" y="156"/>
                    </a:cubicBezTo>
                    <a:cubicBezTo>
                      <a:pt x="156" y="156"/>
                      <a:pt x="167" y="156"/>
                      <a:pt x="167" y="146"/>
                    </a:cubicBezTo>
                    <a:lnTo>
                      <a:pt x="178" y="146"/>
                    </a:lnTo>
                    <a:lnTo>
                      <a:pt x="178" y="134"/>
                    </a:lnTo>
                    <a:cubicBezTo>
                      <a:pt x="190" y="134"/>
                      <a:pt x="190" y="124"/>
                      <a:pt x="190" y="124"/>
                    </a:cubicBezTo>
                    <a:cubicBezTo>
                      <a:pt x="212" y="134"/>
                      <a:pt x="234" y="134"/>
                      <a:pt x="245" y="134"/>
                    </a:cubicBezTo>
                    <a:cubicBezTo>
                      <a:pt x="256" y="134"/>
                      <a:pt x="256" y="124"/>
                      <a:pt x="267" y="124"/>
                    </a:cubicBezTo>
                    <a:lnTo>
                      <a:pt x="279" y="124"/>
                    </a:lnTo>
                    <a:cubicBezTo>
                      <a:pt x="279" y="129"/>
                      <a:pt x="281" y="132"/>
                      <a:pt x="285" y="132"/>
                    </a:cubicBezTo>
                    <a:cubicBezTo>
                      <a:pt x="289" y="132"/>
                      <a:pt x="295" y="129"/>
                      <a:pt x="301" y="124"/>
                    </a:cubicBezTo>
                    <a:cubicBezTo>
                      <a:pt x="311" y="124"/>
                      <a:pt x="323" y="124"/>
                      <a:pt x="334" y="112"/>
                    </a:cubicBezTo>
                    <a:lnTo>
                      <a:pt x="334" y="101"/>
                    </a:lnTo>
                    <a:lnTo>
                      <a:pt x="334" y="90"/>
                    </a:lnTo>
                    <a:lnTo>
                      <a:pt x="334" y="79"/>
                    </a:lnTo>
                    <a:cubicBezTo>
                      <a:pt x="334" y="79"/>
                      <a:pt x="334" y="67"/>
                      <a:pt x="323" y="67"/>
                    </a:cubicBezTo>
                    <a:lnTo>
                      <a:pt x="323" y="57"/>
                    </a:lnTo>
                    <a:lnTo>
                      <a:pt x="256" y="57"/>
                    </a:lnTo>
                    <a:cubicBezTo>
                      <a:pt x="256" y="45"/>
                      <a:pt x="245" y="45"/>
                      <a:pt x="245" y="45"/>
                    </a:cubicBezTo>
                    <a:lnTo>
                      <a:pt x="222" y="45"/>
                    </a:lnTo>
                    <a:cubicBezTo>
                      <a:pt x="212" y="45"/>
                      <a:pt x="190" y="45"/>
                      <a:pt x="178" y="57"/>
                    </a:cubicBezTo>
                    <a:lnTo>
                      <a:pt x="178" y="67"/>
                    </a:lnTo>
                    <a:lnTo>
                      <a:pt x="167" y="57"/>
                    </a:lnTo>
                    <a:cubicBezTo>
                      <a:pt x="167" y="57"/>
                      <a:pt x="167" y="45"/>
                      <a:pt x="156" y="45"/>
                    </a:cubicBezTo>
                    <a:lnTo>
                      <a:pt x="156" y="35"/>
                    </a:lnTo>
                    <a:cubicBezTo>
                      <a:pt x="156" y="23"/>
                      <a:pt x="145" y="1"/>
                      <a:pt x="1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80617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_عنوان ونص عموديان">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18520;p25">
            <a:extLst>
              <a:ext uri="{FF2B5EF4-FFF2-40B4-BE49-F238E27FC236}">
                <a16:creationId xmlns:a16="http://schemas.microsoft.com/office/drawing/2014/main" id="{29DD4F71-B920-602D-A310-C2E665D74E38}"/>
              </a:ext>
            </a:extLst>
          </p:cNvPr>
          <p:cNvGrpSpPr/>
          <p:nvPr userDrawn="1"/>
        </p:nvGrpSpPr>
        <p:grpSpPr>
          <a:xfrm>
            <a:off x="8608340" y="3590992"/>
            <a:ext cx="4315355" cy="4089830"/>
            <a:chOff x="6901103" y="3112788"/>
            <a:chExt cx="2713548" cy="2571735"/>
          </a:xfrm>
        </p:grpSpPr>
        <p:grpSp>
          <p:nvGrpSpPr>
            <p:cNvPr id="3" name="Google Shape;18521;p25">
              <a:extLst>
                <a:ext uri="{FF2B5EF4-FFF2-40B4-BE49-F238E27FC236}">
                  <a16:creationId xmlns:a16="http://schemas.microsoft.com/office/drawing/2014/main" id="{71B91A11-C5A5-E5D1-C95A-C7FE8085F388}"/>
                </a:ext>
              </a:extLst>
            </p:cNvPr>
            <p:cNvGrpSpPr/>
            <p:nvPr/>
          </p:nvGrpSpPr>
          <p:grpSpPr>
            <a:xfrm rot="-2700100" flipH="1">
              <a:off x="7104965" y="4235945"/>
              <a:ext cx="1352504" cy="1136874"/>
              <a:chOff x="4168732" y="1578984"/>
              <a:chExt cx="556852" cy="468086"/>
            </a:xfrm>
          </p:grpSpPr>
          <p:sp>
            <p:nvSpPr>
              <p:cNvPr id="126" name="Google Shape;18522;p25">
                <a:extLst>
                  <a:ext uri="{FF2B5EF4-FFF2-40B4-BE49-F238E27FC236}">
                    <a16:creationId xmlns:a16="http://schemas.microsoft.com/office/drawing/2014/main" id="{B7C48FA0-15B7-EC18-6704-38026D3EAB64}"/>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8523;p25">
                <a:extLst>
                  <a:ext uri="{FF2B5EF4-FFF2-40B4-BE49-F238E27FC236}">
                    <a16:creationId xmlns:a16="http://schemas.microsoft.com/office/drawing/2014/main" id="{B0802462-3C3D-9B38-7465-5947EA4F454C}"/>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8524;p25">
                <a:extLst>
                  <a:ext uri="{FF2B5EF4-FFF2-40B4-BE49-F238E27FC236}">
                    <a16:creationId xmlns:a16="http://schemas.microsoft.com/office/drawing/2014/main" id="{870EC19B-0953-DC12-35F0-19067718D082}"/>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8525;p25">
                <a:extLst>
                  <a:ext uri="{FF2B5EF4-FFF2-40B4-BE49-F238E27FC236}">
                    <a16:creationId xmlns:a16="http://schemas.microsoft.com/office/drawing/2014/main" id="{A67BC90B-CDDA-799A-FADB-CEB8E69DC5A7}"/>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8526;p25">
                <a:extLst>
                  <a:ext uri="{FF2B5EF4-FFF2-40B4-BE49-F238E27FC236}">
                    <a16:creationId xmlns:a16="http://schemas.microsoft.com/office/drawing/2014/main" id="{F7DCA7B8-B9C0-371E-46F8-D5EC9218C51D}"/>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8527;p25">
                <a:extLst>
                  <a:ext uri="{FF2B5EF4-FFF2-40B4-BE49-F238E27FC236}">
                    <a16:creationId xmlns:a16="http://schemas.microsoft.com/office/drawing/2014/main" id="{F5D37902-2D90-8E8B-27E9-19B6FEF46E28}"/>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8528;p25">
                <a:extLst>
                  <a:ext uri="{FF2B5EF4-FFF2-40B4-BE49-F238E27FC236}">
                    <a16:creationId xmlns:a16="http://schemas.microsoft.com/office/drawing/2014/main" id="{21B9AFA5-DCD7-F3A9-889F-C519D4F112A5}"/>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8529;p25">
                <a:extLst>
                  <a:ext uri="{FF2B5EF4-FFF2-40B4-BE49-F238E27FC236}">
                    <a16:creationId xmlns:a16="http://schemas.microsoft.com/office/drawing/2014/main" id="{7625245C-5C3D-B214-E619-52D0BFE41E75}"/>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8530;p25">
                <a:extLst>
                  <a:ext uri="{FF2B5EF4-FFF2-40B4-BE49-F238E27FC236}">
                    <a16:creationId xmlns:a16="http://schemas.microsoft.com/office/drawing/2014/main" id="{C56DFE60-7FB7-511A-81D0-232CCD2A42B9}"/>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8531;p25">
                <a:extLst>
                  <a:ext uri="{FF2B5EF4-FFF2-40B4-BE49-F238E27FC236}">
                    <a16:creationId xmlns:a16="http://schemas.microsoft.com/office/drawing/2014/main" id="{ACAB59C2-0384-3E6E-91B9-95B02A6CF4D4}"/>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8532;p25">
                <a:extLst>
                  <a:ext uri="{FF2B5EF4-FFF2-40B4-BE49-F238E27FC236}">
                    <a16:creationId xmlns:a16="http://schemas.microsoft.com/office/drawing/2014/main" id="{AE85EC63-10AE-DDDA-9877-1F7D1BB31FB2}"/>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8533;p25">
                <a:extLst>
                  <a:ext uri="{FF2B5EF4-FFF2-40B4-BE49-F238E27FC236}">
                    <a16:creationId xmlns:a16="http://schemas.microsoft.com/office/drawing/2014/main" id="{D5B313F5-AFD1-B152-54A8-523A9F5B618B}"/>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8534;p25">
                <a:extLst>
                  <a:ext uri="{FF2B5EF4-FFF2-40B4-BE49-F238E27FC236}">
                    <a16:creationId xmlns:a16="http://schemas.microsoft.com/office/drawing/2014/main" id="{AA3A3A09-69CD-A90E-7F20-3A99D67C9835}"/>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8535;p25">
                <a:extLst>
                  <a:ext uri="{FF2B5EF4-FFF2-40B4-BE49-F238E27FC236}">
                    <a16:creationId xmlns:a16="http://schemas.microsoft.com/office/drawing/2014/main" id="{09A6ECD7-6614-8D32-F5BD-2E9F28340338}"/>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8536;p25">
                <a:extLst>
                  <a:ext uri="{FF2B5EF4-FFF2-40B4-BE49-F238E27FC236}">
                    <a16:creationId xmlns:a16="http://schemas.microsoft.com/office/drawing/2014/main" id="{801F933F-1EAC-4932-0E05-8A94D88D40BF}"/>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8537;p25">
                <a:extLst>
                  <a:ext uri="{FF2B5EF4-FFF2-40B4-BE49-F238E27FC236}">
                    <a16:creationId xmlns:a16="http://schemas.microsoft.com/office/drawing/2014/main" id="{ED491E38-4287-7F9C-7FD7-7C3939E185FF}"/>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8538;p25">
                <a:extLst>
                  <a:ext uri="{FF2B5EF4-FFF2-40B4-BE49-F238E27FC236}">
                    <a16:creationId xmlns:a16="http://schemas.microsoft.com/office/drawing/2014/main" id="{9485D443-F07E-591D-C0D1-3B4337426DB2}"/>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8539;p25">
                <a:extLst>
                  <a:ext uri="{FF2B5EF4-FFF2-40B4-BE49-F238E27FC236}">
                    <a16:creationId xmlns:a16="http://schemas.microsoft.com/office/drawing/2014/main" id="{27AEE732-1EB1-52E3-B10A-97E43A02FF3C}"/>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8540;p25">
                <a:extLst>
                  <a:ext uri="{FF2B5EF4-FFF2-40B4-BE49-F238E27FC236}">
                    <a16:creationId xmlns:a16="http://schemas.microsoft.com/office/drawing/2014/main" id="{5D81DBC4-6369-02B8-BDF2-DA00051F3018}"/>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8541;p25">
                <a:extLst>
                  <a:ext uri="{FF2B5EF4-FFF2-40B4-BE49-F238E27FC236}">
                    <a16:creationId xmlns:a16="http://schemas.microsoft.com/office/drawing/2014/main" id="{83A385F6-E54C-8040-ADD8-26444706B365}"/>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8542;p25">
                <a:extLst>
                  <a:ext uri="{FF2B5EF4-FFF2-40B4-BE49-F238E27FC236}">
                    <a16:creationId xmlns:a16="http://schemas.microsoft.com/office/drawing/2014/main" id="{27CE6276-A9AE-C3D5-B734-C9DC1AD0708C}"/>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8543;p25">
                <a:extLst>
                  <a:ext uri="{FF2B5EF4-FFF2-40B4-BE49-F238E27FC236}">
                    <a16:creationId xmlns:a16="http://schemas.microsoft.com/office/drawing/2014/main" id="{3E99C37E-87BD-2D09-31A7-376361671AF5}"/>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8544;p25">
                <a:extLst>
                  <a:ext uri="{FF2B5EF4-FFF2-40B4-BE49-F238E27FC236}">
                    <a16:creationId xmlns:a16="http://schemas.microsoft.com/office/drawing/2014/main" id="{979B3C20-98C4-6300-0D5D-7D88F8FD6497}"/>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8545;p25">
                <a:extLst>
                  <a:ext uri="{FF2B5EF4-FFF2-40B4-BE49-F238E27FC236}">
                    <a16:creationId xmlns:a16="http://schemas.microsoft.com/office/drawing/2014/main" id="{97B16E79-ACEE-6908-D219-A363BD133C2A}"/>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8546;p25">
                <a:extLst>
                  <a:ext uri="{FF2B5EF4-FFF2-40B4-BE49-F238E27FC236}">
                    <a16:creationId xmlns:a16="http://schemas.microsoft.com/office/drawing/2014/main" id="{EC5F04FB-CE06-0E18-ED30-5DD6351303B8}"/>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8547;p25">
                <a:extLst>
                  <a:ext uri="{FF2B5EF4-FFF2-40B4-BE49-F238E27FC236}">
                    <a16:creationId xmlns:a16="http://schemas.microsoft.com/office/drawing/2014/main" id="{1713165F-71F8-C557-DE8C-1E4B4F0970EA}"/>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8548;p25">
                <a:extLst>
                  <a:ext uri="{FF2B5EF4-FFF2-40B4-BE49-F238E27FC236}">
                    <a16:creationId xmlns:a16="http://schemas.microsoft.com/office/drawing/2014/main" id="{D20C49A6-9E33-9A20-1695-BB07821E0F02}"/>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8549;p25">
                <a:extLst>
                  <a:ext uri="{FF2B5EF4-FFF2-40B4-BE49-F238E27FC236}">
                    <a16:creationId xmlns:a16="http://schemas.microsoft.com/office/drawing/2014/main" id="{3FAA4A19-B5C5-3C73-0627-B5AA124A85D7}"/>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8550;p25">
                <a:extLst>
                  <a:ext uri="{FF2B5EF4-FFF2-40B4-BE49-F238E27FC236}">
                    <a16:creationId xmlns:a16="http://schemas.microsoft.com/office/drawing/2014/main" id="{C208ED82-60BC-9966-BD65-FCDFC4C3AFD3}"/>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8551;p25">
                <a:extLst>
                  <a:ext uri="{FF2B5EF4-FFF2-40B4-BE49-F238E27FC236}">
                    <a16:creationId xmlns:a16="http://schemas.microsoft.com/office/drawing/2014/main" id="{5B46A94D-D564-5459-3978-0B54F67D7DBC}"/>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8552;p25">
                <a:extLst>
                  <a:ext uri="{FF2B5EF4-FFF2-40B4-BE49-F238E27FC236}">
                    <a16:creationId xmlns:a16="http://schemas.microsoft.com/office/drawing/2014/main" id="{60953289-3FC3-52CB-1810-A3F41398F1BD}"/>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8553;p25">
                <a:extLst>
                  <a:ext uri="{FF2B5EF4-FFF2-40B4-BE49-F238E27FC236}">
                    <a16:creationId xmlns:a16="http://schemas.microsoft.com/office/drawing/2014/main" id="{44DF6C4A-D896-5A6A-25AE-7457BDFD1C0F}"/>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8554;p25">
                <a:extLst>
                  <a:ext uri="{FF2B5EF4-FFF2-40B4-BE49-F238E27FC236}">
                    <a16:creationId xmlns:a16="http://schemas.microsoft.com/office/drawing/2014/main" id="{68FD6003-F6DB-288E-A1AE-BB56EFC8D45C}"/>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8555;p25">
                <a:extLst>
                  <a:ext uri="{FF2B5EF4-FFF2-40B4-BE49-F238E27FC236}">
                    <a16:creationId xmlns:a16="http://schemas.microsoft.com/office/drawing/2014/main" id="{920FD2C6-49FA-432C-40F5-6AB03DF478B9}"/>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8556;p25">
                <a:extLst>
                  <a:ext uri="{FF2B5EF4-FFF2-40B4-BE49-F238E27FC236}">
                    <a16:creationId xmlns:a16="http://schemas.microsoft.com/office/drawing/2014/main" id="{D189EC5B-2875-4DDF-E4B0-972299021022}"/>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8557;p25">
                <a:extLst>
                  <a:ext uri="{FF2B5EF4-FFF2-40B4-BE49-F238E27FC236}">
                    <a16:creationId xmlns:a16="http://schemas.microsoft.com/office/drawing/2014/main" id="{61F71F13-793A-F3A1-71D7-F858BC6C6AC3}"/>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8558;p25">
                <a:extLst>
                  <a:ext uri="{FF2B5EF4-FFF2-40B4-BE49-F238E27FC236}">
                    <a16:creationId xmlns:a16="http://schemas.microsoft.com/office/drawing/2014/main" id="{4B1A97C9-CCFC-99EA-434B-D0E231838B04}"/>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8559;p25">
                <a:extLst>
                  <a:ext uri="{FF2B5EF4-FFF2-40B4-BE49-F238E27FC236}">
                    <a16:creationId xmlns:a16="http://schemas.microsoft.com/office/drawing/2014/main" id="{BBBA46FE-DE8E-EBF1-4E48-68E7AC15F3D2}"/>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8560;p25">
                <a:extLst>
                  <a:ext uri="{FF2B5EF4-FFF2-40B4-BE49-F238E27FC236}">
                    <a16:creationId xmlns:a16="http://schemas.microsoft.com/office/drawing/2014/main" id="{945C04A1-6B0F-A2AA-60B9-31CF9E974459}"/>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8561;p25">
                <a:extLst>
                  <a:ext uri="{FF2B5EF4-FFF2-40B4-BE49-F238E27FC236}">
                    <a16:creationId xmlns:a16="http://schemas.microsoft.com/office/drawing/2014/main" id="{C003329D-FB39-E8DC-E45F-0037E108C287}"/>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8562;p25">
                <a:extLst>
                  <a:ext uri="{FF2B5EF4-FFF2-40B4-BE49-F238E27FC236}">
                    <a16:creationId xmlns:a16="http://schemas.microsoft.com/office/drawing/2014/main" id="{0CACDDE6-0F49-AB55-F0EB-C863FF122856}"/>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8563;p25">
                <a:extLst>
                  <a:ext uri="{FF2B5EF4-FFF2-40B4-BE49-F238E27FC236}">
                    <a16:creationId xmlns:a16="http://schemas.microsoft.com/office/drawing/2014/main" id="{275D0EE8-497E-2080-7623-55AFCD631EDB}"/>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8564;p25">
                <a:extLst>
                  <a:ext uri="{FF2B5EF4-FFF2-40B4-BE49-F238E27FC236}">
                    <a16:creationId xmlns:a16="http://schemas.microsoft.com/office/drawing/2014/main" id="{3B7B951C-9AAE-84CF-6211-9B1D8573A25A}"/>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8565;p25">
                <a:extLst>
                  <a:ext uri="{FF2B5EF4-FFF2-40B4-BE49-F238E27FC236}">
                    <a16:creationId xmlns:a16="http://schemas.microsoft.com/office/drawing/2014/main" id="{E45B98FB-F9BB-0EB7-2FF9-FE251D36EA8B}"/>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8566;p25">
                <a:extLst>
                  <a:ext uri="{FF2B5EF4-FFF2-40B4-BE49-F238E27FC236}">
                    <a16:creationId xmlns:a16="http://schemas.microsoft.com/office/drawing/2014/main" id="{0E9482DA-C1AF-2E5E-0985-FEAAB6C22A46}"/>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8567;p25">
                <a:extLst>
                  <a:ext uri="{FF2B5EF4-FFF2-40B4-BE49-F238E27FC236}">
                    <a16:creationId xmlns:a16="http://schemas.microsoft.com/office/drawing/2014/main" id="{0414EEA7-C568-A981-A07B-C0DEA2CB3BF2}"/>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8568;p25">
                <a:extLst>
                  <a:ext uri="{FF2B5EF4-FFF2-40B4-BE49-F238E27FC236}">
                    <a16:creationId xmlns:a16="http://schemas.microsoft.com/office/drawing/2014/main" id="{631F5528-64F8-5D1F-A9E3-6B878C4B9E73}"/>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8569;p25">
                <a:extLst>
                  <a:ext uri="{FF2B5EF4-FFF2-40B4-BE49-F238E27FC236}">
                    <a16:creationId xmlns:a16="http://schemas.microsoft.com/office/drawing/2014/main" id="{203485E9-45C7-694D-9BAB-244AA38F7FB2}"/>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8570;p25">
                <a:extLst>
                  <a:ext uri="{FF2B5EF4-FFF2-40B4-BE49-F238E27FC236}">
                    <a16:creationId xmlns:a16="http://schemas.microsoft.com/office/drawing/2014/main" id="{0C99893E-EF40-6F88-0CAF-FFE21ADF8E02}"/>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8571;p25">
                <a:extLst>
                  <a:ext uri="{FF2B5EF4-FFF2-40B4-BE49-F238E27FC236}">
                    <a16:creationId xmlns:a16="http://schemas.microsoft.com/office/drawing/2014/main" id="{969B0014-B111-8CD9-DDD3-4B29E4F806D0}"/>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8572;p25">
                <a:extLst>
                  <a:ext uri="{FF2B5EF4-FFF2-40B4-BE49-F238E27FC236}">
                    <a16:creationId xmlns:a16="http://schemas.microsoft.com/office/drawing/2014/main" id="{E7FDF2EC-DDAA-7BFB-FD7B-519BA3A7CF8A}"/>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8573;p25">
                <a:extLst>
                  <a:ext uri="{FF2B5EF4-FFF2-40B4-BE49-F238E27FC236}">
                    <a16:creationId xmlns:a16="http://schemas.microsoft.com/office/drawing/2014/main" id="{2FB44AC4-03A2-7BFC-DC0D-8D58D0917DDD}"/>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8574;p25">
                <a:extLst>
                  <a:ext uri="{FF2B5EF4-FFF2-40B4-BE49-F238E27FC236}">
                    <a16:creationId xmlns:a16="http://schemas.microsoft.com/office/drawing/2014/main" id="{AB45281E-9B7D-3153-DC85-52C40C54E09D}"/>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8575;p25">
                <a:extLst>
                  <a:ext uri="{FF2B5EF4-FFF2-40B4-BE49-F238E27FC236}">
                    <a16:creationId xmlns:a16="http://schemas.microsoft.com/office/drawing/2014/main" id="{41639895-A78E-3617-6144-A17AC6EFC346}"/>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576;p25">
                <a:extLst>
                  <a:ext uri="{FF2B5EF4-FFF2-40B4-BE49-F238E27FC236}">
                    <a16:creationId xmlns:a16="http://schemas.microsoft.com/office/drawing/2014/main" id="{AF0635A9-553F-5FFF-3CB4-BE8C7402E95D}"/>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577;p25">
                <a:extLst>
                  <a:ext uri="{FF2B5EF4-FFF2-40B4-BE49-F238E27FC236}">
                    <a16:creationId xmlns:a16="http://schemas.microsoft.com/office/drawing/2014/main" id="{5A6F1415-C323-563E-BC1C-F070E0DD2849}"/>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578;p25">
                <a:extLst>
                  <a:ext uri="{FF2B5EF4-FFF2-40B4-BE49-F238E27FC236}">
                    <a16:creationId xmlns:a16="http://schemas.microsoft.com/office/drawing/2014/main" id="{C85756E3-CC2B-2E29-8158-00DD38E83D76}"/>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579;p25">
                <a:extLst>
                  <a:ext uri="{FF2B5EF4-FFF2-40B4-BE49-F238E27FC236}">
                    <a16:creationId xmlns:a16="http://schemas.microsoft.com/office/drawing/2014/main" id="{4951B823-0F78-A039-E9AE-BC91FA50B908}"/>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580;p25">
                <a:extLst>
                  <a:ext uri="{FF2B5EF4-FFF2-40B4-BE49-F238E27FC236}">
                    <a16:creationId xmlns:a16="http://schemas.microsoft.com/office/drawing/2014/main" id="{39D557C9-C92E-B998-3D30-D8738376DB3F}"/>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81;p25">
                <a:extLst>
                  <a:ext uri="{FF2B5EF4-FFF2-40B4-BE49-F238E27FC236}">
                    <a16:creationId xmlns:a16="http://schemas.microsoft.com/office/drawing/2014/main" id="{5ACFBFB6-AC01-1868-C663-24C5773A0543}"/>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582;p25">
                <a:extLst>
                  <a:ext uri="{FF2B5EF4-FFF2-40B4-BE49-F238E27FC236}">
                    <a16:creationId xmlns:a16="http://schemas.microsoft.com/office/drawing/2014/main" id="{AD7F0946-4F67-5801-AC70-2BA428DA80C6}"/>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583;p25">
                <a:extLst>
                  <a:ext uri="{FF2B5EF4-FFF2-40B4-BE49-F238E27FC236}">
                    <a16:creationId xmlns:a16="http://schemas.microsoft.com/office/drawing/2014/main" id="{48E6B311-7FCD-DEFD-1D19-5A8F98961F2E}"/>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584;p25">
                <a:extLst>
                  <a:ext uri="{FF2B5EF4-FFF2-40B4-BE49-F238E27FC236}">
                    <a16:creationId xmlns:a16="http://schemas.microsoft.com/office/drawing/2014/main" id="{0DFBA0E1-E766-3D23-1602-6D3BF4781B00}"/>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585;p25">
                <a:extLst>
                  <a:ext uri="{FF2B5EF4-FFF2-40B4-BE49-F238E27FC236}">
                    <a16:creationId xmlns:a16="http://schemas.microsoft.com/office/drawing/2014/main" id="{FB78210C-FB21-3952-7697-9FB85FA98A82}"/>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8586;p25">
                <a:extLst>
                  <a:ext uri="{FF2B5EF4-FFF2-40B4-BE49-F238E27FC236}">
                    <a16:creationId xmlns:a16="http://schemas.microsoft.com/office/drawing/2014/main" id="{73AD8670-3F08-923D-128C-C2048D837C0A}"/>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8587;p25">
                <a:extLst>
                  <a:ext uri="{FF2B5EF4-FFF2-40B4-BE49-F238E27FC236}">
                    <a16:creationId xmlns:a16="http://schemas.microsoft.com/office/drawing/2014/main" id="{A4770486-B47D-6008-0FFD-378E8EFFB17F}"/>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8588;p25">
                <a:extLst>
                  <a:ext uri="{FF2B5EF4-FFF2-40B4-BE49-F238E27FC236}">
                    <a16:creationId xmlns:a16="http://schemas.microsoft.com/office/drawing/2014/main" id="{77E3D583-019B-8304-6547-2ACF9B5348A6}"/>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8589;p25">
                <a:extLst>
                  <a:ext uri="{FF2B5EF4-FFF2-40B4-BE49-F238E27FC236}">
                    <a16:creationId xmlns:a16="http://schemas.microsoft.com/office/drawing/2014/main" id="{DC904895-9931-F622-E914-271D28D04990}"/>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8590;p25">
                <a:extLst>
                  <a:ext uri="{FF2B5EF4-FFF2-40B4-BE49-F238E27FC236}">
                    <a16:creationId xmlns:a16="http://schemas.microsoft.com/office/drawing/2014/main" id="{A37FD1A0-E387-DFD7-B52D-984F11441988}"/>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8591;p25">
                <a:extLst>
                  <a:ext uri="{FF2B5EF4-FFF2-40B4-BE49-F238E27FC236}">
                    <a16:creationId xmlns:a16="http://schemas.microsoft.com/office/drawing/2014/main" id="{9A5D5278-5837-C040-5796-2D992506A187}"/>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8592;p25">
                <a:extLst>
                  <a:ext uri="{FF2B5EF4-FFF2-40B4-BE49-F238E27FC236}">
                    <a16:creationId xmlns:a16="http://schemas.microsoft.com/office/drawing/2014/main" id="{B0C23B63-0F07-727D-3EC1-40153E4AB98F}"/>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8593;p25">
                <a:extLst>
                  <a:ext uri="{FF2B5EF4-FFF2-40B4-BE49-F238E27FC236}">
                    <a16:creationId xmlns:a16="http://schemas.microsoft.com/office/drawing/2014/main" id="{886A4CF7-72DF-CEBC-49F0-C62F92A49815}"/>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8594;p25">
                <a:extLst>
                  <a:ext uri="{FF2B5EF4-FFF2-40B4-BE49-F238E27FC236}">
                    <a16:creationId xmlns:a16="http://schemas.microsoft.com/office/drawing/2014/main" id="{530D5061-ED97-FFF4-5EC5-66C867FC0CD6}"/>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8595;p25">
                <a:extLst>
                  <a:ext uri="{FF2B5EF4-FFF2-40B4-BE49-F238E27FC236}">
                    <a16:creationId xmlns:a16="http://schemas.microsoft.com/office/drawing/2014/main" id="{829A7156-3C7E-8362-BADC-ED6921518A74}"/>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8596;p25">
                <a:extLst>
                  <a:ext uri="{FF2B5EF4-FFF2-40B4-BE49-F238E27FC236}">
                    <a16:creationId xmlns:a16="http://schemas.microsoft.com/office/drawing/2014/main" id="{418F66FA-CE9D-1D5F-0CB0-C7CAC6496C89}"/>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8597;p25">
                <a:extLst>
                  <a:ext uri="{FF2B5EF4-FFF2-40B4-BE49-F238E27FC236}">
                    <a16:creationId xmlns:a16="http://schemas.microsoft.com/office/drawing/2014/main" id="{F8FC73D3-2DB4-8A1E-F780-CCD3D6763FEC}"/>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8598;p25">
                <a:extLst>
                  <a:ext uri="{FF2B5EF4-FFF2-40B4-BE49-F238E27FC236}">
                    <a16:creationId xmlns:a16="http://schemas.microsoft.com/office/drawing/2014/main" id="{AE7CE563-DF31-79E7-A120-D73CBC14099C}"/>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8599;p25">
                <a:extLst>
                  <a:ext uri="{FF2B5EF4-FFF2-40B4-BE49-F238E27FC236}">
                    <a16:creationId xmlns:a16="http://schemas.microsoft.com/office/drawing/2014/main" id="{1EA8F1C1-B0D0-D6EF-71E4-3E01AAB039C4}"/>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8600;p25">
                <a:extLst>
                  <a:ext uri="{FF2B5EF4-FFF2-40B4-BE49-F238E27FC236}">
                    <a16:creationId xmlns:a16="http://schemas.microsoft.com/office/drawing/2014/main" id="{AFCF9DA0-5C8D-B297-5E0F-48A91CC7F244}"/>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8601;p25">
                <a:extLst>
                  <a:ext uri="{FF2B5EF4-FFF2-40B4-BE49-F238E27FC236}">
                    <a16:creationId xmlns:a16="http://schemas.microsoft.com/office/drawing/2014/main" id="{467F00DE-B0D3-0BA6-A116-546787D58FAE}"/>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8602;p25">
              <a:extLst>
                <a:ext uri="{FF2B5EF4-FFF2-40B4-BE49-F238E27FC236}">
                  <a16:creationId xmlns:a16="http://schemas.microsoft.com/office/drawing/2014/main" id="{0D525B02-E81D-DD96-B658-81BB90D3F131}"/>
                </a:ext>
              </a:extLst>
            </p:cNvPr>
            <p:cNvGrpSpPr/>
            <p:nvPr/>
          </p:nvGrpSpPr>
          <p:grpSpPr>
            <a:xfrm rot="-2891856">
              <a:off x="8063860" y="3427353"/>
              <a:ext cx="1352523" cy="1136891"/>
              <a:chOff x="4168732" y="1578984"/>
              <a:chExt cx="556852" cy="468086"/>
            </a:xfrm>
          </p:grpSpPr>
          <p:sp>
            <p:nvSpPr>
              <p:cNvPr id="46" name="Google Shape;18603;p25">
                <a:extLst>
                  <a:ext uri="{FF2B5EF4-FFF2-40B4-BE49-F238E27FC236}">
                    <a16:creationId xmlns:a16="http://schemas.microsoft.com/office/drawing/2014/main" id="{AE42C3D4-7369-A7A8-469F-75F3D6046B23}"/>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8604;p25">
                <a:extLst>
                  <a:ext uri="{FF2B5EF4-FFF2-40B4-BE49-F238E27FC236}">
                    <a16:creationId xmlns:a16="http://schemas.microsoft.com/office/drawing/2014/main" id="{8F5DF4F5-9C23-0CE8-09D8-04896A710A56}"/>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8605;p25">
                <a:extLst>
                  <a:ext uri="{FF2B5EF4-FFF2-40B4-BE49-F238E27FC236}">
                    <a16:creationId xmlns:a16="http://schemas.microsoft.com/office/drawing/2014/main" id="{C29811FF-D3DA-9CF0-40DB-7ACDD33267BE}"/>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8606;p25">
                <a:extLst>
                  <a:ext uri="{FF2B5EF4-FFF2-40B4-BE49-F238E27FC236}">
                    <a16:creationId xmlns:a16="http://schemas.microsoft.com/office/drawing/2014/main" id="{991C8DD5-B912-7862-5067-FC5AA23BB599}"/>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8607;p25">
                <a:extLst>
                  <a:ext uri="{FF2B5EF4-FFF2-40B4-BE49-F238E27FC236}">
                    <a16:creationId xmlns:a16="http://schemas.microsoft.com/office/drawing/2014/main" id="{B1947B04-F9B7-08A8-8550-0EBA50D85AD6}"/>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8608;p25">
                <a:extLst>
                  <a:ext uri="{FF2B5EF4-FFF2-40B4-BE49-F238E27FC236}">
                    <a16:creationId xmlns:a16="http://schemas.microsoft.com/office/drawing/2014/main" id="{EFD5617E-DCB7-17DF-2B0F-EEDFD7E69DA7}"/>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8609;p25">
                <a:extLst>
                  <a:ext uri="{FF2B5EF4-FFF2-40B4-BE49-F238E27FC236}">
                    <a16:creationId xmlns:a16="http://schemas.microsoft.com/office/drawing/2014/main" id="{48991EC9-2651-19B8-9A70-AFBA57BB5F23}"/>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8610;p25">
                <a:extLst>
                  <a:ext uri="{FF2B5EF4-FFF2-40B4-BE49-F238E27FC236}">
                    <a16:creationId xmlns:a16="http://schemas.microsoft.com/office/drawing/2014/main" id="{C0B97336-35F3-DBA0-5CC2-0AD69BE2B81D}"/>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8611;p25">
                <a:extLst>
                  <a:ext uri="{FF2B5EF4-FFF2-40B4-BE49-F238E27FC236}">
                    <a16:creationId xmlns:a16="http://schemas.microsoft.com/office/drawing/2014/main" id="{8B2FCE22-F36D-5918-96C1-893CB78F2B7B}"/>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8612;p25">
                <a:extLst>
                  <a:ext uri="{FF2B5EF4-FFF2-40B4-BE49-F238E27FC236}">
                    <a16:creationId xmlns:a16="http://schemas.microsoft.com/office/drawing/2014/main" id="{005E2C25-4D85-405E-CC22-1133FB4BCA6A}"/>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8613;p25">
                <a:extLst>
                  <a:ext uri="{FF2B5EF4-FFF2-40B4-BE49-F238E27FC236}">
                    <a16:creationId xmlns:a16="http://schemas.microsoft.com/office/drawing/2014/main" id="{8E2F3519-FF81-A0F1-C44D-671762546B11}"/>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8614;p25">
                <a:extLst>
                  <a:ext uri="{FF2B5EF4-FFF2-40B4-BE49-F238E27FC236}">
                    <a16:creationId xmlns:a16="http://schemas.microsoft.com/office/drawing/2014/main" id="{7E2C9EEC-E83D-F714-A591-27B061185D34}"/>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8615;p25">
                <a:extLst>
                  <a:ext uri="{FF2B5EF4-FFF2-40B4-BE49-F238E27FC236}">
                    <a16:creationId xmlns:a16="http://schemas.microsoft.com/office/drawing/2014/main" id="{3D54DE3D-E68C-ADCF-BCB8-2479B3A6CCBB}"/>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8616;p25">
                <a:extLst>
                  <a:ext uri="{FF2B5EF4-FFF2-40B4-BE49-F238E27FC236}">
                    <a16:creationId xmlns:a16="http://schemas.microsoft.com/office/drawing/2014/main" id="{EE269A55-89DE-8D62-2B41-3B2215FE9655}"/>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8617;p25">
                <a:extLst>
                  <a:ext uri="{FF2B5EF4-FFF2-40B4-BE49-F238E27FC236}">
                    <a16:creationId xmlns:a16="http://schemas.microsoft.com/office/drawing/2014/main" id="{DD99FAD0-1D2C-03FF-575B-B732D334124A}"/>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8618;p25">
                <a:extLst>
                  <a:ext uri="{FF2B5EF4-FFF2-40B4-BE49-F238E27FC236}">
                    <a16:creationId xmlns:a16="http://schemas.microsoft.com/office/drawing/2014/main" id="{20E0A7F2-2093-CCD0-5F02-D4E9F43F6C46}"/>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8619;p25">
                <a:extLst>
                  <a:ext uri="{FF2B5EF4-FFF2-40B4-BE49-F238E27FC236}">
                    <a16:creationId xmlns:a16="http://schemas.microsoft.com/office/drawing/2014/main" id="{7B3A8C67-1C65-DB87-F907-595C98BD6F64}"/>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8620;p25">
                <a:extLst>
                  <a:ext uri="{FF2B5EF4-FFF2-40B4-BE49-F238E27FC236}">
                    <a16:creationId xmlns:a16="http://schemas.microsoft.com/office/drawing/2014/main" id="{25F5CBF4-AFE8-5366-27A8-8B43A8B3FACD}"/>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8621;p25">
                <a:extLst>
                  <a:ext uri="{FF2B5EF4-FFF2-40B4-BE49-F238E27FC236}">
                    <a16:creationId xmlns:a16="http://schemas.microsoft.com/office/drawing/2014/main" id="{94CACF5C-5260-892E-C3B0-2B34DDE9707C}"/>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8622;p25">
                <a:extLst>
                  <a:ext uri="{FF2B5EF4-FFF2-40B4-BE49-F238E27FC236}">
                    <a16:creationId xmlns:a16="http://schemas.microsoft.com/office/drawing/2014/main" id="{04AAFAAF-2ABE-08D3-9C18-AA585A8D7E7A}"/>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8623;p25">
                <a:extLst>
                  <a:ext uri="{FF2B5EF4-FFF2-40B4-BE49-F238E27FC236}">
                    <a16:creationId xmlns:a16="http://schemas.microsoft.com/office/drawing/2014/main" id="{301A2280-54C1-700F-09E0-7662A221408E}"/>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8624;p25">
                <a:extLst>
                  <a:ext uri="{FF2B5EF4-FFF2-40B4-BE49-F238E27FC236}">
                    <a16:creationId xmlns:a16="http://schemas.microsoft.com/office/drawing/2014/main" id="{05F1C9E8-C81D-8B8E-102F-7C63229AC1E9}"/>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8625;p25">
                <a:extLst>
                  <a:ext uri="{FF2B5EF4-FFF2-40B4-BE49-F238E27FC236}">
                    <a16:creationId xmlns:a16="http://schemas.microsoft.com/office/drawing/2014/main" id="{AA34394B-9882-D3D0-4CD0-C9B8C51673EF}"/>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8626;p25">
                <a:extLst>
                  <a:ext uri="{FF2B5EF4-FFF2-40B4-BE49-F238E27FC236}">
                    <a16:creationId xmlns:a16="http://schemas.microsoft.com/office/drawing/2014/main" id="{F169265E-FF99-A478-0D6B-AFE773662E79}"/>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8627;p25">
                <a:extLst>
                  <a:ext uri="{FF2B5EF4-FFF2-40B4-BE49-F238E27FC236}">
                    <a16:creationId xmlns:a16="http://schemas.microsoft.com/office/drawing/2014/main" id="{4C7E79C1-4EAF-1AA1-6E7C-5D4EE9671C53}"/>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8628;p25">
                <a:extLst>
                  <a:ext uri="{FF2B5EF4-FFF2-40B4-BE49-F238E27FC236}">
                    <a16:creationId xmlns:a16="http://schemas.microsoft.com/office/drawing/2014/main" id="{B39B2557-898A-FD69-1258-AD7BC90FAB32}"/>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8629;p25">
                <a:extLst>
                  <a:ext uri="{FF2B5EF4-FFF2-40B4-BE49-F238E27FC236}">
                    <a16:creationId xmlns:a16="http://schemas.microsoft.com/office/drawing/2014/main" id="{A2BA484E-06BB-77EA-6A69-F304155CC657}"/>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8630;p25">
                <a:extLst>
                  <a:ext uri="{FF2B5EF4-FFF2-40B4-BE49-F238E27FC236}">
                    <a16:creationId xmlns:a16="http://schemas.microsoft.com/office/drawing/2014/main" id="{ABD885BE-7CB7-8942-6005-552B876451E5}"/>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8631;p25">
                <a:extLst>
                  <a:ext uri="{FF2B5EF4-FFF2-40B4-BE49-F238E27FC236}">
                    <a16:creationId xmlns:a16="http://schemas.microsoft.com/office/drawing/2014/main" id="{6E091F1F-D6B3-D08B-7146-961BC5EED3A8}"/>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8632;p25">
                <a:extLst>
                  <a:ext uri="{FF2B5EF4-FFF2-40B4-BE49-F238E27FC236}">
                    <a16:creationId xmlns:a16="http://schemas.microsoft.com/office/drawing/2014/main" id="{00BD00BD-1B37-9A92-08A0-CFE34B38D7A0}"/>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8633;p25">
                <a:extLst>
                  <a:ext uri="{FF2B5EF4-FFF2-40B4-BE49-F238E27FC236}">
                    <a16:creationId xmlns:a16="http://schemas.microsoft.com/office/drawing/2014/main" id="{34FF2EC8-DE13-1824-7CE0-D903F9E34951}"/>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8634;p25">
                <a:extLst>
                  <a:ext uri="{FF2B5EF4-FFF2-40B4-BE49-F238E27FC236}">
                    <a16:creationId xmlns:a16="http://schemas.microsoft.com/office/drawing/2014/main" id="{D1A4242B-C7F9-FA92-A397-81397FFD360D}"/>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8635;p25">
                <a:extLst>
                  <a:ext uri="{FF2B5EF4-FFF2-40B4-BE49-F238E27FC236}">
                    <a16:creationId xmlns:a16="http://schemas.microsoft.com/office/drawing/2014/main" id="{F78C99E0-34EB-9E6E-AB5C-A85155F46D43}"/>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8636;p25">
                <a:extLst>
                  <a:ext uri="{FF2B5EF4-FFF2-40B4-BE49-F238E27FC236}">
                    <a16:creationId xmlns:a16="http://schemas.microsoft.com/office/drawing/2014/main" id="{DECD38DC-E1CF-9799-BCE9-D31098DAEE99}"/>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8637;p25">
                <a:extLst>
                  <a:ext uri="{FF2B5EF4-FFF2-40B4-BE49-F238E27FC236}">
                    <a16:creationId xmlns:a16="http://schemas.microsoft.com/office/drawing/2014/main" id="{FBE661F3-9F50-828A-67D2-459687371602}"/>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8638;p25">
                <a:extLst>
                  <a:ext uri="{FF2B5EF4-FFF2-40B4-BE49-F238E27FC236}">
                    <a16:creationId xmlns:a16="http://schemas.microsoft.com/office/drawing/2014/main" id="{A77E2FA3-6F46-CD75-87EB-31928C764B11}"/>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8639;p25">
                <a:extLst>
                  <a:ext uri="{FF2B5EF4-FFF2-40B4-BE49-F238E27FC236}">
                    <a16:creationId xmlns:a16="http://schemas.microsoft.com/office/drawing/2014/main" id="{0AD68B5D-A6E7-35FA-B992-F037A0A62CA1}"/>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8640;p25">
                <a:extLst>
                  <a:ext uri="{FF2B5EF4-FFF2-40B4-BE49-F238E27FC236}">
                    <a16:creationId xmlns:a16="http://schemas.microsoft.com/office/drawing/2014/main" id="{14A946D6-A9C1-8AB6-594F-BEC7ADF914F3}"/>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8641;p25">
                <a:extLst>
                  <a:ext uri="{FF2B5EF4-FFF2-40B4-BE49-F238E27FC236}">
                    <a16:creationId xmlns:a16="http://schemas.microsoft.com/office/drawing/2014/main" id="{8450B31F-74FB-B4E2-80FB-10F95C50CCBA}"/>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8642;p25">
                <a:extLst>
                  <a:ext uri="{FF2B5EF4-FFF2-40B4-BE49-F238E27FC236}">
                    <a16:creationId xmlns:a16="http://schemas.microsoft.com/office/drawing/2014/main" id="{FACF963B-40A3-B1E7-2685-058750414740}"/>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8643;p25">
                <a:extLst>
                  <a:ext uri="{FF2B5EF4-FFF2-40B4-BE49-F238E27FC236}">
                    <a16:creationId xmlns:a16="http://schemas.microsoft.com/office/drawing/2014/main" id="{47D5DEB8-7EEF-EFAE-9779-9D3E81F7BED0}"/>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8644;p25">
                <a:extLst>
                  <a:ext uri="{FF2B5EF4-FFF2-40B4-BE49-F238E27FC236}">
                    <a16:creationId xmlns:a16="http://schemas.microsoft.com/office/drawing/2014/main" id="{9AB041AF-5E40-8C9A-3F1D-A967EEAF764D}"/>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8645;p25">
                <a:extLst>
                  <a:ext uri="{FF2B5EF4-FFF2-40B4-BE49-F238E27FC236}">
                    <a16:creationId xmlns:a16="http://schemas.microsoft.com/office/drawing/2014/main" id="{7D6EB1D4-5582-64D6-9E2E-35F776049608}"/>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8646;p25">
                <a:extLst>
                  <a:ext uri="{FF2B5EF4-FFF2-40B4-BE49-F238E27FC236}">
                    <a16:creationId xmlns:a16="http://schemas.microsoft.com/office/drawing/2014/main" id="{30205CA9-2C98-FD28-CD10-CDE33F17149A}"/>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8647;p25">
                <a:extLst>
                  <a:ext uri="{FF2B5EF4-FFF2-40B4-BE49-F238E27FC236}">
                    <a16:creationId xmlns:a16="http://schemas.microsoft.com/office/drawing/2014/main" id="{DED13BC6-06AE-2884-C525-17CDBF373F84}"/>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8648;p25">
                <a:extLst>
                  <a:ext uri="{FF2B5EF4-FFF2-40B4-BE49-F238E27FC236}">
                    <a16:creationId xmlns:a16="http://schemas.microsoft.com/office/drawing/2014/main" id="{04FA8BC8-C71B-0E56-24D1-75207F772581}"/>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8649;p25">
                <a:extLst>
                  <a:ext uri="{FF2B5EF4-FFF2-40B4-BE49-F238E27FC236}">
                    <a16:creationId xmlns:a16="http://schemas.microsoft.com/office/drawing/2014/main" id="{EC38E7E4-9151-420C-9936-8EC7FA5AC401}"/>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8650;p25">
                <a:extLst>
                  <a:ext uri="{FF2B5EF4-FFF2-40B4-BE49-F238E27FC236}">
                    <a16:creationId xmlns:a16="http://schemas.microsoft.com/office/drawing/2014/main" id="{56F99273-4405-314B-A342-A2145ABCEDAE}"/>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8651;p25">
                <a:extLst>
                  <a:ext uri="{FF2B5EF4-FFF2-40B4-BE49-F238E27FC236}">
                    <a16:creationId xmlns:a16="http://schemas.microsoft.com/office/drawing/2014/main" id="{3BD62CFA-BC2D-B298-1D66-9D456437E84A}"/>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8652;p25">
                <a:extLst>
                  <a:ext uri="{FF2B5EF4-FFF2-40B4-BE49-F238E27FC236}">
                    <a16:creationId xmlns:a16="http://schemas.microsoft.com/office/drawing/2014/main" id="{A519E7EB-6788-1D90-650C-35215258DEA0}"/>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8653;p25">
                <a:extLst>
                  <a:ext uri="{FF2B5EF4-FFF2-40B4-BE49-F238E27FC236}">
                    <a16:creationId xmlns:a16="http://schemas.microsoft.com/office/drawing/2014/main" id="{407AFDD5-94A2-8D30-C8BA-F4E55C2F1EC2}"/>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8654;p25">
                <a:extLst>
                  <a:ext uri="{FF2B5EF4-FFF2-40B4-BE49-F238E27FC236}">
                    <a16:creationId xmlns:a16="http://schemas.microsoft.com/office/drawing/2014/main" id="{3391D1BB-ABB6-0156-E4A9-4E52196B103D}"/>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8655;p25">
                <a:extLst>
                  <a:ext uri="{FF2B5EF4-FFF2-40B4-BE49-F238E27FC236}">
                    <a16:creationId xmlns:a16="http://schemas.microsoft.com/office/drawing/2014/main" id="{99E7E7D3-E3A0-3788-AB92-709D6C488C20}"/>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8656;p25">
                <a:extLst>
                  <a:ext uri="{FF2B5EF4-FFF2-40B4-BE49-F238E27FC236}">
                    <a16:creationId xmlns:a16="http://schemas.microsoft.com/office/drawing/2014/main" id="{616AFC8B-72F2-BD02-0A25-9781B297C368}"/>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8657;p25">
                <a:extLst>
                  <a:ext uri="{FF2B5EF4-FFF2-40B4-BE49-F238E27FC236}">
                    <a16:creationId xmlns:a16="http://schemas.microsoft.com/office/drawing/2014/main" id="{4270CCF5-AD22-A5B4-6525-7982773DB8AA}"/>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8658;p25">
                <a:extLst>
                  <a:ext uri="{FF2B5EF4-FFF2-40B4-BE49-F238E27FC236}">
                    <a16:creationId xmlns:a16="http://schemas.microsoft.com/office/drawing/2014/main" id="{FC5482DB-E49E-0FEC-EEF9-D95E4CB2F223}"/>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8659;p25">
                <a:extLst>
                  <a:ext uri="{FF2B5EF4-FFF2-40B4-BE49-F238E27FC236}">
                    <a16:creationId xmlns:a16="http://schemas.microsoft.com/office/drawing/2014/main" id="{EBDFA77F-CE2D-B9BE-640A-622BB2054C7D}"/>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8660;p25">
                <a:extLst>
                  <a:ext uri="{FF2B5EF4-FFF2-40B4-BE49-F238E27FC236}">
                    <a16:creationId xmlns:a16="http://schemas.microsoft.com/office/drawing/2014/main" id="{DCFA805F-9686-90EB-A912-A53AD4F0A170}"/>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8661;p25">
                <a:extLst>
                  <a:ext uri="{FF2B5EF4-FFF2-40B4-BE49-F238E27FC236}">
                    <a16:creationId xmlns:a16="http://schemas.microsoft.com/office/drawing/2014/main" id="{E6192146-09EC-8EE9-D5FC-A11C0C7A47D0}"/>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8662;p25">
                <a:extLst>
                  <a:ext uri="{FF2B5EF4-FFF2-40B4-BE49-F238E27FC236}">
                    <a16:creationId xmlns:a16="http://schemas.microsoft.com/office/drawing/2014/main" id="{14A1D2AA-55C1-32C2-7BD7-ACCDB76991E4}"/>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8663;p25">
                <a:extLst>
                  <a:ext uri="{FF2B5EF4-FFF2-40B4-BE49-F238E27FC236}">
                    <a16:creationId xmlns:a16="http://schemas.microsoft.com/office/drawing/2014/main" id="{042DFDA5-6D19-47E0-F8BE-E0CB6CA08859}"/>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8664;p25">
                <a:extLst>
                  <a:ext uri="{FF2B5EF4-FFF2-40B4-BE49-F238E27FC236}">
                    <a16:creationId xmlns:a16="http://schemas.microsoft.com/office/drawing/2014/main" id="{DCFAFE04-C13F-493B-B1A3-36D0F2D5FC33}"/>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8665;p25">
                <a:extLst>
                  <a:ext uri="{FF2B5EF4-FFF2-40B4-BE49-F238E27FC236}">
                    <a16:creationId xmlns:a16="http://schemas.microsoft.com/office/drawing/2014/main" id="{5F1BE79B-96E7-043C-1D89-9428C0A1024D}"/>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8666;p25">
                <a:extLst>
                  <a:ext uri="{FF2B5EF4-FFF2-40B4-BE49-F238E27FC236}">
                    <a16:creationId xmlns:a16="http://schemas.microsoft.com/office/drawing/2014/main" id="{F48E10BF-EC7D-DCBD-B323-FC0B0A6524E3}"/>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8667;p25">
                <a:extLst>
                  <a:ext uri="{FF2B5EF4-FFF2-40B4-BE49-F238E27FC236}">
                    <a16:creationId xmlns:a16="http://schemas.microsoft.com/office/drawing/2014/main" id="{82C8FF8F-944A-BDC1-5398-3B3B8017AF40}"/>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8668;p25">
                <a:extLst>
                  <a:ext uri="{FF2B5EF4-FFF2-40B4-BE49-F238E27FC236}">
                    <a16:creationId xmlns:a16="http://schemas.microsoft.com/office/drawing/2014/main" id="{E1DDBCDE-DA15-DD40-70D6-009C6DEF2373}"/>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8669;p25">
                <a:extLst>
                  <a:ext uri="{FF2B5EF4-FFF2-40B4-BE49-F238E27FC236}">
                    <a16:creationId xmlns:a16="http://schemas.microsoft.com/office/drawing/2014/main" id="{C976DCC6-1DD7-DBBC-2BCD-BC5CB15C305F}"/>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8670;p25">
                <a:extLst>
                  <a:ext uri="{FF2B5EF4-FFF2-40B4-BE49-F238E27FC236}">
                    <a16:creationId xmlns:a16="http://schemas.microsoft.com/office/drawing/2014/main" id="{CDD6F798-343C-B50A-1040-5B2AB8117F87}"/>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8671;p25">
                <a:extLst>
                  <a:ext uri="{FF2B5EF4-FFF2-40B4-BE49-F238E27FC236}">
                    <a16:creationId xmlns:a16="http://schemas.microsoft.com/office/drawing/2014/main" id="{A21426A7-DEEF-0CCC-E429-CB97C2657EC5}"/>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8672;p25">
                <a:extLst>
                  <a:ext uri="{FF2B5EF4-FFF2-40B4-BE49-F238E27FC236}">
                    <a16:creationId xmlns:a16="http://schemas.microsoft.com/office/drawing/2014/main" id="{16FE9D0F-B0C9-892F-D96E-3F9E5C7D24CA}"/>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8673;p25">
                <a:extLst>
                  <a:ext uri="{FF2B5EF4-FFF2-40B4-BE49-F238E27FC236}">
                    <a16:creationId xmlns:a16="http://schemas.microsoft.com/office/drawing/2014/main" id="{3D6C8D01-DAB5-76D4-8F21-47E41E79841E}"/>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8674;p25">
                <a:extLst>
                  <a:ext uri="{FF2B5EF4-FFF2-40B4-BE49-F238E27FC236}">
                    <a16:creationId xmlns:a16="http://schemas.microsoft.com/office/drawing/2014/main" id="{95F5A09E-521C-F4CF-B1C8-A7A78E4FB8C3}"/>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8675;p25">
                <a:extLst>
                  <a:ext uri="{FF2B5EF4-FFF2-40B4-BE49-F238E27FC236}">
                    <a16:creationId xmlns:a16="http://schemas.microsoft.com/office/drawing/2014/main" id="{A1CF043A-CF99-698A-7B9D-74204F98B01E}"/>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8676;p25">
                <a:extLst>
                  <a:ext uri="{FF2B5EF4-FFF2-40B4-BE49-F238E27FC236}">
                    <a16:creationId xmlns:a16="http://schemas.microsoft.com/office/drawing/2014/main" id="{6DC5EE76-1C28-15A8-7EAB-30102CE33B36}"/>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8677;p25">
                <a:extLst>
                  <a:ext uri="{FF2B5EF4-FFF2-40B4-BE49-F238E27FC236}">
                    <a16:creationId xmlns:a16="http://schemas.microsoft.com/office/drawing/2014/main" id="{FC5FDA2B-F483-ABB3-53AB-F1D7DD0AF3A8}"/>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8678;p25">
                <a:extLst>
                  <a:ext uri="{FF2B5EF4-FFF2-40B4-BE49-F238E27FC236}">
                    <a16:creationId xmlns:a16="http://schemas.microsoft.com/office/drawing/2014/main" id="{2C8C9780-18E3-9F45-70FC-D1BCDFEF3850}"/>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8679;p25">
                <a:extLst>
                  <a:ext uri="{FF2B5EF4-FFF2-40B4-BE49-F238E27FC236}">
                    <a16:creationId xmlns:a16="http://schemas.microsoft.com/office/drawing/2014/main" id="{DA223D40-99BD-AE52-1997-0607639D2CC6}"/>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8680;p25">
                <a:extLst>
                  <a:ext uri="{FF2B5EF4-FFF2-40B4-BE49-F238E27FC236}">
                    <a16:creationId xmlns:a16="http://schemas.microsoft.com/office/drawing/2014/main" id="{16359273-8BE5-9674-9736-C907E69DC9EE}"/>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8681;p25">
                <a:extLst>
                  <a:ext uri="{FF2B5EF4-FFF2-40B4-BE49-F238E27FC236}">
                    <a16:creationId xmlns:a16="http://schemas.microsoft.com/office/drawing/2014/main" id="{7FFB6AB2-5433-7540-14A3-6184AD2698CE}"/>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8682;p25">
                <a:extLst>
                  <a:ext uri="{FF2B5EF4-FFF2-40B4-BE49-F238E27FC236}">
                    <a16:creationId xmlns:a16="http://schemas.microsoft.com/office/drawing/2014/main" id="{7B32AED1-14E8-DCBF-5CB8-2B56C688E7E2}"/>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18683;p25">
              <a:extLst>
                <a:ext uri="{FF2B5EF4-FFF2-40B4-BE49-F238E27FC236}">
                  <a16:creationId xmlns:a16="http://schemas.microsoft.com/office/drawing/2014/main" id="{8D142A08-B377-7238-0197-B4BCFB236B3A}"/>
                </a:ext>
              </a:extLst>
            </p:cNvPr>
            <p:cNvGrpSpPr/>
            <p:nvPr/>
          </p:nvGrpSpPr>
          <p:grpSpPr>
            <a:xfrm>
              <a:off x="7960014" y="4013599"/>
              <a:ext cx="1439994" cy="1395388"/>
              <a:chOff x="697369" y="3434555"/>
              <a:chExt cx="393850" cy="381639"/>
            </a:xfrm>
          </p:grpSpPr>
          <p:sp>
            <p:nvSpPr>
              <p:cNvPr id="6" name="Google Shape;18684;p25">
                <a:extLst>
                  <a:ext uri="{FF2B5EF4-FFF2-40B4-BE49-F238E27FC236}">
                    <a16:creationId xmlns:a16="http://schemas.microsoft.com/office/drawing/2014/main" id="{64D39B78-6822-DF1B-175A-F0FF7B88A3FC}"/>
                  </a:ext>
                </a:extLst>
              </p:cNvPr>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8685;p25">
                <a:extLst>
                  <a:ext uri="{FF2B5EF4-FFF2-40B4-BE49-F238E27FC236}">
                    <a16:creationId xmlns:a16="http://schemas.microsoft.com/office/drawing/2014/main" id="{EF0D8426-9AA8-EAF5-22C5-26E848058DFA}"/>
                  </a:ext>
                </a:extLst>
              </p:cNvPr>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8686;p25">
                <a:extLst>
                  <a:ext uri="{FF2B5EF4-FFF2-40B4-BE49-F238E27FC236}">
                    <a16:creationId xmlns:a16="http://schemas.microsoft.com/office/drawing/2014/main" id="{CA2E2A49-9144-F931-2311-6829F02C2AB7}"/>
                  </a:ext>
                </a:extLst>
              </p:cNvPr>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8687;p25">
                <a:extLst>
                  <a:ext uri="{FF2B5EF4-FFF2-40B4-BE49-F238E27FC236}">
                    <a16:creationId xmlns:a16="http://schemas.microsoft.com/office/drawing/2014/main" id="{A2FBF090-0071-8D2F-0473-5FF9F9961F14}"/>
                  </a:ext>
                </a:extLst>
              </p:cNvPr>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8688;p25">
                <a:extLst>
                  <a:ext uri="{FF2B5EF4-FFF2-40B4-BE49-F238E27FC236}">
                    <a16:creationId xmlns:a16="http://schemas.microsoft.com/office/drawing/2014/main" id="{23A76A4A-A489-F895-6CC5-E3FFAD676C0F}"/>
                  </a:ext>
                </a:extLst>
              </p:cNvPr>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689;p25">
                <a:extLst>
                  <a:ext uri="{FF2B5EF4-FFF2-40B4-BE49-F238E27FC236}">
                    <a16:creationId xmlns:a16="http://schemas.microsoft.com/office/drawing/2014/main" id="{F49A9285-EA1A-0656-437F-A4AED62CD0F9}"/>
                  </a:ext>
                </a:extLst>
              </p:cNvPr>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8690;p25">
                <a:extLst>
                  <a:ext uri="{FF2B5EF4-FFF2-40B4-BE49-F238E27FC236}">
                    <a16:creationId xmlns:a16="http://schemas.microsoft.com/office/drawing/2014/main" id="{13571EA9-92DE-D7AD-7E05-0DDE846CAF73}"/>
                  </a:ext>
                </a:extLst>
              </p:cNvPr>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8691;p25">
                <a:extLst>
                  <a:ext uri="{FF2B5EF4-FFF2-40B4-BE49-F238E27FC236}">
                    <a16:creationId xmlns:a16="http://schemas.microsoft.com/office/drawing/2014/main" id="{C119D4D3-04D9-C442-8E30-976ED4E2D99E}"/>
                  </a:ext>
                </a:extLst>
              </p:cNvPr>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8692;p25">
                <a:extLst>
                  <a:ext uri="{FF2B5EF4-FFF2-40B4-BE49-F238E27FC236}">
                    <a16:creationId xmlns:a16="http://schemas.microsoft.com/office/drawing/2014/main" id="{C9340310-CF70-4FC3-EBEE-93E709625463}"/>
                  </a:ext>
                </a:extLst>
              </p:cNvPr>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693;p25">
                <a:extLst>
                  <a:ext uri="{FF2B5EF4-FFF2-40B4-BE49-F238E27FC236}">
                    <a16:creationId xmlns:a16="http://schemas.microsoft.com/office/drawing/2014/main" id="{032CFED5-B760-57F7-4BBA-E7592E267617}"/>
                  </a:ext>
                </a:extLst>
              </p:cNvPr>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8694;p25">
                <a:extLst>
                  <a:ext uri="{FF2B5EF4-FFF2-40B4-BE49-F238E27FC236}">
                    <a16:creationId xmlns:a16="http://schemas.microsoft.com/office/drawing/2014/main" id="{2F58F0EE-C27A-249B-2890-C205A14AFDAD}"/>
                  </a:ext>
                </a:extLst>
              </p:cNvPr>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8695;p25">
                <a:extLst>
                  <a:ext uri="{FF2B5EF4-FFF2-40B4-BE49-F238E27FC236}">
                    <a16:creationId xmlns:a16="http://schemas.microsoft.com/office/drawing/2014/main" id="{006D8F17-DA17-3494-BA64-6E5966D8F664}"/>
                  </a:ext>
                </a:extLst>
              </p:cNvPr>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8696;p25">
                <a:extLst>
                  <a:ext uri="{FF2B5EF4-FFF2-40B4-BE49-F238E27FC236}">
                    <a16:creationId xmlns:a16="http://schemas.microsoft.com/office/drawing/2014/main" id="{11A88FE9-3A6F-F851-109F-1E5546B9CDA1}"/>
                  </a:ext>
                </a:extLst>
              </p:cNvPr>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8697;p25">
                <a:extLst>
                  <a:ext uri="{FF2B5EF4-FFF2-40B4-BE49-F238E27FC236}">
                    <a16:creationId xmlns:a16="http://schemas.microsoft.com/office/drawing/2014/main" id="{40859E1B-4044-AB56-3C51-54E07D5F10F6}"/>
                  </a:ext>
                </a:extLst>
              </p:cNvPr>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698;p25">
                <a:extLst>
                  <a:ext uri="{FF2B5EF4-FFF2-40B4-BE49-F238E27FC236}">
                    <a16:creationId xmlns:a16="http://schemas.microsoft.com/office/drawing/2014/main" id="{498DF97F-8C81-6BBD-D6AD-08D88B69697C}"/>
                  </a:ext>
                </a:extLst>
              </p:cNvPr>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8699;p25">
                <a:extLst>
                  <a:ext uri="{FF2B5EF4-FFF2-40B4-BE49-F238E27FC236}">
                    <a16:creationId xmlns:a16="http://schemas.microsoft.com/office/drawing/2014/main" id="{F20F084C-11BC-B1A1-10F9-43C54F28ABF8}"/>
                  </a:ext>
                </a:extLst>
              </p:cNvPr>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8700;p25">
                <a:extLst>
                  <a:ext uri="{FF2B5EF4-FFF2-40B4-BE49-F238E27FC236}">
                    <a16:creationId xmlns:a16="http://schemas.microsoft.com/office/drawing/2014/main" id="{0229B51C-E8B8-0772-1864-DFD4B37F52BC}"/>
                  </a:ext>
                </a:extLst>
              </p:cNvPr>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8701;p25">
                <a:extLst>
                  <a:ext uri="{FF2B5EF4-FFF2-40B4-BE49-F238E27FC236}">
                    <a16:creationId xmlns:a16="http://schemas.microsoft.com/office/drawing/2014/main" id="{DBFDCB18-F4CC-EED5-3AAD-2A4FDEB25DFD}"/>
                  </a:ext>
                </a:extLst>
              </p:cNvPr>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8702;p25">
                <a:extLst>
                  <a:ext uri="{FF2B5EF4-FFF2-40B4-BE49-F238E27FC236}">
                    <a16:creationId xmlns:a16="http://schemas.microsoft.com/office/drawing/2014/main" id="{4ABFD2A2-7562-3C93-36B0-77313A7CAB1A}"/>
                  </a:ext>
                </a:extLst>
              </p:cNvPr>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8703;p25">
                <a:extLst>
                  <a:ext uri="{FF2B5EF4-FFF2-40B4-BE49-F238E27FC236}">
                    <a16:creationId xmlns:a16="http://schemas.microsoft.com/office/drawing/2014/main" id="{9D52C374-914E-80AD-DD7B-FB2C89493EB6}"/>
                  </a:ext>
                </a:extLst>
              </p:cNvPr>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8704;p25">
                <a:extLst>
                  <a:ext uri="{FF2B5EF4-FFF2-40B4-BE49-F238E27FC236}">
                    <a16:creationId xmlns:a16="http://schemas.microsoft.com/office/drawing/2014/main" id="{C65B963A-8767-0643-8910-5A0408CBF769}"/>
                  </a:ext>
                </a:extLst>
              </p:cNvPr>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8705;p25">
                <a:extLst>
                  <a:ext uri="{FF2B5EF4-FFF2-40B4-BE49-F238E27FC236}">
                    <a16:creationId xmlns:a16="http://schemas.microsoft.com/office/drawing/2014/main" id="{D6F519EA-4260-2401-585F-5CA828568821}"/>
                  </a:ext>
                </a:extLst>
              </p:cNvPr>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8706;p25">
                <a:extLst>
                  <a:ext uri="{FF2B5EF4-FFF2-40B4-BE49-F238E27FC236}">
                    <a16:creationId xmlns:a16="http://schemas.microsoft.com/office/drawing/2014/main" id="{1AAAF6B8-6F58-9920-2D6E-D05FB035ABEA}"/>
                  </a:ext>
                </a:extLst>
              </p:cNvPr>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8707;p25">
                <a:extLst>
                  <a:ext uri="{FF2B5EF4-FFF2-40B4-BE49-F238E27FC236}">
                    <a16:creationId xmlns:a16="http://schemas.microsoft.com/office/drawing/2014/main" id="{993EE64F-DB94-C0BF-5DF4-B56B86D195AA}"/>
                  </a:ext>
                </a:extLst>
              </p:cNvPr>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8708;p25">
                <a:extLst>
                  <a:ext uri="{FF2B5EF4-FFF2-40B4-BE49-F238E27FC236}">
                    <a16:creationId xmlns:a16="http://schemas.microsoft.com/office/drawing/2014/main" id="{8BEEDCB0-51B3-4D3F-CC1B-11134F9E8907}"/>
                  </a:ext>
                </a:extLst>
              </p:cNvPr>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8709;p25">
                <a:extLst>
                  <a:ext uri="{FF2B5EF4-FFF2-40B4-BE49-F238E27FC236}">
                    <a16:creationId xmlns:a16="http://schemas.microsoft.com/office/drawing/2014/main" id="{EF353459-4282-73B4-0A65-3079FD7D3D2A}"/>
                  </a:ext>
                </a:extLst>
              </p:cNvPr>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8710;p25">
                <a:extLst>
                  <a:ext uri="{FF2B5EF4-FFF2-40B4-BE49-F238E27FC236}">
                    <a16:creationId xmlns:a16="http://schemas.microsoft.com/office/drawing/2014/main" id="{0E66EB7E-4533-2CA0-91F6-EF944844B197}"/>
                  </a:ext>
                </a:extLst>
              </p:cNvPr>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8711;p25">
                <a:extLst>
                  <a:ext uri="{FF2B5EF4-FFF2-40B4-BE49-F238E27FC236}">
                    <a16:creationId xmlns:a16="http://schemas.microsoft.com/office/drawing/2014/main" id="{DB3449B6-7982-F84A-2F01-F997CD527CD3}"/>
                  </a:ext>
                </a:extLst>
              </p:cNvPr>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8712;p25">
                <a:extLst>
                  <a:ext uri="{FF2B5EF4-FFF2-40B4-BE49-F238E27FC236}">
                    <a16:creationId xmlns:a16="http://schemas.microsoft.com/office/drawing/2014/main" id="{2FBDC507-3EC4-971F-FA2B-D41AF3674D62}"/>
                  </a:ext>
                </a:extLst>
              </p:cNvPr>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8713;p25">
                <a:extLst>
                  <a:ext uri="{FF2B5EF4-FFF2-40B4-BE49-F238E27FC236}">
                    <a16:creationId xmlns:a16="http://schemas.microsoft.com/office/drawing/2014/main" id="{E9261B31-13C4-A1DD-5562-B5586640B370}"/>
                  </a:ext>
                </a:extLst>
              </p:cNvPr>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8714;p25">
                <a:extLst>
                  <a:ext uri="{FF2B5EF4-FFF2-40B4-BE49-F238E27FC236}">
                    <a16:creationId xmlns:a16="http://schemas.microsoft.com/office/drawing/2014/main" id="{2048534C-7D09-08D5-16E2-307EB5853F93}"/>
                  </a:ext>
                </a:extLst>
              </p:cNvPr>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8715;p25">
                <a:extLst>
                  <a:ext uri="{FF2B5EF4-FFF2-40B4-BE49-F238E27FC236}">
                    <a16:creationId xmlns:a16="http://schemas.microsoft.com/office/drawing/2014/main" id="{451AB92C-0F8B-EEB7-99EC-F1BC4B79F53A}"/>
                  </a:ext>
                </a:extLst>
              </p:cNvPr>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8716;p25">
                <a:extLst>
                  <a:ext uri="{FF2B5EF4-FFF2-40B4-BE49-F238E27FC236}">
                    <a16:creationId xmlns:a16="http://schemas.microsoft.com/office/drawing/2014/main" id="{0839C167-1A2B-0370-56DE-38F7B5F132AC}"/>
                  </a:ext>
                </a:extLst>
              </p:cNvPr>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8717;p25">
                <a:extLst>
                  <a:ext uri="{FF2B5EF4-FFF2-40B4-BE49-F238E27FC236}">
                    <a16:creationId xmlns:a16="http://schemas.microsoft.com/office/drawing/2014/main" id="{AECBC9C3-2D23-AC9A-306E-C2FD31D033DB}"/>
                  </a:ext>
                </a:extLst>
              </p:cNvPr>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8718;p25">
                <a:extLst>
                  <a:ext uri="{FF2B5EF4-FFF2-40B4-BE49-F238E27FC236}">
                    <a16:creationId xmlns:a16="http://schemas.microsoft.com/office/drawing/2014/main" id="{EE5D1EA1-5126-002B-25C1-73B1817A96C9}"/>
                  </a:ext>
                </a:extLst>
              </p:cNvPr>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8719;p25">
                <a:extLst>
                  <a:ext uri="{FF2B5EF4-FFF2-40B4-BE49-F238E27FC236}">
                    <a16:creationId xmlns:a16="http://schemas.microsoft.com/office/drawing/2014/main" id="{39D41B6B-450E-428B-2746-EACC8F8A6B0E}"/>
                  </a:ext>
                </a:extLst>
              </p:cNvPr>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8720;p25">
                <a:extLst>
                  <a:ext uri="{FF2B5EF4-FFF2-40B4-BE49-F238E27FC236}">
                    <a16:creationId xmlns:a16="http://schemas.microsoft.com/office/drawing/2014/main" id="{C1994B8D-B46D-13B1-D0FB-DDAFC9F84647}"/>
                  </a:ext>
                </a:extLst>
              </p:cNvPr>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6" name="Google Shape;18721;p25">
            <a:extLst>
              <a:ext uri="{FF2B5EF4-FFF2-40B4-BE49-F238E27FC236}">
                <a16:creationId xmlns:a16="http://schemas.microsoft.com/office/drawing/2014/main" id="{6055C631-F6CD-B67A-147A-AE387F4DEBC6}"/>
              </a:ext>
            </a:extLst>
          </p:cNvPr>
          <p:cNvGrpSpPr/>
          <p:nvPr userDrawn="1"/>
        </p:nvGrpSpPr>
        <p:grpSpPr>
          <a:xfrm rot="10800000">
            <a:off x="-917485" y="-857133"/>
            <a:ext cx="4315355" cy="4089830"/>
            <a:chOff x="6901103" y="3112788"/>
            <a:chExt cx="2713548" cy="2571735"/>
          </a:xfrm>
        </p:grpSpPr>
        <p:grpSp>
          <p:nvGrpSpPr>
            <p:cNvPr id="207" name="Google Shape;18722;p25">
              <a:extLst>
                <a:ext uri="{FF2B5EF4-FFF2-40B4-BE49-F238E27FC236}">
                  <a16:creationId xmlns:a16="http://schemas.microsoft.com/office/drawing/2014/main" id="{0790F0D6-D13F-99D6-B020-BD191EAB8B2B}"/>
                </a:ext>
              </a:extLst>
            </p:cNvPr>
            <p:cNvGrpSpPr/>
            <p:nvPr/>
          </p:nvGrpSpPr>
          <p:grpSpPr>
            <a:xfrm rot="-2700100" flipH="1">
              <a:off x="7104965" y="4235945"/>
              <a:ext cx="1352504" cy="1136874"/>
              <a:chOff x="4168732" y="1578984"/>
              <a:chExt cx="556852" cy="468086"/>
            </a:xfrm>
          </p:grpSpPr>
          <p:sp>
            <p:nvSpPr>
              <p:cNvPr id="327" name="Google Shape;18723;p25">
                <a:extLst>
                  <a:ext uri="{FF2B5EF4-FFF2-40B4-BE49-F238E27FC236}">
                    <a16:creationId xmlns:a16="http://schemas.microsoft.com/office/drawing/2014/main" id="{C9AA1616-4E3D-FC1C-8103-BC61DFA253A1}"/>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8724;p25">
                <a:extLst>
                  <a:ext uri="{FF2B5EF4-FFF2-40B4-BE49-F238E27FC236}">
                    <a16:creationId xmlns:a16="http://schemas.microsoft.com/office/drawing/2014/main" id="{DF5A2392-A206-E76F-0F3C-6BAEC18F5643}"/>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8725;p25">
                <a:extLst>
                  <a:ext uri="{FF2B5EF4-FFF2-40B4-BE49-F238E27FC236}">
                    <a16:creationId xmlns:a16="http://schemas.microsoft.com/office/drawing/2014/main" id="{57FCA795-D973-C269-EDEA-1C890E815B30}"/>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8726;p25">
                <a:extLst>
                  <a:ext uri="{FF2B5EF4-FFF2-40B4-BE49-F238E27FC236}">
                    <a16:creationId xmlns:a16="http://schemas.microsoft.com/office/drawing/2014/main" id="{0677E0B3-436A-0527-7216-8935FA8D8B66}"/>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8727;p25">
                <a:extLst>
                  <a:ext uri="{FF2B5EF4-FFF2-40B4-BE49-F238E27FC236}">
                    <a16:creationId xmlns:a16="http://schemas.microsoft.com/office/drawing/2014/main" id="{8FFA7105-48B2-B90C-D3DB-94BB5CFD1B19}"/>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8728;p25">
                <a:extLst>
                  <a:ext uri="{FF2B5EF4-FFF2-40B4-BE49-F238E27FC236}">
                    <a16:creationId xmlns:a16="http://schemas.microsoft.com/office/drawing/2014/main" id="{46FDA88E-8246-5EE6-B3D8-00AF1A4E8722}"/>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8729;p25">
                <a:extLst>
                  <a:ext uri="{FF2B5EF4-FFF2-40B4-BE49-F238E27FC236}">
                    <a16:creationId xmlns:a16="http://schemas.microsoft.com/office/drawing/2014/main" id="{FAF94A06-9BFA-CE2D-6C4D-CBFF79E26DFC}"/>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8730;p25">
                <a:extLst>
                  <a:ext uri="{FF2B5EF4-FFF2-40B4-BE49-F238E27FC236}">
                    <a16:creationId xmlns:a16="http://schemas.microsoft.com/office/drawing/2014/main" id="{97B6FCA4-8977-112A-286E-C4B90B714896}"/>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8731;p25">
                <a:extLst>
                  <a:ext uri="{FF2B5EF4-FFF2-40B4-BE49-F238E27FC236}">
                    <a16:creationId xmlns:a16="http://schemas.microsoft.com/office/drawing/2014/main" id="{E1D92A5B-64E0-4CE6-5B60-31AC59E837E0}"/>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8732;p25">
                <a:extLst>
                  <a:ext uri="{FF2B5EF4-FFF2-40B4-BE49-F238E27FC236}">
                    <a16:creationId xmlns:a16="http://schemas.microsoft.com/office/drawing/2014/main" id="{F7AA881D-882C-AEE6-FAEE-C21EBFBEA33F}"/>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8733;p25">
                <a:extLst>
                  <a:ext uri="{FF2B5EF4-FFF2-40B4-BE49-F238E27FC236}">
                    <a16:creationId xmlns:a16="http://schemas.microsoft.com/office/drawing/2014/main" id="{56276D65-E714-2C5E-C8D7-6DCA68C3FB43}"/>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8734;p25">
                <a:extLst>
                  <a:ext uri="{FF2B5EF4-FFF2-40B4-BE49-F238E27FC236}">
                    <a16:creationId xmlns:a16="http://schemas.microsoft.com/office/drawing/2014/main" id="{5DA8FB5F-BAFB-55ED-6DE6-9E60868A7311}"/>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8735;p25">
                <a:extLst>
                  <a:ext uri="{FF2B5EF4-FFF2-40B4-BE49-F238E27FC236}">
                    <a16:creationId xmlns:a16="http://schemas.microsoft.com/office/drawing/2014/main" id="{9D49D81C-E9B7-4848-AE24-664BFE76E708}"/>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8736;p25">
                <a:extLst>
                  <a:ext uri="{FF2B5EF4-FFF2-40B4-BE49-F238E27FC236}">
                    <a16:creationId xmlns:a16="http://schemas.microsoft.com/office/drawing/2014/main" id="{5D46E403-A8CD-1A87-94C2-A8AA46A47CC7}"/>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8737;p25">
                <a:extLst>
                  <a:ext uri="{FF2B5EF4-FFF2-40B4-BE49-F238E27FC236}">
                    <a16:creationId xmlns:a16="http://schemas.microsoft.com/office/drawing/2014/main" id="{0EBFE4C0-6387-E91D-1FE8-623A80A1BCC6}"/>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8738;p25">
                <a:extLst>
                  <a:ext uri="{FF2B5EF4-FFF2-40B4-BE49-F238E27FC236}">
                    <a16:creationId xmlns:a16="http://schemas.microsoft.com/office/drawing/2014/main" id="{FE89A843-3970-6CE4-76BF-C4646421B2D7}"/>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8739;p25">
                <a:extLst>
                  <a:ext uri="{FF2B5EF4-FFF2-40B4-BE49-F238E27FC236}">
                    <a16:creationId xmlns:a16="http://schemas.microsoft.com/office/drawing/2014/main" id="{715EC046-6689-D711-CC9F-33F8C8BB14E4}"/>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8740;p25">
                <a:extLst>
                  <a:ext uri="{FF2B5EF4-FFF2-40B4-BE49-F238E27FC236}">
                    <a16:creationId xmlns:a16="http://schemas.microsoft.com/office/drawing/2014/main" id="{39358FA0-FFDA-48C2-9DBC-4E7645432B57}"/>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8741;p25">
                <a:extLst>
                  <a:ext uri="{FF2B5EF4-FFF2-40B4-BE49-F238E27FC236}">
                    <a16:creationId xmlns:a16="http://schemas.microsoft.com/office/drawing/2014/main" id="{FAC95A6E-7217-64D3-AA13-A349FBF2D7C6}"/>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8742;p25">
                <a:extLst>
                  <a:ext uri="{FF2B5EF4-FFF2-40B4-BE49-F238E27FC236}">
                    <a16:creationId xmlns:a16="http://schemas.microsoft.com/office/drawing/2014/main" id="{5105F9AC-ADED-D68C-84D8-5D370EE49910}"/>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8743;p25">
                <a:extLst>
                  <a:ext uri="{FF2B5EF4-FFF2-40B4-BE49-F238E27FC236}">
                    <a16:creationId xmlns:a16="http://schemas.microsoft.com/office/drawing/2014/main" id="{422C7399-1716-49CF-B8ED-0A96E1FC4FC2}"/>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8744;p25">
                <a:extLst>
                  <a:ext uri="{FF2B5EF4-FFF2-40B4-BE49-F238E27FC236}">
                    <a16:creationId xmlns:a16="http://schemas.microsoft.com/office/drawing/2014/main" id="{235E97C2-0185-11D2-3A51-7F55E7C22198}"/>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8745;p25">
                <a:extLst>
                  <a:ext uri="{FF2B5EF4-FFF2-40B4-BE49-F238E27FC236}">
                    <a16:creationId xmlns:a16="http://schemas.microsoft.com/office/drawing/2014/main" id="{AFADF233-BB37-543C-E8FB-6DB546CCE128}"/>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8746;p25">
                <a:extLst>
                  <a:ext uri="{FF2B5EF4-FFF2-40B4-BE49-F238E27FC236}">
                    <a16:creationId xmlns:a16="http://schemas.microsoft.com/office/drawing/2014/main" id="{6C8A052D-6AA6-E95D-10F5-01F4B567D6CB}"/>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8747;p25">
                <a:extLst>
                  <a:ext uri="{FF2B5EF4-FFF2-40B4-BE49-F238E27FC236}">
                    <a16:creationId xmlns:a16="http://schemas.microsoft.com/office/drawing/2014/main" id="{A3E3017C-65BE-4130-BEA0-5C097C307716}"/>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8748;p25">
                <a:extLst>
                  <a:ext uri="{FF2B5EF4-FFF2-40B4-BE49-F238E27FC236}">
                    <a16:creationId xmlns:a16="http://schemas.microsoft.com/office/drawing/2014/main" id="{1725C271-301A-B2CB-2B11-9322F3D53435}"/>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8749;p25">
                <a:extLst>
                  <a:ext uri="{FF2B5EF4-FFF2-40B4-BE49-F238E27FC236}">
                    <a16:creationId xmlns:a16="http://schemas.microsoft.com/office/drawing/2014/main" id="{16C2CD03-BC96-F3A4-A4E4-A48F9E165905}"/>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8750;p25">
                <a:extLst>
                  <a:ext uri="{FF2B5EF4-FFF2-40B4-BE49-F238E27FC236}">
                    <a16:creationId xmlns:a16="http://schemas.microsoft.com/office/drawing/2014/main" id="{42DDE5BE-F9A1-DA55-271F-38F470D07A33}"/>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8751;p25">
                <a:extLst>
                  <a:ext uri="{FF2B5EF4-FFF2-40B4-BE49-F238E27FC236}">
                    <a16:creationId xmlns:a16="http://schemas.microsoft.com/office/drawing/2014/main" id="{DC570211-106B-7538-666E-20F82D8121C0}"/>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8752;p25">
                <a:extLst>
                  <a:ext uri="{FF2B5EF4-FFF2-40B4-BE49-F238E27FC236}">
                    <a16:creationId xmlns:a16="http://schemas.microsoft.com/office/drawing/2014/main" id="{12C7E594-E583-C23A-0FB9-C37DC4CD0998}"/>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8753;p25">
                <a:extLst>
                  <a:ext uri="{FF2B5EF4-FFF2-40B4-BE49-F238E27FC236}">
                    <a16:creationId xmlns:a16="http://schemas.microsoft.com/office/drawing/2014/main" id="{E0635FF1-96C5-515C-2263-951931611DF6}"/>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8754;p25">
                <a:extLst>
                  <a:ext uri="{FF2B5EF4-FFF2-40B4-BE49-F238E27FC236}">
                    <a16:creationId xmlns:a16="http://schemas.microsoft.com/office/drawing/2014/main" id="{80FAE083-C746-2135-EC6D-C53762DA5BC3}"/>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8755;p25">
                <a:extLst>
                  <a:ext uri="{FF2B5EF4-FFF2-40B4-BE49-F238E27FC236}">
                    <a16:creationId xmlns:a16="http://schemas.microsoft.com/office/drawing/2014/main" id="{7431B4AB-01B8-2005-559F-DFB7D2DE409F}"/>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8756;p25">
                <a:extLst>
                  <a:ext uri="{FF2B5EF4-FFF2-40B4-BE49-F238E27FC236}">
                    <a16:creationId xmlns:a16="http://schemas.microsoft.com/office/drawing/2014/main" id="{D72BDE1D-E28D-DAEF-EC90-06D932E52708}"/>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8757;p25">
                <a:extLst>
                  <a:ext uri="{FF2B5EF4-FFF2-40B4-BE49-F238E27FC236}">
                    <a16:creationId xmlns:a16="http://schemas.microsoft.com/office/drawing/2014/main" id="{B2D46D43-362F-B943-4BBD-8E91818810B2}"/>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8758;p25">
                <a:extLst>
                  <a:ext uri="{FF2B5EF4-FFF2-40B4-BE49-F238E27FC236}">
                    <a16:creationId xmlns:a16="http://schemas.microsoft.com/office/drawing/2014/main" id="{43780C50-83BC-02DF-06CB-663B9545237D}"/>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8759;p25">
                <a:extLst>
                  <a:ext uri="{FF2B5EF4-FFF2-40B4-BE49-F238E27FC236}">
                    <a16:creationId xmlns:a16="http://schemas.microsoft.com/office/drawing/2014/main" id="{F8ABFD03-7397-F3BE-44C2-5D1094B01A42}"/>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8760;p25">
                <a:extLst>
                  <a:ext uri="{FF2B5EF4-FFF2-40B4-BE49-F238E27FC236}">
                    <a16:creationId xmlns:a16="http://schemas.microsoft.com/office/drawing/2014/main" id="{A6BB496D-1E5A-F623-DDF7-67342D5E7967}"/>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8761;p25">
                <a:extLst>
                  <a:ext uri="{FF2B5EF4-FFF2-40B4-BE49-F238E27FC236}">
                    <a16:creationId xmlns:a16="http://schemas.microsoft.com/office/drawing/2014/main" id="{7E029E45-8578-FB22-BEB2-49950B0B2E96}"/>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8762;p25">
                <a:extLst>
                  <a:ext uri="{FF2B5EF4-FFF2-40B4-BE49-F238E27FC236}">
                    <a16:creationId xmlns:a16="http://schemas.microsoft.com/office/drawing/2014/main" id="{7EC05482-3440-5F9F-214B-DBAF743C0DAE}"/>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8763;p25">
                <a:extLst>
                  <a:ext uri="{FF2B5EF4-FFF2-40B4-BE49-F238E27FC236}">
                    <a16:creationId xmlns:a16="http://schemas.microsoft.com/office/drawing/2014/main" id="{C6B5727B-1002-4893-57ED-F7A354312914}"/>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8764;p25">
                <a:extLst>
                  <a:ext uri="{FF2B5EF4-FFF2-40B4-BE49-F238E27FC236}">
                    <a16:creationId xmlns:a16="http://schemas.microsoft.com/office/drawing/2014/main" id="{A9897D72-2DDA-6CB6-C4F9-9098398AC79F}"/>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8765;p25">
                <a:extLst>
                  <a:ext uri="{FF2B5EF4-FFF2-40B4-BE49-F238E27FC236}">
                    <a16:creationId xmlns:a16="http://schemas.microsoft.com/office/drawing/2014/main" id="{B989EED6-EDF1-A987-D9F4-F0BDA23CE6AA}"/>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8766;p25">
                <a:extLst>
                  <a:ext uri="{FF2B5EF4-FFF2-40B4-BE49-F238E27FC236}">
                    <a16:creationId xmlns:a16="http://schemas.microsoft.com/office/drawing/2014/main" id="{AECB1FCE-4253-387F-0937-640B3DF67FD4}"/>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8767;p25">
                <a:extLst>
                  <a:ext uri="{FF2B5EF4-FFF2-40B4-BE49-F238E27FC236}">
                    <a16:creationId xmlns:a16="http://schemas.microsoft.com/office/drawing/2014/main" id="{8C73DAF0-80BC-77B6-96A8-3C9CEC00FB2A}"/>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8768;p25">
                <a:extLst>
                  <a:ext uri="{FF2B5EF4-FFF2-40B4-BE49-F238E27FC236}">
                    <a16:creationId xmlns:a16="http://schemas.microsoft.com/office/drawing/2014/main" id="{14AFF6A4-825D-904C-997B-DA1C9AE727CF}"/>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8769;p25">
                <a:extLst>
                  <a:ext uri="{FF2B5EF4-FFF2-40B4-BE49-F238E27FC236}">
                    <a16:creationId xmlns:a16="http://schemas.microsoft.com/office/drawing/2014/main" id="{9CDD47AD-6049-BE1E-B648-C03EAD9116CE}"/>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8770;p25">
                <a:extLst>
                  <a:ext uri="{FF2B5EF4-FFF2-40B4-BE49-F238E27FC236}">
                    <a16:creationId xmlns:a16="http://schemas.microsoft.com/office/drawing/2014/main" id="{5CB91541-0252-FBF9-C182-88B90748E754}"/>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8771;p25">
                <a:extLst>
                  <a:ext uri="{FF2B5EF4-FFF2-40B4-BE49-F238E27FC236}">
                    <a16:creationId xmlns:a16="http://schemas.microsoft.com/office/drawing/2014/main" id="{272FA642-32FB-3587-266E-E42CE7891508}"/>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8772;p25">
                <a:extLst>
                  <a:ext uri="{FF2B5EF4-FFF2-40B4-BE49-F238E27FC236}">
                    <a16:creationId xmlns:a16="http://schemas.microsoft.com/office/drawing/2014/main" id="{CF219857-94EB-89C2-0D91-06973544906C}"/>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8773;p25">
                <a:extLst>
                  <a:ext uri="{FF2B5EF4-FFF2-40B4-BE49-F238E27FC236}">
                    <a16:creationId xmlns:a16="http://schemas.microsoft.com/office/drawing/2014/main" id="{75B69F4B-CAEF-4A0F-656A-F71A455B57C6}"/>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8774;p25">
                <a:extLst>
                  <a:ext uri="{FF2B5EF4-FFF2-40B4-BE49-F238E27FC236}">
                    <a16:creationId xmlns:a16="http://schemas.microsoft.com/office/drawing/2014/main" id="{77DCAF9D-7FC6-B6EC-F6D9-D2CC40CCE682}"/>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8775;p25">
                <a:extLst>
                  <a:ext uri="{FF2B5EF4-FFF2-40B4-BE49-F238E27FC236}">
                    <a16:creationId xmlns:a16="http://schemas.microsoft.com/office/drawing/2014/main" id="{8803C870-8C44-5084-9FEC-174C4BD258B8}"/>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8776;p25">
                <a:extLst>
                  <a:ext uri="{FF2B5EF4-FFF2-40B4-BE49-F238E27FC236}">
                    <a16:creationId xmlns:a16="http://schemas.microsoft.com/office/drawing/2014/main" id="{19D6B073-C3D1-3884-53AA-9DD4BDFBE3B3}"/>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8777;p25">
                <a:extLst>
                  <a:ext uri="{FF2B5EF4-FFF2-40B4-BE49-F238E27FC236}">
                    <a16:creationId xmlns:a16="http://schemas.microsoft.com/office/drawing/2014/main" id="{ACAB468D-F53E-3ABC-C41D-AB9543A4F98D}"/>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8778;p25">
                <a:extLst>
                  <a:ext uri="{FF2B5EF4-FFF2-40B4-BE49-F238E27FC236}">
                    <a16:creationId xmlns:a16="http://schemas.microsoft.com/office/drawing/2014/main" id="{AAFE8F6F-D049-F06E-F13B-70F058F8D2F3}"/>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8779;p25">
                <a:extLst>
                  <a:ext uri="{FF2B5EF4-FFF2-40B4-BE49-F238E27FC236}">
                    <a16:creationId xmlns:a16="http://schemas.microsoft.com/office/drawing/2014/main" id="{EAFFED70-DEE5-C457-924E-23C7F4241EDD}"/>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8780;p25">
                <a:extLst>
                  <a:ext uri="{FF2B5EF4-FFF2-40B4-BE49-F238E27FC236}">
                    <a16:creationId xmlns:a16="http://schemas.microsoft.com/office/drawing/2014/main" id="{771B9986-3875-6BBB-05A1-C37D33BC0C84}"/>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8781;p25">
                <a:extLst>
                  <a:ext uri="{FF2B5EF4-FFF2-40B4-BE49-F238E27FC236}">
                    <a16:creationId xmlns:a16="http://schemas.microsoft.com/office/drawing/2014/main" id="{5BCD5E1F-EE12-B0E0-3358-06107BDF7A32}"/>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8782;p25">
                <a:extLst>
                  <a:ext uri="{FF2B5EF4-FFF2-40B4-BE49-F238E27FC236}">
                    <a16:creationId xmlns:a16="http://schemas.microsoft.com/office/drawing/2014/main" id="{68D4B961-0BE1-A9E8-2CC3-D8491823B18E}"/>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8783;p25">
                <a:extLst>
                  <a:ext uri="{FF2B5EF4-FFF2-40B4-BE49-F238E27FC236}">
                    <a16:creationId xmlns:a16="http://schemas.microsoft.com/office/drawing/2014/main" id="{E31B40F7-84E6-E720-DC73-A4DAA57FBD92}"/>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8784;p25">
                <a:extLst>
                  <a:ext uri="{FF2B5EF4-FFF2-40B4-BE49-F238E27FC236}">
                    <a16:creationId xmlns:a16="http://schemas.microsoft.com/office/drawing/2014/main" id="{6ACE286B-4230-95A3-BA68-5F839B82C765}"/>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8785;p25">
                <a:extLst>
                  <a:ext uri="{FF2B5EF4-FFF2-40B4-BE49-F238E27FC236}">
                    <a16:creationId xmlns:a16="http://schemas.microsoft.com/office/drawing/2014/main" id="{CB92D8BB-7035-14DE-677B-C09576109594}"/>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8786;p25">
                <a:extLst>
                  <a:ext uri="{FF2B5EF4-FFF2-40B4-BE49-F238E27FC236}">
                    <a16:creationId xmlns:a16="http://schemas.microsoft.com/office/drawing/2014/main" id="{10F08C66-30B1-4CE1-4031-C8B10DB086EB}"/>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8787;p25">
                <a:extLst>
                  <a:ext uri="{FF2B5EF4-FFF2-40B4-BE49-F238E27FC236}">
                    <a16:creationId xmlns:a16="http://schemas.microsoft.com/office/drawing/2014/main" id="{4D229568-9018-54E8-5611-CC81D5AE0858}"/>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8788;p25">
                <a:extLst>
                  <a:ext uri="{FF2B5EF4-FFF2-40B4-BE49-F238E27FC236}">
                    <a16:creationId xmlns:a16="http://schemas.microsoft.com/office/drawing/2014/main" id="{29868BFC-F977-941E-CF6C-FE7AF58577B7}"/>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8789;p25">
                <a:extLst>
                  <a:ext uri="{FF2B5EF4-FFF2-40B4-BE49-F238E27FC236}">
                    <a16:creationId xmlns:a16="http://schemas.microsoft.com/office/drawing/2014/main" id="{F8F4B3B2-F13A-B71A-456A-CED0C7E12980}"/>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8790;p25">
                <a:extLst>
                  <a:ext uri="{FF2B5EF4-FFF2-40B4-BE49-F238E27FC236}">
                    <a16:creationId xmlns:a16="http://schemas.microsoft.com/office/drawing/2014/main" id="{8FBC24E2-93F3-E162-B8FF-F4754C7BB9D6}"/>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8791;p25">
                <a:extLst>
                  <a:ext uri="{FF2B5EF4-FFF2-40B4-BE49-F238E27FC236}">
                    <a16:creationId xmlns:a16="http://schemas.microsoft.com/office/drawing/2014/main" id="{436C3B74-7B19-59CE-D816-F9D002544390}"/>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8792;p25">
                <a:extLst>
                  <a:ext uri="{FF2B5EF4-FFF2-40B4-BE49-F238E27FC236}">
                    <a16:creationId xmlns:a16="http://schemas.microsoft.com/office/drawing/2014/main" id="{988EA09D-BA1A-4C7E-834A-612C1C34F508}"/>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8793;p25">
                <a:extLst>
                  <a:ext uri="{FF2B5EF4-FFF2-40B4-BE49-F238E27FC236}">
                    <a16:creationId xmlns:a16="http://schemas.microsoft.com/office/drawing/2014/main" id="{DAF41D13-AFA6-40B1-F141-8E05903E107A}"/>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8794;p25">
                <a:extLst>
                  <a:ext uri="{FF2B5EF4-FFF2-40B4-BE49-F238E27FC236}">
                    <a16:creationId xmlns:a16="http://schemas.microsoft.com/office/drawing/2014/main" id="{23308C15-A79B-FE5A-41A5-CF4D0623AA04}"/>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8795;p25">
                <a:extLst>
                  <a:ext uri="{FF2B5EF4-FFF2-40B4-BE49-F238E27FC236}">
                    <a16:creationId xmlns:a16="http://schemas.microsoft.com/office/drawing/2014/main" id="{3719CEF8-A921-B0A6-92E9-90A9CD328DFC}"/>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8796;p25">
                <a:extLst>
                  <a:ext uri="{FF2B5EF4-FFF2-40B4-BE49-F238E27FC236}">
                    <a16:creationId xmlns:a16="http://schemas.microsoft.com/office/drawing/2014/main" id="{53BC4B21-4AEC-96B4-418A-1E34FD0C9AC8}"/>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8797;p25">
                <a:extLst>
                  <a:ext uri="{FF2B5EF4-FFF2-40B4-BE49-F238E27FC236}">
                    <a16:creationId xmlns:a16="http://schemas.microsoft.com/office/drawing/2014/main" id="{E1C0DF6A-F209-76FF-FC6D-1AD1169D4231}"/>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8798;p25">
                <a:extLst>
                  <a:ext uri="{FF2B5EF4-FFF2-40B4-BE49-F238E27FC236}">
                    <a16:creationId xmlns:a16="http://schemas.microsoft.com/office/drawing/2014/main" id="{06675062-8CB3-1D4D-AFA6-25F46B445227}"/>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8799;p25">
                <a:extLst>
                  <a:ext uri="{FF2B5EF4-FFF2-40B4-BE49-F238E27FC236}">
                    <a16:creationId xmlns:a16="http://schemas.microsoft.com/office/drawing/2014/main" id="{DDFEC248-A900-35DE-0622-9856C34428BD}"/>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8800;p25">
                <a:extLst>
                  <a:ext uri="{FF2B5EF4-FFF2-40B4-BE49-F238E27FC236}">
                    <a16:creationId xmlns:a16="http://schemas.microsoft.com/office/drawing/2014/main" id="{EC614D76-9029-5CA8-0674-58939C1E1D7A}"/>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8801;p25">
                <a:extLst>
                  <a:ext uri="{FF2B5EF4-FFF2-40B4-BE49-F238E27FC236}">
                    <a16:creationId xmlns:a16="http://schemas.microsoft.com/office/drawing/2014/main" id="{5C2FF9EA-1598-4221-B183-A0A67D45E61D}"/>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8802;p25">
                <a:extLst>
                  <a:ext uri="{FF2B5EF4-FFF2-40B4-BE49-F238E27FC236}">
                    <a16:creationId xmlns:a16="http://schemas.microsoft.com/office/drawing/2014/main" id="{959616C8-0A40-7298-CF8E-74C3D35B8A08}"/>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18803;p25">
              <a:extLst>
                <a:ext uri="{FF2B5EF4-FFF2-40B4-BE49-F238E27FC236}">
                  <a16:creationId xmlns:a16="http://schemas.microsoft.com/office/drawing/2014/main" id="{6EEA7B91-D620-4068-69B8-0ECF0DFBE536}"/>
                </a:ext>
              </a:extLst>
            </p:cNvPr>
            <p:cNvGrpSpPr/>
            <p:nvPr/>
          </p:nvGrpSpPr>
          <p:grpSpPr>
            <a:xfrm rot="-2891856">
              <a:off x="8063860" y="3427353"/>
              <a:ext cx="1352523" cy="1136891"/>
              <a:chOff x="4168732" y="1578984"/>
              <a:chExt cx="556852" cy="468086"/>
            </a:xfrm>
          </p:grpSpPr>
          <p:sp>
            <p:nvSpPr>
              <p:cNvPr id="247" name="Google Shape;18804;p25">
                <a:extLst>
                  <a:ext uri="{FF2B5EF4-FFF2-40B4-BE49-F238E27FC236}">
                    <a16:creationId xmlns:a16="http://schemas.microsoft.com/office/drawing/2014/main" id="{C76BB306-2C95-6C18-C283-04642EC6E5A5}"/>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8805;p25">
                <a:extLst>
                  <a:ext uri="{FF2B5EF4-FFF2-40B4-BE49-F238E27FC236}">
                    <a16:creationId xmlns:a16="http://schemas.microsoft.com/office/drawing/2014/main" id="{FBAF0994-377F-47B4-97ED-457FFC3C8FA1}"/>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8806;p25">
                <a:extLst>
                  <a:ext uri="{FF2B5EF4-FFF2-40B4-BE49-F238E27FC236}">
                    <a16:creationId xmlns:a16="http://schemas.microsoft.com/office/drawing/2014/main" id="{1BA4C495-FB4F-7EE2-704E-9ACFA4D702F8}"/>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8807;p25">
                <a:extLst>
                  <a:ext uri="{FF2B5EF4-FFF2-40B4-BE49-F238E27FC236}">
                    <a16:creationId xmlns:a16="http://schemas.microsoft.com/office/drawing/2014/main" id="{706C4E37-5B83-9F86-47C9-642838299E14}"/>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8808;p25">
                <a:extLst>
                  <a:ext uri="{FF2B5EF4-FFF2-40B4-BE49-F238E27FC236}">
                    <a16:creationId xmlns:a16="http://schemas.microsoft.com/office/drawing/2014/main" id="{AB92ADFD-EDF5-DDB3-EFE3-28B7B6D83DA1}"/>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8809;p25">
                <a:extLst>
                  <a:ext uri="{FF2B5EF4-FFF2-40B4-BE49-F238E27FC236}">
                    <a16:creationId xmlns:a16="http://schemas.microsoft.com/office/drawing/2014/main" id="{7148A745-AA20-66B5-8F45-79534F481C1D}"/>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8810;p25">
                <a:extLst>
                  <a:ext uri="{FF2B5EF4-FFF2-40B4-BE49-F238E27FC236}">
                    <a16:creationId xmlns:a16="http://schemas.microsoft.com/office/drawing/2014/main" id="{DBE35AE1-32FA-DDE9-05C1-153C206D22CC}"/>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8811;p25">
                <a:extLst>
                  <a:ext uri="{FF2B5EF4-FFF2-40B4-BE49-F238E27FC236}">
                    <a16:creationId xmlns:a16="http://schemas.microsoft.com/office/drawing/2014/main" id="{668B5C2F-7149-96CD-7362-4423728D981F}"/>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8812;p25">
                <a:extLst>
                  <a:ext uri="{FF2B5EF4-FFF2-40B4-BE49-F238E27FC236}">
                    <a16:creationId xmlns:a16="http://schemas.microsoft.com/office/drawing/2014/main" id="{5A2D6BF5-3345-9127-076F-1D57F69EA8E2}"/>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8813;p25">
                <a:extLst>
                  <a:ext uri="{FF2B5EF4-FFF2-40B4-BE49-F238E27FC236}">
                    <a16:creationId xmlns:a16="http://schemas.microsoft.com/office/drawing/2014/main" id="{38EC579E-7E66-F41D-4688-F84FC4CEF19B}"/>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8814;p25">
                <a:extLst>
                  <a:ext uri="{FF2B5EF4-FFF2-40B4-BE49-F238E27FC236}">
                    <a16:creationId xmlns:a16="http://schemas.microsoft.com/office/drawing/2014/main" id="{ADECC865-28AC-2D27-71CD-47C5AEB1991E}"/>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8815;p25">
                <a:extLst>
                  <a:ext uri="{FF2B5EF4-FFF2-40B4-BE49-F238E27FC236}">
                    <a16:creationId xmlns:a16="http://schemas.microsoft.com/office/drawing/2014/main" id="{30346242-4412-11F6-7006-CE70C1CB8AEA}"/>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8816;p25">
                <a:extLst>
                  <a:ext uri="{FF2B5EF4-FFF2-40B4-BE49-F238E27FC236}">
                    <a16:creationId xmlns:a16="http://schemas.microsoft.com/office/drawing/2014/main" id="{65208BE7-28E8-4BD2-F753-7BA6519A95AF}"/>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8817;p25">
                <a:extLst>
                  <a:ext uri="{FF2B5EF4-FFF2-40B4-BE49-F238E27FC236}">
                    <a16:creationId xmlns:a16="http://schemas.microsoft.com/office/drawing/2014/main" id="{53C76B8B-4AFB-F428-4C55-D2C4E96B39AD}"/>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8818;p25">
                <a:extLst>
                  <a:ext uri="{FF2B5EF4-FFF2-40B4-BE49-F238E27FC236}">
                    <a16:creationId xmlns:a16="http://schemas.microsoft.com/office/drawing/2014/main" id="{EDDC2027-E2B5-7D88-367C-105AA14EDB70}"/>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8819;p25">
                <a:extLst>
                  <a:ext uri="{FF2B5EF4-FFF2-40B4-BE49-F238E27FC236}">
                    <a16:creationId xmlns:a16="http://schemas.microsoft.com/office/drawing/2014/main" id="{BF60FCCC-6736-5A71-723D-FBEC650BD1B2}"/>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8820;p25">
                <a:extLst>
                  <a:ext uri="{FF2B5EF4-FFF2-40B4-BE49-F238E27FC236}">
                    <a16:creationId xmlns:a16="http://schemas.microsoft.com/office/drawing/2014/main" id="{A03CBAFE-2B40-6C6D-4A9B-ACCD014AE7A4}"/>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8821;p25">
                <a:extLst>
                  <a:ext uri="{FF2B5EF4-FFF2-40B4-BE49-F238E27FC236}">
                    <a16:creationId xmlns:a16="http://schemas.microsoft.com/office/drawing/2014/main" id="{CB840CE3-FA3F-D9F7-CAF0-884918B7C993}"/>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8822;p25">
                <a:extLst>
                  <a:ext uri="{FF2B5EF4-FFF2-40B4-BE49-F238E27FC236}">
                    <a16:creationId xmlns:a16="http://schemas.microsoft.com/office/drawing/2014/main" id="{566632D9-DE89-AEC4-9775-62A703BA7F07}"/>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8823;p25">
                <a:extLst>
                  <a:ext uri="{FF2B5EF4-FFF2-40B4-BE49-F238E27FC236}">
                    <a16:creationId xmlns:a16="http://schemas.microsoft.com/office/drawing/2014/main" id="{03EA9254-6E1B-DD79-E0F4-C5CB4ED62071}"/>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8824;p25">
                <a:extLst>
                  <a:ext uri="{FF2B5EF4-FFF2-40B4-BE49-F238E27FC236}">
                    <a16:creationId xmlns:a16="http://schemas.microsoft.com/office/drawing/2014/main" id="{DA640474-470F-ADAF-9A5A-D4512622B5AC}"/>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8825;p25">
                <a:extLst>
                  <a:ext uri="{FF2B5EF4-FFF2-40B4-BE49-F238E27FC236}">
                    <a16:creationId xmlns:a16="http://schemas.microsoft.com/office/drawing/2014/main" id="{82C60D26-2A5E-1EA2-4A51-1EB1724D4DED}"/>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8826;p25">
                <a:extLst>
                  <a:ext uri="{FF2B5EF4-FFF2-40B4-BE49-F238E27FC236}">
                    <a16:creationId xmlns:a16="http://schemas.microsoft.com/office/drawing/2014/main" id="{F55EAF4A-7A06-00D1-BC2C-FE9EB0315EBF}"/>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8827;p25">
                <a:extLst>
                  <a:ext uri="{FF2B5EF4-FFF2-40B4-BE49-F238E27FC236}">
                    <a16:creationId xmlns:a16="http://schemas.microsoft.com/office/drawing/2014/main" id="{2E23E497-762B-FDCE-F2C8-C8AECE8BA9E5}"/>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8828;p25">
                <a:extLst>
                  <a:ext uri="{FF2B5EF4-FFF2-40B4-BE49-F238E27FC236}">
                    <a16:creationId xmlns:a16="http://schemas.microsoft.com/office/drawing/2014/main" id="{D5A7C635-072A-212B-8268-353DC6E3EF3D}"/>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8829;p25">
                <a:extLst>
                  <a:ext uri="{FF2B5EF4-FFF2-40B4-BE49-F238E27FC236}">
                    <a16:creationId xmlns:a16="http://schemas.microsoft.com/office/drawing/2014/main" id="{3A3A2664-0FD0-BAC0-688E-6CA4F5DA61F7}"/>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8830;p25">
                <a:extLst>
                  <a:ext uri="{FF2B5EF4-FFF2-40B4-BE49-F238E27FC236}">
                    <a16:creationId xmlns:a16="http://schemas.microsoft.com/office/drawing/2014/main" id="{D22AE317-C3E7-4A5B-DD16-AABBD2D6B02C}"/>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8831;p25">
                <a:extLst>
                  <a:ext uri="{FF2B5EF4-FFF2-40B4-BE49-F238E27FC236}">
                    <a16:creationId xmlns:a16="http://schemas.microsoft.com/office/drawing/2014/main" id="{8C686A1E-5EF2-74B5-7EC5-8F8639025B70}"/>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8832;p25">
                <a:extLst>
                  <a:ext uri="{FF2B5EF4-FFF2-40B4-BE49-F238E27FC236}">
                    <a16:creationId xmlns:a16="http://schemas.microsoft.com/office/drawing/2014/main" id="{98A05EAA-E40B-BAC1-7FBB-B90D8B6809C5}"/>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8833;p25">
                <a:extLst>
                  <a:ext uri="{FF2B5EF4-FFF2-40B4-BE49-F238E27FC236}">
                    <a16:creationId xmlns:a16="http://schemas.microsoft.com/office/drawing/2014/main" id="{75AFE34B-71B6-1EF8-6B9B-82636AEF96E7}"/>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8834;p25">
                <a:extLst>
                  <a:ext uri="{FF2B5EF4-FFF2-40B4-BE49-F238E27FC236}">
                    <a16:creationId xmlns:a16="http://schemas.microsoft.com/office/drawing/2014/main" id="{016F29BA-8098-8CD9-371C-561E5D673BFD}"/>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8835;p25">
                <a:extLst>
                  <a:ext uri="{FF2B5EF4-FFF2-40B4-BE49-F238E27FC236}">
                    <a16:creationId xmlns:a16="http://schemas.microsoft.com/office/drawing/2014/main" id="{2FC5CEDF-EC2C-2351-D901-E3FFE0ABF224}"/>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8836;p25">
                <a:extLst>
                  <a:ext uri="{FF2B5EF4-FFF2-40B4-BE49-F238E27FC236}">
                    <a16:creationId xmlns:a16="http://schemas.microsoft.com/office/drawing/2014/main" id="{AC2E4861-C7D5-269F-291D-F949FB83C31F}"/>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8837;p25">
                <a:extLst>
                  <a:ext uri="{FF2B5EF4-FFF2-40B4-BE49-F238E27FC236}">
                    <a16:creationId xmlns:a16="http://schemas.microsoft.com/office/drawing/2014/main" id="{DB7BD8DE-7C4D-9B9F-16DA-AC8DF47E8016}"/>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8838;p25">
                <a:extLst>
                  <a:ext uri="{FF2B5EF4-FFF2-40B4-BE49-F238E27FC236}">
                    <a16:creationId xmlns:a16="http://schemas.microsoft.com/office/drawing/2014/main" id="{1BB16CCF-536A-D0B0-B92A-84F3696EA722}"/>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8839;p25">
                <a:extLst>
                  <a:ext uri="{FF2B5EF4-FFF2-40B4-BE49-F238E27FC236}">
                    <a16:creationId xmlns:a16="http://schemas.microsoft.com/office/drawing/2014/main" id="{15812B48-8625-68DC-5428-6C8CBA252A64}"/>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8840;p25">
                <a:extLst>
                  <a:ext uri="{FF2B5EF4-FFF2-40B4-BE49-F238E27FC236}">
                    <a16:creationId xmlns:a16="http://schemas.microsoft.com/office/drawing/2014/main" id="{2800A3AA-F134-F038-A79E-EAE5C13E0364}"/>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8841;p25">
                <a:extLst>
                  <a:ext uri="{FF2B5EF4-FFF2-40B4-BE49-F238E27FC236}">
                    <a16:creationId xmlns:a16="http://schemas.microsoft.com/office/drawing/2014/main" id="{5B8E8595-FD58-32EF-899D-AEDF09C4557C}"/>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8842;p25">
                <a:extLst>
                  <a:ext uri="{FF2B5EF4-FFF2-40B4-BE49-F238E27FC236}">
                    <a16:creationId xmlns:a16="http://schemas.microsoft.com/office/drawing/2014/main" id="{E72B811E-2315-A34D-857A-0A17038D2509}"/>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8843;p25">
                <a:extLst>
                  <a:ext uri="{FF2B5EF4-FFF2-40B4-BE49-F238E27FC236}">
                    <a16:creationId xmlns:a16="http://schemas.microsoft.com/office/drawing/2014/main" id="{BE567B17-47A5-D44B-B6F3-0EF5D2B57B6A}"/>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8844;p25">
                <a:extLst>
                  <a:ext uri="{FF2B5EF4-FFF2-40B4-BE49-F238E27FC236}">
                    <a16:creationId xmlns:a16="http://schemas.microsoft.com/office/drawing/2014/main" id="{7091C7C5-BCC2-7974-779F-B5957ADE4DFF}"/>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8845;p25">
                <a:extLst>
                  <a:ext uri="{FF2B5EF4-FFF2-40B4-BE49-F238E27FC236}">
                    <a16:creationId xmlns:a16="http://schemas.microsoft.com/office/drawing/2014/main" id="{D4C4A1AE-E868-A916-5749-DAAA39B29EB4}"/>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8846;p25">
                <a:extLst>
                  <a:ext uri="{FF2B5EF4-FFF2-40B4-BE49-F238E27FC236}">
                    <a16:creationId xmlns:a16="http://schemas.microsoft.com/office/drawing/2014/main" id="{7403D3BD-E125-E43E-BA91-B392174D3330}"/>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8847;p25">
                <a:extLst>
                  <a:ext uri="{FF2B5EF4-FFF2-40B4-BE49-F238E27FC236}">
                    <a16:creationId xmlns:a16="http://schemas.microsoft.com/office/drawing/2014/main" id="{C0239C54-857F-F9BB-F1E4-009AFCA755E7}"/>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8848;p25">
                <a:extLst>
                  <a:ext uri="{FF2B5EF4-FFF2-40B4-BE49-F238E27FC236}">
                    <a16:creationId xmlns:a16="http://schemas.microsoft.com/office/drawing/2014/main" id="{D25A27EA-FE68-862D-26D2-58CDDA0DEFC8}"/>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8849;p25">
                <a:extLst>
                  <a:ext uri="{FF2B5EF4-FFF2-40B4-BE49-F238E27FC236}">
                    <a16:creationId xmlns:a16="http://schemas.microsoft.com/office/drawing/2014/main" id="{722F5565-2291-9753-9493-65E52814EC3D}"/>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8850;p25">
                <a:extLst>
                  <a:ext uri="{FF2B5EF4-FFF2-40B4-BE49-F238E27FC236}">
                    <a16:creationId xmlns:a16="http://schemas.microsoft.com/office/drawing/2014/main" id="{34FEDEB5-3283-619C-23D2-EA790D7E8DC7}"/>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8851;p25">
                <a:extLst>
                  <a:ext uri="{FF2B5EF4-FFF2-40B4-BE49-F238E27FC236}">
                    <a16:creationId xmlns:a16="http://schemas.microsoft.com/office/drawing/2014/main" id="{D9F9466E-C64D-1A8D-4FF2-441FD8382840}"/>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8852;p25">
                <a:extLst>
                  <a:ext uri="{FF2B5EF4-FFF2-40B4-BE49-F238E27FC236}">
                    <a16:creationId xmlns:a16="http://schemas.microsoft.com/office/drawing/2014/main" id="{B49CFDCD-F038-E85A-823F-55050755D1E1}"/>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8853;p25">
                <a:extLst>
                  <a:ext uri="{FF2B5EF4-FFF2-40B4-BE49-F238E27FC236}">
                    <a16:creationId xmlns:a16="http://schemas.microsoft.com/office/drawing/2014/main" id="{51A3AA95-B864-9DAD-7264-EC8021911EDE}"/>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8854;p25">
                <a:extLst>
                  <a:ext uri="{FF2B5EF4-FFF2-40B4-BE49-F238E27FC236}">
                    <a16:creationId xmlns:a16="http://schemas.microsoft.com/office/drawing/2014/main" id="{27001D4F-1DB1-965F-9040-E05A3E3249E4}"/>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8855;p25">
                <a:extLst>
                  <a:ext uri="{FF2B5EF4-FFF2-40B4-BE49-F238E27FC236}">
                    <a16:creationId xmlns:a16="http://schemas.microsoft.com/office/drawing/2014/main" id="{C2A221F5-7CF4-1B67-7BA1-FFE51D845E82}"/>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8856;p25">
                <a:extLst>
                  <a:ext uri="{FF2B5EF4-FFF2-40B4-BE49-F238E27FC236}">
                    <a16:creationId xmlns:a16="http://schemas.microsoft.com/office/drawing/2014/main" id="{F122C022-6D37-2AEB-128B-25140599866B}"/>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8857;p25">
                <a:extLst>
                  <a:ext uri="{FF2B5EF4-FFF2-40B4-BE49-F238E27FC236}">
                    <a16:creationId xmlns:a16="http://schemas.microsoft.com/office/drawing/2014/main" id="{A118F231-ED49-B7F5-3561-377680182F08}"/>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8858;p25">
                <a:extLst>
                  <a:ext uri="{FF2B5EF4-FFF2-40B4-BE49-F238E27FC236}">
                    <a16:creationId xmlns:a16="http://schemas.microsoft.com/office/drawing/2014/main" id="{524AC146-6CB9-106D-3408-CFBBF2BE7F4D}"/>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8859;p25">
                <a:extLst>
                  <a:ext uri="{FF2B5EF4-FFF2-40B4-BE49-F238E27FC236}">
                    <a16:creationId xmlns:a16="http://schemas.microsoft.com/office/drawing/2014/main" id="{C61F4616-BF18-7105-6848-5C76BF6E7095}"/>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8860;p25">
                <a:extLst>
                  <a:ext uri="{FF2B5EF4-FFF2-40B4-BE49-F238E27FC236}">
                    <a16:creationId xmlns:a16="http://schemas.microsoft.com/office/drawing/2014/main" id="{848551F7-2345-BD61-7552-DB02DC7234F2}"/>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8861;p25">
                <a:extLst>
                  <a:ext uri="{FF2B5EF4-FFF2-40B4-BE49-F238E27FC236}">
                    <a16:creationId xmlns:a16="http://schemas.microsoft.com/office/drawing/2014/main" id="{CB195D7F-07FA-C16B-4050-ABBD4FBD64A6}"/>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8862;p25">
                <a:extLst>
                  <a:ext uri="{FF2B5EF4-FFF2-40B4-BE49-F238E27FC236}">
                    <a16:creationId xmlns:a16="http://schemas.microsoft.com/office/drawing/2014/main" id="{C4F5FF14-5DD4-58C2-7072-61F7FA9E27C2}"/>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8863;p25">
                <a:extLst>
                  <a:ext uri="{FF2B5EF4-FFF2-40B4-BE49-F238E27FC236}">
                    <a16:creationId xmlns:a16="http://schemas.microsoft.com/office/drawing/2014/main" id="{4B341FA8-3575-54DA-FD5F-3D4D0D1DCD7E}"/>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8864;p25">
                <a:extLst>
                  <a:ext uri="{FF2B5EF4-FFF2-40B4-BE49-F238E27FC236}">
                    <a16:creationId xmlns:a16="http://schemas.microsoft.com/office/drawing/2014/main" id="{A082070F-ADAC-B2B6-F075-9B137269CF13}"/>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8865;p25">
                <a:extLst>
                  <a:ext uri="{FF2B5EF4-FFF2-40B4-BE49-F238E27FC236}">
                    <a16:creationId xmlns:a16="http://schemas.microsoft.com/office/drawing/2014/main" id="{B73AEE62-56FD-E25C-EFF6-D40D545CDB10}"/>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8866;p25">
                <a:extLst>
                  <a:ext uri="{FF2B5EF4-FFF2-40B4-BE49-F238E27FC236}">
                    <a16:creationId xmlns:a16="http://schemas.microsoft.com/office/drawing/2014/main" id="{7834F49C-BF9A-D799-D840-4792F8A73D06}"/>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8867;p25">
                <a:extLst>
                  <a:ext uri="{FF2B5EF4-FFF2-40B4-BE49-F238E27FC236}">
                    <a16:creationId xmlns:a16="http://schemas.microsoft.com/office/drawing/2014/main" id="{D4CC8598-E8E7-8EBF-7CA7-435E46540EFB}"/>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8868;p25">
                <a:extLst>
                  <a:ext uri="{FF2B5EF4-FFF2-40B4-BE49-F238E27FC236}">
                    <a16:creationId xmlns:a16="http://schemas.microsoft.com/office/drawing/2014/main" id="{C2BFA75B-910C-5FE4-8757-A314AD751E96}"/>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8869;p25">
                <a:extLst>
                  <a:ext uri="{FF2B5EF4-FFF2-40B4-BE49-F238E27FC236}">
                    <a16:creationId xmlns:a16="http://schemas.microsoft.com/office/drawing/2014/main" id="{E3B27B04-20FB-81F6-62E5-C642FAE09C52}"/>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8870;p25">
                <a:extLst>
                  <a:ext uri="{FF2B5EF4-FFF2-40B4-BE49-F238E27FC236}">
                    <a16:creationId xmlns:a16="http://schemas.microsoft.com/office/drawing/2014/main" id="{3B1B4146-7384-2099-59AA-AEABA3944149}"/>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8871;p25">
                <a:extLst>
                  <a:ext uri="{FF2B5EF4-FFF2-40B4-BE49-F238E27FC236}">
                    <a16:creationId xmlns:a16="http://schemas.microsoft.com/office/drawing/2014/main" id="{1340EEB8-38E9-E93F-481D-EBE389A08DA2}"/>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8872;p25">
                <a:extLst>
                  <a:ext uri="{FF2B5EF4-FFF2-40B4-BE49-F238E27FC236}">
                    <a16:creationId xmlns:a16="http://schemas.microsoft.com/office/drawing/2014/main" id="{05F159F8-A2BD-513E-88B6-657673902009}"/>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8873;p25">
                <a:extLst>
                  <a:ext uri="{FF2B5EF4-FFF2-40B4-BE49-F238E27FC236}">
                    <a16:creationId xmlns:a16="http://schemas.microsoft.com/office/drawing/2014/main" id="{1D2D121F-9D95-8C60-DF4D-1008D9428EF2}"/>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8874;p25">
                <a:extLst>
                  <a:ext uri="{FF2B5EF4-FFF2-40B4-BE49-F238E27FC236}">
                    <a16:creationId xmlns:a16="http://schemas.microsoft.com/office/drawing/2014/main" id="{2FEA59D5-3CEF-4662-02A8-9B6F1098AB05}"/>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8875;p25">
                <a:extLst>
                  <a:ext uri="{FF2B5EF4-FFF2-40B4-BE49-F238E27FC236}">
                    <a16:creationId xmlns:a16="http://schemas.microsoft.com/office/drawing/2014/main" id="{F3BFB136-0300-1734-72A5-1011217B2461}"/>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8876;p25">
                <a:extLst>
                  <a:ext uri="{FF2B5EF4-FFF2-40B4-BE49-F238E27FC236}">
                    <a16:creationId xmlns:a16="http://schemas.microsoft.com/office/drawing/2014/main" id="{407764D9-B0E7-E052-D703-CD6B62A59CBF}"/>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8877;p25">
                <a:extLst>
                  <a:ext uri="{FF2B5EF4-FFF2-40B4-BE49-F238E27FC236}">
                    <a16:creationId xmlns:a16="http://schemas.microsoft.com/office/drawing/2014/main" id="{6C1B6070-10A1-622B-BFE8-BF9090C330AC}"/>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8878;p25">
                <a:extLst>
                  <a:ext uri="{FF2B5EF4-FFF2-40B4-BE49-F238E27FC236}">
                    <a16:creationId xmlns:a16="http://schemas.microsoft.com/office/drawing/2014/main" id="{8ACEE87C-DB16-3D29-E07D-BB1B3A3EB582}"/>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8879;p25">
                <a:extLst>
                  <a:ext uri="{FF2B5EF4-FFF2-40B4-BE49-F238E27FC236}">
                    <a16:creationId xmlns:a16="http://schemas.microsoft.com/office/drawing/2014/main" id="{F7362789-D80F-63DF-3359-226BC954B0CA}"/>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8880;p25">
                <a:extLst>
                  <a:ext uri="{FF2B5EF4-FFF2-40B4-BE49-F238E27FC236}">
                    <a16:creationId xmlns:a16="http://schemas.microsoft.com/office/drawing/2014/main" id="{C4546237-F711-6B3D-B82A-12D1A7E12FE4}"/>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8881;p25">
                <a:extLst>
                  <a:ext uri="{FF2B5EF4-FFF2-40B4-BE49-F238E27FC236}">
                    <a16:creationId xmlns:a16="http://schemas.microsoft.com/office/drawing/2014/main" id="{5320E664-AF58-DE2F-C578-96BB1B03F008}"/>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8882;p25">
                <a:extLst>
                  <a:ext uri="{FF2B5EF4-FFF2-40B4-BE49-F238E27FC236}">
                    <a16:creationId xmlns:a16="http://schemas.microsoft.com/office/drawing/2014/main" id="{F96402D7-D725-7AD8-E5D2-707FD5DC322E}"/>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8883;p25">
                <a:extLst>
                  <a:ext uri="{FF2B5EF4-FFF2-40B4-BE49-F238E27FC236}">
                    <a16:creationId xmlns:a16="http://schemas.microsoft.com/office/drawing/2014/main" id="{778CA6F5-C426-9C2B-8270-C77843787B98}"/>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 name="Google Shape;18884;p25">
              <a:extLst>
                <a:ext uri="{FF2B5EF4-FFF2-40B4-BE49-F238E27FC236}">
                  <a16:creationId xmlns:a16="http://schemas.microsoft.com/office/drawing/2014/main" id="{D2EDC364-70A4-1559-AE49-1EB434AF45D6}"/>
                </a:ext>
              </a:extLst>
            </p:cNvPr>
            <p:cNvGrpSpPr/>
            <p:nvPr/>
          </p:nvGrpSpPr>
          <p:grpSpPr>
            <a:xfrm>
              <a:off x="7960014" y="4013599"/>
              <a:ext cx="1439994" cy="1395388"/>
              <a:chOff x="697369" y="3434555"/>
              <a:chExt cx="393850" cy="381639"/>
            </a:xfrm>
          </p:grpSpPr>
          <p:sp>
            <p:nvSpPr>
              <p:cNvPr id="210" name="Google Shape;18885;p25">
                <a:extLst>
                  <a:ext uri="{FF2B5EF4-FFF2-40B4-BE49-F238E27FC236}">
                    <a16:creationId xmlns:a16="http://schemas.microsoft.com/office/drawing/2014/main" id="{4949E662-E1A1-F5CC-D7B9-047B9C708955}"/>
                  </a:ext>
                </a:extLst>
              </p:cNvPr>
              <p:cNvSpPr/>
              <p:nvPr/>
            </p:nvSpPr>
            <p:spPr>
              <a:xfrm>
                <a:off x="878544" y="3610218"/>
                <a:ext cx="212674" cy="106477"/>
              </a:xfrm>
              <a:custGeom>
                <a:avLst/>
                <a:gdLst/>
                <a:ahLst/>
                <a:cxnLst/>
                <a:rect l="l" t="t" r="r" b="b"/>
                <a:pathLst>
                  <a:path w="6096" h="3052"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201" y="1296"/>
                      <a:pt x="480" y="1363"/>
                    </a:cubicBezTo>
                    <a:cubicBezTo>
                      <a:pt x="757" y="1419"/>
                      <a:pt x="1080" y="1585"/>
                      <a:pt x="1358" y="1785"/>
                    </a:cubicBezTo>
                    <a:cubicBezTo>
                      <a:pt x="1625" y="1997"/>
                      <a:pt x="2693" y="2553"/>
                      <a:pt x="3038" y="2742"/>
                    </a:cubicBezTo>
                    <a:cubicBezTo>
                      <a:pt x="3382" y="2931"/>
                      <a:pt x="3950" y="2842"/>
                      <a:pt x="4138" y="2898"/>
                    </a:cubicBezTo>
                    <a:cubicBezTo>
                      <a:pt x="4257" y="2935"/>
                      <a:pt x="4571" y="3052"/>
                      <a:pt x="4871" y="3052"/>
                    </a:cubicBezTo>
                    <a:cubicBezTo>
                      <a:pt x="5021" y="3052"/>
                      <a:pt x="5167" y="3023"/>
                      <a:pt x="5284" y="2942"/>
                    </a:cubicBezTo>
                    <a:cubicBezTo>
                      <a:pt x="5640" y="2697"/>
                      <a:pt x="6018" y="2052"/>
                      <a:pt x="6051" y="1607"/>
                    </a:cubicBezTo>
                    <a:cubicBezTo>
                      <a:pt x="6096" y="1152"/>
                      <a:pt x="5930" y="551"/>
                      <a:pt x="5529" y="317"/>
                    </a:cubicBezTo>
                    <a:cubicBezTo>
                      <a:pt x="5175" y="111"/>
                      <a:pt x="4707" y="0"/>
                      <a:pt x="420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8886;p25">
                <a:extLst>
                  <a:ext uri="{FF2B5EF4-FFF2-40B4-BE49-F238E27FC236}">
                    <a16:creationId xmlns:a16="http://schemas.microsoft.com/office/drawing/2014/main" id="{CB067FF9-1398-A030-F316-EAAFF2F64777}"/>
                  </a:ext>
                </a:extLst>
              </p:cNvPr>
              <p:cNvSpPr/>
              <p:nvPr/>
            </p:nvSpPr>
            <p:spPr>
              <a:xfrm>
                <a:off x="878544" y="3610218"/>
                <a:ext cx="197952" cy="51075"/>
              </a:xfrm>
              <a:custGeom>
                <a:avLst/>
                <a:gdLst/>
                <a:ahLst/>
                <a:cxnLst/>
                <a:rect l="l" t="t" r="r" b="b"/>
                <a:pathLst>
                  <a:path w="5674" h="1464" extrusionOk="0">
                    <a:moveTo>
                      <a:pt x="4203" y="0"/>
                    </a:moveTo>
                    <a:cubicBezTo>
                      <a:pt x="4138" y="0"/>
                      <a:pt x="4072" y="2"/>
                      <a:pt x="4005" y="6"/>
                    </a:cubicBezTo>
                    <a:cubicBezTo>
                      <a:pt x="3416" y="40"/>
                      <a:pt x="1525" y="362"/>
                      <a:pt x="1014" y="362"/>
                    </a:cubicBezTo>
                    <a:cubicBezTo>
                      <a:pt x="847" y="366"/>
                      <a:pt x="720" y="367"/>
                      <a:pt x="626" y="367"/>
                    </a:cubicBezTo>
                    <a:cubicBezTo>
                      <a:pt x="438" y="367"/>
                      <a:pt x="379" y="362"/>
                      <a:pt x="379" y="362"/>
                    </a:cubicBezTo>
                    <a:lnTo>
                      <a:pt x="1" y="929"/>
                    </a:lnTo>
                    <a:cubicBezTo>
                      <a:pt x="1" y="929"/>
                      <a:pt x="102" y="1118"/>
                      <a:pt x="268" y="1252"/>
                    </a:cubicBezTo>
                    <a:cubicBezTo>
                      <a:pt x="363" y="1299"/>
                      <a:pt x="470" y="1313"/>
                      <a:pt x="576" y="1313"/>
                    </a:cubicBezTo>
                    <a:cubicBezTo>
                      <a:pt x="618" y="1313"/>
                      <a:pt x="661" y="1311"/>
                      <a:pt x="702" y="1308"/>
                    </a:cubicBezTo>
                    <a:cubicBezTo>
                      <a:pt x="868" y="1285"/>
                      <a:pt x="1036" y="1241"/>
                      <a:pt x="1202" y="1229"/>
                    </a:cubicBezTo>
                    <a:cubicBezTo>
                      <a:pt x="1245" y="1225"/>
                      <a:pt x="1288" y="1223"/>
                      <a:pt x="1330" y="1223"/>
                    </a:cubicBezTo>
                    <a:cubicBezTo>
                      <a:pt x="1633" y="1223"/>
                      <a:pt x="1934" y="1317"/>
                      <a:pt x="2237" y="1385"/>
                    </a:cubicBezTo>
                    <a:cubicBezTo>
                      <a:pt x="2515" y="1441"/>
                      <a:pt x="2804" y="1463"/>
                      <a:pt x="3093" y="1463"/>
                    </a:cubicBezTo>
                    <a:cubicBezTo>
                      <a:pt x="3360" y="1463"/>
                      <a:pt x="3638" y="1430"/>
                      <a:pt x="3894" y="1341"/>
                    </a:cubicBezTo>
                    <a:cubicBezTo>
                      <a:pt x="4039" y="1296"/>
                      <a:pt x="4172" y="1219"/>
                      <a:pt x="4294" y="1152"/>
                    </a:cubicBezTo>
                    <a:cubicBezTo>
                      <a:pt x="4417" y="1074"/>
                      <a:pt x="4539" y="996"/>
                      <a:pt x="4639" y="896"/>
                    </a:cubicBezTo>
                    <a:cubicBezTo>
                      <a:pt x="4717" y="829"/>
                      <a:pt x="4773" y="752"/>
                      <a:pt x="4850" y="673"/>
                    </a:cubicBezTo>
                    <a:cubicBezTo>
                      <a:pt x="5028" y="517"/>
                      <a:pt x="5284" y="473"/>
                      <a:pt x="5529" y="451"/>
                    </a:cubicBezTo>
                    <a:cubicBezTo>
                      <a:pt x="5574" y="440"/>
                      <a:pt x="5629" y="440"/>
                      <a:pt x="5673" y="429"/>
                    </a:cubicBezTo>
                    <a:cubicBezTo>
                      <a:pt x="5629" y="384"/>
                      <a:pt x="5584" y="351"/>
                      <a:pt x="5529" y="317"/>
                    </a:cubicBezTo>
                    <a:cubicBezTo>
                      <a:pt x="5175" y="111"/>
                      <a:pt x="4707" y="0"/>
                      <a:pt x="42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8887;p25">
                <a:extLst>
                  <a:ext uri="{FF2B5EF4-FFF2-40B4-BE49-F238E27FC236}">
                    <a16:creationId xmlns:a16="http://schemas.microsoft.com/office/drawing/2014/main" id="{AC87B961-E0C5-0A01-FDA1-B6FBF2F7936C}"/>
                  </a:ext>
                </a:extLst>
              </p:cNvPr>
              <p:cNvSpPr/>
              <p:nvPr/>
            </p:nvSpPr>
            <p:spPr>
              <a:xfrm>
                <a:off x="887092" y="3639908"/>
                <a:ext cx="97825" cy="34574"/>
              </a:xfrm>
              <a:custGeom>
                <a:avLst/>
                <a:gdLst/>
                <a:ahLst/>
                <a:cxnLst/>
                <a:rect l="l" t="t" r="r" b="b"/>
                <a:pathLst>
                  <a:path w="2804" h="991" extrusionOk="0">
                    <a:moveTo>
                      <a:pt x="1" y="0"/>
                    </a:moveTo>
                    <a:cubicBezTo>
                      <a:pt x="79" y="111"/>
                      <a:pt x="190" y="178"/>
                      <a:pt x="312" y="223"/>
                    </a:cubicBezTo>
                    <a:cubicBezTo>
                      <a:pt x="435" y="256"/>
                      <a:pt x="557" y="289"/>
                      <a:pt x="680" y="312"/>
                    </a:cubicBezTo>
                    <a:cubicBezTo>
                      <a:pt x="935" y="345"/>
                      <a:pt x="1191" y="356"/>
                      <a:pt x="1436" y="401"/>
                    </a:cubicBezTo>
                    <a:cubicBezTo>
                      <a:pt x="1558" y="423"/>
                      <a:pt x="1669" y="457"/>
                      <a:pt x="1792" y="490"/>
                    </a:cubicBezTo>
                    <a:cubicBezTo>
                      <a:pt x="1903" y="534"/>
                      <a:pt x="2014" y="590"/>
                      <a:pt x="2114" y="657"/>
                    </a:cubicBezTo>
                    <a:cubicBezTo>
                      <a:pt x="2336" y="768"/>
                      <a:pt x="2548" y="924"/>
                      <a:pt x="2793" y="990"/>
                    </a:cubicBezTo>
                    <a:lnTo>
                      <a:pt x="2803" y="979"/>
                    </a:lnTo>
                    <a:cubicBezTo>
                      <a:pt x="2581" y="845"/>
                      <a:pt x="2392" y="690"/>
                      <a:pt x="2181" y="556"/>
                    </a:cubicBezTo>
                    <a:cubicBezTo>
                      <a:pt x="2069" y="479"/>
                      <a:pt x="1947" y="423"/>
                      <a:pt x="1825" y="390"/>
                    </a:cubicBezTo>
                    <a:cubicBezTo>
                      <a:pt x="1703" y="345"/>
                      <a:pt x="1569" y="323"/>
                      <a:pt x="1447" y="312"/>
                    </a:cubicBezTo>
                    <a:cubicBezTo>
                      <a:pt x="1191" y="279"/>
                      <a:pt x="935" y="279"/>
                      <a:pt x="690" y="256"/>
                    </a:cubicBezTo>
                    <a:cubicBezTo>
                      <a:pt x="568" y="234"/>
                      <a:pt x="446" y="223"/>
                      <a:pt x="324" y="190"/>
                    </a:cubicBezTo>
                    <a:cubicBezTo>
                      <a:pt x="201" y="156"/>
                      <a:pt x="90" y="1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8888;p25">
                <a:extLst>
                  <a:ext uri="{FF2B5EF4-FFF2-40B4-BE49-F238E27FC236}">
                    <a16:creationId xmlns:a16="http://schemas.microsoft.com/office/drawing/2014/main" id="{25C85B52-B725-6996-D19F-8D97DDE7BB35}"/>
                  </a:ext>
                </a:extLst>
              </p:cNvPr>
              <p:cNvSpPr/>
              <p:nvPr/>
            </p:nvSpPr>
            <p:spPr>
              <a:xfrm>
                <a:off x="898745" y="3636803"/>
                <a:ext cx="135852" cy="26131"/>
              </a:xfrm>
              <a:custGeom>
                <a:avLst/>
                <a:gdLst/>
                <a:ahLst/>
                <a:cxnLst/>
                <a:rect l="l" t="t" r="r" b="b"/>
                <a:pathLst>
                  <a:path w="3894" h="749" extrusionOk="0">
                    <a:moveTo>
                      <a:pt x="0" y="0"/>
                    </a:moveTo>
                    <a:lnTo>
                      <a:pt x="0" y="12"/>
                    </a:lnTo>
                    <a:cubicBezTo>
                      <a:pt x="323" y="111"/>
                      <a:pt x="657" y="145"/>
                      <a:pt x="991" y="167"/>
                    </a:cubicBezTo>
                    <a:cubicBezTo>
                      <a:pt x="1313" y="178"/>
                      <a:pt x="1646" y="200"/>
                      <a:pt x="1969" y="267"/>
                    </a:cubicBezTo>
                    <a:cubicBezTo>
                      <a:pt x="2291" y="334"/>
                      <a:pt x="2592" y="457"/>
                      <a:pt x="2904" y="568"/>
                    </a:cubicBezTo>
                    <a:cubicBezTo>
                      <a:pt x="3059" y="635"/>
                      <a:pt x="3215" y="690"/>
                      <a:pt x="3381" y="724"/>
                    </a:cubicBezTo>
                    <a:cubicBezTo>
                      <a:pt x="3465" y="740"/>
                      <a:pt x="3551" y="748"/>
                      <a:pt x="3638" y="748"/>
                    </a:cubicBezTo>
                    <a:cubicBezTo>
                      <a:pt x="3724" y="748"/>
                      <a:pt x="3810" y="740"/>
                      <a:pt x="3893" y="724"/>
                    </a:cubicBezTo>
                    <a:lnTo>
                      <a:pt x="3882" y="712"/>
                    </a:lnTo>
                    <a:cubicBezTo>
                      <a:pt x="3549" y="712"/>
                      <a:pt x="3260" y="568"/>
                      <a:pt x="2948" y="445"/>
                    </a:cubicBezTo>
                    <a:cubicBezTo>
                      <a:pt x="2881" y="412"/>
                      <a:pt x="2803" y="378"/>
                      <a:pt x="2726" y="345"/>
                    </a:cubicBezTo>
                    <a:cubicBezTo>
                      <a:pt x="2637" y="323"/>
                      <a:pt x="2558" y="289"/>
                      <a:pt x="2481" y="267"/>
                    </a:cubicBezTo>
                    <a:cubicBezTo>
                      <a:pt x="2314" y="223"/>
                      <a:pt x="2158" y="190"/>
                      <a:pt x="1992" y="156"/>
                    </a:cubicBezTo>
                    <a:cubicBezTo>
                      <a:pt x="1658" y="101"/>
                      <a:pt x="1324" y="101"/>
                      <a:pt x="991" y="89"/>
                    </a:cubicBezTo>
                    <a:cubicBezTo>
                      <a:pt x="657" y="89"/>
                      <a:pt x="323" y="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8889;p25">
                <a:extLst>
                  <a:ext uri="{FF2B5EF4-FFF2-40B4-BE49-F238E27FC236}">
                    <a16:creationId xmlns:a16="http://schemas.microsoft.com/office/drawing/2014/main" id="{E4FEBD75-7816-0684-5F62-84AB85C8A177}"/>
                  </a:ext>
                </a:extLst>
              </p:cNvPr>
              <p:cNvSpPr/>
              <p:nvPr/>
            </p:nvSpPr>
            <p:spPr>
              <a:xfrm>
                <a:off x="908060" y="3624452"/>
                <a:ext cx="133514" cy="13885"/>
              </a:xfrm>
              <a:custGeom>
                <a:avLst/>
                <a:gdLst/>
                <a:ahLst/>
                <a:cxnLst/>
                <a:rect l="l" t="t" r="r" b="b"/>
                <a:pathLst>
                  <a:path w="3827" h="398" extrusionOk="0">
                    <a:moveTo>
                      <a:pt x="1228" y="1"/>
                    </a:moveTo>
                    <a:cubicBezTo>
                      <a:pt x="1137" y="1"/>
                      <a:pt x="1047" y="4"/>
                      <a:pt x="957" y="10"/>
                    </a:cubicBezTo>
                    <a:cubicBezTo>
                      <a:pt x="635" y="21"/>
                      <a:pt x="312" y="77"/>
                      <a:pt x="0" y="188"/>
                    </a:cubicBezTo>
                    <a:lnTo>
                      <a:pt x="12" y="188"/>
                    </a:lnTo>
                    <a:cubicBezTo>
                      <a:pt x="312" y="99"/>
                      <a:pt x="635" y="54"/>
                      <a:pt x="957" y="54"/>
                    </a:cubicBezTo>
                    <a:cubicBezTo>
                      <a:pt x="1012" y="52"/>
                      <a:pt x="1067" y="51"/>
                      <a:pt x="1122" y="51"/>
                    </a:cubicBezTo>
                    <a:cubicBezTo>
                      <a:pt x="1390" y="51"/>
                      <a:pt x="1655" y="75"/>
                      <a:pt x="1913" y="121"/>
                    </a:cubicBezTo>
                    <a:cubicBezTo>
                      <a:pt x="2236" y="166"/>
                      <a:pt x="2548" y="232"/>
                      <a:pt x="2859" y="299"/>
                    </a:cubicBezTo>
                    <a:cubicBezTo>
                      <a:pt x="3107" y="352"/>
                      <a:pt x="3368" y="398"/>
                      <a:pt x="3627" y="398"/>
                    </a:cubicBezTo>
                    <a:cubicBezTo>
                      <a:pt x="3694" y="398"/>
                      <a:pt x="3760" y="395"/>
                      <a:pt x="3826" y="388"/>
                    </a:cubicBezTo>
                    <a:lnTo>
                      <a:pt x="3826" y="376"/>
                    </a:lnTo>
                    <a:cubicBezTo>
                      <a:pt x="3504" y="366"/>
                      <a:pt x="3193" y="287"/>
                      <a:pt x="2881" y="210"/>
                    </a:cubicBezTo>
                    <a:cubicBezTo>
                      <a:pt x="2570" y="143"/>
                      <a:pt x="2247" y="87"/>
                      <a:pt x="1925" y="43"/>
                    </a:cubicBezTo>
                    <a:cubicBezTo>
                      <a:pt x="1692" y="19"/>
                      <a:pt x="1460" y="1"/>
                      <a:pt x="122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8890;p25">
                <a:extLst>
                  <a:ext uri="{FF2B5EF4-FFF2-40B4-BE49-F238E27FC236}">
                    <a16:creationId xmlns:a16="http://schemas.microsoft.com/office/drawing/2014/main" id="{891FDCB6-5289-2423-0A66-FD076BE8E825}"/>
                  </a:ext>
                </a:extLst>
              </p:cNvPr>
              <p:cNvSpPr/>
              <p:nvPr/>
            </p:nvSpPr>
            <p:spPr>
              <a:xfrm>
                <a:off x="891767" y="3492854"/>
                <a:ext cx="184729" cy="139410"/>
              </a:xfrm>
              <a:custGeom>
                <a:avLst/>
                <a:gdLst/>
                <a:ahLst/>
                <a:cxnLst/>
                <a:rect l="l" t="t" r="r" b="b"/>
                <a:pathLst>
                  <a:path w="5295" h="3996" extrusionOk="0">
                    <a:moveTo>
                      <a:pt x="3891" y="0"/>
                    </a:moveTo>
                    <a:cubicBezTo>
                      <a:pt x="3334" y="0"/>
                      <a:pt x="2399" y="691"/>
                      <a:pt x="2036" y="1012"/>
                    </a:cubicBezTo>
                    <a:cubicBezTo>
                      <a:pt x="1646" y="1357"/>
                      <a:pt x="1302" y="2146"/>
                      <a:pt x="979" y="2769"/>
                    </a:cubicBezTo>
                    <a:cubicBezTo>
                      <a:pt x="645" y="3381"/>
                      <a:pt x="101" y="3404"/>
                      <a:pt x="101" y="3404"/>
                    </a:cubicBezTo>
                    <a:lnTo>
                      <a:pt x="0" y="3904"/>
                    </a:lnTo>
                    <a:cubicBezTo>
                      <a:pt x="0" y="3904"/>
                      <a:pt x="261" y="3972"/>
                      <a:pt x="503" y="3972"/>
                    </a:cubicBezTo>
                    <a:cubicBezTo>
                      <a:pt x="521" y="3972"/>
                      <a:pt x="539" y="3971"/>
                      <a:pt x="556" y="3970"/>
                    </a:cubicBezTo>
                    <a:cubicBezTo>
                      <a:pt x="727" y="3970"/>
                      <a:pt x="1085" y="3995"/>
                      <a:pt x="1437" y="3995"/>
                    </a:cubicBezTo>
                    <a:cubicBezTo>
                      <a:pt x="1613" y="3995"/>
                      <a:pt x="1787" y="3989"/>
                      <a:pt x="1935" y="3970"/>
                    </a:cubicBezTo>
                    <a:cubicBezTo>
                      <a:pt x="2370" y="3915"/>
                      <a:pt x="2981" y="3938"/>
                      <a:pt x="3482" y="3881"/>
                    </a:cubicBezTo>
                    <a:cubicBezTo>
                      <a:pt x="3982" y="3826"/>
                      <a:pt x="4194" y="3570"/>
                      <a:pt x="4471" y="3337"/>
                    </a:cubicBezTo>
                    <a:cubicBezTo>
                      <a:pt x="4750" y="3115"/>
                      <a:pt x="5116" y="2703"/>
                      <a:pt x="5205" y="2302"/>
                    </a:cubicBezTo>
                    <a:cubicBezTo>
                      <a:pt x="5294" y="1891"/>
                      <a:pt x="4938" y="1679"/>
                      <a:pt x="4861" y="1635"/>
                    </a:cubicBezTo>
                    <a:cubicBezTo>
                      <a:pt x="4794" y="1590"/>
                      <a:pt x="4783" y="1491"/>
                      <a:pt x="4738" y="1412"/>
                    </a:cubicBezTo>
                    <a:cubicBezTo>
                      <a:pt x="4694" y="1335"/>
                      <a:pt x="4727" y="912"/>
                      <a:pt x="4738" y="668"/>
                    </a:cubicBezTo>
                    <a:cubicBezTo>
                      <a:pt x="4750" y="423"/>
                      <a:pt x="4550" y="134"/>
                      <a:pt x="4004" y="11"/>
                    </a:cubicBezTo>
                    <a:cubicBezTo>
                      <a:pt x="3969" y="4"/>
                      <a:pt x="3931" y="0"/>
                      <a:pt x="389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8891;p25">
                <a:extLst>
                  <a:ext uri="{FF2B5EF4-FFF2-40B4-BE49-F238E27FC236}">
                    <a16:creationId xmlns:a16="http://schemas.microsoft.com/office/drawing/2014/main" id="{D1ECA8F5-C4DF-7D4A-BC84-6BDD9F4871DC}"/>
                  </a:ext>
                </a:extLst>
              </p:cNvPr>
              <p:cNvSpPr/>
              <p:nvPr/>
            </p:nvSpPr>
            <p:spPr>
              <a:xfrm>
                <a:off x="891767" y="3578958"/>
                <a:ext cx="98976" cy="50587"/>
              </a:xfrm>
              <a:custGeom>
                <a:avLst/>
                <a:gdLst/>
                <a:ahLst/>
                <a:cxnLst/>
                <a:rect l="l" t="t" r="r" b="b"/>
                <a:pathLst>
                  <a:path w="2837" h="1450" extrusionOk="0">
                    <a:moveTo>
                      <a:pt x="1654" y="1"/>
                    </a:moveTo>
                    <a:cubicBezTo>
                      <a:pt x="1644" y="1"/>
                      <a:pt x="1634" y="1"/>
                      <a:pt x="1624" y="1"/>
                    </a:cubicBezTo>
                    <a:cubicBezTo>
                      <a:pt x="1446" y="12"/>
                      <a:pt x="1280" y="113"/>
                      <a:pt x="1090" y="146"/>
                    </a:cubicBezTo>
                    <a:cubicBezTo>
                      <a:pt x="1079" y="157"/>
                      <a:pt x="1068" y="157"/>
                      <a:pt x="1046" y="157"/>
                    </a:cubicBezTo>
                    <a:cubicBezTo>
                      <a:pt x="1023" y="202"/>
                      <a:pt x="1001" y="246"/>
                      <a:pt x="979" y="301"/>
                    </a:cubicBezTo>
                    <a:cubicBezTo>
                      <a:pt x="645" y="913"/>
                      <a:pt x="101" y="936"/>
                      <a:pt x="101" y="936"/>
                    </a:cubicBezTo>
                    <a:lnTo>
                      <a:pt x="0" y="1436"/>
                    </a:lnTo>
                    <a:lnTo>
                      <a:pt x="12" y="1436"/>
                    </a:lnTo>
                    <a:cubicBezTo>
                      <a:pt x="115" y="1445"/>
                      <a:pt x="219" y="1450"/>
                      <a:pt x="323" y="1450"/>
                    </a:cubicBezTo>
                    <a:cubicBezTo>
                      <a:pt x="838" y="1450"/>
                      <a:pt x="1362" y="1336"/>
                      <a:pt x="1824" y="1114"/>
                    </a:cubicBezTo>
                    <a:cubicBezTo>
                      <a:pt x="1913" y="1069"/>
                      <a:pt x="1991" y="1025"/>
                      <a:pt x="2080" y="980"/>
                    </a:cubicBezTo>
                    <a:cubicBezTo>
                      <a:pt x="2192" y="924"/>
                      <a:pt x="2214" y="913"/>
                      <a:pt x="2314" y="847"/>
                    </a:cubicBezTo>
                    <a:cubicBezTo>
                      <a:pt x="2459" y="758"/>
                      <a:pt x="2669" y="590"/>
                      <a:pt x="2781" y="469"/>
                    </a:cubicBezTo>
                    <a:cubicBezTo>
                      <a:pt x="2803" y="435"/>
                      <a:pt x="2837" y="402"/>
                      <a:pt x="2837" y="357"/>
                    </a:cubicBezTo>
                    <a:cubicBezTo>
                      <a:pt x="2825" y="313"/>
                      <a:pt x="2803" y="291"/>
                      <a:pt x="2781" y="257"/>
                    </a:cubicBezTo>
                    <a:cubicBezTo>
                      <a:pt x="2714" y="190"/>
                      <a:pt x="2647" y="123"/>
                      <a:pt x="2570" y="68"/>
                    </a:cubicBezTo>
                    <a:cubicBezTo>
                      <a:pt x="2536" y="46"/>
                      <a:pt x="2503" y="24"/>
                      <a:pt x="2459" y="12"/>
                    </a:cubicBezTo>
                    <a:cubicBezTo>
                      <a:pt x="2450" y="11"/>
                      <a:pt x="2441" y="10"/>
                      <a:pt x="2431" y="10"/>
                    </a:cubicBezTo>
                    <a:cubicBezTo>
                      <a:pt x="2371" y="10"/>
                      <a:pt x="2303" y="37"/>
                      <a:pt x="2236" y="57"/>
                    </a:cubicBezTo>
                    <a:cubicBezTo>
                      <a:pt x="2202" y="64"/>
                      <a:pt x="2168" y="67"/>
                      <a:pt x="2134" y="67"/>
                    </a:cubicBezTo>
                    <a:cubicBezTo>
                      <a:pt x="1975" y="67"/>
                      <a:pt x="1811" y="1"/>
                      <a:pt x="16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8892;p25">
                <a:extLst>
                  <a:ext uri="{FF2B5EF4-FFF2-40B4-BE49-F238E27FC236}">
                    <a16:creationId xmlns:a16="http://schemas.microsoft.com/office/drawing/2014/main" id="{4C6CA5BC-A8FE-D583-2F49-010FF22EF744}"/>
                  </a:ext>
                </a:extLst>
              </p:cNvPr>
              <p:cNvSpPr/>
              <p:nvPr/>
            </p:nvSpPr>
            <p:spPr>
              <a:xfrm>
                <a:off x="887511" y="3545221"/>
                <a:ext cx="97406" cy="75148"/>
              </a:xfrm>
              <a:custGeom>
                <a:avLst/>
                <a:gdLst/>
                <a:ahLst/>
                <a:cxnLst/>
                <a:rect l="l" t="t" r="r" b="b"/>
                <a:pathLst>
                  <a:path w="2792" h="2154" extrusionOk="0">
                    <a:moveTo>
                      <a:pt x="2781" y="0"/>
                    </a:moveTo>
                    <a:cubicBezTo>
                      <a:pt x="2524" y="168"/>
                      <a:pt x="2302" y="390"/>
                      <a:pt x="2102" y="613"/>
                    </a:cubicBezTo>
                    <a:cubicBezTo>
                      <a:pt x="2002" y="724"/>
                      <a:pt x="1902" y="846"/>
                      <a:pt x="1813" y="968"/>
                    </a:cubicBezTo>
                    <a:cubicBezTo>
                      <a:pt x="1713" y="1080"/>
                      <a:pt x="1624" y="1213"/>
                      <a:pt x="1535" y="1324"/>
                    </a:cubicBezTo>
                    <a:cubicBezTo>
                      <a:pt x="1491" y="1380"/>
                      <a:pt x="1435" y="1446"/>
                      <a:pt x="1390" y="1491"/>
                    </a:cubicBezTo>
                    <a:cubicBezTo>
                      <a:pt x="1346" y="1547"/>
                      <a:pt x="1279" y="1591"/>
                      <a:pt x="1224" y="1636"/>
                    </a:cubicBezTo>
                    <a:cubicBezTo>
                      <a:pt x="1101" y="1735"/>
                      <a:pt x="979" y="1814"/>
                      <a:pt x="856" y="1891"/>
                    </a:cubicBezTo>
                    <a:cubicBezTo>
                      <a:pt x="789" y="1936"/>
                      <a:pt x="723" y="1969"/>
                      <a:pt x="656" y="2002"/>
                    </a:cubicBezTo>
                    <a:cubicBezTo>
                      <a:pt x="589" y="2036"/>
                      <a:pt x="523" y="2069"/>
                      <a:pt x="456" y="2091"/>
                    </a:cubicBezTo>
                    <a:cubicBezTo>
                      <a:pt x="376" y="2116"/>
                      <a:pt x="292" y="2124"/>
                      <a:pt x="209" y="2124"/>
                    </a:cubicBezTo>
                    <a:cubicBezTo>
                      <a:pt x="142" y="2124"/>
                      <a:pt x="76" y="2119"/>
                      <a:pt x="11" y="2114"/>
                    </a:cubicBezTo>
                    <a:lnTo>
                      <a:pt x="0" y="2125"/>
                    </a:lnTo>
                    <a:cubicBezTo>
                      <a:pt x="98" y="2139"/>
                      <a:pt x="196" y="2153"/>
                      <a:pt x="294" y="2153"/>
                    </a:cubicBezTo>
                    <a:cubicBezTo>
                      <a:pt x="352" y="2153"/>
                      <a:pt x="410" y="2148"/>
                      <a:pt x="467" y="2136"/>
                    </a:cubicBezTo>
                    <a:cubicBezTo>
                      <a:pt x="534" y="2114"/>
                      <a:pt x="611" y="2081"/>
                      <a:pt x="678" y="2058"/>
                    </a:cubicBezTo>
                    <a:cubicBezTo>
                      <a:pt x="745" y="2025"/>
                      <a:pt x="823" y="1992"/>
                      <a:pt x="890" y="1958"/>
                    </a:cubicBezTo>
                    <a:cubicBezTo>
                      <a:pt x="1023" y="1880"/>
                      <a:pt x="1145" y="1802"/>
                      <a:pt x="1279" y="1713"/>
                    </a:cubicBezTo>
                    <a:cubicBezTo>
                      <a:pt x="1335" y="1658"/>
                      <a:pt x="1390" y="1624"/>
                      <a:pt x="1457" y="1569"/>
                    </a:cubicBezTo>
                    <a:cubicBezTo>
                      <a:pt x="1513" y="1513"/>
                      <a:pt x="1568" y="1458"/>
                      <a:pt x="1612" y="1391"/>
                    </a:cubicBezTo>
                    <a:cubicBezTo>
                      <a:pt x="1724" y="1280"/>
                      <a:pt x="1813" y="1169"/>
                      <a:pt x="1913" y="1046"/>
                    </a:cubicBezTo>
                    <a:cubicBezTo>
                      <a:pt x="2013" y="935"/>
                      <a:pt x="2113" y="823"/>
                      <a:pt x="2202" y="701"/>
                    </a:cubicBezTo>
                    <a:cubicBezTo>
                      <a:pt x="2391" y="467"/>
                      <a:pt x="2581" y="234"/>
                      <a:pt x="2791" y="12"/>
                    </a:cubicBezTo>
                    <a:lnTo>
                      <a:pt x="27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8893;p25">
                <a:extLst>
                  <a:ext uri="{FF2B5EF4-FFF2-40B4-BE49-F238E27FC236}">
                    <a16:creationId xmlns:a16="http://schemas.microsoft.com/office/drawing/2014/main" id="{CEFE24FF-857C-94CE-8197-6E578F7A6F0F}"/>
                  </a:ext>
                </a:extLst>
              </p:cNvPr>
              <p:cNvSpPr/>
              <p:nvPr/>
            </p:nvSpPr>
            <p:spPr>
              <a:xfrm>
                <a:off x="897593" y="3575888"/>
                <a:ext cx="119141" cy="47726"/>
              </a:xfrm>
              <a:custGeom>
                <a:avLst/>
                <a:gdLst/>
                <a:ahLst/>
                <a:cxnLst/>
                <a:rect l="l" t="t" r="r" b="b"/>
                <a:pathLst>
                  <a:path w="3415" h="1368" extrusionOk="0">
                    <a:moveTo>
                      <a:pt x="3414" y="0"/>
                    </a:moveTo>
                    <a:cubicBezTo>
                      <a:pt x="3092" y="23"/>
                      <a:pt x="2781" y="100"/>
                      <a:pt x="2492" y="223"/>
                    </a:cubicBezTo>
                    <a:cubicBezTo>
                      <a:pt x="2413" y="256"/>
                      <a:pt x="2347" y="300"/>
                      <a:pt x="2280" y="334"/>
                    </a:cubicBezTo>
                    <a:cubicBezTo>
                      <a:pt x="2203" y="367"/>
                      <a:pt x="2136" y="412"/>
                      <a:pt x="2069" y="456"/>
                    </a:cubicBezTo>
                    <a:cubicBezTo>
                      <a:pt x="1946" y="545"/>
                      <a:pt x="1813" y="646"/>
                      <a:pt x="1691" y="745"/>
                    </a:cubicBezTo>
                    <a:cubicBezTo>
                      <a:pt x="1580" y="846"/>
                      <a:pt x="1457" y="945"/>
                      <a:pt x="1335" y="1034"/>
                    </a:cubicBezTo>
                    <a:cubicBezTo>
                      <a:pt x="1202" y="1113"/>
                      <a:pt x="1068" y="1179"/>
                      <a:pt x="923" y="1235"/>
                    </a:cubicBezTo>
                    <a:cubicBezTo>
                      <a:pt x="728" y="1303"/>
                      <a:pt x="517" y="1335"/>
                      <a:pt x="305" y="1335"/>
                    </a:cubicBezTo>
                    <a:cubicBezTo>
                      <a:pt x="203" y="1335"/>
                      <a:pt x="101" y="1327"/>
                      <a:pt x="0" y="1313"/>
                    </a:cubicBezTo>
                    <a:lnTo>
                      <a:pt x="0" y="1324"/>
                    </a:lnTo>
                    <a:cubicBezTo>
                      <a:pt x="138" y="1353"/>
                      <a:pt x="279" y="1368"/>
                      <a:pt x="418" y="1368"/>
                    </a:cubicBezTo>
                    <a:cubicBezTo>
                      <a:pt x="593" y="1368"/>
                      <a:pt x="767" y="1345"/>
                      <a:pt x="935" y="1301"/>
                    </a:cubicBezTo>
                    <a:cubicBezTo>
                      <a:pt x="1090" y="1257"/>
                      <a:pt x="1235" y="1190"/>
                      <a:pt x="1380" y="1101"/>
                    </a:cubicBezTo>
                    <a:cubicBezTo>
                      <a:pt x="1513" y="1024"/>
                      <a:pt x="1635" y="923"/>
                      <a:pt x="1768" y="834"/>
                    </a:cubicBezTo>
                    <a:cubicBezTo>
                      <a:pt x="2013" y="634"/>
                      <a:pt x="2269" y="490"/>
                      <a:pt x="2547" y="345"/>
                    </a:cubicBezTo>
                    <a:cubicBezTo>
                      <a:pt x="2825" y="211"/>
                      <a:pt x="3115" y="112"/>
                      <a:pt x="3414" y="11"/>
                    </a:cubicBezTo>
                    <a:lnTo>
                      <a:pt x="3414"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8894;p25">
                <a:extLst>
                  <a:ext uri="{FF2B5EF4-FFF2-40B4-BE49-F238E27FC236}">
                    <a16:creationId xmlns:a16="http://schemas.microsoft.com/office/drawing/2014/main" id="{689CFB5A-FD47-B8EC-4AB0-D9AC61E356A0}"/>
                  </a:ext>
                </a:extLst>
              </p:cNvPr>
              <p:cNvSpPr/>
              <p:nvPr/>
            </p:nvSpPr>
            <p:spPr>
              <a:xfrm>
                <a:off x="905339" y="3608090"/>
                <a:ext cx="113733" cy="20584"/>
              </a:xfrm>
              <a:custGeom>
                <a:avLst/>
                <a:gdLst/>
                <a:ahLst/>
                <a:cxnLst/>
                <a:rect l="l" t="t" r="r" b="b"/>
                <a:pathLst>
                  <a:path w="3260" h="590" extrusionOk="0">
                    <a:moveTo>
                      <a:pt x="3259" y="0"/>
                    </a:moveTo>
                    <a:cubicBezTo>
                      <a:pt x="2982" y="0"/>
                      <a:pt x="2703" y="56"/>
                      <a:pt x="2436" y="123"/>
                    </a:cubicBezTo>
                    <a:cubicBezTo>
                      <a:pt x="2169" y="190"/>
                      <a:pt x="1902" y="279"/>
                      <a:pt x="1635" y="356"/>
                    </a:cubicBezTo>
                    <a:cubicBezTo>
                      <a:pt x="1368" y="434"/>
                      <a:pt x="1101" y="501"/>
                      <a:pt x="824" y="534"/>
                    </a:cubicBezTo>
                    <a:cubicBezTo>
                      <a:pt x="690" y="556"/>
                      <a:pt x="554" y="567"/>
                      <a:pt x="416" y="567"/>
                    </a:cubicBezTo>
                    <a:cubicBezTo>
                      <a:pt x="279" y="567"/>
                      <a:pt x="140" y="556"/>
                      <a:pt x="1" y="534"/>
                    </a:cubicBezTo>
                    <a:lnTo>
                      <a:pt x="1" y="534"/>
                    </a:lnTo>
                    <a:cubicBezTo>
                      <a:pt x="164" y="573"/>
                      <a:pt x="327" y="589"/>
                      <a:pt x="491" y="589"/>
                    </a:cubicBezTo>
                    <a:cubicBezTo>
                      <a:pt x="605" y="589"/>
                      <a:pt x="720" y="581"/>
                      <a:pt x="835" y="568"/>
                    </a:cubicBezTo>
                    <a:cubicBezTo>
                      <a:pt x="1113" y="546"/>
                      <a:pt x="1380" y="479"/>
                      <a:pt x="1647" y="412"/>
                    </a:cubicBezTo>
                    <a:cubicBezTo>
                      <a:pt x="1925" y="334"/>
                      <a:pt x="2191" y="256"/>
                      <a:pt x="2458" y="190"/>
                    </a:cubicBezTo>
                    <a:cubicBezTo>
                      <a:pt x="2715" y="111"/>
                      <a:pt x="2992" y="45"/>
                      <a:pt x="325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8895;p25">
                <a:extLst>
                  <a:ext uri="{FF2B5EF4-FFF2-40B4-BE49-F238E27FC236}">
                    <a16:creationId xmlns:a16="http://schemas.microsoft.com/office/drawing/2014/main" id="{9207CA02-340E-1889-116D-7ABA2D9CB8C7}"/>
                  </a:ext>
                </a:extLst>
              </p:cNvPr>
              <p:cNvSpPr/>
              <p:nvPr/>
            </p:nvSpPr>
            <p:spPr>
              <a:xfrm>
                <a:off x="726466" y="3632128"/>
                <a:ext cx="144364" cy="158424"/>
              </a:xfrm>
              <a:custGeom>
                <a:avLst/>
                <a:gdLst/>
                <a:ahLst/>
                <a:cxnLst/>
                <a:rect l="l" t="t" r="r" b="b"/>
                <a:pathLst>
                  <a:path w="4138" h="4541" extrusionOk="0">
                    <a:moveTo>
                      <a:pt x="3815" y="1"/>
                    </a:moveTo>
                    <a:cubicBezTo>
                      <a:pt x="3815" y="1"/>
                      <a:pt x="3804" y="67"/>
                      <a:pt x="3537" y="156"/>
                    </a:cubicBezTo>
                    <a:cubicBezTo>
                      <a:pt x="3270" y="245"/>
                      <a:pt x="2269" y="379"/>
                      <a:pt x="1702" y="735"/>
                    </a:cubicBezTo>
                    <a:cubicBezTo>
                      <a:pt x="1135" y="1091"/>
                      <a:pt x="378" y="1836"/>
                      <a:pt x="190" y="2359"/>
                    </a:cubicBezTo>
                    <a:cubicBezTo>
                      <a:pt x="0" y="2882"/>
                      <a:pt x="67" y="3282"/>
                      <a:pt x="190" y="3549"/>
                    </a:cubicBezTo>
                    <a:cubicBezTo>
                      <a:pt x="311" y="3805"/>
                      <a:pt x="701" y="4049"/>
                      <a:pt x="957" y="4116"/>
                    </a:cubicBezTo>
                    <a:cubicBezTo>
                      <a:pt x="1213" y="4183"/>
                      <a:pt x="1513" y="4294"/>
                      <a:pt x="1668" y="4394"/>
                    </a:cubicBezTo>
                    <a:cubicBezTo>
                      <a:pt x="1771" y="4468"/>
                      <a:pt x="1850" y="4541"/>
                      <a:pt x="1961" y="4541"/>
                    </a:cubicBezTo>
                    <a:cubicBezTo>
                      <a:pt x="2019" y="4541"/>
                      <a:pt x="2086" y="4521"/>
                      <a:pt x="2169" y="4472"/>
                    </a:cubicBezTo>
                    <a:cubicBezTo>
                      <a:pt x="2425" y="4328"/>
                      <a:pt x="2525" y="4150"/>
                      <a:pt x="2625" y="3838"/>
                    </a:cubicBezTo>
                    <a:cubicBezTo>
                      <a:pt x="2714" y="3527"/>
                      <a:pt x="2725" y="2870"/>
                      <a:pt x="2847" y="2626"/>
                    </a:cubicBezTo>
                    <a:cubicBezTo>
                      <a:pt x="2981" y="2392"/>
                      <a:pt x="3237" y="2037"/>
                      <a:pt x="3504" y="1513"/>
                    </a:cubicBezTo>
                    <a:cubicBezTo>
                      <a:pt x="3782" y="991"/>
                      <a:pt x="4138" y="435"/>
                      <a:pt x="4138" y="435"/>
                    </a:cubicBezTo>
                    <a:lnTo>
                      <a:pt x="3815"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8896;p25">
                <a:extLst>
                  <a:ext uri="{FF2B5EF4-FFF2-40B4-BE49-F238E27FC236}">
                    <a16:creationId xmlns:a16="http://schemas.microsoft.com/office/drawing/2014/main" id="{46107FBC-D67E-41E6-48B3-4F30BD1B276B}"/>
                  </a:ext>
                </a:extLst>
              </p:cNvPr>
              <p:cNvSpPr/>
              <p:nvPr/>
            </p:nvSpPr>
            <p:spPr>
              <a:xfrm>
                <a:off x="735397" y="3634884"/>
                <a:ext cx="135433" cy="155668"/>
              </a:xfrm>
              <a:custGeom>
                <a:avLst/>
                <a:gdLst/>
                <a:ahLst/>
                <a:cxnLst/>
                <a:rect l="l" t="t" r="r" b="b"/>
                <a:pathLst>
                  <a:path w="3882" h="4462" extrusionOk="0">
                    <a:moveTo>
                      <a:pt x="3615" y="0"/>
                    </a:moveTo>
                    <a:cubicBezTo>
                      <a:pt x="3515" y="77"/>
                      <a:pt x="3437" y="178"/>
                      <a:pt x="3337" y="267"/>
                    </a:cubicBezTo>
                    <a:cubicBezTo>
                      <a:pt x="3236" y="344"/>
                      <a:pt x="3125" y="433"/>
                      <a:pt x="3036" y="534"/>
                    </a:cubicBezTo>
                    <a:cubicBezTo>
                      <a:pt x="2848" y="756"/>
                      <a:pt x="2747" y="1046"/>
                      <a:pt x="2658" y="1335"/>
                    </a:cubicBezTo>
                    <a:cubicBezTo>
                      <a:pt x="2480" y="1824"/>
                      <a:pt x="2280" y="2291"/>
                      <a:pt x="2069" y="2769"/>
                    </a:cubicBezTo>
                    <a:cubicBezTo>
                      <a:pt x="2047" y="2825"/>
                      <a:pt x="2025" y="2880"/>
                      <a:pt x="1991" y="2925"/>
                    </a:cubicBezTo>
                    <a:cubicBezTo>
                      <a:pt x="1880" y="3070"/>
                      <a:pt x="1669" y="3092"/>
                      <a:pt x="1479" y="3103"/>
                    </a:cubicBezTo>
                    <a:cubicBezTo>
                      <a:pt x="1202" y="3114"/>
                      <a:pt x="912" y="3103"/>
                      <a:pt x="678" y="3236"/>
                    </a:cubicBezTo>
                    <a:cubicBezTo>
                      <a:pt x="500" y="3325"/>
                      <a:pt x="367" y="3481"/>
                      <a:pt x="178" y="3537"/>
                    </a:cubicBezTo>
                    <a:cubicBezTo>
                      <a:pt x="122" y="3559"/>
                      <a:pt x="55" y="3570"/>
                      <a:pt x="0" y="3581"/>
                    </a:cubicBezTo>
                    <a:cubicBezTo>
                      <a:pt x="167" y="3792"/>
                      <a:pt x="478" y="3982"/>
                      <a:pt x="701" y="4037"/>
                    </a:cubicBezTo>
                    <a:cubicBezTo>
                      <a:pt x="957" y="4104"/>
                      <a:pt x="1257" y="4215"/>
                      <a:pt x="1412" y="4315"/>
                    </a:cubicBezTo>
                    <a:cubicBezTo>
                      <a:pt x="1515" y="4389"/>
                      <a:pt x="1594" y="4462"/>
                      <a:pt x="1705" y="4462"/>
                    </a:cubicBezTo>
                    <a:cubicBezTo>
                      <a:pt x="1763" y="4462"/>
                      <a:pt x="1830" y="4442"/>
                      <a:pt x="1913" y="4393"/>
                    </a:cubicBezTo>
                    <a:cubicBezTo>
                      <a:pt x="2169" y="4249"/>
                      <a:pt x="2269" y="4071"/>
                      <a:pt x="2369" y="3759"/>
                    </a:cubicBezTo>
                    <a:cubicBezTo>
                      <a:pt x="2458" y="3448"/>
                      <a:pt x="2469" y="2791"/>
                      <a:pt x="2591" y="2547"/>
                    </a:cubicBezTo>
                    <a:cubicBezTo>
                      <a:pt x="2725" y="2313"/>
                      <a:pt x="2981" y="1958"/>
                      <a:pt x="3248" y="1434"/>
                    </a:cubicBezTo>
                    <a:cubicBezTo>
                      <a:pt x="3526" y="912"/>
                      <a:pt x="3882" y="356"/>
                      <a:pt x="3882" y="356"/>
                    </a:cubicBezTo>
                    <a:lnTo>
                      <a:pt x="361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8897;p25">
                <a:extLst>
                  <a:ext uri="{FF2B5EF4-FFF2-40B4-BE49-F238E27FC236}">
                    <a16:creationId xmlns:a16="http://schemas.microsoft.com/office/drawing/2014/main" id="{14F65D45-04E2-041A-490E-BF06C88AF12D}"/>
                  </a:ext>
                </a:extLst>
              </p:cNvPr>
              <p:cNvSpPr/>
              <p:nvPr/>
            </p:nvSpPr>
            <p:spPr>
              <a:xfrm>
                <a:off x="827747" y="3631360"/>
                <a:ext cx="36876" cy="20200"/>
              </a:xfrm>
              <a:custGeom>
                <a:avLst/>
                <a:gdLst/>
                <a:ahLst/>
                <a:cxnLst/>
                <a:rect l="l" t="t" r="r" b="b"/>
                <a:pathLst>
                  <a:path w="1057" h="579" extrusionOk="0">
                    <a:moveTo>
                      <a:pt x="1046" y="0"/>
                    </a:moveTo>
                    <a:cubicBezTo>
                      <a:pt x="979" y="79"/>
                      <a:pt x="901" y="134"/>
                      <a:pt x="812" y="178"/>
                    </a:cubicBezTo>
                    <a:cubicBezTo>
                      <a:pt x="723" y="223"/>
                      <a:pt x="623" y="257"/>
                      <a:pt x="534" y="279"/>
                    </a:cubicBezTo>
                    <a:cubicBezTo>
                      <a:pt x="434" y="312"/>
                      <a:pt x="345" y="334"/>
                      <a:pt x="245" y="379"/>
                    </a:cubicBezTo>
                    <a:cubicBezTo>
                      <a:pt x="156" y="435"/>
                      <a:pt x="67" y="490"/>
                      <a:pt x="0" y="568"/>
                    </a:cubicBezTo>
                    <a:lnTo>
                      <a:pt x="11" y="579"/>
                    </a:lnTo>
                    <a:cubicBezTo>
                      <a:pt x="100" y="534"/>
                      <a:pt x="189" y="490"/>
                      <a:pt x="278" y="457"/>
                    </a:cubicBezTo>
                    <a:cubicBezTo>
                      <a:pt x="367" y="423"/>
                      <a:pt x="468" y="379"/>
                      <a:pt x="557" y="346"/>
                    </a:cubicBezTo>
                    <a:cubicBezTo>
                      <a:pt x="645" y="301"/>
                      <a:pt x="745" y="267"/>
                      <a:pt x="823" y="212"/>
                    </a:cubicBezTo>
                    <a:cubicBezTo>
                      <a:pt x="912" y="156"/>
                      <a:pt x="990" y="89"/>
                      <a:pt x="1057" y="12"/>
                    </a:cubicBezTo>
                    <a:lnTo>
                      <a:pt x="1046"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8898;p25">
                <a:extLst>
                  <a:ext uri="{FF2B5EF4-FFF2-40B4-BE49-F238E27FC236}">
                    <a16:creationId xmlns:a16="http://schemas.microsoft.com/office/drawing/2014/main" id="{E6FD4B2E-3470-253D-8611-5EA9AB5B723A}"/>
                  </a:ext>
                </a:extLst>
              </p:cNvPr>
              <p:cNvSpPr/>
              <p:nvPr/>
            </p:nvSpPr>
            <p:spPr>
              <a:xfrm>
                <a:off x="755563" y="3636803"/>
                <a:ext cx="114117" cy="80730"/>
              </a:xfrm>
              <a:custGeom>
                <a:avLst/>
                <a:gdLst/>
                <a:ahLst/>
                <a:cxnLst/>
                <a:rect l="l" t="t" r="r" b="b"/>
                <a:pathLst>
                  <a:path w="3271" h="2314" extrusionOk="0">
                    <a:moveTo>
                      <a:pt x="3259" y="0"/>
                    </a:moveTo>
                    <a:cubicBezTo>
                      <a:pt x="3004" y="223"/>
                      <a:pt x="2714" y="390"/>
                      <a:pt x="2414" y="534"/>
                    </a:cubicBezTo>
                    <a:cubicBezTo>
                      <a:pt x="2114" y="690"/>
                      <a:pt x="1802" y="823"/>
                      <a:pt x="1502" y="968"/>
                    </a:cubicBezTo>
                    <a:cubicBezTo>
                      <a:pt x="1190" y="1124"/>
                      <a:pt x="890" y="1268"/>
                      <a:pt x="624" y="1491"/>
                    </a:cubicBezTo>
                    <a:cubicBezTo>
                      <a:pt x="357" y="1713"/>
                      <a:pt x="123" y="1992"/>
                      <a:pt x="1" y="2303"/>
                    </a:cubicBezTo>
                    <a:lnTo>
                      <a:pt x="11" y="2314"/>
                    </a:lnTo>
                    <a:cubicBezTo>
                      <a:pt x="201" y="2036"/>
                      <a:pt x="446" y="1802"/>
                      <a:pt x="701" y="1602"/>
                    </a:cubicBezTo>
                    <a:cubicBezTo>
                      <a:pt x="968" y="1402"/>
                      <a:pt x="1246" y="1224"/>
                      <a:pt x="1546" y="1068"/>
                    </a:cubicBezTo>
                    <a:cubicBezTo>
                      <a:pt x="1847" y="912"/>
                      <a:pt x="2147" y="768"/>
                      <a:pt x="2448" y="601"/>
                    </a:cubicBezTo>
                    <a:cubicBezTo>
                      <a:pt x="2737" y="434"/>
                      <a:pt x="3026" y="245"/>
                      <a:pt x="3271" y="12"/>
                    </a:cubicBezTo>
                    <a:lnTo>
                      <a:pt x="3259"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8899;p25">
                <a:extLst>
                  <a:ext uri="{FF2B5EF4-FFF2-40B4-BE49-F238E27FC236}">
                    <a16:creationId xmlns:a16="http://schemas.microsoft.com/office/drawing/2014/main" id="{8A0B9B34-D605-60C0-5261-DB18789DFB51}"/>
                  </a:ext>
                </a:extLst>
              </p:cNvPr>
              <p:cNvSpPr/>
              <p:nvPr/>
            </p:nvSpPr>
            <p:spPr>
              <a:xfrm>
                <a:off x="811454" y="3640675"/>
                <a:ext cx="59379" cy="59413"/>
              </a:xfrm>
              <a:custGeom>
                <a:avLst/>
                <a:gdLst/>
                <a:ahLst/>
                <a:cxnLst/>
                <a:rect l="l" t="t" r="r" b="b"/>
                <a:pathLst>
                  <a:path w="1702" h="1703" extrusionOk="0">
                    <a:moveTo>
                      <a:pt x="1691" y="0"/>
                    </a:moveTo>
                    <a:cubicBezTo>
                      <a:pt x="1613" y="178"/>
                      <a:pt x="1468" y="334"/>
                      <a:pt x="1323" y="468"/>
                    </a:cubicBezTo>
                    <a:cubicBezTo>
                      <a:pt x="1168" y="601"/>
                      <a:pt x="1001" y="712"/>
                      <a:pt x="834" y="813"/>
                    </a:cubicBezTo>
                    <a:cubicBezTo>
                      <a:pt x="656" y="924"/>
                      <a:pt x="478" y="1035"/>
                      <a:pt x="334" y="1179"/>
                    </a:cubicBezTo>
                    <a:cubicBezTo>
                      <a:pt x="178" y="1324"/>
                      <a:pt x="55" y="1502"/>
                      <a:pt x="0" y="1703"/>
                    </a:cubicBezTo>
                    <a:lnTo>
                      <a:pt x="11" y="1703"/>
                    </a:lnTo>
                    <a:cubicBezTo>
                      <a:pt x="122" y="1535"/>
                      <a:pt x="256" y="1391"/>
                      <a:pt x="401" y="1258"/>
                    </a:cubicBezTo>
                    <a:cubicBezTo>
                      <a:pt x="556" y="1135"/>
                      <a:pt x="712" y="1013"/>
                      <a:pt x="878" y="890"/>
                    </a:cubicBezTo>
                    <a:cubicBezTo>
                      <a:pt x="1046" y="768"/>
                      <a:pt x="1212" y="645"/>
                      <a:pt x="1357" y="501"/>
                    </a:cubicBezTo>
                    <a:cubicBezTo>
                      <a:pt x="1501" y="368"/>
                      <a:pt x="1635" y="190"/>
                      <a:pt x="170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8900;p25">
                <a:extLst>
                  <a:ext uri="{FF2B5EF4-FFF2-40B4-BE49-F238E27FC236}">
                    <a16:creationId xmlns:a16="http://schemas.microsoft.com/office/drawing/2014/main" id="{9FAEF23C-36E0-0ED3-4A37-4F2220E1D18E}"/>
                  </a:ext>
                </a:extLst>
              </p:cNvPr>
              <p:cNvSpPr/>
              <p:nvPr/>
            </p:nvSpPr>
            <p:spPr>
              <a:xfrm>
                <a:off x="806395" y="3649991"/>
                <a:ext cx="61332" cy="68728"/>
              </a:xfrm>
              <a:custGeom>
                <a:avLst/>
                <a:gdLst/>
                <a:ahLst/>
                <a:cxnLst/>
                <a:rect l="l" t="t" r="r" b="b"/>
                <a:pathLst>
                  <a:path w="1758" h="1970" extrusionOk="0">
                    <a:moveTo>
                      <a:pt x="1747" y="0"/>
                    </a:moveTo>
                    <a:cubicBezTo>
                      <a:pt x="1636" y="190"/>
                      <a:pt x="1480" y="346"/>
                      <a:pt x="1313" y="490"/>
                    </a:cubicBezTo>
                    <a:cubicBezTo>
                      <a:pt x="1146" y="635"/>
                      <a:pt x="979" y="779"/>
                      <a:pt x="823" y="935"/>
                    </a:cubicBezTo>
                    <a:cubicBezTo>
                      <a:pt x="668" y="1090"/>
                      <a:pt x="512" y="1246"/>
                      <a:pt x="368" y="1413"/>
                    </a:cubicBezTo>
                    <a:cubicBezTo>
                      <a:pt x="234" y="1591"/>
                      <a:pt x="101" y="1769"/>
                      <a:pt x="0" y="1958"/>
                    </a:cubicBezTo>
                    <a:lnTo>
                      <a:pt x="0" y="1969"/>
                    </a:lnTo>
                    <a:cubicBezTo>
                      <a:pt x="145" y="1802"/>
                      <a:pt x="289" y="1624"/>
                      <a:pt x="434" y="1468"/>
                    </a:cubicBezTo>
                    <a:cubicBezTo>
                      <a:pt x="579" y="1302"/>
                      <a:pt x="724" y="1135"/>
                      <a:pt x="868" y="979"/>
                    </a:cubicBezTo>
                    <a:cubicBezTo>
                      <a:pt x="1023" y="823"/>
                      <a:pt x="1179" y="679"/>
                      <a:pt x="1346" y="524"/>
                    </a:cubicBezTo>
                    <a:cubicBezTo>
                      <a:pt x="1502" y="368"/>
                      <a:pt x="1646" y="201"/>
                      <a:pt x="1758" y="12"/>
                    </a:cubicBezTo>
                    <a:lnTo>
                      <a:pt x="174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8901;p25">
                <a:extLst>
                  <a:ext uri="{FF2B5EF4-FFF2-40B4-BE49-F238E27FC236}">
                    <a16:creationId xmlns:a16="http://schemas.microsoft.com/office/drawing/2014/main" id="{FC912360-A18A-A93F-D980-A7A45DAF6DFE}"/>
                  </a:ext>
                </a:extLst>
              </p:cNvPr>
              <p:cNvSpPr/>
              <p:nvPr/>
            </p:nvSpPr>
            <p:spPr>
              <a:xfrm>
                <a:off x="697369" y="3497319"/>
                <a:ext cx="170356" cy="132154"/>
              </a:xfrm>
              <a:custGeom>
                <a:avLst/>
                <a:gdLst/>
                <a:ahLst/>
                <a:cxnLst/>
                <a:rect l="l" t="t" r="r" b="b"/>
                <a:pathLst>
                  <a:path w="4883" h="3788" extrusionOk="0">
                    <a:moveTo>
                      <a:pt x="1600" y="1"/>
                    </a:moveTo>
                    <a:cubicBezTo>
                      <a:pt x="1528" y="1"/>
                      <a:pt x="1455" y="10"/>
                      <a:pt x="1380" y="28"/>
                    </a:cubicBezTo>
                    <a:cubicBezTo>
                      <a:pt x="935" y="139"/>
                      <a:pt x="935" y="239"/>
                      <a:pt x="623" y="439"/>
                    </a:cubicBezTo>
                    <a:cubicBezTo>
                      <a:pt x="312" y="651"/>
                      <a:pt x="223" y="1007"/>
                      <a:pt x="156" y="1440"/>
                    </a:cubicBezTo>
                    <a:cubicBezTo>
                      <a:pt x="89" y="1874"/>
                      <a:pt x="0" y="2419"/>
                      <a:pt x="356" y="2742"/>
                    </a:cubicBezTo>
                    <a:cubicBezTo>
                      <a:pt x="701" y="3053"/>
                      <a:pt x="1068" y="3164"/>
                      <a:pt x="1323" y="3231"/>
                    </a:cubicBezTo>
                    <a:cubicBezTo>
                      <a:pt x="1580" y="3298"/>
                      <a:pt x="2091" y="3454"/>
                      <a:pt x="2380" y="3454"/>
                    </a:cubicBezTo>
                    <a:cubicBezTo>
                      <a:pt x="2658" y="3464"/>
                      <a:pt x="3515" y="3565"/>
                      <a:pt x="3904" y="3620"/>
                    </a:cubicBezTo>
                    <a:cubicBezTo>
                      <a:pt x="4304" y="3676"/>
                      <a:pt x="4605" y="3787"/>
                      <a:pt x="4605" y="3787"/>
                    </a:cubicBezTo>
                    <a:lnTo>
                      <a:pt x="4883" y="3108"/>
                    </a:lnTo>
                    <a:cubicBezTo>
                      <a:pt x="4883" y="3108"/>
                      <a:pt x="4616" y="3086"/>
                      <a:pt x="4215" y="2453"/>
                    </a:cubicBezTo>
                    <a:cubicBezTo>
                      <a:pt x="3826" y="1808"/>
                      <a:pt x="3226" y="884"/>
                      <a:pt x="2714" y="517"/>
                    </a:cubicBezTo>
                    <a:cubicBezTo>
                      <a:pt x="2296" y="220"/>
                      <a:pt x="1964" y="1"/>
                      <a:pt x="1600"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8902;p25">
                <a:extLst>
                  <a:ext uri="{FF2B5EF4-FFF2-40B4-BE49-F238E27FC236}">
                    <a16:creationId xmlns:a16="http://schemas.microsoft.com/office/drawing/2014/main" id="{1B03E241-1E28-5A5A-2936-A3AF6CB87C79}"/>
                  </a:ext>
                </a:extLst>
              </p:cNvPr>
              <p:cNvSpPr/>
              <p:nvPr/>
            </p:nvSpPr>
            <p:spPr>
              <a:xfrm>
                <a:off x="758284" y="3598600"/>
                <a:ext cx="108291" cy="30875"/>
              </a:xfrm>
              <a:custGeom>
                <a:avLst/>
                <a:gdLst/>
                <a:ahLst/>
                <a:cxnLst/>
                <a:rect l="l" t="t" r="r" b="b"/>
                <a:pathLst>
                  <a:path w="3104" h="885" extrusionOk="0">
                    <a:moveTo>
                      <a:pt x="2162" y="1"/>
                    </a:moveTo>
                    <a:cubicBezTo>
                      <a:pt x="2146" y="1"/>
                      <a:pt x="2130" y="2"/>
                      <a:pt x="2113" y="5"/>
                    </a:cubicBezTo>
                    <a:cubicBezTo>
                      <a:pt x="2058" y="17"/>
                      <a:pt x="2014" y="39"/>
                      <a:pt x="1958" y="50"/>
                    </a:cubicBezTo>
                    <a:cubicBezTo>
                      <a:pt x="1757" y="128"/>
                      <a:pt x="1547" y="195"/>
                      <a:pt x="1335" y="205"/>
                    </a:cubicBezTo>
                    <a:cubicBezTo>
                      <a:pt x="1213" y="205"/>
                      <a:pt x="1102" y="205"/>
                      <a:pt x="990" y="217"/>
                    </a:cubicBezTo>
                    <a:cubicBezTo>
                      <a:pt x="734" y="250"/>
                      <a:pt x="501" y="361"/>
                      <a:pt x="245" y="406"/>
                    </a:cubicBezTo>
                    <a:cubicBezTo>
                      <a:pt x="167" y="417"/>
                      <a:pt x="78" y="417"/>
                      <a:pt x="0" y="439"/>
                    </a:cubicBezTo>
                    <a:cubicBezTo>
                      <a:pt x="223" y="495"/>
                      <a:pt x="467" y="551"/>
                      <a:pt x="634" y="551"/>
                    </a:cubicBezTo>
                    <a:cubicBezTo>
                      <a:pt x="912" y="561"/>
                      <a:pt x="1769" y="662"/>
                      <a:pt x="2158" y="717"/>
                    </a:cubicBezTo>
                    <a:cubicBezTo>
                      <a:pt x="2558" y="773"/>
                      <a:pt x="2859" y="884"/>
                      <a:pt x="2859" y="884"/>
                    </a:cubicBezTo>
                    <a:lnTo>
                      <a:pt x="3104" y="294"/>
                    </a:lnTo>
                    <a:cubicBezTo>
                      <a:pt x="3015" y="284"/>
                      <a:pt x="2926" y="272"/>
                      <a:pt x="2847" y="239"/>
                    </a:cubicBezTo>
                    <a:cubicBezTo>
                      <a:pt x="2770" y="205"/>
                      <a:pt x="2692" y="139"/>
                      <a:pt x="2614" y="106"/>
                    </a:cubicBezTo>
                    <a:cubicBezTo>
                      <a:pt x="2514" y="50"/>
                      <a:pt x="2402" y="27"/>
                      <a:pt x="2281" y="17"/>
                    </a:cubicBezTo>
                    <a:cubicBezTo>
                      <a:pt x="2241" y="9"/>
                      <a:pt x="2201" y="1"/>
                      <a:pt x="216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8903;p25">
                <a:extLst>
                  <a:ext uri="{FF2B5EF4-FFF2-40B4-BE49-F238E27FC236}">
                    <a16:creationId xmlns:a16="http://schemas.microsoft.com/office/drawing/2014/main" id="{4D5E9C10-8ED6-C1C3-3FEC-0DB75FCEBB68}"/>
                  </a:ext>
                </a:extLst>
              </p:cNvPr>
              <p:cNvSpPr/>
              <p:nvPr/>
            </p:nvSpPr>
            <p:spPr>
              <a:xfrm>
                <a:off x="795510" y="3611020"/>
                <a:ext cx="61367" cy="13955"/>
              </a:xfrm>
              <a:custGeom>
                <a:avLst/>
                <a:gdLst/>
                <a:ahLst/>
                <a:cxnLst/>
                <a:rect l="l" t="t" r="r" b="b"/>
                <a:pathLst>
                  <a:path w="1759" h="400" extrusionOk="0">
                    <a:moveTo>
                      <a:pt x="225" y="0"/>
                    </a:moveTo>
                    <a:cubicBezTo>
                      <a:pt x="149" y="0"/>
                      <a:pt x="73" y="6"/>
                      <a:pt x="1" y="17"/>
                    </a:cubicBezTo>
                    <a:lnTo>
                      <a:pt x="1" y="27"/>
                    </a:lnTo>
                    <a:cubicBezTo>
                      <a:pt x="146" y="39"/>
                      <a:pt x="302" y="50"/>
                      <a:pt x="446" y="83"/>
                    </a:cubicBezTo>
                    <a:cubicBezTo>
                      <a:pt x="591" y="106"/>
                      <a:pt x="735" y="139"/>
                      <a:pt x="880" y="195"/>
                    </a:cubicBezTo>
                    <a:cubicBezTo>
                      <a:pt x="947" y="217"/>
                      <a:pt x="1013" y="250"/>
                      <a:pt x="1091" y="284"/>
                    </a:cubicBezTo>
                    <a:cubicBezTo>
                      <a:pt x="1158" y="306"/>
                      <a:pt x="1224" y="350"/>
                      <a:pt x="1303" y="373"/>
                    </a:cubicBezTo>
                    <a:cubicBezTo>
                      <a:pt x="1368" y="393"/>
                      <a:pt x="1435" y="399"/>
                      <a:pt x="1504" y="399"/>
                    </a:cubicBezTo>
                    <a:cubicBezTo>
                      <a:pt x="1587" y="399"/>
                      <a:pt x="1673" y="390"/>
                      <a:pt x="1758" y="383"/>
                    </a:cubicBezTo>
                    <a:lnTo>
                      <a:pt x="1747" y="373"/>
                    </a:lnTo>
                    <a:cubicBezTo>
                      <a:pt x="1688" y="377"/>
                      <a:pt x="1627" y="381"/>
                      <a:pt x="1567" y="381"/>
                    </a:cubicBezTo>
                    <a:cubicBezTo>
                      <a:pt x="1479" y="381"/>
                      <a:pt x="1392" y="372"/>
                      <a:pt x="1313" y="339"/>
                    </a:cubicBezTo>
                    <a:cubicBezTo>
                      <a:pt x="1236" y="317"/>
                      <a:pt x="1169" y="272"/>
                      <a:pt x="1102" y="239"/>
                    </a:cubicBezTo>
                    <a:lnTo>
                      <a:pt x="902" y="139"/>
                    </a:lnTo>
                    <a:cubicBezTo>
                      <a:pt x="757" y="83"/>
                      <a:pt x="613" y="39"/>
                      <a:pt x="457" y="17"/>
                    </a:cubicBezTo>
                    <a:cubicBezTo>
                      <a:pt x="379" y="6"/>
                      <a:pt x="302" y="0"/>
                      <a:pt x="22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8904;p25">
                <a:extLst>
                  <a:ext uri="{FF2B5EF4-FFF2-40B4-BE49-F238E27FC236}">
                    <a16:creationId xmlns:a16="http://schemas.microsoft.com/office/drawing/2014/main" id="{3599BC60-BDE7-0BD0-ADA0-6E4B66BD2A4D}"/>
                  </a:ext>
                </a:extLst>
              </p:cNvPr>
              <p:cNvSpPr/>
              <p:nvPr/>
            </p:nvSpPr>
            <p:spPr>
              <a:xfrm>
                <a:off x="778066" y="3537441"/>
                <a:ext cx="82683" cy="75322"/>
              </a:xfrm>
              <a:custGeom>
                <a:avLst/>
                <a:gdLst/>
                <a:ahLst/>
                <a:cxnLst/>
                <a:rect l="l" t="t" r="r" b="b"/>
                <a:pathLst>
                  <a:path w="2370" h="2159" extrusionOk="0">
                    <a:moveTo>
                      <a:pt x="1" y="1"/>
                    </a:moveTo>
                    <a:lnTo>
                      <a:pt x="1" y="12"/>
                    </a:lnTo>
                    <a:cubicBezTo>
                      <a:pt x="268" y="79"/>
                      <a:pt x="468" y="268"/>
                      <a:pt x="679" y="435"/>
                    </a:cubicBezTo>
                    <a:cubicBezTo>
                      <a:pt x="879" y="602"/>
                      <a:pt x="1091" y="779"/>
                      <a:pt x="1279" y="969"/>
                    </a:cubicBezTo>
                    <a:cubicBezTo>
                      <a:pt x="1469" y="1158"/>
                      <a:pt x="1647" y="1369"/>
                      <a:pt x="1803" y="1592"/>
                    </a:cubicBezTo>
                    <a:cubicBezTo>
                      <a:pt x="1880" y="1691"/>
                      <a:pt x="1958" y="1814"/>
                      <a:pt x="2047" y="1914"/>
                    </a:cubicBezTo>
                    <a:cubicBezTo>
                      <a:pt x="2136" y="2014"/>
                      <a:pt x="2236" y="2114"/>
                      <a:pt x="2369" y="2159"/>
                    </a:cubicBezTo>
                    <a:lnTo>
                      <a:pt x="2369" y="2148"/>
                    </a:lnTo>
                    <a:cubicBezTo>
                      <a:pt x="2247" y="2092"/>
                      <a:pt x="2147" y="2003"/>
                      <a:pt x="2069" y="1892"/>
                    </a:cubicBezTo>
                    <a:cubicBezTo>
                      <a:pt x="1991" y="1792"/>
                      <a:pt x="1914" y="1669"/>
                      <a:pt x="1847" y="1558"/>
                    </a:cubicBezTo>
                    <a:cubicBezTo>
                      <a:pt x="1691" y="1325"/>
                      <a:pt x="1524" y="1113"/>
                      <a:pt x="1346" y="913"/>
                    </a:cubicBezTo>
                    <a:cubicBezTo>
                      <a:pt x="1157" y="702"/>
                      <a:pt x="957" y="513"/>
                      <a:pt x="746" y="346"/>
                    </a:cubicBezTo>
                    <a:cubicBezTo>
                      <a:pt x="634" y="268"/>
                      <a:pt x="523" y="190"/>
                      <a:pt x="401" y="124"/>
                    </a:cubicBezTo>
                    <a:cubicBezTo>
                      <a:pt x="334" y="90"/>
                      <a:pt x="268" y="57"/>
                      <a:pt x="212" y="35"/>
                    </a:cubicBezTo>
                    <a:cubicBezTo>
                      <a:pt x="145" y="12"/>
                      <a:pt x="67" y="1"/>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8905;p25">
                <a:extLst>
                  <a:ext uri="{FF2B5EF4-FFF2-40B4-BE49-F238E27FC236}">
                    <a16:creationId xmlns:a16="http://schemas.microsoft.com/office/drawing/2014/main" id="{003C227E-BC1D-D6A2-2E1B-5E0F0C12B59E}"/>
                  </a:ext>
                </a:extLst>
              </p:cNvPr>
              <p:cNvSpPr/>
              <p:nvPr/>
            </p:nvSpPr>
            <p:spPr>
              <a:xfrm>
                <a:off x="745061" y="3547558"/>
                <a:ext cx="112966" cy="68728"/>
              </a:xfrm>
              <a:custGeom>
                <a:avLst/>
                <a:gdLst/>
                <a:ahLst/>
                <a:cxnLst/>
                <a:rect l="l" t="t" r="r" b="b"/>
                <a:pathLst>
                  <a:path w="3238" h="1970" extrusionOk="0">
                    <a:moveTo>
                      <a:pt x="1" y="0"/>
                    </a:moveTo>
                    <a:cubicBezTo>
                      <a:pt x="101" y="134"/>
                      <a:pt x="235" y="234"/>
                      <a:pt x="379" y="312"/>
                    </a:cubicBezTo>
                    <a:cubicBezTo>
                      <a:pt x="513" y="400"/>
                      <a:pt x="668" y="457"/>
                      <a:pt x="824" y="512"/>
                    </a:cubicBezTo>
                    <a:cubicBezTo>
                      <a:pt x="1113" y="634"/>
                      <a:pt x="1425" y="712"/>
                      <a:pt x="1692" y="879"/>
                    </a:cubicBezTo>
                    <a:cubicBezTo>
                      <a:pt x="1948" y="1046"/>
                      <a:pt x="2159" y="1290"/>
                      <a:pt x="2393" y="1502"/>
                    </a:cubicBezTo>
                    <a:cubicBezTo>
                      <a:pt x="2515" y="1613"/>
                      <a:pt x="2637" y="1713"/>
                      <a:pt x="2781" y="1802"/>
                    </a:cubicBezTo>
                    <a:cubicBezTo>
                      <a:pt x="2915" y="1880"/>
                      <a:pt x="3071" y="1947"/>
                      <a:pt x="3226" y="1969"/>
                    </a:cubicBezTo>
                    <a:lnTo>
                      <a:pt x="3238" y="1958"/>
                    </a:lnTo>
                    <a:cubicBezTo>
                      <a:pt x="3082" y="1925"/>
                      <a:pt x="2937" y="1858"/>
                      <a:pt x="2804" y="1769"/>
                    </a:cubicBezTo>
                    <a:cubicBezTo>
                      <a:pt x="2670" y="1680"/>
                      <a:pt x="2559" y="1569"/>
                      <a:pt x="2448" y="1458"/>
                    </a:cubicBezTo>
                    <a:cubicBezTo>
                      <a:pt x="2215" y="1235"/>
                      <a:pt x="2014" y="979"/>
                      <a:pt x="1748" y="790"/>
                    </a:cubicBezTo>
                    <a:cubicBezTo>
                      <a:pt x="1481" y="601"/>
                      <a:pt x="1169" y="489"/>
                      <a:pt x="868" y="390"/>
                    </a:cubicBezTo>
                    <a:cubicBezTo>
                      <a:pt x="557" y="289"/>
                      <a:pt x="268" y="190"/>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8906;p25">
                <a:extLst>
                  <a:ext uri="{FF2B5EF4-FFF2-40B4-BE49-F238E27FC236}">
                    <a16:creationId xmlns:a16="http://schemas.microsoft.com/office/drawing/2014/main" id="{F9EEB583-1E33-8DA3-F09D-7ACB4BFA8E32}"/>
                  </a:ext>
                </a:extLst>
              </p:cNvPr>
              <p:cNvSpPr/>
              <p:nvPr/>
            </p:nvSpPr>
            <p:spPr>
              <a:xfrm>
                <a:off x="776879" y="3593227"/>
                <a:ext cx="81951" cy="26514"/>
              </a:xfrm>
              <a:custGeom>
                <a:avLst/>
                <a:gdLst/>
                <a:ahLst/>
                <a:cxnLst/>
                <a:rect l="l" t="t" r="r" b="b"/>
                <a:pathLst>
                  <a:path w="2349" h="760" extrusionOk="0">
                    <a:moveTo>
                      <a:pt x="311" y="1"/>
                    </a:moveTo>
                    <a:cubicBezTo>
                      <a:pt x="206" y="1"/>
                      <a:pt x="101" y="15"/>
                      <a:pt x="1" y="48"/>
                    </a:cubicBezTo>
                    <a:lnTo>
                      <a:pt x="1" y="60"/>
                    </a:lnTo>
                    <a:cubicBezTo>
                      <a:pt x="29" y="58"/>
                      <a:pt x="57" y="57"/>
                      <a:pt x="84" y="57"/>
                    </a:cubicBezTo>
                    <a:cubicBezTo>
                      <a:pt x="265" y="57"/>
                      <a:pt x="438" y="89"/>
                      <a:pt x="602" y="137"/>
                    </a:cubicBezTo>
                    <a:cubicBezTo>
                      <a:pt x="791" y="204"/>
                      <a:pt x="980" y="270"/>
                      <a:pt x="1169" y="359"/>
                    </a:cubicBezTo>
                    <a:cubicBezTo>
                      <a:pt x="1358" y="448"/>
                      <a:pt x="1547" y="537"/>
                      <a:pt x="1736" y="616"/>
                    </a:cubicBezTo>
                    <a:cubicBezTo>
                      <a:pt x="1926" y="693"/>
                      <a:pt x="2136" y="749"/>
                      <a:pt x="2348" y="760"/>
                    </a:cubicBezTo>
                    <a:lnTo>
                      <a:pt x="2348" y="749"/>
                    </a:lnTo>
                    <a:cubicBezTo>
                      <a:pt x="2136" y="727"/>
                      <a:pt x="1936" y="660"/>
                      <a:pt x="1758" y="571"/>
                    </a:cubicBezTo>
                    <a:cubicBezTo>
                      <a:pt x="1570" y="482"/>
                      <a:pt x="1392" y="382"/>
                      <a:pt x="1202" y="293"/>
                    </a:cubicBezTo>
                    <a:cubicBezTo>
                      <a:pt x="1024" y="193"/>
                      <a:pt x="836" y="92"/>
                      <a:pt x="624" y="37"/>
                    </a:cubicBezTo>
                    <a:cubicBezTo>
                      <a:pt x="523" y="15"/>
                      <a:pt x="417" y="1"/>
                      <a:pt x="3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8907;p25">
                <a:extLst>
                  <a:ext uri="{FF2B5EF4-FFF2-40B4-BE49-F238E27FC236}">
                    <a16:creationId xmlns:a16="http://schemas.microsoft.com/office/drawing/2014/main" id="{371E99B0-60F0-4EBB-2BCF-BB112FD47A89}"/>
                  </a:ext>
                </a:extLst>
              </p:cNvPr>
              <p:cNvSpPr/>
              <p:nvPr/>
            </p:nvSpPr>
            <p:spPr>
              <a:xfrm>
                <a:off x="830433" y="3434555"/>
                <a:ext cx="114117" cy="179392"/>
              </a:xfrm>
              <a:custGeom>
                <a:avLst/>
                <a:gdLst/>
                <a:ahLst/>
                <a:cxnLst/>
                <a:rect l="l" t="t" r="r" b="b"/>
                <a:pathLst>
                  <a:path w="3271" h="5142" extrusionOk="0">
                    <a:moveTo>
                      <a:pt x="1808" y="0"/>
                    </a:moveTo>
                    <a:cubicBezTo>
                      <a:pt x="1792" y="0"/>
                      <a:pt x="1775" y="1"/>
                      <a:pt x="1758" y="3"/>
                    </a:cubicBezTo>
                    <a:cubicBezTo>
                      <a:pt x="1424" y="36"/>
                      <a:pt x="1313" y="125"/>
                      <a:pt x="1158" y="159"/>
                    </a:cubicBezTo>
                    <a:cubicBezTo>
                      <a:pt x="1002" y="181"/>
                      <a:pt x="502" y="281"/>
                      <a:pt x="257" y="782"/>
                    </a:cubicBezTo>
                    <a:cubicBezTo>
                      <a:pt x="1" y="1293"/>
                      <a:pt x="45" y="2094"/>
                      <a:pt x="257" y="2850"/>
                    </a:cubicBezTo>
                    <a:cubicBezTo>
                      <a:pt x="457" y="3595"/>
                      <a:pt x="746" y="3940"/>
                      <a:pt x="858" y="4274"/>
                    </a:cubicBezTo>
                    <a:cubicBezTo>
                      <a:pt x="957" y="4596"/>
                      <a:pt x="1002" y="5063"/>
                      <a:pt x="1002" y="5063"/>
                    </a:cubicBezTo>
                    <a:lnTo>
                      <a:pt x="2081" y="5141"/>
                    </a:lnTo>
                    <a:cubicBezTo>
                      <a:pt x="2081" y="5141"/>
                      <a:pt x="2059" y="4930"/>
                      <a:pt x="2381" y="4218"/>
                    </a:cubicBezTo>
                    <a:cubicBezTo>
                      <a:pt x="2692" y="3518"/>
                      <a:pt x="2748" y="3562"/>
                      <a:pt x="2826" y="3150"/>
                    </a:cubicBezTo>
                    <a:cubicBezTo>
                      <a:pt x="2904" y="2750"/>
                      <a:pt x="3015" y="1871"/>
                      <a:pt x="3115" y="1516"/>
                    </a:cubicBezTo>
                    <a:cubicBezTo>
                      <a:pt x="3204" y="1160"/>
                      <a:pt x="3271" y="426"/>
                      <a:pt x="3038" y="359"/>
                    </a:cubicBezTo>
                    <a:cubicBezTo>
                      <a:pt x="2815" y="292"/>
                      <a:pt x="2771" y="314"/>
                      <a:pt x="2637" y="281"/>
                    </a:cubicBezTo>
                    <a:cubicBezTo>
                      <a:pt x="2598" y="268"/>
                      <a:pt x="2570" y="263"/>
                      <a:pt x="2548" y="263"/>
                    </a:cubicBezTo>
                    <a:cubicBezTo>
                      <a:pt x="2500" y="263"/>
                      <a:pt x="2473" y="282"/>
                      <a:pt x="2406" y="282"/>
                    </a:cubicBezTo>
                    <a:cubicBezTo>
                      <a:pt x="2395" y="282"/>
                      <a:pt x="2383" y="282"/>
                      <a:pt x="2370" y="281"/>
                    </a:cubicBezTo>
                    <a:cubicBezTo>
                      <a:pt x="2244" y="270"/>
                      <a:pt x="2098" y="0"/>
                      <a:pt x="180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8908;p25">
                <a:extLst>
                  <a:ext uri="{FF2B5EF4-FFF2-40B4-BE49-F238E27FC236}">
                    <a16:creationId xmlns:a16="http://schemas.microsoft.com/office/drawing/2014/main" id="{4D06EFEA-DB3D-2F54-77F7-DDE58FAAF077}"/>
                  </a:ext>
                </a:extLst>
              </p:cNvPr>
              <p:cNvSpPr/>
              <p:nvPr/>
            </p:nvSpPr>
            <p:spPr>
              <a:xfrm>
                <a:off x="861484" y="3569364"/>
                <a:ext cx="57076" cy="44586"/>
              </a:xfrm>
              <a:custGeom>
                <a:avLst/>
                <a:gdLst/>
                <a:ahLst/>
                <a:cxnLst/>
                <a:rect l="l" t="t" r="r" b="b"/>
                <a:pathLst>
                  <a:path w="1636" h="1278" extrusionOk="0">
                    <a:moveTo>
                      <a:pt x="1526" y="1"/>
                    </a:moveTo>
                    <a:cubicBezTo>
                      <a:pt x="1485" y="1"/>
                      <a:pt x="1441" y="9"/>
                      <a:pt x="1402" y="20"/>
                    </a:cubicBezTo>
                    <a:cubicBezTo>
                      <a:pt x="1046" y="98"/>
                      <a:pt x="735" y="321"/>
                      <a:pt x="390" y="421"/>
                    </a:cubicBezTo>
                    <a:cubicBezTo>
                      <a:pt x="257" y="454"/>
                      <a:pt x="112" y="477"/>
                      <a:pt x="1" y="554"/>
                    </a:cubicBezTo>
                    <a:cubicBezTo>
                      <a:pt x="79" y="855"/>
                      <a:pt x="112" y="1199"/>
                      <a:pt x="112" y="1199"/>
                    </a:cubicBezTo>
                    <a:lnTo>
                      <a:pt x="1191" y="1277"/>
                    </a:lnTo>
                    <a:cubicBezTo>
                      <a:pt x="1191" y="1277"/>
                      <a:pt x="1169" y="1066"/>
                      <a:pt x="1491" y="354"/>
                    </a:cubicBezTo>
                    <a:cubicBezTo>
                      <a:pt x="1547" y="220"/>
                      <a:pt x="1602" y="121"/>
                      <a:pt x="1636" y="32"/>
                    </a:cubicBezTo>
                    <a:cubicBezTo>
                      <a:pt x="1608" y="9"/>
                      <a:pt x="1569" y="1"/>
                      <a:pt x="152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8909;p25">
                <a:extLst>
                  <a:ext uri="{FF2B5EF4-FFF2-40B4-BE49-F238E27FC236}">
                    <a16:creationId xmlns:a16="http://schemas.microsoft.com/office/drawing/2014/main" id="{EBA051E9-67EF-31B2-5842-B5A82A1C5C59}"/>
                  </a:ext>
                </a:extLst>
              </p:cNvPr>
              <p:cNvSpPr/>
              <p:nvPr/>
            </p:nvSpPr>
            <p:spPr>
              <a:xfrm>
                <a:off x="854122" y="3507576"/>
                <a:ext cx="17897" cy="107140"/>
              </a:xfrm>
              <a:custGeom>
                <a:avLst/>
                <a:gdLst/>
                <a:ahLst/>
                <a:cxnLst/>
                <a:rect l="l" t="t" r="r" b="b"/>
                <a:pathLst>
                  <a:path w="513" h="3071" extrusionOk="0">
                    <a:moveTo>
                      <a:pt x="56" y="1"/>
                    </a:moveTo>
                    <a:cubicBezTo>
                      <a:pt x="1" y="256"/>
                      <a:pt x="11" y="523"/>
                      <a:pt x="45" y="779"/>
                    </a:cubicBezTo>
                    <a:cubicBezTo>
                      <a:pt x="78" y="1046"/>
                      <a:pt x="156" y="1302"/>
                      <a:pt x="223" y="1546"/>
                    </a:cubicBezTo>
                    <a:cubicBezTo>
                      <a:pt x="290" y="1803"/>
                      <a:pt x="357" y="2047"/>
                      <a:pt x="401" y="2303"/>
                    </a:cubicBezTo>
                    <a:cubicBezTo>
                      <a:pt x="456" y="2547"/>
                      <a:pt x="490" y="2814"/>
                      <a:pt x="490" y="3071"/>
                    </a:cubicBezTo>
                    <a:cubicBezTo>
                      <a:pt x="512" y="2814"/>
                      <a:pt x="490" y="2547"/>
                      <a:pt x="446" y="2292"/>
                    </a:cubicBezTo>
                    <a:cubicBezTo>
                      <a:pt x="412" y="2036"/>
                      <a:pt x="345" y="1780"/>
                      <a:pt x="290" y="1524"/>
                    </a:cubicBezTo>
                    <a:cubicBezTo>
                      <a:pt x="234" y="1280"/>
                      <a:pt x="179" y="1024"/>
                      <a:pt x="134" y="768"/>
                    </a:cubicBezTo>
                    <a:cubicBezTo>
                      <a:pt x="90" y="523"/>
                      <a:pt x="67" y="268"/>
                      <a:pt x="6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8910;p25">
                <a:extLst>
                  <a:ext uri="{FF2B5EF4-FFF2-40B4-BE49-F238E27FC236}">
                    <a16:creationId xmlns:a16="http://schemas.microsoft.com/office/drawing/2014/main" id="{00A3D4D8-A99D-85BB-064B-A3BBDC513C35}"/>
                  </a:ext>
                </a:extLst>
              </p:cNvPr>
              <p:cNvSpPr/>
              <p:nvPr/>
            </p:nvSpPr>
            <p:spPr>
              <a:xfrm>
                <a:off x="874323" y="3492086"/>
                <a:ext cx="14757" cy="129223"/>
              </a:xfrm>
              <a:custGeom>
                <a:avLst/>
                <a:gdLst/>
                <a:ahLst/>
                <a:cxnLst/>
                <a:rect l="l" t="t" r="r" b="b"/>
                <a:pathLst>
                  <a:path w="423" h="3704" extrusionOk="0">
                    <a:moveTo>
                      <a:pt x="400" y="0"/>
                    </a:moveTo>
                    <a:cubicBezTo>
                      <a:pt x="344" y="311"/>
                      <a:pt x="200" y="578"/>
                      <a:pt x="100" y="890"/>
                    </a:cubicBezTo>
                    <a:cubicBezTo>
                      <a:pt x="11" y="1190"/>
                      <a:pt x="0" y="1523"/>
                      <a:pt x="11" y="1835"/>
                    </a:cubicBezTo>
                    <a:cubicBezTo>
                      <a:pt x="11" y="2146"/>
                      <a:pt x="45" y="2458"/>
                      <a:pt x="55" y="2769"/>
                    </a:cubicBezTo>
                    <a:lnTo>
                      <a:pt x="134" y="3703"/>
                    </a:lnTo>
                    <a:lnTo>
                      <a:pt x="144" y="3703"/>
                    </a:lnTo>
                    <a:lnTo>
                      <a:pt x="122" y="2769"/>
                    </a:lnTo>
                    <a:cubicBezTo>
                      <a:pt x="111" y="2458"/>
                      <a:pt x="100" y="2136"/>
                      <a:pt x="100" y="1835"/>
                    </a:cubicBezTo>
                    <a:cubicBezTo>
                      <a:pt x="111" y="1523"/>
                      <a:pt x="144" y="1212"/>
                      <a:pt x="223" y="923"/>
                    </a:cubicBezTo>
                    <a:cubicBezTo>
                      <a:pt x="255" y="779"/>
                      <a:pt x="311" y="623"/>
                      <a:pt x="344" y="467"/>
                    </a:cubicBezTo>
                    <a:cubicBezTo>
                      <a:pt x="367" y="400"/>
                      <a:pt x="389" y="322"/>
                      <a:pt x="400" y="245"/>
                    </a:cubicBezTo>
                    <a:cubicBezTo>
                      <a:pt x="411" y="166"/>
                      <a:pt x="423" y="77"/>
                      <a:pt x="4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8911;p25">
                <a:extLst>
                  <a:ext uri="{FF2B5EF4-FFF2-40B4-BE49-F238E27FC236}">
                    <a16:creationId xmlns:a16="http://schemas.microsoft.com/office/drawing/2014/main" id="{DA4B611D-9EDD-8B7B-2946-BEAB8DF115BB}"/>
                  </a:ext>
                </a:extLst>
              </p:cNvPr>
              <p:cNvSpPr/>
              <p:nvPr/>
            </p:nvSpPr>
            <p:spPr>
              <a:xfrm>
                <a:off x="883219" y="3493202"/>
                <a:ext cx="32620" cy="125002"/>
              </a:xfrm>
              <a:custGeom>
                <a:avLst/>
                <a:gdLst/>
                <a:ahLst/>
                <a:cxnLst/>
                <a:rect l="l" t="t" r="r" b="b"/>
                <a:pathLst>
                  <a:path w="935" h="3583" extrusionOk="0">
                    <a:moveTo>
                      <a:pt x="924" y="1"/>
                    </a:moveTo>
                    <a:cubicBezTo>
                      <a:pt x="757" y="268"/>
                      <a:pt x="613" y="546"/>
                      <a:pt x="512" y="836"/>
                    </a:cubicBezTo>
                    <a:cubicBezTo>
                      <a:pt x="401" y="1135"/>
                      <a:pt x="312" y="1436"/>
                      <a:pt x="267" y="1748"/>
                    </a:cubicBezTo>
                    <a:cubicBezTo>
                      <a:pt x="234" y="1903"/>
                      <a:pt x="212" y="2059"/>
                      <a:pt x="201" y="2215"/>
                    </a:cubicBezTo>
                    <a:lnTo>
                      <a:pt x="190" y="2448"/>
                    </a:lnTo>
                    <a:cubicBezTo>
                      <a:pt x="190" y="2526"/>
                      <a:pt x="178" y="2604"/>
                      <a:pt x="178" y="2682"/>
                    </a:cubicBezTo>
                    <a:cubicBezTo>
                      <a:pt x="168" y="2993"/>
                      <a:pt x="134" y="3293"/>
                      <a:pt x="0" y="3582"/>
                    </a:cubicBezTo>
                    <a:lnTo>
                      <a:pt x="12" y="3582"/>
                    </a:lnTo>
                    <a:cubicBezTo>
                      <a:pt x="112" y="3460"/>
                      <a:pt x="178" y="3315"/>
                      <a:pt x="223" y="3160"/>
                    </a:cubicBezTo>
                    <a:cubicBezTo>
                      <a:pt x="279" y="3016"/>
                      <a:pt x="301" y="2848"/>
                      <a:pt x="312" y="2693"/>
                    </a:cubicBezTo>
                    <a:cubicBezTo>
                      <a:pt x="346" y="2381"/>
                      <a:pt x="323" y="2070"/>
                      <a:pt x="368" y="1770"/>
                    </a:cubicBezTo>
                    <a:cubicBezTo>
                      <a:pt x="412" y="1458"/>
                      <a:pt x="479" y="1158"/>
                      <a:pt x="568" y="858"/>
                    </a:cubicBezTo>
                    <a:cubicBezTo>
                      <a:pt x="668" y="569"/>
                      <a:pt x="791" y="279"/>
                      <a:pt x="935" y="13"/>
                    </a:cubicBezTo>
                    <a:lnTo>
                      <a:pt x="9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8912;p25">
                <a:extLst>
                  <a:ext uri="{FF2B5EF4-FFF2-40B4-BE49-F238E27FC236}">
                    <a16:creationId xmlns:a16="http://schemas.microsoft.com/office/drawing/2014/main" id="{D24D70C3-3136-5447-5737-8FBBA7F9F654}"/>
                  </a:ext>
                </a:extLst>
              </p:cNvPr>
              <p:cNvSpPr/>
              <p:nvPr/>
            </p:nvSpPr>
            <p:spPr>
              <a:xfrm>
                <a:off x="891383" y="3517275"/>
                <a:ext cx="34539" cy="102883"/>
              </a:xfrm>
              <a:custGeom>
                <a:avLst/>
                <a:gdLst/>
                <a:ahLst/>
                <a:cxnLst/>
                <a:rect l="l" t="t" r="r" b="b"/>
                <a:pathLst>
                  <a:path w="990" h="2949" extrusionOk="0">
                    <a:moveTo>
                      <a:pt x="979" y="1"/>
                    </a:moveTo>
                    <a:cubicBezTo>
                      <a:pt x="935" y="257"/>
                      <a:pt x="879" y="512"/>
                      <a:pt x="801" y="757"/>
                    </a:cubicBezTo>
                    <a:cubicBezTo>
                      <a:pt x="734" y="1013"/>
                      <a:pt x="656" y="1258"/>
                      <a:pt x="567" y="1502"/>
                    </a:cubicBezTo>
                    <a:cubicBezTo>
                      <a:pt x="512" y="1614"/>
                      <a:pt x="456" y="1736"/>
                      <a:pt x="401" y="1847"/>
                    </a:cubicBezTo>
                    <a:cubicBezTo>
                      <a:pt x="345" y="1970"/>
                      <a:pt x="278" y="2081"/>
                      <a:pt x="223" y="2192"/>
                    </a:cubicBezTo>
                    <a:cubicBezTo>
                      <a:pt x="156" y="2314"/>
                      <a:pt x="100" y="2425"/>
                      <a:pt x="56" y="2559"/>
                    </a:cubicBezTo>
                    <a:cubicBezTo>
                      <a:pt x="23" y="2681"/>
                      <a:pt x="0" y="2815"/>
                      <a:pt x="0" y="2948"/>
                    </a:cubicBezTo>
                    <a:lnTo>
                      <a:pt x="11" y="2948"/>
                    </a:lnTo>
                    <a:cubicBezTo>
                      <a:pt x="11" y="2815"/>
                      <a:pt x="33" y="2681"/>
                      <a:pt x="89" y="2559"/>
                    </a:cubicBezTo>
                    <a:cubicBezTo>
                      <a:pt x="134" y="2447"/>
                      <a:pt x="189" y="2326"/>
                      <a:pt x="256" y="2214"/>
                    </a:cubicBezTo>
                    <a:lnTo>
                      <a:pt x="456" y="1881"/>
                    </a:lnTo>
                    <a:cubicBezTo>
                      <a:pt x="512" y="1758"/>
                      <a:pt x="579" y="1647"/>
                      <a:pt x="634" y="1525"/>
                    </a:cubicBezTo>
                    <a:cubicBezTo>
                      <a:pt x="734" y="1291"/>
                      <a:pt x="834" y="1035"/>
                      <a:pt x="890" y="779"/>
                    </a:cubicBezTo>
                    <a:cubicBezTo>
                      <a:pt x="945" y="524"/>
                      <a:pt x="990" y="267"/>
                      <a:pt x="9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8913;p25">
                <a:extLst>
                  <a:ext uri="{FF2B5EF4-FFF2-40B4-BE49-F238E27FC236}">
                    <a16:creationId xmlns:a16="http://schemas.microsoft.com/office/drawing/2014/main" id="{06921E30-C239-7634-9229-418F0863576B}"/>
                  </a:ext>
                </a:extLst>
              </p:cNvPr>
              <p:cNvSpPr/>
              <p:nvPr/>
            </p:nvSpPr>
            <p:spPr>
              <a:xfrm>
                <a:off x="846377" y="3642629"/>
                <a:ext cx="145132" cy="173565"/>
              </a:xfrm>
              <a:custGeom>
                <a:avLst/>
                <a:gdLst/>
                <a:ahLst/>
                <a:cxnLst/>
                <a:rect l="l" t="t" r="r" b="b"/>
                <a:pathLst>
                  <a:path w="4160" h="4975" extrusionOk="0">
                    <a:moveTo>
                      <a:pt x="1301" y="0"/>
                    </a:moveTo>
                    <a:lnTo>
                      <a:pt x="567" y="134"/>
                    </a:lnTo>
                    <a:cubicBezTo>
                      <a:pt x="567" y="134"/>
                      <a:pt x="534" y="634"/>
                      <a:pt x="401" y="1157"/>
                    </a:cubicBezTo>
                    <a:cubicBezTo>
                      <a:pt x="256" y="1679"/>
                      <a:pt x="0" y="2648"/>
                      <a:pt x="0" y="3059"/>
                    </a:cubicBezTo>
                    <a:cubicBezTo>
                      <a:pt x="0" y="3481"/>
                      <a:pt x="122" y="4260"/>
                      <a:pt x="289" y="4549"/>
                    </a:cubicBezTo>
                    <a:cubicBezTo>
                      <a:pt x="445" y="4838"/>
                      <a:pt x="601" y="4838"/>
                      <a:pt x="890" y="4916"/>
                    </a:cubicBezTo>
                    <a:cubicBezTo>
                      <a:pt x="1029" y="4955"/>
                      <a:pt x="1157" y="4975"/>
                      <a:pt x="1285" y="4975"/>
                    </a:cubicBezTo>
                    <a:cubicBezTo>
                      <a:pt x="1413" y="4975"/>
                      <a:pt x="1540" y="4955"/>
                      <a:pt x="1679" y="4916"/>
                    </a:cubicBezTo>
                    <a:cubicBezTo>
                      <a:pt x="1958" y="4850"/>
                      <a:pt x="2937" y="4371"/>
                      <a:pt x="3236" y="4338"/>
                    </a:cubicBezTo>
                    <a:cubicBezTo>
                      <a:pt x="3548" y="4316"/>
                      <a:pt x="3871" y="4160"/>
                      <a:pt x="3970" y="4015"/>
                    </a:cubicBezTo>
                    <a:cubicBezTo>
                      <a:pt x="4082" y="3882"/>
                      <a:pt x="4160" y="3738"/>
                      <a:pt x="4026" y="3592"/>
                    </a:cubicBezTo>
                    <a:cubicBezTo>
                      <a:pt x="3893" y="3448"/>
                      <a:pt x="3370" y="2648"/>
                      <a:pt x="3025" y="2492"/>
                    </a:cubicBezTo>
                    <a:cubicBezTo>
                      <a:pt x="2680" y="2336"/>
                      <a:pt x="2358" y="1969"/>
                      <a:pt x="2280" y="1791"/>
                    </a:cubicBezTo>
                    <a:cubicBezTo>
                      <a:pt x="2191" y="1613"/>
                      <a:pt x="1968" y="1291"/>
                      <a:pt x="1802" y="879"/>
                    </a:cubicBezTo>
                    <a:cubicBezTo>
                      <a:pt x="1635" y="468"/>
                      <a:pt x="1301" y="0"/>
                      <a:pt x="13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8914;p25">
                <a:extLst>
                  <a:ext uri="{FF2B5EF4-FFF2-40B4-BE49-F238E27FC236}">
                    <a16:creationId xmlns:a16="http://schemas.microsoft.com/office/drawing/2014/main" id="{78A6342E-65F7-88AE-2CCD-5BB8AE7956A1}"/>
                  </a:ext>
                </a:extLst>
              </p:cNvPr>
              <p:cNvSpPr/>
              <p:nvPr/>
            </p:nvSpPr>
            <p:spPr>
              <a:xfrm>
                <a:off x="871985" y="3642629"/>
                <a:ext cx="119525" cy="145516"/>
              </a:xfrm>
              <a:custGeom>
                <a:avLst/>
                <a:gdLst/>
                <a:ahLst/>
                <a:cxnLst/>
                <a:rect l="l" t="t" r="r" b="b"/>
                <a:pathLst>
                  <a:path w="3426" h="4171" extrusionOk="0">
                    <a:moveTo>
                      <a:pt x="567" y="0"/>
                    </a:moveTo>
                    <a:lnTo>
                      <a:pt x="0" y="112"/>
                    </a:lnTo>
                    <a:lnTo>
                      <a:pt x="100" y="278"/>
                    </a:lnTo>
                    <a:cubicBezTo>
                      <a:pt x="267" y="589"/>
                      <a:pt x="356" y="935"/>
                      <a:pt x="456" y="1279"/>
                    </a:cubicBezTo>
                    <a:cubicBezTo>
                      <a:pt x="534" y="1568"/>
                      <a:pt x="612" y="1869"/>
                      <a:pt x="779" y="2136"/>
                    </a:cubicBezTo>
                    <a:cubicBezTo>
                      <a:pt x="856" y="2280"/>
                      <a:pt x="968" y="2414"/>
                      <a:pt x="1056" y="2536"/>
                    </a:cubicBezTo>
                    <a:cubicBezTo>
                      <a:pt x="1145" y="2658"/>
                      <a:pt x="1234" y="2792"/>
                      <a:pt x="1357" y="2892"/>
                    </a:cubicBezTo>
                    <a:cubicBezTo>
                      <a:pt x="1435" y="2970"/>
                      <a:pt x="1546" y="3026"/>
                      <a:pt x="1657" y="3070"/>
                    </a:cubicBezTo>
                    <a:cubicBezTo>
                      <a:pt x="1735" y="3092"/>
                      <a:pt x="1802" y="3092"/>
                      <a:pt x="1880" y="3115"/>
                    </a:cubicBezTo>
                    <a:cubicBezTo>
                      <a:pt x="2002" y="3148"/>
                      <a:pt x="2136" y="3214"/>
                      <a:pt x="2269" y="3259"/>
                    </a:cubicBezTo>
                    <a:cubicBezTo>
                      <a:pt x="2391" y="3303"/>
                      <a:pt x="2469" y="3404"/>
                      <a:pt x="2581" y="3481"/>
                    </a:cubicBezTo>
                    <a:cubicBezTo>
                      <a:pt x="2670" y="3548"/>
                      <a:pt x="2670" y="3649"/>
                      <a:pt x="2692" y="3748"/>
                    </a:cubicBezTo>
                    <a:cubicBezTo>
                      <a:pt x="2736" y="3904"/>
                      <a:pt x="2781" y="4037"/>
                      <a:pt x="2937" y="4126"/>
                    </a:cubicBezTo>
                    <a:cubicBezTo>
                      <a:pt x="2969" y="4149"/>
                      <a:pt x="3014" y="4160"/>
                      <a:pt x="3058" y="4171"/>
                    </a:cubicBezTo>
                    <a:cubicBezTo>
                      <a:pt x="3137" y="4126"/>
                      <a:pt x="3204" y="4071"/>
                      <a:pt x="3236" y="4015"/>
                    </a:cubicBezTo>
                    <a:cubicBezTo>
                      <a:pt x="3348" y="3882"/>
                      <a:pt x="3426" y="3738"/>
                      <a:pt x="3292" y="3592"/>
                    </a:cubicBezTo>
                    <a:cubicBezTo>
                      <a:pt x="3159" y="3448"/>
                      <a:pt x="2636" y="2648"/>
                      <a:pt x="2291" y="2492"/>
                    </a:cubicBezTo>
                    <a:cubicBezTo>
                      <a:pt x="1946" y="2336"/>
                      <a:pt x="1624" y="1969"/>
                      <a:pt x="1546" y="1791"/>
                    </a:cubicBezTo>
                    <a:cubicBezTo>
                      <a:pt x="1457" y="1613"/>
                      <a:pt x="1234" y="1291"/>
                      <a:pt x="1068" y="879"/>
                    </a:cubicBezTo>
                    <a:cubicBezTo>
                      <a:pt x="901" y="468"/>
                      <a:pt x="567" y="0"/>
                      <a:pt x="5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8915;p25">
                <a:extLst>
                  <a:ext uri="{FF2B5EF4-FFF2-40B4-BE49-F238E27FC236}">
                    <a16:creationId xmlns:a16="http://schemas.microsoft.com/office/drawing/2014/main" id="{E11098E9-EC8F-CA75-90A8-09A805F5D15E}"/>
                  </a:ext>
                </a:extLst>
              </p:cNvPr>
              <p:cNvSpPr/>
              <p:nvPr/>
            </p:nvSpPr>
            <p:spPr>
              <a:xfrm>
                <a:off x="863054" y="3640292"/>
                <a:ext cx="9734" cy="77660"/>
              </a:xfrm>
              <a:custGeom>
                <a:avLst/>
                <a:gdLst/>
                <a:ahLst/>
                <a:cxnLst/>
                <a:rect l="l" t="t" r="r" b="b"/>
                <a:pathLst>
                  <a:path w="279" h="2226" extrusionOk="0">
                    <a:moveTo>
                      <a:pt x="245" y="1"/>
                    </a:moveTo>
                    <a:lnTo>
                      <a:pt x="245" y="1"/>
                    </a:lnTo>
                    <a:cubicBezTo>
                      <a:pt x="256" y="189"/>
                      <a:pt x="245" y="367"/>
                      <a:pt x="212" y="557"/>
                    </a:cubicBezTo>
                    <a:cubicBezTo>
                      <a:pt x="178" y="735"/>
                      <a:pt x="134" y="923"/>
                      <a:pt x="89" y="1101"/>
                    </a:cubicBezTo>
                    <a:cubicBezTo>
                      <a:pt x="45" y="1291"/>
                      <a:pt x="0" y="1469"/>
                      <a:pt x="0" y="1669"/>
                    </a:cubicBezTo>
                    <a:cubicBezTo>
                      <a:pt x="0" y="1858"/>
                      <a:pt x="22" y="2058"/>
                      <a:pt x="123" y="2225"/>
                    </a:cubicBezTo>
                    <a:cubicBezTo>
                      <a:pt x="78" y="2036"/>
                      <a:pt x="78" y="1858"/>
                      <a:pt x="89" y="1669"/>
                    </a:cubicBezTo>
                    <a:cubicBezTo>
                      <a:pt x="101" y="1491"/>
                      <a:pt x="123" y="1302"/>
                      <a:pt x="156" y="1113"/>
                    </a:cubicBezTo>
                    <a:cubicBezTo>
                      <a:pt x="190" y="935"/>
                      <a:pt x="223" y="745"/>
                      <a:pt x="256" y="557"/>
                    </a:cubicBezTo>
                    <a:cubicBezTo>
                      <a:pt x="279" y="379"/>
                      <a:pt x="279" y="179"/>
                      <a:pt x="2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8916;p25">
                <a:extLst>
                  <a:ext uri="{FF2B5EF4-FFF2-40B4-BE49-F238E27FC236}">
                    <a16:creationId xmlns:a16="http://schemas.microsoft.com/office/drawing/2014/main" id="{13C1B1DD-F560-BC2D-02A8-49B93D1B20C9}"/>
                  </a:ext>
                </a:extLst>
              </p:cNvPr>
              <p:cNvSpPr/>
              <p:nvPr/>
            </p:nvSpPr>
            <p:spPr>
              <a:xfrm>
                <a:off x="873904" y="3638338"/>
                <a:ext cx="11304" cy="116838"/>
              </a:xfrm>
              <a:custGeom>
                <a:avLst/>
                <a:gdLst/>
                <a:ahLst/>
                <a:cxnLst/>
                <a:rect l="l" t="t" r="r" b="b"/>
                <a:pathLst>
                  <a:path w="324" h="3349" extrusionOk="0">
                    <a:moveTo>
                      <a:pt x="123" y="1"/>
                    </a:moveTo>
                    <a:lnTo>
                      <a:pt x="112" y="12"/>
                    </a:lnTo>
                    <a:cubicBezTo>
                      <a:pt x="156" y="290"/>
                      <a:pt x="156" y="568"/>
                      <a:pt x="134" y="846"/>
                    </a:cubicBezTo>
                    <a:cubicBezTo>
                      <a:pt x="112" y="1124"/>
                      <a:pt x="57" y="1402"/>
                      <a:pt x="34" y="1681"/>
                    </a:cubicBezTo>
                    <a:lnTo>
                      <a:pt x="0" y="2114"/>
                    </a:lnTo>
                    <a:cubicBezTo>
                      <a:pt x="0" y="2259"/>
                      <a:pt x="12" y="2403"/>
                      <a:pt x="34" y="2537"/>
                    </a:cubicBezTo>
                    <a:cubicBezTo>
                      <a:pt x="79" y="2826"/>
                      <a:pt x="168" y="3104"/>
                      <a:pt x="301" y="3349"/>
                    </a:cubicBezTo>
                    <a:lnTo>
                      <a:pt x="323" y="3349"/>
                    </a:lnTo>
                    <a:cubicBezTo>
                      <a:pt x="245" y="3070"/>
                      <a:pt x="190" y="2803"/>
                      <a:pt x="168" y="2526"/>
                    </a:cubicBezTo>
                    <a:cubicBezTo>
                      <a:pt x="134" y="2247"/>
                      <a:pt x="123" y="1970"/>
                      <a:pt x="146" y="1691"/>
                    </a:cubicBezTo>
                    <a:cubicBezTo>
                      <a:pt x="156" y="1414"/>
                      <a:pt x="190" y="1135"/>
                      <a:pt x="201" y="846"/>
                    </a:cubicBezTo>
                    <a:cubicBezTo>
                      <a:pt x="212" y="568"/>
                      <a:pt x="190" y="279"/>
                      <a:pt x="1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8917;p25">
                <a:extLst>
                  <a:ext uri="{FF2B5EF4-FFF2-40B4-BE49-F238E27FC236}">
                    <a16:creationId xmlns:a16="http://schemas.microsoft.com/office/drawing/2014/main" id="{6E84FFAC-559A-DC39-4A69-60698B4F7BFB}"/>
                  </a:ext>
                </a:extLst>
              </p:cNvPr>
              <p:cNvSpPr/>
              <p:nvPr/>
            </p:nvSpPr>
            <p:spPr>
              <a:xfrm>
                <a:off x="881300" y="3634082"/>
                <a:ext cx="36492" cy="100162"/>
              </a:xfrm>
              <a:custGeom>
                <a:avLst/>
                <a:gdLst/>
                <a:ahLst/>
                <a:cxnLst/>
                <a:rect l="l" t="t" r="r" b="b"/>
                <a:pathLst>
                  <a:path w="1046" h="2871" extrusionOk="0">
                    <a:moveTo>
                      <a:pt x="0" y="1"/>
                    </a:moveTo>
                    <a:lnTo>
                      <a:pt x="0" y="1"/>
                    </a:lnTo>
                    <a:cubicBezTo>
                      <a:pt x="134" y="212"/>
                      <a:pt x="211" y="468"/>
                      <a:pt x="256" y="713"/>
                    </a:cubicBezTo>
                    <a:cubicBezTo>
                      <a:pt x="312" y="968"/>
                      <a:pt x="334" y="1224"/>
                      <a:pt x="389" y="1469"/>
                    </a:cubicBezTo>
                    <a:cubicBezTo>
                      <a:pt x="434" y="1724"/>
                      <a:pt x="512" y="1981"/>
                      <a:pt x="634" y="2203"/>
                    </a:cubicBezTo>
                    <a:cubicBezTo>
                      <a:pt x="757" y="2436"/>
                      <a:pt x="890" y="2659"/>
                      <a:pt x="1034" y="2870"/>
                    </a:cubicBezTo>
                    <a:lnTo>
                      <a:pt x="1046" y="2859"/>
                    </a:lnTo>
                    <a:cubicBezTo>
                      <a:pt x="935" y="2636"/>
                      <a:pt x="801" y="2414"/>
                      <a:pt x="690" y="2181"/>
                    </a:cubicBezTo>
                    <a:cubicBezTo>
                      <a:pt x="589" y="1947"/>
                      <a:pt x="490" y="1714"/>
                      <a:pt x="434" y="1457"/>
                    </a:cubicBezTo>
                    <a:cubicBezTo>
                      <a:pt x="378" y="1213"/>
                      <a:pt x="345" y="957"/>
                      <a:pt x="289" y="701"/>
                    </a:cubicBezTo>
                    <a:cubicBezTo>
                      <a:pt x="233" y="456"/>
                      <a:pt x="144" y="212"/>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8918;p25">
                <a:extLst>
                  <a:ext uri="{FF2B5EF4-FFF2-40B4-BE49-F238E27FC236}">
                    <a16:creationId xmlns:a16="http://schemas.microsoft.com/office/drawing/2014/main" id="{D2D5D984-7F5F-A565-6EF3-CC679E364663}"/>
                  </a:ext>
                </a:extLst>
              </p:cNvPr>
              <p:cNvSpPr/>
              <p:nvPr/>
            </p:nvSpPr>
            <p:spPr>
              <a:xfrm>
                <a:off x="885557" y="3630593"/>
                <a:ext cx="43470" cy="93150"/>
              </a:xfrm>
              <a:custGeom>
                <a:avLst/>
                <a:gdLst/>
                <a:ahLst/>
                <a:cxnLst/>
                <a:rect l="l" t="t" r="r" b="b"/>
                <a:pathLst>
                  <a:path w="1246" h="2670" extrusionOk="0">
                    <a:moveTo>
                      <a:pt x="0" y="0"/>
                    </a:moveTo>
                    <a:lnTo>
                      <a:pt x="0" y="0"/>
                    </a:lnTo>
                    <a:cubicBezTo>
                      <a:pt x="134" y="200"/>
                      <a:pt x="223" y="434"/>
                      <a:pt x="301" y="668"/>
                    </a:cubicBezTo>
                    <a:cubicBezTo>
                      <a:pt x="368" y="902"/>
                      <a:pt x="434" y="1146"/>
                      <a:pt x="512" y="1379"/>
                    </a:cubicBezTo>
                    <a:cubicBezTo>
                      <a:pt x="590" y="1613"/>
                      <a:pt x="679" y="1847"/>
                      <a:pt x="801" y="2058"/>
                    </a:cubicBezTo>
                    <a:cubicBezTo>
                      <a:pt x="934" y="2281"/>
                      <a:pt x="1068" y="2481"/>
                      <a:pt x="1235" y="2670"/>
                    </a:cubicBezTo>
                    <a:lnTo>
                      <a:pt x="1246" y="2659"/>
                    </a:lnTo>
                    <a:cubicBezTo>
                      <a:pt x="1124" y="2447"/>
                      <a:pt x="990" y="2236"/>
                      <a:pt x="879" y="2024"/>
                    </a:cubicBezTo>
                    <a:cubicBezTo>
                      <a:pt x="768" y="1802"/>
                      <a:pt x="667" y="1580"/>
                      <a:pt x="579" y="1357"/>
                    </a:cubicBezTo>
                    <a:cubicBezTo>
                      <a:pt x="490" y="1124"/>
                      <a:pt x="423" y="890"/>
                      <a:pt x="345" y="657"/>
                    </a:cubicBezTo>
                    <a:cubicBezTo>
                      <a:pt x="256" y="423"/>
                      <a:pt x="156" y="190"/>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8919;p25">
                <a:extLst>
                  <a:ext uri="{FF2B5EF4-FFF2-40B4-BE49-F238E27FC236}">
                    <a16:creationId xmlns:a16="http://schemas.microsoft.com/office/drawing/2014/main" id="{B016CF1D-13A4-F0F1-BDAC-95DE2FB7DA7E}"/>
                  </a:ext>
                </a:extLst>
              </p:cNvPr>
              <p:cNvSpPr/>
              <p:nvPr/>
            </p:nvSpPr>
            <p:spPr>
              <a:xfrm>
                <a:off x="849482" y="3596053"/>
                <a:ext cx="64437" cy="61821"/>
              </a:xfrm>
              <a:custGeom>
                <a:avLst/>
                <a:gdLst/>
                <a:ahLst/>
                <a:cxnLst/>
                <a:rect l="l" t="t" r="r" b="b"/>
                <a:pathLst>
                  <a:path w="1847" h="1772" extrusionOk="0">
                    <a:moveTo>
                      <a:pt x="757" y="1"/>
                    </a:moveTo>
                    <a:cubicBezTo>
                      <a:pt x="712" y="1"/>
                      <a:pt x="678" y="34"/>
                      <a:pt x="668" y="78"/>
                    </a:cubicBezTo>
                    <a:lnTo>
                      <a:pt x="656" y="78"/>
                    </a:lnTo>
                    <a:cubicBezTo>
                      <a:pt x="650" y="65"/>
                      <a:pt x="640" y="60"/>
                      <a:pt x="628" y="60"/>
                    </a:cubicBezTo>
                    <a:cubicBezTo>
                      <a:pt x="619" y="60"/>
                      <a:pt x="610" y="63"/>
                      <a:pt x="601" y="68"/>
                    </a:cubicBezTo>
                    <a:cubicBezTo>
                      <a:pt x="590" y="71"/>
                      <a:pt x="578" y="72"/>
                      <a:pt x="567" y="72"/>
                    </a:cubicBezTo>
                    <a:cubicBezTo>
                      <a:pt x="545" y="72"/>
                      <a:pt x="523" y="68"/>
                      <a:pt x="500" y="68"/>
                    </a:cubicBezTo>
                    <a:cubicBezTo>
                      <a:pt x="493" y="64"/>
                      <a:pt x="484" y="62"/>
                      <a:pt x="475" y="62"/>
                    </a:cubicBezTo>
                    <a:cubicBezTo>
                      <a:pt x="457" y="62"/>
                      <a:pt x="438" y="68"/>
                      <a:pt x="423" y="68"/>
                    </a:cubicBezTo>
                    <a:cubicBezTo>
                      <a:pt x="389" y="90"/>
                      <a:pt x="367" y="112"/>
                      <a:pt x="356" y="145"/>
                    </a:cubicBezTo>
                    <a:cubicBezTo>
                      <a:pt x="345" y="145"/>
                      <a:pt x="334" y="157"/>
                      <a:pt x="322" y="167"/>
                    </a:cubicBezTo>
                    <a:cubicBezTo>
                      <a:pt x="289" y="189"/>
                      <a:pt x="289" y="234"/>
                      <a:pt x="278" y="268"/>
                    </a:cubicBezTo>
                    <a:cubicBezTo>
                      <a:pt x="245" y="312"/>
                      <a:pt x="167" y="312"/>
                      <a:pt x="156" y="379"/>
                    </a:cubicBezTo>
                    <a:cubicBezTo>
                      <a:pt x="156" y="412"/>
                      <a:pt x="167" y="434"/>
                      <a:pt x="189" y="468"/>
                    </a:cubicBezTo>
                    <a:cubicBezTo>
                      <a:pt x="189" y="479"/>
                      <a:pt x="189" y="479"/>
                      <a:pt x="178" y="490"/>
                    </a:cubicBezTo>
                    <a:cubicBezTo>
                      <a:pt x="178" y="501"/>
                      <a:pt x="144" y="501"/>
                      <a:pt x="134" y="501"/>
                    </a:cubicBezTo>
                    <a:cubicBezTo>
                      <a:pt x="111" y="512"/>
                      <a:pt x="89" y="535"/>
                      <a:pt x="89" y="568"/>
                    </a:cubicBezTo>
                    <a:cubicBezTo>
                      <a:pt x="89" y="601"/>
                      <a:pt x="67" y="612"/>
                      <a:pt x="45" y="646"/>
                    </a:cubicBezTo>
                    <a:cubicBezTo>
                      <a:pt x="22" y="657"/>
                      <a:pt x="0" y="690"/>
                      <a:pt x="0" y="713"/>
                    </a:cubicBezTo>
                    <a:cubicBezTo>
                      <a:pt x="0" y="757"/>
                      <a:pt x="22" y="790"/>
                      <a:pt x="33" y="824"/>
                    </a:cubicBezTo>
                    <a:cubicBezTo>
                      <a:pt x="45" y="868"/>
                      <a:pt x="22" y="913"/>
                      <a:pt x="22" y="957"/>
                    </a:cubicBezTo>
                    <a:cubicBezTo>
                      <a:pt x="33" y="1012"/>
                      <a:pt x="45" y="1057"/>
                      <a:pt x="45" y="1113"/>
                    </a:cubicBezTo>
                    <a:cubicBezTo>
                      <a:pt x="67" y="1190"/>
                      <a:pt x="78" y="1279"/>
                      <a:pt x="122" y="1346"/>
                    </a:cubicBezTo>
                    <a:cubicBezTo>
                      <a:pt x="144" y="1380"/>
                      <a:pt x="178" y="1413"/>
                      <a:pt x="189" y="1447"/>
                    </a:cubicBezTo>
                    <a:cubicBezTo>
                      <a:pt x="211" y="1480"/>
                      <a:pt x="233" y="1502"/>
                      <a:pt x="256" y="1524"/>
                    </a:cubicBezTo>
                    <a:cubicBezTo>
                      <a:pt x="278" y="1546"/>
                      <a:pt x="278" y="1591"/>
                      <a:pt x="300" y="1613"/>
                    </a:cubicBezTo>
                    <a:cubicBezTo>
                      <a:pt x="322" y="1635"/>
                      <a:pt x="356" y="1647"/>
                      <a:pt x="389" y="1647"/>
                    </a:cubicBezTo>
                    <a:cubicBezTo>
                      <a:pt x="403" y="1647"/>
                      <a:pt x="416" y="1645"/>
                      <a:pt x="429" y="1645"/>
                    </a:cubicBezTo>
                    <a:cubicBezTo>
                      <a:pt x="448" y="1645"/>
                      <a:pt x="465" y="1649"/>
                      <a:pt x="478" y="1669"/>
                    </a:cubicBezTo>
                    <a:cubicBezTo>
                      <a:pt x="500" y="1702"/>
                      <a:pt x="523" y="1724"/>
                      <a:pt x="556" y="1747"/>
                    </a:cubicBezTo>
                    <a:cubicBezTo>
                      <a:pt x="590" y="1763"/>
                      <a:pt x="623" y="1772"/>
                      <a:pt x="656" y="1772"/>
                    </a:cubicBezTo>
                    <a:cubicBezTo>
                      <a:pt x="690" y="1772"/>
                      <a:pt x="723" y="1763"/>
                      <a:pt x="757" y="1747"/>
                    </a:cubicBezTo>
                    <a:cubicBezTo>
                      <a:pt x="763" y="1744"/>
                      <a:pt x="770" y="1744"/>
                      <a:pt x="777" y="1744"/>
                    </a:cubicBezTo>
                    <a:cubicBezTo>
                      <a:pt x="806" y="1744"/>
                      <a:pt x="841" y="1758"/>
                      <a:pt x="868" y="1758"/>
                    </a:cubicBezTo>
                    <a:cubicBezTo>
                      <a:pt x="912" y="1769"/>
                      <a:pt x="957" y="1769"/>
                      <a:pt x="1001" y="1769"/>
                    </a:cubicBezTo>
                    <a:cubicBezTo>
                      <a:pt x="1090" y="1758"/>
                      <a:pt x="1179" y="1724"/>
                      <a:pt x="1257" y="1691"/>
                    </a:cubicBezTo>
                    <a:cubicBezTo>
                      <a:pt x="1301" y="1669"/>
                      <a:pt x="1335" y="1647"/>
                      <a:pt x="1379" y="1635"/>
                    </a:cubicBezTo>
                    <a:cubicBezTo>
                      <a:pt x="1424" y="1613"/>
                      <a:pt x="1468" y="1602"/>
                      <a:pt x="1491" y="1569"/>
                    </a:cubicBezTo>
                    <a:cubicBezTo>
                      <a:pt x="1524" y="1546"/>
                      <a:pt x="1535" y="1502"/>
                      <a:pt x="1568" y="1480"/>
                    </a:cubicBezTo>
                    <a:cubicBezTo>
                      <a:pt x="1602" y="1447"/>
                      <a:pt x="1646" y="1435"/>
                      <a:pt x="1679" y="1402"/>
                    </a:cubicBezTo>
                    <a:cubicBezTo>
                      <a:pt x="1701" y="1380"/>
                      <a:pt x="1724" y="1358"/>
                      <a:pt x="1735" y="1324"/>
                    </a:cubicBezTo>
                    <a:lnTo>
                      <a:pt x="1735" y="1269"/>
                    </a:lnTo>
                    <a:cubicBezTo>
                      <a:pt x="1724" y="1246"/>
                      <a:pt x="1724" y="1235"/>
                      <a:pt x="1746" y="1224"/>
                    </a:cubicBezTo>
                    <a:cubicBezTo>
                      <a:pt x="1835" y="1190"/>
                      <a:pt x="1824" y="1113"/>
                      <a:pt x="1802" y="1035"/>
                    </a:cubicBezTo>
                    <a:cubicBezTo>
                      <a:pt x="1780" y="946"/>
                      <a:pt x="1847" y="868"/>
                      <a:pt x="1824" y="779"/>
                    </a:cubicBezTo>
                    <a:cubicBezTo>
                      <a:pt x="1824" y="757"/>
                      <a:pt x="1813" y="746"/>
                      <a:pt x="1802" y="735"/>
                    </a:cubicBezTo>
                    <a:cubicBezTo>
                      <a:pt x="1790" y="713"/>
                      <a:pt x="1780" y="701"/>
                      <a:pt x="1768" y="679"/>
                    </a:cubicBezTo>
                    <a:cubicBezTo>
                      <a:pt x="1758" y="646"/>
                      <a:pt x="1790" y="590"/>
                      <a:pt x="1790" y="557"/>
                    </a:cubicBezTo>
                    <a:cubicBezTo>
                      <a:pt x="1780" y="490"/>
                      <a:pt x="1724" y="456"/>
                      <a:pt x="1669" y="423"/>
                    </a:cubicBezTo>
                    <a:cubicBezTo>
                      <a:pt x="1657" y="423"/>
                      <a:pt x="1646" y="412"/>
                      <a:pt x="1646" y="401"/>
                    </a:cubicBezTo>
                    <a:cubicBezTo>
                      <a:pt x="1635" y="367"/>
                      <a:pt x="1624" y="345"/>
                      <a:pt x="1602" y="323"/>
                    </a:cubicBezTo>
                    <a:cubicBezTo>
                      <a:pt x="1590" y="301"/>
                      <a:pt x="1568" y="290"/>
                      <a:pt x="1546" y="278"/>
                    </a:cubicBezTo>
                    <a:cubicBezTo>
                      <a:pt x="1535" y="278"/>
                      <a:pt x="1491" y="278"/>
                      <a:pt x="1479" y="268"/>
                    </a:cubicBezTo>
                    <a:lnTo>
                      <a:pt x="1479" y="234"/>
                    </a:lnTo>
                    <a:cubicBezTo>
                      <a:pt x="1479" y="223"/>
                      <a:pt x="1468" y="212"/>
                      <a:pt x="1468" y="201"/>
                    </a:cubicBezTo>
                    <a:cubicBezTo>
                      <a:pt x="1457" y="179"/>
                      <a:pt x="1435" y="167"/>
                      <a:pt x="1412" y="145"/>
                    </a:cubicBezTo>
                    <a:cubicBezTo>
                      <a:pt x="1402" y="134"/>
                      <a:pt x="1379" y="123"/>
                      <a:pt x="1357" y="123"/>
                    </a:cubicBezTo>
                    <a:cubicBezTo>
                      <a:pt x="1346" y="123"/>
                      <a:pt x="1257" y="123"/>
                      <a:pt x="1268" y="100"/>
                    </a:cubicBezTo>
                    <a:cubicBezTo>
                      <a:pt x="1279" y="90"/>
                      <a:pt x="1279" y="78"/>
                      <a:pt x="1268" y="68"/>
                    </a:cubicBezTo>
                    <a:cubicBezTo>
                      <a:pt x="1248" y="54"/>
                      <a:pt x="1232" y="49"/>
                      <a:pt x="1216" y="49"/>
                    </a:cubicBezTo>
                    <a:cubicBezTo>
                      <a:pt x="1204" y="49"/>
                      <a:pt x="1193" y="52"/>
                      <a:pt x="1179" y="56"/>
                    </a:cubicBezTo>
                    <a:cubicBezTo>
                      <a:pt x="1157" y="56"/>
                      <a:pt x="1145" y="68"/>
                      <a:pt x="1123" y="68"/>
                    </a:cubicBezTo>
                    <a:cubicBezTo>
                      <a:pt x="1101" y="68"/>
                      <a:pt x="1090" y="34"/>
                      <a:pt x="1068" y="23"/>
                    </a:cubicBezTo>
                    <a:cubicBezTo>
                      <a:pt x="1054" y="18"/>
                      <a:pt x="1040" y="15"/>
                      <a:pt x="1026" y="15"/>
                    </a:cubicBezTo>
                    <a:cubicBezTo>
                      <a:pt x="1006" y="15"/>
                      <a:pt x="987" y="21"/>
                      <a:pt x="967" y="34"/>
                    </a:cubicBezTo>
                    <a:cubicBezTo>
                      <a:pt x="935" y="45"/>
                      <a:pt x="901" y="56"/>
                      <a:pt x="878" y="56"/>
                    </a:cubicBezTo>
                    <a:cubicBezTo>
                      <a:pt x="856" y="56"/>
                      <a:pt x="846" y="56"/>
                      <a:pt x="834" y="45"/>
                    </a:cubicBezTo>
                    <a:cubicBezTo>
                      <a:pt x="823" y="11"/>
                      <a:pt x="789" y="1"/>
                      <a:pt x="757"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8920;p25">
                <a:extLst>
                  <a:ext uri="{FF2B5EF4-FFF2-40B4-BE49-F238E27FC236}">
                    <a16:creationId xmlns:a16="http://schemas.microsoft.com/office/drawing/2014/main" id="{CF3C75D3-72D5-21BD-B0FA-3A321E20AEFC}"/>
                  </a:ext>
                </a:extLst>
              </p:cNvPr>
              <p:cNvSpPr/>
              <p:nvPr/>
            </p:nvSpPr>
            <p:spPr>
              <a:xfrm>
                <a:off x="850250" y="3626720"/>
                <a:ext cx="63251" cy="31155"/>
              </a:xfrm>
              <a:custGeom>
                <a:avLst/>
                <a:gdLst/>
                <a:ahLst/>
                <a:cxnLst/>
                <a:rect l="l" t="t" r="r" b="b"/>
                <a:pathLst>
                  <a:path w="1813" h="893" extrusionOk="0">
                    <a:moveTo>
                      <a:pt x="1802" y="0"/>
                    </a:moveTo>
                    <a:lnTo>
                      <a:pt x="1802" y="0"/>
                    </a:lnTo>
                    <a:cubicBezTo>
                      <a:pt x="1791" y="12"/>
                      <a:pt x="1780" y="12"/>
                      <a:pt x="1768" y="22"/>
                    </a:cubicBezTo>
                    <a:cubicBezTo>
                      <a:pt x="1736" y="56"/>
                      <a:pt x="1736" y="101"/>
                      <a:pt x="1713" y="123"/>
                    </a:cubicBezTo>
                    <a:cubicBezTo>
                      <a:pt x="1702" y="128"/>
                      <a:pt x="1694" y="128"/>
                      <a:pt x="1685" y="128"/>
                    </a:cubicBezTo>
                    <a:cubicBezTo>
                      <a:pt x="1677" y="128"/>
                      <a:pt x="1668" y="128"/>
                      <a:pt x="1657" y="133"/>
                    </a:cubicBezTo>
                    <a:cubicBezTo>
                      <a:pt x="1591" y="156"/>
                      <a:pt x="1558" y="212"/>
                      <a:pt x="1558" y="279"/>
                    </a:cubicBezTo>
                    <a:cubicBezTo>
                      <a:pt x="1535" y="279"/>
                      <a:pt x="1524" y="267"/>
                      <a:pt x="1491" y="267"/>
                    </a:cubicBezTo>
                    <a:cubicBezTo>
                      <a:pt x="1457" y="279"/>
                      <a:pt x="1446" y="323"/>
                      <a:pt x="1413" y="334"/>
                    </a:cubicBezTo>
                    <a:cubicBezTo>
                      <a:pt x="1410" y="336"/>
                      <a:pt x="1408" y="337"/>
                      <a:pt x="1405" y="337"/>
                    </a:cubicBezTo>
                    <a:cubicBezTo>
                      <a:pt x="1393" y="337"/>
                      <a:pt x="1375" y="323"/>
                      <a:pt x="1357" y="323"/>
                    </a:cubicBezTo>
                    <a:cubicBezTo>
                      <a:pt x="1335" y="334"/>
                      <a:pt x="1324" y="356"/>
                      <a:pt x="1313" y="378"/>
                    </a:cubicBezTo>
                    <a:cubicBezTo>
                      <a:pt x="1304" y="413"/>
                      <a:pt x="1295" y="441"/>
                      <a:pt x="1265" y="441"/>
                    </a:cubicBezTo>
                    <a:cubicBezTo>
                      <a:pt x="1257" y="441"/>
                      <a:pt x="1247" y="439"/>
                      <a:pt x="1235" y="434"/>
                    </a:cubicBezTo>
                    <a:cubicBezTo>
                      <a:pt x="1224" y="434"/>
                      <a:pt x="1224" y="423"/>
                      <a:pt x="1224" y="423"/>
                    </a:cubicBezTo>
                    <a:lnTo>
                      <a:pt x="1123" y="423"/>
                    </a:lnTo>
                    <a:cubicBezTo>
                      <a:pt x="1128" y="393"/>
                      <a:pt x="1112" y="383"/>
                      <a:pt x="1090" y="383"/>
                    </a:cubicBezTo>
                    <a:cubicBezTo>
                      <a:pt x="1054" y="383"/>
                      <a:pt x="1000" y="409"/>
                      <a:pt x="979" y="423"/>
                    </a:cubicBezTo>
                    <a:cubicBezTo>
                      <a:pt x="968" y="434"/>
                      <a:pt x="945" y="489"/>
                      <a:pt x="935" y="501"/>
                    </a:cubicBezTo>
                    <a:cubicBezTo>
                      <a:pt x="913" y="501"/>
                      <a:pt x="901" y="489"/>
                      <a:pt x="901" y="479"/>
                    </a:cubicBezTo>
                    <a:cubicBezTo>
                      <a:pt x="890" y="475"/>
                      <a:pt x="880" y="474"/>
                      <a:pt x="871" y="474"/>
                    </a:cubicBezTo>
                    <a:cubicBezTo>
                      <a:pt x="852" y="474"/>
                      <a:pt x="834" y="479"/>
                      <a:pt x="812" y="479"/>
                    </a:cubicBezTo>
                    <a:cubicBezTo>
                      <a:pt x="806" y="481"/>
                      <a:pt x="800" y="482"/>
                      <a:pt x="795" y="482"/>
                    </a:cubicBezTo>
                    <a:cubicBezTo>
                      <a:pt x="774" y="482"/>
                      <a:pt x="761" y="467"/>
                      <a:pt x="735" y="467"/>
                    </a:cubicBezTo>
                    <a:cubicBezTo>
                      <a:pt x="724" y="464"/>
                      <a:pt x="715" y="463"/>
                      <a:pt x="708" y="463"/>
                    </a:cubicBezTo>
                    <a:cubicBezTo>
                      <a:pt x="664" y="463"/>
                      <a:pt x="684" y="516"/>
                      <a:pt x="646" y="545"/>
                    </a:cubicBezTo>
                    <a:cubicBezTo>
                      <a:pt x="631" y="545"/>
                      <a:pt x="616" y="550"/>
                      <a:pt x="601" y="550"/>
                    </a:cubicBezTo>
                    <a:cubicBezTo>
                      <a:pt x="594" y="550"/>
                      <a:pt x="586" y="549"/>
                      <a:pt x="579" y="545"/>
                    </a:cubicBezTo>
                    <a:cubicBezTo>
                      <a:pt x="557" y="534"/>
                      <a:pt x="567" y="523"/>
                      <a:pt x="557" y="512"/>
                    </a:cubicBezTo>
                    <a:cubicBezTo>
                      <a:pt x="534" y="479"/>
                      <a:pt x="523" y="489"/>
                      <a:pt x="490" y="479"/>
                    </a:cubicBezTo>
                    <a:cubicBezTo>
                      <a:pt x="456" y="467"/>
                      <a:pt x="445" y="423"/>
                      <a:pt x="412" y="412"/>
                    </a:cubicBezTo>
                    <a:cubicBezTo>
                      <a:pt x="406" y="406"/>
                      <a:pt x="400" y="404"/>
                      <a:pt x="394" y="404"/>
                    </a:cubicBezTo>
                    <a:cubicBezTo>
                      <a:pt x="380" y="404"/>
                      <a:pt x="363" y="414"/>
                      <a:pt x="341" y="414"/>
                    </a:cubicBezTo>
                    <a:cubicBezTo>
                      <a:pt x="335" y="414"/>
                      <a:pt x="329" y="414"/>
                      <a:pt x="323" y="412"/>
                    </a:cubicBezTo>
                    <a:cubicBezTo>
                      <a:pt x="300" y="412"/>
                      <a:pt x="256" y="390"/>
                      <a:pt x="234" y="378"/>
                    </a:cubicBezTo>
                    <a:cubicBezTo>
                      <a:pt x="189" y="356"/>
                      <a:pt x="167" y="311"/>
                      <a:pt x="145" y="279"/>
                    </a:cubicBezTo>
                    <a:cubicBezTo>
                      <a:pt x="112" y="245"/>
                      <a:pt x="89" y="212"/>
                      <a:pt x="56" y="178"/>
                    </a:cubicBezTo>
                    <a:cubicBezTo>
                      <a:pt x="33" y="145"/>
                      <a:pt x="23" y="111"/>
                      <a:pt x="0" y="78"/>
                    </a:cubicBezTo>
                    <a:lnTo>
                      <a:pt x="0" y="78"/>
                    </a:lnTo>
                    <a:cubicBezTo>
                      <a:pt x="11" y="133"/>
                      <a:pt x="23" y="178"/>
                      <a:pt x="23" y="234"/>
                    </a:cubicBezTo>
                    <a:cubicBezTo>
                      <a:pt x="45" y="311"/>
                      <a:pt x="56" y="400"/>
                      <a:pt x="100" y="467"/>
                    </a:cubicBezTo>
                    <a:cubicBezTo>
                      <a:pt x="122" y="501"/>
                      <a:pt x="156" y="534"/>
                      <a:pt x="167" y="568"/>
                    </a:cubicBezTo>
                    <a:cubicBezTo>
                      <a:pt x="189" y="601"/>
                      <a:pt x="211" y="623"/>
                      <a:pt x="234" y="645"/>
                    </a:cubicBezTo>
                    <a:cubicBezTo>
                      <a:pt x="256" y="667"/>
                      <a:pt x="256" y="712"/>
                      <a:pt x="278" y="734"/>
                    </a:cubicBezTo>
                    <a:cubicBezTo>
                      <a:pt x="300" y="756"/>
                      <a:pt x="334" y="768"/>
                      <a:pt x="367" y="768"/>
                    </a:cubicBezTo>
                    <a:cubicBezTo>
                      <a:pt x="381" y="768"/>
                      <a:pt x="394" y="766"/>
                      <a:pt x="407" y="766"/>
                    </a:cubicBezTo>
                    <a:cubicBezTo>
                      <a:pt x="426" y="766"/>
                      <a:pt x="443" y="770"/>
                      <a:pt x="456" y="790"/>
                    </a:cubicBezTo>
                    <a:cubicBezTo>
                      <a:pt x="478" y="823"/>
                      <a:pt x="501" y="845"/>
                      <a:pt x="534" y="868"/>
                    </a:cubicBezTo>
                    <a:cubicBezTo>
                      <a:pt x="568" y="884"/>
                      <a:pt x="601" y="893"/>
                      <a:pt x="634" y="893"/>
                    </a:cubicBezTo>
                    <a:cubicBezTo>
                      <a:pt x="668" y="893"/>
                      <a:pt x="701" y="884"/>
                      <a:pt x="735" y="868"/>
                    </a:cubicBezTo>
                    <a:cubicBezTo>
                      <a:pt x="741" y="865"/>
                      <a:pt x="748" y="865"/>
                      <a:pt x="755" y="865"/>
                    </a:cubicBezTo>
                    <a:cubicBezTo>
                      <a:pt x="784" y="865"/>
                      <a:pt x="819" y="879"/>
                      <a:pt x="846" y="879"/>
                    </a:cubicBezTo>
                    <a:cubicBezTo>
                      <a:pt x="890" y="890"/>
                      <a:pt x="935" y="890"/>
                      <a:pt x="979" y="890"/>
                    </a:cubicBezTo>
                    <a:cubicBezTo>
                      <a:pt x="1068" y="879"/>
                      <a:pt x="1157" y="845"/>
                      <a:pt x="1235" y="812"/>
                    </a:cubicBezTo>
                    <a:cubicBezTo>
                      <a:pt x="1279" y="790"/>
                      <a:pt x="1313" y="768"/>
                      <a:pt x="1357" y="756"/>
                    </a:cubicBezTo>
                    <a:cubicBezTo>
                      <a:pt x="1402" y="734"/>
                      <a:pt x="1446" y="723"/>
                      <a:pt x="1469" y="690"/>
                    </a:cubicBezTo>
                    <a:cubicBezTo>
                      <a:pt x="1502" y="667"/>
                      <a:pt x="1513" y="623"/>
                      <a:pt x="1546" y="601"/>
                    </a:cubicBezTo>
                    <a:cubicBezTo>
                      <a:pt x="1580" y="568"/>
                      <a:pt x="1624" y="556"/>
                      <a:pt x="1657" y="523"/>
                    </a:cubicBezTo>
                    <a:cubicBezTo>
                      <a:pt x="1679" y="501"/>
                      <a:pt x="1702" y="479"/>
                      <a:pt x="1713" y="445"/>
                    </a:cubicBezTo>
                    <a:lnTo>
                      <a:pt x="1713" y="390"/>
                    </a:lnTo>
                    <a:cubicBezTo>
                      <a:pt x="1702" y="367"/>
                      <a:pt x="1702" y="356"/>
                      <a:pt x="1724" y="345"/>
                    </a:cubicBezTo>
                    <a:cubicBezTo>
                      <a:pt x="1813" y="311"/>
                      <a:pt x="1802" y="234"/>
                      <a:pt x="1780" y="156"/>
                    </a:cubicBezTo>
                    <a:cubicBezTo>
                      <a:pt x="1768" y="101"/>
                      <a:pt x="1791" y="56"/>
                      <a:pt x="18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8921;p25">
                <a:extLst>
                  <a:ext uri="{FF2B5EF4-FFF2-40B4-BE49-F238E27FC236}">
                    <a16:creationId xmlns:a16="http://schemas.microsoft.com/office/drawing/2014/main" id="{3D3D8DBA-8310-78A3-D0A1-FB22446EDA98}"/>
                  </a:ext>
                </a:extLst>
              </p:cNvPr>
              <p:cNvSpPr/>
              <p:nvPr/>
            </p:nvSpPr>
            <p:spPr>
              <a:xfrm>
                <a:off x="865356" y="3608473"/>
                <a:ext cx="31852" cy="25259"/>
              </a:xfrm>
              <a:custGeom>
                <a:avLst/>
                <a:gdLst/>
                <a:ahLst/>
                <a:cxnLst/>
                <a:rect l="l" t="t" r="r" b="b"/>
                <a:pathLst>
                  <a:path w="913" h="724" extrusionOk="0">
                    <a:moveTo>
                      <a:pt x="401" y="1"/>
                    </a:moveTo>
                    <a:cubicBezTo>
                      <a:pt x="357" y="11"/>
                      <a:pt x="334" y="56"/>
                      <a:pt x="324" y="100"/>
                    </a:cubicBezTo>
                    <a:cubicBezTo>
                      <a:pt x="245" y="100"/>
                      <a:pt x="134" y="156"/>
                      <a:pt x="134" y="234"/>
                    </a:cubicBezTo>
                    <a:cubicBezTo>
                      <a:pt x="90" y="234"/>
                      <a:pt x="45" y="278"/>
                      <a:pt x="23" y="312"/>
                    </a:cubicBezTo>
                    <a:cubicBezTo>
                      <a:pt x="1" y="357"/>
                      <a:pt x="12" y="367"/>
                      <a:pt x="45" y="401"/>
                    </a:cubicBezTo>
                    <a:cubicBezTo>
                      <a:pt x="79" y="446"/>
                      <a:pt x="57" y="456"/>
                      <a:pt x="23" y="501"/>
                    </a:cubicBezTo>
                    <a:cubicBezTo>
                      <a:pt x="1" y="545"/>
                      <a:pt x="1" y="646"/>
                      <a:pt x="35" y="679"/>
                    </a:cubicBezTo>
                    <a:cubicBezTo>
                      <a:pt x="57" y="690"/>
                      <a:pt x="101" y="713"/>
                      <a:pt x="112" y="713"/>
                    </a:cubicBezTo>
                    <a:cubicBezTo>
                      <a:pt x="121" y="715"/>
                      <a:pt x="128" y="715"/>
                      <a:pt x="136" y="715"/>
                    </a:cubicBezTo>
                    <a:cubicBezTo>
                      <a:pt x="166" y="715"/>
                      <a:pt x="187" y="701"/>
                      <a:pt x="223" y="701"/>
                    </a:cubicBezTo>
                    <a:cubicBezTo>
                      <a:pt x="234" y="696"/>
                      <a:pt x="245" y="696"/>
                      <a:pt x="257" y="696"/>
                    </a:cubicBezTo>
                    <a:cubicBezTo>
                      <a:pt x="268" y="696"/>
                      <a:pt x="279" y="696"/>
                      <a:pt x="290" y="690"/>
                    </a:cubicBezTo>
                    <a:cubicBezTo>
                      <a:pt x="302" y="690"/>
                      <a:pt x="334" y="656"/>
                      <a:pt x="346" y="656"/>
                    </a:cubicBezTo>
                    <a:cubicBezTo>
                      <a:pt x="357" y="656"/>
                      <a:pt x="357" y="679"/>
                      <a:pt x="368" y="690"/>
                    </a:cubicBezTo>
                    <a:cubicBezTo>
                      <a:pt x="391" y="713"/>
                      <a:pt x="401" y="723"/>
                      <a:pt x="435" y="723"/>
                    </a:cubicBezTo>
                    <a:lnTo>
                      <a:pt x="512" y="723"/>
                    </a:lnTo>
                    <a:cubicBezTo>
                      <a:pt x="557" y="723"/>
                      <a:pt x="568" y="713"/>
                      <a:pt x="591" y="679"/>
                    </a:cubicBezTo>
                    <a:cubicBezTo>
                      <a:pt x="601" y="656"/>
                      <a:pt x="601" y="624"/>
                      <a:pt x="624" y="612"/>
                    </a:cubicBezTo>
                    <a:cubicBezTo>
                      <a:pt x="631" y="610"/>
                      <a:pt x="638" y="609"/>
                      <a:pt x="646" y="609"/>
                    </a:cubicBezTo>
                    <a:cubicBezTo>
                      <a:pt x="667" y="609"/>
                      <a:pt x="691" y="615"/>
                      <a:pt x="712" y="615"/>
                    </a:cubicBezTo>
                    <a:cubicBezTo>
                      <a:pt x="720" y="615"/>
                      <a:pt x="728" y="615"/>
                      <a:pt x="735" y="612"/>
                    </a:cubicBezTo>
                    <a:cubicBezTo>
                      <a:pt x="791" y="590"/>
                      <a:pt x="824" y="567"/>
                      <a:pt x="835" y="512"/>
                    </a:cubicBezTo>
                    <a:cubicBezTo>
                      <a:pt x="835" y="468"/>
                      <a:pt x="813" y="434"/>
                      <a:pt x="791" y="412"/>
                    </a:cubicBezTo>
                    <a:cubicBezTo>
                      <a:pt x="846" y="367"/>
                      <a:pt x="913" y="312"/>
                      <a:pt x="880" y="234"/>
                    </a:cubicBezTo>
                    <a:cubicBezTo>
                      <a:pt x="868" y="212"/>
                      <a:pt x="858" y="189"/>
                      <a:pt x="824" y="179"/>
                    </a:cubicBezTo>
                    <a:cubicBezTo>
                      <a:pt x="813" y="179"/>
                      <a:pt x="779" y="179"/>
                      <a:pt x="769" y="167"/>
                    </a:cubicBezTo>
                    <a:cubicBezTo>
                      <a:pt x="735" y="145"/>
                      <a:pt x="779" y="123"/>
                      <a:pt x="769" y="100"/>
                    </a:cubicBezTo>
                    <a:cubicBezTo>
                      <a:pt x="761" y="86"/>
                      <a:pt x="722" y="68"/>
                      <a:pt x="695" y="68"/>
                    </a:cubicBezTo>
                    <a:cubicBezTo>
                      <a:pt x="680" y="68"/>
                      <a:pt x="668" y="74"/>
                      <a:pt x="668" y="90"/>
                    </a:cubicBezTo>
                    <a:cubicBezTo>
                      <a:pt x="654" y="85"/>
                      <a:pt x="644" y="82"/>
                      <a:pt x="636" y="82"/>
                    </a:cubicBezTo>
                    <a:cubicBezTo>
                      <a:pt x="624" y="82"/>
                      <a:pt x="614" y="87"/>
                      <a:pt x="601" y="100"/>
                    </a:cubicBezTo>
                    <a:cubicBezTo>
                      <a:pt x="579" y="78"/>
                      <a:pt x="557" y="23"/>
                      <a:pt x="512" y="23"/>
                    </a:cubicBezTo>
                    <a:cubicBezTo>
                      <a:pt x="512" y="37"/>
                      <a:pt x="509" y="42"/>
                      <a:pt x="504" y="42"/>
                    </a:cubicBezTo>
                    <a:cubicBezTo>
                      <a:pt x="494" y="42"/>
                      <a:pt x="476" y="19"/>
                      <a:pt x="468" y="11"/>
                    </a:cubicBezTo>
                    <a:cubicBezTo>
                      <a:pt x="457" y="1"/>
                      <a:pt x="423" y="1"/>
                      <a:pt x="4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436213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5_عنوان ونص عموديان">
    <p:bg>
      <p:bgRef idx="1001">
        <a:schemeClr val="bg2"/>
      </p:bgRef>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18389611"/>
      </p:ext>
    </p:extLst>
  </p:cSld>
  <p:clrMapOvr>
    <a:overrideClrMapping bg1="dk1" tx1="lt1" bg2="dk2" tx2="lt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6_عنوان ونص عموديان">
    <p:bg>
      <p:bgRef idx="1003">
        <a:schemeClr val="bg2"/>
      </p:bgRef>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67137723"/>
      </p:ext>
    </p:extLst>
  </p:cSld>
  <p:clrMapOvr>
    <a:overrideClrMapping bg1="dk1" tx1="lt1" bg2="dk2" tx2="lt2" accent1="accent1" accent2="accent2" accent3="accent3" accent4="accent4" accent5="accent5" accent6="accent6" hlink="hlink" folHlink="folHlink"/>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عنوان ومحتوى">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2E44B908-CED6-C996-173D-D2BB4CEBAB67}"/>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892E8931-292D-51B8-FC8A-55ECD371817B}"/>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8374E4C8-5741-B2EC-3896-E0D2097E04A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14;p2">
            <a:extLst>
              <a:ext uri="{FF2B5EF4-FFF2-40B4-BE49-F238E27FC236}">
                <a16:creationId xmlns:a16="http://schemas.microsoft.com/office/drawing/2014/main" id="{4ADABACA-5A61-19DB-DCFE-2F86C645EAFE}"/>
              </a:ext>
            </a:extLst>
          </p:cNvPr>
          <p:cNvGrpSpPr/>
          <p:nvPr userDrawn="1"/>
        </p:nvGrpSpPr>
        <p:grpSpPr>
          <a:xfrm flipH="1">
            <a:off x="10529633" y="-705248"/>
            <a:ext cx="2671337" cy="2238989"/>
            <a:chOff x="1665488" y="3866368"/>
            <a:chExt cx="1155223" cy="968253"/>
          </a:xfrm>
        </p:grpSpPr>
        <p:sp>
          <p:nvSpPr>
            <p:cNvPr id="11" name="Google Shape;15;p2">
              <a:extLst>
                <a:ext uri="{FF2B5EF4-FFF2-40B4-BE49-F238E27FC236}">
                  <a16:creationId xmlns:a16="http://schemas.microsoft.com/office/drawing/2014/main" id="{4B279734-6A42-C855-DAD0-5BE451B8A156}"/>
                </a:ext>
              </a:extLst>
            </p:cNvPr>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6;p2">
              <a:extLst>
                <a:ext uri="{FF2B5EF4-FFF2-40B4-BE49-F238E27FC236}">
                  <a16:creationId xmlns:a16="http://schemas.microsoft.com/office/drawing/2014/main" id="{86E002F3-80B9-339A-B28F-DF781BB62F9D}"/>
                </a:ext>
              </a:extLst>
            </p:cNvPr>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p2">
              <a:extLst>
                <a:ext uri="{FF2B5EF4-FFF2-40B4-BE49-F238E27FC236}">
                  <a16:creationId xmlns:a16="http://schemas.microsoft.com/office/drawing/2014/main" id="{82B9663D-BEF0-06C3-65B9-C77F4BBE1B15}"/>
                </a:ext>
              </a:extLst>
            </p:cNvPr>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p2">
              <a:extLst>
                <a:ext uri="{FF2B5EF4-FFF2-40B4-BE49-F238E27FC236}">
                  <a16:creationId xmlns:a16="http://schemas.microsoft.com/office/drawing/2014/main" id="{A771540C-A4FF-FDDA-6052-25630FDC4FA1}"/>
                </a:ext>
              </a:extLst>
            </p:cNvPr>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9;p2">
              <a:extLst>
                <a:ext uri="{FF2B5EF4-FFF2-40B4-BE49-F238E27FC236}">
                  <a16:creationId xmlns:a16="http://schemas.microsoft.com/office/drawing/2014/main" id="{ABB6A0C1-777F-1135-7074-49B0EDB374BA}"/>
                </a:ext>
              </a:extLst>
            </p:cNvPr>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0;p2">
              <a:extLst>
                <a:ext uri="{FF2B5EF4-FFF2-40B4-BE49-F238E27FC236}">
                  <a16:creationId xmlns:a16="http://schemas.microsoft.com/office/drawing/2014/main" id="{01CF723F-2FBC-B256-B620-FEC712939EF3}"/>
                </a:ext>
              </a:extLst>
            </p:cNvPr>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1;p2">
              <a:extLst>
                <a:ext uri="{FF2B5EF4-FFF2-40B4-BE49-F238E27FC236}">
                  <a16:creationId xmlns:a16="http://schemas.microsoft.com/office/drawing/2014/main" id="{EA952F59-63D3-09D2-22ED-C193AC0469DD}"/>
                </a:ext>
              </a:extLst>
            </p:cNvPr>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2;p2">
              <a:extLst>
                <a:ext uri="{FF2B5EF4-FFF2-40B4-BE49-F238E27FC236}">
                  <a16:creationId xmlns:a16="http://schemas.microsoft.com/office/drawing/2014/main" id="{09BA0667-3E4B-4901-86A6-73543ECD3371}"/>
                </a:ext>
              </a:extLst>
            </p:cNvPr>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3;p2">
              <a:extLst>
                <a:ext uri="{FF2B5EF4-FFF2-40B4-BE49-F238E27FC236}">
                  <a16:creationId xmlns:a16="http://schemas.microsoft.com/office/drawing/2014/main" id="{379371ED-334B-0961-0112-B25DCFC590C1}"/>
                </a:ext>
              </a:extLst>
            </p:cNvPr>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4;p2">
              <a:extLst>
                <a:ext uri="{FF2B5EF4-FFF2-40B4-BE49-F238E27FC236}">
                  <a16:creationId xmlns:a16="http://schemas.microsoft.com/office/drawing/2014/main" id="{D17AE979-F9C8-6D69-6D06-E99FABF75468}"/>
                </a:ext>
              </a:extLst>
            </p:cNvPr>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5;p2">
              <a:extLst>
                <a:ext uri="{FF2B5EF4-FFF2-40B4-BE49-F238E27FC236}">
                  <a16:creationId xmlns:a16="http://schemas.microsoft.com/office/drawing/2014/main" id="{8B6DE924-F554-2314-BABE-219D764B2BB5}"/>
                </a:ext>
              </a:extLst>
            </p:cNvPr>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6;p2">
              <a:extLst>
                <a:ext uri="{FF2B5EF4-FFF2-40B4-BE49-F238E27FC236}">
                  <a16:creationId xmlns:a16="http://schemas.microsoft.com/office/drawing/2014/main" id="{D03D314A-ADD4-A020-0941-57F59548DC87}"/>
                </a:ext>
              </a:extLst>
            </p:cNvPr>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7;p2">
              <a:extLst>
                <a:ext uri="{FF2B5EF4-FFF2-40B4-BE49-F238E27FC236}">
                  <a16:creationId xmlns:a16="http://schemas.microsoft.com/office/drawing/2014/main" id="{65D3B8D8-786A-3757-CD5C-95FD85B034BD}"/>
                </a:ext>
              </a:extLst>
            </p:cNvPr>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8;p2">
              <a:extLst>
                <a:ext uri="{FF2B5EF4-FFF2-40B4-BE49-F238E27FC236}">
                  <a16:creationId xmlns:a16="http://schemas.microsoft.com/office/drawing/2014/main" id="{35977079-F7EB-4DB0-1543-3320709D0B28}"/>
                </a:ext>
              </a:extLst>
            </p:cNvPr>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9;p2">
              <a:extLst>
                <a:ext uri="{FF2B5EF4-FFF2-40B4-BE49-F238E27FC236}">
                  <a16:creationId xmlns:a16="http://schemas.microsoft.com/office/drawing/2014/main" id="{44A930C2-FD2E-EFD3-9C4F-1F21CB7F5983}"/>
                </a:ext>
              </a:extLst>
            </p:cNvPr>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0;p2">
              <a:extLst>
                <a:ext uri="{FF2B5EF4-FFF2-40B4-BE49-F238E27FC236}">
                  <a16:creationId xmlns:a16="http://schemas.microsoft.com/office/drawing/2014/main" id="{C3F327A0-FC05-5005-EB68-DABF1A42201A}"/>
                </a:ext>
              </a:extLst>
            </p:cNvPr>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1;p2">
              <a:extLst>
                <a:ext uri="{FF2B5EF4-FFF2-40B4-BE49-F238E27FC236}">
                  <a16:creationId xmlns:a16="http://schemas.microsoft.com/office/drawing/2014/main" id="{E3569D10-3052-512C-30B5-09678BE4E052}"/>
                </a:ext>
              </a:extLst>
            </p:cNvPr>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2;p2">
              <a:extLst>
                <a:ext uri="{FF2B5EF4-FFF2-40B4-BE49-F238E27FC236}">
                  <a16:creationId xmlns:a16="http://schemas.microsoft.com/office/drawing/2014/main" id="{B52F1E4C-59D1-5C3B-3972-A0425E47B28C}"/>
                </a:ext>
              </a:extLst>
            </p:cNvPr>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3;p2">
              <a:extLst>
                <a:ext uri="{FF2B5EF4-FFF2-40B4-BE49-F238E27FC236}">
                  <a16:creationId xmlns:a16="http://schemas.microsoft.com/office/drawing/2014/main" id="{D9DDB756-AFB3-3703-C6FD-49F4B50DD74E}"/>
                </a:ext>
              </a:extLst>
            </p:cNvPr>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4;p2">
              <a:extLst>
                <a:ext uri="{FF2B5EF4-FFF2-40B4-BE49-F238E27FC236}">
                  <a16:creationId xmlns:a16="http://schemas.microsoft.com/office/drawing/2014/main" id="{FA1C8FA1-5422-DD3B-4CDE-324365E133D0}"/>
                </a:ext>
              </a:extLst>
            </p:cNvPr>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5;p2">
              <a:extLst>
                <a:ext uri="{FF2B5EF4-FFF2-40B4-BE49-F238E27FC236}">
                  <a16:creationId xmlns:a16="http://schemas.microsoft.com/office/drawing/2014/main" id="{3EA819A1-BEEB-D1CB-3862-855690ACC67A}"/>
                </a:ext>
              </a:extLst>
            </p:cNvPr>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6;p2">
              <a:extLst>
                <a:ext uri="{FF2B5EF4-FFF2-40B4-BE49-F238E27FC236}">
                  <a16:creationId xmlns:a16="http://schemas.microsoft.com/office/drawing/2014/main" id="{901E4758-7580-AAAB-2C97-66EA294D53E1}"/>
                </a:ext>
              </a:extLst>
            </p:cNvPr>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7;p2">
              <a:extLst>
                <a:ext uri="{FF2B5EF4-FFF2-40B4-BE49-F238E27FC236}">
                  <a16:creationId xmlns:a16="http://schemas.microsoft.com/office/drawing/2014/main" id="{C2809292-6527-A8E0-932C-76F4DAE0023A}"/>
                </a:ext>
              </a:extLst>
            </p:cNvPr>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8;p2">
              <a:extLst>
                <a:ext uri="{FF2B5EF4-FFF2-40B4-BE49-F238E27FC236}">
                  <a16:creationId xmlns:a16="http://schemas.microsoft.com/office/drawing/2014/main" id="{04D8970B-C720-DF06-320D-8FDA340C699F}"/>
                </a:ext>
              </a:extLst>
            </p:cNvPr>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9;p2">
              <a:extLst>
                <a:ext uri="{FF2B5EF4-FFF2-40B4-BE49-F238E27FC236}">
                  <a16:creationId xmlns:a16="http://schemas.microsoft.com/office/drawing/2014/main" id="{53C3806A-F480-F24F-A555-6FCE471523A4}"/>
                </a:ext>
              </a:extLst>
            </p:cNvPr>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0;p2">
              <a:extLst>
                <a:ext uri="{FF2B5EF4-FFF2-40B4-BE49-F238E27FC236}">
                  <a16:creationId xmlns:a16="http://schemas.microsoft.com/office/drawing/2014/main" id="{0E93680B-3E3D-ADF5-3A11-22374C5DADFF}"/>
                </a:ext>
              </a:extLst>
            </p:cNvPr>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1;p2">
              <a:extLst>
                <a:ext uri="{FF2B5EF4-FFF2-40B4-BE49-F238E27FC236}">
                  <a16:creationId xmlns:a16="http://schemas.microsoft.com/office/drawing/2014/main" id="{3BFAF30E-B4EB-DFD4-F129-7B67B7404D4D}"/>
                </a:ext>
              </a:extLst>
            </p:cNvPr>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2;p2">
              <a:extLst>
                <a:ext uri="{FF2B5EF4-FFF2-40B4-BE49-F238E27FC236}">
                  <a16:creationId xmlns:a16="http://schemas.microsoft.com/office/drawing/2014/main" id="{0E1DE163-BDA5-F162-3F5A-52DDA3831E93}"/>
                </a:ext>
              </a:extLst>
            </p:cNvPr>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3;p2">
              <a:extLst>
                <a:ext uri="{FF2B5EF4-FFF2-40B4-BE49-F238E27FC236}">
                  <a16:creationId xmlns:a16="http://schemas.microsoft.com/office/drawing/2014/main" id="{C764CAAB-43C8-4855-B309-B42166429093}"/>
                </a:ext>
              </a:extLst>
            </p:cNvPr>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4;p2">
              <a:extLst>
                <a:ext uri="{FF2B5EF4-FFF2-40B4-BE49-F238E27FC236}">
                  <a16:creationId xmlns:a16="http://schemas.microsoft.com/office/drawing/2014/main" id="{2C7D5CFC-644F-DB98-01BD-576EFB166B2F}"/>
                </a:ext>
              </a:extLst>
            </p:cNvPr>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5;p2">
              <a:extLst>
                <a:ext uri="{FF2B5EF4-FFF2-40B4-BE49-F238E27FC236}">
                  <a16:creationId xmlns:a16="http://schemas.microsoft.com/office/drawing/2014/main" id="{9AD1D4D6-13A2-88E3-2028-22A1E399D87F}"/>
                </a:ext>
              </a:extLst>
            </p:cNvPr>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6;p2">
              <a:extLst>
                <a:ext uri="{FF2B5EF4-FFF2-40B4-BE49-F238E27FC236}">
                  <a16:creationId xmlns:a16="http://schemas.microsoft.com/office/drawing/2014/main" id="{C58500CB-1B53-59A0-644A-D4EFC1742832}"/>
                </a:ext>
              </a:extLst>
            </p:cNvPr>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7;p2">
              <a:extLst>
                <a:ext uri="{FF2B5EF4-FFF2-40B4-BE49-F238E27FC236}">
                  <a16:creationId xmlns:a16="http://schemas.microsoft.com/office/drawing/2014/main" id="{23DB7E59-4374-5695-FB24-A505EDB29633}"/>
                </a:ext>
              </a:extLst>
            </p:cNvPr>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8;p2">
              <a:extLst>
                <a:ext uri="{FF2B5EF4-FFF2-40B4-BE49-F238E27FC236}">
                  <a16:creationId xmlns:a16="http://schemas.microsoft.com/office/drawing/2014/main" id="{65D953DD-39F5-BF7D-9FCA-B3B06C087534}"/>
                </a:ext>
              </a:extLst>
            </p:cNvPr>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9;p2">
              <a:extLst>
                <a:ext uri="{FF2B5EF4-FFF2-40B4-BE49-F238E27FC236}">
                  <a16:creationId xmlns:a16="http://schemas.microsoft.com/office/drawing/2014/main" id="{1B6A97EC-9D4F-F93D-787B-09C6FE62AABF}"/>
                </a:ext>
              </a:extLst>
            </p:cNvPr>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0;p2">
              <a:extLst>
                <a:ext uri="{FF2B5EF4-FFF2-40B4-BE49-F238E27FC236}">
                  <a16:creationId xmlns:a16="http://schemas.microsoft.com/office/drawing/2014/main" id="{9A59844D-97E8-B528-753C-C705390F56D4}"/>
                </a:ext>
              </a:extLst>
            </p:cNvPr>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1;p2">
              <a:extLst>
                <a:ext uri="{FF2B5EF4-FFF2-40B4-BE49-F238E27FC236}">
                  <a16:creationId xmlns:a16="http://schemas.microsoft.com/office/drawing/2014/main" id="{051BC7FF-D02A-DA23-D95B-2F233C90B5A3}"/>
                </a:ext>
              </a:extLst>
            </p:cNvPr>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2;p2">
              <a:extLst>
                <a:ext uri="{FF2B5EF4-FFF2-40B4-BE49-F238E27FC236}">
                  <a16:creationId xmlns:a16="http://schemas.microsoft.com/office/drawing/2014/main" id="{BD4C062F-E612-3E40-F80D-22D444706FCB}"/>
                </a:ext>
              </a:extLst>
            </p:cNvPr>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3;p2">
              <a:extLst>
                <a:ext uri="{FF2B5EF4-FFF2-40B4-BE49-F238E27FC236}">
                  <a16:creationId xmlns:a16="http://schemas.microsoft.com/office/drawing/2014/main" id="{6EC910F1-AF93-2A65-BB11-F40F835B6281}"/>
                </a:ext>
              </a:extLst>
            </p:cNvPr>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4;p2">
              <a:extLst>
                <a:ext uri="{FF2B5EF4-FFF2-40B4-BE49-F238E27FC236}">
                  <a16:creationId xmlns:a16="http://schemas.microsoft.com/office/drawing/2014/main" id="{FB7AC02C-7040-22C3-8467-CD83E6C45FB2}"/>
                </a:ext>
              </a:extLst>
            </p:cNvPr>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5;p2">
              <a:extLst>
                <a:ext uri="{FF2B5EF4-FFF2-40B4-BE49-F238E27FC236}">
                  <a16:creationId xmlns:a16="http://schemas.microsoft.com/office/drawing/2014/main" id="{162859C5-FACB-CEEB-692E-3EEB0C006533}"/>
                </a:ext>
              </a:extLst>
            </p:cNvPr>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6;p2">
              <a:extLst>
                <a:ext uri="{FF2B5EF4-FFF2-40B4-BE49-F238E27FC236}">
                  <a16:creationId xmlns:a16="http://schemas.microsoft.com/office/drawing/2014/main" id="{EDA874A2-EF69-22B4-BF50-DFD9E65D5233}"/>
                </a:ext>
              </a:extLst>
            </p:cNvPr>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7;p2">
              <a:extLst>
                <a:ext uri="{FF2B5EF4-FFF2-40B4-BE49-F238E27FC236}">
                  <a16:creationId xmlns:a16="http://schemas.microsoft.com/office/drawing/2014/main" id="{62B5A4C4-2C59-82FD-365F-D78D724AC89C}"/>
                </a:ext>
              </a:extLst>
            </p:cNvPr>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8;p2">
              <a:extLst>
                <a:ext uri="{FF2B5EF4-FFF2-40B4-BE49-F238E27FC236}">
                  <a16:creationId xmlns:a16="http://schemas.microsoft.com/office/drawing/2014/main" id="{9A9013CB-CE11-E1D1-455C-E732C0CF838D}"/>
                </a:ext>
              </a:extLst>
            </p:cNvPr>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9;p2">
              <a:extLst>
                <a:ext uri="{FF2B5EF4-FFF2-40B4-BE49-F238E27FC236}">
                  <a16:creationId xmlns:a16="http://schemas.microsoft.com/office/drawing/2014/main" id="{D05996AE-642E-EDA0-D166-C78F63C800D7}"/>
                </a:ext>
              </a:extLst>
            </p:cNvPr>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0;p2">
              <a:extLst>
                <a:ext uri="{FF2B5EF4-FFF2-40B4-BE49-F238E27FC236}">
                  <a16:creationId xmlns:a16="http://schemas.microsoft.com/office/drawing/2014/main" id="{CF83CA83-A57B-E30C-8EBE-4C32DE1A6F4E}"/>
                </a:ext>
              </a:extLst>
            </p:cNvPr>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1;p2">
              <a:extLst>
                <a:ext uri="{FF2B5EF4-FFF2-40B4-BE49-F238E27FC236}">
                  <a16:creationId xmlns:a16="http://schemas.microsoft.com/office/drawing/2014/main" id="{DBE923B1-2DB1-0AAC-516C-F0A7EF075721}"/>
                </a:ext>
              </a:extLst>
            </p:cNvPr>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2;p2">
              <a:extLst>
                <a:ext uri="{FF2B5EF4-FFF2-40B4-BE49-F238E27FC236}">
                  <a16:creationId xmlns:a16="http://schemas.microsoft.com/office/drawing/2014/main" id="{DE4E37CA-0838-7827-039F-A719DDC6EF85}"/>
                </a:ext>
              </a:extLst>
            </p:cNvPr>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3;p2">
              <a:extLst>
                <a:ext uri="{FF2B5EF4-FFF2-40B4-BE49-F238E27FC236}">
                  <a16:creationId xmlns:a16="http://schemas.microsoft.com/office/drawing/2014/main" id="{A8320F0C-CA82-32F2-9F52-AB6A842EA796}"/>
                </a:ext>
              </a:extLst>
            </p:cNvPr>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4;p2">
              <a:extLst>
                <a:ext uri="{FF2B5EF4-FFF2-40B4-BE49-F238E27FC236}">
                  <a16:creationId xmlns:a16="http://schemas.microsoft.com/office/drawing/2014/main" id="{D418D272-D641-2A91-6FE9-EA7A25AAE5EF}"/>
                </a:ext>
              </a:extLst>
            </p:cNvPr>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5;p2">
              <a:extLst>
                <a:ext uri="{FF2B5EF4-FFF2-40B4-BE49-F238E27FC236}">
                  <a16:creationId xmlns:a16="http://schemas.microsoft.com/office/drawing/2014/main" id="{C47E393E-78E1-02FD-A7EA-A49957BF0196}"/>
                </a:ext>
              </a:extLst>
            </p:cNvPr>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6;p2">
              <a:extLst>
                <a:ext uri="{FF2B5EF4-FFF2-40B4-BE49-F238E27FC236}">
                  <a16:creationId xmlns:a16="http://schemas.microsoft.com/office/drawing/2014/main" id="{03325DE6-1222-005A-2303-948C60A2D2A0}"/>
                </a:ext>
              </a:extLst>
            </p:cNvPr>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7;p2">
              <a:extLst>
                <a:ext uri="{FF2B5EF4-FFF2-40B4-BE49-F238E27FC236}">
                  <a16:creationId xmlns:a16="http://schemas.microsoft.com/office/drawing/2014/main" id="{BD20FDFF-0311-F82E-5F99-EC971BB44911}"/>
                </a:ext>
              </a:extLst>
            </p:cNvPr>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8;p2">
              <a:extLst>
                <a:ext uri="{FF2B5EF4-FFF2-40B4-BE49-F238E27FC236}">
                  <a16:creationId xmlns:a16="http://schemas.microsoft.com/office/drawing/2014/main" id="{ACDD93B2-7593-BBED-439C-0A9EEBB8E4C1}"/>
                </a:ext>
              </a:extLst>
            </p:cNvPr>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9;p2">
              <a:extLst>
                <a:ext uri="{FF2B5EF4-FFF2-40B4-BE49-F238E27FC236}">
                  <a16:creationId xmlns:a16="http://schemas.microsoft.com/office/drawing/2014/main" id="{B280B8AE-65D9-7CDA-2EC5-5542CBC0FEC6}"/>
                </a:ext>
              </a:extLst>
            </p:cNvPr>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70;p2">
              <a:extLst>
                <a:ext uri="{FF2B5EF4-FFF2-40B4-BE49-F238E27FC236}">
                  <a16:creationId xmlns:a16="http://schemas.microsoft.com/office/drawing/2014/main" id="{3622F2E3-5F5D-4EF4-3C39-3A9255C37299}"/>
                </a:ext>
              </a:extLst>
            </p:cNvPr>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71;p2">
              <a:extLst>
                <a:ext uri="{FF2B5EF4-FFF2-40B4-BE49-F238E27FC236}">
                  <a16:creationId xmlns:a16="http://schemas.microsoft.com/office/drawing/2014/main" id="{12129F15-0803-2A52-90B7-12657BC224A5}"/>
                </a:ext>
              </a:extLst>
            </p:cNvPr>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72;p2">
              <a:extLst>
                <a:ext uri="{FF2B5EF4-FFF2-40B4-BE49-F238E27FC236}">
                  <a16:creationId xmlns:a16="http://schemas.microsoft.com/office/drawing/2014/main" id="{98315304-C5FC-D208-FA7B-B1F54948867E}"/>
                </a:ext>
              </a:extLst>
            </p:cNvPr>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73;p2">
              <a:extLst>
                <a:ext uri="{FF2B5EF4-FFF2-40B4-BE49-F238E27FC236}">
                  <a16:creationId xmlns:a16="http://schemas.microsoft.com/office/drawing/2014/main" id="{654E24A9-A4DD-701C-CF3D-9FF161CBA47C}"/>
                </a:ext>
              </a:extLst>
            </p:cNvPr>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4;p2">
              <a:extLst>
                <a:ext uri="{FF2B5EF4-FFF2-40B4-BE49-F238E27FC236}">
                  <a16:creationId xmlns:a16="http://schemas.microsoft.com/office/drawing/2014/main" id="{6F98E0D1-3F30-A8EF-E2C0-6DA9CD24F0DC}"/>
                </a:ext>
              </a:extLst>
            </p:cNvPr>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5;p2">
              <a:extLst>
                <a:ext uri="{FF2B5EF4-FFF2-40B4-BE49-F238E27FC236}">
                  <a16:creationId xmlns:a16="http://schemas.microsoft.com/office/drawing/2014/main" id="{940AA5DE-62F2-8446-4748-E3138E36BCF8}"/>
                </a:ext>
              </a:extLst>
            </p:cNvPr>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6;p2">
              <a:extLst>
                <a:ext uri="{FF2B5EF4-FFF2-40B4-BE49-F238E27FC236}">
                  <a16:creationId xmlns:a16="http://schemas.microsoft.com/office/drawing/2014/main" id="{7A6F8271-8353-5038-3A44-8B941AC548C4}"/>
                </a:ext>
              </a:extLst>
            </p:cNvPr>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7;p2">
              <a:extLst>
                <a:ext uri="{FF2B5EF4-FFF2-40B4-BE49-F238E27FC236}">
                  <a16:creationId xmlns:a16="http://schemas.microsoft.com/office/drawing/2014/main" id="{6C1F7B59-6966-2310-4433-18B5ABE1D1D8}"/>
                </a:ext>
              </a:extLst>
            </p:cNvPr>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8;p2">
              <a:extLst>
                <a:ext uri="{FF2B5EF4-FFF2-40B4-BE49-F238E27FC236}">
                  <a16:creationId xmlns:a16="http://schemas.microsoft.com/office/drawing/2014/main" id="{CB11195B-ED77-0A80-2AF5-31E8851922A8}"/>
                </a:ext>
              </a:extLst>
            </p:cNvPr>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9;p2">
              <a:extLst>
                <a:ext uri="{FF2B5EF4-FFF2-40B4-BE49-F238E27FC236}">
                  <a16:creationId xmlns:a16="http://schemas.microsoft.com/office/drawing/2014/main" id="{17D7CA08-1D4F-CCA0-7C00-8A4AD72B7E06}"/>
                </a:ext>
              </a:extLst>
            </p:cNvPr>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0;p2">
              <a:extLst>
                <a:ext uri="{FF2B5EF4-FFF2-40B4-BE49-F238E27FC236}">
                  <a16:creationId xmlns:a16="http://schemas.microsoft.com/office/drawing/2014/main" id="{3C3EB7F6-FD9A-2B4A-4209-68B6AB468206}"/>
                </a:ext>
              </a:extLst>
            </p:cNvPr>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1;p2">
              <a:extLst>
                <a:ext uri="{FF2B5EF4-FFF2-40B4-BE49-F238E27FC236}">
                  <a16:creationId xmlns:a16="http://schemas.microsoft.com/office/drawing/2014/main" id="{FBC188BF-AA52-206B-E487-3B4B7773921F}"/>
                </a:ext>
              </a:extLst>
            </p:cNvPr>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2;p2">
              <a:extLst>
                <a:ext uri="{FF2B5EF4-FFF2-40B4-BE49-F238E27FC236}">
                  <a16:creationId xmlns:a16="http://schemas.microsoft.com/office/drawing/2014/main" id="{80542C8A-2358-0395-3EE0-5F3D09BF58AF}"/>
                </a:ext>
              </a:extLst>
            </p:cNvPr>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3;p2">
              <a:extLst>
                <a:ext uri="{FF2B5EF4-FFF2-40B4-BE49-F238E27FC236}">
                  <a16:creationId xmlns:a16="http://schemas.microsoft.com/office/drawing/2014/main" id="{C94DCEA6-4998-4707-1985-346103A43D5D}"/>
                </a:ext>
              </a:extLst>
            </p:cNvPr>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4;p2">
              <a:extLst>
                <a:ext uri="{FF2B5EF4-FFF2-40B4-BE49-F238E27FC236}">
                  <a16:creationId xmlns:a16="http://schemas.microsoft.com/office/drawing/2014/main" id="{74CC132F-3CED-4AB1-4321-4EC76C57E046}"/>
                </a:ext>
              </a:extLst>
            </p:cNvPr>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5;p2">
              <a:extLst>
                <a:ext uri="{FF2B5EF4-FFF2-40B4-BE49-F238E27FC236}">
                  <a16:creationId xmlns:a16="http://schemas.microsoft.com/office/drawing/2014/main" id="{94899558-2E4A-EFAB-17D6-691E31D7AD68}"/>
                </a:ext>
              </a:extLst>
            </p:cNvPr>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6;p2">
              <a:extLst>
                <a:ext uri="{FF2B5EF4-FFF2-40B4-BE49-F238E27FC236}">
                  <a16:creationId xmlns:a16="http://schemas.microsoft.com/office/drawing/2014/main" id="{6D8599A8-3D86-EC92-4A96-96B8BA37F5B6}"/>
                </a:ext>
              </a:extLst>
            </p:cNvPr>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7;p2">
              <a:extLst>
                <a:ext uri="{FF2B5EF4-FFF2-40B4-BE49-F238E27FC236}">
                  <a16:creationId xmlns:a16="http://schemas.microsoft.com/office/drawing/2014/main" id="{EC6057B2-4A60-5884-78DF-7722174E89EE}"/>
                </a:ext>
              </a:extLst>
            </p:cNvPr>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8;p2">
              <a:extLst>
                <a:ext uri="{FF2B5EF4-FFF2-40B4-BE49-F238E27FC236}">
                  <a16:creationId xmlns:a16="http://schemas.microsoft.com/office/drawing/2014/main" id="{FAD52DDC-AD61-9B52-E0D0-994130730FC4}"/>
                </a:ext>
              </a:extLst>
            </p:cNvPr>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9;p2">
              <a:extLst>
                <a:ext uri="{FF2B5EF4-FFF2-40B4-BE49-F238E27FC236}">
                  <a16:creationId xmlns:a16="http://schemas.microsoft.com/office/drawing/2014/main" id="{EC0C3CAD-B527-B443-D60C-BEA10BF954B5}"/>
                </a:ext>
              </a:extLst>
            </p:cNvPr>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90;p2">
              <a:extLst>
                <a:ext uri="{FF2B5EF4-FFF2-40B4-BE49-F238E27FC236}">
                  <a16:creationId xmlns:a16="http://schemas.microsoft.com/office/drawing/2014/main" id="{993D7691-96C5-1DE6-5AC0-7F4CEB2DA69D}"/>
                </a:ext>
              </a:extLst>
            </p:cNvPr>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91;p2">
              <a:extLst>
                <a:ext uri="{FF2B5EF4-FFF2-40B4-BE49-F238E27FC236}">
                  <a16:creationId xmlns:a16="http://schemas.microsoft.com/office/drawing/2014/main" id="{39130686-8952-3B66-9D25-EFF578B235D5}"/>
                </a:ext>
              </a:extLst>
            </p:cNvPr>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92;p2">
              <a:extLst>
                <a:ext uri="{FF2B5EF4-FFF2-40B4-BE49-F238E27FC236}">
                  <a16:creationId xmlns:a16="http://schemas.microsoft.com/office/drawing/2014/main" id="{2724241C-0A25-76C5-0B7E-49689E9D9633}"/>
                </a:ext>
              </a:extLst>
            </p:cNvPr>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93;p2">
              <a:extLst>
                <a:ext uri="{FF2B5EF4-FFF2-40B4-BE49-F238E27FC236}">
                  <a16:creationId xmlns:a16="http://schemas.microsoft.com/office/drawing/2014/main" id="{30489E9C-9FA6-30B5-E546-C14C0F5E438E}"/>
                </a:ext>
              </a:extLst>
            </p:cNvPr>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4;p2">
              <a:extLst>
                <a:ext uri="{FF2B5EF4-FFF2-40B4-BE49-F238E27FC236}">
                  <a16:creationId xmlns:a16="http://schemas.microsoft.com/office/drawing/2014/main" id="{7D9B15DF-6434-7228-4EA5-38983731D306}"/>
                </a:ext>
              </a:extLst>
            </p:cNvPr>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5;p2">
              <a:extLst>
                <a:ext uri="{FF2B5EF4-FFF2-40B4-BE49-F238E27FC236}">
                  <a16:creationId xmlns:a16="http://schemas.microsoft.com/office/drawing/2014/main" id="{BE1F405F-6991-4B91-71D4-91FFEA16DBE8}"/>
                </a:ext>
              </a:extLst>
            </p:cNvPr>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6;p2">
              <a:extLst>
                <a:ext uri="{FF2B5EF4-FFF2-40B4-BE49-F238E27FC236}">
                  <a16:creationId xmlns:a16="http://schemas.microsoft.com/office/drawing/2014/main" id="{9085556B-2C0F-8A62-8D0D-ADFC62539136}"/>
                </a:ext>
              </a:extLst>
            </p:cNvPr>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7;p2">
              <a:extLst>
                <a:ext uri="{FF2B5EF4-FFF2-40B4-BE49-F238E27FC236}">
                  <a16:creationId xmlns:a16="http://schemas.microsoft.com/office/drawing/2014/main" id="{B2EDEE0D-4283-7B9E-B729-F6366A900A5D}"/>
                </a:ext>
              </a:extLst>
            </p:cNvPr>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8;p2">
              <a:extLst>
                <a:ext uri="{FF2B5EF4-FFF2-40B4-BE49-F238E27FC236}">
                  <a16:creationId xmlns:a16="http://schemas.microsoft.com/office/drawing/2014/main" id="{7B6C5DDC-8476-26CE-3282-F4C6D99F4D6F}"/>
                </a:ext>
              </a:extLst>
            </p:cNvPr>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9;p2">
              <a:extLst>
                <a:ext uri="{FF2B5EF4-FFF2-40B4-BE49-F238E27FC236}">
                  <a16:creationId xmlns:a16="http://schemas.microsoft.com/office/drawing/2014/main" id="{59E9942C-ED58-F80F-112A-42B3B000ADBC}"/>
                </a:ext>
              </a:extLst>
            </p:cNvPr>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00;p2">
              <a:extLst>
                <a:ext uri="{FF2B5EF4-FFF2-40B4-BE49-F238E27FC236}">
                  <a16:creationId xmlns:a16="http://schemas.microsoft.com/office/drawing/2014/main" id="{F4D489D0-5CDC-57C9-C141-4A43BA0C978C}"/>
                </a:ext>
              </a:extLst>
            </p:cNvPr>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01;p2">
              <a:extLst>
                <a:ext uri="{FF2B5EF4-FFF2-40B4-BE49-F238E27FC236}">
                  <a16:creationId xmlns:a16="http://schemas.microsoft.com/office/drawing/2014/main" id="{8E3C6126-B159-3781-20B5-3FA5CFD08C45}"/>
                </a:ext>
              </a:extLst>
            </p:cNvPr>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02;p2">
              <a:extLst>
                <a:ext uri="{FF2B5EF4-FFF2-40B4-BE49-F238E27FC236}">
                  <a16:creationId xmlns:a16="http://schemas.microsoft.com/office/drawing/2014/main" id="{0647981B-0603-B8FB-C19F-AF3523F737F0}"/>
                </a:ext>
              </a:extLst>
            </p:cNvPr>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03;p2">
              <a:extLst>
                <a:ext uri="{FF2B5EF4-FFF2-40B4-BE49-F238E27FC236}">
                  <a16:creationId xmlns:a16="http://schemas.microsoft.com/office/drawing/2014/main" id="{E96AFDF0-FEA7-580D-B986-06CFAC7F3CE7}"/>
                </a:ext>
              </a:extLst>
            </p:cNvPr>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4;p2">
              <a:extLst>
                <a:ext uri="{FF2B5EF4-FFF2-40B4-BE49-F238E27FC236}">
                  <a16:creationId xmlns:a16="http://schemas.microsoft.com/office/drawing/2014/main" id="{75A82196-C093-7C7B-D958-CB6650BBED26}"/>
                </a:ext>
              </a:extLst>
            </p:cNvPr>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5;p2">
              <a:extLst>
                <a:ext uri="{FF2B5EF4-FFF2-40B4-BE49-F238E27FC236}">
                  <a16:creationId xmlns:a16="http://schemas.microsoft.com/office/drawing/2014/main" id="{C0C27555-D430-80D7-AF1F-7A1B1A421FEC}"/>
                </a:ext>
              </a:extLst>
            </p:cNvPr>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6;p2">
              <a:extLst>
                <a:ext uri="{FF2B5EF4-FFF2-40B4-BE49-F238E27FC236}">
                  <a16:creationId xmlns:a16="http://schemas.microsoft.com/office/drawing/2014/main" id="{44C0B7D2-F006-A6BD-0C74-A6C82A297DED}"/>
                </a:ext>
              </a:extLst>
            </p:cNvPr>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7;p2">
              <a:extLst>
                <a:ext uri="{FF2B5EF4-FFF2-40B4-BE49-F238E27FC236}">
                  <a16:creationId xmlns:a16="http://schemas.microsoft.com/office/drawing/2014/main" id="{B2707E20-ABFB-5496-BF11-C6AE6A8CD849}"/>
                </a:ext>
              </a:extLst>
            </p:cNvPr>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8;p2">
              <a:extLst>
                <a:ext uri="{FF2B5EF4-FFF2-40B4-BE49-F238E27FC236}">
                  <a16:creationId xmlns:a16="http://schemas.microsoft.com/office/drawing/2014/main" id="{FA18449A-04EF-76B3-0EBA-21E2B8876FBD}"/>
                </a:ext>
              </a:extLst>
            </p:cNvPr>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9;p2">
              <a:extLst>
                <a:ext uri="{FF2B5EF4-FFF2-40B4-BE49-F238E27FC236}">
                  <a16:creationId xmlns:a16="http://schemas.microsoft.com/office/drawing/2014/main" id="{69393C9F-F67A-EA6D-EA51-A0558417B0E0}"/>
                </a:ext>
              </a:extLst>
            </p:cNvPr>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10;p2">
              <a:extLst>
                <a:ext uri="{FF2B5EF4-FFF2-40B4-BE49-F238E27FC236}">
                  <a16:creationId xmlns:a16="http://schemas.microsoft.com/office/drawing/2014/main" id="{9A31FFB3-C279-D096-02B3-D73D7270227E}"/>
                </a:ext>
              </a:extLst>
            </p:cNvPr>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11;p2">
              <a:extLst>
                <a:ext uri="{FF2B5EF4-FFF2-40B4-BE49-F238E27FC236}">
                  <a16:creationId xmlns:a16="http://schemas.microsoft.com/office/drawing/2014/main" id="{123D7FA5-3149-FE83-16E9-36FC3EF72D6F}"/>
                </a:ext>
              </a:extLst>
            </p:cNvPr>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12;p2">
              <a:extLst>
                <a:ext uri="{FF2B5EF4-FFF2-40B4-BE49-F238E27FC236}">
                  <a16:creationId xmlns:a16="http://schemas.microsoft.com/office/drawing/2014/main" id="{4943766C-7E4C-B459-FFCD-2A2104785C0F}"/>
                </a:ext>
              </a:extLst>
            </p:cNvPr>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13;p2">
              <a:extLst>
                <a:ext uri="{FF2B5EF4-FFF2-40B4-BE49-F238E27FC236}">
                  <a16:creationId xmlns:a16="http://schemas.microsoft.com/office/drawing/2014/main" id="{9D44C3E3-775F-878F-6DB5-28864E546861}"/>
                </a:ext>
              </a:extLst>
            </p:cNvPr>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4;p2">
              <a:extLst>
                <a:ext uri="{FF2B5EF4-FFF2-40B4-BE49-F238E27FC236}">
                  <a16:creationId xmlns:a16="http://schemas.microsoft.com/office/drawing/2014/main" id="{B3259098-3382-6191-2F61-FE2685A194DE}"/>
                </a:ext>
              </a:extLst>
            </p:cNvPr>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5;p2">
              <a:extLst>
                <a:ext uri="{FF2B5EF4-FFF2-40B4-BE49-F238E27FC236}">
                  <a16:creationId xmlns:a16="http://schemas.microsoft.com/office/drawing/2014/main" id="{A2144896-F369-61BA-E817-2A183F562842}"/>
                </a:ext>
              </a:extLst>
            </p:cNvPr>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6;p2">
              <a:extLst>
                <a:ext uri="{FF2B5EF4-FFF2-40B4-BE49-F238E27FC236}">
                  <a16:creationId xmlns:a16="http://schemas.microsoft.com/office/drawing/2014/main" id="{77B4179F-B094-80DD-5498-4A9F064ED288}"/>
                </a:ext>
              </a:extLst>
            </p:cNvPr>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7;p2">
              <a:extLst>
                <a:ext uri="{FF2B5EF4-FFF2-40B4-BE49-F238E27FC236}">
                  <a16:creationId xmlns:a16="http://schemas.microsoft.com/office/drawing/2014/main" id="{58B76ED0-19F3-4C2B-34F7-9EE2D11FE5D3}"/>
                </a:ext>
              </a:extLst>
            </p:cNvPr>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8;p2">
              <a:extLst>
                <a:ext uri="{FF2B5EF4-FFF2-40B4-BE49-F238E27FC236}">
                  <a16:creationId xmlns:a16="http://schemas.microsoft.com/office/drawing/2014/main" id="{E58A1B19-0783-FA24-AF3B-331A8AE1EF4C}"/>
                </a:ext>
              </a:extLst>
            </p:cNvPr>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9;p2">
              <a:extLst>
                <a:ext uri="{FF2B5EF4-FFF2-40B4-BE49-F238E27FC236}">
                  <a16:creationId xmlns:a16="http://schemas.microsoft.com/office/drawing/2014/main" id="{AC77FD77-DB85-7EFA-78FE-A6B3AB24BE9B}"/>
                </a:ext>
              </a:extLst>
            </p:cNvPr>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20;p2">
              <a:extLst>
                <a:ext uri="{FF2B5EF4-FFF2-40B4-BE49-F238E27FC236}">
                  <a16:creationId xmlns:a16="http://schemas.microsoft.com/office/drawing/2014/main" id="{FC2BA916-B8A9-C9F7-634B-D054D011C857}"/>
                </a:ext>
              </a:extLst>
            </p:cNvPr>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21;p2">
              <a:extLst>
                <a:ext uri="{FF2B5EF4-FFF2-40B4-BE49-F238E27FC236}">
                  <a16:creationId xmlns:a16="http://schemas.microsoft.com/office/drawing/2014/main" id="{653CD17C-2719-613E-745F-8BC230B18A0F}"/>
                </a:ext>
              </a:extLst>
            </p:cNvPr>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22;p2">
              <a:extLst>
                <a:ext uri="{FF2B5EF4-FFF2-40B4-BE49-F238E27FC236}">
                  <a16:creationId xmlns:a16="http://schemas.microsoft.com/office/drawing/2014/main" id="{FCB0DF93-6863-EFCE-921D-8F2283803514}"/>
                </a:ext>
              </a:extLst>
            </p:cNvPr>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23;p2">
              <a:extLst>
                <a:ext uri="{FF2B5EF4-FFF2-40B4-BE49-F238E27FC236}">
                  <a16:creationId xmlns:a16="http://schemas.microsoft.com/office/drawing/2014/main" id="{1D2CEEE4-AA2D-1CBE-F26B-17A899F0D0AE}"/>
                </a:ext>
              </a:extLst>
            </p:cNvPr>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4;p2">
              <a:extLst>
                <a:ext uri="{FF2B5EF4-FFF2-40B4-BE49-F238E27FC236}">
                  <a16:creationId xmlns:a16="http://schemas.microsoft.com/office/drawing/2014/main" id="{EAEF5BA3-8BAA-0E6B-D858-4157CCBE638C}"/>
                </a:ext>
              </a:extLst>
            </p:cNvPr>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5;p2">
              <a:extLst>
                <a:ext uri="{FF2B5EF4-FFF2-40B4-BE49-F238E27FC236}">
                  <a16:creationId xmlns:a16="http://schemas.microsoft.com/office/drawing/2014/main" id="{18E7BAA3-747B-A92D-745D-F346A287F0AA}"/>
                </a:ext>
              </a:extLst>
            </p:cNvPr>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6;p2">
              <a:extLst>
                <a:ext uri="{FF2B5EF4-FFF2-40B4-BE49-F238E27FC236}">
                  <a16:creationId xmlns:a16="http://schemas.microsoft.com/office/drawing/2014/main" id="{BB30F85B-9BA2-CCCA-7676-CC03F64A77BB}"/>
                </a:ext>
              </a:extLst>
            </p:cNvPr>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7;p2">
              <a:extLst>
                <a:ext uri="{FF2B5EF4-FFF2-40B4-BE49-F238E27FC236}">
                  <a16:creationId xmlns:a16="http://schemas.microsoft.com/office/drawing/2014/main" id="{91EEFE95-1E76-0D8D-786D-2E9BF09E3D3F}"/>
                </a:ext>
              </a:extLst>
            </p:cNvPr>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8;p2">
              <a:extLst>
                <a:ext uri="{FF2B5EF4-FFF2-40B4-BE49-F238E27FC236}">
                  <a16:creationId xmlns:a16="http://schemas.microsoft.com/office/drawing/2014/main" id="{9C3EBC50-7BFC-81C3-1179-A08E39D5686F}"/>
                </a:ext>
              </a:extLst>
            </p:cNvPr>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9;p2">
              <a:extLst>
                <a:ext uri="{FF2B5EF4-FFF2-40B4-BE49-F238E27FC236}">
                  <a16:creationId xmlns:a16="http://schemas.microsoft.com/office/drawing/2014/main" id="{81C7E384-0EC1-CC56-B38D-47B53F7EB2C7}"/>
                </a:ext>
              </a:extLst>
            </p:cNvPr>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30;p2">
              <a:extLst>
                <a:ext uri="{FF2B5EF4-FFF2-40B4-BE49-F238E27FC236}">
                  <a16:creationId xmlns:a16="http://schemas.microsoft.com/office/drawing/2014/main" id="{F7233394-464A-2575-97B6-21BAA345B41E}"/>
                </a:ext>
              </a:extLst>
            </p:cNvPr>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31;p2">
              <a:extLst>
                <a:ext uri="{FF2B5EF4-FFF2-40B4-BE49-F238E27FC236}">
                  <a16:creationId xmlns:a16="http://schemas.microsoft.com/office/drawing/2014/main" id="{80642BEF-131A-2D94-18F9-EE11DDA429EB}"/>
                </a:ext>
              </a:extLst>
            </p:cNvPr>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32;p2">
              <a:extLst>
                <a:ext uri="{FF2B5EF4-FFF2-40B4-BE49-F238E27FC236}">
                  <a16:creationId xmlns:a16="http://schemas.microsoft.com/office/drawing/2014/main" id="{ECA64EA8-6E00-D2F6-8EFD-D5E69A51E6F8}"/>
                </a:ext>
              </a:extLst>
            </p:cNvPr>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33;p2">
              <a:extLst>
                <a:ext uri="{FF2B5EF4-FFF2-40B4-BE49-F238E27FC236}">
                  <a16:creationId xmlns:a16="http://schemas.microsoft.com/office/drawing/2014/main" id="{03E3981E-89CB-E47B-7103-E28605249B52}"/>
                </a:ext>
              </a:extLst>
            </p:cNvPr>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4;p2">
              <a:extLst>
                <a:ext uri="{FF2B5EF4-FFF2-40B4-BE49-F238E27FC236}">
                  <a16:creationId xmlns:a16="http://schemas.microsoft.com/office/drawing/2014/main" id="{6B675B65-A3CE-EE91-B9AC-8D36B47D52E3}"/>
                </a:ext>
              </a:extLst>
            </p:cNvPr>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5;p2">
              <a:extLst>
                <a:ext uri="{FF2B5EF4-FFF2-40B4-BE49-F238E27FC236}">
                  <a16:creationId xmlns:a16="http://schemas.microsoft.com/office/drawing/2014/main" id="{9C289330-D0AF-1FBF-A502-41B14DDC7A8D}"/>
                </a:ext>
              </a:extLst>
            </p:cNvPr>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6;p2">
              <a:extLst>
                <a:ext uri="{FF2B5EF4-FFF2-40B4-BE49-F238E27FC236}">
                  <a16:creationId xmlns:a16="http://schemas.microsoft.com/office/drawing/2014/main" id="{9CC06AA3-B4EE-2C8E-5A2D-E6B66B1F3C8F}"/>
                </a:ext>
              </a:extLst>
            </p:cNvPr>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7;p2">
              <a:extLst>
                <a:ext uri="{FF2B5EF4-FFF2-40B4-BE49-F238E27FC236}">
                  <a16:creationId xmlns:a16="http://schemas.microsoft.com/office/drawing/2014/main" id="{16312E96-E563-5E9F-8481-4E8F318FC7FF}"/>
                </a:ext>
              </a:extLst>
            </p:cNvPr>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8;p2">
              <a:extLst>
                <a:ext uri="{FF2B5EF4-FFF2-40B4-BE49-F238E27FC236}">
                  <a16:creationId xmlns:a16="http://schemas.microsoft.com/office/drawing/2014/main" id="{E600CF92-5825-FC8C-402B-C2C71DBA7A3A}"/>
                </a:ext>
              </a:extLst>
            </p:cNvPr>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9;p2">
              <a:extLst>
                <a:ext uri="{FF2B5EF4-FFF2-40B4-BE49-F238E27FC236}">
                  <a16:creationId xmlns:a16="http://schemas.microsoft.com/office/drawing/2014/main" id="{4BF94560-C661-3BDD-855D-690ACD9793FD}"/>
                </a:ext>
              </a:extLst>
            </p:cNvPr>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40;p2">
              <a:extLst>
                <a:ext uri="{FF2B5EF4-FFF2-40B4-BE49-F238E27FC236}">
                  <a16:creationId xmlns:a16="http://schemas.microsoft.com/office/drawing/2014/main" id="{78F0DC78-91C4-4962-CFC9-99C0EB23DB8D}"/>
                </a:ext>
              </a:extLst>
            </p:cNvPr>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41;p2">
              <a:extLst>
                <a:ext uri="{FF2B5EF4-FFF2-40B4-BE49-F238E27FC236}">
                  <a16:creationId xmlns:a16="http://schemas.microsoft.com/office/drawing/2014/main" id="{7B2D64DA-CBBE-4967-9624-187AA7822277}"/>
                </a:ext>
              </a:extLst>
            </p:cNvPr>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42;p2">
              <a:extLst>
                <a:ext uri="{FF2B5EF4-FFF2-40B4-BE49-F238E27FC236}">
                  <a16:creationId xmlns:a16="http://schemas.microsoft.com/office/drawing/2014/main" id="{C5C71DBB-4B48-963C-9AC9-55D6BC8DA22C}"/>
                </a:ext>
              </a:extLst>
            </p:cNvPr>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43;p2">
              <a:extLst>
                <a:ext uri="{FF2B5EF4-FFF2-40B4-BE49-F238E27FC236}">
                  <a16:creationId xmlns:a16="http://schemas.microsoft.com/office/drawing/2014/main" id="{9098C85F-28E7-AFCE-BAA8-10F80B2FCD9C}"/>
                </a:ext>
              </a:extLst>
            </p:cNvPr>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4;p2">
              <a:extLst>
                <a:ext uri="{FF2B5EF4-FFF2-40B4-BE49-F238E27FC236}">
                  <a16:creationId xmlns:a16="http://schemas.microsoft.com/office/drawing/2014/main" id="{D104EF4B-F14F-4C47-AEEB-14DB22240631}"/>
                </a:ext>
              </a:extLst>
            </p:cNvPr>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5;p2">
              <a:extLst>
                <a:ext uri="{FF2B5EF4-FFF2-40B4-BE49-F238E27FC236}">
                  <a16:creationId xmlns:a16="http://schemas.microsoft.com/office/drawing/2014/main" id="{B9F8B663-6363-271D-6F0D-D96AB1DE9217}"/>
                </a:ext>
              </a:extLst>
            </p:cNvPr>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6;p2">
              <a:extLst>
                <a:ext uri="{FF2B5EF4-FFF2-40B4-BE49-F238E27FC236}">
                  <a16:creationId xmlns:a16="http://schemas.microsoft.com/office/drawing/2014/main" id="{136BB176-867C-4276-9BA7-C9A23CFACDEC}"/>
                </a:ext>
              </a:extLst>
            </p:cNvPr>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7;p2">
              <a:extLst>
                <a:ext uri="{FF2B5EF4-FFF2-40B4-BE49-F238E27FC236}">
                  <a16:creationId xmlns:a16="http://schemas.microsoft.com/office/drawing/2014/main" id="{A601E1CA-223A-C83B-77EC-55D5B98066FB}"/>
                </a:ext>
              </a:extLst>
            </p:cNvPr>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8;p2">
              <a:extLst>
                <a:ext uri="{FF2B5EF4-FFF2-40B4-BE49-F238E27FC236}">
                  <a16:creationId xmlns:a16="http://schemas.microsoft.com/office/drawing/2014/main" id="{0405B528-0C49-72A8-2806-8B838B805554}"/>
                </a:ext>
              </a:extLst>
            </p:cNvPr>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9;p2">
              <a:extLst>
                <a:ext uri="{FF2B5EF4-FFF2-40B4-BE49-F238E27FC236}">
                  <a16:creationId xmlns:a16="http://schemas.microsoft.com/office/drawing/2014/main" id="{75AA3F3A-0FFC-2C91-0CD1-9F42E0D169C3}"/>
                </a:ext>
              </a:extLst>
            </p:cNvPr>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50;p2">
              <a:extLst>
                <a:ext uri="{FF2B5EF4-FFF2-40B4-BE49-F238E27FC236}">
                  <a16:creationId xmlns:a16="http://schemas.microsoft.com/office/drawing/2014/main" id="{DC5278E2-9AE1-2389-AF12-6EB773E94B8A}"/>
                </a:ext>
              </a:extLst>
            </p:cNvPr>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51;p2">
              <a:extLst>
                <a:ext uri="{FF2B5EF4-FFF2-40B4-BE49-F238E27FC236}">
                  <a16:creationId xmlns:a16="http://schemas.microsoft.com/office/drawing/2014/main" id="{E339351C-E741-F9B6-1299-32465D6A359B}"/>
                </a:ext>
              </a:extLst>
            </p:cNvPr>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52;p2">
              <a:extLst>
                <a:ext uri="{FF2B5EF4-FFF2-40B4-BE49-F238E27FC236}">
                  <a16:creationId xmlns:a16="http://schemas.microsoft.com/office/drawing/2014/main" id="{88B01C82-EF60-1B4D-1BE0-4E5801CE7E94}"/>
                </a:ext>
              </a:extLst>
            </p:cNvPr>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53;p2">
              <a:extLst>
                <a:ext uri="{FF2B5EF4-FFF2-40B4-BE49-F238E27FC236}">
                  <a16:creationId xmlns:a16="http://schemas.microsoft.com/office/drawing/2014/main" id="{B1B94D10-07A5-2E01-E930-3EA4C7ED1421}"/>
                </a:ext>
              </a:extLst>
            </p:cNvPr>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4;p2">
              <a:extLst>
                <a:ext uri="{FF2B5EF4-FFF2-40B4-BE49-F238E27FC236}">
                  <a16:creationId xmlns:a16="http://schemas.microsoft.com/office/drawing/2014/main" id="{D7FA57DE-1B13-8ACC-A7F3-A6B07562756C}"/>
                </a:ext>
              </a:extLst>
            </p:cNvPr>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5;p2">
              <a:extLst>
                <a:ext uri="{FF2B5EF4-FFF2-40B4-BE49-F238E27FC236}">
                  <a16:creationId xmlns:a16="http://schemas.microsoft.com/office/drawing/2014/main" id="{64DBB40D-E733-BD0D-9406-B9443F897692}"/>
                </a:ext>
              </a:extLst>
            </p:cNvPr>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6;p2">
              <a:extLst>
                <a:ext uri="{FF2B5EF4-FFF2-40B4-BE49-F238E27FC236}">
                  <a16:creationId xmlns:a16="http://schemas.microsoft.com/office/drawing/2014/main" id="{6774D9E4-1EC2-F81D-F130-B14EB5FFCAD9}"/>
                </a:ext>
              </a:extLst>
            </p:cNvPr>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7;p2">
              <a:extLst>
                <a:ext uri="{FF2B5EF4-FFF2-40B4-BE49-F238E27FC236}">
                  <a16:creationId xmlns:a16="http://schemas.microsoft.com/office/drawing/2014/main" id="{1836E70E-0D3F-3B0A-3CF2-9DA3680FA96B}"/>
                </a:ext>
              </a:extLst>
            </p:cNvPr>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8;p2">
              <a:extLst>
                <a:ext uri="{FF2B5EF4-FFF2-40B4-BE49-F238E27FC236}">
                  <a16:creationId xmlns:a16="http://schemas.microsoft.com/office/drawing/2014/main" id="{1DE4977D-43E9-DB25-254D-76BA98BEFA08}"/>
                </a:ext>
              </a:extLst>
            </p:cNvPr>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9;p2">
              <a:extLst>
                <a:ext uri="{FF2B5EF4-FFF2-40B4-BE49-F238E27FC236}">
                  <a16:creationId xmlns:a16="http://schemas.microsoft.com/office/drawing/2014/main" id="{64AA7EB1-7509-D305-76D1-823AAF44CB63}"/>
                </a:ext>
              </a:extLst>
            </p:cNvPr>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60;p2">
              <a:extLst>
                <a:ext uri="{FF2B5EF4-FFF2-40B4-BE49-F238E27FC236}">
                  <a16:creationId xmlns:a16="http://schemas.microsoft.com/office/drawing/2014/main" id="{F12EC531-1FC3-BDE4-B202-F2BE21A830B1}"/>
                </a:ext>
              </a:extLst>
            </p:cNvPr>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61;p2">
              <a:extLst>
                <a:ext uri="{FF2B5EF4-FFF2-40B4-BE49-F238E27FC236}">
                  <a16:creationId xmlns:a16="http://schemas.microsoft.com/office/drawing/2014/main" id="{12A2563F-B87C-C29E-F8DA-7E9AA306CF54}"/>
                </a:ext>
              </a:extLst>
            </p:cNvPr>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62;p2">
              <a:extLst>
                <a:ext uri="{FF2B5EF4-FFF2-40B4-BE49-F238E27FC236}">
                  <a16:creationId xmlns:a16="http://schemas.microsoft.com/office/drawing/2014/main" id="{91566B44-FBF3-DB56-3536-FDAF3E950A8A}"/>
                </a:ext>
              </a:extLst>
            </p:cNvPr>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63;p2">
              <a:extLst>
                <a:ext uri="{FF2B5EF4-FFF2-40B4-BE49-F238E27FC236}">
                  <a16:creationId xmlns:a16="http://schemas.microsoft.com/office/drawing/2014/main" id="{63A26CDC-6151-3A6E-C9C0-7C865A2811AD}"/>
                </a:ext>
              </a:extLst>
            </p:cNvPr>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4;p2">
              <a:extLst>
                <a:ext uri="{FF2B5EF4-FFF2-40B4-BE49-F238E27FC236}">
                  <a16:creationId xmlns:a16="http://schemas.microsoft.com/office/drawing/2014/main" id="{04D30A9E-5F5A-A217-8F53-29F0EBC33C4A}"/>
                </a:ext>
              </a:extLst>
            </p:cNvPr>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5;p2">
              <a:extLst>
                <a:ext uri="{FF2B5EF4-FFF2-40B4-BE49-F238E27FC236}">
                  <a16:creationId xmlns:a16="http://schemas.microsoft.com/office/drawing/2014/main" id="{EF95641B-F764-A311-E4D0-21C54DA5F352}"/>
                </a:ext>
              </a:extLst>
            </p:cNvPr>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6;p2">
              <a:extLst>
                <a:ext uri="{FF2B5EF4-FFF2-40B4-BE49-F238E27FC236}">
                  <a16:creationId xmlns:a16="http://schemas.microsoft.com/office/drawing/2014/main" id="{755AB13A-BD3D-81C0-D8B1-28252A84C5E2}"/>
                </a:ext>
              </a:extLst>
            </p:cNvPr>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7;p2">
              <a:extLst>
                <a:ext uri="{FF2B5EF4-FFF2-40B4-BE49-F238E27FC236}">
                  <a16:creationId xmlns:a16="http://schemas.microsoft.com/office/drawing/2014/main" id="{032D583C-4034-D63C-2BDB-8C3CFC70C0A7}"/>
                </a:ext>
              </a:extLst>
            </p:cNvPr>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8;p2">
              <a:extLst>
                <a:ext uri="{FF2B5EF4-FFF2-40B4-BE49-F238E27FC236}">
                  <a16:creationId xmlns:a16="http://schemas.microsoft.com/office/drawing/2014/main" id="{C74EDAE5-57CA-EE43-AEE9-1D1FE22AD175}"/>
                </a:ext>
              </a:extLst>
            </p:cNvPr>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9;p2">
              <a:extLst>
                <a:ext uri="{FF2B5EF4-FFF2-40B4-BE49-F238E27FC236}">
                  <a16:creationId xmlns:a16="http://schemas.microsoft.com/office/drawing/2014/main" id="{8B01C980-1F31-E724-01E2-1E3B526D1D3A}"/>
                </a:ext>
              </a:extLst>
            </p:cNvPr>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70;p2">
              <a:extLst>
                <a:ext uri="{FF2B5EF4-FFF2-40B4-BE49-F238E27FC236}">
                  <a16:creationId xmlns:a16="http://schemas.microsoft.com/office/drawing/2014/main" id="{BED0B291-159E-F503-2768-50B697A0ED40}"/>
                </a:ext>
              </a:extLst>
            </p:cNvPr>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71;p2">
              <a:extLst>
                <a:ext uri="{FF2B5EF4-FFF2-40B4-BE49-F238E27FC236}">
                  <a16:creationId xmlns:a16="http://schemas.microsoft.com/office/drawing/2014/main" id="{1CF6246D-0ED3-91BB-8E6F-B9FB472AC621}"/>
                </a:ext>
              </a:extLst>
            </p:cNvPr>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72;p2">
              <a:extLst>
                <a:ext uri="{FF2B5EF4-FFF2-40B4-BE49-F238E27FC236}">
                  <a16:creationId xmlns:a16="http://schemas.microsoft.com/office/drawing/2014/main" id="{ED0A9B70-7204-2E0E-2857-E38CAFBE58C8}"/>
                </a:ext>
              </a:extLst>
            </p:cNvPr>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73;p2">
              <a:extLst>
                <a:ext uri="{FF2B5EF4-FFF2-40B4-BE49-F238E27FC236}">
                  <a16:creationId xmlns:a16="http://schemas.microsoft.com/office/drawing/2014/main" id="{A008BDF7-504F-A8B4-A33C-C7FFC58D13BF}"/>
                </a:ext>
              </a:extLst>
            </p:cNvPr>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4;p2">
              <a:extLst>
                <a:ext uri="{FF2B5EF4-FFF2-40B4-BE49-F238E27FC236}">
                  <a16:creationId xmlns:a16="http://schemas.microsoft.com/office/drawing/2014/main" id="{DD35321B-BF27-03C1-8EAE-44D0277B4316}"/>
                </a:ext>
              </a:extLst>
            </p:cNvPr>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5;p2">
              <a:extLst>
                <a:ext uri="{FF2B5EF4-FFF2-40B4-BE49-F238E27FC236}">
                  <a16:creationId xmlns:a16="http://schemas.microsoft.com/office/drawing/2014/main" id="{BDFB69DF-6DDB-7CD7-F2F8-028E23A9D12B}"/>
                </a:ext>
              </a:extLst>
            </p:cNvPr>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6;p2">
              <a:extLst>
                <a:ext uri="{FF2B5EF4-FFF2-40B4-BE49-F238E27FC236}">
                  <a16:creationId xmlns:a16="http://schemas.microsoft.com/office/drawing/2014/main" id="{DD4432CC-4B18-68CD-0FD2-5284708A450F}"/>
                </a:ext>
              </a:extLst>
            </p:cNvPr>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7;p2">
              <a:extLst>
                <a:ext uri="{FF2B5EF4-FFF2-40B4-BE49-F238E27FC236}">
                  <a16:creationId xmlns:a16="http://schemas.microsoft.com/office/drawing/2014/main" id="{32D117B5-10C3-CADD-7017-F3805EF51A89}"/>
                </a:ext>
              </a:extLst>
            </p:cNvPr>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8;p2">
              <a:extLst>
                <a:ext uri="{FF2B5EF4-FFF2-40B4-BE49-F238E27FC236}">
                  <a16:creationId xmlns:a16="http://schemas.microsoft.com/office/drawing/2014/main" id="{D59D0E74-4C12-3FC7-F7DE-8A83F0B3A880}"/>
                </a:ext>
              </a:extLst>
            </p:cNvPr>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9;p2">
              <a:extLst>
                <a:ext uri="{FF2B5EF4-FFF2-40B4-BE49-F238E27FC236}">
                  <a16:creationId xmlns:a16="http://schemas.microsoft.com/office/drawing/2014/main" id="{E13E5D59-C4D8-20B5-309C-19A97A310CE3}"/>
                </a:ext>
              </a:extLst>
            </p:cNvPr>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80;p2">
              <a:extLst>
                <a:ext uri="{FF2B5EF4-FFF2-40B4-BE49-F238E27FC236}">
                  <a16:creationId xmlns:a16="http://schemas.microsoft.com/office/drawing/2014/main" id="{132CF53E-9356-C96B-5FAD-730391EFF569}"/>
                </a:ext>
              </a:extLst>
            </p:cNvPr>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81;p2">
              <a:extLst>
                <a:ext uri="{FF2B5EF4-FFF2-40B4-BE49-F238E27FC236}">
                  <a16:creationId xmlns:a16="http://schemas.microsoft.com/office/drawing/2014/main" id="{7F66CDEF-6E44-ACC9-51E5-3751F428D484}"/>
                </a:ext>
              </a:extLst>
            </p:cNvPr>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82;p2">
              <a:extLst>
                <a:ext uri="{FF2B5EF4-FFF2-40B4-BE49-F238E27FC236}">
                  <a16:creationId xmlns:a16="http://schemas.microsoft.com/office/drawing/2014/main" id="{69EF32FA-31C9-5CB1-98CC-377CC3D692DA}"/>
                </a:ext>
              </a:extLst>
            </p:cNvPr>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83;p2">
              <a:extLst>
                <a:ext uri="{FF2B5EF4-FFF2-40B4-BE49-F238E27FC236}">
                  <a16:creationId xmlns:a16="http://schemas.microsoft.com/office/drawing/2014/main" id="{1278D119-7133-A9C1-B552-0D4B654BB84C}"/>
                </a:ext>
              </a:extLst>
            </p:cNvPr>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4;p2">
              <a:extLst>
                <a:ext uri="{FF2B5EF4-FFF2-40B4-BE49-F238E27FC236}">
                  <a16:creationId xmlns:a16="http://schemas.microsoft.com/office/drawing/2014/main" id="{2B77B411-4215-BF7D-DFC1-678B2132F390}"/>
                </a:ext>
              </a:extLst>
            </p:cNvPr>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5;p2">
              <a:extLst>
                <a:ext uri="{FF2B5EF4-FFF2-40B4-BE49-F238E27FC236}">
                  <a16:creationId xmlns:a16="http://schemas.microsoft.com/office/drawing/2014/main" id="{476E5729-516A-A806-BBEF-1CDEC4D298E3}"/>
                </a:ext>
              </a:extLst>
            </p:cNvPr>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6;p2">
              <a:extLst>
                <a:ext uri="{FF2B5EF4-FFF2-40B4-BE49-F238E27FC236}">
                  <a16:creationId xmlns:a16="http://schemas.microsoft.com/office/drawing/2014/main" id="{B4D322A5-63A7-773C-6FA7-1C9D238B117D}"/>
                </a:ext>
              </a:extLst>
            </p:cNvPr>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7;p2">
              <a:extLst>
                <a:ext uri="{FF2B5EF4-FFF2-40B4-BE49-F238E27FC236}">
                  <a16:creationId xmlns:a16="http://schemas.microsoft.com/office/drawing/2014/main" id="{E75622AC-29C1-D3B4-0207-F7FC7A79E386}"/>
                </a:ext>
              </a:extLst>
            </p:cNvPr>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8;p2">
              <a:extLst>
                <a:ext uri="{FF2B5EF4-FFF2-40B4-BE49-F238E27FC236}">
                  <a16:creationId xmlns:a16="http://schemas.microsoft.com/office/drawing/2014/main" id="{BAB9BB38-A144-D974-4966-081C2E1C6DB9}"/>
                </a:ext>
              </a:extLst>
            </p:cNvPr>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9;p2">
              <a:extLst>
                <a:ext uri="{FF2B5EF4-FFF2-40B4-BE49-F238E27FC236}">
                  <a16:creationId xmlns:a16="http://schemas.microsoft.com/office/drawing/2014/main" id="{1DC1832D-B421-66E7-E748-238EDEF5E3CE}"/>
                </a:ext>
              </a:extLst>
            </p:cNvPr>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90;p2">
              <a:extLst>
                <a:ext uri="{FF2B5EF4-FFF2-40B4-BE49-F238E27FC236}">
                  <a16:creationId xmlns:a16="http://schemas.microsoft.com/office/drawing/2014/main" id="{A58794FE-19CF-B172-5CF8-F2CE06E21EC6}"/>
                </a:ext>
              </a:extLst>
            </p:cNvPr>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91;p2">
              <a:extLst>
                <a:ext uri="{FF2B5EF4-FFF2-40B4-BE49-F238E27FC236}">
                  <a16:creationId xmlns:a16="http://schemas.microsoft.com/office/drawing/2014/main" id="{6834091D-4EBF-9FFA-E532-B0C1F64E1BAB}"/>
                </a:ext>
              </a:extLst>
            </p:cNvPr>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92;p2">
              <a:extLst>
                <a:ext uri="{FF2B5EF4-FFF2-40B4-BE49-F238E27FC236}">
                  <a16:creationId xmlns:a16="http://schemas.microsoft.com/office/drawing/2014/main" id="{D7F99515-F61E-EA41-273B-1D41329D3CA2}"/>
                </a:ext>
              </a:extLst>
            </p:cNvPr>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93;p2">
              <a:extLst>
                <a:ext uri="{FF2B5EF4-FFF2-40B4-BE49-F238E27FC236}">
                  <a16:creationId xmlns:a16="http://schemas.microsoft.com/office/drawing/2014/main" id="{FC629F04-9EBB-85AA-24C0-D7698307C425}"/>
                </a:ext>
              </a:extLst>
            </p:cNvPr>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4;p2">
              <a:extLst>
                <a:ext uri="{FF2B5EF4-FFF2-40B4-BE49-F238E27FC236}">
                  <a16:creationId xmlns:a16="http://schemas.microsoft.com/office/drawing/2014/main" id="{8AA719DE-AEEE-31B0-6188-82971FB0BAF2}"/>
                </a:ext>
              </a:extLst>
            </p:cNvPr>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5;p2">
              <a:extLst>
                <a:ext uri="{FF2B5EF4-FFF2-40B4-BE49-F238E27FC236}">
                  <a16:creationId xmlns:a16="http://schemas.microsoft.com/office/drawing/2014/main" id="{79B70DDD-EC56-FDB2-9760-704BCB9A2257}"/>
                </a:ext>
              </a:extLst>
            </p:cNvPr>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6;p2">
              <a:extLst>
                <a:ext uri="{FF2B5EF4-FFF2-40B4-BE49-F238E27FC236}">
                  <a16:creationId xmlns:a16="http://schemas.microsoft.com/office/drawing/2014/main" id="{B16F6D76-D0FB-99CD-F916-793EC15F07E1}"/>
                </a:ext>
              </a:extLst>
            </p:cNvPr>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7;p2">
              <a:extLst>
                <a:ext uri="{FF2B5EF4-FFF2-40B4-BE49-F238E27FC236}">
                  <a16:creationId xmlns:a16="http://schemas.microsoft.com/office/drawing/2014/main" id="{AE8446DA-C8BC-28BA-5923-5E4826B3C09B}"/>
                </a:ext>
              </a:extLst>
            </p:cNvPr>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8;p2">
              <a:extLst>
                <a:ext uri="{FF2B5EF4-FFF2-40B4-BE49-F238E27FC236}">
                  <a16:creationId xmlns:a16="http://schemas.microsoft.com/office/drawing/2014/main" id="{5679D062-7341-0B74-0503-D80980FE0002}"/>
                </a:ext>
              </a:extLst>
            </p:cNvPr>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9;p2">
              <a:extLst>
                <a:ext uri="{FF2B5EF4-FFF2-40B4-BE49-F238E27FC236}">
                  <a16:creationId xmlns:a16="http://schemas.microsoft.com/office/drawing/2014/main" id="{DF8C191D-AC85-CE43-3887-8AD339BB0FDC}"/>
                </a:ext>
              </a:extLst>
            </p:cNvPr>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00;p2">
              <a:extLst>
                <a:ext uri="{FF2B5EF4-FFF2-40B4-BE49-F238E27FC236}">
                  <a16:creationId xmlns:a16="http://schemas.microsoft.com/office/drawing/2014/main" id="{7610682B-9440-3453-F5B2-D0B9C0B77BED}"/>
                </a:ext>
              </a:extLst>
            </p:cNvPr>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01;p2">
              <a:extLst>
                <a:ext uri="{FF2B5EF4-FFF2-40B4-BE49-F238E27FC236}">
                  <a16:creationId xmlns:a16="http://schemas.microsoft.com/office/drawing/2014/main" id="{5A735867-B30F-B55B-900E-FB327CD4A7A8}"/>
                </a:ext>
              </a:extLst>
            </p:cNvPr>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02;p2">
              <a:extLst>
                <a:ext uri="{FF2B5EF4-FFF2-40B4-BE49-F238E27FC236}">
                  <a16:creationId xmlns:a16="http://schemas.microsoft.com/office/drawing/2014/main" id="{648058D1-C930-4CF9-1E34-B20E1D836F0F}"/>
                </a:ext>
              </a:extLst>
            </p:cNvPr>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03;p2">
              <a:extLst>
                <a:ext uri="{FF2B5EF4-FFF2-40B4-BE49-F238E27FC236}">
                  <a16:creationId xmlns:a16="http://schemas.microsoft.com/office/drawing/2014/main" id="{204DCDE1-16F3-ED68-B450-D851063962C0}"/>
                </a:ext>
              </a:extLst>
            </p:cNvPr>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4;p2">
              <a:extLst>
                <a:ext uri="{FF2B5EF4-FFF2-40B4-BE49-F238E27FC236}">
                  <a16:creationId xmlns:a16="http://schemas.microsoft.com/office/drawing/2014/main" id="{56ECF386-948C-4C12-E6C5-463DFC7AF514}"/>
                </a:ext>
              </a:extLst>
            </p:cNvPr>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5;p2">
              <a:extLst>
                <a:ext uri="{FF2B5EF4-FFF2-40B4-BE49-F238E27FC236}">
                  <a16:creationId xmlns:a16="http://schemas.microsoft.com/office/drawing/2014/main" id="{BE78A791-487D-337A-943E-60E8DD0C117A}"/>
                </a:ext>
              </a:extLst>
            </p:cNvPr>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6;p2">
              <a:extLst>
                <a:ext uri="{FF2B5EF4-FFF2-40B4-BE49-F238E27FC236}">
                  <a16:creationId xmlns:a16="http://schemas.microsoft.com/office/drawing/2014/main" id="{5CDB1F7D-7915-910C-600C-BFD89AC3A306}"/>
                </a:ext>
              </a:extLst>
            </p:cNvPr>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7;p2">
              <a:extLst>
                <a:ext uri="{FF2B5EF4-FFF2-40B4-BE49-F238E27FC236}">
                  <a16:creationId xmlns:a16="http://schemas.microsoft.com/office/drawing/2014/main" id="{A7E52758-51CE-7041-6C38-4D219CD91B1F}"/>
                </a:ext>
              </a:extLst>
            </p:cNvPr>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8;p2">
              <a:extLst>
                <a:ext uri="{FF2B5EF4-FFF2-40B4-BE49-F238E27FC236}">
                  <a16:creationId xmlns:a16="http://schemas.microsoft.com/office/drawing/2014/main" id="{D5E2B238-0AF4-595B-8F91-4D2B1FB9A8C7}"/>
                </a:ext>
              </a:extLst>
            </p:cNvPr>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9;p2">
              <a:extLst>
                <a:ext uri="{FF2B5EF4-FFF2-40B4-BE49-F238E27FC236}">
                  <a16:creationId xmlns:a16="http://schemas.microsoft.com/office/drawing/2014/main" id="{369DC48C-1A83-B775-DE4B-52A303398152}"/>
                </a:ext>
              </a:extLst>
            </p:cNvPr>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10;p2">
              <a:extLst>
                <a:ext uri="{FF2B5EF4-FFF2-40B4-BE49-F238E27FC236}">
                  <a16:creationId xmlns:a16="http://schemas.microsoft.com/office/drawing/2014/main" id="{883EFB71-801C-DAFD-366B-41DDE5316E5E}"/>
                </a:ext>
              </a:extLst>
            </p:cNvPr>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11;p2">
              <a:extLst>
                <a:ext uri="{FF2B5EF4-FFF2-40B4-BE49-F238E27FC236}">
                  <a16:creationId xmlns:a16="http://schemas.microsoft.com/office/drawing/2014/main" id="{B830EA59-F917-ED99-3CA4-A878471FAC1F}"/>
                </a:ext>
              </a:extLst>
            </p:cNvPr>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12;p2">
              <a:extLst>
                <a:ext uri="{FF2B5EF4-FFF2-40B4-BE49-F238E27FC236}">
                  <a16:creationId xmlns:a16="http://schemas.microsoft.com/office/drawing/2014/main" id="{E09454BA-50DA-664A-6E60-445246F7C0EA}"/>
                </a:ext>
              </a:extLst>
            </p:cNvPr>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13;p2">
              <a:extLst>
                <a:ext uri="{FF2B5EF4-FFF2-40B4-BE49-F238E27FC236}">
                  <a16:creationId xmlns:a16="http://schemas.microsoft.com/office/drawing/2014/main" id="{D892F7DB-5024-24FA-3223-9E6257B052DD}"/>
                </a:ext>
              </a:extLst>
            </p:cNvPr>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4;p2">
              <a:extLst>
                <a:ext uri="{FF2B5EF4-FFF2-40B4-BE49-F238E27FC236}">
                  <a16:creationId xmlns:a16="http://schemas.microsoft.com/office/drawing/2014/main" id="{59F77D26-C0F4-C681-52B9-BF746BEEDE38}"/>
                </a:ext>
              </a:extLst>
            </p:cNvPr>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5;p2">
              <a:extLst>
                <a:ext uri="{FF2B5EF4-FFF2-40B4-BE49-F238E27FC236}">
                  <a16:creationId xmlns:a16="http://schemas.microsoft.com/office/drawing/2014/main" id="{2088E43D-8BA1-F1E7-CB0A-A53ACE58E279}"/>
                </a:ext>
              </a:extLst>
            </p:cNvPr>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6;p2">
              <a:extLst>
                <a:ext uri="{FF2B5EF4-FFF2-40B4-BE49-F238E27FC236}">
                  <a16:creationId xmlns:a16="http://schemas.microsoft.com/office/drawing/2014/main" id="{19D3D481-D70F-AA2C-218E-6A7658888426}"/>
                </a:ext>
              </a:extLst>
            </p:cNvPr>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7;p2">
              <a:extLst>
                <a:ext uri="{FF2B5EF4-FFF2-40B4-BE49-F238E27FC236}">
                  <a16:creationId xmlns:a16="http://schemas.microsoft.com/office/drawing/2014/main" id="{D3C3DDE0-94A8-2B65-8BCC-6E25758E47BC}"/>
                </a:ext>
              </a:extLst>
            </p:cNvPr>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8;p2">
              <a:extLst>
                <a:ext uri="{FF2B5EF4-FFF2-40B4-BE49-F238E27FC236}">
                  <a16:creationId xmlns:a16="http://schemas.microsoft.com/office/drawing/2014/main" id="{7F650637-3F55-B463-5044-BBE561035935}"/>
                </a:ext>
              </a:extLst>
            </p:cNvPr>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9;p2">
              <a:extLst>
                <a:ext uri="{FF2B5EF4-FFF2-40B4-BE49-F238E27FC236}">
                  <a16:creationId xmlns:a16="http://schemas.microsoft.com/office/drawing/2014/main" id="{468F0191-2B8A-1AF2-02AE-AF7DF8150535}"/>
                </a:ext>
              </a:extLst>
            </p:cNvPr>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20;p2">
              <a:extLst>
                <a:ext uri="{FF2B5EF4-FFF2-40B4-BE49-F238E27FC236}">
                  <a16:creationId xmlns:a16="http://schemas.microsoft.com/office/drawing/2014/main" id="{97D81EFB-9DB5-AFE4-C88B-F228EDB4FF16}"/>
                </a:ext>
              </a:extLst>
            </p:cNvPr>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21;p2">
              <a:extLst>
                <a:ext uri="{FF2B5EF4-FFF2-40B4-BE49-F238E27FC236}">
                  <a16:creationId xmlns:a16="http://schemas.microsoft.com/office/drawing/2014/main" id="{577DD1F5-8668-6846-11B6-8034E3DBECF1}"/>
                </a:ext>
              </a:extLst>
            </p:cNvPr>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22;p2">
              <a:extLst>
                <a:ext uri="{FF2B5EF4-FFF2-40B4-BE49-F238E27FC236}">
                  <a16:creationId xmlns:a16="http://schemas.microsoft.com/office/drawing/2014/main" id="{EA76197A-7588-7B03-81D5-B2D7969C0C28}"/>
                </a:ext>
              </a:extLst>
            </p:cNvPr>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23;p2">
              <a:extLst>
                <a:ext uri="{FF2B5EF4-FFF2-40B4-BE49-F238E27FC236}">
                  <a16:creationId xmlns:a16="http://schemas.microsoft.com/office/drawing/2014/main" id="{CB338158-4045-4492-612B-E0425725929E}"/>
                </a:ext>
              </a:extLst>
            </p:cNvPr>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4;p2">
              <a:extLst>
                <a:ext uri="{FF2B5EF4-FFF2-40B4-BE49-F238E27FC236}">
                  <a16:creationId xmlns:a16="http://schemas.microsoft.com/office/drawing/2014/main" id="{CE022B03-C88B-A1CF-03A6-F557251FF234}"/>
                </a:ext>
              </a:extLst>
            </p:cNvPr>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5;p2">
              <a:extLst>
                <a:ext uri="{FF2B5EF4-FFF2-40B4-BE49-F238E27FC236}">
                  <a16:creationId xmlns:a16="http://schemas.microsoft.com/office/drawing/2014/main" id="{C157582A-3EAE-A392-9DCE-B3AAA43E59EA}"/>
                </a:ext>
              </a:extLst>
            </p:cNvPr>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6;p2">
              <a:extLst>
                <a:ext uri="{FF2B5EF4-FFF2-40B4-BE49-F238E27FC236}">
                  <a16:creationId xmlns:a16="http://schemas.microsoft.com/office/drawing/2014/main" id="{D4450A22-B857-056C-8E2A-BDB2E78DE0F4}"/>
                </a:ext>
              </a:extLst>
            </p:cNvPr>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7;p2">
              <a:extLst>
                <a:ext uri="{FF2B5EF4-FFF2-40B4-BE49-F238E27FC236}">
                  <a16:creationId xmlns:a16="http://schemas.microsoft.com/office/drawing/2014/main" id="{AF02F8E9-A383-A5BB-10BD-131F091B6AD3}"/>
                </a:ext>
              </a:extLst>
            </p:cNvPr>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8;p2">
              <a:extLst>
                <a:ext uri="{FF2B5EF4-FFF2-40B4-BE49-F238E27FC236}">
                  <a16:creationId xmlns:a16="http://schemas.microsoft.com/office/drawing/2014/main" id="{71AB63AD-E3BE-73AD-9D2A-9F0F2743CC2A}"/>
                </a:ext>
              </a:extLst>
            </p:cNvPr>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9;p2">
              <a:extLst>
                <a:ext uri="{FF2B5EF4-FFF2-40B4-BE49-F238E27FC236}">
                  <a16:creationId xmlns:a16="http://schemas.microsoft.com/office/drawing/2014/main" id="{2F36A30B-F345-BF0D-3E0A-DD0FBFAE6132}"/>
                </a:ext>
              </a:extLst>
            </p:cNvPr>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30;p2">
              <a:extLst>
                <a:ext uri="{FF2B5EF4-FFF2-40B4-BE49-F238E27FC236}">
                  <a16:creationId xmlns:a16="http://schemas.microsoft.com/office/drawing/2014/main" id="{55A9D306-C4EF-E1FC-8FC9-A5BF89B05CAA}"/>
                </a:ext>
              </a:extLst>
            </p:cNvPr>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31;p2">
              <a:extLst>
                <a:ext uri="{FF2B5EF4-FFF2-40B4-BE49-F238E27FC236}">
                  <a16:creationId xmlns:a16="http://schemas.microsoft.com/office/drawing/2014/main" id="{505C980C-64F3-43F4-3999-FF8FA45607F6}"/>
                </a:ext>
              </a:extLst>
            </p:cNvPr>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32;p2">
              <a:extLst>
                <a:ext uri="{FF2B5EF4-FFF2-40B4-BE49-F238E27FC236}">
                  <a16:creationId xmlns:a16="http://schemas.microsoft.com/office/drawing/2014/main" id="{3A44DD6C-7253-9992-1125-F269487DB378}"/>
                </a:ext>
              </a:extLst>
            </p:cNvPr>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33;p2">
              <a:extLst>
                <a:ext uri="{FF2B5EF4-FFF2-40B4-BE49-F238E27FC236}">
                  <a16:creationId xmlns:a16="http://schemas.microsoft.com/office/drawing/2014/main" id="{72E4BD7D-8467-A749-A82F-2BE84A5259F8}"/>
                </a:ext>
              </a:extLst>
            </p:cNvPr>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4;p2">
              <a:extLst>
                <a:ext uri="{FF2B5EF4-FFF2-40B4-BE49-F238E27FC236}">
                  <a16:creationId xmlns:a16="http://schemas.microsoft.com/office/drawing/2014/main" id="{069740BA-F237-8D3B-E74C-15A11AFBA943}"/>
                </a:ext>
              </a:extLst>
            </p:cNvPr>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5;p2">
              <a:extLst>
                <a:ext uri="{FF2B5EF4-FFF2-40B4-BE49-F238E27FC236}">
                  <a16:creationId xmlns:a16="http://schemas.microsoft.com/office/drawing/2014/main" id="{E1F9F407-4196-D6CF-0CD7-D5F32C9357A7}"/>
                </a:ext>
              </a:extLst>
            </p:cNvPr>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6;p2">
              <a:extLst>
                <a:ext uri="{FF2B5EF4-FFF2-40B4-BE49-F238E27FC236}">
                  <a16:creationId xmlns:a16="http://schemas.microsoft.com/office/drawing/2014/main" id="{9DFE643A-B48C-70E5-6D36-376FC6F7F0FA}"/>
                </a:ext>
              </a:extLst>
            </p:cNvPr>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7;p2">
              <a:extLst>
                <a:ext uri="{FF2B5EF4-FFF2-40B4-BE49-F238E27FC236}">
                  <a16:creationId xmlns:a16="http://schemas.microsoft.com/office/drawing/2014/main" id="{A7948A22-7E02-82AC-4EA0-5A0C2400E701}"/>
                </a:ext>
              </a:extLst>
            </p:cNvPr>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8;p2">
              <a:extLst>
                <a:ext uri="{FF2B5EF4-FFF2-40B4-BE49-F238E27FC236}">
                  <a16:creationId xmlns:a16="http://schemas.microsoft.com/office/drawing/2014/main" id="{1C33EF59-59A1-B6C5-637E-C41710C9BB1F}"/>
                </a:ext>
              </a:extLst>
            </p:cNvPr>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9;p2">
              <a:extLst>
                <a:ext uri="{FF2B5EF4-FFF2-40B4-BE49-F238E27FC236}">
                  <a16:creationId xmlns:a16="http://schemas.microsoft.com/office/drawing/2014/main" id="{E8EC1ACD-DF79-088C-85BC-824104FC413E}"/>
                </a:ext>
              </a:extLst>
            </p:cNvPr>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40;p2">
              <a:extLst>
                <a:ext uri="{FF2B5EF4-FFF2-40B4-BE49-F238E27FC236}">
                  <a16:creationId xmlns:a16="http://schemas.microsoft.com/office/drawing/2014/main" id="{A13C642A-17B4-ECED-2757-7F4341C309F3}"/>
                </a:ext>
              </a:extLst>
            </p:cNvPr>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41;p2">
              <a:extLst>
                <a:ext uri="{FF2B5EF4-FFF2-40B4-BE49-F238E27FC236}">
                  <a16:creationId xmlns:a16="http://schemas.microsoft.com/office/drawing/2014/main" id="{DBC4ED9C-E441-6C3B-7638-9BF7381AD76B}"/>
                </a:ext>
              </a:extLst>
            </p:cNvPr>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42;p2">
              <a:extLst>
                <a:ext uri="{FF2B5EF4-FFF2-40B4-BE49-F238E27FC236}">
                  <a16:creationId xmlns:a16="http://schemas.microsoft.com/office/drawing/2014/main" id="{656664E3-7B09-2D64-31AF-49E97AE0ECF0}"/>
                </a:ext>
              </a:extLst>
            </p:cNvPr>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43;p2">
              <a:extLst>
                <a:ext uri="{FF2B5EF4-FFF2-40B4-BE49-F238E27FC236}">
                  <a16:creationId xmlns:a16="http://schemas.microsoft.com/office/drawing/2014/main" id="{2A014276-D2DD-6973-B472-7EC5C6ECDC24}"/>
                </a:ext>
              </a:extLst>
            </p:cNvPr>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4;p2">
              <a:extLst>
                <a:ext uri="{FF2B5EF4-FFF2-40B4-BE49-F238E27FC236}">
                  <a16:creationId xmlns:a16="http://schemas.microsoft.com/office/drawing/2014/main" id="{BF7ACCB2-DDE5-C861-25FE-C498DA101197}"/>
                </a:ext>
              </a:extLst>
            </p:cNvPr>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5;p2">
              <a:extLst>
                <a:ext uri="{FF2B5EF4-FFF2-40B4-BE49-F238E27FC236}">
                  <a16:creationId xmlns:a16="http://schemas.microsoft.com/office/drawing/2014/main" id="{BEE87DEE-6CD4-417C-4E6C-352CE0D8B511}"/>
                </a:ext>
              </a:extLst>
            </p:cNvPr>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6;p2">
              <a:extLst>
                <a:ext uri="{FF2B5EF4-FFF2-40B4-BE49-F238E27FC236}">
                  <a16:creationId xmlns:a16="http://schemas.microsoft.com/office/drawing/2014/main" id="{7264C9D9-94D3-1206-362B-E5E3E47E3866}"/>
                </a:ext>
              </a:extLst>
            </p:cNvPr>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7;p2">
              <a:extLst>
                <a:ext uri="{FF2B5EF4-FFF2-40B4-BE49-F238E27FC236}">
                  <a16:creationId xmlns:a16="http://schemas.microsoft.com/office/drawing/2014/main" id="{DE7A27E4-3EDE-659E-2ACC-1A6C7329B16B}"/>
                </a:ext>
              </a:extLst>
            </p:cNvPr>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8;p2">
              <a:extLst>
                <a:ext uri="{FF2B5EF4-FFF2-40B4-BE49-F238E27FC236}">
                  <a16:creationId xmlns:a16="http://schemas.microsoft.com/office/drawing/2014/main" id="{33037A89-F22C-3856-DC52-52637E7ACCCA}"/>
                </a:ext>
              </a:extLst>
            </p:cNvPr>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9;p2">
              <a:extLst>
                <a:ext uri="{FF2B5EF4-FFF2-40B4-BE49-F238E27FC236}">
                  <a16:creationId xmlns:a16="http://schemas.microsoft.com/office/drawing/2014/main" id="{DD925681-3ADD-EAFF-1F9A-8CC1C33AD06F}"/>
                </a:ext>
              </a:extLst>
            </p:cNvPr>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50;p2">
              <a:extLst>
                <a:ext uri="{FF2B5EF4-FFF2-40B4-BE49-F238E27FC236}">
                  <a16:creationId xmlns:a16="http://schemas.microsoft.com/office/drawing/2014/main" id="{A5711A1E-2FA3-D82C-9473-979978E2F6F5}"/>
                </a:ext>
              </a:extLst>
            </p:cNvPr>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51;p2">
              <a:extLst>
                <a:ext uri="{FF2B5EF4-FFF2-40B4-BE49-F238E27FC236}">
                  <a16:creationId xmlns:a16="http://schemas.microsoft.com/office/drawing/2014/main" id="{B1546EED-8997-DA58-03BD-C63EE1867093}"/>
                </a:ext>
              </a:extLst>
            </p:cNvPr>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52;p2">
              <a:extLst>
                <a:ext uri="{FF2B5EF4-FFF2-40B4-BE49-F238E27FC236}">
                  <a16:creationId xmlns:a16="http://schemas.microsoft.com/office/drawing/2014/main" id="{C8006178-4200-E694-3C05-627ADD503AE9}"/>
                </a:ext>
              </a:extLst>
            </p:cNvPr>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53;p2">
              <a:extLst>
                <a:ext uri="{FF2B5EF4-FFF2-40B4-BE49-F238E27FC236}">
                  <a16:creationId xmlns:a16="http://schemas.microsoft.com/office/drawing/2014/main" id="{F509013C-AF00-6AA2-C7E4-390CBA080ADF}"/>
                </a:ext>
              </a:extLst>
            </p:cNvPr>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4;p2">
              <a:extLst>
                <a:ext uri="{FF2B5EF4-FFF2-40B4-BE49-F238E27FC236}">
                  <a16:creationId xmlns:a16="http://schemas.microsoft.com/office/drawing/2014/main" id="{8430C664-E8C9-E98C-A522-69B6669C7329}"/>
                </a:ext>
              </a:extLst>
            </p:cNvPr>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5;p2">
              <a:extLst>
                <a:ext uri="{FF2B5EF4-FFF2-40B4-BE49-F238E27FC236}">
                  <a16:creationId xmlns:a16="http://schemas.microsoft.com/office/drawing/2014/main" id="{AC01229D-9BCC-AD90-E49C-E1C1DA1B5188}"/>
                </a:ext>
              </a:extLst>
            </p:cNvPr>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6;p2">
              <a:extLst>
                <a:ext uri="{FF2B5EF4-FFF2-40B4-BE49-F238E27FC236}">
                  <a16:creationId xmlns:a16="http://schemas.microsoft.com/office/drawing/2014/main" id="{F9B2FA62-FAE7-2537-DE2E-FC1230FBD1B3}"/>
                </a:ext>
              </a:extLst>
            </p:cNvPr>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7;p2">
              <a:extLst>
                <a:ext uri="{FF2B5EF4-FFF2-40B4-BE49-F238E27FC236}">
                  <a16:creationId xmlns:a16="http://schemas.microsoft.com/office/drawing/2014/main" id="{743BBB95-7D13-723A-0919-323474416919}"/>
                </a:ext>
              </a:extLst>
            </p:cNvPr>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8;p2">
              <a:extLst>
                <a:ext uri="{FF2B5EF4-FFF2-40B4-BE49-F238E27FC236}">
                  <a16:creationId xmlns:a16="http://schemas.microsoft.com/office/drawing/2014/main" id="{FC5851A7-CCC7-B3D1-C4CE-216F28E51724}"/>
                </a:ext>
              </a:extLst>
            </p:cNvPr>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9;p2">
              <a:extLst>
                <a:ext uri="{FF2B5EF4-FFF2-40B4-BE49-F238E27FC236}">
                  <a16:creationId xmlns:a16="http://schemas.microsoft.com/office/drawing/2014/main" id="{7F446EAF-131C-62B8-422C-E2F0FEC78CAB}"/>
                </a:ext>
              </a:extLst>
            </p:cNvPr>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60;p2">
              <a:extLst>
                <a:ext uri="{FF2B5EF4-FFF2-40B4-BE49-F238E27FC236}">
                  <a16:creationId xmlns:a16="http://schemas.microsoft.com/office/drawing/2014/main" id="{DD3ECEAE-F968-22B7-3C85-BFF775BBB3AD}"/>
                </a:ext>
              </a:extLst>
            </p:cNvPr>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61;p2">
              <a:extLst>
                <a:ext uri="{FF2B5EF4-FFF2-40B4-BE49-F238E27FC236}">
                  <a16:creationId xmlns:a16="http://schemas.microsoft.com/office/drawing/2014/main" id="{6D228CF4-CB53-C537-0967-FF7E5040B871}"/>
                </a:ext>
              </a:extLst>
            </p:cNvPr>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62;p2">
              <a:extLst>
                <a:ext uri="{FF2B5EF4-FFF2-40B4-BE49-F238E27FC236}">
                  <a16:creationId xmlns:a16="http://schemas.microsoft.com/office/drawing/2014/main" id="{F7231FC2-52A1-46ED-0655-7131A06D7F5B}"/>
                </a:ext>
              </a:extLst>
            </p:cNvPr>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63;p2">
              <a:extLst>
                <a:ext uri="{FF2B5EF4-FFF2-40B4-BE49-F238E27FC236}">
                  <a16:creationId xmlns:a16="http://schemas.microsoft.com/office/drawing/2014/main" id="{D56CA2B7-B8F4-768C-56CF-5CF58F7229BD}"/>
                </a:ext>
              </a:extLst>
            </p:cNvPr>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4;p2">
              <a:extLst>
                <a:ext uri="{FF2B5EF4-FFF2-40B4-BE49-F238E27FC236}">
                  <a16:creationId xmlns:a16="http://schemas.microsoft.com/office/drawing/2014/main" id="{CE9091BF-4724-C89B-51F4-E8BB858FC89F}"/>
                </a:ext>
              </a:extLst>
            </p:cNvPr>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5;p2">
              <a:extLst>
                <a:ext uri="{FF2B5EF4-FFF2-40B4-BE49-F238E27FC236}">
                  <a16:creationId xmlns:a16="http://schemas.microsoft.com/office/drawing/2014/main" id="{1C6E3FC5-F078-3F06-A83D-12DD0077188E}"/>
                </a:ext>
              </a:extLst>
            </p:cNvPr>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6;p2">
              <a:extLst>
                <a:ext uri="{FF2B5EF4-FFF2-40B4-BE49-F238E27FC236}">
                  <a16:creationId xmlns:a16="http://schemas.microsoft.com/office/drawing/2014/main" id="{A6235A0A-6C98-4BA1-440C-475E95D906E0}"/>
                </a:ext>
              </a:extLst>
            </p:cNvPr>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7;p2">
              <a:extLst>
                <a:ext uri="{FF2B5EF4-FFF2-40B4-BE49-F238E27FC236}">
                  <a16:creationId xmlns:a16="http://schemas.microsoft.com/office/drawing/2014/main" id="{25DAC284-D199-6E90-B203-3E0020E2E1DD}"/>
                </a:ext>
              </a:extLst>
            </p:cNvPr>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8;p2">
              <a:extLst>
                <a:ext uri="{FF2B5EF4-FFF2-40B4-BE49-F238E27FC236}">
                  <a16:creationId xmlns:a16="http://schemas.microsoft.com/office/drawing/2014/main" id="{E17A4933-1E41-708A-7559-80CC75CF39D4}"/>
                </a:ext>
              </a:extLst>
            </p:cNvPr>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9;p2">
              <a:extLst>
                <a:ext uri="{FF2B5EF4-FFF2-40B4-BE49-F238E27FC236}">
                  <a16:creationId xmlns:a16="http://schemas.microsoft.com/office/drawing/2014/main" id="{26B8CC5C-DEE8-C344-B36A-AAA9D2129EDA}"/>
                </a:ext>
              </a:extLst>
            </p:cNvPr>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70;p2">
              <a:extLst>
                <a:ext uri="{FF2B5EF4-FFF2-40B4-BE49-F238E27FC236}">
                  <a16:creationId xmlns:a16="http://schemas.microsoft.com/office/drawing/2014/main" id="{4E65F0EC-3EC4-2E2B-EC94-392191C8A686}"/>
                </a:ext>
              </a:extLst>
            </p:cNvPr>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71;p2">
              <a:extLst>
                <a:ext uri="{FF2B5EF4-FFF2-40B4-BE49-F238E27FC236}">
                  <a16:creationId xmlns:a16="http://schemas.microsoft.com/office/drawing/2014/main" id="{C11960E5-7E25-FD86-128E-99D915527B57}"/>
                </a:ext>
              </a:extLst>
            </p:cNvPr>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72;p2">
              <a:extLst>
                <a:ext uri="{FF2B5EF4-FFF2-40B4-BE49-F238E27FC236}">
                  <a16:creationId xmlns:a16="http://schemas.microsoft.com/office/drawing/2014/main" id="{77E6CE8E-A933-D92B-57B6-B5203096199B}"/>
                </a:ext>
              </a:extLst>
            </p:cNvPr>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73;p2">
              <a:extLst>
                <a:ext uri="{FF2B5EF4-FFF2-40B4-BE49-F238E27FC236}">
                  <a16:creationId xmlns:a16="http://schemas.microsoft.com/office/drawing/2014/main" id="{36121D2E-8751-C3B9-2653-DAC8A2F65B33}"/>
                </a:ext>
              </a:extLst>
            </p:cNvPr>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4;p2">
              <a:extLst>
                <a:ext uri="{FF2B5EF4-FFF2-40B4-BE49-F238E27FC236}">
                  <a16:creationId xmlns:a16="http://schemas.microsoft.com/office/drawing/2014/main" id="{A09DBF68-98A7-D32F-2CBF-636F830BF945}"/>
                </a:ext>
              </a:extLst>
            </p:cNvPr>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5;p2">
              <a:extLst>
                <a:ext uri="{FF2B5EF4-FFF2-40B4-BE49-F238E27FC236}">
                  <a16:creationId xmlns:a16="http://schemas.microsoft.com/office/drawing/2014/main" id="{B8A33C08-5F6A-A861-9A4E-EE19477A9827}"/>
                </a:ext>
              </a:extLst>
            </p:cNvPr>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6;p2">
              <a:extLst>
                <a:ext uri="{FF2B5EF4-FFF2-40B4-BE49-F238E27FC236}">
                  <a16:creationId xmlns:a16="http://schemas.microsoft.com/office/drawing/2014/main" id="{863337AF-D5AD-76A3-5D16-1206370F9BDC}"/>
                </a:ext>
              </a:extLst>
            </p:cNvPr>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7;p2">
              <a:extLst>
                <a:ext uri="{FF2B5EF4-FFF2-40B4-BE49-F238E27FC236}">
                  <a16:creationId xmlns:a16="http://schemas.microsoft.com/office/drawing/2014/main" id="{FF5705F2-8334-5C9A-F392-5BB04429340E}"/>
                </a:ext>
              </a:extLst>
            </p:cNvPr>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8;p2">
              <a:extLst>
                <a:ext uri="{FF2B5EF4-FFF2-40B4-BE49-F238E27FC236}">
                  <a16:creationId xmlns:a16="http://schemas.microsoft.com/office/drawing/2014/main" id="{96B3DD42-EAD0-CFEB-6510-88D3E4016367}"/>
                </a:ext>
              </a:extLst>
            </p:cNvPr>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9;p2">
              <a:extLst>
                <a:ext uri="{FF2B5EF4-FFF2-40B4-BE49-F238E27FC236}">
                  <a16:creationId xmlns:a16="http://schemas.microsoft.com/office/drawing/2014/main" id="{1AF28AFE-08D6-4FF3-E396-D7F225C31936}"/>
                </a:ext>
              </a:extLst>
            </p:cNvPr>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80;p2">
              <a:extLst>
                <a:ext uri="{FF2B5EF4-FFF2-40B4-BE49-F238E27FC236}">
                  <a16:creationId xmlns:a16="http://schemas.microsoft.com/office/drawing/2014/main" id="{77E524B0-11D0-AFAA-7CD1-82C4D212DA79}"/>
                </a:ext>
              </a:extLst>
            </p:cNvPr>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81;p2">
              <a:extLst>
                <a:ext uri="{FF2B5EF4-FFF2-40B4-BE49-F238E27FC236}">
                  <a16:creationId xmlns:a16="http://schemas.microsoft.com/office/drawing/2014/main" id="{E8BA004F-4C3C-A390-2D51-CCF35BA073D7}"/>
                </a:ext>
              </a:extLst>
            </p:cNvPr>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82;p2">
              <a:extLst>
                <a:ext uri="{FF2B5EF4-FFF2-40B4-BE49-F238E27FC236}">
                  <a16:creationId xmlns:a16="http://schemas.microsoft.com/office/drawing/2014/main" id="{3871918A-1A73-1369-897C-05E2251ED46E}"/>
                </a:ext>
              </a:extLst>
            </p:cNvPr>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83;p2">
              <a:extLst>
                <a:ext uri="{FF2B5EF4-FFF2-40B4-BE49-F238E27FC236}">
                  <a16:creationId xmlns:a16="http://schemas.microsoft.com/office/drawing/2014/main" id="{EC52CD3A-DDD8-DC53-C37E-CA09C81C79F1}"/>
                </a:ext>
              </a:extLst>
            </p:cNvPr>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4;p2">
              <a:extLst>
                <a:ext uri="{FF2B5EF4-FFF2-40B4-BE49-F238E27FC236}">
                  <a16:creationId xmlns:a16="http://schemas.microsoft.com/office/drawing/2014/main" id="{1954FAA8-8AD6-5B31-3CA4-9C2EC3E91E86}"/>
                </a:ext>
              </a:extLst>
            </p:cNvPr>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5;p2">
              <a:extLst>
                <a:ext uri="{FF2B5EF4-FFF2-40B4-BE49-F238E27FC236}">
                  <a16:creationId xmlns:a16="http://schemas.microsoft.com/office/drawing/2014/main" id="{E6D59C78-3C74-D7AF-0CB5-DFC45FF55684}"/>
                </a:ext>
              </a:extLst>
            </p:cNvPr>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6;p2">
              <a:extLst>
                <a:ext uri="{FF2B5EF4-FFF2-40B4-BE49-F238E27FC236}">
                  <a16:creationId xmlns:a16="http://schemas.microsoft.com/office/drawing/2014/main" id="{1C0E2455-C0EA-618E-7E85-15D74DF88E99}"/>
                </a:ext>
              </a:extLst>
            </p:cNvPr>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7;p2">
              <a:extLst>
                <a:ext uri="{FF2B5EF4-FFF2-40B4-BE49-F238E27FC236}">
                  <a16:creationId xmlns:a16="http://schemas.microsoft.com/office/drawing/2014/main" id="{D51A7955-0BBF-73BA-8115-76B0B819C8ED}"/>
                </a:ext>
              </a:extLst>
            </p:cNvPr>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8;p2">
              <a:extLst>
                <a:ext uri="{FF2B5EF4-FFF2-40B4-BE49-F238E27FC236}">
                  <a16:creationId xmlns:a16="http://schemas.microsoft.com/office/drawing/2014/main" id="{C3E719F9-CEF0-256F-9813-CC444150A3B6}"/>
                </a:ext>
              </a:extLst>
            </p:cNvPr>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9;p2">
              <a:extLst>
                <a:ext uri="{FF2B5EF4-FFF2-40B4-BE49-F238E27FC236}">
                  <a16:creationId xmlns:a16="http://schemas.microsoft.com/office/drawing/2014/main" id="{FE6D0AE8-AD95-F86E-719A-6358C409FBED}"/>
                </a:ext>
              </a:extLst>
            </p:cNvPr>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90;p2">
              <a:extLst>
                <a:ext uri="{FF2B5EF4-FFF2-40B4-BE49-F238E27FC236}">
                  <a16:creationId xmlns:a16="http://schemas.microsoft.com/office/drawing/2014/main" id="{181B4EBD-0C56-F7FF-17AB-8EC2EB2FD1CB}"/>
                </a:ext>
              </a:extLst>
            </p:cNvPr>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91;p2">
              <a:extLst>
                <a:ext uri="{FF2B5EF4-FFF2-40B4-BE49-F238E27FC236}">
                  <a16:creationId xmlns:a16="http://schemas.microsoft.com/office/drawing/2014/main" id="{C88C0B35-07C6-D416-8F3F-74918DC7D8EC}"/>
                </a:ext>
              </a:extLst>
            </p:cNvPr>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92;p2">
              <a:extLst>
                <a:ext uri="{FF2B5EF4-FFF2-40B4-BE49-F238E27FC236}">
                  <a16:creationId xmlns:a16="http://schemas.microsoft.com/office/drawing/2014/main" id="{85309313-A1F8-9CDD-B215-B28AF09006C7}"/>
                </a:ext>
              </a:extLst>
            </p:cNvPr>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93;p2">
              <a:extLst>
                <a:ext uri="{FF2B5EF4-FFF2-40B4-BE49-F238E27FC236}">
                  <a16:creationId xmlns:a16="http://schemas.microsoft.com/office/drawing/2014/main" id="{C3E8B8CE-BCDE-A7D1-BAC1-4A6F1E48A111}"/>
                </a:ext>
              </a:extLst>
            </p:cNvPr>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4;p2">
              <a:extLst>
                <a:ext uri="{FF2B5EF4-FFF2-40B4-BE49-F238E27FC236}">
                  <a16:creationId xmlns:a16="http://schemas.microsoft.com/office/drawing/2014/main" id="{6D5C47EF-920F-542D-8EC0-198B67D5CEB9}"/>
                </a:ext>
              </a:extLst>
            </p:cNvPr>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5;p2">
              <a:extLst>
                <a:ext uri="{FF2B5EF4-FFF2-40B4-BE49-F238E27FC236}">
                  <a16:creationId xmlns:a16="http://schemas.microsoft.com/office/drawing/2014/main" id="{9F221948-A8A4-34B1-E134-3D796FC88F6E}"/>
                </a:ext>
              </a:extLst>
            </p:cNvPr>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6;p2">
              <a:extLst>
                <a:ext uri="{FF2B5EF4-FFF2-40B4-BE49-F238E27FC236}">
                  <a16:creationId xmlns:a16="http://schemas.microsoft.com/office/drawing/2014/main" id="{AF03A035-B819-FDC7-4EC6-CA8B64781EB2}"/>
                </a:ext>
              </a:extLst>
            </p:cNvPr>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7;p2">
              <a:extLst>
                <a:ext uri="{FF2B5EF4-FFF2-40B4-BE49-F238E27FC236}">
                  <a16:creationId xmlns:a16="http://schemas.microsoft.com/office/drawing/2014/main" id="{15762E7A-0E1C-CD0A-B4A1-908C75F5017C}"/>
                </a:ext>
              </a:extLst>
            </p:cNvPr>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8;p2">
              <a:extLst>
                <a:ext uri="{FF2B5EF4-FFF2-40B4-BE49-F238E27FC236}">
                  <a16:creationId xmlns:a16="http://schemas.microsoft.com/office/drawing/2014/main" id="{33E08284-B8B4-391A-7971-1F183E2227AC}"/>
                </a:ext>
              </a:extLst>
            </p:cNvPr>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9;p2">
              <a:extLst>
                <a:ext uri="{FF2B5EF4-FFF2-40B4-BE49-F238E27FC236}">
                  <a16:creationId xmlns:a16="http://schemas.microsoft.com/office/drawing/2014/main" id="{FFBCC1DF-0EAD-C325-ED96-65A35219BA1F}"/>
                </a:ext>
              </a:extLst>
            </p:cNvPr>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300;p2">
              <a:extLst>
                <a:ext uri="{FF2B5EF4-FFF2-40B4-BE49-F238E27FC236}">
                  <a16:creationId xmlns:a16="http://schemas.microsoft.com/office/drawing/2014/main" id="{76040885-363E-FAEB-EBA0-B493F933A995}"/>
                </a:ext>
              </a:extLst>
            </p:cNvPr>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301;p2">
              <a:extLst>
                <a:ext uri="{FF2B5EF4-FFF2-40B4-BE49-F238E27FC236}">
                  <a16:creationId xmlns:a16="http://schemas.microsoft.com/office/drawing/2014/main" id="{1918FDFC-CF60-B9F2-57DF-3FF2E11E4BDC}"/>
                </a:ext>
              </a:extLst>
            </p:cNvPr>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302;p2">
              <a:extLst>
                <a:ext uri="{FF2B5EF4-FFF2-40B4-BE49-F238E27FC236}">
                  <a16:creationId xmlns:a16="http://schemas.microsoft.com/office/drawing/2014/main" id="{4BF79574-414E-E72E-6325-C84FD18B189D}"/>
                </a:ext>
              </a:extLst>
            </p:cNvPr>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303;p2">
              <a:extLst>
                <a:ext uri="{FF2B5EF4-FFF2-40B4-BE49-F238E27FC236}">
                  <a16:creationId xmlns:a16="http://schemas.microsoft.com/office/drawing/2014/main" id="{E29AE884-559B-BD38-4EDB-D3B1303736D8}"/>
                </a:ext>
              </a:extLst>
            </p:cNvPr>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4;p2">
              <a:extLst>
                <a:ext uri="{FF2B5EF4-FFF2-40B4-BE49-F238E27FC236}">
                  <a16:creationId xmlns:a16="http://schemas.microsoft.com/office/drawing/2014/main" id="{3B0ABF8F-8D96-A2B6-47F0-CD29D359EF3C}"/>
                </a:ext>
              </a:extLst>
            </p:cNvPr>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5;p2">
              <a:extLst>
                <a:ext uri="{FF2B5EF4-FFF2-40B4-BE49-F238E27FC236}">
                  <a16:creationId xmlns:a16="http://schemas.microsoft.com/office/drawing/2014/main" id="{C1FC0D52-2701-4C6C-BA64-3EE16F858292}"/>
                </a:ext>
              </a:extLst>
            </p:cNvPr>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6;p2">
              <a:extLst>
                <a:ext uri="{FF2B5EF4-FFF2-40B4-BE49-F238E27FC236}">
                  <a16:creationId xmlns:a16="http://schemas.microsoft.com/office/drawing/2014/main" id="{80139D4C-C833-D6A8-2AFA-EE15C0EE032A}"/>
                </a:ext>
              </a:extLst>
            </p:cNvPr>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7;p2">
              <a:extLst>
                <a:ext uri="{FF2B5EF4-FFF2-40B4-BE49-F238E27FC236}">
                  <a16:creationId xmlns:a16="http://schemas.microsoft.com/office/drawing/2014/main" id="{75AF2C82-8783-98C1-00AC-63FDC542A8D9}"/>
                </a:ext>
              </a:extLst>
            </p:cNvPr>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8;p2">
              <a:extLst>
                <a:ext uri="{FF2B5EF4-FFF2-40B4-BE49-F238E27FC236}">
                  <a16:creationId xmlns:a16="http://schemas.microsoft.com/office/drawing/2014/main" id="{906A7848-0829-64CF-F42D-49117AA5AAFA}"/>
                </a:ext>
              </a:extLst>
            </p:cNvPr>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9;p2">
              <a:extLst>
                <a:ext uri="{FF2B5EF4-FFF2-40B4-BE49-F238E27FC236}">
                  <a16:creationId xmlns:a16="http://schemas.microsoft.com/office/drawing/2014/main" id="{9D24FBFC-5963-0519-60C2-2697EABB13F6}"/>
                </a:ext>
              </a:extLst>
            </p:cNvPr>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10;p2">
              <a:extLst>
                <a:ext uri="{FF2B5EF4-FFF2-40B4-BE49-F238E27FC236}">
                  <a16:creationId xmlns:a16="http://schemas.microsoft.com/office/drawing/2014/main" id="{8724E7EF-93AD-06F8-EF04-6CA899CBAF27}"/>
                </a:ext>
              </a:extLst>
            </p:cNvPr>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11;p2">
              <a:extLst>
                <a:ext uri="{FF2B5EF4-FFF2-40B4-BE49-F238E27FC236}">
                  <a16:creationId xmlns:a16="http://schemas.microsoft.com/office/drawing/2014/main" id="{8DDC82A2-21F6-4D19-45A8-BA7E23770955}"/>
                </a:ext>
              </a:extLst>
            </p:cNvPr>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12;p2">
              <a:extLst>
                <a:ext uri="{FF2B5EF4-FFF2-40B4-BE49-F238E27FC236}">
                  <a16:creationId xmlns:a16="http://schemas.microsoft.com/office/drawing/2014/main" id="{5C8D8386-BF7C-DE13-F713-D0F544566ED3}"/>
                </a:ext>
              </a:extLst>
            </p:cNvPr>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13;p2">
              <a:extLst>
                <a:ext uri="{FF2B5EF4-FFF2-40B4-BE49-F238E27FC236}">
                  <a16:creationId xmlns:a16="http://schemas.microsoft.com/office/drawing/2014/main" id="{CBFEDC02-2013-6D17-8202-5174F93E0090}"/>
                </a:ext>
              </a:extLst>
            </p:cNvPr>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4;p2">
              <a:extLst>
                <a:ext uri="{FF2B5EF4-FFF2-40B4-BE49-F238E27FC236}">
                  <a16:creationId xmlns:a16="http://schemas.microsoft.com/office/drawing/2014/main" id="{7AAB745D-8F50-330E-8710-C7BB77296A4C}"/>
                </a:ext>
              </a:extLst>
            </p:cNvPr>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5;p2">
              <a:extLst>
                <a:ext uri="{FF2B5EF4-FFF2-40B4-BE49-F238E27FC236}">
                  <a16:creationId xmlns:a16="http://schemas.microsoft.com/office/drawing/2014/main" id="{776E139F-9E6B-6C65-2A02-DC4A63B0846F}"/>
                </a:ext>
              </a:extLst>
            </p:cNvPr>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6;p2">
              <a:extLst>
                <a:ext uri="{FF2B5EF4-FFF2-40B4-BE49-F238E27FC236}">
                  <a16:creationId xmlns:a16="http://schemas.microsoft.com/office/drawing/2014/main" id="{762F8028-2E97-B2A3-3737-B5FD91FEF291}"/>
                </a:ext>
              </a:extLst>
            </p:cNvPr>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7;p2">
              <a:extLst>
                <a:ext uri="{FF2B5EF4-FFF2-40B4-BE49-F238E27FC236}">
                  <a16:creationId xmlns:a16="http://schemas.microsoft.com/office/drawing/2014/main" id="{18E92115-D442-9B2D-2079-A79335B8B7EB}"/>
                </a:ext>
              </a:extLst>
            </p:cNvPr>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8;p2">
              <a:extLst>
                <a:ext uri="{FF2B5EF4-FFF2-40B4-BE49-F238E27FC236}">
                  <a16:creationId xmlns:a16="http://schemas.microsoft.com/office/drawing/2014/main" id="{876C6921-3B7F-651C-B9CC-1E90635EDC8B}"/>
                </a:ext>
              </a:extLst>
            </p:cNvPr>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9;p2">
              <a:extLst>
                <a:ext uri="{FF2B5EF4-FFF2-40B4-BE49-F238E27FC236}">
                  <a16:creationId xmlns:a16="http://schemas.microsoft.com/office/drawing/2014/main" id="{13AB469B-C18E-1D5F-9117-1AB378D2D949}"/>
                </a:ext>
              </a:extLst>
            </p:cNvPr>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20;p2">
              <a:extLst>
                <a:ext uri="{FF2B5EF4-FFF2-40B4-BE49-F238E27FC236}">
                  <a16:creationId xmlns:a16="http://schemas.microsoft.com/office/drawing/2014/main" id="{AC5B0FDA-8324-22F9-8961-CA13E5231921}"/>
                </a:ext>
              </a:extLst>
            </p:cNvPr>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21;p2">
              <a:extLst>
                <a:ext uri="{FF2B5EF4-FFF2-40B4-BE49-F238E27FC236}">
                  <a16:creationId xmlns:a16="http://schemas.microsoft.com/office/drawing/2014/main" id="{1B37D825-2677-DD17-7442-E1716A571E78}"/>
                </a:ext>
              </a:extLst>
            </p:cNvPr>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22;p2">
              <a:extLst>
                <a:ext uri="{FF2B5EF4-FFF2-40B4-BE49-F238E27FC236}">
                  <a16:creationId xmlns:a16="http://schemas.microsoft.com/office/drawing/2014/main" id="{083BD3BB-DB78-DEC0-AA8A-A7347DB54468}"/>
                </a:ext>
              </a:extLst>
            </p:cNvPr>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23;p2">
              <a:extLst>
                <a:ext uri="{FF2B5EF4-FFF2-40B4-BE49-F238E27FC236}">
                  <a16:creationId xmlns:a16="http://schemas.microsoft.com/office/drawing/2014/main" id="{962E2F1D-0041-6DD2-1725-EC08B47D28E2}"/>
                </a:ext>
              </a:extLst>
            </p:cNvPr>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4;p2">
              <a:extLst>
                <a:ext uri="{FF2B5EF4-FFF2-40B4-BE49-F238E27FC236}">
                  <a16:creationId xmlns:a16="http://schemas.microsoft.com/office/drawing/2014/main" id="{2BC031AC-9AC9-FECD-CE03-2A3DCA03F473}"/>
                </a:ext>
              </a:extLst>
            </p:cNvPr>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5;p2">
              <a:extLst>
                <a:ext uri="{FF2B5EF4-FFF2-40B4-BE49-F238E27FC236}">
                  <a16:creationId xmlns:a16="http://schemas.microsoft.com/office/drawing/2014/main" id="{5521B7F9-28BA-DAD2-DCEC-3D6C7B162E3C}"/>
                </a:ext>
              </a:extLst>
            </p:cNvPr>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6;p2">
              <a:extLst>
                <a:ext uri="{FF2B5EF4-FFF2-40B4-BE49-F238E27FC236}">
                  <a16:creationId xmlns:a16="http://schemas.microsoft.com/office/drawing/2014/main" id="{B5D3BBFB-9725-771E-3A18-70880229357D}"/>
                </a:ext>
              </a:extLst>
            </p:cNvPr>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7;p2">
              <a:extLst>
                <a:ext uri="{FF2B5EF4-FFF2-40B4-BE49-F238E27FC236}">
                  <a16:creationId xmlns:a16="http://schemas.microsoft.com/office/drawing/2014/main" id="{22EC26F7-DE66-3675-B3E9-292D4B1BD9DC}"/>
                </a:ext>
              </a:extLst>
            </p:cNvPr>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8;p2">
              <a:extLst>
                <a:ext uri="{FF2B5EF4-FFF2-40B4-BE49-F238E27FC236}">
                  <a16:creationId xmlns:a16="http://schemas.microsoft.com/office/drawing/2014/main" id="{A28ABA00-58EE-D9E0-7E49-283ABEDD4E38}"/>
                </a:ext>
              </a:extLst>
            </p:cNvPr>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9;p2">
              <a:extLst>
                <a:ext uri="{FF2B5EF4-FFF2-40B4-BE49-F238E27FC236}">
                  <a16:creationId xmlns:a16="http://schemas.microsoft.com/office/drawing/2014/main" id="{C658474C-AE4A-6C39-77EC-660C27611092}"/>
                </a:ext>
              </a:extLst>
            </p:cNvPr>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30;p2">
              <a:extLst>
                <a:ext uri="{FF2B5EF4-FFF2-40B4-BE49-F238E27FC236}">
                  <a16:creationId xmlns:a16="http://schemas.microsoft.com/office/drawing/2014/main" id="{47C11B44-9554-5890-09E6-69C3E77C2671}"/>
                </a:ext>
              </a:extLst>
            </p:cNvPr>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31;p2">
              <a:extLst>
                <a:ext uri="{FF2B5EF4-FFF2-40B4-BE49-F238E27FC236}">
                  <a16:creationId xmlns:a16="http://schemas.microsoft.com/office/drawing/2014/main" id="{F58BFC53-7787-A936-072F-E54A6357748A}"/>
                </a:ext>
              </a:extLst>
            </p:cNvPr>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32;p2">
              <a:extLst>
                <a:ext uri="{FF2B5EF4-FFF2-40B4-BE49-F238E27FC236}">
                  <a16:creationId xmlns:a16="http://schemas.microsoft.com/office/drawing/2014/main" id="{BE423342-D523-3A49-8F07-A1EDEC1001DD}"/>
                </a:ext>
              </a:extLst>
            </p:cNvPr>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33;p2">
              <a:extLst>
                <a:ext uri="{FF2B5EF4-FFF2-40B4-BE49-F238E27FC236}">
                  <a16:creationId xmlns:a16="http://schemas.microsoft.com/office/drawing/2014/main" id="{758C5C41-F612-050B-CDE5-8069B24B2731}"/>
                </a:ext>
              </a:extLst>
            </p:cNvPr>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4;p2">
              <a:extLst>
                <a:ext uri="{FF2B5EF4-FFF2-40B4-BE49-F238E27FC236}">
                  <a16:creationId xmlns:a16="http://schemas.microsoft.com/office/drawing/2014/main" id="{7F9A3FC2-0B74-AC39-C535-5144242C737B}"/>
                </a:ext>
              </a:extLst>
            </p:cNvPr>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5;p2">
              <a:extLst>
                <a:ext uri="{FF2B5EF4-FFF2-40B4-BE49-F238E27FC236}">
                  <a16:creationId xmlns:a16="http://schemas.microsoft.com/office/drawing/2014/main" id="{F60DC5FE-A889-0CC0-79B8-0F5A6C1B6C68}"/>
                </a:ext>
              </a:extLst>
            </p:cNvPr>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6;p2">
              <a:extLst>
                <a:ext uri="{FF2B5EF4-FFF2-40B4-BE49-F238E27FC236}">
                  <a16:creationId xmlns:a16="http://schemas.microsoft.com/office/drawing/2014/main" id="{2B1B1C35-69AF-32AE-FF1F-C71D3D368519}"/>
                </a:ext>
              </a:extLst>
            </p:cNvPr>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7;p2">
              <a:extLst>
                <a:ext uri="{FF2B5EF4-FFF2-40B4-BE49-F238E27FC236}">
                  <a16:creationId xmlns:a16="http://schemas.microsoft.com/office/drawing/2014/main" id="{8A7F1673-8FA0-6A72-5C6C-0FFBDA69BAD3}"/>
                </a:ext>
              </a:extLst>
            </p:cNvPr>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8;p2">
              <a:extLst>
                <a:ext uri="{FF2B5EF4-FFF2-40B4-BE49-F238E27FC236}">
                  <a16:creationId xmlns:a16="http://schemas.microsoft.com/office/drawing/2014/main" id="{866E1359-947D-4871-3E0A-917B3B732574}"/>
                </a:ext>
              </a:extLst>
            </p:cNvPr>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9;p2">
              <a:extLst>
                <a:ext uri="{FF2B5EF4-FFF2-40B4-BE49-F238E27FC236}">
                  <a16:creationId xmlns:a16="http://schemas.microsoft.com/office/drawing/2014/main" id="{B4284169-FD87-ADBC-0F06-0F452362B013}"/>
                </a:ext>
              </a:extLst>
            </p:cNvPr>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40;p2">
              <a:extLst>
                <a:ext uri="{FF2B5EF4-FFF2-40B4-BE49-F238E27FC236}">
                  <a16:creationId xmlns:a16="http://schemas.microsoft.com/office/drawing/2014/main" id="{D09D5893-570E-95D4-BD2E-34A4FF876986}"/>
                </a:ext>
              </a:extLst>
            </p:cNvPr>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41;p2">
              <a:extLst>
                <a:ext uri="{FF2B5EF4-FFF2-40B4-BE49-F238E27FC236}">
                  <a16:creationId xmlns:a16="http://schemas.microsoft.com/office/drawing/2014/main" id="{3B589D00-81DD-4DB4-52CA-3092E47B62DF}"/>
                </a:ext>
              </a:extLst>
            </p:cNvPr>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42;p2">
              <a:extLst>
                <a:ext uri="{FF2B5EF4-FFF2-40B4-BE49-F238E27FC236}">
                  <a16:creationId xmlns:a16="http://schemas.microsoft.com/office/drawing/2014/main" id="{2B6ECABA-9694-C48A-F638-AE3C00FF9BAF}"/>
                </a:ext>
              </a:extLst>
            </p:cNvPr>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43;p2">
              <a:extLst>
                <a:ext uri="{FF2B5EF4-FFF2-40B4-BE49-F238E27FC236}">
                  <a16:creationId xmlns:a16="http://schemas.microsoft.com/office/drawing/2014/main" id="{C30B72CC-DF37-4E8F-4BBA-3EDA3FE5F1C8}"/>
                </a:ext>
              </a:extLst>
            </p:cNvPr>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4;p2">
              <a:extLst>
                <a:ext uri="{FF2B5EF4-FFF2-40B4-BE49-F238E27FC236}">
                  <a16:creationId xmlns:a16="http://schemas.microsoft.com/office/drawing/2014/main" id="{E1F4012D-F0D2-C428-2490-69334E2B45EF}"/>
                </a:ext>
              </a:extLst>
            </p:cNvPr>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5;p2">
              <a:extLst>
                <a:ext uri="{FF2B5EF4-FFF2-40B4-BE49-F238E27FC236}">
                  <a16:creationId xmlns:a16="http://schemas.microsoft.com/office/drawing/2014/main" id="{E65456D6-127E-DBA6-3A4D-DAB9DD434F29}"/>
                </a:ext>
              </a:extLst>
            </p:cNvPr>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6;p2">
              <a:extLst>
                <a:ext uri="{FF2B5EF4-FFF2-40B4-BE49-F238E27FC236}">
                  <a16:creationId xmlns:a16="http://schemas.microsoft.com/office/drawing/2014/main" id="{557A5F59-4079-C6C3-1B87-3FAC406796AA}"/>
                </a:ext>
              </a:extLst>
            </p:cNvPr>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7;p2">
              <a:extLst>
                <a:ext uri="{FF2B5EF4-FFF2-40B4-BE49-F238E27FC236}">
                  <a16:creationId xmlns:a16="http://schemas.microsoft.com/office/drawing/2014/main" id="{573791A7-16D1-D462-80DA-A45C0911C164}"/>
                </a:ext>
              </a:extLst>
            </p:cNvPr>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8;p2">
              <a:extLst>
                <a:ext uri="{FF2B5EF4-FFF2-40B4-BE49-F238E27FC236}">
                  <a16:creationId xmlns:a16="http://schemas.microsoft.com/office/drawing/2014/main" id="{C7AE9744-A705-BF7D-5333-822C280333B4}"/>
                </a:ext>
              </a:extLst>
            </p:cNvPr>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9;p2">
              <a:extLst>
                <a:ext uri="{FF2B5EF4-FFF2-40B4-BE49-F238E27FC236}">
                  <a16:creationId xmlns:a16="http://schemas.microsoft.com/office/drawing/2014/main" id="{661D911D-A2DE-2B20-7C09-43941D8E1FD5}"/>
                </a:ext>
              </a:extLst>
            </p:cNvPr>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50;p2">
              <a:extLst>
                <a:ext uri="{FF2B5EF4-FFF2-40B4-BE49-F238E27FC236}">
                  <a16:creationId xmlns:a16="http://schemas.microsoft.com/office/drawing/2014/main" id="{9D0DDE26-1C9C-8097-4BD8-BE901B8F2594}"/>
                </a:ext>
              </a:extLst>
            </p:cNvPr>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51;p2">
              <a:extLst>
                <a:ext uri="{FF2B5EF4-FFF2-40B4-BE49-F238E27FC236}">
                  <a16:creationId xmlns:a16="http://schemas.microsoft.com/office/drawing/2014/main" id="{4F8B02AD-D962-6CC3-120A-3D030C3A9974}"/>
                </a:ext>
              </a:extLst>
            </p:cNvPr>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52;p2">
              <a:extLst>
                <a:ext uri="{FF2B5EF4-FFF2-40B4-BE49-F238E27FC236}">
                  <a16:creationId xmlns:a16="http://schemas.microsoft.com/office/drawing/2014/main" id="{E2D21FAE-016C-584A-D934-3444E22AE7E3}"/>
                </a:ext>
              </a:extLst>
            </p:cNvPr>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53;p2">
              <a:extLst>
                <a:ext uri="{FF2B5EF4-FFF2-40B4-BE49-F238E27FC236}">
                  <a16:creationId xmlns:a16="http://schemas.microsoft.com/office/drawing/2014/main" id="{76C16150-D571-B9C6-7793-D06AC22328F0}"/>
                </a:ext>
              </a:extLst>
            </p:cNvPr>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4;p2">
              <a:extLst>
                <a:ext uri="{FF2B5EF4-FFF2-40B4-BE49-F238E27FC236}">
                  <a16:creationId xmlns:a16="http://schemas.microsoft.com/office/drawing/2014/main" id="{0516A2A6-2179-C2A3-B976-BA17B6365E9C}"/>
                </a:ext>
              </a:extLst>
            </p:cNvPr>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5;p2">
              <a:extLst>
                <a:ext uri="{FF2B5EF4-FFF2-40B4-BE49-F238E27FC236}">
                  <a16:creationId xmlns:a16="http://schemas.microsoft.com/office/drawing/2014/main" id="{B06E4DE4-324D-8D42-8E05-63D519E262FE}"/>
                </a:ext>
              </a:extLst>
            </p:cNvPr>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6;p2">
              <a:extLst>
                <a:ext uri="{FF2B5EF4-FFF2-40B4-BE49-F238E27FC236}">
                  <a16:creationId xmlns:a16="http://schemas.microsoft.com/office/drawing/2014/main" id="{AE778BA0-9842-947F-4C19-FB645DA4217A}"/>
                </a:ext>
              </a:extLst>
            </p:cNvPr>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7;p2">
              <a:extLst>
                <a:ext uri="{FF2B5EF4-FFF2-40B4-BE49-F238E27FC236}">
                  <a16:creationId xmlns:a16="http://schemas.microsoft.com/office/drawing/2014/main" id="{2ECA479C-D514-8C6C-32C0-4DF668807F47}"/>
                </a:ext>
              </a:extLst>
            </p:cNvPr>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8;p2">
              <a:extLst>
                <a:ext uri="{FF2B5EF4-FFF2-40B4-BE49-F238E27FC236}">
                  <a16:creationId xmlns:a16="http://schemas.microsoft.com/office/drawing/2014/main" id="{C2BFF8E7-8980-BF14-E9C4-0AE97F627A18}"/>
                </a:ext>
              </a:extLst>
            </p:cNvPr>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9;p2">
              <a:extLst>
                <a:ext uri="{FF2B5EF4-FFF2-40B4-BE49-F238E27FC236}">
                  <a16:creationId xmlns:a16="http://schemas.microsoft.com/office/drawing/2014/main" id="{CF53B269-E014-48B7-C5C4-E37FEBACC26C}"/>
                </a:ext>
              </a:extLst>
            </p:cNvPr>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60;p2">
              <a:extLst>
                <a:ext uri="{FF2B5EF4-FFF2-40B4-BE49-F238E27FC236}">
                  <a16:creationId xmlns:a16="http://schemas.microsoft.com/office/drawing/2014/main" id="{ACD2E1F8-CBBD-F326-540F-DBFB59E2F55B}"/>
                </a:ext>
              </a:extLst>
            </p:cNvPr>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61;p2">
              <a:extLst>
                <a:ext uri="{FF2B5EF4-FFF2-40B4-BE49-F238E27FC236}">
                  <a16:creationId xmlns:a16="http://schemas.microsoft.com/office/drawing/2014/main" id="{7140D1D6-8704-80BA-6771-C2B5D988EA1E}"/>
                </a:ext>
              </a:extLst>
            </p:cNvPr>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62;p2">
              <a:extLst>
                <a:ext uri="{FF2B5EF4-FFF2-40B4-BE49-F238E27FC236}">
                  <a16:creationId xmlns:a16="http://schemas.microsoft.com/office/drawing/2014/main" id="{BB343786-DB98-A6BA-C9B6-D1411352E647}"/>
                </a:ext>
              </a:extLst>
            </p:cNvPr>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63;p2">
              <a:extLst>
                <a:ext uri="{FF2B5EF4-FFF2-40B4-BE49-F238E27FC236}">
                  <a16:creationId xmlns:a16="http://schemas.microsoft.com/office/drawing/2014/main" id="{0C59FC3C-18F0-C184-111E-3E85E3707E3F}"/>
                </a:ext>
              </a:extLst>
            </p:cNvPr>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4;p2">
              <a:extLst>
                <a:ext uri="{FF2B5EF4-FFF2-40B4-BE49-F238E27FC236}">
                  <a16:creationId xmlns:a16="http://schemas.microsoft.com/office/drawing/2014/main" id="{D628935D-4A0D-FE60-ED4D-B0A5556A5C5D}"/>
                </a:ext>
              </a:extLst>
            </p:cNvPr>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5;p2">
              <a:extLst>
                <a:ext uri="{FF2B5EF4-FFF2-40B4-BE49-F238E27FC236}">
                  <a16:creationId xmlns:a16="http://schemas.microsoft.com/office/drawing/2014/main" id="{B6EE9E02-3CC2-B7CB-2995-0BD8B12B35A5}"/>
                </a:ext>
              </a:extLst>
            </p:cNvPr>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6;p2">
              <a:extLst>
                <a:ext uri="{FF2B5EF4-FFF2-40B4-BE49-F238E27FC236}">
                  <a16:creationId xmlns:a16="http://schemas.microsoft.com/office/drawing/2014/main" id="{12A91B5C-FE49-80D4-FA1C-8EBEAD3D0706}"/>
                </a:ext>
              </a:extLst>
            </p:cNvPr>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7;p2">
              <a:extLst>
                <a:ext uri="{FF2B5EF4-FFF2-40B4-BE49-F238E27FC236}">
                  <a16:creationId xmlns:a16="http://schemas.microsoft.com/office/drawing/2014/main" id="{F39B47FE-7124-FCF0-0CF1-F2FBC2457BC9}"/>
                </a:ext>
              </a:extLst>
            </p:cNvPr>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8;p2">
              <a:extLst>
                <a:ext uri="{FF2B5EF4-FFF2-40B4-BE49-F238E27FC236}">
                  <a16:creationId xmlns:a16="http://schemas.microsoft.com/office/drawing/2014/main" id="{99D6183B-AF1A-BC33-9E3F-538FD7A1F9FA}"/>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9;p2">
              <a:extLst>
                <a:ext uri="{FF2B5EF4-FFF2-40B4-BE49-F238E27FC236}">
                  <a16:creationId xmlns:a16="http://schemas.microsoft.com/office/drawing/2014/main" id="{E399E332-996B-7D04-E575-13A64E16C2B1}"/>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70;p2">
              <a:extLst>
                <a:ext uri="{FF2B5EF4-FFF2-40B4-BE49-F238E27FC236}">
                  <a16:creationId xmlns:a16="http://schemas.microsoft.com/office/drawing/2014/main" id="{309A592F-15B2-EB17-8AA4-A09C8395DF61}"/>
                </a:ext>
              </a:extLst>
            </p:cNvPr>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71;p2">
              <a:extLst>
                <a:ext uri="{FF2B5EF4-FFF2-40B4-BE49-F238E27FC236}">
                  <a16:creationId xmlns:a16="http://schemas.microsoft.com/office/drawing/2014/main" id="{C0F8371A-714F-D179-55A8-E83AC729002C}"/>
                </a:ext>
              </a:extLst>
            </p:cNvPr>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72;p2">
              <a:extLst>
                <a:ext uri="{FF2B5EF4-FFF2-40B4-BE49-F238E27FC236}">
                  <a16:creationId xmlns:a16="http://schemas.microsoft.com/office/drawing/2014/main" id="{D74E3DBD-4D43-5CF8-5A46-78B7860046D0}"/>
                </a:ext>
              </a:extLst>
            </p:cNvPr>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73;p2">
              <a:extLst>
                <a:ext uri="{FF2B5EF4-FFF2-40B4-BE49-F238E27FC236}">
                  <a16:creationId xmlns:a16="http://schemas.microsoft.com/office/drawing/2014/main" id="{B7C93F61-17AE-CED9-DE88-D487D0DD1DB6}"/>
                </a:ext>
              </a:extLst>
            </p:cNvPr>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4;p2">
              <a:extLst>
                <a:ext uri="{FF2B5EF4-FFF2-40B4-BE49-F238E27FC236}">
                  <a16:creationId xmlns:a16="http://schemas.microsoft.com/office/drawing/2014/main" id="{57E8C2DE-321F-4BAE-BFAF-C005EAA00DA9}"/>
                </a:ext>
              </a:extLst>
            </p:cNvPr>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5;p2">
              <a:extLst>
                <a:ext uri="{FF2B5EF4-FFF2-40B4-BE49-F238E27FC236}">
                  <a16:creationId xmlns:a16="http://schemas.microsoft.com/office/drawing/2014/main" id="{CDCE249A-744B-CDBA-FF4F-8DB4B93162AE}"/>
                </a:ext>
              </a:extLst>
            </p:cNvPr>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6;p2">
              <a:extLst>
                <a:ext uri="{FF2B5EF4-FFF2-40B4-BE49-F238E27FC236}">
                  <a16:creationId xmlns:a16="http://schemas.microsoft.com/office/drawing/2014/main" id="{475A7E03-E386-5AC2-45B9-E1E0BDBFF66A}"/>
                </a:ext>
              </a:extLst>
            </p:cNvPr>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7;p2">
              <a:extLst>
                <a:ext uri="{FF2B5EF4-FFF2-40B4-BE49-F238E27FC236}">
                  <a16:creationId xmlns:a16="http://schemas.microsoft.com/office/drawing/2014/main" id="{1BE0C8C5-1579-9492-D933-0C8BF1E84687}"/>
                </a:ext>
              </a:extLst>
            </p:cNvPr>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8;p2">
              <a:extLst>
                <a:ext uri="{FF2B5EF4-FFF2-40B4-BE49-F238E27FC236}">
                  <a16:creationId xmlns:a16="http://schemas.microsoft.com/office/drawing/2014/main" id="{8A2F8D57-547B-AA25-0C7D-B5433BFCFE9E}"/>
                </a:ext>
              </a:extLst>
            </p:cNvPr>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9;p2">
              <a:extLst>
                <a:ext uri="{FF2B5EF4-FFF2-40B4-BE49-F238E27FC236}">
                  <a16:creationId xmlns:a16="http://schemas.microsoft.com/office/drawing/2014/main" id="{87F68BFF-F83A-2969-C12D-89C346083E4D}"/>
                </a:ext>
              </a:extLst>
            </p:cNvPr>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80;p2">
              <a:extLst>
                <a:ext uri="{FF2B5EF4-FFF2-40B4-BE49-F238E27FC236}">
                  <a16:creationId xmlns:a16="http://schemas.microsoft.com/office/drawing/2014/main" id="{292BEB5A-1BD7-C0D1-B352-D8F346FF71BA}"/>
                </a:ext>
              </a:extLst>
            </p:cNvPr>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81;p2">
              <a:extLst>
                <a:ext uri="{FF2B5EF4-FFF2-40B4-BE49-F238E27FC236}">
                  <a16:creationId xmlns:a16="http://schemas.microsoft.com/office/drawing/2014/main" id="{02018774-823C-EDF2-5139-36DDA975EE1D}"/>
                </a:ext>
              </a:extLst>
            </p:cNvPr>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82;p2">
              <a:extLst>
                <a:ext uri="{FF2B5EF4-FFF2-40B4-BE49-F238E27FC236}">
                  <a16:creationId xmlns:a16="http://schemas.microsoft.com/office/drawing/2014/main" id="{148E9890-DFF5-0F0C-154E-7C8556E07EC3}"/>
                </a:ext>
              </a:extLst>
            </p:cNvPr>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83;p2">
              <a:extLst>
                <a:ext uri="{FF2B5EF4-FFF2-40B4-BE49-F238E27FC236}">
                  <a16:creationId xmlns:a16="http://schemas.microsoft.com/office/drawing/2014/main" id="{322D449C-6A00-542D-7780-DEF8AEDC43C3}"/>
                </a:ext>
              </a:extLst>
            </p:cNvPr>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4;p2">
              <a:extLst>
                <a:ext uri="{FF2B5EF4-FFF2-40B4-BE49-F238E27FC236}">
                  <a16:creationId xmlns:a16="http://schemas.microsoft.com/office/drawing/2014/main" id="{A05450F8-6DE2-9CA4-2AF3-251E9DBCCCE8}"/>
                </a:ext>
              </a:extLst>
            </p:cNvPr>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5;p2">
              <a:extLst>
                <a:ext uri="{FF2B5EF4-FFF2-40B4-BE49-F238E27FC236}">
                  <a16:creationId xmlns:a16="http://schemas.microsoft.com/office/drawing/2014/main" id="{F17B3970-F39D-8110-F108-6125BD9E84E6}"/>
                </a:ext>
              </a:extLst>
            </p:cNvPr>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6;p2">
              <a:extLst>
                <a:ext uri="{FF2B5EF4-FFF2-40B4-BE49-F238E27FC236}">
                  <a16:creationId xmlns:a16="http://schemas.microsoft.com/office/drawing/2014/main" id="{49B11CF1-8325-0092-2D11-B8B54752AC23}"/>
                </a:ext>
              </a:extLst>
            </p:cNvPr>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7;p2">
              <a:extLst>
                <a:ext uri="{FF2B5EF4-FFF2-40B4-BE49-F238E27FC236}">
                  <a16:creationId xmlns:a16="http://schemas.microsoft.com/office/drawing/2014/main" id="{B6130551-3FF5-EA98-3B07-037428CEDA96}"/>
                </a:ext>
              </a:extLst>
            </p:cNvPr>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8;p2">
              <a:extLst>
                <a:ext uri="{FF2B5EF4-FFF2-40B4-BE49-F238E27FC236}">
                  <a16:creationId xmlns:a16="http://schemas.microsoft.com/office/drawing/2014/main" id="{CD0D57BA-BB7D-648A-EE12-ED015CA0CE88}"/>
                </a:ext>
              </a:extLst>
            </p:cNvPr>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9;p2">
              <a:extLst>
                <a:ext uri="{FF2B5EF4-FFF2-40B4-BE49-F238E27FC236}">
                  <a16:creationId xmlns:a16="http://schemas.microsoft.com/office/drawing/2014/main" id="{C56D4D7A-A4F2-5B2C-93C8-81AFD7DDAFD4}"/>
                </a:ext>
              </a:extLst>
            </p:cNvPr>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90;p2">
              <a:extLst>
                <a:ext uri="{FF2B5EF4-FFF2-40B4-BE49-F238E27FC236}">
                  <a16:creationId xmlns:a16="http://schemas.microsoft.com/office/drawing/2014/main" id="{C03AE1BC-5A79-5C0E-EE1A-ABA58CBE679E}"/>
                </a:ext>
              </a:extLst>
            </p:cNvPr>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91;p2">
              <a:extLst>
                <a:ext uri="{FF2B5EF4-FFF2-40B4-BE49-F238E27FC236}">
                  <a16:creationId xmlns:a16="http://schemas.microsoft.com/office/drawing/2014/main" id="{6BA78F73-5171-B57D-6ED8-743437DB14FC}"/>
                </a:ext>
              </a:extLst>
            </p:cNvPr>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92;p2">
              <a:extLst>
                <a:ext uri="{FF2B5EF4-FFF2-40B4-BE49-F238E27FC236}">
                  <a16:creationId xmlns:a16="http://schemas.microsoft.com/office/drawing/2014/main" id="{C27EC195-72C7-77A8-5DC5-85B3EAAB7E86}"/>
                </a:ext>
              </a:extLst>
            </p:cNvPr>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93;p2">
              <a:extLst>
                <a:ext uri="{FF2B5EF4-FFF2-40B4-BE49-F238E27FC236}">
                  <a16:creationId xmlns:a16="http://schemas.microsoft.com/office/drawing/2014/main" id="{1795CAE9-8EF9-84A5-26B4-A519F6E377EC}"/>
                </a:ext>
              </a:extLst>
            </p:cNvPr>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4;p2">
              <a:extLst>
                <a:ext uri="{FF2B5EF4-FFF2-40B4-BE49-F238E27FC236}">
                  <a16:creationId xmlns:a16="http://schemas.microsoft.com/office/drawing/2014/main" id="{59F25E70-D479-5114-6B64-E2BDCD825ED6}"/>
                </a:ext>
              </a:extLst>
            </p:cNvPr>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5;p2">
              <a:extLst>
                <a:ext uri="{FF2B5EF4-FFF2-40B4-BE49-F238E27FC236}">
                  <a16:creationId xmlns:a16="http://schemas.microsoft.com/office/drawing/2014/main" id="{ED1A7605-0007-6BCC-2156-DD0DEE55947D}"/>
                </a:ext>
              </a:extLst>
            </p:cNvPr>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6;p2">
              <a:extLst>
                <a:ext uri="{FF2B5EF4-FFF2-40B4-BE49-F238E27FC236}">
                  <a16:creationId xmlns:a16="http://schemas.microsoft.com/office/drawing/2014/main" id="{78DB587C-A9F4-CD6E-1FA8-9141BC58A270}"/>
                </a:ext>
              </a:extLst>
            </p:cNvPr>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7;p2">
              <a:extLst>
                <a:ext uri="{FF2B5EF4-FFF2-40B4-BE49-F238E27FC236}">
                  <a16:creationId xmlns:a16="http://schemas.microsoft.com/office/drawing/2014/main" id="{84540149-B123-B994-5DB6-6F60027DD4E7}"/>
                </a:ext>
              </a:extLst>
            </p:cNvPr>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8;p2">
              <a:extLst>
                <a:ext uri="{FF2B5EF4-FFF2-40B4-BE49-F238E27FC236}">
                  <a16:creationId xmlns:a16="http://schemas.microsoft.com/office/drawing/2014/main" id="{12584CF1-FEC6-AA7C-A306-4A137AF5D7CD}"/>
                </a:ext>
              </a:extLst>
            </p:cNvPr>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9;p2">
              <a:extLst>
                <a:ext uri="{FF2B5EF4-FFF2-40B4-BE49-F238E27FC236}">
                  <a16:creationId xmlns:a16="http://schemas.microsoft.com/office/drawing/2014/main" id="{59A36E9D-1036-DC06-44F3-AED3BCDD3318}"/>
                </a:ext>
              </a:extLst>
            </p:cNvPr>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00;p2">
              <a:extLst>
                <a:ext uri="{FF2B5EF4-FFF2-40B4-BE49-F238E27FC236}">
                  <a16:creationId xmlns:a16="http://schemas.microsoft.com/office/drawing/2014/main" id="{21A5A6BD-3897-6D90-911B-7A46485A733D}"/>
                </a:ext>
              </a:extLst>
            </p:cNvPr>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01;p2">
              <a:extLst>
                <a:ext uri="{FF2B5EF4-FFF2-40B4-BE49-F238E27FC236}">
                  <a16:creationId xmlns:a16="http://schemas.microsoft.com/office/drawing/2014/main" id="{6B0B1E89-2DCB-07E9-4FFF-072382979E1E}"/>
                </a:ext>
              </a:extLst>
            </p:cNvPr>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02;p2">
              <a:extLst>
                <a:ext uri="{FF2B5EF4-FFF2-40B4-BE49-F238E27FC236}">
                  <a16:creationId xmlns:a16="http://schemas.microsoft.com/office/drawing/2014/main" id="{06C47157-5609-C05C-B33B-476AA1FDCF0D}"/>
                </a:ext>
              </a:extLst>
            </p:cNvPr>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03;p2">
              <a:extLst>
                <a:ext uri="{FF2B5EF4-FFF2-40B4-BE49-F238E27FC236}">
                  <a16:creationId xmlns:a16="http://schemas.microsoft.com/office/drawing/2014/main" id="{166EF3A6-3EDE-3A0E-18FA-FD8C309D0D99}"/>
                </a:ext>
              </a:extLst>
            </p:cNvPr>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4;p2">
              <a:extLst>
                <a:ext uri="{FF2B5EF4-FFF2-40B4-BE49-F238E27FC236}">
                  <a16:creationId xmlns:a16="http://schemas.microsoft.com/office/drawing/2014/main" id="{4025BFF3-6385-EDBE-B8BA-C85DE114C2D8}"/>
                </a:ext>
              </a:extLst>
            </p:cNvPr>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5;p2">
              <a:extLst>
                <a:ext uri="{FF2B5EF4-FFF2-40B4-BE49-F238E27FC236}">
                  <a16:creationId xmlns:a16="http://schemas.microsoft.com/office/drawing/2014/main" id="{D82C2117-1FC1-5545-4553-D289E9F5FCAB}"/>
                </a:ext>
              </a:extLst>
            </p:cNvPr>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6;p2">
              <a:extLst>
                <a:ext uri="{FF2B5EF4-FFF2-40B4-BE49-F238E27FC236}">
                  <a16:creationId xmlns:a16="http://schemas.microsoft.com/office/drawing/2014/main" id="{4D6A9622-F559-6F90-B83E-043725A4446F}"/>
                </a:ext>
              </a:extLst>
            </p:cNvPr>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7;p2">
              <a:extLst>
                <a:ext uri="{FF2B5EF4-FFF2-40B4-BE49-F238E27FC236}">
                  <a16:creationId xmlns:a16="http://schemas.microsoft.com/office/drawing/2014/main" id="{D4755932-1B15-C000-066F-FB4B9E381AAA}"/>
                </a:ext>
              </a:extLst>
            </p:cNvPr>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8;p2">
              <a:extLst>
                <a:ext uri="{FF2B5EF4-FFF2-40B4-BE49-F238E27FC236}">
                  <a16:creationId xmlns:a16="http://schemas.microsoft.com/office/drawing/2014/main" id="{D0E59F82-A64A-AD74-AD9A-3F57C542ED3E}"/>
                </a:ext>
              </a:extLst>
            </p:cNvPr>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9;p2">
              <a:extLst>
                <a:ext uri="{FF2B5EF4-FFF2-40B4-BE49-F238E27FC236}">
                  <a16:creationId xmlns:a16="http://schemas.microsoft.com/office/drawing/2014/main" id="{B2A3535D-BA36-AAF2-B716-0594CD09974F}"/>
                </a:ext>
              </a:extLst>
            </p:cNvPr>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10;p2">
              <a:extLst>
                <a:ext uri="{FF2B5EF4-FFF2-40B4-BE49-F238E27FC236}">
                  <a16:creationId xmlns:a16="http://schemas.microsoft.com/office/drawing/2014/main" id="{46E68BB4-B692-21BE-0D81-290CA3952702}"/>
                </a:ext>
              </a:extLst>
            </p:cNvPr>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11;p2">
              <a:extLst>
                <a:ext uri="{FF2B5EF4-FFF2-40B4-BE49-F238E27FC236}">
                  <a16:creationId xmlns:a16="http://schemas.microsoft.com/office/drawing/2014/main" id="{D9831BB3-5F37-CCED-ED31-5D9EEEFAC773}"/>
                </a:ext>
              </a:extLst>
            </p:cNvPr>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12;p2">
              <a:extLst>
                <a:ext uri="{FF2B5EF4-FFF2-40B4-BE49-F238E27FC236}">
                  <a16:creationId xmlns:a16="http://schemas.microsoft.com/office/drawing/2014/main" id="{8B2A04F4-1306-7B03-8A51-31BA0B0B2C62}"/>
                </a:ext>
              </a:extLst>
            </p:cNvPr>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13;p2">
              <a:extLst>
                <a:ext uri="{FF2B5EF4-FFF2-40B4-BE49-F238E27FC236}">
                  <a16:creationId xmlns:a16="http://schemas.microsoft.com/office/drawing/2014/main" id="{87357D57-A207-327F-0B5C-4A27D28545FA}"/>
                </a:ext>
              </a:extLst>
            </p:cNvPr>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4;p2">
              <a:extLst>
                <a:ext uri="{FF2B5EF4-FFF2-40B4-BE49-F238E27FC236}">
                  <a16:creationId xmlns:a16="http://schemas.microsoft.com/office/drawing/2014/main" id="{B9BDE738-0784-D17C-CCFB-E1A2598632AE}"/>
                </a:ext>
              </a:extLst>
            </p:cNvPr>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5;p2">
              <a:extLst>
                <a:ext uri="{FF2B5EF4-FFF2-40B4-BE49-F238E27FC236}">
                  <a16:creationId xmlns:a16="http://schemas.microsoft.com/office/drawing/2014/main" id="{181FBE53-7206-12F2-98DE-B91E97FD2055}"/>
                </a:ext>
              </a:extLst>
            </p:cNvPr>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6;p2">
              <a:extLst>
                <a:ext uri="{FF2B5EF4-FFF2-40B4-BE49-F238E27FC236}">
                  <a16:creationId xmlns:a16="http://schemas.microsoft.com/office/drawing/2014/main" id="{CEBF6C23-F90E-7268-BEC1-FC874A05A4D3}"/>
                </a:ext>
              </a:extLst>
            </p:cNvPr>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7;p2">
              <a:extLst>
                <a:ext uri="{FF2B5EF4-FFF2-40B4-BE49-F238E27FC236}">
                  <a16:creationId xmlns:a16="http://schemas.microsoft.com/office/drawing/2014/main" id="{D10B4E45-DF06-789B-EDF4-D61B96222729}"/>
                </a:ext>
              </a:extLst>
            </p:cNvPr>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8;p2">
              <a:extLst>
                <a:ext uri="{FF2B5EF4-FFF2-40B4-BE49-F238E27FC236}">
                  <a16:creationId xmlns:a16="http://schemas.microsoft.com/office/drawing/2014/main" id="{E5744E86-CA79-5F64-93EB-F753F4BA44D1}"/>
                </a:ext>
              </a:extLst>
            </p:cNvPr>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9;p2">
              <a:extLst>
                <a:ext uri="{FF2B5EF4-FFF2-40B4-BE49-F238E27FC236}">
                  <a16:creationId xmlns:a16="http://schemas.microsoft.com/office/drawing/2014/main" id="{01167CA8-E3A0-22AC-5B49-E576AF398410}"/>
                </a:ext>
              </a:extLst>
            </p:cNvPr>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20;p2">
              <a:extLst>
                <a:ext uri="{FF2B5EF4-FFF2-40B4-BE49-F238E27FC236}">
                  <a16:creationId xmlns:a16="http://schemas.microsoft.com/office/drawing/2014/main" id="{F6A08FEA-1D00-763E-9FB7-464D31081FF0}"/>
                </a:ext>
              </a:extLst>
            </p:cNvPr>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21;p2">
              <a:extLst>
                <a:ext uri="{FF2B5EF4-FFF2-40B4-BE49-F238E27FC236}">
                  <a16:creationId xmlns:a16="http://schemas.microsoft.com/office/drawing/2014/main" id="{0E6C98D4-41F9-B39B-BE65-F72179E3B0E4}"/>
                </a:ext>
              </a:extLst>
            </p:cNvPr>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22;p2">
              <a:extLst>
                <a:ext uri="{FF2B5EF4-FFF2-40B4-BE49-F238E27FC236}">
                  <a16:creationId xmlns:a16="http://schemas.microsoft.com/office/drawing/2014/main" id="{405BF325-37AA-905D-4442-AA0094BB2406}"/>
                </a:ext>
              </a:extLst>
            </p:cNvPr>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23;p2">
              <a:extLst>
                <a:ext uri="{FF2B5EF4-FFF2-40B4-BE49-F238E27FC236}">
                  <a16:creationId xmlns:a16="http://schemas.microsoft.com/office/drawing/2014/main" id="{6E7E5EBF-CD8E-B1FC-F38A-50E6C2BBD988}"/>
                </a:ext>
              </a:extLst>
            </p:cNvPr>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4;p2">
              <a:extLst>
                <a:ext uri="{FF2B5EF4-FFF2-40B4-BE49-F238E27FC236}">
                  <a16:creationId xmlns:a16="http://schemas.microsoft.com/office/drawing/2014/main" id="{313E5BB3-D17E-CBED-F23B-420A87CA749A}"/>
                </a:ext>
              </a:extLst>
            </p:cNvPr>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5;p2">
              <a:extLst>
                <a:ext uri="{FF2B5EF4-FFF2-40B4-BE49-F238E27FC236}">
                  <a16:creationId xmlns:a16="http://schemas.microsoft.com/office/drawing/2014/main" id="{59B58606-4686-B21F-5675-F6830FD2FC8D}"/>
                </a:ext>
              </a:extLst>
            </p:cNvPr>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6;p2">
              <a:extLst>
                <a:ext uri="{FF2B5EF4-FFF2-40B4-BE49-F238E27FC236}">
                  <a16:creationId xmlns:a16="http://schemas.microsoft.com/office/drawing/2014/main" id="{C06115AB-E26E-407A-92E2-A502EEF90289}"/>
                </a:ext>
              </a:extLst>
            </p:cNvPr>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7;p2">
              <a:extLst>
                <a:ext uri="{FF2B5EF4-FFF2-40B4-BE49-F238E27FC236}">
                  <a16:creationId xmlns:a16="http://schemas.microsoft.com/office/drawing/2014/main" id="{F6974062-5AD2-6C99-CF4D-7CF68F283801}"/>
                </a:ext>
              </a:extLst>
            </p:cNvPr>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8;p2">
              <a:extLst>
                <a:ext uri="{FF2B5EF4-FFF2-40B4-BE49-F238E27FC236}">
                  <a16:creationId xmlns:a16="http://schemas.microsoft.com/office/drawing/2014/main" id="{0F453C99-E182-1BA0-8854-677E2FE8C3E6}"/>
                </a:ext>
              </a:extLst>
            </p:cNvPr>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9;p2">
              <a:extLst>
                <a:ext uri="{FF2B5EF4-FFF2-40B4-BE49-F238E27FC236}">
                  <a16:creationId xmlns:a16="http://schemas.microsoft.com/office/drawing/2014/main" id="{EB3C4433-AC2C-070F-591F-5D9F83F2E848}"/>
                </a:ext>
              </a:extLst>
            </p:cNvPr>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30;p2">
              <a:extLst>
                <a:ext uri="{FF2B5EF4-FFF2-40B4-BE49-F238E27FC236}">
                  <a16:creationId xmlns:a16="http://schemas.microsoft.com/office/drawing/2014/main" id="{C7394367-8628-5BFC-B904-312C4B302B0B}"/>
                </a:ext>
              </a:extLst>
            </p:cNvPr>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31;p2">
              <a:extLst>
                <a:ext uri="{FF2B5EF4-FFF2-40B4-BE49-F238E27FC236}">
                  <a16:creationId xmlns:a16="http://schemas.microsoft.com/office/drawing/2014/main" id="{9EBE7343-0E9C-00D2-093C-4519BC8FB46B}"/>
                </a:ext>
              </a:extLst>
            </p:cNvPr>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32;p2">
              <a:extLst>
                <a:ext uri="{FF2B5EF4-FFF2-40B4-BE49-F238E27FC236}">
                  <a16:creationId xmlns:a16="http://schemas.microsoft.com/office/drawing/2014/main" id="{C82E2D56-F573-A3E8-42D2-865C233F76A2}"/>
                </a:ext>
              </a:extLst>
            </p:cNvPr>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33;p2">
              <a:extLst>
                <a:ext uri="{FF2B5EF4-FFF2-40B4-BE49-F238E27FC236}">
                  <a16:creationId xmlns:a16="http://schemas.microsoft.com/office/drawing/2014/main" id="{5787A6DD-8A3A-F546-BDD0-D970FEC5815A}"/>
                </a:ext>
              </a:extLst>
            </p:cNvPr>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4;p2">
              <a:extLst>
                <a:ext uri="{FF2B5EF4-FFF2-40B4-BE49-F238E27FC236}">
                  <a16:creationId xmlns:a16="http://schemas.microsoft.com/office/drawing/2014/main" id="{AD854ABA-9DB0-1C2C-42EE-ED170C3D2CF2}"/>
                </a:ext>
              </a:extLst>
            </p:cNvPr>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5;p2">
              <a:extLst>
                <a:ext uri="{FF2B5EF4-FFF2-40B4-BE49-F238E27FC236}">
                  <a16:creationId xmlns:a16="http://schemas.microsoft.com/office/drawing/2014/main" id="{1940D61C-C6D8-8C92-04E4-DB4B959FD189}"/>
                </a:ext>
              </a:extLst>
            </p:cNvPr>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6;p2">
              <a:extLst>
                <a:ext uri="{FF2B5EF4-FFF2-40B4-BE49-F238E27FC236}">
                  <a16:creationId xmlns:a16="http://schemas.microsoft.com/office/drawing/2014/main" id="{F9FF5B2F-6646-7F5E-7EF4-01050838BE0B}"/>
                </a:ext>
              </a:extLst>
            </p:cNvPr>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7;p2">
              <a:extLst>
                <a:ext uri="{FF2B5EF4-FFF2-40B4-BE49-F238E27FC236}">
                  <a16:creationId xmlns:a16="http://schemas.microsoft.com/office/drawing/2014/main" id="{553BF77B-FE62-8C86-DB84-FBF96DD486C0}"/>
                </a:ext>
              </a:extLst>
            </p:cNvPr>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8;p2">
              <a:extLst>
                <a:ext uri="{FF2B5EF4-FFF2-40B4-BE49-F238E27FC236}">
                  <a16:creationId xmlns:a16="http://schemas.microsoft.com/office/drawing/2014/main" id="{2DD93CE9-BAD5-EDD6-1038-5BE2845522B6}"/>
                </a:ext>
              </a:extLst>
            </p:cNvPr>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9;p2">
              <a:extLst>
                <a:ext uri="{FF2B5EF4-FFF2-40B4-BE49-F238E27FC236}">
                  <a16:creationId xmlns:a16="http://schemas.microsoft.com/office/drawing/2014/main" id="{10789631-00BE-DE1C-C8DA-5FAD06D8C98D}"/>
                </a:ext>
              </a:extLst>
            </p:cNvPr>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40;p2">
              <a:extLst>
                <a:ext uri="{FF2B5EF4-FFF2-40B4-BE49-F238E27FC236}">
                  <a16:creationId xmlns:a16="http://schemas.microsoft.com/office/drawing/2014/main" id="{28C67D14-3E61-A5C5-6459-FFE0D4E1E026}"/>
                </a:ext>
              </a:extLst>
            </p:cNvPr>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41;p2">
              <a:extLst>
                <a:ext uri="{FF2B5EF4-FFF2-40B4-BE49-F238E27FC236}">
                  <a16:creationId xmlns:a16="http://schemas.microsoft.com/office/drawing/2014/main" id="{9ACA5EE1-499F-3C44-3BC8-C2F3FFDFB565}"/>
                </a:ext>
              </a:extLst>
            </p:cNvPr>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42;p2">
              <a:extLst>
                <a:ext uri="{FF2B5EF4-FFF2-40B4-BE49-F238E27FC236}">
                  <a16:creationId xmlns:a16="http://schemas.microsoft.com/office/drawing/2014/main" id="{DD81EF4E-237D-88D9-3E56-E3F621C9333D}"/>
                </a:ext>
              </a:extLst>
            </p:cNvPr>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43;p2">
              <a:extLst>
                <a:ext uri="{FF2B5EF4-FFF2-40B4-BE49-F238E27FC236}">
                  <a16:creationId xmlns:a16="http://schemas.microsoft.com/office/drawing/2014/main" id="{4529BBF8-5DA8-EC65-3583-A2E1A3515D87}"/>
                </a:ext>
              </a:extLst>
            </p:cNvPr>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4;p2">
              <a:extLst>
                <a:ext uri="{FF2B5EF4-FFF2-40B4-BE49-F238E27FC236}">
                  <a16:creationId xmlns:a16="http://schemas.microsoft.com/office/drawing/2014/main" id="{EDEAD01F-B0C0-3233-666F-72C7584EEC17}"/>
                </a:ext>
              </a:extLst>
            </p:cNvPr>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5;p2">
              <a:extLst>
                <a:ext uri="{FF2B5EF4-FFF2-40B4-BE49-F238E27FC236}">
                  <a16:creationId xmlns:a16="http://schemas.microsoft.com/office/drawing/2014/main" id="{CD988EF3-0D50-835A-9117-CC469E645CF1}"/>
                </a:ext>
              </a:extLst>
            </p:cNvPr>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6;p2">
              <a:extLst>
                <a:ext uri="{FF2B5EF4-FFF2-40B4-BE49-F238E27FC236}">
                  <a16:creationId xmlns:a16="http://schemas.microsoft.com/office/drawing/2014/main" id="{0B01E449-E5AE-A189-2E40-83374FF79CDD}"/>
                </a:ext>
              </a:extLst>
            </p:cNvPr>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7;p2">
              <a:extLst>
                <a:ext uri="{FF2B5EF4-FFF2-40B4-BE49-F238E27FC236}">
                  <a16:creationId xmlns:a16="http://schemas.microsoft.com/office/drawing/2014/main" id="{B0C07BCD-0D56-DCF4-2B31-DB86C2EEC71F}"/>
                </a:ext>
              </a:extLst>
            </p:cNvPr>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8;p2">
              <a:extLst>
                <a:ext uri="{FF2B5EF4-FFF2-40B4-BE49-F238E27FC236}">
                  <a16:creationId xmlns:a16="http://schemas.microsoft.com/office/drawing/2014/main" id="{28750497-BF1A-B41A-FE22-00E0EAA175B6}"/>
                </a:ext>
              </a:extLst>
            </p:cNvPr>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9;p2">
              <a:extLst>
                <a:ext uri="{FF2B5EF4-FFF2-40B4-BE49-F238E27FC236}">
                  <a16:creationId xmlns:a16="http://schemas.microsoft.com/office/drawing/2014/main" id="{394BB633-BA52-78BA-5AF5-0F2B36A2418D}"/>
                </a:ext>
              </a:extLst>
            </p:cNvPr>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50;p2">
              <a:extLst>
                <a:ext uri="{FF2B5EF4-FFF2-40B4-BE49-F238E27FC236}">
                  <a16:creationId xmlns:a16="http://schemas.microsoft.com/office/drawing/2014/main" id="{83CAB239-7AAC-F044-A040-596F462FE91F}"/>
                </a:ext>
              </a:extLst>
            </p:cNvPr>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51;p2">
              <a:extLst>
                <a:ext uri="{FF2B5EF4-FFF2-40B4-BE49-F238E27FC236}">
                  <a16:creationId xmlns:a16="http://schemas.microsoft.com/office/drawing/2014/main" id="{62E3A1BF-B192-A896-E264-092ADDBE55E2}"/>
                </a:ext>
              </a:extLst>
            </p:cNvPr>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52;p2">
              <a:extLst>
                <a:ext uri="{FF2B5EF4-FFF2-40B4-BE49-F238E27FC236}">
                  <a16:creationId xmlns:a16="http://schemas.microsoft.com/office/drawing/2014/main" id="{65408033-4415-0F5F-2E1B-C782D25C4011}"/>
                </a:ext>
              </a:extLst>
            </p:cNvPr>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53;p2">
              <a:extLst>
                <a:ext uri="{FF2B5EF4-FFF2-40B4-BE49-F238E27FC236}">
                  <a16:creationId xmlns:a16="http://schemas.microsoft.com/office/drawing/2014/main" id="{E807BCBD-A876-DF3D-3B92-8A35392BCC79}"/>
                </a:ext>
              </a:extLst>
            </p:cNvPr>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4;p2">
              <a:extLst>
                <a:ext uri="{FF2B5EF4-FFF2-40B4-BE49-F238E27FC236}">
                  <a16:creationId xmlns:a16="http://schemas.microsoft.com/office/drawing/2014/main" id="{DB8E1006-909B-EEE8-FCE4-0904F1E055A3}"/>
                </a:ext>
              </a:extLst>
            </p:cNvPr>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5;p2">
              <a:extLst>
                <a:ext uri="{FF2B5EF4-FFF2-40B4-BE49-F238E27FC236}">
                  <a16:creationId xmlns:a16="http://schemas.microsoft.com/office/drawing/2014/main" id="{86EAD0F0-2812-484C-40AE-63CD36EF1DEB}"/>
                </a:ext>
              </a:extLst>
            </p:cNvPr>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6;p2">
              <a:extLst>
                <a:ext uri="{FF2B5EF4-FFF2-40B4-BE49-F238E27FC236}">
                  <a16:creationId xmlns:a16="http://schemas.microsoft.com/office/drawing/2014/main" id="{448DBBFD-CEA2-4070-73C6-55184D2A3C0A}"/>
                </a:ext>
              </a:extLst>
            </p:cNvPr>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7;p2">
              <a:extLst>
                <a:ext uri="{FF2B5EF4-FFF2-40B4-BE49-F238E27FC236}">
                  <a16:creationId xmlns:a16="http://schemas.microsoft.com/office/drawing/2014/main" id="{3DB4B9FE-EB52-6CD4-72BC-69ADA655FC67}"/>
                </a:ext>
              </a:extLst>
            </p:cNvPr>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8;p2">
              <a:extLst>
                <a:ext uri="{FF2B5EF4-FFF2-40B4-BE49-F238E27FC236}">
                  <a16:creationId xmlns:a16="http://schemas.microsoft.com/office/drawing/2014/main" id="{F30E9B58-AD80-029A-C3CA-4489222899CF}"/>
                </a:ext>
              </a:extLst>
            </p:cNvPr>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9;p2">
              <a:extLst>
                <a:ext uri="{FF2B5EF4-FFF2-40B4-BE49-F238E27FC236}">
                  <a16:creationId xmlns:a16="http://schemas.microsoft.com/office/drawing/2014/main" id="{63399E12-B0B3-9DEF-95EE-1C557F916516}"/>
                </a:ext>
              </a:extLst>
            </p:cNvPr>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60;p2">
              <a:extLst>
                <a:ext uri="{FF2B5EF4-FFF2-40B4-BE49-F238E27FC236}">
                  <a16:creationId xmlns:a16="http://schemas.microsoft.com/office/drawing/2014/main" id="{DBBA017D-E8A8-EA2B-9769-C93AE1BE69BE}"/>
                </a:ext>
              </a:extLst>
            </p:cNvPr>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61;p2">
              <a:extLst>
                <a:ext uri="{FF2B5EF4-FFF2-40B4-BE49-F238E27FC236}">
                  <a16:creationId xmlns:a16="http://schemas.microsoft.com/office/drawing/2014/main" id="{A9B9D244-0B37-448A-FFC6-26ACF6D4378B}"/>
                </a:ext>
              </a:extLst>
            </p:cNvPr>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62;p2">
              <a:extLst>
                <a:ext uri="{FF2B5EF4-FFF2-40B4-BE49-F238E27FC236}">
                  <a16:creationId xmlns:a16="http://schemas.microsoft.com/office/drawing/2014/main" id="{4726E793-88C1-DFF2-E5D7-83329D35FB72}"/>
                </a:ext>
              </a:extLst>
            </p:cNvPr>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63;p2">
              <a:extLst>
                <a:ext uri="{FF2B5EF4-FFF2-40B4-BE49-F238E27FC236}">
                  <a16:creationId xmlns:a16="http://schemas.microsoft.com/office/drawing/2014/main" id="{447C2534-F32A-944E-7CB4-CF2C9DB43AA1}"/>
                </a:ext>
              </a:extLst>
            </p:cNvPr>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4;p2">
              <a:extLst>
                <a:ext uri="{FF2B5EF4-FFF2-40B4-BE49-F238E27FC236}">
                  <a16:creationId xmlns:a16="http://schemas.microsoft.com/office/drawing/2014/main" id="{B56958E6-E118-2A72-E153-F003B4FB41D4}"/>
                </a:ext>
              </a:extLst>
            </p:cNvPr>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5;p2">
              <a:extLst>
                <a:ext uri="{FF2B5EF4-FFF2-40B4-BE49-F238E27FC236}">
                  <a16:creationId xmlns:a16="http://schemas.microsoft.com/office/drawing/2014/main" id="{5DD5A809-5FA4-71E2-BBFD-C2CF5A4ED137}"/>
                </a:ext>
              </a:extLst>
            </p:cNvPr>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6;p2">
              <a:extLst>
                <a:ext uri="{FF2B5EF4-FFF2-40B4-BE49-F238E27FC236}">
                  <a16:creationId xmlns:a16="http://schemas.microsoft.com/office/drawing/2014/main" id="{61722E96-2798-5B70-4A5A-F3B8FD6C8996}"/>
                </a:ext>
              </a:extLst>
            </p:cNvPr>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7;p2">
              <a:extLst>
                <a:ext uri="{FF2B5EF4-FFF2-40B4-BE49-F238E27FC236}">
                  <a16:creationId xmlns:a16="http://schemas.microsoft.com/office/drawing/2014/main" id="{42D929CB-1E8F-24A6-7365-EE7DB763C9B7}"/>
                </a:ext>
              </a:extLst>
            </p:cNvPr>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8;p2">
              <a:extLst>
                <a:ext uri="{FF2B5EF4-FFF2-40B4-BE49-F238E27FC236}">
                  <a16:creationId xmlns:a16="http://schemas.microsoft.com/office/drawing/2014/main" id="{8C4B4DF1-56BB-E0D1-18CB-3CAD8149A6EE}"/>
                </a:ext>
              </a:extLst>
            </p:cNvPr>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9;p2">
              <a:extLst>
                <a:ext uri="{FF2B5EF4-FFF2-40B4-BE49-F238E27FC236}">
                  <a16:creationId xmlns:a16="http://schemas.microsoft.com/office/drawing/2014/main" id="{8E179D86-78FD-4164-769F-55B4AEF0A43C}"/>
                </a:ext>
              </a:extLst>
            </p:cNvPr>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70;p2">
              <a:extLst>
                <a:ext uri="{FF2B5EF4-FFF2-40B4-BE49-F238E27FC236}">
                  <a16:creationId xmlns:a16="http://schemas.microsoft.com/office/drawing/2014/main" id="{515CEEFE-4E1F-D240-F5F9-4E3A61DF7830}"/>
                </a:ext>
              </a:extLst>
            </p:cNvPr>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71;p2">
              <a:extLst>
                <a:ext uri="{FF2B5EF4-FFF2-40B4-BE49-F238E27FC236}">
                  <a16:creationId xmlns:a16="http://schemas.microsoft.com/office/drawing/2014/main" id="{1A18F144-F67E-172D-9219-18470CF34A77}"/>
                </a:ext>
              </a:extLst>
            </p:cNvPr>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72;p2">
              <a:extLst>
                <a:ext uri="{FF2B5EF4-FFF2-40B4-BE49-F238E27FC236}">
                  <a16:creationId xmlns:a16="http://schemas.microsoft.com/office/drawing/2014/main" id="{B2900CF2-41A2-0129-3EBC-CEC8B28E95E6}"/>
                </a:ext>
              </a:extLst>
            </p:cNvPr>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73;p2">
              <a:extLst>
                <a:ext uri="{FF2B5EF4-FFF2-40B4-BE49-F238E27FC236}">
                  <a16:creationId xmlns:a16="http://schemas.microsoft.com/office/drawing/2014/main" id="{71A317BA-D544-5AEC-A686-2FED503AA414}"/>
                </a:ext>
              </a:extLst>
            </p:cNvPr>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4;p2">
              <a:extLst>
                <a:ext uri="{FF2B5EF4-FFF2-40B4-BE49-F238E27FC236}">
                  <a16:creationId xmlns:a16="http://schemas.microsoft.com/office/drawing/2014/main" id="{32CE988E-8AF7-CF65-A899-B0082C807E84}"/>
                </a:ext>
              </a:extLst>
            </p:cNvPr>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5;p2">
              <a:extLst>
                <a:ext uri="{FF2B5EF4-FFF2-40B4-BE49-F238E27FC236}">
                  <a16:creationId xmlns:a16="http://schemas.microsoft.com/office/drawing/2014/main" id="{E9FE0505-1DA2-21EA-2098-F13CDD1ABA61}"/>
                </a:ext>
              </a:extLst>
            </p:cNvPr>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6;p2">
              <a:extLst>
                <a:ext uri="{FF2B5EF4-FFF2-40B4-BE49-F238E27FC236}">
                  <a16:creationId xmlns:a16="http://schemas.microsoft.com/office/drawing/2014/main" id="{A2E33511-1EA5-A3E3-A7DC-A7951E49396F}"/>
                </a:ext>
              </a:extLst>
            </p:cNvPr>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7;p2">
              <a:extLst>
                <a:ext uri="{FF2B5EF4-FFF2-40B4-BE49-F238E27FC236}">
                  <a16:creationId xmlns:a16="http://schemas.microsoft.com/office/drawing/2014/main" id="{7DFEE179-EBFC-0550-93EA-AA9ED4C87669}"/>
                </a:ext>
              </a:extLst>
            </p:cNvPr>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8;p2">
              <a:extLst>
                <a:ext uri="{FF2B5EF4-FFF2-40B4-BE49-F238E27FC236}">
                  <a16:creationId xmlns:a16="http://schemas.microsoft.com/office/drawing/2014/main" id="{EDE48506-5E33-2B26-569B-3BF248E92605}"/>
                </a:ext>
              </a:extLst>
            </p:cNvPr>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9;p2">
              <a:extLst>
                <a:ext uri="{FF2B5EF4-FFF2-40B4-BE49-F238E27FC236}">
                  <a16:creationId xmlns:a16="http://schemas.microsoft.com/office/drawing/2014/main" id="{8E5E5198-EE94-7A52-7164-BF0200B409EB}"/>
                </a:ext>
              </a:extLst>
            </p:cNvPr>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80;p2">
              <a:extLst>
                <a:ext uri="{FF2B5EF4-FFF2-40B4-BE49-F238E27FC236}">
                  <a16:creationId xmlns:a16="http://schemas.microsoft.com/office/drawing/2014/main" id="{01E9D2BD-4008-5E80-9183-166ADFB80CBA}"/>
                </a:ext>
              </a:extLst>
            </p:cNvPr>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81;p2">
              <a:extLst>
                <a:ext uri="{FF2B5EF4-FFF2-40B4-BE49-F238E27FC236}">
                  <a16:creationId xmlns:a16="http://schemas.microsoft.com/office/drawing/2014/main" id="{41DC2866-7482-6DCE-E867-58404C6E9D10}"/>
                </a:ext>
              </a:extLst>
            </p:cNvPr>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82;p2">
              <a:extLst>
                <a:ext uri="{FF2B5EF4-FFF2-40B4-BE49-F238E27FC236}">
                  <a16:creationId xmlns:a16="http://schemas.microsoft.com/office/drawing/2014/main" id="{62FED128-1C4F-9A7F-930A-77CF4EBB0286}"/>
                </a:ext>
              </a:extLst>
            </p:cNvPr>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83;p2">
              <a:extLst>
                <a:ext uri="{FF2B5EF4-FFF2-40B4-BE49-F238E27FC236}">
                  <a16:creationId xmlns:a16="http://schemas.microsoft.com/office/drawing/2014/main" id="{D00A40A2-C723-DB95-BCA9-3D560398B050}"/>
                </a:ext>
              </a:extLst>
            </p:cNvPr>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4;p2">
              <a:extLst>
                <a:ext uri="{FF2B5EF4-FFF2-40B4-BE49-F238E27FC236}">
                  <a16:creationId xmlns:a16="http://schemas.microsoft.com/office/drawing/2014/main" id="{37E640FB-9A61-EFBE-054E-D3F13DC1CA2B}"/>
                </a:ext>
              </a:extLst>
            </p:cNvPr>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5;p2">
              <a:extLst>
                <a:ext uri="{FF2B5EF4-FFF2-40B4-BE49-F238E27FC236}">
                  <a16:creationId xmlns:a16="http://schemas.microsoft.com/office/drawing/2014/main" id="{A2F62E99-8030-F2EC-20AD-026195E8F86F}"/>
                </a:ext>
              </a:extLst>
            </p:cNvPr>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6;p2">
              <a:extLst>
                <a:ext uri="{FF2B5EF4-FFF2-40B4-BE49-F238E27FC236}">
                  <a16:creationId xmlns:a16="http://schemas.microsoft.com/office/drawing/2014/main" id="{E2134A27-D038-A7CB-5EB1-38C05CA751E1}"/>
                </a:ext>
              </a:extLst>
            </p:cNvPr>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7;p2">
              <a:extLst>
                <a:ext uri="{FF2B5EF4-FFF2-40B4-BE49-F238E27FC236}">
                  <a16:creationId xmlns:a16="http://schemas.microsoft.com/office/drawing/2014/main" id="{06024922-41DD-29FC-7BDD-4A95A07A73E1}"/>
                </a:ext>
              </a:extLst>
            </p:cNvPr>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8;p2">
              <a:extLst>
                <a:ext uri="{FF2B5EF4-FFF2-40B4-BE49-F238E27FC236}">
                  <a16:creationId xmlns:a16="http://schemas.microsoft.com/office/drawing/2014/main" id="{CF97D10F-3484-6D9D-F6C4-5942474D3EA0}"/>
                </a:ext>
              </a:extLst>
            </p:cNvPr>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9;p2">
              <a:extLst>
                <a:ext uri="{FF2B5EF4-FFF2-40B4-BE49-F238E27FC236}">
                  <a16:creationId xmlns:a16="http://schemas.microsoft.com/office/drawing/2014/main" id="{7CC6DF30-7039-7C62-3889-126663B48CFA}"/>
                </a:ext>
              </a:extLst>
            </p:cNvPr>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90;p2">
              <a:extLst>
                <a:ext uri="{FF2B5EF4-FFF2-40B4-BE49-F238E27FC236}">
                  <a16:creationId xmlns:a16="http://schemas.microsoft.com/office/drawing/2014/main" id="{7FDABDB0-D65F-59C5-99E0-3382C88E8ECD}"/>
                </a:ext>
              </a:extLst>
            </p:cNvPr>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91;p2">
              <a:extLst>
                <a:ext uri="{FF2B5EF4-FFF2-40B4-BE49-F238E27FC236}">
                  <a16:creationId xmlns:a16="http://schemas.microsoft.com/office/drawing/2014/main" id="{98DFD5EB-ED5A-A308-5037-663D48824C01}"/>
                </a:ext>
              </a:extLst>
            </p:cNvPr>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92;p2">
              <a:extLst>
                <a:ext uri="{FF2B5EF4-FFF2-40B4-BE49-F238E27FC236}">
                  <a16:creationId xmlns:a16="http://schemas.microsoft.com/office/drawing/2014/main" id="{E9684CA0-F999-9B91-F981-071F8E8694F2}"/>
                </a:ext>
              </a:extLst>
            </p:cNvPr>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93;p2">
              <a:extLst>
                <a:ext uri="{FF2B5EF4-FFF2-40B4-BE49-F238E27FC236}">
                  <a16:creationId xmlns:a16="http://schemas.microsoft.com/office/drawing/2014/main" id="{550D65F3-647D-5057-BCA3-AE4F924753AD}"/>
                </a:ext>
              </a:extLst>
            </p:cNvPr>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4;p2">
              <a:extLst>
                <a:ext uri="{FF2B5EF4-FFF2-40B4-BE49-F238E27FC236}">
                  <a16:creationId xmlns:a16="http://schemas.microsoft.com/office/drawing/2014/main" id="{5BD6E9CE-35F5-B604-CB25-C81F1D98CDD2}"/>
                </a:ext>
              </a:extLst>
            </p:cNvPr>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5;p2">
              <a:extLst>
                <a:ext uri="{FF2B5EF4-FFF2-40B4-BE49-F238E27FC236}">
                  <a16:creationId xmlns:a16="http://schemas.microsoft.com/office/drawing/2014/main" id="{6CC59C93-5280-98DF-E5E9-C93EAAA89995}"/>
                </a:ext>
              </a:extLst>
            </p:cNvPr>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6;p2">
              <a:extLst>
                <a:ext uri="{FF2B5EF4-FFF2-40B4-BE49-F238E27FC236}">
                  <a16:creationId xmlns:a16="http://schemas.microsoft.com/office/drawing/2014/main" id="{89CA0113-1973-F92A-B6F1-290CDCB7C156}"/>
                </a:ext>
              </a:extLst>
            </p:cNvPr>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7;p2">
              <a:extLst>
                <a:ext uri="{FF2B5EF4-FFF2-40B4-BE49-F238E27FC236}">
                  <a16:creationId xmlns:a16="http://schemas.microsoft.com/office/drawing/2014/main" id="{6B836137-D4F4-F33E-B0C9-F259D4C02E43}"/>
                </a:ext>
              </a:extLst>
            </p:cNvPr>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8;p2">
              <a:extLst>
                <a:ext uri="{FF2B5EF4-FFF2-40B4-BE49-F238E27FC236}">
                  <a16:creationId xmlns:a16="http://schemas.microsoft.com/office/drawing/2014/main" id="{82738C1F-F0EF-6FBA-A918-892E4A8C704D}"/>
                </a:ext>
              </a:extLst>
            </p:cNvPr>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9;p2">
              <a:extLst>
                <a:ext uri="{FF2B5EF4-FFF2-40B4-BE49-F238E27FC236}">
                  <a16:creationId xmlns:a16="http://schemas.microsoft.com/office/drawing/2014/main" id="{923FED8A-329A-FF1D-0815-0CA74C09B0B9}"/>
                </a:ext>
              </a:extLst>
            </p:cNvPr>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500;p2">
              <a:extLst>
                <a:ext uri="{FF2B5EF4-FFF2-40B4-BE49-F238E27FC236}">
                  <a16:creationId xmlns:a16="http://schemas.microsoft.com/office/drawing/2014/main" id="{B3E1FF23-DCF0-C215-2924-C3E7E5A828DC}"/>
                </a:ext>
              </a:extLst>
            </p:cNvPr>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501;p2">
              <a:extLst>
                <a:ext uri="{FF2B5EF4-FFF2-40B4-BE49-F238E27FC236}">
                  <a16:creationId xmlns:a16="http://schemas.microsoft.com/office/drawing/2014/main" id="{0AEB4216-7169-8D58-E24D-8CF78E482067}"/>
                </a:ext>
              </a:extLst>
            </p:cNvPr>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502;p2">
              <a:extLst>
                <a:ext uri="{FF2B5EF4-FFF2-40B4-BE49-F238E27FC236}">
                  <a16:creationId xmlns:a16="http://schemas.microsoft.com/office/drawing/2014/main" id="{EAD91E5F-F893-0014-2747-A31597191C8A}"/>
                </a:ext>
              </a:extLst>
            </p:cNvPr>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503;p2">
              <a:extLst>
                <a:ext uri="{FF2B5EF4-FFF2-40B4-BE49-F238E27FC236}">
                  <a16:creationId xmlns:a16="http://schemas.microsoft.com/office/drawing/2014/main" id="{0FC70877-C741-6CCB-AC3D-05F6BFB97AC4}"/>
                </a:ext>
              </a:extLst>
            </p:cNvPr>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4;p2">
              <a:extLst>
                <a:ext uri="{FF2B5EF4-FFF2-40B4-BE49-F238E27FC236}">
                  <a16:creationId xmlns:a16="http://schemas.microsoft.com/office/drawing/2014/main" id="{FF94E69D-E193-FDD2-89CA-85EEB9BAE4EE}"/>
                </a:ext>
              </a:extLst>
            </p:cNvPr>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5;p2">
              <a:extLst>
                <a:ext uri="{FF2B5EF4-FFF2-40B4-BE49-F238E27FC236}">
                  <a16:creationId xmlns:a16="http://schemas.microsoft.com/office/drawing/2014/main" id="{A5817F7D-1CF4-1B1A-11B0-F65C749FF986}"/>
                </a:ext>
              </a:extLst>
            </p:cNvPr>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6;p2">
              <a:extLst>
                <a:ext uri="{FF2B5EF4-FFF2-40B4-BE49-F238E27FC236}">
                  <a16:creationId xmlns:a16="http://schemas.microsoft.com/office/drawing/2014/main" id="{6BA6E276-CEB9-0241-A269-611FC904332E}"/>
                </a:ext>
              </a:extLst>
            </p:cNvPr>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7;p2">
              <a:extLst>
                <a:ext uri="{FF2B5EF4-FFF2-40B4-BE49-F238E27FC236}">
                  <a16:creationId xmlns:a16="http://schemas.microsoft.com/office/drawing/2014/main" id="{A2DECF81-BEB5-F513-8C6C-82000DB47C97}"/>
                </a:ext>
              </a:extLst>
            </p:cNvPr>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8;p2">
              <a:extLst>
                <a:ext uri="{FF2B5EF4-FFF2-40B4-BE49-F238E27FC236}">
                  <a16:creationId xmlns:a16="http://schemas.microsoft.com/office/drawing/2014/main" id="{306B6271-7DD7-0BB5-B877-D657DFCF41CE}"/>
                </a:ext>
              </a:extLst>
            </p:cNvPr>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9;p2">
              <a:extLst>
                <a:ext uri="{FF2B5EF4-FFF2-40B4-BE49-F238E27FC236}">
                  <a16:creationId xmlns:a16="http://schemas.microsoft.com/office/drawing/2014/main" id="{24DF4506-BF65-5872-87F6-D2B25E748470}"/>
                </a:ext>
              </a:extLst>
            </p:cNvPr>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10;p2">
              <a:extLst>
                <a:ext uri="{FF2B5EF4-FFF2-40B4-BE49-F238E27FC236}">
                  <a16:creationId xmlns:a16="http://schemas.microsoft.com/office/drawing/2014/main" id="{E39448FD-B826-2940-21B9-957C58522393}"/>
                </a:ext>
              </a:extLst>
            </p:cNvPr>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11;p2">
              <a:extLst>
                <a:ext uri="{FF2B5EF4-FFF2-40B4-BE49-F238E27FC236}">
                  <a16:creationId xmlns:a16="http://schemas.microsoft.com/office/drawing/2014/main" id="{1F6C38C8-C1B3-FF79-877D-5AD15365F40F}"/>
                </a:ext>
              </a:extLst>
            </p:cNvPr>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12;p2">
              <a:extLst>
                <a:ext uri="{FF2B5EF4-FFF2-40B4-BE49-F238E27FC236}">
                  <a16:creationId xmlns:a16="http://schemas.microsoft.com/office/drawing/2014/main" id="{D73C675F-9448-2B5F-8D18-31E46B334289}"/>
                </a:ext>
              </a:extLst>
            </p:cNvPr>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13;p2">
              <a:extLst>
                <a:ext uri="{FF2B5EF4-FFF2-40B4-BE49-F238E27FC236}">
                  <a16:creationId xmlns:a16="http://schemas.microsoft.com/office/drawing/2014/main" id="{7A472003-4856-1B99-D0DE-4E6C485B323A}"/>
                </a:ext>
              </a:extLst>
            </p:cNvPr>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4;p2">
              <a:extLst>
                <a:ext uri="{FF2B5EF4-FFF2-40B4-BE49-F238E27FC236}">
                  <a16:creationId xmlns:a16="http://schemas.microsoft.com/office/drawing/2014/main" id="{0D1842DA-0490-F8FD-5BDD-E7E7F3278EAD}"/>
                </a:ext>
              </a:extLst>
            </p:cNvPr>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5;p2">
              <a:extLst>
                <a:ext uri="{FF2B5EF4-FFF2-40B4-BE49-F238E27FC236}">
                  <a16:creationId xmlns:a16="http://schemas.microsoft.com/office/drawing/2014/main" id="{9F5B5CAC-6E40-2620-271C-59468611FF74}"/>
                </a:ext>
              </a:extLst>
            </p:cNvPr>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6;p2">
              <a:extLst>
                <a:ext uri="{FF2B5EF4-FFF2-40B4-BE49-F238E27FC236}">
                  <a16:creationId xmlns:a16="http://schemas.microsoft.com/office/drawing/2014/main" id="{9C5FDC26-5C3E-0B6B-FD92-4C05A094D846}"/>
                </a:ext>
              </a:extLst>
            </p:cNvPr>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7;p2">
              <a:extLst>
                <a:ext uri="{FF2B5EF4-FFF2-40B4-BE49-F238E27FC236}">
                  <a16:creationId xmlns:a16="http://schemas.microsoft.com/office/drawing/2014/main" id="{05851409-9240-D4ED-BDAA-96A5F4639035}"/>
                </a:ext>
              </a:extLst>
            </p:cNvPr>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8;p2">
              <a:extLst>
                <a:ext uri="{FF2B5EF4-FFF2-40B4-BE49-F238E27FC236}">
                  <a16:creationId xmlns:a16="http://schemas.microsoft.com/office/drawing/2014/main" id="{44EBE83B-87B2-FD93-F689-24304A989AE7}"/>
                </a:ext>
              </a:extLst>
            </p:cNvPr>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9;p2">
              <a:extLst>
                <a:ext uri="{FF2B5EF4-FFF2-40B4-BE49-F238E27FC236}">
                  <a16:creationId xmlns:a16="http://schemas.microsoft.com/office/drawing/2014/main" id="{420B07B1-825E-7492-2992-CE3682D26429}"/>
                </a:ext>
              </a:extLst>
            </p:cNvPr>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20;p2">
              <a:extLst>
                <a:ext uri="{FF2B5EF4-FFF2-40B4-BE49-F238E27FC236}">
                  <a16:creationId xmlns:a16="http://schemas.microsoft.com/office/drawing/2014/main" id="{55980D0A-B5BA-A490-2A24-649378528BCD}"/>
                </a:ext>
              </a:extLst>
            </p:cNvPr>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21;p2">
              <a:extLst>
                <a:ext uri="{FF2B5EF4-FFF2-40B4-BE49-F238E27FC236}">
                  <a16:creationId xmlns:a16="http://schemas.microsoft.com/office/drawing/2014/main" id="{73C4A9D1-9DA4-3C29-6C8C-37868EC86AE9}"/>
                </a:ext>
              </a:extLst>
            </p:cNvPr>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22;p2">
              <a:extLst>
                <a:ext uri="{FF2B5EF4-FFF2-40B4-BE49-F238E27FC236}">
                  <a16:creationId xmlns:a16="http://schemas.microsoft.com/office/drawing/2014/main" id="{7313E256-B1D4-F330-113F-A37BF862E991}"/>
                </a:ext>
              </a:extLst>
            </p:cNvPr>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23;p2">
              <a:extLst>
                <a:ext uri="{FF2B5EF4-FFF2-40B4-BE49-F238E27FC236}">
                  <a16:creationId xmlns:a16="http://schemas.microsoft.com/office/drawing/2014/main" id="{4913EEC3-3481-A236-006B-A6506F79F27A}"/>
                </a:ext>
              </a:extLst>
            </p:cNvPr>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4;p2">
              <a:extLst>
                <a:ext uri="{FF2B5EF4-FFF2-40B4-BE49-F238E27FC236}">
                  <a16:creationId xmlns:a16="http://schemas.microsoft.com/office/drawing/2014/main" id="{CDC91464-686F-08FD-BEB8-226D575E2D5E}"/>
                </a:ext>
              </a:extLst>
            </p:cNvPr>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5;p2">
              <a:extLst>
                <a:ext uri="{FF2B5EF4-FFF2-40B4-BE49-F238E27FC236}">
                  <a16:creationId xmlns:a16="http://schemas.microsoft.com/office/drawing/2014/main" id="{2526538D-6AE3-A0A9-A14C-CC836A3897F0}"/>
                </a:ext>
              </a:extLst>
            </p:cNvPr>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6;p2">
              <a:extLst>
                <a:ext uri="{FF2B5EF4-FFF2-40B4-BE49-F238E27FC236}">
                  <a16:creationId xmlns:a16="http://schemas.microsoft.com/office/drawing/2014/main" id="{E788C0EB-815D-147F-C7A2-A777BF2EED9D}"/>
                </a:ext>
              </a:extLst>
            </p:cNvPr>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7;p2">
              <a:extLst>
                <a:ext uri="{FF2B5EF4-FFF2-40B4-BE49-F238E27FC236}">
                  <a16:creationId xmlns:a16="http://schemas.microsoft.com/office/drawing/2014/main" id="{09434CA6-BEB5-649F-1180-58801924A787}"/>
                </a:ext>
              </a:extLst>
            </p:cNvPr>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8;p2">
              <a:extLst>
                <a:ext uri="{FF2B5EF4-FFF2-40B4-BE49-F238E27FC236}">
                  <a16:creationId xmlns:a16="http://schemas.microsoft.com/office/drawing/2014/main" id="{6C1AC254-C63D-0869-6554-7C41B6D93404}"/>
                </a:ext>
              </a:extLst>
            </p:cNvPr>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9;p2">
              <a:extLst>
                <a:ext uri="{FF2B5EF4-FFF2-40B4-BE49-F238E27FC236}">
                  <a16:creationId xmlns:a16="http://schemas.microsoft.com/office/drawing/2014/main" id="{C8CD3268-8BB5-41E6-16DB-40A7663B2416}"/>
                </a:ext>
              </a:extLst>
            </p:cNvPr>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30;p2">
              <a:extLst>
                <a:ext uri="{FF2B5EF4-FFF2-40B4-BE49-F238E27FC236}">
                  <a16:creationId xmlns:a16="http://schemas.microsoft.com/office/drawing/2014/main" id="{779C2496-FAAA-C121-CB97-065E7ADFB121}"/>
                </a:ext>
              </a:extLst>
            </p:cNvPr>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31;p2">
              <a:extLst>
                <a:ext uri="{FF2B5EF4-FFF2-40B4-BE49-F238E27FC236}">
                  <a16:creationId xmlns:a16="http://schemas.microsoft.com/office/drawing/2014/main" id="{30615B12-4AE6-392D-C0BF-35073764108B}"/>
                </a:ext>
              </a:extLst>
            </p:cNvPr>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32;p2">
              <a:extLst>
                <a:ext uri="{FF2B5EF4-FFF2-40B4-BE49-F238E27FC236}">
                  <a16:creationId xmlns:a16="http://schemas.microsoft.com/office/drawing/2014/main" id="{A72A6FD2-E8C6-FAFE-894D-0B8C28FB7B67}"/>
                </a:ext>
              </a:extLst>
            </p:cNvPr>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33;p2">
              <a:extLst>
                <a:ext uri="{FF2B5EF4-FFF2-40B4-BE49-F238E27FC236}">
                  <a16:creationId xmlns:a16="http://schemas.microsoft.com/office/drawing/2014/main" id="{D09E9B3A-2D91-C97C-E271-F65270F15121}"/>
                </a:ext>
              </a:extLst>
            </p:cNvPr>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4;p2">
              <a:extLst>
                <a:ext uri="{FF2B5EF4-FFF2-40B4-BE49-F238E27FC236}">
                  <a16:creationId xmlns:a16="http://schemas.microsoft.com/office/drawing/2014/main" id="{A6EB972B-3EF0-A702-6065-0A3D4A783453}"/>
                </a:ext>
              </a:extLst>
            </p:cNvPr>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5;p2">
              <a:extLst>
                <a:ext uri="{FF2B5EF4-FFF2-40B4-BE49-F238E27FC236}">
                  <a16:creationId xmlns:a16="http://schemas.microsoft.com/office/drawing/2014/main" id="{49DC745C-8048-D5F0-917A-3DB82838BE0F}"/>
                </a:ext>
              </a:extLst>
            </p:cNvPr>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6;p2">
              <a:extLst>
                <a:ext uri="{FF2B5EF4-FFF2-40B4-BE49-F238E27FC236}">
                  <a16:creationId xmlns:a16="http://schemas.microsoft.com/office/drawing/2014/main" id="{F8DBA55D-3BDC-1BA2-B03A-8214CF454A3E}"/>
                </a:ext>
              </a:extLst>
            </p:cNvPr>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7;p2">
              <a:extLst>
                <a:ext uri="{FF2B5EF4-FFF2-40B4-BE49-F238E27FC236}">
                  <a16:creationId xmlns:a16="http://schemas.microsoft.com/office/drawing/2014/main" id="{76BDBB4D-181E-0C76-F7D4-43EC48B2B015}"/>
                </a:ext>
              </a:extLst>
            </p:cNvPr>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8;p2">
              <a:extLst>
                <a:ext uri="{FF2B5EF4-FFF2-40B4-BE49-F238E27FC236}">
                  <a16:creationId xmlns:a16="http://schemas.microsoft.com/office/drawing/2014/main" id="{5BE7F544-ACBF-410D-7802-F111177017C3}"/>
                </a:ext>
              </a:extLst>
            </p:cNvPr>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9;p2">
              <a:extLst>
                <a:ext uri="{FF2B5EF4-FFF2-40B4-BE49-F238E27FC236}">
                  <a16:creationId xmlns:a16="http://schemas.microsoft.com/office/drawing/2014/main" id="{7EFB52EC-CE39-DC41-2807-D9616E7C1EDD}"/>
                </a:ext>
              </a:extLst>
            </p:cNvPr>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40;p2">
              <a:extLst>
                <a:ext uri="{FF2B5EF4-FFF2-40B4-BE49-F238E27FC236}">
                  <a16:creationId xmlns:a16="http://schemas.microsoft.com/office/drawing/2014/main" id="{4B142CDE-B1C5-F2DA-BB44-A52476C49859}"/>
                </a:ext>
              </a:extLst>
            </p:cNvPr>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41;p2">
              <a:extLst>
                <a:ext uri="{FF2B5EF4-FFF2-40B4-BE49-F238E27FC236}">
                  <a16:creationId xmlns:a16="http://schemas.microsoft.com/office/drawing/2014/main" id="{F54D9FB0-942F-457A-48D6-BF8B04103896}"/>
                </a:ext>
              </a:extLst>
            </p:cNvPr>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42;p2">
              <a:extLst>
                <a:ext uri="{FF2B5EF4-FFF2-40B4-BE49-F238E27FC236}">
                  <a16:creationId xmlns:a16="http://schemas.microsoft.com/office/drawing/2014/main" id="{B05F4046-8650-C554-2572-D4E1E683AF82}"/>
                </a:ext>
              </a:extLst>
            </p:cNvPr>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43;p2">
              <a:extLst>
                <a:ext uri="{FF2B5EF4-FFF2-40B4-BE49-F238E27FC236}">
                  <a16:creationId xmlns:a16="http://schemas.microsoft.com/office/drawing/2014/main" id="{4493A009-FA8F-4DB6-28E4-331F0F76B147}"/>
                </a:ext>
              </a:extLst>
            </p:cNvPr>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4;p2">
              <a:extLst>
                <a:ext uri="{FF2B5EF4-FFF2-40B4-BE49-F238E27FC236}">
                  <a16:creationId xmlns:a16="http://schemas.microsoft.com/office/drawing/2014/main" id="{5261AAE6-7E0D-9C7F-1F31-265364EC04DB}"/>
                </a:ext>
              </a:extLst>
            </p:cNvPr>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5;p2">
              <a:extLst>
                <a:ext uri="{FF2B5EF4-FFF2-40B4-BE49-F238E27FC236}">
                  <a16:creationId xmlns:a16="http://schemas.microsoft.com/office/drawing/2014/main" id="{E681A932-EEA7-32D0-4450-CEBECD2DB773}"/>
                </a:ext>
              </a:extLst>
            </p:cNvPr>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6;p2">
              <a:extLst>
                <a:ext uri="{FF2B5EF4-FFF2-40B4-BE49-F238E27FC236}">
                  <a16:creationId xmlns:a16="http://schemas.microsoft.com/office/drawing/2014/main" id="{C60FF058-2B96-F6CD-2ED7-B9BE2619026D}"/>
                </a:ext>
              </a:extLst>
            </p:cNvPr>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7;p2">
              <a:extLst>
                <a:ext uri="{FF2B5EF4-FFF2-40B4-BE49-F238E27FC236}">
                  <a16:creationId xmlns:a16="http://schemas.microsoft.com/office/drawing/2014/main" id="{5597509D-C6AC-C8C0-761C-A2040773F382}"/>
                </a:ext>
              </a:extLst>
            </p:cNvPr>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8;p2">
              <a:extLst>
                <a:ext uri="{FF2B5EF4-FFF2-40B4-BE49-F238E27FC236}">
                  <a16:creationId xmlns:a16="http://schemas.microsoft.com/office/drawing/2014/main" id="{3B761DE7-061B-5515-8A18-4EB36A2B4C21}"/>
                </a:ext>
              </a:extLst>
            </p:cNvPr>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9;p2">
              <a:extLst>
                <a:ext uri="{FF2B5EF4-FFF2-40B4-BE49-F238E27FC236}">
                  <a16:creationId xmlns:a16="http://schemas.microsoft.com/office/drawing/2014/main" id="{D2F75F7E-ED9B-3A2F-B367-0D10F3A7361D}"/>
                </a:ext>
              </a:extLst>
            </p:cNvPr>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50;p2">
              <a:extLst>
                <a:ext uri="{FF2B5EF4-FFF2-40B4-BE49-F238E27FC236}">
                  <a16:creationId xmlns:a16="http://schemas.microsoft.com/office/drawing/2014/main" id="{D834A797-4301-4B2F-54CA-E67D597099E3}"/>
                </a:ext>
              </a:extLst>
            </p:cNvPr>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51;p2">
              <a:extLst>
                <a:ext uri="{FF2B5EF4-FFF2-40B4-BE49-F238E27FC236}">
                  <a16:creationId xmlns:a16="http://schemas.microsoft.com/office/drawing/2014/main" id="{D9CE0703-0530-00ED-F419-97D5D4138A3D}"/>
                </a:ext>
              </a:extLst>
            </p:cNvPr>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52;p2">
              <a:extLst>
                <a:ext uri="{FF2B5EF4-FFF2-40B4-BE49-F238E27FC236}">
                  <a16:creationId xmlns:a16="http://schemas.microsoft.com/office/drawing/2014/main" id="{406D1D45-018D-C9A1-3250-43802E6F31E8}"/>
                </a:ext>
              </a:extLst>
            </p:cNvPr>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53;p2">
              <a:extLst>
                <a:ext uri="{FF2B5EF4-FFF2-40B4-BE49-F238E27FC236}">
                  <a16:creationId xmlns:a16="http://schemas.microsoft.com/office/drawing/2014/main" id="{04511503-F777-EF60-B0AB-29B9634DF74B}"/>
                </a:ext>
              </a:extLst>
            </p:cNvPr>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4;p2">
              <a:extLst>
                <a:ext uri="{FF2B5EF4-FFF2-40B4-BE49-F238E27FC236}">
                  <a16:creationId xmlns:a16="http://schemas.microsoft.com/office/drawing/2014/main" id="{BAAA43D7-D82B-6FFD-C43D-D3BF6B916DB7}"/>
                </a:ext>
              </a:extLst>
            </p:cNvPr>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5;p2">
              <a:extLst>
                <a:ext uri="{FF2B5EF4-FFF2-40B4-BE49-F238E27FC236}">
                  <a16:creationId xmlns:a16="http://schemas.microsoft.com/office/drawing/2014/main" id="{27CF9F95-8AAC-7B53-EC50-AA555D1EAE57}"/>
                </a:ext>
              </a:extLst>
            </p:cNvPr>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6;p2">
              <a:extLst>
                <a:ext uri="{FF2B5EF4-FFF2-40B4-BE49-F238E27FC236}">
                  <a16:creationId xmlns:a16="http://schemas.microsoft.com/office/drawing/2014/main" id="{B1DDD240-F9D5-19D7-A58E-30A066CDE361}"/>
                </a:ext>
              </a:extLst>
            </p:cNvPr>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7;p2">
              <a:extLst>
                <a:ext uri="{FF2B5EF4-FFF2-40B4-BE49-F238E27FC236}">
                  <a16:creationId xmlns:a16="http://schemas.microsoft.com/office/drawing/2014/main" id="{F54FCD8C-5734-9977-0C35-17F93C4DBF52}"/>
                </a:ext>
              </a:extLst>
            </p:cNvPr>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8;p2">
              <a:extLst>
                <a:ext uri="{FF2B5EF4-FFF2-40B4-BE49-F238E27FC236}">
                  <a16:creationId xmlns:a16="http://schemas.microsoft.com/office/drawing/2014/main" id="{377EA43B-C654-A909-D7A2-726A3ADEFE4D}"/>
                </a:ext>
              </a:extLst>
            </p:cNvPr>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9;p2">
              <a:extLst>
                <a:ext uri="{FF2B5EF4-FFF2-40B4-BE49-F238E27FC236}">
                  <a16:creationId xmlns:a16="http://schemas.microsoft.com/office/drawing/2014/main" id="{9E740788-9D83-FB30-7FED-3499AE74B7D6}"/>
                </a:ext>
              </a:extLst>
            </p:cNvPr>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60;p2">
              <a:extLst>
                <a:ext uri="{FF2B5EF4-FFF2-40B4-BE49-F238E27FC236}">
                  <a16:creationId xmlns:a16="http://schemas.microsoft.com/office/drawing/2014/main" id="{17A74B4F-98DF-0C0A-BFEA-EE29C8304BAB}"/>
                </a:ext>
              </a:extLst>
            </p:cNvPr>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61;p2">
              <a:extLst>
                <a:ext uri="{FF2B5EF4-FFF2-40B4-BE49-F238E27FC236}">
                  <a16:creationId xmlns:a16="http://schemas.microsoft.com/office/drawing/2014/main" id="{C12914E7-0326-08EA-DBA1-D992D1C4D9DE}"/>
                </a:ext>
              </a:extLst>
            </p:cNvPr>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62;p2">
              <a:extLst>
                <a:ext uri="{FF2B5EF4-FFF2-40B4-BE49-F238E27FC236}">
                  <a16:creationId xmlns:a16="http://schemas.microsoft.com/office/drawing/2014/main" id="{4880F25E-5EB3-1341-242D-58862E9B3DB0}"/>
                </a:ext>
              </a:extLst>
            </p:cNvPr>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63;p2">
              <a:extLst>
                <a:ext uri="{FF2B5EF4-FFF2-40B4-BE49-F238E27FC236}">
                  <a16:creationId xmlns:a16="http://schemas.microsoft.com/office/drawing/2014/main" id="{DE8184A1-0A67-777A-05A4-C0FABE7CDA85}"/>
                </a:ext>
              </a:extLst>
            </p:cNvPr>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4;p2">
              <a:extLst>
                <a:ext uri="{FF2B5EF4-FFF2-40B4-BE49-F238E27FC236}">
                  <a16:creationId xmlns:a16="http://schemas.microsoft.com/office/drawing/2014/main" id="{07F60D81-74CE-922E-2B7B-0B25533132C3}"/>
                </a:ext>
              </a:extLst>
            </p:cNvPr>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5;p2">
              <a:extLst>
                <a:ext uri="{FF2B5EF4-FFF2-40B4-BE49-F238E27FC236}">
                  <a16:creationId xmlns:a16="http://schemas.microsoft.com/office/drawing/2014/main" id="{630733B7-7677-D3C0-A826-0AB83D0552CC}"/>
                </a:ext>
              </a:extLst>
            </p:cNvPr>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6;p2">
              <a:extLst>
                <a:ext uri="{FF2B5EF4-FFF2-40B4-BE49-F238E27FC236}">
                  <a16:creationId xmlns:a16="http://schemas.microsoft.com/office/drawing/2014/main" id="{F2138FC4-E811-5AF1-002D-E2693189A568}"/>
                </a:ext>
              </a:extLst>
            </p:cNvPr>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7;p2">
              <a:extLst>
                <a:ext uri="{FF2B5EF4-FFF2-40B4-BE49-F238E27FC236}">
                  <a16:creationId xmlns:a16="http://schemas.microsoft.com/office/drawing/2014/main" id="{908DCC72-3295-A13F-501B-84B0EBEADEC2}"/>
                </a:ext>
              </a:extLst>
            </p:cNvPr>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8;p2">
              <a:extLst>
                <a:ext uri="{FF2B5EF4-FFF2-40B4-BE49-F238E27FC236}">
                  <a16:creationId xmlns:a16="http://schemas.microsoft.com/office/drawing/2014/main" id="{8E405C47-F428-E8D6-D5E2-5A650E6A4172}"/>
                </a:ext>
              </a:extLst>
            </p:cNvPr>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9;p2">
              <a:extLst>
                <a:ext uri="{FF2B5EF4-FFF2-40B4-BE49-F238E27FC236}">
                  <a16:creationId xmlns:a16="http://schemas.microsoft.com/office/drawing/2014/main" id="{29C4B036-6526-4CF6-5CAB-C2045E18B590}"/>
                </a:ext>
              </a:extLst>
            </p:cNvPr>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70;p2">
              <a:extLst>
                <a:ext uri="{FF2B5EF4-FFF2-40B4-BE49-F238E27FC236}">
                  <a16:creationId xmlns:a16="http://schemas.microsoft.com/office/drawing/2014/main" id="{49223746-C3FD-5470-8749-49A9598BAE04}"/>
                </a:ext>
              </a:extLst>
            </p:cNvPr>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71;p2">
              <a:extLst>
                <a:ext uri="{FF2B5EF4-FFF2-40B4-BE49-F238E27FC236}">
                  <a16:creationId xmlns:a16="http://schemas.microsoft.com/office/drawing/2014/main" id="{1ABC70BD-F000-D6AC-6C60-75578DC5E20A}"/>
                </a:ext>
              </a:extLst>
            </p:cNvPr>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72;p2">
              <a:extLst>
                <a:ext uri="{FF2B5EF4-FFF2-40B4-BE49-F238E27FC236}">
                  <a16:creationId xmlns:a16="http://schemas.microsoft.com/office/drawing/2014/main" id="{54A62F28-03D7-D394-8387-318926D00E17}"/>
                </a:ext>
              </a:extLst>
            </p:cNvPr>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73;p2">
              <a:extLst>
                <a:ext uri="{FF2B5EF4-FFF2-40B4-BE49-F238E27FC236}">
                  <a16:creationId xmlns:a16="http://schemas.microsoft.com/office/drawing/2014/main" id="{F5AF3529-D9DA-9FC7-93C5-DAF7DBFD69AC}"/>
                </a:ext>
              </a:extLst>
            </p:cNvPr>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4;p2">
              <a:extLst>
                <a:ext uri="{FF2B5EF4-FFF2-40B4-BE49-F238E27FC236}">
                  <a16:creationId xmlns:a16="http://schemas.microsoft.com/office/drawing/2014/main" id="{976FA752-0490-162E-979A-4146FE0E0325}"/>
                </a:ext>
              </a:extLst>
            </p:cNvPr>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5;p2">
              <a:extLst>
                <a:ext uri="{FF2B5EF4-FFF2-40B4-BE49-F238E27FC236}">
                  <a16:creationId xmlns:a16="http://schemas.microsoft.com/office/drawing/2014/main" id="{EDD37A89-EFE6-88A4-AC64-472B7C039687}"/>
                </a:ext>
              </a:extLst>
            </p:cNvPr>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6;p2">
              <a:extLst>
                <a:ext uri="{FF2B5EF4-FFF2-40B4-BE49-F238E27FC236}">
                  <a16:creationId xmlns:a16="http://schemas.microsoft.com/office/drawing/2014/main" id="{3B743118-E504-3563-AF29-48BBB10D0E2A}"/>
                </a:ext>
              </a:extLst>
            </p:cNvPr>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7;p2">
              <a:extLst>
                <a:ext uri="{FF2B5EF4-FFF2-40B4-BE49-F238E27FC236}">
                  <a16:creationId xmlns:a16="http://schemas.microsoft.com/office/drawing/2014/main" id="{E0EA76B2-97A8-6094-17C8-860BA3F709B1}"/>
                </a:ext>
              </a:extLst>
            </p:cNvPr>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8;p2">
              <a:extLst>
                <a:ext uri="{FF2B5EF4-FFF2-40B4-BE49-F238E27FC236}">
                  <a16:creationId xmlns:a16="http://schemas.microsoft.com/office/drawing/2014/main" id="{A649B876-E00F-78F1-696F-999A9EFCD93A}"/>
                </a:ext>
              </a:extLst>
            </p:cNvPr>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9;p2">
              <a:extLst>
                <a:ext uri="{FF2B5EF4-FFF2-40B4-BE49-F238E27FC236}">
                  <a16:creationId xmlns:a16="http://schemas.microsoft.com/office/drawing/2014/main" id="{9A1D10CC-0C7F-89D2-3605-90C12E686D9E}"/>
                </a:ext>
              </a:extLst>
            </p:cNvPr>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80;p2">
              <a:extLst>
                <a:ext uri="{FF2B5EF4-FFF2-40B4-BE49-F238E27FC236}">
                  <a16:creationId xmlns:a16="http://schemas.microsoft.com/office/drawing/2014/main" id="{849AC676-C7B5-77B7-4DA2-74E3EFDDD162}"/>
                </a:ext>
              </a:extLst>
            </p:cNvPr>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81;p2">
              <a:extLst>
                <a:ext uri="{FF2B5EF4-FFF2-40B4-BE49-F238E27FC236}">
                  <a16:creationId xmlns:a16="http://schemas.microsoft.com/office/drawing/2014/main" id="{7191059E-C1DD-3800-F856-93236DA8C32B}"/>
                </a:ext>
              </a:extLst>
            </p:cNvPr>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82;p2">
              <a:extLst>
                <a:ext uri="{FF2B5EF4-FFF2-40B4-BE49-F238E27FC236}">
                  <a16:creationId xmlns:a16="http://schemas.microsoft.com/office/drawing/2014/main" id="{1FEB45CC-ECBD-31EC-E438-7D3FB7FA9D28}"/>
                </a:ext>
              </a:extLst>
            </p:cNvPr>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83;p2">
              <a:extLst>
                <a:ext uri="{FF2B5EF4-FFF2-40B4-BE49-F238E27FC236}">
                  <a16:creationId xmlns:a16="http://schemas.microsoft.com/office/drawing/2014/main" id="{05E12973-5FDC-E4A5-3569-A91A81DF7C4A}"/>
                </a:ext>
              </a:extLst>
            </p:cNvPr>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4;p2">
              <a:extLst>
                <a:ext uri="{FF2B5EF4-FFF2-40B4-BE49-F238E27FC236}">
                  <a16:creationId xmlns:a16="http://schemas.microsoft.com/office/drawing/2014/main" id="{7300D4F3-E056-5EBD-ED08-59848AF59AB1}"/>
                </a:ext>
              </a:extLst>
            </p:cNvPr>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5;p2">
              <a:extLst>
                <a:ext uri="{FF2B5EF4-FFF2-40B4-BE49-F238E27FC236}">
                  <a16:creationId xmlns:a16="http://schemas.microsoft.com/office/drawing/2014/main" id="{A1975FAC-1791-BC7D-DE7C-981A2FB35A92}"/>
                </a:ext>
              </a:extLst>
            </p:cNvPr>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6;p2">
              <a:extLst>
                <a:ext uri="{FF2B5EF4-FFF2-40B4-BE49-F238E27FC236}">
                  <a16:creationId xmlns:a16="http://schemas.microsoft.com/office/drawing/2014/main" id="{F6A7CF7D-213D-346F-87F8-ADCE23AED0F0}"/>
                </a:ext>
              </a:extLst>
            </p:cNvPr>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7;p2">
              <a:extLst>
                <a:ext uri="{FF2B5EF4-FFF2-40B4-BE49-F238E27FC236}">
                  <a16:creationId xmlns:a16="http://schemas.microsoft.com/office/drawing/2014/main" id="{9FD4D014-160C-F215-F592-A48F2269197C}"/>
                </a:ext>
              </a:extLst>
            </p:cNvPr>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8;p2">
              <a:extLst>
                <a:ext uri="{FF2B5EF4-FFF2-40B4-BE49-F238E27FC236}">
                  <a16:creationId xmlns:a16="http://schemas.microsoft.com/office/drawing/2014/main" id="{0C292610-52C3-E8AF-7EBD-EFE204C5504F}"/>
                </a:ext>
              </a:extLst>
            </p:cNvPr>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9;p2">
              <a:extLst>
                <a:ext uri="{FF2B5EF4-FFF2-40B4-BE49-F238E27FC236}">
                  <a16:creationId xmlns:a16="http://schemas.microsoft.com/office/drawing/2014/main" id="{2889F760-E2C1-73A6-BA5E-363F86297489}"/>
                </a:ext>
              </a:extLst>
            </p:cNvPr>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90;p2">
              <a:extLst>
                <a:ext uri="{FF2B5EF4-FFF2-40B4-BE49-F238E27FC236}">
                  <a16:creationId xmlns:a16="http://schemas.microsoft.com/office/drawing/2014/main" id="{F93241CA-43BB-78CD-0ADF-2936BDB3709E}"/>
                </a:ext>
              </a:extLst>
            </p:cNvPr>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91;p2">
              <a:extLst>
                <a:ext uri="{FF2B5EF4-FFF2-40B4-BE49-F238E27FC236}">
                  <a16:creationId xmlns:a16="http://schemas.microsoft.com/office/drawing/2014/main" id="{C236CA0D-5331-A5D2-87B5-FDA62AD1B617}"/>
                </a:ext>
              </a:extLst>
            </p:cNvPr>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92;p2">
              <a:extLst>
                <a:ext uri="{FF2B5EF4-FFF2-40B4-BE49-F238E27FC236}">
                  <a16:creationId xmlns:a16="http://schemas.microsoft.com/office/drawing/2014/main" id="{BE3513CA-133B-FD74-46F2-C0E817BC58DF}"/>
                </a:ext>
              </a:extLst>
            </p:cNvPr>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93;p2">
              <a:extLst>
                <a:ext uri="{FF2B5EF4-FFF2-40B4-BE49-F238E27FC236}">
                  <a16:creationId xmlns:a16="http://schemas.microsoft.com/office/drawing/2014/main" id="{F6CC0DCE-239F-8ABA-E19C-D92CE8F40172}"/>
                </a:ext>
              </a:extLst>
            </p:cNvPr>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4;p2">
              <a:extLst>
                <a:ext uri="{FF2B5EF4-FFF2-40B4-BE49-F238E27FC236}">
                  <a16:creationId xmlns:a16="http://schemas.microsoft.com/office/drawing/2014/main" id="{0DBD831C-81F1-11E1-931A-88DCBB62FA59}"/>
                </a:ext>
              </a:extLst>
            </p:cNvPr>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5;p2">
              <a:extLst>
                <a:ext uri="{FF2B5EF4-FFF2-40B4-BE49-F238E27FC236}">
                  <a16:creationId xmlns:a16="http://schemas.microsoft.com/office/drawing/2014/main" id="{22138B5A-0FC7-5B27-3AAF-C381F9E96055}"/>
                </a:ext>
              </a:extLst>
            </p:cNvPr>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6;p2">
              <a:extLst>
                <a:ext uri="{FF2B5EF4-FFF2-40B4-BE49-F238E27FC236}">
                  <a16:creationId xmlns:a16="http://schemas.microsoft.com/office/drawing/2014/main" id="{E1C6C395-C41C-FD7E-9F9E-F30FA3B34742}"/>
                </a:ext>
              </a:extLst>
            </p:cNvPr>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7;p2">
              <a:extLst>
                <a:ext uri="{FF2B5EF4-FFF2-40B4-BE49-F238E27FC236}">
                  <a16:creationId xmlns:a16="http://schemas.microsoft.com/office/drawing/2014/main" id="{102C5DA1-5844-A3F5-5292-7CEC2DEF1DDD}"/>
                </a:ext>
              </a:extLst>
            </p:cNvPr>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8;p2">
              <a:extLst>
                <a:ext uri="{FF2B5EF4-FFF2-40B4-BE49-F238E27FC236}">
                  <a16:creationId xmlns:a16="http://schemas.microsoft.com/office/drawing/2014/main" id="{D40D28F0-D566-0E72-753B-A374F39BD6EF}"/>
                </a:ext>
              </a:extLst>
            </p:cNvPr>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9;p2">
              <a:extLst>
                <a:ext uri="{FF2B5EF4-FFF2-40B4-BE49-F238E27FC236}">
                  <a16:creationId xmlns:a16="http://schemas.microsoft.com/office/drawing/2014/main" id="{FF457409-0CF2-BC32-08B4-985A845BBB81}"/>
                </a:ext>
              </a:extLst>
            </p:cNvPr>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600;p2">
              <a:extLst>
                <a:ext uri="{FF2B5EF4-FFF2-40B4-BE49-F238E27FC236}">
                  <a16:creationId xmlns:a16="http://schemas.microsoft.com/office/drawing/2014/main" id="{3E297168-FF0C-335E-7AC7-54AB0E3212A0}"/>
                </a:ext>
              </a:extLst>
            </p:cNvPr>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601;p2">
              <a:extLst>
                <a:ext uri="{FF2B5EF4-FFF2-40B4-BE49-F238E27FC236}">
                  <a16:creationId xmlns:a16="http://schemas.microsoft.com/office/drawing/2014/main" id="{7B183ECC-E4C7-952F-E179-2A9B407D5F7C}"/>
                </a:ext>
              </a:extLst>
            </p:cNvPr>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602;p2">
              <a:extLst>
                <a:ext uri="{FF2B5EF4-FFF2-40B4-BE49-F238E27FC236}">
                  <a16:creationId xmlns:a16="http://schemas.microsoft.com/office/drawing/2014/main" id="{76B4ABBF-84A4-27CA-184B-18D4DD39512C}"/>
                </a:ext>
              </a:extLst>
            </p:cNvPr>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603;p2">
              <a:extLst>
                <a:ext uri="{FF2B5EF4-FFF2-40B4-BE49-F238E27FC236}">
                  <a16:creationId xmlns:a16="http://schemas.microsoft.com/office/drawing/2014/main" id="{9E95CEB3-DDD0-6409-4379-65455AB597B1}"/>
                </a:ext>
              </a:extLst>
            </p:cNvPr>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4;p2">
              <a:extLst>
                <a:ext uri="{FF2B5EF4-FFF2-40B4-BE49-F238E27FC236}">
                  <a16:creationId xmlns:a16="http://schemas.microsoft.com/office/drawing/2014/main" id="{D605EBFF-0771-B340-EDA2-6A3A5A02D63F}"/>
                </a:ext>
              </a:extLst>
            </p:cNvPr>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5;p2">
              <a:extLst>
                <a:ext uri="{FF2B5EF4-FFF2-40B4-BE49-F238E27FC236}">
                  <a16:creationId xmlns:a16="http://schemas.microsoft.com/office/drawing/2014/main" id="{1593443B-9AA8-100F-205D-3352D49971A6}"/>
                </a:ext>
              </a:extLst>
            </p:cNvPr>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6;p2">
              <a:extLst>
                <a:ext uri="{FF2B5EF4-FFF2-40B4-BE49-F238E27FC236}">
                  <a16:creationId xmlns:a16="http://schemas.microsoft.com/office/drawing/2014/main" id="{7DE1AA99-5566-A7A8-F1FD-8B52349C3A49}"/>
                </a:ext>
              </a:extLst>
            </p:cNvPr>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7;p2">
              <a:extLst>
                <a:ext uri="{FF2B5EF4-FFF2-40B4-BE49-F238E27FC236}">
                  <a16:creationId xmlns:a16="http://schemas.microsoft.com/office/drawing/2014/main" id="{04772F1F-46F4-F616-353F-4E0A96127AC5}"/>
                </a:ext>
              </a:extLst>
            </p:cNvPr>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8;p2">
              <a:extLst>
                <a:ext uri="{FF2B5EF4-FFF2-40B4-BE49-F238E27FC236}">
                  <a16:creationId xmlns:a16="http://schemas.microsoft.com/office/drawing/2014/main" id="{0EB4B653-723E-C3C2-E249-7E8C64DE5B5B}"/>
                </a:ext>
              </a:extLst>
            </p:cNvPr>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9;p2">
              <a:extLst>
                <a:ext uri="{FF2B5EF4-FFF2-40B4-BE49-F238E27FC236}">
                  <a16:creationId xmlns:a16="http://schemas.microsoft.com/office/drawing/2014/main" id="{550AB23A-5F31-0F93-7596-3CEA856D8DD0}"/>
                </a:ext>
              </a:extLst>
            </p:cNvPr>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10;p2">
              <a:extLst>
                <a:ext uri="{FF2B5EF4-FFF2-40B4-BE49-F238E27FC236}">
                  <a16:creationId xmlns:a16="http://schemas.microsoft.com/office/drawing/2014/main" id="{A829AAD4-B8E1-F2AE-7AFE-C38E0FC9D665}"/>
                </a:ext>
              </a:extLst>
            </p:cNvPr>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11;p2">
              <a:extLst>
                <a:ext uri="{FF2B5EF4-FFF2-40B4-BE49-F238E27FC236}">
                  <a16:creationId xmlns:a16="http://schemas.microsoft.com/office/drawing/2014/main" id="{7A153339-BAD0-061B-2D35-A2922FFDFEA6}"/>
                </a:ext>
              </a:extLst>
            </p:cNvPr>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12;p2">
              <a:extLst>
                <a:ext uri="{FF2B5EF4-FFF2-40B4-BE49-F238E27FC236}">
                  <a16:creationId xmlns:a16="http://schemas.microsoft.com/office/drawing/2014/main" id="{CBA6C04F-3958-2138-2F77-0BB6944C3D5D}"/>
                </a:ext>
              </a:extLst>
            </p:cNvPr>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13;p2">
              <a:extLst>
                <a:ext uri="{FF2B5EF4-FFF2-40B4-BE49-F238E27FC236}">
                  <a16:creationId xmlns:a16="http://schemas.microsoft.com/office/drawing/2014/main" id="{D9F46A19-48EA-C06E-D9B3-66E2F7992DF5}"/>
                </a:ext>
              </a:extLst>
            </p:cNvPr>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4;p2">
              <a:extLst>
                <a:ext uri="{FF2B5EF4-FFF2-40B4-BE49-F238E27FC236}">
                  <a16:creationId xmlns:a16="http://schemas.microsoft.com/office/drawing/2014/main" id="{9B274EC0-6404-7181-826D-89B1BCD4A332}"/>
                </a:ext>
              </a:extLst>
            </p:cNvPr>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5;p2">
              <a:extLst>
                <a:ext uri="{FF2B5EF4-FFF2-40B4-BE49-F238E27FC236}">
                  <a16:creationId xmlns:a16="http://schemas.microsoft.com/office/drawing/2014/main" id="{966B4FFD-1686-F264-0B94-5DAAB1078CD2}"/>
                </a:ext>
              </a:extLst>
            </p:cNvPr>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6;p2">
              <a:extLst>
                <a:ext uri="{FF2B5EF4-FFF2-40B4-BE49-F238E27FC236}">
                  <a16:creationId xmlns:a16="http://schemas.microsoft.com/office/drawing/2014/main" id="{943D50B4-D853-B5D6-DE41-5DBF7534BF47}"/>
                </a:ext>
              </a:extLst>
            </p:cNvPr>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7;p2">
              <a:extLst>
                <a:ext uri="{FF2B5EF4-FFF2-40B4-BE49-F238E27FC236}">
                  <a16:creationId xmlns:a16="http://schemas.microsoft.com/office/drawing/2014/main" id="{99B57586-2D3D-CAA9-BBB7-35131D837B32}"/>
                </a:ext>
              </a:extLst>
            </p:cNvPr>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8;p2">
              <a:extLst>
                <a:ext uri="{FF2B5EF4-FFF2-40B4-BE49-F238E27FC236}">
                  <a16:creationId xmlns:a16="http://schemas.microsoft.com/office/drawing/2014/main" id="{7719FDAA-4637-6E4A-31C7-199D5FAB1CE4}"/>
                </a:ext>
              </a:extLst>
            </p:cNvPr>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9;p2">
              <a:extLst>
                <a:ext uri="{FF2B5EF4-FFF2-40B4-BE49-F238E27FC236}">
                  <a16:creationId xmlns:a16="http://schemas.microsoft.com/office/drawing/2014/main" id="{62847F9F-A40B-2B8E-AEA8-D339E70B9D7D}"/>
                </a:ext>
              </a:extLst>
            </p:cNvPr>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20;p2">
              <a:extLst>
                <a:ext uri="{FF2B5EF4-FFF2-40B4-BE49-F238E27FC236}">
                  <a16:creationId xmlns:a16="http://schemas.microsoft.com/office/drawing/2014/main" id="{338E904B-59EF-A622-5FF8-49C8C05DC903}"/>
                </a:ext>
              </a:extLst>
            </p:cNvPr>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21;p2">
              <a:extLst>
                <a:ext uri="{FF2B5EF4-FFF2-40B4-BE49-F238E27FC236}">
                  <a16:creationId xmlns:a16="http://schemas.microsoft.com/office/drawing/2014/main" id="{C2B60000-3C59-CB9C-A16A-FC5701CBD3E0}"/>
                </a:ext>
              </a:extLst>
            </p:cNvPr>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22;p2">
              <a:extLst>
                <a:ext uri="{FF2B5EF4-FFF2-40B4-BE49-F238E27FC236}">
                  <a16:creationId xmlns:a16="http://schemas.microsoft.com/office/drawing/2014/main" id="{0BA07A8B-9BE4-E2C6-AF47-C117C1A8F87B}"/>
                </a:ext>
              </a:extLst>
            </p:cNvPr>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23;p2">
              <a:extLst>
                <a:ext uri="{FF2B5EF4-FFF2-40B4-BE49-F238E27FC236}">
                  <a16:creationId xmlns:a16="http://schemas.microsoft.com/office/drawing/2014/main" id="{0A3C718A-A6FB-0357-2BFA-8FA5067BDC4A}"/>
                </a:ext>
              </a:extLst>
            </p:cNvPr>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4;p2">
              <a:extLst>
                <a:ext uri="{FF2B5EF4-FFF2-40B4-BE49-F238E27FC236}">
                  <a16:creationId xmlns:a16="http://schemas.microsoft.com/office/drawing/2014/main" id="{5E3CE493-9070-C427-73C8-BEAC4B9D0F3E}"/>
                </a:ext>
              </a:extLst>
            </p:cNvPr>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5;p2">
              <a:extLst>
                <a:ext uri="{FF2B5EF4-FFF2-40B4-BE49-F238E27FC236}">
                  <a16:creationId xmlns:a16="http://schemas.microsoft.com/office/drawing/2014/main" id="{E233B755-5013-578D-373C-1A3C457902F9}"/>
                </a:ext>
              </a:extLst>
            </p:cNvPr>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6;p2">
              <a:extLst>
                <a:ext uri="{FF2B5EF4-FFF2-40B4-BE49-F238E27FC236}">
                  <a16:creationId xmlns:a16="http://schemas.microsoft.com/office/drawing/2014/main" id="{D83D8391-953F-05FC-09B8-7C22157FEBBC}"/>
                </a:ext>
              </a:extLst>
            </p:cNvPr>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7;p2">
              <a:extLst>
                <a:ext uri="{FF2B5EF4-FFF2-40B4-BE49-F238E27FC236}">
                  <a16:creationId xmlns:a16="http://schemas.microsoft.com/office/drawing/2014/main" id="{6CAEE842-AA1C-3677-6000-73981127690C}"/>
                </a:ext>
              </a:extLst>
            </p:cNvPr>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8;p2">
              <a:extLst>
                <a:ext uri="{FF2B5EF4-FFF2-40B4-BE49-F238E27FC236}">
                  <a16:creationId xmlns:a16="http://schemas.microsoft.com/office/drawing/2014/main" id="{C4805A5E-C102-22E5-835D-CC55E161623D}"/>
                </a:ext>
              </a:extLst>
            </p:cNvPr>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9;p2">
              <a:extLst>
                <a:ext uri="{FF2B5EF4-FFF2-40B4-BE49-F238E27FC236}">
                  <a16:creationId xmlns:a16="http://schemas.microsoft.com/office/drawing/2014/main" id="{33CC4364-0CAA-0631-4E28-8064F0EF8B18}"/>
                </a:ext>
              </a:extLst>
            </p:cNvPr>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30;p2">
              <a:extLst>
                <a:ext uri="{FF2B5EF4-FFF2-40B4-BE49-F238E27FC236}">
                  <a16:creationId xmlns:a16="http://schemas.microsoft.com/office/drawing/2014/main" id="{81887E05-CD34-C5C5-219B-85765257CC2F}"/>
                </a:ext>
              </a:extLst>
            </p:cNvPr>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31;p2">
              <a:extLst>
                <a:ext uri="{FF2B5EF4-FFF2-40B4-BE49-F238E27FC236}">
                  <a16:creationId xmlns:a16="http://schemas.microsoft.com/office/drawing/2014/main" id="{CDDD6AB1-D98B-C0A2-75B3-91B1056DFF0E}"/>
                </a:ext>
              </a:extLst>
            </p:cNvPr>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32;p2">
              <a:extLst>
                <a:ext uri="{FF2B5EF4-FFF2-40B4-BE49-F238E27FC236}">
                  <a16:creationId xmlns:a16="http://schemas.microsoft.com/office/drawing/2014/main" id="{82B6A724-5EBB-DC46-ADA7-C76D8C7339DF}"/>
                </a:ext>
              </a:extLst>
            </p:cNvPr>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33;p2">
              <a:extLst>
                <a:ext uri="{FF2B5EF4-FFF2-40B4-BE49-F238E27FC236}">
                  <a16:creationId xmlns:a16="http://schemas.microsoft.com/office/drawing/2014/main" id="{C3CAC285-7286-DABE-0D5A-A15980A6AEB1}"/>
                </a:ext>
              </a:extLst>
            </p:cNvPr>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4;p2">
              <a:extLst>
                <a:ext uri="{FF2B5EF4-FFF2-40B4-BE49-F238E27FC236}">
                  <a16:creationId xmlns:a16="http://schemas.microsoft.com/office/drawing/2014/main" id="{65C3BCED-3481-15D0-F3F7-164877A2B238}"/>
                </a:ext>
              </a:extLst>
            </p:cNvPr>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5;p2">
              <a:extLst>
                <a:ext uri="{FF2B5EF4-FFF2-40B4-BE49-F238E27FC236}">
                  <a16:creationId xmlns:a16="http://schemas.microsoft.com/office/drawing/2014/main" id="{B5F5DC2C-B6E0-6295-9706-5D98E92EA1B1}"/>
                </a:ext>
              </a:extLst>
            </p:cNvPr>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6;p2">
              <a:extLst>
                <a:ext uri="{FF2B5EF4-FFF2-40B4-BE49-F238E27FC236}">
                  <a16:creationId xmlns:a16="http://schemas.microsoft.com/office/drawing/2014/main" id="{34674137-4C70-2ABD-D9A2-546F7BACC6E0}"/>
                </a:ext>
              </a:extLst>
            </p:cNvPr>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7;p2">
              <a:extLst>
                <a:ext uri="{FF2B5EF4-FFF2-40B4-BE49-F238E27FC236}">
                  <a16:creationId xmlns:a16="http://schemas.microsoft.com/office/drawing/2014/main" id="{094E1EAF-B9CC-479E-308D-AC617D83180F}"/>
                </a:ext>
              </a:extLst>
            </p:cNvPr>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8;p2">
              <a:extLst>
                <a:ext uri="{FF2B5EF4-FFF2-40B4-BE49-F238E27FC236}">
                  <a16:creationId xmlns:a16="http://schemas.microsoft.com/office/drawing/2014/main" id="{5C75D6D4-5494-723D-979E-32C65C5F62EC}"/>
                </a:ext>
              </a:extLst>
            </p:cNvPr>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9;p2">
              <a:extLst>
                <a:ext uri="{FF2B5EF4-FFF2-40B4-BE49-F238E27FC236}">
                  <a16:creationId xmlns:a16="http://schemas.microsoft.com/office/drawing/2014/main" id="{8745F43A-B61C-F283-78A6-18C60ED0D32D}"/>
                </a:ext>
              </a:extLst>
            </p:cNvPr>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40;p2">
              <a:extLst>
                <a:ext uri="{FF2B5EF4-FFF2-40B4-BE49-F238E27FC236}">
                  <a16:creationId xmlns:a16="http://schemas.microsoft.com/office/drawing/2014/main" id="{FF8C0120-1801-3AA3-922F-3B211605CB54}"/>
                </a:ext>
              </a:extLst>
            </p:cNvPr>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41;p2">
              <a:extLst>
                <a:ext uri="{FF2B5EF4-FFF2-40B4-BE49-F238E27FC236}">
                  <a16:creationId xmlns:a16="http://schemas.microsoft.com/office/drawing/2014/main" id="{E781E396-7E46-1FEB-4D33-8571B58056CF}"/>
                </a:ext>
              </a:extLst>
            </p:cNvPr>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42;p2">
              <a:extLst>
                <a:ext uri="{FF2B5EF4-FFF2-40B4-BE49-F238E27FC236}">
                  <a16:creationId xmlns:a16="http://schemas.microsoft.com/office/drawing/2014/main" id="{7A218256-A1F5-C9A9-CA2C-A25E0FAE61AE}"/>
                </a:ext>
              </a:extLst>
            </p:cNvPr>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43;p2">
              <a:extLst>
                <a:ext uri="{FF2B5EF4-FFF2-40B4-BE49-F238E27FC236}">
                  <a16:creationId xmlns:a16="http://schemas.microsoft.com/office/drawing/2014/main" id="{0ABB4093-5F3A-5C9E-A7FB-4D324B3C7EF9}"/>
                </a:ext>
              </a:extLst>
            </p:cNvPr>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4;p2">
              <a:extLst>
                <a:ext uri="{FF2B5EF4-FFF2-40B4-BE49-F238E27FC236}">
                  <a16:creationId xmlns:a16="http://schemas.microsoft.com/office/drawing/2014/main" id="{98D2C23D-F286-9CB1-5493-2ADA04E77C70}"/>
                </a:ext>
              </a:extLst>
            </p:cNvPr>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5;p2">
              <a:extLst>
                <a:ext uri="{FF2B5EF4-FFF2-40B4-BE49-F238E27FC236}">
                  <a16:creationId xmlns:a16="http://schemas.microsoft.com/office/drawing/2014/main" id="{20E0DFF7-56C0-D02F-C972-C18CB2AC9765}"/>
                </a:ext>
              </a:extLst>
            </p:cNvPr>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6;p2">
              <a:extLst>
                <a:ext uri="{FF2B5EF4-FFF2-40B4-BE49-F238E27FC236}">
                  <a16:creationId xmlns:a16="http://schemas.microsoft.com/office/drawing/2014/main" id="{BDB23087-B999-FF00-196D-004501E2F559}"/>
                </a:ext>
              </a:extLst>
            </p:cNvPr>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7;p2">
              <a:extLst>
                <a:ext uri="{FF2B5EF4-FFF2-40B4-BE49-F238E27FC236}">
                  <a16:creationId xmlns:a16="http://schemas.microsoft.com/office/drawing/2014/main" id="{E47919D6-A9D3-1B44-D384-61FBA2FA9EAC}"/>
                </a:ext>
              </a:extLst>
            </p:cNvPr>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8;p2">
              <a:extLst>
                <a:ext uri="{FF2B5EF4-FFF2-40B4-BE49-F238E27FC236}">
                  <a16:creationId xmlns:a16="http://schemas.microsoft.com/office/drawing/2014/main" id="{1650010D-BCF5-D9E9-B354-34219916E91F}"/>
                </a:ext>
              </a:extLst>
            </p:cNvPr>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9;p2">
              <a:extLst>
                <a:ext uri="{FF2B5EF4-FFF2-40B4-BE49-F238E27FC236}">
                  <a16:creationId xmlns:a16="http://schemas.microsoft.com/office/drawing/2014/main" id="{84358A84-B2EB-2265-65E8-019F7A82F81B}"/>
                </a:ext>
              </a:extLst>
            </p:cNvPr>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50;p2">
              <a:extLst>
                <a:ext uri="{FF2B5EF4-FFF2-40B4-BE49-F238E27FC236}">
                  <a16:creationId xmlns:a16="http://schemas.microsoft.com/office/drawing/2014/main" id="{DF5503BC-2FD5-B4F8-59AA-9CF428989E84}"/>
                </a:ext>
              </a:extLst>
            </p:cNvPr>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51;p2">
              <a:extLst>
                <a:ext uri="{FF2B5EF4-FFF2-40B4-BE49-F238E27FC236}">
                  <a16:creationId xmlns:a16="http://schemas.microsoft.com/office/drawing/2014/main" id="{B9F583CE-0E88-0EDD-B3F1-4964747D1C55}"/>
                </a:ext>
              </a:extLst>
            </p:cNvPr>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52;p2">
              <a:extLst>
                <a:ext uri="{FF2B5EF4-FFF2-40B4-BE49-F238E27FC236}">
                  <a16:creationId xmlns:a16="http://schemas.microsoft.com/office/drawing/2014/main" id="{74AC5745-AEE1-1F73-C0F0-FC5ABC86B757}"/>
                </a:ext>
              </a:extLst>
            </p:cNvPr>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53;p2">
              <a:extLst>
                <a:ext uri="{FF2B5EF4-FFF2-40B4-BE49-F238E27FC236}">
                  <a16:creationId xmlns:a16="http://schemas.microsoft.com/office/drawing/2014/main" id="{1B478758-CB04-E270-4560-FA7EE1E99E55}"/>
                </a:ext>
              </a:extLst>
            </p:cNvPr>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4;p2">
              <a:extLst>
                <a:ext uri="{FF2B5EF4-FFF2-40B4-BE49-F238E27FC236}">
                  <a16:creationId xmlns:a16="http://schemas.microsoft.com/office/drawing/2014/main" id="{6D0185B0-D163-B61A-48DF-C23E2A8ED576}"/>
                </a:ext>
              </a:extLst>
            </p:cNvPr>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5;p2">
              <a:extLst>
                <a:ext uri="{FF2B5EF4-FFF2-40B4-BE49-F238E27FC236}">
                  <a16:creationId xmlns:a16="http://schemas.microsoft.com/office/drawing/2014/main" id="{277315A2-E2FE-7E17-7735-A48ADCF22F47}"/>
                </a:ext>
              </a:extLst>
            </p:cNvPr>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6;p2">
              <a:extLst>
                <a:ext uri="{FF2B5EF4-FFF2-40B4-BE49-F238E27FC236}">
                  <a16:creationId xmlns:a16="http://schemas.microsoft.com/office/drawing/2014/main" id="{60002FFF-8652-0DE9-D3B0-8DF9B40C3199}"/>
                </a:ext>
              </a:extLst>
            </p:cNvPr>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7;p2">
              <a:extLst>
                <a:ext uri="{FF2B5EF4-FFF2-40B4-BE49-F238E27FC236}">
                  <a16:creationId xmlns:a16="http://schemas.microsoft.com/office/drawing/2014/main" id="{321F97B5-E50E-98A7-96A3-0A2A0A55796C}"/>
                </a:ext>
              </a:extLst>
            </p:cNvPr>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8;p2">
              <a:extLst>
                <a:ext uri="{FF2B5EF4-FFF2-40B4-BE49-F238E27FC236}">
                  <a16:creationId xmlns:a16="http://schemas.microsoft.com/office/drawing/2014/main" id="{D21272B1-465F-E4B2-F991-0E57CE7ACBB1}"/>
                </a:ext>
              </a:extLst>
            </p:cNvPr>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9;p2">
              <a:extLst>
                <a:ext uri="{FF2B5EF4-FFF2-40B4-BE49-F238E27FC236}">
                  <a16:creationId xmlns:a16="http://schemas.microsoft.com/office/drawing/2014/main" id="{11BB511B-C2C5-2D1A-D9DB-628CD85280D2}"/>
                </a:ext>
              </a:extLst>
            </p:cNvPr>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60;p2">
              <a:extLst>
                <a:ext uri="{FF2B5EF4-FFF2-40B4-BE49-F238E27FC236}">
                  <a16:creationId xmlns:a16="http://schemas.microsoft.com/office/drawing/2014/main" id="{5C5D799B-784D-9AB8-BB2C-ACCD576C6DB1}"/>
                </a:ext>
              </a:extLst>
            </p:cNvPr>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61;p2">
              <a:extLst>
                <a:ext uri="{FF2B5EF4-FFF2-40B4-BE49-F238E27FC236}">
                  <a16:creationId xmlns:a16="http://schemas.microsoft.com/office/drawing/2014/main" id="{F528E0AA-7581-A469-F849-C0C770E8142D}"/>
                </a:ext>
              </a:extLst>
            </p:cNvPr>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62;p2">
              <a:extLst>
                <a:ext uri="{FF2B5EF4-FFF2-40B4-BE49-F238E27FC236}">
                  <a16:creationId xmlns:a16="http://schemas.microsoft.com/office/drawing/2014/main" id="{9DE7C497-6330-A700-76C6-4AC38E57AB00}"/>
                </a:ext>
              </a:extLst>
            </p:cNvPr>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63;p2">
              <a:extLst>
                <a:ext uri="{FF2B5EF4-FFF2-40B4-BE49-F238E27FC236}">
                  <a16:creationId xmlns:a16="http://schemas.microsoft.com/office/drawing/2014/main" id="{39739DE2-E5FA-921D-8F24-3EE5437F0C6E}"/>
                </a:ext>
              </a:extLst>
            </p:cNvPr>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4;p2">
              <a:extLst>
                <a:ext uri="{FF2B5EF4-FFF2-40B4-BE49-F238E27FC236}">
                  <a16:creationId xmlns:a16="http://schemas.microsoft.com/office/drawing/2014/main" id="{C90E62C2-6B8A-2775-975D-B4B74719784A}"/>
                </a:ext>
              </a:extLst>
            </p:cNvPr>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5;p2">
              <a:extLst>
                <a:ext uri="{FF2B5EF4-FFF2-40B4-BE49-F238E27FC236}">
                  <a16:creationId xmlns:a16="http://schemas.microsoft.com/office/drawing/2014/main" id="{2CDB6CA6-3701-EC63-90CD-7DA35B851675}"/>
                </a:ext>
              </a:extLst>
            </p:cNvPr>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6;p2">
              <a:extLst>
                <a:ext uri="{FF2B5EF4-FFF2-40B4-BE49-F238E27FC236}">
                  <a16:creationId xmlns:a16="http://schemas.microsoft.com/office/drawing/2014/main" id="{17667DB7-95E8-CD82-A70A-1EE55F992F0C}"/>
                </a:ext>
              </a:extLst>
            </p:cNvPr>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7;p2">
              <a:extLst>
                <a:ext uri="{FF2B5EF4-FFF2-40B4-BE49-F238E27FC236}">
                  <a16:creationId xmlns:a16="http://schemas.microsoft.com/office/drawing/2014/main" id="{FC2B754B-EEB5-50AC-E345-EC4597E67693}"/>
                </a:ext>
              </a:extLst>
            </p:cNvPr>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8;p2">
              <a:extLst>
                <a:ext uri="{FF2B5EF4-FFF2-40B4-BE49-F238E27FC236}">
                  <a16:creationId xmlns:a16="http://schemas.microsoft.com/office/drawing/2014/main" id="{15403E6C-0633-48D9-4A25-C17E17E35604}"/>
                </a:ext>
              </a:extLst>
            </p:cNvPr>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9;p2">
              <a:extLst>
                <a:ext uri="{FF2B5EF4-FFF2-40B4-BE49-F238E27FC236}">
                  <a16:creationId xmlns:a16="http://schemas.microsoft.com/office/drawing/2014/main" id="{9AF981D7-D533-B714-935A-9A5715CDC55C}"/>
                </a:ext>
              </a:extLst>
            </p:cNvPr>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70;p2">
              <a:extLst>
                <a:ext uri="{FF2B5EF4-FFF2-40B4-BE49-F238E27FC236}">
                  <a16:creationId xmlns:a16="http://schemas.microsoft.com/office/drawing/2014/main" id="{17CEFBA2-B940-4A62-ED5F-B3D04BCF3631}"/>
                </a:ext>
              </a:extLst>
            </p:cNvPr>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71;p2">
              <a:extLst>
                <a:ext uri="{FF2B5EF4-FFF2-40B4-BE49-F238E27FC236}">
                  <a16:creationId xmlns:a16="http://schemas.microsoft.com/office/drawing/2014/main" id="{45EA1464-67D9-9C7C-DF60-95FFD6934D39}"/>
                </a:ext>
              </a:extLst>
            </p:cNvPr>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72;p2">
              <a:extLst>
                <a:ext uri="{FF2B5EF4-FFF2-40B4-BE49-F238E27FC236}">
                  <a16:creationId xmlns:a16="http://schemas.microsoft.com/office/drawing/2014/main" id="{6D98BD2F-99B5-BC3F-4355-796760E9BCBA}"/>
                </a:ext>
              </a:extLst>
            </p:cNvPr>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73;p2">
              <a:extLst>
                <a:ext uri="{FF2B5EF4-FFF2-40B4-BE49-F238E27FC236}">
                  <a16:creationId xmlns:a16="http://schemas.microsoft.com/office/drawing/2014/main" id="{A136E631-56FC-C029-6DBD-96E11A802992}"/>
                </a:ext>
              </a:extLst>
            </p:cNvPr>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4;p2">
              <a:extLst>
                <a:ext uri="{FF2B5EF4-FFF2-40B4-BE49-F238E27FC236}">
                  <a16:creationId xmlns:a16="http://schemas.microsoft.com/office/drawing/2014/main" id="{38CB9094-7FA0-99C4-C907-C4B9D91132A4}"/>
                </a:ext>
              </a:extLst>
            </p:cNvPr>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5;p2">
              <a:extLst>
                <a:ext uri="{FF2B5EF4-FFF2-40B4-BE49-F238E27FC236}">
                  <a16:creationId xmlns:a16="http://schemas.microsoft.com/office/drawing/2014/main" id="{1D2E37F5-30AF-A333-5969-AA62ED0B31BD}"/>
                </a:ext>
              </a:extLst>
            </p:cNvPr>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6;p2">
              <a:extLst>
                <a:ext uri="{FF2B5EF4-FFF2-40B4-BE49-F238E27FC236}">
                  <a16:creationId xmlns:a16="http://schemas.microsoft.com/office/drawing/2014/main" id="{BD401859-0F88-335E-B64F-1069E889322E}"/>
                </a:ext>
              </a:extLst>
            </p:cNvPr>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7;p2">
              <a:extLst>
                <a:ext uri="{FF2B5EF4-FFF2-40B4-BE49-F238E27FC236}">
                  <a16:creationId xmlns:a16="http://schemas.microsoft.com/office/drawing/2014/main" id="{F041B433-E3BF-776A-D811-43E8A2635B5E}"/>
                </a:ext>
              </a:extLst>
            </p:cNvPr>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8;p2">
              <a:extLst>
                <a:ext uri="{FF2B5EF4-FFF2-40B4-BE49-F238E27FC236}">
                  <a16:creationId xmlns:a16="http://schemas.microsoft.com/office/drawing/2014/main" id="{70930CAD-66AB-DA39-547A-F1CEB82F39FC}"/>
                </a:ext>
              </a:extLst>
            </p:cNvPr>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9;p2">
              <a:extLst>
                <a:ext uri="{FF2B5EF4-FFF2-40B4-BE49-F238E27FC236}">
                  <a16:creationId xmlns:a16="http://schemas.microsoft.com/office/drawing/2014/main" id="{71289D9E-F74D-E377-5451-FCDD4F74F795}"/>
                </a:ext>
              </a:extLst>
            </p:cNvPr>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80;p2">
              <a:extLst>
                <a:ext uri="{FF2B5EF4-FFF2-40B4-BE49-F238E27FC236}">
                  <a16:creationId xmlns:a16="http://schemas.microsoft.com/office/drawing/2014/main" id="{E6A0C6FF-D5A1-6B05-C82E-71CBDF5ACC40}"/>
                </a:ext>
              </a:extLst>
            </p:cNvPr>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81;p2">
              <a:extLst>
                <a:ext uri="{FF2B5EF4-FFF2-40B4-BE49-F238E27FC236}">
                  <a16:creationId xmlns:a16="http://schemas.microsoft.com/office/drawing/2014/main" id="{BF66C29B-D304-D4AF-6B43-12D7368376C7}"/>
                </a:ext>
              </a:extLst>
            </p:cNvPr>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82;p2">
              <a:extLst>
                <a:ext uri="{FF2B5EF4-FFF2-40B4-BE49-F238E27FC236}">
                  <a16:creationId xmlns:a16="http://schemas.microsoft.com/office/drawing/2014/main" id="{FF9903B0-CA24-BFAD-A6F1-732600833474}"/>
                </a:ext>
              </a:extLst>
            </p:cNvPr>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83;p2">
              <a:extLst>
                <a:ext uri="{FF2B5EF4-FFF2-40B4-BE49-F238E27FC236}">
                  <a16:creationId xmlns:a16="http://schemas.microsoft.com/office/drawing/2014/main" id="{1469086F-BAC2-8EEE-C1F0-A945102CFA7C}"/>
                </a:ext>
              </a:extLst>
            </p:cNvPr>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4;p2">
              <a:extLst>
                <a:ext uri="{FF2B5EF4-FFF2-40B4-BE49-F238E27FC236}">
                  <a16:creationId xmlns:a16="http://schemas.microsoft.com/office/drawing/2014/main" id="{813A718B-2529-6BA6-B2E0-2D3111A7490C}"/>
                </a:ext>
              </a:extLst>
            </p:cNvPr>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5;p2">
              <a:extLst>
                <a:ext uri="{FF2B5EF4-FFF2-40B4-BE49-F238E27FC236}">
                  <a16:creationId xmlns:a16="http://schemas.microsoft.com/office/drawing/2014/main" id="{273946F1-2043-E90C-7818-C9C46039D466}"/>
                </a:ext>
              </a:extLst>
            </p:cNvPr>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6;p2">
              <a:extLst>
                <a:ext uri="{FF2B5EF4-FFF2-40B4-BE49-F238E27FC236}">
                  <a16:creationId xmlns:a16="http://schemas.microsoft.com/office/drawing/2014/main" id="{20A626CB-F4F7-E9E8-A82B-D36295834A06}"/>
                </a:ext>
              </a:extLst>
            </p:cNvPr>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7;p2">
              <a:extLst>
                <a:ext uri="{FF2B5EF4-FFF2-40B4-BE49-F238E27FC236}">
                  <a16:creationId xmlns:a16="http://schemas.microsoft.com/office/drawing/2014/main" id="{2D9F03B7-F05A-ACB8-E451-5C5BCA5A8F63}"/>
                </a:ext>
              </a:extLst>
            </p:cNvPr>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8;p2">
              <a:extLst>
                <a:ext uri="{FF2B5EF4-FFF2-40B4-BE49-F238E27FC236}">
                  <a16:creationId xmlns:a16="http://schemas.microsoft.com/office/drawing/2014/main" id="{5D123354-7B09-8125-E78D-BE2FFDB79960}"/>
                </a:ext>
              </a:extLst>
            </p:cNvPr>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9;p2">
              <a:extLst>
                <a:ext uri="{FF2B5EF4-FFF2-40B4-BE49-F238E27FC236}">
                  <a16:creationId xmlns:a16="http://schemas.microsoft.com/office/drawing/2014/main" id="{A92BC920-644E-DA41-2668-63F5EC473CCC}"/>
                </a:ext>
              </a:extLst>
            </p:cNvPr>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90;p2">
              <a:extLst>
                <a:ext uri="{FF2B5EF4-FFF2-40B4-BE49-F238E27FC236}">
                  <a16:creationId xmlns:a16="http://schemas.microsoft.com/office/drawing/2014/main" id="{9B6D0D8B-B746-8E22-C575-A35424E6D41E}"/>
                </a:ext>
              </a:extLst>
            </p:cNvPr>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91;p2">
              <a:extLst>
                <a:ext uri="{FF2B5EF4-FFF2-40B4-BE49-F238E27FC236}">
                  <a16:creationId xmlns:a16="http://schemas.microsoft.com/office/drawing/2014/main" id="{4D05B34D-1C73-877C-9FB1-F13C49BBBB40}"/>
                </a:ext>
              </a:extLst>
            </p:cNvPr>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92;p2">
              <a:extLst>
                <a:ext uri="{FF2B5EF4-FFF2-40B4-BE49-F238E27FC236}">
                  <a16:creationId xmlns:a16="http://schemas.microsoft.com/office/drawing/2014/main" id="{E10F82C7-4658-6597-F40F-251E1B223832}"/>
                </a:ext>
              </a:extLst>
            </p:cNvPr>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93;p2">
              <a:extLst>
                <a:ext uri="{FF2B5EF4-FFF2-40B4-BE49-F238E27FC236}">
                  <a16:creationId xmlns:a16="http://schemas.microsoft.com/office/drawing/2014/main" id="{186F834C-BAA5-6275-D3B8-2B4B64E12442}"/>
                </a:ext>
              </a:extLst>
            </p:cNvPr>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4;p2">
              <a:extLst>
                <a:ext uri="{FF2B5EF4-FFF2-40B4-BE49-F238E27FC236}">
                  <a16:creationId xmlns:a16="http://schemas.microsoft.com/office/drawing/2014/main" id="{F01862D1-C927-3559-403D-673C01E4816C}"/>
                </a:ext>
              </a:extLst>
            </p:cNvPr>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5;p2">
              <a:extLst>
                <a:ext uri="{FF2B5EF4-FFF2-40B4-BE49-F238E27FC236}">
                  <a16:creationId xmlns:a16="http://schemas.microsoft.com/office/drawing/2014/main" id="{A56BF8A0-B543-FA3B-5BE7-AAA53C152E03}"/>
                </a:ext>
              </a:extLst>
            </p:cNvPr>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6;p2">
              <a:extLst>
                <a:ext uri="{FF2B5EF4-FFF2-40B4-BE49-F238E27FC236}">
                  <a16:creationId xmlns:a16="http://schemas.microsoft.com/office/drawing/2014/main" id="{9DC16DB3-309F-0EE4-120A-505207CD1220}"/>
                </a:ext>
              </a:extLst>
            </p:cNvPr>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7;p2">
              <a:extLst>
                <a:ext uri="{FF2B5EF4-FFF2-40B4-BE49-F238E27FC236}">
                  <a16:creationId xmlns:a16="http://schemas.microsoft.com/office/drawing/2014/main" id="{658D0020-48CA-8A39-9234-D6AB8E794054}"/>
                </a:ext>
              </a:extLst>
            </p:cNvPr>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8;p2">
              <a:extLst>
                <a:ext uri="{FF2B5EF4-FFF2-40B4-BE49-F238E27FC236}">
                  <a16:creationId xmlns:a16="http://schemas.microsoft.com/office/drawing/2014/main" id="{B881CFF0-7078-8821-F953-3042361318E1}"/>
                </a:ext>
              </a:extLst>
            </p:cNvPr>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9;p2">
              <a:extLst>
                <a:ext uri="{FF2B5EF4-FFF2-40B4-BE49-F238E27FC236}">
                  <a16:creationId xmlns:a16="http://schemas.microsoft.com/office/drawing/2014/main" id="{BA8708E0-1900-7CA1-2383-E10D2ED87821}"/>
                </a:ext>
              </a:extLst>
            </p:cNvPr>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700;p2">
              <a:extLst>
                <a:ext uri="{FF2B5EF4-FFF2-40B4-BE49-F238E27FC236}">
                  <a16:creationId xmlns:a16="http://schemas.microsoft.com/office/drawing/2014/main" id="{B1629F7A-5182-5166-240A-ECB513833006}"/>
                </a:ext>
              </a:extLst>
            </p:cNvPr>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701;p2">
              <a:extLst>
                <a:ext uri="{FF2B5EF4-FFF2-40B4-BE49-F238E27FC236}">
                  <a16:creationId xmlns:a16="http://schemas.microsoft.com/office/drawing/2014/main" id="{D3BCB88A-DA75-BEC1-4E6D-ECBA6937C809}"/>
                </a:ext>
              </a:extLst>
            </p:cNvPr>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702;p2">
              <a:extLst>
                <a:ext uri="{FF2B5EF4-FFF2-40B4-BE49-F238E27FC236}">
                  <a16:creationId xmlns:a16="http://schemas.microsoft.com/office/drawing/2014/main" id="{0B2AE16B-2C5D-6986-C13E-624303104D60}"/>
                </a:ext>
              </a:extLst>
            </p:cNvPr>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703;p2">
              <a:extLst>
                <a:ext uri="{FF2B5EF4-FFF2-40B4-BE49-F238E27FC236}">
                  <a16:creationId xmlns:a16="http://schemas.microsoft.com/office/drawing/2014/main" id="{444205CA-4841-1364-C466-3FE5E5AF108C}"/>
                </a:ext>
              </a:extLst>
            </p:cNvPr>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4;p2">
              <a:extLst>
                <a:ext uri="{FF2B5EF4-FFF2-40B4-BE49-F238E27FC236}">
                  <a16:creationId xmlns:a16="http://schemas.microsoft.com/office/drawing/2014/main" id="{1B9FF888-8DBC-E562-98B0-3EF9F27C6101}"/>
                </a:ext>
              </a:extLst>
            </p:cNvPr>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5;p2">
              <a:extLst>
                <a:ext uri="{FF2B5EF4-FFF2-40B4-BE49-F238E27FC236}">
                  <a16:creationId xmlns:a16="http://schemas.microsoft.com/office/drawing/2014/main" id="{60A2202A-E113-4B13-7A0C-367BD2CBF26B}"/>
                </a:ext>
              </a:extLst>
            </p:cNvPr>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6;p2">
              <a:extLst>
                <a:ext uri="{FF2B5EF4-FFF2-40B4-BE49-F238E27FC236}">
                  <a16:creationId xmlns:a16="http://schemas.microsoft.com/office/drawing/2014/main" id="{D1DB338E-D86C-4454-0C7B-3107A47E2AE2}"/>
                </a:ext>
              </a:extLst>
            </p:cNvPr>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7;p2">
              <a:extLst>
                <a:ext uri="{FF2B5EF4-FFF2-40B4-BE49-F238E27FC236}">
                  <a16:creationId xmlns:a16="http://schemas.microsoft.com/office/drawing/2014/main" id="{4F9BD4E1-3AE0-AF84-343D-FC3C5D0FE569}"/>
                </a:ext>
              </a:extLst>
            </p:cNvPr>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8;p2">
              <a:extLst>
                <a:ext uri="{FF2B5EF4-FFF2-40B4-BE49-F238E27FC236}">
                  <a16:creationId xmlns:a16="http://schemas.microsoft.com/office/drawing/2014/main" id="{E4D76E73-AE5C-4A64-6AD9-A397F2FC8473}"/>
                </a:ext>
              </a:extLst>
            </p:cNvPr>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9;p2">
              <a:extLst>
                <a:ext uri="{FF2B5EF4-FFF2-40B4-BE49-F238E27FC236}">
                  <a16:creationId xmlns:a16="http://schemas.microsoft.com/office/drawing/2014/main" id="{FF33100D-4B76-A500-EE58-F2D496B36A7A}"/>
                </a:ext>
              </a:extLst>
            </p:cNvPr>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10;p2">
              <a:extLst>
                <a:ext uri="{FF2B5EF4-FFF2-40B4-BE49-F238E27FC236}">
                  <a16:creationId xmlns:a16="http://schemas.microsoft.com/office/drawing/2014/main" id="{1C1ACA0B-BEDA-3BB2-DC7A-56BA4151BD19}"/>
                </a:ext>
              </a:extLst>
            </p:cNvPr>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11;p2">
              <a:extLst>
                <a:ext uri="{FF2B5EF4-FFF2-40B4-BE49-F238E27FC236}">
                  <a16:creationId xmlns:a16="http://schemas.microsoft.com/office/drawing/2014/main" id="{8427AE3E-5B18-028E-1D45-26BD0F2433F0}"/>
                </a:ext>
              </a:extLst>
            </p:cNvPr>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12;p2">
              <a:extLst>
                <a:ext uri="{FF2B5EF4-FFF2-40B4-BE49-F238E27FC236}">
                  <a16:creationId xmlns:a16="http://schemas.microsoft.com/office/drawing/2014/main" id="{F727BB69-246D-56D3-8330-257234ECA211}"/>
                </a:ext>
              </a:extLst>
            </p:cNvPr>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13;p2">
              <a:extLst>
                <a:ext uri="{FF2B5EF4-FFF2-40B4-BE49-F238E27FC236}">
                  <a16:creationId xmlns:a16="http://schemas.microsoft.com/office/drawing/2014/main" id="{EE93BF3A-2C48-31F4-6003-12A9D2655C47}"/>
                </a:ext>
              </a:extLst>
            </p:cNvPr>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4;p2">
              <a:extLst>
                <a:ext uri="{FF2B5EF4-FFF2-40B4-BE49-F238E27FC236}">
                  <a16:creationId xmlns:a16="http://schemas.microsoft.com/office/drawing/2014/main" id="{7D71DB45-0F8F-CA9D-2F5E-CAF306302F3E}"/>
                </a:ext>
              </a:extLst>
            </p:cNvPr>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5;p2">
              <a:extLst>
                <a:ext uri="{FF2B5EF4-FFF2-40B4-BE49-F238E27FC236}">
                  <a16:creationId xmlns:a16="http://schemas.microsoft.com/office/drawing/2014/main" id="{BB88514E-09BC-E796-3C91-141BCB648C6E}"/>
                </a:ext>
              </a:extLst>
            </p:cNvPr>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6;p2">
              <a:extLst>
                <a:ext uri="{FF2B5EF4-FFF2-40B4-BE49-F238E27FC236}">
                  <a16:creationId xmlns:a16="http://schemas.microsoft.com/office/drawing/2014/main" id="{635847E9-8FB6-A957-7AB1-5624F9B74CA1}"/>
                </a:ext>
              </a:extLst>
            </p:cNvPr>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7;p2">
              <a:extLst>
                <a:ext uri="{FF2B5EF4-FFF2-40B4-BE49-F238E27FC236}">
                  <a16:creationId xmlns:a16="http://schemas.microsoft.com/office/drawing/2014/main" id="{F119721A-8049-290B-BE19-FBD51C025A8E}"/>
                </a:ext>
              </a:extLst>
            </p:cNvPr>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8;p2">
              <a:extLst>
                <a:ext uri="{FF2B5EF4-FFF2-40B4-BE49-F238E27FC236}">
                  <a16:creationId xmlns:a16="http://schemas.microsoft.com/office/drawing/2014/main" id="{6942DB1F-19B4-144E-4B11-1F6C4B1BB7C9}"/>
                </a:ext>
              </a:extLst>
            </p:cNvPr>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9;p2">
              <a:extLst>
                <a:ext uri="{FF2B5EF4-FFF2-40B4-BE49-F238E27FC236}">
                  <a16:creationId xmlns:a16="http://schemas.microsoft.com/office/drawing/2014/main" id="{CCC8144F-3106-220F-E6CE-2B53B0DCF06C}"/>
                </a:ext>
              </a:extLst>
            </p:cNvPr>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20;p2">
              <a:extLst>
                <a:ext uri="{FF2B5EF4-FFF2-40B4-BE49-F238E27FC236}">
                  <a16:creationId xmlns:a16="http://schemas.microsoft.com/office/drawing/2014/main" id="{4306812D-318E-8CF2-0F20-361F95955E95}"/>
                </a:ext>
              </a:extLst>
            </p:cNvPr>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21;p2">
              <a:extLst>
                <a:ext uri="{FF2B5EF4-FFF2-40B4-BE49-F238E27FC236}">
                  <a16:creationId xmlns:a16="http://schemas.microsoft.com/office/drawing/2014/main" id="{6B3D9AC5-B102-1698-0F7E-9A5DA2C16D73}"/>
                </a:ext>
              </a:extLst>
            </p:cNvPr>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22;p2">
              <a:extLst>
                <a:ext uri="{FF2B5EF4-FFF2-40B4-BE49-F238E27FC236}">
                  <a16:creationId xmlns:a16="http://schemas.microsoft.com/office/drawing/2014/main" id="{C9D02986-EC40-155A-76A8-77A2637F7CB3}"/>
                </a:ext>
              </a:extLst>
            </p:cNvPr>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23;p2">
              <a:extLst>
                <a:ext uri="{FF2B5EF4-FFF2-40B4-BE49-F238E27FC236}">
                  <a16:creationId xmlns:a16="http://schemas.microsoft.com/office/drawing/2014/main" id="{8D9CA3AC-F8AD-9B32-3CED-73021984D2DB}"/>
                </a:ext>
              </a:extLst>
            </p:cNvPr>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4;p2">
              <a:extLst>
                <a:ext uri="{FF2B5EF4-FFF2-40B4-BE49-F238E27FC236}">
                  <a16:creationId xmlns:a16="http://schemas.microsoft.com/office/drawing/2014/main" id="{E0697F51-4CF0-82AB-0FDA-DED86723B775}"/>
                </a:ext>
              </a:extLst>
            </p:cNvPr>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5;p2">
              <a:extLst>
                <a:ext uri="{FF2B5EF4-FFF2-40B4-BE49-F238E27FC236}">
                  <a16:creationId xmlns:a16="http://schemas.microsoft.com/office/drawing/2014/main" id="{8FD73346-F643-3429-8283-D906F7FB310C}"/>
                </a:ext>
              </a:extLst>
            </p:cNvPr>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6;p2">
              <a:extLst>
                <a:ext uri="{FF2B5EF4-FFF2-40B4-BE49-F238E27FC236}">
                  <a16:creationId xmlns:a16="http://schemas.microsoft.com/office/drawing/2014/main" id="{E0F8D27A-EBE6-F57E-71FC-447CDA811FB5}"/>
                </a:ext>
              </a:extLst>
            </p:cNvPr>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7;p2">
              <a:extLst>
                <a:ext uri="{FF2B5EF4-FFF2-40B4-BE49-F238E27FC236}">
                  <a16:creationId xmlns:a16="http://schemas.microsoft.com/office/drawing/2014/main" id="{87DD679A-09D3-5880-C4A8-195DC2E03BB4}"/>
                </a:ext>
              </a:extLst>
            </p:cNvPr>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8;p2">
              <a:extLst>
                <a:ext uri="{FF2B5EF4-FFF2-40B4-BE49-F238E27FC236}">
                  <a16:creationId xmlns:a16="http://schemas.microsoft.com/office/drawing/2014/main" id="{62737B1B-F0E5-D378-9C11-D8B49D6C3765}"/>
                </a:ext>
              </a:extLst>
            </p:cNvPr>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9;p2">
              <a:extLst>
                <a:ext uri="{FF2B5EF4-FFF2-40B4-BE49-F238E27FC236}">
                  <a16:creationId xmlns:a16="http://schemas.microsoft.com/office/drawing/2014/main" id="{4A0E8B50-C9F7-D764-7374-92E188519C70}"/>
                </a:ext>
              </a:extLst>
            </p:cNvPr>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30;p2">
              <a:extLst>
                <a:ext uri="{FF2B5EF4-FFF2-40B4-BE49-F238E27FC236}">
                  <a16:creationId xmlns:a16="http://schemas.microsoft.com/office/drawing/2014/main" id="{A9589FB7-54E7-9EBC-84A0-8E49712C8AEF}"/>
                </a:ext>
              </a:extLst>
            </p:cNvPr>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31;p2">
              <a:extLst>
                <a:ext uri="{FF2B5EF4-FFF2-40B4-BE49-F238E27FC236}">
                  <a16:creationId xmlns:a16="http://schemas.microsoft.com/office/drawing/2014/main" id="{51C5C3AB-EF39-03B0-1C97-148535EB9A6C}"/>
                </a:ext>
              </a:extLst>
            </p:cNvPr>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32;p2">
              <a:extLst>
                <a:ext uri="{FF2B5EF4-FFF2-40B4-BE49-F238E27FC236}">
                  <a16:creationId xmlns:a16="http://schemas.microsoft.com/office/drawing/2014/main" id="{AD9ECB7E-9BF8-1129-E9A6-69E280DF4311}"/>
                </a:ext>
              </a:extLst>
            </p:cNvPr>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33;p2">
              <a:extLst>
                <a:ext uri="{FF2B5EF4-FFF2-40B4-BE49-F238E27FC236}">
                  <a16:creationId xmlns:a16="http://schemas.microsoft.com/office/drawing/2014/main" id="{248971A2-2E1B-0595-F437-D8AFE68AAD2F}"/>
                </a:ext>
              </a:extLst>
            </p:cNvPr>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4;p2">
              <a:extLst>
                <a:ext uri="{FF2B5EF4-FFF2-40B4-BE49-F238E27FC236}">
                  <a16:creationId xmlns:a16="http://schemas.microsoft.com/office/drawing/2014/main" id="{6637787D-3496-F052-E4AB-AB9F5E98DBBA}"/>
                </a:ext>
              </a:extLst>
            </p:cNvPr>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5;p2">
              <a:extLst>
                <a:ext uri="{FF2B5EF4-FFF2-40B4-BE49-F238E27FC236}">
                  <a16:creationId xmlns:a16="http://schemas.microsoft.com/office/drawing/2014/main" id="{B3A7F0DA-BB24-9BDA-0F39-E2AEDC6FCE5B}"/>
                </a:ext>
              </a:extLst>
            </p:cNvPr>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6;p2">
              <a:extLst>
                <a:ext uri="{FF2B5EF4-FFF2-40B4-BE49-F238E27FC236}">
                  <a16:creationId xmlns:a16="http://schemas.microsoft.com/office/drawing/2014/main" id="{AD4B26F0-967B-AF36-7B5A-BDCEF536D651}"/>
                </a:ext>
              </a:extLst>
            </p:cNvPr>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7;p2">
              <a:extLst>
                <a:ext uri="{FF2B5EF4-FFF2-40B4-BE49-F238E27FC236}">
                  <a16:creationId xmlns:a16="http://schemas.microsoft.com/office/drawing/2014/main" id="{F8A77198-A58C-757F-4C42-47787811DDFE}"/>
                </a:ext>
              </a:extLst>
            </p:cNvPr>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8;p2">
              <a:extLst>
                <a:ext uri="{FF2B5EF4-FFF2-40B4-BE49-F238E27FC236}">
                  <a16:creationId xmlns:a16="http://schemas.microsoft.com/office/drawing/2014/main" id="{E69B17A8-0C95-546E-D0B2-FC28A9BAC79A}"/>
                </a:ext>
              </a:extLst>
            </p:cNvPr>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9;p2">
              <a:extLst>
                <a:ext uri="{FF2B5EF4-FFF2-40B4-BE49-F238E27FC236}">
                  <a16:creationId xmlns:a16="http://schemas.microsoft.com/office/drawing/2014/main" id="{7734B9AB-97F7-E3E4-DF4E-EBCED7684458}"/>
                </a:ext>
              </a:extLst>
            </p:cNvPr>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40;p2">
              <a:extLst>
                <a:ext uri="{FF2B5EF4-FFF2-40B4-BE49-F238E27FC236}">
                  <a16:creationId xmlns:a16="http://schemas.microsoft.com/office/drawing/2014/main" id="{091A81D9-D4F9-A02C-19DA-5AAAE053073A}"/>
                </a:ext>
              </a:extLst>
            </p:cNvPr>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41;p2">
              <a:extLst>
                <a:ext uri="{FF2B5EF4-FFF2-40B4-BE49-F238E27FC236}">
                  <a16:creationId xmlns:a16="http://schemas.microsoft.com/office/drawing/2014/main" id="{BF213466-9CA9-DE79-F86F-06CDF306F67B}"/>
                </a:ext>
              </a:extLst>
            </p:cNvPr>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42;p2">
              <a:extLst>
                <a:ext uri="{FF2B5EF4-FFF2-40B4-BE49-F238E27FC236}">
                  <a16:creationId xmlns:a16="http://schemas.microsoft.com/office/drawing/2014/main" id="{2F73C6EC-12DC-0263-C70F-617875389134}"/>
                </a:ext>
              </a:extLst>
            </p:cNvPr>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43;p2">
              <a:extLst>
                <a:ext uri="{FF2B5EF4-FFF2-40B4-BE49-F238E27FC236}">
                  <a16:creationId xmlns:a16="http://schemas.microsoft.com/office/drawing/2014/main" id="{A5C489F9-BCEB-4E36-C287-E84CAFE67B01}"/>
                </a:ext>
              </a:extLst>
            </p:cNvPr>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4;p2">
              <a:extLst>
                <a:ext uri="{FF2B5EF4-FFF2-40B4-BE49-F238E27FC236}">
                  <a16:creationId xmlns:a16="http://schemas.microsoft.com/office/drawing/2014/main" id="{244510B9-21B3-8578-69B2-EE715A60B9FF}"/>
                </a:ext>
              </a:extLst>
            </p:cNvPr>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5;p2">
              <a:extLst>
                <a:ext uri="{FF2B5EF4-FFF2-40B4-BE49-F238E27FC236}">
                  <a16:creationId xmlns:a16="http://schemas.microsoft.com/office/drawing/2014/main" id="{B52287B7-CC3E-A6B3-FDB9-F26B63D34996}"/>
                </a:ext>
              </a:extLst>
            </p:cNvPr>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6;p2">
              <a:extLst>
                <a:ext uri="{FF2B5EF4-FFF2-40B4-BE49-F238E27FC236}">
                  <a16:creationId xmlns:a16="http://schemas.microsoft.com/office/drawing/2014/main" id="{9F953FF9-0752-2C18-E0BB-7AC5C66EA0F9}"/>
                </a:ext>
              </a:extLst>
            </p:cNvPr>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7;p2">
              <a:extLst>
                <a:ext uri="{FF2B5EF4-FFF2-40B4-BE49-F238E27FC236}">
                  <a16:creationId xmlns:a16="http://schemas.microsoft.com/office/drawing/2014/main" id="{95FD59E7-3A24-3810-021C-E7D00B6D6122}"/>
                </a:ext>
              </a:extLst>
            </p:cNvPr>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8;p2">
              <a:extLst>
                <a:ext uri="{FF2B5EF4-FFF2-40B4-BE49-F238E27FC236}">
                  <a16:creationId xmlns:a16="http://schemas.microsoft.com/office/drawing/2014/main" id="{C90FAA2E-5709-5761-A34E-EC8A0B1DF30A}"/>
                </a:ext>
              </a:extLst>
            </p:cNvPr>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9;p2">
              <a:extLst>
                <a:ext uri="{FF2B5EF4-FFF2-40B4-BE49-F238E27FC236}">
                  <a16:creationId xmlns:a16="http://schemas.microsoft.com/office/drawing/2014/main" id="{FEE038E3-80C6-1741-FE7D-4B1024E09041}"/>
                </a:ext>
              </a:extLst>
            </p:cNvPr>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50;p2">
              <a:extLst>
                <a:ext uri="{FF2B5EF4-FFF2-40B4-BE49-F238E27FC236}">
                  <a16:creationId xmlns:a16="http://schemas.microsoft.com/office/drawing/2014/main" id="{45B5A31B-2B3C-8FB3-6198-7699A56BA98D}"/>
                </a:ext>
              </a:extLst>
            </p:cNvPr>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51;p2">
              <a:extLst>
                <a:ext uri="{FF2B5EF4-FFF2-40B4-BE49-F238E27FC236}">
                  <a16:creationId xmlns:a16="http://schemas.microsoft.com/office/drawing/2014/main" id="{FC483D35-F713-BC8A-7678-7786F76A2ADC}"/>
                </a:ext>
              </a:extLst>
            </p:cNvPr>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52;p2">
              <a:extLst>
                <a:ext uri="{FF2B5EF4-FFF2-40B4-BE49-F238E27FC236}">
                  <a16:creationId xmlns:a16="http://schemas.microsoft.com/office/drawing/2014/main" id="{89AE3913-6C4E-5645-B2DA-9E7B1EA4E01C}"/>
                </a:ext>
              </a:extLst>
            </p:cNvPr>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53;p2">
              <a:extLst>
                <a:ext uri="{FF2B5EF4-FFF2-40B4-BE49-F238E27FC236}">
                  <a16:creationId xmlns:a16="http://schemas.microsoft.com/office/drawing/2014/main" id="{ED09C0AD-44DB-BF41-B7BD-638CA3EA037C}"/>
                </a:ext>
              </a:extLst>
            </p:cNvPr>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4;p2">
              <a:extLst>
                <a:ext uri="{FF2B5EF4-FFF2-40B4-BE49-F238E27FC236}">
                  <a16:creationId xmlns:a16="http://schemas.microsoft.com/office/drawing/2014/main" id="{88E784FD-E474-11CD-32DC-82256DADA987}"/>
                </a:ext>
              </a:extLst>
            </p:cNvPr>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5;p2">
              <a:extLst>
                <a:ext uri="{FF2B5EF4-FFF2-40B4-BE49-F238E27FC236}">
                  <a16:creationId xmlns:a16="http://schemas.microsoft.com/office/drawing/2014/main" id="{1E5A5A9C-E97B-BD32-961B-24855E2FAA7E}"/>
                </a:ext>
              </a:extLst>
            </p:cNvPr>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6;p2">
              <a:extLst>
                <a:ext uri="{FF2B5EF4-FFF2-40B4-BE49-F238E27FC236}">
                  <a16:creationId xmlns:a16="http://schemas.microsoft.com/office/drawing/2014/main" id="{3825267B-74FF-B6A7-9E45-6DCD6C8465BD}"/>
                </a:ext>
              </a:extLst>
            </p:cNvPr>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7;p2">
              <a:extLst>
                <a:ext uri="{FF2B5EF4-FFF2-40B4-BE49-F238E27FC236}">
                  <a16:creationId xmlns:a16="http://schemas.microsoft.com/office/drawing/2014/main" id="{58158812-02AF-7992-013E-98D990420441}"/>
                </a:ext>
              </a:extLst>
            </p:cNvPr>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8;p2">
              <a:extLst>
                <a:ext uri="{FF2B5EF4-FFF2-40B4-BE49-F238E27FC236}">
                  <a16:creationId xmlns:a16="http://schemas.microsoft.com/office/drawing/2014/main" id="{0ED1FA00-328F-4376-C133-9E0D62EE2EDA}"/>
                </a:ext>
              </a:extLst>
            </p:cNvPr>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9;p2">
              <a:extLst>
                <a:ext uri="{FF2B5EF4-FFF2-40B4-BE49-F238E27FC236}">
                  <a16:creationId xmlns:a16="http://schemas.microsoft.com/office/drawing/2014/main" id="{4BEE6BDC-35BB-65ED-5380-E4A225275795}"/>
                </a:ext>
              </a:extLst>
            </p:cNvPr>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60;p2">
              <a:extLst>
                <a:ext uri="{FF2B5EF4-FFF2-40B4-BE49-F238E27FC236}">
                  <a16:creationId xmlns:a16="http://schemas.microsoft.com/office/drawing/2014/main" id="{66DD8E48-CFA2-5AE7-A1DC-BEE23FDC244C}"/>
                </a:ext>
              </a:extLst>
            </p:cNvPr>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61;p2">
              <a:extLst>
                <a:ext uri="{FF2B5EF4-FFF2-40B4-BE49-F238E27FC236}">
                  <a16:creationId xmlns:a16="http://schemas.microsoft.com/office/drawing/2014/main" id="{B65A882E-2F29-3281-4F13-75AB172879C2}"/>
                </a:ext>
              </a:extLst>
            </p:cNvPr>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62;p2">
              <a:extLst>
                <a:ext uri="{FF2B5EF4-FFF2-40B4-BE49-F238E27FC236}">
                  <a16:creationId xmlns:a16="http://schemas.microsoft.com/office/drawing/2014/main" id="{F409A9ED-5A35-01A1-8D55-F26A910AE402}"/>
                </a:ext>
              </a:extLst>
            </p:cNvPr>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63;p2">
              <a:extLst>
                <a:ext uri="{FF2B5EF4-FFF2-40B4-BE49-F238E27FC236}">
                  <a16:creationId xmlns:a16="http://schemas.microsoft.com/office/drawing/2014/main" id="{44D4C7CA-2A2B-CA99-C2FE-E4CCC762D8DB}"/>
                </a:ext>
              </a:extLst>
            </p:cNvPr>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4;p2">
              <a:extLst>
                <a:ext uri="{FF2B5EF4-FFF2-40B4-BE49-F238E27FC236}">
                  <a16:creationId xmlns:a16="http://schemas.microsoft.com/office/drawing/2014/main" id="{F446BA7C-9593-BFE0-65E4-FA92A9800D23}"/>
                </a:ext>
              </a:extLst>
            </p:cNvPr>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5;p2">
              <a:extLst>
                <a:ext uri="{FF2B5EF4-FFF2-40B4-BE49-F238E27FC236}">
                  <a16:creationId xmlns:a16="http://schemas.microsoft.com/office/drawing/2014/main" id="{60571F23-4E8B-8BE7-B307-E93A445930F4}"/>
                </a:ext>
              </a:extLst>
            </p:cNvPr>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6;p2">
              <a:extLst>
                <a:ext uri="{FF2B5EF4-FFF2-40B4-BE49-F238E27FC236}">
                  <a16:creationId xmlns:a16="http://schemas.microsoft.com/office/drawing/2014/main" id="{E1CE4DEC-4D6E-0534-127F-DCCBAE8DB7AB}"/>
                </a:ext>
              </a:extLst>
            </p:cNvPr>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7;p2">
              <a:extLst>
                <a:ext uri="{FF2B5EF4-FFF2-40B4-BE49-F238E27FC236}">
                  <a16:creationId xmlns:a16="http://schemas.microsoft.com/office/drawing/2014/main" id="{FD599E37-CB33-03C9-3DBF-D2CCE05F15B2}"/>
                </a:ext>
              </a:extLst>
            </p:cNvPr>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8;p2">
              <a:extLst>
                <a:ext uri="{FF2B5EF4-FFF2-40B4-BE49-F238E27FC236}">
                  <a16:creationId xmlns:a16="http://schemas.microsoft.com/office/drawing/2014/main" id="{65ADB704-4F0C-82A9-F911-B595C69FFA7C}"/>
                </a:ext>
              </a:extLst>
            </p:cNvPr>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9;p2">
              <a:extLst>
                <a:ext uri="{FF2B5EF4-FFF2-40B4-BE49-F238E27FC236}">
                  <a16:creationId xmlns:a16="http://schemas.microsoft.com/office/drawing/2014/main" id="{D8F8A757-8A14-6153-1659-C56CA023801D}"/>
                </a:ext>
              </a:extLst>
            </p:cNvPr>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70;p2">
              <a:extLst>
                <a:ext uri="{FF2B5EF4-FFF2-40B4-BE49-F238E27FC236}">
                  <a16:creationId xmlns:a16="http://schemas.microsoft.com/office/drawing/2014/main" id="{66C60F54-989D-DB97-80F1-E3EE5902DFE2}"/>
                </a:ext>
              </a:extLst>
            </p:cNvPr>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71;p2">
              <a:extLst>
                <a:ext uri="{FF2B5EF4-FFF2-40B4-BE49-F238E27FC236}">
                  <a16:creationId xmlns:a16="http://schemas.microsoft.com/office/drawing/2014/main" id="{8D273CAF-0601-18ED-1305-F25775EDFB59}"/>
                </a:ext>
              </a:extLst>
            </p:cNvPr>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72;p2">
              <a:extLst>
                <a:ext uri="{FF2B5EF4-FFF2-40B4-BE49-F238E27FC236}">
                  <a16:creationId xmlns:a16="http://schemas.microsoft.com/office/drawing/2014/main" id="{33179778-987B-9309-7041-80E7E92D670E}"/>
                </a:ext>
              </a:extLst>
            </p:cNvPr>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73;p2">
              <a:extLst>
                <a:ext uri="{FF2B5EF4-FFF2-40B4-BE49-F238E27FC236}">
                  <a16:creationId xmlns:a16="http://schemas.microsoft.com/office/drawing/2014/main" id="{9DBF9EC4-414A-56E9-4103-A875FF0627AB}"/>
                </a:ext>
              </a:extLst>
            </p:cNvPr>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4;p2">
              <a:extLst>
                <a:ext uri="{FF2B5EF4-FFF2-40B4-BE49-F238E27FC236}">
                  <a16:creationId xmlns:a16="http://schemas.microsoft.com/office/drawing/2014/main" id="{B0020EC7-2917-499F-5F77-93D99E6F5DBF}"/>
                </a:ext>
              </a:extLst>
            </p:cNvPr>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5;p2">
              <a:extLst>
                <a:ext uri="{FF2B5EF4-FFF2-40B4-BE49-F238E27FC236}">
                  <a16:creationId xmlns:a16="http://schemas.microsoft.com/office/drawing/2014/main" id="{9274C16E-7BE7-72FE-A569-9AEE9FED49B7}"/>
                </a:ext>
              </a:extLst>
            </p:cNvPr>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6;p2">
              <a:extLst>
                <a:ext uri="{FF2B5EF4-FFF2-40B4-BE49-F238E27FC236}">
                  <a16:creationId xmlns:a16="http://schemas.microsoft.com/office/drawing/2014/main" id="{13B27B67-2230-678B-655B-23A8E0D35A55}"/>
                </a:ext>
              </a:extLst>
            </p:cNvPr>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7;p2">
              <a:extLst>
                <a:ext uri="{FF2B5EF4-FFF2-40B4-BE49-F238E27FC236}">
                  <a16:creationId xmlns:a16="http://schemas.microsoft.com/office/drawing/2014/main" id="{63DA3688-3101-1EA1-9C44-9D2153560D13}"/>
                </a:ext>
              </a:extLst>
            </p:cNvPr>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8;p2">
              <a:extLst>
                <a:ext uri="{FF2B5EF4-FFF2-40B4-BE49-F238E27FC236}">
                  <a16:creationId xmlns:a16="http://schemas.microsoft.com/office/drawing/2014/main" id="{0A16A4EC-313B-3F83-C9AC-A462324549DE}"/>
                </a:ext>
              </a:extLst>
            </p:cNvPr>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9;p2">
              <a:extLst>
                <a:ext uri="{FF2B5EF4-FFF2-40B4-BE49-F238E27FC236}">
                  <a16:creationId xmlns:a16="http://schemas.microsoft.com/office/drawing/2014/main" id="{EE9946DF-B548-5D87-0510-493A0BDA532C}"/>
                </a:ext>
              </a:extLst>
            </p:cNvPr>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80;p2">
              <a:extLst>
                <a:ext uri="{FF2B5EF4-FFF2-40B4-BE49-F238E27FC236}">
                  <a16:creationId xmlns:a16="http://schemas.microsoft.com/office/drawing/2014/main" id="{2080C858-F3A4-E793-6D3A-8689976DF236}"/>
                </a:ext>
              </a:extLst>
            </p:cNvPr>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81;p2">
              <a:extLst>
                <a:ext uri="{FF2B5EF4-FFF2-40B4-BE49-F238E27FC236}">
                  <a16:creationId xmlns:a16="http://schemas.microsoft.com/office/drawing/2014/main" id="{EF496D90-E1E1-EAE7-77FF-1B10B1EE38B2}"/>
                </a:ext>
              </a:extLst>
            </p:cNvPr>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82;p2">
              <a:extLst>
                <a:ext uri="{FF2B5EF4-FFF2-40B4-BE49-F238E27FC236}">
                  <a16:creationId xmlns:a16="http://schemas.microsoft.com/office/drawing/2014/main" id="{3167EF06-7609-BBB9-5B52-05944E566C32}"/>
                </a:ext>
              </a:extLst>
            </p:cNvPr>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83;p2">
              <a:extLst>
                <a:ext uri="{FF2B5EF4-FFF2-40B4-BE49-F238E27FC236}">
                  <a16:creationId xmlns:a16="http://schemas.microsoft.com/office/drawing/2014/main" id="{B2D2C2F6-5FF4-5C68-FB8E-AB12075DE48D}"/>
                </a:ext>
              </a:extLst>
            </p:cNvPr>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4;p2">
              <a:extLst>
                <a:ext uri="{FF2B5EF4-FFF2-40B4-BE49-F238E27FC236}">
                  <a16:creationId xmlns:a16="http://schemas.microsoft.com/office/drawing/2014/main" id="{B9493C6D-F226-765A-994D-F3D9AF01D9F2}"/>
                </a:ext>
              </a:extLst>
            </p:cNvPr>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5;p2">
              <a:extLst>
                <a:ext uri="{FF2B5EF4-FFF2-40B4-BE49-F238E27FC236}">
                  <a16:creationId xmlns:a16="http://schemas.microsoft.com/office/drawing/2014/main" id="{95191FD8-8AD0-87B1-DE2B-BCB445A47222}"/>
                </a:ext>
              </a:extLst>
            </p:cNvPr>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6;p2">
              <a:extLst>
                <a:ext uri="{FF2B5EF4-FFF2-40B4-BE49-F238E27FC236}">
                  <a16:creationId xmlns:a16="http://schemas.microsoft.com/office/drawing/2014/main" id="{1D86074C-B328-4EDA-13E7-D8D9A0C0BB62}"/>
                </a:ext>
              </a:extLst>
            </p:cNvPr>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7;p2">
              <a:extLst>
                <a:ext uri="{FF2B5EF4-FFF2-40B4-BE49-F238E27FC236}">
                  <a16:creationId xmlns:a16="http://schemas.microsoft.com/office/drawing/2014/main" id="{F5C1A877-9EDB-C3BD-9EDA-A7C20D584C39}"/>
                </a:ext>
              </a:extLst>
            </p:cNvPr>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8;p2">
              <a:extLst>
                <a:ext uri="{FF2B5EF4-FFF2-40B4-BE49-F238E27FC236}">
                  <a16:creationId xmlns:a16="http://schemas.microsoft.com/office/drawing/2014/main" id="{3FEC0EFA-1F0F-9F0E-6000-B8465B9311D1}"/>
                </a:ext>
              </a:extLst>
            </p:cNvPr>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9;p2">
              <a:extLst>
                <a:ext uri="{FF2B5EF4-FFF2-40B4-BE49-F238E27FC236}">
                  <a16:creationId xmlns:a16="http://schemas.microsoft.com/office/drawing/2014/main" id="{FF0CF32B-D0FC-18F1-A655-3B582310CF96}"/>
                </a:ext>
              </a:extLst>
            </p:cNvPr>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90;p2">
              <a:extLst>
                <a:ext uri="{FF2B5EF4-FFF2-40B4-BE49-F238E27FC236}">
                  <a16:creationId xmlns:a16="http://schemas.microsoft.com/office/drawing/2014/main" id="{FB316315-DA76-9AF2-3FF6-0338E5E2BE7F}"/>
                </a:ext>
              </a:extLst>
            </p:cNvPr>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91;p2">
              <a:extLst>
                <a:ext uri="{FF2B5EF4-FFF2-40B4-BE49-F238E27FC236}">
                  <a16:creationId xmlns:a16="http://schemas.microsoft.com/office/drawing/2014/main" id="{7EFEBFB2-E4EB-2935-2F50-D46F294EA6FB}"/>
                </a:ext>
              </a:extLst>
            </p:cNvPr>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92;p2">
              <a:extLst>
                <a:ext uri="{FF2B5EF4-FFF2-40B4-BE49-F238E27FC236}">
                  <a16:creationId xmlns:a16="http://schemas.microsoft.com/office/drawing/2014/main" id="{BF1F3902-242F-98DA-55DA-B84540E7D4A2}"/>
                </a:ext>
              </a:extLst>
            </p:cNvPr>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93;p2">
              <a:extLst>
                <a:ext uri="{FF2B5EF4-FFF2-40B4-BE49-F238E27FC236}">
                  <a16:creationId xmlns:a16="http://schemas.microsoft.com/office/drawing/2014/main" id="{1D0CFDD6-518D-1642-58B1-DA8AE7AAB493}"/>
                </a:ext>
              </a:extLst>
            </p:cNvPr>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4;p2">
              <a:extLst>
                <a:ext uri="{FF2B5EF4-FFF2-40B4-BE49-F238E27FC236}">
                  <a16:creationId xmlns:a16="http://schemas.microsoft.com/office/drawing/2014/main" id="{54EAEB71-6928-50DE-4BDE-21E8123BC47A}"/>
                </a:ext>
              </a:extLst>
            </p:cNvPr>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5;p2">
              <a:extLst>
                <a:ext uri="{FF2B5EF4-FFF2-40B4-BE49-F238E27FC236}">
                  <a16:creationId xmlns:a16="http://schemas.microsoft.com/office/drawing/2014/main" id="{3DC7E2D3-9AB1-54BC-7D6C-6C9E68D2A9E0}"/>
                </a:ext>
              </a:extLst>
            </p:cNvPr>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6;p2">
              <a:extLst>
                <a:ext uri="{FF2B5EF4-FFF2-40B4-BE49-F238E27FC236}">
                  <a16:creationId xmlns:a16="http://schemas.microsoft.com/office/drawing/2014/main" id="{17F12320-2F94-C42A-44D0-25EC3583BBED}"/>
                </a:ext>
              </a:extLst>
            </p:cNvPr>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7;p2">
              <a:extLst>
                <a:ext uri="{FF2B5EF4-FFF2-40B4-BE49-F238E27FC236}">
                  <a16:creationId xmlns:a16="http://schemas.microsoft.com/office/drawing/2014/main" id="{33490EA0-8AB1-7D76-A9C1-04C6616CD4DF}"/>
                </a:ext>
              </a:extLst>
            </p:cNvPr>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8;p2">
              <a:extLst>
                <a:ext uri="{FF2B5EF4-FFF2-40B4-BE49-F238E27FC236}">
                  <a16:creationId xmlns:a16="http://schemas.microsoft.com/office/drawing/2014/main" id="{4C3F8D86-A22D-0D6A-6462-0C68F4F3D628}"/>
                </a:ext>
              </a:extLst>
            </p:cNvPr>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9;p2">
              <a:extLst>
                <a:ext uri="{FF2B5EF4-FFF2-40B4-BE49-F238E27FC236}">
                  <a16:creationId xmlns:a16="http://schemas.microsoft.com/office/drawing/2014/main" id="{969E3F58-3310-A6DE-6759-A1E26AC70324}"/>
                </a:ext>
              </a:extLst>
            </p:cNvPr>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800;p2">
              <a:extLst>
                <a:ext uri="{FF2B5EF4-FFF2-40B4-BE49-F238E27FC236}">
                  <a16:creationId xmlns:a16="http://schemas.microsoft.com/office/drawing/2014/main" id="{DE4E2670-00F7-E286-5AB8-CE264F36A428}"/>
                </a:ext>
              </a:extLst>
            </p:cNvPr>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801;p2">
              <a:extLst>
                <a:ext uri="{FF2B5EF4-FFF2-40B4-BE49-F238E27FC236}">
                  <a16:creationId xmlns:a16="http://schemas.microsoft.com/office/drawing/2014/main" id="{B094DCCB-A470-FFA2-8B3A-00ACAAA21E09}"/>
                </a:ext>
              </a:extLst>
            </p:cNvPr>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802;p2">
              <a:extLst>
                <a:ext uri="{FF2B5EF4-FFF2-40B4-BE49-F238E27FC236}">
                  <a16:creationId xmlns:a16="http://schemas.microsoft.com/office/drawing/2014/main" id="{8993E2AF-9BA9-B89A-A65A-01B43C856727}"/>
                </a:ext>
              </a:extLst>
            </p:cNvPr>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803;p2">
              <a:extLst>
                <a:ext uri="{FF2B5EF4-FFF2-40B4-BE49-F238E27FC236}">
                  <a16:creationId xmlns:a16="http://schemas.microsoft.com/office/drawing/2014/main" id="{B3442B17-BF0C-4777-EE14-F223547E602B}"/>
                </a:ext>
              </a:extLst>
            </p:cNvPr>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4;p2">
              <a:extLst>
                <a:ext uri="{FF2B5EF4-FFF2-40B4-BE49-F238E27FC236}">
                  <a16:creationId xmlns:a16="http://schemas.microsoft.com/office/drawing/2014/main" id="{2D81166A-D1BE-5149-02D6-949EA17718C2}"/>
                </a:ext>
              </a:extLst>
            </p:cNvPr>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5;p2">
              <a:extLst>
                <a:ext uri="{FF2B5EF4-FFF2-40B4-BE49-F238E27FC236}">
                  <a16:creationId xmlns:a16="http://schemas.microsoft.com/office/drawing/2014/main" id="{105D585F-8249-57C5-B332-36F4AC8D5A01}"/>
                </a:ext>
              </a:extLst>
            </p:cNvPr>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6;p2">
              <a:extLst>
                <a:ext uri="{FF2B5EF4-FFF2-40B4-BE49-F238E27FC236}">
                  <a16:creationId xmlns:a16="http://schemas.microsoft.com/office/drawing/2014/main" id="{816F22D8-8825-FFD0-8926-800524418F69}"/>
                </a:ext>
              </a:extLst>
            </p:cNvPr>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7;p2">
              <a:extLst>
                <a:ext uri="{FF2B5EF4-FFF2-40B4-BE49-F238E27FC236}">
                  <a16:creationId xmlns:a16="http://schemas.microsoft.com/office/drawing/2014/main" id="{5CDC7209-372D-1071-9EE2-39C9490A5E03}"/>
                </a:ext>
              </a:extLst>
            </p:cNvPr>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8;p2">
              <a:extLst>
                <a:ext uri="{FF2B5EF4-FFF2-40B4-BE49-F238E27FC236}">
                  <a16:creationId xmlns:a16="http://schemas.microsoft.com/office/drawing/2014/main" id="{D55838C8-2085-BAF9-C200-EEB2C5DB03D6}"/>
                </a:ext>
              </a:extLst>
            </p:cNvPr>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9;p2">
              <a:extLst>
                <a:ext uri="{FF2B5EF4-FFF2-40B4-BE49-F238E27FC236}">
                  <a16:creationId xmlns:a16="http://schemas.microsoft.com/office/drawing/2014/main" id="{A75CD79D-779A-4F43-04B5-2F1810AF20B9}"/>
                </a:ext>
              </a:extLst>
            </p:cNvPr>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10;p2">
              <a:extLst>
                <a:ext uri="{FF2B5EF4-FFF2-40B4-BE49-F238E27FC236}">
                  <a16:creationId xmlns:a16="http://schemas.microsoft.com/office/drawing/2014/main" id="{DCC7297B-8683-BD91-63CE-B3368AD87797}"/>
                </a:ext>
              </a:extLst>
            </p:cNvPr>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11;p2">
              <a:extLst>
                <a:ext uri="{FF2B5EF4-FFF2-40B4-BE49-F238E27FC236}">
                  <a16:creationId xmlns:a16="http://schemas.microsoft.com/office/drawing/2014/main" id="{33B1643C-D68C-E9C1-FB70-C10C5280825E}"/>
                </a:ext>
              </a:extLst>
            </p:cNvPr>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12;p2">
              <a:extLst>
                <a:ext uri="{FF2B5EF4-FFF2-40B4-BE49-F238E27FC236}">
                  <a16:creationId xmlns:a16="http://schemas.microsoft.com/office/drawing/2014/main" id="{C0989F88-580D-24EF-C861-CE5FDB856D16}"/>
                </a:ext>
              </a:extLst>
            </p:cNvPr>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13;p2">
              <a:extLst>
                <a:ext uri="{FF2B5EF4-FFF2-40B4-BE49-F238E27FC236}">
                  <a16:creationId xmlns:a16="http://schemas.microsoft.com/office/drawing/2014/main" id="{181C5635-4022-27EB-EA57-80AC89B42F53}"/>
                </a:ext>
              </a:extLst>
            </p:cNvPr>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4;p2">
              <a:extLst>
                <a:ext uri="{FF2B5EF4-FFF2-40B4-BE49-F238E27FC236}">
                  <a16:creationId xmlns:a16="http://schemas.microsoft.com/office/drawing/2014/main" id="{BD78BF37-9B1B-6DFC-457C-8AC8BCBD58AC}"/>
                </a:ext>
              </a:extLst>
            </p:cNvPr>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5;p2">
              <a:extLst>
                <a:ext uri="{FF2B5EF4-FFF2-40B4-BE49-F238E27FC236}">
                  <a16:creationId xmlns:a16="http://schemas.microsoft.com/office/drawing/2014/main" id="{20FEDA20-ADBB-C381-2F8C-196A970CAB09}"/>
                </a:ext>
              </a:extLst>
            </p:cNvPr>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6;p2">
              <a:extLst>
                <a:ext uri="{FF2B5EF4-FFF2-40B4-BE49-F238E27FC236}">
                  <a16:creationId xmlns:a16="http://schemas.microsoft.com/office/drawing/2014/main" id="{254BF5F9-324B-E25E-294B-5E077CC4D7A4}"/>
                </a:ext>
              </a:extLst>
            </p:cNvPr>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7;p2">
              <a:extLst>
                <a:ext uri="{FF2B5EF4-FFF2-40B4-BE49-F238E27FC236}">
                  <a16:creationId xmlns:a16="http://schemas.microsoft.com/office/drawing/2014/main" id="{7F464134-2A60-19FF-79A5-9DF90BEA00ED}"/>
                </a:ext>
              </a:extLst>
            </p:cNvPr>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8;p2">
              <a:extLst>
                <a:ext uri="{FF2B5EF4-FFF2-40B4-BE49-F238E27FC236}">
                  <a16:creationId xmlns:a16="http://schemas.microsoft.com/office/drawing/2014/main" id="{5FA541BD-D1D3-FA0C-3F6A-4500EE1AE953}"/>
                </a:ext>
              </a:extLst>
            </p:cNvPr>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9;p2">
              <a:extLst>
                <a:ext uri="{FF2B5EF4-FFF2-40B4-BE49-F238E27FC236}">
                  <a16:creationId xmlns:a16="http://schemas.microsoft.com/office/drawing/2014/main" id="{56A052C7-D6D7-E274-C47F-2BA4E3656CA0}"/>
                </a:ext>
              </a:extLst>
            </p:cNvPr>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20;p2">
              <a:extLst>
                <a:ext uri="{FF2B5EF4-FFF2-40B4-BE49-F238E27FC236}">
                  <a16:creationId xmlns:a16="http://schemas.microsoft.com/office/drawing/2014/main" id="{49281827-8520-AFEE-E422-D997E38612A1}"/>
                </a:ext>
              </a:extLst>
            </p:cNvPr>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21;p2">
              <a:extLst>
                <a:ext uri="{FF2B5EF4-FFF2-40B4-BE49-F238E27FC236}">
                  <a16:creationId xmlns:a16="http://schemas.microsoft.com/office/drawing/2014/main" id="{7D62C64A-878D-77A5-FA0C-6ED059C3CF47}"/>
                </a:ext>
              </a:extLst>
            </p:cNvPr>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22;p2">
              <a:extLst>
                <a:ext uri="{FF2B5EF4-FFF2-40B4-BE49-F238E27FC236}">
                  <a16:creationId xmlns:a16="http://schemas.microsoft.com/office/drawing/2014/main" id="{D27AD324-8853-4099-3FB1-C45660374146}"/>
                </a:ext>
              </a:extLst>
            </p:cNvPr>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23;p2">
              <a:extLst>
                <a:ext uri="{FF2B5EF4-FFF2-40B4-BE49-F238E27FC236}">
                  <a16:creationId xmlns:a16="http://schemas.microsoft.com/office/drawing/2014/main" id="{BB532E7C-932C-1DA2-D3A1-087C69B62279}"/>
                </a:ext>
              </a:extLst>
            </p:cNvPr>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4;p2">
              <a:extLst>
                <a:ext uri="{FF2B5EF4-FFF2-40B4-BE49-F238E27FC236}">
                  <a16:creationId xmlns:a16="http://schemas.microsoft.com/office/drawing/2014/main" id="{FDBCAF0B-93EF-8B2C-29D0-33D02B4A128E}"/>
                </a:ext>
              </a:extLst>
            </p:cNvPr>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5;p2">
              <a:extLst>
                <a:ext uri="{FF2B5EF4-FFF2-40B4-BE49-F238E27FC236}">
                  <a16:creationId xmlns:a16="http://schemas.microsoft.com/office/drawing/2014/main" id="{F34EF398-1AEC-4583-C274-A180BE5D2DB7}"/>
                </a:ext>
              </a:extLst>
            </p:cNvPr>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6;p2">
              <a:extLst>
                <a:ext uri="{FF2B5EF4-FFF2-40B4-BE49-F238E27FC236}">
                  <a16:creationId xmlns:a16="http://schemas.microsoft.com/office/drawing/2014/main" id="{FF6FE8E4-DCB8-1187-C266-6FC6DAAA4DE7}"/>
                </a:ext>
              </a:extLst>
            </p:cNvPr>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7;p2">
              <a:extLst>
                <a:ext uri="{FF2B5EF4-FFF2-40B4-BE49-F238E27FC236}">
                  <a16:creationId xmlns:a16="http://schemas.microsoft.com/office/drawing/2014/main" id="{8DA9A579-2465-CDCE-C9DA-63567D1F28CE}"/>
                </a:ext>
              </a:extLst>
            </p:cNvPr>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8;p2">
              <a:extLst>
                <a:ext uri="{FF2B5EF4-FFF2-40B4-BE49-F238E27FC236}">
                  <a16:creationId xmlns:a16="http://schemas.microsoft.com/office/drawing/2014/main" id="{A433AFDC-5A20-AB1C-5E0D-1C2A254C8860}"/>
                </a:ext>
              </a:extLst>
            </p:cNvPr>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9;p2">
              <a:extLst>
                <a:ext uri="{FF2B5EF4-FFF2-40B4-BE49-F238E27FC236}">
                  <a16:creationId xmlns:a16="http://schemas.microsoft.com/office/drawing/2014/main" id="{A78DBE87-2AE3-8D44-8D07-43B48A15108A}"/>
                </a:ext>
              </a:extLst>
            </p:cNvPr>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30;p2">
              <a:extLst>
                <a:ext uri="{FF2B5EF4-FFF2-40B4-BE49-F238E27FC236}">
                  <a16:creationId xmlns:a16="http://schemas.microsoft.com/office/drawing/2014/main" id="{5A3582BB-29F8-C18B-0FF7-12582CE126E6}"/>
                </a:ext>
              </a:extLst>
            </p:cNvPr>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31;p2">
              <a:extLst>
                <a:ext uri="{FF2B5EF4-FFF2-40B4-BE49-F238E27FC236}">
                  <a16:creationId xmlns:a16="http://schemas.microsoft.com/office/drawing/2014/main" id="{7E87DD11-A39F-1F5E-1D44-447DA53CFD33}"/>
                </a:ext>
              </a:extLst>
            </p:cNvPr>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32;p2">
              <a:extLst>
                <a:ext uri="{FF2B5EF4-FFF2-40B4-BE49-F238E27FC236}">
                  <a16:creationId xmlns:a16="http://schemas.microsoft.com/office/drawing/2014/main" id="{20252164-9477-A09C-E2E0-747B587444A5}"/>
                </a:ext>
              </a:extLst>
            </p:cNvPr>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33;p2">
              <a:extLst>
                <a:ext uri="{FF2B5EF4-FFF2-40B4-BE49-F238E27FC236}">
                  <a16:creationId xmlns:a16="http://schemas.microsoft.com/office/drawing/2014/main" id="{96BCB730-5C83-FC86-E195-5AAB897D1BDB}"/>
                </a:ext>
              </a:extLst>
            </p:cNvPr>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4;p2">
              <a:extLst>
                <a:ext uri="{FF2B5EF4-FFF2-40B4-BE49-F238E27FC236}">
                  <a16:creationId xmlns:a16="http://schemas.microsoft.com/office/drawing/2014/main" id="{BE9764FB-614F-8D55-A7F7-1A459B9D533B}"/>
                </a:ext>
              </a:extLst>
            </p:cNvPr>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5;p2">
              <a:extLst>
                <a:ext uri="{FF2B5EF4-FFF2-40B4-BE49-F238E27FC236}">
                  <a16:creationId xmlns:a16="http://schemas.microsoft.com/office/drawing/2014/main" id="{59A9EDDC-5065-4645-33D4-CA441E8BBE92}"/>
                </a:ext>
              </a:extLst>
            </p:cNvPr>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6;p2">
              <a:extLst>
                <a:ext uri="{FF2B5EF4-FFF2-40B4-BE49-F238E27FC236}">
                  <a16:creationId xmlns:a16="http://schemas.microsoft.com/office/drawing/2014/main" id="{360D5315-59B3-2D0A-748B-0726797FF346}"/>
                </a:ext>
              </a:extLst>
            </p:cNvPr>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7;p2">
              <a:extLst>
                <a:ext uri="{FF2B5EF4-FFF2-40B4-BE49-F238E27FC236}">
                  <a16:creationId xmlns:a16="http://schemas.microsoft.com/office/drawing/2014/main" id="{AAC99114-9C1B-282B-E89D-FEFB4E9F4A44}"/>
                </a:ext>
              </a:extLst>
            </p:cNvPr>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8;p2">
              <a:extLst>
                <a:ext uri="{FF2B5EF4-FFF2-40B4-BE49-F238E27FC236}">
                  <a16:creationId xmlns:a16="http://schemas.microsoft.com/office/drawing/2014/main" id="{860DAE1E-6474-01F3-08F9-0C1D0031557D}"/>
                </a:ext>
              </a:extLst>
            </p:cNvPr>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9;p2">
              <a:extLst>
                <a:ext uri="{FF2B5EF4-FFF2-40B4-BE49-F238E27FC236}">
                  <a16:creationId xmlns:a16="http://schemas.microsoft.com/office/drawing/2014/main" id="{865755AC-8154-5A66-F33D-085D1AE3CC81}"/>
                </a:ext>
              </a:extLst>
            </p:cNvPr>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40;p2">
              <a:extLst>
                <a:ext uri="{FF2B5EF4-FFF2-40B4-BE49-F238E27FC236}">
                  <a16:creationId xmlns:a16="http://schemas.microsoft.com/office/drawing/2014/main" id="{F93FA06F-E9A8-7760-68BE-8EEECF93B805}"/>
                </a:ext>
              </a:extLst>
            </p:cNvPr>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41;p2">
              <a:extLst>
                <a:ext uri="{FF2B5EF4-FFF2-40B4-BE49-F238E27FC236}">
                  <a16:creationId xmlns:a16="http://schemas.microsoft.com/office/drawing/2014/main" id="{E2FC08A3-CB7D-A518-B535-2C139BBC9ADB}"/>
                </a:ext>
              </a:extLst>
            </p:cNvPr>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42;p2">
              <a:extLst>
                <a:ext uri="{FF2B5EF4-FFF2-40B4-BE49-F238E27FC236}">
                  <a16:creationId xmlns:a16="http://schemas.microsoft.com/office/drawing/2014/main" id="{B9159BB7-FA2C-83C8-1100-AE2EDE2B5240}"/>
                </a:ext>
              </a:extLst>
            </p:cNvPr>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43;p2">
              <a:extLst>
                <a:ext uri="{FF2B5EF4-FFF2-40B4-BE49-F238E27FC236}">
                  <a16:creationId xmlns:a16="http://schemas.microsoft.com/office/drawing/2014/main" id="{437E5D29-4556-1A08-5664-DA59A0C5906B}"/>
                </a:ext>
              </a:extLst>
            </p:cNvPr>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4;p2">
              <a:extLst>
                <a:ext uri="{FF2B5EF4-FFF2-40B4-BE49-F238E27FC236}">
                  <a16:creationId xmlns:a16="http://schemas.microsoft.com/office/drawing/2014/main" id="{955A9D2F-2EEF-25E3-B418-0C96B4CB5480}"/>
                </a:ext>
              </a:extLst>
            </p:cNvPr>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5;p2">
              <a:extLst>
                <a:ext uri="{FF2B5EF4-FFF2-40B4-BE49-F238E27FC236}">
                  <a16:creationId xmlns:a16="http://schemas.microsoft.com/office/drawing/2014/main" id="{7638E78A-B9F4-8349-85FE-AC37DFC85E9A}"/>
                </a:ext>
              </a:extLst>
            </p:cNvPr>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9768763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7_عنوان ونص عموديان">
    <p:bg>
      <p:bgRef idx="1003">
        <a:schemeClr val="bg1"/>
      </p:bgRef>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96147239"/>
      </p:ext>
    </p:extLst>
  </p:cSld>
  <p:clrMapOvr>
    <a:overrideClrMapping bg1="dk1" tx1="lt1" bg2="dk2" tx2="lt2" accent1="accent1" accent2="accent2" accent3="accent3" accent4="accent4" accent5="accent5" accent6="accent6" hlink="hlink" folHlink="folHlink"/>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8_عنوان ونص عموديان">
    <p:bg>
      <p:bgRef idx="1001">
        <a:schemeClr val="bg1"/>
      </p:bgRef>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bg2">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bg2">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59081577"/>
      </p:ext>
    </p:extLst>
  </p:cSld>
  <p:clrMapOvr>
    <a:overrideClrMapping bg1="lt1" tx1="dk1" bg2="lt2" tx2="dk2" accent1="accent1" accent2="accent2" accent3="accent3" accent4="accent4" accent5="accent5" accent6="accent6" hlink="hlink" folHlink="folHlink"/>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7_عنوان ونص عموديان">
    <p:bg>
      <p:bgPr>
        <a:solidFill>
          <a:schemeClr val="bg2">
            <a:lumMod val="20000"/>
            <a:lumOff val="80000"/>
          </a:schemeClr>
        </a:solidFill>
        <a:effectLst/>
      </p:bgPr>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bg2">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bg2">
                  <a:lumMod val="50000"/>
                </a:schemeClr>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83194015"/>
      </p:ext>
    </p:extLst>
  </p:cSld>
  <p:clrMapOvr>
    <a:overrideClrMapping bg1="lt1" tx1="dk1" bg2="lt2" tx2="dk2" accent1="accent1" accent2="accent2" accent3="accent3" accent4="accent4" accent5="accent5" accent6="accent6" hlink="hlink" folHlink="folHlink"/>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9_عنوان ونص عموديان">
    <p:bg>
      <p:bgPr>
        <a:solidFill>
          <a:schemeClr val="accent2">
            <a:lumMod val="50000"/>
          </a:schemeClr>
        </a:solidFill>
        <a:effectLst/>
      </p:bgPr>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579875538"/>
      </p:ext>
    </p:extLst>
  </p:cSld>
  <p:clrMapOvr>
    <a:overrideClrMapping bg1="dk1" tx1="lt1" bg2="dk2" tx2="lt2" accent1="accent1" accent2="accent2" accent3="accent3" accent4="accent4" accent5="accent5" accent6="accent6" hlink="hlink" folHlink="folHlink"/>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0_عنوان ونص عموديان">
    <p:bg>
      <p:bgPr>
        <a:solidFill>
          <a:schemeClr val="accent5">
            <a:lumMod val="50000"/>
          </a:schemeClr>
        </a:solidFill>
        <a:effectLst/>
      </p:bgPr>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29008608"/>
      </p:ext>
    </p:extLst>
  </p:cSld>
  <p:clrMapOvr>
    <a:overrideClrMapping bg1="dk1" tx1="lt1" bg2="dk2" tx2="lt2" accent1="accent1" accent2="accent2" accent3="accent3" accent4="accent4" accent5="accent5" accent6="accent6" hlink="hlink" folHlink="folHlink"/>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1_عنوان ونص عموديان">
    <p:bg>
      <p:bgPr>
        <a:solidFill>
          <a:schemeClr val="accent4">
            <a:lumMod val="50000"/>
          </a:schemeClr>
        </a:solidFill>
        <a:effectLst/>
      </p:bgPr>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47656148"/>
      </p:ext>
    </p:extLst>
  </p:cSld>
  <p:clrMapOvr>
    <a:overrideClrMapping bg1="dk1" tx1="lt1" bg2="dk2" tx2="lt2" accent1="accent1" accent2="accent2" accent3="accent3" accent4="accent4" accent5="accent5" accent6="accent6" hlink="hlink" folHlink="folHlink"/>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2_عنوان ونص عموديان">
    <p:bg>
      <p:bgPr>
        <a:solidFill>
          <a:schemeClr val="tx2">
            <a:lumMod val="50000"/>
          </a:schemeClr>
        </a:solidFill>
        <a:effectLst/>
      </p:bgPr>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98362150"/>
      </p:ext>
    </p:extLst>
  </p:cSld>
  <p:clrMapOvr>
    <a:overrideClrMapping bg1="dk1" tx1="lt1" bg2="dk2" tx2="lt2" accent1="accent1" accent2="accent2" accent3="accent3" accent4="accent4" accent5="accent5" accent6="accent6" hlink="hlink" folHlink="folHlink"/>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3_عنوان ونص عموديان">
    <p:bg>
      <p:bgPr>
        <a:solidFill>
          <a:schemeClr val="accent1">
            <a:lumMod val="25000"/>
          </a:schemeClr>
        </a:solidFill>
        <a:effectLst/>
      </p:bgPr>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0575221"/>
      </p:ext>
    </p:extLst>
  </p:cSld>
  <p:clrMapOvr>
    <a:overrideClrMapping bg1="dk1" tx1="lt1" bg2="dk2" tx2="lt2" accent1="accent1" accent2="accent2" accent3="accent3" accent4="accent4" accent5="accent5" accent6="accent6" hlink="hlink" folHlink="folHlink"/>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4_عنوان ونص عموديان">
    <p:bg>
      <p:bgPr>
        <a:solidFill>
          <a:schemeClr val="bg1">
            <a:lumMod val="75000"/>
            <a:lumOff val="25000"/>
          </a:schemeClr>
        </a:solidFill>
        <a:effectLst/>
      </p:bgPr>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810510823"/>
      </p:ext>
    </p:extLst>
  </p:cSld>
  <p:clrMapOvr>
    <a:overrideClrMapping bg1="dk1" tx1="lt1" bg2="dk2" tx2="lt2" accent1="accent1" accent2="accent2" accent3="accent3" accent4="accent4" accent5="accent5" accent6="accent6" hlink="hlink" folHlink="folHlink"/>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5_عنوان ونص عموديان">
    <p:bg>
      <p:bgPr>
        <a:solidFill>
          <a:schemeClr val="tx2">
            <a:lumMod val="75000"/>
          </a:schemeClr>
        </a:solidFill>
        <a:effectLst/>
      </p:bgPr>
    </p:bg>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7D37AFFE-F2C2-4F78-7503-5A4B8B397E0F}"/>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E4FF3077-8A8B-670B-3F8C-F2ABD3CF1A30}"/>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442D2D4B-8FBF-B0BA-C1B7-1B36BBD8AD74}"/>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91421487"/>
      </p:ext>
    </p:extLst>
  </p:cSld>
  <p:clrMapOvr>
    <a:overrideClrMapping bg1="dk1" tx1="lt1" bg2="dk2" tx2="lt2" accent1="accent1" accent2="accent2" accent3="accent3" accent4="accent4" accent5="accent5" accent6="accent6" hlink="hlink" folHlink="folHlink"/>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عنوان المقطع">
    <p:spTree>
      <p:nvGrpSpPr>
        <p:cNvPr id="1" name=""/>
        <p:cNvGrpSpPr/>
        <p:nvPr/>
      </p:nvGrpSpPr>
      <p:grpSpPr>
        <a:xfrm>
          <a:off x="0" y="0"/>
          <a:ext cx="0" cy="0"/>
          <a:chOff x="0" y="0"/>
          <a:chExt cx="0" cy="0"/>
        </a:xfrm>
      </p:grpSpPr>
      <p:grpSp>
        <p:nvGrpSpPr>
          <p:cNvPr id="7" name="Google Shape;11;p2">
            <a:extLst>
              <a:ext uri="{FF2B5EF4-FFF2-40B4-BE49-F238E27FC236}">
                <a16:creationId xmlns:a16="http://schemas.microsoft.com/office/drawing/2014/main" id="{1BC7F48D-9255-9848-B482-65E3E889E3AD}"/>
              </a:ext>
            </a:extLst>
          </p:cNvPr>
          <p:cNvGrpSpPr/>
          <p:nvPr userDrawn="1"/>
        </p:nvGrpSpPr>
        <p:grpSpPr>
          <a:xfrm>
            <a:off x="178274" y="177600"/>
            <a:ext cx="11797825" cy="6426400"/>
            <a:chOff x="178275" y="177600"/>
            <a:chExt cx="8787300" cy="4788300"/>
          </a:xfrm>
        </p:grpSpPr>
        <p:sp>
          <p:nvSpPr>
            <p:cNvPr id="8" name="Google Shape;12;p2">
              <a:extLst>
                <a:ext uri="{FF2B5EF4-FFF2-40B4-BE49-F238E27FC236}">
                  <a16:creationId xmlns:a16="http://schemas.microsoft.com/office/drawing/2014/main" id="{425C865C-D405-B168-7505-B22378692407}"/>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p2">
              <a:extLst>
                <a:ext uri="{FF2B5EF4-FFF2-40B4-BE49-F238E27FC236}">
                  <a16:creationId xmlns:a16="http://schemas.microsoft.com/office/drawing/2014/main" id="{C8C0127E-ACFD-447D-35BF-26219EAD82ED}"/>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 name="Google Shape;1691;p4">
            <a:extLst>
              <a:ext uri="{FF2B5EF4-FFF2-40B4-BE49-F238E27FC236}">
                <a16:creationId xmlns:a16="http://schemas.microsoft.com/office/drawing/2014/main" id="{EB036632-3D22-1D08-BD01-D507304AE2A1}"/>
              </a:ext>
            </a:extLst>
          </p:cNvPr>
          <p:cNvGrpSpPr/>
          <p:nvPr userDrawn="1"/>
        </p:nvGrpSpPr>
        <p:grpSpPr>
          <a:xfrm>
            <a:off x="-841414" y="539921"/>
            <a:ext cx="2416104" cy="477619"/>
            <a:chOff x="3508294" y="1816922"/>
            <a:chExt cx="659669" cy="130412"/>
          </a:xfrm>
        </p:grpSpPr>
        <p:sp>
          <p:nvSpPr>
            <p:cNvPr id="11" name="Google Shape;1692;p4">
              <a:extLst>
                <a:ext uri="{FF2B5EF4-FFF2-40B4-BE49-F238E27FC236}">
                  <a16:creationId xmlns:a16="http://schemas.microsoft.com/office/drawing/2014/main" id="{5F75280E-8881-EC22-CF7A-61F43E0D314E}"/>
                </a:ext>
              </a:extLst>
            </p:cNvPr>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693;p4">
              <a:extLst>
                <a:ext uri="{FF2B5EF4-FFF2-40B4-BE49-F238E27FC236}">
                  <a16:creationId xmlns:a16="http://schemas.microsoft.com/office/drawing/2014/main" id="{AB4A9E7A-E8A8-E43D-4555-C08B16585FE3}"/>
                </a:ext>
              </a:extLst>
            </p:cNvPr>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694;p4">
              <a:extLst>
                <a:ext uri="{FF2B5EF4-FFF2-40B4-BE49-F238E27FC236}">
                  <a16:creationId xmlns:a16="http://schemas.microsoft.com/office/drawing/2014/main" id="{5F71570E-87F3-02A5-F82C-3AD97168B564}"/>
                </a:ext>
              </a:extLst>
            </p:cNvPr>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695;p4">
              <a:extLst>
                <a:ext uri="{FF2B5EF4-FFF2-40B4-BE49-F238E27FC236}">
                  <a16:creationId xmlns:a16="http://schemas.microsoft.com/office/drawing/2014/main" id="{26041401-160E-8B68-9560-51CD5E4F77C3}"/>
                </a:ext>
              </a:extLst>
            </p:cNvPr>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696;p4">
              <a:extLst>
                <a:ext uri="{FF2B5EF4-FFF2-40B4-BE49-F238E27FC236}">
                  <a16:creationId xmlns:a16="http://schemas.microsoft.com/office/drawing/2014/main" id="{FB7DA319-FF24-50D6-2DA1-63633E813D93}"/>
                </a:ext>
              </a:extLst>
            </p:cNvPr>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97;p4">
              <a:extLst>
                <a:ext uri="{FF2B5EF4-FFF2-40B4-BE49-F238E27FC236}">
                  <a16:creationId xmlns:a16="http://schemas.microsoft.com/office/drawing/2014/main" id="{858FC225-B5DB-35D9-80D4-88ADFF41C23A}"/>
                </a:ext>
              </a:extLst>
            </p:cNvPr>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98;p4">
              <a:extLst>
                <a:ext uri="{FF2B5EF4-FFF2-40B4-BE49-F238E27FC236}">
                  <a16:creationId xmlns:a16="http://schemas.microsoft.com/office/drawing/2014/main" id="{91EBB695-7D69-7E0C-176E-F51C32AEC6FF}"/>
                </a:ext>
              </a:extLst>
            </p:cNvPr>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99;p4">
              <a:extLst>
                <a:ext uri="{FF2B5EF4-FFF2-40B4-BE49-F238E27FC236}">
                  <a16:creationId xmlns:a16="http://schemas.microsoft.com/office/drawing/2014/main" id="{DDAF317D-D4EB-40FC-D72F-FC6B03995B54}"/>
                </a:ext>
              </a:extLst>
            </p:cNvPr>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00;p4">
              <a:extLst>
                <a:ext uri="{FF2B5EF4-FFF2-40B4-BE49-F238E27FC236}">
                  <a16:creationId xmlns:a16="http://schemas.microsoft.com/office/drawing/2014/main" id="{CCF11BA9-616D-4561-FCB7-C7F8D354C7C0}"/>
                </a:ext>
              </a:extLst>
            </p:cNvPr>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01;p4">
              <a:extLst>
                <a:ext uri="{FF2B5EF4-FFF2-40B4-BE49-F238E27FC236}">
                  <a16:creationId xmlns:a16="http://schemas.microsoft.com/office/drawing/2014/main" id="{468DA407-310E-9710-1AD0-D0F4FE30218E}"/>
                </a:ext>
              </a:extLst>
            </p:cNvPr>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02;p4">
              <a:extLst>
                <a:ext uri="{FF2B5EF4-FFF2-40B4-BE49-F238E27FC236}">
                  <a16:creationId xmlns:a16="http://schemas.microsoft.com/office/drawing/2014/main" id="{DC746EE2-94E9-3007-AD6F-C6217F909288}"/>
                </a:ext>
              </a:extLst>
            </p:cNvPr>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03;p4">
              <a:extLst>
                <a:ext uri="{FF2B5EF4-FFF2-40B4-BE49-F238E27FC236}">
                  <a16:creationId xmlns:a16="http://schemas.microsoft.com/office/drawing/2014/main" id="{18D0C6A2-1AB8-193D-E8C1-8D6FF5C67822}"/>
                </a:ext>
              </a:extLst>
            </p:cNvPr>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04;p4">
              <a:extLst>
                <a:ext uri="{FF2B5EF4-FFF2-40B4-BE49-F238E27FC236}">
                  <a16:creationId xmlns:a16="http://schemas.microsoft.com/office/drawing/2014/main" id="{E493137D-ACB2-2E39-FDD8-E6A4437F8C5B}"/>
                </a:ext>
              </a:extLst>
            </p:cNvPr>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705;p4">
              <a:extLst>
                <a:ext uri="{FF2B5EF4-FFF2-40B4-BE49-F238E27FC236}">
                  <a16:creationId xmlns:a16="http://schemas.microsoft.com/office/drawing/2014/main" id="{351939BE-FA27-0E7F-BF14-A7B606304003}"/>
                </a:ext>
              </a:extLst>
            </p:cNvPr>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06;p4">
              <a:extLst>
                <a:ext uri="{FF2B5EF4-FFF2-40B4-BE49-F238E27FC236}">
                  <a16:creationId xmlns:a16="http://schemas.microsoft.com/office/drawing/2014/main" id="{FDCD5983-B7BD-D445-0A6A-27749ED14DA6}"/>
                </a:ext>
              </a:extLst>
            </p:cNvPr>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07;p4">
              <a:extLst>
                <a:ext uri="{FF2B5EF4-FFF2-40B4-BE49-F238E27FC236}">
                  <a16:creationId xmlns:a16="http://schemas.microsoft.com/office/drawing/2014/main" id="{341DEB16-8943-689D-897B-9B057D63AC5E}"/>
                </a:ext>
              </a:extLst>
            </p:cNvPr>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08;p4">
              <a:extLst>
                <a:ext uri="{FF2B5EF4-FFF2-40B4-BE49-F238E27FC236}">
                  <a16:creationId xmlns:a16="http://schemas.microsoft.com/office/drawing/2014/main" id="{57C451EF-BF45-D98A-0741-EBD93A8A86EB}"/>
                </a:ext>
              </a:extLst>
            </p:cNvPr>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09;p4">
              <a:extLst>
                <a:ext uri="{FF2B5EF4-FFF2-40B4-BE49-F238E27FC236}">
                  <a16:creationId xmlns:a16="http://schemas.microsoft.com/office/drawing/2014/main" id="{474090E2-3329-1F2A-6B0C-AB0B23BE5049}"/>
                </a:ext>
              </a:extLst>
            </p:cNvPr>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10;p4">
              <a:extLst>
                <a:ext uri="{FF2B5EF4-FFF2-40B4-BE49-F238E27FC236}">
                  <a16:creationId xmlns:a16="http://schemas.microsoft.com/office/drawing/2014/main" id="{8AEADBA1-DD80-7329-597F-1649F5EF5F17}"/>
                </a:ext>
              </a:extLst>
            </p:cNvPr>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11;p4">
              <a:extLst>
                <a:ext uri="{FF2B5EF4-FFF2-40B4-BE49-F238E27FC236}">
                  <a16:creationId xmlns:a16="http://schemas.microsoft.com/office/drawing/2014/main" id="{80EAFF0C-85B3-AAF2-50BE-1B0F06552B14}"/>
                </a:ext>
              </a:extLst>
            </p:cNvPr>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12;p4">
              <a:extLst>
                <a:ext uri="{FF2B5EF4-FFF2-40B4-BE49-F238E27FC236}">
                  <a16:creationId xmlns:a16="http://schemas.microsoft.com/office/drawing/2014/main" id="{801FCF89-FC54-67E6-8C6B-B5E68570CC8F}"/>
                </a:ext>
              </a:extLst>
            </p:cNvPr>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713;p4">
              <a:extLst>
                <a:ext uri="{FF2B5EF4-FFF2-40B4-BE49-F238E27FC236}">
                  <a16:creationId xmlns:a16="http://schemas.microsoft.com/office/drawing/2014/main" id="{5617B494-E2AC-1246-1FDC-E3C78003332C}"/>
                </a:ext>
              </a:extLst>
            </p:cNvPr>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714;p4">
              <a:extLst>
                <a:ext uri="{FF2B5EF4-FFF2-40B4-BE49-F238E27FC236}">
                  <a16:creationId xmlns:a16="http://schemas.microsoft.com/office/drawing/2014/main" id="{20EA2A3A-1DC2-69DF-810C-A673D6DCF0ED}"/>
                </a:ext>
              </a:extLst>
            </p:cNvPr>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715;p4">
              <a:extLst>
                <a:ext uri="{FF2B5EF4-FFF2-40B4-BE49-F238E27FC236}">
                  <a16:creationId xmlns:a16="http://schemas.microsoft.com/office/drawing/2014/main" id="{E8795E44-5541-8973-A7DF-555785108636}"/>
                </a:ext>
              </a:extLst>
            </p:cNvPr>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716;p4">
              <a:extLst>
                <a:ext uri="{FF2B5EF4-FFF2-40B4-BE49-F238E27FC236}">
                  <a16:creationId xmlns:a16="http://schemas.microsoft.com/office/drawing/2014/main" id="{4F00A103-25C2-2511-F010-CDD8609E0A90}"/>
                </a:ext>
              </a:extLst>
            </p:cNvPr>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717;p4">
              <a:extLst>
                <a:ext uri="{FF2B5EF4-FFF2-40B4-BE49-F238E27FC236}">
                  <a16:creationId xmlns:a16="http://schemas.microsoft.com/office/drawing/2014/main" id="{F715D49C-564A-ABDB-1658-9CEC0D945196}"/>
                </a:ext>
              </a:extLst>
            </p:cNvPr>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718;p4">
              <a:extLst>
                <a:ext uri="{FF2B5EF4-FFF2-40B4-BE49-F238E27FC236}">
                  <a16:creationId xmlns:a16="http://schemas.microsoft.com/office/drawing/2014/main" id="{DCAE66E7-0A81-2132-867A-8D6586C18529}"/>
                </a:ext>
              </a:extLst>
            </p:cNvPr>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 name="Google Shape;1719;p4">
            <a:extLst>
              <a:ext uri="{FF2B5EF4-FFF2-40B4-BE49-F238E27FC236}">
                <a16:creationId xmlns:a16="http://schemas.microsoft.com/office/drawing/2014/main" id="{96515D04-69C5-8B0F-839F-404E90D6D926}"/>
              </a:ext>
            </a:extLst>
          </p:cNvPr>
          <p:cNvGrpSpPr/>
          <p:nvPr userDrawn="1"/>
        </p:nvGrpSpPr>
        <p:grpSpPr>
          <a:xfrm flipH="1">
            <a:off x="10737968" y="549184"/>
            <a:ext cx="2416104" cy="477619"/>
            <a:chOff x="3508294" y="1816922"/>
            <a:chExt cx="659669" cy="130412"/>
          </a:xfrm>
        </p:grpSpPr>
        <p:sp>
          <p:nvSpPr>
            <p:cNvPr id="39" name="Google Shape;1720;p4">
              <a:extLst>
                <a:ext uri="{FF2B5EF4-FFF2-40B4-BE49-F238E27FC236}">
                  <a16:creationId xmlns:a16="http://schemas.microsoft.com/office/drawing/2014/main" id="{C6FD671B-3340-5653-301A-C2DD3F0AC47F}"/>
                </a:ext>
              </a:extLst>
            </p:cNvPr>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721;p4">
              <a:extLst>
                <a:ext uri="{FF2B5EF4-FFF2-40B4-BE49-F238E27FC236}">
                  <a16:creationId xmlns:a16="http://schemas.microsoft.com/office/drawing/2014/main" id="{BBE2A54C-F424-4E26-3122-F1B1EBFB8154}"/>
                </a:ext>
              </a:extLst>
            </p:cNvPr>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722;p4">
              <a:extLst>
                <a:ext uri="{FF2B5EF4-FFF2-40B4-BE49-F238E27FC236}">
                  <a16:creationId xmlns:a16="http://schemas.microsoft.com/office/drawing/2014/main" id="{84DE5099-7DF6-4956-D7CA-B4C765DD24AA}"/>
                </a:ext>
              </a:extLst>
            </p:cNvPr>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723;p4">
              <a:extLst>
                <a:ext uri="{FF2B5EF4-FFF2-40B4-BE49-F238E27FC236}">
                  <a16:creationId xmlns:a16="http://schemas.microsoft.com/office/drawing/2014/main" id="{FD18D5A8-09F4-1820-463D-D3904E371A14}"/>
                </a:ext>
              </a:extLst>
            </p:cNvPr>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724;p4">
              <a:extLst>
                <a:ext uri="{FF2B5EF4-FFF2-40B4-BE49-F238E27FC236}">
                  <a16:creationId xmlns:a16="http://schemas.microsoft.com/office/drawing/2014/main" id="{76992C1A-6703-38F0-9579-2D0CCBB889E5}"/>
                </a:ext>
              </a:extLst>
            </p:cNvPr>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725;p4">
              <a:extLst>
                <a:ext uri="{FF2B5EF4-FFF2-40B4-BE49-F238E27FC236}">
                  <a16:creationId xmlns:a16="http://schemas.microsoft.com/office/drawing/2014/main" id="{B9B15192-C317-E58D-D803-6929EBFC33AD}"/>
                </a:ext>
              </a:extLst>
            </p:cNvPr>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726;p4">
              <a:extLst>
                <a:ext uri="{FF2B5EF4-FFF2-40B4-BE49-F238E27FC236}">
                  <a16:creationId xmlns:a16="http://schemas.microsoft.com/office/drawing/2014/main" id="{4E6AD294-5FD8-74DE-9560-125C2A63CEAF}"/>
                </a:ext>
              </a:extLst>
            </p:cNvPr>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727;p4">
              <a:extLst>
                <a:ext uri="{FF2B5EF4-FFF2-40B4-BE49-F238E27FC236}">
                  <a16:creationId xmlns:a16="http://schemas.microsoft.com/office/drawing/2014/main" id="{E268616E-C81D-DFDB-D0BF-72D7A72E946D}"/>
                </a:ext>
              </a:extLst>
            </p:cNvPr>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728;p4">
              <a:extLst>
                <a:ext uri="{FF2B5EF4-FFF2-40B4-BE49-F238E27FC236}">
                  <a16:creationId xmlns:a16="http://schemas.microsoft.com/office/drawing/2014/main" id="{BB673230-6FC2-CF7C-09BE-04185CB01010}"/>
                </a:ext>
              </a:extLst>
            </p:cNvPr>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729;p4">
              <a:extLst>
                <a:ext uri="{FF2B5EF4-FFF2-40B4-BE49-F238E27FC236}">
                  <a16:creationId xmlns:a16="http://schemas.microsoft.com/office/drawing/2014/main" id="{3AC72468-7FC1-905B-89BC-38DF57979135}"/>
                </a:ext>
              </a:extLst>
            </p:cNvPr>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730;p4">
              <a:extLst>
                <a:ext uri="{FF2B5EF4-FFF2-40B4-BE49-F238E27FC236}">
                  <a16:creationId xmlns:a16="http://schemas.microsoft.com/office/drawing/2014/main" id="{BE204A32-3DD2-8B5A-7191-CB9ADC3DA710}"/>
                </a:ext>
              </a:extLst>
            </p:cNvPr>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731;p4">
              <a:extLst>
                <a:ext uri="{FF2B5EF4-FFF2-40B4-BE49-F238E27FC236}">
                  <a16:creationId xmlns:a16="http://schemas.microsoft.com/office/drawing/2014/main" id="{CFACEC29-0DD5-5B25-F856-A036004EF956}"/>
                </a:ext>
              </a:extLst>
            </p:cNvPr>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732;p4">
              <a:extLst>
                <a:ext uri="{FF2B5EF4-FFF2-40B4-BE49-F238E27FC236}">
                  <a16:creationId xmlns:a16="http://schemas.microsoft.com/office/drawing/2014/main" id="{3DD2F09D-3370-2078-A660-CE19BA786CED}"/>
                </a:ext>
              </a:extLst>
            </p:cNvPr>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733;p4">
              <a:extLst>
                <a:ext uri="{FF2B5EF4-FFF2-40B4-BE49-F238E27FC236}">
                  <a16:creationId xmlns:a16="http://schemas.microsoft.com/office/drawing/2014/main" id="{A936E899-61E7-A544-5DE2-28C19BD42833}"/>
                </a:ext>
              </a:extLst>
            </p:cNvPr>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734;p4">
              <a:extLst>
                <a:ext uri="{FF2B5EF4-FFF2-40B4-BE49-F238E27FC236}">
                  <a16:creationId xmlns:a16="http://schemas.microsoft.com/office/drawing/2014/main" id="{D136C49E-5C68-E227-85A8-DAEBB2ABAB6A}"/>
                </a:ext>
              </a:extLst>
            </p:cNvPr>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735;p4">
              <a:extLst>
                <a:ext uri="{FF2B5EF4-FFF2-40B4-BE49-F238E27FC236}">
                  <a16:creationId xmlns:a16="http://schemas.microsoft.com/office/drawing/2014/main" id="{AE51CF21-9899-E052-E934-E28961C55477}"/>
                </a:ext>
              </a:extLst>
            </p:cNvPr>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736;p4">
              <a:extLst>
                <a:ext uri="{FF2B5EF4-FFF2-40B4-BE49-F238E27FC236}">
                  <a16:creationId xmlns:a16="http://schemas.microsoft.com/office/drawing/2014/main" id="{44E882D2-83B5-2C16-7953-9154B592B19F}"/>
                </a:ext>
              </a:extLst>
            </p:cNvPr>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737;p4">
              <a:extLst>
                <a:ext uri="{FF2B5EF4-FFF2-40B4-BE49-F238E27FC236}">
                  <a16:creationId xmlns:a16="http://schemas.microsoft.com/office/drawing/2014/main" id="{C42E8820-E545-9CA2-F1D5-55DD408C8199}"/>
                </a:ext>
              </a:extLst>
            </p:cNvPr>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738;p4">
              <a:extLst>
                <a:ext uri="{FF2B5EF4-FFF2-40B4-BE49-F238E27FC236}">
                  <a16:creationId xmlns:a16="http://schemas.microsoft.com/office/drawing/2014/main" id="{A0737419-C56C-CA38-AF3B-31DC2E734E84}"/>
                </a:ext>
              </a:extLst>
            </p:cNvPr>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739;p4">
              <a:extLst>
                <a:ext uri="{FF2B5EF4-FFF2-40B4-BE49-F238E27FC236}">
                  <a16:creationId xmlns:a16="http://schemas.microsoft.com/office/drawing/2014/main" id="{9E460293-2A6E-B15C-7535-A72E73CBBAA1}"/>
                </a:ext>
              </a:extLst>
            </p:cNvPr>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740;p4">
              <a:extLst>
                <a:ext uri="{FF2B5EF4-FFF2-40B4-BE49-F238E27FC236}">
                  <a16:creationId xmlns:a16="http://schemas.microsoft.com/office/drawing/2014/main" id="{D785E092-A172-0388-FAFF-CB79C567442B}"/>
                </a:ext>
              </a:extLst>
            </p:cNvPr>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741;p4">
              <a:extLst>
                <a:ext uri="{FF2B5EF4-FFF2-40B4-BE49-F238E27FC236}">
                  <a16:creationId xmlns:a16="http://schemas.microsoft.com/office/drawing/2014/main" id="{69AD5BB9-B933-7547-DA40-1AC37D72F7B1}"/>
                </a:ext>
              </a:extLst>
            </p:cNvPr>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742;p4">
              <a:extLst>
                <a:ext uri="{FF2B5EF4-FFF2-40B4-BE49-F238E27FC236}">
                  <a16:creationId xmlns:a16="http://schemas.microsoft.com/office/drawing/2014/main" id="{59A13253-8844-D494-15CB-53E4F0FF4AB7}"/>
                </a:ext>
              </a:extLst>
            </p:cNvPr>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743;p4">
              <a:extLst>
                <a:ext uri="{FF2B5EF4-FFF2-40B4-BE49-F238E27FC236}">
                  <a16:creationId xmlns:a16="http://schemas.microsoft.com/office/drawing/2014/main" id="{C169BD27-1BC0-289F-C004-B44CFB470F7B}"/>
                </a:ext>
              </a:extLst>
            </p:cNvPr>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744;p4">
              <a:extLst>
                <a:ext uri="{FF2B5EF4-FFF2-40B4-BE49-F238E27FC236}">
                  <a16:creationId xmlns:a16="http://schemas.microsoft.com/office/drawing/2014/main" id="{1F8761AA-5370-65EB-0BE6-96380D32D27A}"/>
                </a:ext>
              </a:extLst>
            </p:cNvPr>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745;p4">
              <a:extLst>
                <a:ext uri="{FF2B5EF4-FFF2-40B4-BE49-F238E27FC236}">
                  <a16:creationId xmlns:a16="http://schemas.microsoft.com/office/drawing/2014/main" id="{100D9B71-24DE-5827-B8AC-F13A754F5FD7}"/>
                </a:ext>
              </a:extLst>
            </p:cNvPr>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746;p4">
              <a:extLst>
                <a:ext uri="{FF2B5EF4-FFF2-40B4-BE49-F238E27FC236}">
                  <a16:creationId xmlns:a16="http://schemas.microsoft.com/office/drawing/2014/main" id="{384D9EB3-5D97-E7DF-4200-4E84A31707D5}"/>
                </a:ext>
              </a:extLst>
            </p:cNvPr>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0982251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تخطيط مخصص">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43596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محتويان">
    <p:spTree>
      <p:nvGrpSpPr>
        <p:cNvPr id="1" name=""/>
        <p:cNvGrpSpPr/>
        <p:nvPr/>
      </p:nvGrpSpPr>
      <p:grpSpPr>
        <a:xfrm>
          <a:off x="0" y="0"/>
          <a:ext cx="0" cy="0"/>
          <a:chOff x="0" y="0"/>
          <a:chExt cx="0" cy="0"/>
        </a:xfrm>
      </p:grpSpPr>
      <p:grpSp>
        <p:nvGrpSpPr>
          <p:cNvPr id="8" name="Google Shape;11;p2">
            <a:extLst>
              <a:ext uri="{FF2B5EF4-FFF2-40B4-BE49-F238E27FC236}">
                <a16:creationId xmlns:a16="http://schemas.microsoft.com/office/drawing/2014/main" id="{7C2EB735-9B3C-265F-A49B-703338A19693}"/>
              </a:ext>
            </a:extLst>
          </p:cNvPr>
          <p:cNvGrpSpPr/>
          <p:nvPr userDrawn="1"/>
        </p:nvGrpSpPr>
        <p:grpSpPr>
          <a:xfrm>
            <a:off x="178274" y="177600"/>
            <a:ext cx="11797825" cy="6426400"/>
            <a:chOff x="178275" y="177600"/>
            <a:chExt cx="8787300" cy="4788300"/>
          </a:xfrm>
        </p:grpSpPr>
        <p:sp>
          <p:nvSpPr>
            <p:cNvPr id="9" name="Google Shape;12;p2">
              <a:extLst>
                <a:ext uri="{FF2B5EF4-FFF2-40B4-BE49-F238E27FC236}">
                  <a16:creationId xmlns:a16="http://schemas.microsoft.com/office/drawing/2014/main" id="{82CE3C87-DDF1-0D50-1D77-F9E57E1035E1}"/>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p2">
              <a:extLst>
                <a:ext uri="{FF2B5EF4-FFF2-40B4-BE49-F238E27FC236}">
                  <a16:creationId xmlns:a16="http://schemas.microsoft.com/office/drawing/2014/main" id="{390F114B-E8E1-DF2C-0641-5A947D07944F}"/>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1756;p5">
            <a:extLst>
              <a:ext uri="{FF2B5EF4-FFF2-40B4-BE49-F238E27FC236}">
                <a16:creationId xmlns:a16="http://schemas.microsoft.com/office/drawing/2014/main" id="{A50ED379-3F62-19ED-F932-FFE720A6DF21}"/>
              </a:ext>
            </a:extLst>
          </p:cNvPr>
          <p:cNvGrpSpPr/>
          <p:nvPr userDrawn="1"/>
        </p:nvGrpSpPr>
        <p:grpSpPr>
          <a:xfrm>
            <a:off x="-841414" y="539921"/>
            <a:ext cx="2416104" cy="477619"/>
            <a:chOff x="3508294" y="1816922"/>
            <a:chExt cx="659669" cy="130412"/>
          </a:xfrm>
        </p:grpSpPr>
        <p:sp>
          <p:nvSpPr>
            <p:cNvPr id="12" name="Google Shape;1757;p5">
              <a:extLst>
                <a:ext uri="{FF2B5EF4-FFF2-40B4-BE49-F238E27FC236}">
                  <a16:creationId xmlns:a16="http://schemas.microsoft.com/office/drawing/2014/main" id="{654D748A-FC1F-FE81-78A2-E1730FD83494}"/>
                </a:ext>
              </a:extLst>
            </p:cNvPr>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58;p5">
              <a:extLst>
                <a:ext uri="{FF2B5EF4-FFF2-40B4-BE49-F238E27FC236}">
                  <a16:creationId xmlns:a16="http://schemas.microsoft.com/office/drawing/2014/main" id="{74D6DFD8-2823-BC0E-6D45-EB6EC30AE1E9}"/>
                </a:ext>
              </a:extLst>
            </p:cNvPr>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59;p5">
              <a:extLst>
                <a:ext uri="{FF2B5EF4-FFF2-40B4-BE49-F238E27FC236}">
                  <a16:creationId xmlns:a16="http://schemas.microsoft.com/office/drawing/2014/main" id="{957EAE34-DF9A-DF33-559D-087CF830A33D}"/>
                </a:ext>
              </a:extLst>
            </p:cNvPr>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60;p5">
              <a:extLst>
                <a:ext uri="{FF2B5EF4-FFF2-40B4-BE49-F238E27FC236}">
                  <a16:creationId xmlns:a16="http://schemas.microsoft.com/office/drawing/2014/main" id="{867E199C-04D3-F89A-E14F-ABC6CFA35D5E}"/>
                </a:ext>
              </a:extLst>
            </p:cNvPr>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61;p5">
              <a:extLst>
                <a:ext uri="{FF2B5EF4-FFF2-40B4-BE49-F238E27FC236}">
                  <a16:creationId xmlns:a16="http://schemas.microsoft.com/office/drawing/2014/main" id="{6C5F43EE-609A-ABD9-32F2-F3F7534E8092}"/>
                </a:ext>
              </a:extLst>
            </p:cNvPr>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62;p5">
              <a:extLst>
                <a:ext uri="{FF2B5EF4-FFF2-40B4-BE49-F238E27FC236}">
                  <a16:creationId xmlns:a16="http://schemas.microsoft.com/office/drawing/2014/main" id="{23D147F5-01F9-C268-8D07-401F3C91E960}"/>
                </a:ext>
              </a:extLst>
            </p:cNvPr>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63;p5">
              <a:extLst>
                <a:ext uri="{FF2B5EF4-FFF2-40B4-BE49-F238E27FC236}">
                  <a16:creationId xmlns:a16="http://schemas.microsoft.com/office/drawing/2014/main" id="{A5414D50-6D96-43D8-619F-FC84C3B976D8}"/>
                </a:ext>
              </a:extLst>
            </p:cNvPr>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64;p5">
              <a:extLst>
                <a:ext uri="{FF2B5EF4-FFF2-40B4-BE49-F238E27FC236}">
                  <a16:creationId xmlns:a16="http://schemas.microsoft.com/office/drawing/2014/main" id="{DAD51B3D-C3A3-9756-34E8-3B6134A95157}"/>
                </a:ext>
              </a:extLst>
            </p:cNvPr>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65;p5">
              <a:extLst>
                <a:ext uri="{FF2B5EF4-FFF2-40B4-BE49-F238E27FC236}">
                  <a16:creationId xmlns:a16="http://schemas.microsoft.com/office/drawing/2014/main" id="{FF3AD842-9037-B943-FFFB-857F40C93586}"/>
                </a:ext>
              </a:extLst>
            </p:cNvPr>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66;p5">
              <a:extLst>
                <a:ext uri="{FF2B5EF4-FFF2-40B4-BE49-F238E27FC236}">
                  <a16:creationId xmlns:a16="http://schemas.microsoft.com/office/drawing/2014/main" id="{0A0A915C-1647-D209-E1A0-3110B971EBC9}"/>
                </a:ext>
              </a:extLst>
            </p:cNvPr>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67;p5">
              <a:extLst>
                <a:ext uri="{FF2B5EF4-FFF2-40B4-BE49-F238E27FC236}">
                  <a16:creationId xmlns:a16="http://schemas.microsoft.com/office/drawing/2014/main" id="{1618D6AF-1830-2B27-929F-BE720149FAFC}"/>
                </a:ext>
              </a:extLst>
            </p:cNvPr>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68;p5">
              <a:extLst>
                <a:ext uri="{FF2B5EF4-FFF2-40B4-BE49-F238E27FC236}">
                  <a16:creationId xmlns:a16="http://schemas.microsoft.com/office/drawing/2014/main" id="{3547DC75-0813-9821-FD51-210B8AFCE9B3}"/>
                </a:ext>
              </a:extLst>
            </p:cNvPr>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769;p5">
              <a:extLst>
                <a:ext uri="{FF2B5EF4-FFF2-40B4-BE49-F238E27FC236}">
                  <a16:creationId xmlns:a16="http://schemas.microsoft.com/office/drawing/2014/main" id="{94F2CAC7-A9BC-9209-D758-3783607E2EA4}"/>
                </a:ext>
              </a:extLst>
            </p:cNvPr>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70;p5">
              <a:extLst>
                <a:ext uri="{FF2B5EF4-FFF2-40B4-BE49-F238E27FC236}">
                  <a16:creationId xmlns:a16="http://schemas.microsoft.com/office/drawing/2014/main" id="{F2CF9058-BAA6-7A5B-DB40-33768BB12577}"/>
                </a:ext>
              </a:extLst>
            </p:cNvPr>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71;p5">
              <a:extLst>
                <a:ext uri="{FF2B5EF4-FFF2-40B4-BE49-F238E27FC236}">
                  <a16:creationId xmlns:a16="http://schemas.microsoft.com/office/drawing/2014/main" id="{27385030-880C-0572-5413-E637B4866708}"/>
                </a:ext>
              </a:extLst>
            </p:cNvPr>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72;p5">
              <a:extLst>
                <a:ext uri="{FF2B5EF4-FFF2-40B4-BE49-F238E27FC236}">
                  <a16:creationId xmlns:a16="http://schemas.microsoft.com/office/drawing/2014/main" id="{8D149A81-9F38-4C8F-A088-3ED0D6DE2CD0}"/>
                </a:ext>
              </a:extLst>
            </p:cNvPr>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73;p5">
              <a:extLst>
                <a:ext uri="{FF2B5EF4-FFF2-40B4-BE49-F238E27FC236}">
                  <a16:creationId xmlns:a16="http://schemas.microsoft.com/office/drawing/2014/main" id="{C2F3BADA-9200-D1B6-49BC-DDFB9DFA3867}"/>
                </a:ext>
              </a:extLst>
            </p:cNvPr>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74;p5">
              <a:extLst>
                <a:ext uri="{FF2B5EF4-FFF2-40B4-BE49-F238E27FC236}">
                  <a16:creationId xmlns:a16="http://schemas.microsoft.com/office/drawing/2014/main" id="{D8FF8BAA-06BC-A9E3-3C7F-1C92A5966E8E}"/>
                </a:ext>
              </a:extLst>
            </p:cNvPr>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75;p5">
              <a:extLst>
                <a:ext uri="{FF2B5EF4-FFF2-40B4-BE49-F238E27FC236}">
                  <a16:creationId xmlns:a16="http://schemas.microsoft.com/office/drawing/2014/main" id="{2615FC78-68C0-6283-0E40-9291DA63C415}"/>
                </a:ext>
              </a:extLst>
            </p:cNvPr>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76;p5">
              <a:extLst>
                <a:ext uri="{FF2B5EF4-FFF2-40B4-BE49-F238E27FC236}">
                  <a16:creationId xmlns:a16="http://schemas.microsoft.com/office/drawing/2014/main" id="{28F3F438-1598-97EA-A2B1-112193FB62D3}"/>
                </a:ext>
              </a:extLst>
            </p:cNvPr>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777;p5">
              <a:extLst>
                <a:ext uri="{FF2B5EF4-FFF2-40B4-BE49-F238E27FC236}">
                  <a16:creationId xmlns:a16="http://schemas.microsoft.com/office/drawing/2014/main" id="{10DC7999-B9C0-40BA-8ADD-FAA1CB5D5711}"/>
                </a:ext>
              </a:extLst>
            </p:cNvPr>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778;p5">
              <a:extLst>
                <a:ext uri="{FF2B5EF4-FFF2-40B4-BE49-F238E27FC236}">
                  <a16:creationId xmlns:a16="http://schemas.microsoft.com/office/drawing/2014/main" id="{1E413B0A-E30B-A522-85C8-88CC6B94568C}"/>
                </a:ext>
              </a:extLst>
            </p:cNvPr>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779;p5">
              <a:extLst>
                <a:ext uri="{FF2B5EF4-FFF2-40B4-BE49-F238E27FC236}">
                  <a16:creationId xmlns:a16="http://schemas.microsoft.com/office/drawing/2014/main" id="{BD920CCB-D4CB-220B-C207-E5F2F1B949BF}"/>
                </a:ext>
              </a:extLst>
            </p:cNvPr>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780;p5">
              <a:extLst>
                <a:ext uri="{FF2B5EF4-FFF2-40B4-BE49-F238E27FC236}">
                  <a16:creationId xmlns:a16="http://schemas.microsoft.com/office/drawing/2014/main" id="{1E4E3263-B845-B3BB-BDBE-1188E9C41704}"/>
                </a:ext>
              </a:extLst>
            </p:cNvPr>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781;p5">
              <a:extLst>
                <a:ext uri="{FF2B5EF4-FFF2-40B4-BE49-F238E27FC236}">
                  <a16:creationId xmlns:a16="http://schemas.microsoft.com/office/drawing/2014/main" id="{305E5BC0-3841-6E40-016A-E23596E17212}"/>
                </a:ext>
              </a:extLst>
            </p:cNvPr>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782;p5">
              <a:extLst>
                <a:ext uri="{FF2B5EF4-FFF2-40B4-BE49-F238E27FC236}">
                  <a16:creationId xmlns:a16="http://schemas.microsoft.com/office/drawing/2014/main" id="{00761E59-FD2A-4E4C-E642-0F663CBC9F6F}"/>
                </a:ext>
              </a:extLst>
            </p:cNvPr>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783;p5">
              <a:extLst>
                <a:ext uri="{FF2B5EF4-FFF2-40B4-BE49-F238E27FC236}">
                  <a16:creationId xmlns:a16="http://schemas.microsoft.com/office/drawing/2014/main" id="{983C134B-B8A6-84F3-71E2-FB919A825B8D}"/>
                </a:ext>
              </a:extLst>
            </p:cNvPr>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1784;p5">
            <a:extLst>
              <a:ext uri="{FF2B5EF4-FFF2-40B4-BE49-F238E27FC236}">
                <a16:creationId xmlns:a16="http://schemas.microsoft.com/office/drawing/2014/main" id="{20826224-4C43-4346-AB07-C459478C1542}"/>
              </a:ext>
            </a:extLst>
          </p:cNvPr>
          <p:cNvGrpSpPr/>
          <p:nvPr userDrawn="1"/>
        </p:nvGrpSpPr>
        <p:grpSpPr>
          <a:xfrm flipH="1">
            <a:off x="10553811" y="463721"/>
            <a:ext cx="2416104" cy="477619"/>
            <a:chOff x="3508294" y="1816922"/>
            <a:chExt cx="659669" cy="130412"/>
          </a:xfrm>
        </p:grpSpPr>
        <p:sp>
          <p:nvSpPr>
            <p:cNvPr id="40" name="Google Shape;1785;p5">
              <a:extLst>
                <a:ext uri="{FF2B5EF4-FFF2-40B4-BE49-F238E27FC236}">
                  <a16:creationId xmlns:a16="http://schemas.microsoft.com/office/drawing/2014/main" id="{0142B084-3E18-D72D-C51F-3FE41FDEE174}"/>
                </a:ext>
              </a:extLst>
            </p:cNvPr>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786;p5">
              <a:extLst>
                <a:ext uri="{FF2B5EF4-FFF2-40B4-BE49-F238E27FC236}">
                  <a16:creationId xmlns:a16="http://schemas.microsoft.com/office/drawing/2014/main" id="{424B94F1-2880-6E13-55BC-759C6C12D531}"/>
                </a:ext>
              </a:extLst>
            </p:cNvPr>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787;p5">
              <a:extLst>
                <a:ext uri="{FF2B5EF4-FFF2-40B4-BE49-F238E27FC236}">
                  <a16:creationId xmlns:a16="http://schemas.microsoft.com/office/drawing/2014/main" id="{8EB6F251-2DCE-8DF7-682B-A5FA55F70CD7}"/>
                </a:ext>
              </a:extLst>
            </p:cNvPr>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788;p5">
              <a:extLst>
                <a:ext uri="{FF2B5EF4-FFF2-40B4-BE49-F238E27FC236}">
                  <a16:creationId xmlns:a16="http://schemas.microsoft.com/office/drawing/2014/main" id="{04A50170-45FC-E9CD-2C34-47CF8BF579D0}"/>
                </a:ext>
              </a:extLst>
            </p:cNvPr>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789;p5">
              <a:extLst>
                <a:ext uri="{FF2B5EF4-FFF2-40B4-BE49-F238E27FC236}">
                  <a16:creationId xmlns:a16="http://schemas.microsoft.com/office/drawing/2014/main" id="{190A1CA3-2F5A-E638-6577-39F6F214317F}"/>
                </a:ext>
              </a:extLst>
            </p:cNvPr>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790;p5">
              <a:extLst>
                <a:ext uri="{FF2B5EF4-FFF2-40B4-BE49-F238E27FC236}">
                  <a16:creationId xmlns:a16="http://schemas.microsoft.com/office/drawing/2014/main" id="{E4EFD1AD-77CB-F767-E464-6D3450FD2D00}"/>
                </a:ext>
              </a:extLst>
            </p:cNvPr>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791;p5">
              <a:extLst>
                <a:ext uri="{FF2B5EF4-FFF2-40B4-BE49-F238E27FC236}">
                  <a16:creationId xmlns:a16="http://schemas.microsoft.com/office/drawing/2014/main" id="{83A116B8-25ED-876B-6EC0-42E1F4C2C1B7}"/>
                </a:ext>
              </a:extLst>
            </p:cNvPr>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792;p5">
              <a:extLst>
                <a:ext uri="{FF2B5EF4-FFF2-40B4-BE49-F238E27FC236}">
                  <a16:creationId xmlns:a16="http://schemas.microsoft.com/office/drawing/2014/main" id="{801C0F10-2F51-11B0-736D-5E169EB253A0}"/>
                </a:ext>
              </a:extLst>
            </p:cNvPr>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793;p5">
              <a:extLst>
                <a:ext uri="{FF2B5EF4-FFF2-40B4-BE49-F238E27FC236}">
                  <a16:creationId xmlns:a16="http://schemas.microsoft.com/office/drawing/2014/main" id="{8489224F-B6B2-F134-3B8B-8681023BA911}"/>
                </a:ext>
              </a:extLst>
            </p:cNvPr>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794;p5">
              <a:extLst>
                <a:ext uri="{FF2B5EF4-FFF2-40B4-BE49-F238E27FC236}">
                  <a16:creationId xmlns:a16="http://schemas.microsoft.com/office/drawing/2014/main" id="{75CA6B74-8327-64C1-93DC-177D90AA63AE}"/>
                </a:ext>
              </a:extLst>
            </p:cNvPr>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795;p5">
              <a:extLst>
                <a:ext uri="{FF2B5EF4-FFF2-40B4-BE49-F238E27FC236}">
                  <a16:creationId xmlns:a16="http://schemas.microsoft.com/office/drawing/2014/main" id="{0DC3C624-5F59-7564-C201-2AABC6FE0467}"/>
                </a:ext>
              </a:extLst>
            </p:cNvPr>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796;p5">
              <a:extLst>
                <a:ext uri="{FF2B5EF4-FFF2-40B4-BE49-F238E27FC236}">
                  <a16:creationId xmlns:a16="http://schemas.microsoft.com/office/drawing/2014/main" id="{8A83F81A-7731-1EC5-A7B7-C9EDFB9ADC15}"/>
                </a:ext>
              </a:extLst>
            </p:cNvPr>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797;p5">
              <a:extLst>
                <a:ext uri="{FF2B5EF4-FFF2-40B4-BE49-F238E27FC236}">
                  <a16:creationId xmlns:a16="http://schemas.microsoft.com/office/drawing/2014/main" id="{0CADDC90-7797-4A07-F820-A52A48C427A3}"/>
                </a:ext>
              </a:extLst>
            </p:cNvPr>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798;p5">
              <a:extLst>
                <a:ext uri="{FF2B5EF4-FFF2-40B4-BE49-F238E27FC236}">
                  <a16:creationId xmlns:a16="http://schemas.microsoft.com/office/drawing/2014/main" id="{91B50C08-C52F-F92A-BFD2-9F8D40D5FF36}"/>
                </a:ext>
              </a:extLst>
            </p:cNvPr>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799;p5">
              <a:extLst>
                <a:ext uri="{FF2B5EF4-FFF2-40B4-BE49-F238E27FC236}">
                  <a16:creationId xmlns:a16="http://schemas.microsoft.com/office/drawing/2014/main" id="{427B700C-EADB-3F3D-AD74-9441255D1690}"/>
                </a:ext>
              </a:extLst>
            </p:cNvPr>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800;p5">
              <a:extLst>
                <a:ext uri="{FF2B5EF4-FFF2-40B4-BE49-F238E27FC236}">
                  <a16:creationId xmlns:a16="http://schemas.microsoft.com/office/drawing/2014/main" id="{F770E127-14FE-9787-2AB8-AD9262CB0064}"/>
                </a:ext>
              </a:extLst>
            </p:cNvPr>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801;p5">
              <a:extLst>
                <a:ext uri="{FF2B5EF4-FFF2-40B4-BE49-F238E27FC236}">
                  <a16:creationId xmlns:a16="http://schemas.microsoft.com/office/drawing/2014/main" id="{4CE01964-4525-66D4-1B84-7265C7F72085}"/>
                </a:ext>
              </a:extLst>
            </p:cNvPr>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802;p5">
              <a:extLst>
                <a:ext uri="{FF2B5EF4-FFF2-40B4-BE49-F238E27FC236}">
                  <a16:creationId xmlns:a16="http://schemas.microsoft.com/office/drawing/2014/main" id="{57CEB342-7D93-07BE-0B55-1EA7B0092C18}"/>
                </a:ext>
              </a:extLst>
            </p:cNvPr>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803;p5">
              <a:extLst>
                <a:ext uri="{FF2B5EF4-FFF2-40B4-BE49-F238E27FC236}">
                  <a16:creationId xmlns:a16="http://schemas.microsoft.com/office/drawing/2014/main" id="{051600F6-FEA1-AED2-DAD5-640AAAA71739}"/>
                </a:ext>
              </a:extLst>
            </p:cNvPr>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804;p5">
              <a:extLst>
                <a:ext uri="{FF2B5EF4-FFF2-40B4-BE49-F238E27FC236}">
                  <a16:creationId xmlns:a16="http://schemas.microsoft.com/office/drawing/2014/main" id="{2D41EDCE-1A78-45B8-7038-0B26C74E2CDF}"/>
                </a:ext>
              </a:extLst>
            </p:cNvPr>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805;p5">
              <a:extLst>
                <a:ext uri="{FF2B5EF4-FFF2-40B4-BE49-F238E27FC236}">
                  <a16:creationId xmlns:a16="http://schemas.microsoft.com/office/drawing/2014/main" id="{23708B84-A9B6-045B-1AD8-363F07FBBB46}"/>
                </a:ext>
              </a:extLst>
            </p:cNvPr>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806;p5">
              <a:extLst>
                <a:ext uri="{FF2B5EF4-FFF2-40B4-BE49-F238E27FC236}">
                  <a16:creationId xmlns:a16="http://schemas.microsoft.com/office/drawing/2014/main" id="{29C2C3AC-77DD-0A03-82CE-918AA1D908E4}"/>
                </a:ext>
              </a:extLst>
            </p:cNvPr>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807;p5">
              <a:extLst>
                <a:ext uri="{FF2B5EF4-FFF2-40B4-BE49-F238E27FC236}">
                  <a16:creationId xmlns:a16="http://schemas.microsoft.com/office/drawing/2014/main" id="{BD197FE4-BC2C-0D15-63AE-5E24AE5791DB}"/>
                </a:ext>
              </a:extLst>
            </p:cNvPr>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808;p5">
              <a:extLst>
                <a:ext uri="{FF2B5EF4-FFF2-40B4-BE49-F238E27FC236}">
                  <a16:creationId xmlns:a16="http://schemas.microsoft.com/office/drawing/2014/main" id="{F3AB4991-5E42-B04E-2669-41A61131994B}"/>
                </a:ext>
              </a:extLst>
            </p:cNvPr>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809;p5">
              <a:extLst>
                <a:ext uri="{FF2B5EF4-FFF2-40B4-BE49-F238E27FC236}">
                  <a16:creationId xmlns:a16="http://schemas.microsoft.com/office/drawing/2014/main" id="{C1C51C76-E90F-F3EA-9655-7D56F6CFD1FC}"/>
                </a:ext>
              </a:extLst>
            </p:cNvPr>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810;p5">
              <a:extLst>
                <a:ext uri="{FF2B5EF4-FFF2-40B4-BE49-F238E27FC236}">
                  <a16:creationId xmlns:a16="http://schemas.microsoft.com/office/drawing/2014/main" id="{F5DAAA7F-E0E2-0CA1-5248-1D544F5EC20D}"/>
                </a:ext>
              </a:extLst>
            </p:cNvPr>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811;p5">
              <a:extLst>
                <a:ext uri="{FF2B5EF4-FFF2-40B4-BE49-F238E27FC236}">
                  <a16:creationId xmlns:a16="http://schemas.microsoft.com/office/drawing/2014/main" id="{69D4E8A1-9A25-C1E0-5DD1-B89C67CDABA6}"/>
                </a:ext>
              </a:extLst>
            </p:cNvPr>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 name="Google Shape;1812;p5">
            <a:extLst>
              <a:ext uri="{FF2B5EF4-FFF2-40B4-BE49-F238E27FC236}">
                <a16:creationId xmlns:a16="http://schemas.microsoft.com/office/drawing/2014/main" id="{8F23BD02-DE24-BB94-86AA-0EBF57547EFF}"/>
              </a:ext>
            </a:extLst>
          </p:cNvPr>
          <p:cNvGrpSpPr/>
          <p:nvPr userDrawn="1"/>
        </p:nvGrpSpPr>
        <p:grpSpPr>
          <a:xfrm flipH="1">
            <a:off x="-815542" y="5161656"/>
            <a:ext cx="2671337" cy="2238989"/>
            <a:chOff x="1665488" y="3866368"/>
            <a:chExt cx="1155223" cy="968253"/>
          </a:xfrm>
        </p:grpSpPr>
        <p:sp>
          <p:nvSpPr>
            <p:cNvPr id="68" name="Google Shape;1813;p5">
              <a:extLst>
                <a:ext uri="{FF2B5EF4-FFF2-40B4-BE49-F238E27FC236}">
                  <a16:creationId xmlns:a16="http://schemas.microsoft.com/office/drawing/2014/main" id="{D73DC71E-E17E-B052-988F-753AD20F9415}"/>
                </a:ext>
              </a:extLst>
            </p:cNvPr>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814;p5">
              <a:extLst>
                <a:ext uri="{FF2B5EF4-FFF2-40B4-BE49-F238E27FC236}">
                  <a16:creationId xmlns:a16="http://schemas.microsoft.com/office/drawing/2014/main" id="{989BAD0F-C168-7A81-CBDD-19D21DAF2BD0}"/>
                </a:ext>
              </a:extLst>
            </p:cNvPr>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815;p5">
              <a:extLst>
                <a:ext uri="{FF2B5EF4-FFF2-40B4-BE49-F238E27FC236}">
                  <a16:creationId xmlns:a16="http://schemas.microsoft.com/office/drawing/2014/main" id="{F94C3893-40AE-4360-548F-B39506F817F8}"/>
                </a:ext>
              </a:extLst>
            </p:cNvPr>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816;p5">
              <a:extLst>
                <a:ext uri="{FF2B5EF4-FFF2-40B4-BE49-F238E27FC236}">
                  <a16:creationId xmlns:a16="http://schemas.microsoft.com/office/drawing/2014/main" id="{0FF9B3A1-ADB5-02A6-D4F6-716D3145832F}"/>
                </a:ext>
              </a:extLst>
            </p:cNvPr>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817;p5">
              <a:extLst>
                <a:ext uri="{FF2B5EF4-FFF2-40B4-BE49-F238E27FC236}">
                  <a16:creationId xmlns:a16="http://schemas.microsoft.com/office/drawing/2014/main" id="{BE170CA6-FBD1-B59B-8393-850056031B86}"/>
                </a:ext>
              </a:extLst>
            </p:cNvPr>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818;p5">
              <a:extLst>
                <a:ext uri="{FF2B5EF4-FFF2-40B4-BE49-F238E27FC236}">
                  <a16:creationId xmlns:a16="http://schemas.microsoft.com/office/drawing/2014/main" id="{F1BA7268-58B2-AA54-92AE-B49570E88EAB}"/>
                </a:ext>
              </a:extLst>
            </p:cNvPr>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819;p5">
              <a:extLst>
                <a:ext uri="{FF2B5EF4-FFF2-40B4-BE49-F238E27FC236}">
                  <a16:creationId xmlns:a16="http://schemas.microsoft.com/office/drawing/2014/main" id="{09EE499F-FB27-CDDB-41B8-D9A9EF0C600C}"/>
                </a:ext>
              </a:extLst>
            </p:cNvPr>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820;p5">
              <a:extLst>
                <a:ext uri="{FF2B5EF4-FFF2-40B4-BE49-F238E27FC236}">
                  <a16:creationId xmlns:a16="http://schemas.microsoft.com/office/drawing/2014/main" id="{B9F05AA4-4461-9F01-1A67-B7A05C692764}"/>
                </a:ext>
              </a:extLst>
            </p:cNvPr>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821;p5">
              <a:extLst>
                <a:ext uri="{FF2B5EF4-FFF2-40B4-BE49-F238E27FC236}">
                  <a16:creationId xmlns:a16="http://schemas.microsoft.com/office/drawing/2014/main" id="{4CDE3B11-7734-078D-C944-8EA6D71F7504}"/>
                </a:ext>
              </a:extLst>
            </p:cNvPr>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822;p5">
              <a:extLst>
                <a:ext uri="{FF2B5EF4-FFF2-40B4-BE49-F238E27FC236}">
                  <a16:creationId xmlns:a16="http://schemas.microsoft.com/office/drawing/2014/main" id="{27A283CA-652F-26D2-A501-1992BA5E2E4F}"/>
                </a:ext>
              </a:extLst>
            </p:cNvPr>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823;p5">
              <a:extLst>
                <a:ext uri="{FF2B5EF4-FFF2-40B4-BE49-F238E27FC236}">
                  <a16:creationId xmlns:a16="http://schemas.microsoft.com/office/drawing/2014/main" id="{9DB76F53-3EB1-19CC-13D7-ADC5DA44ED15}"/>
                </a:ext>
              </a:extLst>
            </p:cNvPr>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824;p5">
              <a:extLst>
                <a:ext uri="{FF2B5EF4-FFF2-40B4-BE49-F238E27FC236}">
                  <a16:creationId xmlns:a16="http://schemas.microsoft.com/office/drawing/2014/main" id="{9C141E32-6214-D44C-848E-178988EB11BC}"/>
                </a:ext>
              </a:extLst>
            </p:cNvPr>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825;p5">
              <a:extLst>
                <a:ext uri="{FF2B5EF4-FFF2-40B4-BE49-F238E27FC236}">
                  <a16:creationId xmlns:a16="http://schemas.microsoft.com/office/drawing/2014/main" id="{899F1BAC-A9FD-C123-4737-027E50875274}"/>
                </a:ext>
              </a:extLst>
            </p:cNvPr>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826;p5">
              <a:extLst>
                <a:ext uri="{FF2B5EF4-FFF2-40B4-BE49-F238E27FC236}">
                  <a16:creationId xmlns:a16="http://schemas.microsoft.com/office/drawing/2014/main" id="{17A74E9A-17AA-D681-C67C-9CE1C41EE0CB}"/>
                </a:ext>
              </a:extLst>
            </p:cNvPr>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827;p5">
              <a:extLst>
                <a:ext uri="{FF2B5EF4-FFF2-40B4-BE49-F238E27FC236}">
                  <a16:creationId xmlns:a16="http://schemas.microsoft.com/office/drawing/2014/main" id="{CEBCB497-5806-4FAA-F152-D3A903FF17EB}"/>
                </a:ext>
              </a:extLst>
            </p:cNvPr>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828;p5">
              <a:extLst>
                <a:ext uri="{FF2B5EF4-FFF2-40B4-BE49-F238E27FC236}">
                  <a16:creationId xmlns:a16="http://schemas.microsoft.com/office/drawing/2014/main" id="{B6B82347-A267-1CBF-6C3E-D72CB41BDD9F}"/>
                </a:ext>
              </a:extLst>
            </p:cNvPr>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829;p5">
              <a:extLst>
                <a:ext uri="{FF2B5EF4-FFF2-40B4-BE49-F238E27FC236}">
                  <a16:creationId xmlns:a16="http://schemas.microsoft.com/office/drawing/2014/main" id="{B7700CA1-47B2-13B8-85DA-C6F6C06DC98B}"/>
                </a:ext>
              </a:extLst>
            </p:cNvPr>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830;p5">
              <a:extLst>
                <a:ext uri="{FF2B5EF4-FFF2-40B4-BE49-F238E27FC236}">
                  <a16:creationId xmlns:a16="http://schemas.microsoft.com/office/drawing/2014/main" id="{D1A99CCE-7096-C08F-6CF8-E80CDDAC8752}"/>
                </a:ext>
              </a:extLst>
            </p:cNvPr>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831;p5">
              <a:extLst>
                <a:ext uri="{FF2B5EF4-FFF2-40B4-BE49-F238E27FC236}">
                  <a16:creationId xmlns:a16="http://schemas.microsoft.com/office/drawing/2014/main" id="{E401328E-5B6C-7E72-3954-E0A2EE1D4D36}"/>
                </a:ext>
              </a:extLst>
            </p:cNvPr>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832;p5">
              <a:extLst>
                <a:ext uri="{FF2B5EF4-FFF2-40B4-BE49-F238E27FC236}">
                  <a16:creationId xmlns:a16="http://schemas.microsoft.com/office/drawing/2014/main" id="{27A18350-B2D7-011A-5EC9-644B4AD98054}"/>
                </a:ext>
              </a:extLst>
            </p:cNvPr>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833;p5">
              <a:extLst>
                <a:ext uri="{FF2B5EF4-FFF2-40B4-BE49-F238E27FC236}">
                  <a16:creationId xmlns:a16="http://schemas.microsoft.com/office/drawing/2014/main" id="{AFF85E69-214E-C1FD-8B52-66CB00524F94}"/>
                </a:ext>
              </a:extLst>
            </p:cNvPr>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834;p5">
              <a:extLst>
                <a:ext uri="{FF2B5EF4-FFF2-40B4-BE49-F238E27FC236}">
                  <a16:creationId xmlns:a16="http://schemas.microsoft.com/office/drawing/2014/main" id="{B5A2FD79-F9F5-01A8-651A-3CF053C3205E}"/>
                </a:ext>
              </a:extLst>
            </p:cNvPr>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835;p5">
              <a:extLst>
                <a:ext uri="{FF2B5EF4-FFF2-40B4-BE49-F238E27FC236}">
                  <a16:creationId xmlns:a16="http://schemas.microsoft.com/office/drawing/2014/main" id="{F29BA45A-DD0E-C135-B536-5D71B6EABB5D}"/>
                </a:ext>
              </a:extLst>
            </p:cNvPr>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836;p5">
              <a:extLst>
                <a:ext uri="{FF2B5EF4-FFF2-40B4-BE49-F238E27FC236}">
                  <a16:creationId xmlns:a16="http://schemas.microsoft.com/office/drawing/2014/main" id="{5A9E51B1-174F-9477-AA4C-436819011628}"/>
                </a:ext>
              </a:extLst>
            </p:cNvPr>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837;p5">
              <a:extLst>
                <a:ext uri="{FF2B5EF4-FFF2-40B4-BE49-F238E27FC236}">
                  <a16:creationId xmlns:a16="http://schemas.microsoft.com/office/drawing/2014/main" id="{352F10B7-5943-3329-0F69-326A2279EE8E}"/>
                </a:ext>
              </a:extLst>
            </p:cNvPr>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838;p5">
              <a:extLst>
                <a:ext uri="{FF2B5EF4-FFF2-40B4-BE49-F238E27FC236}">
                  <a16:creationId xmlns:a16="http://schemas.microsoft.com/office/drawing/2014/main" id="{F8EE3217-3228-E106-5518-3BAC23249553}"/>
                </a:ext>
              </a:extLst>
            </p:cNvPr>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839;p5">
              <a:extLst>
                <a:ext uri="{FF2B5EF4-FFF2-40B4-BE49-F238E27FC236}">
                  <a16:creationId xmlns:a16="http://schemas.microsoft.com/office/drawing/2014/main" id="{A6311BB5-102F-49FB-C681-6380CAE83C85}"/>
                </a:ext>
              </a:extLst>
            </p:cNvPr>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840;p5">
              <a:extLst>
                <a:ext uri="{FF2B5EF4-FFF2-40B4-BE49-F238E27FC236}">
                  <a16:creationId xmlns:a16="http://schemas.microsoft.com/office/drawing/2014/main" id="{8EB4EB48-0802-77B3-8FCE-0D278F967870}"/>
                </a:ext>
              </a:extLst>
            </p:cNvPr>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841;p5">
              <a:extLst>
                <a:ext uri="{FF2B5EF4-FFF2-40B4-BE49-F238E27FC236}">
                  <a16:creationId xmlns:a16="http://schemas.microsoft.com/office/drawing/2014/main" id="{04EDECFF-01F9-228D-1563-961FCC130F7C}"/>
                </a:ext>
              </a:extLst>
            </p:cNvPr>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842;p5">
              <a:extLst>
                <a:ext uri="{FF2B5EF4-FFF2-40B4-BE49-F238E27FC236}">
                  <a16:creationId xmlns:a16="http://schemas.microsoft.com/office/drawing/2014/main" id="{2E7B9BE3-85B3-82B4-B4AF-D74A9522F51A}"/>
                </a:ext>
              </a:extLst>
            </p:cNvPr>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843;p5">
              <a:extLst>
                <a:ext uri="{FF2B5EF4-FFF2-40B4-BE49-F238E27FC236}">
                  <a16:creationId xmlns:a16="http://schemas.microsoft.com/office/drawing/2014/main" id="{F3940A10-B1FD-3A91-4015-EEE04E556264}"/>
                </a:ext>
              </a:extLst>
            </p:cNvPr>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844;p5">
              <a:extLst>
                <a:ext uri="{FF2B5EF4-FFF2-40B4-BE49-F238E27FC236}">
                  <a16:creationId xmlns:a16="http://schemas.microsoft.com/office/drawing/2014/main" id="{57678C7A-1AA5-B904-C12F-4B5B643CD07F}"/>
                </a:ext>
              </a:extLst>
            </p:cNvPr>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845;p5">
              <a:extLst>
                <a:ext uri="{FF2B5EF4-FFF2-40B4-BE49-F238E27FC236}">
                  <a16:creationId xmlns:a16="http://schemas.microsoft.com/office/drawing/2014/main" id="{8D107A38-EC9B-A5B0-81A3-76B144FADDD2}"/>
                </a:ext>
              </a:extLst>
            </p:cNvPr>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846;p5">
              <a:extLst>
                <a:ext uri="{FF2B5EF4-FFF2-40B4-BE49-F238E27FC236}">
                  <a16:creationId xmlns:a16="http://schemas.microsoft.com/office/drawing/2014/main" id="{ED751144-7FAC-69DA-45FF-D3EEAB2AC13B}"/>
                </a:ext>
              </a:extLst>
            </p:cNvPr>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847;p5">
              <a:extLst>
                <a:ext uri="{FF2B5EF4-FFF2-40B4-BE49-F238E27FC236}">
                  <a16:creationId xmlns:a16="http://schemas.microsoft.com/office/drawing/2014/main" id="{BBF277BB-EF4C-5D5A-19B7-D437627A73EE}"/>
                </a:ext>
              </a:extLst>
            </p:cNvPr>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848;p5">
              <a:extLst>
                <a:ext uri="{FF2B5EF4-FFF2-40B4-BE49-F238E27FC236}">
                  <a16:creationId xmlns:a16="http://schemas.microsoft.com/office/drawing/2014/main" id="{A2FD3277-0EFD-3DB2-1131-CD7BE66ADB1B}"/>
                </a:ext>
              </a:extLst>
            </p:cNvPr>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849;p5">
              <a:extLst>
                <a:ext uri="{FF2B5EF4-FFF2-40B4-BE49-F238E27FC236}">
                  <a16:creationId xmlns:a16="http://schemas.microsoft.com/office/drawing/2014/main" id="{760D23D3-FA69-1B71-354E-534CE9AAC6D8}"/>
                </a:ext>
              </a:extLst>
            </p:cNvPr>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850;p5">
              <a:extLst>
                <a:ext uri="{FF2B5EF4-FFF2-40B4-BE49-F238E27FC236}">
                  <a16:creationId xmlns:a16="http://schemas.microsoft.com/office/drawing/2014/main" id="{06FCE924-A6B3-488B-44F6-3CF01F31CA53}"/>
                </a:ext>
              </a:extLst>
            </p:cNvPr>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851;p5">
              <a:extLst>
                <a:ext uri="{FF2B5EF4-FFF2-40B4-BE49-F238E27FC236}">
                  <a16:creationId xmlns:a16="http://schemas.microsoft.com/office/drawing/2014/main" id="{726D010D-DD34-2945-2A7C-2118D787FAEB}"/>
                </a:ext>
              </a:extLst>
            </p:cNvPr>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852;p5">
              <a:extLst>
                <a:ext uri="{FF2B5EF4-FFF2-40B4-BE49-F238E27FC236}">
                  <a16:creationId xmlns:a16="http://schemas.microsoft.com/office/drawing/2014/main" id="{BC1373E7-E738-B13C-1AFD-7DF6BD2C9A98}"/>
                </a:ext>
              </a:extLst>
            </p:cNvPr>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853;p5">
              <a:extLst>
                <a:ext uri="{FF2B5EF4-FFF2-40B4-BE49-F238E27FC236}">
                  <a16:creationId xmlns:a16="http://schemas.microsoft.com/office/drawing/2014/main" id="{88183B83-0B93-0CF5-5434-97364734067B}"/>
                </a:ext>
              </a:extLst>
            </p:cNvPr>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854;p5">
              <a:extLst>
                <a:ext uri="{FF2B5EF4-FFF2-40B4-BE49-F238E27FC236}">
                  <a16:creationId xmlns:a16="http://schemas.microsoft.com/office/drawing/2014/main" id="{D1947722-8CC5-D02C-885E-0AC9DCEBCA13}"/>
                </a:ext>
              </a:extLst>
            </p:cNvPr>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855;p5">
              <a:extLst>
                <a:ext uri="{FF2B5EF4-FFF2-40B4-BE49-F238E27FC236}">
                  <a16:creationId xmlns:a16="http://schemas.microsoft.com/office/drawing/2014/main" id="{67414F47-3B2F-6454-0F03-090FEE5763AF}"/>
                </a:ext>
              </a:extLst>
            </p:cNvPr>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856;p5">
              <a:extLst>
                <a:ext uri="{FF2B5EF4-FFF2-40B4-BE49-F238E27FC236}">
                  <a16:creationId xmlns:a16="http://schemas.microsoft.com/office/drawing/2014/main" id="{54789D4F-42ED-DCB1-3D9B-4928E359DA2B}"/>
                </a:ext>
              </a:extLst>
            </p:cNvPr>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857;p5">
              <a:extLst>
                <a:ext uri="{FF2B5EF4-FFF2-40B4-BE49-F238E27FC236}">
                  <a16:creationId xmlns:a16="http://schemas.microsoft.com/office/drawing/2014/main" id="{D889355D-7487-FDE9-6896-2301FE9D0C21}"/>
                </a:ext>
              </a:extLst>
            </p:cNvPr>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858;p5">
              <a:extLst>
                <a:ext uri="{FF2B5EF4-FFF2-40B4-BE49-F238E27FC236}">
                  <a16:creationId xmlns:a16="http://schemas.microsoft.com/office/drawing/2014/main" id="{9CF35F01-8176-7015-E6B0-78F0BFAD20AC}"/>
                </a:ext>
              </a:extLst>
            </p:cNvPr>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859;p5">
              <a:extLst>
                <a:ext uri="{FF2B5EF4-FFF2-40B4-BE49-F238E27FC236}">
                  <a16:creationId xmlns:a16="http://schemas.microsoft.com/office/drawing/2014/main" id="{6D1E0889-15BD-49AB-1BBE-DB352E72DAC8}"/>
                </a:ext>
              </a:extLst>
            </p:cNvPr>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860;p5">
              <a:extLst>
                <a:ext uri="{FF2B5EF4-FFF2-40B4-BE49-F238E27FC236}">
                  <a16:creationId xmlns:a16="http://schemas.microsoft.com/office/drawing/2014/main" id="{4AC8DBAE-5672-EAF6-CE4A-166EB4A46F7F}"/>
                </a:ext>
              </a:extLst>
            </p:cNvPr>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861;p5">
              <a:extLst>
                <a:ext uri="{FF2B5EF4-FFF2-40B4-BE49-F238E27FC236}">
                  <a16:creationId xmlns:a16="http://schemas.microsoft.com/office/drawing/2014/main" id="{F5452B73-A556-4769-3A68-E5CA4F35B5E0}"/>
                </a:ext>
              </a:extLst>
            </p:cNvPr>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862;p5">
              <a:extLst>
                <a:ext uri="{FF2B5EF4-FFF2-40B4-BE49-F238E27FC236}">
                  <a16:creationId xmlns:a16="http://schemas.microsoft.com/office/drawing/2014/main" id="{8C085601-8233-3735-E264-92F25D2D7BD9}"/>
                </a:ext>
              </a:extLst>
            </p:cNvPr>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863;p5">
              <a:extLst>
                <a:ext uri="{FF2B5EF4-FFF2-40B4-BE49-F238E27FC236}">
                  <a16:creationId xmlns:a16="http://schemas.microsoft.com/office/drawing/2014/main" id="{85E14A25-71F4-EF49-4175-2F4F68005263}"/>
                </a:ext>
              </a:extLst>
            </p:cNvPr>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864;p5">
              <a:extLst>
                <a:ext uri="{FF2B5EF4-FFF2-40B4-BE49-F238E27FC236}">
                  <a16:creationId xmlns:a16="http://schemas.microsoft.com/office/drawing/2014/main" id="{7DB5EC43-EFE3-144F-C193-B5C2459D8B0E}"/>
                </a:ext>
              </a:extLst>
            </p:cNvPr>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865;p5">
              <a:extLst>
                <a:ext uri="{FF2B5EF4-FFF2-40B4-BE49-F238E27FC236}">
                  <a16:creationId xmlns:a16="http://schemas.microsoft.com/office/drawing/2014/main" id="{59D9930C-0880-918B-AC9C-0C4E2AA5B240}"/>
                </a:ext>
              </a:extLst>
            </p:cNvPr>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866;p5">
              <a:extLst>
                <a:ext uri="{FF2B5EF4-FFF2-40B4-BE49-F238E27FC236}">
                  <a16:creationId xmlns:a16="http://schemas.microsoft.com/office/drawing/2014/main" id="{61491597-0533-BBC6-C36B-EC99C6AECE02}"/>
                </a:ext>
              </a:extLst>
            </p:cNvPr>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867;p5">
              <a:extLst>
                <a:ext uri="{FF2B5EF4-FFF2-40B4-BE49-F238E27FC236}">
                  <a16:creationId xmlns:a16="http://schemas.microsoft.com/office/drawing/2014/main" id="{A5D60579-6EDB-89D1-CAF6-8767C5305CCB}"/>
                </a:ext>
              </a:extLst>
            </p:cNvPr>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868;p5">
              <a:extLst>
                <a:ext uri="{FF2B5EF4-FFF2-40B4-BE49-F238E27FC236}">
                  <a16:creationId xmlns:a16="http://schemas.microsoft.com/office/drawing/2014/main" id="{E3080B1E-2A85-B071-A194-497CE7965387}"/>
                </a:ext>
              </a:extLst>
            </p:cNvPr>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869;p5">
              <a:extLst>
                <a:ext uri="{FF2B5EF4-FFF2-40B4-BE49-F238E27FC236}">
                  <a16:creationId xmlns:a16="http://schemas.microsoft.com/office/drawing/2014/main" id="{BD8B8581-A834-3A56-8152-AF94009600ED}"/>
                </a:ext>
              </a:extLst>
            </p:cNvPr>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870;p5">
              <a:extLst>
                <a:ext uri="{FF2B5EF4-FFF2-40B4-BE49-F238E27FC236}">
                  <a16:creationId xmlns:a16="http://schemas.microsoft.com/office/drawing/2014/main" id="{DE851D51-3A8B-0396-0A02-43B376CF52AA}"/>
                </a:ext>
              </a:extLst>
            </p:cNvPr>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871;p5">
              <a:extLst>
                <a:ext uri="{FF2B5EF4-FFF2-40B4-BE49-F238E27FC236}">
                  <a16:creationId xmlns:a16="http://schemas.microsoft.com/office/drawing/2014/main" id="{2BFB98FE-CD1D-4F47-1F0E-FB72091D74E2}"/>
                </a:ext>
              </a:extLst>
            </p:cNvPr>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872;p5">
              <a:extLst>
                <a:ext uri="{FF2B5EF4-FFF2-40B4-BE49-F238E27FC236}">
                  <a16:creationId xmlns:a16="http://schemas.microsoft.com/office/drawing/2014/main" id="{2FCF73EB-9D84-9B88-7B54-0C3AC53985B6}"/>
                </a:ext>
              </a:extLst>
            </p:cNvPr>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873;p5">
              <a:extLst>
                <a:ext uri="{FF2B5EF4-FFF2-40B4-BE49-F238E27FC236}">
                  <a16:creationId xmlns:a16="http://schemas.microsoft.com/office/drawing/2014/main" id="{C0EE0FA6-220C-5975-85F5-CD6110337C2D}"/>
                </a:ext>
              </a:extLst>
            </p:cNvPr>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874;p5">
              <a:extLst>
                <a:ext uri="{FF2B5EF4-FFF2-40B4-BE49-F238E27FC236}">
                  <a16:creationId xmlns:a16="http://schemas.microsoft.com/office/drawing/2014/main" id="{50CCB1B8-A3D6-1166-2CF8-293A425737E4}"/>
                </a:ext>
              </a:extLst>
            </p:cNvPr>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875;p5">
              <a:extLst>
                <a:ext uri="{FF2B5EF4-FFF2-40B4-BE49-F238E27FC236}">
                  <a16:creationId xmlns:a16="http://schemas.microsoft.com/office/drawing/2014/main" id="{57FC3107-28A9-BD34-F887-C8CFA8B0598E}"/>
                </a:ext>
              </a:extLst>
            </p:cNvPr>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876;p5">
              <a:extLst>
                <a:ext uri="{FF2B5EF4-FFF2-40B4-BE49-F238E27FC236}">
                  <a16:creationId xmlns:a16="http://schemas.microsoft.com/office/drawing/2014/main" id="{DEF6C4D2-01E2-823C-DF06-50BE6104125C}"/>
                </a:ext>
              </a:extLst>
            </p:cNvPr>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877;p5">
              <a:extLst>
                <a:ext uri="{FF2B5EF4-FFF2-40B4-BE49-F238E27FC236}">
                  <a16:creationId xmlns:a16="http://schemas.microsoft.com/office/drawing/2014/main" id="{E4F538A5-F764-4239-D229-9B6764406FFF}"/>
                </a:ext>
              </a:extLst>
            </p:cNvPr>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878;p5">
              <a:extLst>
                <a:ext uri="{FF2B5EF4-FFF2-40B4-BE49-F238E27FC236}">
                  <a16:creationId xmlns:a16="http://schemas.microsoft.com/office/drawing/2014/main" id="{F29479DD-DD69-F150-FB87-53C6962D01B6}"/>
                </a:ext>
              </a:extLst>
            </p:cNvPr>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879;p5">
              <a:extLst>
                <a:ext uri="{FF2B5EF4-FFF2-40B4-BE49-F238E27FC236}">
                  <a16:creationId xmlns:a16="http://schemas.microsoft.com/office/drawing/2014/main" id="{59E562FB-15EB-19DE-8B57-9660E63505B0}"/>
                </a:ext>
              </a:extLst>
            </p:cNvPr>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880;p5">
              <a:extLst>
                <a:ext uri="{FF2B5EF4-FFF2-40B4-BE49-F238E27FC236}">
                  <a16:creationId xmlns:a16="http://schemas.microsoft.com/office/drawing/2014/main" id="{44465288-0D64-DA52-94A5-8FA37274FF36}"/>
                </a:ext>
              </a:extLst>
            </p:cNvPr>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881;p5">
              <a:extLst>
                <a:ext uri="{FF2B5EF4-FFF2-40B4-BE49-F238E27FC236}">
                  <a16:creationId xmlns:a16="http://schemas.microsoft.com/office/drawing/2014/main" id="{5EEF6F7C-05D9-2FA2-7D67-BF66E581A9F6}"/>
                </a:ext>
              </a:extLst>
            </p:cNvPr>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882;p5">
              <a:extLst>
                <a:ext uri="{FF2B5EF4-FFF2-40B4-BE49-F238E27FC236}">
                  <a16:creationId xmlns:a16="http://schemas.microsoft.com/office/drawing/2014/main" id="{6A00AAFA-B5CA-ADD0-4C35-15894026E926}"/>
                </a:ext>
              </a:extLst>
            </p:cNvPr>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883;p5">
              <a:extLst>
                <a:ext uri="{FF2B5EF4-FFF2-40B4-BE49-F238E27FC236}">
                  <a16:creationId xmlns:a16="http://schemas.microsoft.com/office/drawing/2014/main" id="{FCF6C0EF-E9F8-064C-A912-1724F0F0A973}"/>
                </a:ext>
              </a:extLst>
            </p:cNvPr>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884;p5">
              <a:extLst>
                <a:ext uri="{FF2B5EF4-FFF2-40B4-BE49-F238E27FC236}">
                  <a16:creationId xmlns:a16="http://schemas.microsoft.com/office/drawing/2014/main" id="{61A7CA5B-5C1C-A961-0301-BD015BB22A75}"/>
                </a:ext>
              </a:extLst>
            </p:cNvPr>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885;p5">
              <a:extLst>
                <a:ext uri="{FF2B5EF4-FFF2-40B4-BE49-F238E27FC236}">
                  <a16:creationId xmlns:a16="http://schemas.microsoft.com/office/drawing/2014/main" id="{E0C690FB-0019-A6B0-8D51-1BF27378FA23}"/>
                </a:ext>
              </a:extLst>
            </p:cNvPr>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886;p5">
              <a:extLst>
                <a:ext uri="{FF2B5EF4-FFF2-40B4-BE49-F238E27FC236}">
                  <a16:creationId xmlns:a16="http://schemas.microsoft.com/office/drawing/2014/main" id="{FFEE3E35-2371-89AE-4424-59DA71324622}"/>
                </a:ext>
              </a:extLst>
            </p:cNvPr>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887;p5">
              <a:extLst>
                <a:ext uri="{FF2B5EF4-FFF2-40B4-BE49-F238E27FC236}">
                  <a16:creationId xmlns:a16="http://schemas.microsoft.com/office/drawing/2014/main" id="{657D3803-56DF-34D3-CB07-C1967728D6BD}"/>
                </a:ext>
              </a:extLst>
            </p:cNvPr>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888;p5">
              <a:extLst>
                <a:ext uri="{FF2B5EF4-FFF2-40B4-BE49-F238E27FC236}">
                  <a16:creationId xmlns:a16="http://schemas.microsoft.com/office/drawing/2014/main" id="{119EC38C-D1EB-EC67-D7A6-10CCBA8F952B}"/>
                </a:ext>
              </a:extLst>
            </p:cNvPr>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889;p5">
              <a:extLst>
                <a:ext uri="{FF2B5EF4-FFF2-40B4-BE49-F238E27FC236}">
                  <a16:creationId xmlns:a16="http://schemas.microsoft.com/office/drawing/2014/main" id="{0894E1B9-59AC-0F93-6387-FA1D6A2F47E1}"/>
                </a:ext>
              </a:extLst>
            </p:cNvPr>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890;p5">
              <a:extLst>
                <a:ext uri="{FF2B5EF4-FFF2-40B4-BE49-F238E27FC236}">
                  <a16:creationId xmlns:a16="http://schemas.microsoft.com/office/drawing/2014/main" id="{97E1C653-222E-CD84-2D08-C482F07C1F35}"/>
                </a:ext>
              </a:extLst>
            </p:cNvPr>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891;p5">
              <a:extLst>
                <a:ext uri="{FF2B5EF4-FFF2-40B4-BE49-F238E27FC236}">
                  <a16:creationId xmlns:a16="http://schemas.microsoft.com/office/drawing/2014/main" id="{32208D5C-432F-C75B-BA33-A2BC1B856559}"/>
                </a:ext>
              </a:extLst>
            </p:cNvPr>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892;p5">
              <a:extLst>
                <a:ext uri="{FF2B5EF4-FFF2-40B4-BE49-F238E27FC236}">
                  <a16:creationId xmlns:a16="http://schemas.microsoft.com/office/drawing/2014/main" id="{0A8CFDDE-9C01-E697-DF3E-664A9C2E7A8A}"/>
                </a:ext>
              </a:extLst>
            </p:cNvPr>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893;p5">
              <a:extLst>
                <a:ext uri="{FF2B5EF4-FFF2-40B4-BE49-F238E27FC236}">
                  <a16:creationId xmlns:a16="http://schemas.microsoft.com/office/drawing/2014/main" id="{8184F1CE-C434-D5B6-3E98-F3CF87042C1A}"/>
                </a:ext>
              </a:extLst>
            </p:cNvPr>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894;p5">
              <a:extLst>
                <a:ext uri="{FF2B5EF4-FFF2-40B4-BE49-F238E27FC236}">
                  <a16:creationId xmlns:a16="http://schemas.microsoft.com/office/drawing/2014/main" id="{9BCC068D-C8F5-2BFC-7ACD-F5F8C8312033}"/>
                </a:ext>
              </a:extLst>
            </p:cNvPr>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895;p5">
              <a:extLst>
                <a:ext uri="{FF2B5EF4-FFF2-40B4-BE49-F238E27FC236}">
                  <a16:creationId xmlns:a16="http://schemas.microsoft.com/office/drawing/2014/main" id="{A38D9C07-91CD-DB6A-DF5A-5C2C8889E007}"/>
                </a:ext>
              </a:extLst>
            </p:cNvPr>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896;p5">
              <a:extLst>
                <a:ext uri="{FF2B5EF4-FFF2-40B4-BE49-F238E27FC236}">
                  <a16:creationId xmlns:a16="http://schemas.microsoft.com/office/drawing/2014/main" id="{2525DEC0-D0C3-9552-1AEF-A2A9A375D12C}"/>
                </a:ext>
              </a:extLst>
            </p:cNvPr>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897;p5">
              <a:extLst>
                <a:ext uri="{FF2B5EF4-FFF2-40B4-BE49-F238E27FC236}">
                  <a16:creationId xmlns:a16="http://schemas.microsoft.com/office/drawing/2014/main" id="{2B2B55ED-B082-17BD-A60B-72981DD3CFD1}"/>
                </a:ext>
              </a:extLst>
            </p:cNvPr>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898;p5">
              <a:extLst>
                <a:ext uri="{FF2B5EF4-FFF2-40B4-BE49-F238E27FC236}">
                  <a16:creationId xmlns:a16="http://schemas.microsoft.com/office/drawing/2014/main" id="{EC86C6BF-B0D2-78C7-E643-866CF077321D}"/>
                </a:ext>
              </a:extLst>
            </p:cNvPr>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899;p5">
              <a:extLst>
                <a:ext uri="{FF2B5EF4-FFF2-40B4-BE49-F238E27FC236}">
                  <a16:creationId xmlns:a16="http://schemas.microsoft.com/office/drawing/2014/main" id="{ED5D73DA-BC9A-25EB-EF03-9B793DA69F15}"/>
                </a:ext>
              </a:extLst>
            </p:cNvPr>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900;p5">
              <a:extLst>
                <a:ext uri="{FF2B5EF4-FFF2-40B4-BE49-F238E27FC236}">
                  <a16:creationId xmlns:a16="http://schemas.microsoft.com/office/drawing/2014/main" id="{BAF15293-02C4-2211-962C-94DCBF090992}"/>
                </a:ext>
              </a:extLst>
            </p:cNvPr>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901;p5">
              <a:extLst>
                <a:ext uri="{FF2B5EF4-FFF2-40B4-BE49-F238E27FC236}">
                  <a16:creationId xmlns:a16="http://schemas.microsoft.com/office/drawing/2014/main" id="{AC9EAEFB-1437-559D-BC8C-5D8104C5ADFE}"/>
                </a:ext>
              </a:extLst>
            </p:cNvPr>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902;p5">
              <a:extLst>
                <a:ext uri="{FF2B5EF4-FFF2-40B4-BE49-F238E27FC236}">
                  <a16:creationId xmlns:a16="http://schemas.microsoft.com/office/drawing/2014/main" id="{B6C42326-BF14-CB8B-320A-CCD9C1C938EE}"/>
                </a:ext>
              </a:extLst>
            </p:cNvPr>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903;p5">
              <a:extLst>
                <a:ext uri="{FF2B5EF4-FFF2-40B4-BE49-F238E27FC236}">
                  <a16:creationId xmlns:a16="http://schemas.microsoft.com/office/drawing/2014/main" id="{8E3379FE-0669-687B-3619-BD8F67F00D7B}"/>
                </a:ext>
              </a:extLst>
            </p:cNvPr>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904;p5">
              <a:extLst>
                <a:ext uri="{FF2B5EF4-FFF2-40B4-BE49-F238E27FC236}">
                  <a16:creationId xmlns:a16="http://schemas.microsoft.com/office/drawing/2014/main" id="{F23025BA-4C76-BE23-BDCC-00F149DF74FA}"/>
                </a:ext>
              </a:extLst>
            </p:cNvPr>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905;p5">
              <a:extLst>
                <a:ext uri="{FF2B5EF4-FFF2-40B4-BE49-F238E27FC236}">
                  <a16:creationId xmlns:a16="http://schemas.microsoft.com/office/drawing/2014/main" id="{BDCE991B-EFC4-9D48-6589-9338BBD37EEF}"/>
                </a:ext>
              </a:extLst>
            </p:cNvPr>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906;p5">
              <a:extLst>
                <a:ext uri="{FF2B5EF4-FFF2-40B4-BE49-F238E27FC236}">
                  <a16:creationId xmlns:a16="http://schemas.microsoft.com/office/drawing/2014/main" id="{B2726CAC-0313-5A4B-B4DD-66E50FB5403F}"/>
                </a:ext>
              </a:extLst>
            </p:cNvPr>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907;p5">
              <a:extLst>
                <a:ext uri="{FF2B5EF4-FFF2-40B4-BE49-F238E27FC236}">
                  <a16:creationId xmlns:a16="http://schemas.microsoft.com/office/drawing/2014/main" id="{1B387ECE-1A78-E1B5-A443-178813C7BE1B}"/>
                </a:ext>
              </a:extLst>
            </p:cNvPr>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908;p5">
              <a:extLst>
                <a:ext uri="{FF2B5EF4-FFF2-40B4-BE49-F238E27FC236}">
                  <a16:creationId xmlns:a16="http://schemas.microsoft.com/office/drawing/2014/main" id="{5EF15EFC-DB88-C013-2C50-AA815FB417CB}"/>
                </a:ext>
              </a:extLst>
            </p:cNvPr>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909;p5">
              <a:extLst>
                <a:ext uri="{FF2B5EF4-FFF2-40B4-BE49-F238E27FC236}">
                  <a16:creationId xmlns:a16="http://schemas.microsoft.com/office/drawing/2014/main" id="{9721CE36-C54F-5A58-12D7-3CA3B90FE53F}"/>
                </a:ext>
              </a:extLst>
            </p:cNvPr>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910;p5">
              <a:extLst>
                <a:ext uri="{FF2B5EF4-FFF2-40B4-BE49-F238E27FC236}">
                  <a16:creationId xmlns:a16="http://schemas.microsoft.com/office/drawing/2014/main" id="{58DDDC28-E711-CFA3-B78B-57F16DC13C11}"/>
                </a:ext>
              </a:extLst>
            </p:cNvPr>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911;p5">
              <a:extLst>
                <a:ext uri="{FF2B5EF4-FFF2-40B4-BE49-F238E27FC236}">
                  <a16:creationId xmlns:a16="http://schemas.microsoft.com/office/drawing/2014/main" id="{1072B656-2F30-332C-80FE-17D209873194}"/>
                </a:ext>
              </a:extLst>
            </p:cNvPr>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912;p5">
              <a:extLst>
                <a:ext uri="{FF2B5EF4-FFF2-40B4-BE49-F238E27FC236}">
                  <a16:creationId xmlns:a16="http://schemas.microsoft.com/office/drawing/2014/main" id="{CCB8E060-C014-881A-E7B7-F70B6C1FA22A}"/>
                </a:ext>
              </a:extLst>
            </p:cNvPr>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913;p5">
              <a:extLst>
                <a:ext uri="{FF2B5EF4-FFF2-40B4-BE49-F238E27FC236}">
                  <a16:creationId xmlns:a16="http://schemas.microsoft.com/office/drawing/2014/main" id="{8A2F0F4D-CB38-D04D-4954-42892751747D}"/>
                </a:ext>
              </a:extLst>
            </p:cNvPr>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914;p5">
              <a:extLst>
                <a:ext uri="{FF2B5EF4-FFF2-40B4-BE49-F238E27FC236}">
                  <a16:creationId xmlns:a16="http://schemas.microsoft.com/office/drawing/2014/main" id="{127A85DA-97EA-E0B5-B136-E136E6872131}"/>
                </a:ext>
              </a:extLst>
            </p:cNvPr>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915;p5">
              <a:extLst>
                <a:ext uri="{FF2B5EF4-FFF2-40B4-BE49-F238E27FC236}">
                  <a16:creationId xmlns:a16="http://schemas.microsoft.com/office/drawing/2014/main" id="{669ED82A-2F0A-D486-15DF-991ABFF893C3}"/>
                </a:ext>
              </a:extLst>
            </p:cNvPr>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916;p5">
              <a:extLst>
                <a:ext uri="{FF2B5EF4-FFF2-40B4-BE49-F238E27FC236}">
                  <a16:creationId xmlns:a16="http://schemas.microsoft.com/office/drawing/2014/main" id="{0B6EC776-8AC9-EA66-1489-C5767B39B425}"/>
                </a:ext>
              </a:extLst>
            </p:cNvPr>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917;p5">
              <a:extLst>
                <a:ext uri="{FF2B5EF4-FFF2-40B4-BE49-F238E27FC236}">
                  <a16:creationId xmlns:a16="http://schemas.microsoft.com/office/drawing/2014/main" id="{68650958-9410-4C09-45F1-728E89F98FD5}"/>
                </a:ext>
              </a:extLst>
            </p:cNvPr>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918;p5">
              <a:extLst>
                <a:ext uri="{FF2B5EF4-FFF2-40B4-BE49-F238E27FC236}">
                  <a16:creationId xmlns:a16="http://schemas.microsoft.com/office/drawing/2014/main" id="{244F746C-FFC8-A2FB-9214-11D42E67EFAE}"/>
                </a:ext>
              </a:extLst>
            </p:cNvPr>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919;p5">
              <a:extLst>
                <a:ext uri="{FF2B5EF4-FFF2-40B4-BE49-F238E27FC236}">
                  <a16:creationId xmlns:a16="http://schemas.microsoft.com/office/drawing/2014/main" id="{5E4D808E-8BF5-3FA6-2735-C1BAE7F9755B}"/>
                </a:ext>
              </a:extLst>
            </p:cNvPr>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920;p5">
              <a:extLst>
                <a:ext uri="{FF2B5EF4-FFF2-40B4-BE49-F238E27FC236}">
                  <a16:creationId xmlns:a16="http://schemas.microsoft.com/office/drawing/2014/main" id="{0265E3BF-1AA0-3A60-6203-5CC2498F3AD2}"/>
                </a:ext>
              </a:extLst>
            </p:cNvPr>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921;p5">
              <a:extLst>
                <a:ext uri="{FF2B5EF4-FFF2-40B4-BE49-F238E27FC236}">
                  <a16:creationId xmlns:a16="http://schemas.microsoft.com/office/drawing/2014/main" id="{C07F40F6-7B75-1C14-83E5-7359ACD8D515}"/>
                </a:ext>
              </a:extLst>
            </p:cNvPr>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922;p5">
              <a:extLst>
                <a:ext uri="{FF2B5EF4-FFF2-40B4-BE49-F238E27FC236}">
                  <a16:creationId xmlns:a16="http://schemas.microsoft.com/office/drawing/2014/main" id="{47797E36-E66D-0A5F-7F08-53EAD319E912}"/>
                </a:ext>
              </a:extLst>
            </p:cNvPr>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923;p5">
              <a:extLst>
                <a:ext uri="{FF2B5EF4-FFF2-40B4-BE49-F238E27FC236}">
                  <a16:creationId xmlns:a16="http://schemas.microsoft.com/office/drawing/2014/main" id="{DAAE1917-8ECB-E316-1EE1-85F09F771592}"/>
                </a:ext>
              </a:extLst>
            </p:cNvPr>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924;p5">
              <a:extLst>
                <a:ext uri="{FF2B5EF4-FFF2-40B4-BE49-F238E27FC236}">
                  <a16:creationId xmlns:a16="http://schemas.microsoft.com/office/drawing/2014/main" id="{A4D944C2-4331-AD59-E519-ACF89FEB22FF}"/>
                </a:ext>
              </a:extLst>
            </p:cNvPr>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925;p5">
              <a:extLst>
                <a:ext uri="{FF2B5EF4-FFF2-40B4-BE49-F238E27FC236}">
                  <a16:creationId xmlns:a16="http://schemas.microsoft.com/office/drawing/2014/main" id="{D9EAE5B4-1A0F-B0A0-55CA-2550F44E7E14}"/>
                </a:ext>
              </a:extLst>
            </p:cNvPr>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926;p5">
              <a:extLst>
                <a:ext uri="{FF2B5EF4-FFF2-40B4-BE49-F238E27FC236}">
                  <a16:creationId xmlns:a16="http://schemas.microsoft.com/office/drawing/2014/main" id="{9C8440BA-6264-5B08-AB61-E593DD975B0E}"/>
                </a:ext>
              </a:extLst>
            </p:cNvPr>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927;p5">
              <a:extLst>
                <a:ext uri="{FF2B5EF4-FFF2-40B4-BE49-F238E27FC236}">
                  <a16:creationId xmlns:a16="http://schemas.microsoft.com/office/drawing/2014/main" id="{D634EA4D-BFB8-BF08-A189-EC5CEDB3C1EE}"/>
                </a:ext>
              </a:extLst>
            </p:cNvPr>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928;p5">
              <a:extLst>
                <a:ext uri="{FF2B5EF4-FFF2-40B4-BE49-F238E27FC236}">
                  <a16:creationId xmlns:a16="http://schemas.microsoft.com/office/drawing/2014/main" id="{A1EFBFFD-40EB-0D03-9AAC-F489FE073435}"/>
                </a:ext>
              </a:extLst>
            </p:cNvPr>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929;p5">
              <a:extLst>
                <a:ext uri="{FF2B5EF4-FFF2-40B4-BE49-F238E27FC236}">
                  <a16:creationId xmlns:a16="http://schemas.microsoft.com/office/drawing/2014/main" id="{6303D4CE-7605-ECAB-13DD-DDCB8A6189E2}"/>
                </a:ext>
              </a:extLst>
            </p:cNvPr>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930;p5">
              <a:extLst>
                <a:ext uri="{FF2B5EF4-FFF2-40B4-BE49-F238E27FC236}">
                  <a16:creationId xmlns:a16="http://schemas.microsoft.com/office/drawing/2014/main" id="{98D8D706-4E16-A81F-6496-EEAF74D541C2}"/>
                </a:ext>
              </a:extLst>
            </p:cNvPr>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931;p5">
              <a:extLst>
                <a:ext uri="{FF2B5EF4-FFF2-40B4-BE49-F238E27FC236}">
                  <a16:creationId xmlns:a16="http://schemas.microsoft.com/office/drawing/2014/main" id="{0F51C91D-F450-0A95-0780-D1010A7B215A}"/>
                </a:ext>
              </a:extLst>
            </p:cNvPr>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932;p5">
              <a:extLst>
                <a:ext uri="{FF2B5EF4-FFF2-40B4-BE49-F238E27FC236}">
                  <a16:creationId xmlns:a16="http://schemas.microsoft.com/office/drawing/2014/main" id="{BF9EEA4E-71E2-A2AB-730E-319797507D81}"/>
                </a:ext>
              </a:extLst>
            </p:cNvPr>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933;p5">
              <a:extLst>
                <a:ext uri="{FF2B5EF4-FFF2-40B4-BE49-F238E27FC236}">
                  <a16:creationId xmlns:a16="http://schemas.microsoft.com/office/drawing/2014/main" id="{FDC317B3-0418-5428-9C2A-3DB945027994}"/>
                </a:ext>
              </a:extLst>
            </p:cNvPr>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934;p5">
              <a:extLst>
                <a:ext uri="{FF2B5EF4-FFF2-40B4-BE49-F238E27FC236}">
                  <a16:creationId xmlns:a16="http://schemas.microsoft.com/office/drawing/2014/main" id="{E2ABB6D3-119A-4225-DA11-D5F0EBD48E0A}"/>
                </a:ext>
              </a:extLst>
            </p:cNvPr>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35;p5">
              <a:extLst>
                <a:ext uri="{FF2B5EF4-FFF2-40B4-BE49-F238E27FC236}">
                  <a16:creationId xmlns:a16="http://schemas.microsoft.com/office/drawing/2014/main" id="{E3D7BAA6-CB09-3106-7231-7D57B932860C}"/>
                </a:ext>
              </a:extLst>
            </p:cNvPr>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36;p5">
              <a:extLst>
                <a:ext uri="{FF2B5EF4-FFF2-40B4-BE49-F238E27FC236}">
                  <a16:creationId xmlns:a16="http://schemas.microsoft.com/office/drawing/2014/main" id="{8BBAA804-CA73-E348-84E0-0FC368BE4EED}"/>
                </a:ext>
              </a:extLst>
            </p:cNvPr>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37;p5">
              <a:extLst>
                <a:ext uri="{FF2B5EF4-FFF2-40B4-BE49-F238E27FC236}">
                  <a16:creationId xmlns:a16="http://schemas.microsoft.com/office/drawing/2014/main" id="{0ED3A2A5-371B-D83E-276A-F06EE52C4BD2}"/>
                </a:ext>
              </a:extLst>
            </p:cNvPr>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8;p5">
              <a:extLst>
                <a:ext uri="{FF2B5EF4-FFF2-40B4-BE49-F238E27FC236}">
                  <a16:creationId xmlns:a16="http://schemas.microsoft.com/office/drawing/2014/main" id="{EFB18B63-6039-C928-F557-6222ED046636}"/>
                </a:ext>
              </a:extLst>
            </p:cNvPr>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39;p5">
              <a:extLst>
                <a:ext uri="{FF2B5EF4-FFF2-40B4-BE49-F238E27FC236}">
                  <a16:creationId xmlns:a16="http://schemas.microsoft.com/office/drawing/2014/main" id="{31A6EB95-50CC-D94B-EEF7-0743D2A2DDE0}"/>
                </a:ext>
              </a:extLst>
            </p:cNvPr>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40;p5">
              <a:extLst>
                <a:ext uri="{FF2B5EF4-FFF2-40B4-BE49-F238E27FC236}">
                  <a16:creationId xmlns:a16="http://schemas.microsoft.com/office/drawing/2014/main" id="{D00EF605-EE0D-3E35-B969-1069C7451163}"/>
                </a:ext>
              </a:extLst>
            </p:cNvPr>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41;p5">
              <a:extLst>
                <a:ext uri="{FF2B5EF4-FFF2-40B4-BE49-F238E27FC236}">
                  <a16:creationId xmlns:a16="http://schemas.microsoft.com/office/drawing/2014/main" id="{F8A4BFF2-5627-A130-9C32-0DC8F846F763}"/>
                </a:ext>
              </a:extLst>
            </p:cNvPr>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42;p5">
              <a:extLst>
                <a:ext uri="{FF2B5EF4-FFF2-40B4-BE49-F238E27FC236}">
                  <a16:creationId xmlns:a16="http://schemas.microsoft.com/office/drawing/2014/main" id="{28E0892C-95F1-AA5E-80C0-263EC286B061}"/>
                </a:ext>
              </a:extLst>
            </p:cNvPr>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43;p5">
              <a:extLst>
                <a:ext uri="{FF2B5EF4-FFF2-40B4-BE49-F238E27FC236}">
                  <a16:creationId xmlns:a16="http://schemas.microsoft.com/office/drawing/2014/main" id="{4EA67DA9-C091-8C2D-C39C-75A83EDECB9C}"/>
                </a:ext>
              </a:extLst>
            </p:cNvPr>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44;p5">
              <a:extLst>
                <a:ext uri="{FF2B5EF4-FFF2-40B4-BE49-F238E27FC236}">
                  <a16:creationId xmlns:a16="http://schemas.microsoft.com/office/drawing/2014/main" id="{6263BDA3-E45D-C586-C37B-C03FEE83C3FB}"/>
                </a:ext>
              </a:extLst>
            </p:cNvPr>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945;p5">
              <a:extLst>
                <a:ext uri="{FF2B5EF4-FFF2-40B4-BE49-F238E27FC236}">
                  <a16:creationId xmlns:a16="http://schemas.microsoft.com/office/drawing/2014/main" id="{1B65BC46-B8B1-9BEA-CC69-3A9A4235B79F}"/>
                </a:ext>
              </a:extLst>
            </p:cNvPr>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946;p5">
              <a:extLst>
                <a:ext uri="{FF2B5EF4-FFF2-40B4-BE49-F238E27FC236}">
                  <a16:creationId xmlns:a16="http://schemas.microsoft.com/office/drawing/2014/main" id="{4D23A54B-3F3A-DA1B-47A3-D316B5A1CBC5}"/>
                </a:ext>
              </a:extLst>
            </p:cNvPr>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947;p5">
              <a:extLst>
                <a:ext uri="{FF2B5EF4-FFF2-40B4-BE49-F238E27FC236}">
                  <a16:creationId xmlns:a16="http://schemas.microsoft.com/office/drawing/2014/main" id="{2F32140F-F15F-DD62-21C1-1DC758DA2144}"/>
                </a:ext>
              </a:extLst>
            </p:cNvPr>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948;p5">
              <a:extLst>
                <a:ext uri="{FF2B5EF4-FFF2-40B4-BE49-F238E27FC236}">
                  <a16:creationId xmlns:a16="http://schemas.microsoft.com/office/drawing/2014/main" id="{592EAB14-E97F-945B-0C1C-29A025F07324}"/>
                </a:ext>
              </a:extLst>
            </p:cNvPr>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949;p5">
              <a:extLst>
                <a:ext uri="{FF2B5EF4-FFF2-40B4-BE49-F238E27FC236}">
                  <a16:creationId xmlns:a16="http://schemas.microsoft.com/office/drawing/2014/main" id="{B8E32D42-C932-DEC0-06D6-96508611DA17}"/>
                </a:ext>
              </a:extLst>
            </p:cNvPr>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950;p5">
              <a:extLst>
                <a:ext uri="{FF2B5EF4-FFF2-40B4-BE49-F238E27FC236}">
                  <a16:creationId xmlns:a16="http://schemas.microsoft.com/office/drawing/2014/main" id="{244CBB22-D599-41DA-820D-F66861AD7874}"/>
                </a:ext>
              </a:extLst>
            </p:cNvPr>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951;p5">
              <a:extLst>
                <a:ext uri="{FF2B5EF4-FFF2-40B4-BE49-F238E27FC236}">
                  <a16:creationId xmlns:a16="http://schemas.microsoft.com/office/drawing/2014/main" id="{9164FC7F-F203-CF37-EEEA-59DA2D25C349}"/>
                </a:ext>
              </a:extLst>
            </p:cNvPr>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952;p5">
              <a:extLst>
                <a:ext uri="{FF2B5EF4-FFF2-40B4-BE49-F238E27FC236}">
                  <a16:creationId xmlns:a16="http://schemas.microsoft.com/office/drawing/2014/main" id="{5D3491BD-D68C-ADD7-EBAA-182D7CB61AFC}"/>
                </a:ext>
              </a:extLst>
            </p:cNvPr>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953;p5">
              <a:extLst>
                <a:ext uri="{FF2B5EF4-FFF2-40B4-BE49-F238E27FC236}">
                  <a16:creationId xmlns:a16="http://schemas.microsoft.com/office/drawing/2014/main" id="{3258E6E7-90BB-65D2-2F21-105B3007D384}"/>
                </a:ext>
              </a:extLst>
            </p:cNvPr>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954;p5">
              <a:extLst>
                <a:ext uri="{FF2B5EF4-FFF2-40B4-BE49-F238E27FC236}">
                  <a16:creationId xmlns:a16="http://schemas.microsoft.com/office/drawing/2014/main" id="{B14F4293-02DB-F37A-2BC3-008D5660284F}"/>
                </a:ext>
              </a:extLst>
            </p:cNvPr>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955;p5">
              <a:extLst>
                <a:ext uri="{FF2B5EF4-FFF2-40B4-BE49-F238E27FC236}">
                  <a16:creationId xmlns:a16="http://schemas.microsoft.com/office/drawing/2014/main" id="{B0D22CD0-390A-965B-7590-0816F694FC2D}"/>
                </a:ext>
              </a:extLst>
            </p:cNvPr>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956;p5">
              <a:extLst>
                <a:ext uri="{FF2B5EF4-FFF2-40B4-BE49-F238E27FC236}">
                  <a16:creationId xmlns:a16="http://schemas.microsoft.com/office/drawing/2014/main" id="{1C854A06-8178-8B7C-F566-A15D7436EAC2}"/>
                </a:ext>
              </a:extLst>
            </p:cNvPr>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957;p5">
              <a:extLst>
                <a:ext uri="{FF2B5EF4-FFF2-40B4-BE49-F238E27FC236}">
                  <a16:creationId xmlns:a16="http://schemas.microsoft.com/office/drawing/2014/main" id="{996FC1DB-F082-309E-D4B7-6240515835AB}"/>
                </a:ext>
              </a:extLst>
            </p:cNvPr>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958;p5">
              <a:extLst>
                <a:ext uri="{FF2B5EF4-FFF2-40B4-BE49-F238E27FC236}">
                  <a16:creationId xmlns:a16="http://schemas.microsoft.com/office/drawing/2014/main" id="{CBB3800F-F8BD-C3ED-4D80-92194FFE97CE}"/>
                </a:ext>
              </a:extLst>
            </p:cNvPr>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959;p5">
              <a:extLst>
                <a:ext uri="{FF2B5EF4-FFF2-40B4-BE49-F238E27FC236}">
                  <a16:creationId xmlns:a16="http://schemas.microsoft.com/office/drawing/2014/main" id="{E0094121-76D2-B910-C1A1-972EC924474B}"/>
                </a:ext>
              </a:extLst>
            </p:cNvPr>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960;p5">
              <a:extLst>
                <a:ext uri="{FF2B5EF4-FFF2-40B4-BE49-F238E27FC236}">
                  <a16:creationId xmlns:a16="http://schemas.microsoft.com/office/drawing/2014/main" id="{8661EEA8-D43E-D877-724B-DDDF84937F99}"/>
                </a:ext>
              </a:extLst>
            </p:cNvPr>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961;p5">
              <a:extLst>
                <a:ext uri="{FF2B5EF4-FFF2-40B4-BE49-F238E27FC236}">
                  <a16:creationId xmlns:a16="http://schemas.microsoft.com/office/drawing/2014/main" id="{33C6D93B-895D-55CD-0700-09295B820C70}"/>
                </a:ext>
              </a:extLst>
            </p:cNvPr>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962;p5">
              <a:extLst>
                <a:ext uri="{FF2B5EF4-FFF2-40B4-BE49-F238E27FC236}">
                  <a16:creationId xmlns:a16="http://schemas.microsoft.com/office/drawing/2014/main" id="{2821B559-C44D-6113-5EE3-41378AB1FE0D}"/>
                </a:ext>
              </a:extLst>
            </p:cNvPr>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963;p5">
              <a:extLst>
                <a:ext uri="{FF2B5EF4-FFF2-40B4-BE49-F238E27FC236}">
                  <a16:creationId xmlns:a16="http://schemas.microsoft.com/office/drawing/2014/main" id="{A86A029D-B8B9-7448-A563-60A6AD236247}"/>
                </a:ext>
              </a:extLst>
            </p:cNvPr>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964;p5">
              <a:extLst>
                <a:ext uri="{FF2B5EF4-FFF2-40B4-BE49-F238E27FC236}">
                  <a16:creationId xmlns:a16="http://schemas.microsoft.com/office/drawing/2014/main" id="{3C315CC2-F746-35D7-BE32-27044066333A}"/>
                </a:ext>
              </a:extLst>
            </p:cNvPr>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965;p5">
              <a:extLst>
                <a:ext uri="{FF2B5EF4-FFF2-40B4-BE49-F238E27FC236}">
                  <a16:creationId xmlns:a16="http://schemas.microsoft.com/office/drawing/2014/main" id="{B8337D70-2DBD-83F7-B623-1EBF4F4536B1}"/>
                </a:ext>
              </a:extLst>
            </p:cNvPr>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966;p5">
              <a:extLst>
                <a:ext uri="{FF2B5EF4-FFF2-40B4-BE49-F238E27FC236}">
                  <a16:creationId xmlns:a16="http://schemas.microsoft.com/office/drawing/2014/main" id="{B614EAC9-F54A-7978-B08A-54BC52D80910}"/>
                </a:ext>
              </a:extLst>
            </p:cNvPr>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967;p5">
              <a:extLst>
                <a:ext uri="{FF2B5EF4-FFF2-40B4-BE49-F238E27FC236}">
                  <a16:creationId xmlns:a16="http://schemas.microsoft.com/office/drawing/2014/main" id="{0FE421F9-DF2F-87BF-FFFE-67FE11B8D6BC}"/>
                </a:ext>
              </a:extLst>
            </p:cNvPr>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968;p5">
              <a:extLst>
                <a:ext uri="{FF2B5EF4-FFF2-40B4-BE49-F238E27FC236}">
                  <a16:creationId xmlns:a16="http://schemas.microsoft.com/office/drawing/2014/main" id="{54C4E1B8-6695-8AF8-B1DE-C7CBCB47B95C}"/>
                </a:ext>
              </a:extLst>
            </p:cNvPr>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969;p5">
              <a:extLst>
                <a:ext uri="{FF2B5EF4-FFF2-40B4-BE49-F238E27FC236}">
                  <a16:creationId xmlns:a16="http://schemas.microsoft.com/office/drawing/2014/main" id="{A4517A20-A842-9E45-326A-0A1CAAB72C98}"/>
                </a:ext>
              </a:extLst>
            </p:cNvPr>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970;p5">
              <a:extLst>
                <a:ext uri="{FF2B5EF4-FFF2-40B4-BE49-F238E27FC236}">
                  <a16:creationId xmlns:a16="http://schemas.microsoft.com/office/drawing/2014/main" id="{CB819FDB-5D50-13ED-28D0-8C1E288FEE44}"/>
                </a:ext>
              </a:extLst>
            </p:cNvPr>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971;p5">
              <a:extLst>
                <a:ext uri="{FF2B5EF4-FFF2-40B4-BE49-F238E27FC236}">
                  <a16:creationId xmlns:a16="http://schemas.microsoft.com/office/drawing/2014/main" id="{869AC717-C964-2285-4DE1-19E4DD15617C}"/>
                </a:ext>
              </a:extLst>
            </p:cNvPr>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972;p5">
              <a:extLst>
                <a:ext uri="{FF2B5EF4-FFF2-40B4-BE49-F238E27FC236}">
                  <a16:creationId xmlns:a16="http://schemas.microsoft.com/office/drawing/2014/main" id="{C6202D84-2392-9FF4-969B-33B3D66CC83B}"/>
                </a:ext>
              </a:extLst>
            </p:cNvPr>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973;p5">
              <a:extLst>
                <a:ext uri="{FF2B5EF4-FFF2-40B4-BE49-F238E27FC236}">
                  <a16:creationId xmlns:a16="http://schemas.microsoft.com/office/drawing/2014/main" id="{A315766F-AA27-6015-C975-5D898D0A3991}"/>
                </a:ext>
              </a:extLst>
            </p:cNvPr>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974;p5">
              <a:extLst>
                <a:ext uri="{FF2B5EF4-FFF2-40B4-BE49-F238E27FC236}">
                  <a16:creationId xmlns:a16="http://schemas.microsoft.com/office/drawing/2014/main" id="{0C0D1A01-3ED4-689B-54FD-01F041A148A0}"/>
                </a:ext>
              </a:extLst>
            </p:cNvPr>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975;p5">
              <a:extLst>
                <a:ext uri="{FF2B5EF4-FFF2-40B4-BE49-F238E27FC236}">
                  <a16:creationId xmlns:a16="http://schemas.microsoft.com/office/drawing/2014/main" id="{5DCA1EED-E699-9DBC-6968-8BA933C2EC5E}"/>
                </a:ext>
              </a:extLst>
            </p:cNvPr>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976;p5">
              <a:extLst>
                <a:ext uri="{FF2B5EF4-FFF2-40B4-BE49-F238E27FC236}">
                  <a16:creationId xmlns:a16="http://schemas.microsoft.com/office/drawing/2014/main" id="{B48A4A8F-FC07-32DC-E46B-C5E3FC755440}"/>
                </a:ext>
              </a:extLst>
            </p:cNvPr>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977;p5">
              <a:extLst>
                <a:ext uri="{FF2B5EF4-FFF2-40B4-BE49-F238E27FC236}">
                  <a16:creationId xmlns:a16="http://schemas.microsoft.com/office/drawing/2014/main" id="{9E8228CF-1179-1F30-76F2-1DA9718A1CDA}"/>
                </a:ext>
              </a:extLst>
            </p:cNvPr>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978;p5">
              <a:extLst>
                <a:ext uri="{FF2B5EF4-FFF2-40B4-BE49-F238E27FC236}">
                  <a16:creationId xmlns:a16="http://schemas.microsoft.com/office/drawing/2014/main" id="{C69BDD4D-8339-01F1-9D9A-A84661A12EFE}"/>
                </a:ext>
              </a:extLst>
            </p:cNvPr>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979;p5">
              <a:extLst>
                <a:ext uri="{FF2B5EF4-FFF2-40B4-BE49-F238E27FC236}">
                  <a16:creationId xmlns:a16="http://schemas.microsoft.com/office/drawing/2014/main" id="{28F2C185-3128-4FD4-0B3B-E0E74605B53A}"/>
                </a:ext>
              </a:extLst>
            </p:cNvPr>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980;p5">
              <a:extLst>
                <a:ext uri="{FF2B5EF4-FFF2-40B4-BE49-F238E27FC236}">
                  <a16:creationId xmlns:a16="http://schemas.microsoft.com/office/drawing/2014/main" id="{D4E8FDF2-60AA-FF08-F72F-6FBDB350E2A4}"/>
                </a:ext>
              </a:extLst>
            </p:cNvPr>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981;p5">
              <a:extLst>
                <a:ext uri="{FF2B5EF4-FFF2-40B4-BE49-F238E27FC236}">
                  <a16:creationId xmlns:a16="http://schemas.microsoft.com/office/drawing/2014/main" id="{00D015E1-F3B2-E72E-8E98-3A9FE2B93353}"/>
                </a:ext>
              </a:extLst>
            </p:cNvPr>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982;p5">
              <a:extLst>
                <a:ext uri="{FF2B5EF4-FFF2-40B4-BE49-F238E27FC236}">
                  <a16:creationId xmlns:a16="http://schemas.microsoft.com/office/drawing/2014/main" id="{F388AFD7-B3AC-2CCA-ACE3-9A8CF6BD4963}"/>
                </a:ext>
              </a:extLst>
            </p:cNvPr>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983;p5">
              <a:extLst>
                <a:ext uri="{FF2B5EF4-FFF2-40B4-BE49-F238E27FC236}">
                  <a16:creationId xmlns:a16="http://schemas.microsoft.com/office/drawing/2014/main" id="{B7012DEB-697B-EC0C-A665-BDB1A91A0A01}"/>
                </a:ext>
              </a:extLst>
            </p:cNvPr>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984;p5">
              <a:extLst>
                <a:ext uri="{FF2B5EF4-FFF2-40B4-BE49-F238E27FC236}">
                  <a16:creationId xmlns:a16="http://schemas.microsoft.com/office/drawing/2014/main" id="{1CBE35CD-45AE-1F36-FEC8-2C75EAD17965}"/>
                </a:ext>
              </a:extLst>
            </p:cNvPr>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985;p5">
              <a:extLst>
                <a:ext uri="{FF2B5EF4-FFF2-40B4-BE49-F238E27FC236}">
                  <a16:creationId xmlns:a16="http://schemas.microsoft.com/office/drawing/2014/main" id="{71E4D255-63ED-13BD-F7E7-ED451CF3D305}"/>
                </a:ext>
              </a:extLst>
            </p:cNvPr>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986;p5">
              <a:extLst>
                <a:ext uri="{FF2B5EF4-FFF2-40B4-BE49-F238E27FC236}">
                  <a16:creationId xmlns:a16="http://schemas.microsoft.com/office/drawing/2014/main" id="{671D5C28-CA44-E1EA-3FCE-9B422438718D}"/>
                </a:ext>
              </a:extLst>
            </p:cNvPr>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987;p5">
              <a:extLst>
                <a:ext uri="{FF2B5EF4-FFF2-40B4-BE49-F238E27FC236}">
                  <a16:creationId xmlns:a16="http://schemas.microsoft.com/office/drawing/2014/main" id="{481A9118-6775-D2A7-3CCE-5F8A39ABA6EA}"/>
                </a:ext>
              </a:extLst>
            </p:cNvPr>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988;p5">
              <a:extLst>
                <a:ext uri="{FF2B5EF4-FFF2-40B4-BE49-F238E27FC236}">
                  <a16:creationId xmlns:a16="http://schemas.microsoft.com/office/drawing/2014/main" id="{AB4BC315-ADD1-897A-0A23-42F9AD84358D}"/>
                </a:ext>
              </a:extLst>
            </p:cNvPr>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989;p5">
              <a:extLst>
                <a:ext uri="{FF2B5EF4-FFF2-40B4-BE49-F238E27FC236}">
                  <a16:creationId xmlns:a16="http://schemas.microsoft.com/office/drawing/2014/main" id="{31C3D466-B65B-9922-8107-E1C1CC904BB0}"/>
                </a:ext>
              </a:extLst>
            </p:cNvPr>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990;p5">
              <a:extLst>
                <a:ext uri="{FF2B5EF4-FFF2-40B4-BE49-F238E27FC236}">
                  <a16:creationId xmlns:a16="http://schemas.microsoft.com/office/drawing/2014/main" id="{936B36D5-2E0B-1A86-FD47-5FE3805BC506}"/>
                </a:ext>
              </a:extLst>
            </p:cNvPr>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991;p5">
              <a:extLst>
                <a:ext uri="{FF2B5EF4-FFF2-40B4-BE49-F238E27FC236}">
                  <a16:creationId xmlns:a16="http://schemas.microsoft.com/office/drawing/2014/main" id="{F009E964-DB6C-3719-32DF-B86270967FCA}"/>
                </a:ext>
              </a:extLst>
            </p:cNvPr>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992;p5">
              <a:extLst>
                <a:ext uri="{FF2B5EF4-FFF2-40B4-BE49-F238E27FC236}">
                  <a16:creationId xmlns:a16="http://schemas.microsoft.com/office/drawing/2014/main" id="{8F186918-DEFB-903A-36A4-6F92215E25B8}"/>
                </a:ext>
              </a:extLst>
            </p:cNvPr>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993;p5">
              <a:extLst>
                <a:ext uri="{FF2B5EF4-FFF2-40B4-BE49-F238E27FC236}">
                  <a16:creationId xmlns:a16="http://schemas.microsoft.com/office/drawing/2014/main" id="{982B956E-3F69-DB2E-246E-F4BDBDCA510F}"/>
                </a:ext>
              </a:extLst>
            </p:cNvPr>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994;p5">
              <a:extLst>
                <a:ext uri="{FF2B5EF4-FFF2-40B4-BE49-F238E27FC236}">
                  <a16:creationId xmlns:a16="http://schemas.microsoft.com/office/drawing/2014/main" id="{E8F44F4D-9D09-9BDD-DAC4-2B4529DC5C64}"/>
                </a:ext>
              </a:extLst>
            </p:cNvPr>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995;p5">
              <a:extLst>
                <a:ext uri="{FF2B5EF4-FFF2-40B4-BE49-F238E27FC236}">
                  <a16:creationId xmlns:a16="http://schemas.microsoft.com/office/drawing/2014/main" id="{32182857-CBC6-C136-83F1-BFBEFD66111A}"/>
                </a:ext>
              </a:extLst>
            </p:cNvPr>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996;p5">
              <a:extLst>
                <a:ext uri="{FF2B5EF4-FFF2-40B4-BE49-F238E27FC236}">
                  <a16:creationId xmlns:a16="http://schemas.microsoft.com/office/drawing/2014/main" id="{41F0FFE0-32D9-7C3B-6B00-B03605257ED8}"/>
                </a:ext>
              </a:extLst>
            </p:cNvPr>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997;p5">
              <a:extLst>
                <a:ext uri="{FF2B5EF4-FFF2-40B4-BE49-F238E27FC236}">
                  <a16:creationId xmlns:a16="http://schemas.microsoft.com/office/drawing/2014/main" id="{E91FA087-F9AB-A815-3B3F-CFBD503B3879}"/>
                </a:ext>
              </a:extLst>
            </p:cNvPr>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998;p5">
              <a:extLst>
                <a:ext uri="{FF2B5EF4-FFF2-40B4-BE49-F238E27FC236}">
                  <a16:creationId xmlns:a16="http://schemas.microsoft.com/office/drawing/2014/main" id="{909AF57F-27D8-D804-C826-983572A0B663}"/>
                </a:ext>
              </a:extLst>
            </p:cNvPr>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999;p5">
              <a:extLst>
                <a:ext uri="{FF2B5EF4-FFF2-40B4-BE49-F238E27FC236}">
                  <a16:creationId xmlns:a16="http://schemas.microsoft.com/office/drawing/2014/main" id="{B55B952A-85C1-76DE-B400-8E14BBCFB5AF}"/>
                </a:ext>
              </a:extLst>
            </p:cNvPr>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000;p5">
              <a:extLst>
                <a:ext uri="{FF2B5EF4-FFF2-40B4-BE49-F238E27FC236}">
                  <a16:creationId xmlns:a16="http://schemas.microsoft.com/office/drawing/2014/main" id="{B17B9D3C-5170-2CBF-66DC-520356968C97}"/>
                </a:ext>
              </a:extLst>
            </p:cNvPr>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001;p5">
              <a:extLst>
                <a:ext uri="{FF2B5EF4-FFF2-40B4-BE49-F238E27FC236}">
                  <a16:creationId xmlns:a16="http://schemas.microsoft.com/office/drawing/2014/main" id="{A015D9FC-F858-5DA1-66E4-C22F12AA349E}"/>
                </a:ext>
              </a:extLst>
            </p:cNvPr>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002;p5">
              <a:extLst>
                <a:ext uri="{FF2B5EF4-FFF2-40B4-BE49-F238E27FC236}">
                  <a16:creationId xmlns:a16="http://schemas.microsoft.com/office/drawing/2014/main" id="{2B1517F3-57C6-7A40-25E2-70F6674C3D6C}"/>
                </a:ext>
              </a:extLst>
            </p:cNvPr>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003;p5">
              <a:extLst>
                <a:ext uri="{FF2B5EF4-FFF2-40B4-BE49-F238E27FC236}">
                  <a16:creationId xmlns:a16="http://schemas.microsoft.com/office/drawing/2014/main" id="{C0858AB5-0FAB-0064-D485-9A891320966C}"/>
                </a:ext>
              </a:extLst>
            </p:cNvPr>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004;p5">
              <a:extLst>
                <a:ext uri="{FF2B5EF4-FFF2-40B4-BE49-F238E27FC236}">
                  <a16:creationId xmlns:a16="http://schemas.microsoft.com/office/drawing/2014/main" id="{404E9AE0-A1AA-8F2E-80AF-FFEECFD62770}"/>
                </a:ext>
              </a:extLst>
            </p:cNvPr>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005;p5">
              <a:extLst>
                <a:ext uri="{FF2B5EF4-FFF2-40B4-BE49-F238E27FC236}">
                  <a16:creationId xmlns:a16="http://schemas.microsoft.com/office/drawing/2014/main" id="{8AFADC11-A874-4DFC-DF84-67DA12DCDB0F}"/>
                </a:ext>
              </a:extLst>
            </p:cNvPr>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006;p5">
              <a:extLst>
                <a:ext uri="{FF2B5EF4-FFF2-40B4-BE49-F238E27FC236}">
                  <a16:creationId xmlns:a16="http://schemas.microsoft.com/office/drawing/2014/main" id="{7A5448E4-C922-16C8-E252-E41DE413A52A}"/>
                </a:ext>
              </a:extLst>
            </p:cNvPr>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007;p5">
              <a:extLst>
                <a:ext uri="{FF2B5EF4-FFF2-40B4-BE49-F238E27FC236}">
                  <a16:creationId xmlns:a16="http://schemas.microsoft.com/office/drawing/2014/main" id="{6B71FC96-81FF-F1B6-1370-7FAD603EDB25}"/>
                </a:ext>
              </a:extLst>
            </p:cNvPr>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008;p5">
              <a:extLst>
                <a:ext uri="{FF2B5EF4-FFF2-40B4-BE49-F238E27FC236}">
                  <a16:creationId xmlns:a16="http://schemas.microsoft.com/office/drawing/2014/main" id="{6428D494-468D-80E1-5BE9-09B0FA63FE53}"/>
                </a:ext>
              </a:extLst>
            </p:cNvPr>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009;p5">
              <a:extLst>
                <a:ext uri="{FF2B5EF4-FFF2-40B4-BE49-F238E27FC236}">
                  <a16:creationId xmlns:a16="http://schemas.microsoft.com/office/drawing/2014/main" id="{2C906728-2695-EF5F-C4E9-59FB06DB53C9}"/>
                </a:ext>
              </a:extLst>
            </p:cNvPr>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010;p5">
              <a:extLst>
                <a:ext uri="{FF2B5EF4-FFF2-40B4-BE49-F238E27FC236}">
                  <a16:creationId xmlns:a16="http://schemas.microsoft.com/office/drawing/2014/main" id="{60881AC1-13FC-DF68-ABE9-D581DC9D56ED}"/>
                </a:ext>
              </a:extLst>
            </p:cNvPr>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011;p5">
              <a:extLst>
                <a:ext uri="{FF2B5EF4-FFF2-40B4-BE49-F238E27FC236}">
                  <a16:creationId xmlns:a16="http://schemas.microsoft.com/office/drawing/2014/main" id="{A478312B-917D-3344-1758-21A68DF68FD5}"/>
                </a:ext>
              </a:extLst>
            </p:cNvPr>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012;p5">
              <a:extLst>
                <a:ext uri="{FF2B5EF4-FFF2-40B4-BE49-F238E27FC236}">
                  <a16:creationId xmlns:a16="http://schemas.microsoft.com/office/drawing/2014/main" id="{67633DC2-6AE6-3D95-FFBD-F01CBD0BD6F3}"/>
                </a:ext>
              </a:extLst>
            </p:cNvPr>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013;p5">
              <a:extLst>
                <a:ext uri="{FF2B5EF4-FFF2-40B4-BE49-F238E27FC236}">
                  <a16:creationId xmlns:a16="http://schemas.microsoft.com/office/drawing/2014/main" id="{3CA70C31-6FD3-EC09-26B4-72314B3A93AF}"/>
                </a:ext>
              </a:extLst>
            </p:cNvPr>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014;p5">
              <a:extLst>
                <a:ext uri="{FF2B5EF4-FFF2-40B4-BE49-F238E27FC236}">
                  <a16:creationId xmlns:a16="http://schemas.microsoft.com/office/drawing/2014/main" id="{5BB7A98B-FEB3-93AE-5385-12991ACD93B0}"/>
                </a:ext>
              </a:extLst>
            </p:cNvPr>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015;p5">
              <a:extLst>
                <a:ext uri="{FF2B5EF4-FFF2-40B4-BE49-F238E27FC236}">
                  <a16:creationId xmlns:a16="http://schemas.microsoft.com/office/drawing/2014/main" id="{4F71A50C-0F15-0EF0-4805-F576BFC2F340}"/>
                </a:ext>
              </a:extLst>
            </p:cNvPr>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016;p5">
              <a:extLst>
                <a:ext uri="{FF2B5EF4-FFF2-40B4-BE49-F238E27FC236}">
                  <a16:creationId xmlns:a16="http://schemas.microsoft.com/office/drawing/2014/main" id="{AC420F13-2344-C713-0D8E-53FD7D1EB8B2}"/>
                </a:ext>
              </a:extLst>
            </p:cNvPr>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017;p5">
              <a:extLst>
                <a:ext uri="{FF2B5EF4-FFF2-40B4-BE49-F238E27FC236}">
                  <a16:creationId xmlns:a16="http://schemas.microsoft.com/office/drawing/2014/main" id="{7085478F-E915-1911-1E30-75C0A064BC2E}"/>
                </a:ext>
              </a:extLst>
            </p:cNvPr>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018;p5">
              <a:extLst>
                <a:ext uri="{FF2B5EF4-FFF2-40B4-BE49-F238E27FC236}">
                  <a16:creationId xmlns:a16="http://schemas.microsoft.com/office/drawing/2014/main" id="{6045904C-2748-88FA-A3A9-6C0288B54B9A}"/>
                </a:ext>
              </a:extLst>
            </p:cNvPr>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019;p5">
              <a:extLst>
                <a:ext uri="{FF2B5EF4-FFF2-40B4-BE49-F238E27FC236}">
                  <a16:creationId xmlns:a16="http://schemas.microsoft.com/office/drawing/2014/main" id="{83E4F3AE-3B27-1830-4294-87A96FDB544A}"/>
                </a:ext>
              </a:extLst>
            </p:cNvPr>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020;p5">
              <a:extLst>
                <a:ext uri="{FF2B5EF4-FFF2-40B4-BE49-F238E27FC236}">
                  <a16:creationId xmlns:a16="http://schemas.microsoft.com/office/drawing/2014/main" id="{A7BA3F2C-AA3A-513D-5398-CC40ABE51EA1}"/>
                </a:ext>
              </a:extLst>
            </p:cNvPr>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021;p5">
              <a:extLst>
                <a:ext uri="{FF2B5EF4-FFF2-40B4-BE49-F238E27FC236}">
                  <a16:creationId xmlns:a16="http://schemas.microsoft.com/office/drawing/2014/main" id="{B52AFB48-E29F-D3AD-1DA4-8BDB46E23624}"/>
                </a:ext>
              </a:extLst>
            </p:cNvPr>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022;p5">
              <a:extLst>
                <a:ext uri="{FF2B5EF4-FFF2-40B4-BE49-F238E27FC236}">
                  <a16:creationId xmlns:a16="http://schemas.microsoft.com/office/drawing/2014/main" id="{DE11E1D3-9320-1EB4-DA2D-6C1AAD815928}"/>
                </a:ext>
              </a:extLst>
            </p:cNvPr>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023;p5">
              <a:extLst>
                <a:ext uri="{FF2B5EF4-FFF2-40B4-BE49-F238E27FC236}">
                  <a16:creationId xmlns:a16="http://schemas.microsoft.com/office/drawing/2014/main" id="{55820422-4489-4A5C-AD77-CB5B7C2F60BF}"/>
                </a:ext>
              </a:extLst>
            </p:cNvPr>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024;p5">
              <a:extLst>
                <a:ext uri="{FF2B5EF4-FFF2-40B4-BE49-F238E27FC236}">
                  <a16:creationId xmlns:a16="http://schemas.microsoft.com/office/drawing/2014/main" id="{FC797C9F-A51C-8F7B-9832-A616B27734AE}"/>
                </a:ext>
              </a:extLst>
            </p:cNvPr>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025;p5">
              <a:extLst>
                <a:ext uri="{FF2B5EF4-FFF2-40B4-BE49-F238E27FC236}">
                  <a16:creationId xmlns:a16="http://schemas.microsoft.com/office/drawing/2014/main" id="{8D73E59D-08E6-6475-27D2-B42CC987E98D}"/>
                </a:ext>
              </a:extLst>
            </p:cNvPr>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026;p5">
              <a:extLst>
                <a:ext uri="{FF2B5EF4-FFF2-40B4-BE49-F238E27FC236}">
                  <a16:creationId xmlns:a16="http://schemas.microsoft.com/office/drawing/2014/main" id="{E84D41E5-0341-84F3-DA6D-378A6DB01321}"/>
                </a:ext>
              </a:extLst>
            </p:cNvPr>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027;p5">
              <a:extLst>
                <a:ext uri="{FF2B5EF4-FFF2-40B4-BE49-F238E27FC236}">
                  <a16:creationId xmlns:a16="http://schemas.microsoft.com/office/drawing/2014/main" id="{18664CF3-A675-15EB-7CC5-3BA6917A1CD9}"/>
                </a:ext>
              </a:extLst>
            </p:cNvPr>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028;p5">
              <a:extLst>
                <a:ext uri="{FF2B5EF4-FFF2-40B4-BE49-F238E27FC236}">
                  <a16:creationId xmlns:a16="http://schemas.microsoft.com/office/drawing/2014/main" id="{48C56894-518E-8ECC-501A-BFB1C8EECF42}"/>
                </a:ext>
              </a:extLst>
            </p:cNvPr>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029;p5">
              <a:extLst>
                <a:ext uri="{FF2B5EF4-FFF2-40B4-BE49-F238E27FC236}">
                  <a16:creationId xmlns:a16="http://schemas.microsoft.com/office/drawing/2014/main" id="{481907A6-DAD0-7820-7C66-4AD5A20E66D9}"/>
                </a:ext>
              </a:extLst>
            </p:cNvPr>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030;p5">
              <a:extLst>
                <a:ext uri="{FF2B5EF4-FFF2-40B4-BE49-F238E27FC236}">
                  <a16:creationId xmlns:a16="http://schemas.microsoft.com/office/drawing/2014/main" id="{77E5ACC9-B390-22AF-390A-889338502451}"/>
                </a:ext>
              </a:extLst>
            </p:cNvPr>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031;p5">
              <a:extLst>
                <a:ext uri="{FF2B5EF4-FFF2-40B4-BE49-F238E27FC236}">
                  <a16:creationId xmlns:a16="http://schemas.microsoft.com/office/drawing/2014/main" id="{14C7F7DE-DBD6-AB28-F1F5-FF55B4B3D0AD}"/>
                </a:ext>
              </a:extLst>
            </p:cNvPr>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032;p5">
              <a:extLst>
                <a:ext uri="{FF2B5EF4-FFF2-40B4-BE49-F238E27FC236}">
                  <a16:creationId xmlns:a16="http://schemas.microsoft.com/office/drawing/2014/main" id="{00473EDA-0AFF-8339-AFA7-1BB3794618DD}"/>
                </a:ext>
              </a:extLst>
            </p:cNvPr>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033;p5">
              <a:extLst>
                <a:ext uri="{FF2B5EF4-FFF2-40B4-BE49-F238E27FC236}">
                  <a16:creationId xmlns:a16="http://schemas.microsoft.com/office/drawing/2014/main" id="{255AE8A1-5CC4-EFEE-B52E-42075C91AA00}"/>
                </a:ext>
              </a:extLst>
            </p:cNvPr>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034;p5">
              <a:extLst>
                <a:ext uri="{FF2B5EF4-FFF2-40B4-BE49-F238E27FC236}">
                  <a16:creationId xmlns:a16="http://schemas.microsoft.com/office/drawing/2014/main" id="{B93DB429-2C95-C113-DAC7-B94F08EDC331}"/>
                </a:ext>
              </a:extLst>
            </p:cNvPr>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035;p5">
              <a:extLst>
                <a:ext uri="{FF2B5EF4-FFF2-40B4-BE49-F238E27FC236}">
                  <a16:creationId xmlns:a16="http://schemas.microsoft.com/office/drawing/2014/main" id="{15ABF07E-1223-DC66-B172-7AFE2432F6F8}"/>
                </a:ext>
              </a:extLst>
            </p:cNvPr>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036;p5">
              <a:extLst>
                <a:ext uri="{FF2B5EF4-FFF2-40B4-BE49-F238E27FC236}">
                  <a16:creationId xmlns:a16="http://schemas.microsoft.com/office/drawing/2014/main" id="{A0EC1791-5F0B-B745-D784-CA8FA383846C}"/>
                </a:ext>
              </a:extLst>
            </p:cNvPr>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037;p5">
              <a:extLst>
                <a:ext uri="{FF2B5EF4-FFF2-40B4-BE49-F238E27FC236}">
                  <a16:creationId xmlns:a16="http://schemas.microsoft.com/office/drawing/2014/main" id="{BA4F67A3-0B1C-0B82-012E-68A027FA1932}"/>
                </a:ext>
              </a:extLst>
            </p:cNvPr>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038;p5">
              <a:extLst>
                <a:ext uri="{FF2B5EF4-FFF2-40B4-BE49-F238E27FC236}">
                  <a16:creationId xmlns:a16="http://schemas.microsoft.com/office/drawing/2014/main" id="{48DA8710-49BC-6F17-56D6-E980DBB635A3}"/>
                </a:ext>
              </a:extLst>
            </p:cNvPr>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039;p5">
              <a:extLst>
                <a:ext uri="{FF2B5EF4-FFF2-40B4-BE49-F238E27FC236}">
                  <a16:creationId xmlns:a16="http://schemas.microsoft.com/office/drawing/2014/main" id="{8933DF77-A110-5A5F-2E76-999957C097E3}"/>
                </a:ext>
              </a:extLst>
            </p:cNvPr>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040;p5">
              <a:extLst>
                <a:ext uri="{FF2B5EF4-FFF2-40B4-BE49-F238E27FC236}">
                  <a16:creationId xmlns:a16="http://schemas.microsoft.com/office/drawing/2014/main" id="{0D888672-1593-77AD-3FED-9BD22E01DA6A}"/>
                </a:ext>
              </a:extLst>
            </p:cNvPr>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041;p5">
              <a:extLst>
                <a:ext uri="{FF2B5EF4-FFF2-40B4-BE49-F238E27FC236}">
                  <a16:creationId xmlns:a16="http://schemas.microsoft.com/office/drawing/2014/main" id="{21E9DBB2-FA03-26D8-2DAF-A24D8EDAB6E5}"/>
                </a:ext>
              </a:extLst>
            </p:cNvPr>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042;p5">
              <a:extLst>
                <a:ext uri="{FF2B5EF4-FFF2-40B4-BE49-F238E27FC236}">
                  <a16:creationId xmlns:a16="http://schemas.microsoft.com/office/drawing/2014/main" id="{58E58C9C-3E18-AA5B-40C0-C49357B340C8}"/>
                </a:ext>
              </a:extLst>
            </p:cNvPr>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043;p5">
              <a:extLst>
                <a:ext uri="{FF2B5EF4-FFF2-40B4-BE49-F238E27FC236}">
                  <a16:creationId xmlns:a16="http://schemas.microsoft.com/office/drawing/2014/main" id="{85B85496-F24C-318A-8B07-78F8A525C4FF}"/>
                </a:ext>
              </a:extLst>
            </p:cNvPr>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044;p5">
              <a:extLst>
                <a:ext uri="{FF2B5EF4-FFF2-40B4-BE49-F238E27FC236}">
                  <a16:creationId xmlns:a16="http://schemas.microsoft.com/office/drawing/2014/main" id="{4E2FB552-81AC-14BD-EA52-1F6DFCA0B24A}"/>
                </a:ext>
              </a:extLst>
            </p:cNvPr>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2045;p5">
              <a:extLst>
                <a:ext uri="{FF2B5EF4-FFF2-40B4-BE49-F238E27FC236}">
                  <a16:creationId xmlns:a16="http://schemas.microsoft.com/office/drawing/2014/main" id="{F545FCEB-45F4-9AD3-8699-B7C32B8F279C}"/>
                </a:ext>
              </a:extLst>
            </p:cNvPr>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2046;p5">
              <a:extLst>
                <a:ext uri="{FF2B5EF4-FFF2-40B4-BE49-F238E27FC236}">
                  <a16:creationId xmlns:a16="http://schemas.microsoft.com/office/drawing/2014/main" id="{7FCA8329-4540-ED3E-20C5-9359ACFBE32B}"/>
                </a:ext>
              </a:extLst>
            </p:cNvPr>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2047;p5">
              <a:extLst>
                <a:ext uri="{FF2B5EF4-FFF2-40B4-BE49-F238E27FC236}">
                  <a16:creationId xmlns:a16="http://schemas.microsoft.com/office/drawing/2014/main" id="{5B218535-D1C6-5D0A-A5A8-D45E9DFCF87A}"/>
                </a:ext>
              </a:extLst>
            </p:cNvPr>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2048;p5">
              <a:extLst>
                <a:ext uri="{FF2B5EF4-FFF2-40B4-BE49-F238E27FC236}">
                  <a16:creationId xmlns:a16="http://schemas.microsoft.com/office/drawing/2014/main" id="{73F8EF05-4245-6AC5-6D7F-30871C0D542A}"/>
                </a:ext>
              </a:extLst>
            </p:cNvPr>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2049;p5">
              <a:extLst>
                <a:ext uri="{FF2B5EF4-FFF2-40B4-BE49-F238E27FC236}">
                  <a16:creationId xmlns:a16="http://schemas.microsoft.com/office/drawing/2014/main" id="{AA60B203-C5DC-0079-2EC9-5894AAF741EF}"/>
                </a:ext>
              </a:extLst>
            </p:cNvPr>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2050;p5">
              <a:extLst>
                <a:ext uri="{FF2B5EF4-FFF2-40B4-BE49-F238E27FC236}">
                  <a16:creationId xmlns:a16="http://schemas.microsoft.com/office/drawing/2014/main" id="{82277DB2-17E8-9F66-C951-53B081B02D78}"/>
                </a:ext>
              </a:extLst>
            </p:cNvPr>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2051;p5">
              <a:extLst>
                <a:ext uri="{FF2B5EF4-FFF2-40B4-BE49-F238E27FC236}">
                  <a16:creationId xmlns:a16="http://schemas.microsoft.com/office/drawing/2014/main" id="{AAEB91AE-66D1-71D9-F63E-AF7FC56AC3EE}"/>
                </a:ext>
              </a:extLst>
            </p:cNvPr>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2052;p5">
              <a:extLst>
                <a:ext uri="{FF2B5EF4-FFF2-40B4-BE49-F238E27FC236}">
                  <a16:creationId xmlns:a16="http://schemas.microsoft.com/office/drawing/2014/main" id="{2A37EA06-656B-189B-B173-21007FB873A5}"/>
                </a:ext>
              </a:extLst>
            </p:cNvPr>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2053;p5">
              <a:extLst>
                <a:ext uri="{FF2B5EF4-FFF2-40B4-BE49-F238E27FC236}">
                  <a16:creationId xmlns:a16="http://schemas.microsoft.com/office/drawing/2014/main" id="{1B907102-3350-45BA-3659-6FB01B671699}"/>
                </a:ext>
              </a:extLst>
            </p:cNvPr>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2054;p5">
              <a:extLst>
                <a:ext uri="{FF2B5EF4-FFF2-40B4-BE49-F238E27FC236}">
                  <a16:creationId xmlns:a16="http://schemas.microsoft.com/office/drawing/2014/main" id="{A0AE0076-B282-A215-79B8-8AB1B0E5E12D}"/>
                </a:ext>
              </a:extLst>
            </p:cNvPr>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2055;p5">
              <a:extLst>
                <a:ext uri="{FF2B5EF4-FFF2-40B4-BE49-F238E27FC236}">
                  <a16:creationId xmlns:a16="http://schemas.microsoft.com/office/drawing/2014/main" id="{388B4C47-5E9F-1444-5E4F-FAFCC18CD2A9}"/>
                </a:ext>
              </a:extLst>
            </p:cNvPr>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2056;p5">
              <a:extLst>
                <a:ext uri="{FF2B5EF4-FFF2-40B4-BE49-F238E27FC236}">
                  <a16:creationId xmlns:a16="http://schemas.microsoft.com/office/drawing/2014/main" id="{E64E5418-4484-B059-EEDB-69D8A7C5C5D6}"/>
                </a:ext>
              </a:extLst>
            </p:cNvPr>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2057;p5">
              <a:extLst>
                <a:ext uri="{FF2B5EF4-FFF2-40B4-BE49-F238E27FC236}">
                  <a16:creationId xmlns:a16="http://schemas.microsoft.com/office/drawing/2014/main" id="{172D211E-35F9-195A-3BF0-F240D27BF331}"/>
                </a:ext>
              </a:extLst>
            </p:cNvPr>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2058;p5">
              <a:extLst>
                <a:ext uri="{FF2B5EF4-FFF2-40B4-BE49-F238E27FC236}">
                  <a16:creationId xmlns:a16="http://schemas.microsoft.com/office/drawing/2014/main" id="{57D01C0A-20AB-9A32-A25E-7338D4A60877}"/>
                </a:ext>
              </a:extLst>
            </p:cNvPr>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2059;p5">
              <a:extLst>
                <a:ext uri="{FF2B5EF4-FFF2-40B4-BE49-F238E27FC236}">
                  <a16:creationId xmlns:a16="http://schemas.microsoft.com/office/drawing/2014/main" id="{89348A3E-161B-3C89-F89E-6B1F5C64A444}"/>
                </a:ext>
              </a:extLst>
            </p:cNvPr>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2060;p5">
              <a:extLst>
                <a:ext uri="{FF2B5EF4-FFF2-40B4-BE49-F238E27FC236}">
                  <a16:creationId xmlns:a16="http://schemas.microsoft.com/office/drawing/2014/main" id="{8F360712-AE10-75F8-AE63-7C5679517259}"/>
                </a:ext>
              </a:extLst>
            </p:cNvPr>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2061;p5">
              <a:extLst>
                <a:ext uri="{FF2B5EF4-FFF2-40B4-BE49-F238E27FC236}">
                  <a16:creationId xmlns:a16="http://schemas.microsoft.com/office/drawing/2014/main" id="{37A4D088-14A6-25EB-65A8-0B7627452FBF}"/>
                </a:ext>
              </a:extLst>
            </p:cNvPr>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2062;p5">
              <a:extLst>
                <a:ext uri="{FF2B5EF4-FFF2-40B4-BE49-F238E27FC236}">
                  <a16:creationId xmlns:a16="http://schemas.microsoft.com/office/drawing/2014/main" id="{E449FA25-F522-37F9-0AD1-03D34530A372}"/>
                </a:ext>
              </a:extLst>
            </p:cNvPr>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2063;p5">
              <a:extLst>
                <a:ext uri="{FF2B5EF4-FFF2-40B4-BE49-F238E27FC236}">
                  <a16:creationId xmlns:a16="http://schemas.microsoft.com/office/drawing/2014/main" id="{EEE12B30-5F6B-656F-DD1F-6CEB68E3BCA4}"/>
                </a:ext>
              </a:extLst>
            </p:cNvPr>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2064;p5">
              <a:extLst>
                <a:ext uri="{FF2B5EF4-FFF2-40B4-BE49-F238E27FC236}">
                  <a16:creationId xmlns:a16="http://schemas.microsoft.com/office/drawing/2014/main" id="{A8A58F9A-0CA8-4752-F56F-59EE5138F876}"/>
                </a:ext>
              </a:extLst>
            </p:cNvPr>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2065;p5">
              <a:extLst>
                <a:ext uri="{FF2B5EF4-FFF2-40B4-BE49-F238E27FC236}">
                  <a16:creationId xmlns:a16="http://schemas.microsoft.com/office/drawing/2014/main" id="{789EF6CB-38F8-7A1C-25A3-D80E87F7026F}"/>
                </a:ext>
              </a:extLst>
            </p:cNvPr>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2066;p5">
              <a:extLst>
                <a:ext uri="{FF2B5EF4-FFF2-40B4-BE49-F238E27FC236}">
                  <a16:creationId xmlns:a16="http://schemas.microsoft.com/office/drawing/2014/main" id="{5419E7B2-C24D-9038-7762-9FA5C703D654}"/>
                </a:ext>
              </a:extLst>
            </p:cNvPr>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2067;p5">
              <a:extLst>
                <a:ext uri="{FF2B5EF4-FFF2-40B4-BE49-F238E27FC236}">
                  <a16:creationId xmlns:a16="http://schemas.microsoft.com/office/drawing/2014/main" id="{18B533CA-D6F5-04BA-139C-D5C18A92C81C}"/>
                </a:ext>
              </a:extLst>
            </p:cNvPr>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2068;p5">
              <a:extLst>
                <a:ext uri="{FF2B5EF4-FFF2-40B4-BE49-F238E27FC236}">
                  <a16:creationId xmlns:a16="http://schemas.microsoft.com/office/drawing/2014/main" id="{CE8BA76E-773C-7FB9-B33E-6EF1557F1879}"/>
                </a:ext>
              </a:extLst>
            </p:cNvPr>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2069;p5">
              <a:extLst>
                <a:ext uri="{FF2B5EF4-FFF2-40B4-BE49-F238E27FC236}">
                  <a16:creationId xmlns:a16="http://schemas.microsoft.com/office/drawing/2014/main" id="{C0F87D35-80ED-BE08-0C77-C74D4DFD02F7}"/>
                </a:ext>
              </a:extLst>
            </p:cNvPr>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2070;p5">
              <a:extLst>
                <a:ext uri="{FF2B5EF4-FFF2-40B4-BE49-F238E27FC236}">
                  <a16:creationId xmlns:a16="http://schemas.microsoft.com/office/drawing/2014/main" id="{2812EEF9-B703-BA02-B085-9267F4159CAA}"/>
                </a:ext>
              </a:extLst>
            </p:cNvPr>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2071;p5">
              <a:extLst>
                <a:ext uri="{FF2B5EF4-FFF2-40B4-BE49-F238E27FC236}">
                  <a16:creationId xmlns:a16="http://schemas.microsoft.com/office/drawing/2014/main" id="{499CBE46-4E9A-4D38-BE8D-A56C2F0C6B36}"/>
                </a:ext>
              </a:extLst>
            </p:cNvPr>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2072;p5">
              <a:extLst>
                <a:ext uri="{FF2B5EF4-FFF2-40B4-BE49-F238E27FC236}">
                  <a16:creationId xmlns:a16="http://schemas.microsoft.com/office/drawing/2014/main" id="{718D8E56-0210-37A3-2FD6-4F6EFB3E2AFD}"/>
                </a:ext>
              </a:extLst>
            </p:cNvPr>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2073;p5">
              <a:extLst>
                <a:ext uri="{FF2B5EF4-FFF2-40B4-BE49-F238E27FC236}">
                  <a16:creationId xmlns:a16="http://schemas.microsoft.com/office/drawing/2014/main" id="{8D2A3391-4E1A-58C5-AA44-AE16ECDBB959}"/>
                </a:ext>
              </a:extLst>
            </p:cNvPr>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2074;p5">
              <a:extLst>
                <a:ext uri="{FF2B5EF4-FFF2-40B4-BE49-F238E27FC236}">
                  <a16:creationId xmlns:a16="http://schemas.microsoft.com/office/drawing/2014/main" id="{92797080-F4EB-70BF-CE50-E8E3ACA0BCF8}"/>
                </a:ext>
              </a:extLst>
            </p:cNvPr>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2075;p5">
              <a:extLst>
                <a:ext uri="{FF2B5EF4-FFF2-40B4-BE49-F238E27FC236}">
                  <a16:creationId xmlns:a16="http://schemas.microsoft.com/office/drawing/2014/main" id="{9FB91260-2E78-65AA-EFF4-DA3AD39A75DB}"/>
                </a:ext>
              </a:extLst>
            </p:cNvPr>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2076;p5">
              <a:extLst>
                <a:ext uri="{FF2B5EF4-FFF2-40B4-BE49-F238E27FC236}">
                  <a16:creationId xmlns:a16="http://schemas.microsoft.com/office/drawing/2014/main" id="{CAE68AD1-4ED5-DDD1-0D3E-75B243710BB7}"/>
                </a:ext>
              </a:extLst>
            </p:cNvPr>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2077;p5">
              <a:extLst>
                <a:ext uri="{FF2B5EF4-FFF2-40B4-BE49-F238E27FC236}">
                  <a16:creationId xmlns:a16="http://schemas.microsoft.com/office/drawing/2014/main" id="{2BF8DCDF-3E0E-04EA-1EFC-3BB76E7918C2}"/>
                </a:ext>
              </a:extLst>
            </p:cNvPr>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2078;p5">
              <a:extLst>
                <a:ext uri="{FF2B5EF4-FFF2-40B4-BE49-F238E27FC236}">
                  <a16:creationId xmlns:a16="http://schemas.microsoft.com/office/drawing/2014/main" id="{0CE41A75-35DE-9F2D-8103-E2A1235D5E74}"/>
                </a:ext>
              </a:extLst>
            </p:cNvPr>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2079;p5">
              <a:extLst>
                <a:ext uri="{FF2B5EF4-FFF2-40B4-BE49-F238E27FC236}">
                  <a16:creationId xmlns:a16="http://schemas.microsoft.com/office/drawing/2014/main" id="{70D7328C-0D4F-938A-1EC4-C658A4F95E6C}"/>
                </a:ext>
              </a:extLst>
            </p:cNvPr>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2080;p5">
              <a:extLst>
                <a:ext uri="{FF2B5EF4-FFF2-40B4-BE49-F238E27FC236}">
                  <a16:creationId xmlns:a16="http://schemas.microsoft.com/office/drawing/2014/main" id="{1772AC0E-4682-567D-D077-A080BDC24ED1}"/>
                </a:ext>
              </a:extLst>
            </p:cNvPr>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2081;p5">
              <a:extLst>
                <a:ext uri="{FF2B5EF4-FFF2-40B4-BE49-F238E27FC236}">
                  <a16:creationId xmlns:a16="http://schemas.microsoft.com/office/drawing/2014/main" id="{0EFA734A-E383-7F11-7807-6290B6A38195}"/>
                </a:ext>
              </a:extLst>
            </p:cNvPr>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2082;p5">
              <a:extLst>
                <a:ext uri="{FF2B5EF4-FFF2-40B4-BE49-F238E27FC236}">
                  <a16:creationId xmlns:a16="http://schemas.microsoft.com/office/drawing/2014/main" id="{85B5DCC7-5337-6555-5776-ED50410E87F3}"/>
                </a:ext>
              </a:extLst>
            </p:cNvPr>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2083;p5">
              <a:extLst>
                <a:ext uri="{FF2B5EF4-FFF2-40B4-BE49-F238E27FC236}">
                  <a16:creationId xmlns:a16="http://schemas.microsoft.com/office/drawing/2014/main" id="{487C1EB1-DA87-9954-FFE6-3BDC6E44C4E4}"/>
                </a:ext>
              </a:extLst>
            </p:cNvPr>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2084;p5">
              <a:extLst>
                <a:ext uri="{FF2B5EF4-FFF2-40B4-BE49-F238E27FC236}">
                  <a16:creationId xmlns:a16="http://schemas.microsoft.com/office/drawing/2014/main" id="{96298590-30E7-CF50-4BEA-0E34882371D9}"/>
                </a:ext>
              </a:extLst>
            </p:cNvPr>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2085;p5">
              <a:extLst>
                <a:ext uri="{FF2B5EF4-FFF2-40B4-BE49-F238E27FC236}">
                  <a16:creationId xmlns:a16="http://schemas.microsoft.com/office/drawing/2014/main" id="{59E860EF-41BB-5FBC-A021-6E6E569AFFA5}"/>
                </a:ext>
              </a:extLst>
            </p:cNvPr>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2086;p5">
              <a:extLst>
                <a:ext uri="{FF2B5EF4-FFF2-40B4-BE49-F238E27FC236}">
                  <a16:creationId xmlns:a16="http://schemas.microsoft.com/office/drawing/2014/main" id="{4453813E-AC2E-C40E-17C3-620600698F8B}"/>
                </a:ext>
              </a:extLst>
            </p:cNvPr>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2087;p5">
              <a:extLst>
                <a:ext uri="{FF2B5EF4-FFF2-40B4-BE49-F238E27FC236}">
                  <a16:creationId xmlns:a16="http://schemas.microsoft.com/office/drawing/2014/main" id="{61D9B3E4-593A-8C90-72DB-25280B99ABFD}"/>
                </a:ext>
              </a:extLst>
            </p:cNvPr>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2088;p5">
              <a:extLst>
                <a:ext uri="{FF2B5EF4-FFF2-40B4-BE49-F238E27FC236}">
                  <a16:creationId xmlns:a16="http://schemas.microsoft.com/office/drawing/2014/main" id="{EB654552-A463-CB3B-BDBA-8CB2613F5185}"/>
                </a:ext>
              </a:extLst>
            </p:cNvPr>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2089;p5">
              <a:extLst>
                <a:ext uri="{FF2B5EF4-FFF2-40B4-BE49-F238E27FC236}">
                  <a16:creationId xmlns:a16="http://schemas.microsoft.com/office/drawing/2014/main" id="{D1A30D48-DD3C-A223-88ED-7FEB9ED8295E}"/>
                </a:ext>
              </a:extLst>
            </p:cNvPr>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2090;p5">
              <a:extLst>
                <a:ext uri="{FF2B5EF4-FFF2-40B4-BE49-F238E27FC236}">
                  <a16:creationId xmlns:a16="http://schemas.microsoft.com/office/drawing/2014/main" id="{68C60000-5AF4-AAB1-6ABF-BA0163FD9DE2}"/>
                </a:ext>
              </a:extLst>
            </p:cNvPr>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2091;p5">
              <a:extLst>
                <a:ext uri="{FF2B5EF4-FFF2-40B4-BE49-F238E27FC236}">
                  <a16:creationId xmlns:a16="http://schemas.microsoft.com/office/drawing/2014/main" id="{C74FE32D-B9A9-49FC-8325-0B323917BF81}"/>
                </a:ext>
              </a:extLst>
            </p:cNvPr>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2092;p5">
              <a:extLst>
                <a:ext uri="{FF2B5EF4-FFF2-40B4-BE49-F238E27FC236}">
                  <a16:creationId xmlns:a16="http://schemas.microsoft.com/office/drawing/2014/main" id="{50A81721-8FF8-84BE-7851-1092422D2B4B}"/>
                </a:ext>
              </a:extLst>
            </p:cNvPr>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2093;p5">
              <a:extLst>
                <a:ext uri="{FF2B5EF4-FFF2-40B4-BE49-F238E27FC236}">
                  <a16:creationId xmlns:a16="http://schemas.microsoft.com/office/drawing/2014/main" id="{2F06CD68-EB8D-0E11-9C66-2AA73FBA42D1}"/>
                </a:ext>
              </a:extLst>
            </p:cNvPr>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2094;p5">
              <a:extLst>
                <a:ext uri="{FF2B5EF4-FFF2-40B4-BE49-F238E27FC236}">
                  <a16:creationId xmlns:a16="http://schemas.microsoft.com/office/drawing/2014/main" id="{4965F678-8E56-1DB3-531A-D84D2191CC64}"/>
                </a:ext>
              </a:extLst>
            </p:cNvPr>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2095;p5">
              <a:extLst>
                <a:ext uri="{FF2B5EF4-FFF2-40B4-BE49-F238E27FC236}">
                  <a16:creationId xmlns:a16="http://schemas.microsoft.com/office/drawing/2014/main" id="{3A513783-BC48-FD45-FDA9-1F6DBB8560EE}"/>
                </a:ext>
              </a:extLst>
            </p:cNvPr>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2096;p5">
              <a:extLst>
                <a:ext uri="{FF2B5EF4-FFF2-40B4-BE49-F238E27FC236}">
                  <a16:creationId xmlns:a16="http://schemas.microsoft.com/office/drawing/2014/main" id="{066A0EA3-CAF0-3C29-2FE2-57F927DC1C3B}"/>
                </a:ext>
              </a:extLst>
            </p:cNvPr>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2097;p5">
              <a:extLst>
                <a:ext uri="{FF2B5EF4-FFF2-40B4-BE49-F238E27FC236}">
                  <a16:creationId xmlns:a16="http://schemas.microsoft.com/office/drawing/2014/main" id="{0959CD22-66D9-6106-2994-66A621AF60BE}"/>
                </a:ext>
              </a:extLst>
            </p:cNvPr>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2098;p5">
              <a:extLst>
                <a:ext uri="{FF2B5EF4-FFF2-40B4-BE49-F238E27FC236}">
                  <a16:creationId xmlns:a16="http://schemas.microsoft.com/office/drawing/2014/main" id="{97A90248-3C37-685B-8C10-5B247E3D6248}"/>
                </a:ext>
              </a:extLst>
            </p:cNvPr>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2099;p5">
              <a:extLst>
                <a:ext uri="{FF2B5EF4-FFF2-40B4-BE49-F238E27FC236}">
                  <a16:creationId xmlns:a16="http://schemas.microsoft.com/office/drawing/2014/main" id="{4E34490A-C13B-121F-829B-D53A826AEE52}"/>
                </a:ext>
              </a:extLst>
            </p:cNvPr>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2100;p5">
              <a:extLst>
                <a:ext uri="{FF2B5EF4-FFF2-40B4-BE49-F238E27FC236}">
                  <a16:creationId xmlns:a16="http://schemas.microsoft.com/office/drawing/2014/main" id="{96C74B1F-4E10-BC5E-1532-EA0B89AA7917}"/>
                </a:ext>
              </a:extLst>
            </p:cNvPr>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2101;p5">
              <a:extLst>
                <a:ext uri="{FF2B5EF4-FFF2-40B4-BE49-F238E27FC236}">
                  <a16:creationId xmlns:a16="http://schemas.microsoft.com/office/drawing/2014/main" id="{63E4564E-8729-F15A-A2A7-269B73F07CA9}"/>
                </a:ext>
              </a:extLst>
            </p:cNvPr>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2102;p5">
              <a:extLst>
                <a:ext uri="{FF2B5EF4-FFF2-40B4-BE49-F238E27FC236}">
                  <a16:creationId xmlns:a16="http://schemas.microsoft.com/office/drawing/2014/main" id="{C5513D53-0BF2-E577-7B0C-E230021C1ADA}"/>
                </a:ext>
              </a:extLst>
            </p:cNvPr>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2103;p5">
              <a:extLst>
                <a:ext uri="{FF2B5EF4-FFF2-40B4-BE49-F238E27FC236}">
                  <a16:creationId xmlns:a16="http://schemas.microsoft.com/office/drawing/2014/main" id="{A97FD249-B368-281A-5912-8CE773CCCFB7}"/>
                </a:ext>
              </a:extLst>
            </p:cNvPr>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2104;p5">
              <a:extLst>
                <a:ext uri="{FF2B5EF4-FFF2-40B4-BE49-F238E27FC236}">
                  <a16:creationId xmlns:a16="http://schemas.microsoft.com/office/drawing/2014/main" id="{C7B141E8-1AC4-3551-231E-EA8BE07B4838}"/>
                </a:ext>
              </a:extLst>
            </p:cNvPr>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2105;p5">
              <a:extLst>
                <a:ext uri="{FF2B5EF4-FFF2-40B4-BE49-F238E27FC236}">
                  <a16:creationId xmlns:a16="http://schemas.microsoft.com/office/drawing/2014/main" id="{2A5307B6-43E2-FB55-451F-4E0AEFF6A075}"/>
                </a:ext>
              </a:extLst>
            </p:cNvPr>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2106;p5">
              <a:extLst>
                <a:ext uri="{FF2B5EF4-FFF2-40B4-BE49-F238E27FC236}">
                  <a16:creationId xmlns:a16="http://schemas.microsoft.com/office/drawing/2014/main" id="{0689A99E-F687-FC98-6975-2500B79C7B9B}"/>
                </a:ext>
              </a:extLst>
            </p:cNvPr>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2107;p5">
              <a:extLst>
                <a:ext uri="{FF2B5EF4-FFF2-40B4-BE49-F238E27FC236}">
                  <a16:creationId xmlns:a16="http://schemas.microsoft.com/office/drawing/2014/main" id="{C53F369A-A8F7-9346-4ECC-6EA37AF1CEA5}"/>
                </a:ext>
              </a:extLst>
            </p:cNvPr>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2108;p5">
              <a:extLst>
                <a:ext uri="{FF2B5EF4-FFF2-40B4-BE49-F238E27FC236}">
                  <a16:creationId xmlns:a16="http://schemas.microsoft.com/office/drawing/2014/main" id="{EBFB5E00-0CBC-618A-8101-C8B484B188C4}"/>
                </a:ext>
              </a:extLst>
            </p:cNvPr>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2109;p5">
              <a:extLst>
                <a:ext uri="{FF2B5EF4-FFF2-40B4-BE49-F238E27FC236}">
                  <a16:creationId xmlns:a16="http://schemas.microsoft.com/office/drawing/2014/main" id="{B52D2603-1B90-0CE8-607E-1D535178482A}"/>
                </a:ext>
              </a:extLst>
            </p:cNvPr>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2110;p5">
              <a:extLst>
                <a:ext uri="{FF2B5EF4-FFF2-40B4-BE49-F238E27FC236}">
                  <a16:creationId xmlns:a16="http://schemas.microsoft.com/office/drawing/2014/main" id="{64591889-2472-93D1-91BE-1AF7CF36CE81}"/>
                </a:ext>
              </a:extLst>
            </p:cNvPr>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2111;p5">
              <a:extLst>
                <a:ext uri="{FF2B5EF4-FFF2-40B4-BE49-F238E27FC236}">
                  <a16:creationId xmlns:a16="http://schemas.microsoft.com/office/drawing/2014/main" id="{396E7283-A2F4-88B0-B16D-56516D4D3B9E}"/>
                </a:ext>
              </a:extLst>
            </p:cNvPr>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2112;p5">
              <a:extLst>
                <a:ext uri="{FF2B5EF4-FFF2-40B4-BE49-F238E27FC236}">
                  <a16:creationId xmlns:a16="http://schemas.microsoft.com/office/drawing/2014/main" id="{8F744F10-3BB4-E6E4-6D2B-EA1AD89098A2}"/>
                </a:ext>
              </a:extLst>
            </p:cNvPr>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2113;p5">
              <a:extLst>
                <a:ext uri="{FF2B5EF4-FFF2-40B4-BE49-F238E27FC236}">
                  <a16:creationId xmlns:a16="http://schemas.microsoft.com/office/drawing/2014/main" id="{57663AD6-2175-018E-5B6E-77A179C05994}"/>
                </a:ext>
              </a:extLst>
            </p:cNvPr>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2114;p5">
              <a:extLst>
                <a:ext uri="{FF2B5EF4-FFF2-40B4-BE49-F238E27FC236}">
                  <a16:creationId xmlns:a16="http://schemas.microsoft.com/office/drawing/2014/main" id="{6A2E9EEE-EF3E-EC72-F4F5-3C0263186FC3}"/>
                </a:ext>
              </a:extLst>
            </p:cNvPr>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2115;p5">
              <a:extLst>
                <a:ext uri="{FF2B5EF4-FFF2-40B4-BE49-F238E27FC236}">
                  <a16:creationId xmlns:a16="http://schemas.microsoft.com/office/drawing/2014/main" id="{6CCDB434-91A1-236D-272C-87CCCEB2E41B}"/>
                </a:ext>
              </a:extLst>
            </p:cNvPr>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2116;p5">
              <a:extLst>
                <a:ext uri="{FF2B5EF4-FFF2-40B4-BE49-F238E27FC236}">
                  <a16:creationId xmlns:a16="http://schemas.microsoft.com/office/drawing/2014/main" id="{55D173BC-0C5F-8116-B7CA-0D80E95DC0E1}"/>
                </a:ext>
              </a:extLst>
            </p:cNvPr>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2117;p5">
              <a:extLst>
                <a:ext uri="{FF2B5EF4-FFF2-40B4-BE49-F238E27FC236}">
                  <a16:creationId xmlns:a16="http://schemas.microsoft.com/office/drawing/2014/main" id="{5603E060-5193-CED6-5F7F-F23D2CC35ED6}"/>
                </a:ext>
              </a:extLst>
            </p:cNvPr>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2118;p5">
              <a:extLst>
                <a:ext uri="{FF2B5EF4-FFF2-40B4-BE49-F238E27FC236}">
                  <a16:creationId xmlns:a16="http://schemas.microsoft.com/office/drawing/2014/main" id="{31906576-CC55-06F9-04D9-191806693ED4}"/>
                </a:ext>
              </a:extLst>
            </p:cNvPr>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2119;p5">
              <a:extLst>
                <a:ext uri="{FF2B5EF4-FFF2-40B4-BE49-F238E27FC236}">
                  <a16:creationId xmlns:a16="http://schemas.microsoft.com/office/drawing/2014/main" id="{0EDEAB66-09D5-5389-5303-BD8131A250E6}"/>
                </a:ext>
              </a:extLst>
            </p:cNvPr>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2120;p5">
              <a:extLst>
                <a:ext uri="{FF2B5EF4-FFF2-40B4-BE49-F238E27FC236}">
                  <a16:creationId xmlns:a16="http://schemas.microsoft.com/office/drawing/2014/main" id="{7AFE8D42-0E75-864E-CC44-5FCF593C1A30}"/>
                </a:ext>
              </a:extLst>
            </p:cNvPr>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2121;p5">
              <a:extLst>
                <a:ext uri="{FF2B5EF4-FFF2-40B4-BE49-F238E27FC236}">
                  <a16:creationId xmlns:a16="http://schemas.microsoft.com/office/drawing/2014/main" id="{5349312B-727D-6BAA-107C-7C8D6342FE01}"/>
                </a:ext>
              </a:extLst>
            </p:cNvPr>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2122;p5">
              <a:extLst>
                <a:ext uri="{FF2B5EF4-FFF2-40B4-BE49-F238E27FC236}">
                  <a16:creationId xmlns:a16="http://schemas.microsoft.com/office/drawing/2014/main" id="{04B6DE06-5999-AB1B-2B46-083860786411}"/>
                </a:ext>
              </a:extLst>
            </p:cNvPr>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2123;p5">
              <a:extLst>
                <a:ext uri="{FF2B5EF4-FFF2-40B4-BE49-F238E27FC236}">
                  <a16:creationId xmlns:a16="http://schemas.microsoft.com/office/drawing/2014/main" id="{211E4F51-EAAF-2154-B2C4-B0535E8FB14A}"/>
                </a:ext>
              </a:extLst>
            </p:cNvPr>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2124;p5">
              <a:extLst>
                <a:ext uri="{FF2B5EF4-FFF2-40B4-BE49-F238E27FC236}">
                  <a16:creationId xmlns:a16="http://schemas.microsoft.com/office/drawing/2014/main" id="{3CB7591B-6FBA-B231-1983-1A748FFF0315}"/>
                </a:ext>
              </a:extLst>
            </p:cNvPr>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2125;p5">
              <a:extLst>
                <a:ext uri="{FF2B5EF4-FFF2-40B4-BE49-F238E27FC236}">
                  <a16:creationId xmlns:a16="http://schemas.microsoft.com/office/drawing/2014/main" id="{1EA878AE-4A1D-9015-D9F8-1D407D4437DC}"/>
                </a:ext>
              </a:extLst>
            </p:cNvPr>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2126;p5">
              <a:extLst>
                <a:ext uri="{FF2B5EF4-FFF2-40B4-BE49-F238E27FC236}">
                  <a16:creationId xmlns:a16="http://schemas.microsoft.com/office/drawing/2014/main" id="{6BA5BCBD-0AA8-F944-93BC-82A63EA97777}"/>
                </a:ext>
              </a:extLst>
            </p:cNvPr>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2127;p5">
              <a:extLst>
                <a:ext uri="{FF2B5EF4-FFF2-40B4-BE49-F238E27FC236}">
                  <a16:creationId xmlns:a16="http://schemas.microsoft.com/office/drawing/2014/main" id="{AFEF7997-A118-9A32-C183-B0A882B90F62}"/>
                </a:ext>
              </a:extLst>
            </p:cNvPr>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2128;p5">
              <a:extLst>
                <a:ext uri="{FF2B5EF4-FFF2-40B4-BE49-F238E27FC236}">
                  <a16:creationId xmlns:a16="http://schemas.microsoft.com/office/drawing/2014/main" id="{D369B283-083B-A388-77C9-F72EE2FD0596}"/>
                </a:ext>
              </a:extLst>
            </p:cNvPr>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2129;p5">
              <a:extLst>
                <a:ext uri="{FF2B5EF4-FFF2-40B4-BE49-F238E27FC236}">
                  <a16:creationId xmlns:a16="http://schemas.microsoft.com/office/drawing/2014/main" id="{44357E43-82A0-0814-4520-895985E469B4}"/>
                </a:ext>
              </a:extLst>
            </p:cNvPr>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2130;p5">
              <a:extLst>
                <a:ext uri="{FF2B5EF4-FFF2-40B4-BE49-F238E27FC236}">
                  <a16:creationId xmlns:a16="http://schemas.microsoft.com/office/drawing/2014/main" id="{EB05C942-B4B3-3543-D97D-2AD217AFA749}"/>
                </a:ext>
              </a:extLst>
            </p:cNvPr>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2131;p5">
              <a:extLst>
                <a:ext uri="{FF2B5EF4-FFF2-40B4-BE49-F238E27FC236}">
                  <a16:creationId xmlns:a16="http://schemas.microsoft.com/office/drawing/2014/main" id="{1EF0EC40-C5A6-986E-314D-26FD553E63D1}"/>
                </a:ext>
              </a:extLst>
            </p:cNvPr>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2132;p5">
              <a:extLst>
                <a:ext uri="{FF2B5EF4-FFF2-40B4-BE49-F238E27FC236}">
                  <a16:creationId xmlns:a16="http://schemas.microsoft.com/office/drawing/2014/main" id="{C8402BAA-7DAE-B997-7F3C-F16BE91B536F}"/>
                </a:ext>
              </a:extLst>
            </p:cNvPr>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2133;p5">
              <a:extLst>
                <a:ext uri="{FF2B5EF4-FFF2-40B4-BE49-F238E27FC236}">
                  <a16:creationId xmlns:a16="http://schemas.microsoft.com/office/drawing/2014/main" id="{968BF6CB-A095-31D5-3CE5-810F85BE585A}"/>
                </a:ext>
              </a:extLst>
            </p:cNvPr>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2134;p5">
              <a:extLst>
                <a:ext uri="{FF2B5EF4-FFF2-40B4-BE49-F238E27FC236}">
                  <a16:creationId xmlns:a16="http://schemas.microsoft.com/office/drawing/2014/main" id="{E57FB2EE-E4A6-1D7F-9D5F-C2726B7BD164}"/>
                </a:ext>
              </a:extLst>
            </p:cNvPr>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2135;p5">
              <a:extLst>
                <a:ext uri="{FF2B5EF4-FFF2-40B4-BE49-F238E27FC236}">
                  <a16:creationId xmlns:a16="http://schemas.microsoft.com/office/drawing/2014/main" id="{A9FBE5D1-4286-49A6-A750-F6CD19AB2537}"/>
                </a:ext>
              </a:extLst>
            </p:cNvPr>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2136;p5">
              <a:extLst>
                <a:ext uri="{FF2B5EF4-FFF2-40B4-BE49-F238E27FC236}">
                  <a16:creationId xmlns:a16="http://schemas.microsoft.com/office/drawing/2014/main" id="{736ADE95-032D-A05A-6F1F-A6300E529BB5}"/>
                </a:ext>
              </a:extLst>
            </p:cNvPr>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2137;p5">
              <a:extLst>
                <a:ext uri="{FF2B5EF4-FFF2-40B4-BE49-F238E27FC236}">
                  <a16:creationId xmlns:a16="http://schemas.microsoft.com/office/drawing/2014/main" id="{A36A6100-FC72-4ED9-2932-4EFB5C0E998B}"/>
                </a:ext>
              </a:extLst>
            </p:cNvPr>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2138;p5">
              <a:extLst>
                <a:ext uri="{FF2B5EF4-FFF2-40B4-BE49-F238E27FC236}">
                  <a16:creationId xmlns:a16="http://schemas.microsoft.com/office/drawing/2014/main" id="{038DE2F7-0C9E-860A-DE2D-BCAF45FC4F7A}"/>
                </a:ext>
              </a:extLst>
            </p:cNvPr>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2139;p5">
              <a:extLst>
                <a:ext uri="{FF2B5EF4-FFF2-40B4-BE49-F238E27FC236}">
                  <a16:creationId xmlns:a16="http://schemas.microsoft.com/office/drawing/2014/main" id="{FF4525C3-5B86-65B7-5E3A-9524FAF01A12}"/>
                </a:ext>
              </a:extLst>
            </p:cNvPr>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2140;p5">
              <a:extLst>
                <a:ext uri="{FF2B5EF4-FFF2-40B4-BE49-F238E27FC236}">
                  <a16:creationId xmlns:a16="http://schemas.microsoft.com/office/drawing/2014/main" id="{DD99EA7E-3A78-F0D6-742F-3AFC17E71227}"/>
                </a:ext>
              </a:extLst>
            </p:cNvPr>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2141;p5">
              <a:extLst>
                <a:ext uri="{FF2B5EF4-FFF2-40B4-BE49-F238E27FC236}">
                  <a16:creationId xmlns:a16="http://schemas.microsoft.com/office/drawing/2014/main" id="{5EFA1063-CB96-6400-82D6-3029BECDF7DD}"/>
                </a:ext>
              </a:extLst>
            </p:cNvPr>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2142;p5">
              <a:extLst>
                <a:ext uri="{FF2B5EF4-FFF2-40B4-BE49-F238E27FC236}">
                  <a16:creationId xmlns:a16="http://schemas.microsoft.com/office/drawing/2014/main" id="{5C1C6155-9671-BB0C-820B-338FB73DE45B}"/>
                </a:ext>
              </a:extLst>
            </p:cNvPr>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2143;p5">
              <a:extLst>
                <a:ext uri="{FF2B5EF4-FFF2-40B4-BE49-F238E27FC236}">
                  <a16:creationId xmlns:a16="http://schemas.microsoft.com/office/drawing/2014/main" id="{44544275-F4CB-D654-286A-8011D1A21DEA}"/>
                </a:ext>
              </a:extLst>
            </p:cNvPr>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2144;p5">
              <a:extLst>
                <a:ext uri="{FF2B5EF4-FFF2-40B4-BE49-F238E27FC236}">
                  <a16:creationId xmlns:a16="http://schemas.microsoft.com/office/drawing/2014/main" id="{33344940-9DC0-E269-101A-BDC767507B4B}"/>
                </a:ext>
              </a:extLst>
            </p:cNvPr>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2145;p5">
              <a:extLst>
                <a:ext uri="{FF2B5EF4-FFF2-40B4-BE49-F238E27FC236}">
                  <a16:creationId xmlns:a16="http://schemas.microsoft.com/office/drawing/2014/main" id="{35D43CCA-4447-EA6B-A9A6-4A37710BC045}"/>
                </a:ext>
              </a:extLst>
            </p:cNvPr>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2146;p5">
              <a:extLst>
                <a:ext uri="{FF2B5EF4-FFF2-40B4-BE49-F238E27FC236}">
                  <a16:creationId xmlns:a16="http://schemas.microsoft.com/office/drawing/2014/main" id="{861904BA-E1A6-BF79-192D-71EB59E159FE}"/>
                </a:ext>
              </a:extLst>
            </p:cNvPr>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2147;p5">
              <a:extLst>
                <a:ext uri="{FF2B5EF4-FFF2-40B4-BE49-F238E27FC236}">
                  <a16:creationId xmlns:a16="http://schemas.microsoft.com/office/drawing/2014/main" id="{26BCF548-C2AF-5A93-1887-EE376922A5FC}"/>
                </a:ext>
              </a:extLst>
            </p:cNvPr>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2148;p5">
              <a:extLst>
                <a:ext uri="{FF2B5EF4-FFF2-40B4-BE49-F238E27FC236}">
                  <a16:creationId xmlns:a16="http://schemas.microsoft.com/office/drawing/2014/main" id="{BD63BC5A-ADC1-2A3E-4149-573E419D6BCC}"/>
                </a:ext>
              </a:extLst>
            </p:cNvPr>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2149;p5">
              <a:extLst>
                <a:ext uri="{FF2B5EF4-FFF2-40B4-BE49-F238E27FC236}">
                  <a16:creationId xmlns:a16="http://schemas.microsoft.com/office/drawing/2014/main" id="{0B8057B5-AF15-2C36-0E5A-AE7C556604EE}"/>
                </a:ext>
              </a:extLst>
            </p:cNvPr>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2150;p5">
              <a:extLst>
                <a:ext uri="{FF2B5EF4-FFF2-40B4-BE49-F238E27FC236}">
                  <a16:creationId xmlns:a16="http://schemas.microsoft.com/office/drawing/2014/main" id="{E321C1FF-2A62-0124-DB68-EAA08197FDD0}"/>
                </a:ext>
              </a:extLst>
            </p:cNvPr>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2151;p5">
              <a:extLst>
                <a:ext uri="{FF2B5EF4-FFF2-40B4-BE49-F238E27FC236}">
                  <a16:creationId xmlns:a16="http://schemas.microsoft.com/office/drawing/2014/main" id="{6C7995D7-EA95-60BC-C917-18FAAD56A086}"/>
                </a:ext>
              </a:extLst>
            </p:cNvPr>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2152;p5">
              <a:extLst>
                <a:ext uri="{FF2B5EF4-FFF2-40B4-BE49-F238E27FC236}">
                  <a16:creationId xmlns:a16="http://schemas.microsoft.com/office/drawing/2014/main" id="{6C030DDF-78F7-1831-037D-14B40E651F93}"/>
                </a:ext>
              </a:extLst>
            </p:cNvPr>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2153;p5">
              <a:extLst>
                <a:ext uri="{FF2B5EF4-FFF2-40B4-BE49-F238E27FC236}">
                  <a16:creationId xmlns:a16="http://schemas.microsoft.com/office/drawing/2014/main" id="{88445712-12E5-6EDA-1F03-B12428DCF18B}"/>
                </a:ext>
              </a:extLst>
            </p:cNvPr>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2154;p5">
              <a:extLst>
                <a:ext uri="{FF2B5EF4-FFF2-40B4-BE49-F238E27FC236}">
                  <a16:creationId xmlns:a16="http://schemas.microsoft.com/office/drawing/2014/main" id="{6AA4BED5-96BB-2D25-B205-8B534579C767}"/>
                </a:ext>
              </a:extLst>
            </p:cNvPr>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2155;p5">
              <a:extLst>
                <a:ext uri="{FF2B5EF4-FFF2-40B4-BE49-F238E27FC236}">
                  <a16:creationId xmlns:a16="http://schemas.microsoft.com/office/drawing/2014/main" id="{AE2B6B33-8352-2519-00BB-D6174A552836}"/>
                </a:ext>
              </a:extLst>
            </p:cNvPr>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2156;p5">
              <a:extLst>
                <a:ext uri="{FF2B5EF4-FFF2-40B4-BE49-F238E27FC236}">
                  <a16:creationId xmlns:a16="http://schemas.microsoft.com/office/drawing/2014/main" id="{7C43830F-FE21-107F-AA90-B11327DEE315}"/>
                </a:ext>
              </a:extLst>
            </p:cNvPr>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2157;p5">
              <a:extLst>
                <a:ext uri="{FF2B5EF4-FFF2-40B4-BE49-F238E27FC236}">
                  <a16:creationId xmlns:a16="http://schemas.microsoft.com/office/drawing/2014/main" id="{76ACCFB1-CDCA-2D7F-0433-634441ABAB08}"/>
                </a:ext>
              </a:extLst>
            </p:cNvPr>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2158;p5">
              <a:extLst>
                <a:ext uri="{FF2B5EF4-FFF2-40B4-BE49-F238E27FC236}">
                  <a16:creationId xmlns:a16="http://schemas.microsoft.com/office/drawing/2014/main" id="{6226822B-6C4C-CCFA-0FC1-DAC68BADB467}"/>
                </a:ext>
              </a:extLst>
            </p:cNvPr>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2159;p5">
              <a:extLst>
                <a:ext uri="{FF2B5EF4-FFF2-40B4-BE49-F238E27FC236}">
                  <a16:creationId xmlns:a16="http://schemas.microsoft.com/office/drawing/2014/main" id="{151E0372-C971-3979-8190-6C084CAD68AF}"/>
                </a:ext>
              </a:extLst>
            </p:cNvPr>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2160;p5">
              <a:extLst>
                <a:ext uri="{FF2B5EF4-FFF2-40B4-BE49-F238E27FC236}">
                  <a16:creationId xmlns:a16="http://schemas.microsoft.com/office/drawing/2014/main" id="{302EA485-7689-296D-0A6F-95976B48A199}"/>
                </a:ext>
              </a:extLst>
            </p:cNvPr>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2161;p5">
              <a:extLst>
                <a:ext uri="{FF2B5EF4-FFF2-40B4-BE49-F238E27FC236}">
                  <a16:creationId xmlns:a16="http://schemas.microsoft.com/office/drawing/2014/main" id="{8DCD3F6D-2B02-E16D-14DF-191F4B8D470E}"/>
                </a:ext>
              </a:extLst>
            </p:cNvPr>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2162;p5">
              <a:extLst>
                <a:ext uri="{FF2B5EF4-FFF2-40B4-BE49-F238E27FC236}">
                  <a16:creationId xmlns:a16="http://schemas.microsoft.com/office/drawing/2014/main" id="{BFB75EDB-AAE1-1270-0AF3-F146D6F5DCEB}"/>
                </a:ext>
              </a:extLst>
            </p:cNvPr>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2163;p5">
              <a:extLst>
                <a:ext uri="{FF2B5EF4-FFF2-40B4-BE49-F238E27FC236}">
                  <a16:creationId xmlns:a16="http://schemas.microsoft.com/office/drawing/2014/main" id="{060C92AC-ACD9-D353-B7DE-AB3220F73E40}"/>
                </a:ext>
              </a:extLst>
            </p:cNvPr>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2164;p5">
              <a:extLst>
                <a:ext uri="{FF2B5EF4-FFF2-40B4-BE49-F238E27FC236}">
                  <a16:creationId xmlns:a16="http://schemas.microsoft.com/office/drawing/2014/main" id="{6C40B292-AA6E-86F3-0966-2AAB902E4E10}"/>
                </a:ext>
              </a:extLst>
            </p:cNvPr>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2165;p5">
              <a:extLst>
                <a:ext uri="{FF2B5EF4-FFF2-40B4-BE49-F238E27FC236}">
                  <a16:creationId xmlns:a16="http://schemas.microsoft.com/office/drawing/2014/main" id="{ABAD1C34-68C5-6124-8C2E-8FB8DFC4E7EB}"/>
                </a:ext>
              </a:extLst>
            </p:cNvPr>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2166;p5">
              <a:extLst>
                <a:ext uri="{FF2B5EF4-FFF2-40B4-BE49-F238E27FC236}">
                  <a16:creationId xmlns:a16="http://schemas.microsoft.com/office/drawing/2014/main" id="{295D8617-EE35-3176-5BB8-F672BCE660AE}"/>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2167;p5">
              <a:extLst>
                <a:ext uri="{FF2B5EF4-FFF2-40B4-BE49-F238E27FC236}">
                  <a16:creationId xmlns:a16="http://schemas.microsoft.com/office/drawing/2014/main" id="{E79B5CD7-E915-5FB4-CC99-70C7F756FC2E}"/>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2168;p5">
              <a:extLst>
                <a:ext uri="{FF2B5EF4-FFF2-40B4-BE49-F238E27FC236}">
                  <a16:creationId xmlns:a16="http://schemas.microsoft.com/office/drawing/2014/main" id="{AC39D1C9-E1EE-4639-4364-DE0747D5A510}"/>
                </a:ext>
              </a:extLst>
            </p:cNvPr>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2169;p5">
              <a:extLst>
                <a:ext uri="{FF2B5EF4-FFF2-40B4-BE49-F238E27FC236}">
                  <a16:creationId xmlns:a16="http://schemas.microsoft.com/office/drawing/2014/main" id="{9941B770-7F33-4625-F202-214162BBEA8A}"/>
                </a:ext>
              </a:extLst>
            </p:cNvPr>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2170;p5">
              <a:extLst>
                <a:ext uri="{FF2B5EF4-FFF2-40B4-BE49-F238E27FC236}">
                  <a16:creationId xmlns:a16="http://schemas.microsoft.com/office/drawing/2014/main" id="{54FF5D75-CE38-ACDD-D366-F3509664BE89}"/>
                </a:ext>
              </a:extLst>
            </p:cNvPr>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2171;p5">
              <a:extLst>
                <a:ext uri="{FF2B5EF4-FFF2-40B4-BE49-F238E27FC236}">
                  <a16:creationId xmlns:a16="http://schemas.microsoft.com/office/drawing/2014/main" id="{F2D99702-8199-AC28-F582-F6A15DF459F7}"/>
                </a:ext>
              </a:extLst>
            </p:cNvPr>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2172;p5">
              <a:extLst>
                <a:ext uri="{FF2B5EF4-FFF2-40B4-BE49-F238E27FC236}">
                  <a16:creationId xmlns:a16="http://schemas.microsoft.com/office/drawing/2014/main" id="{0A91A5A9-D1BB-B6EB-928B-C721F087D2B1}"/>
                </a:ext>
              </a:extLst>
            </p:cNvPr>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2173;p5">
              <a:extLst>
                <a:ext uri="{FF2B5EF4-FFF2-40B4-BE49-F238E27FC236}">
                  <a16:creationId xmlns:a16="http://schemas.microsoft.com/office/drawing/2014/main" id="{0D5A4198-3B7F-F054-C8E8-B264598E7018}"/>
                </a:ext>
              </a:extLst>
            </p:cNvPr>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2174;p5">
              <a:extLst>
                <a:ext uri="{FF2B5EF4-FFF2-40B4-BE49-F238E27FC236}">
                  <a16:creationId xmlns:a16="http://schemas.microsoft.com/office/drawing/2014/main" id="{865F5FE4-E03B-1380-DBBF-D8E4C4AA7E47}"/>
                </a:ext>
              </a:extLst>
            </p:cNvPr>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2175;p5">
              <a:extLst>
                <a:ext uri="{FF2B5EF4-FFF2-40B4-BE49-F238E27FC236}">
                  <a16:creationId xmlns:a16="http://schemas.microsoft.com/office/drawing/2014/main" id="{52CABE84-5622-2E7F-4B64-EFF82ECEBFA5}"/>
                </a:ext>
              </a:extLst>
            </p:cNvPr>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2176;p5">
              <a:extLst>
                <a:ext uri="{FF2B5EF4-FFF2-40B4-BE49-F238E27FC236}">
                  <a16:creationId xmlns:a16="http://schemas.microsoft.com/office/drawing/2014/main" id="{5092C64B-2262-8CAC-EF58-41ABBE2CF0A1}"/>
                </a:ext>
              </a:extLst>
            </p:cNvPr>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2177;p5">
              <a:extLst>
                <a:ext uri="{FF2B5EF4-FFF2-40B4-BE49-F238E27FC236}">
                  <a16:creationId xmlns:a16="http://schemas.microsoft.com/office/drawing/2014/main" id="{F00FD13A-1C10-CD41-C631-D15A6AE05B1D}"/>
                </a:ext>
              </a:extLst>
            </p:cNvPr>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2178;p5">
              <a:extLst>
                <a:ext uri="{FF2B5EF4-FFF2-40B4-BE49-F238E27FC236}">
                  <a16:creationId xmlns:a16="http://schemas.microsoft.com/office/drawing/2014/main" id="{0959763D-A273-5DF1-7BAF-33CD3017F2FC}"/>
                </a:ext>
              </a:extLst>
            </p:cNvPr>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2179;p5">
              <a:extLst>
                <a:ext uri="{FF2B5EF4-FFF2-40B4-BE49-F238E27FC236}">
                  <a16:creationId xmlns:a16="http://schemas.microsoft.com/office/drawing/2014/main" id="{B41A6C1D-49AE-EF65-1E51-A0F519348186}"/>
                </a:ext>
              </a:extLst>
            </p:cNvPr>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2180;p5">
              <a:extLst>
                <a:ext uri="{FF2B5EF4-FFF2-40B4-BE49-F238E27FC236}">
                  <a16:creationId xmlns:a16="http://schemas.microsoft.com/office/drawing/2014/main" id="{5DF1DF2D-551B-006E-BAE7-514EAD38D127}"/>
                </a:ext>
              </a:extLst>
            </p:cNvPr>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2181;p5">
              <a:extLst>
                <a:ext uri="{FF2B5EF4-FFF2-40B4-BE49-F238E27FC236}">
                  <a16:creationId xmlns:a16="http://schemas.microsoft.com/office/drawing/2014/main" id="{3FDA7AEE-E10C-4F85-12EE-439BC1D3BA6D}"/>
                </a:ext>
              </a:extLst>
            </p:cNvPr>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2182;p5">
              <a:extLst>
                <a:ext uri="{FF2B5EF4-FFF2-40B4-BE49-F238E27FC236}">
                  <a16:creationId xmlns:a16="http://schemas.microsoft.com/office/drawing/2014/main" id="{779F8251-9339-BD72-328C-E3E829243C0C}"/>
                </a:ext>
              </a:extLst>
            </p:cNvPr>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2183;p5">
              <a:extLst>
                <a:ext uri="{FF2B5EF4-FFF2-40B4-BE49-F238E27FC236}">
                  <a16:creationId xmlns:a16="http://schemas.microsoft.com/office/drawing/2014/main" id="{93DA5934-3F32-DAE2-9040-253361B27AD1}"/>
                </a:ext>
              </a:extLst>
            </p:cNvPr>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2184;p5">
              <a:extLst>
                <a:ext uri="{FF2B5EF4-FFF2-40B4-BE49-F238E27FC236}">
                  <a16:creationId xmlns:a16="http://schemas.microsoft.com/office/drawing/2014/main" id="{79191A2B-D4AB-E529-616A-0E3772DABA0F}"/>
                </a:ext>
              </a:extLst>
            </p:cNvPr>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2185;p5">
              <a:extLst>
                <a:ext uri="{FF2B5EF4-FFF2-40B4-BE49-F238E27FC236}">
                  <a16:creationId xmlns:a16="http://schemas.microsoft.com/office/drawing/2014/main" id="{8BADE68E-6C8B-71F0-5437-5C6F6766BBC8}"/>
                </a:ext>
              </a:extLst>
            </p:cNvPr>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2186;p5">
              <a:extLst>
                <a:ext uri="{FF2B5EF4-FFF2-40B4-BE49-F238E27FC236}">
                  <a16:creationId xmlns:a16="http://schemas.microsoft.com/office/drawing/2014/main" id="{2C74D048-EB4C-3291-E381-7F2EEE131EE0}"/>
                </a:ext>
              </a:extLst>
            </p:cNvPr>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2187;p5">
              <a:extLst>
                <a:ext uri="{FF2B5EF4-FFF2-40B4-BE49-F238E27FC236}">
                  <a16:creationId xmlns:a16="http://schemas.microsoft.com/office/drawing/2014/main" id="{CC3B67F9-E7F1-D5AD-5C8A-F06CBC09AA7A}"/>
                </a:ext>
              </a:extLst>
            </p:cNvPr>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2188;p5">
              <a:extLst>
                <a:ext uri="{FF2B5EF4-FFF2-40B4-BE49-F238E27FC236}">
                  <a16:creationId xmlns:a16="http://schemas.microsoft.com/office/drawing/2014/main" id="{177F51C2-2668-6FB8-B968-75E05DC1CE98}"/>
                </a:ext>
              </a:extLst>
            </p:cNvPr>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2189;p5">
              <a:extLst>
                <a:ext uri="{FF2B5EF4-FFF2-40B4-BE49-F238E27FC236}">
                  <a16:creationId xmlns:a16="http://schemas.microsoft.com/office/drawing/2014/main" id="{2D676192-67BB-D6C6-2C8D-EDA55CDF41E4}"/>
                </a:ext>
              </a:extLst>
            </p:cNvPr>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2190;p5">
              <a:extLst>
                <a:ext uri="{FF2B5EF4-FFF2-40B4-BE49-F238E27FC236}">
                  <a16:creationId xmlns:a16="http://schemas.microsoft.com/office/drawing/2014/main" id="{4BB1900A-B3E7-3306-8929-B5CB4F323807}"/>
                </a:ext>
              </a:extLst>
            </p:cNvPr>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2191;p5">
              <a:extLst>
                <a:ext uri="{FF2B5EF4-FFF2-40B4-BE49-F238E27FC236}">
                  <a16:creationId xmlns:a16="http://schemas.microsoft.com/office/drawing/2014/main" id="{BBB7505D-6329-500F-7BD6-5712D870F7BA}"/>
                </a:ext>
              </a:extLst>
            </p:cNvPr>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2192;p5">
              <a:extLst>
                <a:ext uri="{FF2B5EF4-FFF2-40B4-BE49-F238E27FC236}">
                  <a16:creationId xmlns:a16="http://schemas.microsoft.com/office/drawing/2014/main" id="{5CC6BD0E-7B7E-3DF6-F758-3A8CEB96334B}"/>
                </a:ext>
              </a:extLst>
            </p:cNvPr>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2193;p5">
              <a:extLst>
                <a:ext uri="{FF2B5EF4-FFF2-40B4-BE49-F238E27FC236}">
                  <a16:creationId xmlns:a16="http://schemas.microsoft.com/office/drawing/2014/main" id="{900A15FF-687B-4473-36DB-37CF018E3CD8}"/>
                </a:ext>
              </a:extLst>
            </p:cNvPr>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2194;p5">
              <a:extLst>
                <a:ext uri="{FF2B5EF4-FFF2-40B4-BE49-F238E27FC236}">
                  <a16:creationId xmlns:a16="http://schemas.microsoft.com/office/drawing/2014/main" id="{C9A93211-B1BE-D700-7B0F-29BB66FBE6E4}"/>
                </a:ext>
              </a:extLst>
            </p:cNvPr>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2195;p5">
              <a:extLst>
                <a:ext uri="{FF2B5EF4-FFF2-40B4-BE49-F238E27FC236}">
                  <a16:creationId xmlns:a16="http://schemas.microsoft.com/office/drawing/2014/main" id="{C5F4421F-669F-9663-55B6-A2427965780B}"/>
                </a:ext>
              </a:extLst>
            </p:cNvPr>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2196;p5">
              <a:extLst>
                <a:ext uri="{FF2B5EF4-FFF2-40B4-BE49-F238E27FC236}">
                  <a16:creationId xmlns:a16="http://schemas.microsoft.com/office/drawing/2014/main" id="{F07F55C8-D4C9-ED1C-133D-9BEECB2EE232}"/>
                </a:ext>
              </a:extLst>
            </p:cNvPr>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2197;p5">
              <a:extLst>
                <a:ext uri="{FF2B5EF4-FFF2-40B4-BE49-F238E27FC236}">
                  <a16:creationId xmlns:a16="http://schemas.microsoft.com/office/drawing/2014/main" id="{42116292-CC28-57FA-8702-20EEE5AA6555}"/>
                </a:ext>
              </a:extLst>
            </p:cNvPr>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2198;p5">
              <a:extLst>
                <a:ext uri="{FF2B5EF4-FFF2-40B4-BE49-F238E27FC236}">
                  <a16:creationId xmlns:a16="http://schemas.microsoft.com/office/drawing/2014/main" id="{043C1FED-B933-6E2A-7200-922261DBA82B}"/>
                </a:ext>
              </a:extLst>
            </p:cNvPr>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2199;p5">
              <a:extLst>
                <a:ext uri="{FF2B5EF4-FFF2-40B4-BE49-F238E27FC236}">
                  <a16:creationId xmlns:a16="http://schemas.microsoft.com/office/drawing/2014/main" id="{FB4F73A2-0F5F-86FF-1404-C2214DCC52F6}"/>
                </a:ext>
              </a:extLst>
            </p:cNvPr>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2200;p5">
              <a:extLst>
                <a:ext uri="{FF2B5EF4-FFF2-40B4-BE49-F238E27FC236}">
                  <a16:creationId xmlns:a16="http://schemas.microsoft.com/office/drawing/2014/main" id="{5BC034E2-2B79-55E8-AA18-A20640AB621E}"/>
                </a:ext>
              </a:extLst>
            </p:cNvPr>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2201;p5">
              <a:extLst>
                <a:ext uri="{FF2B5EF4-FFF2-40B4-BE49-F238E27FC236}">
                  <a16:creationId xmlns:a16="http://schemas.microsoft.com/office/drawing/2014/main" id="{08811369-24D4-1224-0E39-8F8F244AFD7F}"/>
                </a:ext>
              </a:extLst>
            </p:cNvPr>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2202;p5">
              <a:extLst>
                <a:ext uri="{FF2B5EF4-FFF2-40B4-BE49-F238E27FC236}">
                  <a16:creationId xmlns:a16="http://schemas.microsoft.com/office/drawing/2014/main" id="{A161D2AC-1E73-4407-A6AD-AAC8D0494E73}"/>
                </a:ext>
              </a:extLst>
            </p:cNvPr>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2203;p5">
              <a:extLst>
                <a:ext uri="{FF2B5EF4-FFF2-40B4-BE49-F238E27FC236}">
                  <a16:creationId xmlns:a16="http://schemas.microsoft.com/office/drawing/2014/main" id="{4D6A0A5D-45F7-6447-AAA7-EE4ACC481F40}"/>
                </a:ext>
              </a:extLst>
            </p:cNvPr>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2204;p5">
              <a:extLst>
                <a:ext uri="{FF2B5EF4-FFF2-40B4-BE49-F238E27FC236}">
                  <a16:creationId xmlns:a16="http://schemas.microsoft.com/office/drawing/2014/main" id="{96D4E798-4B5B-3E60-99D5-9484EE73EFA4}"/>
                </a:ext>
              </a:extLst>
            </p:cNvPr>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2205;p5">
              <a:extLst>
                <a:ext uri="{FF2B5EF4-FFF2-40B4-BE49-F238E27FC236}">
                  <a16:creationId xmlns:a16="http://schemas.microsoft.com/office/drawing/2014/main" id="{4E811A12-9B72-E29D-18F7-9150587BB1DE}"/>
                </a:ext>
              </a:extLst>
            </p:cNvPr>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2206;p5">
              <a:extLst>
                <a:ext uri="{FF2B5EF4-FFF2-40B4-BE49-F238E27FC236}">
                  <a16:creationId xmlns:a16="http://schemas.microsoft.com/office/drawing/2014/main" id="{32D87D80-BA6D-857F-875A-64042F31BE1C}"/>
                </a:ext>
              </a:extLst>
            </p:cNvPr>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2207;p5">
              <a:extLst>
                <a:ext uri="{FF2B5EF4-FFF2-40B4-BE49-F238E27FC236}">
                  <a16:creationId xmlns:a16="http://schemas.microsoft.com/office/drawing/2014/main" id="{1F36BC9F-EEAC-248B-A58F-A7E9FBCAA35C}"/>
                </a:ext>
              </a:extLst>
            </p:cNvPr>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2208;p5">
              <a:extLst>
                <a:ext uri="{FF2B5EF4-FFF2-40B4-BE49-F238E27FC236}">
                  <a16:creationId xmlns:a16="http://schemas.microsoft.com/office/drawing/2014/main" id="{D87ABCC1-C7BB-998F-7116-43D249E1FDE0}"/>
                </a:ext>
              </a:extLst>
            </p:cNvPr>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2209;p5">
              <a:extLst>
                <a:ext uri="{FF2B5EF4-FFF2-40B4-BE49-F238E27FC236}">
                  <a16:creationId xmlns:a16="http://schemas.microsoft.com/office/drawing/2014/main" id="{B61F904B-EA95-06AE-5445-8BBD9297B5ED}"/>
                </a:ext>
              </a:extLst>
            </p:cNvPr>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2210;p5">
              <a:extLst>
                <a:ext uri="{FF2B5EF4-FFF2-40B4-BE49-F238E27FC236}">
                  <a16:creationId xmlns:a16="http://schemas.microsoft.com/office/drawing/2014/main" id="{E243B865-F57B-3746-7BAB-EE9606BAE73B}"/>
                </a:ext>
              </a:extLst>
            </p:cNvPr>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2211;p5">
              <a:extLst>
                <a:ext uri="{FF2B5EF4-FFF2-40B4-BE49-F238E27FC236}">
                  <a16:creationId xmlns:a16="http://schemas.microsoft.com/office/drawing/2014/main" id="{B16AC0D7-DFA3-6F1E-5BF6-E20D45AB5837}"/>
                </a:ext>
              </a:extLst>
            </p:cNvPr>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2212;p5">
              <a:extLst>
                <a:ext uri="{FF2B5EF4-FFF2-40B4-BE49-F238E27FC236}">
                  <a16:creationId xmlns:a16="http://schemas.microsoft.com/office/drawing/2014/main" id="{99B2F65F-A9F2-8624-C8DD-EFBF634CACB4}"/>
                </a:ext>
              </a:extLst>
            </p:cNvPr>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2213;p5">
              <a:extLst>
                <a:ext uri="{FF2B5EF4-FFF2-40B4-BE49-F238E27FC236}">
                  <a16:creationId xmlns:a16="http://schemas.microsoft.com/office/drawing/2014/main" id="{DC294550-A5BE-0F94-4D0C-58D1420783A5}"/>
                </a:ext>
              </a:extLst>
            </p:cNvPr>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2214;p5">
              <a:extLst>
                <a:ext uri="{FF2B5EF4-FFF2-40B4-BE49-F238E27FC236}">
                  <a16:creationId xmlns:a16="http://schemas.microsoft.com/office/drawing/2014/main" id="{CDD4A2F1-1F3F-EF4E-5025-EF7ABEF3C80F}"/>
                </a:ext>
              </a:extLst>
            </p:cNvPr>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2215;p5">
              <a:extLst>
                <a:ext uri="{FF2B5EF4-FFF2-40B4-BE49-F238E27FC236}">
                  <a16:creationId xmlns:a16="http://schemas.microsoft.com/office/drawing/2014/main" id="{1B7ABF5D-B945-184B-B03D-2D795F3F986D}"/>
                </a:ext>
              </a:extLst>
            </p:cNvPr>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2216;p5">
              <a:extLst>
                <a:ext uri="{FF2B5EF4-FFF2-40B4-BE49-F238E27FC236}">
                  <a16:creationId xmlns:a16="http://schemas.microsoft.com/office/drawing/2014/main" id="{AF06006E-0C91-9283-08FE-83AF6F32A63E}"/>
                </a:ext>
              </a:extLst>
            </p:cNvPr>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2217;p5">
              <a:extLst>
                <a:ext uri="{FF2B5EF4-FFF2-40B4-BE49-F238E27FC236}">
                  <a16:creationId xmlns:a16="http://schemas.microsoft.com/office/drawing/2014/main" id="{0840A635-9517-A6FC-1C53-F9F343340149}"/>
                </a:ext>
              </a:extLst>
            </p:cNvPr>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2218;p5">
              <a:extLst>
                <a:ext uri="{FF2B5EF4-FFF2-40B4-BE49-F238E27FC236}">
                  <a16:creationId xmlns:a16="http://schemas.microsoft.com/office/drawing/2014/main" id="{C3BC1E5D-1FD8-1237-7363-A4E07BA6284C}"/>
                </a:ext>
              </a:extLst>
            </p:cNvPr>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2219;p5">
              <a:extLst>
                <a:ext uri="{FF2B5EF4-FFF2-40B4-BE49-F238E27FC236}">
                  <a16:creationId xmlns:a16="http://schemas.microsoft.com/office/drawing/2014/main" id="{8940308B-B1A4-FB95-64FD-640345C90FAD}"/>
                </a:ext>
              </a:extLst>
            </p:cNvPr>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2220;p5">
              <a:extLst>
                <a:ext uri="{FF2B5EF4-FFF2-40B4-BE49-F238E27FC236}">
                  <a16:creationId xmlns:a16="http://schemas.microsoft.com/office/drawing/2014/main" id="{355A9DD8-C08F-7FAC-C46C-9A22EEF8CEEB}"/>
                </a:ext>
              </a:extLst>
            </p:cNvPr>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2221;p5">
              <a:extLst>
                <a:ext uri="{FF2B5EF4-FFF2-40B4-BE49-F238E27FC236}">
                  <a16:creationId xmlns:a16="http://schemas.microsoft.com/office/drawing/2014/main" id="{51A3421F-19F9-C1FA-BE9C-1639D2815E95}"/>
                </a:ext>
              </a:extLst>
            </p:cNvPr>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2222;p5">
              <a:extLst>
                <a:ext uri="{FF2B5EF4-FFF2-40B4-BE49-F238E27FC236}">
                  <a16:creationId xmlns:a16="http://schemas.microsoft.com/office/drawing/2014/main" id="{2B35C7C4-1947-0BC6-4795-474660317A39}"/>
                </a:ext>
              </a:extLst>
            </p:cNvPr>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2223;p5">
              <a:extLst>
                <a:ext uri="{FF2B5EF4-FFF2-40B4-BE49-F238E27FC236}">
                  <a16:creationId xmlns:a16="http://schemas.microsoft.com/office/drawing/2014/main" id="{D12EC85D-6250-0C5D-11CC-CC422A69621F}"/>
                </a:ext>
              </a:extLst>
            </p:cNvPr>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2224;p5">
              <a:extLst>
                <a:ext uri="{FF2B5EF4-FFF2-40B4-BE49-F238E27FC236}">
                  <a16:creationId xmlns:a16="http://schemas.microsoft.com/office/drawing/2014/main" id="{4E60A318-B79E-4113-AC5A-C82BCB88C66D}"/>
                </a:ext>
              </a:extLst>
            </p:cNvPr>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2225;p5">
              <a:extLst>
                <a:ext uri="{FF2B5EF4-FFF2-40B4-BE49-F238E27FC236}">
                  <a16:creationId xmlns:a16="http://schemas.microsoft.com/office/drawing/2014/main" id="{4AFE30D2-1B10-A756-3BFF-081A26FE26FA}"/>
                </a:ext>
              </a:extLst>
            </p:cNvPr>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2226;p5">
              <a:extLst>
                <a:ext uri="{FF2B5EF4-FFF2-40B4-BE49-F238E27FC236}">
                  <a16:creationId xmlns:a16="http://schemas.microsoft.com/office/drawing/2014/main" id="{D59DB071-D48B-C2F3-2826-7646CBCA8FC1}"/>
                </a:ext>
              </a:extLst>
            </p:cNvPr>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2227;p5">
              <a:extLst>
                <a:ext uri="{FF2B5EF4-FFF2-40B4-BE49-F238E27FC236}">
                  <a16:creationId xmlns:a16="http://schemas.microsoft.com/office/drawing/2014/main" id="{92C3C9E5-8828-8C5D-3308-FB63A79AAAEB}"/>
                </a:ext>
              </a:extLst>
            </p:cNvPr>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2228;p5">
              <a:extLst>
                <a:ext uri="{FF2B5EF4-FFF2-40B4-BE49-F238E27FC236}">
                  <a16:creationId xmlns:a16="http://schemas.microsoft.com/office/drawing/2014/main" id="{B41B4B08-3C95-D7FA-1878-73B9F615D6D5}"/>
                </a:ext>
              </a:extLst>
            </p:cNvPr>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2229;p5">
              <a:extLst>
                <a:ext uri="{FF2B5EF4-FFF2-40B4-BE49-F238E27FC236}">
                  <a16:creationId xmlns:a16="http://schemas.microsoft.com/office/drawing/2014/main" id="{E2638DE1-53BF-069A-0535-19ADCE6C4E15}"/>
                </a:ext>
              </a:extLst>
            </p:cNvPr>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2230;p5">
              <a:extLst>
                <a:ext uri="{FF2B5EF4-FFF2-40B4-BE49-F238E27FC236}">
                  <a16:creationId xmlns:a16="http://schemas.microsoft.com/office/drawing/2014/main" id="{2CC27609-125A-D8F9-8367-19E1A057532A}"/>
                </a:ext>
              </a:extLst>
            </p:cNvPr>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2231;p5">
              <a:extLst>
                <a:ext uri="{FF2B5EF4-FFF2-40B4-BE49-F238E27FC236}">
                  <a16:creationId xmlns:a16="http://schemas.microsoft.com/office/drawing/2014/main" id="{AF59F1CC-31E6-8986-EE9B-024C57FFEDA9}"/>
                </a:ext>
              </a:extLst>
            </p:cNvPr>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2232;p5">
              <a:extLst>
                <a:ext uri="{FF2B5EF4-FFF2-40B4-BE49-F238E27FC236}">
                  <a16:creationId xmlns:a16="http://schemas.microsoft.com/office/drawing/2014/main" id="{EA5DB31E-A5E4-F498-3291-59679444D242}"/>
                </a:ext>
              </a:extLst>
            </p:cNvPr>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2233;p5">
              <a:extLst>
                <a:ext uri="{FF2B5EF4-FFF2-40B4-BE49-F238E27FC236}">
                  <a16:creationId xmlns:a16="http://schemas.microsoft.com/office/drawing/2014/main" id="{B5D3B5F5-5617-59EB-523A-E49719BE153A}"/>
                </a:ext>
              </a:extLst>
            </p:cNvPr>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2234;p5">
              <a:extLst>
                <a:ext uri="{FF2B5EF4-FFF2-40B4-BE49-F238E27FC236}">
                  <a16:creationId xmlns:a16="http://schemas.microsoft.com/office/drawing/2014/main" id="{ED4BBFFE-96E8-C3DE-0E38-51C97A92FA37}"/>
                </a:ext>
              </a:extLst>
            </p:cNvPr>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2235;p5">
              <a:extLst>
                <a:ext uri="{FF2B5EF4-FFF2-40B4-BE49-F238E27FC236}">
                  <a16:creationId xmlns:a16="http://schemas.microsoft.com/office/drawing/2014/main" id="{D1B7ED25-F864-0690-B22A-C18275004663}"/>
                </a:ext>
              </a:extLst>
            </p:cNvPr>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2236;p5">
              <a:extLst>
                <a:ext uri="{FF2B5EF4-FFF2-40B4-BE49-F238E27FC236}">
                  <a16:creationId xmlns:a16="http://schemas.microsoft.com/office/drawing/2014/main" id="{3174933D-051B-8133-23F5-249162872564}"/>
                </a:ext>
              </a:extLst>
            </p:cNvPr>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2237;p5">
              <a:extLst>
                <a:ext uri="{FF2B5EF4-FFF2-40B4-BE49-F238E27FC236}">
                  <a16:creationId xmlns:a16="http://schemas.microsoft.com/office/drawing/2014/main" id="{C4FFFB9A-EC8B-5167-CB08-BB949BCA30C0}"/>
                </a:ext>
              </a:extLst>
            </p:cNvPr>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2238;p5">
              <a:extLst>
                <a:ext uri="{FF2B5EF4-FFF2-40B4-BE49-F238E27FC236}">
                  <a16:creationId xmlns:a16="http://schemas.microsoft.com/office/drawing/2014/main" id="{B5A2E7B7-127E-4AA0-C598-0C7E18B96EA0}"/>
                </a:ext>
              </a:extLst>
            </p:cNvPr>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2239;p5">
              <a:extLst>
                <a:ext uri="{FF2B5EF4-FFF2-40B4-BE49-F238E27FC236}">
                  <a16:creationId xmlns:a16="http://schemas.microsoft.com/office/drawing/2014/main" id="{C573C8DC-9994-3371-BC74-EEC29DE24D50}"/>
                </a:ext>
              </a:extLst>
            </p:cNvPr>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2240;p5">
              <a:extLst>
                <a:ext uri="{FF2B5EF4-FFF2-40B4-BE49-F238E27FC236}">
                  <a16:creationId xmlns:a16="http://schemas.microsoft.com/office/drawing/2014/main" id="{E01D276D-7AD9-8FF8-B470-0019220169EB}"/>
                </a:ext>
              </a:extLst>
            </p:cNvPr>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2241;p5">
              <a:extLst>
                <a:ext uri="{FF2B5EF4-FFF2-40B4-BE49-F238E27FC236}">
                  <a16:creationId xmlns:a16="http://schemas.microsoft.com/office/drawing/2014/main" id="{7777F0C4-4CB5-E214-0400-7711B92D4F0F}"/>
                </a:ext>
              </a:extLst>
            </p:cNvPr>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2242;p5">
              <a:extLst>
                <a:ext uri="{FF2B5EF4-FFF2-40B4-BE49-F238E27FC236}">
                  <a16:creationId xmlns:a16="http://schemas.microsoft.com/office/drawing/2014/main" id="{2C33210F-0F8F-AE8A-DDDA-636E9CF94067}"/>
                </a:ext>
              </a:extLst>
            </p:cNvPr>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2243;p5">
              <a:extLst>
                <a:ext uri="{FF2B5EF4-FFF2-40B4-BE49-F238E27FC236}">
                  <a16:creationId xmlns:a16="http://schemas.microsoft.com/office/drawing/2014/main" id="{C0105252-A661-92BC-93F8-EBA44B18F670}"/>
                </a:ext>
              </a:extLst>
            </p:cNvPr>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2244;p5">
              <a:extLst>
                <a:ext uri="{FF2B5EF4-FFF2-40B4-BE49-F238E27FC236}">
                  <a16:creationId xmlns:a16="http://schemas.microsoft.com/office/drawing/2014/main" id="{CBBB00D4-7862-AA3A-970D-AC6C007ED667}"/>
                </a:ext>
              </a:extLst>
            </p:cNvPr>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2245;p5">
              <a:extLst>
                <a:ext uri="{FF2B5EF4-FFF2-40B4-BE49-F238E27FC236}">
                  <a16:creationId xmlns:a16="http://schemas.microsoft.com/office/drawing/2014/main" id="{169EDDF1-CA65-22C4-5BB8-078EAB439593}"/>
                </a:ext>
              </a:extLst>
            </p:cNvPr>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2246;p5">
              <a:extLst>
                <a:ext uri="{FF2B5EF4-FFF2-40B4-BE49-F238E27FC236}">
                  <a16:creationId xmlns:a16="http://schemas.microsoft.com/office/drawing/2014/main" id="{924F9390-3EB6-CC23-AD79-A3A8AC1E9AA9}"/>
                </a:ext>
              </a:extLst>
            </p:cNvPr>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2247;p5">
              <a:extLst>
                <a:ext uri="{FF2B5EF4-FFF2-40B4-BE49-F238E27FC236}">
                  <a16:creationId xmlns:a16="http://schemas.microsoft.com/office/drawing/2014/main" id="{AB0D7700-F580-2FA7-71A1-7BF0C5414FDA}"/>
                </a:ext>
              </a:extLst>
            </p:cNvPr>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2248;p5">
              <a:extLst>
                <a:ext uri="{FF2B5EF4-FFF2-40B4-BE49-F238E27FC236}">
                  <a16:creationId xmlns:a16="http://schemas.microsoft.com/office/drawing/2014/main" id="{E8832C4A-9176-9859-9518-B7F3AA927FAB}"/>
                </a:ext>
              </a:extLst>
            </p:cNvPr>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2249;p5">
              <a:extLst>
                <a:ext uri="{FF2B5EF4-FFF2-40B4-BE49-F238E27FC236}">
                  <a16:creationId xmlns:a16="http://schemas.microsoft.com/office/drawing/2014/main" id="{0EF8318D-0AE3-2B7C-D7ED-50340F9FD543}"/>
                </a:ext>
              </a:extLst>
            </p:cNvPr>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2250;p5">
              <a:extLst>
                <a:ext uri="{FF2B5EF4-FFF2-40B4-BE49-F238E27FC236}">
                  <a16:creationId xmlns:a16="http://schemas.microsoft.com/office/drawing/2014/main" id="{6B221C2E-DA77-6370-0B64-AD4F9696C50A}"/>
                </a:ext>
              </a:extLst>
            </p:cNvPr>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2251;p5">
              <a:extLst>
                <a:ext uri="{FF2B5EF4-FFF2-40B4-BE49-F238E27FC236}">
                  <a16:creationId xmlns:a16="http://schemas.microsoft.com/office/drawing/2014/main" id="{6874C2C6-AAC4-5DA4-3913-C179422AD909}"/>
                </a:ext>
              </a:extLst>
            </p:cNvPr>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2252;p5">
              <a:extLst>
                <a:ext uri="{FF2B5EF4-FFF2-40B4-BE49-F238E27FC236}">
                  <a16:creationId xmlns:a16="http://schemas.microsoft.com/office/drawing/2014/main" id="{CF2D2DB9-B095-30F7-FBB1-9B9E9DB5ED98}"/>
                </a:ext>
              </a:extLst>
            </p:cNvPr>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2253;p5">
              <a:extLst>
                <a:ext uri="{FF2B5EF4-FFF2-40B4-BE49-F238E27FC236}">
                  <a16:creationId xmlns:a16="http://schemas.microsoft.com/office/drawing/2014/main" id="{9CB01902-24BE-05AE-2E42-8C34C104EEE4}"/>
                </a:ext>
              </a:extLst>
            </p:cNvPr>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2254;p5">
              <a:extLst>
                <a:ext uri="{FF2B5EF4-FFF2-40B4-BE49-F238E27FC236}">
                  <a16:creationId xmlns:a16="http://schemas.microsoft.com/office/drawing/2014/main" id="{4035BD48-64AF-179C-EC6F-4CCAB9422674}"/>
                </a:ext>
              </a:extLst>
            </p:cNvPr>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2255;p5">
              <a:extLst>
                <a:ext uri="{FF2B5EF4-FFF2-40B4-BE49-F238E27FC236}">
                  <a16:creationId xmlns:a16="http://schemas.microsoft.com/office/drawing/2014/main" id="{C85F1C33-38D5-20EE-B2F8-FCBE1CC75DCE}"/>
                </a:ext>
              </a:extLst>
            </p:cNvPr>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2256;p5">
              <a:extLst>
                <a:ext uri="{FF2B5EF4-FFF2-40B4-BE49-F238E27FC236}">
                  <a16:creationId xmlns:a16="http://schemas.microsoft.com/office/drawing/2014/main" id="{C90DDB78-B406-9877-ABF9-63855C839387}"/>
                </a:ext>
              </a:extLst>
            </p:cNvPr>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2257;p5">
              <a:extLst>
                <a:ext uri="{FF2B5EF4-FFF2-40B4-BE49-F238E27FC236}">
                  <a16:creationId xmlns:a16="http://schemas.microsoft.com/office/drawing/2014/main" id="{92CFB5C6-CC7B-3505-DA19-6959E3C2C6CD}"/>
                </a:ext>
              </a:extLst>
            </p:cNvPr>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2258;p5">
              <a:extLst>
                <a:ext uri="{FF2B5EF4-FFF2-40B4-BE49-F238E27FC236}">
                  <a16:creationId xmlns:a16="http://schemas.microsoft.com/office/drawing/2014/main" id="{A7DFAEB4-65A5-867A-AD84-20AF9C11EC19}"/>
                </a:ext>
              </a:extLst>
            </p:cNvPr>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2259;p5">
              <a:extLst>
                <a:ext uri="{FF2B5EF4-FFF2-40B4-BE49-F238E27FC236}">
                  <a16:creationId xmlns:a16="http://schemas.microsoft.com/office/drawing/2014/main" id="{7AC3C173-964C-FB0A-EF3D-204601AC03D5}"/>
                </a:ext>
              </a:extLst>
            </p:cNvPr>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2260;p5">
              <a:extLst>
                <a:ext uri="{FF2B5EF4-FFF2-40B4-BE49-F238E27FC236}">
                  <a16:creationId xmlns:a16="http://schemas.microsoft.com/office/drawing/2014/main" id="{C385AB49-8464-FF54-54D8-ED033A78748E}"/>
                </a:ext>
              </a:extLst>
            </p:cNvPr>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2261;p5">
              <a:extLst>
                <a:ext uri="{FF2B5EF4-FFF2-40B4-BE49-F238E27FC236}">
                  <a16:creationId xmlns:a16="http://schemas.microsoft.com/office/drawing/2014/main" id="{17CC7717-7F4C-C56B-402C-BF6EF1D5B1CA}"/>
                </a:ext>
              </a:extLst>
            </p:cNvPr>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2262;p5">
              <a:extLst>
                <a:ext uri="{FF2B5EF4-FFF2-40B4-BE49-F238E27FC236}">
                  <a16:creationId xmlns:a16="http://schemas.microsoft.com/office/drawing/2014/main" id="{C311EAC8-7588-06C1-2239-560E839CE912}"/>
                </a:ext>
              </a:extLst>
            </p:cNvPr>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2263;p5">
              <a:extLst>
                <a:ext uri="{FF2B5EF4-FFF2-40B4-BE49-F238E27FC236}">
                  <a16:creationId xmlns:a16="http://schemas.microsoft.com/office/drawing/2014/main" id="{BFB0F3AD-BB5F-F93B-0FDD-7EBE05166F98}"/>
                </a:ext>
              </a:extLst>
            </p:cNvPr>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2264;p5">
              <a:extLst>
                <a:ext uri="{FF2B5EF4-FFF2-40B4-BE49-F238E27FC236}">
                  <a16:creationId xmlns:a16="http://schemas.microsoft.com/office/drawing/2014/main" id="{A9DF591C-1B48-2781-BC65-944698B42E00}"/>
                </a:ext>
              </a:extLst>
            </p:cNvPr>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265;p5">
              <a:extLst>
                <a:ext uri="{FF2B5EF4-FFF2-40B4-BE49-F238E27FC236}">
                  <a16:creationId xmlns:a16="http://schemas.microsoft.com/office/drawing/2014/main" id="{34C1382F-3BE2-C407-C3AB-B3C3D7DBF38C}"/>
                </a:ext>
              </a:extLst>
            </p:cNvPr>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266;p5">
              <a:extLst>
                <a:ext uri="{FF2B5EF4-FFF2-40B4-BE49-F238E27FC236}">
                  <a16:creationId xmlns:a16="http://schemas.microsoft.com/office/drawing/2014/main" id="{8EBF3ECB-CA9E-356A-E44F-5BB97041AAF4}"/>
                </a:ext>
              </a:extLst>
            </p:cNvPr>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267;p5">
              <a:extLst>
                <a:ext uri="{FF2B5EF4-FFF2-40B4-BE49-F238E27FC236}">
                  <a16:creationId xmlns:a16="http://schemas.microsoft.com/office/drawing/2014/main" id="{C17B21CE-D85D-76CD-BD51-5027412BBF8A}"/>
                </a:ext>
              </a:extLst>
            </p:cNvPr>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268;p5">
              <a:extLst>
                <a:ext uri="{FF2B5EF4-FFF2-40B4-BE49-F238E27FC236}">
                  <a16:creationId xmlns:a16="http://schemas.microsoft.com/office/drawing/2014/main" id="{0F44DD1E-598C-361A-92C8-A1314B685546}"/>
                </a:ext>
              </a:extLst>
            </p:cNvPr>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269;p5">
              <a:extLst>
                <a:ext uri="{FF2B5EF4-FFF2-40B4-BE49-F238E27FC236}">
                  <a16:creationId xmlns:a16="http://schemas.microsoft.com/office/drawing/2014/main" id="{D8F5A433-98D2-B59C-A6EB-505C928C641A}"/>
                </a:ext>
              </a:extLst>
            </p:cNvPr>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270;p5">
              <a:extLst>
                <a:ext uri="{FF2B5EF4-FFF2-40B4-BE49-F238E27FC236}">
                  <a16:creationId xmlns:a16="http://schemas.microsoft.com/office/drawing/2014/main" id="{887E5155-C4B8-7FB5-6891-D27C6B24D7AB}"/>
                </a:ext>
              </a:extLst>
            </p:cNvPr>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2271;p5">
              <a:extLst>
                <a:ext uri="{FF2B5EF4-FFF2-40B4-BE49-F238E27FC236}">
                  <a16:creationId xmlns:a16="http://schemas.microsoft.com/office/drawing/2014/main" id="{50EC2D8A-C268-202B-95C3-8713BB7F9285}"/>
                </a:ext>
              </a:extLst>
            </p:cNvPr>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2272;p5">
              <a:extLst>
                <a:ext uri="{FF2B5EF4-FFF2-40B4-BE49-F238E27FC236}">
                  <a16:creationId xmlns:a16="http://schemas.microsoft.com/office/drawing/2014/main" id="{CF3DC01F-7BEE-F2E2-F5F5-EB745B2F04CF}"/>
                </a:ext>
              </a:extLst>
            </p:cNvPr>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2273;p5">
              <a:extLst>
                <a:ext uri="{FF2B5EF4-FFF2-40B4-BE49-F238E27FC236}">
                  <a16:creationId xmlns:a16="http://schemas.microsoft.com/office/drawing/2014/main" id="{539F605E-11DE-67E4-FCFA-AD29C5495C27}"/>
                </a:ext>
              </a:extLst>
            </p:cNvPr>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2274;p5">
              <a:extLst>
                <a:ext uri="{FF2B5EF4-FFF2-40B4-BE49-F238E27FC236}">
                  <a16:creationId xmlns:a16="http://schemas.microsoft.com/office/drawing/2014/main" id="{D0F252E6-EB78-82EA-7E55-AB609EF00568}"/>
                </a:ext>
              </a:extLst>
            </p:cNvPr>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2275;p5">
              <a:extLst>
                <a:ext uri="{FF2B5EF4-FFF2-40B4-BE49-F238E27FC236}">
                  <a16:creationId xmlns:a16="http://schemas.microsoft.com/office/drawing/2014/main" id="{DE23D8F3-77F4-82CF-3C0A-220F082C8444}"/>
                </a:ext>
              </a:extLst>
            </p:cNvPr>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2276;p5">
              <a:extLst>
                <a:ext uri="{FF2B5EF4-FFF2-40B4-BE49-F238E27FC236}">
                  <a16:creationId xmlns:a16="http://schemas.microsoft.com/office/drawing/2014/main" id="{0758049C-9266-7EA2-7491-9849706FF1A5}"/>
                </a:ext>
              </a:extLst>
            </p:cNvPr>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2277;p5">
              <a:extLst>
                <a:ext uri="{FF2B5EF4-FFF2-40B4-BE49-F238E27FC236}">
                  <a16:creationId xmlns:a16="http://schemas.microsoft.com/office/drawing/2014/main" id="{B3174196-E92B-B205-AB9C-4540A3194067}"/>
                </a:ext>
              </a:extLst>
            </p:cNvPr>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2278;p5">
              <a:extLst>
                <a:ext uri="{FF2B5EF4-FFF2-40B4-BE49-F238E27FC236}">
                  <a16:creationId xmlns:a16="http://schemas.microsoft.com/office/drawing/2014/main" id="{65FF304F-4F76-6A9F-ED83-7E9B2A0FD44F}"/>
                </a:ext>
              </a:extLst>
            </p:cNvPr>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2279;p5">
              <a:extLst>
                <a:ext uri="{FF2B5EF4-FFF2-40B4-BE49-F238E27FC236}">
                  <a16:creationId xmlns:a16="http://schemas.microsoft.com/office/drawing/2014/main" id="{7F8BB222-2BD8-9B0F-86BF-F4602627036B}"/>
                </a:ext>
              </a:extLst>
            </p:cNvPr>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2280;p5">
              <a:extLst>
                <a:ext uri="{FF2B5EF4-FFF2-40B4-BE49-F238E27FC236}">
                  <a16:creationId xmlns:a16="http://schemas.microsoft.com/office/drawing/2014/main" id="{C819FB03-F488-E400-A4E0-860722E01B88}"/>
                </a:ext>
              </a:extLst>
            </p:cNvPr>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281;p5">
              <a:extLst>
                <a:ext uri="{FF2B5EF4-FFF2-40B4-BE49-F238E27FC236}">
                  <a16:creationId xmlns:a16="http://schemas.microsoft.com/office/drawing/2014/main" id="{60C88B03-C775-D6B3-DB91-6B5244F9920D}"/>
                </a:ext>
              </a:extLst>
            </p:cNvPr>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282;p5">
              <a:extLst>
                <a:ext uri="{FF2B5EF4-FFF2-40B4-BE49-F238E27FC236}">
                  <a16:creationId xmlns:a16="http://schemas.microsoft.com/office/drawing/2014/main" id="{BBCC2C47-CCDC-46B9-62FB-547C88CDDFB4}"/>
                </a:ext>
              </a:extLst>
            </p:cNvPr>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283;p5">
              <a:extLst>
                <a:ext uri="{FF2B5EF4-FFF2-40B4-BE49-F238E27FC236}">
                  <a16:creationId xmlns:a16="http://schemas.microsoft.com/office/drawing/2014/main" id="{6A974C42-AC79-56D0-108C-FEE0E6B15F6F}"/>
                </a:ext>
              </a:extLst>
            </p:cNvPr>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284;p5">
              <a:extLst>
                <a:ext uri="{FF2B5EF4-FFF2-40B4-BE49-F238E27FC236}">
                  <a16:creationId xmlns:a16="http://schemas.microsoft.com/office/drawing/2014/main" id="{E7775C6E-BC05-957C-80B6-CF42A5D4FDA2}"/>
                </a:ext>
              </a:extLst>
            </p:cNvPr>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285;p5">
              <a:extLst>
                <a:ext uri="{FF2B5EF4-FFF2-40B4-BE49-F238E27FC236}">
                  <a16:creationId xmlns:a16="http://schemas.microsoft.com/office/drawing/2014/main" id="{D83A53A0-B4BC-6EED-33E4-A59258C708CE}"/>
                </a:ext>
              </a:extLst>
            </p:cNvPr>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286;p5">
              <a:extLst>
                <a:ext uri="{FF2B5EF4-FFF2-40B4-BE49-F238E27FC236}">
                  <a16:creationId xmlns:a16="http://schemas.microsoft.com/office/drawing/2014/main" id="{0FEE4B36-FE4D-9DB8-37ED-F2945A9B2648}"/>
                </a:ext>
              </a:extLst>
            </p:cNvPr>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287;p5">
              <a:extLst>
                <a:ext uri="{FF2B5EF4-FFF2-40B4-BE49-F238E27FC236}">
                  <a16:creationId xmlns:a16="http://schemas.microsoft.com/office/drawing/2014/main" id="{D784D1C4-D772-15A2-D1E4-0CEC962E9520}"/>
                </a:ext>
              </a:extLst>
            </p:cNvPr>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2288;p5">
              <a:extLst>
                <a:ext uri="{FF2B5EF4-FFF2-40B4-BE49-F238E27FC236}">
                  <a16:creationId xmlns:a16="http://schemas.microsoft.com/office/drawing/2014/main" id="{57E24C7F-0A66-D879-B24E-DECBAD195BA6}"/>
                </a:ext>
              </a:extLst>
            </p:cNvPr>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289;p5">
              <a:extLst>
                <a:ext uri="{FF2B5EF4-FFF2-40B4-BE49-F238E27FC236}">
                  <a16:creationId xmlns:a16="http://schemas.microsoft.com/office/drawing/2014/main" id="{FE6FE822-E47D-9BED-0447-5974B785690E}"/>
                </a:ext>
              </a:extLst>
            </p:cNvPr>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290;p5">
              <a:extLst>
                <a:ext uri="{FF2B5EF4-FFF2-40B4-BE49-F238E27FC236}">
                  <a16:creationId xmlns:a16="http://schemas.microsoft.com/office/drawing/2014/main" id="{77BCDB4C-9197-D61D-F45E-8BFEF87764E1}"/>
                </a:ext>
              </a:extLst>
            </p:cNvPr>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291;p5">
              <a:extLst>
                <a:ext uri="{FF2B5EF4-FFF2-40B4-BE49-F238E27FC236}">
                  <a16:creationId xmlns:a16="http://schemas.microsoft.com/office/drawing/2014/main" id="{44053726-C570-750B-D3B5-64D4DE704D79}"/>
                </a:ext>
              </a:extLst>
            </p:cNvPr>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2292;p5">
              <a:extLst>
                <a:ext uri="{FF2B5EF4-FFF2-40B4-BE49-F238E27FC236}">
                  <a16:creationId xmlns:a16="http://schemas.microsoft.com/office/drawing/2014/main" id="{4326BDB0-A4BC-F597-4305-766E72787A96}"/>
                </a:ext>
              </a:extLst>
            </p:cNvPr>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293;p5">
              <a:extLst>
                <a:ext uri="{FF2B5EF4-FFF2-40B4-BE49-F238E27FC236}">
                  <a16:creationId xmlns:a16="http://schemas.microsoft.com/office/drawing/2014/main" id="{6937B8AF-FB29-574D-6CF8-B9E9380ABF37}"/>
                </a:ext>
              </a:extLst>
            </p:cNvPr>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294;p5">
              <a:extLst>
                <a:ext uri="{FF2B5EF4-FFF2-40B4-BE49-F238E27FC236}">
                  <a16:creationId xmlns:a16="http://schemas.microsoft.com/office/drawing/2014/main" id="{EECF1A53-99D8-6DF8-18CC-DF685B7C093B}"/>
                </a:ext>
              </a:extLst>
            </p:cNvPr>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295;p5">
              <a:extLst>
                <a:ext uri="{FF2B5EF4-FFF2-40B4-BE49-F238E27FC236}">
                  <a16:creationId xmlns:a16="http://schemas.microsoft.com/office/drawing/2014/main" id="{9A49FA20-5A4A-EAC0-CB41-8F8EF2811B8E}"/>
                </a:ext>
              </a:extLst>
            </p:cNvPr>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296;p5">
              <a:extLst>
                <a:ext uri="{FF2B5EF4-FFF2-40B4-BE49-F238E27FC236}">
                  <a16:creationId xmlns:a16="http://schemas.microsoft.com/office/drawing/2014/main" id="{262809A0-F110-15AF-764F-34AD8F959612}"/>
                </a:ext>
              </a:extLst>
            </p:cNvPr>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297;p5">
              <a:extLst>
                <a:ext uri="{FF2B5EF4-FFF2-40B4-BE49-F238E27FC236}">
                  <a16:creationId xmlns:a16="http://schemas.microsoft.com/office/drawing/2014/main" id="{051E1659-DAEF-0624-0C13-79FE5F15C56A}"/>
                </a:ext>
              </a:extLst>
            </p:cNvPr>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2298;p5">
              <a:extLst>
                <a:ext uri="{FF2B5EF4-FFF2-40B4-BE49-F238E27FC236}">
                  <a16:creationId xmlns:a16="http://schemas.microsoft.com/office/drawing/2014/main" id="{13CC55A7-1F9A-AD95-DD6A-E05C9710CAB8}"/>
                </a:ext>
              </a:extLst>
            </p:cNvPr>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2299;p5">
              <a:extLst>
                <a:ext uri="{FF2B5EF4-FFF2-40B4-BE49-F238E27FC236}">
                  <a16:creationId xmlns:a16="http://schemas.microsoft.com/office/drawing/2014/main" id="{45D9CA74-6B0B-D168-64B9-54D639787586}"/>
                </a:ext>
              </a:extLst>
            </p:cNvPr>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2300;p5">
              <a:extLst>
                <a:ext uri="{FF2B5EF4-FFF2-40B4-BE49-F238E27FC236}">
                  <a16:creationId xmlns:a16="http://schemas.microsoft.com/office/drawing/2014/main" id="{FE8F35E0-FD43-5723-9B0A-4EE5C2A6A89D}"/>
                </a:ext>
              </a:extLst>
            </p:cNvPr>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2301;p5">
              <a:extLst>
                <a:ext uri="{FF2B5EF4-FFF2-40B4-BE49-F238E27FC236}">
                  <a16:creationId xmlns:a16="http://schemas.microsoft.com/office/drawing/2014/main" id="{80E46FEA-0682-1A96-A4B0-C99D071EB98D}"/>
                </a:ext>
              </a:extLst>
            </p:cNvPr>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2302;p5">
              <a:extLst>
                <a:ext uri="{FF2B5EF4-FFF2-40B4-BE49-F238E27FC236}">
                  <a16:creationId xmlns:a16="http://schemas.microsoft.com/office/drawing/2014/main" id="{49731F3D-BE28-46C5-958B-6ECA61B42B5F}"/>
                </a:ext>
              </a:extLst>
            </p:cNvPr>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303;p5">
              <a:extLst>
                <a:ext uri="{FF2B5EF4-FFF2-40B4-BE49-F238E27FC236}">
                  <a16:creationId xmlns:a16="http://schemas.microsoft.com/office/drawing/2014/main" id="{CC9ABD9E-C454-0BD5-C364-0801C0AC0139}"/>
                </a:ext>
              </a:extLst>
            </p:cNvPr>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304;p5">
              <a:extLst>
                <a:ext uri="{FF2B5EF4-FFF2-40B4-BE49-F238E27FC236}">
                  <a16:creationId xmlns:a16="http://schemas.microsoft.com/office/drawing/2014/main" id="{E9E7C8F7-DFF2-DBC2-69CE-84685F20231C}"/>
                </a:ext>
              </a:extLst>
            </p:cNvPr>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305;p5">
              <a:extLst>
                <a:ext uri="{FF2B5EF4-FFF2-40B4-BE49-F238E27FC236}">
                  <a16:creationId xmlns:a16="http://schemas.microsoft.com/office/drawing/2014/main" id="{9EA29C64-8F5A-75FC-AEFD-8DC761AF1773}"/>
                </a:ext>
              </a:extLst>
            </p:cNvPr>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306;p5">
              <a:extLst>
                <a:ext uri="{FF2B5EF4-FFF2-40B4-BE49-F238E27FC236}">
                  <a16:creationId xmlns:a16="http://schemas.microsoft.com/office/drawing/2014/main" id="{CA217E5E-D385-5CD9-D8F3-35AEF05B06C8}"/>
                </a:ext>
              </a:extLst>
            </p:cNvPr>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307;p5">
              <a:extLst>
                <a:ext uri="{FF2B5EF4-FFF2-40B4-BE49-F238E27FC236}">
                  <a16:creationId xmlns:a16="http://schemas.microsoft.com/office/drawing/2014/main" id="{30E568CA-3B3B-46FF-B8B1-90082E99C146}"/>
                </a:ext>
              </a:extLst>
            </p:cNvPr>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308;p5">
              <a:extLst>
                <a:ext uri="{FF2B5EF4-FFF2-40B4-BE49-F238E27FC236}">
                  <a16:creationId xmlns:a16="http://schemas.microsoft.com/office/drawing/2014/main" id="{629F142C-8AC1-13BF-DC3F-A358062BCF7B}"/>
                </a:ext>
              </a:extLst>
            </p:cNvPr>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309;p5">
              <a:extLst>
                <a:ext uri="{FF2B5EF4-FFF2-40B4-BE49-F238E27FC236}">
                  <a16:creationId xmlns:a16="http://schemas.microsoft.com/office/drawing/2014/main" id="{5319C393-B998-6EF7-6ACC-B009F156AFBC}"/>
                </a:ext>
              </a:extLst>
            </p:cNvPr>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310;p5">
              <a:extLst>
                <a:ext uri="{FF2B5EF4-FFF2-40B4-BE49-F238E27FC236}">
                  <a16:creationId xmlns:a16="http://schemas.microsoft.com/office/drawing/2014/main" id="{37712160-5C85-B9F8-C8D4-8D1D418D5D53}"/>
                </a:ext>
              </a:extLst>
            </p:cNvPr>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311;p5">
              <a:extLst>
                <a:ext uri="{FF2B5EF4-FFF2-40B4-BE49-F238E27FC236}">
                  <a16:creationId xmlns:a16="http://schemas.microsoft.com/office/drawing/2014/main" id="{13F95F1D-A774-F6E0-263F-26E1A696736E}"/>
                </a:ext>
              </a:extLst>
            </p:cNvPr>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312;p5">
              <a:extLst>
                <a:ext uri="{FF2B5EF4-FFF2-40B4-BE49-F238E27FC236}">
                  <a16:creationId xmlns:a16="http://schemas.microsoft.com/office/drawing/2014/main" id="{A603BB5E-D991-3226-83CE-DD1F63C066B9}"/>
                </a:ext>
              </a:extLst>
            </p:cNvPr>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313;p5">
              <a:extLst>
                <a:ext uri="{FF2B5EF4-FFF2-40B4-BE49-F238E27FC236}">
                  <a16:creationId xmlns:a16="http://schemas.microsoft.com/office/drawing/2014/main" id="{5AB2106D-3819-5255-FB41-4FA1EC9AB157}"/>
                </a:ext>
              </a:extLst>
            </p:cNvPr>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314;p5">
              <a:extLst>
                <a:ext uri="{FF2B5EF4-FFF2-40B4-BE49-F238E27FC236}">
                  <a16:creationId xmlns:a16="http://schemas.microsoft.com/office/drawing/2014/main" id="{5E163FB8-7089-C595-5BE3-91B5448A11A5}"/>
                </a:ext>
              </a:extLst>
            </p:cNvPr>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315;p5">
              <a:extLst>
                <a:ext uri="{FF2B5EF4-FFF2-40B4-BE49-F238E27FC236}">
                  <a16:creationId xmlns:a16="http://schemas.microsoft.com/office/drawing/2014/main" id="{F39634AA-4BB7-6F03-5EC3-6B17D115A37F}"/>
                </a:ext>
              </a:extLst>
            </p:cNvPr>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2316;p5">
              <a:extLst>
                <a:ext uri="{FF2B5EF4-FFF2-40B4-BE49-F238E27FC236}">
                  <a16:creationId xmlns:a16="http://schemas.microsoft.com/office/drawing/2014/main" id="{B6EA2D87-F218-D69E-7657-3D0BEEEEF7D0}"/>
                </a:ext>
              </a:extLst>
            </p:cNvPr>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2317;p5">
              <a:extLst>
                <a:ext uri="{FF2B5EF4-FFF2-40B4-BE49-F238E27FC236}">
                  <a16:creationId xmlns:a16="http://schemas.microsoft.com/office/drawing/2014/main" id="{4BC44219-018F-383E-19D1-12EFD783D323}"/>
                </a:ext>
              </a:extLst>
            </p:cNvPr>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318;p5">
              <a:extLst>
                <a:ext uri="{FF2B5EF4-FFF2-40B4-BE49-F238E27FC236}">
                  <a16:creationId xmlns:a16="http://schemas.microsoft.com/office/drawing/2014/main" id="{8F9C5B2D-EA88-7D42-DABA-7DF9BC549B25}"/>
                </a:ext>
              </a:extLst>
            </p:cNvPr>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319;p5">
              <a:extLst>
                <a:ext uri="{FF2B5EF4-FFF2-40B4-BE49-F238E27FC236}">
                  <a16:creationId xmlns:a16="http://schemas.microsoft.com/office/drawing/2014/main" id="{59A57A13-EA1A-AEA8-401E-4118F6851BE7}"/>
                </a:ext>
              </a:extLst>
            </p:cNvPr>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320;p5">
              <a:extLst>
                <a:ext uri="{FF2B5EF4-FFF2-40B4-BE49-F238E27FC236}">
                  <a16:creationId xmlns:a16="http://schemas.microsoft.com/office/drawing/2014/main" id="{564A0FAC-F224-36DF-92AF-CB3F328A64AC}"/>
                </a:ext>
              </a:extLst>
            </p:cNvPr>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321;p5">
              <a:extLst>
                <a:ext uri="{FF2B5EF4-FFF2-40B4-BE49-F238E27FC236}">
                  <a16:creationId xmlns:a16="http://schemas.microsoft.com/office/drawing/2014/main" id="{92240108-1C1F-71C3-D97A-ECE1590094EF}"/>
                </a:ext>
              </a:extLst>
            </p:cNvPr>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322;p5">
              <a:extLst>
                <a:ext uri="{FF2B5EF4-FFF2-40B4-BE49-F238E27FC236}">
                  <a16:creationId xmlns:a16="http://schemas.microsoft.com/office/drawing/2014/main" id="{1A0AF206-A491-DF67-3B8C-303BC132F1EA}"/>
                </a:ext>
              </a:extLst>
            </p:cNvPr>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323;p5">
              <a:extLst>
                <a:ext uri="{FF2B5EF4-FFF2-40B4-BE49-F238E27FC236}">
                  <a16:creationId xmlns:a16="http://schemas.microsoft.com/office/drawing/2014/main" id="{4B6C882C-5D85-9D9C-B44D-02C8069AF37A}"/>
                </a:ext>
              </a:extLst>
            </p:cNvPr>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324;p5">
              <a:extLst>
                <a:ext uri="{FF2B5EF4-FFF2-40B4-BE49-F238E27FC236}">
                  <a16:creationId xmlns:a16="http://schemas.microsoft.com/office/drawing/2014/main" id="{D32B4E71-4FE2-CFED-34E4-893E844F887F}"/>
                </a:ext>
              </a:extLst>
            </p:cNvPr>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325;p5">
              <a:extLst>
                <a:ext uri="{FF2B5EF4-FFF2-40B4-BE49-F238E27FC236}">
                  <a16:creationId xmlns:a16="http://schemas.microsoft.com/office/drawing/2014/main" id="{462513F0-0928-894B-8775-00B9981D70D2}"/>
                </a:ext>
              </a:extLst>
            </p:cNvPr>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326;p5">
              <a:extLst>
                <a:ext uri="{FF2B5EF4-FFF2-40B4-BE49-F238E27FC236}">
                  <a16:creationId xmlns:a16="http://schemas.microsoft.com/office/drawing/2014/main" id="{FC74919B-B841-E17A-C3DA-DA1366EC198F}"/>
                </a:ext>
              </a:extLst>
            </p:cNvPr>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327;p5">
              <a:extLst>
                <a:ext uri="{FF2B5EF4-FFF2-40B4-BE49-F238E27FC236}">
                  <a16:creationId xmlns:a16="http://schemas.microsoft.com/office/drawing/2014/main" id="{6487B114-5A5C-4194-C0F4-B0FF301599D1}"/>
                </a:ext>
              </a:extLst>
            </p:cNvPr>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328;p5">
              <a:extLst>
                <a:ext uri="{FF2B5EF4-FFF2-40B4-BE49-F238E27FC236}">
                  <a16:creationId xmlns:a16="http://schemas.microsoft.com/office/drawing/2014/main" id="{C5DCF5E6-2634-6C93-0173-76A533C6A4F2}"/>
                </a:ext>
              </a:extLst>
            </p:cNvPr>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329;p5">
              <a:extLst>
                <a:ext uri="{FF2B5EF4-FFF2-40B4-BE49-F238E27FC236}">
                  <a16:creationId xmlns:a16="http://schemas.microsoft.com/office/drawing/2014/main" id="{AD4BC7B9-B61B-F86B-4242-D2C772F41A73}"/>
                </a:ext>
              </a:extLst>
            </p:cNvPr>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330;p5">
              <a:extLst>
                <a:ext uri="{FF2B5EF4-FFF2-40B4-BE49-F238E27FC236}">
                  <a16:creationId xmlns:a16="http://schemas.microsoft.com/office/drawing/2014/main" id="{192809D7-1623-237A-18DE-31C6A24925AD}"/>
                </a:ext>
              </a:extLst>
            </p:cNvPr>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331;p5">
              <a:extLst>
                <a:ext uri="{FF2B5EF4-FFF2-40B4-BE49-F238E27FC236}">
                  <a16:creationId xmlns:a16="http://schemas.microsoft.com/office/drawing/2014/main" id="{807F7432-8857-D083-ECAB-29072E746B5D}"/>
                </a:ext>
              </a:extLst>
            </p:cNvPr>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332;p5">
              <a:extLst>
                <a:ext uri="{FF2B5EF4-FFF2-40B4-BE49-F238E27FC236}">
                  <a16:creationId xmlns:a16="http://schemas.microsoft.com/office/drawing/2014/main" id="{8587D7A0-FFEA-7BA5-F6A4-C5115C64C123}"/>
                </a:ext>
              </a:extLst>
            </p:cNvPr>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333;p5">
              <a:extLst>
                <a:ext uri="{FF2B5EF4-FFF2-40B4-BE49-F238E27FC236}">
                  <a16:creationId xmlns:a16="http://schemas.microsoft.com/office/drawing/2014/main" id="{D7EDD9D3-7EC9-44CF-4F8B-27639EB94E37}"/>
                </a:ext>
              </a:extLst>
            </p:cNvPr>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334;p5">
              <a:extLst>
                <a:ext uri="{FF2B5EF4-FFF2-40B4-BE49-F238E27FC236}">
                  <a16:creationId xmlns:a16="http://schemas.microsoft.com/office/drawing/2014/main" id="{8336F8FC-6483-E1AB-BD68-E7C4B1A20DD5}"/>
                </a:ext>
              </a:extLst>
            </p:cNvPr>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335;p5">
              <a:extLst>
                <a:ext uri="{FF2B5EF4-FFF2-40B4-BE49-F238E27FC236}">
                  <a16:creationId xmlns:a16="http://schemas.microsoft.com/office/drawing/2014/main" id="{B6AB9C6A-FEE3-1D80-A878-D30A346AD9E1}"/>
                </a:ext>
              </a:extLst>
            </p:cNvPr>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336;p5">
              <a:extLst>
                <a:ext uri="{FF2B5EF4-FFF2-40B4-BE49-F238E27FC236}">
                  <a16:creationId xmlns:a16="http://schemas.microsoft.com/office/drawing/2014/main" id="{7E32D69C-A41E-157B-7BC6-59375FCD7947}"/>
                </a:ext>
              </a:extLst>
            </p:cNvPr>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337;p5">
              <a:extLst>
                <a:ext uri="{FF2B5EF4-FFF2-40B4-BE49-F238E27FC236}">
                  <a16:creationId xmlns:a16="http://schemas.microsoft.com/office/drawing/2014/main" id="{BF71638F-8B5F-FC24-131E-CCEE97D232EC}"/>
                </a:ext>
              </a:extLst>
            </p:cNvPr>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338;p5">
              <a:extLst>
                <a:ext uri="{FF2B5EF4-FFF2-40B4-BE49-F238E27FC236}">
                  <a16:creationId xmlns:a16="http://schemas.microsoft.com/office/drawing/2014/main" id="{D0008D4E-A946-D722-4AF3-F3E45C907C63}"/>
                </a:ext>
              </a:extLst>
            </p:cNvPr>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339;p5">
              <a:extLst>
                <a:ext uri="{FF2B5EF4-FFF2-40B4-BE49-F238E27FC236}">
                  <a16:creationId xmlns:a16="http://schemas.microsoft.com/office/drawing/2014/main" id="{A6BED963-577B-C55F-420F-BE836CBD790A}"/>
                </a:ext>
              </a:extLst>
            </p:cNvPr>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340;p5">
              <a:extLst>
                <a:ext uri="{FF2B5EF4-FFF2-40B4-BE49-F238E27FC236}">
                  <a16:creationId xmlns:a16="http://schemas.microsoft.com/office/drawing/2014/main" id="{C5FB9101-EE0B-B2E0-DE7F-D7A01C7C8E1B}"/>
                </a:ext>
              </a:extLst>
            </p:cNvPr>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341;p5">
              <a:extLst>
                <a:ext uri="{FF2B5EF4-FFF2-40B4-BE49-F238E27FC236}">
                  <a16:creationId xmlns:a16="http://schemas.microsoft.com/office/drawing/2014/main" id="{894FDE62-1E73-3E2E-4E23-3BB13E0B185E}"/>
                </a:ext>
              </a:extLst>
            </p:cNvPr>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342;p5">
              <a:extLst>
                <a:ext uri="{FF2B5EF4-FFF2-40B4-BE49-F238E27FC236}">
                  <a16:creationId xmlns:a16="http://schemas.microsoft.com/office/drawing/2014/main" id="{1AA30A64-4C52-C472-B6F4-3045B1A444F9}"/>
                </a:ext>
              </a:extLst>
            </p:cNvPr>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343;p5">
              <a:extLst>
                <a:ext uri="{FF2B5EF4-FFF2-40B4-BE49-F238E27FC236}">
                  <a16:creationId xmlns:a16="http://schemas.microsoft.com/office/drawing/2014/main" id="{0BD2F3BA-1F42-7424-A739-5785FF64C42B}"/>
                </a:ext>
              </a:extLst>
            </p:cNvPr>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344;p5">
              <a:extLst>
                <a:ext uri="{FF2B5EF4-FFF2-40B4-BE49-F238E27FC236}">
                  <a16:creationId xmlns:a16="http://schemas.microsoft.com/office/drawing/2014/main" id="{864FD826-4B09-D18D-768A-347447C3004D}"/>
                </a:ext>
              </a:extLst>
            </p:cNvPr>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345;p5">
              <a:extLst>
                <a:ext uri="{FF2B5EF4-FFF2-40B4-BE49-F238E27FC236}">
                  <a16:creationId xmlns:a16="http://schemas.microsoft.com/office/drawing/2014/main" id="{7FF52D68-B0AB-34B0-637D-697083004B7F}"/>
                </a:ext>
              </a:extLst>
            </p:cNvPr>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346;p5">
              <a:extLst>
                <a:ext uri="{FF2B5EF4-FFF2-40B4-BE49-F238E27FC236}">
                  <a16:creationId xmlns:a16="http://schemas.microsoft.com/office/drawing/2014/main" id="{2EAC2AF8-8664-1BF0-6C76-C2E3E9532E5C}"/>
                </a:ext>
              </a:extLst>
            </p:cNvPr>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347;p5">
              <a:extLst>
                <a:ext uri="{FF2B5EF4-FFF2-40B4-BE49-F238E27FC236}">
                  <a16:creationId xmlns:a16="http://schemas.microsoft.com/office/drawing/2014/main" id="{FC4CC302-1453-CA79-A0FA-56410D5E7909}"/>
                </a:ext>
              </a:extLst>
            </p:cNvPr>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348;p5">
              <a:extLst>
                <a:ext uri="{FF2B5EF4-FFF2-40B4-BE49-F238E27FC236}">
                  <a16:creationId xmlns:a16="http://schemas.microsoft.com/office/drawing/2014/main" id="{F1B295AA-E0FD-D496-1377-5F787409A231}"/>
                </a:ext>
              </a:extLst>
            </p:cNvPr>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349;p5">
              <a:extLst>
                <a:ext uri="{FF2B5EF4-FFF2-40B4-BE49-F238E27FC236}">
                  <a16:creationId xmlns:a16="http://schemas.microsoft.com/office/drawing/2014/main" id="{BDD86904-0760-0D90-C43D-F094EE6D9EB2}"/>
                </a:ext>
              </a:extLst>
            </p:cNvPr>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350;p5">
              <a:extLst>
                <a:ext uri="{FF2B5EF4-FFF2-40B4-BE49-F238E27FC236}">
                  <a16:creationId xmlns:a16="http://schemas.microsoft.com/office/drawing/2014/main" id="{5826997B-03BD-BA8C-4F11-017EAE12700D}"/>
                </a:ext>
              </a:extLst>
            </p:cNvPr>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351;p5">
              <a:extLst>
                <a:ext uri="{FF2B5EF4-FFF2-40B4-BE49-F238E27FC236}">
                  <a16:creationId xmlns:a16="http://schemas.microsoft.com/office/drawing/2014/main" id="{BE731CD2-B6EB-1745-1928-7A2624AF5F24}"/>
                </a:ext>
              </a:extLst>
            </p:cNvPr>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352;p5">
              <a:extLst>
                <a:ext uri="{FF2B5EF4-FFF2-40B4-BE49-F238E27FC236}">
                  <a16:creationId xmlns:a16="http://schemas.microsoft.com/office/drawing/2014/main" id="{95DC782A-6FAF-55D3-AE7C-F00E10B9E404}"/>
                </a:ext>
              </a:extLst>
            </p:cNvPr>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353;p5">
              <a:extLst>
                <a:ext uri="{FF2B5EF4-FFF2-40B4-BE49-F238E27FC236}">
                  <a16:creationId xmlns:a16="http://schemas.microsoft.com/office/drawing/2014/main" id="{DFC8700F-6E29-1E8E-87D4-E5FBD6E851C9}"/>
                </a:ext>
              </a:extLst>
            </p:cNvPr>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354;p5">
              <a:extLst>
                <a:ext uri="{FF2B5EF4-FFF2-40B4-BE49-F238E27FC236}">
                  <a16:creationId xmlns:a16="http://schemas.microsoft.com/office/drawing/2014/main" id="{52897162-0610-BB24-74C2-F2C60A2760B5}"/>
                </a:ext>
              </a:extLst>
            </p:cNvPr>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355;p5">
              <a:extLst>
                <a:ext uri="{FF2B5EF4-FFF2-40B4-BE49-F238E27FC236}">
                  <a16:creationId xmlns:a16="http://schemas.microsoft.com/office/drawing/2014/main" id="{C7E7601A-C1F2-EB2D-1CD2-A53FE46F34C9}"/>
                </a:ext>
              </a:extLst>
            </p:cNvPr>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356;p5">
              <a:extLst>
                <a:ext uri="{FF2B5EF4-FFF2-40B4-BE49-F238E27FC236}">
                  <a16:creationId xmlns:a16="http://schemas.microsoft.com/office/drawing/2014/main" id="{8BC73C6B-96B1-5BF6-B5FD-E39DDDA10754}"/>
                </a:ext>
              </a:extLst>
            </p:cNvPr>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2357;p5">
              <a:extLst>
                <a:ext uri="{FF2B5EF4-FFF2-40B4-BE49-F238E27FC236}">
                  <a16:creationId xmlns:a16="http://schemas.microsoft.com/office/drawing/2014/main" id="{5F74A6A0-A37A-3EA7-435C-318494B2B040}"/>
                </a:ext>
              </a:extLst>
            </p:cNvPr>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2358;p5">
              <a:extLst>
                <a:ext uri="{FF2B5EF4-FFF2-40B4-BE49-F238E27FC236}">
                  <a16:creationId xmlns:a16="http://schemas.microsoft.com/office/drawing/2014/main" id="{5C18A2AF-5DB0-AA3A-0984-69EBF6D2E8B5}"/>
                </a:ext>
              </a:extLst>
            </p:cNvPr>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2359;p5">
              <a:extLst>
                <a:ext uri="{FF2B5EF4-FFF2-40B4-BE49-F238E27FC236}">
                  <a16:creationId xmlns:a16="http://schemas.microsoft.com/office/drawing/2014/main" id="{4518D01E-DC24-8B8A-B1CF-56B718DF94A1}"/>
                </a:ext>
              </a:extLst>
            </p:cNvPr>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2360;p5">
              <a:extLst>
                <a:ext uri="{FF2B5EF4-FFF2-40B4-BE49-F238E27FC236}">
                  <a16:creationId xmlns:a16="http://schemas.microsoft.com/office/drawing/2014/main" id="{EA0D9AAC-769C-9EC5-8BB4-F0F1A3F73532}"/>
                </a:ext>
              </a:extLst>
            </p:cNvPr>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2361;p5">
              <a:extLst>
                <a:ext uri="{FF2B5EF4-FFF2-40B4-BE49-F238E27FC236}">
                  <a16:creationId xmlns:a16="http://schemas.microsoft.com/office/drawing/2014/main" id="{E711695B-718E-A344-4D1A-4B4360E73511}"/>
                </a:ext>
              </a:extLst>
            </p:cNvPr>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2362;p5">
              <a:extLst>
                <a:ext uri="{FF2B5EF4-FFF2-40B4-BE49-F238E27FC236}">
                  <a16:creationId xmlns:a16="http://schemas.microsoft.com/office/drawing/2014/main" id="{B6E417D8-BFFD-9B2B-B3F4-745661E8A9B3}"/>
                </a:ext>
              </a:extLst>
            </p:cNvPr>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2363;p5">
              <a:extLst>
                <a:ext uri="{FF2B5EF4-FFF2-40B4-BE49-F238E27FC236}">
                  <a16:creationId xmlns:a16="http://schemas.microsoft.com/office/drawing/2014/main" id="{FD78EC50-F118-D16D-A965-61DC94742211}"/>
                </a:ext>
              </a:extLst>
            </p:cNvPr>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2364;p5">
              <a:extLst>
                <a:ext uri="{FF2B5EF4-FFF2-40B4-BE49-F238E27FC236}">
                  <a16:creationId xmlns:a16="http://schemas.microsoft.com/office/drawing/2014/main" id="{BA231334-885E-EBAF-D764-0B71F2552EB6}"/>
                </a:ext>
              </a:extLst>
            </p:cNvPr>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2365;p5">
              <a:extLst>
                <a:ext uri="{FF2B5EF4-FFF2-40B4-BE49-F238E27FC236}">
                  <a16:creationId xmlns:a16="http://schemas.microsoft.com/office/drawing/2014/main" id="{A81F92BB-5EFA-78A2-21B5-EA4146A751CE}"/>
                </a:ext>
              </a:extLst>
            </p:cNvPr>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2366;p5">
              <a:extLst>
                <a:ext uri="{FF2B5EF4-FFF2-40B4-BE49-F238E27FC236}">
                  <a16:creationId xmlns:a16="http://schemas.microsoft.com/office/drawing/2014/main" id="{7A5F01FA-F97E-CD63-A45F-19863FCF13A3}"/>
                </a:ext>
              </a:extLst>
            </p:cNvPr>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2367;p5">
              <a:extLst>
                <a:ext uri="{FF2B5EF4-FFF2-40B4-BE49-F238E27FC236}">
                  <a16:creationId xmlns:a16="http://schemas.microsoft.com/office/drawing/2014/main" id="{750561A4-AAB3-F33B-FC99-2462AC9FE4BE}"/>
                </a:ext>
              </a:extLst>
            </p:cNvPr>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2368;p5">
              <a:extLst>
                <a:ext uri="{FF2B5EF4-FFF2-40B4-BE49-F238E27FC236}">
                  <a16:creationId xmlns:a16="http://schemas.microsoft.com/office/drawing/2014/main" id="{818E21C9-2DF9-7A52-7027-EDA067BCAA6A}"/>
                </a:ext>
              </a:extLst>
            </p:cNvPr>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2369;p5">
              <a:extLst>
                <a:ext uri="{FF2B5EF4-FFF2-40B4-BE49-F238E27FC236}">
                  <a16:creationId xmlns:a16="http://schemas.microsoft.com/office/drawing/2014/main" id="{7F393FD9-9861-524A-79B0-8D35E4B3EC96}"/>
                </a:ext>
              </a:extLst>
            </p:cNvPr>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2370;p5">
              <a:extLst>
                <a:ext uri="{FF2B5EF4-FFF2-40B4-BE49-F238E27FC236}">
                  <a16:creationId xmlns:a16="http://schemas.microsoft.com/office/drawing/2014/main" id="{212B196E-1A98-9EC7-CDF6-68A194BA1E3A}"/>
                </a:ext>
              </a:extLst>
            </p:cNvPr>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2371;p5">
              <a:extLst>
                <a:ext uri="{FF2B5EF4-FFF2-40B4-BE49-F238E27FC236}">
                  <a16:creationId xmlns:a16="http://schemas.microsoft.com/office/drawing/2014/main" id="{C868DF47-FA6E-B181-D961-327AFF873B47}"/>
                </a:ext>
              </a:extLst>
            </p:cNvPr>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2372;p5">
              <a:extLst>
                <a:ext uri="{FF2B5EF4-FFF2-40B4-BE49-F238E27FC236}">
                  <a16:creationId xmlns:a16="http://schemas.microsoft.com/office/drawing/2014/main" id="{0FDCA838-6F3F-786C-5686-B8DB3AD074B4}"/>
                </a:ext>
              </a:extLst>
            </p:cNvPr>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2373;p5">
              <a:extLst>
                <a:ext uri="{FF2B5EF4-FFF2-40B4-BE49-F238E27FC236}">
                  <a16:creationId xmlns:a16="http://schemas.microsoft.com/office/drawing/2014/main" id="{D3665195-D9AB-7855-CF3C-E7EEEB47632B}"/>
                </a:ext>
              </a:extLst>
            </p:cNvPr>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2374;p5">
              <a:extLst>
                <a:ext uri="{FF2B5EF4-FFF2-40B4-BE49-F238E27FC236}">
                  <a16:creationId xmlns:a16="http://schemas.microsoft.com/office/drawing/2014/main" id="{A3603D18-9D2F-8AE9-391B-7D51BC94BC16}"/>
                </a:ext>
              </a:extLst>
            </p:cNvPr>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2375;p5">
              <a:extLst>
                <a:ext uri="{FF2B5EF4-FFF2-40B4-BE49-F238E27FC236}">
                  <a16:creationId xmlns:a16="http://schemas.microsoft.com/office/drawing/2014/main" id="{E57E06AE-0C76-81A7-C072-646F9BA39293}"/>
                </a:ext>
              </a:extLst>
            </p:cNvPr>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2376;p5">
              <a:extLst>
                <a:ext uri="{FF2B5EF4-FFF2-40B4-BE49-F238E27FC236}">
                  <a16:creationId xmlns:a16="http://schemas.microsoft.com/office/drawing/2014/main" id="{97B09D8F-1368-1CA7-D28C-94A2F1FB4ED0}"/>
                </a:ext>
              </a:extLst>
            </p:cNvPr>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2377;p5">
              <a:extLst>
                <a:ext uri="{FF2B5EF4-FFF2-40B4-BE49-F238E27FC236}">
                  <a16:creationId xmlns:a16="http://schemas.microsoft.com/office/drawing/2014/main" id="{B96C6D39-A42D-17A1-ACB9-3BF90E1F9648}"/>
                </a:ext>
              </a:extLst>
            </p:cNvPr>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2378;p5">
              <a:extLst>
                <a:ext uri="{FF2B5EF4-FFF2-40B4-BE49-F238E27FC236}">
                  <a16:creationId xmlns:a16="http://schemas.microsoft.com/office/drawing/2014/main" id="{72F2E97C-FB9E-2F8C-5AF6-7CF014608BE8}"/>
                </a:ext>
              </a:extLst>
            </p:cNvPr>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2379;p5">
              <a:extLst>
                <a:ext uri="{FF2B5EF4-FFF2-40B4-BE49-F238E27FC236}">
                  <a16:creationId xmlns:a16="http://schemas.microsoft.com/office/drawing/2014/main" id="{6EE1B4A1-0F30-3D9A-DCBF-2E4167939E9B}"/>
                </a:ext>
              </a:extLst>
            </p:cNvPr>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2380;p5">
              <a:extLst>
                <a:ext uri="{FF2B5EF4-FFF2-40B4-BE49-F238E27FC236}">
                  <a16:creationId xmlns:a16="http://schemas.microsoft.com/office/drawing/2014/main" id="{E5392D7B-44EA-41D4-2462-A6CF0227542B}"/>
                </a:ext>
              </a:extLst>
            </p:cNvPr>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2381;p5">
              <a:extLst>
                <a:ext uri="{FF2B5EF4-FFF2-40B4-BE49-F238E27FC236}">
                  <a16:creationId xmlns:a16="http://schemas.microsoft.com/office/drawing/2014/main" id="{E3DABBDE-5DDF-E99E-970D-915B87D5E13A}"/>
                </a:ext>
              </a:extLst>
            </p:cNvPr>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2382;p5">
              <a:extLst>
                <a:ext uri="{FF2B5EF4-FFF2-40B4-BE49-F238E27FC236}">
                  <a16:creationId xmlns:a16="http://schemas.microsoft.com/office/drawing/2014/main" id="{99733FB8-59D3-66CD-CC8A-C12B02648A13}"/>
                </a:ext>
              </a:extLst>
            </p:cNvPr>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2383;p5">
              <a:extLst>
                <a:ext uri="{FF2B5EF4-FFF2-40B4-BE49-F238E27FC236}">
                  <a16:creationId xmlns:a16="http://schemas.microsoft.com/office/drawing/2014/main" id="{65E1773F-CB6F-9330-A99C-E52BAB0DB065}"/>
                </a:ext>
              </a:extLst>
            </p:cNvPr>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2384;p5">
              <a:extLst>
                <a:ext uri="{FF2B5EF4-FFF2-40B4-BE49-F238E27FC236}">
                  <a16:creationId xmlns:a16="http://schemas.microsoft.com/office/drawing/2014/main" id="{DFA4C7EE-D01A-3689-3362-ADB5D754834A}"/>
                </a:ext>
              </a:extLst>
            </p:cNvPr>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2385;p5">
              <a:extLst>
                <a:ext uri="{FF2B5EF4-FFF2-40B4-BE49-F238E27FC236}">
                  <a16:creationId xmlns:a16="http://schemas.microsoft.com/office/drawing/2014/main" id="{4D7DFC1F-BC35-BE99-0FAB-AB5722994BDB}"/>
                </a:ext>
              </a:extLst>
            </p:cNvPr>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2386;p5">
              <a:extLst>
                <a:ext uri="{FF2B5EF4-FFF2-40B4-BE49-F238E27FC236}">
                  <a16:creationId xmlns:a16="http://schemas.microsoft.com/office/drawing/2014/main" id="{A94908BA-BA2D-ECE5-F739-0C8237048B61}"/>
                </a:ext>
              </a:extLst>
            </p:cNvPr>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2387;p5">
              <a:extLst>
                <a:ext uri="{FF2B5EF4-FFF2-40B4-BE49-F238E27FC236}">
                  <a16:creationId xmlns:a16="http://schemas.microsoft.com/office/drawing/2014/main" id="{5F12A71F-E833-15A6-B883-251C0AC5B670}"/>
                </a:ext>
              </a:extLst>
            </p:cNvPr>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2388;p5">
              <a:extLst>
                <a:ext uri="{FF2B5EF4-FFF2-40B4-BE49-F238E27FC236}">
                  <a16:creationId xmlns:a16="http://schemas.microsoft.com/office/drawing/2014/main" id="{CF022D43-FCB1-D0C0-74DC-B0CADBBD830E}"/>
                </a:ext>
              </a:extLst>
            </p:cNvPr>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2389;p5">
              <a:extLst>
                <a:ext uri="{FF2B5EF4-FFF2-40B4-BE49-F238E27FC236}">
                  <a16:creationId xmlns:a16="http://schemas.microsoft.com/office/drawing/2014/main" id="{5286432A-34F7-14E1-A49E-F0A612A7749A}"/>
                </a:ext>
              </a:extLst>
            </p:cNvPr>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2390;p5">
              <a:extLst>
                <a:ext uri="{FF2B5EF4-FFF2-40B4-BE49-F238E27FC236}">
                  <a16:creationId xmlns:a16="http://schemas.microsoft.com/office/drawing/2014/main" id="{1DC17417-74AB-52D1-A5EA-FD7C583A6F2A}"/>
                </a:ext>
              </a:extLst>
            </p:cNvPr>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2391;p5">
              <a:extLst>
                <a:ext uri="{FF2B5EF4-FFF2-40B4-BE49-F238E27FC236}">
                  <a16:creationId xmlns:a16="http://schemas.microsoft.com/office/drawing/2014/main" id="{E34EAC72-55A2-6104-1AC1-9BFB65C5ECBF}"/>
                </a:ext>
              </a:extLst>
            </p:cNvPr>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2392;p5">
              <a:extLst>
                <a:ext uri="{FF2B5EF4-FFF2-40B4-BE49-F238E27FC236}">
                  <a16:creationId xmlns:a16="http://schemas.microsoft.com/office/drawing/2014/main" id="{3B6D7461-309B-4154-F5A7-049A338B77CC}"/>
                </a:ext>
              </a:extLst>
            </p:cNvPr>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2393;p5">
              <a:extLst>
                <a:ext uri="{FF2B5EF4-FFF2-40B4-BE49-F238E27FC236}">
                  <a16:creationId xmlns:a16="http://schemas.microsoft.com/office/drawing/2014/main" id="{740BB3D0-42DA-DE23-96E7-409E69426480}"/>
                </a:ext>
              </a:extLst>
            </p:cNvPr>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2394;p5">
              <a:extLst>
                <a:ext uri="{FF2B5EF4-FFF2-40B4-BE49-F238E27FC236}">
                  <a16:creationId xmlns:a16="http://schemas.microsoft.com/office/drawing/2014/main" id="{C7D982FA-4F49-563D-DE40-001754246647}"/>
                </a:ext>
              </a:extLst>
            </p:cNvPr>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2395;p5">
              <a:extLst>
                <a:ext uri="{FF2B5EF4-FFF2-40B4-BE49-F238E27FC236}">
                  <a16:creationId xmlns:a16="http://schemas.microsoft.com/office/drawing/2014/main" id="{24DCE6F7-0013-D34F-6BBE-49ED860DF638}"/>
                </a:ext>
              </a:extLst>
            </p:cNvPr>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2396;p5">
              <a:extLst>
                <a:ext uri="{FF2B5EF4-FFF2-40B4-BE49-F238E27FC236}">
                  <a16:creationId xmlns:a16="http://schemas.microsoft.com/office/drawing/2014/main" id="{3FD7F333-D0FB-DE3C-FA6D-7C703ED3EEFF}"/>
                </a:ext>
              </a:extLst>
            </p:cNvPr>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2397;p5">
              <a:extLst>
                <a:ext uri="{FF2B5EF4-FFF2-40B4-BE49-F238E27FC236}">
                  <a16:creationId xmlns:a16="http://schemas.microsoft.com/office/drawing/2014/main" id="{1701D596-2C67-3E15-7BED-97E6C1424E1F}"/>
                </a:ext>
              </a:extLst>
            </p:cNvPr>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2398;p5">
              <a:extLst>
                <a:ext uri="{FF2B5EF4-FFF2-40B4-BE49-F238E27FC236}">
                  <a16:creationId xmlns:a16="http://schemas.microsoft.com/office/drawing/2014/main" id="{B84FD92B-778E-276B-67E7-5302296FF5C5}"/>
                </a:ext>
              </a:extLst>
            </p:cNvPr>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2399;p5">
              <a:extLst>
                <a:ext uri="{FF2B5EF4-FFF2-40B4-BE49-F238E27FC236}">
                  <a16:creationId xmlns:a16="http://schemas.microsoft.com/office/drawing/2014/main" id="{14416E99-8D5C-9AB2-44EC-92F6778494A7}"/>
                </a:ext>
              </a:extLst>
            </p:cNvPr>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2400;p5">
              <a:extLst>
                <a:ext uri="{FF2B5EF4-FFF2-40B4-BE49-F238E27FC236}">
                  <a16:creationId xmlns:a16="http://schemas.microsoft.com/office/drawing/2014/main" id="{6589395E-A7DC-5E04-6002-81B27C7F2FA8}"/>
                </a:ext>
              </a:extLst>
            </p:cNvPr>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2401;p5">
              <a:extLst>
                <a:ext uri="{FF2B5EF4-FFF2-40B4-BE49-F238E27FC236}">
                  <a16:creationId xmlns:a16="http://schemas.microsoft.com/office/drawing/2014/main" id="{3B73F3DD-3AA5-CD6B-AFB8-EEFE20B19C96}"/>
                </a:ext>
              </a:extLst>
            </p:cNvPr>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2402;p5">
              <a:extLst>
                <a:ext uri="{FF2B5EF4-FFF2-40B4-BE49-F238E27FC236}">
                  <a16:creationId xmlns:a16="http://schemas.microsoft.com/office/drawing/2014/main" id="{5EBD36E6-8EF1-91E4-1EFE-C88C325ECCFD}"/>
                </a:ext>
              </a:extLst>
            </p:cNvPr>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2403;p5">
              <a:extLst>
                <a:ext uri="{FF2B5EF4-FFF2-40B4-BE49-F238E27FC236}">
                  <a16:creationId xmlns:a16="http://schemas.microsoft.com/office/drawing/2014/main" id="{90733AB2-B305-ED4D-F659-8E254823280E}"/>
                </a:ext>
              </a:extLst>
            </p:cNvPr>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2404;p5">
              <a:extLst>
                <a:ext uri="{FF2B5EF4-FFF2-40B4-BE49-F238E27FC236}">
                  <a16:creationId xmlns:a16="http://schemas.microsoft.com/office/drawing/2014/main" id="{E705672A-A098-6BA1-6F61-A9F91A4C1557}"/>
                </a:ext>
              </a:extLst>
            </p:cNvPr>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2405;p5">
              <a:extLst>
                <a:ext uri="{FF2B5EF4-FFF2-40B4-BE49-F238E27FC236}">
                  <a16:creationId xmlns:a16="http://schemas.microsoft.com/office/drawing/2014/main" id="{49C66262-5A7B-F91E-5985-9030274D90C3}"/>
                </a:ext>
              </a:extLst>
            </p:cNvPr>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2406;p5">
              <a:extLst>
                <a:ext uri="{FF2B5EF4-FFF2-40B4-BE49-F238E27FC236}">
                  <a16:creationId xmlns:a16="http://schemas.microsoft.com/office/drawing/2014/main" id="{74AE7034-C88C-C589-58DF-11FF63DAE6ED}"/>
                </a:ext>
              </a:extLst>
            </p:cNvPr>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2407;p5">
              <a:extLst>
                <a:ext uri="{FF2B5EF4-FFF2-40B4-BE49-F238E27FC236}">
                  <a16:creationId xmlns:a16="http://schemas.microsoft.com/office/drawing/2014/main" id="{05453390-E3BD-F7A3-95AF-E05E18D219D4}"/>
                </a:ext>
              </a:extLst>
            </p:cNvPr>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2408;p5">
              <a:extLst>
                <a:ext uri="{FF2B5EF4-FFF2-40B4-BE49-F238E27FC236}">
                  <a16:creationId xmlns:a16="http://schemas.microsoft.com/office/drawing/2014/main" id="{879BE5B2-C7B4-6DDE-C518-1DFF1AA212BB}"/>
                </a:ext>
              </a:extLst>
            </p:cNvPr>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2409;p5">
              <a:extLst>
                <a:ext uri="{FF2B5EF4-FFF2-40B4-BE49-F238E27FC236}">
                  <a16:creationId xmlns:a16="http://schemas.microsoft.com/office/drawing/2014/main" id="{BDCF3449-9FFE-2C40-BFD4-124BD4D9BBAE}"/>
                </a:ext>
              </a:extLst>
            </p:cNvPr>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2410;p5">
              <a:extLst>
                <a:ext uri="{FF2B5EF4-FFF2-40B4-BE49-F238E27FC236}">
                  <a16:creationId xmlns:a16="http://schemas.microsoft.com/office/drawing/2014/main" id="{EFFFA98F-520A-F1FD-CFBC-47890FFA332C}"/>
                </a:ext>
              </a:extLst>
            </p:cNvPr>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2411;p5">
              <a:extLst>
                <a:ext uri="{FF2B5EF4-FFF2-40B4-BE49-F238E27FC236}">
                  <a16:creationId xmlns:a16="http://schemas.microsoft.com/office/drawing/2014/main" id="{89F566A2-3651-D3D1-BE19-48D064B0671B}"/>
                </a:ext>
              </a:extLst>
            </p:cNvPr>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2412;p5">
              <a:extLst>
                <a:ext uri="{FF2B5EF4-FFF2-40B4-BE49-F238E27FC236}">
                  <a16:creationId xmlns:a16="http://schemas.microsoft.com/office/drawing/2014/main" id="{22C01880-1C4D-D51D-63C6-E4543DFB9D40}"/>
                </a:ext>
              </a:extLst>
            </p:cNvPr>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2413;p5">
              <a:extLst>
                <a:ext uri="{FF2B5EF4-FFF2-40B4-BE49-F238E27FC236}">
                  <a16:creationId xmlns:a16="http://schemas.microsoft.com/office/drawing/2014/main" id="{2A2623AA-116E-DC31-F563-0D25E856B204}"/>
                </a:ext>
              </a:extLst>
            </p:cNvPr>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2414;p5">
              <a:extLst>
                <a:ext uri="{FF2B5EF4-FFF2-40B4-BE49-F238E27FC236}">
                  <a16:creationId xmlns:a16="http://schemas.microsoft.com/office/drawing/2014/main" id="{59AF17E3-937B-AC5B-BDE8-28E814949085}"/>
                </a:ext>
              </a:extLst>
            </p:cNvPr>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2415;p5">
              <a:extLst>
                <a:ext uri="{FF2B5EF4-FFF2-40B4-BE49-F238E27FC236}">
                  <a16:creationId xmlns:a16="http://schemas.microsoft.com/office/drawing/2014/main" id="{79DA63F5-E2CE-A4AB-ED0C-838057E70822}"/>
                </a:ext>
              </a:extLst>
            </p:cNvPr>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2416;p5">
              <a:extLst>
                <a:ext uri="{FF2B5EF4-FFF2-40B4-BE49-F238E27FC236}">
                  <a16:creationId xmlns:a16="http://schemas.microsoft.com/office/drawing/2014/main" id="{C48C09AB-8A2B-3E83-E1EE-5C0F790BFC48}"/>
                </a:ext>
              </a:extLst>
            </p:cNvPr>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2417;p5">
              <a:extLst>
                <a:ext uri="{FF2B5EF4-FFF2-40B4-BE49-F238E27FC236}">
                  <a16:creationId xmlns:a16="http://schemas.microsoft.com/office/drawing/2014/main" id="{4C1A9AC3-346F-69C6-E3B1-089B2559AFBC}"/>
                </a:ext>
              </a:extLst>
            </p:cNvPr>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2418;p5">
              <a:extLst>
                <a:ext uri="{FF2B5EF4-FFF2-40B4-BE49-F238E27FC236}">
                  <a16:creationId xmlns:a16="http://schemas.microsoft.com/office/drawing/2014/main" id="{EE68FEF5-E872-DD1D-B25B-347889920491}"/>
                </a:ext>
              </a:extLst>
            </p:cNvPr>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2419;p5">
              <a:extLst>
                <a:ext uri="{FF2B5EF4-FFF2-40B4-BE49-F238E27FC236}">
                  <a16:creationId xmlns:a16="http://schemas.microsoft.com/office/drawing/2014/main" id="{74B67577-6323-C713-61F1-6B28519901F0}"/>
                </a:ext>
              </a:extLst>
            </p:cNvPr>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2420;p5">
              <a:extLst>
                <a:ext uri="{FF2B5EF4-FFF2-40B4-BE49-F238E27FC236}">
                  <a16:creationId xmlns:a16="http://schemas.microsoft.com/office/drawing/2014/main" id="{6B8342F3-F4E0-63A0-9AD8-FF87C52814F5}"/>
                </a:ext>
              </a:extLst>
            </p:cNvPr>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2421;p5">
              <a:extLst>
                <a:ext uri="{FF2B5EF4-FFF2-40B4-BE49-F238E27FC236}">
                  <a16:creationId xmlns:a16="http://schemas.microsoft.com/office/drawing/2014/main" id="{403C6FFB-9394-0B6B-EC29-C90B4C9A63D7}"/>
                </a:ext>
              </a:extLst>
            </p:cNvPr>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2422;p5">
              <a:extLst>
                <a:ext uri="{FF2B5EF4-FFF2-40B4-BE49-F238E27FC236}">
                  <a16:creationId xmlns:a16="http://schemas.microsoft.com/office/drawing/2014/main" id="{5467C644-3869-2BF8-E7F8-D16BB6120224}"/>
                </a:ext>
              </a:extLst>
            </p:cNvPr>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2423;p5">
              <a:extLst>
                <a:ext uri="{FF2B5EF4-FFF2-40B4-BE49-F238E27FC236}">
                  <a16:creationId xmlns:a16="http://schemas.microsoft.com/office/drawing/2014/main" id="{CD781070-E122-8383-21DD-72BCB29D60AD}"/>
                </a:ext>
              </a:extLst>
            </p:cNvPr>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2424;p5">
              <a:extLst>
                <a:ext uri="{FF2B5EF4-FFF2-40B4-BE49-F238E27FC236}">
                  <a16:creationId xmlns:a16="http://schemas.microsoft.com/office/drawing/2014/main" id="{AB974482-645F-8911-1998-FAB497623A5C}"/>
                </a:ext>
              </a:extLst>
            </p:cNvPr>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2425;p5">
              <a:extLst>
                <a:ext uri="{FF2B5EF4-FFF2-40B4-BE49-F238E27FC236}">
                  <a16:creationId xmlns:a16="http://schemas.microsoft.com/office/drawing/2014/main" id="{F00062AD-A407-A7AF-FC66-7389203BEB5C}"/>
                </a:ext>
              </a:extLst>
            </p:cNvPr>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2426;p5">
              <a:extLst>
                <a:ext uri="{FF2B5EF4-FFF2-40B4-BE49-F238E27FC236}">
                  <a16:creationId xmlns:a16="http://schemas.microsoft.com/office/drawing/2014/main" id="{9E31F1B3-5CFB-16F4-1A3F-07DEFA6E7A6A}"/>
                </a:ext>
              </a:extLst>
            </p:cNvPr>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2427;p5">
              <a:extLst>
                <a:ext uri="{FF2B5EF4-FFF2-40B4-BE49-F238E27FC236}">
                  <a16:creationId xmlns:a16="http://schemas.microsoft.com/office/drawing/2014/main" id="{D11995C2-F202-D404-FCC8-07805E2D20D2}"/>
                </a:ext>
              </a:extLst>
            </p:cNvPr>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2428;p5">
              <a:extLst>
                <a:ext uri="{FF2B5EF4-FFF2-40B4-BE49-F238E27FC236}">
                  <a16:creationId xmlns:a16="http://schemas.microsoft.com/office/drawing/2014/main" id="{415A64E1-A6E0-859D-52A9-3AAC5B59BD43}"/>
                </a:ext>
              </a:extLst>
            </p:cNvPr>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2429;p5">
              <a:extLst>
                <a:ext uri="{FF2B5EF4-FFF2-40B4-BE49-F238E27FC236}">
                  <a16:creationId xmlns:a16="http://schemas.microsoft.com/office/drawing/2014/main" id="{0ED59E26-4DF0-2079-DE37-8D98A2B9A22C}"/>
                </a:ext>
              </a:extLst>
            </p:cNvPr>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2430;p5">
              <a:extLst>
                <a:ext uri="{FF2B5EF4-FFF2-40B4-BE49-F238E27FC236}">
                  <a16:creationId xmlns:a16="http://schemas.microsoft.com/office/drawing/2014/main" id="{D750CF04-5E8E-599E-106A-B17F6EEF776F}"/>
                </a:ext>
              </a:extLst>
            </p:cNvPr>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2431;p5">
              <a:extLst>
                <a:ext uri="{FF2B5EF4-FFF2-40B4-BE49-F238E27FC236}">
                  <a16:creationId xmlns:a16="http://schemas.microsoft.com/office/drawing/2014/main" id="{EC31A342-08A9-AC08-A82D-AC8A93CF127E}"/>
                </a:ext>
              </a:extLst>
            </p:cNvPr>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2432;p5">
              <a:extLst>
                <a:ext uri="{FF2B5EF4-FFF2-40B4-BE49-F238E27FC236}">
                  <a16:creationId xmlns:a16="http://schemas.microsoft.com/office/drawing/2014/main" id="{5C87F53A-2204-06B7-63F2-8C46B3184335}"/>
                </a:ext>
              </a:extLst>
            </p:cNvPr>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2433;p5">
              <a:extLst>
                <a:ext uri="{FF2B5EF4-FFF2-40B4-BE49-F238E27FC236}">
                  <a16:creationId xmlns:a16="http://schemas.microsoft.com/office/drawing/2014/main" id="{C1A2E9D0-3A58-72EB-C756-73843507A455}"/>
                </a:ext>
              </a:extLst>
            </p:cNvPr>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2434;p5">
              <a:extLst>
                <a:ext uri="{FF2B5EF4-FFF2-40B4-BE49-F238E27FC236}">
                  <a16:creationId xmlns:a16="http://schemas.microsoft.com/office/drawing/2014/main" id="{69B0863D-8468-D9E6-E4A0-36FC92F0F9BD}"/>
                </a:ext>
              </a:extLst>
            </p:cNvPr>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2435;p5">
              <a:extLst>
                <a:ext uri="{FF2B5EF4-FFF2-40B4-BE49-F238E27FC236}">
                  <a16:creationId xmlns:a16="http://schemas.microsoft.com/office/drawing/2014/main" id="{F7436E76-6A1C-5BBA-E6D2-39B7F58B6134}"/>
                </a:ext>
              </a:extLst>
            </p:cNvPr>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2436;p5">
              <a:extLst>
                <a:ext uri="{FF2B5EF4-FFF2-40B4-BE49-F238E27FC236}">
                  <a16:creationId xmlns:a16="http://schemas.microsoft.com/office/drawing/2014/main" id="{F5772FFC-68CC-5EFD-4844-C6E0587C5D99}"/>
                </a:ext>
              </a:extLst>
            </p:cNvPr>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2437;p5">
              <a:extLst>
                <a:ext uri="{FF2B5EF4-FFF2-40B4-BE49-F238E27FC236}">
                  <a16:creationId xmlns:a16="http://schemas.microsoft.com/office/drawing/2014/main" id="{9758802D-6DDB-36DB-1CA7-CB66B1152D10}"/>
                </a:ext>
              </a:extLst>
            </p:cNvPr>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2438;p5">
              <a:extLst>
                <a:ext uri="{FF2B5EF4-FFF2-40B4-BE49-F238E27FC236}">
                  <a16:creationId xmlns:a16="http://schemas.microsoft.com/office/drawing/2014/main" id="{91924974-618F-1DA9-4421-C48D9482EB83}"/>
                </a:ext>
              </a:extLst>
            </p:cNvPr>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2439;p5">
              <a:extLst>
                <a:ext uri="{FF2B5EF4-FFF2-40B4-BE49-F238E27FC236}">
                  <a16:creationId xmlns:a16="http://schemas.microsoft.com/office/drawing/2014/main" id="{D817B3BC-33F9-E44C-1805-3C6B952DCC4A}"/>
                </a:ext>
              </a:extLst>
            </p:cNvPr>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2440;p5">
              <a:extLst>
                <a:ext uri="{FF2B5EF4-FFF2-40B4-BE49-F238E27FC236}">
                  <a16:creationId xmlns:a16="http://schemas.microsoft.com/office/drawing/2014/main" id="{DB924DAB-9A73-FE30-9B14-19DAC0353365}"/>
                </a:ext>
              </a:extLst>
            </p:cNvPr>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2441;p5">
              <a:extLst>
                <a:ext uri="{FF2B5EF4-FFF2-40B4-BE49-F238E27FC236}">
                  <a16:creationId xmlns:a16="http://schemas.microsoft.com/office/drawing/2014/main" id="{EF7D991E-60B4-2D27-0EDB-1F7C7AC50B70}"/>
                </a:ext>
              </a:extLst>
            </p:cNvPr>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2442;p5">
              <a:extLst>
                <a:ext uri="{FF2B5EF4-FFF2-40B4-BE49-F238E27FC236}">
                  <a16:creationId xmlns:a16="http://schemas.microsoft.com/office/drawing/2014/main" id="{FA012D4B-5C1A-E3A6-DDDF-379929220C1A}"/>
                </a:ext>
              </a:extLst>
            </p:cNvPr>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2443;p5">
              <a:extLst>
                <a:ext uri="{FF2B5EF4-FFF2-40B4-BE49-F238E27FC236}">
                  <a16:creationId xmlns:a16="http://schemas.microsoft.com/office/drawing/2014/main" id="{37B3D863-3C7E-BC78-860F-11A7C63A8C5A}"/>
                </a:ext>
              </a:extLst>
            </p:cNvPr>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2444;p5">
              <a:extLst>
                <a:ext uri="{FF2B5EF4-FFF2-40B4-BE49-F238E27FC236}">
                  <a16:creationId xmlns:a16="http://schemas.microsoft.com/office/drawing/2014/main" id="{E99404C2-D8B9-607F-7AE2-D91C3E2DCB56}"/>
                </a:ext>
              </a:extLst>
            </p:cNvPr>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2445;p5">
              <a:extLst>
                <a:ext uri="{FF2B5EF4-FFF2-40B4-BE49-F238E27FC236}">
                  <a16:creationId xmlns:a16="http://schemas.microsoft.com/office/drawing/2014/main" id="{A6DD76B3-CA28-66AB-D83F-FB638958A4ED}"/>
                </a:ext>
              </a:extLst>
            </p:cNvPr>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2446;p5">
              <a:extLst>
                <a:ext uri="{FF2B5EF4-FFF2-40B4-BE49-F238E27FC236}">
                  <a16:creationId xmlns:a16="http://schemas.microsoft.com/office/drawing/2014/main" id="{58350F29-8844-4A60-E4DC-9277FA2BBF74}"/>
                </a:ext>
              </a:extLst>
            </p:cNvPr>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2447;p5">
              <a:extLst>
                <a:ext uri="{FF2B5EF4-FFF2-40B4-BE49-F238E27FC236}">
                  <a16:creationId xmlns:a16="http://schemas.microsoft.com/office/drawing/2014/main" id="{524CA4D8-720C-F933-DE17-0701922B3A3F}"/>
                </a:ext>
              </a:extLst>
            </p:cNvPr>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2448;p5">
              <a:extLst>
                <a:ext uri="{FF2B5EF4-FFF2-40B4-BE49-F238E27FC236}">
                  <a16:creationId xmlns:a16="http://schemas.microsoft.com/office/drawing/2014/main" id="{BA605EA6-FA79-2637-6D0A-3BC49C1BAA21}"/>
                </a:ext>
              </a:extLst>
            </p:cNvPr>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2449;p5">
              <a:extLst>
                <a:ext uri="{FF2B5EF4-FFF2-40B4-BE49-F238E27FC236}">
                  <a16:creationId xmlns:a16="http://schemas.microsoft.com/office/drawing/2014/main" id="{60CBABF9-740A-0BF2-E8F9-CAAEF47A06E5}"/>
                </a:ext>
              </a:extLst>
            </p:cNvPr>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2450;p5">
              <a:extLst>
                <a:ext uri="{FF2B5EF4-FFF2-40B4-BE49-F238E27FC236}">
                  <a16:creationId xmlns:a16="http://schemas.microsoft.com/office/drawing/2014/main" id="{3C3D0DE7-F479-7497-F2B3-FECD1369C47E}"/>
                </a:ext>
              </a:extLst>
            </p:cNvPr>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2451;p5">
              <a:extLst>
                <a:ext uri="{FF2B5EF4-FFF2-40B4-BE49-F238E27FC236}">
                  <a16:creationId xmlns:a16="http://schemas.microsoft.com/office/drawing/2014/main" id="{2B7D024E-538F-90C3-BFA2-45CE69A99626}"/>
                </a:ext>
              </a:extLst>
            </p:cNvPr>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2452;p5">
              <a:extLst>
                <a:ext uri="{FF2B5EF4-FFF2-40B4-BE49-F238E27FC236}">
                  <a16:creationId xmlns:a16="http://schemas.microsoft.com/office/drawing/2014/main" id="{2BBE9B64-11B3-BE54-2C21-D4232F1896D0}"/>
                </a:ext>
              </a:extLst>
            </p:cNvPr>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2453;p5">
              <a:extLst>
                <a:ext uri="{FF2B5EF4-FFF2-40B4-BE49-F238E27FC236}">
                  <a16:creationId xmlns:a16="http://schemas.microsoft.com/office/drawing/2014/main" id="{4E4356F7-06AD-42D4-15B8-35444BA44DCE}"/>
                </a:ext>
              </a:extLst>
            </p:cNvPr>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2454;p5">
              <a:extLst>
                <a:ext uri="{FF2B5EF4-FFF2-40B4-BE49-F238E27FC236}">
                  <a16:creationId xmlns:a16="http://schemas.microsoft.com/office/drawing/2014/main" id="{5A7323C9-CF4D-9BBC-6085-1C23D9BF6092}"/>
                </a:ext>
              </a:extLst>
            </p:cNvPr>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2455;p5">
              <a:extLst>
                <a:ext uri="{FF2B5EF4-FFF2-40B4-BE49-F238E27FC236}">
                  <a16:creationId xmlns:a16="http://schemas.microsoft.com/office/drawing/2014/main" id="{7D1B526F-61A6-2640-33F7-FCF4F168B46B}"/>
                </a:ext>
              </a:extLst>
            </p:cNvPr>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2456;p5">
              <a:extLst>
                <a:ext uri="{FF2B5EF4-FFF2-40B4-BE49-F238E27FC236}">
                  <a16:creationId xmlns:a16="http://schemas.microsoft.com/office/drawing/2014/main" id="{3763144D-12D9-6707-142E-0E2AA91F80EC}"/>
                </a:ext>
              </a:extLst>
            </p:cNvPr>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2457;p5">
              <a:extLst>
                <a:ext uri="{FF2B5EF4-FFF2-40B4-BE49-F238E27FC236}">
                  <a16:creationId xmlns:a16="http://schemas.microsoft.com/office/drawing/2014/main" id="{63933DB6-1CC9-B739-7CB1-D62DBFA33051}"/>
                </a:ext>
              </a:extLst>
            </p:cNvPr>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2458;p5">
              <a:extLst>
                <a:ext uri="{FF2B5EF4-FFF2-40B4-BE49-F238E27FC236}">
                  <a16:creationId xmlns:a16="http://schemas.microsoft.com/office/drawing/2014/main" id="{5F2727CE-466F-CF25-0896-98CB15A57A78}"/>
                </a:ext>
              </a:extLst>
            </p:cNvPr>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2459;p5">
              <a:extLst>
                <a:ext uri="{FF2B5EF4-FFF2-40B4-BE49-F238E27FC236}">
                  <a16:creationId xmlns:a16="http://schemas.microsoft.com/office/drawing/2014/main" id="{AAEF52CE-3EA5-A2C5-8B4A-7B6F73FD0D02}"/>
                </a:ext>
              </a:extLst>
            </p:cNvPr>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2460;p5">
              <a:extLst>
                <a:ext uri="{FF2B5EF4-FFF2-40B4-BE49-F238E27FC236}">
                  <a16:creationId xmlns:a16="http://schemas.microsoft.com/office/drawing/2014/main" id="{EDBF6D06-3937-9807-9A27-E0D6211CF232}"/>
                </a:ext>
              </a:extLst>
            </p:cNvPr>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2461;p5">
              <a:extLst>
                <a:ext uri="{FF2B5EF4-FFF2-40B4-BE49-F238E27FC236}">
                  <a16:creationId xmlns:a16="http://schemas.microsoft.com/office/drawing/2014/main" id="{A4B0E342-9573-2236-DDD0-C164A9FDF099}"/>
                </a:ext>
              </a:extLst>
            </p:cNvPr>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2462;p5">
              <a:extLst>
                <a:ext uri="{FF2B5EF4-FFF2-40B4-BE49-F238E27FC236}">
                  <a16:creationId xmlns:a16="http://schemas.microsoft.com/office/drawing/2014/main" id="{DEF8BE8F-E1A8-41D7-8B03-D210F5EB3717}"/>
                </a:ext>
              </a:extLst>
            </p:cNvPr>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2463;p5">
              <a:extLst>
                <a:ext uri="{FF2B5EF4-FFF2-40B4-BE49-F238E27FC236}">
                  <a16:creationId xmlns:a16="http://schemas.microsoft.com/office/drawing/2014/main" id="{48E00458-B7C5-BE1D-B829-6E0FDB72748A}"/>
                </a:ext>
              </a:extLst>
            </p:cNvPr>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2464;p5">
              <a:extLst>
                <a:ext uri="{FF2B5EF4-FFF2-40B4-BE49-F238E27FC236}">
                  <a16:creationId xmlns:a16="http://schemas.microsoft.com/office/drawing/2014/main" id="{3AD394D4-4833-2E6B-0D05-DC185099BD0D}"/>
                </a:ext>
              </a:extLst>
            </p:cNvPr>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2465;p5">
              <a:extLst>
                <a:ext uri="{FF2B5EF4-FFF2-40B4-BE49-F238E27FC236}">
                  <a16:creationId xmlns:a16="http://schemas.microsoft.com/office/drawing/2014/main" id="{EC0C18A6-708D-ADE5-C4FE-D6AB64CE9FB2}"/>
                </a:ext>
              </a:extLst>
            </p:cNvPr>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2466;p5">
              <a:extLst>
                <a:ext uri="{FF2B5EF4-FFF2-40B4-BE49-F238E27FC236}">
                  <a16:creationId xmlns:a16="http://schemas.microsoft.com/office/drawing/2014/main" id="{A236C35E-8A8F-A0D8-0E66-ACB8B8578E03}"/>
                </a:ext>
              </a:extLst>
            </p:cNvPr>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2467;p5">
              <a:extLst>
                <a:ext uri="{FF2B5EF4-FFF2-40B4-BE49-F238E27FC236}">
                  <a16:creationId xmlns:a16="http://schemas.microsoft.com/office/drawing/2014/main" id="{CC1D1622-80E6-538F-5598-F09441BE7523}"/>
                </a:ext>
              </a:extLst>
            </p:cNvPr>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2468;p5">
              <a:extLst>
                <a:ext uri="{FF2B5EF4-FFF2-40B4-BE49-F238E27FC236}">
                  <a16:creationId xmlns:a16="http://schemas.microsoft.com/office/drawing/2014/main" id="{842C8B49-B8F1-FB5D-F357-8C1273266078}"/>
                </a:ext>
              </a:extLst>
            </p:cNvPr>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2469;p5">
              <a:extLst>
                <a:ext uri="{FF2B5EF4-FFF2-40B4-BE49-F238E27FC236}">
                  <a16:creationId xmlns:a16="http://schemas.microsoft.com/office/drawing/2014/main" id="{CE02A5D7-1BC3-0835-5C0A-C6C94F96BB50}"/>
                </a:ext>
              </a:extLst>
            </p:cNvPr>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2470;p5">
              <a:extLst>
                <a:ext uri="{FF2B5EF4-FFF2-40B4-BE49-F238E27FC236}">
                  <a16:creationId xmlns:a16="http://schemas.microsoft.com/office/drawing/2014/main" id="{136C07F8-7ACC-947D-5B1C-C299DFDD3750}"/>
                </a:ext>
              </a:extLst>
            </p:cNvPr>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2471;p5">
              <a:extLst>
                <a:ext uri="{FF2B5EF4-FFF2-40B4-BE49-F238E27FC236}">
                  <a16:creationId xmlns:a16="http://schemas.microsoft.com/office/drawing/2014/main" id="{5FA619C0-1B78-95FE-83AF-E859CC143C68}"/>
                </a:ext>
              </a:extLst>
            </p:cNvPr>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2472;p5">
              <a:extLst>
                <a:ext uri="{FF2B5EF4-FFF2-40B4-BE49-F238E27FC236}">
                  <a16:creationId xmlns:a16="http://schemas.microsoft.com/office/drawing/2014/main" id="{D2174634-EC81-8A95-2046-E3983DBE0C94}"/>
                </a:ext>
              </a:extLst>
            </p:cNvPr>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2473;p5">
              <a:extLst>
                <a:ext uri="{FF2B5EF4-FFF2-40B4-BE49-F238E27FC236}">
                  <a16:creationId xmlns:a16="http://schemas.microsoft.com/office/drawing/2014/main" id="{F7C1E3E0-99A9-D7D3-0A8F-44DC1043E451}"/>
                </a:ext>
              </a:extLst>
            </p:cNvPr>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2474;p5">
              <a:extLst>
                <a:ext uri="{FF2B5EF4-FFF2-40B4-BE49-F238E27FC236}">
                  <a16:creationId xmlns:a16="http://schemas.microsoft.com/office/drawing/2014/main" id="{0144DDA7-71D2-C3A1-5B0F-630102222A36}"/>
                </a:ext>
              </a:extLst>
            </p:cNvPr>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2475;p5">
              <a:extLst>
                <a:ext uri="{FF2B5EF4-FFF2-40B4-BE49-F238E27FC236}">
                  <a16:creationId xmlns:a16="http://schemas.microsoft.com/office/drawing/2014/main" id="{D6CB9C39-0D1C-8F64-CA47-995FAC894181}"/>
                </a:ext>
              </a:extLst>
            </p:cNvPr>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2476;p5">
              <a:extLst>
                <a:ext uri="{FF2B5EF4-FFF2-40B4-BE49-F238E27FC236}">
                  <a16:creationId xmlns:a16="http://schemas.microsoft.com/office/drawing/2014/main" id="{70B680D6-8021-67EF-D2CD-9B1427890209}"/>
                </a:ext>
              </a:extLst>
            </p:cNvPr>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2477;p5">
              <a:extLst>
                <a:ext uri="{FF2B5EF4-FFF2-40B4-BE49-F238E27FC236}">
                  <a16:creationId xmlns:a16="http://schemas.microsoft.com/office/drawing/2014/main" id="{DC300E45-5AD8-92ED-098B-BBDB259866C6}"/>
                </a:ext>
              </a:extLst>
            </p:cNvPr>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2478;p5">
              <a:extLst>
                <a:ext uri="{FF2B5EF4-FFF2-40B4-BE49-F238E27FC236}">
                  <a16:creationId xmlns:a16="http://schemas.microsoft.com/office/drawing/2014/main" id="{D6F7F487-B1F6-6E60-D0CD-BA9814AE46BA}"/>
                </a:ext>
              </a:extLst>
            </p:cNvPr>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2479;p5">
              <a:extLst>
                <a:ext uri="{FF2B5EF4-FFF2-40B4-BE49-F238E27FC236}">
                  <a16:creationId xmlns:a16="http://schemas.microsoft.com/office/drawing/2014/main" id="{798FBC7C-EE9E-8C98-5273-6ED3B6FC37DE}"/>
                </a:ext>
              </a:extLst>
            </p:cNvPr>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2480;p5">
              <a:extLst>
                <a:ext uri="{FF2B5EF4-FFF2-40B4-BE49-F238E27FC236}">
                  <a16:creationId xmlns:a16="http://schemas.microsoft.com/office/drawing/2014/main" id="{1E0F86D9-57F7-8A30-4757-594D7823C757}"/>
                </a:ext>
              </a:extLst>
            </p:cNvPr>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2481;p5">
              <a:extLst>
                <a:ext uri="{FF2B5EF4-FFF2-40B4-BE49-F238E27FC236}">
                  <a16:creationId xmlns:a16="http://schemas.microsoft.com/office/drawing/2014/main" id="{65DF94AD-FCB9-8B28-1D9C-0AB0FA0DF5BA}"/>
                </a:ext>
              </a:extLst>
            </p:cNvPr>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2482;p5">
              <a:extLst>
                <a:ext uri="{FF2B5EF4-FFF2-40B4-BE49-F238E27FC236}">
                  <a16:creationId xmlns:a16="http://schemas.microsoft.com/office/drawing/2014/main" id="{5195C57C-A249-FDF5-1C3F-1480BA61AABF}"/>
                </a:ext>
              </a:extLst>
            </p:cNvPr>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2483;p5">
              <a:extLst>
                <a:ext uri="{FF2B5EF4-FFF2-40B4-BE49-F238E27FC236}">
                  <a16:creationId xmlns:a16="http://schemas.microsoft.com/office/drawing/2014/main" id="{FB2A9E80-ABA2-6F4E-5EAD-87DB57B2C2D4}"/>
                </a:ext>
              </a:extLst>
            </p:cNvPr>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2484;p5">
              <a:extLst>
                <a:ext uri="{FF2B5EF4-FFF2-40B4-BE49-F238E27FC236}">
                  <a16:creationId xmlns:a16="http://schemas.microsoft.com/office/drawing/2014/main" id="{16FE7663-B144-4D41-D2D9-BEF85D0AB054}"/>
                </a:ext>
              </a:extLst>
            </p:cNvPr>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2485;p5">
              <a:extLst>
                <a:ext uri="{FF2B5EF4-FFF2-40B4-BE49-F238E27FC236}">
                  <a16:creationId xmlns:a16="http://schemas.microsoft.com/office/drawing/2014/main" id="{D930579D-A121-8625-4B79-05E34D201688}"/>
                </a:ext>
              </a:extLst>
            </p:cNvPr>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2486;p5">
              <a:extLst>
                <a:ext uri="{FF2B5EF4-FFF2-40B4-BE49-F238E27FC236}">
                  <a16:creationId xmlns:a16="http://schemas.microsoft.com/office/drawing/2014/main" id="{CCC648EB-C95A-5DD0-0F83-78F23B6B3E91}"/>
                </a:ext>
              </a:extLst>
            </p:cNvPr>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2487;p5">
              <a:extLst>
                <a:ext uri="{FF2B5EF4-FFF2-40B4-BE49-F238E27FC236}">
                  <a16:creationId xmlns:a16="http://schemas.microsoft.com/office/drawing/2014/main" id="{70AE1506-90AD-F559-93E9-ADA2F2255190}"/>
                </a:ext>
              </a:extLst>
            </p:cNvPr>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2488;p5">
              <a:extLst>
                <a:ext uri="{FF2B5EF4-FFF2-40B4-BE49-F238E27FC236}">
                  <a16:creationId xmlns:a16="http://schemas.microsoft.com/office/drawing/2014/main" id="{95DF5B68-00F4-E96C-FB68-29B33B95A65C}"/>
                </a:ext>
              </a:extLst>
            </p:cNvPr>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2489;p5">
              <a:extLst>
                <a:ext uri="{FF2B5EF4-FFF2-40B4-BE49-F238E27FC236}">
                  <a16:creationId xmlns:a16="http://schemas.microsoft.com/office/drawing/2014/main" id="{433A865C-D44F-3CD5-79D3-DF99BEBDF225}"/>
                </a:ext>
              </a:extLst>
            </p:cNvPr>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2490;p5">
              <a:extLst>
                <a:ext uri="{FF2B5EF4-FFF2-40B4-BE49-F238E27FC236}">
                  <a16:creationId xmlns:a16="http://schemas.microsoft.com/office/drawing/2014/main" id="{A88F1CFC-D765-B512-70BD-36FC60A26562}"/>
                </a:ext>
              </a:extLst>
            </p:cNvPr>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2491;p5">
              <a:extLst>
                <a:ext uri="{FF2B5EF4-FFF2-40B4-BE49-F238E27FC236}">
                  <a16:creationId xmlns:a16="http://schemas.microsoft.com/office/drawing/2014/main" id="{737A7991-BB9F-6940-076B-74BDCDE2CCA4}"/>
                </a:ext>
              </a:extLst>
            </p:cNvPr>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2492;p5">
              <a:extLst>
                <a:ext uri="{FF2B5EF4-FFF2-40B4-BE49-F238E27FC236}">
                  <a16:creationId xmlns:a16="http://schemas.microsoft.com/office/drawing/2014/main" id="{03AD299E-6B8E-A168-2F46-07DECAA0441D}"/>
                </a:ext>
              </a:extLst>
            </p:cNvPr>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2493;p5">
              <a:extLst>
                <a:ext uri="{FF2B5EF4-FFF2-40B4-BE49-F238E27FC236}">
                  <a16:creationId xmlns:a16="http://schemas.microsoft.com/office/drawing/2014/main" id="{37611F6A-2E3E-A8DD-66B8-E2F58BB2093E}"/>
                </a:ext>
              </a:extLst>
            </p:cNvPr>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2494;p5">
              <a:extLst>
                <a:ext uri="{FF2B5EF4-FFF2-40B4-BE49-F238E27FC236}">
                  <a16:creationId xmlns:a16="http://schemas.microsoft.com/office/drawing/2014/main" id="{BE680A38-F01E-694C-90B7-188ABF439117}"/>
                </a:ext>
              </a:extLst>
            </p:cNvPr>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2495;p5">
              <a:extLst>
                <a:ext uri="{FF2B5EF4-FFF2-40B4-BE49-F238E27FC236}">
                  <a16:creationId xmlns:a16="http://schemas.microsoft.com/office/drawing/2014/main" id="{416DCA7A-75EA-589A-DC3D-CD69BB441164}"/>
                </a:ext>
              </a:extLst>
            </p:cNvPr>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2496;p5">
              <a:extLst>
                <a:ext uri="{FF2B5EF4-FFF2-40B4-BE49-F238E27FC236}">
                  <a16:creationId xmlns:a16="http://schemas.microsoft.com/office/drawing/2014/main" id="{7F39BB5A-E190-E60D-DEF4-3308135A701A}"/>
                </a:ext>
              </a:extLst>
            </p:cNvPr>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2497;p5">
              <a:extLst>
                <a:ext uri="{FF2B5EF4-FFF2-40B4-BE49-F238E27FC236}">
                  <a16:creationId xmlns:a16="http://schemas.microsoft.com/office/drawing/2014/main" id="{49592115-7F81-FB97-26B7-C8D316CE90C6}"/>
                </a:ext>
              </a:extLst>
            </p:cNvPr>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2498;p5">
              <a:extLst>
                <a:ext uri="{FF2B5EF4-FFF2-40B4-BE49-F238E27FC236}">
                  <a16:creationId xmlns:a16="http://schemas.microsoft.com/office/drawing/2014/main" id="{64914176-409B-BD81-FB4C-9C7575259992}"/>
                </a:ext>
              </a:extLst>
            </p:cNvPr>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2499;p5">
              <a:extLst>
                <a:ext uri="{FF2B5EF4-FFF2-40B4-BE49-F238E27FC236}">
                  <a16:creationId xmlns:a16="http://schemas.microsoft.com/office/drawing/2014/main" id="{9F30CF14-EF4E-4970-D12E-44F4F5E07734}"/>
                </a:ext>
              </a:extLst>
            </p:cNvPr>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2500;p5">
              <a:extLst>
                <a:ext uri="{FF2B5EF4-FFF2-40B4-BE49-F238E27FC236}">
                  <a16:creationId xmlns:a16="http://schemas.microsoft.com/office/drawing/2014/main" id="{68C61B61-AC8D-A806-1FCF-E3BAA1CC43A7}"/>
                </a:ext>
              </a:extLst>
            </p:cNvPr>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2501;p5">
              <a:extLst>
                <a:ext uri="{FF2B5EF4-FFF2-40B4-BE49-F238E27FC236}">
                  <a16:creationId xmlns:a16="http://schemas.microsoft.com/office/drawing/2014/main" id="{7E48A333-ADB2-37E3-0F03-2EF56F1DC99B}"/>
                </a:ext>
              </a:extLst>
            </p:cNvPr>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2502;p5">
              <a:extLst>
                <a:ext uri="{FF2B5EF4-FFF2-40B4-BE49-F238E27FC236}">
                  <a16:creationId xmlns:a16="http://schemas.microsoft.com/office/drawing/2014/main" id="{69BEAA9D-3C58-975D-D3BB-4A4051B4BF9C}"/>
                </a:ext>
              </a:extLst>
            </p:cNvPr>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2503;p5">
              <a:extLst>
                <a:ext uri="{FF2B5EF4-FFF2-40B4-BE49-F238E27FC236}">
                  <a16:creationId xmlns:a16="http://schemas.microsoft.com/office/drawing/2014/main" id="{8BDFA3A8-D30F-62C7-9BCA-4DD98BDF5AD1}"/>
                </a:ext>
              </a:extLst>
            </p:cNvPr>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2504;p5">
              <a:extLst>
                <a:ext uri="{FF2B5EF4-FFF2-40B4-BE49-F238E27FC236}">
                  <a16:creationId xmlns:a16="http://schemas.microsoft.com/office/drawing/2014/main" id="{C689803A-09DF-6CE3-DDD4-9D6E8EB6328D}"/>
                </a:ext>
              </a:extLst>
            </p:cNvPr>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2505;p5">
              <a:extLst>
                <a:ext uri="{FF2B5EF4-FFF2-40B4-BE49-F238E27FC236}">
                  <a16:creationId xmlns:a16="http://schemas.microsoft.com/office/drawing/2014/main" id="{0FAEB7AF-7648-7913-B635-C4EB7494553D}"/>
                </a:ext>
              </a:extLst>
            </p:cNvPr>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2506;p5">
              <a:extLst>
                <a:ext uri="{FF2B5EF4-FFF2-40B4-BE49-F238E27FC236}">
                  <a16:creationId xmlns:a16="http://schemas.microsoft.com/office/drawing/2014/main" id="{B1023841-C262-F8AD-63C9-375676AE3A80}"/>
                </a:ext>
              </a:extLst>
            </p:cNvPr>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2507;p5">
              <a:extLst>
                <a:ext uri="{FF2B5EF4-FFF2-40B4-BE49-F238E27FC236}">
                  <a16:creationId xmlns:a16="http://schemas.microsoft.com/office/drawing/2014/main" id="{DEA55FB1-1B2C-B567-B4DC-1A11E7470E29}"/>
                </a:ext>
              </a:extLst>
            </p:cNvPr>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2508;p5">
              <a:extLst>
                <a:ext uri="{FF2B5EF4-FFF2-40B4-BE49-F238E27FC236}">
                  <a16:creationId xmlns:a16="http://schemas.microsoft.com/office/drawing/2014/main" id="{6E5E6B42-FC71-5B4F-B018-2F33A09F9182}"/>
                </a:ext>
              </a:extLst>
            </p:cNvPr>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2509;p5">
              <a:extLst>
                <a:ext uri="{FF2B5EF4-FFF2-40B4-BE49-F238E27FC236}">
                  <a16:creationId xmlns:a16="http://schemas.microsoft.com/office/drawing/2014/main" id="{AA320BEF-DC24-4A2F-0B4A-7980912B88E7}"/>
                </a:ext>
              </a:extLst>
            </p:cNvPr>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2510;p5">
              <a:extLst>
                <a:ext uri="{FF2B5EF4-FFF2-40B4-BE49-F238E27FC236}">
                  <a16:creationId xmlns:a16="http://schemas.microsoft.com/office/drawing/2014/main" id="{E9B3B172-61FB-F6F9-F8B9-DB633F5CE449}"/>
                </a:ext>
              </a:extLst>
            </p:cNvPr>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2511;p5">
              <a:extLst>
                <a:ext uri="{FF2B5EF4-FFF2-40B4-BE49-F238E27FC236}">
                  <a16:creationId xmlns:a16="http://schemas.microsoft.com/office/drawing/2014/main" id="{9589B015-05DE-02E5-E4F5-0AA93AF6B5C7}"/>
                </a:ext>
              </a:extLst>
            </p:cNvPr>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2512;p5">
              <a:extLst>
                <a:ext uri="{FF2B5EF4-FFF2-40B4-BE49-F238E27FC236}">
                  <a16:creationId xmlns:a16="http://schemas.microsoft.com/office/drawing/2014/main" id="{5BA35E6A-8D92-DCA3-6433-A1FBAD4D924C}"/>
                </a:ext>
              </a:extLst>
            </p:cNvPr>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2513;p5">
              <a:extLst>
                <a:ext uri="{FF2B5EF4-FFF2-40B4-BE49-F238E27FC236}">
                  <a16:creationId xmlns:a16="http://schemas.microsoft.com/office/drawing/2014/main" id="{0F67E719-F129-2D16-B029-AA58505B264E}"/>
                </a:ext>
              </a:extLst>
            </p:cNvPr>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2514;p5">
              <a:extLst>
                <a:ext uri="{FF2B5EF4-FFF2-40B4-BE49-F238E27FC236}">
                  <a16:creationId xmlns:a16="http://schemas.microsoft.com/office/drawing/2014/main" id="{B174A382-3071-0BFE-6788-808FC62F5352}"/>
                </a:ext>
              </a:extLst>
            </p:cNvPr>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2515;p5">
              <a:extLst>
                <a:ext uri="{FF2B5EF4-FFF2-40B4-BE49-F238E27FC236}">
                  <a16:creationId xmlns:a16="http://schemas.microsoft.com/office/drawing/2014/main" id="{4BD1C5F2-4532-56E6-14A9-BAF4FE734560}"/>
                </a:ext>
              </a:extLst>
            </p:cNvPr>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2516;p5">
              <a:extLst>
                <a:ext uri="{FF2B5EF4-FFF2-40B4-BE49-F238E27FC236}">
                  <a16:creationId xmlns:a16="http://schemas.microsoft.com/office/drawing/2014/main" id="{785A40AD-6FA9-AF41-6B1C-272D9E1CA5A1}"/>
                </a:ext>
              </a:extLst>
            </p:cNvPr>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2517;p5">
              <a:extLst>
                <a:ext uri="{FF2B5EF4-FFF2-40B4-BE49-F238E27FC236}">
                  <a16:creationId xmlns:a16="http://schemas.microsoft.com/office/drawing/2014/main" id="{037E5A44-9E96-89AE-5CFB-DACF2595311D}"/>
                </a:ext>
              </a:extLst>
            </p:cNvPr>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2518;p5">
              <a:extLst>
                <a:ext uri="{FF2B5EF4-FFF2-40B4-BE49-F238E27FC236}">
                  <a16:creationId xmlns:a16="http://schemas.microsoft.com/office/drawing/2014/main" id="{AB6559E7-6484-4EBC-988B-77960ABD7D82}"/>
                </a:ext>
              </a:extLst>
            </p:cNvPr>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2519;p5">
              <a:extLst>
                <a:ext uri="{FF2B5EF4-FFF2-40B4-BE49-F238E27FC236}">
                  <a16:creationId xmlns:a16="http://schemas.microsoft.com/office/drawing/2014/main" id="{B0F80861-75CC-3F4C-E3B2-7675B40AFDC7}"/>
                </a:ext>
              </a:extLst>
            </p:cNvPr>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2520;p5">
              <a:extLst>
                <a:ext uri="{FF2B5EF4-FFF2-40B4-BE49-F238E27FC236}">
                  <a16:creationId xmlns:a16="http://schemas.microsoft.com/office/drawing/2014/main" id="{6B641E88-2EC2-D36E-C497-391611FCA0C5}"/>
                </a:ext>
              </a:extLst>
            </p:cNvPr>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2521;p5">
              <a:extLst>
                <a:ext uri="{FF2B5EF4-FFF2-40B4-BE49-F238E27FC236}">
                  <a16:creationId xmlns:a16="http://schemas.microsoft.com/office/drawing/2014/main" id="{AA5A93D1-C951-05AA-8772-A86BE4100CD4}"/>
                </a:ext>
              </a:extLst>
            </p:cNvPr>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2522;p5">
              <a:extLst>
                <a:ext uri="{FF2B5EF4-FFF2-40B4-BE49-F238E27FC236}">
                  <a16:creationId xmlns:a16="http://schemas.microsoft.com/office/drawing/2014/main" id="{42B4E2D0-327E-88FE-2E6D-38C77D950900}"/>
                </a:ext>
              </a:extLst>
            </p:cNvPr>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2523;p5">
              <a:extLst>
                <a:ext uri="{FF2B5EF4-FFF2-40B4-BE49-F238E27FC236}">
                  <a16:creationId xmlns:a16="http://schemas.microsoft.com/office/drawing/2014/main" id="{22BB8AC7-C6B8-9416-45ED-6FB6FB62813F}"/>
                </a:ext>
              </a:extLst>
            </p:cNvPr>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2524;p5">
              <a:extLst>
                <a:ext uri="{FF2B5EF4-FFF2-40B4-BE49-F238E27FC236}">
                  <a16:creationId xmlns:a16="http://schemas.microsoft.com/office/drawing/2014/main" id="{29D71792-5375-208B-88EA-CD08B2D8CCC3}"/>
                </a:ext>
              </a:extLst>
            </p:cNvPr>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2525;p5">
              <a:extLst>
                <a:ext uri="{FF2B5EF4-FFF2-40B4-BE49-F238E27FC236}">
                  <a16:creationId xmlns:a16="http://schemas.microsoft.com/office/drawing/2014/main" id="{6921DC9A-5796-278F-17EF-0C8A1907378A}"/>
                </a:ext>
              </a:extLst>
            </p:cNvPr>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2526;p5">
              <a:extLst>
                <a:ext uri="{FF2B5EF4-FFF2-40B4-BE49-F238E27FC236}">
                  <a16:creationId xmlns:a16="http://schemas.microsoft.com/office/drawing/2014/main" id="{B1C5F0CF-A444-7AD9-C7AF-2EFD1A42448D}"/>
                </a:ext>
              </a:extLst>
            </p:cNvPr>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2527;p5">
              <a:extLst>
                <a:ext uri="{FF2B5EF4-FFF2-40B4-BE49-F238E27FC236}">
                  <a16:creationId xmlns:a16="http://schemas.microsoft.com/office/drawing/2014/main" id="{89C7B2E8-B8B1-DC09-0409-11E0BF143A19}"/>
                </a:ext>
              </a:extLst>
            </p:cNvPr>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2528;p5">
              <a:extLst>
                <a:ext uri="{FF2B5EF4-FFF2-40B4-BE49-F238E27FC236}">
                  <a16:creationId xmlns:a16="http://schemas.microsoft.com/office/drawing/2014/main" id="{B1F56090-B770-D128-B342-A86CA7348F07}"/>
                </a:ext>
              </a:extLst>
            </p:cNvPr>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2529;p5">
              <a:extLst>
                <a:ext uri="{FF2B5EF4-FFF2-40B4-BE49-F238E27FC236}">
                  <a16:creationId xmlns:a16="http://schemas.microsoft.com/office/drawing/2014/main" id="{B43CD0D7-B8E1-256E-AA70-04B6088DFC39}"/>
                </a:ext>
              </a:extLst>
            </p:cNvPr>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2530;p5">
              <a:extLst>
                <a:ext uri="{FF2B5EF4-FFF2-40B4-BE49-F238E27FC236}">
                  <a16:creationId xmlns:a16="http://schemas.microsoft.com/office/drawing/2014/main" id="{3E23B273-141C-7468-66EA-17CC7ADDD07C}"/>
                </a:ext>
              </a:extLst>
            </p:cNvPr>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2531;p5">
              <a:extLst>
                <a:ext uri="{FF2B5EF4-FFF2-40B4-BE49-F238E27FC236}">
                  <a16:creationId xmlns:a16="http://schemas.microsoft.com/office/drawing/2014/main" id="{F134F957-566A-4C2A-CE30-AE3C3BCC35EF}"/>
                </a:ext>
              </a:extLst>
            </p:cNvPr>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2532;p5">
              <a:extLst>
                <a:ext uri="{FF2B5EF4-FFF2-40B4-BE49-F238E27FC236}">
                  <a16:creationId xmlns:a16="http://schemas.microsoft.com/office/drawing/2014/main" id="{4F16B8EB-CE23-86A3-C2EB-3F669584828B}"/>
                </a:ext>
              </a:extLst>
            </p:cNvPr>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2533;p5">
              <a:extLst>
                <a:ext uri="{FF2B5EF4-FFF2-40B4-BE49-F238E27FC236}">
                  <a16:creationId xmlns:a16="http://schemas.microsoft.com/office/drawing/2014/main" id="{BC7BB38B-8F3D-F03C-F9D4-42539B78B22E}"/>
                </a:ext>
              </a:extLst>
            </p:cNvPr>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2534;p5">
              <a:extLst>
                <a:ext uri="{FF2B5EF4-FFF2-40B4-BE49-F238E27FC236}">
                  <a16:creationId xmlns:a16="http://schemas.microsoft.com/office/drawing/2014/main" id="{E0F593F5-7124-A601-BDC8-9338E9F28C33}"/>
                </a:ext>
              </a:extLst>
            </p:cNvPr>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2535;p5">
              <a:extLst>
                <a:ext uri="{FF2B5EF4-FFF2-40B4-BE49-F238E27FC236}">
                  <a16:creationId xmlns:a16="http://schemas.microsoft.com/office/drawing/2014/main" id="{4A1E43F8-0FB8-54B6-51F6-A5DFC041C54C}"/>
                </a:ext>
              </a:extLst>
            </p:cNvPr>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2536;p5">
              <a:extLst>
                <a:ext uri="{FF2B5EF4-FFF2-40B4-BE49-F238E27FC236}">
                  <a16:creationId xmlns:a16="http://schemas.microsoft.com/office/drawing/2014/main" id="{7EF69F69-7540-39F8-8616-3726B3E6BC14}"/>
                </a:ext>
              </a:extLst>
            </p:cNvPr>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2537;p5">
              <a:extLst>
                <a:ext uri="{FF2B5EF4-FFF2-40B4-BE49-F238E27FC236}">
                  <a16:creationId xmlns:a16="http://schemas.microsoft.com/office/drawing/2014/main" id="{336E0AA3-55D6-5ECA-C60B-1D18414CAE62}"/>
                </a:ext>
              </a:extLst>
            </p:cNvPr>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2538;p5">
              <a:extLst>
                <a:ext uri="{FF2B5EF4-FFF2-40B4-BE49-F238E27FC236}">
                  <a16:creationId xmlns:a16="http://schemas.microsoft.com/office/drawing/2014/main" id="{F5539F99-0C37-FDFC-8E23-C9D7785AC9B9}"/>
                </a:ext>
              </a:extLst>
            </p:cNvPr>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2539;p5">
              <a:extLst>
                <a:ext uri="{FF2B5EF4-FFF2-40B4-BE49-F238E27FC236}">
                  <a16:creationId xmlns:a16="http://schemas.microsoft.com/office/drawing/2014/main" id="{6C17E292-2431-E59D-DDB1-2801F0BBE1D8}"/>
                </a:ext>
              </a:extLst>
            </p:cNvPr>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2540;p5">
              <a:extLst>
                <a:ext uri="{FF2B5EF4-FFF2-40B4-BE49-F238E27FC236}">
                  <a16:creationId xmlns:a16="http://schemas.microsoft.com/office/drawing/2014/main" id="{E2FE234D-0DBE-77FD-3C76-7BD90F114DC1}"/>
                </a:ext>
              </a:extLst>
            </p:cNvPr>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2541;p5">
              <a:extLst>
                <a:ext uri="{FF2B5EF4-FFF2-40B4-BE49-F238E27FC236}">
                  <a16:creationId xmlns:a16="http://schemas.microsoft.com/office/drawing/2014/main" id="{956B0262-639A-FE2A-9B95-DFD7A263DD10}"/>
                </a:ext>
              </a:extLst>
            </p:cNvPr>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2542;p5">
              <a:extLst>
                <a:ext uri="{FF2B5EF4-FFF2-40B4-BE49-F238E27FC236}">
                  <a16:creationId xmlns:a16="http://schemas.microsoft.com/office/drawing/2014/main" id="{F737EDB2-4F60-6B70-6FB3-E05BB60ED64B}"/>
                </a:ext>
              </a:extLst>
            </p:cNvPr>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2543;p5">
              <a:extLst>
                <a:ext uri="{FF2B5EF4-FFF2-40B4-BE49-F238E27FC236}">
                  <a16:creationId xmlns:a16="http://schemas.microsoft.com/office/drawing/2014/main" id="{5FF0DA17-13D0-3B64-DFE1-98083B40028B}"/>
                </a:ext>
              </a:extLst>
            </p:cNvPr>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2544;p5">
              <a:extLst>
                <a:ext uri="{FF2B5EF4-FFF2-40B4-BE49-F238E27FC236}">
                  <a16:creationId xmlns:a16="http://schemas.microsoft.com/office/drawing/2014/main" id="{C9B7B012-F418-1863-E9C2-A32A46901138}"/>
                </a:ext>
              </a:extLst>
            </p:cNvPr>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2545;p5">
              <a:extLst>
                <a:ext uri="{FF2B5EF4-FFF2-40B4-BE49-F238E27FC236}">
                  <a16:creationId xmlns:a16="http://schemas.microsoft.com/office/drawing/2014/main" id="{B836DE4F-ED4B-CAB7-B6DB-FCDECE4377C9}"/>
                </a:ext>
              </a:extLst>
            </p:cNvPr>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2546;p5">
              <a:extLst>
                <a:ext uri="{FF2B5EF4-FFF2-40B4-BE49-F238E27FC236}">
                  <a16:creationId xmlns:a16="http://schemas.microsoft.com/office/drawing/2014/main" id="{DA665ED8-2A63-FB01-641C-FC450B757D84}"/>
                </a:ext>
              </a:extLst>
            </p:cNvPr>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2547;p5">
              <a:extLst>
                <a:ext uri="{FF2B5EF4-FFF2-40B4-BE49-F238E27FC236}">
                  <a16:creationId xmlns:a16="http://schemas.microsoft.com/office/drawing/2014/main" id="{D81A633A-C641-19D2-7E7D-709B0F54C94A}"/>
                </a:ext>
              </a:extLst>
            </p:cNvPr>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2548;p5">
              <a:extLst>
                <a:ext uri="{FF2B5EF4-FFF2-40B4-BE49-F238E27FC236}">
                  <a16:creationId xmlns:a16="http://schemas.microsoft.com/office/drawing/2014/main" id="{421441B6-5FAE-0B16-764D-8795424EE4F3}"/>
                </a:ext>
              </a:extLst>
            </p:cNvPr>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2549;p5">
              <a:extLst>
                <a:ext uri="{FF2B5EF4-FFF2-40B4-BE49-F238E27FC236}">
                  <a16:creationId xmlns:a16="http://schemas.microsoft.com/office/drawing/2014/main" id="{6C2864BA-EBD4-2C47-21EE-3928FA2D2561}"/>
                </a:ext>
              </a:extLst>
            </p:cNvPr>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2550;p5">
              <a:extLst>
                <a:ext uri="{FF2B5EF4-FFF2-40B4-BE49-F238E27FC236}">
                  <a16:creationId xmlns:a16="http://schemas.microsoft.com/office/drawing/2014/main" id="{7F33634A-04FD-CD4A-3FFA-F0A97F398F9B}"/>
                </a:ext>
              </a:extLst>
            </p:cNvPr>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2551;p5">
              <a:extLst>
                <a:ext uri="{FF2B5EF4-FFF2-40B4-BE49-F238E27FC236}">
                  <a16:creationId xmlns:a16="http://schemas.microsoft.com/office/drawing/2014/main" id="{8E75F851-5C8D-73FB-5068-65C1DBAF3A7B}"/>
                </a:ext>
              </a:extLst>
            </p:cNvPr>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2552;p5">
              <a:extLst>
                <a:ext uri="{FF2B5EF4-FFF2-40B4-BE49-F238E27FC236}">
                  <a16:creationId xmlns:a16="http://schemas.microsoft.com/office/drawing/2014/main" id="{120937A4-B66C-63C6-59F2-D237835B1DDB}"/>
                </a:ext>
              </a:extLst>
            </p:cNvPr>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2553;p5">
              <a:extLst>
                <a:ext uri="{FF2B5EF4-FFF2-40B4-BE49-F238E27FC236}">
                  <a16:creationId xmlns:a16="http://schemas.microsoft.com/office/drawing/2014/main" id="{AF44D652-B1D4-095C-ED3D-D713E9069888}"/>
                </a:ext>
              </a:extLst>
            </p:cNvPr>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2554;p5">
              <a:extLst>
                <a:ext uri="{FF2B5EF4-FFF2-40B4-BE49-F238E27FC236}">
                  <a16:creationId xmlns:a16="http://schemas.microsoft.com/office/drawing/2014/main" id="{937CF528-5F89-F314-A7E0-79A11C2FCB57}"/>
                </a:ext>
              </a:extLst>
            </p:cNvPr>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2555;p5">
              <a:extLst>
                <a:ext uri="{FF2B5EF4-FFF2-40B4-BE49-F238E27FC236}">
                  <a16:creationId xmlns:a16="http://schemas.microsoft.com/office/drawing/2014/main" id="{C37311FE-B9A4-318E-C409-14B9EC091CB7}"/>
                </a:ext>
              </a:extLst>
            </p:cNvPr>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2556;p5">
              <a:extLst>
                <a:ext uri="{FF2B5EF4-FFF2-40B4-BE49-F238E27FC236}">
                  <a16:creationId xmlns:a16="http://schemas.microsoft.com/office/drawing/2014/main" id="{DF46C753-BAA6-D158-20F6-A5DFC819E0C5}"/>
                </a:ext>
              </a:extLst>
            </p:cNvPr>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2557;p5">
              <a:extLst>
                <a:ext uri="{FF2B5EF4-FFF2-40B4-BE49-F238E27FC236}">
                  <a16:creationId xmlns:a16="http://schemas.microsoft.com/office/drawing/2014/main" id="{D9053277-8380-6372-21C1-54FD3A437250}"/>
                </a:ext>
              </a:extLst>
            </p:cNvPr>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2558;p5">
              <a:extLst>
                <a:ext uri="{FF2B5EF4-FFF2-40B4-BE49-F238E27FC236}">
                  <a16:creationId xmlns:a16="http://schemas.microsoft.com/office/drawing/2014/main" id="{18F3FEF1-04B3-EBEB-9EC6-ABB65141F429}"/>
                </a:ext>
              </a:extLst>
            </p:cNvPr>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2559;p5">
              <a:extLst>
                <a:ext uri="{FF2B5EF4-FFF2-40B4-BE49-F238E27FC236}">
                  <a16:creationId xmlns:a16="http://schemas.microsoft.com/office/drawing/2014/main" id="{9C775160-C8B4-D459-132C-E31B1772F9DF}"/>
                </a:ext>
              </a:extLst>
            </p:cNvPr>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2560;p5">
              <a:extLst>
                <a:ext uri="{FF2B5EF4-FFF2-40B4-BE49-F238E27FC236}">
                  <a16:creationId xmlns:a16="http://schemas.microsoft.com/office/drawing/2014/main" id="{D74DE158-0E66-DC3F-64F4-68FB22FC7596}"/>
                </a:ext>
              </a:extLst>
            </p:cNvPr>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2561;p5">
              <a:extLst>
                <a:ext uri="{FF2B5EF4-FFF2-40B4-BE49-F238E27FC236}">
                  <a16:creationId xmlns:a16="http://schemas.microsoft.com/office/drawing/2014/main" id="{7D52EC69-B7B8-5091-B2CE-F3327D6B7ED7}"/>
                </a:ext>
              </a:extLst>
            </p:cNvPr>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2562;p5">
              <a:extLst>
                <a:ext uri="{FF2B5EF4-FFF2-40B4-BE49-F238E27FC236}">
                  <a16:creationId xmlns:a16="http://schemas.microsoft.com/office/drawing/2014/main" id="{15F45FB5-D174-EB38-1EAF-EDDC92230206}"/>
                </a:ext>
              </a:extLst>
            </p:cNvPr>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2563;p5">
              <a:extLst>
                <a:ext uri="{FF2B5EF4-FFF2-40B4-BE49-F238E27FC236}">
                  <a16:creationId xmlns:a16="http://schemas.microsoft.com/office/drawing/2014/main" id="{B9116AA3-895E-7465-4706-FA9D15269286}"/>
                </a:ext>
              </a:extLst>
            </p:cNvPr>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2564;p5">
              <a:extLst>
                <a:ext uri="{FF2B5EF4-FFF2-40B4-BE49-F238E27FC236}">
                  <a16:creationId xmlns:a16="http://schemas.microsoft.com/office/drawing/2014/main" id="{8FC8199A-23C0-66C0-29A3-6C4241C9F464}"/>
                </a:ext>
              </a:extLst>
            </p:cNvPr>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2565;p5">
              <a:extLst>
                <a:ext uri="{FF2B5EF4-FFF2-40B4-BE49-F238E27FC236}">
                  <a16:creationId xmlns:a16="http://schemas.microsoft.com/office/drawing/2014/main" id="{B54E42EB-85E2-9D72-0445-80D9A2234B93}"/>
                </a:ext>
              </a:extLst>
            </p:cNvPr>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2566;p5">
              <a:extLst>
                <a:ext uri="{FF2B5EF4-FFF2-40B4-BE49-F238E27FC236}">
                  <a16:creationId xmlns:a16="http://schemas.microsoft.com/office/drawing/2014/main" id="{593CFE81-4FEA-0474-5423-777818FCC439}"/>
                </a:ext>
              </a:extLst>
            </p:cNvPr>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2567;p5">
              <a:extLst>
                <a:ext uri="{FF2B5EF4-FFF2-40B4-BE49-F238E27FC236}">
                  <a16:creationId xmlns:a16="http://schemas.microsoft.com/office/drawing/2014/main" id="{1F5D94F1-79F7-6B53-8220-8E7CB669B46C}"/>
                </a:ext>
              </a:extLst>
            </p:cNvPr>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2568;p5">
              <a:extLst>
                <a:ext uri="{FF2B5EF4-FFF2-40B4-BE49-F238E27FC236}">
                  <a16:creationId xmlns:a16="http://schemas.microsoft.com/office/drawing/2014/main" id="{2B9B884E-1109-AEB5-BBB8-8F4332B57307}"/>
                </a:ext>
              </a:extLst>
            </p:cNvPr>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2569;p5">
              <a:extLst>
                <a:ext uri="{FF2B5EF4-FFF2-40B4-BE49-F238E27FC236}">
                  <a16:creationId xmlns:a16="http://schemas.microsoft.com/office/drawing/2014/main" id="{EDE0667B-F09F-7ADE-276D-F4EB2E467473}"/>
                </a:ext>
              </a:extLst>
            </p:cNvPr>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2570;p5">
              <a:extLst>
                <a:ext uri="{FF2B5EF4-FFF2-40B4-BE49-F238E27FC236}">
                  <a16:creationId xmlns:a16="http://schemas.microsoft.com/office/drawing/2014/main" id="{F98F9C1C-0354-CE1C-083B-70FAF4C4B019}"/>
                </a:ext>
              </a:extLst>
            </p:cNvPr>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2571;p5">
              <a:extLst>
                <a:ext uri="{FF2B5EF4-FFF2-40B4-BE49-F238E27FC236}">
                  <a16:creationId xmlns:a16="http://schemas.microsoft.com/office/drawing/2014/main" id="{38100E47-80EF-5D23-8E15-10307F95224C}"/>
                </a:ext>
              </a:extLst>
            </p:cNvPr>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2572;p5">
              <a:extLst>
                <a:ext uri="{FF2B5EF4-FFF2-40B4-BE49-F238E27FC236}">
                  <a16:creationId xmlns:a16="http://schemas.microsoft.com/office/drawing/2014/main" id="{74F98A5F-A029-F734-71AF-8F9C19DEC277}"/>
                </a:ext>
              </a:extLst>
            </p:cNvPr>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2573;p5">
              <a:extLst>
                <a:ext uri="{FF2B5EF4-FFF2-40B4-BE49-F238E27FC236}">
                  <a16:creationId xmlns:a16="http://schemas.microsoft.com/office/drawing/2014/main" id="{6A1A5E0A-7D4E-EBF1-3387-D274556206C7}"/>
                </a:ext>
              </a:extLst>
            </p:cNvPr>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2574;p5">
              <a:extLst>
                <a:ext uri="{FF2B5EF4-FFF2-40B4-BE49-F238E27FC236}">
                  <a16:creationId xmlns:a16="http://schemas.microsoft.com/office/drawing/2014/main" id="{A25C2120-7339-5530-BD59-449EE50D9819}"/>
                </a:ext>
              </a:extLst>
            </p:cNvPr>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2575;p5">
              <a:extLst>
                <a:ext uri="{FF2B5EF4-FFF2-40B4-BE49-F238E27FC236}">
                  <a16:creationId xmlns:a16="http://schemas.microsoft.com/office/drawing/2014/main" id="{A9414C91-07A2-0D5A-9913-283E366AD4CD}"/>
                </a:ext>
              </a:extLst>
            </p:cNvPr>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2576;p5">
              <a:extLst>
                <a:ext uri="{FF2B5EF4-FFF2-40B4-BE49-F238E27FC236}">
                  <a16:creationId xmlns:a16="http://schemas.microsoft.com/office/drawing/2014/main" id="{C015C999-94F2-1774-C09C-E7DF94DB7F79}"/>
                </a:ext>
              </a:extLst>
            </p:cNvPr>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2577;p5">
              <a:extLst>
                <a:ext uri="{FF2B5EF4-FFF2-40B4-BE49-F238E27FC236}">
                  <a16:creationId xmlns:a16="http://schemas.microsoft.com/office/drawing/2014/main" id="{2590A800-4CEC-8784-9411-29EB069AEF14}"/>
                </a:ext>
              </a:extLst>
            </p:cNvPr>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2578;p5">
              <a:extLst>
                <a:ext uri="{FF2B5EF4-FFF2-40B4-BE49-F238E27FC236}">
                  <a16:creationId xmlns:a16="http://schemas.microsoft.com/office/drawing/2014/main" id="{A7FEEE69-801D-B973-EE1D-A909F6EE8454}"/>
                </a:ext>
              </a:extLst>
            </p:cNvPr>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2579;p5">
              <a:extLst>
                <a:ext uri="{FF2B5EF4-FFF2-40B4-BE49-F238E27FC236}">
                  <a16:creationId xmlns:a16="http://schemas.microsoft.com/office/drawing/2014/main" id="{0A1968B3-9A37-9962-079A-5943DFE18E62}"/>
                </a:ext>
              </a:extLst>
            </p:cNvPr>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2580;p5">
              <a:extLst>
                <a:ext uri="{FF2B5EF4-FFF2-40B4-BE49-F238E27FC236}">
                  <a16:creationId xmlns:a16="http://schemas.microsoft.com/office/drawing/2014/main" id="{6B16AA3B-12D1-1074-248C-422071298590}"/>
                </a:ext>
              </a:extLst>
            </p:cNvPr>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2581;p5">
              <a:extLst>
                <a:ext uri="{FF2B5EF4-FFF2-40B4-BE49-F238E27FC236}">
                  <a16:creationId xmlns:a16="http://schemas.microsoft.com/office/drawing/2014/main" id="{5F5485EE-4DBB-657D-F0D1-D8D9FE3B622A}"/>
                </a:ext>
              </a:extLst>
            </p:cNvPr>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2582;p5">
              <a:extLst>
                <a:ext uri="{FF2B5EF4-FFF2-40B4-BE49-F238E27FC236}">
                  <a16:creationId xmlns:a16="http://schemas.microsoft.com/office/drawing/2014/main" id="{C5620147-762C-DB3D-9F2E-2890BA493B79}"/>
                </a:ext>
              </a:extLst>
            </p:cNvPr>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2583;p5">
              <a:extLst>
                <a:ext uri="{FF2B5EF4-FFF2-40B4-BE49-F238E27FC236}">
                  <a16:creationId xmlns:a16="http://schemas.microsoft.com/office/drawing/2014/main" id="{EEDB8C90-6D1B-DF44-E10B-DAC492960626}"/>
                </a:ext>
              </a:extLst>
            </p:cNvPr>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2584;p5">
              <a:extLst>
                <a:ext uri="{FF2B5EF4-FFF2-40B4-BE49-F238E27FC236}">
                  <a16:creationId xmlns:a16="http://schemas.microsoft.com/office/drawing/2014/main" id="{F3A807F2-59CE-53D8-D7DF-AC1BAA50DC73}"/>
                </a:ext>
              </a:extLst>
            </p:cNvPr>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2585;p5">
              <a:extLst>
                <a:ext uri="{FF2B5EF4-FFF2-40B4-BE49-F238E27FC236}">
                  <a16:creationId xmlns:a16="http://schemas.microsoft.com/office/drawing/2014/main" id="{806C98CD-A69B-4500-F921-8AE8D4A25879}"/>
                </a:ext>
              </a:extLst>
            </p:cNvPr>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2586;p5">
              <a:extLst>
                <a:ext uri="{FF2B5EF4-FFF2-40B4-BE49-F238E27FC236}">
                  <a16:creationId xmlns:a16="http://schemas.microsoft.com/office/drawing/2014/main" id="{D10E7F6F-DB9A-BF0E-38CB-B31ED037C2C4}"/>
                </a:ext>
              </a:extLst>
            </p:cNvPr>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2587;p5">
              <a:extLst>
                <a:ext uri="{FF2B5EF4-FFF2-40B4-BE49-F238E27FC236}">
                  <a16:creationId xmlns:a16="http://schemas.microsoft.com/office/drawing/2014/main" id="{1CA326D7-35E4-EE65-B84E-C119E5E0B258}"/>
                </a:ext>
              </a:extLst>
            </p:cNvPr>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2588;p5">
              <a:extLst>
                <a:ext uri="{FF2B5EF4-FFF2-40B4-BE49-F238E27FC236}">
                  <a16:creationId xmlns:a16="http://schemas.microsoft.com/office/drawing/2014/main" id="{CDADC1E5-ECC2-7472-C6C1-58EDFE8D7E3F}"/>
                </a:ext>
              </a:extLst>
            </p:cNvPr>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2589;p5">
              <a:extLst>
                <a:ext uri="{FF2B5EF4-FFF2-40B4-BE49-F238E27FC236}">
                  <a16:creationId xmlns:a16="http://schemas.microsoft.com/office/drawing/2014/main" id="{60DE8F9F-C8C1-9EE9-040B-1946F4A88B72}"/>
                </a:ext>
              </a:extLst>
            </p:cNvPr>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2590;p5">
              <a:extLst>
                <a:ext uri="{FF2B5EF4-FFF2-40B4-BE49-F238E27FC236}">
                  <a16:creationId xmlns:a16="http://schemas.microsoft.com/office/drawing/2014/main" id="{720D338C-4F4A-951E-A8CA-15F39F2EEF6E}"/>
                </a:ext>
              </a:extLst>
            </p:cNvPr>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2591;p5">
              <a:extLst>
                <a:ext uri="{FF2B5EF4-FFF2-40B4-BE49-F238E27FC236}">
                  <a16:creationId xmlns:a16="http://schemas.microsoft.com/office/drawing/2014/main" id="{52D336E2-913C-5D9D-E315-BF606F8503F2}"/>
                </a:ext>
              </a:extLst>
            </p:cNvPr>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2592;p5">
              <a:extLst>
                <a:ext uri="{FF2B5EF4-FFF2-40B4-BE49-F238E27FC236}">
                  <a16:creationId xmlns:a16="http://schemas.microsoft.com/office/drawing/2014/main" id="{3CE990DE-3203-B0FB-1C3B-4C4207893C26}"/>
                </a:ext>
              </a:extLst>
            </p:cNvPr>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2593;p5">
              <a:extLst>
                <a:ext uri="{FF2B5EF4-FFF2-40B4-BE49-F238E27FC236}">
                  <a16:creationId xmlns:a16="http://schemas.microsoft.com/office/drawing/2014/main" id="{22EC155E-1C06-EC85-8DB3-4F5F8FFDBB33}"/>
                </a:ext>
              </a:extLst>
            </p:cNvPr>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2594;p5">
              <a:extLst>
                <a:ext uri="{FF2B5EF4-FFF2-40B4-BE49-F238E27FC236}">
                  <a16:creationId xmlns:a16="http://schemas.microsoft.com/office/drawing/2014/main" id="{89A13715-7E64-0C27-8523-3BA08EEEEAB3}"/>
                </a:ext>
              </a:extLst>
            </p:cNvPr>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2595;p5">
              <a:extLst>
                <a:ext uri="{FF2B5EF4-FFF2-40B4-BE49-F238E27FC236}">
                  <a16:creationId xmlns:a16="http://schemas.microsoft.com/office/drawing/2014/main" id="{4FA0209B-0D4A-9BED-C172-8B46115E925A}"/>
                </a:ext>
              </a:extLst>
            </p:cNvPr>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2596;p5">
              <a:extLst>
                <a:ext uri="{FF2B5EF4-FFF2-40B4-BE49-F238E27FC236}">
                  <a16:creationId xmlns:a16="http://schemas.microsoft.com/office/drawing/2014/main" id="{6706D9E7-7C9E-76ED-88BE-08E0B1B29A75}"/>
                </a:ext>
              </a:extLst>
            </p:cNvPr>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2597;p5">
              <a:extLst>
                <a:ext uri="{FF2B5EF4-FFF2-40B4-BE49-F238E27FC236}">
                  <a16:creationId xmlns:a16="http://schemas.microsoft.com/office/drawing/2014/main" id="{054AAC8E-03B4-F660-3604-454BD2594804}"/>
                </a:ext>
              </a:extLst>
            </p:cNvPr>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2598;p5">
              <a:extLst>
                <a:ext uri="{FF2B5EF4-FFF2-40B4-BE49-F238E27FC236}">
                  <a16:creationId xmlns:a16="http://schemas.microsoft.com/office/drawing/2014/main" id="{79180F43-DA25-99C6-51CE-4A879D0F5746}"/>
                </a:ext>
              </a:extLst>
            </p:cNvPr>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2599;p5">
              <a:extLst>
                <a:ext uri="{FF2B5EF4-FFF2-40B4-BE49-F238E27FC236}">
                  <a16:creationId xmlns:a16="http://schemas.microsoft.com/office/drawing/2014/main" id="{5B8F0FFC-0B6F-B753-944A-A324B3602B26}"/>
                </a:ext>
              </a:extLst>
            </p:cNvPr>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2600;p5">
              <a:extLst>
                <a:ext uri="{FF2B5EF4-FFF2-40B4-BE49-F238E27FC236}">
                  <a16:creationId xmlns:a16="http://schemas.microsoft.com/office/drawing/2014/main" id="{4E35D078-D877-70AB-B194-22660F8A65E4}"/>
                </a:ext>
              </a:extLst>
            </p:cNvPr>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2601;p5">
              <a:extLst>
                <a:ext uri="{FF2B5EF4-FFF2-40B4-BE49-F238E27FC236}">
                  <a16:creationId xmlns:a16="http://schemas.microsoft.com/office/drawing/2014/main" id="{9D110D29-6A88-7F3E-B9B1-9BEBDAFDA540}"/>
                </a:ext>
              </a:extLst>
            </p:cNvPr>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2602;p5">
              <a:extLst>
                <a:ext uri="{FF2B5EF4-FFF2-40B4-BE49-F238E27FC236}">
                  <a16:creationId xmlns:a16="http://schemas.microsoft.com/office/drawing/2014/main" id="{44218694-6A50-098B-8A99-DE61C87847E6}"/>
                </a:ext>
              </a:extLst>
            </p:cNvPr>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2603;p5">
              <a:extLst>
                <a:ext uri="{FF2B5EF4-FFF2-40B4-BE49-F238E27FC236}">
                  <a16:creationId xmlns:a16="http://schemas.microsoft.com/office/drawing/2014/main" id="{C655C971-119E-097E-168E-088D66875E12}"/>
                </a:ext>
              </a:extLst>
            </p:cNvPr>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2604;p5">
              <a:extLst>
                <a:ext uri="{FF2B5EF4-FFF2-40B4-BE49-F238E27FC236}">
                  <a16:creationId xmlns:a16="http://schemas.microsoft.com/office/drawing/2014/main" id="{7CE4805A-43FA-80B4-9D20-8EAEBC4E8440}"/>
                </a:ext>
              </a:extLst>
            </p:cNvPr>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2605;p5">
              <a:extLst>
                <a:ext uri="{FF2B5EF4-FFF2-40B4-BE49-F238E27FC236}">
                  <a16:creationId xmlns:a16="http://schemas.microsoft.com/office/drawing/2014/main" id="{BB78D091-A4A6-6F2B-4500-D1C5EC5BC71F}"/>
                </a:ext>
              </a:extLst>
            </p:cNvPr>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2606;p5">
              <a:extLst>
                <a:ext uri="{FF2B5EF4-FFF2-40B4-BE49-F238E27FC236}">
                  <a16:creationId xmlns:a16="http://schemas.microsoft.com/office/drawing/2014/main" id="{154B0096-706A-2AE4-213E-CF9847B2D20F}"/>
                </a:ext>
              </a:extLst>
            </p:cNvPr>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2607;p5">
              <a:extLst>
                <a:ext uri="{FF2B5EF4-FFF2-40B4-BE49-F238E27FC236}">
                  <a16:creationId xmlns:a16="http://schemas.microsoft.com/office/drawing/2014/main" id="{CB722880-E7ED-F4C9-7DDA-51C3A6DE5CBF}"/>
                </a:ext>
              </a:extLst>
            </p:cNvPr>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2608;p5">
              <a:extLst>
                <a:ext uri="{FF2B5EF4-FFF2-40B4-BE49-F238E27FC236}">
                  <a16:creationId xmlns:a16="http://schemas.microsoft.com/office/drawing/2014/main" id="{0CCEAC1D-EA4A-F1B4-EC89-283CD88EF418}"/>
                </a:ext>
              </a:extLst>
            </p:cNvPr>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2609;p5">
              <a:extLst>
                <a:ext uri="{FF2B5EF4-FFF2-40B4-BE49-F238E27FC236}">
                  <a16:creationId xmlns:a16="http://schemas.microsoft.com/office/drawing/2014/main" id="{04E5B7CA-A875-9EF8-1A9C-31F06D9BCBA1}"/>
                </a:ext>
              </a:extLst>
            </p:cNvPr>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2610;p5">
              <a:extLst>
                <a:ext uri="{FF2B5EF4-FFF2-40B4-BE49-F238E27FC236}">
                  <a16:creationId xmlns:a16="http://schemas.microsoft.com/office/drawing/2014/main" id="{4B3A6EDC-CC66-1382-72C4-EB0A4C5B85F2}"/>
                </a:ext>
              </a:extLst>
            </p:cNvPr>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2611;p5">
              <a:extLst>
                <a:ext uri="{FF2B5EF4-FFF2-40B4-BE49-F238E27FC236}">
                  <a16:creationId xmlns:a16="http://schemas.microsoft.com/office/drawing/2014/main" id="{7267C3B1-0CC8-212C-DC42-9FD312D2988D}"/>
                </a:ext>
              </a:extLst>
            </p:cNvPr>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2612;p5">
              <a:extLst>
                <a:ext uri="{FF2B5EF4-FFF2-40B4-BE49-F238E27FC236}">
                  <a16:creationId xmlns:a16="http://schemas.microsoft.com/office/drawing/2014/main" id="{17276B73-2A1A-B662-47F0-E059FEBF8655}"/>
                </a:ext>
              </a:extLst>
            </p:cNvPr>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2613;p5">
              <a:extLst>
                <a:ext uri="{FF2B5EF4-FFF2-40B4-BE49-F238E27FC236}">
                  <a16:creationId xmlns:a16="http://schemas.microsoft.com/office/drawing/2014/main" id="{73F2C0AE-9787-4979-5822-72610B04ABED}"/>
                </a:ext>
              </a:extLst>
            </p:cNvPr>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2614;p5">
              <a:extLst>
                <a:ext uri="{FF2B5EF4-FFF2-40B4-BE49-F238E27FC236}">
                  <a16:creationId xmlns:a16="http://schemas.microsoft.com/office/drawing/2014/main" id="{0F50C409-05BE-5B70-2E1D-7CFA2869924E}"/>
                </a:ext>
              </a:extLst>
            </p:cNvPr>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2615;p5">
              <a:extLst>
                <a:ext uri="{FF2B5EF4-FFF2-40B4-BE49-F238E27FC236}">
                  <a16:creationId xmlns:a16="http://schemas.microsoft.com/office/drawing/2014/main" id="{FAA204A4-CA4C-1C41-4E23-6B2FE39C0CCC}"/>
                </a:ext>
              </a:extLst>
            </p:cNvPr>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2616;p5">
              <a:extLst>
                <a:ext uri="{FF2B5EF4-FFF2-40B4-BE49-F238E27FC236}">
                  <a16:creationId xmlns:a16="http://schemas.microsoft.com/office/drawing/2014/main" id="{3AAA3AFA-3C80-D919-B19D-BDC935190FF6}"/>
                </a:ext>
              </a:extLst>
            </p:cNvPr>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2617;p5">
              <a:extLst>
                <a:ext uri="{FF2B5EF4-FFF2-40B4-BE49-F238E27FC236}">
                  <a16:creationId xmlns:a16="http://schemas.microsoft.com/office/drawing/2014/main" id="{3CE8AEE0-55C8-267B-E9D2-00E757CC930C}"/>
                </a:ext>
              </a:extLst>
            </p:cNvPr>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618;p5">
              <a:extLst>
                <a:ext uri="{FF2B5EF4-FFF2-40B4-BE49-F238E27FC236}">
                  <a16:creationId xmlns:a16="http://schemas.microsoft.com/office/drawing/2014/main" id="{C6F63437-68F0-CEEC-73CE-8E74D1EF4F88}"/>
                </a:ext>
              </a:extLst>
            </p:cNvPr>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619;p5">
              <a:extLst>
                <a:ext uri="{FF2B5EF4-FFF2-40B4-BE49-F238E27FC236}">
                  <a16:creationId xmlns:a16="http://schemas.microsoft.com/office/drawing/2014/main" id="{70C7BEBB-2A46-4520-1CE4-385AA63BCD32}"/>
                </a:ext>
              </a:extLst>
            </p:cNvPr>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620;p5">
              <a:extLst>
                <a:ext uri="{FF2B5EF4-FFF2-40B4-BE49-F238E27FC236}">
                  <a16:creationId xmlns:a16="http://schemas.microsoft.com/office/drawing/2014/main" id="{13D648FC-8B4B-8D5F-D71B-16E902423197}"/>
                </a:ext>
              </a:extLst>
            </p:cNvPr>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621;p5">
              <a:extLst>
                <a:ext uri="{FF2B5EF4-FFF2-40B4-BE49-F238E27FC236}">
                  <a16:creationId xmlns:a16="http://schemas.microsoft.com/office/drawing/2014/main" id="{707B9F9A-846E-1E66-E4AF-AA6206498D62}"/>
                </a:ext>
              </a:extLst>
            </p:cNvPr>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622;p5">
              <a:extLst>
                <a:ext uri="{FF2B5EF4-FFF2-40B4-BE49-F238E27FC236}">
                  <a16:creationId xmlns:a16="http://schemas.microsoft.com/office/drawing/2014/main" id="{A3D1CC30-D9C3-7C78-54F7-66AA15C40446}"/>
                </a:ext>
              </a:extLst>
            </p:cNvPr>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623;p5">
              <a:extLst>
                <a:ext uri="{FF2B5EF4-FFF2-40B4-BE49-F238E27FC236}">
                  <a16:creationId xmlns:a16="http://schemas.microsoft.com/office/drawing/2014/main" id="{19920949-A5FA-4C9D-01B3-51D0B58FA43A}"/>
                </a:ext>
              </a:extLst>
            </p:cNvPr>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624;p5">
              <a:extLst>
                <a:ext uri="{FF2B5EF4-FFF2-40B4-BE49-F238E27FC236}">
                  <a16:creationId xmlns:a16="http://schemas.microsoft.com/office/drawing/2014/main" id="{8061F28B-CBA5-D11A-8C2D-87A4C63B00F5}"/>
                </a:ext>
              </a:extLst>
            </p:cNvPr>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625;p5">
              <a:extLst>
                <a:ext uri="{FF2B5EF4-FFF2-40B4-BE49-F238E27FC236}">
                  <a16:creationId xmlns:a16="http://schemas.microsoft.com/office/drawing/2014/main" id="{8907E1E5-AB95-A211-C01A-2952B5F3C32A}"/>
                </a:ext>
              </a:extLst>
            </p:cNvPr>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626;p5">
              <a:extLst>
                <a:ext uri="{FF2B5EF4-FFF2-40B4-BE49-F238E27FC236}">
                  <a16:creationId xmlns:a16="http://schemas.microsoft.com/office/drawing/2014/main" id="{F1C05E81-1B56-2C46-47C2-C11105F95568}"/>
                </a:ext>
              </a:extLst>
            </p:cNvPr>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627;p5">
              <a:extLst>
                <a:ext uri="{FF2B5EF4-FFF2-40B4-BE49-F238E27FC236}">
                  <a16:creationId xmlns:a16="http://schemas.microsoft.com/office/drawing/2014/main" id="{F6AEF4A4-A1BB-995B-AD45-2B5F8892D697}"/>
                </a:ext>
              </a:extLst>
            </p:cNvPr>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2628;p5">
              <a:extLst>
                <a:ext uri="{FF2B5EF4-FFF2-40B4-BE49-F238E27FC236}">
                  <a16:creationId xmlns:a16="http://schemas.microsoft.com/office/drawing/2014/main" id="{3BF809E2-2E0A-D750-9229-C2DF021258AB}"/>
                </a:ext>
              </a:extLst>
            </p:cNvPr>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2629;p5">
              <a:extLst>
                <a:ext uri="{FF2B5EF4-FFF2-40B4-BE49-F238E27FC236}">
                  <a16:creationId xmlns:a16="http://schemas.microsoft.com/office/drawing/2014/main" id="{191DA718-F438-9251-D900-88725DD0CEE2}"/>
                </a:ext>
              </a:extLst>
            </p:cNvPr>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2630;p5">
              <a:extLst>
                <a:ext uri="{FF2B5EF4-FFF2-40B4-BE49-F238E27FC236}">
                  <a16:creationId xmlns:a16="http://schemas.microsoft.com/office/drawing/2014/main" id="{AF2A861C-6A95-9ECB-3BEA-EE65D81DC9FF}"/>
                </a:ext>
              </a:extLst>
            </p:cNvPr>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2631;p5">
              <a:extLst>
                <a:ext uri="{FF2B5EF4-FFF2-40B4-BE49-F238E27FC236}">
                  <a16:creationId xmlns:a16="http://schemas.microsoft.com/office/drawing/2014/main" id="{EB4AF62F-6355-80DB-A20D-915E5C89794A}"/>
                </a:ext>
              </a:extLst>
            </p:cNvPr>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2632;p5">
              <a:extLst>
                <a:ext uri="{FF2B5EF4-FFF2-40B4-BE49-F238E27FC236}">
                  <a16:creationId xmlns:a16="http://schemas.microsoft.com/office/drawing/2014/main" id="{56862E8A-E432-29A1-7145-98AB424534DC}"/>
                </a:ext>
              </a:extLst>
            </p:cNvPr>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2633;p5">
              <a:extLst>
                <a:ext uri="{FF2B5EF4-FFF2-40B4-BE49-F238E27FC236}">
                  <a16:creationId xmlns:a16="http://schemas.microsoft.com/office/drawing/2014/main" id="{462F3C50-026F-FBB4-8C49-955F9E3F0155}"/>
                </a:ext>
              </a:extLst>
            </p:cNvPr>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2634;p5">
              <a:extLst>
                <a:ext uri="{FF2B5EF4-FFF2-40B4-BE49-F238E27FC236}">
                  <a16:creationId xmlns:a16="http://schemas.microsoft.com/office/drawing/2014/main" id="{EAD47C26-7062-2D00-9039-7B424345F6C8}"/>
                </a:ext>
              </a:extLst>
            </p:cNvPr>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2635;p5">
              <a:extLst>
                <a:ext uri="{FF2B5EF4-FFF2-40B4-BE49-F238E27FC236}">
                  <a16:creationId xmlns:a16="http://schemas.microsoft.com/office/drawing/2014/main" id="{E385F4A9-8374-C0EC-D12E-AE63C2478762}"/>
                </a:ext>
              </a:extLst>
            </p:cNvPr>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2636;p5">
              <a:extLst>
                <a:ext uri="{FF2B5EF4-FFF2-40B4-BE49-F238E27FC236}">
                  <a16:creationId xmlns:a16="http://schemas.microsoft.com/office/drawing/2014/main" id="{B07284B0-3F89-D34B-F254-7BCE84805C99}"/>
                </a:ext>
              </a:extLst>
            </p:cNvPr>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2637;p5">
              <a:extLst>
                <a:ext uri="{FF2B5EF4-FFF2-40B4-BE49-F238E27FC236}">
                  <a16:creationId xmlns:a16="http://schemas.microsoft.com/office/drawing/2014/main" id="{15CB0E93-222C-8ED0-396C-181DEC6272D2}"/>
                </a:ext>
              </a:extLst>
            </p:cNvPr>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2638;p5">
              <a:extLst>
                <a:ext uri="{FF2B5EF4-FFF2-40B4-BE49-F238E27FC236}">
                  <a16:creationId xmlns:a16="http://schemas.microsoft.com/office/drawing/2014/main" id="{9402F332-1F8A-62AB-AFD0-C265C7C54158}"/>
                </a:ext>
              </a:extLst>
            </p:cNvPr>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2639;p5">
              <a:extLst>
                <a:ext uri="{FF2B5EF4-FFF2-40B4-BE49-F238E27FC236}">
                  <a16:creationId xmlns:a16="http://schemas.microsoft.com/office/drawing/2014/main" id="{2B16704D-6937-7B08-D124-0BF1EE0F7ACE}"/>
                </a:ext>
              </a:extLst>
            </p:cNvPr>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2640;p5">
              <a:extLst>
                <a:ext uri="{FF2B5EF4-FFF2-40B4-BE49-F238E27FC236}">
                  <a16:creationId xmlns:a16="http://schemas.microsoft.com/office/drawing/2014/main" id="{EF6B0F17-3339-7030-A939-A2089F9BB84A}"/>
                </a:ext>
              </a:extLst>
            </p:cNvPr>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2641;p5">
              <a:extLst>
                <a:ext uri="{FF2B5EF4-FFF2-40B4-BE49-F238E27FC236}">
                  <a16:creationId xmlns:a16="http://schemas.microsoft.com/office/drawing/2014/main" id="{E77B4173-C6FC-4E9B-71F8-7502F9B2371E}"/>
                </a:ext>
              </a:extLst>
            </p:cNvPr>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2642;p5">
              <a:extLst>
                <a:ext uri="{FF2B5EF4-FFF2-40B4-BE49-F238E27FC236}">
                  <a16:creationId xmlns:a16="http://schemas.microsoft.com/office/drawing/2014/main" id="{EB9135EF-2754-208E-525D-F9BF2FEB3CF8}"/>
                </a:ext>
              </a:extLst>
            </p:cNvPr>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2643;p5">
              <a:extLst>
                <a:ext uri="{FF2B5EF4-FFF2-40B4-BE49-F238E27FC236}">
                  <a16:creationId xmlns:a16="http://schemas.microsoft.com/office/drawing/2014/main" id="{7BE1E4C1-305F-61A2-B6F4-0437EF9DC244}"/>
                </a:ext>
              </a:extLst>
            </p:cNvPr>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صورة 1" descr="صورة تحتوي على رمز, التصميم&#10;&#10;تم إنشاء الوصف تلقائياً">
            <a:extLst>
              <a:ext uri="{FF2B5EF4-FFF2-40B4-BE49-F238E27FC236}">
                <a16:creationId xmlns:a16="http://schemas.microsoft.com/office/drawing/2014/main" id="{5D314680-AD84-F97B-6D2F-9D9BEC10E457}"/>
              </a:ext>
            </a:extLst>
          </p:cNvPr>
          <p:cNvPicPr>
            <a:picLocks noChangeAspect="1"/>
          </p:cNvPicPr>
          <p:nvPr userDrawn="1"/>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35426" t="21005" r="34726" b="21238"/>
          <a:stretch/>
        </p:blipFill>
        <p:spPr>
          <a:xfrm>
            <a:off x="138545" y="5509454"/>
            <a:ext cx="858982" cy="1251564"/>
          </a:xfrm>
          <a:prstGeom prst="rect">
            <a:avLst/>
          </a:prstGeom>
        </p:spPr>
      </p:pic>
    </p:spTree>
    <p:extLst>
      <p:ext uri="{BB962C8B-B14F-4D97-AF65-F5344CB8AC3E}">
        <p14:creationId xmlns:p14="http://schemas.microsoft.com/office/powerpoint/2010/main" val="3970366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مقارنة">
    <p:spTree>
      <p:nvGrpSpPr>
        <p:cNvPr id="1" name=""/>
        <p:cNvGrpSpPr/>
        <p:nvPr/>
      </p:nvGrpSpPr>
      <p:grpSpPr>
        <a:xfrm>
          <a:off x="0" y="0"/>
          <a:ext cx="0" cy="0"/>
          <a:chOff x="0" y="0"/>
          <a:chExt cx="0" cy="0"/>
        </a:xfrm>
      </p:grpSpPr>
      <p:grpSp>
        <p:nvGrpSpPr>
          <p:cNvPr id="10" name="Google Shape;11;p2">
            <a:extLst>
              <a:ext uri="{FF2B5EF4-FFF2-40B4-BE49-F238E27FC236}">
                <a16:creationId xmlns:a16="http://schemas.microsoft.com/office/drawing/2014/main" id="{7F610321-6F89-7554-7D8D-E240F13205C0}"/>
              </a:ext>
            </a:extLst>
          </p:cNvPr>
          <p:cNvGrpSpPr/>
          <p:nvPr userDrawn="1"/>
        </p:nvGrpSpPr>
        <p:grpSpPr>
          <a:xfrm>
            <a:off x="178274" y="177600"/>
            <a:ext cx="11797825" cy="6426400"/>
            <a:chOff x="178275" y="177600"/>
            <a:chExt cx="8787300" cy="4788300"/>
          </a:xfrm>
        </p:grpSpPr>
        <p:sp>
          <p:nvSpPr>
            <p:cNvPr id="11" name="Google Shape;12;p2">
              <a:extLst>
                <a:ext uri="{FF2B5EF4-FFF2-40B4-BE49-F238E27FC236}">
                  <a16:creationId xmlns:a16="http://schemas.microsoft.com/office/drawing/2014/main" id="{8DA93211-3F39-CE77-8BC4-1995324708F9}"/>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p2">
              <a:extLst>
                <a:ext uri="{FF2B5EF4-FFF2-40B4-BE49-F238E27FC236}">
                  <a16:creationId xmlns:a16="http://schemas.microsoft.com/office/drawing/2014/main" id="{A7356801-C2AB-24C1-6359-C4BCF5982267}"/>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2649;p6">
            <a:extLst>
              <a:ext uri="{FF2B5EF4-FFF2-40B4-BE49-F238E27FC236}">
                <a16:creationId xmlns:a16="http://schemas.microsoft.com/office/drawing/2014/main" id="{D64A8CBC-5D81-70B6-2E71-2A26747107F8}"/>
              </a:ext>
            </a:extLst>
          </p:cNvPr>
          <p:cNvGrpSpPr/>
          <p:nvPr userDrawn="1"/>
        </p:nvGrpSpPr>
        <p:grpSpPr>
          <a:xfrm rot="2433810">
            <a:off x="60873" y="178480"/>
            <a:ext cx="1290891" cy="1085115"/>
            <a:chOff x="4168732" y="1578984"/>
            <a:chExt cx="556852" cy="468086"/>
          </a:xfrm>
        </p:grpSpPr>
        <p:sp>
          <p:nvSpPr>
            <p:cNvPr id="14" name="Google Shape;2650;p6">
              <a:extLst>
                <a:ext uri="{FF2B5EF4-FFF2-40B4-BE49-F238E27FC236}">
                  <a16:creationId xmlns:a16="http://schemas.microsoft.com/office/drawing/2014/main" id="{9F5740BC-BDA1-691A-5C07-26FBDED4AF28}"/>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651;p6">
              <a:extLst>
                <a:ext uri="{FF2B5EF4-FFF2-40B4-BE49-F238E27FC236}">
                  <a16:creationId xmlns:a16="http://schemas.microsoft.com/office/drawing/2014/main" id="{5B9FC96B-FA35-D5A6-2FF0-149046731A32}"/>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652;p6">
              <a:extLst>
                <a:ext uri="{FF2B5EF4-FFF2-40B4-BE49-F238E27FC236}">
                  <a16:creationId xmlns:a16="http://schemas.microsoft.com/office/drawing/2014/main" id="{3C21F673-4C37-31BE-F90B-12E9035CB2CE}"/>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653;p6">
              <a:extLst>
                <a:ext uri="{FF2B5EF4-FFF2-40B4-BE49-F238E27FC236}">
                  <a16:creationId xmlns:a16="http://schemas.microsoft.com/office/drawing/2014/main" id="{44D5A9EE-6162-E307-DF70-95CDAD4077BD}"/>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654;p6">
              <a:extLst>
                <a:ext uri="{FF2B5EF4-FFF2-40B4-BE49-F238E27FC236}">
                  <a16:creationId xmlns:a16="http://schemas.microsoft.com/office/drawing/2014/main" id="{B3ECC565-F9B3-2DC2-A873-79F8BAA8090D}"/>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655;p6">
              <a:extLst>
                <a:ext uri="{FF2B5EF4-FFF2-40B4-BE49-F238E27FC236}">
                  <a16:creationId xmlns:a16="http://schemas.microsoft.com/office/drawing/2014/main" id="{33DFDEC3-B9E2-B5D6-9A97-AE8F161528DD}"/>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656;p6">
              <a:extLst>
                <a:ext uri="{FF2B5EF4-FFF2-40B4-BE49-F238E27FC236}">
                  <a16:creationId xmlns:a16="http://schemas.microsoft.com/office/drawing/2014/main" id="{DE036BD6-5533-0701-47F7-8324D43BA26B}"/>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657;p6">
              <a:extLst>
                <a:ext uri="{FF2B5EF4-FFF2-40B4-BE49-F238E27FC236}">
                  <a16:creationId xmlns:a16="http://schemas.microsoft.com/office/drawing/2014/main" id="{0FC72AEF-6F03-7B6F-AD81-72D94968B18D}"/>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658;p6">
              <a:extLst>
                <a:ext uri="{FF2B5EF4-FFF2-40B4-BE49-F238E27FC236}">
                  <a16:creationId xmlns:a16="http://schemas.microsoft.com/office/drawing/2014/main" id="{CC4F434E-D39C-A02B-9C05-C63C502C8D30}"/>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659;p6">
              <a:extLst>
                <a:ext uri="{FF2B5EF4-FFF2-40B4-BE49-F238E27FC236}">
                  <a16:creationId xmlns:a16="http://schemas.microsoft.com/office/drawing/2014/main" id="{66A041D9-58F5-A8D8-BC69-4614612106B3}"/>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660;p6">
              <a:extLst>
                <a:ext uri="{FF2B5EF4-FFF2-40B4-BE49-F238E27FC236}">
                  <a16:creationId xmlns:a16="http://schemas.microsoft.com/office/drawing/2014/main" id="{ED2FCF6B-1AD7-6BF8-B227-B1ACEFF4F09A}"/>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661;p6">
              <a:extLst>
                <a:ext uri="{FF2B5EF4-FFF2-40B4-BE49-F238E27FC236}">
                  <a16:creationId xmlns:a16="http://schemas.microsoft.com/office/drawing/2014/main" id="{F6A2DA78-5136-0FD3-6A3E-F24489757ECA}"/>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62;p6">
              <a:extLst>
                <a:ext uri="{FF2B5EF4-FFF2-40B4-BE49-F238E27FC236}">
                  <a16:creationId xmlns:a16="http://schemas.microsoft.com/office/drawing/2014/main" id="{3F9F7CCE-4B93-0BB0-2BD9-D5B0D0A899D4}"/>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663;p6">
              <a:extLst>
                <a:ext uri="{FF2B5EF4-FFF2-40B4-BE49-F238E27FC236}">
                  <a16:creationId xmlns:a16="http://schemas.microsoft.com/office/drawing/2014/main" id="{32ED2D7A-C890-6686-0815-C1D878D604B5}"/>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664;p6">
              <a:extLst>
                <a:ext uri="{FF2B5EF4-FFF2-40B4-BE49-F238E27FC236}">
                  <a16:creationId xmlns:a16="http://schemas.microsoft.com/office/drawing/2014/main" id="{7B47D6FD-5EF8-DF1C-22E5-E03FFFD57E97}"/>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665;p6">
              <a:extLst>
                <a:ext uri="{FF2B5EF4-FFF2-40B4-BE49-F238E27FC236}">
                  <a16:creationId xmlns:a16="http://schemas.microsoft.com/office/drawing/2014/main" id="{C58F57B7-1F80-E0B5-A228-B69D803E0BFE}"/>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666;p6">
              <a:extLst>
                <a:ext uri="{FF2B5EF4-FFF2-40B4-BE49-F238E27FC236}">
                  <a16:creationId xmlns:a16="http://schemas.microsoft.com/office/drawing/2014/main" id="{9C7A8183-1335-D80C-A7DF-AB3F1B9845C2}"/>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667;p6">
              <a:extLst>
                <a:ext uri="{FF2B5EF4-FFF2-40B4-BE49-F238E27FC236}">
                  <a16:creationId xmlns:a16="http://schemas.microsoft.com/office/drawing/2014/main" id="{BE9544D3-CC3E-E70B-2966-9D1AC430DEC6}"/>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668;p6">
              <a:extLst>
                <a:ext uri="{FF2B5EF4-FFF2-40B4-BE49-F238E27FC236}">
                  <a16:creationId xmlns:a16="http://schemas.microsoft.com/office/drawing/2014/main" id="{F9398F20-8ED2-CC36-73EA-C9F7B9C59352}"/>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669;p6">
              <a:extLst>
                <a:ext uri="{FF2B5EF4-FFF2-40B4-BE49-F238E27FC236}">
                  <a16:creationId xmlns:a16="http://schemas.microsoft.com/office/drawing/2014/main" id="{B8B28D0A-52F7-D6CA-8288-F4074A943F1A}"/>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670;p6">
              <a:extLst>
                <a:ext uri="{FF2B5EF4-FFF2-40B4-BE49-F238E27FC236}">
                  <a16:creationId xmlns:a16="http://schemas.microsoft.com/office/drawing/2014/main" id="{75395B46-6FF9-E7B9-0462-2AC187A3FD9D}"/>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671;p6">
              <a:extLst>
                <a:ext uri="{FF2B5EF4-FFF2-40B4-BE49-F238E27FC236}">
                  <a16:creationId xmlns:a16="http://schemas.microsoft.com/office/drawing/2014/main" id="{E0E87790-E185-C509-A3E3-E9F3C66CE14D}"/>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672;p6">
              <a:extLst>
                <a:ext uri="{FF2B5EF4-FFF2-40B4-BE49-F238E27FC236}">
                  <a16:creationId xmlns:a16="http://schemas.microsoft.com/office/drawing/2014/main" id="{C217ECF1-284C-6EB1-3196-D51641DF00EC}"/>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673;p6">
              <a:extLst>
                <a:ext uri="{FF2B5EF4-FFF2-40B4-BE49-F238E27FC236}">
                  <a16:creationId xmlns:a16="http://schemas.microsoft.com/office/drawing/2014/main" id="{84A87FA5-F6CB-DF8F-298E-DAA95F2EDEFA}"/>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674;p6">
              <a:extLst>
                <a:ext uri="{FF2B5EF4-FFF2-40B4-BE49-F238E27FC236}">
                  <a16:creationId xmlns:a16="http://schemas.microsoft.com/office/drawing/2014/main" id="{26577F5B-50E3-11CF-8F00-7CE4105C8DBC}"/>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675;p6">
              <a:extLst>
                <a:ext uri="{FF2B5EF4-FFF2-40B4-BE49-F238E27FC236}">
                  <a16:creationId xmlns:a16="http://schemas.microsoft.com/office/drawing/2014/main" id="{E3C21990-27BB-1AE7-2AFD-DA93E663BDE8}"/>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676;p6">
              <a:extLst>
                <a:ext uri="{FF2B5EF4-FFF2-40B4-BE49-F238E27FC236}">
                  <a16:creationId xmlns:a16="http://schemas.microsoft.com/office/drawing/2014/main" id="{A13EFFE3-BA86-556C-4D81-AF6EE9ED9471}"/>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677;p6">
              <a:extLst>
                <a:ext uri="{FF2B5EF4-FFF2-40B4-BE49-F238E27FC236}">
                  <a16:creationId xmlns:a16="http://schemas.microsoft.com/office/drawing/2014/main" id="{122E6CD9-6E69-8611-F061-228F61FD50A4}"/>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678;p6">
              <a:extLst>
                <a:ext uri="{FF2B5EF4-FFF2-40B4-BE49-F238E27FC236}">
                  <a16:creationId xmlns:a16="http://schemas.microsoft.com/office/drawing/2014/main" id="{72DC5BA7-08BA-A5C5-3AA8-B261C410DBC5}"/>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679;p6">
              <a:extLst>
                <a:ext uri="{FF2B5EF4-FFF2-40B4-BE49-F238E27FC236}">
                  <a16:creationId xmlns:a16="http://schemas.microsoft.com/office/drawing/2014/main" id="{BDAE8C5E-C544-2EB1-97CE-79580FDAB7E7}"/>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680;p6">
              <a:extLst>
                <a:ext uri="{FF2B5EF4-FFF2-40B4-BE49-F238E27FC236}">
                  <a16:creationId xmlns:a16="http://schemas.microsoft.com/office/drawing/2014/main" id="{4B965897-B62B-6129-7FA7-FCDDCF76D5A5}"/>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681;p6">
              <a:extLst>
                <a:ext uri="{FF2B5EF4-FFF2-40B4-BE49-F238E27FC236}">
                  <a16:creationId xmlns:a16="http://schemas.microsoft.com/office/drawing/2014/main" id="{70F78849-92FA-DFD9-7197-11A2FF424030}"/>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682;p6">
              <a:extLst>
                <a:ext uri="{FF2B5EF4-FFF2-40B4-BE49-F238E27FC236}">
                  <a16:creationId xmlns:a16="http://schemas.microsoft.com/office/drawing/2014/main" id="{3F5A6652-FAB0-D60D-36AA-5E48A620BDCE}"/>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683;p6">
              <a:extLst>
                <a:ext uri="{FF2B5EF4-FFF2-40B4-BE49-F238E27FC236}">
                  <a16:creationId xmlns:a16="http://schemas.microsoft.com/office/drawing/2014/main" id="{CFF563A8-886D-2BD4-EB52-7BA392553D41}"/>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684;p6">
              <a:extLst>
                <a:ext uri="{FF2B5EF4-FFF2-40B4-BE49-F238E27FC236}">
                  <a16:creationId xmlns:a16="http://schemas.microsoft.com/office/drawing/2014/main" id="{315230C2-D036-8D0C-7EE0-83A1A35FB260}"/>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685;p6">
              <a:extLst>
                <a:ext uri="{FF2B5EF4-FFF2-40B4-BE49-F238E27FC236}">
                  <a16:creationId xmlns:a16="http://schemas.microsoft.com/office/drawing/2014/main" id="{5F4F2FA5-838A-0D25-4A49-F83870361EF3}"/>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686;p6">
              <a:extLst>
                <a:ext uri="{FF2B5EF4-FFF2-40B4-BE49-F238E27FC236}">
                  <a16:creationId xmlns:a16="http://schemas.microsoft.com/office/drawing/2014/main" id="{A7938488-C711-BA8D-1CFE-92E576819659}"/>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687;p6">
              <a:extLst>
                <a:ext uri="{FF2B5EF4-FFF2-40B4-BE49-F238E27FC236}">
                  <a16:creationId xmlns:a16="http://schemas.microsoft.com/office/drawing/2014/main" id="{EF0C05B0-8DF2-EBE2-3E57-6AC96621503B}"/>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688;p6">
              <a:extLst>
                <a:ext uri="{FF2B5EF4-FFF2-40B4-BE49-F238E27FC236}">
                  <a16:creationId xmlns:a16="http://schemas.microsoft.com/office/drawing/2014/main" id="{C4E1E7B4-2A56-193D-ACA3-2BB106A42737}"/>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689;p6">
              <a:extLst>
                <a:ext uri="{FF2B5EF4-FFF2-40B4-BE49-F238E27FC236}">
                  <a16:creationId xmlns:a16="http://schemas.microsoft.com/office/drawing/2014/main" id="{A6D944F0-ACF1-5FC0-1F50-3316E302E32A}"/>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690;p6">
              <a:extLst>
                <a:ext uri="{FF2B5EF4-FFF2-40B4-BE49-F238E27FC236}">
                  <a16:creationId xmlns:a16="http://schemas.microsoft.com/office/drawing/2014/main" id="{B5CF3F87-979E-8D7D-5F3B-DD771BAC79C0}"/>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691;p6">
              <a:extLst>
                <a:ext uri="{FF2B5EF4-FFF2-40B4-BE49-F238E27FC236}">
                  <a16:creationId xmlns:a16="http://schemas.microsoft.com/office/drawing/2014/main" id="{A19B3BBE-7146-A5AC-47E2-87CACDEE8706}"/>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692;p6">
              <a:extLst>
                <a:ext uri="{FF2B5EF4-FFF2-40B4-BE49-F238E27FC236}">
                  <a16:creationId xmlns:a16="http://schemas.microsoft.com/office/drawing/2014/main" id="{86838BAA-B417-8CAB-C94B-34923D569CBE}"/>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693;p6">
              <a:extLst>
                <a:ext uri="{FF2B5EF4-FFF2-40B4-BE49-F238E27FC236}">
                  <a16:creationId xmlns:a16="http://schemas.microsoft.com/office/drawing/2014/main" id="{C256E034-B006-7CD7-B5A2-1F690A7198F2}"/>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694;p6">
              <a:extLst>
                <a:ext uri="{FF2B5EF4-FFF2-40B4-BE49-F238E27FC236}">
                  <a16:creationId xmlns:a16="http://schemas.microsoft.com/office/drawing/2014/main" id="{C2BD3842-5417-FB9A-70C7-409BBC4E1A6C}"/>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695;p6">
              <a:extLst>
                <a:ext uri="{FF2B5EF4-FFF2-40B4-BE49-F238E27FC236}">
                  <a16:creationId xmlns:a16="http://schemas.microsoft.com/office/drawing/2014/main" id="{2863CF51-F9F5-FEF1-B183-90CE8720E66A}"/>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696;p6">
              <a:extLst>
                <a:ext uri="{FF2B5EF4-FFF2-40B4-BE49-F238E27FC236}">
                  <a16:creationId xmlns:a16="http://schemas.microsoft.com/office/drawing/2014/main" id="{7B099F50-9B27-0E56-1A90-E386135F396A}"/>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697;p6">
              <a:extLst>
                <a:ext uri="{FF2B5EF4-FFF2-40B4-BE49-F238E27FC236}">
                  <a16:creationId xmlns:a16="http://schemas.microsoft.com/office/drawing/2014/main" id="{0A2EF2A7-F3C4-DD7D-4D0C-6F20D5DC5B59}"/>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698;p6">
              <a:extLst>
                <a:ext uri="{FF2B5EF4-FFF2-40B4-BE49-F238E27FC236}">
                  <a16:creationId xmlns:a16="http://schemas.microsoft.com/office/drawing/2014/main" id="{24D37588-DA04-FFEC-5C59-4E3C0AEB55F3}"/>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699;p6">
              <a:extLst>
                <a:ext uri="{FF2B5EF4-FFF2-40B4-BE49-F238E27FC236}">
                  <a16:creationId xmlns:a16="http://schemas.microsoft.com/office/drawing/2014/main" id="{C7C6E175-4FB2-16F7-48B7-A0927CF8A1C4}"/>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700;p6">
              <a:extLst>
                <a:ext uri="{FF2B5EF4-FFF2-40B4-BE49-F238E27FC236}">
                  <a16:creationId xmlns:a16="http://schemas.microsoft.com/office/drawing/2014/main" id="{FB2EC6B0-6D50-B3C0-EE19-A9E729071EE3}"/>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701;p6">
              <a:extLst>
                <a:ext uri="{FF2B5EF4-FFF2-40B4-BE49-F238E27FC236}">
                  <a16:creationId xmlns:a16="http://schemas.microsoft.com/office/drawing/2014/main" id="{F7628AE1-646B-3230-89EC-F9AB56E41FAF}"/>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702;p6">
              <a:extLst>
                <a:ext uri="{FF2B5EF4-FFF2-40B4-BE49-F238E27FC236}">
                  <a16:creationId xmlns:a16="http://schemas.microsoft.com/office/drawing/2014/main" id="{054D06FF-03BF-3BE1-5146-F883AF7CB568}"/>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703;p6">
              <a:extLst>
                <a:ext uri="{FF2B5EF4-FFF2-40B4-BE49-F238E27FC236}">
                  <a16:creationId xmlns:a16="http://schemas.microsoft.com/office/drawing/2014/main" id="{B65F0111-AB35-41B2-6125-30D23F74D86E}"/>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704;p6">
              <a:extLst>
                <a:ext uri="{FF2B5EF4-FFF2-40B4-BE49-F238E27FC236}">
                  <a16:creationId xmlns:a16="http://schemas.microsoft.com/office/drawing/2014/main" id="{26148BE1-7923-2A40-BE26-B1D82E507E6C}"/>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705;p6">
              <a:extLst>
                <a:ext uri="{FF2B5EF4-FFF2-40B4-BE49-F238E27FC236}">
                  <a16:creationId xmlns:a16="http://schemas.microsoft.com/office/drawing/2014/main" id="{F06E29AA-3148-6FFA-6FBC-AE2DA5F24F24}"/>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706;p6">
              <a:extLst>
                <a:ext uri="{FF2B5EF4-FFF2-40B4-BE49-F238E27FC236}">
                  <a16:creationId xmlns:a16="http://schemas.microsoft.com/office/drawing/2014/main" id="{1EE6A2C8-30A1-E2D4-630B-03A5AABA4E1F}"/>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707;p6">
              <a:extLst>
                <a:ext uri="{FF2B5EF4-FFF2-40B4-BE49-F238E27FC236}">
                  <a16:creationId xmlns:a16="http://schemas.microsoft.com/office/drawing/2014/main" id="{0381D27C-9636-62AF-FD44-7E0732A4E381}"/>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708;p6">
              <a:extLst>
                <a:ext uri="{FF2B5EF4-FFF2-40B4-BE49-F238E27FC236}">
                  <a16:creationId xmlns:a16="http://schemas.microsoft.com/office/drawing/2014/main" id="{2E1A59A7-3002-03F6-B79F-FD947270566C}"/>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709;p6">
              <a:extLst>
                <a:ext uri="{FF2B5EF4-FFF2-40B4-BE49-F238E27FC236}">
                  <a16:creationId xmlns:a16="http://schemas.microsoft.com/office/drawing/2014/main" id="{E6B00592-6E4C-31D9-513D-76D3B4385A88}"/>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710;p6">
              <a:extLst>
                <a:ext uri="{FF2B5EF4-FFF2-40B4-BE49-F238E27FC236}">
                  <a16:creationId xmlns:a16="http://schemas.microsoft.com/office/drawing/2014/main" id="{FB02EC97-DBF6-416C-2E75-751DFEB560A1}"/>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711;p6">
              <a:extLst>
                <a:ext uri="{FF2B5EF4-FFF2-40B4-BE49-F238E27FC236}">
                  <a16:creationId xmlns:a16="http://schemas.microsoft.com/office/drawing/2014/main" id="{1B4E7CF2-1635-75A1-0E00-768C61767593}"/>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712;p6">
              <a:extLst>
                <a:ext uri="{FF2B5EF4-FFF2-40B4-BE49-F238E27FC236}">
                  <a16:creationId xmlns:a16="http://schemas.microsoft.com/office/drawing/2014/main" id="{489BED71-202C-02A7-96F7-8B2BB23E8D56}"/>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713;p6">
              <a:extLst>
                <a:ext uri="{FF2B5EF4-FFF2-40B4-BE49-F238E27FC236}">
                  <a16:creationId xmlns:a16="http://schemas.microsoft.com/office/drawing/2014/main" id="{C0183B65-3AE5-F113-429C-3A64513022BB}"/>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714;p6">
              <a:extLst>
                <a:ext uri="{FF2B5EF4-FFF2-40B4-BE49-F238E27FC236}">
                  <a16:creationId xmlns:a16="http://schemas.microsoft.com/office/drawing/2014/main" id="{8E54DCC9-B6AC-375D-F6A0-06513D9D5DF0}"/>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715;p6">
              <a:extLst>
                <a:ext uri="{FF2B5EF4-FFF2-40B4-BE49-F238E27FC236}">
                  <a16:creationId xmlns:a16="http://schemas.microsoft.com/office/drawing/2014/main" id="{4D4C35F7-1882-EDDD-8CB3-C4E7D3EB890A}"/>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716;p6">
              <a:extLst>
                <a:ext uri="{FF2B5EF4-FFF2-40B4-BE49-F238E27FC236}">
                  <a16:creationId xmlns:a16="http://schemas.microsoft.com/office/drawing/2014/main" id="{6CC3FFD6-A2B5-490B-B37F-1F3602F70F25}"/>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717;p6">
              <a:extLst>
                <a:ext uri="{FF2B5EF4-FFF2-40B4-BE49-F238E27FC236}">
                  <a16:creationId xmlns:a16="http://schemas.microsoft.com/office/drawing/2014/main" id="{03B91543-A21B-83F1-ED0C-1C56BAF76E85}"/>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718;p6">
              <a:extLst>
                <a:ext uri="{FF2B5EF4-FFF2-40B4-BE49-F238E27FC236}">
                  <a16:creationId xmlns:a16="http://schemas.microsoft.com/office/drawing/2014/main" id="{AA05A3A5-D36A-FFAF-D894-C57725EA6D44}"/>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719;p6">
              <a:extLst>
                <a:ext uri="{FF2B5EF4-FFF2-40B4-BE49-F238E27FC236}">
                  <a16:creationId xmlns:a16="http://schemas.microsoft.com/office/drawing/2014/main" id="{6047508B-D70E-C0AD-BE2A-C03252459C8A}"/>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720;p6">
              <a:extLst>
                <a:ext uri="{FF2B5EF4-FFF2-40B4-BE49-F238E27FC236}">
                  <a16:creationId xmlns:a16="http://schemas.microsoft.com/office/drawing/2014/main" id="{D75CD046-F7F7-EA70-800A-7BC2414B0E2C}"/>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721;p6">
              <a:extLst>
                <a:ext uri="{FF2B5EF4-FFF2-40B4-BE49-F238E27FC236}">
                  <a16:creationId xmlns:a16="http://schemas.microsoft.com/office/drawing/2014/main" id="{7DCC61C5-47C8-26B5-236F-73FEB132C5F1}"/>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722;p6">
              <a:extLst>
                <a:ext uri="{FF2B5EF4-FFF2-40B4-BE49-F238E27FC236}">
                  <a16:creationId xmlns:a16="http://schemas.microsoft.com/office/drawing/2014/main" id="{C9F9AB4F-4B7A-758C-896B-CCB7E1A3CE7B}"/>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723;p6">
              <a:extLst>
                <a:ext uri="{FF2B5EF4-FFF2-40B4-BE49-F238E27FC236}">
                  <a16:creationId xmlns:a16="http://schemas.microsoft.com/office/drawing/2014/main" id="{2C3F5CF8-4894-1481-677E-A784393F75C3}"/>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724;p6">
              <a:extLst>
                <a:ext uri="{FF2B5EF4-FFF2-40B4-BE49-F238E27FC236}">
                  <a16:creationId xmlns:a16="http://schemas.microsoft.com/office/drawing/2014/main" id="{4D600876-1820-0B9A-9D88-8E6B1C2F2B02}"/>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725;p6">
              <a:extLst>
                <a:ext uri="{FF2B5EF4-FFF2-40B4-BE49-F238E27FC236}">
                  <a16:creationId xmlns:a16="http://schemas.microsoft.com/office/drawing/2014/main" id="{DE5BD1C3-23EB-1C4C-D24F-250A50F1C9E6}"/>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726;p6">
              <a:extLst>
                <a:ext uri="{FF2B5EF4-FFF2-40B4-BE49-F238E27FC236}">
                  <a16:creationId xmlns:a16="http://schemas.microsoft.com/office/drawing/2014/main" id="{3E4C646A-0075-C3CB-070E-636EF6249EE4}"/>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727;p6">
              <a:extLst>
                <a:ext uri="{FF2B5EF4-FFF2-40B4-BE49-F238E27FC236}">
                  <a16:creationId xmlns:a16="http://schemas.microsoft.com/office/drawing/2014/main" id="{355FA52A-9B8F-74A0-C6D7-4D7897C49F3E}"/>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728;p6">
              <a:extLst>
                <a:ext uri="{FF2B5EF4-FFF2-40B4-BE49-F238E27FC236}">
                  <a16:creationId xmlns:a16="http://schemas.microsoft.com/office/drawing/2014/main" id="{42DA8F7E-9043-F980-ECB2-844EBC5C7283}"/>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729;p6">
              <a:extLst>
                <a:ext uri="{FF2B5EF4-FFF2-40B4-BE49-F238E27FC236}">
                  <a16:creationId xmlns:a16="http://schemas.microsoft.com/office/drawing/2014/main" id="{41011880-8EBD-4CD2-5227-8854B2EF2EA9}"/>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 name="Google Shape;2730;p6">
            <a:extLst>
              <a:ext uri="{FF2B5EF4-FFF2-40B4-BE49-F238E27FC236}">
                <a16:creationId xmlns:a16="http://schemas.microsoft.com/office/drawing/2014/main" id="{73D0C856-9ED8-03F1-01AE-85B5B1B02270}"/>
              </a:ext>
            </a:extLst>
          </p:cNvPr>
          <p:cNvGrpSpPr/>
          <p:nvPr userDrawn="1"/>
        </p:nvGrpSpPr>
        <p:grpSpPr>
          <a:xfrm rot="-2433810" flipH="1">
            <a:off x="10846192" y="210872"/>
            <a:ext cx="1290891" cy="1085115"/>
            <a:chOff x="4168732" y="1578984"/>
            <a:chExt cx="556852" cy="468086"/>
          </a:xfrm>
        </p:grpSpPr>
        <p:sp>
          <p:nvSpPr>
            <p:cNvPr id="95" name="Google Shape;2731;p6">
              <a:extLst>
                <a:ext uri="{FF2B5EF4-FFF2-40B4-BE49-F238E27FC236}">
                  <a16:creationId xmlns:a16="http://schemas.microsoft.com/office/drawing/2014/main" id="{E2D4B94E-3512-EEA4-6D4C-A8CDC194BB51}"/>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732;p6">
              <a:extLst>
                <a:ext uri="{FF2B5EF4-FFF2-40B4-BE49-F238E27FC236}">
                  <a16:creationId xmlns:a16="http://schemas.microsoft.com/office/drawing/2014/main" id="{BD6E3D6A-7D9E-0769-1C62-E3CFD8B5D834}"/>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733;p6">
              <a:extLst>
                <a:ext uri="{FF2B5EF4-FFF2-40B4-BE49-F238E27FC236}">
                  <a16:creationId xmlns:a16="http://schemas.microsoft.com/office/drawing/2014/main" id="{411036D7-2051-E669-DA89-35C86A1C8256}"/>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734;p6">
              <a:extLst>
                <a:ext uri="{FF2B5EF4-FFF2-40B4-BE49-F238E27FC236}">
                  <a16:creationId xmlns:a16="http://schemas.microsoft.com/office/drawing/2014/main" id="{E8E257EF-0DE7-7ACF-D75B-C7CB5A846FCB}"/>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735;p6">
              <a:extLst>
                <a:ext uri="{FF2B5EF4-FFF2-40B4-BE49-F238E27FC236}">
                  <a16:creationId xmlns:a16="http://schemas.microsoft.com/office/drawing/2014/main" id="{56073A63-79CA-2C97-33F1-AC0F1F4C6CE5}"/>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736;p6">
              <a:extLst>
                <a:ext uri="{FF2B5EF4-FFF2-40B4-BE49-F238E27FC236}">
                  <a16:creationId xmlns:a16="http://schemas.microsoft.com/office/drawing/2014/main" id="{D80F60E7-1C8E-9E7C-F4AF-45AB41F2D616}"/>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737;p6">
              <a:extLst>
                <a:ext uri="{FF2B5EF4-FFF2-40B4-BE49-F238E27FC236}">
                  <a16:creationId xmlns:a16="http://schemas.microsoft.com/office/drawing/2014/main" id="{3B1BBF99-ED30-86FC-9465-09BEEE4BFA12}"/>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738;p6">
              <a:extLst>
                <a:ext uri="{FF2B5EF4-FFF2-40B4-BE49-F238E27FC236}">
                  <a16:creationId xmlns:a16="http://schemas.microsoft.com/office/drawing/2014/main" id="{AA091968-4EF5-0E02-57BB-6FDEB49DB78D}"/>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739;p6">
              <a:extLst>
                <a:ext uri="{FF2B5EF4-FFF2-40B4-BE49-F238E27FC236}">
                  <a16:creationId xmlns:a16="http://schemas.microsoft.com/office/drawing/2014/main" id="{DEC16BC9-7297-B8A7-CF38-6B8495E06375}"/>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740;p6">
              <a:extLst>
                <a:ext uri="{FF2B5EF4-FFF2-40B4-BE49-F238E27FC236}">
                  <a16:creationId xmlns:a16="http://schemas.microsoft.com/office/drawing/2014/main" id="{BFA07E92-7200-FFF6-8476-A5E8732117B2}"/>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741;p6">
              <a:extLst>
                <a:ext uri="{FF2B5EF4-FFF2-40B4-BE49-F238E27FC236}">
                  <a16:creationId xmlns:a16="http://schemas.microsoft.com/office/drawing/2014/main" id="{2480D94D-4978-030C-5E92-C104D4CB0165}"/>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742;p6">
              <a:extLst>
                <a:ext uri="{FF2B5EF4-FFF2-40B4-BE49-F238E27FC236}">
                  <a16:creationId xmlns:a16="http://schemas.microsoft.com/office/drawing/2014/main" id="{0977A859-0196-DBA4-088B-1AFC454E2455}"/>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743;p6">
              <a:extLst>
                <a:ext uri="{FF2B5EF4-FFF2-40B4-BE49-F238E27FC236}">
                  <a16:creationId xmlns:a16="http://schemas.microsoft.com/office/drawing/2014/main" id="{8ED9CB0F-2767-02F9-C39A-BED33BECEA20}"/>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744;p6">
              <a:extLst>
                <a:ext uri="{FF2B5EF4-FFF2-40B4-BE49-F238E27FC236}">
                  <a16:creationId xmlns:a16="http://schemas.microsoft.com/office/drawing/2014/main" id="{2B8E4434-353D-C557-9782-EF14294783D7}"/>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745;p6">
              <a:extLst>
                <a:ext uri="{FF2B5EF4-FFF2-40B4-BE49-F238E27FC236}">
                  <a16:creationId xmlns:a16="http://schemas.microsoft.com/office/drawing/2014/main" id="{0C54009B-30B3-23BE-2260-6EBB10D9BC69}"/>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746;p6">
              <a:extLst>
                <a:ext uri="{FF2B5EF4-FFF2-40B4-BE49-F238E27FC236}">
                  <a16:creationId xmlns:a16="http://schemas.microsoft.com/office/drawing/2014/main" id="{36509DCF-1880-4B08-C36E-2457C31E31CA}"/>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747;p6">
              <a:extLst>
                <a:ext uri="{FF2B5EF4-FFF2-40B4-BE49-F238E27FC236}">
                  <a16:creationId xmlns:a16="http://schemas.microsoft.com/office/drawing/2014/main" id="{D600EEAF-68E5-5871-F65E-72D5996E1A80}"/>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748;p6">
              <a:extLst>
                <a:ext uri="{FF2B5EF4-FFF2-40B4-BE49-F238E27FC236}">
                  <a16:creationId xmlns:a16="http://schemas.microsoft.com/office/drawing/2014/main" id="{1B104FFF-91A0-46D9-4BC2-A845E7B181C2}"/>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749;p6">
              <a:extLst>
                <a:ext uri="{FF2B5EF4-FFF2-40B4-BE49-F238E27FC236}">
                  <a16:creationId xmlns:a16="http://schemas.microsoft.com/office/drawing/2014/main" id="{66F64EB0-ACB9-6926-9ABC-63EA8F525A4A}"/>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750;p6">
              <a:extLst>
                <a:ext uri="{FF2B5EF4-FFF2-40B4-BE49-F238E27FC236}">
                  <a16:creationId xmlns:a16="http://schemas.microsoft.com/office/drawing/2014/main" id="{9B98823F-796D-A9A5-9C3D-C05140DB4910}"/>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751;p6">
              <a:extLst>
                <a:ext uri="{FF2B5EF4-FFF2-40B4-BE49-F238E27FC236}">
                  <a16:creationId xmlns:a16="http://schemas.microsoft.com/office/drawing/2014/main" id="{0FF35675-48ED-0965-4A91-F8F86D23DD61}"/>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752;p6">
              <a:extLst>
                <a:ext uri="{FF2B5EF4-FFF2-40B4-BE49-F238E27FC236}">
                  <a16:creationId xmlns:a16="http://schemas.microsoft.com/office/drawing/2014/main" id="{2E2D1237-7D5F-0870-876F-C6381D04CF9C}"/>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753;p6">
              <a:extLst>
                <a:ext uri="{FF2B5EF4-FFF2-40B4-BE49-F238E27FC236}">
                  <a16:creationId xmlns:a16="http://schemas.microsoft.com/office/drawing/2014/main" id="{054A8642-7718-883D-4243-85138DE6FE95}"/>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754;p6">
              <a:extLst>
                <a:ext uri="{FF2B5EF4-FFF2-40B4-BE49-F238E27FC236}">
                  <a16:creationId xmlns:a16="http://schemas.microsoft.com/office/drawing/2014/main" id="{80B386B9-C506-CFC9-DFAA-111FCD7E40B9}"/>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755;p6">
              <a:extLst>
                <a:ext uri="{FF2B5EF4-FFF2-40B4-BE49-F238E27FC236}">
                  <a16:creationId xmlns:a16="http://schemas.microsoft.com/office/drawing/2014/main" id="{3F3F3B05-230C-55F7-0FD8-446B2FDF6862}"/>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756;p6">
              <a:extLst>
                <a:ext uri="{FF2B5EF4-FFF2-40B4-BE49-F238E27FC236}">
                  <a16:creationId xmlns:a16="http://schemas.microsoft.com/office/drawing/2014/main" id="{8A9CE719-B15A-2339-1342-A0E2306A5891}"/>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757;p6">
              <a:extLst>
                <a:ext uri="{FF2B5EF4-FFF2-40B4-BE49-F238E27FC236}">
                  <a16:creationId xmlns:a16="http://schemas.microsoft.com/office/drawing/2014/main" id="{070E413D-3FE9-9DF8-4CE6-091EC85B43CA}"/>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758;p6">
              <a:extLst>
                <a:ext uri="{FF2B5EF4-FFF2-40B4-BE49-F238E27FC236}">
                  <a16:creationId xmlns:a16="http://schemas.microsoft.com/office/drawing/2014/main" id="{294E94F4-F33E-B29F-780E-8AD391C9D1F5}"/>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759;p6">
              <a:extLst>
                <a:ext uri="{FF2B5EF4-FFF2-40B4-BE49-F238E27FC236}">
                  <a16:creationId xmlns:a16="http://schemas.microsoft.com/office/drawing/2014/main" id="{A6A4A383-FCF5-A79A-3B11-24423C8EE98F}"/>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760;p6">
              <a:extLst>
                <a:ext uri="{FF2B5EF4-FFF2-40B4-BE49-F238E27FC236}">
                  <a16:creationId xmlns:a16="http://schemas.microsoft.com/office/drawing/2014/main" id="{31F012B9-3A00-FF13-F5B2-D56CE32F083C}"/>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761;p6">
              <a:extLst>
                <a:ext uri="{FF2B5EF4-FFF2-40B4-BE49-F238E27FC236}">
                  <a16:creationId xmlns:a16="http://schemas.microsoft.com/office/drawing/2014/main" id="{F813C967-3710-9E6D-5922-4077FB28622C}"/>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762;p6">
              <a:extLst>
                <a:ext uri="{FF2B5EF4-FFF2-40B4-BE49-F238E27FC236}">
                  <a16:creationId xmlns:a16="http://schemas.microsoft.com/office/drawing/2014/main" id="{A9440C43-839F-E94E-05A2-E38256BD2503}"/>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763;p6">
              <a:extLst>
                <a:ext uri="{FF2B5EF4-FFF2-40B4-BE49-F238E27FC236}">
                  <a16:creationId xmlns:a16="http://schemas.microsoft.com/office/drawing/2014/main" id="{4C3C5057-6A42-7211-83DD-A34878BBC80C}"/>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764;p6">
              <a:extLst>
                <a:ext uri="{FF2B5EF4-FFF2-40B4-BE49-F238E27FC236}">
                  <a16:creationId xmlns:a16="http://schemas.microsoft.com/office/drawing/2014/main" id="{DAE200D2-A919-17F2-C232-143C010D920F}"/>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765;p6">
              <a:extLst>
                <a:ext uri="{FF2B5EF4-FFF2-40B4-BE49-F238E27FC236}">
                  <a16:creationId xmlns:a16="http://schemas.microsoft.com/office/drawing/2014/main" id="{C026CBE5-0C13-D57B-2D99-D6E77E8002E1}"/>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766;p6">
              <a:extLst>
                <a:ext uri="{FF2B5EF4-FFF2-40B4-BE49-F238E27FC236}">
                  <a16:creationId xmlns:a16="http://schemas.microsoft.com/office/drawing/2014/main" id="{0780A413-D1FD-C0A5-24E4-D17F590DB780}"/>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767;p6">
              <a:extLst>
                <a:ext uri="{FF2B5EF4-FFF2-40B4-BE49-F238E27FC236}">
                  <a16:creationId xmlns:a16="http://schemas.microsoft.com/office/drawing/2014/main" id="{3FDD42E6-A8A8-42CD-D91B-0126E83AF881}"/>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768;p6">
              <a:extLst>
                <a:ext uri="{FF2B5EF4-FFF2-40B4-BE49-F238E27FC236}">
                  <a16:creationId xmlns:a16="http://schemas.microsoft.com/office/drawing/2014/main" id="{8086F588-6791-BBAD-964A-39A24DB25C9F}"/>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769;p6">
              <a:extLst>
                <a:ext uri="{FF2B5EF4-FFF2-40B4-BE49-F238E27FC236}">
                  <a16:creationId xmlns:a16="http://schemas.microsoft.com/office/drawing/2014/main" id="{45202B22-90CC-E556-DFBB-A0B97EB6CE42}"/>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770;p6">
              <a:extLst>
                <a:ext uri="{FF2B5EF4-FFF2-40B4-BE49-F238E27FC236}">
                  <a16:creationId xmlns:a16="http://schemas.microsoft.com/office/drawing/2014/main" id="{6C672487-14F3-E762-DBE7-040B3EFF289A}"/>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771;p6">
              <a:extLst>
                <a:ext uri="{FF2B5EF4-FFF2-40B4-BE49-F238E27FC236}">
                  <a16:creationId xmlns:a16="http://schemas.microsoft.com/office/drawing/2014/main" id="{3761889E-A911-BA3B-28CF-AF6B28ED7B8A}"/>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772;p6">
              <a:extLst>
                <a:ext uri="{FF2B5EF4-FFF2-40B4-BE49-F238E27FC236}">
                  <a16:creationId xmlns:a16="http://schemas.microsoft.com/office/drawing/2014/main" id="{B1C5DB72-2A5E-869C-EE45-80910152FBB8}"/>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773;p6">
              <a:extLst>
                <a:ext uri="{FF2B5EF4-FFF2-40B4-BE49-F238E27FC236}">
                  <a16:creationId xmlns:a16="http://schemas.microsoft.com/office/drawing/2014/main" id="{4476D5A3-2B44-ADD4-CEAF-E74727777702}"/>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774;p6">
              <a:extLst>
                <a:ext uri="{FF2B5EF4-FFF2-40B4-BE49-F238E27FC236}">
                  <a16:creationId xmlns:a16="http://schemas.microsoft.com/office/drawing/2014/main" id="{143295C4-A698-7DF2-27BF-EED3E7617A99}"/>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775;p6">
              <a:extLst>
                <a:ext uri="{FF2B5EF4-FFF2-40B4-BE49-F238E27FC236}">
                  <a16:creationId xmlns:a16="http://schemas.microsoft.com/office/drawing/2014/main" id="{624C9097-6837-B843-3F0A-1D7A620BE137}"/>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776;p6">
              <a:extLst>
                <a:ext uri="{FF2B5EF4-FFF2-40B4-BE49-F238E27FC236}">
                  <a16:creationId xmlns:a16="http://schemas.microsoft.com/office/drawing/2014/main" id="{8A451986-8B3C-7A6E-144D-AC0DFB30D77F}"/>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777;p6">
              <a:extLst>
                <a:ext uri="{FF2B5EF4-FFF2-40B4-BE49-F238E27FC236}">
                  <a16:creationId xmlns:a16="http://schemas.microsoft.com/office/drawing/2014/main" id="{28F795E4-9FCD-C0C5-1AEA-A6444A5E0C4B}"/>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778;p6">
              <a:extLst>
                <a:ext uri="{FF2B5EF4-FFF2-40B4-BE49-F238E27FC236}">
                  <a16:creationId xmlns:a16="http://schemas.microsoft.com/office/drawing/2014/main" id="{8A214984-D31A-B4B8-8C33-446235454C1E}"/>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779;p6">
              <a:extLst>
                <a:ext uri="{FF2B5EF4-FFF2-40B4-BE49-F238E27FC236}">
                  <a16:creationId xmlns:a16="http://schemas.microsoft.com/office/drawing/2014/main" id="{8A14FE53-6188-4E45-C036-5A3B33E86925}"/>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780;p6">
              <a:extLst>
                <a:ext uri="{FF2B5EF4-FFF2-40B4-BE49-F238E27FC236}">
                  <a16:creationId xmlns:a16="http://schemas.microsoft.com/office/drawing/2014/main" id="{43D4BBBE-1930-937A-03AE-4467C28D194A}"/>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781;p6">
              <a:extLst>
                <a:ext uri="{FF2B5EF4-FFF2-40B4-BE49-F238E27FC236}">
                  <a16:creationId xmlns:a16="http://schemas.microsoft.com/office/drawing/2014/main" id="{76615F43-B1A2-CCDC-6C25-D70A4F71FECC}"/>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782;p6">
              <a:extLst>
                <a:ext uri="{FF2B5EF4-FFF2-40B4-BE49-F238E27FC236}">
                  <a16:creationId xmlns:a16="http://schemas.microsoft.com/office/drawing/2014/main" id="{6C3CA857-01AE-337F-7543-90182BC294EA}"/>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783;p6">
              <a:extLst>
                <a:ext uri="{FF2B5EF4-FFF2-40B4-BE49-F238E27FC236}">
                  <a16:creationId xmlns:a16="http://schemas.microsoft.com/office/drawing/2014/main" id="{1D579948-765F-AAAD-C3C3-D8254BABB297}"/>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784;p6">
              <a:extLst>
                <a:ext uri="{FF2B5EF4-FFF2-40B4-BE49-F238E27FC236}">
                  <a16:creationId xmlns:a16="http://schemas.microsoft.com/office/drawing/2014/main" id="{7EE0DF03-DD6E-4FB3-C824-397763A214F8}"/>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785;p6">
              <a:extLst>
                <a:ext uri="{FF2B5EF4-FFF2-40B4-BE49-F238E27FC236}">
                  <a16:creationId xmlns:a16="http://schemas.microsoft.com/office/drawing/2014/main" id="{05E94BF2-ED66-7193-6801-0FC81BBB3E5E}"/>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786;p6">
              <a:extLst>
                <a:ext uri="{FF2B5EF4-FFF2-40B4-BE49-F238E27FC236}">
                  <a16:creationId xmlns:a16="http://schemas.microsoft.com/office/drawing/2014/main" id="{0A6FCCB8-7859-D553-EFE9-195E81102466}"/>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787;p6">
              <a:extLst>
                <a:ext uri="{FF2B5EF4-FFF2-40B4-BE49-F238E27FC236}">
                  <a16:creationId xmlns:a16="http://schemas.microsoft.com/office/drawing/2014/main" id="{B6FBE1E1-3E18-C913-27FF-35A017525377}"/>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788;p6">
              <a:extLst>
                <a:ext uri="{FF2B5EF4-FFF2-40B4-BE49-F238E27FC236}">
                  <a16:creationId xmlns:a16="http://schemas.microsoft.com/office/drawing/2014/main" id="{980B52B6-989A-4C7D-E94E-F0C9CE18926E}"/>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789;p6">
              <a:extLst>
                <a:ext uri="{FF2B5EF4-FFF2-40B4-BE49-F238E27FC236}">
                  <a16:creationId xmlns:a16="http://schemas.microsoft.com/office/drawing/2014/main" id="{D8EB2A10-9E0D-41B3-7740-FC54A8AA6BE4}"/>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790;p6">
              <a:extLst>
                <a:ext uri="{FF2B5EF4-FFF2-40B4-BE49-F238E27FC236}">
                  <a16:creationId xmlns:a16="http://schemas.microsoft.com/office/drawing/2014/main" id="{7FB03DE0-CA76-1C46-AFC5-BE0233EC948C}"/>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791;p6">
              <a:extLst>
                <a:ext uri="{FF2B5EF4-FFF2-40B4-BE49-F238E27FC236}">
                  <a16:creationId xmlns:a16="http://schemas.microsoft.com/office/drawing/2014/main" id="{A02C87A9-C9E6-A32F-700B-34A2051E8529}"/>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792;p6">
              <a:extLst>
                <a:ext uri="{FF2B5EF4-FFF2-40B4-BE49-F238E27FC236}">
                  <a16:creationId xmlns:a16="http://schemas.microsoft.com/office/drawing/2014/main" id="{DF9CA6E7-88DF-38BB-6D4F-69A61380EF03}"/>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793;p6">
              <a:extLst>
                <a:ext uri="{FF2B5EF4-FFF2-40B4-BE49-F238E27FC236}">
                  <a16:creationId xmlns:a16="http://schemas.microsoft.com/office/drawing/2014/main" id="{5185F183-D63E-0D5A-AD60-E533FB185EA6}"/>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794;p6">
              <a:extLst>
                <a:ext uri="{FF2B5EF4-FFF2-40B4-BE49-F238E27FC236}">
                  <a16:creationId xmlns:a16="http://schemas.microsoft.com/office/drawing/2014/main" id="{3479776C-8CBC-6980-F852-20F6EDCAD7F1}"/>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795;p6">
              <a:extLst>
                <a:ext uri="{FF2B5EF4-FFF2-40B4-BE49-F238E27FC236}">
                  <a16:creationId xmlns:a16="http://schemas.microsoft.com/office/drawing/2014/main" id="{AA4D4051-2F33-D7E5-26C0-22962637ED73}"/>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796;p6">
              <a:extLst>
                <a:ext uri="{FF2B5EF4-FFF2-40B4-BE49-F238E27FC236}">
                  <a16:creationId xmlns:a16="http://schemas.microsoft.com/office/drawing/2014/main" id="{30695563-4C74-D507-625B-72028814629D}"/>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797;p6">
              <a:extLst>
                <a:ext uri="{FF2B5EF4-FFF2-40B4-BE49-F238E27FC236}">
                  <a16:creationId xmlns:a16="http://schemas.microsoft.com/office/drawing/2014/main" id="{771356B5-343B-DE96-BEBA-CF27FBA69490}"/>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798;p6">
              <a:extLst>
                <a:ext uri="{FF2B5EF4-FFF2-40B4-BE49-F238E27FC236}">
                  <a16:creationId xmlns:a16="http://schemas.microsoft.com/office/drawing/2014/main" id="{710760F8-8ED8-4739-DA34-1008BBC6F58F}"/>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799;p6">
              <a:extLst>
                <a:ext uri="{FF2B5EF4-FFF2-40B4-BE49-F238E27FC236}">
                  <a16:creationId xmlns:a16="http://schemas.microsoft.com/office/drawing/2014/main" id="{5FF07022-220F-5CC3-9C86-85621DBAF42E}"/>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800;p6">
              <a:extLst>
                <a:ext uri="{FF2B5EF4-FFF2-40B4-BE49-F238E27FC236}">
                  <a16:creationId xmlns:a16="http://schemas.microsoft.com/office/drawing/2014/main" id="{F0C41C60-5D59-E8FA-3DC2-E26A64B1EE3D}"/>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801;p6">
              <a:extLst>
                <a:ext uri="{FF2B5EF4-FFF2-40B4-BE49-F238E27FC236}">
                  <a16:creationId xmlns:a16="http://schemas.microsoft.com/office/drawing/2014/main" id="{A725FE2D-6204-6D78-267C-4F09DC71754F}"/>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802;p6">
              <a:extLst>
                <a:ext uri="{FF2B5EF4-FFF2-40B4-BE49-F238E27FC236}">
                  <a16:creationId xmlns:a16="http://schemas.microsoft.com/office/drawing/2014/main" id="{09B32216-CEBA-52FC-1D64-ABE1FF270800}"/>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803;p6">
              <a:extLst>
                <a:ext uri="{FF2B5EF4-FFF2-40B4-BE49-F238E27FC236}">
                  <a16:creationId xmlns:a16="http://schemas.microsoft.com/office/drawing/2014/main" id="{080F695E-BE29-6633-0472-F99BF4FA1DF0}"/>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804;p6">
              <a:extLst>
                <a:ext uri="{FF2B5EF4-FFF2-40B4-BE49-F238E27FC236}">
                  <a16:creationId xmlns:a16="http://schemas.microsoft.com/office/drawing/2014/main" id="{CB948EA5-F430-F12D-5086-8B61F5D1FE96}"/>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805;p6">
              <a:extLst>
                <a:ext uri="{FF2B5EF4-FFF2-40B4-BE49-F238E27FC236}">
                  <a16:creationId xmlns:a16="http://schemas.microsoft.com/office/drawing/2014/main" id="{F6FB9F9E-E8CF-9780-C3AF-C8D74F423427}"/>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806;p6">
              <a:extLst>
                <a:ext uri="{FF2B5EF4-FFF2-40B4-BE49-F238E27FC236}">
                  <a16:creationId xmlns:a16="http://schemas.microsoft.com/office/drawing/2014/main" id="{DB0BAF35-E1B4-AB23-E150-BAF91F87A26B}"/>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807;p6">
              <a:extLst>
                <a:ext uri="{FF2B5EF4-FFF2-40B4-BE49-F238E27FC236}">
                  <a16:creationId xmlns:a16="http://schemas.microsoft.com/office/drawing/2014/main" id="{106ECE3E-297E-D78D-76B1-BA864BAB3680}"/>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808;p6">
              <a:extLst>
                <a:ext uri="{FF2B5EF4-FFF2-40B4-BE49-F238E27FC236}">
                  <a16:creationId xmlns:a16="http://schemas.microsoft.com/office/drawing/2014/main" id="{F16DD0A3-7E93-6AC6-1E23-B951729833F5}"/>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809;p6">
              <a:extLst>
                <a:ext uri="{FF2B5EF4-FFF2-40B4-BE49-F238E27FC236}">
                  <a16:creationId xmlns:a16="http://schemas.microsoft.com/office/drawing/2014/main" id="{FA0328C9-C993-C49A-6494-1CF7B2934447}"/>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810;p6">
              <a:extLst>
                <a:ext uri="{FF2B5EF4-FFF2-40B4-BE49-F238E27FC236}">
                  <a16:creationId xmlns:a16="http://schemas.microsoft.com/office/drawing/2014/main" id="{CFAC3786-5053-D9F2-02D2-DF3691169690}"/>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0544557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عنوان فقط">
    <p:spTree>
      <p:nvGrpSpPr>
        <p:cNvPr id="1" name=""/>
        <p:cNvGrpSpPr/>
        <p:nvPr/>
      </p:nvGrpSpPr>
      <p:grpSpPr>
        <a:xfrm>
          <a:off x="0" y="0"/>
          <a:ext cx="0" cy="0"/>
          <a:chOff x="0" y="0"/>
          <a:chExt cx="0" cy="0"/>
        </a:xfrm>
      </p:grpSpPr>
      <p:grpSp>
        <p:nvGrpSpPr>
          <p:cNvPr id="6" name="Google Shape;11;p2">
            <a:extLst>
              <a:ext uri="{FF2B5EF4-FFF2-40B4-BE49-F238E27FC236}">
                <a16:creationId xmlns:a16="http://schemas.microsoft.com/office/drawing/2014/main" id="{E4DE34ED-D7F5-E08C-3629-9FECB58E459E}"/>
              </a:ext>
            </a:extLst>
          </p:cNvPr>
          <p:cNvGrpSpPr/>
          <p:nvPr userDrawn="1"/>
        </p:nvGrpSpPr>
        <p:grpSpPr>
          <a:xfrm>
            <a:off x="178274" y="177600"/>
            <a:ext cx="11797825" cy="6426400"/>
            <a:chOff x="178275" y="177600"/>
            <a:chExt cx="8787300" cy="4788300"/>
          </a:xfrm>
        </p:grpSpPr>
        <p:sp>
          <p:nvSpPr>
            <p:cNvPr id="7" name="Google Shape;12;p2">
              <a:extLst>
                <a:ext uri="{FF2B5EF4-FFF2-40B4-BE49-F238E27FC236}">
                  <a16:creationId xmlns:a16="http://schemas.microsoft.com/office/drawing/2014/main" id="{8D61B26A-CD13-7390-7743-1AAC78B6C141}"/>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p2">
              <a:extLst>
                <a:ext uri="{FF2B5EF4-FFF2-40B4-BE49-F238E27FC236}">
                  <a16:creationId xmlns:a16="http://schemas.microsoft.com/office/drawing/2014/main" id="{D5728653-4613-9590-1E0D-855E27304CA7}"/>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2984;p8">
            <a:extLst>
              <a:ext uri="{FF2B5EF4-FFF2-40B4-BE49-F238E27FC236}">
                <a16:creationId xmlns:a16="http://schemas.microsoft.com/office/drawing/2014/main" id="{8806E068-2DDA-D0B5-985A-3AF59050F8B8}"/>
              </a:ext>
            </a:extLst>
          </p:cNvPr>
          <p:cNvGrpSpPr/>
          <p:nvPr userDrawn="1"/>
        </p:nvGrpSpPr>
        <p:grpSpPr>
          <a:xfrm rot="10800000" flipH="1">
            <a:off x="292490" y="-593023"/>
            <a:ext cx="11607019" cy="2554999"/>
            <a:chOff x="-1231629" y="3404902"/>
            <a:chExt cx="11607019" cy="2554999"/>
          </a:xfrm>
        </p:grpSpPr>
        <p:grpSp>
          <p:nvGrpSpPr>
            <p:cNvPr id="10" name="Google Shape;2985;p8">
              <a:extLst>
                <a:ext uri="{FF2B5EF4-FFF2-40B4-BE49-F238E27FC236}">
                  <a16:creationId xmlns:a16="http://schemas.microsoft.com/office/drawing/2014/main" id="{BFBFA498-9C89-C8D1-938F-CB7306980BAC}"/>
                </a:ext>
              </a:extLst>
            </p:cNvPr>
            <p:cNvGrpSpPr/>
            <p:nvPr/>
          </p:nvGrpSpPr>
          <p:grpSpPr>
            <a:xfrm>
              <a:off x="-1231629" y="3404902"/>
              <a:ext cx="5832307" cy="2554999"/>
              <a:chOff x="321725" y="1582438"/>
              <a:chExt cx="2563764" cy="1123076"/>
            </a:xfrm>
          </p:grpSpPr>
          <p:sp>
            <p:nvSpPr>
              <p:cNvPr id="1291" name="Google Shape;2986;p8">
                <a:extLst>
                  <a:ext uri="{FF2B5EF4-FFF2-40B4-BE49-F238E27FC236}">
                    <a16:creationId xmlns:a16="http://schemas.microsoft.com/office/drawing/2014/main" id="{A4FB2B4B-C1AC-61DC-B5C1-E1F996DA186B}"/>
                  </a:ext>
                </a:extLst>
              </p:cNvPr>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2987;p8">
                <a:extLst>
                  <a:ext uri="{FF2B5EF4-FFF2-40B4-BE49-F238E27FC236}">
                    <a16:creationId xmlns:a16="http://schemas.microsoft.com/office/drawing/2014/main" id="{B1374A3E-57ED-ED01-8A77-E7C30420BA6B}"/>
                  </a:ext>
                </a:extLst>
              </p:cNvPr>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2988;p8">
                <a:extLst>
                  <a:ext uri="{FF2B5EF4-FFF2-40B4-BE49-F238E27FC236}">
                    <a16:creationId xmlns:a16="http://schemas.microsoft.com/office/drawing/2014/main" id="{21A7E10B-E9E5-6A07-BCEC-F1E6AB45F8C0}"/>
                  </a:ext>
                </a:extLst>
              </p:cNvPr>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2989;p8">
                <a:extLst>
                  <a:ext uri="{FF2B5EF4-FFF2-40B4-BE49-F238E27FC236}">
                    <a16:creationId xmlns:a16="http://schemas.microsoft.com/office/drawing/2014/main" id="{13B6AFE3-D0C8-50CE-7AD4-57D6474C1501}"/>
                  </a:ext>
                </a:extLst>
              </p:cNvPr>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2990;p8">
                <a:extLst>
                  <a:ext uri="{FF2B5EF4-FFF2-40B4-BE49-F238E27FC236}">
                    <a16:creationId xmlns:a16="http://schemas.microsoft.com/office/drawing/2014/main" id="{2599BB10-CA67-8ADC-4F79-E3E0A8560499}"/>
                  </a:ext>
                </a:extLst>
              </p:cNvPr>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2991;p8">
                <a:extLst>
                  <a:ext uri="{FF2B5EF4-FFF2-40B4-BE49-F238E27FC236}">
                    <a16:creationId xmlns:a16="http://schemas.microsoft.com/office/drawing/2014/main" id="{383AFA9A-F864-EE21-CA4C-AE0CB26D1CED}"/>
                  </a:ext>
                </a:extLst>
              </p:cNvPr>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2992;p8">
                <a:extLst>
                  <a:ext uri="{FF2B5EF4-FFF2-40B4-BE49-F238E27FC236}">
                    <a16:creationId xmlns:a16="http://schemas.microsoft.com/office/drawing/2014/main" id="{B8C9DDD1-6CA2-445C-9F75-4A47A1A3F656}"/>
                  </a:ext>
                </a:extLst>
              </p:cNvPr>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2993;p8">
                <a:extLst>
                  <a:ext uri="{FF2B5EF4-FFF2-40B4-BE49-F238E27FC236}">
                    <a16:creationId xmlns:a16="http://schemas.microsoft.com/office/drawing/2014/main" id="{1F5F90D1-B1B3-FDC3-0A77-79931D40160C}"/>
                  </a:ext>
                </a:extLst>
              </p:cNvPr>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2994;p8">
                <a:extLst>
                  <a:ext uri="{FF2B5EF4-FFF2-40B4-BE49-F238E27FC236}">
                    <a16:creationId xmlns:a16="http://schemas.microsoft.com/office/drawing/2014/main" id="{54FB4704-ACCE-C4DE-61AE-EF9AEA0213F5}"/>
                  </a:ext>
                </a:extLst>
              </p:cNvPr>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2995;p8">
                <a:extLst>
                  <a:ext uri="{FF2B5EF4-FFF2-40B4-BE49-F238E27FC236}">
                    <a16:creationId xmlns:a16="http://schemas.microsoft.com/office/drawing/2014/main" id="{A4313F09-C1E9-E833-EAE4-DCA3012CE719}"/>
                  </a:ext>
                </a:extLst>
              </p:cNvPr>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2996;p8">
                <a:extLst>
                  <a:ext uri="{FF2B5EF4-FFF2-40B4-BE49-F238E27FC236}">
                    <a16:creationId xmlns:a16="http://schemas.microsoft.com/office/drawing/2014/main" id="{A1199D32-DD7E-B2A0-2F4E-94823D870EC5}"/>
                  </a:ext>
                </a:extLst>
              </p:cNvPr>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2997;p8">
                <a:extLst>
                  <a:ext uri="{FF2B5EF4-FFF2-40B4-BE49-F238E27FC236}">
                    <a16:creationId xmlns:a16="http://schemas.microsoft.com/office/drawing/2014/main" id="{58CF79B2-4C07-CC75-3C64-E63C2CBCE36F}"/>
                  </a:ext>
                </a:extLst>
              </p:cNvPr>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2998;p8">
                <a:extLst>
                  <a:ext uri="{FF2B5EF4-FFF2-40B4-BE49-F238E27FC236}">
                    <a16:creationId xmlns:a16="http://schemas.microsoft.com/office/drawing/2014/main" id="{6BAE5FC9-379B-43DF-97D8-639CD62A20AA}"/>
                  </a:ext>
                </a:extLst>
              </p:cNvPr>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2999;p8">
                <a:extLst>
                  <a:ext uri="{FF2B5EF4-FFF2-40B4-BE49-F238E27FC236}">
                    <a16:creationId xmlns:a16="http://schemas.microsoft.com/office/drawing/2014/main" id="{C58DA526-4874-CFA1-5EF3-2C54918558EF}"/>
                  </a:ext>
                </a:extLst>
              </p:cNvPr>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3000;p8">
                <a:extLst>
                  <a:ext uri="{FF2B5EF4-FFF2-40B4-BE49-F238E27FC236}">
                    <a16:creationId xmlns:a16="http://schemas.microsoft.com/office/drawing/2014/main" id="{A483DA66-549C-B82A-6DD5-D0B97D650606}"/>
                  </a:ext>
                </a:extLst>
              </p:cNvPr>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3001;p8">
                <a:extLst>
                  <a:ext uri="{FF2B5EF4-FFF2-40B4-BE49-F238E27FC236}">
                    <a16:creationId xmlns:a16="http://schemas.microsoft.com/office/drawing/2014/main" id="{9E508083-76CC-022D-BD0F-93409A8816DF}"/>
                  </a:ext>
                </a:extLst>
              </p:cNvPr>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3002;p8">
                <a:extLst>
                  <a:ext uri="{FF2B5EF4-FFF2-40B4-BE49-F238E27FC236}">
                    <a16:creationId xmlns:a16="http://schemas.microsoft.com/office/drawing/2014/main" id="{9E5D09A1-3D9A-B61C-F141-28BA060ECC5C}"/>
                  </a:ext>
                </a:extLst>
              </p:cNvPr>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3003;p8">
                <a:extLst>
                  <a:ext uri="{FF2B5EF4-FFF2-40B4-BE49-F238E27FC236}">
                    <a16:creationId xmlns:a16="http://schemas.microsoft.com/office/drawing/2014/main" id="{A5D43031-E4F1-2B89-F6BE-D7BDCE0C2C28}"/>
                  </a:ext>
                </a:extLst>
              </p:cNvPr>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3004;p8">
                <a:extLst>
                  <a:ext uri="{FF2B5EF4-FFF2-40B4-BE49-F238E27FC236}">
                    <a16:creationId xmlns:a16="http://schemas.microsoft.com/office/drawing/2014/main" id="{8CB26518-E96F-F5B5-D0B9-050CE81FE4D0}"/>
                  </a:ext>
                </a:extLst>
              </p:cNvPr>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3005;p8">
                <a:extLst>
                  <a:ext uri="{FF2B5EF4-FFF2-40B4-BE49-F238E27FC236}">
                    <a16:creationId xmlns:a16="http://schemas.microsoft.com/office/drawing/2014/main" id="{E2C6A5CE-BBA7-0781-B7C3-493ABCBF3B18}"/>
                  </a:ext>
                </a:extLst>
              </p:cNvPr>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3006;p8">
                <a:extLst>
                  <a:ext uri="{FF2B5EF4-FFF2-40B4-BE49-F238E27FC236}">
                    <a16:creationId xmlns:a16="http://schemas.microsoft.com/office/drawing/2014/main" id="{DB843F7D-A5BD-152D-37E2-1350DA8D7E49}"/>
                  </a:ext>
                </a:extLst>
              </p:cNvPr>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3007;p8">
                <a:extLst>
                  <a:ext uri="{FF2B5EF4-FFF2-40B4-BE49-F238E27FC236}">
                    <a16:creationId xmlns:a16="http://schemas.microsoft.com/office/drawing/2014/main" id="{ECC0D544-38E0-D9C1-E96B-C1E83643515E}"/>
                  </a:ext>
                </a:extLst>
              </p:cNvPr>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3008;p8">
                <a:extLst>
                  <a:ext uri="{FF2B5EF4-FFF2-40B4-BE49-F238E27FC236}">
                    <a16:creationId xmlns:a16="http://schemas.microsoft.com/office/drawing/2014/main" id="{BB1C82A2-CF4C-3DDE-91D2-5C7CCB403ECF}"/>
                  </a:ext>
                </a:extLst>
              </p:cNvPr>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3009;p8">
                <a:extLst>
                  <a:ext uri="{FF2B5EF4-FFF2-40B4-BE49-F238E27FC236}">
                    <a16:creationId xmlns:a16="http://schemas.microsoft.com/office/drawing/2014/main" id="{6C3C915F-F51E-1EC5-DE93-8C154DFC8A4C}"/>
                  </a:ext>
                </a:extLst>
              </p:cNvPr>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3010;p8">
                <a:extLst>
                  <a:ext uri="{FF2B5EF4-FFF2-40B4-BE49-F238E27FC236}">
                    <a16:creationId xmlns:a16="http://schemas.microsoft.com/office/drawing/2014/main" id="{8DF0325E-D8F9-B094-0798-C217CD95A513}"/>
                  </a:ext>
                </a:extLst>
              </p:cNvPr>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3011;p8">
                <a:extLst>
                  <a:ext uri="{FF2B5EF4-FFF2-40B4-BE49-F238E27FC236}">
                    <a16:creationId xmlns:a16="http://schemas.microsoft.com/office/drawing/2014/main" id="{CE6613B3-0B3D-F28B-9503-03AF056AE441}"/>
                  </a:ext>
                </a:extLst>
              </p:cNvPr>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3012;p8">
                <a:extLst>
                  <a:ext uri="{FF2B5EF4-FFF2-40B4-BE49-F238E27FC236}">
                    <a16:creationId xmlns:a16="http://schemas.microsoft.com/office/drawing/2014/main" id="{25D395A1-2D0C-0059-B3E7-AEC8FCCF79E2}"/>
                  </a:ext>
                </a:extLst>
              </p:cNvPr>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3013;p8">
                <a:extLst>
                  <a:ext uri="{FF2B5EF4-FFF2-40B4-BE49-F238E27FC236}">
                    <a16:creationId xmlns:a16="http://schemas.microsoft.com/office/drawing/2014/main" id="{6AC24E88-787E-DA84-5060-2906B1B88065}"/>
                  </a:ext>
                </a:extLst>
              </p:cNvPr>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3014;p8">
                <a:extLst>
                  <a:ext uri="{FF2B5EF4-FFF2-40B4-BE49-F238E27FC236}">
                    <a16:creationId xmlns:a16="http://schemas.microsoft.com/office/drawing/2014/main" id="{8691FA65-F543-4CFA-729E-4BA6CB05A47C}"/>
                  </a:ext>
                </a:extLst>
              </p:cNvPr>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3015;p8">
                <a:extLst>
                  <a:ext uri="{FF2B5EF4-FFF2-40B4-BE49-F238E27FC236}">
                    <a16:creationId xmlns:a16="http://schemas.microsoft.com/office/drawing/2014/main" id="{9EF69582-9959-3E55-066A-6AA53918C0B8}"/>
                  </a:ext>
                </a:extLst>
              </p:cNvPr>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3016;p8">
                <a:extLst>
                  <a:ext uri="{FF2B5EF4-FFF2-40B4-BE49-F238E27FC236}">
                    <a16:creationId xmlns:a16="http://schemas.microsoft.com/office/drawing/2014/main" id="{66F72AB3-3838-0507-393E-87FAA664C54B}"/>
                  </a:ext>
                </a:extLst>
              </p:cNvPr>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3017;p8">
                <a:extLst>
                  <a:ext uri="{FF2B5EF4-FFF2-40B4-BE49-F238E27FC236}">
                    <a16:creationId xmlns:a16="http://schemas.microsoft.com/office/drawing/2014/main" id="{5B09F038-93B2-CEFE-9161-38CE505A6521}"/>
                  </a:ext>
                </a:extLst>
              </p:cNvPr>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3018;p8">
                <a:extLst>
                  <a:ext uri="{FF2B5EF4-FFF2-40B4-BE49-F238E27FC236}">
                    <a16:creationId xmlns:a16="http://schemas.microsoft.com/office/drawing/2014/main" id="{B1560834-B49F-9A93-3427-39833700ABDA}"/>
                  </a:ext>
                </a:extLst>
              </p:cNvPr>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3019;p8">
                <a:extLst>
                  <a:ext uri="{FF2B5EF4-FFF2-40B4-BE49-F238E27FC236}">
                    <a16:creationId xmlns:a16="http://schemas.microsoft.com/office/drawing/2014/main" id="{9ACFDB3E-2012-76F3-BCF8-31C3114D519A}"/>
                  </a:ext>
                </a:extLst>
              </p:cNvPr>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3020;p8">
                <a:extLst>
                  <a:ext uri="{FF2B5EF4-FFF2-40B4-BE49-F238E27FC236}">
                    <a16:creationId xmlns:a16="http://schemas.microsoft.com/office/drawing/2014/main" id="{E129455C-0AAB-CCA0-D77B-20330928AF28}"/>
                  </a:ext>
                </a:extLst>
              </p:cNvPr>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3021;p8">
                <a:extLst>
                  <a:ext uri="{FF2B5EF4-FFF2-40B4-BE49-F238E27FC236}">
                    <a16:creationId xmlns:a16="http://schemas.microsoft.com/office/drawing/2014/main" id="{6645433A-5E69-F20E-EDEA-D06DEFB566CA}"/>
                  </a:ext>
                </a:extLst>
              </p:cNvPr>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3022;p8">
                <a:extLst>
                  <a:ext uri="{FF2B5EF4-FFF2-40B4-BE49-F238E27FC236}">
                    <a16:creationId xmlns:a16="http://schemas.microsoft.com/office/drawing/2014/main" id="{AEB5BF1D-7F4F-A4E0-6FA2-F893B19B683D}"/>
                  </a:ext>
                </a:extLst>
              </p:cNvPr>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3023;p8">
                <a:extLst>
                  <a:ext uri="{FF2B5EF4-FFF2-40B4-BE49-F238E27FC236}">
                    <a16:creationId xmlns:a16="http://schemas.microsoft.com/office/drawing/2014/main" id="{5518B021-1E19-26E2-32F6-D575A1032076}"/>
                  </a:ext>
                </a:extLst>
              </p:cNvPr>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3024;p8">
                <a:extLst>
                  <a:ext uri="{FF2B5EF4-FFF2-40B4-BE49-F238E27FC236}">
                    <a16:creationId xmlns:a16="http://schemas.microsoft.com/office/drawing/2014/main" id="{A3C94B41-8BAE-51AB-848D-301111928515}"/>
                  </a:ext>
                </a:extLst>
              </p:cNvPr>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3025;p8">
                <a:extLst>
                  <a:ext uri="{FF2B5EF4-FFF2-40B4-BE49-F238E27FC236}">
                    <a16:creationId xmlns:a16="http://schemas.microsoft.com/office/drawing/2014/main" id="{A4831150-57FC-1FFE-FA59-D541A17F12AD}"/>
                  </a:ext>
                </a:extLst>
              </p:cNvPr>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3026;p8">
                <a:extLst>
                  <a:ext uri="{FF2B5EF4-FFF2-40B4-BE49-F238E27FC236}">
                    <a16:creationId xmlns:a16="http://schemas.microsoft.com/office/drawing/2014/main" id="{B2FA28B0-0A58-EC26-BF6D-E2DDACF46F03}"/>
                  </a:ext>
                </a:extLst>
              </p:cNvPr>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3027;p8">
                <a:extLst>
                  <a:ext uri="{FF2B5EF4-FFF2-40B4-BE49-F238E27FC236}">
                    <a16:creationId xmlns:a16="http://schemas.microsoft.com/office/drawing/2014/main" id="{7257298C-78D2-0683-053D-A89FB1EFF7DD}"/>
                  </a:ext>
                </a:extLst>
              </p:cNvPr>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3028;p8">
                <a:extLst>
                  <a:ext uri="{FF2B5EF4-FFF2-40B4-BE49-F238E27FC236}">
                    <a16:creationId xmlns:a16="http://schemas.microsoft.com/office/drawing/2014/main" id="{9C76BDE9-D3B5-2285-A20C-0BE4837CAFE7}"/>
                  </a:ext>
                </a:extLst>
              </p:cNvPr>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3029;p8">
                <a:extLst>
                  <a:ext uri="{FF2B5EF4-FFF2-40B4-BE49-F238E27FC236}">
                    <a16:creationId xmlns:a16="http://schemas.microsoft.com/office/drawing/2014/main" id="{CA10CE72-A710-A568-191B-0DDADF004547}"/>
                  </a:ext>
                </a:extLst>
              </p:cNvPr>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3030;p8">
                <a:extLst>
                  <a:ext uri="{FF2B5EF4-FFF2-40B4-BE49-F238E27FC236}">
                    <a16:creationId xmlns:a16="http://schemas.microsoft.com/office/drawing/2014/main" id="{735D23B1-10E3-043A-0510-AAA04E9F96BF}"/>
                  </a:ext>
                </a:extLst>
              </p:cNvPr>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3031;p8">
                <a:extLst>
                  <a:ext uri="{FF2B5EF4-FFF2-40B4-BE49-F238E27FC236}">
                    <a16:creationId xmlns:a16="http://schemas.microsoft.com/office/drawing/2014/main" id="{B5D159E0-7C68-CEBF-FFE3-913E1B73D4FF}"/>
                  </a:ext>
                </a:extLst>
              </p:cNvPr>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3032;p8">
                <a:extLst>
                  <a:ext uri="{FF2B5EF4-FFF2-40B4-BE49-F238E27FC236}">
                    <a16:creationId xmlns:a16="http://schemas.microsoft.com/office/drawing/2014/main" id="{C5509411-CAEC-FAC2-58EB-8C96B42D011F}"/>
                  </a:ext>
                </a:extLst>
              </p:cNvPr>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3033;p8">
                <a:extLst>
                  <a:ext uri="{FF2B5EF4-FFF2-40B4-BE49-F238E27FC236}">
                    <a16:creationId xmlns:a16="http://schemas.microsoft.com/office/drawing/2014/main" id="{3C4B0E04-A968-9A1B-5E1B-8E42133B812A}"/>
                  </a:ext>
                </a:extLst>
              </p:cNvPr>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3034;p8">
                <a:extLst>
                  <a:ext uri="{FF2B5EF4-FFF2-40B4-BE49-F238E27FC236}">
                    <a16:creationId xmlns:a16="http://schemas.microsoft.com/office/drawing/2014/main" id="{3EBD7B18-2F52-B4C5-19E7-BF3D308ACE14}"/>
                  </a:ext>
                </a:extLst>
              </p:cNvPr>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3035;p8">
                <a:extLst>
                  <a:ext uri="{FF2B5EF4-FFF2-40B4-BE49-F238E27FC236}">
                    <a16:creationId xmlns:a16="http://schemas.microsoft.com/office/drawing/2014/main" id="{A07B110D-65E2-7EA5-2523-5EDAD3086F79}"/>
                  </a:ext>
                </a:extLst>
              </p:cNvPr>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3036;p8">
                <a:extLst>
                  <a:ext uri="{FF2B5EF4-FFF2-40B4-BE49-F238E27FC236}">
                    <a16:creationId xmlns:a16="http://schemas.microsoft.com/office/drawing/2014/main" id="{6BAF0639-D3B6-941B-EBCF-15ADB0250644}"/>
                  </a:ext>
                </a:extLst>
              </p:cNvPr>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3037;p8">
                <a:extLst>
                  <a:ext uri="{FF2B5EF4-FFF2-40B4-BE49-F238E27FC236}">
                    <a16:creationId xmlns:a16="http://schemas.microsoft.com/office/drawing/2014/main" id="{110D15E0-5CA1-F294-5A0A-45DF1D8BC6B8}"/>
                  </a:ext>
                </a:extLst>
              </p:cNvPr>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3038;p8">
                <a:extLst>
                  <a:ext uri="{FF2B5EF4-FFF2-40B4-BE49-F238E27FC236}">
                    <a16:creationId xmlns:a16="http://schemas.microsoft.com/office/drawing/2014/main" id="{6AABD53F-3AEF-2CC8-D0DC-7EED9D712B4D}"/>
                  </a:ext>
                </a:extLst>
              </p:cNvPr>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3039;p8">
                <a:extLst>
                  <a:ext uri="{FF2B5EF4-FFF2-40B4-BE49-F238E27FC236}">
                    <a16:creationId xmlns:a16="http://schemas.microsoft.com/office/drawing/2014/main" id="{635EADE4-580E-4F98-8326-09CF470D8099}"/>
                  </a:ext>
                </a:extLst>
              </p:cNvPr>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3040;p8">
                <a:extLst>
                  <a:ext uri="{FF2B5EF4-FFF2-40B4-BE49-F238E27FC236}">
                    <a16:creationId xmlns:a16="http://schemas.microsoft.com/office/drawing/2014/main" id="{D3F97D92-163C-E7BB-0A91-A677736DB4B9}"/>
                  </a:ext>
                </a:extLst>
              </p:cNvPr>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3041;p8">
                <a:extLst>
                  <a:ext uri="{FF2B5EF4-FFF2-40B4-BE49-F238E27FC236}">
                    <a16:creationId xmlns:a16="http://schemas.microsoft.com/office/drawing/2014/main" id="{5F713B16-4032-7389-5ABB-A533AA4D84DE}"/>
                  </a:ext>
                </a:extLst>
              </p:cNvPr>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3042;p8">
                <a:extLst>
                  <a:ext uri="{FF2B5EF4-FFF2-40B4-BE49-F238E27FC236}">
                    <a16:creationId xmlns:a16="http://schemas.microsoft.com/office/drawing/2014/main" id="{054FED48-3B6B-2F3A-2C54-D9B49BA7EA3A}"/>
                  </a:ext>
                </a:extLst>
              </p:cNvPr>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3043;p8">
                <a:extLst>
                  <a:ext uri="{FF2B5EF4-FFF2-40B4-BE49-F238E27FC236}">
                    <a16:creationId xmlns:a16="http://schemas.microsoft.com/office/drawing/2014/main" id="{46D2A3D4-8E19-47F5-5372-1B1D1C6E4FB7}"/>
                  </a:ext>
                </a:extLst>
              </p:cNvPr>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3044;p8">
                <a:extLst>
                  <a:ext uri="{FF2B5EF4-FFF2-40B4-BE49-F238E27FC236}">
                    <a16:creationId xmlns:a16="http://schemas.microsoft.com/office/drawing/2014/main" id="{64BB30FB-4EC7-2772-FCF6-425D316F0F08}"/>
                  </a:ext>
                </a:extLst>
              </p:cNvPr>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3045;p8">
                <a:extLst>
                  <a:ext uri="{FF2B5EF4-FFF2-40B4-BE49-F238E27FC236}">
                    <a16:creationId xmlns:a16="http://schemas.microsoft.com/office/drawing/2014/main" id="{07D05D5D-DC56-2DE5-D533-7648E2C5B1A0}"/>
                  </a:ext>
                </a:extLst>
              </p:cNvPr>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3046;p8">
                <a:extLst>
                  <a:ext uri="{FF2B5EF4-FFF2-40B4-BE49-F238E27FC236}">
                    <a16:creationId xmlns:a16="http://schemas.microsoft.com/office/drawing/2014/main" id="{9BD6A58C-B305-1554-D9E7-0176DBF7A487}"/>
                  </a:ext>
                </a:extLst>
              </p:cNvPr>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3047;p8">
                <a:extLst>
                  <a:ext uri="{FF2B5EF4-FFF2-40B4-BE49-F238E27FC236}">
                    <a16:creationId xmlns:a16="http://schemas.microsoft.com/office/drawing/2014/main" id="{F6C1A73B-BB8F-E56E-8379-71999EF0D14A}"/>
                  </a:ext>
                </a:extLst>
              </p:cNvPr>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3048;p8">
                <a:extLst>
                  <a:ext uri="{FF2B5EF4-FFF2-40B4-BE49-F238E27FC236}">
                    <a16:creationId xmlns:a16="http://schemas.microsoft.com/office/drawing/2014/main" id="{19C3D7F4-224B-CE34-819C-C3035993E66A}"/>
                  </a:ext>
                </a:extLst>
              </p:cNvPr>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3049;p8">
                <a:extLst>
                  <a:ext uri="{FF2B5EF4-FFF2-40B4-BE49-F238E27FC236}">
                    <a16:creationId xmlns:a16="http://schemas.microsoft.com/office/drawing/2014/main" id="{D34B6BBA-37A4-51DC-9848-A1E3F7763628}"/>
                  </a:ext>
                </a:extLst>
              </p:cNvPr>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3050;p8">
                <a:extLst>
                  <a:ext uri="{FF2B5EF4-FFF2-40B4-BE49-F238E27FC236}">
                    <a16:creationId xmlns:a16="http://schemas.microsoft.com/office/drawing/2014/main" id="{B07907BB-1136-DEEC-E3ED-0055F9659A39}"/>
                  </a:ext>
                </a:extLst>
              </p:cNvPr>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3051;p8">
                <a:extLst>
                  <a:ext uri="{FF2B5EF4-FFF2-40B4-BE49-F238E27FC236}">
                    <a16:creationId xmlns:a16="http://schemas.microsoft.com/office/drawing/2014/main" id="{31D768B8-99F4-1CCF-2E73-1664F1AC880D}"/>
                  </a:ext>
                </a:extLst>
              </p:cNvPr>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3052;p8">
                <a:extLst>
                  <a:ext uri="{FF2B5EF4-FFF2-40B4-BE49-F238E27FC236}">
                    <a16:creationId xmlns:a16="http://schemas.microsoft.com/office/drawing/2014/main" id="{F029B105-23A6-67F6-8293-DBE01F24E625}"/>
                  </a:ext>
                </a:extLst>
              </p:cNvPr>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3053;p8">
                <a:extLst>
                  <a:ext uri="{FF2B5EF4-FFF2-40B4-BE49-F238E27FC236}">
                    <a16:creationId xmlns:a16="http://schemas.microsoft.com/office/drawing/2014/main" id="{7B65D7C9-DB1A-5C43-114F-89168CC9202B}"/>
                  </a:ext>
                </a:extLst>
              </p:cNvPr>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3054;p8">
                <a:extLst>
                  <a:ext uri="{FF2B5EF4-FFF2-40B4-BE49-F238E27FC236}">
                    <a16:creationId xmlns:a16="http://schemas.microsoft.com/office/drawing/2014/main" id="{44535E05-B719-DD7D-F0CF-160AEBC4F272}"/>
                  </a:ext>
                </a:extLst>
              </p:cNvPr>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3055;p8">
                <a:extLst>
                  <a:ext uri="{FF2B5EF4-FFF2-40B4-BE49-F238E27FC236}">
                    <a16:creationId xmlns:a16="http://schemas.microsoft.com/office/drawing/2014/main" id="{BFEF62A0-3ED3-0C76-1502-6F61887A8E06}"/>
                  </a:ext>
                </a:extLst>
              </p:cNvPr>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3056;p8">
                <a:extLst>
                  <a:ext uri="{FF2B5EF4-FFF2-40B4-BE49-F238E27FC236}">
                    <a16:creationId xmlns:a16="http://schemas.microsoft.com/office/drawing/2014/main" id="{ED36C29A-DAC9-C54F-6134-78EF9378D2F5}"/>
                  </a:ext>
                </a:extLst>
              </p:cNvPr>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3057;p8">
                <a:extLst>
                  <a:ext uri="{FF2B5EF4-FFF2-40B4-BE49-F238E27FC236}">
                    <a16:creationId xmlns:a16="http://schemas.microsoft.com/office/drawing/2014/main" id="{05FD0CA4-BA63-FA7F-AC93-9A0C1F97E87E}"/>
                  </a:ext>
                </a:extLst>
              </p:cNvPr>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3058;p8">
                <a:extLst>
                  <a:ext uri="{FF2B5EF4-FFF2-40B4-BE49-F238E27FC236}">
                    <a16:creationId xmlns:a16="http://schemas.microsoft.com/office/drawing/2014/main" id="{E6674E51-96F0-CB50-B4E4-C56E3AF5D068}"/>
                  </a:ext>
                </a:extLst>
              </p:cNvPr>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3059;p8">
                <a:extLst>
                  <a:ext uri="{FF2B5EF4-FFF2-40B4-BE49-F238E27FC236}">
                    <a16:creationId xmlns:a16="http://schemas.microsoft.com/office/drawing/2014/main" id="{FE5F074D-CC20-7F70-7110-E637F9B5BD2F}"/>
                  </a:ext>
                </a:extLst>
              </p:cNvPr>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3060;p8">
                <a:extLst>
                  <a:ext uri="{FF2B5EF4-FFF2-40B4-BE49-F238E27FC236}">
                    <a16:creationId xmlns:a16="http://schemas.microsoft.com/office/drawing/2014/main" id="{CD996947-7A1F-8EFB-8150-BD35E612DB58}"/>
                  </a:ext>
                </a:extLst>
              </p:cNvPr>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3061;p8">
                <a:extLst>
                  <a:ext uri="{FF2B5EF4-FFF2-40B4-BE49-F238E27FC236}">
                    <a16:creationId xmlns:a16="http://schemas.microsoft.com/office/drawing/2014/main" id="{35CD92E1-039D-6ECE-857A-C204B191FF4D}"/>
                  </a:ext>
                </a:extLst>
              </p:cNvPr>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3062;p8">
                <a:extLst>
                  <a:ext uri="{FF2B5EF4-FFF2-40B4-BE49-F238E27FC236}">
                    <a16:creationId xmlns:a16="http://schemas.microsoft.com/office/drawing/2014/main" id="{43DFC31A-7003-31A4-AD74-D4368F1BB19A}"/>
                  </a:ext>
                </a:extLst>
              </p:cNvPr>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3063;p8">
                <a:extLst>
                  <a:ext uri="{FF2B5EF4-FFF2-40B4-BE49-F238E27FC236}">
                    <a16:creationId xmlns:a16="http://schemas.microsoft.com/office/drawing/2014/main" id="{CBB1B99C-FAB9-75C3-BA7B-D6CAD722B2A6}"/>
                  </a:ext>
                </a:extLst>
              </p:cNvPr>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3064;p8">
                <a:extLst>
                  <a:ext uri="{FF2B5EF4-FFF2-40B4-BE49-F238E27FC236}">
                    <a16:creationId xmlns:a16="http://schemas.microsoft.com/office/drawing/2014/main" id="{0B6A4891-29CD-E110-9547-04F0DED226D8}"/>
                  </a:ext>
                </a:extLst>
              </p:cNvPr>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3065;p8">
                <a:extLst>
                  <a:ext uri="{FF2B5EF4-FFF2-40B4-BE49-F238E27FC236}">
                    <a16:creationId xmlns:a16="http://schemas.microsoft.com/office/drawing/2014/main" id="{6B465896-9A22-019A-FB2A-3171B855B55A}"/>
                  </a:ext>
                </a:extLst>
              </p:cNvPr>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3066;p8">
                <a:extLst>
                  <a:ext uri="{FF2B5EF4-FFF2-40B4-BE49-F238E27FC236}">
                    <a16:creationId xmlns:a16="http://schemas.microsoft.com/office/drawing/2014/main" id="{1864BC54-9C44-DD19-4DDB-E5D1E60ECF5C}"/>
                  </a:ext>
                </a:extLst>
              </p:cNvPr>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3067;p8">
                <a:extLst>
                  <a:ext uri="{FF2B5EF4-FFF2-40B4-BE49-F238E27FC236}">
                    <a16:creationId xmlns:a16="http://schemas.microsoft.com/office/drawing/2014/main" id="{4A7D31CB-8343-789C-1CA1-D06E46C05DA7}"/>
                  </a:ext>
                </a:extLst>
              </p:cNvPr>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3068;p8">
                <a:extLst>
                  <a:ext uri="{FF2B5EF4-FFF2-40B4-BE49-F238E27FC236}">
                    <a16:creationId xmlns:a16="http://schemas.microsoft.com/office/drawing/2014/main" id="{802F549D-49DC-D784-4232-C9E116CBB20A}"/>
                  </a:ext>
                </a:extLst>
              </p:cNvPr>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3069;p8">
                <a:extLst>
                  <a:ext uri="{FF2B5EF4-FFF2-40B4-BE49-F238E27FC236}">
                    <a16:creationId xmlns:a16="http://schemas.microsoft.com/office/drawing/2014/main" id="{F12D9F55-3C48-FA62-6966-8B3AC5B08D01}"/>
                  </a:ext>
                </a:extLst>
              </p:cNvPr>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3070;p8">
                <a:extLst>
                  <a:ext uri="{FF2B5EF4-FFF2-40B4-BE49-F238E27FC236}">
                    <a16:creationId xmlns:a16="http://schemas.microsoft.com/office/drawing/2014/main" id="{566A4AD7-3784-F972-3E0F-5DA2B4284DCF}"/>
                  </a:ext>
                </a:extLst>
              </p:cNvPr>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3071;p8">
                <a:extLst>
                  <a:ext uri="{FF2B5EF4-FFF2-40B4-BE49-F238E27FC236}">
                    <a16:creationId xmlns:a16="http://schemas.microsoft.com/office/drawing/2014/main" id="{6D91E429-5BD1-1047-D9C1-4BD89A300C40}"/>
                  </a:ext>
                </a:extLst>
              </p:cNvPr>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3072;p8">
                <a:extLst>
                  <a:ext uri="{FF2B5EF4-FFF2-40B4-BE49-F238E27FC236}">
                    <a16:creationId xmlns:a16="http://schemas.microsoft.com/office/drawing/2014/main" id="{25452BF7-8C9F-D74E-9844-9967E5F50395}"/>
                  </a:ext>
                </a:extLst>
              </p:cNvPr>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3073;p8">
                <a:extLst>
                  <a:ext uri="{FF2B5EF4-FFF2-40B4-BE49-F238E27FC236}">
                    <a16:creationId xmlns:a16="http://schemas.microsoft.com/office/drawing/2014/main" id="{DFD58290-4784-278B-4678-2CBAFD2CC945}"/>
                  </a:ext>
                </a:extLst>
              </p:cNvPr>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3074;p8">
                <a:extLst>
                  <a:ext uri="{FF2B5EF4-FFF2-40B4-BE49-F238E27FC236}">
                    <a16:creationId xmlns:a16="http://schemas.microsoft.com/office/drawing/2014/main" id="{E0418DA7-D5CB-050D-165B-38815BB3A980}"/>
                  </a:ext>
                </a:extLst>
              </p:cNvPr>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3075;p8">
                <a:extLst>
                  <a:ext uri="{FF2B5EF4-FFF2-40B4-BE49-F238E27FC236}">
                    <a16:creationId xmlns:a16="http://schemas.microsoft.com/office/drawing/2014/main" id="{DEF3BD18-3214-6BFC-77C5-124D79163C7D}"/>
                  </a:ext>
                </a:extLst>
              </p:cNvPr>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3076;p8">
                <a:extLst>
                  <a:ext uri="{FF2B5EF4-FFF2-40B4-BE49-F238E27FC236}">
                    <a16:creationId xmlns:a16="http://schemas.microsoft.com/office/drawing/2014/main" id="{936A7805-8FB3-F268-E299-DAAB7E6B764D}"/>
                  </a:ext>
                </a:extLst>
              </p:cNvPr>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3077;p8">
                <a:extLst>
                  <a:ext uri="{FF2B5EF4-FFF2-40B4-BE49-F238E27FC236}">
                    <a16:creationId xmlns:a16="http://schemas.microsoft.com/office/drawing/2014/main" id="{91EA4D6F-325B-85F5-F181-546BBFAB956F}"/>
                  </a:ext>
                </a:extLst>
              </p:cNvPr>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3078;p8">
                <a:extLst>
                  <a:ext uri="{FF2B5EF4-FFF2-40B4-BE49-F238E27FC236}">
                    <a16:creationId xmlns:a16="http://schemas.microsoft.com/office/drawing/2014/main" id="{69BD4E77-79D6-6818-2A69-6C402E1F03FF}"/>
                  </a:ext>
                </a:extLst>
              </p:cNvPr>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3079;p8">
                <a:extLst>
                  <a:ext uri="{FF2B5EF4-FFF2-40B4-BE49-F238E27FC236}">
                    <a16:creationId xmlns:a16="http://schemas.microsoft.com/office/drawing/2014/main" id="{166F1DB7-B050-C1E0-590C-4DDCF6F5DC74}"/>
                  </a:ext>
                </a:extLst>
              </p:cNvPr>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3080;p8">
                <a:extLst>
                  <a:ext uri="{FF2B5EF4-FFF2-40B4-BE49-F238E27FC236}">
                    <a16:creationId xmlns:a16="http://schemas.microsoft.com/office/drawing/2014/main" id="{022ACA65-8445-B357-D23D-CC1EFA96E39D}"/>
                  </a:ext>
                </a:extLst>
              </p:cNvPr>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3081;p8">
                <a:extLst>
                  <a:ext uri="{FF2B5EF4-FFF2-40B4-BE49-F238E27FC236}">
                    <a16:creationId xmlns:a16="http://schemas.microsoft.com/office/drawing/2014/main" id="{D35EEC9B-1BC9-E0F7-323C-9CE75E629893}"/>
                  </a:ext>
                </a:extLst>
              </p:cNvPr>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3082;p8">
                <a:extLst>
                  <a:ext uri="{FF2B5EF4-FFF2-40B4-BE49-F238E27FC236}">
                    <a16:creationId xmlns:a16="http://schemas.microsoft.com/office/drawing/2014/main" id="{04CDB6A5-7016-D636-CD7F-A69C93BA151B}"/>
                  </a:ext>
                </a:extLst>
              </p:cNvPr>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3083;p8">
                <a:extLst>
                  <a:ext uri="{FF2B5EF4-FFF2-40B4-BE49-F238E27FC236}">
                    <a16:creationId xmlns:a16="http://schemas.microsoft.com/office/drawing/2014/main" id="{E07C8498-3F96-81C6-2707-221CD336265C}"/>
                  </a:ext>
                </a:extLst>
              </p:cNvPr>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3084;p8">
                <a:extLst>
                  <a:ext uri="{FF2B5EF4-FFF2-40B4-BE49-F238E27FC236}">
                    <a16:creationId xmlns:a16="http://schemas.microsoft.com/office/drawing/2014/main" id="{784D390C-6847-5464-47C6-3DA514565DE0}"/>
                  </a:ext>
                </a:extLst>
              </p:cNvPr>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3085;p8">
                <a:extLst>
                  <a:ext uri="{FF2B5EF4-FFF2-40B4-BE49-F238E27FC236}">
                    <a16:creationId xmlns:a16="http://schemas.microsoft.com/office/drawing/2014/main" id="{1C13E474-D343-437D-CD20-CEBA4700AC08}"/>
                  </a:ext>
                </a:extLst>
              </p:cNvPr>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3086;p8">
                <a:extLst>
                  <a:ext uri="{FF2B5EF4-FFF2-40B4-BE49-F238E27FC236}">
                    <a16:creationId xmlns:a16="http://schemas.microsoft.com/office/drawing/2014/main" id="{10A2F2B3-2805-43A3-A3E3-082EBEB536F3}"/>
                  </a:ext>
                </a:extLst>
              </p:cNvPr>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3087;p8">
                <a:extLst>
                  <a:ext uri="{FF2B5EF4-FFF2-40B4-BE49-F238E27FC236}">
                    <a16:creationId xmlns:a16="http://schemas.microsoft.com/office/drawing/2014/main" id="{12248756-D184-051C-0198-9DF51B101FD4}"/>
                  </a:ext>
                </a:extLst>
              </p:cNvPr>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3088;p8">
                <a:extLst>
                  <a:ext uri="{FF2B5EF4-FFF2-40B4-BE49-F238E27FC236}">
                    <a16:creationId xmlns:a16="http://schemas.microsoft.com/office/drawing/2014/main" id="{38417CC5-EEB6-E8C9-154B-89E0C32F0270}"/>
                  </a:ext>
                </a:extLst>
              </p:cNvPr>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3089;p8">
                <a:extLst>
                  <a:ext uri="{FF2B5EF4-FFF2-40B4-BE49-F238E27FC236}">
                    <a16:creationId xmlns:a16="http://schemas.microsoft.com/office/drawing/2014/main" id="{7937B9D1-7FF6-44FF-DE1F-F7F1F5E2B39A}"/>
                  </a:ext>
                </a:extLst>
              </p:cNvPr>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3090;p8">
                <a:extLst>
                  <a:ext uri="{FF2B5EF4-FFF2-40B4-BE49-F238E27FC236}">
                    <a16:creationId xmlns:a16="http://schemas.microsoft.com/office/drawing/2014/main" id="{E50F4CE2-D979-4AEB-900C-2F1189FD618A}"/>
                  </a:ext>
                </a:extLst>
              </p:cNvPr>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3091;p8">
                <a:extLst>
                  <a:ext uri="{FF2B5EF4-FFF2-40B4-BE49-F238E27FC236}">
                    <a16:creationId xmlns:a16="http://schemas.microsoft.com/office/drawing/2014/main" id="{C753D55E-7327-64CF-4488-063088C2D1E7}"/>
                  </a:ext>
                </a:extLst>
              </p:cNvPr>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3092;p8">
                <a:extLst>
                  <a:ext uri="{FF2B5EF4-FFF2-40B4-BE49-F238E27FC236}">
                    <a16:creationId xmlns:a16="http://schemas.microsoft.com/office/drawing/2014/main" id="{F098ACD3-31A5-6941-47EC-112A9EA326B1}"/>
                  </a:ext>
                </a:extLst>
              </p:cNvPr>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3093;p8">
                <a:extLst>
                  <a:ext uri="{FF2B5EF4-FFF2-40B4-BE49-F238E27FC236}">
                    <a16:creationId xmlns:a16="http://schemas.microsoft.com/office/drawing/2014/main" id="{1181F9D9-8110-0E96-C100-6A540EC4A846}"/>
                  </a:ext>
                </a:extLst>
              </p:cNvPr>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3094;p8">
                <a:extLst>
                  <a:ext uri="{FF2B5EF4-FFF2-40B4-BE49-F238E27FC236}">
                    <a16:creationId xmlns:a16="http://schemas.microsoft.com/office/drawing/2014/main" id="{2AA1584C-AB37-6ECB-FEA3-E1116D356F2D}"/>
                  </a:ext>
                </a:extLst>
              </p:cNvPr>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3095;p8">
                <a:extLst>
                  <a:ext uri="{FF2B5EF4-FFF2-40B4-BE49-F238E27FC236}">
                    <a16:creationId xmlns:a16="http://schemas.microsoft.com/office/drawing/2014/main" id="{43F2DF27-25C3-63ED-5D3C-DF9BEE074D5B}"/>
                  </a:ext>
                </a:extLst>
              </p:cNvPr>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3096;p8">
                <a:extLst>
                  <a:ext uri="{FF2B5EF4-FFF2-40B4-BE49-F238E27FC236}">
                    <a16:creationId xmlns:a16="http://schemas.microsoft.com/office/drawing/2014/main" id="{869FDFD2-4AD7-8822-DA22-84E66E8BACDF}"/>
                  </a:ext>
                </a:extLst>
              </p:cNvPr>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3097;p8">
                <a:extLst>
                  <a:ext uri="{FF2B5EF4-FFF2-40B4-BE49-F238E27FC236}">
                    <a16:creationId xmlns:a16="http://schemas.microsoft.com/office/drawing/2014/main" id="{0C4B6D24-B145-E7E1-84B3-B4DDE0BF504F}"/>
                  </a:ext>
                </a:extLst>
              </p:cNvPr>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3098;p8">
                <a:extLst>
                  <a:ext uri="{FF2B5EF4-FFF2-40B4-BE49-F238E27FC236}">
                    <a16:creationId xmlns:a16="http://schemas.microsoft.com/office/drawing/2014/main" id="{DEF6AC16-D460-130A-EB53-D01ADF1CE05E}"/>
                  </a:ext>
                </a:extLst>
              </p:cNvPr>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3099;p8">
                <a:extLst>
                  <a:ext uri="{FF2B5EF4-FFF2-40B4-BE49-F238E27FC236}">
                    <a16:creationId xmlns:a16="http://schemas.microsoft.com/office/drawing/2014/main" id="{DCD2CEE6-C88C-C848-D56F-DB62EC315B18}"/>
                  </a:ext>
                </a:extLst>
              </p:cNvPr>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3100;p8">
                <a:extLst>
                  <a:ext uri="{FF2B5EF4-FFF2-40B4-BE49-F238E27FC236}">
                    <a16:creationId xmlns:a16="http://schemas.microsoft.com/office/drawing/2014/main" id="{22E6F64F-CBFD-3066-EA2F-F95F1914E6B7}"/>
                  </a:ext>
                </a:extLst>
              </p:cNvPr>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3101;p8">
                <a:extLst>
                  <a:ext uri="{FF2B5EF4-FFF2-40B4-BE49-F238E27FC236}">
                    <a16:creationId xmlns:a16="http://schemas.microsoft.com/office/drawing/2014/main" id="{61BFF968-777E-26D6-4A4E-416A27E91ED1}"/>
                  </a:ext>
                </a:extLst>
              </p:cNvPr>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3102;p8">
                <a:extLst>
                  <a:ext uri="{FF2B5EF4-FFF2-40B4-BE49-F238E27FC236}">
                    <a16:creationId xmlns:a16="http://schemas.microsoft.com/office/drawing/2014/main" id="{35E92AE2-EE23-AB7F-7CD4-1840F6F0B01B}"/>
                  </a:ext>
                </a:extLst>
              </p:cNvPr>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3103;p8">
                <a:extLst>
                  <a:ext uri="{FF2B5EF4-FFF2-40B4-BE49-F238E27FC236}">
                    <a16:creationId xmlns:a16="http://schemas.microsoft.com/office/drawing/2014/main" id="{D1F695D4-D560-0B37-1A0A-ED44ACCF503A}"/>
                  </a:ext>
                </a:extLst>
              </p:cNvPr>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3104;p8">
                <a:extLst>
                  <a:ext uri="{FF2B5EF4-FFF2-40B4-BE49-F238E27FC236}">
                    <a16:creationId xmlns:a16="http://schemas.microsoft.com/office/drawing/2014/main" id="{100D84F0-839F-DEF5-161B-2FF291E11936}"/>
                  </a:ext>
                </a:extLst>
              </p:cNvPr>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3105;p8">
                <a:extLst>
                  <a:ext uri="{FF2B5EF4-FFF2-40B4-BE49-F238E27FC236}">
                    <a16:creationId xmlns:a16="http://schemas.microsoft.com/office/drawing/2014/main" id="{1123E8D7-60B9-6994-C98D-58CC6013B978}"/>
                  </a:ext>
                </a:extLst>
              </p:cNvPr>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3106;p8">
                <a:extLst>
                  <a:ext uri="{FF2B5EF4-FFF2-40B4-BE49-F238E27FC236}">
                    <a16:creationId xmlns:a16="http://schemas.microsoft.com/office/drawing/2014/main" id="{9B74B12D-17E6-5195-074A-5374AFA2B353}"/>
                  </a:ext>
                </a:extLst>
              </p:cNvPr>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3107;p8">
                <a:extLst>
                  <a:ext uri="{FF2B5EF4-FFF2-40B4-BE49-F238E27FC236}">
                    <a16:creationId xmlns:a16="http://schemas.microsoft.com/office/drawing/2014/main" id="{893EFAC6-7ACB-686F-A391-6FD1E4DF1613}"/>
                  </a:ext>
                </a:extLst>
              </p:cNvPr>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3108;p8">
                <a:extLst>
                  <a:ext uri="{FF2B5EF4-FFF2-40B4-BE49-F238E27FC236}">
                    <a16:creationId xmlns:a16="http://schemas.microsoft.com/office/drawing/2014/main" id="{8806BFC3-57F7-4741-1141-4DBF04CFC209}"/>
                  </a:ext>
                </a:extLst>
              </p:cNvPr>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3109;p8">
                <a:extLst>
                  <a:ext uri="{FF2B5EF4-FFF2-40B4-BE49-F238E27FC236}">
                    <a16:creationId xmlns:a16="http://schemas.microsoft.com/office/drawing/2014/main" id="{1D35E9A5-12B2-9FDC-7B92-A4511E6C8C7E}"/>
                  </a:ext>
                </a:extLst>
              </p:cNvPr>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3110;p8">
                <a:extLst>
                  <a:ext uri="{FF2B5EF4-FFF2-40B4-BE49-F238E27FC236}">
                    <a16:creationId xmlns:a16="http://schemas.microsoft.com/office/drawing/2014/main" id="{2EBECA55-A7B9-31B6-CE41-6FB8E1939D49}"/>
                  </a:ext>
                </a:extLst>
              </p:cNvPr>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3111;p8">
                <a:extLst>
                  <a:ext uri="{FF2B5EF4-FFF2-40B4-BE49-F238E27FC236}">
                    <a16:creationId xmlns:a16="http://schemas.microsoft.com/office/drawing/2014/main" id="{4A241498-D005-68C3-B426-DA57B298EA92}"/>
                  </a:ext>
                </a:extLst>
              </p:cNvPr>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3112;p8">
                <a:extLst>
                  <a:ext uri="{FF2B5EF4-FFF2-40B4-BE49-F238E27FC236}">
                    <a16:creationId xmlns:a16="http://schemas.microsoft.com/office/drawing/2014/main" id="{E957423A-5EBA-2892-FDDC-838439C75916}"/>
                  </a:ext>
                </a:extLst>
              </p:cNvPr>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3113;p8">
                <a:extLst>
                  <a:ext uri="{FF2B5EF4-FFF2-40B4-BE49-F238E27FC236}">
                    <a16:creationId xmlns:a16="http://schemas.microsoft.com/office/drawing/2014/main" id="{5AA2FB6C-487E-A140-807C-619AE03F14F3}"/>
                  </a:ext>
                </a:extLst>
              </p:cNvPr>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3114;p8">
                <a:extLst>
                  <a:ext uri="{FF2B5EF4-FFF2-40B4-BE49-F238E27FC236}">
                    <a16:creationId xmlns:a16="http://schemas.microsoft.com/office/drawing/2014/main" id="{862C4281-C851-B24D-56D4-9B6AF7C0FA07}"/>
                  </a:ext>
                </a:extLst>
              </p:cNvPr>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3115;p8">
                <a:extLst>
                  <a:ext uri="{FF2B5EF4-FFF2-40B4-BE49-F238E27FC236}">
                    <a16:creationId xmlns:a16="http://schemas.microsoft.com/office/drawing/2014/main" id="{50C2091F-A6D1-AA09-147D-94BD97227963}"/>
                  </a:ext>
                </a:extLst>
              </p:cNvPr>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3116;p8">
                <a:extLst>
                  <a:ext uri="{FF2B5EF4-FFF2-40B4-BE49-F238E27FC236}">
                    <a16:creationId xmlns:a16="http://schemas.microsoft.com/office/drawing/2014/main" id="{87B79294-B0B9-57F9-35C2-717F4EEC083A}"/>
                  </a:ext>
                </a:extLst>
              </p:cNvPr>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3117;p8">
                <a:extLst>
                  <a:ext uri="{FF2B5EF4-FFF2-40B4-BE49-F238E27FC236}">
                    <a16:creationId xmlns:a16="http://schemas.microsoft.com/office/drawing/2014/main" id="{FEFFD4A9-BD76-E513-C2F5-B3D40BDA5DD0}"/>
                  </a:ext>
                </a:extLst>
              </p:cNvPr>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3118;p8">
                <a:extLst>
                  <a:ext uri="{FF2B5EF4-FFF2-40B4-BE49-F238E27FC236}">
                    <a16:creationId xmlns:a16="http://schemas.microsoft.com/office/drawing/2014/main" id="{81FF60DA-89F6-A9EB-598B-D1D8B4F4FD3F}"/>
                  </a:ext>
                </a:extLst>
              </p:cNvPr>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3119;p8">
                <a:extLst>
                  <a:ext uri="{FF2B5EF4-FFF2-40B4-BE49-F238E27FC236}">
                    <a16:creationId xmlns:a16="http://schemas.microsoft.com/office/drawing/2014/main" id="{0D9DDAE0-E150-3DC5-AB74-37A88F6771DE}"/>
                  </a:ext>
                </a:extLst>
              </p:cNvPr>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3120;p8">
                <a:extLst>
                  <a:ext uri="{FF2B5EF4-FFF2-40B4-BE49-F238E27FC236}">
                    <a16:creationId xmlns:a16="http://schemas.microsoft.com/office/drawing/2014/main" id="{49714F47-B049-D068-8A94-D6009D9E2129}"/>
                  </a:ext>
                </a:extLst>
              </p:cNvPr>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3121;p8">
                <a:extLst>
                  <a:ext uri="{FF2B5EF4-FFF2-40B4-BE49-F238E27FC236}">
                    <a16:creationId xmlns:a16="http://schemas.microsoft.com/office/drawing/2014/main" id="{154ED9B9-D427-9F77-B5F3-8CF3687F2AB8}"/>
                  </a:ext>
                </a:extLst>
              </p:cNvPr>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3122;p8">
                <a:extLst>
                  <a:ext uri="{FF2B5EF4-FFF2-40B4-BE49-F238E27FC236}">
                    <a16:creationId xmlns:a16="http://schemas.microsoft.com/office/drawing/2014/main" id="{891CF1CC-52DE-A3C6-DF14-8F23B51BF532}"/>
                  </a:ext>
                </a:extLst>
              </p:cNvPr>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3123;p8">
                <a:extLst>
                  <a:ext uri="{FF2B5EF4-FFF2-40B4-BE49-F238E27FC236}">
                    <a16:creationId xmlns:a16="http://schemas.microsoft.com/office/drawing/2014/main" id="{7B95D36D-523D-B03C-120A-3E5AB8A3F229}"/>
                  </a:ext>
                </a:extLst>
              </p:cNvPr>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3124;p8">
                <a:extLst>
                  <a:ext uri="{FF2B5EF4-FFF2-40B4-BE49-F238E27FC236}">
                    <a16:creationId xmlns:a16="http://schemas.microsoft.com/office/drawing/2014/main" id="{5A4B8E94-AFD7-5537-5723-62682D0E39F3}"/>
                  </a:ext>
                </a:extLst>
              </p:cNvPr>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3125;p8">
                <a:extLst>
                  <a:ext uri="{FF2B5EF4-FFF2-40B4-BE49-F238E27FC236}">
                    <a16:creationId xmlns:a16="http://schemas.microsoft.com/office/drawing/2014/main" id="{BCC2D008-685F-7082-9E1B-84F296578C0C}"/>
                  </a:ext>
                </a:extLst>
              </p:cNvPr>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3126;p8">
                <a:extLst>
                  <a:ext uri="{FF2B5EF4-FFF2-40B4-BE49-F238E27FC236}">
                    <a16:creationId xmlns:a16="http://schemas.microsoft.com/office/drawing/2014/main" id="{FD82D659-F858-3B66-8E03-17297E662FE0}"/>
                  </a:ext>
                </a:extLst>
              </p:cNvPr>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3127;p8">
                <a:extLst>
                  <a:ext uri="{FF2B5EF4-FFF2-40B4-BE49-F238E27FC236}">
                    <a16:creationId xmlns:a16="http://schemas.microsoft.com/office/drawing/2014/main" id="{81C12FD5-5E4E-82FA-3D9A-3D6E01A3C2A6}"/>
                  </a:ext>
                </a:extLst>
              </p:cNvPr>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3128;p8">
                <a:extLst>
                  <a:ext uri="{FF2B5EF4-FFF2-40B4-BE49-F238E27FC236}">
                    <a16:creationId xmlns:a16="http://schemas.microsoft.com/office/drawing/2014/main" id="{BAE76716-488E-2B8C-4A6B-4917737F27EB}"/>
                  </a:ext>
                </a:extLst>
              </p:cNvPr>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3129;p8">
                <a:extLst>
                  <a:ext uri="{FF2B5EF4-FFF2-40B4-BE49-F238E27FC236}">
                    <a16:creationId xmlns:a16="http://schemas.microsoft.com/office/drawing/2014/main" id="{CBDC6ED8-D71F-DEED-54A1-D86AC59C4BD9}"/>
                  </a:ext>
                </a:extLst>
              </p:cNvPr>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3130;p8">
                <a:extLst>
                  <a:ext uri="{FF2B5EF4-FFF2-40B4-BE49-F238E27FC236}">
                    <a16:creationId xmlns:a16="http://schemas.microsoft.com/office/drawing/2014/main" id="{E1E911F3-7AF4-18F2-4292-419C1520DAD0}"/>
                  </a:ext>
                </a:extLst>
              </p:cNvPr>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3131;p8">
                <a:extLst>
                  <a:ext uri="{FF2B5EF4-FFF2-40B4-BE49-F238E27FC236}">
                    <a16:creationId xmlns:a16="http://schemas.microsoft.com/office/drawing/2014/main" id="{B3959348-ED5B-3464-5278-DDFC8247579C}"/>
                  </a:ext>
                </a:extLst>
              </p:cNvPr>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3132;p8">
                <a:extLst>
                  <a:ext uri="{FF2B5EF4-FFF2-40B4-BE49-F238E27FC236}">
                    <a16:creationId xmlns:a16="http://schemas.microsoft.com/office/drawing/2014/main" id="{34EB1BF1-BB55-3E8E-35A4-999CE1C40294}"/>
                  </a:ext>
                </a:extLst>
              </p:cNvPr>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3133;p8">
                <a:extLst>
                  <a:ext uri="{FF2B5EF4-FFF2-40B4-BE49-F238E27FC236}">
                    <a16:creationId xmlns:a16="http://schemas.microsoft.com/office/drawing/2014/main" id="{822C886D-4A53-F09F-03F0-A58AEB3B026B}"/>
                  </a:ext>
                </a:extLst>
              </p:cNvPr>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3134;p8">
                <a:extLst>
                  <a:ext uri="{FF2B5EF4-FFF2-40B4-BE49-F238E27FC236}">
                    <a16:creationId xmlns:a16="http://schemas.microsoft.com/office/drawing/2014/main" id="{8F7F1088-088E-B789-BE1A-766AB3010B78}"/>
                  </a:ext>
                </a:extLst>
              </p:cNvPr>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3135;p8">
                <a:extLst>
                  <a:ext uri="{FF2B5EF4-FFF2-40B4-BE49-F238E27FC236}">
                    <a16:creationId xmlns:a16="http://schemas.microsoft.com/office/drawing/2014/main" id="{CBDAB7A2-31C9-77B8-FCAD-3FE17F5D4113}"/>
                  </a:ext>
                </a:extLst>
              </p:cNvPr>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3136;p8">
                <a:extLst>
                  <a:ext uri="{FF2B5EF4-FFF2-40B4-BE49-F238E27FC236}">
                    <a16:creationId xmlns:a16="http://schemas.microsoft.com/office/drawing/2014/main" id="{2C67B24E-DD24-B25C-3C9B-DA72BC504FF1}"/>
                  </a:ext>
                </a:extLst>
              </p:cNvPr>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3137;p8">
                <a:extLst>
                  <a:ext uri="{FF2B5EF4-FFF2-40B4-BE49-F238E27FC236}">
                    <a16:creationId xmlns:a16="http://schemas.microsoft.com/office/drawing/2014/main" id="{23318527-CEA3-7016-222D-5CC2A2014C20}"/>
                  </a:ext>
                </a:extLst>
              </p:cNvPr>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3138;p8">
                <a:extLst>
                  <a:ext uri="{FF2B5EF4-FFF2-40B4-BE49-F238E27FC236}">
                    <a16:creationId xmlns:a16="http://schemas.microsoft.com/office/drawing/2014/main" id="{E216F4B7-A2F7-89A1-5FA5-8605AE1DBD3F}"/>
                  </a:ext>
                </a:extLst>
              </p:cNvPr>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3139;p8">
                <a:extLst>
                  <a:ext uri="{FF2B5EF4-FFF2-40B4-BE49-F238E27FC236}">
                    <a16:creationId xmlns:a16="http://schemas.microsoft.com/office/drawing/2014/main" id="{62521638-0900-A1E0-B873-4A2318134073}"/>
                  </a:ext>
                </a:extLst>
              </p:cNvPr>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3140;p8">
                <a:extLst>
                  <a:ext uri="{FF2B5EF4-FFF2-40B4-BE49-F238E27FC236}">
                    <a16:creationId xmlns:a16="http://schemas.microsoft.com/office/drawing/2014/main" id="{4FE38DD2-58C6-4AAF-6FD0-26F9493310E9}"/>
                  </a:ext>
                </a:extLst>
              </p:cNvPr>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3141;p8">
                <a:extLst>
                  <a:ext uri="{FF2B5EF4-FFF2-40B4-BE49-F238E27FC236}">
                    <a16:creationId xmlns:a16="http://schemas.microsoft.com/office/drawing/2014/main" id="{93A0A7A0-5262-44EA-6620-211CB5B9F6A9}"/>
                  </a:ext>
                </a:extLst>
              </p:cNvPr>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3142;p8">
                <a:extLst>
                  <a:ext uri="{FF2B5EF4-FFF2-40B4-BE49-F238E27FC236}">
                    <a16:creationId xmlns:a16="http://schemas.microsoft.com/office/drawing/2014/main" id="{7DCBBD8A-CF79-08D1-F79E-E4226FCD72EC}"/>
                  </a:ext>
                </a:extLst>
              </p:cNvPr>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3143;p8">
                <a:extLst>
                  <a:ext uri="{FF2B5EF4-FFF2-40B4-BE49-F238E27FC236}">
                    <a16:creationId xmlns:a16="http://schemas.microsoft.com/office/drawing/2014/main" id="{E7CAA1F5-8130-1235-957D-BF41E5F6D366}"/>
                  </a:ext>
                </a:extLst>
              </p:cNvPr>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3144;p8">
                <a:extLst>
                  <a:ext uri="{FF2B5EF4-FFF2-40B4-BE49-F238E27FC236}">
                    <a16:creationId xmlns:a16="http://schemas.microsoft.com/office/drawing/2014/main" id="{9885DD62-95A3-51D3-8B87-8B005D1149D3}"/>
                  </a:ext>
                </a:extLst>
              </p:cNvPr>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3145;p8">
                <a:extLst>
                  <a:ext uri="{FF2B5EF4-FFF2-40B4-BE49-F238E27FC236}">
                    <a16:creationId xmlns:a16="http://schemas.microsoft.com/office/drawing/2014/main" id="{A25EEF97-0C5C-EECE-1887-56B740B63D1E}"/>
                  </a:ext>
                </a:extLst>
              </p:cNvPr>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3146;p8">
                <a:extLst>
                  <a:ext uri="{FF2B5EF4-FFF2-40B4-BE49-F238E27FC236}">
                    <a16:creationId xmlns:a16="http://schemas.microsoft.com/office/drawing/2014/main" id="{B2F1016F-FFB4-4392-81B9-61AD2E781636}"/>
                  </a:ext>
                </a:extLst>
              </p:cNvPr>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3147;p8">
                <a:extLst>
                  <a:ext uri="{FF2B5EF4-FFF2-40B4-BE49-F238E27FC236}">
                    <a16:creationId xmlns:a16="http://schemas.microsoft.com/office/drawing/2014/main" id="{4CE3F081-0811-14DF-32F6-7B9AE65D4486}"/>
                  </a:ext>
                </a:extLst>
              </p:cNvPr>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3148;p8">
                <a:extLst>
                  <a:ext uri="{FF2B5EF4-FFF2-40B4-BE49-F238E27FC236}">
                    <a16:creationId xmlns:a16="http://schemas.microsoft.com/office/drawing/2014/main" id="{6028EA61-2200-4A28-A90F-D88C82FC93B6}"/>
                  </a:ext>
                </a:extLst>
              </p:cNvPr>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3149;p8">
                <a:extLst>
                  <a:ext uri="{FF2B5EF4-FFF2-40B4-BE49-F238E27FC236}">
                    <a16:creationId xmlns:a16="http://schemas.microsoft.com/office/drawing/2014/main" id="{30B0213E-A72B-BF5C-12EC-EDFD6F7D4FFC}"/>
                  </a:ext>
                </a:extLst>
              </p:cNvPr>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3150;p8">
                <a:extLst>
                  <a:ext uri="{FF2B5EF4-FFF2-40B4-BE49-F238E27FC236}">
                    <a16:creationId xmlns:a16="http://schemas.microsoft.com/office/drawing/2014/main" id="{0FA163E5-7057-50D5-31C5-2CE6CDF86C32}"/>
                  </a:ext>
                </a:extLst>
              </p:cNvPr>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3151;p8">
                <a:extLst>
                  <a:ext uri="{FF2B5EF4-FFF2-40B4-BE49-F238E27FC236}">
                    <a16:creationId xmlns:a16="http://schemas.microsoft.com/office/drawing/2014/main" id="{DFA4B55C-5A07-010E-E45E-148C71DAFAA4}"/>
                  </a:ext>
                </a:extLst>
              </p:cNvPr>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3152;p8">
                <a:extLst>
                  <a:ext uri="{FF2B5EF4-FFF2-40B4-BE49-F238E27FC236}">
                    <a16:creationId xmlns:a16="http://schemas.microsoft.com/office/drawing/2014/main" id="{4C9C789C-8811-7C02-34B6-FCEE25B38632}"/>
                  </a:ext>
                </a:extLst>
              </p:cNvPr>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3153;p8">
                <a:extLst>
                  <a:ext uri="{FF2B5EF4-FFF2-40B4-BE49-F238E27FC236}">
                    <a16:creationId xmlns:a16="http://schemas.microsoft.com/office/drawing/2014/main" id="{690E0E08-2F42-8906-EB76-1710130BDECD}"/>
                  </a:ext>
                </a:extLst>
              </p:cNvPr>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3154;p8">
                <a:extLst>
                  <a:ext uri="{FF2B5EF4-FFF2-40B4-BE49-F238E27FC236}">
                    <a16:creationId xmlns:a16="http://schemas.microsoft.com/office/drawing/2014/main" id="{7DCA9D5C-0CEB-8158-78D0-CF00089F58EC}"/>
                  </a:ext>
                </a:extLst>
              </p:cNvPr>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3155;p8">
                <a:extLst>
                  <a:ext uri="{FF2B5EF4-FFF2-40B4-BE49-F238E27FC236}">
                    <a16:creationId xmlns:a16="http://schemas.microsoft.com/office/drawing/2014/main" id="{B5C97A63-4A9D-A15A-E358-E0BB2E1FB1C8}"/>
                  </a:ext>
                </a:extLst>
              </p:cNvPr>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3156;p8">
                <a:extLst>
                  <a:ext uri="{FF2B5EF4-FFF2-40B4-BE49-F238E27FC236}">
                    <a16:creationId xmlns:a16="http://schemas.microsoft.com/office/drawing/2014/main" id="{518691CA-61AD-EC59-FC9D-B84FF5C3C92F}"/>
                  </a:ext>
                </a:extLst>
              </p:cNvPr>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3157;p8">
                <a:extLst>
                  <a:ext uri="{FF2B5EF4-FFF2-40B4-BE49-F238E27FC236}">
                    <a16:creationId xmlns:a16="http://schemas.microsoft.com/office/drawing/2014/main" id="{1994625E-6530-CE06-E01F-91ADF2F947C5}"/>
                  </a:ext>
                </a:extLst>
              </p:cNvPr>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3158;p8">
                <a:extLst>
                  <a:ext uri="{FF2B5EF4-FFF2-40B4-BE49-F238E27FC236}">
                    <a16:creationId xmlns:a16="http://schemas.microsoft.com/office/drawing/2014/main" id="{A67E715E-0CAB-5FD1-0D0F-4984D10057A8}"/>
                  </a:ext>
                </a:extLst>
              </p:cNvPr>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3159;p8">
                <a:extLst>
                  <a:ext uri="{FF2B5EF4-FFF2-40B4-BE49-F238E27FC236}">
                    <a16:creationId xmlns:a16="http://schemas.microsoft.com/office/drawing/2014/main" id="{A4C68BAF-77F3-DBA4-5356-D43763AA262D}"/>
                  </a:ext>
                </a:extLst>
              </p:cNvPr>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3160;p8">
                <a:extLst>
                  <a:ext uri="{FF2B5EF4-FFF2-40B4-BE49-F238E27FC236}">
                    <a16:creationId xmlns:a16="http://schemas.microsoft.com/office/drawing/2014/main" id="{A173250C-CA95-24CC-C113-DC93E26D9687}"/>
                  </a:ext>
                </a:extLst>
              </p:cNvPr>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3161;p8">
                <a:extLst>
                  <a:ext uri="{FF2B5EF4-FFF2-40B4-BE49-F238E27FC236}">
                    <a16:creationId xmlns:a16="http://schemas.microsoft.com/office/drawing/2014/main" id="{95AB373F-CC4B-E548-841C-539987DF6A8D}"/>
                  </a:ext>
                </a:extLst>
              </p:cNvPr>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3162;p8">
                <a:extLst>
                  <a:ext uri="{FF2B5EF4-FFF2-40B4-BE49-F238E27FC236}">
                    <a16:creationId xmlns:a16="http://schemas.microsoft.com/office/drawing/2014/main" id="{CAE6D738-6C9A-468F-04A1-31A1BB332C1F}"/>
                  </a:ext>
                </a:extLst>
              </p:cNvPr>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3163;p8">
                <a:extLst>
                  <a:ext uri="{FF2B5EF4-FFF2-40B4-BE49-F238E27FC236}">
                    <a16:creationId xmlns:a16="http://schemas.microsoft.com/office/drawing/2014/main" id="{5D6A3F97-EE16-DD91-5B07-9C74227B8F94}"/>
                  </a:ext>
                </a:extLst>
              </p:cNvPr>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3164;p8">
                <a:extLst>
                  <a:ext uri="{FF2B5EF4-FFF2-40B4-BE49-F238E27FC236}">
                    <a16:creationId xmlns:a16="http://schemas.microsoft.com/office/drawing/2014/main" id="{03243835-456C-6A3E-B5A1-911C4A27BB1B}"/>
                  </a:ext>
                </a:extLst>
              </p:cNvPr>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3165;p8">
                <a:extLst>
                  <a:ext uri="{FF2B5EF4-FFF2-40B4-BE49-F238E27FC236}">
                    <a16:creationId xmlns:a16="http://schemas.microsoft.com/office/drawing/2014/main" id="{13CF9FFB-304B-C29D-8F46-F6783555E916}"/>
                  </a:ext>
                </a:extLst>
              </p:cNvPr>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3166;p8">
                <a:extLst>
                  <a:ext uri="{FF2B5EF4-FFF2-40B4-BE49-F238E27FC236}">
                    <a16:creationId xmlns:a16="http://schemas.microsoft.com/office/drawing/2014/main" id="{BC6594C7-E0A6-A97B-292E-D38CE300AF72}"/>
                  </a:ext>
                </a:extLst>
              </p:cNvPr>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3167;p8">
                <a:extLst>
                  <a:ext uri="{FF2B5EF4-FFF2-40B4-BE49-F238E27FC236}">
                    <a16:creationId xmlns:a16="http://schemas.microsoft.com/office/drawing/2014/main" id="{343D09BC-E8DD-5E41-C37C-E7BC077F56E1}"/>
                  </a:ext>
                </a:extLst>
              </p:cNvPr>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3168;p8">
                <a:extLst>
                  <a:ext uri="{FF2B5EF4-FFF2-40B4-BE49-F238E27FC236}">
                    <a16:creationId xmlns:a16="http://schemas.microsoft.com/office/drawing/2014/main" id="{5042BEB1-3D8B-356D-24E2-F27316B42556}"/>
                  </a:ext>
                </a:extLst>
              </p:cNvPr>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3169;p8">
                <a:extLst>
                  <a:ext uri="{FF2B5EF4-FFF2-40B4-BE49-F238E27FC236}">
                    <a16:creationId xmlns:a16="http://schemas.microsoft.com/office/drawing/2014/main" id="{4A6D9FC9-DE8C-456E-DFAA-9D7E445B1BDC}"/>
                  </a:ext>
                </a:extLst>
              </p:cNvPr>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3170;p8">
                <a:extLst>
                  <a:ext uri="{FF2B5EF4-FFF2-40B4-BE49-F238E27FC236}">
                    <a16:creationId xmlns:a16="http://schemas.microsoft.com/office/drawing/2014/main" id="{0A77AE6D-4217-37C9-5F88-9171393BCFD6}"/>
                  </a:ext>
                </a:extLst>
              </p:cNvPr>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3171;p8">
                <a:extLst>
                  <a:ext uri="{FF2B5EF4-FFF2-40B4-BE49-F238E27FC236}">
                    <a16:creationId xmlns:a16="http://schemas.microsoft.com/office/drawing/2014/main" id="{04FA70BC-EE58-FB06-B9D3-563D62B364A2}"/>
                  </a:ext>
                </a:extLst>
              </p:cNvPr>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3172;p8">
                <a:extLst>
                  <a:ext uri="{FF2B5EF4-FFF2-40B4-BE49-F238E27FC236}">
                    <a16:creationId xmlns:a16="http://schemas.microsoft.com/office/drawing/2014/main" id="{C12FE234-EC9B-5E0E-A2CC-B6FF8D595E9D}"/>
                  </a:ext>
                </a:extLst>
              </p:cNvPr>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3173;p8">
                <a:extLst>
                  <a:ext uri="{FF2B5EF4-FFF2-40B4-BE49-F238E27FC236}">
                    <a16:creationId xmlns:a16="http://schemas.microsoft.com/office/drawing/2014/main" id="{B92D1C0B-8BE4-3093-06F1-94B1F19FC657}"/>
                  </a:ext>
                </a:extLst>
              </p:cNvPr>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3174;p8">
                <a:extLst>
                  <a:ext uri="{FF2B5EF4-FFF2-40B4-BE49-F238E27FC236}">
                    <a16:creationId xmlns:a16="http://schemas.microsoft.com/office/drawing/2014/main" id="{C25FF734-A0AB-BA3E-8156-EB870CD3908D}"/>
                  </a:ext>
                </a:extLst>
              </p:cNvPr>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3175;p8">
                <a:extLst>
                  <a:ext uri="{FF2B5EF4-FFF2-40B4-BE49-F238E27FC236}">
                    <a16:creationId xmlns:a16="http://schemas.microsoft.com/office/drawing/2014/main" id="{3429764E-5783-DCA4-C48F-E0CAD1ADE2D8}"/>
                  </a:ext>
                </a:extLst>
              </p:cNvPr>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3176;p8">
                <a:extLst>
                  <a:ext uri="{FF2B5EF4-FFF2-40B4-BE49-F238E27FC236}">
                    <a16:creationId xmlns:a16="http://schemas.microsoft.com/office/drawing/2014/main" id="{B84543D3-F1B8-4D68-7C5E-DFBD39CB8637}"/>
                  </a:ext>
                </a:extLst>
              </p:cNvPr>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3177;p8">
                <a:extLst>
                  <a:ext uri="{FF2B5EF4-FFF2-40B4-BE49-F238E27FC236}">
                    <a16:creationId xmlns:a16="http://schemas.microsoft.com/office/drawing/2014/main" id="{8001D243-81CC-B72A-E8EC-63E1934EF4F1}"/>
                  </a:ext>
                </a:extLst>
              </p:cNvPr>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3178;p8">
                <a:extLst>
                  <a:ext uri="{FF2B5EF4-FFF2-40B4-BE49-F238E27FC236}">
                    <a16:creationId xmlns:a16="http://schemas.microsoft.com/office/drawing/2014/main" id="{E8DBD7BA-2387-C7DF-884D-52B0E7AE14B0}"/>
                  </a:ext>
                </a:extLst>
              </p:cNvPr>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3179;p8">
                <a:extLst>
                  <a:ext uri="{FF2B5EF4-FFF2-40B4-BE49-F238E27FC236}">
                    <a16:creationId xmlns:a16="http://schemas.microsoft.com/office/drawing/2014/main" id="{58CFDE92-AB40-C917-A193-A452AC61EC57}"/>
                  </a:ext>
                </a:extLst>
              </p:cNvPr>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3180;p8">
                <a:extLst>
                  <a:ext uri="{FF2B5EF4-FFF2-40B4-BE49-F238E27FC236}">
                    <a16:creationId xmlns:a16="http://schemas.microsoft.com/office/drawing/2014/main" id="{CE08ECC1-8EBF-3007-8E31-91557CF9B1E2}"/>
                  </a:ext>
                </a:extLst>
              </p:cNvPr>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3181;p8">
                <a:extLst>
                  <a:ext uri="{FF2B5EF4-FFF2-40B4-BE49-F238E27FC236}">
                    <a16:creationId xmlns:a16="http://schemas.microsoft.com/office/drawing/2014/main" id="{C36EFE5E-5B5B-035E-57DF-6DF993BE1299}"/>
                  </a:ext>
                </a:extLst>
              </p:cNvPr>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3182;p8">
                <a:extLst>
                  <a:ext uri="{FF2B5EF4-FFF2-40B4-BE49-F238E27FC236}">
                    <a16:creationId xmlns:a16="http://schemas.microsoft.com/office/drawing/2014/main" id="{484F786E-23E9-34EB-2E76-C3C610146B4E}"/>
                  </a:ext>
                </a:extLst>
              </p:cNvPr>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3183;p8">
                <a:extLst>
                  <a:ext uri="{FF2B5EF4-FFF2-40B4-BE49-F238E27FC236}">
                    <a16:creationId xmlns:a16="http://schemas.microsoft.com/office/drawing/2014/main" id="{B2EC2F54-B1A4-8C86-CE69-7F7FFF901E60}"/>
                  </a:ext>
                </a:extLst>
              </p:cNvPr>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3184;p8">
                <a:extLst>
                  <a:ext uri="{FF2B5EF4-FFF2-40B4-BE49-F238E27FC236}">
                    <a16:creationId xmlns:a16="http://schemas.microsoft.com/office/drawing/2014/main" id="{FFDF108A-0326-41EC-4376-161267CA0C4A}"/>
                  </a:ext>
                </a:extLst>
              </p:cNvPr>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3185;p8">
                <a:extLst>
                  <a:ext uri="{FF2B5EF4-FFF2-40B4-BE49-F238E27FC236}">
                    <a16:creationId xmlns:a16="http://schemas.microsoft.com/office/drawing/2014/main" id="{E941241F-009C-902C-362E-BFE2278B3408}"/>
                  </a:ext>
                </a:extLst>
              </p:cNvPr>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3186;p8">
                <a:extLst>
                  <a:ext uri="{FF2B5EF4-FFF2-40B4-BE49-F238E27FC236}">
                    <a16:creationId xmlns:a16="http://schemas.microsoft.com/office/drawing/2014/main" id="{CF93519A-DBCF-3804-FED6-465930397E3E}"/>
                  </a:ext>
                </a:extLst>
              </p:cNvPr>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3187;p8">
                <a:extLst>
                  <a:ext uri="{FF2B5EF4-FFF2-40B4-BE49-F238E27FC236}">
                    <a16:creationId xmlns:a16="http://schemas.microsoft.com/office/drawing/2014/main" id="{CAC4D719-9E77-B20F-1A70-0080959B29DB}"/>
                  </a:ext>
                </a:extLst>
              </p:cNvPr>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3188;p8">
                <a:extLst>
                  <a:ext uri="{FF2B5EF4-FFF2-40B4-BE49-F238E27FC236}">
                    <a16:creationId xmlns:a16="http://schemas.microsoft.com/office/drawing/2014/main" id="{78384258-5317-C8DB-EC2F-1BAFA54EF6A4}"/>
                  </a:ext>
                </a:extLst>
              </p:cNvPr>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3189;p8">
                <a:extLst>
                  <a:ext uri="{FF2B5EF4-FFF2-40B4-BE49-F238E27FC236}">
                    <a16:creationId xmlns:a16="http://schemas.microsoft.com/office/drawing/2014/main" id="{47C2AA65-5916-F6DB-ED48-6B7650B64D84}"/>
                  </a:ext>
                </a:extLst>
              </p:cNvPr>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3190;p8">
                <a:extLst>
                  <a:ext uri="{FF2B5EF4-FFF2-40B4-BE49-F238E27FC236}">
                    <a16:creationId xmlns:a16="http://schemas.microsoft.com/office/drawing/2014/main" id="{5433DFFD-34D4-F82E-12E9-997F77F078FA}"/>
                  </a:ext>
                </a:extLst>
              </p:cNvPr>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3191;p8">
                <a:extLst>
                  <a:ext uri="{FF2B5EF4-FFF2-40B4-BE49-F238E27FC236}">
                    <a16:creationId xmlns:a16="http://schemas.microsoft.com/office/drawing/2014/main" id="{8E90BB2B-777B-89E2-7F1F-2BA1CE99C7B1}"/>
                  </a:ext>
                </a:extLst>
              </p:cNvPr>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3192;p8">
                <a:extLst>
                  <a:ext uri="{FF2B5EF4-FFF2-40B4-BE49-F238E27FC236}">
                    <a16:creationId xmlns:a16="http://schemas.microsoft.com/office/drawing/2014/main" id="{45A46505-6E40-64F3-2429-6F112D21F0F9}"/>
                  </a:ext>
                </a:extLst>
              </p:cNvPr>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3193;p8">
                <a:extLst>
                  <a:ext uri="{FF2B5EF4-FFF2-40B4-BE49-F238E27FC236}">
                    <a16:creationId xmlns:a16="http://schemas.microsoft.com/office/drawing/2014/main" id="{D80F5C5A-514D-446B-A965-FBB0B34A0DB2}"/>
                  </a:ext>
                </a:extLst>
              </p:cNvPr>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3194;p8">
                <a:extLst>
                  <a:ext uri="{FF2B5EF4-FFF2-40B4-BE49-F238E27FC236}">
                    <a16:creationId xmlns:a16="http://schemas.microsoft.com/office/drawing/2014/main" id="{1B6A1045-3BAF-DD2C-1434-AB22ECCB37BE}"/>
                  </a:ext>
                </a:extLst>
              </p:cNvPr>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3195;p8">
                <a:extLst>
                  <a:ext uri="{FF2B5EF4-FFF2-40B4-BE49-F238E27FC236}">
                    <a16:creationId xmlns:a16="http://schemas.microsoft.com/office/drawing/2014/main" id="{E1916F6F-886F-8A5B-F024-130630AD3DD6}"/>
                  </a:ext>
                </a:extLst>
              </p:cNvPr>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3196;p8">
                <a:extLst>
                  <a:ext uri="{FF2B5EF4-FFF2-40B4-BE49-F238E27FC236}">
                    <a16:creationId xmlns:a16="http://schemas.microsoft.com/office/drawing/2014/main" id="{682A9755-DAE2-2F44-42B8-90A1C9E49606}"/>
                  </a:ext>
                </a:extLst>
              </p:cNvPr>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3197;p8">
                <a:extLst>
                  <a:ext uri="{FF2B5EF4-FFF2-40B4-BE49-F238E27FC236}">
                    <a16:creationId xmlns:a16="http://schemas.microsoft.com/office/drawing/2014/main" id="{C62B19A5-0A3D-80DB-3565-1BF22084CBCE}"/>
                  </a:ext>
                </a:extLst>
              </p:cNvPr>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3198;p8">
                <a:extLst>
                  <a:ext uri="{FF2B5EF4-FFF2-40B4-BE49-F238E27FC236}">
                    <a16:creationId xmlns:a16="http://schemas.microsoft.com/office/drawing/2014/main" id="{547FC92D-271F-983E-60E4-EA9E71C1A1A8}"/>
                  </a:ext>
                </a:extLst>
              </p:cNvPr>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3199;p8">
                <a:extLst>
                  <a:ext uri="{FF2B5EF4-FFF2-40B4-BE49-F238E27FC236}">
                    <a16:creationId xmlns:a16="http://schemas.microsoft.com/office/drawing/2014/main" id="{339918EB-7947-A33B-BC54-44D190639D5F}"/>
                  </a:ext>
                </a:extLst>
              </p:cNvPr>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3200;p8">
                <a:extLst>
                  <a:ext uri="{FF2B5EF4-FFF2-40B4-BE49-F238E27FC236}">
                    <a16:creationId xmlns:a16="http://schemas.microsoft.com/office/drawing/2014/main" id="{20FFBDB0-A9A2-EEF7-26FA-FA0977494898}"/>
                  </a:ext>
                </a:extLst>
              </p:cNvPr>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3201;p8">
                <a:extLst>
                  <a:ext uri="{FF2B5EF4-FFF2-40B4-BE49-F238E27FC236}">
                    <a16:creationId xmlns:a16="http://schemas.microsoft.com/office/drawing/2014/main" id="{80FE4AE7-6A25-2D42-EAA1-59EE330E20EA}"/>
                  </a:ext>
                </a:extLst>
              </p:cNvPr>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3202;p8">
                <a:extLst>
                  <a:ext uri="{FF2B5EF4-FFF2-40B4-BE49-F238E27FC236}">
                    <a16:creationId xmlns:a16="http://schemas.microsoft.com/office/drawing/2014/main" id="{799586F6-39D9-29D6-7399-8CE257F8CFB2}"/>
                  </a:ext>
                </a:extLst>
              </p:cNvPr>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3203;p8">
                <a:extLst>
                  <a:ext uri="{FF2B5EF4-FFF2-40B4-BE49-F238E27FC236}">
                    <a16:creationId xmlns:a16="http://schemas.microsoft.com/office/drawing/2014/main" id="{A669B109-7862-918A-63CA-2AAACBC77146}"/>
                  </a:ext>
                </a:extLst>
              </p:cNvPr>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3204;p8">
                <a:extLst>
                  <a:ext uri="{FF2B5EF4-FFF2-40B4-BE49-F238E27FC236}">
                    <a16:creationId xmlns:a16="http://schemas.microsoft.com/office/drawing/2014/main" id="{79C7F9FE-E0F2-CADF-8797-25C1EF6DA9C2}"/>
                  </a:ext>
                </a:extLst>
              </p:cNvPr>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3205;p8">
                <a:extLst>
                  <a:ext uri="{FF2B5EF4-FFF2-40B4-BE49-F238E27FC236}">
                    <a16:creationId xmlns:a16="http://schemas.microsoft.com/office/drawing/2014/main" id="{FEF7776E-EFF4-9436-DB17-B2B8DD3365C0}"/>
                  </a:ext>
                </a:extLst>
              </p:cNvPr>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3206;p8">
                <a:extLst>
                  <a:ext uri="{FF2B5EF4-FFF2-40B4-BE49-F238E27FC236}">
                    <a16:creationId xmlns:a16="http://schemas.microsoft.com/office/drawing/2014/main" id="{DD97D076-3BF8-61D9-197B-B7B68CD3B553}"/>
                  </a:ext>
                </a:extLst>
              </p:cNvPr>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3207;p8">
                <a:extLst>
                  <a:ext uri="{FF2B5EF4-FFF2-40B4-BE49-F238E27FC236}">
                    <a16:creationId xmlns:a16="http://schemas.microsoft.com/office/drawing/2014/main" id="{64EAC251-3DB8-B6FD-ADAE-06135ED98FE3}"/>
                  </a:ext>
                </a:extLst>
              </p:cNvPr>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3208;p8">
                <a:extLst>
                  <a:ext uri="{FF2B5EF4-FFF2-40B4-BE49-F238E27FC236}">
                    <a16:creationId xmlns:a16="http://schemas.microsoft.com/office/drawing/2014/main" id="{FC82517B-DC0E-7B5F-4BBE-3CC82D1DA9C4}"/>
                  </a:ext>
                </a:extLst>
              </p:cNvPr>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3209;p8">
                <a:extLst>
                  <a:ext uri="{FF2B5EF4-FFF2-40B4-BE49-F238E27FC236}">
                    <a16:creationId xmlns:a16="http://schemas.microsoft.com/office/drawing/2014/main" id="{39FA4CA9-F979-A922-1306-D47A180465AD}"/>
                  </a:ext>
                </a:extLst>
              </p:cNvPr>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3210;p8">
                <a:extLst>
                  <a:ext uri="{FF2B5EF4-FFF2-40B4-BE49-F238E27FC236}">
                    <a16:creationId xmlns:a16="http://schemas.microsoft.com/office/drawing/2014/main" id="{A100AA10-52AF-6794-8FC6-B579C92F9509}"/>
                  </a:ext>
                </a:extLst>
              </p:cNvPr>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3211;p8">
                <a:extLst>
                  <a:ext uri="{FF2B5EF4-FFF2-40B4-BE49-F238E27FC236}">
                    <a16:creationId xmlns:a16="http://schemas.microsoft.com/office/drawing/2014/main" id="{BB09B117-C53F-2973-658F-6438A02DF1CB}"/>
                  </a:ext>
                </a:extLst>
              </p:cNvPr>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3212;p8">
                <a:extLst>
                  <a:ext uri="{FF2B5EF4-FFF2-40B4-BE49-F238E27FC236}">
                    <a16:creationId xmlns:a16="http://schemas.microsoft.com/office/drawing/2014/main" id="{C4ED6174-ED01-F9CC-9EA7-6A820BD9237D}"/>
                  </a:ext>
                </a:extLst>
              </p:cNvPr>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3213;p8">
                <a:extLst>
                  <a:ext uri="{FF2B5EF4-FFF2-40B4-BE49-F238E27FC236}">
                    <a16:creationId xmlns:a16="http://schemas.microsoft.com/office/drawing/2014/main" id="{E60F0C50-D060-892C-0EAB-18DFCB04A390}"/>
                  </a:ext>
                </a:extLst>
              </p:cNvPr>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3214;p8">
                <a:extLst>
                  <a:ext uri="{FF2B5EF4-FFF2-40B4-BE49-F238E27FC236}">
                    <a16:creationId xmlns:a16="http://schemas.microsoft.com/office/drawing/2014/main" id="{1C645E79-1EAE-71E0-4565-163B58EC308B}"/>
                  </a:ext>
                </a:extLst>
              </p:cNvPr>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3215;p8">
                <a:extLst>
                  <a:ext uri="{FF2B5EF4-FFF2-40B4-BE49-F238E27FC236}">
                    <a16:creationId xmlns:a16="http://schemas.microsoft.com/office/drawing/2014/main" id="{F08E6BF6-343F-A1F6-C884-264132C16937}"/>
                  </a:ext>
                </a:extLst>
              </p:cNvPr>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3216;p8">
                <a:extLst>
                  <a:ext uri="{FF2B5EF4-FFF2-40B4-BE49-F238E27FC236}">
                    <a16:creationId xmlns:a16="http://schemas.microsoft.com/office/drawing/2014/main" id="{C4AC7CCC-361A-4175-9418-83F3E537B49D}"/>
                  </a:ext>
                </a:extLst>
              </p:cNvPr>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3217;p8">
                <a:extLst>
                  <a:ext uri="{FF2B5EF4-FFF2-40B4-BE49-F238E27FC236}">
                    <a16:creationId xmlns:a16="http://schemas.microsoft.com/office/drawing/2014/main" id="{B9B7834F-93D0-6E10-4F23-E4BA9D78DA99}"/>
                  </a:ext>
                </a:extLst>
              </p:cNvPr>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3218;p8">
                <a:extLst>
                  <a:ext uri="{FF2B5EF4-FFF2-40B4-BE49-F238E27FC236}">
                    <a16:creationId xmlns:a16="http://schemas.microsoft.com/office/drawing/2014/main" id="{7E3A3628-BCF9-DA4A-ECF0-FD3AE1770C2D}"/>
                  </a:ext>
                </a:extLst>
              </p:cNvPr>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3219;p8">
                <a:extLst>
                  <a:ext uri="{FF2B5EF4-FFF2-40B4-BE49-F238E27FC236}">
                    <a16:creationId xmlns:a16="http://schemas.microsoft.com/office/drawing/2014/main" id="{938E43EF-AD30-A06A-72FF-B6362A9CF595}"/>
                  </a:ext>
                </a:extLst>
              </p:cNvPr>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3220;p8">
                <a:extLst>
                  <a:ext uri="{FF2B5EF4-FFF2-40B4-BE49-F238E27FC236}">
                    <a16:creationId xmlns:a16="http://schemas.microsoft.com/office/drawing/2014/main" id="{FA67DAF4-FE11-9DD1-5DC9-4EE5FA2EEDD9}"/>
                  </a:ext>
                </a:extLst>
              </p:cNvPr>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3221;p8">
                <a:extLst>
                  <a:ext uri="{FF2B5EF4-FFF2-40B4-BE49-F238E27FC236}">
                    <a16:creationId xmlns:a16="http://schemas.microsoft.com/office/drawing/2014/main" id="{19A60DD0-12BA-F069-C948-8C4583C7F51D}"/>
                  </a:ext>
                </a:extLst>
              </p:cNvPr>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3222;p8">
                <a:extLst>
                  <a:ext uri="{FF2B5EF4-FFF2-40B4-BE49-F238E27FC236}">
                    <a16:creationId xmlns:a16="http://schemas.microsoft.com/office/drawing/2014/main" id="{5D67E20C-5CD1-9C07-01C4-8E54608062AE}"/>
                  </a:ext>
                </a:extLst>
              </p:cNvPr>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3223;p8">
                <a:extLst>
                  <a:ext uri="{FF2B5EF4-FFF2-40B4-BE49-F238E27FC236}">
                    <a16:creationId xmlns:a16="http://schemas.microsoft.com/office/drawing/2014/main" id="{6335320E-1D05-2B82-D48C-B6BA4FDF46C3}"/>
                  </a:ext>
                </a:extLst>
              </p:cNvPr>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3224;p8">
                <a:extLst>
                  <a:ext uri="{FF2B5EF4-FFF2-40B4-BE49-F238E27FC236}">
                    <a16:creationId xmlns:a16="http://schemas.microsoft.com/office/drawing/2014/main" id="{8DEC1E80-3E1C-AC83-E55F-0DD456A2D0C5}"/>
                  </a:ext>
                </a:extLst>
              </p:cNvPr>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3225;p8">
                <a:extLst>
                  <a:ext uri="{FF2B5EF4-FFF2-40B4-BE49-F238E27FC236}">
                    <a16:creationId xmlns:a16="http://schemas.microsoft.com/office/drawing/2014/main" id="{4AB3567E-397A-13DE-5868-B0D5DDEABD72}"/>
                  </a:ext>
                </a:extLst>
              </p:cNvPr>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3226;p8">
                <a:extLst>
                  <a:ext uri="{FF2B5EF4-FFF2-40B4-BE49-F238E27FC236}">
                    <a16:creationId xmlns:a16="http://schemas.microsoft.com/office/drawing/2014/main" id="{0DAF6433-96FF-1FC4-AE30-DE5E88751486}"/>
                  </a:ext>
                </a:extLst>
              </p:cNvPr>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3227;p8">
                <a:extLst>
                  <a:ext uri="{FF2B5EF4-FFF2-40B4-BE49-F238E27FC236}">
                    <a16:creationId xmlns:a16="http://schemas.microsoft.com/office/drawing/2014/main" id="{9B955C61-B0F3-B8E8-627D-6DB9562114DB}"/>
                  </a:ext>
                </a:extLst>
              </p:cNvPr>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3228;p8">
                <a:extLst>
                  <a:ext uri="{FF2B5EF4-FFF2-40B4-BE49-F238E27FC236}">
                    <a16:creationId xmlns:a16="http://schemas.microsoft.com/office/drawing/2014/main" id="{835B80DD-042D-27C9-B989-77A1C3989D75}"/>
                  </a:ext>
                </a:extLst>
              </p:cNvPr>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3229;p8">
                <a:extLst>
                  <a:ext uri="{FF2B5EF4-FFF2-40B4-BE49-F238E27FC236}">
                    <a16:creationId xmlns:a16="http://schemas.microsoft.com/office/drawing/2014/main" id="{BACCA855-25E1-4FE1-44BE-34C244CC8389}"/>
                  </a:ext>
                </a:extLst>
              </p:cNvPr>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3230;p8">
                <a:extLst>
                  <a:ext uri="{FF2B5EF4-FFF2-40B4-BE49-F238E27FC236}">
                    <a16:creationId xmlns:a16="http://schemas.microsoft.com/office/drawing/2014/main" id="{57C1283D-CF40-7D8C-0B59-BECAF78D7D35}"/>
                  </a:ext>
                </a:extLst>
              </p:cNvPr>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3231;p8">
                <a:extLst>
                  <a:ext uri="{FF2B5EF4-FFF2-40B4-BE49-F238E27FC236}">
                    <a16:creationId xmlns:a16="http://schemas.microsoft.com/office/drawing/2014/main" id="{3C684D24-7384-B77D-8790-620E986962A1}"/>
                  </a:ext>
                </a:extLst>
              </p:cNvPr>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3232;p8">
                <a:extLst>
                  <a:ext uri="{FF2B5EF4-FFF2-40B4-BE49-F238E27FC236}">
                    <a16:creationId xmlns:a16="http://schemas.microsoft.com/office/drawing/2014/main" id="{71D73EAB-D5B7-AE63-4A5C-651268FE4CEC}"/>
                  </a:ext>
                </a:extLst>
              </p:cNvPr>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3233;p8">
                <a:extLst>
                  <a:ext uri="{FF2B5EF4-FFF2-40B4-BE49-F238E27FC236}">
                    <a16:creationId xmlns:a16="http://schemas.microsoft.com/office/drawing/2014/main" id="{AC52B495-A442-7073-582F-0D3E7D65C402}"/>
                  </a:ext>
                </a:extLst>
              </p:cNvPr>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3234;p8">
                <a:extLst>
                  <a:ext uri="{FF2B5EF4-FFF2-40B4-BE49-F238E27FC236}">
                    <a16:creationId xmlns:a16="http://schemas.microsoft.com/office/drawing/2014/main" id="{4AAC3C49-3790-79C9-ED09-832A109563A3}"/>
                  </a:ext>
                </a:extLst>
              </p:cNvPr>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3235;p8">
                <a:extLst>
                  <a:ext uri="{FF2B5EF4-FFF2-40B4-BE49-F238E27FC236}">
                    <a16:creationId xmlns:a16="http://schemas.microsoft.com/office/drawing/2014/main" id="{7194F5EB-B909-4664-19AA-55608CA541FD}"/>
                  </a:ext>
                </a:extLst>
              </p:cNvPr>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3236;p8">
                <a:extLst>
                  <a:ext uri="{FF2B5EF4-FFF2-40B4-BE49-F238E27FC236}">
                    <a16:creationId xmlns:a16="http://schemas.microsoft.com/office/drawing/2014/main" id="{9565C9F7-D478-7575-5D5F-365B89E3B8D3}"/>
                  </a:ext>
                </a:extLst>
              </p:cNvPr>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3237;p8">
                <a:extLst>
                  <a:ext uri="{FF2B5EF4-FFF2-40B4-BE49-F238E27FC236}">
                    <a16:creationId xmlns:a16="http://schemas.microsoft.com/office/drawing/2014/main" id="{0AD80F1A-3CF6-3689-9364-C6730892B88D}"/>
                  </a:ext>
                </a:extLst>
              </p:cNvPr>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3238;p8">
                <a:extLst>
                  <a:ext uri="{FF2B5EF4-FFF2-40B4-BE49-F238E27FC236}">
                    <a16:creationId xmlns:a16="http://schemas.microsoft.com/office/drawing/2014/main" id="{9DF5BAE9-C59B-0433-4B25-D97F1B6D0B3F}"/>
                  </a:ext>
                </a:extLst>
              </p:cNvPr>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3239;p8">
                <a:extLst>
                  <a:ext uri="{FF2B5EF4-FFF2-40B4-BE49-F238E27FC236}">
                    <a16:creationId xmlns:a16="http://schemas.microsoft.com/office/drawing/2014/main" id="{DE50FF4F-A265-46F2-7FA1-C21A3ACC4B36}"/>
                  </a:ext>
                </a:extLst>
              </p:cNvPr>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3240;p8">
                <a:extLst>
                  <a:ext uri="{FF2B5EF4-FFF2-40B4-BE49-F238E27FC236}">
                    <a16:creationId xmlns:a16="http://schemas.microsoft.com/office/drawing/2014/main" id="{4F10783D-1FBD-6DC7-11D3-630B216722CF}"/>
                  </a:ext>
                </a:extLst>
              </p:cNvPr>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3241;p8">
                <a:extLst>
                  <a:ext uri="{FF2B5EF4-FFF2-40B4-BE49-F238E27FC236}">
                    <a16:creationId xmlns:a16="http://schemas.microsoft.com/office/drawing/2014/main" id="{8FA2BBB9-4531-885D-53D7-4B715B3CD52D}"/>
                  </a:ext>
                </a:extLst>
              </p:cNvPr>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3242;p8">
                <a:extLst>
                  <a:ext uri="{FF2B5EF4-FFF2-40B4-BE49-F238E27FC236}">
                    <a16:creationId xmlns:a16="http://schemas.microsoft.com/office/drawing/2014/main" id="{D3B61F70-3118-F5AD-A45B-0C369DF2CF62}"/>
                  </a:ext>
                </a:extLst>
              </p:cNvPr>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3243;p8">
                <a:extLst>
                  <a:ext uri="{FF2B5EF4-FFF2-40B4-BE49-F238E27FC236}">
                    <a16:creationId xmlns:a16="http://schemas.microsoft.com/office/drawing/2014/main" id="{0694DA55-1C62-0A65-8FFC-10C4C03356D7}"/>
                  </a:ext>
                </a:extLst>
              </p:cNvPr>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3244;p8">
                <a:extLst>
                  <a:ext uri="{FF2B5EF4-FFF2-40B4-BE49-F238E27FC236}">
                    <a16:creationId xmlns:a16="http://schemas.microsoft.com/office/drawing/2014/main" id="{6585FF52-0686-511A-14EF-2BB37055E1D0}"/>
                  </a:ext>
                </a:extLst>
              </p:cNvPr>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3245;p8">
                <a:extLst>
                  <a:ext uri="{FF2B5EF4-FFF2-40B4-BE49-F238E27FC236}">
                    <a16:creationId xmlns:a16="http://schemas.microsoft.com/office/drawing/2014/main" id="{236DFF3F-101B-015D-341B-E58AA5790271}"/>
                  </a:ext>
                </a:extLst>
              </p:cNvPr>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3246;p8">
                <a:extLst>
                  <a:ext uri="{FF2B5EF4-FFF2-40B4-BE49-F238E27FC236}">
                    <a16:creationId xmlns:a16="http://schemas.microsoft.com/office/drawing/2014/main" id="{BF66ED35-5CCB-B8BA-B56A-15A0CFB4F0D8}"/>
                  </a:ext>
                </a:extLst>
              </p:cNvPr>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3247;p8">
                <a:extLst>
                  <a:ext uri="{FF2B5EF4-FFF2-40B4-BE49-F238E27FC236}">
                    <a16:creationId xmlns:a16="http://schemas.microsoft.com/office/drawing/2014/main" id="{607639B5-19AE-CE10-587A-49303DF819ED}"/>
                  </a:ext>
                </a:extLst>
              </p:cNvPr>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3248;p8">
                <a:extLst>
                  <a:ext uri="{FF2B5EF4-FFF2-40B4-BE49-F238E27FC236}">
                    <a16:creationId xmlns:a16="http://schemas.microsoft.com/office/drawing/2014/main" id="{07ACE92D-5764-4C13-7148-AA526F489E6C}"/>
                  </a:ext>
                </a:extLst>
              </p:cNvPr>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3249;p8">
                <a:extLst>
                  <a:ext uri="{FF2B5EF4-FFF2-40B4-BE49-F238E27FC236}">
                    <a16:creationId xmlns:a16="http://schemas.microsoft.com/office/drawing/2014/main" id="{8C6B7D4B-0266-F236-C852-7B5F6296082C}"/>
                  </a:ext>
                </a:extLst>
              </p:cNvPr>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3250;p8">
                <a:extLst>
                  <a:ext uri="{FF2B5EF4-FFF2-40B4-BE49-F238E27FC236}">
                    <a16:creationId xmlns:a16="http://schemas.microsoft.com/office/drawing/2014/main" id="{125AB056-49D4-C312-FA01-3BBB7B437E09}"/>
                  </a:ext>
                </a:extLst>
              </p:cNvPr>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3251;p8">
                <a:extLst>
                  <a:ext uri="{FF2B5EF4-FFF2-40B4-BE49-F238E27FC236}">
                    <a16:creationId xmlns:a16="http://schemas.microsoft.com/office/drawing/2014/main" id="{36076346-8E7D-CFA1-2D9B-523B5B0BEC09}"/>
                  </a:ext>
                </a:extLst>
              </p:cNvPr>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3252;p8">
                <a:extLst>
                  <a:ext uri="{FF2B5EF4-FFF2-40B4-BE49-F238E27FC236}">
                    <a16:creationId xmlns:a16="http://schemas.microsoft.com/office/drawing/2014/main" id="{0DE5378B-1542-C53F-A54E-2029B3A44A61}"/>
                  </a:ext>
                </a:extLst>
              </p:cNvPr>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3253;p8">
                <a:extLst>
                  <a:ext uri="{FF2B5EF4-FFF2-40B4-BE49-F238E27FC236}">
                    <a16:creationId xmlns:a16="http://schemas.microsoft.com/office/drawing/2014/main" id="{1F9598A0-6F55-590E-529D-200D0FBCAB8F}"/>
                  </a:ext>
                </a:extLst>
              </p:cNvPr>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3254;p8">
                <a:extLst>
                  <a:ext uri="{FF2B5EF4-FFF2-40B4-BE49-F238E27FC236}">
                    <a16:creationId xmlns:a16="http://schemas.microsoft.com/office/drawing/2014/main" id="{0DB189AE-0BDE-1F7B-88BA-8D5BED0C6F9D}"/>
                  </a:ext>
                </a:extLst>
              </p:cNvPr>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3255;p8">
                <a:extLst>
                  <a:ext uri="{FF2B5EF4-FFF2-40B4-BE49-F238E27FC236}">
                    <a16:creationId xmlns:a16="http://schemas.microsoft.com/office/drawing/2014/main" id="{E2929B28-D4D8-9C69-B97C-53E113DB6EE8}"/>
                  </a:ext>
                </a:extLst>
              </p:cNvPr>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3256;p8">
                <a:extLst>
                  <a:ext uri="{FF2B5EF4-FFF2-40B4-BE49-F238E27FC236}">
                    <a16:creationId xmlns:a16="http://schemas.microsoft.com/office/drawing/2014/main" id="{22403885-EB2F-22ED-CB1D-44D0E182BE1B}"/>
                  </a:ext>
                </a:extLst>
              </p:cNvPr>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3257;p8">
                <a:extLst>
                  <a:ext uri="{FF2B5EF4-FFF2-40B4-BE49-F238E27FC236}">
                    <a16:creationId xmlns:a16="http://schemas.microsoft.com/office/drawing/2014/main" id="{42E15868-133E-40D4-98AC-7B0F5E531E8F}"/>
                  </a:ext>
                </a:extLst>
              </p:cNvPr>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3258;p8">
                <a:extLst>
                  <a:ext uri="{FF2B5EF4-FFF2-40B4-BE49-F238E27FC236}">
                    <a16:creationId xmlns:a16="http://schemas.microsoft.com/office/drawing/2014/main" id="{79766D1D-34FA-7B6C-00B6-FBF827580DEB}"/>
                  </a:ext>
                </a:extLst>
              </p:cNvPr>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3259;p8">
                <a:extLst>
                  <a:ext uri="{FF2B5EF4-FFF2-40B4-BE49-F238E27FC236}">
                    <a16:creationId xmlns:a16="http://schemas.microsoft.com/office/drawing/2014/main" id="{8D3452F5-7F97-D249-DB3D-8F647DE9C3C3}"/>
                  </a:ext>
                </a:extLst>
              </p:cNvPr>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3260;p8">
                <a:extLst>
                  <a:ext uri="{FF2B5EF4-FFF2-40B4-BE49-F238E27FC236}">
                    <a16:creationId xmlns:a16="http://schemas.microsoft.com/office/drawing/2014/main" id="{900E3F06-F54A-2C2C-EC37-CE9EBF0EEA83}"/>
                  </a:ext>
                </a:extLst>
              </p:cNvPr>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3261;p8">
                <a:extLst>
                  <a:ext uri="{FF2B5EF4-FFF2-40B4-BE49-F238E27FC236}">
                    <a16:creationId xmlns:a16="http://schemas.microsoft.com/office/drawing/2014/main" id="{45E22AB3-CDD3-14FB-5922-7E4B513D25A6}"/>
                  </a:ext>
                </a:extLst>
              </p:cNvPr>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3262;p8">
                <a:extLst>
                  <a:ext uri="{FF2B5EF4-FFF2-40B4-BE49-F238E27FC236}">
                    <a16:creationId xmlns:a16="http://schemas.microsoft.com/office/drawing/2014/main" id="{D1966248-F9F6-88DF-EF9F-D4CAB1A00CF7}"/>
                  </a:ext>
                </a:extLst>
              </p:cNvPr>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3263;p8">
                <a:extLst>
                  <a:ext uri="{FF2B5EF4-FFF2-40B4-BE49-F238E27FC236}">
                    <a16:creationId xmlns:a16="http://schemas.microsoft.com/office/drawing/2014/main" id="{5F382782-7CD4-D493-763D-16D24975728F}"/>
                  </a:ext>
                </a:extLst>
              </p:cNvPr>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3264;p8">
                <a:extLst>
                  <a:ext uri="{FF2B5EF4-FFF2-40B4-BE49-F238E27FC236}">
                    <a16:creationId xmlns:a16="http://schemas.microsoft.com/office/drawing/2014/main" id="{D79F9AFE-2011-23DC-63EA-ABC6A54E9E25}"/>
                  </a:ext>
                </a:extLst>
              </p:cNvPr>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3265;p8">
                <a:extLst>
                  <a:ext uri="{FF2B5EF4-FFF2-40B4-BE49-F238E27FC236}">
                    <a16:creationId xmlns:a16="http://schemas.microsoft.com/office/drawing/2014/main" id="{5B465882-6981-184A-A767-9D6B81FE6077}"/>
                  </a:ext>
                </a:extLst>
              </p:cNvPr>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3266;p8">
                <a:extLst>
                  <a:ext uri="{FF2B5EF4-FFF2-40B4-BE49-F238E27FC236}">
                    <a16:creationId xmlns:a16="http://schemas.microsoft.com/office/drawing/2014/main" id="{429E3BD6-40E3-FE22-2E6A-3BE27A5195BB}"/>
                  </a:ext>
                </a:extLst>
              </p:cNvPr>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3267;p8">
                <a:extLst>
                  <a:ext uri="{FF2B5EF4-FFF2-40B4-BE49-F238E27FC236}">
                    <a16:creationId xmlns:a16="http://schemas.microsoft.com/office/drawing/2014/main" id="{AF2D81D5-6A36-8120-3F4C-BB3D53A3A1F1}"/>
                  </a:ext>
                </a:extLst>
              </p:cNvPr>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3268;p8">
                <a:extLst>
                  <a:ext uri="{FF2B5EF4-FFF2-40B4-BE49-F238E27FC236}">
                    <a16:creationId xmlns:a16="http://schemas.microsoft.com/office/drawing/2014/main" id="{34554180-6E0C-2CAB-BDC2-F5C792C11296}"/>
                  </a:ext>
                </a:extLst>
              </p:cNvPr>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3269;p8">
                <a:extLst>
                  <a:ext uri="{FF2B5EF4-FFF2-40B4-BE49-F238E27FC236}">
                    <a16:creationId xmlns:a16="http://schemas.microsoft.com/office/drawing/2014/main" id="{7DA7C056-C414-5764-4B54-D753A310822C}"/>
                  </a:ext>
                </a:extLst>
              </p:cNvPr>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3270;p8">
                <a:extLst>
                  <a:ext uri="{FF2B5EF4-FFF2-40B4-BE49-F238E27FC236}">
                    <a16:creationId xmlns:a16="http://schemas.microsoft.com/office/drawing/2014/main" id="{213FA3C1-16BC-3A50-6CB6-7C89091186CC}"/>
                  </a:ext>
                </a:extLst>
              </p:cNvPr>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3271;p8">
                <a:extLst>
                  <a:ext uri="{FF2B5EF4-FFF2-40B4-BE49-F238E27FC236}">
                    <a16:creationId xmlns:a16="http://schemas.microsoft.com/office/drawing/2014/main" id="{477C7586-A8D4-713F-F329-FF6053162F9A}"/>
                  </a:ext>
                </a:extLst>
              </p:cNvPr>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3272;p8">
                <a:extLst>
                  <a:ext uri="{FF2B5EF4-FFF2-40B4-BE49-F238E27FC236}">
                    <a16:creationId xmlns:a16="http://schemas.microsoft.com/office/drawing/2014/main" id="{BEFE0F8E-65BA-BAE0-8865-2BDC068846F7}"/>
                  </a:ext>
                </a:extLst>
              </p:cNvPr>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3273;p8">
                <a:extLst>
                  <a:ext uri="{FF2B5EF4-FFF2-40B4-BE49-F238E27FC236}">
                    <a16:creationId xmlns:a16="http://schemas.microsoft.com/office/drawing/2014/main" id="{640CCAA7-92F4-4B9F-D40F-AFD1FD0B7CA2}"/>
                  </a:ext>
                </a:extLst>
              </p:cNvPr>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3274;p8">
                <a:extLst>
                  <a:ext uri="{FF2B5EF4-FFF2-40B4-BE49-F238E27FC236}">
                    <a16:creationId xmlns:a16="http://schemas.microsoft.com/office/drawing/2014/main" id="{3EE1CDDD-9400-19F5-C7CA-2988618C4029}"/>
                  </a:ext>
                </a:extLst>
              </p:cNvPr>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3275;p8">
                <a:extLst>
                  <a:ext uri="{FF2B5EF4-FFF2-40B4-BE49-F238E27FC236}">
                    <a16:creationId xmlns:a16="http://schemas.microsoft.com/office/drawing/2014/main" id="{EAB0F1E6-CDAC-3966-3037-0A2A53890F21}"/>
                  </a:ext>
                </a:extLst>
              </p:cNvPr>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3276;p8">
                <a:extLst>
                  <a:ext uri="{FF2B5EF4-FFF2-40B4-BE49-F238E27FC236}">
                    <a16:creationId xmlns:a16="http://schemas.microsoft.com/office/drawing/2014/main" id="{497A1DCC-8BE0-51BF-17B5-D1DB0E848B3C}"/>
                  </a:ext>
                </a:extLst>
              </p:cNvPr>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3277;p8">
                <a:extLst>
                  <a:ext uri="{FF2B5EF4-FFF2-40B4-BE49-F238E27FC236}">
                    <a16:creationId xmlns:a16="http://schemas.microsoft.com/office/drawing/2014/main" id="{21128974-DF79-E38E-748F-5F4F8DDE7CE0}"/>
                  </a:ext>
                </a:extLst>
              </p:cNvPr>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3278;p8">
                <a:extLst>
                  <a:ext uri="{FF2B5EF4-FFF2-40B4-BE49-F238E27FC236}">
                    <a16:creationId xmlns:a16="http://schemas.microsoft.com/office/drawing/2014/main" id="{6EE45CEE-7853-5617-FF09-5799C8E36A09}"/>
                  </a:ext>
                </a:extLst>
              </p:cNvPr>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3279;p8">
                <a:extLst>
                  <a:ext uri="{FF2B5EF4-FFF2-40B4-BE49-F238E27FC236}">
                    <a16:creationId xmlns:a16="http://schemas.microsoft.com/office/drawing/2014/main" id="{BA28B3B7-36C0-4886-F032-33D904FDD2B1}"/>
                  </a:ext>
                </a:extLst>
              </p:cNvPr>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3280;p8">
                <a:extLst>
                  <a:ext uri="{FF2B5EF4-FFF2-40B4-BE49-F238E27FC236}">
                    <a16:creationId xmlns:a16="http://schemas.microsoft.com/office/drawing/2014/main" id="{2EC34C3D-019C-A42B-76B3-32C3479DA8DD}"/>
                  </a:ext>
                </a:extLst>
              </p:cNvPr>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3281;p8">
                <a:extLst>
                  <a:ext uri="{FF2B5EF4-FFF2-40B4-BE49-F238E27FC236}">
                    <a16:creationId xmlns:a16="http://schemas.microsoft.com/office/drawing/2014/main" id="{9AE3AE06-1F4B-AF53-EC9E-61EC40F2B93A}"/>
                  </a:ext>
                </a:extLst>
              </p:cNvPr>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3282;p8">
                <a:extLst>
                  <a:ext uri="{FF2B5EF4-FFF2-40B4-BE49-F238E27FC236}">
                    <a16:creationId xmlns:a16="http://schemas.microsoft.com/office/drawing/2014/main" id="{7FA26456-83D4-0202-BD57-E865978298FA}"/>
                  </a:ext>
                </a:extLst>
              </p:cNvPr>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3283;p8">
                <a:extLst>
                  <a:ext uri="{FF2B5EF4-FFF2-40B4-BE49-F238E27FC236}">
                    <a16:creationId xmlns:a16="http://schemas.microsoft.com/office/drawing/2014/main" id="{39AA2043-00D1-6915-D4A0-BE1B217E8C24}"/>
                  </a:ext>
                </a:extLst>
              </p:cNvPr>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3284;p8">
                <a:extLst>
                  <a:ext uri="{FF2B5EF4-FFF2-40B4-BE49-F238E27FC236}">
                    <a16:creationId xmlns:a16="http://schemas.microsoft.com/office/drawing/2014/main" id="{94B5EE27-C90B-F8D4-02E6-828B20113B1D}"/>
                  </a:ext>
                </a:extLst>
              </p:cNvPr>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3285;p8">
                <a:extLst>
                  <a:ext uri="{FF2B5EF4-FFF2-40B4-BE49-F238E27FC236}">
                    <a16:creationId xmlns:a16="http://schemas.microsoft.com/office/drawing/2014/main" id="{E1E07C4D-ADE2-9B5F-BAA7-275E00268543}"/>
                  </a:ext>
                </a:extLst>
              </p:cNvPr>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3286;p8">
                <a:extLst>
                  <a:ext uri="{FF2B5EF4-FFF2-40B4-BE49-F238E27FC236}">
                    <a16:creationId xmlns:a16="http://schemas.microsoft.com/office/drawing/2014/main" id="{32C53D49-C815-1CA9-A198-2FDD584A867E}"/>
                  </a:ext>
                </a:extLst>
              </p:cNvPr>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3287;p8">
                <a:extLst>
                  <a:ext uri="{FF2B5EF4-FFF2-40B4-BE49-F238E27FC236}">
                    <a16:creationId xmlns:a16="http://schemas.microsoft.com/office/drawing/2014/main" id="{83F88C61-CA20-F0AE-396C-C7EF3D272234}"/>
                  </a:ext>
                </a:extLst>
              </p:cNvPr>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3288;p8">
                <a:extLst>
                  <a:ext uri="{FF2B5EF4-FFF2-40B4-BE49-F238E27FC236}">
                    <a16:creationId xmlns:a16="http://schemas.microsoft.com/office/drawing/2014/main" id="{F98A9D82-193C-2292-052C-E473229B2950}"/>
                  </a:ext>
                </a:extLst>
              </p:cNvPr>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3289;p8">
                <a:extLst>
                  <a:ext uri="{FF2B5EF4-FFF2-40B4-BE49-F238E27FC236}">
                    <a16:creationId xmlns:a16="http://schemas.microsoft.com/office/drawing/2014/main" id="{24ECF26B-059D-E0BB-5309-34E9D6BB41B1}"/>
                  </a:ext>
                </a:extLst>
              </p:cNvPr>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3290;p8">
                <a:extLst>
                  <a:ext uri="{FF2B5EF4-FFF2-40B4-BE49-F238E27FC236}">
                    <a16:creationId xmlns:a16="http://schemas.microsoft.com/office/drawing/2014/main" id="{73848885-57F9-7658-7C0D-4C2857776D50}"/>
                  </a:ext>
                </a:extLst>
              </p:cNvPr>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3291;p8">
                <a:extLst>
                  <a:ext uri="{FF2B5EF4-FFF2-40B4-BE49-F238E27FC236}">
                    <a16:creationId xmlns:a16="http://schemas.microsoft.com/office/drawing/2014/main" id="{73A78A91-687B-D63D-AA1E-DBD39B50C62E}"/>
                  </a:ext>
                </a:extLst>
              </p:cNvPr>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3292;p8">
                <a:extLst>
                  <a:ext uri="{FF2B5EF4-FFF2-40B4-BE49-F238E27FC236}">
                    <a16:creationId xmlns:a16="http://schemas.microsoft.com/office/drawing/2014/main" id="{399C8EE8-8FD8-F115-F04E-C0B6FF16C6A4}"/>
                  </a:ext>
                </a:extLst>
              </p:cNvPr>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3293;p8">
                <a:extLst>
                  <a:ext uri="{FF2B5EF4-FFF2-40B4-BE49-F238E27FC236}">
                    <a16:creationId xmlns:a16="http://schemas.microsoft.com/office/drawing/2014/main" id="{DF193C6B-9A8A-1149-99A3-D902B60F3308}"/>
                  </a:ext>
                </a:extLst>
              </p:cNvPr>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3294;p8">
                <a:extLst>
                  <a:ext uri="{FF2B5EF4-FFF2-40B4-BE49-F238E27FC236}">
                    <a16:creationId xmlns:a16="http://schemas.microsoft.com/office/drawing/2014/main" id="{107850FF-292B-BADA-040E-B7C12EC26606}"/>
                  </a:ext>
                </a:extLst>
              </p:cNvPr>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3295;p8">
                <a:extLst>
                  <a:ext uri="{FF2B5EF4-FFF2-40B4-BE49-F238E27FC236}">
                    <a16:creationId xmlns:a16="http://schemas.microsoft.com/office/drawing/2014/main" id="{C7CA8DF6-7E24-32C6-4C75-54ED8B600517}"/>
                  </a:ext>
                </a:extLst>
              </p:cNvPr>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3296;p8">
                <a:extLst>
                  <a:ext uri="{FF2B5EF4-FFF2-40B4-BE49-F238E27FC236}">
                    <a16:creationId xmlns:a16="http://schemas.microsoft.com/office/drawing/2014/main" id="{F4ED53C5-7F23-98F0-7AC0-95D718BDF398}"/>
                  </a:ext>
                </a:extLst>
              </p:cNvPr>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3297;p8">
                <a:extLst>
                  <a:ext uri="{FF2B5EF4-FFF2-40B4-BE49-F238E27FC236}">
                    <a16:creationId xmlns:a16="http://schemas.microsoft.com/office/drawing/2014/main" id="{0B7FBCEB-C364-F7B4-D2E7-3A3559000FA5}"/>
                  </a:ext>
                </a:extLst>
              </p:cNvPr>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3298;p8">
                <a:extLst>
                  <a:ext uri="{FF2B5EF4-FFF2-40B4-BE49-F238E27FC236}">
                    <a16:creationId xmlns:a16="http://schemas.microsoft.com/office/drawing/2014/main" id="{B722C2C4-FC9F-5CB8-885A-74A0EE8A3CD9}"/>
                  </a:ext>
                </a:extLst>
              </p:cNvPr>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3299;p8">
                <a:extLst>
                  <a:ext uri="{FF2B5EF4-FFF2-40B4-BE49-F238E27FC236}">
                    <a16:creationId xmlns:a16="http://schemas.microsoft.com/office/drawing/2014/main" id="{D379FA9F-0DDC-79A8-C379-8E8387D96783}"/>
                  </a:ext>
                </a:extLst>
              </p:cNvPr>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3300;p8">
                <a:extLst>
                  <a:ext uri="{FF2B5EF4-FFF2-40B4-BE49-F238E27FC236}">
                    <a16:creationId xmlns:a16="http://schemas.microsoft.com/office/drawing/2014/main" id="{C566E6B7-5EB3-A0A3-8CFA-24A6F0BC9323}"/>
                  </a:ext>
                </a:extLst>
              </p:cNvPr>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3301;p8">
                <a:extLst>
                  <a:ext uri="{FF2B5EF4-FFF2-40B4-BE49-F238E27FC236}">
                    <a16:creationId xmlns:a16="http://schemas.microsoft.com/office/drawing/2014/main" id="{0668C46F-B88F-E797-23AD-EA79B54B126D}"/>
                  </a:ext>
                </a:extLst>
              </p:cNvPr>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3302;p8">
                <a:extLst>
                  <a:ext uri="{FF2B5EF4-FFF2-40B4-BE49-F238E27FC236}">
                    <a16:creationId xmlns:a16="http://schemas.microsoft.com/office/drawing/2014/main" id="{0A93FB3E-A0F4-4587-F8D9-701AAA319555}"/>
                  </a:ext>
                </a:extLst>
              </p:cNvPr>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3303;p8">
                <a:extLst>
                  <a:ext uri="{FF2B5EF4-FFF2-40B4-BE49-F238E27FC236}">
                    <a16:creationId xmlns:a16="http://schemas.microsoft.com/office/drawing/2014/main" id="{424BE0BB-7762-19E1-0562-BE9313B3D06B}"/>
                  </a:ext>
                </a:extLst>
              </p:cNvPr>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3304;p8">
                <a:extLst>
                  <a:ext uri="{FF2B5EF4-FFF2-40B4-BE49-F238E27FC236}">
                    <a16:creationId xmlns:a16="http://schemas.microsoft.com/office/drawing/2014/main" id="{8A978647-B210-9FF5-9785-816A58DE53CB}"/>
                  </a:ext>
                </a:extLst>
              </p:cNvPr>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3305;p8">
                <a:extLst>
                  <a:ext uri="{FF2B5EF4-FFF2-40B4-BE49-F238E27FC236}">
                    <a16:creationId xmlns:a16="http://schemas.microsoft.com/office/drawing/2014/main" id="{86321CDE-F6CB-E938-E99A-5959EBAEA25B}"/>
                  </a:ext>
                </a:extLst>
              </p:cNvPr>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3306;p8">
                <a:extLst>
                  <a:ext uri="{FF2B5EF4-FFF2-40B4-BE49-F238E27FC236}">
                    <a16:creationId xmlns:a16="http://schemas.microsoft.com/office/drawing/2014/main" id="{DA8A314D-DF9A-AFE6-63B7-903A2B37C387}"/>
                  </a:ext>
                </a:extLst>
              </p:cNvPr>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3307;p8">
                <a:extLst>
                  <a:ext uri="{FF2B5EF4-FFF2-40B4-BE49-F238E27FC236}">
                    <a16:creationId xmlns:a16="http://schemas.microsoft.com/office/drawing/2014/main" id="{BF780C53-DC91-853E-AD53-6F6B34366D14}"/>
                  </a:ext>
                </a:extLst>
              </p:cNvPr>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3308;p8">
                <a:extLst>
                  <a:ext uri="{FF2B5EF4-FFF2-40B4-BE49-F238E27FC236}">
                    <a16:creationId xmlns:a16="http://schemas.microsoft.com/office/drawing/2014/main" id="{3AD5669F-0D20-7FC2-25A1-0E4933E4C076}"/>
                  </a:ext>
                </a:extLst>
              </p:cNvPr>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3309;p8">
                <a:extLst>
                  <a:ext uri="{FF2B5EF4-FFF2-40B4-BE49-F238E27FC236}">
                    <a16:creationId xmlns:a16="http://schemas.microsoft.com/office/drawing/2014/main" id="{424F1FB8-7598-D3DA-0137-C25E2EACE724}"/>
                  </a:ext>
                </a:extLst>
              </p:cNvPr>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3310;p8">
                <a:extLst>
                  <a:ext uri="{FF2B5EF4-FFF2-40B4-BE49-F238E27FC236}">
                    <a16:creationId xmlns:a16="http://schemas.microsoft.com/office/drawing/2014/main" id="{82FCF7C3-BE26-6EF1-A707-A7C1352A2002}"/>
                  </a:ext>
                </a:extLst>
              </p:cNvPr>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3311;p8">
                <a:extLst>
                  <a:ext uri="{FF2B5EF4-FFF2-40B4-BE49-F238E27FC236}">
                    <a16:creationId xmlns:a16="http://schemas.microsoft.com/office/drawing/2014/main" id="{C0EDB58B-A8FE-920C-BFD6-2FA6E5E9B85F}"/>
                  </a:ext>
                </a:extLst>
              </p:cNvPr>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3312;p8">
                <a:extLst>
                  <a:ext uri="{FF2B5EF4-FFF2-40B4-BE49-F238E27FC236}">
                    <a16:creationId xmlns:a16="http://schemas.microsoft.com/office/drawing/2014/main" id="{E7189649-1847-5CFF-F7EF-7C923C5C322D}"/>
                  </a:ext>
                </a:extLst>
              </p:cNvPr>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3313;p8">
                <a:extLst>
                  <a:ext uri="{FF2B5EF4-FFF2-40B4-BE49-F238E27FC236}">
                    <a16:creationId xmlns:a16="http://schemas.microsoft.com/office/drawing/2014/main" id="{A15AC6FF-4138-8822-F71C-69119943859F}"/>
                  </a:ext>
                </a:extLst>
              </p:cNvPr>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3314;p8">
                <a:extLst>
                  <a:ext uri="{FF2B5EF4-FFF2-40B4-BE49-F238E27FC236}">
                    <a16:creationId xmlns:a16="http://schemas.microsoft.com/office/drawing/2014/main" id="{53158C93-1004-E4E4-8A63-58EC2CE9A2AF}"/>
                  </a:ext>
                </a:extLst>
              </p:cNvPr>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3315;p8">
                <a:extLst>
                  <a:ext uri="{FF2B5EF4-FFF2-40B4-BE49-F238E27FC236}">
                    <a16:creationId xmlns:a16="http://schemas.microsoft.com/office/drawing/2014/main" id="{EBA84CA2-4093-4EC8-1E63-650ECF21B250}"/>
                  </a:ext>
                </a:extLst>
              </p:cNvPr>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3316;p8">
                <a:extLst>
                  <a:ext uri="{FF2B5EF4-FFF2-40B4-BE49-F238E27FC236}">
                    <a16:creationId xmlns:a16="http://schemas.microsoft.com/office/drawing/2014/main" id="{3F67ECFD-311F-B1E9-4D9C-178992003088}"/>
                  </a:ext>
                </a:extLst>
              </p:cNvPr>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3317;p8">
                <a:extLst>
                  <a:ext uri="{FF2B5EF4-FFF2-40B4-BE49-F238E27FC236}">
                    <a16:creationId xmlns:a16="http://schemas.microsoft.com/office/drawing/2014/main" id="{AE12D780-A1F3-F073-5D1E-6A61D560FE21}"/>
                  </a:ext>
                </a:extLst>
              </p:cNvPr>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3318;p8">
                <a:extLst>
                  <a:ext uri="{FF2B5EF4-FFF2-40B4-BE49-F238E27FC236}">
                    <a16:creationId xmlns:a16="http://schemas.microsoft.com/office/drawing/2014/main" id="{9A419869-3489-9456-37E5-F987EAE5365C}"/>
                  </a:ext>
                </a:extLst>
              </p:cNvPr>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3319;p8">
                <a:extLst>
                  <a:ext uri="{FF2B5EF4-FFF2-40B4-BE49-F238E27FC236}">
                    <a16:creationId xmlns:a16="http://schemas.microsoft.com/office/drawing/2014/main" id="{2CB693E3-26F0-D178-EBA9-3FF5CC10BAB2}"/>
                  </a:ext>
                </a:extLst>
              </p:cNvPr>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3320;p8">
                <a:extLst>
                  <a:ext uri="{FF2B5EF4-FFF2-40B4-BE49-F238E27FC236}">
                    <a16:creationId xmlns:a16="http://schemas.microsoft.com/office/drawing/2014/main" id="{96E9E853-891C-8812-5928-8949C781390E}"/>
                  </a:ext>
                </a:extLst>
              </p:cNvPr>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3321;p8">
                <a:extLst>
                  <a:ext uri="{FF2B5EF4-FFF2-40B4-BE49-F238E27FC236}">
                    <a16:creationId xmlns:a16="http://schemas.microsoft.com/office/drawing/2014/main" id="{9BCB4A4A-B785-0418-51F7-02F62CB08B81}"/>
                  </a:ext>
                </a:extLst>
              </p:cNvPr>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3322;p8">
                <a:extLst>
                  <a:ext uri="{FF2B5EF4-FFF2-40B4-BE49-F238E27FC236}">
                    <a16:creationId xmlns:a16="http://schemas.microsoft.com/office/drawing/2014/main" id="{6D220C7F-1DFD-B67C-29AC-C5352899DE12}"/>
                  </a:ext>
                </a:extLst>
              </p:cNvPr>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3323;p8">
                <a:extLst>
                  <a:ext uri="{FF2B5EF4-FFF2-40B4-BE49-F238E27FC236}">
                    <a16:creationId xmlns:a16="http://schemas.microsoft.com/office/drawing/2014/main" id="{ECEC7EBA-2C86-FD64-9E98-056827DE510F}"/>
                  </a:ext>
                </a:extLst>
              </p:cNvPr>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3324;p8">
                <a:extLst>
                  <a:ext uri="{FF2B5EF4-FFF2-40B4-BE49-F238E27FC236}">
                    <a16:creationId xmlns:a16="http://schemas.microsoft.com/office/drawing/2014/main" id="{546CEBAB-852F-4513-2BEE-DA96F4DA9BCB}"/>
                  </a:ext>
                </a:extLst>
              </p:cNvPr>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3325;p8">
                <a:extLst>
                  <a:ext uri="{FF2B5EF4-FFF2-40B4-BE49-F238E27FC236}">
                    <a16:creationId xmlns:a16="http://schemas.microsoft.com/office/drawing/2014/main" id="{40474831-8A3D-AB43-8802-E297E8F9E846}"/>
                  </a:ext>
                </a:extLst>
              </p:cNvPr>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3326;p8">
                <a:extLst>
                  <a:ext uri="{FF2B5EF4-FFF2-40B4-BE49-F238E27FC236}">
                    <a16:creationId xmlns:a16="http://schemas.microsoft.com/office/drawing/2014/main" id="{94DA78DE-8EC9-8DD0-BD3A-480596BEC01D}"/>
                  </a:ext>
                </a:extLst>
              </p:cNvPr>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3327;p8">
                <a:extLst>
                  <a:ext uri="{FF2B5EF4-FFF2-40B4-BE49-F238E27FC236}">
                    <a16:creationId xmlns:a16="http://schemas.microsoft.com/office/drawing/2014/main" id="{0AA0CD78-5232-3FC8-082E-2A1CDA41F7C0}"/>
                  </a:ext>
                </a:extLst>
              </p:cNvPr>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3328;p8">
                <a:extLst>
                  <a:ext uri="{FF2B5EF4-FFF2-40B4-BE49-F238E27FC236}">
                    <a16:creationId xmlns:a16="http://schemas.microsoft.com/office/drawing/2014/main" id="{EE919047-8D38-CF1F-C7A6-C452B6DB91B5}"/>
                  </a:ext>
                </a:extLst>
              </p:cNvPr>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3329;p8">
                <a:extLst>
                  <a:ext uri="{FF2B5EF4-FFF2-40B4-BE49-F238E27FC236}">
                    <a16:creationId xmlns:a16="http://schemas.microsoft.com/office/drawing/2014/main" id="{16E8A3A6-7B61-31B0-A712-EC42CB8D3F98}"/>
                  </a:ext>
                </a:extLst>
              </p:cNvPr>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3330;p8">
                <a:extLst>
                  <a:ext uri="{FF2B5EF4-FFF2-40B4-BE49-F238E27FC236}">
                    <a16:creationId xmlns:a16="http://schemas.microsoft.com/office/drawing/2014/main" id="{974ACA8F-FE29-BB78-393D-2E039169A9C1}"/>
                  </a:ext>
                </a:extLst>
              </p:cNvPr>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3331;p8">
                <a:extLst>
                  <a:ext uri="{FF2B5EF4-FFF2-40B4-BE49-F238E27FC236}">
                    <a16:creationId xmlns:a16="http://schemas.microsoft.com/office/drawing/2014/main" id="{35996C77-22B9-12F9-B228-586E69DBD1DA}"/>
                  </a:ext>
                </a:extLst>
              </p:cNvPr>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3332;p8">
                <a:extLst>
                  <a:ext uri="{FF2B5EF4-FFF2-40B4-BE49-F238E27FC236}">
                    <a16:creationId xmlns:a16="http://schemas.microsoft.com/office/drawing/2014/main" id="{101C8F45-E46B-F5F5-426F-311563D9AD20}"/>
                  </a:ext>
                </a:extLst>
              </p:cNvPr>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3333;p8">
                <a:extLst>
                  <a:ext uri="{FF2B5EF4-FFF2-40B4-BE49-F238E27FC236}">
                    <a16:creationId xmlns:a16="http://schemas.microsoft.com/office/drawing/2014/main" id="{82640853-944C-1C2D-535C-FD92F93D94F4}"/>
                  </a:ext>
                </a:extLst>
              </p:cNvPr>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3334;p8">
                <a:extLst>
                  <a:ext uri="{FF2B5EF4-FFF2-40B4-BE49-F238E27FC236}">
                    <a16:creationId xmlns:a16="http://schemas.microsoft.com/office/drawing/2014/main" id="{7F0E1877-5A48-4A46-5060-B59C58A0EE51}"/>
                  </a:ext>
                </a:extLst>
              </p:cNvPr>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3335;p8">
                <a:extLst>
                  <a:ext uri="{FF2B5EF4-FFF2-40B4-BE49-F238E27FC236}">
                    <a16:creationId xmlns:a16="http://schemas.microsoft.com/office/drawing/2014/main" id="{76976398-F1D3-82A6-B927-FB9688F511CE}"/>
                  </a:ext>
                </a:extLst>
              </p:cNvPr>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3336;p8">
                <a:extLst>
                  <a:ext uri="{FF2B5EF4-FFF2-40B4-BE49-F238E27FC236}">
                    <a16:creationId xmlns:a16="http://schemas.microsoft.com/office/drawing/2014/main" id="{6244C7ED-E143-2FBF-245D-CA26FEE61E65}"/>
                  </a:ext>
                </a:extLst>
              </p:cNvPr>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3337;p8">
                <a:extLst>
                  <a:ext uri="{FF2B5EF4-FFF2-40B4-BE49-F238E27FC236}">
                    <a16:creationId xmlns:a16="http://schemas.microsoft.com/office/drawing/2014/main" id="{51E2E8C4-E4C3-DEE9-A917-F0F50B11B6CC}"/>
                  </a:ext>
                </a:extLst>
              </p:cNvPr>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3338;p8">
                <a:extLst>
                  <a:ext uri="{FF2B5EF4-FFF2-40B4-BE49-F238E27FC236}">
                    <a16:creationId xmlns:a16="http://schemas.microsoft.com/office/drawing/2014/main" id="{EF14A1D9-FF6A-77BE-C157-CC418256C93F}"/>
                  </a:ext>
                </a:extLst>
              </p:cNvPr>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3339;p8">
                <a:extLst>
                  <a:ext uri="{FF2B5EF4-FFF2-40B4-BE49-F238E27FC236}">
                    <a16:creationId xmlns:a16="http://schemas.microsoft.com/office/drawing/2014/main" id="{55338BA1-2460-035B-966B-61C638BC150F}"/>
                  </a:ext>
                </a:extLst>
              </p:cNvPr>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3340;p8">
                <a:extLst>
                  <a:ext uri="{FF2B5EF4-FFF2-40B4-BE49-F238E27FC236}">
                    <a16:creationId xmlns:a16="http://schemas.microsoft.com/office/drawing/2014/main" id="{07077B6D-15C6-8ED6-A8EF-FD1FBA678CBD}"/>
                  </a:ext>
                </a:extLst>
              </p:cNvPr>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3341;p8">
                <a:extLst>
                  <a:ext uri="{FF2B5EF4-FFF2-40B4-BE49-F238E27FC236}">
                    <a16:creationId xmlns:a16="http://schemas.microsoft.com/office/drawing/2014/main" id="{C4C7DAC6-36BD-18DC-35CB-8752B95969B9}"/>
                  </a:ext>
                </a:extLst>
              </p:cNvPr>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3342;p8">
                <a:extLst>
                  <a:ext uri="{FF2B5EF4-FFF2-40B4-BE49-F238E27FC236}">
                    <a16:creationId xmlns:a16="http://schemas.microsoft.com/office/drawing/2014/main" id="{FB1FBBB8-65C5-9A79-C583-54ED0C3E74DD}"/>
                  </a:ext>
                </a:extLst>
              </p:cNvPr>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3343;p8">
                <a:extLst>
                  <a:ext uri="{FF2B5EF4-FFF2-40B4-BE49-F238E27FC236}">
                    <a16:creationId xmlns:a16="http://schemas.microsoft.com/office/drawing/2014/main" id="{9E3F8411-16BE-AFEF-07AB-37BA409D7BC2}"/>
                  </a:ext>
                </a:extLst>
              </p:cNvPr>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3344;p8">
                <a:extLst>
                  <a:ext uri="{FF2B5EF4-FFF2-40B4-BE49-F238E27FC236}">
                    <a16:creationId xmlns:a16="http://schemas.microsoft.com/office/drawing/2014/main" id="{22AFC885-05B6-97E4-A273-A63884F0493F}"/>
                  </a:ext>
                </a:extLst>
              </p:cNvPr>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3345;p8">
                <a:extLst>
                  <a:ext uri="{FF2B5EF4-FFF2-40B4-BE49-F238E27FC236}">
                    <a16:creationId xmlns:a16="http://schemas.microsoft.com/office/drawing/2014/main" id="{5F538ED2-A867-E571-2DFD-6FED13DE5089}"/>
                  </a:ext>
                </a:extLst>
              </p:cNvPr>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3346;p8">
                <a:extLst>
                  <a:ext uri="{FF2B5EF4-FFF2-40B4-BE49-F238E27FC236}">
                    <a16:creationId xmlns:a16="http://schemas.microsoft.com/office/drawing/2014/main" id="{59139837-A606-53EA-CEBD-5858279D556F}"/>
                  </a:ext>
                </a:extLst>
              </p:cNvPr>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3347;p8">
                <a:extLst>
                  <a:ext uri="{FF2B5EF4-FFF2-40B4-BE49-F238E27FC236}">
                    <a16:creationId xmlns:a16="http://schemas.microsoft.com/office/drawing/2014/main" id="{7EE2DD01-1AF9-09AD-6AB5-C91C6864ED61}"/>
                  </a:ext>
                </a:extLst>
              </p:cNvPr>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3348;p8">
                <a:extLst>
                  <a:ext uri="{FF2B5EF4-FFF2-40B4-BE49-F238E27FC236}">
                    <a16:creationId xmlns:a16="http://schemas.microsoft.com/office/drawing/2014/main" id="{68CE7EBD-77F6-35BA-23B5-A72470EDD71E}"/>
                  </a:ext>
                </a:extLst>
              </p:cNvPr>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3349;p8">
                <a:extLst>
                  <a:ext uri="{FF2B5EF4-FFF2-40B4-BE49-F238E27FC236}">
                    <a16:creationId xmlns:a16="http://schemas.microsoft.com/office/drawing/2014/main" id="{9741D292-D85C-B3C9-A4B8-A2EA6C2B2A00}"/>
                  </a:ext>
                </a:extLst>
              </p:cNvPr>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3350;p8">
                <a:extLst>
                  <a:ext uri="{FF2B5EF4-FFF2-40B4-BE49-F238E27FC236}">
                    <a16:creationId xmlns:a16="http://schemas.microsoft.com/office/drawing/2014/main" id="{E2D889F7-FD96-B645-7F05-5C11E38F834A}"/>
                  </a:ext>
                </a:extLst>
              </p:cNvPr>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3351;p8">
                <a:extLst>
                  <a:ext uri="{FF2B5EF4-FFF2-40B4-BE49-F238E27FC236}">
                    <a16:creationId xmlns:a16="http://schemas.microsoft.com/office/drawing/2014/main" id="{9FA7DB87-EE02-E485-17D3-F4E29A324B00}"/>
                  </a:ext>
                </a:extLst>
              </p:cNvPr>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3352;p8">
                <a:extLst>
                  <a:ext uri="{FF2B5EF4-FFF2-40B4-BE49-F238E27FC236}">
                    <a16:creationId xmlns:a16="http://schemas.microsoft.com/office/drawing/2014/main" id="{DEE8EFEE-7716-29C3-45E9-081BA8ADDF37}"/>
                  </a:ext>
                </a:extLst>
              </p:cNvPr>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3353;p8">
                <a:extLst>
                  <a:ext uri="{FF2B5EF4-FFF2-40B4-BE49-F238E27FC236}">
                    <a16:creationId xmlns:a16="http://schemas.microsoft.com/office/drawing/2014/main" id="{111F532B-39B6-4F66-F716-11948D5ECFFC}"/>
                  </a:ext>
                </a:extLst>
              </p:cNvPr>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3354;p8">
                <a:extLst>
                  <a:ext uri="{FF2B5EF4-FFF2-40B4-BE49-F238E27FC236}">
                    <a16:creationId xmlns:a16="http://schemas.microsoft.com/office/drawing/2014/main" id="{6FB0247E-1E41-0F30-85F8-AA2917A63029}"/>
                  </a:ext>
                </a:extLst>
              </p:cNvPr>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3355;p8">
                <a:extLst>
                  <a:ext uri="{FF2B5EF4-FFF2-40B4-BE49-F238E27FC236}">
                    <a16:creationId xmlns:a16="http://schemas.microsoft.com/office/drawing/2014/main" id="{8DAC7EB2-9AA7-1554-5478-CE8E12BD292C}"/>
                  </a:ext>
                </a:extLst>
              </p:cNvPr>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3356;p8">
                <a:extLst>
                  <a:ext uri="{FF2B5EF4-FFF2-40B4-BE49-F238E27FC236}">
                    <a16:creationId xmlns:a16="http://schemas.microsoft.com/office/drawing/2014/main" id="{124CB41D-292B-8A07-D947-EA79C08F653D}"/>
                  </a:ext>
                </a:extLst>
              </p:cNvPr>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3357;p8">
                <a:extLst>
                  <a:ext uri="{FF2B5EF4-FFF2-40B4-BE49-F238E27FC236}">
                    <a16:creationId xmlns:a16="http://schemas.microsoft.com/office/drawing/2014/main" id="{4C58DD19-7C1E-7743-B2EB-571BBDFB784B}"/>
                  </a:ext>
                </a:extLst>
              </p:cNvPr>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3358;p8">
                <a:extLst>
                  <a:ext uri="{FF2B5EF4-FFF2-40B4-BE49-F238E27FC236}">
                    <a16:creationId xmlns:a16="http://schemas.microsoft.com/office/drawing/2014/main" id="{9429CB8A-3A58-9E05-FAA3-1991D5A8F200}"/>
                  </a:ext>
                </a:extLst>
              </p:cNvPr>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3359;p8">
                <a:extLst>
                  <a:ext uri="{FF2B5EF4-FFF2-40B4-BE49-F238E27FC236}">
                    <a16:creationId xmlns:a16="http://schemas.microsoft.com/office/drawing/2014/main" id="{6F315348-33BC-9547-C89A-50C2336EFEFD}"/>
                  </a:ext>
                </a:extLst>
              </p:cNvPr>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3360;p8">
                <a:extLst>
                  <a:ext uri="{FF2B5EF4-FFF2-40B4-BE49-F238E27FC236}">
                    <a16:creationId xmlns:a16="http://schemas.microsoft.com/office/drawing/2014/main" id="{2C9473D4-3ABF-73C3-E599-6B44B58BF293}"/>
                  </a:ext>
                </a:extLst>
              </p:cNvPr>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3361;p8">
                <a:extLst>
                  <a:ext uri="{FF2B5EF4-FFF2-40B4-BE49-F238E27FC236}">
                    <a16:creationId xmlns:a16="http://schemas.microsoft.com/office/drawing/2014/main" id="{E732E354-6B58-FE6A-ACBB-992B50A117D9}"/>
                  </a:ext>
                </a:extLst>
              </p:cNvPr>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3362;p8">
                <a:extLst>
                  <a:ext uri="{FF2B5EF4-FFF2-40B4-BE49-F238E27FC236}">
                    <a16:creationId xmlns:a16="http://schemas.microsoft.com/office/drawing/2014/main" id="{37FD435A-2563-10A5-D1DD-B199F9888673}"/>
                  </a:ext>
                </a:extLst>
              </p:cNvPr>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3363;p8">
                <a:extLst>
                  <a:ext uri="{FF2B5EF4-FFF2-40B4-BE49-F238E27FC236}">
                    <a16:creationId xmlns:a16="http://schemas.microsoft.com/office/drawing/2014/main" id="{24516B46-9387-7DB1-59E8-11F69EEC58B3}"/>
                  </a:ext>
                </a:extLst>
              </p:cNvPr>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3364;p8">
                <a:extLst>
                  <a:ext uri="{FF2B5EF4-FFF2-40B4-BE49-F238E27FC236}">
                    <a16:creationId xmlns:a16="http://schemas.microsoft.com/office/drawing/2014/main" id="{6E823DD7-6D2A-9BB5-27B0-800B1694894F}"/>
                  </a:ext>
                </a:extLst>
              </p:cNvPr>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3365;p8">
                <a:extLst>
                  <a:ext uri="{FF2B5EF4-FFF2-40B4-BE49-F238E27FC236}">
                    <a16:creationId xmlns:a16="http://schemas.microsoft.com/office/drawing/2014/main" id="{6F9D0B89-084E-FDE5-70D6-E242CE418C86}"/>
                  </a:ext>
                </a:extLst>
              </p:cNvPr>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3366;p8">
                <a:extLst>
                  <a:ext uri="{FF2B5EF4-FFF2-40B4-BE49-F238E27FC236}">
                    <a16:creationId xmlns:a16="http://schemas.microsoft.com/office/drawing/2014/main" id="{662C7D19-4ED7-D9B6-4E96-A6DDA6C242B1}"/>
                  </a:ext>
                </a:extLst>
              </p:cNvPr>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3367;p8">
                <a:extLst>
                  <a:ext uri="{FF2B5EF4-FFF2-40B4-BE49-F238E27FC236}">
                    <a16:creationId xmlns:a16="http://schemas.microsoft.com/office/drawing/2014/main" id="{19C28116-9D94-D721-E90D-9546C4CE5583}"/>
                  </a:ext>
                </a:extLst>
              </p:cNvPr>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3368;p8">
                <a:extLst>
                  <a:ext uri="{FF2B5EF4-FFF2-40B4-BE49-F238E27FC236}">
                    <a16:creationId xmlns:a16="http://schemas.microsoft.com/office/drawing/2014/main" id="{3A78A113-2CF9-5F31-8E18-F111F8EE0BA7}"/>
                  </a:ext>
                </a:extLst>
              </p:cNvPr>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3369;p8">
                <a:extLst>
                  <a:ext uri="{FF2B5EF4-FFF2-40B4-BE49-F238E27FC236}">
                    <a16:creationId xmlns:a16="http://schemas.microsoft.com/office/drawing/2014/main" id="{BBA1C8BB-92F1-94B0-9973-7DEBE56D1307}"/>
                  </a:ext>
                </a:extLst>
              </p:cNvPr>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3370;p8">
                <a:extLst>
                  <a:ext uri="{FF2B5EF4-FFF2-40B4-BE49-F238E27FC236}">
                    <a16:creationId xmlns:a16="http://schemas.microsoft.com/office/drawing/2014/main" id="{83F2EB2E-BB5F-3EA3-6753-5AF893374942}"/>
                  </a:ext>
                </a:extLst>
              </p:cNvPr>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3371;p8">
                <a:extLst>
                  <a:ext uri="{FF2B5EF4-FFF2-40B4-BE49-F238E27FC236}">
                    <a16:creationId xmlns:a16="http://schemas.microsoft.com/office/drawing/2014/main" id="{D5C4D649-6A32-9805-8A00-168C6F6AB3F8}"/>
                  </a:ext>
                </a:extLst>
              </p:cNvPr>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3372;p8">
                <a:extLst>
                  <a:ext uri="{FF2B5EF4-FFF2-40B4-BE49-F238E27FC236}">
                    <a16:creationId xmlns:a16="http://schemas.microsoft.com/office/drawing/2014/main" id="{00549F54-9838-0263-5FBC-6F354025BC34}"/>
                  </a:ext>
                </a:extLst>
              </p:cNvPr>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3373;p8">
                <a:extLst>
                  <a:ext uri="{FF2B5EF4-FFF2-40B4-BE49-F238E27FC236}">
                    <a16:creationId xmlns:a16="http://schemas.microsoft.com/office/drawing/2014/main" id="{B0C262F3-571B-3943-ECEE-4A6848AB21C7}"/>
                  </a:ext>
                </a:extLst>
              </p:cNvPr>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3374;p8">
                <a:extLst>
                  <a:ext uri="{FF2B5EF4-FFF2-40B4-BE49-F238E27FC236}">
                    <a16:creationId xmlns:a16="http://schemas.microsoft.com/office/drawing/2014/main" id="{F3F823AC-7A61-FD9E-0A69-F7B923F5057A}"/>
                  </a:ext>
                </a:extLst>
              </p:cNvPr>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3375;p8">
                <a:extLst>
                  <a:ext uri="{FF2B5EF4-FFF2-40B4-BE49-F238E27FC236}">
                    <a16:creationId xmlns:a16="http://schemas.microsoft.com/office/drawing/2014/main" id="{387D3B28-ECDD-23D3-47AF-62006A13E990}"/>
                  </a:ext>
                </a:extLst>
              </p:cNvPr>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3376;p8">
                <a:extLst>
                  <a:ext uri="{FF2B5EF4-FFF2-40B4-BE49-F238E27FC236}">
                    <a16:creationId xmlns:a16="http://schemas.microsoft.com/office/drawing/2014/main" id="{382896D6-FC12-6D67-1FC1-AFE78C29D100}"/>
                  </a:ext>
                </a:extLst>
              </p:cNvPr>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3377;p8">
                <a:extLst>
                  <a:ext uri="{FF2B5EF4-FFF2-40B4-BE49-F238E27FC236}">
                    <a16:creationId xmlns:a16="http://schemas.microsoft.com/office/drawing/2014/main" id="{22360D9A-C158-80C7-285B-E4702F5C25D1}"/>
                  </a:ext>
                </a:extLst>
              </p:cNvPr>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3378;p8">
                <a:extLst>
                  <a:ext uri="{FF2B5EF4-FFF2-40B4-BE49-F238E27FC236}">
                    <a16:creationId xmlns:a16="http://schemas.microsoft.com/office/drawing/2014/main" id="{7BCC6808-CEAB-C587-974A-266CE01FE98D}"/>
                  </a:ext>
                </a:extLst>
              </p:cNvPr>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3379;p8">
                <a:extLst>
                  <a:ext uri="{FF2B5EF4-FFF2-40B4-BE49-F238E27FC236}">
                    <a16:creationId xmlns:a16="http://schemas.microsoft.com/office/drawing/2014/main" id="{54587095-80E1-6EEA-59A0-E7DEB873FB07}"/>
                  </a:ext>
                </a:extLst>
              </p:cNvPr>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3380;p8">
                <a:extLst>
                  <a:ext uri="{FF2B5EF4-FFF2-40B4-BE49-F238E27FC236}">
                    <a16:creationId xmlns:a16="http://schemas.microsoft.com/office/drawing/2014/main" id="{C0219A09-0305-1953-1BEB-72D7D068884F}"/>
                  </a:ext>
                </a:extLst>
              </p:cNvPr>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3381;p8">
                <a:extLst>
                  <a:ext uri="{FF2B5EF4-FFF2-40B4-BE49-F238E27FC236}">
                    <a16:creationId xmlns:a16="http://schemas.microsoft.com/office/drawing/2014/main" id="{E7A4C9C4-4CBD-C7DE-B5E1-AFFF052AC348}"/>
                  </a:ext>
                </a:extLst>
              </p:cNvPr>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3382;p8">
                <a:extLst>
                  <a:ext uri="{FF2B5EF4-FFF2-40B4-BE49-F238E27FC236}">
                    <a16:creationId xmlns:a16="http://schemas.microsoft.com/office/drawing/2014/main" id="{738CC10C-F0C3-50EB-16EE-CA76970A31C1}"/>
                  </a:ext>
                </a:extLst>
              </p:cNvPr>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3383;p8">
                <a:extLst>
                  <a:ext uri="{FF2B5EF4-FFF2-40B4-BE49-F238E27FC236}">
                    <a16:creationId xmlns:a16="http://schemas.microsoft.com/office/drawing/2014/main" id="{8C9BC0A7-9D88-85F3-4F38-4750089C3C72}"/>
                  </a:ext>
                </a:extLst>
              </p:cNvPr>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3384;p8">
                <a:extLst>
                  <a:ext uri="{FF2B5EF4-FFF2-40B4-BE49-F238E27FC236}">
                    <a16:creationId xmlns:a16="http://schemas.microsoft.com/office/drawing/2014/main" id="{263CDB71-93F3-4382-16B6-7BD7A703987D}"/>
                  </a:ext>
                </a:extLst>
              </p:cNvPr>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3385;p8">
                <a:extLst>
                  <a:ext uri="{FF2B5EF4-FFF2-40B4-BE49-F238E27FC236}">
                    <a16:creationId xmlns:a16="http://schemas.microsoft.com/office/drawing/2014/main" id="{BBDEABE4-2DCF-71B7-D21E-BA9584051776}"/>
                  </a:ext>
                </a:extLst>
              </p:cNvPr>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3386;p8">
                <a:extLst>
                  <a:ext uri="{FF2B5EF4-FFF2-40B4-BE49-F238E27FC236}">
                    <a16:creationId xmlns:a16="http://schemas.microsoft.com/office/drawing/2014/main" id="{BEE9AB24-EA6F-67B8-B034-EA15B31809E1}"/>
                  </a:ext>
                </a:extLst>
              </p:cNvPr>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3387;p8">
                <a:extLst>
                  <a:ext uri="{FF2B5EF4-FFF2-40B4-BE49-F238E27FC236}">
                    <a16:creationId xmlns:a16="http://schemas.microsoft.com/office/drawing/2014/main" id="{396217CE-BBE0-9C8C-1BD8-A33AF5DDE8DD}"/>
                  </a:ext>
                </a:extLst>
              </p:cNvPr>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3388;p8">
                <a:extLst>
                  <a:ext uri="{FF2B5EF4-FFF2-40B4-BE49-F238E27FC236}">
                    <a16:creationId xmlns:a16="http://schemas.microsoft.com/office/drawing/2014/main" id="{C1877C75-F37C-FCD5-FC9F-FB36FD9E8A78}"/>
                  </a:ext>
                </a:extLst>
              </p:cNvPr>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3389;p8">
                <a:extLst>
                  <a:ext uri="{FF2B5EF4-FFF2-40B4-BE49-F238E27FC236}">
                    <a16:creationId xmlns:a16="http://schemas.microsoft.com/office/drawing/2014/main" id="{B5D9725C-0A2A-1EB5-025A-44B9452353AB}"/>
                  </a:ext>
                </a:extLst>
              </p:cNvPr>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3390;p8">
                <a:extLst>
                  <a:ext uri="{FF2B5EF4-FFF2-40B4-BE49-F238E27FC236}">
                    <a16:creationId xmlns:a16="http://schemas.microsoft.com/office/drawing/2014/main" id="{5423B91C-4750-8825-CD88-9E8E6650D8FC}"/>
                  </a:ext>
                </a:extLst>
              </p:cNvPr>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3391;p8">
                <a:extLst>
                  <a:ext uri="{FF2B5EF4-FFF2-40B4-BE49-F238E27FC236}">
                    <a16:creationId xmlns:a16="http://schemas.microsoft.com/office/drawing/2014/main" id="{A12D4D5C-D6B2-581D-E122-63153AED6B95}"/>
                  </a:ext>
                </a:extLst>
              </p:cNvPr>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3392;p8">
                <a:extLst>
                  <a:ext uri="{FF2B5EF4-FFF2-40B4-BE49-F238E27FC236}">
                    <a16:creationId xmlns:a16="http://schemas.microsoft.com/office/drawing/2014/main" id="{279A6EA9-48DA-20BA-D528-0F7BD42414E6}"/>
                  </a:ext>
                </a:extLst>
              </p:cNvPr>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3393;p8">
                <a:extLst>
                  <a:ext uri="{FF2B5EF4-FFF2-40B4-BE49-F238E27FC236}">
                    <a16:creationId xmlns:a16="http://schemas.microsoft.com/office/drawing/2014/main" id="{EEBB05F9-0900-92F0-789B-3AC155142AA8}"/>
                  </a:ext>
                </a:extLst>
              </p:cNvPr>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3394;p8">
                <a:extLst>
                  <a:ext uri="{FF2B5EF4-FFF2-40B4-BE49-F238E27FC236}">
                    <a16:creationId xmlns:a16="http://schemas.microsoft.com/office/drawing/2014/main" id="{A1CF270E-D026-009D-E06F-5210BC911AB7}"/>
                  </a:ext>
                </a:extLst>
              </p:cNvPr>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3395;p8">
                <a:extLst>
                  <a:ext uri="{FF2B5EF4-FFF2-40B4-BE49-F238E27FC236}">
                    <a16:creationId xmlns:a16="http://schemas.microsoft.com/office/drawing/2014/main" id="{69688572-A5E2-9F4A-0AC9-0EC0B7F31549}"/>
                  </a:ext>
                </a:extLst>
              </p:cNvPr>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3396;p8">
                <a:extLst>
                  <a:ext uri="{FF2B5EF4-FFF2-40B4-BE49-F238E27FC236}">
                    <a16:creationId xmlns:a16="http://schemas.microsoft.com/office/drawing/2014/main" id="{91AC1DD1-6809-7DFE-E7D7-C275B7E89792}"/>
                  </a:ext>
                </a:extLst>
              </p:cNvPr>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3397;p8">
                <a:extLst>
                  <a:ext uri="{FF2B5EF4-FFF2-40B4-BE49-F238E27FC236}">
                    <a16:creationId xmlns:a16="http://schemas.microsoft.com/office/drawing/2014/main" id="{042296B7-C24C-D838-8E97-F3CBCE89BC1B}"/>
                  </a:ext>
                </a:extLst>
              </p:cNvPr>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3398;p8">
                <a:extLst>
                  <a:ext uri="{FF2B5EF4-FFF2-40B4-BE49-F238E27FC236}">
                    <a16:creationId xmlns:a16="http://schemas.microsoft.com/office/drawing/2014/main" id="{B46D3580-6EB3-E917-0020-0695E67D7D7B}"/>
                  </a:ext>
                </a:extLst>
              </p:cNvPr>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3399;p8">
                <a:extLst>
                  <a:ext uri="{FF2B5EF4-FFF2-40B4-BE49-F238E27FC236}">
                    <a16:creationId xmlns:a16="http://schemas.microsoft.com/office/drawing/2014/main" id="{8BDA6A06-7772-57CF-1763-C8E0DF0C80A8}"/>
                  </a:ext>
                </a:extLst>
              </p:cNvPr>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3400;p8">
                <a:extLst>
                  <a:ext uri="{FF2B5EF4-FFF2-40B4-BE49-F238E27FC236}">
                    <a16:creationId xmlns:a16="http://schemas.microsoft.com/office/drawing/2014/main" id="{BCCC8D10-CFDD-01E7-E0BB-96B879D3B71A}"/>
                  </a:ext>
                </a:extLst>
              </p:cNvPr>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3401;p8">
                <a:extLst>
                  <a:ext uri="{FF2B5EF4-FFF2-40B4-BE49-F238E27FC236}">
                    <a16:creationId xmlns:a16="http://schemas.microsoft.com/office/drawing/2014/main" id="{29B874E2-45B5-9E3F-CE07-585F87894309}"/>
                  </a:ext>
                </a:extLst>
              </p:cNvPr>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3402;p8">
                <a:extLst>
                  <a:ext uri="{FF2B5EF4-FFF2-40B4-BE49-F238E27FC236}">
                    <a16:creationId xmlns:a16="http://schemas.microsoft.com/office/drawing/2014/main" id="{650CDA87-1184-0BD7-7791-286CA43AA4BB}"/>
                  </a:ext>
                </a:extLst>
              </p:cNvPr>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3403;p8">
                <a:extLst>
                  <a:ext uri="{FF2B5EF4-FFF2-40B4-BE49-F238E27FC236}">
                    <a16:creationId xmlns:a16="http://schemas.microsoft.com/office/drawing/2014/main" id="{EBA3A906-D6DC-3878-358E-FC032D8F8440}"/>
                  </a:ext>
                </a:extLst>
              </p:cNvPr>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3404;p8">
                <a:extLst>
                  <a:ext uri="{FF2B5EF4-FFF2-40B4-BE49-F238E27FC236}">
                    <a16:creationId xmlns:a16="http://schemas.microsoft.com/office/drawing/2014/main" id="{D43E06E4-5BDF-DF15-2AD9-91F276222ADD}"/>
                  </a:ext>
                </a:extLst>
              </p:cNvPr>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3405;p8">
                <a:extLst>
                  <a:ext uri="{FF2B5EF4-FFF2-40B4-BE49-F238E27FC236}">
                    <a16:creationId xmlns:a16="http://schemas.microsoft.com/office/drawing/2014/main" id="{5876AE28-15B6-3800-5FAE-31D5133D8327}"/>
                  </a:ext>
                </a:extLst>
              </p:cNvPr>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3406;p8">
                <a:extLst>
                  <a:ext uri="{FF2B5EF4-FFF2-40B4-BE49-F238E27FC236}">
                    <a16:creationId xmlns:a16="http://schemas.microsoft.com/office/drawing/2014/main" id="{C7F542E3-EEDD-E297-F184-8FC50E13D370}"/>
                  </a:ext>
                </a:extLst>
              </p:cNvPr>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3407;p8">
                <a:extLst>
                  <a:ext uri="{FF2B5EF4-FFF2-40B4-BE49-F238E27FC236}">
                    <a16:creationId xmlns:a16="http://schemas.microsoft.com/office/drawing/2014/main" id="{44E1CAB3-4835-B2C5-2022-E1858B95990B}"/>
                  </a:ext>
                </a:extLst>
              </p:cNvPr>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3408;p8">
                <a:extLst>
                  <a:ext uri="{FF2B5EF4-FFF2-40B4-BE49-F238E27FC236}">
                    <a16:creationId xmlns:a16="http://schemas.microsoft.com/office/drawing/2014/main" id="{B59E07A9-7EAE-FB29-DDEA-D5BBF9E07BFE}"/>
                  </a:ext>
                </a:extLst>
              </p:cNvPr>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3409;p8">
                <a:extLst>
                  <a:ext uri="{FF2B5EF4-FFF2-40B4-BE49-F238E27FC236}">
                    <a16:creationId xmlns:a16="http://schemas.microsoft.com/office/drawing/2014/main" id="{7C66ACBB-253B-1368-3C59-A0F5CB78AC25}"/>
                  </a:ext>
                </a:extLst>
              </p:cNvPr>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3410;p8">
                <a:extLst>
                  <a:ext uri="{FF2B5EF4-FFF2-40B4-BE49-F238E27FC236}">
                    <a16:creationId xmlns:a16="http://schemas.microsoft.com/office/drawing/2014/main" id="{08365A00-602C-5B2B-3BBC-37AB0B1EC22C}"/>
                  </a:ext>
                </a:extLst>
              </p:cNvPr>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3411;p8">
                <a:extLst>
                  <a:ext uri="{FF2B5EF4-FFF2-40B4-BE49-F238E27FC236}">
                    <a16:creationId xmlns:a16="http://schemas.microsoft.com/office/drawing/2014/main" id="{86B45AD2-6BF9-D142-1B50-8568F3F60FB6}"/>
                  </a:ext>
                </a:extLst>
              </p:cNvPr>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3412;p8">
                <a:extLst>
                  <a:ext uri="{FF2B5EF4-FFF2-40B4-BE49-F238E27FC236}">
                    <a16:creationId xmlns:a16="http://schemas.microsoft.com/office/drawing/2014/main" id="{E19D378C-0568-E984-3560-96B6D0B58AA2}"/>
                  </a:ext>
                </a:extLst>
              </p:cNvPr>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3413;p8">
                <a:extLst>
                  <a:ext uri="{FF2B5EF4-FFF2-40B4-BE49-F238E27FC236}">
                    <a16:creationId xmlns:a16="http://schemas.microsoft.com/office/drawing/2014/main" id="{2489F78D-1CF3-8AC8-5FFA-CD38462EB2F4}"/>
                  </a:ext>
                </a:extLst>
              </p:cNvPr>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3414;p8">
                <a:extLst>
                  <a:ext uri="{FF2B5EF4-FFF2-40B4-BE49-F238E27FC236}">
                    <a16:creationId xmlns:a16="http://schemas.microsoft.com/office/drawing/2014/main" id="{00DC5612-DF5A-5132-E635-F2ABDA4BCB2A}"/>
                  </a:ext>
                </a:extLst>
              </p:cNvPr>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3415;p8">
                <a:extLst>
                  <a:ext uri="{FF2B5EF4-FFF2-40B4-BE49-F238E27FC236}">
                    <a16:creationId xmlns:a16="http://schemas.microsoft.com/office/drawing/2014/main" id="{A7D6904F-F7AF-CC12-E65C-7C32D5FC49C9}"/>
                  </a:ext>
                </a:extLst>
              </p:cNvPr>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3416;p8">
                <a:extLst>
                  <a:ext uri="{FF2B5EF4-FFF2-40B4-BE49-F238E27FC236}">
                    <a16:creationId xmlns:a16="http://schemas.microsoft.com/office/drawing/2014/main" id="{53B2CDC3-59A1-9E5C-60B1-E7EE055AA58D}"/>
                  </a:ext>
                </a:extLst>
              </p:cNvPr>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3417;p8">
                <a:extLst>
                  <a:ext uri="{FF2B5EF4-FFF2-40B4-BE49-F238E27FC236}">
                    <a16:creationId xmlns:a16="http://schemas.microsoft.com/office/drawing/2014/main" id="{D1E988CF-6FA3-16EA-948C-A9D23EE41739}"/>
                  </a:ext>
                </a:extLst>
              </p:cNvPr>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3418;p8">
                <a:extLst>
                  <a:ext uri="{FF2B5EF4-FFF2-40B4-BE49-F238E27FC236}">
                    <a16:creationId xmlns:a16="http://schemas.microsoft.com/office/drawing/2014/main" id="{B362A5E7-8755-3EB5-01D7-20B1364C640D}"/>
                  </a:ext>
                </a:extLst>
              </p:cNvPr>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3419;p8">
                <a:extLst>
                  <a:ext uri="{FF2B5EF4-FFF2-40B4-BE49-F238E27FC236}">
                    <a16:creationId xmlns:a16="http://schemas.microsoft.com/office/drawing/2014/main" id="{A036AFF4-0DDD-9438-94F6-9913CAE0123B}"/>
                  </a:ext>
                </a:extLst>
              </p:cNvPr>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3420;p8">
                <a:extLst>
                  <a:ext uri="{FF2B5EF4-FFF2-40B4-BE49-F238E27FC236}">
                    <a16:creationId xmlns:a16="http://schemas.microsoft.com/office/drawing/2014/main" id="{370E9914-1A0D-9BF4-AB84-16152F451D3D}"/>
                  </a:ext>
                </a:extLst>
              </p:cNvPr>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3421;p8">
                <a:extLst>
                  <a:ext uri="{FF2B5EF4-FFF2-40B4-BE49-F238E27FC236}">
                    <a16:creationId xmlns:a16="http://schemas.microsoft.com/office/drawing/2014/main" id="{BC54B390-BB00-4E0B-6E27-9657DC8A688A}"/>
                  </a:ext>
                </a:extLst>
              </p:cNvPr>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3422;p8">
                <a:extLst>
                  <a:ext uri="{FF2B5EF4-FFF2-40B4-BE49-F238E27FC236}">
                    <a16:creationId xmlns:a16="http://schemas.microsoft.com/office/drawing/2014/main" id="{88F87969-E7F8-4B07-F074-B3881881B37E}"/>
                  </a:ext>
                </a:extLst>
              </p:cNvPr>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3423;p8">
                <a:extLst>
                  <a:ext uri="{FF2B5EF4-FFF2-40B4-BE49-F238E27FC236}">
                    <a16:creationId xmlns:a16="http://schemas.microsoft.com/office/drawing/2014/main" id="{D9C6D5B5-BA2F-2404-02FD-32FD07F6EDF2}"/>
                  </a:ext>
                </a:extLst>
              </p:cNvPr>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3424;p8">
                <a:extLst>
                  <a:ext uri="{FF2B5EF4-FFF2-40B4-BE49-F238E27FC236}">
                    <a16:creationId xmlns:a16="http://schemas.microsoft.com/office/drawing/2014/main" id="{9AE0AF4D-72B2-A37E-1F80-2A816ACEF97F}"/>
                  </a:ext>
                </a:extLst>
              </p:cNvPr>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3425;p8">
                <a:extLst>
                  <a:ext uri="{FF2B5EF4-FFF2-40B4-BE49-F238E27FC236}">
                    <a16:creationId xmlns:a16="http://schemas.microsoft.com/office/drawing/2014/main" id="{9BF63C62-1F71-D6A6-04A3-69A44899D8C9}"/>
                  </a:ext>
                </a:extLst>
              </p:cNvPr>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3426;p8">
                <a:extLst>
                  <a:ext uri="{FF2B5EF4-FFF2-40B4-BE49-F238E27FC236}">
                    <a16:creationId xmlns:a16="http://schemas.microsoft.com/office/drawing/2014/main" id="{7B2E342E-E4DC-24F8-E27D-2DFD51906FB9}"/>
                  </a:ext>
                </a:extLst>
              </p:cNvPr>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3427;p8">
                <a:extLst>
                  <a:ext uri="{FF2B5EF4-FFF2-40B4-BE49-F238E27FC236}">
                    <a16:creationId xmlns:a16="http://schemas.microsoft.com/office/drawing/2014/main" id="{1AA98070-16B9-F470-7EC5-6352E28FB536}"/>
                  </a:ext>
                </a:extLst>
              </p:cNvPr>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3428;p8">
                <a:extLst>
                  <a:ext uri="{FF2B5EF4-FFF2-40B4-BE49-F238E27FC236}">
                    <a16:creationId xmlns:a16="http://schemas.microsoft.com/office/drawing/2014/main" id="{41F20B40-F36B-FFA1-087B-1CCA5F131AE0}"/>
                  </a:ext>
                </a:extLst>
              </p:cNvPr>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3429;p8">
                <a:extLst>
                  <a:ext uri="{FF2B5EF4-FFF2-40B4-BE49-F238E27FC236}">
                    <a16:creationId xmlns:a16="http://schemas.microsoft.com/office/drawing/2014/main" id="{14A032AB-F1D1-0724-F98C-122DBA9E7F51}"/>
                  </a:ext>
                </a:extLst>
              </p:cNvPr>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3430;p8">
                <a:extLst>
                  <a:ext uri="{FF2B5EF4-FFF2-40B4-BE49-F238E27FC236}">
                    <a16:creationId xmlns:a16="http://schemas.microsoft.com/office/drawing/2014/main" id="{4D341F62-999C-3892-B1AA-5E908F3EFF1E}"/>
                  </a:ext>
                </a:extLst>
              </p:cNvPr>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3431;p8">
                <a:extLst>
                  <a:ext uri="{FF2B5EF4-FFF2-40B4-BE49-F238E27FC236}">
                    <a16:creationId xmlns:a16="http://schemas.microsoft.com/office/drawing/2014/main" id="{4472C67F-C01F-F888-7DBF-DA4F7C9D6C5E}"/>
                  </a:ext>
                </a:extLst>
              </p:cNvPr>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3432;p8">
                <a:extLst>
                  <a:ext uri="{FF2B5EF4-FFF2-40B4-BE49-F238E27FC236}">
                    <a16:creationId xmlns:a16="http://schemas.microsoft.com/office/drawing/2014/main" id="{0E84E19B-C0DC-A393-43BC-EB7DC0BD29A4}"/>
                  </a:ext>
                </a:extLst>
              </p:cNvPr>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3433;p8">
                <a:extLst>
                  <a:ext uri="{FF2B5EF4-FFF2-40B4-BE49-F238E27FC236}">
                    <a16:creationId xmlns:a16="http://schemas.microsoft.com/office/drawing/2014/main" id="{F405FBF9-D597-053B-8AD0-9753FD0C69AD}"/>
                  </a:ext>
                </a:extLst>
              </p:cNvPr>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3434;p8">
                <a:extLst>
                  <a:ext uri="{FF2B5EF4-FFF2-40B4-BE49-F238E27FC236}">
                    <a16:creationId xmlns:a16="http://schemas.microsoft.com/office/drawing/2014/main" id="{427014D9-35C1-48EB-7E9F-D8A7D861F212}"/>
                  </a:ext>
                </a:extLst>
              </p:cNvPr>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3435;p8">
                <a:extLst>
                  <a:ext uri="{FF2B5EF4-FFF2-40B4-BE49-F238E27FC236}">
                    <a16:creationId xmlns:a16="http://schemas.microsoft.com/office/drawing/2014/main" id="{1B63C4A1-5D11-DEE9-4294-E191773506E5}"/>
                  </a:ext>
                </a:extLst>
              </p:cNvPr>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3436;p8">
                <a:extLst>
                  <a:ext uri="{FF2B5EF4-FFF2-40B4-BE49-F238E27FC236}">
                    <a16:creationId xmlns:a16="http://schemas.microsoft.com/office/drawing/2014/main" id="{B3297986-E29A-FF0F-169F-2195EB9F394E}"/>
                  </a:ext>
                </a:extLst>
              </p:cNvPr>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3437;p8">
                <a:extLst>
                  <a:ext uri="{FF2B5EF4-FFF2-40B4-BE49-F238E27FC236}">
                    <a16:creationId xmlns:a16="http://schemas.microsoft.com/office/drawing/2014/main" id="{156F9798-EC65-4B13-0C93-B89736C6E68C}"/>
                  </a:ext>
                </a:extLst>
              </p:cNvPr>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3438;p8">
                <a:extLst>
                  <a:ext uri="{FF2B5EF4-FFF2-40B4-BE49-F238E27FC236}">
                    <a16:creationId xmlns:a16="http://schemas.microsoft.com/office/drawing/2014/main" id="{874C7FB5-FA0B-A32D-1E8E-86085A069EB2}"/>
                  </a:ext>
                </a:extLst>
              </p:cNvPr>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3439;p8">
                <a:extLst>
                  <a:ext uri="{FF2B5EF4-FFF2-40B4-BE49-F238E27FC236}">
                    <a16:creationId xmlns:a16="http://schemas.microsoft.com/office/drawing/2014/main" id="{850E865D-1BDC-B263-80AE-F2142573E00B}"/>
                  </a:ext>
                </a:extLst>
              </p:cNvPr>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3440;p8">
                <a:extLst>
                  <a:ext uri="{FF2B5EF4-FFF2-40B4-BE49-F238E27FC236}">
                    <a16:creationId xmlns:a16="http://schemas.microsoft.com/office/drawing/2014/main" id="{F3A2A0D4-92D8-0E24-334F-B159AC6892C9}"/>
                  </a:ext>
                </a:extLst>
              </p:cNvPr>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3441;p8">
                <a:extLst>
                  <a:ext uri="{FF2B5EF4-FFF2-40B4-BE49-F238E27FC236}">
                    <a16:creationId xmlns:a16="http://schemas.microsoft.com/office/drawing/2014/main" id="{A7D92B0C-2198-9496-55A0-1ADC16444E81}"/>
                  </a:ext>
                </a:extLst>
              </p:cNvPr>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3442;p8">
                <a:extLst>
                  <a:ext uri="{FF2B5EF4-FFF2-40B4-BE49-F238E27FC236}">
                    <a16:creationId xmlns:a16="http://schemas.microsoft.com/office/drawing/2014/main" id="{866C592D-5090-6E71-214A-B8537773235F}"/>
                  </a:ext>
                </a:extLst>
              </p:cNvPr>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3443;p8">
                <a:extLst>
                  <a:ext uri="{FF2B5EF4-FFF2-40B4-BE49-F238E27FC236}">
                    <a16:creationId xmlns:a16="http://schemas.microsoft.com/office/drawing/2014/main" id="{94EDFEEA-C84A-5C37-522F-47950C62FD83}"/>
                  </a:ext>
                </a:extLst>
              </p:cNvPr>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3444;p8">
                <a:extLst>
                  <a:ext uri="{FF2B5EF4-FFF2-40B4-BE49-F238E27FC236}">
                    <a16:creationId xmlns:a16="http://schemas.microsoft.com/office/drawing/2014/main" id="{38E316FD-DCA8-EF9E-0D7C-37E8B29A10DE}"/>
                  </a:ext>
                </a:extLst>
              </p:cNvPr>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3445;p8">
                <a:extLst>
                  <a:ext uri="{FF2B5EF4-FFF2-40B4-BE49-F238E27FC236}">
                    <a16:creationId xmlns:a16="http://schemas.microsoft.com/office/drawing/2014/main" id="{5EFEF5EA-C309-963A-627D-67652C610782}"/>
                  </a:ext>
                </a:extLst>
              </p:cNvPr>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3446;p8">
                <a:extLst>
                  <a:ext uri="{FF2B5EF4-FFF2-40B4-BE49-F238E27FC236}">
                    <a16:creationId xmlns:a16="http://schemas.microsoft.com/office/drawing/2014/main" id="{A129765F-8958-E2AF-694D-DF52F1EF7062}"/>
                  </a:ext>
                </a:extLst>
              </p:cNvPr>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3447;p8">
                <a:extLst>
                  <a:ext uri="{FF2B5EF4-FFF2-40B4-BE49-F238E27FC236}">
                    <a16:creationId xmlns:a16="http://schemas.microsoft.com/office/drawing/2014/main" id="{619BEFF3-D756-1546-EF69-A4B3506D7980}"/>
                  </a:ext>
                </a:extLst>
              </p:cNvPr>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3448;p8">
                <a:extLst>
                  <a:ext uri="{FF2B5EF4-FFF2-40B4-BE49-F238E27FC236}">
                    <a16:creationId xmlns:a16="http://schemas.microsoft.com/office/drawing/2014/main" id="{AF30B235-47F1-4F3D-8B48-564A8E58A94C}"/>
                  </a:ext>
                </a:extLst>
              </p:cNvPr>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3449;p8">
                <a:extLst>
                  <a:ext uri="{FF2B5EF4-FFF2-40B4-BE49-F238E27FC236}">
                    <a16:creationId xmlns:a16="http://schemas.microsoft.com/office/drawing/2014/main" id="{75985AB3-524E-7226-319E-E8A2AE1A30F6}"/>
                  </a:ext>
                </a:extLst>
              </p:cNvPr>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3450;p8">
                <a:extLst>
                  <a:ext uri="{FF2B5EF4-FFF2-40B4-BE49-F238E27FC236}">
                    <a16:creationId xmlns:a16="http://schemas.microsoft.com/office/drawing/2014/main" id="{D798F53D-DA5B-2535-F2B3-6EB8745FE616}"/>
                  </a:ext>
                </a:extLst>
              </p:cNvPr>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3451;p8">
                <a:extLst>
                  <a:ext uri="{FF2B5EF4-FFF2-40B4-BE49-F238E27FC236}">
                    <a16:creationId xmlns:a16="http://schemas.microsoft.com/office/drawing/2014/main" id="{221AB7D1-C3CB-B6EB-81FD-2AF72DB6D5D7}"/>
                  </a:ext>
                </a:extLst>
              </p:cNvPr>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3452;p8">
                <a:extLst>
                  <a:ext uri="{FF2B5EF4-FFF2-40B4-BE49-F238E27FC236}">
                    <a16:creationId xmlns:a16="http://schemas.microsoft.com/office/drawing/2014/main" id="{2B3401B5-89BF-A89F-D27C-1F9FB284822C}"/>
                  </a:ext>
                </a:extLst>
              </p:cNvPr>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3453;p8">
                <a:extLst>
                  <a:ext uri="{FF2B5EF4-FFF2-40B4-BE49-F238E27FC236}">
                    <a16:creationId xmlns:a16="http://schemas.microsoft.com/office/drawing/2014/main" id="{68367F3F-65B8-900E-1769-F57D286BA314}"/>
                  </a:ext>
                </a:extLst>
              </p:cNvPr>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3454;p8">
                <a:extLst>
                  <a:ext uri="{FF2B5EF4-FFF2-40B4-BE49-F238E27FC236}">
                    <a16:creationId xmlns:a16="http://schemas.microsoft.com/office/drawing/2014/main" id="{D37BD136-A8C9-2B6D-13E0-4028F1DD8F69}"/>
                  </a:ext>
                </a:extLst>
              </p:cNvPr>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3455;p8">
                <a:extLst>
                  <a:ext uri="{FF2B5EF4-FFF2-40B4-BE49-F238E27FC236}">
                    <a16:creationId xmlns:a16="http://schemas.microsoft.com/office/drawing/2014/main" id="{F094D626-6ED1-E154-A70D-990C3DC2103A}"/>
                  </a:ext>
                </a:extLst>
              </p:cNvPr>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3456;p8">
                <a:extLst>
                  <a:ext uri="{FF2B5EF4-FFF2-40B4-BE49-F238E27FC236}">
                    <a16:creationId xmlns:a16="http://schemas.microsoft.com/office/drawing/2014/main" id="{AE7D4CEA-284C-1FC7-0A12-19E2E0494B23}"/>
                  </a:ext>
                </a:extLst>
              </p:cNvPr>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3457;p8">
                <a:extLst>
                  <a:ext uri="{FF2B5EF4-FFF2-40B4-BE49-F238E27FC236}">
                    <a16:creationId xmlns:a16="http://schemas.microsoft.com/office/drawing/2014/main" id="{FEB7BA5C-EEBB-FCD9-29E6-CFDD327A47EE}"/>
                  </a:ext>
                </a:extLst>
              </p:cNvPr>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3458;p8">
                <a:extLst>
                  <a:ext uri="{FF2B5EF4-FFF2-40B4-BE49-F238E27FC236}">
                    <a16:creationId xmlns:a16="http://schemas.microsoft.com/office/drawing/2014/main" id="{2635701F-9135-3268-3325-DF46F34822F9}"/>
                  </a:ext>
                </a:extLst>
              </p:cNvPr>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3459;p8">
                <a:extLst>
                  <a:ext uri="{FF2B5EF4-FFF2-40B4-BE49-F238E27FC236}">
                    <a16:creationId xmlns:a16="http://schemas.microsoft.com/office/drawing/2014/main" id="{BB3802CD-7381-3704-F6BA-B8953B897BDA}"/>
                  </a:ext>
                </a:extLst>
              </p:cNvPr>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3460;p8">
                <a:extLst>
                  <a:ext uri="{FF2B5EF4-FFF2-40B4-BE49-F238E27FC236}">
                    <a16:creationId xmlns:a16="http://schemas.microsoft.com/office/drawing/2014/main" id="{879E129E-1B17-194E-8974-E8C35AFA3311}"/>
                  </a:ext>
                </a:extLst>
              </p:cNvPr>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3461;p8">
                <a:extLst>
                  <a:ext uri="{FF2B5EF4-FFF2-40B4-BE49-F238E27FC236}">
                    <a16:creationId xmlns:a16="http://schemas.microsoft.com/office/drawing/2014/main" id="{70B6F295-4665-614F-963E-A8F02D38AA2A}"/>
                  </a:ext>
                </a:extLst>
              </p:cNvPr>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3462;p8">
                <a:extLst>
                  <a:ext uri="{FF2B5EF4-FFF2-40B4-BE49-F238E27FC236}">
                    <a16:creationId xmlns:a16="http://schemas.microsoft.com/office/drawing/2014/main" id="{2F60AA94-63E4-05EF-274F-D5175416B2BB}"/>
                  </a:ext>
                </a:extLst>
              </p:cNvPr>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3463;p8">
                <a:extLst>
                  <a:ext uri="{FF2B5EF4-FFF2-40B4-BE49-F238E27FC236}">
                    <a16:creationId xmlns:a16="http://schemas.microsoft.com/office/drawing/2014/main" id="{987AE153-4717-8378-9A03-F4F29CA69DEC}"/>
                  </a:ext>
                </a:extLst>
              </p:cNvPr>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3464;p8">
                <a:extLst>
                  <a:ext uri="{FF2B5EF4-FFF2-40B4-BE49-F238E27FC236}">
                    <a16:creationId xmlns:a16="http://schemas.microsoft.com/office/drawing/2014/main" id="{ED30A5BF-EDB5-9879-ADBB-15241E1AB682}"/>
                  </a:ext>
                </a:extLst>
              </p:cNvPr>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3465;p8">
                <a:extLst>
                  <a:ext uri="{FF2B5EF4-FFF2-40B4-BE49-F238E27FC236}">
                    <a16:creationId xmlns:a16="http://schemas.microsoft.com/office/drawing/2014/main" id="{319453EF-CF38-DB4C-5F58-0C43E4416959}"/>
                  </a:ext>
                </a:extLst>
              </p:cNvPr>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3466;p8">
                <a:extLst>
                  <a:ext uri="{FF2B5EF4-FFF2-40B4-BE49-F238E27FC236}">
                    <a16:creationId xmlns:a16="http://schemas.microsoft.com/office/drawing/2014/main" id="{EF246526-83B3-2D14-9038-428585FC28DA}"/>
                  </a:ext>
                </a:extLst>
              </p:cNvPr>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3467;p8">
                <a:extLst>
                  <a:ext uri="{FF2B5EF4-FFF2-40B4-BE49-F238E27FC236}">
                    <a16:creationId xmlns:a16="http://schemas.microsoft.com/office/drawing/2014/main" id="{2587DB98-F194-9298-145D-26DC6BDE71A4}"/>
                  </a:ext>
                </a:extLst>
              </p:cNvPr>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3468;p8">
                <a:extLst>
                  <a:ext uri="{FF2B5EF4-FFF2-40B4-BE49-F238E27FC236}">
                    <a16:creationId xmlns:a16="http://schemas.microsoft.com/office/drawing/2014/main" id="{9740A367-383D-CC0C-C6F7-979A056F7591}"/>
                  </a:ext>
                </a:extLst>
              </p:cNvPr>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3469;p8">
                <a:extLst>
                  <a:ext uri="{FF2B5EF4-FFF2-40B4-BE49-F238E27FC236}">
                    <a16:creationId xmlns:a16="http://schemas.microsoft.com/office/drawing/2014/main" id="{D59F2170-9223-E9CB-56AC-4BC5475726A7}"/>
                  </a:ext>
                </a:extLst>
              </p:cNvPr>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3470;p8">
                <a:extLst>
                  <a:ext uri="{FF2B5EF4-FFF2-40B4-BE49-F238E27FC236}">
                    <a16:creationId xmlns:a16="http://schemas.microsoft.com/office/drawing/2014/main" id="{5C89B178-1064-D070-BB6F-51444EEE8A84}"/>
                  </a:ext>
                </a:extLst>
              </p:cNvPr>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3471;p8">
                <a:extLst>
                  <a:ext uri="{FF2B5EF4-FFF2-40B4-BE49-F238E27FC236}">
                    <a16:creationId xmlns:a16="http://schemas.microsoft.com/office/drawing/2014/main" id="{A10FFA8D-4F24-231B-E153-5543527C27B8}"/>
                  </a:ext>
                </a:extLst>
              </p:cNvPr>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3472;p8">
                <a:extLst>
                  <a:ext uri="{FF2B5EF4-FFF2-40B4-BE49-F238E27FC236}">
                    <a16:creationId xmlns:a16="http://schemas.microsoft.com/office/drawing/2014/main" id="{1005B8F3-EDF3-1ED8-A292-2D5365046E51}"/>
                  </a:ext>
                </a:extLst>
              </p:cNvPr>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3473;p8">
                <a:extLst>
                  <a:ext uri="{FF2B5EF4-FFF2-40B4-BE49-F238E27FC236}">
                    <a16:creationId xmlns:a16="http://schemas.microsoft.com/office/drawing/2014/main" id="{1396FFBB-D3B1-7BFF-AB19-038571F50989}"/>
                  </a:ext>
                </a:extLst>
              </p:cNvPr>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3474;p8">
                <a:extLst>
                  <a:ext uri="{FF2B5EF4-FFF2-40B4-BE49-F238E27FC236}">
                    <a16:creationId xmlns:a16="http://schemas.microsoft.com/office/drawing/2014/main" id="{DE0403A6-4B34-08BA-F699-92E94C19E6E5}"/>
                  </a:ext>
                </a:extLst>
              </p:cNvPr>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3475;p8">
                <a:extLst>
                  <a:ext uri="{FF2B5EF4-FFF2-40B4-BE49-F238E27FC236}">
                    <a16:creationId xmlns:a16="http://schemas.microsoft.com/office/drawing/2014/main" id="{C46D0360-994D-B89C-7810-E3B8DE56260A}"/>
                  </a:ext>
                </a:extLst>
              </p:cNvPr>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3476;p8">
                <a:extLst>
                  <a:ext uri="{FF2B5EF4-FFF2-40B4-BE49-F238E27FC236}">
                    <a16:creationId xmlns:a16="http://schemas.microsoft.com/office/drawing/2014/main" id="{007925F5-15D7-164D-3087-41D83CF31FD2}"/>
                  </a:ext>
                </a:extLst>
              </p:cNvPr>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3477;p8">
                <a:extLst>
                  <a:ext uri="{FF2B5EF4-FFF2-40B4-BE49-F238E27FC236}">
                    <a16:creationId xmlns:a16="http://schemas.microsoft.com/office/drawing/2014/main" id="{AF4C754B-DDE3-DB9A-F927-4F898450F439}"/>
                  </a:ext>
                </a:extLst>
              </p:cNvPr>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3478;p8">
                <a:extLst>
                  <a:ext uri="{FF2B5EF4-FFF2-40B4-BE49-F238E27FC236}">
                    <a16:creationId xmlns:a16="http://schemas.microsoft.com/office/drawing/2014/main" id="{D8552821-A750-47E1-A976-51BAD5A33565}"/>
                  </a:ext>
                </a:extLst>
              </p:cNvPr>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3479;p8">
                <a:extLst>
                  <a:ext uri="{FF2B5EF4-FFF2-40B4-BE49-F238E27FC236}">
                    <a16:creationId xmlns:a16="http://schemas.microsoft.com/office/drawing/2014/main" id="{F86EE743-F57B-5156-7AA6-21C52A96E763}"/>
                  </a:ext>
                </a:extLst>
              </p:cNvPr>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3480;p8">
                <a:extLst>
                  <a:ext uri="{FF2B5EF4-FFF2-40B4-BE49-F238E27FC236}">
                    <a16:creationId xmlns:a16="http://schemas.microsoft.com/office/drawing/2014/main" id="{EDE1E462-4D71-EC70-8502-8F27A099EC34}"/>
                  </a:ext>
                </a:extLst>
              </p:cNvPr>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3481;p8">
                <a:extLst>
                  <a:ext uri="{FF2B5EF4-FFF2-40B4-BE49-F238E27FC236}">
                    <a16:creationId xmlns:a16="http://schemas.microsoft.com/office/drawing/2014/main" id="{FD7FD152-82DD-CEB1-8E80-A59319BEF0DA}"/>
                  </a:ext>
                </a:extLst>
              </p:cNvPr>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3482;p8">
                <a:extLst>
                  <a:ext uri="{FF2B5EF4-FFF2-40B4-BE49-F238E27FC236}">
                    <a16:creationId xmlns:a16="http://schemas.microsoft.com/office/drawing/2014/main" id="{75FBA490-C1B4-2F29-991B-35323CBFC4BD}"/>
                  </a:ext>
                </a:extLst>
              </p:cNvPr>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3483;p8">
                <a:extLst>
                  <a:ext uri="{FF2B5EF4-FFF2-40B4-BE49-F238E27FC236}">
                    <a16:creationId xmlns:a16="http://schemas.microsoft.com/office/drawing/2014/main" id="{22C6BCA0-0512-5E5A-8D7D-10C21FBA09C2}"/>
                  </a:ext>
                </a:extLst>
              </p:cNvPr>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3484;p8">
                <a:extLst>
                  <a:ext uri="{FF2B5EF4-FFF2-40B4-BE49-F238E27FC236}">
                    <a16:creationId xmlns:a16="http://schemas.microsoft.com/office/drawing/2014/main" id="{2854FAE7-3AB2-1675-4252-2DCFAB4CF951}"/>
                  </a:ext>
                </a:extLst>
              </p:cNvPr>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3485;p8">
                <a:extLst>
                  <a:ext uri="{FF2B5EF4-FFF2-40B4-BE49-F238E27FC236}">
                    <a16:creationId xmlns:a16="http://schemas.microsoft.com/office/drawing/2014/main" id="{979BC84F-E522-BF4D-E6B1-8AC55B8E19AA}"/>
                  </a:ext>
                </a:extLst>
              </p:cNvPr>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3486;p8">
                <a:extLst>
                  <a:ext uri="{FF2B5EF4-FFF2-40B4-BE49-F238E27FC236}">
                    <a16:creationId xmlns:a16="http://schemas.microsoft.com/office/drawing/2014/main" id="{19105633-14B3-21B3-A883-482961CBA606}"/>
                  </a:ext>
                </a:extLst>
              </p:cNvPr>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3487;p8">
                <a:extLst>
                  <a:ext uri="{FF2B5EF4-FFF2-40B4-BE49-F238E27FC236}">
                    <a16:creationId xmlns:a16="http://schemas.microsoft.com/office/drawing/2014/main" id="{0BF16B5D-704B-F4FD-0D22-624F602174B7}"/>
                  </a:ext>
                </a:extLst>
              </p:cNvPr>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3488;p8">
                <a:extLst>
                  <a:ext uri="{FF2B5EF4-FFF2-40B4-BE49-F238E27FC236}">
                    <a16:creationId xmlns:a16="http://schemas.microsoft.com/office/drawing/2014/main" id="{513D9BF8-E548-500F-5BC0-F58525510552}"/>
                  </a:ext>
                </a:extLst>
              </p:cNvPr>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3489;p8">
                <a:extLst>
                  <a:ext uri="{FF2B5EF4-FFF2-40B4-BE49-F238E27FC236}">
                    <a16:creationId xmlns:a16="http://schemas.microsoft.com/office/drawing/2014/main" id="{532EC775-3045-01C1-7DAD-1B7D0CD21038}"/>
                  </a:ext>
                </a:extLst>
              </p:cNvPr>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3490;p8">
                <a:extLst>
                  <a:ext uri="{FF2B5EF4-FFF2-40B4-BE49-F238E27FC236}">
                    <a16:creationId xmlns:a16="http://schemas.microsoft.com/office/drawing/2014/main" id="{A7AA9597-F30B-2FE7-54CB-B21D75486BE9}"/>
                  </a:ext>
                </a:extLst>
              </p:cNvPr>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3491;p8">
                <a:extLst>
                  <a:ext uri="{FF2B5EF4-FFF2-40B4-BE49-F238E27FC236}">
                    <a16:creationId xmlns:a16="http://schemas.microsoft.com/office/drawing/2014/main" id="{1D3BD579-9465-F194-AB79-857BD06C7DFF}"/>
                  </a:ext>
                </a:extLst>
              </p:cNvPr>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3492;p8">
                <a:extLst>
                  <a:ext uri="{FF2B5EF4-FFF2-40B4-BE49-F238E27FC236}">
                    <a16:creationId xmlns:a16="http://schemas.microsoft.com/office/drawing/2014/main" id="{86471562-A7C3-A772-5EF3-F963AE9B0F19}"/>
                  </a:ext>
                </a:extLst>
              </p:cNvPr>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3493;p8">
                <a:extLst>
                  <a:ext uri="{FF2B5EF4-FFF2-40B4-BE49-F238E27FC236}">
                    <a16:creationId xmlns:a16="http://schemas.microsoft.com/office/drawing/2014/main" id="{277A0D85-F92E-B0BA-EC0B-99FCBE277C25}"/>
                  </a:ext>
                </a:extLst>
              </p:cNvPr>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3494;p8">
                <a:extLst>
                  <a:ext uri="{FF2B5EF4-FFF2-40B4-BE49-F238E27FC236}">
                    <a16:creationId xmlns:a16="http://schemas.microsoft.com/office/drawing/2014/main" id="{170D0AC7-60ED-1CBA-930E-4E20DF1D1AA3}"/>
                  </a:ext>
                </a:extLst>
              </p:cNvPr>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3495;p8">
                <a:extLst>
                  <a:ext uri="{FF2B5EF4-FFF2-40B4-BE49-F238E27FC236}">
                    <a16:creationId xmlns:a16="http://schemas.microsoft.com/office/drawing/2014/main" id="{0001379D-F010-B810-0D4C-448C95CB206B}"/>
                  </a:ext>
                </a:extLst>
              </p:cNvPr>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3496;p8">
                <a:extLst>
                  <a:ext uri="{FF2B5EF4-FFF2-40B4-BE49-F238E27FC236}">
                    <a16:creationId xmlns:a16="http://schemas.microsoft.com/office/drawing/2014/main" id="{6180EB7F-273E-56FA-E941-E4A3392E6ABD}"/>
                  </a:ext>
                </a:extLst>
              </p:cNvPr>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3497;p8">
                <a:extLst>
                  <a:ext uri="{FF2B5EF4-FFF2-40B4-BE49-F238E27FC236}">
                    <a16:creationId xmlns:a16="http://schemas.microsoft.com/office/drawing/2014/main" id="{82F72EED-1B29-E7EB-0B5E-04F573147465}"/>
                  </a:ext>
                </a:extLst>
              </p:cNvPr>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3498;p8">
                <a:extLst>
                  <a:ext uri="{FF2B5EF4-FFF2-40B4-BE49-F238E27FC236}">
                    <a16:creationId xmlns:a16="http://schemas.microsoft.com/office/drawing/2014/main" id="{012135B8-4414-2808-EAD7-13D0380B7818}"/>
                  </a:ext>
                </a:extLst>
              </p:cNvPr>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3499;p8">
                <a:extLst>
                  <a:ext uri="{FF2B5EF4-FFF2-40B4-BE49-F238E27FC236}">
                    <a16:creationId xmlns:a16="http://schemas.microsoft.com/office/drawing/2014/main" id="{609B2764-C8B8-6E49-EFAC-A1E8552AC914}"/>
                  </a:ext>
                </a:extLst>
              </p:cNvPr>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3500;p8">
                <a:extLst>
                  <a:ext uri="{FF2B5EF4-FFF2-40B4-BE49-F238E27FC236}">
                    <a16:creationId xmlns:a16="http://schemas.microsoft.com/office/drawing/2014/main" id="{93AEC0BC-D3ED-104A-068F-017EC9D7A135}"/>
                  </a:ext>
                </a:extLst>
              </p:cNvPr>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3501;p8">
                <a:extLst>
                  <a:ext uri="{FF2B5EF4-FFF2-40B4-BE49-F238E27FC236}">
                    <a16:creationId xmlns:a16="http://schemas.microsoft.com/office/drawing/2014/main" id="{AE807D16-30EC-9ADB-A9B8-52D58F71E69F}"/>
                  </a:ext>
                </a:extLst>
              </p:cNvPr>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3502;p8">
                <a:extLst>
                  <a:ext uri="{FF2B5EF4-FFF2-40B4-BE49-F238E27FC236}">
                    <a16:creationId xmlns:a16="http://schemas.microsoft.com/office/drawing/2014/main" id="{636AA5E0-FD95-8C4A-AB95-BDA8A4CDD807}"/>
                  </a:ext>
                </a:extLst>
              </p:cNvPr>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3503;p8">
                <a:extLst>
                  <a:ext uri="{FF2B5EF4-FFF2-40B4-BE49-F238E27FC236}">
                    <a16:creationId xmlns:a16="http://schemas.microsoft.com/office/drawing/2014/main" id="{EF0D05A0-6D15-03FD-2CE5-709357E485A2}"/>
                  </a:ext>
                </a:extLst>
              </p:cNvPr>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3504;p8">
                <a:extLst>
                  <a:ext uri="{FF2B5EF4-FFF2-40B4-BE49-F238E27FC236}">
                    <a16:creationId xmlns:a16="http://schemas.microsoft.com/office/drawing/2014/main" id="{A7035BC4-83FC-AD5B-8C71-3DEDEEE2D5A1}"/>
                  </a:ext>
                </a:extLst>
              </p:cNvPr>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3505;p8">
                <a:extLst>
                  <a:ext uri="{FF2B5EF4-FFF2-40B4-BE49-F238E27FC236}">
                    <a16:creationId xmlns:a16="http://schemas.microsoft.com/office/drawing/2014/main" id="{EA1CC467-FA21-29FC-1613-20521FA2F378}"/>
                  </a:ext>
                </a:extLst>
              </p:cNvPr>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3506;p8">
                <a:extLst>
                  <a:ext uri="{FF2B5EF4-FFF2-40B4-BE49-F238E27FC236}">
                    <a16:creationId xmlns:a16="http://schemas.microsoft.com/office/drawing/2014/main" id="{3D17869B-0CF2-D4A6-774A-4BBC4AFF5A43}"/>
                  </a:ext>
                </a:extLst>
              </p:cNvPr>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3507;p8">
                <a:extLst>
                  <a:ext uri="{FF2B5EF4-FFF2-40B4-BE49-F238E27FC236}">
                    <a16:creationId xmlns:a16="http://schemas.microsoft.com/office/drawing/2014/main" id="{9081B783-0196-1BA6-FD7A-7004ACED22AF}"/>
                  </a:ext>
                </a:extLst>
              </p:cNvPr>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3508;p8">
                <a:extLst>
                  <a:ext uri="{FF2B5EF4-FFF2-40B4-BE49-F238E27FC236}">
                    <a16:creationId xmlns:a16="http://schemas.microsoft.com/office/drawing/2014/main" id="{22AB8417-605A-5E54-C0F6-72C7F96D0859}"/>
                  </a:ext>
                </a:extLst>
              </p:cNvPr>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3509;p8">
                <a:extLst>
                  <a:ext uri="{FF2B5EF4-FFF2-40B4-BE49-F238E27FC236}">
                    <a16:creationId xmlns:a16="http://schemas.microsoft.com/office/drawing/2014/main" id="{9846AF09-34BF-CEAB-1D8E-FB4BFAF41BFD}"/>
                  </a:ext>
                </a:extLst>
              </p:cNvPr>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3510;p8">
                <a:extLst>
                  <a:ext uri="{FF2B5EF4-FFF2-40B4-BE49-F238E27FC236}">
                    <a16:creationId xmlns:a16="http://schemas.microsoft.com/office/drawing/2014/main" id="{DF25D982-8171-562B-A502-50C77CA17D71}"/>
                  </a:ext>
                </a:extLst>
              </p:cNvPr>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3511;p8">
                <a:extLst>
                  <a:ext uri="{FF2B5EF4-FFF2-40B4-BE49-F238E27FC236}">
                    <a16:creationId xmlns:a16="http://schemas.microsoft.com/office/drawing/2014/main" id="{A253BFBF-084A-DB9E-C40D-2DA89B942CC2}"/>
                  </a:ext>
                </a:extLst>
              </p:cNvPr>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3512;p8">
                <a:extLst>
                  <a:ext uri="{FF2B5EF4-FFF2-40B4-BE49-F238E27FC236}">
                    <a16:creationId xmlns:a16="http://schemas.microsoft.com/office/drawing/2014/main" id="{339A4073-0F6C-0B9F-EA0D-3C4EE63920D1}"/>
                  </a:ext>
                </a:extLst>
              </p:cNvPr>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3513;p8">
                <a:extLst>
                  <a:ext uri="{FF2B5EF4-FFF2-40B4-BE49-F238E27FC236}">
                    <a16:creationId xmlns:a16="http://schemas.microsoft.com/office/drawing/2014/main" id="{B6472C49-8A69-E2A6-516A-852B65E1DCB3}"/>
                  </a:ext>
                </a:extLst>
              </p:cNvPr>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3514;p8">
                <a:extLst>
                  <a:ext uri="{FF2B5EF4-FFF2-40B4-BE49-F238E27FC236}">
                    <a16:creationId xmlns:a16="http://schemas.microsoft.com/office/drawing/2014/main" id="{5426B79C-B160-1761-97FB-E0D5C6DE894D}"/>
                  </a:ext>
                </a:extLst>
              </p:cNvPr>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3515;p8">
                <a:extLst>
                  <a:ext uri="{FF2B5EF4-FFF2-40B4-BE49-F238E27FC236}">
                    <a16:creationId xmlns:a16="http://schemas.microsoft.com/office/drawing/2014/main" id="{FB1C3A99-9C0B-3DA9-33E1-8087C9856F58}"/>
                  </a:ext>
                </a:extLst>
              </p:cNvPr>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3516;p8">
                <a:extLst>
                  <a:ext uri="{FF2B5EF4-FFF2-40B4-BE49-F238E27FC236}">
                    <a16:creationId xmlns:a16="http://schemas.microsoft.com/office/drawing/2014/main" id="{40CA73E6-235C-F65F-A7BA-FD5E9785E267}"/>
                  </a:ext>
                </a:extLst>
              </p:cNvPr>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3517;p8">
                <a:extLst>
                  <a:ext uri="{FF2B5EF4-FFF2-40B4-BE49-F238E27FC236}">
                    <a16:creationId xmlns:a16="http://schemas.microsoft.com/office/drawing/2014/main" id="{480E45B5-D50A-9267-9E65-163A7A74D03D}"/>
                  </a:ext>
                </a:extLst>
              </p:cNvPr>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3518;p8">
                <a:extLst>
                  <a:ext uri="{FF2B5EF4-FFF2-40B4-BE49-F238E27FC236}">
                    <a16:creationId xmlns:a16="http://schemas.microsoft.com/office/drawing/2014/main" id="{1251F496-BD8E-70E1-9136-DAD5721F880D}"/>
                  </a:ext>
                </a:extLst>
              </p:cNvPr>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3519;p8">
                <a:extLst>
                  <a:ext uri="{FF2B5EF4-FFF2-40B4-BE49-F238E27FC236}">
                    <a16:creationId xmlns:a16="http://schemas.microsoft.com/office/drawing/2014/main" id="{FA67F331-19DA-DCFD-9A36-5050DD539372}"/>
                  </a:ext>
                </a:extLst>
              </p:cNvPr>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3520;p8">
                <a:extLst>
                  <a:ext uri="{FF2B5EF4-FFF2-40B4-BE49-F238E27FC236}">
                    <a16:creationId xmlns:a16="http://schemas.microsoft.com/office/drawing/2014/main" id="{5F21199A-651F-B0BD-4CDA-F8DA12698FB2}"/>
                  </a:ext>
                </a:extLst>
              </p:cNvPr>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3521;p8">
                <a:extLst>
                  <a:ext uri="{FF2B5EF4-FFF2-40B4-BE49-F238E27FC236}">
                    <a16:creationId xmlns:a16="http://schemas.microsoft.com/office/drawing/2014/main" id="{EE2CC8F2-0492-736A-D7DC-4C4A518D5528}"/>
                  </a:ext>
                </a:extLst>
              </p:cNvPr>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3522;p8">
                <a:extLst>
                  <a:ext uri="{FF2B5EF4-FFF2-40B4-BE49-F238E27FC236}">
                    <a16:creationId xmlns:a16="http://schemas.microsoft.com/office/drawing/2014/main" id="{F2C7A883-2700-FE28-AEC2-41BDBB0B2550}"/>
                  </a:ext>
                </a:extLst>
              </p:cNvPr>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3523;p8">
                <a:extLst>
                  <a:ext uri="{FF2B5EF4-FFF2-40B4-BE49-F238E27FC236}">
                    <a16:creationId xmlns:a16="http://schemas.microsoft.com/office/drawing/2014/main" id="{BA565EA2-8569-1AEE-2A7C-F071DEFB7E3E}"/>
                  </a:ext>
                </a:extLst>
              </p:cNvPr>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3524;p8">
                <a:extLst>
                  <a:ext uri="{FF2B5EF4-FFF2-40B4-BE49-F238E27FC236}">
                    <a16:creationId xmlns:a16="http://schemas.microsoft.com/office/drawing/2014/main" id="{BCF16D6D-5869-C073-60EA-1CF35ABC89DB}"/>
                  </a:ext>
                </a:extLst>
              </p:cNvPr>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3525;p8">
                <a:extLst>
                  <a:ext uri="{FF2B5EF4-FFF2-40B4-BE49-F238E27FC236}">
                    <a16:creationId xmlns:a16="http://schemas.microsoft.com/office/drawing/2014/main" id="{A4384226-0CAE-C365-0F6A-1C2BEC9D6B61}"/>
                  </a:ext>
                </a:extLst>
              </p:cNvPr>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3526;p8">
                <a:extLst>
                  <a:ext uri="{FF2B5EF4-FFF2-40B4-BE49-F238E27FC236}">
                    <a16:creationId xmlns:a16="http://schemas.microsoft.com/office/drawing/2014/main" id="{D6A5D902-5617-4BA5-8686-A719B563882F}"/>
                  </a:ext>
                </a:extLst>
              </p:cNvPr>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3527;p8">
                <a:extLst>
                  <a:ext uri="{FF2B5EF4-FFF2-40B4-BE49-F238E27FC236}">
                    <a16:creationId xmlns:a16="http://schemas.microsoft.com/office/drawing/2014/main" id="{A5FF51A9-FECA-CABE-377C-41C2A4C27DF1}"/>
                  </a:ext>
                </a:extLst>
              </p:cNvPr>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3528;p8">
                <a:extLst>
                  <a:ext uri="{FF2B5EF4-FFF2-40B4-BE49-F238E27FC236}">
                    <a16:creationId xmlns:a16="http://schemas.microsoft.com/office/drawing/2014/main" id="{ACE11088-739F-9212-F8DD-52AECAFC44DD}"/>
                  </a:ext>
                </a:extLst>
              </p:cNvPr>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3529;p8">
                <a:extLst>
                  <a:ext uri="{FF2B5EF4-FFF2-40B4-BE49-F238E27FC236}">
                    <a16:creationId xmlns:a16="http://schemas.microsoft.com/office/drawing/2014/main" id="{5E52D6D7-A246-0AA8-1954-A16F75470840}"/>
                  </a:ext>
                </a:extLst>
              </p:cNvPr>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3530;p8">
                <a:extLst>
                  <a:ext uri="{FF2B5EF4-FFF2-40B4-BE49-F238E27FC236}">
                    <a16:creationId xmlns:a16="http://schemas.microsoft.com/office/drawing/2014/main" id="{66DF7C8D-46CE-ADD5-E50E-479446E72AD2}"/>
                  </a:ext>
                </a:extLst>
              </p:cNvPr>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3531;p8">
                <a:extLst>
                  <a:ext uri="{FF2B5EF4-FFF2-40B4-BE49-F238E27FC236}">
                    <a16:creationId xmlns:a16="http://schemas.microsoft.com/office/drawing/2014/main" id="{D881C333-91B8-9FA1-326B-51776C039500}"/>
                  </a:ext>
                </a:extLst>
              </p:cNvPr>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3532;p8">
                <a:extLst>
                  <a:ext uri="{FF2B5EF4-FFF2-40B4-BE49-F238E27FC236}">
                    <a16:creationId xmlns:a16="http://schemas.microsoft.com/office/drawing/2014/main" id="{479A55B0-E7AA-4E02-E773-6C8236C53587}"/>
                  </a:ext>
                </a:extLst>
              </p:cNvPr>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3533;p8">
                <a:extLst>
                  <a:ext uri="{FF2B5EF4-FFF2-40B4-BE49-F238E27FC236}">
                    <a16:creationId xmlns:a16="http://schemas.microsoft.com/office/drawing/2014/main" id="{4BAC4F0D-41CA-0CD6-E11F-1B344C18FCD2}"/>
                  </a:ext>
                </a:extLst>
              </p:cNvPr>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3534;p8">
                <a:extLst>
                  <a:ext uri="{FF2B5EF4-FFF2-40B4-BE49-F238E27FC236}">
                    <a16:creationId xmlns:a16="http://schemas.microsoft.com/office/drawing/2014/main" id="{37F34068-D230-B6BE-2E0F-9532665B9712}"/>
                  </a:ext>
                </a:extLst>
              </p:cNvPr>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3535;p8">
                <a:extLst>
                  <a:ext uri="{FF2B5EF4-FFF2-40B4-BE49-F238E27FC236}">
                    <a16:creationId xmlns:a16="http://schemas.microsoft.com/office/drawing/2014/main" id="{9AD1F11A-B803-D671-A5FF-32343562734F}"/>
                  </a:ext>
                </a:extLst>
              </p:cNvPr>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3536;p8">
                <a:extLst>
                  <a:ext uri="{FF2B5EF4-FFF2-40B4-BE49-F238E27FC236}">
                    <a16:creationId xmlns:a16="http://schemas.microsoft.com/office/drawing/2014/main" id="{6E413125-6E51-DECF-BC2A-B3C641019FBB}"/>
                  </a:ext>
                </a:extLst>
              </p:cNvPr>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3537;p8">
                <a:extLst>
                  <a:ext uri="{FF2B5EF4-FFF2-40B4-BE49-F238E27FC236}">
                    <a16:creationId xmlns:a16="http://schemas.microsoft.com/office/drawing/2014/main" id="{5496B07C-A450-4784-E6E6-9150074709F3}"/>
                  </a:ext>
                </a:extLst>
              </p:cNvPr>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3538;p8">
                <a:extLst>
                  <a:ext uri="{FF2B5EF4-FFF2-40B4-BE49-F238E27FC236}">
                    <a16:creationId xmlns:a16="http://schemas.microsoft.com/office/drawing/2014/main" id="{4B964248-E8EF-6215-1D32-A7E6EA709143}"/>
                  </a:ext>
                </a:extLst>
              </p:cNvPr>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3539;p8">
                <a:extLst>
                  <a:ext uri="{FF2B5EF4-FFF2-40B4-BE49-F238E27FC236}">
                    <a16:creationId xmlns:a16="http://schemas.microsoft.com/office/drawing/2014/main" id="{C3AAB0D2-05BF-5037-666B-C3A3E2C46632}"/>
                  </a:ext>
                </a:extLst>
              </p:cNvPr>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3540;p8">
                <a:extLst>
                  <a:ext uri="{FF2B5EF4-FFF2-40B4-BE49-F238E27FC236}">
                    <a16:creationId xmlns:a16="http://schemas.microsoft.com/office/drawing/2014/main" id="{12B1708E-4A96-E7A2-EF82-F76FB83A337F}"/>
                  </a:ext>
                </a:extLst>
              </p:cNvPr>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3541;p8">
                <a:extLst>
                  <a:ext uri="{FF2B5EF4-FFF2-40B4-BE49-F238E27FC236}">
                    <a16:creationId xmlns:a16="http://schemas.microsoft.com/office/drawing/2014/main" id="{EBF98602-0B13-5E97-1313-43B8B3DD225B}"/>
                  </a:ext>
                </a:extLst>
              </p:cNvPr>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3542;p8">
                <a:extLst>
                  <a:ext uri="{FF2B5EF4-FFF2-40B4-BE49-F238E27FC236}">
                    <a16:creationId xmlns:a16="http://schemas.microsoft.com/office/drawing/2014/main" id="{7339EF39-5636-F0E1-F16F-A55B10E622AD}"/>
                  </a:ext>
                </a:extLst>
              </p:cNvPr>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3543;p8">
                <a:extLst>
                  <a:ext uri="{FF2B5EF4-FFF2-40B4-BE49-F238E27FC236}">
                    <a16:creationId xmlns:a16="http://schemas.microsoft.com/office/drawing/2014/main" id="{E0EA2D2A-1B39-D820-934C-AC29ED1B4ED3}"/>
                  </a:ext>
                </a:extLst>
              </p:cNvPr>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3544;p8">
                <a:extLst>
                  <a:ext uri="{FF2B5EF4-FFF2-40B4-BE49-F238E27FC236}">
                    <a16:creationId xmlns:a16="http://schemas.microsoft.com/office/drawing/2014/main" id="{E88AC686-10DD-EE86-DD0F-A793FBBC5098}"/>
                  </a:ext>
                </a:extLst>
              </p:cNvPr>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3545;p8">
                <a:extLst>
                  <a:ext uri="{FF2B5EF4-FFF2-40B4-BE49-F238E27FC236}">
                    <a16:creationId xmlns:a16="http://schemas.microsoft.com/office/drawing/2014/main" id="{3029EA7C-74C2-6E5F-9106-8CF54523BF3D}"/>
                  </a:ext>
                </a:extLst>
              </p:cNvPr>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3546;p8">
                <a:extLst>
                  <a:ext uri="{FF2B5EF4-FFF2-40B4-BE49-F238E27FC236}">
                    <a16:creationId xmlns:a16="http://schemas.microsoft.com/office/drawing/2014/main" id="{A412CB70-97B8-2276-9174-D3ACC548F2C2}"/>
                  </a:ext>
                </a:extLst>
              </p:cNvPr>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3547;p8">
                <a:extLst>
                  <a:ext uri="{FF2B5EF4-FFF2-40B4-BE49-F238E27FC236}">
                    <a16:creationId xmlns:a16="http://schemas.microsoft.com/office/drawing/2014/main" id="{F5519018-2FC2-8637-8467-2EE548A39093}"/>
                  </a:ext>
                </a:extLst>
              </p:cNvPr>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3548;p8">
                <a:extLst>
                  <a:ext uri="{FF2B5EF4-FFF2-40B4-BE49-F238E27FC236}">
                    <a16:creationId xmlns:a16="http://schemas.microsoft.com/office/drawing/2014/main" id="{286323B0-8A64-6CBC-8016-AFC2553416A0}"/>
                  </a:ext>
                </a:extLst>
              </p:cNvPr>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3549;p8">
                <a:extLst>
                  <a:ext uri="{FF2B5EF4-FFF2-40B4-BE49-F238E27FC236}">
                    <a16:creationId xmlns:a16="http://schemas.microsoft.com/office/drawing/2014/main" id="{BC23B3E1-72DD-F30C-2F2F-B1A36385B272}"/>
                  </a:ext>
                </a:extLst>
              </p:cNvPr>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3550;p8">
                <a:extLst>
                  <a:ext uri="{FF2B5EF4-FFF2-40B4-BE49-F238E27FC236}">
                    <a16:creationId xmlns:a16="http://schemas.microsoft.com/office/drawing/2014/main" id="{DF0C15BD-3857-3D62-8179-8C1E8F1446B4}"/>
                  </a:ext>
                </a:extLst>
              </p:cNvPr>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3551;p8">
                <a:extLst>
                  <a:ext uri="{FF2B5EF4-FFF2-40B4-BE49-F238E27FC236}">
                    <a16:creationId xmlns:a16="http://schemas.microsoft.com/office/drawing/2014/main" id="{C40DFAB1-615D-A9BC-AA2D-8F3F45327D43}"/>
                  </a:ext>
                </a:extLst>
              </p:cNvPr>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3552;p8">
                <a:extLst>
                  <a:ext uri="{FF2B5EF4-FFF2-40B4-BE49-F238E27FC236}">
                    <a16:creationId xmlns:a16="http://schemas.microsoft.com/office/drawing/2014/main" id="{0134969C-ABA2-8F98-51B1-0D27C5ADD0AC}"/>
                  </a:ext>
                </a:extLst>
              </p:cNvPr>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3553;p8">
                <a:extLst>
                  <a:ext uri="{FF2B5EF4-FFF2-40B4-BE49-F238E27FC236}">
                    <a16:creationId xmlns:a16="http://schemas.microsoft.com/office/drawing/2014/main" id="{7C66709D-5804-4DC4-DD53-F39713E436CD}"/>
                  </a:ext>
                </a:extLst>
              </p:cNvPr>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3554;p8">
                <a:extLst>
                  <a:ext uri="{FF2B5EF4-FFF2-40B4-BE49-F238E27FC236}">
                    <a16:creationId xmlns:a16="http://schemas.microsoft.com/office/drawing/2014/main" id="{B1F3C308-771D-F38B-05CA-41EE15A28521}"/>
                  </a:ext>
                </a:extLst>
              </p:cNvPr>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3555;p8">
                <a:extLst>
                  <a:ext uri="{FF2B5EF4-FFF2-40B4-BE49-F238E27FC236}">
                    <a16:creationId xmlns:a16="http://schemas.microsoft.com/office/drawing/2014/main" id="{FBCFF655-A318-9075-2A60-664016403441}"/>
                  </a:ext>
                </a:extLst>
              </p:cNvPr>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3556;p8">
                <a:extLst>
                  <a:ext uri="{FF2B5EF4-FFF2-40B4-BE49-F238E27FC236}">
                    <a16:creationId xmlns:a16="http://schemas.microsoft.com/office/drawing/2014/main" id="{F49438BA-BAE3-FB83-C089-906CC263C88B}"/>
                  </a:ext>
                </a:extLst>
              </p:cNvPr>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3557;p8">
                <a:extLst>
                  <a:ext uri="{FF2B5EF4-FFF2-40B4-BE49-F238E27FC236}">
                    <a16:creationId xmlns:a16="http://schemas.microsoft.com/office/drawing/2014/main" id="{54E32C3C-A7CE-9DD2-78D7-318C6FFC54C0}"/>
                  </a:ext>
                </a:extLst>
              </p:cNvPr>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3558;p8">
                <a:extLst>
                  <a:ext uri="{FF2B5EF4-FFF2-40B4-BE49-F238E27FC236}">
                    <a16:creationId xmlns:a16="http://schemas.microsoft.com/office/drawing/2014/main" id="{2D7D896B-D207-14F0-EAEF-261C99FF4F42}"/>
                  </a:ext>
                </a:extLst>
              </p:cNvPr>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3559;p8">
                <a:extLst>
                  <a:ext uri="{FF2B5EF4-FFF2-40B4-BE49-F238E27FC236}">
                    <a16:creationId xmlns:a16="http://schemas.microsoft.com/office/drawing/2014/main" id="{01E86AE5-909D-F756-B63A-A7289A346778}"/>
                  </a:ext>
                </a:extLst>
              </p:cNvPr>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3560;p8">
                <a:extLst>
                  <a:ext uri="{FF2B5EF4-FFF2-40B4-BE49-F238E27FC236}">
                    <a16:creationId xmlns:a16="http://schemas.microsoft.com/office/drawing/2014/main" id="{3AD8502F-F789-FA2B-EA1A-DBACAC5B2A44}"/>
                  </a:ext>
                </a:extLst>
              </p:cNvPr>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3561;p8">
                <a:extLst>
                  <a:ext uri="{FF2B5EF4-FFF2-40B4-BE49-F238E27FC236}">
                    <a16:creationId xmlns:a16="http://schemas.microsoft.com/office/drawing/2014/main" id="{8AA8F354-8481-85D1-9950-F36976DDD44F}"/>
                  </a:ext>
                </a:extLst>
              </p:cNvPr>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3562;p8">
                <a:extLst>
                  <a:ext uri="{FF2B5EF4-FFF2-40B4-BE49-F238E27FC236}">
                    <a16:creationId xmlns:a16="http://schemas.microsoft.com/office/drawing/2014/main" id="{B17D1EC9-5DE1-8576-7874-A89479D745BF}"/>
                  </a:ext>
                </a:extLst>
              </p:cNvPr>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3563;p8">
                <a:extLst>
                  <a:ext uri="{FF2B5EF4-FFF2-40B4-BE49-F238E27FC236}">
                    <a16:creationId xmlns:a16="http://schemas.microsoft.com/office/drawing/2014/main" id="{D5378893-1806-67AC-32C0-20E3C26C1D96}"/>
                  </a:ext>
                </a:extLst>
              </p:cNvPr>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3564;p8">
                <a:extLst>
                  <a:ext uri="{FF2B5EF4-FFF2-40B4-BE49-F238E27FC236}">
                    <a16:creationId xmlns:a16="http://schemas.microsoft.com/office/drawing/2014/main" id="{9684B7A7-498B-83B1-C92C-ED64B73F432F}"/>
                  </a:ext>
                </a:extLst>
              </p:cNvPr>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3565;p8">
                <a:extLst>
                  <a:ext uri="{FF2B5EF4-FFF2-40B4-BE49-F238E27FC236}">
                    <a16:creationId xmlns:a16="http://schemas.microsoft.com/office/drawing/2014/main" id="{FD7914BB-5DC5-BDA5-9B57-C38DD01FC412}"/>
                  </a:ext>
                </a:extLst>
              </p:cNvPr>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3566;p8">
                <a:extLst>
                  <a:ext uri="{FF2B5EF4-FFF2-40B4-BE49-F238E27FC236}">
                    <a16:creationId xmlns:a16="http://schemas.microsoft.com/office/drawing/2014/main" id="{48696E96-67D5-FEA8-F85F-4E3478A6B2B2}"/>
                  </a:ext>
                </a:extLst>
              </p:cNvPr>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3567;p8">
                <a:extLst>
                  <a:ext uri="{FF2B5EF4-FFF2-40B4-BE49-F238E27FC236}">
                    <a16:creationId xmlns:a16="http://schemas.microsoft.com/office/drawing/2014/main" id="{0767F85B-B010-1DCD-813A-0B06503134FB}"/>
                  </a:ext>
                </a:extLst>
              </p:cNvPr>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3568;p8">
                <a:extLst>
                  <a:ext uri="{FF2B5EF4-FFF2-40B4-BE49-F238E27FC236}">
                    <a16:creationId xmlns:a16="http://schemas.microsoft.com/office/drawing/2014/main" id="{0BE415B1-3C9C-EE54-9660-14F9699C40FD}"/>
                  </a:ext>
                </a:extLst>
              </p:cNvPr>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3569;p8">
                <a:extLst>
                  <a:ext uri="{FF2B5EF4-FFF2-40B4-BE49-F238E27FC236}">
                    <a16:creationId xmlns:a16="http://schemas.microsoft.com/office/drawing/2014/main" id="{AB5DC5B1-4583-56DB-048A-23F67B7346DF}"/>
                  </a:ext>
                </a:extLst>
              </p:cNvPr>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3570;p8">
                <a:extLst>
                  <a:ext uri="{FF2B5EF4-FFF2-40B4-BE49-F238E27FC236}">
                    <a16:creationId xmlns:a16="http://schemas.microsoft.com/office/drawing/2014/main" id="{8F98A5F6-3F12-130F-8C96-A8A8E8B56D3C}"/>
                  </a:ext>
                </a:extLst>
              </p:cNvPr>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3571;p8">
                <a:extLst>
                  <a:ext uri="{FF2B5EF4-FFF2-40B4-BE49-F238E27FC236}">
                    <a16:creationId xmlns:a16="http://schemas.microsoft.com/office/drawing/2014/main" id="{F4C56665-878F-05CD-5F46-019CE6141F69}"/>
                  </a:ext>
                </a:extLst>
              </p:cNvPr>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3572;p8">
                <a:extLst>
                  <a:ext uri="{FF2B5EF4-FFF2-40B4-BE49-F238E27FC236}">
                    <a16:creationId xmlns:a16="http://schemas.microsoft.com/office/drawing/2014/main" id="{312354A9-7728-4901-A836-C1F46E12B1B7}"/>
                  </a:ext>
                </a:extLst>
              </p:cNvPr>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3573;p8">
                <a:extLst>
                  <a:ext uri="{FF2B5EF4-FFF2-40B4-BE49-F238E27FC236}">
                    <a16:creationId xmlns:a16="http://schemas.microsoft.com/office/drawing/2014/main" id="{82679A60-E892-9130-A03B-7A37D4B3C586}"/>
                  </a:ext>
                </a:extLst>
              </p:cNvPr>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3574;p8">
                <a:extLst>
                  <a:ext uri="{FF2B5EF4-FFF2-40B4-BE49-F238E27FC236}">
                    <a16:creationId xmlns:a16="http://schemas.microsoft.com/office/drawing/2014/main" id="{6527BD14-70E2-C804-19D3-3032FF05754C}"/>
                  </a:ext>
                </a:extLst>
              </p:cNvPr>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3575;p8">
                <a:extLst>
                  <a:ext uri="{FF2B5EF4-FFF2-40B4-BE49-F238E27FC236}">
                    <a16:creationId xmlns:a16="http://schemas.microsoft.com/office/drawing/2014/main" id="{0EAC8D2C-565A-F80D-B74B-88560917E9CD}"/>
                  </a:ext>
                </a:extLst>
              </p:cNvPr>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3576;p8">
                <a:extLst>
                  <a:ext uri="{FF2B5EF4-FFF2-40B4-BE49-F238E27FC236}">
                    <a16:creationId xmlns:a16="http://schemas.microsoft.com/office/drawing/2014/main" id="{5133D13C-B329-A66E-931F-460A81C7B98F}"/>
                  </a:ext>
                </a:extLst>
              </p:cNvPr>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3577;p8">
                <a:extLst>
                  <a:ext uri="{FF2B5EF4-FFF2-40B4-BE49-F238E27FC236}">
                    <a16:creationId xmlns:a16="http://schemas.microsoft.com/office/drawing/2014/main" id="{E02910F3-C5A6-4D84-BF1B-D6DCB8E6F27D}"/>
                  </a:ext>
                </a:extLst>
              </p:cNvPr>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3578;p8">
                <a:extLst>
                  <a:ext uri="{FF2B5EF4-FFF2-40B4-BE49-F238E27FC236}">
                    <a16:creationId xmlns:a16="http://schemas.microsoft.com/office/drawing/2014/main" id="{04EB4166-16C1-A82F-E220-AA18232088D4}"/>
                  </a:ext>
                </a:extLst>
              </p:cNvPr>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3579;p8">
                <a:extLst>
                  <a:ext uri="{FF2B5EF4-FFF2-40B4-BE49-F238E27FC236}">
                    <a16:creationId xmlns:a16="http://schemas.microsoft.com/office/drawing/2014/main" id="{8CC08014-2D65-AC97-5090-E7DABFFBA985}"/>
                  </a:ext>
                </a:extLst>
              </p:cNvPr>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3580;p8">
                <a:extLst>
                  <a:ext uri="{FF2B5EF4-FFF2-40B4-BE49-F238E27FC236}">
                    <a16:creationId xmlns:a16="http://schemas.microsoft.com/office/drawing/2014/main" id="{5C7BDCE4-BB3D-4EA6-21AB-E57B32815B6E}"/>
                  </a:ext>
                </a:extLst>
              </p:cNvPr>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3581;p8">
                <a:extLst>
                  <a:ext uri="{FF2B5EF4-FFF2-40B4-BE49-F238E27FC236}">
                    <a16:creationId xmlns:a16="http://schemas.microsoft.com/office/drawing/2014/main" id="{C42134FC-D614-E37A-B0E5-8117BBF56986}"/>
                  </a:ext>
                </a:extLst>
              </p:cNvPr>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3582;p8">
                <a:extLst>
                  <a:ext uri="{FF2B5EF4-FFF2-40B4-BE49-F238E27FC236}">
                    <a16:creationId xmlns:a16="http://schemas.microsoft.com/office/drawing/2014/main" id="{E33DD16B-AF0F-8D43-B630-1CBBC841A1B5}"/>
                  </a:ext>
                </a:extLst>
              </p:cNvPr>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3583;p8">
                <a:extLst>
                  <a:ext uri="{FF2B5EF4-FFF2-40B4-BE49-F238E27FC236}">
                    <a16:creationId xmlns:a16="http://schemas.microsoft.com/office/drawing/2014/main" id="{F60323D4-69D2-2D97-66D7-E3AB487FE41B}"/>
                  </a:ext>
                </a:extLst>
              </p:cNvPr>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3584;p8">
                <a:extLst>
                  <a:ext uri="{FF2B5EF4-FFF2-40B4-BE49-F238E27FC236}">
                    <a16:creationId xmlns:a16="http://schemas.microsoft.com/office/drawing/2014/main" id="{5AA2C146-349F-40D5-C77E-6B3CF2F3F58F}"/>
                  </a:ext>
                </a:extLst>
              </p:cNvPr>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3585;p8">
                <a:extLst>
                  <a:ext uri="{FF2B5EF4-FFF2-40B4-BE49-F238E27FC236}">
                    <a16:creationId xmlns:a16="http://schemas.microsoft.com/office/drawing/2014/main" id="{2D129667-BA12-B399-F4C6-31D139DB6B85}"/>
                  </a:ext>
                </a:extLst>
              </p:cNvPr>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3586;p8">
                <a:extLst>
                  <a:ext uri="{FF2B5EF4-FFF2-40B4-BE49-F238E27FC236}">
                    <a16:creationId xmlns:a16="http://schemas.microsoft.com/office/drawing/2014/main" id="{6C705977-5350-59A8-F7AB-66F45258C7C4}"/>
                  </a:ext>
                </a:extLst>
              </p:cNvPr>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3587;p8">
                <a:extLst>
                  <a:ext uri="{FF2B5EF4-FFF2-40B4-BE49-F238E27FC236}">
                    <a16:creationId xmlns:a16="http://schemas.microsoft.com/office/drawing/2014/main" id="{A347D172-D815-0266-8D11-26C76FF43604}"/>
                  </a:ext>
                </a:extLst>
              </p:cNvPr>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3588;p8">
                <a:extLst>
                  <a:ext uri="{FF2B5EF4-FFF2-40B4-BE49-F238E27FC236}">
                    <a16:creationId xmlns:a16="http://schemas.microsoft.com/office/drawing/2014/main" id="{5C42885F-8BD7-4497-D02B-F9AAAED2E80E}"/>
                  </a:ext>
                </a:extLst>
              </p:cNvPr>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3589;p8">
                <a:extLst>
                  <a:ext uri="{FF2B5EF4-FFF2-40B4-BE49-F238E27FC236}">
                    <a16:creationId xmlns:a16="http://schemas.microsoft.com/office/drawing/2014/main" id="{5E7446E2-7F9D-DF2D-1BFF-19959A201F79}"/>
                  </a:ext>
                </a:extLst>
              </p:cNvPr>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3590;p8">
                <a:extLst>
                  <a:ext uri="{FF2B5EF4-FFF2-40B4-BE49-F238E27FC236}">
                    <a16:creationId xmlns:a16="http://schemas.microsoft.com/office/drawing/2014/main" id="{1233167F-EC5B-DC4F-4BEB-9838FA5798FF}"/>
                  </a:ext>
                </a:extLst>
              </p:cNvPr>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3591;p8">
                <a:extLst>
                  <a:ext uri="{FF2B5EF4-FFF2-40B4-BE49-F238E27FC236}">
                    <a16:creationId xmlns:a16="http://schemas.microsoft.com/office/drawing/2014/main" id="{A48D29D8-212A-269A-593A-A8A8E32993B3}"/>
                  </a:ext>
                </a:extLst>
              </p:cNvPr>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3592;p8">
                <a:extLst>
                  <a:ext uri="{FF2B5EF4-FFF2-40B4-BE49-F238E27FC236}">
                    <a16:creationId xmlns:a16="http://schemas.microsoft.com/office/drawing/2014/main" id="{65474934-A339-AE75-929B-7E5270415408}"/>
                  </a:ext>
                </a:extLst>
              </p:cNvPr>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3593;p8">
                <a:extLst>
                  <a:ext uri="{FF2B5EF4-FFF2-40B4-BE49-F238E27FC236}">
                    <a16:creationId xmlns:a16="http://schemas.microsoft.com/office/drawing/2014/main" id="{EF006ECB-9D56-E380-2178-24F2A1523C02}"/>
                  </a:ext>
                </a:extLst>
              </p:cNvPr>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3594;p8">
                <a:extLst>
                  <a:ext uri="{FF2B5EF4-FFF2-40B4-BE49-F238E27FC236}">
                    <a16:creationId xmlns:a16="http://schemas.microsoft.com/office/drawing/2014/main" id="{7B3F890D-1BB6-000F-892C-F3AAE0A66D9E}"/>
                  </a:ext>
                </a:extLst>
              </p:cNvPr>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3595;p8">
                <a:extLst>
                  <a:ext uri="{FF2B5EF4-FFF2-40B4-BE49-F238E27FC236}">
                    <a16:creationId xmlns:a16="http://schemas.microsoft.com/office/drawing/2014/main" id="{7A9FBDC2-B1C9-C345-F235-AF991BAC18A3}"/>
                  </a:ext>
                </a:extLst>
              </p:cNvPr>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3596;p8">
                <a:extLst>
                  <a:ext uri="{FF2B5EF4-FFF2-40B4-BE49-F238E27FC236}">
                    <a16:creationId xmlns:a16="http://schemas.microsoft.com/office/drawing/2014/main" id="{14A96268-A50D-F93F-E95F-0BBF75EB5C45}"/>
                  </a:ext>
                </a:extLst>
              </p:cNvPr>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3597;p8">
                <a:extLst>
                  <a:ext uri="{FF2B5EF4-FFF2-40B4-BE49-F238E27FC236}">
                    <a16:creationId xmlns:a16="http://schemas.microsoft.com/office/drawing/2014/main" id="{282F5C50-410E-C608-AF56-9294C33B27FA}"/>
                  </a:ext>
                </a:extLst>
              </p:cNvPr>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3598;p8">
                <a:extLst>
                  <a:ext uri="{FF2B5EF4-FFF2-40B4-BE49-F238E27FC236}">
                    <a16:creationId xmlns:a16="http://schemas.microsoft.com/office/drawing/2014/main" id="{03303F5F-A4F3-C4F7-11EA-881503005302}"/>
                  </a:ext>
                </a:extLst>
              </p:cNvPr>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3599;p8">
                <a:extLst>
                  <a:ext uri="{FF2B5EF4-FFF2-40B4-BE49-F238E27FC236}">
                    <a16:creationId xmlns:a16="http://schemas.microsoft.com/office/drawing/2014/main" id="{A04621BE-029C-DCD2-D998-0C53C77E9773}"/>
                  </a:ext>
                </a:extLst>
              </p:cNvPr>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3600;p8">
                <a:extLst>
                  <a:ext uri="{FF2B5EF4-FFF2-40B4-BE49-F238E27FC236}">
                    <a16:creationId xmlns:a16="http://schemas.microsoft.com/office/drawing/2014/main" id="{52433056-86FF-A736-2FE8-2E1D73D83D78}"/>
                  </a:ext>
                </a:extLst>
              </p:cNvPr>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3601;p8">
                <a:extLst>
                  <a:ext uri="{FF2B5EF4-FFF2-40B4-BE49-F238E27FC236}">
                    <a16:creationId xmlns:a16="http://schemas.microsoft.com/office/drawing/2014/main" id="{95C00A97-A6A5-B940-EF2D-4E4E18C8FE56}"/>
                  </a:ext>
                </a:extLst>
              </p:cNvPr>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3602;p8">
                <a:extLst>
                  <a:ext uri="{FF2B5EF4-FFF2-40B4-BE49-F238E27FC236}">
                    <a16:creationId xmlns:a16="http://schemas.microsoft.com/office/drawing/2014/main" id="{71AF34B7-F8A4-3156-D7B0-8D11DF306F7A}"/>
                  </a:ext>
                </a:extLst>
              </p:cNvPr>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3603;p8">
                <a:extLst>
                  <a:ext uri="{FF2B5EF4-FFF2-40B4-BE49-F238E27FC236}">
                    <a16:creationId xmlns:a16="http://schemas.microsoft.com/office/drawing/2014/main" id="{F303E651-334B-03A6-5658-FDE9653D0A2C}"/>
                  </a:ext>
                </a:extLst>
              </p:cNvPr>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3604;p8">
                <a:extLst>
                  <a:ext uri="{FF2B5EF4-FFF2-40B4-BE49-F238E27FC236}">
                    <a16:creationId xmlns:a16="http://schemas.microsoft.com/office/drawing/2014/main" id="{04A54377-8BA9-2D36-052C-9FFA922F7E46}"/>
                  </a:ext>
                </a:extLst>
              </p:cNvPr>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3605;p8">
                <a:extLst>
                  <a:ext uri="{FF2B5EF4-FFF2-40B4-BE49-F238E27FC236}">
                    <a16:creationId xmlns:a16="http://schemas.microsoft.com/office/drawing/2014/main" id="{2A7E01FA-1899-500F-3CFD-6B82C5A4AB09}"/>
                  </a:ext>
                </a:extLst>
              </p:cNvPr>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3606;p8">
                <a:extLst>
                  <a:ext uri="{FF2B5EF4-FFF2-40B4-BE49-F238E27FC236}">
                    <a16:creationId xmlns:a16="http://schemas.microsoft.com/office/drawing/2014/main" id="{61AF9255-AA67-41D7-2978-E433CFC0AAAD}"/>
                  </a:ext>
                </a:extLst>
              </p:cNvPr>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3607;p8">
                <a:extLst>
                  <a:ext uri="{FF2B5EF4-FFF2-40B4-BE49-F238E27FC236}">
                    <a16:creationId xmlns:a16="http://schemas.microsoft.com/office/drawing/2014/main" id="{9F964BB7-04C8-C01F-422E-A4D133BE7466}"/>
                  </a:ext>
                </a:extLst>
              </p:cNvPr>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3608;p8">
                <a:extLst>
                  <a:ext uri="{FF2B5EF4-FFF2-40B4-BE49-F238E27FC236}">
                    <a16:creationId xmlns:a16="http://schemas.microsoft.com/office/drawing/2014/main" id="{985DE154-3E23-D07A-A95C-5A5F59959167}"/>
                  </a:ext>
                </a:extLst>
              </p:cNvPr>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3609;p8">
                <a:extLst>
                  <a:ext uri="{FF2B5EF4-FFF2-40B4-BE49-F238E27FC236}">
                    <a16:creationId xmlns:a16="http://schemas.microsoft.com/office/drawing/2014/main" id="{6BF99FEF-ED90-D1CF-93B8-7C7F65444993}"/>
                  </a:ext>
                </a:extLst>
              </p:cNvPr>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3610;p8">
                <a:extLst>
                  <a:ext uri="{FF2B5EF4-FFF2-40B4-BE49-F238E27FC236}">
                    <a16:creationId xmlns:a16="http://schemas.microsoft.com/office/drawing/2014/main" id="{6A327A1A-F6C3-F843-81D2-646B631F43CC}"/>
                  </a:ext>
                </a:extLst>
              </p:cNvPr>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3611;p8">
                <a:extLst>
                  <a:ext uri="{FF2B5EF4-FFF2-40B4-BE49-F238E27FC236}">
                    <a16:creationId xmlns:a16="http://schemas.microsoft.com/office/drawing/2014/main" id="{D06A8B98-F047-C0E5-805E-220AA324EDEC}"/>
                  </a:ext>
                </a:extLst>
              </p:cNvPr>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3612;p8">
                <a:extLst>
                  <a:ext uri="{FF2B5EF4-FFF2-40B4-BE49-F238E27FC236}">
                    <a16:creationId xmlns:a16="http://schemas.microsoft.com/office/drawing/2014/main" id="{B906B44D-0F96-4889-9C11-FE1F4B430D4F}"/>
                  </a:ext>
                </a:extLst>
              </p:cNvPr>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3613;p8">
                <a:extLst>
                  <a:ext uri="{FF2B5EF4-FFF2-40B4-BE49-F238E27FC236}">
                    <a16:creationId xmlns:a16="http://schemas.microsoft.com/office/drawing/2014/main" id="{D8605329-5EB5-937D-DF7D-7A020D554A42}"/>
                  </a:ext>
                </a:extLst>
              </p:cNvPr>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3614;p8">
                <a:extLst>
                  <a:ext uri="{FF2B5EF4-FFF2-40B4-BE49-F238E27FC236}">
                    <a16:creationId xmlns:a16="http://schemas.microsoft.com/office/drawing/2014/main" id="{8BFE9B7D-98AF-D3F3-5DE0-B1DE118CF443}"/>
                  </a:ext>
                </a:extLst>
              </p:cNvPr>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3615;p8">
                <a:extLst>
                  <a:ext uri="{FF2B5EF4-FFF2-40B4-BE49-F238E27FC236}">
                    <a16:creationId xmlns:a16="http://schemas.microsoft.com/office/drawing/2014/main" id="{EAC6CB7C-169D-15D2-D0B0-1B41DA15E79A}"/>
                  </a:ext>
                </a:extLst>
              </p:cNvPr>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3616;p8">
                <a:extLst>
                  <a:ext uri="{FF2B5EF4-FFF2-40B4-BE49-F238E27FC236}">
                    <a16:creationId xmlns:a16="http://schemas.microsoft.com/office/drawing/2014/main" id="{1E344FF2-262C-8D21-3721-22F5B482B2A9}"/>
                  </a:ext>
                </a:extLst>
              </p:cNvPr>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3617;p8">
                <a:extLst>
                  <a:ext uri="{FF2B5EF4-FFF2-40B4-BE49-F238E27FC236}">
                    <a16:creationId xmlns:a16="http://schemas.microsoft.com/office/drawing/2014/main" id="{02CB8976-D7CD-A5A0-BB51-048E90B02F16}"/>
                  </a:ext>
                </a:extLst>
              </p:cNvPr>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3618;p8">
                <a:extLst>
                  <a:ext uri="{FF2B5EF4-FFF2-40B4-BE49-F238E27FC236}">
                    <a16:creationId xmlns:a16="http://schemas.microsoft.com/office/drawing/2014/main" id="{908B292F-B99C-1D9F-AC60-63FCDE08A697}"/>
                  </a:ext>
                </a:extLst>
              </p:cNvPr>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3619;p8">
                <a:extLst>
                  <a:ext uri="{FF2B5EF4-FFF2-40B4-BE49-F238E27FC236}">
                    <a16:creationId xmlns:a16="http://schemas.microsoft.com/office/drawing/2014/main" id="{112DF32F-65F5-0ECB-65B9-A54882AD589A}"/>
                  </a:ext>
                </a:extLst>
              </p:cNvPr>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3620;p8">
                <a:extLst>
                  <a:ext uri="{FF2B5EF4-FFF2-40B4-BE49-F238E27FC236}">
                    <a16:creationId xmlns:a16="http://schemas.microsoft.com/office/drawing/2014/main" id="{616F7DFE-3B3B-2916-DBB9-B0525BF9FA8B}"/>
                  </a:ext>
                </a:extLst>
              </p:cNvPr>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3621;p8">
                <a:extLst>
                  <a:ext uri="{FF2B5EF4-FFF2-40B4-BE49-F238E27FC236}">
                    <a16:creationId xmlns:a16="http://schemas.microsoft.com/office/drawing/2014/main" id="{AA2F874B-CC17-BBEA-351B-7C9FB36A1F2F}"/>
                  </a:ext>
                </a:extLst>
              </p:cNvPr>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3622;p8">
                <a:extLst>
                  <a:ext uri="{FF2B5EF4-FFF2-40B4-BE49-F238E27FC236}">
                    <a16:creationId xmlns:a16="http://schemas.microsoft.com/office/drawing/2014/main" id="{055500C2-FE06-1961-DE5C-C052503E98D6}"/>
                  </a:ext>
                </a:extLst>
              </p:cNvPr>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3623;p8">
                <a:extLst>
                  <a:ext uri="{FF2B5EF4-FFF2-40B4-BE49-F238E27FC236}">
                    <a16:creationId xmlns:a16="http://schemas.microsoft.com/office/drawing/2014/main" id="{24AAF4D8-3E26-BD59-5ACD-7829A232663E}"/>
                  </a:ext>
                </a:extLst>
              </p:cNvPr>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3624;p8">
                <a:extLst>
                  <a:ext uri="{FF2B5EF4-FFF2-40B4-BE49-F238E27FC236}">
                    <a16:creationId xmlns:a16="http://schemas.microsoft.com/office/drawing/2014/main" id="{214239C5-9235-71FD-948A-35661FA13F9D}"/>
                  </a:ext>
                </a:extLst>
              </p:cNvPr>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3625;p8">
                <a:extLst>
                  <a:ext uri="{FF2B5EF4-FFF2-40B4-BE49-F238E27FC236}">
                    <a16:creationId xmlns:a16="http://schemas.microsoft.com/office/drawing/2014/main" id="{249F3C0D-90B1-1193-845C-67641B84ACFB}"/>
                  </a:ext>
                </a:extLst>
              </p:cNvPr>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3626;p8">
                <a:extLst>
                  <a:ext uri="{FF2B5EF4-FFF2-40B4-BE49-F238E27FC236}">
                    <a16:creationId xmlns:a16="http://schemas.microsoft.com/office/drawing/2014/main" id="{C9970AC7-7ED9-6AAE-D172-DA3B1FA7CDF9}"/>
                  </a:ext>
                </a:extLst>
              </p:cNvPr>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3627;p8">
                <a:extLst>
                  <a:ext uri="{FF2B5EF4-FFF2-40B4-BE49-F238E27FC236}">
                    <a16:creationId xmlns:a16="http://schemas.microsoft.com/office/drawing/2014/main" id="{B5B24C54-A572-82EE-CDDD-2447E4131E74}"/>
                  </a:ext>
                </a:extLst>
              </p:cNvPr>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3628;p8">
                <a:extLst>
                  <a:ext uri="{FF2B5EF4-FFF2-40B4-BE49-F238E27FC236}">
                    <a16:creationId xmlns:a16="http://schemas.microsoft.com/office/drawing/2014/main" id="{23D41B79-F1B0-E34D-2F46-5B5434FF6D45}"/>
                  </a:ext>
                </a:extLst>
              </p:cNvPr>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3629;p8">
                <a:extLst>
                  <a:ext uri="{FF2B5EF4-FFF2-40B4-BE49-F238E27FC236}">
                    <a16:creationId xmlns:a16="http://schemas.microsoft.com/office/drawing/2014/main" id="{271027D9-E48F-33F8-58F7-ECDE0A0778AB}"/>
                  </a:ext>
                </a:extLst>
              </p:cNvPr>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3630;p8">
                <a:extLst>
                  <a:ext uri="{FF2B5EF4-FFF2-40B4-BE49-F238E27FC236}">
                    <a16:creationId xmlns:a16="http://schemas.microsoft.com/office/drawing/2014/main" id="{13506D45-0193-2DD5-8241-AB255D8EA0A4}"/>
                  </a:ext>
                </a:extLst>
              </p:cNvPr>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3631;p8">
                <a:extLst>
                  <a:ext uri="{FF2B5EF4-FFF2-40B4-BE49-F238E27FC236}">
                    <a16:creationId xmlns:a16="http://schemas.microsoft.com/office/drawing/2014/main" id="{331A1A35-E05A-9B39-2043-1FEBE37E9FAB}"/>
                  </a:ext>
                </a:extLst>
              </p:cNvPr>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3632;p8">
                <a:extLst>
                  <a:ext uri="{FF2B5EF4-FFF2-40B4-BE49-F238E27FC236}">
                    <a16:creationId xmlns:a16="http://schemas.microsoft.com/office/drawing/2014/main" id="{B9E55B7A-55B5-D754-6D25-57BEAE59AC01}"/>
                  </a:ext>
                </a:extLst>
              </p:cNvPr>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3633;p8">
                <a:extLst>
                  <a:ext uri="{FF2B5EF4-FFF2-40B4-BE49-F238E27FC236}">
                    <a16:creationId xmlns:a16="http://schemas.microsoft.com/office/drawing/2014/main" id="{09CF2696-263E-670B-1A4C-EFC7DB0B40C6}"/>
                  </a:ext>
                </a:extLst>
              </p:cNvPr>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3634;p8">
                <a:extLst>
                  <a:ext uri="{FF2B5EF4-FFF2-40B4-BE49-F238E27FC236}">
                    <a16:creationId xmlns:a16="http://schemas.microsoft.com/office/drawing/2014/main" id="{E49E306E-0AB8-B9BD-ADA6-FB1E13D63CEB}"/>
                  </a:ext>
                </a:extLst>
              </p:cNvPr>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3635;p8">
                <a:extLst>
                  <a:ext uri="{FF2B5EF4-FFF2-40B4-BE49-F238E27FC236}">
                    <a16:creationId xmlns:a16="http://schemas.microsoft.com/office/drawing/2014/main" id="{3AB4E49C-A404-5626-0C8A-D719ECD00097}"/>
                  </a:ext>
                </a:extLst>
              </p:cNvPr>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3636;p8">
                <a:extLst>
                  <a:ext uri="{FF2B5EF4-FFF2-40B4-BE49-F238E27FC236}">
                    <a16:creationId xmlns:a16="http://schemas.microsoft.com/office/drawing/2014/main" id="{26AEF195-23EB-C66D-5533-89BB23705FD5}"/>
                  </a:ext>
                </a:extLst>
              </p:cNvPr>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3637;p8">
                <a:extLst>
                  <a:ext uri="{FF2B5EF4-FFF2-40B4-BE49-F238E27FC236}">
                    <a16:creationId xmlns:a16="http://schemas.microsoft.com/office/drawing/2014/main" id="{AFCC67B0-1F2D-33FF-0AE2-9916F5783BA8}"/>
                  </a:ext>
                </a:extLst>
              </p:cNvPr>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3638;p8">
                <a:extLst>
                  <a:ext uri="{FF2B5EF4-FFF2-40B4-BE49-F238E27FC236}">
                    <a16:creationId xmlns:a16="http://schemas.microsoft.com/office/drawing/2014/main" id="{7FC9BF3E-F3DB-4195-A428-A977BA0B564B}"/>
                  </a:ext>
                </a:extLst>
              </p:cNvPr>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3639;p8">
                <a:extLst>
                  <a:ext uri="{FF2B5EF4-FFF2-40B4-BE49-F238E27FC236}">
                    <a16:creationId xmlns:a16="http://schemas.microsoft.com/office/drawing/2014/main" id="{2FDB99D2-7B58-C17B-662F-D7492367FE77}"/>
                  </a:ext>
                </a:extLst>
              </p:cNvPr>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3640;p8">
                <a:extLst>
                  <a:ext uri="{FF2B5EF4-FFF2-40B4-BE49-F238E27FC236}">
                    <a16:creationId xmlns:a16="http://schemas.microsoft.com/office/drawing/2014/main" id="{3158457A-155F-09DC-586C-D58F71CA6AD0}"/>
                  </a:ext>
                </a:extLst>
              </p:cNvPr>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3641;p8">
                <a:extLst>
                  <a:ext uri="{FF2B5EF4-FFF2-40B4-BE49-F238E27FC236}">
                    <a16:creationId xmlns:a16="http://schemas.microsoft.com/office/drawing/2014/main" id="{B200868A-7BD2-BCD4-CB3B-D05AE1356AB3}"/>
                  </a:ext>
                </a:extLst>
              </p:cNvPr>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3642;p8">
                <a:extLst>
                  <a:ext uri="{FF2B5EF4-FFF2-40B4-BE49-F238E27FC236}">
                    <a16:creationId xmlns:a16="http://schemas.microsoft.com/office/drawing/2014/main" id="{5AC4A4BE-4EC2-EAF6-DB4E-535365F195CC}"/>
                  </a:ext>
                </a:extLst>
              </p:cNvPr>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3643;p8">
                <a:extLst>
                  <a:ext uri="{FF2B5EF4-FFF2-40B4-BE49-F238E27FC236}">
                    <a16:creationId xmlns:a16="http://schemas.microsoft.com/office/drawing/2014/main" id="{EF984335-C2B4-AAA9-52DC-EF6CB6BA397B}"/>
                  </a:ext>
                </a:extLst>
              </p:cNvPr>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3644;p8">
                <a:extLst>
                  <a:ext uri="{FF2B5EF4-FFF2-40B4-BE49-F238E27FC236}">
                    <a16:creationId xmlns:a16="http://schemas.microsoft.com/office/drawing/2014/main" id="{CD3AD0E3-B1DC-E23A-7E28-075B39CD3AD1}"/>
                  </a:ext>
                </a:extLst>
              </p:cNvPr>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3645;p8">
                <a:extLst>
                  <a:ext uri="{FF2B5EF4-FFF2-40B4-BE49-F238E27FC236}">
                    <a16:creationId xmlns:a16="http://schemas.microsoft.com/office/drawing/2014/main" id="{00C0D9C4-6DCC-9D3F-D3FC-FCFCA7BF97C8}"/>
                  </a:ext>
                </a:extLst>
              </p:cNvPr>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3646;p8">
                <a:extLst>
                  <a:ext uri="{FF2B5EF4-FFF2-40B4-BE49-F238E27FC236}">
                    <a16:creationId xmlns:a16="http://schemas.microsoft.com/office/drawing/2014/main" id="{90EEC01D-B213-547A-E870-2B9CE34CA59C}"/>
                  </a:ext>
                </a:extLst>
              </p:cNvPr>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3647;p8">
                <a:extLst>
                  <a:ext uri="{FF2B5EF4-FFF2-40B4-BE49-F238E27FC236}">
                    <a16:creationId xmlns:a16="http://schemas.microsoft.com/office/drawing/2014/main" id="{674E7AC3-5166-8C3F-B6B8-7D5A8AC47785}"/>
                  </a:ext>
                </a:extLst>
              </p:cNvPr>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3648;p8">
                <a:extLst>
                  <a:ext uri="{FF2B5EF4-FFF2-40B4-BE49-F238E27FC236}">
                    <a16:creationId xmlns:a16="http://schemas.microsoft.com/office/drawing/2014/main" id="{B811F448-E55C-EB23-DB7B-576B44B97041}"/>
                  </a:ext>
                </a:extLst>
              </p:cNvPr>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3649;p8">
                <a:extLst>
                  <a:ext uri="{FF2B5EF4-FFF2-40B4-BE49-F238E27FC236}">
                    <a16:creationId xmlns:a16="http://schemas.microsoft.com/office/drawing/2014/main" id="{D447505D-1B17-4D87-70D4-28531098E312}"/>
                  </a:ext>
                </a:extLst>
              </p:cNvPr>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3650;p8">
                <a:extLst>
                  <a:ext uri="{FF2B5EF4-FFF2-40B4-BE49-F238E27FC236}">
                    <a16:creationId xmlns:a16="http://schemas.microsoft.com/office/drawing/2014/main" id="{8C83CAE0-65C8-2E3E-369F-A4C73F0480E0}"/>
                  </a:ext>
                </a:extLst>
              </p:cNvPr>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3651;p8">
                <a:extLst>
                  <a:ext uri="{FF2B5EF4-FFF2-40B4-BE49-F238E27FC236}">
                    <a16:creationId xmlns:a16="http://schemas.microsoft.com/office/drawing/2014/main" id="{F770D34B-F8C8-CFD5-F7CE-6604CA490FEF}"/>
                  </a:ext>
                </a:extLst>
              </p:cNvPr>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3652;p8">
                <a:extLst>
                  <a:ext uri="{FF2B5EF4-FFF2-40B4-BE49-F238E27FC236}">
                    <a16:creationId xmlns:a16="http://schemas.microsoft.com/office/drawing/2014/main" id="{9F9FA8FC-39A6-71E5-8416-55EFC358E4EF}"/>
                  </a:ext>
                </a:extLst>
              </p:cNvPr>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3653;p8">
                <a:extLst>
                  <a:ext uri="{FF2B5EF4-FFF2-40B4-BE49-F238E27FC236}">
                    <a16:creationId xmlns:a16="http://schemas.microsoft.com/office/drawing/2014/main" id="{28546EAD-9746-F087-E4D8-429450712381}"/>
                  </a:ext>
                </a:extLst>
              </p:cNvPr>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3654;p8">
                <a:extLst>
                  <a:ext uri="{FF2B5EF4-FFF2-40B4-BE49-F238E27FC236}">
                    <a16:creationId xmlns:a16="http://schemas.microsoft.com/office/drawing/2014/main" id="{71806C05-58BB-69EC-A4C7-DFAF278107D7}"/>
                  </a:ext>
                </a:extLst>
              </p:cNvPr>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3655;p8">
                <a:extLst>
                  <a:ext uri="{FF2B5EF4-FFF2-40B4-BE49-F238E27FC236}">
                    <a16:creationId xmlns:a16="http://schemas.microsoft.com/office/drawing/2014/main" id="{39F6A41F-86DA-2D47-6D98-7596F19BE440}"/>
                  </a:ext>
                </a:extLst>
              </p:cNvPr>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3656;p8">
                <a:extLst>
                  <a:ext uri="{FF2B5EF4-FFF2-40B4-BE49-F238E27FC236}">
                    <a16:creationId xmlns:a16="http://schemas.microsoft.com/office/drawing/2014/main" id="{11AB02AF-0872-52D9-BC4C-61BD1B11874E}"/>
                  </a:ext>
                </a:extLst>
              </p:cNvPr>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3657;p8">
                <a:extLst>
                  <a:ext uri="{FF2B5EF4-FFF2-40B4-BE49-F238E27FC236}">
                    <a16:creationId xmlns:a16="http://schemas.microsoft.com/office/drawing/2014/main" id="{3C4ED646-7B18-9DEE-00DD-23EED5A9506B}"/>
                  </a:ext>
                </a:extLst>
              </p:cNvPr>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3658;p8">
                <a:extLst>
                  <a:ext uri="{FF2B5EF4-FFF2-40B4-BE49-F238E27FC236}">
                    <a16:creationId xmlns:a16="http://schemas.microsoft.com/office/drawing/2014/main" id="{41463852-A935-3A80-F351-0CA7921001FC}"/>
                  </a:ext>
                </a:extLst>
              </p:cNvPr>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3659;p8">
                <a:extLst>
                  <a:ext uri="{FF2B5EF4-FFF2-40B4-BE49-F238E27FC236}">
                    <a16:creationId xmlns:a16="http://schemas.microsoft.com/office/drawing/2014/main" id="{52BA9A24-E7C6-A7CF-08EC-189546689FFB}"/>
                  </a:ext>
                </a:extLst>
              </p:cNvPr>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3660;p8">
                <a:extLst>
                  <a:ext uri="{FF2B5EF4-FFF2-40B4-BE49-F238E27FC236}">
                    <a16:creationId xmlns:a16="http://schemas.microsoft.com/office/drawing/2014/main" id="{7D9FBCB8-4346-0226-4A2F-03DDB438B598}"/>
                  </a:ext>
                </a:extLst>
              </p:cNvPr>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3661;p8">
                <a:extLst>
                  <a:ext uri="{FF2B5EF4-FFF2-40B4-BE49-F238E27FC236}">
                    <a16:creationId xmlns:a16="http://schemas.microsoft.com/office/drawing/2014/main" id="{EA1E7C14-9DEF-FCC9-D205-109456B3803C}"/>
                  </a:ext>
                </a:extLst>
              </p:cNvPr>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3662;p8">
                <a:extLst>
                  <a:ext uri="{FF2B5EF4-FFF2-40B4-BE49-F238E27FC236}">
                    <a16:creationId xmlns:a16="http://schemas.microsoft.com/office/drawing/2014/main" id="{FBB8A14D-12EA-3E6B-5C92-C655592BD83E}"/>
                  </a:ext>
                </a:extLst>
              </p:cNvPr>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3663;p8">
                <a:extLst>
                  <a:ext uri="{FF2B5EF4-FFF2-40B4-BE49-F238E27FC236}">
                    <a16:creationId xmlns:a16="http://schemas.microsoft.com/office/drawing/2014/main" id="{2AD4BE48-3FAF-BFB4-AEC4-82FC579138E8}"/>
                  </a:ext>
                </a:extLst>
              </p:cNvPr>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3664;p8">
                <a:extLst>
                  <a:ext uri="{FF2B5EF4-FFF2-40B4-BE49-F238E27FC236}">
                    <a16:creationId xmlns:a16="http://schemas.microsoft.com/office/drawing/2014/main" id="{CC89BCA9-40D1-FB0F-152C-E1E0B70C5084}"/>
                  </a:ext>
                </a:extLst>
              </p:cNvPr>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3665;p8">
                <a:extLst>
                  <a:ext uri="{FF2B5EF4-FFF2-40B4-BE49-F238E27FC236}">
                    <a16:creationId xmlns:a16="http://schemas.microsoft.com/office/drawing/2014/main" id="{0EDD63CA-0830-E59A-8D01-49A350196735}"/>
                  </a:ext>
                </a:extLst>
              </p:cNvPr>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3666;p8">
                <a:extLst>
                  <a:ext uri="{FF2B5EF4-FFF2-40B4-BE49-F238E27FC236}">
                    <a16:creationId xmlns:a16="http://schemas.microsoft.com/office/drawing/2014/main" id="{C01D71EC-B9E4-F030-783A-0C3B32BC3714}"/>
                  </a:ext>
                </a:extLst>
              </p:cNvPr>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3667;p8">
                <a:extLst>
                  <a:ext uri="{FF2B5EF4-FFF2-40B4-BE49-F238E27FC236}">
                    <a16:creationId xmlns:a16="http://schemas.microsoft.com/office/drawing/2014/main" id="{E79AF16D-225C-04D5-83AB-6B2A31953B44}"/>
                  </a:ext>
                </a:extLst>
              </p:cNvPr>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3668;p8">
                <a:extLst>
                  <a:ext uri="{FF2B5EF4-FFF2-40B4-BE49-F238E27FC236}">
                    <a16:creationId xmlns:a16="http://schemas.microsoft.com/office/drawing/2014/main" id="{E98C5BBC-6F24-1B30-DE60-C7917B326D40}"/>
                  </a:ext>
                </a:extLst>
              </p:cNvPr>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3669;p8">
                <a:extLst>
                  <a:ext uri="{FF2B5EF4-FFF2-40B4-BE49-F238E27FC236}">
                    <a16:creationId xmlns:a16="http://schemas.microsoft.com/office/drawing/2014/main" id="{6704B1DD-D2EA-72C3-883C-E750B7517F3D}"/>
                  </a:ext>
                </a:extLst>
              </p:cNvPr>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3670;p8">
                <a:extLst>
                  <a:ext uri="{FF2B5EF4-FFF2-40B4-BE49-F238E27FC236}">
                    <a16:creationId xmlns:a16="http://schemas.microsoft.com/office/drawing/2014/main" id="{C86A94AE-7725-C765-E8C7-01ADE3BC2E29}"/>
                  </a:ext>
                </a:extLst>
              </p:cNvPr>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3671;p8">
                <a:extLst>
                  <a:ext uri="{FF2B5EF4-FFF2-40B4-BE49-F238E27FC236}">
                    <a16:creationId xmlns:a16="http://schemas.microsoft.com/office/drawing/2014/main" id="{0D64CC08-C19F-74B9-FF5D-9CB65568B260}"/>
                  </a:ext>
                </a:extLst>
              </p:cNvPr>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3672;p8">
                <a:extLst>
                  <a:ext uri="{FF2B5EF4-FFF2-40B4-BE49-F238E27FC236}">
                    <a16:creationId xmlns:a16="http://schemas.microsoft.com/office/drawing/2014/main" id="{17EA54C4-8806-E5B6-B592-E2523082FBFD}"/>
                  </a:ext>
                </a:extLst>
              </p:cNvPr>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3673;p8">
                <a:extLst>
                  <a:ext uri="{FF2B5EF4-FFF2-40B4-BE49-F238E27FC236}">
                    <a16:creationId xmlns:a16="http://schemas.microsoft.com/office/drawing/2014/main" id="{0EA88DCA-78EB-7816-4A5A-C4D55D48B07D}"/>
                  </a:ext>
                </a:extLst>
              </p:cNvPr>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3674;p8">
                <a:extLst>
                  <a:ext uri="{FF2B5EF4-FFF2-40B4-BE49-F238E27FC236}">
                    <a16:creationId xmlns:a16="http://schemas.microsoft.com/office/drawing/2014/main" id="{DFAC4817-758F-5E22-E911-AD05672F2CF4}"/>
                  </a:ext>
                </a:extLst>
              </p:cNvPr>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3675;p8">
                <a:extLst>
                  <a:ext uri="{FF2B5EF4-FFF2-40B4-BE49-F238E27FC236}">
                    <a16:creationId xmlns:a16="http://schemas.microsoft.com/office/drawing/2014/main" id="{87C7954F-CF71-86F3-A910-A07904123646}"/>
                  </a:ext>
                </a:extLst>
              </p:cNvPr>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3676;p8">
                <a:extLst>
                  <a:ext uri="{FF2B5EF4-FFF2-40B4-BE49-F238E27FC236}">
                    <a16:creationId xmlns:a16="http://schemas.microsoft.com/office/drawing/2014/main" id="{3506BA21-939F-A040-566F-22FF25DFA520}"/>
                  </a:ext>
                </a:extLst>
              </p:cNvPr>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3677;p8">
                <a:extLst>
                  <a:ext uri="{FF2B5EF4-FFF2-40B4-BE49-F238E27FC236}">
                    <a16:creationId xmlns:a16="http://schemas.microsoft.com/office/drawing/2014/main" id="{89110E4C-0822-26FF-1E20-EFA14697F0BD}"/>
                  </a:ext>
                </a:extLst>
              </p:cNvPr>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3678;p8">
                <a:extLst>
                  <a:ext uri="{FF2B5EF4-FFF2-40B4-BE49-F238E27FC236}">
                    <a16:creationId xmlns:a16="http://schemas.microsoft.com/office/drawing/2014/main" id="{B1A161EF-2CD2-8A8E-B55E-B115731400F0}"/>
                  </a:ext>
                </a:extLst>
              </p:cNvPr>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3679;p8">
                <a:extLst>
                  <a:ext uri="{FF2B5EF4-FFF2-40B4-BE49-F238E27FC236}">
                    <a16:creationId xmlns:a16="http://schemas.microsoft.com/office/drawing/2014/main" id="{C8F7CC29-0D3C-353E-CCE7-7AF4CB3A6788}"/>
                  </a:ext>
                </a:extLst>
              </p:cNvPr>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3680;p8">
                <a:extLst>
                  <a:ext uri="{FF2B5EF4-FFF2-40B4-BE49-F238E27FC236}">
                    <a16:creationId xmlns:a16="http://schemas.microsoft.com/office/drawing/2014/main" id="{BD35F55C-66E4-B24E-FBEF-A2DB01DB2218}"/>
                  </a:ext>
                </a:extLst>
              </p:cNvPr>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3681;p8">
                <a:extLst>
                  <a:ext uri="{FF2B5EF4-FFF2-40B4-BE49-F238E27FC236}">
                    <a16:creationId xmlns:a16="http://schemas.microsoft.com/office/drawing/2014/main" id="{7102D634-DF72-B375-DB03-B3916FAB695D}"/>
                  </a:ext>
                </a:extLst>
              </p:cNvPr>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3682;p8">
                <a:extLst>
                  <a:ext uri="{FF2B5EF4-FFF2-40B4-BE49-F238E27FC236}">
                    <a16:creationId xmlns:a16="http://schemas.microsoft.com/office/drawing/2014/main" id="{3EE432C6-103B-45A4-7CD0-E48FAF179AF6}"/>
                  </a:ext>
                </a:extLst>
              </p:cNvPr>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3683;p8">
                <a:extLst>
                  <a:ext uri="{FF2B5EF4-FFF2-40B4-BE49-F238E27FC236}">
                    <a16:creationId xmlns:a16="http://schemas.microsoft.com/office/drawing/2014/main" id="{454BB4C1-125C-29D1-ED74-D15737B608F1}"/>
                  </a:ext>
                </a:extLst>
              </p:cNvPr>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3684;p8">
                <a:extLst>
                  <a:ext uri="{FF2B5EF4-FFF2-40B4-BE49-F238E27FC236}">
                    <a16:creationId xmlns:a16="http://schemas.microsoft.com/office/drawing/2014/main" id="{9B722DDF-1293-00FC-0779-840A2DE80BF5}"/>
                  </a:ext>
                </a:extLst>
              </p:cNvPr>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3685;p8">
                <a:extLst>
                  <a:ext uri="{FF2B5EF4-FFF2-40B4-BE49-F238E27FC236}">
                    <a16:creationId xmlns:a16="http://schemas.microsoft.com/office/drawing/2014/main" id="{BB6D2FE5-05FD-DA3E-A7AC-8C5E082BFD47}"/>
                  </a:ext>
                </a:extLst>
              </p:cNvPr>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3686;p8">
                <a:extLst>
                  <a:ext uri="{FF2B5EF4-FFF2-40B4-BE49-F238E27FC236}">
                    <a16:creationId xmlns:a16="http://schemas.microsoft.com/office/drawing/2014/main" id="{39863B46-D971-452F-4B91-32975ABE24FD}"/>
                  </a:ext>
                </a:extLst>
              </p:cNvPr>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3687;p8">
                <a:extLst>
                  <a:ext uri="{FF2B5EF4-FFF2-40B4-BE49-F238E27FC236}">
                    <a16:creationId xmlns:a16="http://schemas.microsoft.com/office/drawing/2014/main" id="{AD0AABE9-3AD0-8C7B-C44E-11FD89019251}"/>
                  </a:ext>
                </a:extLst>
              </p:cNvPr>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3688;p8">
                <a:extLst>
                  <a:ext uri="{FF2B5EF4-FFF2-40B4-BE49-F238E27FC236}">
                    <a16:creationId xmlns:a16="http://schemas.microsoft.com/office/drawing/2014/main" id="{2BC4993A-C682-023D-C1F4-8679BCB1B345}"/>
                  </a:ext>
                </a:extLst>
              </p:cNvPr>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3689;p8">
                <a:extLst>
                  <a:ext uri="{FF2B5EF4-FFF2-40B4-BE49-F238E27FC236}">
                    <a16:creationId xmlns:a16="http://schemas.microsoft.com/office/drawing/2014/main" id="{B13B411C-AAEC-5582-0072-6DD32CC9281D}"/>
                  </a:ext>
                </a:extLst>
              </p:cNvPr>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3690;p8">
                <a:extLst>
                  <a:ext uri="{FF2B5EF4-FFF2-40B4-BE49-F238E27FC236}">
                    <a16:creationId xmlns:a16="http://schemas.microsoft.com/office/drawing/2014/main" id="{5FAB7EB0-3E17-7096-1CE6-348DC07C8357}"/>
                  </a:ext>
                </a:extLst>
              </p:cNvPr>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3691;p8">
                <a:extLst>
                  <a:ext uri="{FF2B5EF4-FFF2-40B4-BE49-F238E27FC236}">
                    <a16:creationId xmlns:a16="http://schemas.microsoft.com/office/drawing/2014/main" id="{250694B9-0A71-856E-2E93-E68882918694}"/>
                  </a:ext>
                </a:extLst>
              </p:cNvPr>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3692;p8">
                <a:extLst>
                  <a:ext uri="{FF2B5EF4-FFF2-40B4-BE49-F238E27FC236}">
                    <a16:creationId xmlns:a16="http://schemas.microsoft.com/office/drawing/2014/main" id="{7076E736-1123-DD36-2B23-391ABE3EBEA4}"/>
                  </a:ext>
                </a:extLst>
              </p:cNvPr>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3693;p8">
                <a:extLst>
                  <a:ext uri="{FF2B5EF4-FFF2-40B4-BE49-F238E27FC236}">
                    <a16:creationId xmlns:a16="http://schemas.microsoft.com/office/drawing/2014/main" id="{758C20BB-8B7B-1C22-0E9E-0F22F388F7CD}"/>
                  </a:ext>
                </a:extLst>
              </p:cNvPr>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3694;p8">
                <a:extLst>
                  <a:ext uri="{FF2B5EF4-FFF2-40B4-BE49-F238E27FC236}">
                    <a16:creationId xmlns:a16="http://schemas.microsoft.com/office/drawing/2014/main" id="{0CB38F58-222F-DB7A-2E14-0A386995AF75}"/>
                  </a:ext>
                </a:extLst>
              </p:cNvPr>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3695;p8">
                <a:extLst>
                  <a:ext uri="{FF2B5EF4-FFF2-40B4-BE49-F238E27FC236}">
                    <a16:creationId xmlns:a16="http://schemas.microsoft.com/office/drawing/2014/main" id="{314C5659-2C76-1672-123B-ED1D808912BD}"/>
                  </a:ext>
                </a:extLst>
              </p:cNvPr>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3696;p8">
                <a:extLst>
                  <a:ext uri="{FF2B5EF4-FFF2-40B4-BE49-F238E27FC236}">
                    <a16:creationId xmlns:a16="http://schemas.microsoft.com/office/drawing/2014/main" id="{620BF424-4B43-8963-B152-CFFC62A2C83D}"/>
                  </a:ext>
                </a:extLst>
              </p:cNvPr>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3697;p8">
                <a:extLst>
                  <a:ext uri="{FF2B5EF4-FFF2-40B4-BE49-F238E27FC236}">
                    <a16:creationId xmlns:a16="http://schemas.microsoft.com/office/drawing/2014/main" id="{108F0759-DB6D-F73F-F5A6-EF993E25EED5}"/>
                  </a:ext>
                </a:extLst>
              </p:cNvPr>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3698;p8">
                <a:extLst>
                  <a:ext uri="{FF2B5EF4-FFF2-40B4-BE49-F238E27FC236}">
                    <a16:creationId xmlns:a16="http://schemas.microsoft.com/office/drawing/2014/main" id="{922D6809-E9D0-0784-E39E-BD432AAC0ED6}"/>
                  </a:ext>
                </a:extLst>
              </p:cNvPr>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3699;p8">
                <a:extLst>
                  <a:ext uri="{FF2B5EF4-FFF2-40B4-BE49-F238E27FC236}">
                    <a16:creationId xmlns:a16="http://schemas.microsoft.com/office/drawing/2014/main" id="{EF26C0B9-C04A-AA11-4859-14E635913A1A}"/>
                  </a:ext>
                </a:extLst>
              </p:cNvPr>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3700;p8">
                <a:extLst>
                  <a:ext uri="{FF2B5EF4-FFF2-40B4-BE49-F238E27FC236}">
                    <a16:creationId xmlns:a16="http://schemas.microsoft.com/office/drawing/2014/main" id="{0D86CD76-8137-E659-BABF-4338F75B4043}"/>
                  </a:ext>
                </a:extLst>
              </p:cNvPr>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3701;p8">
                <a:extLst>
                  <a:ext uri="{FF2B5EF4-FFF2-40B4-BE49-F238E27FC236}">
                    <a16:creationId xmlns:a16="http://schemas.microsoft.com/office/drawing/2014/main" id="{E913CCE7-44EA-D1E7-39FE-F20F5D24A716}"/>
                  </a:ext>
                </a:extLst>
              </p:cNvPr>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3702;p8">
                <a:extLst>
                  <a:ext uri="{FF2B5EF4-FFF2-40B4-BE49-F238E27FC236}">
                    <a16:creationId xmlns:a16="http://schemas.microsoft.com/office/drawing/2014/main" id="{B226B439-FE20-E971-26DE-3C324DF7E055}"/>
                  </a:ext>
                </a:extLst>
              </p:cNvPr>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3703;p8">
                <a:extLst>
                  <a:ext uri="{FF2B5EF4-FFF2-40B4-BE49-F238E27FC236}">
                    <a16:creationId xmlns:a16="http://schemas.microsoft.com/office/drawing/2014/main" id="{A7AA6596-5A81-519A-6BD7-8DB895231860}"/>
                  </a:ext>
                </a:extLst>
              </p:cNvPr>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3704;p8">
                <a:extLst>
                  <a:ext uri="{FF2B5EF4-FFF2-40B4-BE49-F238E27FC236}">
                    <a16:creationId xmlns:a16="http://schemas.microsoft.com/office/drawing/2014/main" id="{6C8708BB-2005-486E-E633-DC75B897C7E7}"/>
                  </a:ext>
                </a:extLst>
              </p:cNvPr>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3705;p8">
                <a:extLst>
                  <a:ext uri="{FF2B5EF4-FFF2-40B4-BE49-F238E27FC236}">
                    <a16:creationId xmlns:a16="http://schemas.microsoft.com/office/drawing/2014/main" id="{2B2F49C1-CABF-983B-CA2C-3AFF130AA7ED}"/>
                  </a:ext>
                </a:extLst>
              </p:cNvPr>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3706;p8">
                <a:extLst>
                  <a:ext uri="{FF2B5EF4-FFF2-40B4-BE49-F238E27FC236}">
                    <a16:creationId xmlns:a16="http://schemas.microsoft.com/office/drawing/2014/main" id="{6017571F-098E-5539-1A1C-A3347AA89A08}"/>
                  </a:ext>
                </a:extLst>
              </p:cNvPr>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3707;p8">
                <a:extLst>
                  <a:ext uri="{FF2B5EF4-FFF2-40B4-BE49-F238E27FC236}">
                    <a16:creationId xmlns:a16="http://schemas.microsoft.com/office/drawing/2014/main" id="{E55B4533-0CDE-EA8A-221B-3802A39E12FA}"/>
                  </a:ext>
                </a:extLst>
              </p:cNvPr>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3708;p8">
                <a:extLst>
                  <a:ext uri="{FF2B5EF4-FFF2-40B4-BE49-F238E27FC236}">
                    <a16:creationId xmlns:a16="http://schemas.microsoft.com/office/drawing/2014/main" id="{1382A134-41AB-5E78-2C8E-D852B546D68C}"/>
                  </a:ext>
                </a:extLst>
              </p:cNvPr>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3709;p8">
                <a:extLst>
                  <a:ext uri="{FF2B5EF4-FFF2-40B4-BE49-F238E27FC236}">
                    <a16:creationId xmlns:a16="http://schemas.microsoft.com/office/drawing/2014/main" id="{A9B8E99F-1DBD-BEDF-34C8-F9270063EB87}"/>
                  </a:ext>
                </a:extLst>
              </p:cNvPr>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3710;p8">
                <a:extLst>
                  <a:ext uri="{FF2B5EF4-FFF2-40B4-BE49-F238E27FC236}">
                    <a16:creationId xmlns:a16="http://schemas.microsoft.com/office/drawing/2014/main" id="{1C08DDCB-79AA-B7F5-7B0D-B6AC46AFF545}"/>
                  </a:ext>
                </a:extLst>
              </p:cNvPr>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3711;p8">
                <a:extLst>
                  <a:ext uri="{FF2B5EF4-FFF2-40B4-BE49-F238E27FC236}">
                    <a16:creationId xmlns:a16="http://schemas.microsoft.com/office/drawing/2014/main" id="{A01FADCA-4F96-10BA-B851-749315878E17}"/>
                  </a:ext>
                </a:extLst>
              </p:cNvPr>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3712;p8">
                <a:extLst>
                  <a:ext uri="{FF2B5EF4-FFF2-40B4-BE49-F238E27FC236}">
                    <a16:creationId xmlns:a16="http://schemas.microsoft.com/office/drawing/2014/main" id="{0B74D11B-CEFA-51FC-4ABE-631CD3EFB3EE}"/>
                  </a:ext>
                </a:extLst>
              </p:cNvPr>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3713;p8">
                <a:extLst>
                  <a:ext uri="{FF2B5EF4-FFF2-40B4-BE49-F238E27FC236}">
                    <a16:creationId xmlns:a16="http://schemas.microsoft.com/office/drawing/2014/main" id="{25D69928-762D-7996-DAA9-9F66C5B03920}"/>
                  </a:ext>
                </a:extLst>
              </p:cNvPr>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3714;p8">
                <a:extLst>
                  <a:ext uri="{FF2B5EF4-FFF2-40B4-BE49-F238E27FC236}">
                    <a16:creationId xmlns:a16="http://schemas.microsoft.com/office/drawing/2014/main" id="{F11C1CE6-C8A6-5274-3504-841DE10DC978}"/>
                  </a:ext>
                </a:extLst>
              </p:cNvPr>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3715;p8">
                <a:extLst>
                  <a:ext uri="{FF2B5EF4-FFF2-40B4-BE49-F238E27FC236}">
                    <a16:creationId xmlns:a16="http://schemas.microsoft.com/office/drawing/2014/main" id="{F38F374C-05DD-214A-A61F-80078BFE96FE}"/>
                  </a:ext>
                </a:extLst>
              </p:cNvPr>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3716;p8">
                <a:extLst>
                  <a:ext uri="{FF2B5EF4-FFF2-40B4-BE49-F238E27FC236}">
                    <a16:creationId xmlns:a16="http://schemas.microsoft.com/office/drawing/2014/main" id="{0ED1535B-F44D-F9A2-0599-653BEF05734C}"/>
                  </a:ext>
                </a:extLst>
              </p:cNvPr>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3717;p8">
                <a:extLst>
                  <a:ext uri="{FF2B5EF4-FFF2-40B4-BE49-F238E27FC236}">
                    <a16:creationId xmlns:a16="http://schemas.microsoft.com/office/drawing/2014/main" id="{BB5F4C21-4CB1-8516-B807-1E19A62E0762}"/>
                  </a:ext>
                </a:extLst>
              </p:cNvPr>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3718;p8">
                <a:extLst>
                  <a:ext uri="{FF2B5EF4-FFF2-40B4-BE49-F238E27FC236}">
                    <a16:creationId xmlns:a16="http://schemas.microsoft.com/office/drawing/2014/main" id="{EEAF631B-04CB-052C-A14F-A48B4BFDB18C}"/>
                  </a:ext>
                </a:extLst>
              </p:cNvPr>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3719;p8">
                <a:extLst>
                  <a:ext uri="{FF2B5EF4-FFF2-40B4-BE49-F238E27FC236}">
                    <a16:creationId xmlns:a16="http://schemas.microsoft.com/office/drawing/2014/main" id="{BE222C34-2D31-7FA8-8CE0-7ED63C411649}"/>
                  </a:ext>
                </a:extLst>
              </p:cNvPr>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3720;p8">
                <a:extLst>
                  <a:ext uri="{FF2B5EF4-FFF2-40B4-BE49-F238E27FC236}">
                    <a16:creationId xmlns:a16="http://schemas.microsoft.com/office/drawing/2014/main" id="{8C33E427-71AB-3323-4D27-7A11AFC03F0C}"/>
                  </a:ext>
                </a:extLst>
              </p:cNvPr>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3721;p8">
                <a:extLst>
                  <a:ext uri="{FF2B5EF4-FFF2-40B4-BE49-F238E27FC236}">
                    <a16:creationId xmlns:a16="http://schemas.microsoft.com/office/drawing/2014/main" id="{148D26A4-6E80-F928-9999-DC90339C7D69}"/>
                  </a:ext>
                </a:extLst>
              </p:cNvPr>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3722;p8">
                <a:extLst>
                  <a:ext uri="{FF2B5EF4-FFF2-40B4-BE49-F238E27FC236}">
                    <a16:creationId xmlns:a16="http://schemas.microsoft.com/office/drawing/2014/main" id="{5FB74204-0297-A9DD-1DFF-4D9D5B733AF4}"/>
                  </a:ext>
                </a:extLst>
              </p:cNvPr>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3723;p8">
                <a:extLst>
                  <a:ext uri="{FF2B5EF4-FFF2-40B4-BE49-F238E27FC236}">
                    <a16:creationId xmlns:a16="http://schemas.microsoft.com/office/drawing/2014/main" id="{B41D28D4-7B2E-5BD6-3972-DD3FC8C5D7C6}"/>
                  </a:ext>
                </a:extLst>
              </p:cNvPr>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3724;p8">
                <a:extLst>
                  <a:ext uri="{FF2B5EF4-FFF2-40B4-BE49-F238E27FC236}">
                    <a16:creationId xmlns:a16="http://schemas.microsoft.com/office/drawing/2014/main" id="{22DBB26F-9C4C-29CE-C37A-0B68FD47DE3D}"/>
                  </a:ext>
                </a:extLst>
              </p:cNvPr>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3725;p8">
                <a:extLst>
                  <a:ext uri="{FF2B5EF4-FFF2-40B4-BE49-F238E27FC236}">
                    <a16:creationId xmlns:a16="http://schemas.microsoft.com/office/drawing/2014/main" id="{1C16590A-1F6C-94B1-274A-6BB9B14A7799}"/>
                  </a:ext>
                </a:extLst>
              </p:cNvPr>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3726;p8">
                <a:extLst>
                  <a:ext uri="{FF2B5EF4-FFF2-40B4-BE49-F238E27FC236}">
                    <a16:creationId xmlns:a16="http://schemas.microsoft.com/office/drawing/2014/main" id="{908426E4-2DA8-3BD4-71D6-FBE1127390C7}"/>
                  </a:ext>
                </a:extLst>
              </p:cNvPr>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3727;p8">
                <a:extLst>
                  <a:ext uri="{FF2B5EF4-FFF2-40B4-BE49-F238E27FC236}">
                    <a16:creationId xmlns:a16="http://schemas.microsoft.com/office/drawing/2014/main" id="{D3A5EF71-3A2E-442E-37F4-FF62769E9B9B}"/>
                  </a:ext>
                </a:extLst>
              </p:cNvPr>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3728;p8">
                <a:extLst>
                  <a:ext uri="{FF2B5EF4-FFF2-40B4-BE49-F238E27FC236}">
                    <a16:creationId xmlns:a16="http://schemas.microsoft.com/office/drawing/2014/main" id="{722A46A6-4C10-10C4-DBA1-82A8C8FF0108}"/>
                  </a:ext>
                </a:extLst>
              </p:cNvPr>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3729;p8">
                <a:extLst>
                  <a:ext uri="{FF2B5EF4-FFF2-40B4-BE49-F238E27FC236}">
                    <a16:creationId xmlns:a16="http://schemas.microsoft.com/office/drawing/2014/main" id="{8D5C8D9B-7EB0-7AC2-5583-12E484AB3942}"/>
                  </a:ext>
                </a:extLst>
              </p:cNvPr>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3730;p8">
                <a:extLst>
                  <a:ext uri="{FF2B5EF4-FFF2-40B4-BE49-F238E27FC236}">
                    <a16:creationId xmlns:a16="http://schemas.microsoft.com/office/drawing/2014/main" id="{9B8B04EA-C44C-1C97-BEB2-0FC15C703D4E}"/>
                  </a:ext>
                </a:extLst>
              </p:cNvPr>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3731;p8">
                <a:extLst>
                  <a:ext uri="{FF2B5EF4-FFF2-40B4-BE49-F238E27FC236}">
                    <a16:creationId xmlns:a16="http://schemas.microsoft.com/office/drawing/2014/main" id="{4A56103B-B7DB-CDFE-78A1-E3C54D8F5CF6}"/>
                  </a:ext>
                </a:extLst>
              </p:cNvPr>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3732;p8">
                <a:extLst>
                  <a:ext uri="{FF2B5EF4-FFF2-40B4-BE49-F238E27FC236}">
                    <a16:creationId xmlns:a16="http://schemas.microsoft.com/office/drawing/2014/main" id="{6A09C53E-61F2-C622-E58D-E47377AC0C4D}"/>
                  </a:ext>
                </a:extLst>
              </p:cNvPr>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3733;p8">
                <a:extLst>
                  <a:ext uri="{FF2B5EF4-FFF2-40B4-BE49-F238E27FC236}">
                    <a16:creationId xmlns:a16="http://schemas.microsoft.com/office/drawing/2014/main" id="{E6325B23-EC0B-E0BB-ADDE-C60F32F8E20C}"/>
                  </a:ext>
                </a:extLst>
              </p:cNvPr>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3734;p8">
                <a:extLst>
                  <a:ext uri="{FF2B5EF4-FFF2-40B4-BE49-F238E27FC236}">
                    <a16:creationId xmlns:a16="http://schemas.microsoft.com/office/drawing/2014/main" id="{35A91F06-D844-C704-A602-FACE29810828}"/>
                  </a:ext>
                </a:extLst>
              </p:cNvPr>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3735;p8">
                <a:extLst>
                  <a:ext uri="{FF2B5EF4-FFF2-40B4-BE49-F238E27FC236}">
                    <a16:creationId xmlns:a16="http://schemas.microsoft.com/office/drawing/2014/main" id="{6CCAA187-CEA3-BC17-3072-D03373095912}"/>
                  </a:ext>
                </a:extLst>
              </p:cNvPr>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3736;p8">
                <a:extLst>
                  <a:ext uri="{FF2B5EF4-FFF2-40B4-BE49-F238E27FC236}">
                    <a16:creationId xmlns:a16="http://schemas.microsoft.com/office/drawing/2014/main" id="{30F78E37-CA4B-46EF-EA57-C1C440CA7C8C}"/>
                  </a:ext>
                </a:extLst>
              </p:cNvPr>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3737;p8">
                <a:extLst>
                  <a:ext uri="{FF2B5EF4-FFF2-40B4-BE49-F238E27FC236}">
                    <a16:creationId xmlns:a16="http://schemas.microsoft.com/office/drawing/2014/main" id="{8F5259A6-6BFF-2661-F7D4-3470FFDE81BC}"/>
                  </a:ext>
                </a:extLst>
              </p:cNvPr>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3738;p8">
                <a:extLst>
                  <a:ext uri="{FF2B5EF4-FFF2-40B4-BE49-F238E27FC236}">
                    <a16:creationId xmlns:a16="http://schemas.microsoft.com/office/drawing/2014/main" id="{A8554DCF-7D27-83AC-58F8-A35FEFF5CF28}"/>
                  </a:ext>
                </a:extLst>
              </p:cNvPr>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3739;p8">
                <a:extLst>
                  <a:ext uri="{FF2B5EF4-FFF2-40B4-BE49-F238E27FC236}">
                    <a16:creationId xmlns:a16="http://schemas.microsoft.com/office/drawing/2014/main" id="{9A87729D-214C-0AB0-5AB6-D52C1A7FAFF8}"/>
                  </a:ext>
                </a:extLst>
              </p:cNvPr>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3740;p8">
                <a:extLst>
                  <a:ext uri="{FF2B5EF4-FFF2-40B4-BE49-F238E27FC236}">
                    <a16:creationId xmlns:a16="http://schemas.microsoft.com/office/drawing/2014/main" id="{24BDB480-FA5C-B79B-17DB-BEBBA8A685FE}"/>
                  </a:ext>
                </a:extLst>
              </p:cNvPr>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3741;p8">
                <a:extLst>
                  <a:ext uri="{FF2B5EF4-FFF2-40B4-BE49-F238E27FC236}">
                    <a16:creationId xmlns:a16="http://schemas.microsoft.com/office/drawing/2014/main" id="{A3C50128-719F-5735-2D2C-AAAD4B803C1F}"/>
                  </a:ext>
                </a:extLst>
              </p:cNvPr>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3742;p8">
                <a:extLst>
                  <a:ext uri="{FF2B5EF4-FFF2-40B4-BE49-F238E27FC236}">
                    <a16:creationId xmlns:a16="http://schemas.microsoft.com/office/drawing/2014/main" id="{160FB08B-ACA0-4209-5917-2D77BB56C3BE}"/>
                  </a:ext>
                </a:extLst>
              </p:cNvPr>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3743;p8">
                <a:extLst>
                  <a:ext uri="{FF2B5EF4-FFF2-40B4-BE49-F238E27FC236}">
                    <a16:creationId xmlns:a16="http://schemas.microsoft.com/office/drawing/2014/main" id="{987D54DF-F788-4FF7-1215-A89AFEA07403}"/>
                  </a:ext>
                </a:extLst>
              </p:cNvPr>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3744;p8">
                <a:extLst>
                  <a:ext uri="{FF2B5EF4-FFF2-40B4-BE49-F238E27FC236}">
                    <a16:creationId xmlns:a16="http://schemas.microsoft.com/office/drawing/2014/main" id="{0B77B0C7-357A-ED55-70E6-314F33FCDC73}"/>
                  </a:ext>
                </a:extLst>
              </p:cNvPr>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3745;p8">
                <a:extLst>
                  <a:ext uri="{FF2B5EF4-FFF2-40B4-BE49-F238E27FC236}">
                    <a16:creationId xmlns:a16="http://schemas.microsoft.com/office/drawing/2014/main" id="{9FCF326F-DEE8-CE5D-A0FC-7FCC43049337}"/>
                  </a:ext>
                </a:extLst>
              </p:cNvPr>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3746;p8">
                <a:extLst>
                  <a:ext uri="{FF2B5EF4-FFF2-40B4-BE49-F238E27FC236}">
                    <a16:creationId xmlns:a16="http://schemas.microsoft.com/office/drawing/2014/main" id="{B9CE2B2E-77E0-4067-E46E-34B6ED263C24}"/>
                  </a:ext>
                </a:extLst>
              </p:cNvPr>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3747;p8">
                <a:extLst>
                  <a:ext uri="{FF2B5EF4-FFF2-40B4-BE49-F238E27FC236}">
                    <a16:creationId xmlns:a16="http://schemas.microsoft.com/office/drawing/2014/main" id="{4DB557A9-CD6F-8575-6557-2CFC81312786}"/>
                  </a:ext>
                </a:extLst>
              </p:cNvPr>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3748;p8">
                <a:extLst>
                  <a:ext uri="{FF2B5EF4-FFF2-40B4-BE49-F238E27FC236}">
                    <a16:creationId xmlns:a16="http://schemas.microsoft.com/office/drawing/2014/main" id="{C993F7B5-B985-AB0A-ED68-D07C555B1EEE}"/>
                  </a:ext>
                </a:extLst>
              </p:cNvPr>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3749;p8">
                <a:extLst>
                  <a:ext uri="{FF2B5EF4-FFF2-40B4-BE49-F238E27FC236}">
                    <a16:creationId xmlns:a16="http://schemas.microsoft.com/office/drawing/2014/main" id="{81A4C895-B46E-7AF3-B56A-1CC5CF4564A2}"/>
                  </a:ext>
                </a:extLst>
              </p:cNvPr>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3750;p8">
                <a:extLst>
                  <a:ext uri="{FF2B5EF4-FFF2-40B4-BE49-F238E27FC236}">
                    <a16:creationId xmlns:a16="http://schemas.microsoft.com/office/drawing/2014/main" id="{92A3D044-554E-7B07-8ECD-D7DDC406291B}"/>
                  </a:ext>
                </a:extLst>
              </p:cNvPr>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3751;p8">
                <a:extLst>
                  <a:ext uri="{FF2B5EF4-FFF2-40B4-BE49-F238E27FC236}">
                    <a16:creationId xmlns:a16="http://schemas.microsoft.com/office/drawing/2014/main" id="{136F811B-FC6D-4CA6-03C2-A84B8A67446D}"/>
                  </a:ext>
                </a:extLst>
              </p:cNvPr>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3752;p8">
                <a:extLst>
                  <a:ext uri="{FF2B5EF4-FFF2-40B4-BE49-F238E27FC236}">
                    <a16:creationId xmlns:a16="http://schemas.microsoft.com/office/drawing/2014/main" id="{72915AC3-0DB1-2D48-49B8-9CAC0231C35B}"/>
                  </a:ext>
                </a:extLst>
              </p:cNvPr>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3753;p8">
                <a:extLst>
                  <a:ext uri="{FF2B5EF4-FFF2-40B4-BE49-F238E27FC236}">
                    <a16:creationId xmlns:a16="http://schemas.microsoft.com/office/drawing/2014/main" id="{A9163833-2D50-4290-0CFA-50702D6889B7}"/>
                  </a:ext>
                </a:extLst>
              </p:cNvPr>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3754;p8">
                <a:extLst>
                  <a:ext uri="{FF2B5EF4-FFF2-40B4-BE49-F238E27FC236}">
                    <a16:creationId xmlns:a16="http://schemas.microsoft.com/office/drawing/2014/main" id="{D36F27CD-2EEE-19FE-762E-CC53B7641ECC}"/>
                  </a:ext>
                </a:extLst>
              </p:cNvPr>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3755;p8">
                <a:extLst>
                  <a:ext uri="{FF2B5EF4-FFF2-40B4-BE49-F238E27FC236}">
                    <a16:creationId xmlns:a16="http://schemas.microsoft.com/office/drawing/2014/main" id="{68ED30EB-A392-B44E-5E13-62BD5BA653EA}"/>
                  </a:ext>
                </a:extLst>
              </p:cNvPr>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3756;p8">
                <a:extLst>
                  <a:ext uri="{FF2B5EF4-FFF2-40B4-BE49-F238E27FC236}">
                    <a16:creationId xmlns:a16="http://schemas.microsoft.com/office/drawing/2014/main" id="{4588D1B3-8D2D-B09C-D1CA-0AFADA7C2674}"/>
                  </a:ext>
                </a:extLst>
              </p:cNvPr>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3757;p8">
                <a:extLst>
                  <a:ext uri="{FF2B5EF4-FFF2-40B4-BE49-F238E27FC236}">
                    <a16:creationId xmlns:a16="http://schemas.microsoft.com/office/drawing/2014/main" id="{487B5DE6-B7B2-DF5C-52E2-545B6D5C1AD2}"/>
                  </a:ext>
                </a:extLst>
              </p:cNvPr>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3758;p8">
                <a:extLst>
                  <a:ext uri="{FF2B5EF4-FFF2-40B4-BE49-F238E27FC236}">
                    <a16:creationId xmlns:a16="http://schemas.microsoft.com/office/drawing/2014/main" id="{9D5738D4-762E-6AEB-83B1-3E062748CC81}"/>
                  </a:ext>
                </a:extLst>
              </p:cNvPr>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3759;p8">
                <a:extLst>
                  <a:ext uri="{FF2B5EF4-FFF2-40B4-BE49-F238E27FC236}">
                    <a16:creationId xmlns:a16="http://schemas.microsoft.com/office/drawing/2014/main" id="{3B56F4E9-2B3A-BD57-15D0-460E01328BE0}"/>
                  </a:ext>
                </a:extLst>
              </p:cNvPr>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3760;p8">
                <a:extLst>
                  <a:ext uri="{FF2B5EF4-FFF2-40B4-BE49-F238E27FC236}">
                    <a16:creationId xmlns:a16="http://schemas.microsoft.com/office/drawing/2014/main" id="{04DDF7FC-8CA9-8937-A3C2-8CF75D6AC54F}"/>
                  </a:ext>
                </a:extLst>
              </p:cNvPr>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3761;p8">
                <a:extLst>
                  <a:ext uri="{FF2B5EF4-FFF2-40B4-BE49-F238E27FC236}">
                    <a16:creationId xmlns:a16="http://schemas.microsoft.com/office/drawing/2014/main" id="{0E287605-9ACB-934C-7F9C-AEA5D5E2CE75}"/>
                  </a:ext>
                </a:extLst>
              </p:cNvPr>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3762;p8">
                <a:extLst>
                  <a:ext uri="{FF2B5EF4-FFF2-40B4-BE49-F238E27FC236}">
                    <a16:creationId xmlns:a16="http://schemas.microsoft.com/office/drawing/2014/main" id="{124838F9-8181-326D-0FFC-0D2D4D4AC646}"/>
                  </a:ext>
                </a:extLst>
              </p:cNvPr>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3763;p8">
                <a:extLst>
                  <a:ext uri="{FF2B5EF4-FFF2-40B4-BE49-F238E27FC236}">
                    <a16:creationId xmlns:a16="http://schemas.microsoft.com/office/drawing/2014/main" id="{7621CE6B-221C-A358-31D4-CF893D468822}"/>
                  </a:ext>
                </a:extLst>
              </p:cNvPr>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3764;p8">
                <a:extLst>
                  <a:ext uri="{FF2B5EF4-FFF2-40B4-BE49-F238E27FC236}">
                    <a16:creationId xmlns:a16="http://schemas.microsoft.com/office/drawing/2014/main" id="{16607D58-6F67-AB49-1170-1F03EB3F1FD5}"/>
                  </a:ext>
                </a:extLst>
              </p:cNvPr>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3765;p8">
                <a:extLst>
                  <a:ext uri="{FF2B5EF4-FFF2-40B4-BE49-F238E27FC236}">
                    <a16:creationId xmlns:a16="http://schemas.microsoft.com/office/drawing/2014/main" id="{F7373F0D-3656-5FE0-A604-3003EAC98B58}"/>
                  </a:ext>
                </a:extLst>
              </p:cNvPr>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3766;p8">
                <a:extLst>
                  <a:ext uri="{FF2B5EF4-FFF2-40B4-BE49-F238E27FC236}">
                    <a16:creationId xmlns:a16="http://schemas.microsoft.com/office/drawing/2014/main" id="{8AAB6374-24E4-B2BB-20A9-2F070C03E478}"/>
                  </a:ext>
                </a:extLst>
              </p:cNvPr>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3767;p8">
                <a:extLst>
                  <a:ext uri="{FF2B5EF4-FFF2-40B4-BE49-F238E27FC236}">
                    <a16:creationId xmlns:a16="http://schemas.microsoft.com/office/drawing/2014/main" id="{D93CF74F-341C-3964-829B-B7155C5E8C2B}"/>
                  </a:ext>
                </a:extLst>
              </p:cNvPr>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3768;p8">
                <a:extLst>
                  <a:ext uri="{FF2B5EF4-FFF2-40B4-BE49-F238E27FC236}">
                    <a16:creationId xmlns:a16="http://schemas.microsoft.com/office/drawing/2014/main" id="{F3EB3F7F-F02E-9541-D0A9-2E176BDBB1BD}"/>
                  </a:ext>
                </a:extLst>
              </p:cNvPr>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3769;p8">
                <a:extLst>
                  <a:ext uri="{FF2B5EF4-FFF2-40B4-BE49-F238E27FC236}">
                    <a16:creationId xmlns:a16="http://schemas.microsoft.com/office/drawing/2014/main" id="{1DBAE7BD-8763-1AAC-C55E-3D3CFDCE8103}"/>
                  </a:ext>
                </a:extLst>
              </p:cNvPr>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3770;p8">
                <a:extLst>
                  <a:ext uri="{FF2B5EF4-FFF2-40B4-BE49-F238E27FC236}">
                    <a16:creationId xmlns:a16="http://schemas.microsoft.com/office/drawing/2014/main" id="{E5EB9DF3-B48B-45AC-DA4F-F5E68360F869}"/>
                  </a:ext>
                </a:extLst>
              </p:cNvPr>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3771;p8">
                <a:extLst>
                  <a:ext uri="{FF2B5EF4-FFF2-40B4-BE49-F238E27FC236}">
                    <a16:creationId xmlns:a16="http://schemas.microsoft.com/office/drawing/2014/main" id="{F7813BEC-09E6-2F0C-6C2F-5733C2E842F7}"/>
                  </a:ext>
                </a:extLst>
              </p:cNvPr>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3772;p8">
                <a:extLst>
                  <a:ext uri="{FF2B5EF4-FFF2-40B4-BE49-F238E27FC236}">
                    <a16:creationId xmlns:a16="http://schemas.microsoft.com/office/drawing/2014/main" id="{9965CB5C-725F-EF4B-C059-191A9F74745B}"/>
                  </a:ext>
                </a:extLst>
              </p:cNvPr>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3773;p8">
                <a:extLst>
                  <a:ext uri="{FF2B5EF4-FFF2-40B4-BE49-F238E27FC236}">
                    <a16:creationId xmlns:a16="http://schemas.microsoft.com/office/drawing/2014/main" id="{FF6BEB9B-0BCF-0DDA-61A3-1B42DFF657FA}"/>
                  </a:ext>
                </a:extLst>
              </p:cNvPr>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3774;p8">
                <a:extLst>
                  <a:ext uri="{FF2B5EF4-FFF2-40B4-BE49-F238E27FC236}">
                    <a16:creationId xmlns:a16="http://schemas.microsoft.com/office/drawing/2014/main" id="{C9C3BF35-2D7D-2183-F48A-0B17182F1EFC}"/>
                  </a:ext>
                </a:extLst>
              </p:cNvPr>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3775;p8">
                <a:extLst>
                  <a:ext uri="{FF2B5EF4-FFF2-40B4-BE49-F238E27FC236}">
                    <a16:creationId xmlns:a16="http://schemas.microsoft.com/office/drawing/2014/main" id="{E4E88154-F9DA-190D-40E0-E571137130DC}"/>
                  </a:ext>
                </a:extLst>
              </p:cNvPr>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3776;p8">
                <a:extLst>
                  <a:ext uri="{FF2B5EF4-FFF2-40B4-BE49-F238E27FC236}">
                    <a16:creationId xmlns:a16="http://schemas.microsoft.com/office/drawing/2014/main" id="{38B63D92-42D3-21FA-F44B-7C3F0C38F1EF}"/>
                  </a:ext>
                </a:extLst>
              </p:cNvPr>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3777;p8">
                <a:extLst>
                  <a:ext uri="{FF2B5EF4-FFF2-40B4-BE49-F238E27FC236}">
                    <a16:creationId xmlns:a16="http://schemas.microsoft.com/office/drawing/2014/main" id="{5D809B9E-3D7A-C8DE-9460-39132B8A8E87}"/>
                  </a:ext>
                </a:extLst>
              </p:cNvPr>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3778;p8">
                <a:extLst>
                  <a:ext uri="{FF2B5EF4-FFF2-40B4-BE49-F238E27FC236}">
                    <a16:creationId xmlns:a16="http://schemas.microsoft.com/office/drawing/2014/main" id="{1E81CFFA-AD4C-78C5-FDC8-9F70CAFC2460}"/>
                  </a:ext>
                </a:extLst>
              </p:cNvPr>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3779;p8">
                <a:extLst>
                  <a:ext uri="{FF2B5EF4-FFF2-40B4-BE49-F238E27FC236}">
                    <a16:creationId xmlns:a16="http://schemas.microsoft.com/office/drawing/2014/main" id="{CA02CBF3-DD6A-C9C4-B41C-ECED1E18B7E3}"/>
                  </a:ext>
                </a:extLst>
              </p:cNvPr>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3780;p8">
                <a:extLst>
                  <a:ext uri="{FF2B5EF4-FFF2-40B4-BE49-F238E27FC236}">
                    <a16:creationId xmlns:a16="http://schemas.microsoft.com/office/drawing/2014/main" id="{9C8502B6-4349-9D4C-1ED7-7DB2CE022DBB}"/>
                  </a:ext>
                </a:extLst>
              </p:cNvPr>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3781;p8">
                <a:extLst>
                  <a:ext uri="{FF2B5EF4-FFF2-40B4-BE49-F238E27FC236}">
                    <a16:creationId xmlns:a16="http://schemas.microsoft.com/office/drawing/2014/main" id="{4E45ACEA-6AE8-008A-CF2D-79716E9D8652}"/>
                  </a:ext>
                </a:extLst>
              </p:cNvPr>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3782;p8">
                <a:extLst>
                  <a:ext uri="{FF2B5EF4-FFF2-40B4-BE49-F238E27FC236}">
                    <a16:creationId xmlns:a16="http://schemas.microsoft.com/office/drawing/2014/main" id="{FBC30F42-A7DA-5087-F319-1A985E7DC95B}"/>
                  </a:ext>
                </a:extLst>
              </p:cNvPr>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3783;p8">
                <a:extLst>
                  <a:ext uri="{FF2B5EF4-FFF2-40B4-BE49-F238E27FC236}">
                    <a16:creationId xmlns:a16="http://schemas.microsoft.com/office/drawing/2014/main" id="{23FAE4B9-04F0-20F7-C0B2-22FB2D1AEC2D}"/>
                  </a:ext>
                </a:extLst>
              </p:cNvPr>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3784;p8">
                <a:extLst>
                  <a:ext uri="{FF2B5EF4-FFF2-40B4-BE49-F238E27FC236}">
                    <a16:creationId xmlns:a16="http://schemas.microsoft.com/office/drawing/2014/main" id="{D9D94594-F74B-30D2-25EA-55670B4E88BA}"/>
                  </a:ext>
                </a:extLst>
              </p:cNvPr>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3785;p8">
                <a:extLst>
                  <a:ext uri="{FF2B5EF4-FFF2-40B4-BE49-F238E27FC236}">
                    <a16:creationId xmlns:a16="http://schemas.microsoft.com/office/drawing/2014/main" id="{87F12A64-F6EB-B02F-CFF8-1713858E7887}"/>
                  </a:ext>
                </a:extLst>
              </p:cNvPr>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3786;p8">
                <a:extLst>
                  <a:ext uri="{FF2B5EF4-FFF2-40B4-BE49-F238E27FC236}">
                    <a16:creationId xmlns:a16="http://schemas.microsoft.com/office/drawing/2014/main" id="{CFD26B27-4EEC-0379-2D56-4F6153E722D1}"/>
                  </a:ext>
                </a:extLst>
              </p:cNvPr>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3787;p8">
                <a:extLst>
                  <a:ext uri="{FF2B5EF4-FFF2-40B4-BE49-F238E27FC236}">
                    <a16:creationId xmlns:a16="http://schemas.microsoft.com/office/drawing/2014/main" id="{21B4C57C-8B64-000C-429D-7C6789B3A784}"/>
                  </a:ext>
                </a:extLst>
              </p:cNvPr>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3788;p8">
                <a:extLst>
                  <a:ext uri="{FF2B5EF4-FFF2-40B4-BE49-F238E27FC236}">
                    <a16:creationId xmlns:a16="http://schemas.microsoft.com/office/drawing/2014/main" id="{BE84570D-0F6C-F257-F10F-3243D686D6AF}"/>
                  </a:ext>
                </a:extLst>
              </p:cNvPr>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3789;p8">
                <a:extLst>
                  <a:ext uri="{FF2B5EF4-FFF2-40B4-BE49-F238E27FC236}">
                    <a16:creationId xmlns:a16="http://schemas.microsoft.com/office/drawing/2014/main" id="{C397AE25-0BA6-35A7-CA92-4C9AF93FA402}"/>
                  </a:ext>
                </a:extLst>
              </p:cNvPr>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3790;p8">
                <a:extLst>
                  <a:ext uri="{FF2B5EF4-FFF2-40B4-BE49-F238E27FC236}">
                    <a16:creationId xmlns:a16="http://schemas.microsoft.com/office/drawing/2014/main" id="{4C34DCD0-CF19-4E90-FF86-96B6E0B0CF8A}"/>
                  </a:ext>
                </a:extLst>
              </p:cNvPr>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3791;p8">
                <a:extLst>
                  <a:ext uri="{FF2B5EF4-FFF2-40B4-BE49-F238E27FC236}">
                    <a16:creationId xmlns:a16="http://schemas.microsoft.com/office/drawing/2014/main" id="{966C9516-9CF7-0CE7-71CE-44D8C65E279B}"/>
                  </a:ext>
                </a:extLst>
              </p:cNvPr>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3792;p8">
                <a:extLst>
                  <a:ext uri="{FF2B5EF4-FFF2-40B4-BE49-F238E27FC236}">
                    <a16:creationId xmlns:a16="http://schemas.microsoft.com/office/drawing/2014/main" id="{CDA65ECB-0AD1-D15B-5360-45CA28E70269}"/>
                  </a:ext>
                </a:extLst>
              </p:cNvPr>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3793;p8">
                <a:extLst>
                  <a:ext uri="{FF2B5EF4-FFF2-40B4-BE49-F238E27FC236}">
                    <a16:creationId xmlns:a16="http://schemas.microsoft.com/office/drawing/2014/main" id="{FA636D7A-B39E-E987-329E-15038712EBD9}"/>
                  </a:ext>
                </a:extLst>
              </p:cNvPr>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3794;p8">
                <a:extLst>
                  <a:ext uri="{FF2B5EF4-FFF2-40B4-BE49-F238E27FC236}">
                    <a16:creationId xmlns:a16="http://schemas.microsoft.com/office/drawing/2014/main" id="{CD2ACB5D-21B0-2A06-76B0-5489B284DC31}"/>
                  </a:ext>
                </a:extLst>
              </p:cNvPr>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3795;p8">
                <a:extLst>
                  <a:ext uri="{FF2B5EF4-FFF2-40B4-BE49-F238E27FC236}">
                    <a16:creationId xmlns:a16="http://schemas.microsoft.com/office/drawing/2014/main" id="{4A768BAA-0C2E-A0F5-1400-4EAADA4C77AE}"/>
                  </a:ext>
                </a:extLst>
              </p:cNvPr>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3796;p8">
                <a:extLst>
                  <a:ext uri="{FF2B5EF4-FFF2-40B4-BE49-F238E27FC236}">
                    <a16:creationId xmlns:a16="http://schemas.microsoft.com/office/drawing/2014/main" id="{BCB2ACDE-1C0E-7D25-E1C7-7385CAAB054C}"/>
                  </a:ext>
                </a:extLst>
              </p:cNvPr>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3797;p8">
                <a:extLst>
                  <a:ext uri="{FF2B5EF4-FFF2-40B4-BE49-F238E27FC236}">
                    <a16:creationId xmlns:a16="http://schemas.microsoft.com/office/drawing/2014/main" id="{FD4A3D9B-D55A-6229-9473-F5963263DB01}"/>
                  </a:ext>
                </a:extLst>
              </p:cNvPr>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3798;p8">
                <a:extLst>
                  <a:ext uri="{FF2B5EF4-FFF2-40B4-BE49-F238E27FC236}">
                    <a16:creationId xmlns:a16="http://schemas.microsoft.com/office/drawing/2014/main" id="{25CDB4C9-A1EF-BB77-B505-305A027CB42C}"/>
                  </a:ext>
                </a:extLst>
              </p:cNvPr>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3799;p8">
                <a:extLst>
                  <a:ext uri="{FF2B5EF4-FFF2-40B4-BE49-F238E27FC236}">
                    <a16:creationId xmlns:a16="http://schemas.microsoft.com/office/drawing/2014/main" id="{0B0A54F2-4C96-020F-A1D4-CBF510F3498F}"/>
                  </a:ext>
                </a:extLst>
              </p:cNvPr>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3800;p8">
                <a:extLst>
                  <a:ext uri="{FF2B5EF4-FFF2-40B4-BE49-F238E27FC236}">
                    <a16:creationId xmlns:a16="http://schemas.microsoft.com/office/drawing/2014/main" id="{3E552084-D6A9-F76F-E45B-0E0B7A343DF0}"/>
                  </a:ext>
                </a:extLst>
              </p:cNvPr>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3801;p8">
                <a:extLst>
                  <a:ext uri="{FF2B5EF4-FFF2-40B4-BE49-F238E27FC236}">
                    <a16:creationId xmlns:a16="http://schemas.microsoft.com/office/drawing/2014/main" id="{9187DB0A-A2AB-5AEA-74E5-542921D9C6DF}"/>
                  </a:ext>
                </a:extLst>
              </p:cNvPr>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3802;p8">
                <a:extLst>
                  <a:ext uri="{FF2B5EF4-FFF2-40B4-BE49-F238E27FC236}">
                    <a16:creationId xmlns:a16="http://schemas.microsoft.com/office/drawing/2014/main" id="{D55460D6-6008-625C-095E-19D3FA224797}"/>
                  </a:ext>
                </a:extLst>
              </p:cNvPr>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3803;p8">
                <a:extLst>
                  <a:ext uri="{FF2B5EF4-FFF2-40B4-BE49-F238E27FC236}">
                    <a16:creationId xmlns:a16="http://schemas.microsoft.com/office/drawing/2014/main" id="{B91B22D2-FDFF-8F42-8D52-ACF9019D721E}"/>
                  </a:ext>
                </a:extLst>
              </p:cNvPr>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3804;p8">
                <a:extLst>
                  <a:ext uri="{FF2B5EF4-FFF2-40B4-BE49-F238E27FC236}">
                    <a16:creationId xmlns:a16="http://schemas.microsoft.com/office/drawing/2014/main" id="{2550AE9F-C681-F084-4605-E3F809427C84}"/>
                  </a:ext>
                </a:extLst>
              </p:cNvPr>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3805;p8">
                <a:extLst>
                  <a:ext uri="{FF2B5EF4-FFF2-40B4-BE49-F238E27FC236}">
                    <a16:creationId xmlns:a16="http://schemas.microsoft.com/office/drawing/2014/main" id="{50038E28-79A1-4297-A15D-91FECA59533A}"/>
                  </a:ext>
                </a:extLst>
              </p:cNvPr>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3806;p8">
                <a:extLst>
                  <a:ext uri="{FF2B5EF4-FFF2-40B4-BE49-F238E27FC236}">
                    <a16:creationId xmlns:a16="http://schemas.microsoft.com/office/drawing/2014/main" id="{EC67B2EC-9BD4-EDB6-6B23-94A16DE170A4}"/>
                  </a:ext>
                </a:extLst>
              </p:cNvPr>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3807;p8">
                <a:extLst>
                  <a:ext uri="{FF2B5EF4-FFF2-40B4-BE49-F238E27FC236}">
                    <a16:creationId xmlns:a16="http://schemas.microsoft.com/office/drawing/2014/main" id="{57036AB8-68F8-0160-1195-815F9D97F20F}"/>
                  </a:ext>
                </a:extLst>
              </p:cNvPr>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3808;p8">
                <a:extLst>
                  <a:ext uri="{FF2B5EF4-FFF2-40B4-BE49-F238E27FC236}">
                    <a16:creationId xmlns:a16="http://schemas.microsoft.com/office/drawing/2014/main" id="{25334D0C-CD56-377F-54DC-807B56DA5AA7}"/>
                  </a:ext>
                </a:extLst>
              </p:cNvPr>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3809;p8">
                <a:extLst>
                  <a:ext uri="{FF2B5EF4-FFF2-40B4-BE49-F238E27FC236}">
                    <a16:creationId xmlns:a16="http://schemas.microsoft.com/office/drawing/2014/main" id="{E57A1E42-F007-4E58-26C0-3B05C3826BD3}"/>
                  </a:ext>
                </a:extLst>
              </p:cNvPr>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3810;p8">
                <a:extLst>
                  <a:ext uri="{FF2B5EF4-FFF2-40B4-BE49-F238E27FC236}">
                    <a16:creationId xmlns:a16="http://schemas.microsoft.com/office/drawing/2014/main" id="{55983E85-C5D8-9ECD-2D6E-5BE20FFF1226}"/>
                  </a:ext>
                </a:extLst>
              </p:cNvPr>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3811;p8">
                <a:extLst>
                  <a:ext uri="{FF2B5EF4-FFF2-40B4-BE49-F238E27FC236}">
                    <a16:creationId xmlns:a16="http://schemas.microsoft.com/office/drawing/2014/main" id="{FF88AB2F-1E1D-CF97-1A15-8EEF39FCEAD2}"/>
                  </a:ext>
                </a:extLst>
              </p:cNvPr>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3812;p8">
                <a:extLst>
                  <a:ext uri="{FF2B5EF4-FFF2-40B4-BE49-F238E27FC236}">
                    <a16:creationId xmlns:a16="http://schemas.microsoft.com/office/drawing/2014/main" id="{42A08020-9AB5-779F-576D-95387B8D90D7}"/>
                  </a:ext>
                </a:extLst>
              </p:cNvPr>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3813;p8">
                <a:extLst>
                  <a:ext uri="{FF2B5EF4-FFF2-40B4-BE49-F238E27FC236}">
                    <a16:creationId xmlns:a16="http://schemas.microsoft.com/office/drawing/2014/main" id="{3CC3E73F-636E-4658-112F-DBE7668643E4}"/>
                  </a:ext>
                </a:extLst>
              </p:cNvPr>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3814;p8">
                <a:extLst>
                  <a:ext uri="{FF2B5EF4-FFF2-40B4-BE49-F238E27FC236}">
                    <a16:creationId xmlns:a16="http://schemas.microsoft.com/office/drawing/2014/main" id="{C254E224-ED31-B31D-7F40-16745CCCC59F}"/>
                  </a:ext>
                </a:extLst>
              </p:cNvPr>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3815;p8">
                <a:extLst>
                  <a:ext uri="{FF2B5EF4-FFF2-40B4-BE49-F238E27FC236}">
                    <a16:creationId xmlns:a16="http://schemas.microsoft.com/office/drawing/2014/main" id="{9EADC9C8-230F-8256-CE0D-94A6DDD30A37}"/>
                  </a:ext>
                </a:extLst>
              </p:cNvPr>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3816;p8">
                <a:extLst>
                  <a:ext uri="{FF2B5EF4-FFF2-40B4-BE49-F238E27FC236}">
                    <a16:creationId xmlns:a16="http://schemas.microsoft.com/office/drawing/2014/main" id="{21CE7B2C-78FD-6B33-681A-47A1FCADABC2}"/>
                  </a:ext>
                </a:extLst>
              </p:cNvPr>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3817;p8">
                <a:extLst>
                  <a:ext uri="{FF2B5EF4-FFF2-40B4-BE49-F238E27FC236}">
                    <a16:creationId xmlns:a16="http://schemas.microsoft.com/office/drawing/2014/main" id="{CD79D048-469B-BDBE-1575-C4047AE6BC8C}"/>
                  </a:ext>
                </a:extLst>
              </p:cNvPr>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3818;p8">
                <a:extLst>
                  <a:ext uri="{FF2B5EF4-FFF2-40B4-BE49-F238E27FC236}">
                    <a16:creationId xmlns:a16="http://schemas.microsoft.com/office/drawing/2014/main" id="{7910F623-34AA-D86C-FEDC-F7CA639FA1B0}"/>
                  </a:ext>
                </a:extLst>
              </p:cNvPr>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3819;p8">
                <a:extLst>
                  <a:ext uri="{FF2B5EF4-FFF2-40B4-BE49-F238E27FC236}">
                    <a16:creationId xmlns:a16="http://schemas.microsoft.com/office/drawing/2014/main" id="{B0DB1167-DD91-9440-1B9E-9AD17E1B752B}"/>
                  </a:ext>
                </a:extLst>
              </p:cNvPr>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3820;p8">
                <a:extLst>
                  <a:ext uri="{FF2B5EF4-FFF2-40B4-BE49-F238E27FC236}">
                    <a16:creationId xmlns:a16="http://schemas.microsoft.com/office/drawing/2014/main" id="{316379A3-F174-8D23-6C98-1F256D4B46F5}"/>
                  </a:ext>
                </a:extLst>
              </p:cNvPr>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3821;p8">
                <a:extLst>
                  <a:ext uri="{FF2B5EF4-FFF2-40B4-BE49-F238E27FC236}">
                    <a16:creationId xmlns:a16="http://schemas.microsoft.com/office/drawing/2014/main" id="{D0E35AE9-2BD9-45B1-6B85-1550D9F12FF3}"/>
                  </a:ext>
                </a:extLst>
              </p:cNvPr>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3822;p8">
                <a:extLst>
                  <a:ext uri="{FF2B5EF4-FFF2-40B4-BE49-F238E27FC236}">
                    <a16:creationId xmlns:a16="http://schemas.microsoft.com/office/drawing/2014/main" id="{DA7F7D9B-855F-CD65-B61E-95EEEFEB46B7}"/>
                  </a:ext>
                </a:extLst>
              </p:cNvPr>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3823;p8">
                <a:extLst>
                  <a:ext uri="{FF2B5EF4-FFF2-40B4-BE49-F238E27FC236}">
                    <a16:creationId xmlns:a16="http://schemas.microsoft.com/office/drawing/2014/main" id="{AFDFCDEE-23D9-AB0D-915E-EEF2BA2FB8D2}"/>
                  </a:ext>
                </a:extLst>
              </p:cNvPr>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3824;p8">
                <a:extLst>
                  <a:ext uri="{FF2B5EF4-FFF2-40B4-BE49-F238E27FC236}">
                    <a16:creationId xmlns:a16="http://schemas.microsoft.com/office/drawing/2014/main" id="{DD436A5F-AC03-6ACC-792A-871D147D1F92}"/>
                  </a:ext>
                </a:extLst>
              </p:cNvPr>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3825;p8">
                <a:extLst>
                  <a:ext uri="{FF2B5EF4-FFF2-40B4-BE49-F238E27FC236}">
                    <a16:creationId xmlns:a16="http://schemas.microsoft.com/office/drawing/2014/main" id="{989B7E75-61D6-02F6-E3DD-2358BE4EA44C}"/>
                  </a:ext>
                </a:extLst>
              </p:cNvPr>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3826;p8">
                <a:extLst>
                  <a:ext uri="{FF2B5EF4-FFF2-40B4-BE49-F238E27FC236}">
                    <a16:creationId xmlns:a16="http://schemas.microsoft.com/office/drawing/2014/main" id="{CD8A1D83-CC7B-8227-46B5-E3D0FE892CA8}"/>
                  </a:ext>
                </a:extLst>
              </p:cNvPr>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3827;p8">
                <a:extLst>
                  <a:ext uri="{FF2B5EF4-FFF2-40B4-BE49-F238E27FC236}">
                    <a16:creationId xmlns:a16="http://schemas.microsoft.com/office/drawing/2014/main" id="{8D03C48F-90C0-B805-3C82-961DA67C0138}"/>
                  </a:ext>
                </a:extLst>
              </p:cNvPr>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3828;p8">
                <a:extLst>
                  <a:ext uri="{FF2B5EF4-FFF2-40B4-BE49-F238E27FC236}">
                    <a16:creationId xmlns:a16="http://schemas.microsoft.com/office/drawing/2014/main" id="{F33B6167-4EC2-C2E6-04F3-ACB9CFE07D15}"/>
                  </a:ext>
                </a:extLst>
              </p:cNvPr>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3829;p8">
                <a:extLst>
                  <a:ext uri="{FF2B5EF4-FFF2-40B4-BE49-F238E27FC236}">
                    <a16:creationId xmlns:a16="http://schemas.microsoft.com/office/drawing/2014/main" id="{2EC32311-A93F-A214-DA62-704F69612654}"/>
                  </a:ext>
                </a:extLst>
              </p:cNvPr>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3830;p8">
                <a:extLst>
                  <a:ext uri="{FF2B5EF4-FFF2-40B4-BE49-F238E27FC236}">
                    <a16:creationId xmlns:a16="http://schemas.microsoft.com/office/drawing/2014/main" id="{F95C71F4-5490-2ABB-8157-32DAD273E379}"/>
                  </a:ext>
                </a:extLst>
              </p:cNvPr>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3831;p8">
                <a:extLst>
                  <a:ext uri="{FF2B5EF4-FFF2-40B4-BE49-F238E27FC236}">
                    <a16:creationId xmlns:a16="http://schemas.microsoft.com/office/drawing/2014/main" id="{3B326706-AD35-DA76-F450-B650A62D38AF}"/>
                  </a:ext>
                </a:extLst>
              </p:cNvPr>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3832;p8">
                <a:extLst>
                  <a:ext uri="{FF2B5EF4-FFF2-40B4-BE49-F238E27FC236}">
                    <a16:creationId xmlns:a16="http://schemas.microsoft.com/office/drawing/2014/main" id="{025A137C-BC44-1262-B349-C21E3479FF9B}"/>
                  </a:ext>
                </a:extLst>
              </p:cNvPr>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3833;p8">
                <a:extLst>
                  <a:ext uri="{FF2B5EF4-FFF2-40B4-BE49-F238E27FC236}">
                    <a16:creationId xmlns:a16="http://schemas.microsoft.com/office/drawing/2014/main" id="{2A0FE332-E446-A83E-F729-C1A5889D73F7}"/>
                  </a:ext>
                </a:extLst>
              </p:cNvPr>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3834;p8">
                <a:extLst>
                  <a:ext uri="{FF2B5EF4-FFF2-40B4-BE49-F238E27FC236}">
                    <a16:creationId xmlns:a16="http://schemas.microsoft.com/office/drawing/2014/main" id="{54F318E3-30F6-1F0D-75B8-9A0B1B081A58}"/>
                  </a:ext>
                </a:extLst>
              </p:cNvPr>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3835;p8">
                <a:extLst>
                  <a:ext uri="{FF2B5EF4-FFF2-40B4-BE49-F238E27FC236}">
                    <a16:creationId xmlns:a16="http://schemas.microsoft.com/office/drawing/2014/main" id="{40E91CC8-76B8-7C6C-5B6E-C262EDE0D5DB}"/>
                  </a:ext>
                </a:extLst>
              </p:cNvPr>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3836;p8">
                <a:extLst>
                  <a:ext uri="{FF2B5EF4-FFF2-40B4-BE49-F238E27FC236}">
                    <a16:creationId xmlns:a16="http://schemas.microsoft.com/office/drawing/2014/main" id="{8A50F0C0-6EEF-5D14-7345-447B472EE83D}"/>
                  </a:ext>
                </a:extLst>
              </p:cNvPr>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3837;p8">
                <a:extLst>
                  <a:ext uri="{FF2B5EF4-FFF2-40B4-BE49-F238E27FC236}">
                    <a16:creationId xmlns:a16="http://schemas.microsoft.com/office/drawing/2014/main" id="{B474A0E5-DC95-116B-937E-22C2863FF9CE}"/>
                  </a:ext>
                </a:extLst>
              </p:cNvPr>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3838;p8">
                <a:extLst>
                  <a:ext uri="{FF2B5EF4-FFF2-40B4-BE49-F238E27FC236}">
                    <a16:creationId xmlns:a16="http://schemas.microsoft.com/office/drawing/2014/main" id="{4F579D2D-7FDF-C61E-4B49-6CE82ED91A60}"/>
                  </a:ext>
                </a:extLst>
              </p:cNvPr>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3839;p8">
                <a:extLst>
                  <a:ext uri="{FF2B5EF4-FFF2-40B4-BE49-F238E27FC236}">
                    <a16:creationId xmlns:a16="http://schemas.microsoft.com/office/drawing/2014/main" id="{167385E5-6F13-CFC7-B6CF-05C63A52E005}"/>
                  </a:ext>
                </a:extLst>
              </p:cNvPr>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3840;p8">
                <a:extLst>
                  <a:ext uri="{FF2B5EF4-FFF2-40B4-BE49-F238E27FC236}">
                    <a16:creationId xmlns:a16="http://schemas.microsoft.com/office/drawing/2014/main" id="{2CF07F10-420E-AB42-FCE9-27EFB8CCD072}"/>
                  </a:ext>
                </a:extLst>
              </p:cNvPr>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3841;p8">
                <a:extLst>
                  <a:ext uri="{FF2B5EF4-FFF2-40B4-BE49-F238E27FC236}">
                    <a16:creationId xmlns:a16="http://schemas.microsoft.com/office/drawing/2014/main" id="{A14BDE08-1940-EAAE-D5B0-F3D532226BDE}"/>
                  </a:ext>
                </a:extLst>
              </p:cNvPr>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3842;p8">
                <a:extLst>
                  <a:ext uri="{FF2B5EF4-FFF2-40B4-BE49-F238E27FC236}">
                    <a16:creationId xmlns:a16="http://schemas.microsoft.com/office/drawing/2014/main" id="{FBB846F2-D1E6-3DAE-731E-01C95E596B7A}"/>
                  </a:ext>
                </a:extLst>
              </p:cNvPr>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3843;p8">
                <a:extLst>
                  <a:ext uri="{FF2B5EF4-FFF2-40B4-BE49-F238E27FC236}">
                    <a16:creationId xmlns:a16="http://schemas.microsoft.com/office/drawing/2014/main" id="{40353F7C-2D9D-C3A5-FAF8-6F3AE5429EC2}"/>
                  </a:ext>
                </a:extLst>
              </p:cNvPr>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3844;p8">
                <a:extLst>
                  <a:ext uri="{FF2B5EF4-FFF2-40B4-BE49-F238E27FC236}">
                    <a16:creationId xmlns:a16="http://schemas.microsoft.com/office/drawing/2014/main" id="{43FDA0F7-450D-9479-728C-0F839E4EA20E}"/>
                  </a:ext>
                </a:extLst>
              </p:cNvPr>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3845;p8">
                <a:extLst>
                  <a:ext uri="{FF2B5EF4-FFF2-40B4-BE49-F238E27FC236}">
                    <a16:creationId xmlns:a16="http://schemas.microsoft.com/office/drawing/2014/main" id="{2D57F34F-5173-8371-BF95-93CEC82656F6}"/>
                  </a:ext>
                </a:extLst>
              </p:cNvPr>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3846;p8">
                <a:extLst>
                  <a:ext uri="{FF2B5EF4-FFF2-40B4-BE49-F238E27FC236}">
                    <a16:creationId xmlns:a16="http://schemas.microsoft.com/office/drawing/2014/main" id="{DBA15E3C-2D87-3CD0-41DA-32F02D4A1807}"/>
                  </a:ext>
                </a:extLst>
              </p:cNvPr>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3847;p8">
                <a:extLst>
                  <a:ext uri="{FF2B5EF4-FFF2-40B4-BE49-F238E27FC236}">
                    <a16:creationId xmlns:a16="http://schemas.microsoft.com/office/drawing/2014/main" id="{BF34C169-F2F3-3AEF-ECCC-9104AB172E01}"/>
                  </a:ext>
                </a:extLst>
              </p:cNvPr>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3848;p8">
                <a:extLst>
                  <a:ext uri="{FF2B5EF4-FFF2-40B4-BE49-F238E27FC236}">
                    <a16:creationId xmlns:a16="http://schemas.microsoft.com/office/drawing/2014/main" id="{80FDF2D9-2A47-F084-28A6-D7BA0B88F24D}"/>
                  </a:ext>
                </a:extLst>
              </p:cNvPr>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3849;p8">
                <a:extLst>
                  <a:ext uri="{FF2B5EF4-FFF2-40B4-BE49-F238E27FC236}">
                    <a16:creationId xmlns:a16="http://schemas.microsoft.com/office/drawing/2014/main" id="{4EB90126-5C73-1AD0-0212-1F20E14CAE30}"/>
                  </a:ext>
                </a:extLst>
              </p:cNvPr>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3850;p8">
                <a:extLst>
                  <a:ext uri="{FF2B5EF4-FFF2-40B4-BE49-F238E27FC236}">
                    <a16:creationId xmlns:a16="http://schemas.microsoft.com/office/drawing/2014/main" id="{B105A9EF-0F65-3185-4D2A-B8FC4C0CE3CA}"/>
                  </a:ext>
                </a:extLst>
              </p:cNvPr>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3851;p8">
                <a:extLst>
                  <a:ext uri="{FF2B5EF4-FFF2-40B4-BE49-F238E27FC236}">
                    <a16:creationId xmlns:a16="http://schemas.microsoft.com/office/drawing/2014/main" id="{EBFC477A-7FCD-85A1-8E89-743B154FEEE0}"/>
                  </a:ext>
                </a:extLst>
              </p:cNvPr>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3852;p8">
                <a:extLst>
                  <a:ext uri="{FF2B5EF4-FFF2-40B4-BE49-F238E27FC236}">
                    <a16:creationId xmlns:a16="http://schemas.microsoft.com/office/drawing/2014/main" id="{D0193C20-600E-3D3C-21D4-78A9F2013835}"/>
                  </a:ext>
                </a:extLst>
              </p:cNvPr>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3853;p8">
                <a:extLst>
                  <a:ext uri="{FF2B5EF4-FFF2-40B4-BE49-F238E27FC236}">
                    <a16:creationId xmlns:a16="http://schemas.microsoft.com/office/drawing/2014/main" id="{BE2C6FEE-3F22-45CF-AE03-850FBC6C1710}"/>
                  </a:ext>
                </a:extLst>
              </p:cNvPr>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3854;p8">
                <a:extLst>
                  <a:ext uri="{FF2B5EF4-FFF2-40B4-BE49-F238E27FC236}">
                    <a16:creationId xmlns:a16="http://schemas.microsoft.com/office/drawing/2014/main" id="{6FA473F2-7851-8E8D-C053-4CBED7B3CF1A}"/>
                  </a:ext>
                </a:extLst>
              </p:cNvPr>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3855;p8">
                <a:extLst>
                  <a:ext uri="{FF2B5EF4-FFF2-40B4-BE49-F238E27FC236}">
                    <a16:creationId xmlns:a16="http://schemas.microsoft.com/office/drawing/2014/main" id="{CA5FEF64-6857-3F97-2B3C-5F35FA31AF90}"/>
                  </a:ext>
                </a:extLst>
              </p:cNvPr>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3856;p8">
                <a:extLst>
                  <a:ext uri="{FF2B5EF4-FFF2-40B4-BE49-F238E27FC236}">
                    <a16:creationId xmlns:a16="http://schemas.microsoft.com/office/drawing/2014/main" id="{57C5C554-E7E4-4F87-760F-FD1BDFBE22BD}"/>
                  </a:ext>
                </a:extLst>
              </p:cNvPr>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3857;p8">
                <a:extLst>
                  <a:ext uri="{FF2B5EF4-FFF2-40B4-BE49-F238E27FC236}">
                    <a16:creationId xmlns:a16="http://schemas.microsoft.com/office/drawing/2014/main" id="{703E8D3B-B68D-EDC8-75D8-2B5F95956E02}"/>
                  </a:ext>
                </a:extLst>
              </p:cNvPr>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3858;p8">
                <a:extLst>
                  <a:ext uri="{FF2B5EF4-FFF2-40B4-BE49-F238E27FC236}">
                    <a16:creationId xmlns:a16="http://schemas.microsoft.com/office/drawing/2014/main" id="{33055B50-E0E9-C8A4-549E-7B322A219549}"/>
                  </a:ext>
                </a:extLst>
              </p:cNvPr>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3859;p8">
                <a:extLst>
                  <a:ext uri="{FF2B5EF4-FFF2-40B4-BE49-F238E27FC236}">
                    <a16:creationId xmlns:a16="http://schemas.microsoft.com/office/drawing/2014/main" id="{A44EB677-F046-5938-F1CD-DF99F0907CB7}"/>
                  </a:ext>
                </a:extLst>
              </p:cNvPr>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3860;p8">
                <a:extLst>
                  <a:ext uri="{FF2B5EF4-FFF2-40B4-BE49-F238E27FC236}">
                    <a16:creationId xmlns:a16="http://schemas.microsoft.com/office/drawing/2014/main" id="{38921818-E25E-30BF-5EE2-9E98F9DC131F}"/>
                  </a:ext>
                </a:extLst>
              </p:cNvPr>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3861;p8">
                <a:extLst>
                  <a:ext uri="{FF2B5EF4-FFF2-40B4-BE49-F238E27FC236}">
                    <a16:creationId xmlns:a16="http://schemas.microsoft.com/office/drawing/2014/main" id="{07FE2B45-D8C6-A215-C321-A82C977D1943}"/>
                  </a:ext>
                </a:extLst>
              </p:cNvPr>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3862;p8">
                <a:extLst>
                  <a:ext uri="{FF2B5EF4-FFF2-40B4-BE49-F238E27FC236}">
                    <a16:creationId xmlns:a16="http://schemas.microsoft.com/office/drawing/2014/main" id="{8B7EA6FB-EE39-97E1-BF09-CDE912549664}"/>
                  </a:ext>
                </a:extLst>
              </p:cNvPr>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3863;p8">
                <a:extLst>
                  <a:ext uri="{FF2B5EF4-FFF2-40B4-BE49-F238E27FC236}">
                    <a16:creationId xmlns:a16="http://schemas.microsoft.com/office/drawing/2014/main" id="{7D0C6810-EFB5-9734-8B55-E9FB3AB2616C}"/>
                  </a:ext>
                </a:extLst>
              </p:cNvPr>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3864;p8">
                <a:extLst>
                  <a:ext uri="{FF2B5EF4-FFF2-40B4-BE49-F238E27FC236}">
                    <a16:creationId xmlns:a16="http://schemas.microsoft.com/office/drawing/2014/main" id="{EF3F7EC5-FF03-689C-35EC-416D44C54669}"/>
                  </a:ext>
                </a:extLst>
              </p:cNvPr>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3865;p8">
                <a:extLst>
                  <a:ext uri="{FF2B5EF4-FFF2-40B4-BE49-F238E27FC236}">
                    <a16:creationId xmlns:a16="http://schemas.microsoft.com/office/drawing/2014/main" id="{EE0C1913-636B-EB28-AC30-5DD039286874}"/>
                  </a:ext>
                </a:extLst>
              </p:cNvPr>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3866;p8">
                <a:extLst>
                  <a:ext uri="{FF2B5EF4-FFF2-40B4-BE49-F238E27FC236}">
                    <a16:creationId xmlns:a16="http://schemas.microsoft.com/office/drawing/2014/main" id="{A542EEED-37D0-ACD1-682F-7C0D869D4170}"/>
                  </a:ext>
                </a:extLst>
              </p:cNvPr>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3867;p8">
                <a:extLst>
                  <a:ext uri="{FF2B5EF4-FFF2-40B4-BE49-F238E27FC236}">
                    <a16:creationId xmlns:a16="http://schemas.microsoft.com/office/drawing/2014/main" id="{16AF4B39-2AD5-08F5-EF38-F777AA333BDE}"/>
                  </a:ext>
                </a:extLst>
              </p:cNvPr>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3868;p8">
                <a:extLst>
                  <a:ext uri="{FF2B5EF4-FFF2-40B4-BE49-F238E27FC236}">
                    <a16:creationId xmlns:a16="http://schemas.microsoft.com/office/drawing/2014/main" id="{48C843CD-01C6-65F3-2190-E59C6196EFC8}"/>
                  </a:ext>
                </a:extLst>
              </p:cNvPr>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3869;p8">
                <a:extLst>
                  <a:ext uri="{FF2B5EF4-FFF2-40B4-BE49-F238E27FC236}">
                    <a16:creationId xmlns:a16="http://schemas.microsoft.com/office/drawing/2014/main" id="{07BC319B-99F2-6072-AC8B-4660095F23BD}"/>
                  </a:ext>
                </a:extLst>
              </p:cNvPr>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3870;p8">
                <a:extLst>
                  <a:ext uri="{FF2B5EF4-FFF2-40B4-BE49-F238E27FC236}">
                    <a16:creationId xmlns:a16="http://schemas.microsoft.com/office/drawing/2014/main" id="{D1A3AF07-E254-D847-81B6-18C0B014FD32}"/>
                  </a:ext>
                </a:extLst>
              </p:cNvPr>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3871;p8">
                <a:extLst>
                  <a:ext uri="{FF2B5EF4-FFF2-40B4-BE49-F238E27FC236}">
                    <a16:creationId xmlns:a16="http://schemas.microsoft.com/office/drawing/2014/main" id="{5BA3148C-659F-8C28-4F30-66FF8BFF472A}"/>
                  </a:ext>
                </a:extLst>
              </p:cNvPr>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3872;p8">
                <a:extLst>
                  <a:ext uri="{FF2B5EF4-FFF2-40B4-BE49-F238E27FC236}">
                    <a16:creationId xmlns:a16="http://schemas.microsoft.com/office/drawing/2014/main" id="{2BDF02BB-F8C6-A901-74FD-05D30286AF9D}"/>
                  </a:ext>
                </a:extLst>
              </p:cNvPr>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3873;p8">
                <a:extLst>
                  <a:ext uri="{FF2B5EF4-FFF2-40B4-BE49-F238E27FC236}">
                    <a16:creationId xmlns:a16="http://schemas.microsoft.com/office/drawing/2014/main" id="{96D7AF42-6C7E-946C-1CCB-07231CC3E446}"/>
                  </a:ext>
                </a:extLst>
              </p:cNvPr>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3874;p8">
                <a:extLst>
                  <a:ext uri="{FF2B5EF4-FFF2-40B4-BE49-F238E27FC236}">
                    <a16:creationId xmlns:a16="http://schemas.microsoft.com/office/drawing/2014/main" id="{93A2E438-AAE3-E265-1BDE-721595A1FCEE}"/>
                  </a:ext>
                </a:extLst>
              </p:cNvPr>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3875;p8">
                <a:extLst>
                  <a:ext uri="{FF2B5EF4-FFF2-40B4-BE49-F238E27FC236}">
                    <a16:creationId xmlns:a16="http://schemas.microsoft.com/office/drawing/2014/main" id="{54CAFCE2-376D-B827-F06B-EB396658182B}"/>
                  </a:ext>
                </a:extLst>
              </p:cNvPr>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3876;p8">
                <a:extLst>
                  <a:ext uri="{FF2B5EF4-FFF2-40B4-BE49-F238E27FC236}">
                    <a16:creationId xmlns:a16="http://schemas.microsoft.com/office/drawing/2014/main" id="{84AC6342-F373-A44D-1C9F-C6CA37585E74}"/>
                  </a:ext>
                </a:extLst>
              </p:cNvPr>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3877;p8">
                <a:extLst>
                  <a:ext uri="{FF2B5EF4-FFF2-40B4-BE49-F238E27FC236}">
                    <a16:creationId xmlns:a16="http://schemas.microsoft.com/office/drawing/2014/main" id="{E207DAA2-8E0E-A4FF-3A04-DEC9963D94E6}"/>
                  </a:ext>
                </a:extLst>
              </p:cNvPr>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3878;p8">
                <a:extLst>
                  <a:ext uri="{FF2B5EF4-FFF2-40B4-BE49-F238E27FC236}">
                    <a16:creationId xmlns:a16="http://schemas.microsoft.com/office/drawing/2014/main" id="{603F2638-553E-62EF-4AEF-E1C7248D02A5}"/>
                  </a:ext>
                </a:extLst>
              </p:cNvPr>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3879;p8">
                <a:extLst>
                  <a:ext uri="{FF2B5EF4-FFF2-40B4-BE49-F238E27FC236}">
                    <a16:creationId xmlns:a16="http://schemas.microsoft.com/office/drawing/2014/main" id="{E0796207-0A07-BDEB-D83E-6F81C792463F}"/>
                  </a:ext>
                </a:extLst>
              </p:cNvPr>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3880;p8">
                <a:extLst>
                  <a:ext uri="{FF2B5EF4-FFF2-40B4-BE49-F238E27FC236}">
                    <a16:creationId xmlns:a16="http://schemas.microsoft.com/office/drawing/2014/main" id="{92130325-9557-B1CF-F799-BD9EB1ED8B72}"/>
                  </a:ext>
                </a:extLst>
              </p:cNvPr>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3881;p8">
                <a:extLst>
                  <a:ext uri="{FF2B5EF4-FFF2-40B4-BE49-F238E27FC236}">
                    <a16:creationId xmlns:a16="http://schemas.microsoft.com/office/drawing/2014/main" id="{87FDB501-5123-F632-FF2B-AB272A647F26}"/>
                  </a:ext>
                </a:extLst>
              </p:cNvPr>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3882;p8">
                <a:extLst>
                  <a:ext uri="{FF2B5EF4-FFF2-40B4-BE49-F238E27FC236}">
                    <a16:creationId xmlns:a16="http://schemas.microsoft.com/office/drawing/2014/main" id="{6E62AD73-5BDE-6EFB-993C-27CE1E352EF2}"/>
                  </a:ext>
                </a:extLst>
              </p:cNvPr>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3883;p8">
                <a:extLst>
                  <a:ext uri="{FF2B5EF4-FFF2-40B4-BE49-F238E27FC236}">
                    <a16:creationId xmlns:a16="http://schemas.microsoft.com/office/drawing/2014/main" id="{055BBE24-3CD4-A65D-2AD7-A8431B3CEBEC}"/>
                  </a:ext>
                </a:extLst>
              </p:cNvPr>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3884;p8">
                <a:extLst>
                  <a:ext uri="{FF2B5EF4-FFF2-40B4-BE49-F238E27FC236}">
                    <a16:creationId xmlns:a16="http://schemas.microsoft.com/office/drawing/2014/main" id="{296F46CC-B2DA-3E9A-339A-DD4EADA2BA4B}"/>
                  </a:ext>
                </a:extLst>
              </p:cNvPr>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3885;p8">
                <a:extLst>
                  <a:ext uri="{FF2B5EF4-FFF2-40B4-BE49-F238E27FC236}">
                    <a16:creationId xmlns:a16="http://schemas.microsoft.com/office/drawing/2014/main" id="{4684986D-BBFB-CAB4-A082-FFAD664924C6}"/>
                  </a:ext>
                </a:extLst>
              </p:cNvPr>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3886;p8">
                <a:extLst>
                  <a:ext uri="{FF2B5EF4-FFF2-40B4-BE49-F238E27FC236}">
                    <a16:creationId xmlns:a16="http://schemas.microsoft.com/office/drawing/2014/main" id="{DB81D72B-202D-E547-B71D-B6615C37F565}"/>
                  </a:ext>
                </a:extLst>
              </p:cNvPr>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3887;p8">
                <a:extLst>
                  <a:ext uri="{FF2B5EF4-FFF2-40B4-BE49-F238E27FC236}">
                    <a16:creationId xmlns:a16="http://schemas.microsoft.com/office/drawing/2014/main" id="{03948165-6840-8CBD-5209-09902D44B23C}"/>
                  </a:ext>
                </a:extLst>
              </p:cNvPr>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3888;p8">
                <a:extLst>
                  <a:ext uri="{FF2B5EF4-FFF2-40B4-BE49-F238E27FC236}">
                    <a16:creationId xmlns:a16="http://schemas.microsoft.com/office/drawing/2014/main" id="{1ED353F5-8232-97A7-894F-B81A836BECFE}"/>
                  </a:ext>
                </a:extLst>
              </p:cNvPr>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3889;p8">
                <a:extLst>
                  <a:ext uri="{FF2B5EF4-FFF2-40B4-BE49-F238E27FC236}">
                    <a16:creationId xmlns:a16="http://schemas.microsoft.com/office/drawing/2014/main" id="{8F8BFD59-E48D-4585-236C-72929C696457}"/>
                  </a:ext>
                </a:extLst>
              </p:cNvPr>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3890;p8">
                <a:extLst>
                  <a:ext uri="{FF2B5EF4-FFF2-40B4-BE49-F238E27FC236}">
                    <a16:creationId xmlns:a16="http://schemas.microsoft.com/office/drawing/2014/main" id="{960EAFBD-5300-E110-0A5C-882290A566A5}"/>
                  </a:ext>
                </a:extLst>
              </p:cNvPr>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3891;p8">
                <a:extLst>
                  <a:ext uri="{FF2B5EF4-FFF2-40B4-BE49-F238E27FC236}">
                    <a16:creationId xmlns:a16="http://schemas.microsoft.com/office/drawing/2014/main" id="{DEA8AE6C-D2EF-8E5F-560E-296C142420F1}"/>
                  </a:ext>
                </a:extLst>
              </p:cNvPr>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3892;p8">
                <a:extLst>
                  <a:ext uri="{FF2B5EF4-FFF2-40B4-BE49-F238E27FC236}">
                    <a16:creationId xmlns:a16="http://schemas.microsoft.com/office/drawing/2014/main" id="{975203C5-EF79-17F7-7331-6DA1C378ACC2}"/>
                  </a:ext>
                </a:extLst>
              </p:cNvPr>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3893;p8">
                <a:extLst>
                  <a:ext uri="{FF2B5EF4-FFF2-40B4-BE49-F238E27FC236}">
                    <a16:creationId xmlns:a16="http://schemas.microsoft.com/office/drawing/2014/main" id="{814F1FCE-2BC1-BD9A-6F73-0F29E9D89B80}"/>
                  </a:ext>
                </a:extLst>
              </p:cNvPr>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3894;p8">
                <a:extLst>
                  <a:ext uri="{FF2B5EF4-FFF2-40B4-BE49-F238E27FC236}">
                    <a16:creationId xmlns:a16="http://schemas.microsoft.com/office/drawing/2014/main" id="{4B44C1B5-5FCF-77B7-2723-312F48EFEFC4}"/>
                  </a:ext>
                </a:extLst>
              </p:cNvPr>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3895;p8">
                <a:extLst>
                  <a:ext uri="{FF2B5EF4-FFF2-40B4-BE49-F238E27FC236}">
                    <a16:creationId xmlns:a16="http://schemas.microsoft.com/office/drawing/2014/main" id="{9160881B-768F-9209-EF38-34AEE629B8BE}"/>
                  </a:ext>
                </a:extLst>
              </p:cNvPr>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3896;p8">
                <a:extLst>
                  <a:ext uri="{FF2B5EF4-FFF2-40B4-BE49-F238E27FC236}">
                    <a16:creationId xmlns:a16="http://schemas.microsoft.com/office/drawing/2014/main" id="{7C1C9736-55CD-A385-1897-5C6316DB2AB1}"/>
                  </a:ext>
                </a:extLst>
              </p:cNvPr>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3897;p8">
                <a:extLst>
                  <a:ext uri="{FF2B5EF4-FFF2-40B4-BE49-F238E27FC236}">
                    <a16:creationId xmlns:a16="http://schemas.microsoft.com/office/drawing/2014/main" id="{F89FA6A7-6BB5-B274-0E74-7AA177C259B2}"/>
                  </a:ext>
                </a:extLst>
              </p:cNvPr>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3898;p8">
                <a:extLst>
                  <a:ext uri="{FF2B5EF4-FFF2-40B4-BE49-F238E27FC236}">
                    <a16:creationId xmlns:a16="http://schemas.microsoft.com/office/drawing/2014/main" id="{92E39291-1D3C-F70E-C9AC-927FDC9EF960}"/>
                  </a:ext>
                </a:extLst>
              </p:cNvPr>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3899;p8">
                <a:extLst>
                  <a:ext uri="{FF2B5EF4-FFF2-40B4-BE49-F238E27FC236}">
                    <a16:creationId xmlns:a16="http://schemas.microsoft.com/office/drawing/2014/main" id="{B60B3B6D-11BB-10FE-BCA8-A747E15B7374}"/>
                  </a:ext>
                </a:extLst>
              </p:cNvPr>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3900;p8">
                <a:extLst>
                  <a:ext uri="{FF2B5EF4-FFF2-40B4-BE49-F238E27FC236}">
                    <a16:creationId xmlns:a16="http://schemas.microsoft.com/office/drawing/2014/main" id="{DD3419FD-28B9-828B-CA4A-0226BEFFD0DC}"/>
                  </a:ext>
                </a:extLst>
              </p:cNvPr>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3901;p8">
                <a:extLst>
                  <a:ext uri="{FF2B5EF4-FFF2-40B4-BE49-F238E27FC236}">
                    <a16:creationId xmlns:a16="http://schemas.microsoft.com/office/drawing/2014/main" id="{FEA2537D-596C-12F5-A937-32FAEB3DAD8D}"/>
                  </a:ext>
                </a:extLst>
              </p:cNvPr>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3902;p8">
                <a:extLst>
                  <a:ext uri="{FF2B5EF4-FFF2-40B4-BE49-F238E27FC236}">
                    <a16:creationId xmlns:a16="http://schemas.microsoft.com/office/drawing/2014/main" id="{95738168-81E4-3C01-CB8A-2CA043F662BA}"/>
                  </a:ext>
                </a:extLst>
              </p:cNvPr>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3903;p8">
                <a:extLst>
                  <a:ext uri="{FF2B5EF4-FFF2-40B4-BE49-F238E27FC236}">
                    <a16:creationId xmlns:a16="http://schemas.microsoft.com/office/drawing/2014/main" id="{11043AB3-3A18-8223-1B14-A9A0E2FDA7D7}"/>
                  </a:ext>
                </a:extLst>
              </p:cNvPr>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3904;p8">
                <a:extLst>
                  <a:ext uri="{FF2B5EF4-FFF2-40B4-BE49-F238E27FC236}">
                    <a16:creationId xmlns:a16="http://schemas.microsoft.com/office/drawing/2014/main" id="{AABD0531-DDB8-327B-ECEB-9523A97F8AC7}"/>
                  </a:ext>
                </a:extLst>
              </p:cNvPr>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3905;p8">
                <a:extLst>
                  <a:ext uri="{FF2B5EF4-FFF2-40B4-BE49-F238E27FC236}">
                    <a16:creationId xmlns:a16="http://schemas.microsoft.com/office/drawing/2014/main" id="{97BA48DC-21D6-6672-FE90-567F0D79A49F}"/>
                  </a:ext>
                </a:extLst>
              </p:cNvPr>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3906;p8">
                <a:extLst>
                  <a:ext uri="{FF2B5EF4-FFF2-40B4-BE49-F238E27FC236}">
                    <a16:creationId xmlns:a16="http://schemas.microsoft.com/office/drawing/2014/main" id="{8EB9D16D-3FF9-34F8-F062-46678CF37574}"/>
                  </a:ext>
                </a:extLst>
              </p:cNvPr>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3907;p8">
                <a:extLst>
                  <a:ext uri="{FF2B5EF4-FFF2-40B4-BE49-F238E27FC236}">
                    <a16:creationId xmlns:a16="http://schemas.microsoft.com/office/drawing/2014/main" id="{AAEFA49A-F42B-172F-2A40-CA294EE2F0E5}"/>
                  </a:ext>
                </a:extLst>
              </p:cNvPr>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3908;p8">
                <a:extLst>
                  <a:ext uri="{FF2B5EF4-FFF2-40B4-BE49-F238E27FC236}">
                    <a16:creationId xmlns:a16="http://schemas.microsoft.com/office/drawing/2014/main" id="{85D0F8EC-1EB3-DBD0-C8AF-22915AADD4B2}"/>
                  </a:ext>
                </a:extLst>
              </p:cNvPr>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3909;p8">
                <a:extLst>
                  <a:ext uri="{FF2B5EF4-FFF2-40B4-BE49-F238E27FC236}">
                    <a16:creationId xmlns:a16="http://schemas.microsoft.com/office/drawing/2014/main" id="{4213F116-4CAE-7F3E-F2B4-F3E6C785D4CF}"/>
                  </a:ext>
                </a:extLst>
              </p:cNvPr>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3910;p8">
                <a:extLst>
                  <a:ext uri="{FF2B5EF4-FFF2-40B4-BE49-F238E27FC236}">
                    <a16:creationId xmlns:a16="http://schemas.microsoft.com/office/drawing/2014/main" id="{09DFB73C-687B-40BC-4973-F51A3DB9C4E7}"/>
                  </a:ext>
                </a:extLst>
              </p:cNvPr>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3911;p8">
                <a:extLst>
                  <a:ext uri="{FF2B5EF4-FFF2-40B4-BE49-F238E27FC236}">
                    <a16:creationId xmlns:a16="http://schemas.microsoft.com/office/drawing/2014/main" id="{991A5D1A-D4CC-D57F-39EF-D42ACB3FF4E8}"/>
                  </a:ext>
                </a:extLst>
              </p:cNvPr>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3912;p8">
                <a:extLst>
                  <a:ext uri="{FF2B5EF4-FFF2-40B4-BE49-F238E27FC236}">
                    <a16:creationId xmlns:a16="http://schemas.microsoft.com/office/drawing/2014/main" id="{B69D3108-55FA-F2E8-6A68-2C2AA3F2B0FE}"/>
                  </a:ext>
                </a:extLst>
              </p:cNvPr>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3913;p8">
                <a:extLst>
                  <a:ext uri="{FF2B5EF4-FFF2-40B4-BE49-F238E27FC236}">
                    <a16:creationId xmlns:a16="http://schemas.microsoft.com/office/drawing/2014/main" id="{74F4CBE9-661E-C6F8-2222-29115CA2DFC1}"/>
                  </a:ext>
                </a:extLst>
              </p:cNvPr>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3914;p8">
                <a:extLst>
                  <a:ext uri="{FF2B5EF4-FFF2-40B4-BE49-F238E27FC236}">
                    <a16:creationId xmlns:a16="http://schemas.microsoft.com/office/drawing/2014/main" id="{8B182226-8334-1561-23B0-52D1ADD2CA8C}"/>
                  </a:ext>
                </a:extLst>
              </p:cNvPr>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3915;p8">
                <a:extLst>
                  <a:ext uri="{FF2B5EF4-FFF2-40B4-BE49-F238E27FC236}">
                    <a16:creationId xmlns:a16="http://schemas.microsoft.com/office/drawing/2014/main" id="{B9D0E23E-AD30-A1E8-97D9-8F9C7A81A646}"/>
                  </a:ext>
                </a:extLst>
              </p:cNvPr>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3916;p8">
                <a:extLst>
                  <a:ext uri="{FF2B5EF4-FFF2-40B4-BE49-F238E27FC236}">
                    <a16:creationId xmlns:a16="http://schemas.microsoft.com/office/drawing/2014/main" id="{8893B9BF-E16B-880D-CE4C-992186C9A24D}"/>
                  </a:ext>
                </a:extLst>
              </p:cNvPr>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3917;p8">
                <a:extLst>
                  <a:ext uri="{FF2B5EF4-FFF2-40B4-BE49-F238E27FC236}">
                    <a16:creationId xmlns:a16="http://schemas.microsoft.com/office/drawing/2014/main" id="{A5CCBA0F-DC3E-7A83-D787-EEE4FCC95259}"/>
                  </a:ext>
                </a:extLst>
              </p:cNvPr>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3918;p8">
                <a:extLst>
                  <a:ext uri="{FF2B5EF4-FFF2-40B4-BE49-F238E27FC236}">
                    <a16:creationId xmlns:a16="http://schemas.microsoft.com/office/drawing/2014/main" id="{C91AF20C-AE58-54E5-43EF-C5AAD3EDFAA8}"/>
                  </a:ext>
                </a:extLst>
              </p:cNvPr>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3919;p8">
                <a:extLst>
                  <a:ext uri="{FF2B5EF4-FFF2-40B4-BE49-F238E27FC236}">
                    <a16:creationId xmlns:a16="http://schemas.microsoft.com/office/drawing/2014/main" id="{5657B4E5-18F2-7841-0808-78F95B12081B}"/>
                  </a:ext>
                </a:extLst>
              </p:cNvPr>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3920;p8">
                <a:extLst>
                  <a:ext uri="{FF2B5EF4-FFF2-40B4-BE49-F238E27FC236}">
                    <a16:creationId xmlns:a16="http://schemas.microsoft.com/office/drawing/2014/main" id="{CE09520D-F8D5-AF03-5A83-1DC159D2880E}"/>
                  </a:ext>
                </a:extLst>
              </p:cNvPr>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3921;p8">
                <a:extLst>
                  <a:ext uri="{FF2B5EF4-FFF2-40B4-BE49-F238E27FC236}">
                    <a16:creationId xmlns:a16="http://schemas.microsoft.com/office/drawing/2014/main" id="{756E81A1-EE32-A40A-CD54-3A997629C2B5}"/>
                  </a:ext>
                </a:extLst>
              </p:cNvPr>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3922;p8">
                <a:extLst>
                  <a:ext uri="{FF2B5EF4-FFF2-40B4-BE49-F238E27FC236}">
                    <a16:creationId xmlns:a16="http://schemas.microsoft.com/office/drawing/2014/main" id="{74F6BA65-0313-B574-1D34-85B9161A2D74}"/>
                  </a:ext>
                </a:extLst>
              </p:cNvPr>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3923;p8">
                <a:extLst>
                  <a:ext uri="{FF2B5EF4-FFF2-40B4-BE49-F238E27FC236}">
                    <a16:creationId xmlns:a16="http://schemas.microsoft.com/office/drawing/2014/main" id="{989E7828-1178-A343-C95D-C00E9245A21D}"/>
                  </a:ext>
                </a:extLst>
              </p:cNvPr>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3924;p8">
                <a:extLst>
                  <a:ext uri="{FF2B5EF4-FFF2-40B4-BE49-F238E27FC236}">
                    <a16:creationId xmlns:a16="http://schemas.microsoft.com/office/drawing/2014/main" id="{AC24A9A9-35EA-3E1D-01D6-4F9F2381EA6E}"/>
                  </a:ext>
                </a:extLst>
              </p:cNvPr>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3925;p8">
                <a:extLst>
                  <a:ext uri="{FF2B5EF4-FFF2-40B4-BE49-F238E27FC236}">
                    <a16:creationId xmlns:a16="http://schemas.microsoft.com/office/drawing/2014/main" id="{062F5624-068A-CAE5-180D-0D7222F1A06D}"/>
                  </a:ext>
                </a:extLst>
              </p:cNvPr>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3926;p8">
                <a:extLst>
                  <a:ext uri="{FF2B5EF4-FFF2-40B4-BE49-F238E27FC236}">
                    <a16:creationId xmlns:a16="http://schemas.microsoft.com/office/drawing/2014/main" id="{8AD5FB8B-D0ED-20D5-72C7-59A279A19D7C}"/>
                  </a:ext>
                </a:extLst>
              </p:cNvPr>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3927;p8">
                <a:extLst>
                  <a:ext uri="{FF2B5EF4-FFF2-40B4-BE49-F238E27FC236}">
                    <a16:creationId xmlns:a16="http://schemas.microsoft.com/office/drawing/2014/main" id="{2F1DE0B1-4339-EF95-FEEA-A8F82C596B96}"/>
                  </a:ext>
                </a:extLst>
              </p:cNvPr>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3928;p8">
                <a:extLst>
                  <a:ext uri="{FF2B5EF4-FFF2-40B4-BE49-F238E27FC236}">
                    <a16:creationId xmlns:a16="http://schemas.microsoft.com/office/drawing/2014/main" id="{8BC7C8AD-FFDE-3213-8394-9050841A99A1}"/>
                  </a:ext>
                </a:extLst>
              </p:cNvPr>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3929;p8">
                <a:extLst>
                  <a:ext uri="{FF2B5EF4-FFF2-40B4-BE49-F238E27FC236}">
                    <a16:creationId xmlns:a16="http://schemas.microsoft.com/office/drawing/2014/main" id="{A41EC92B-24C1-AF17-F6DD-0F145B67B87A}"/>
                  </a:ext>
                </a:extLst>
              </p:cNvPr>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3930;p8">
                <a:extLst>
                  <a:ext uri="{FF2B5EF4-FFF2-40B4-BE49-F238E27FC236}">
                    <a16:creationId xmlns:a16="http://schemas.microsoft.com/office/drawing/2014/main" id="{F187AF23-CB4C-52A2-4C0E-33D6B04CBA32}"/>
                  </a:ext>
                </a:extLst>
              </p:cNvPr>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3931;p8">
                <a:extLst>
                  <a:ext uri="{FF2B5EF4-FFF2-40B4-BE49-F238E27FC236}">
                    <a16:creationId xmlns:a16="http://schemas.microsoft.com/office/drawing/2014/main" id="{7DCE5B36-FF38-F808-0FCF-14772507A62A}"/>
                  </a:ext>
                </a:extLst>
              </p:cNvPr>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3932;p8">
                <a:extLst>
                  <a:ext uri="{FF2B5EF4-FFF2-40B4-BE49-F238E27FC236}">
                    <a16:creationId xmlns:a16="http://schemas.microsoft.com/office/drawing/2014/main" id="{2B5775EA-8550-48AF-B67B-AAA555FD49CF}"/>
                  </a:ext>
                </a:extLst>
              </p:cNvPr>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3933;p8">
                <a:extLst>
                  <a:ext uri="{FF2B5EF4-FFF2-40B4-BE49-F238E27FC236}">
                    <a16:creationId xmlns:a16="http://schemas.microsoft.com/office/drawing/2014/main" id="{4F54D7F3-1439-D124-D34E-0556538ADB8E}"/>
                  </a:ext>
                </a:extLst>
              </p:cNvPr>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3934;p8">
                <a:extLst>
                  <a:ext uri="{FF2B5EF4-FFF2-40B4-BE49-F238E27FC236}">
                    <a16:creationId xmlns:a16="http://schemas.microsoft.com/office/drawing/2014/main" id="{0D1C830A-C932-A39B-4D3C-1B38213B7F87}"/>
                  </a:ext>
                </a:extLst>
              </p:cNvPr>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3935;p8">
                <a:extLst>
                  <a:ext uri="{FF2B5EF4-FFF2-40B4-BE49-F238E27FC236}">
                    <a16:creationId xmlns:a16="http://schemas.microsoft.com/office/drawing/2014/main" id="{93583329-47D9-1BA9-ABF5-047A2982E01B}"/>
                  </a:ext>
                </a:extLst>
              </p:cNvPr>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3936;p8">
                <a:extLst>
                  <a:ext uri="{FF2B5EF4-FFF2-40B4-BE49-F238E27FC236}">
                    <a16:creationId xmlns:a16="http://schemas.microsoft.com/office/drawing/2014/main" id="{CA9386BB-923E-A0F4-D762-1409E8F62A93}"/>
                  </a:ext>
                </a:extLst>
              </p:cNvPr>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3937;p8">
                <a:extLst>
                  <a:ext uri="{FF2B5EF4-FFF2-40B4-BE49-F238E27FC236}">
                    <a16:creationId xmlns:a16="http://schemas.microsoft.com/office/drawing/2014/main" id="{F341C9A4-DC55-D3DD-6DFB-2A665480FDA1}"/>
                  </a:ext>
                </a:extLst>
              </p:cNvPr>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3938;p8">
                <a:extLst>
                  <a:ext uri="{FF2B5EF4-FFF2-40B4-BE49-F238E27FC236}">
                    <a16:creationId xmlns:a16="http://schemas.microsoft.com/office/drawing/2014/main" id="{7CCEAB07-1C88-F59D-DAE9-23EDA2F56F03}"/>
                  </a:ext>
                </a:extLst>
              </p:cNvPr>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3939;p8">
                <a:extLst>
                  <a:ext uri="{FF2B5EF4-FFF2-40B4-BE49-F238E27FC236}">
                    <a16:creationId xmlns:a16="http://schemas.microsoft.com/office/drawing/2014/main" id="{AA5767AC-68C4-E287-FCDA-1A1F0AFE0D24}"/>
                  </a:ext>
                </a:extLst>
              </p:cNvPr>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3940;p8">
                <a:extLst>
                  <a:ext uri="{FF2B5EF4-FFF2-40B4-BE49-F238E27FC236}">
                    <a16:creationId xmlns:a16="http://schemas.microsoft.com/office/drawing/2014/main" id="{69D2ADF3-1688-306F-9635-D5B0EC1ABC9F}"/>
                  </a:ext>
                </a:extLst>
              </p:cNvPr>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3941;p8">
                <a:extLst>
                  <a:ext uri="{FF2B5EF4-FFF2-40B4-BE49-F238E27FC236}">
                    <a16:creationId xmlns:a16="http://schemas.microsoft.com/office/drawing/2014/main" id="{F11B02AE-0CEF-E5CB-BE57-F0DF3A9CBD6E}"/>
                  </a:ext>
                </a:extLst>
              </p:cNvPr>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3942;p8">
                <a:extLst>
                  <a:ext uri="{FF2B5EF4-FFF2-40B4-BE49-F238E27FC236}">
                    <a16:creationId xmlns:a16="http://schemas.microsoft.com/office/drawing/2014/main" id="{CA2E1CFA-18AC-0F2F-827C-5A812DEA2C61}"/>
                  </a:ext>
                </a:extLst>
              </p:cNvPr>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3943;p8">
                <a:extLst>
                  <a:ext uri="{FF2B5EF4-FFF2-40B4-BE49-F238E27FC236}">
                    <a16:creationId xmlns:a16="http://schemas.microsoft.com/office/drawing/2014/main" id="{E330A37F-7B58-CE5A-5B30-24B774285B49}"/>
                  </a:ext>
                </a:extLst>
              </p:cNvPr>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3944;p8">
                <a:extLst>
                  <a:ext uri="{FF2B5EF4-FFF2-40B4-BE49-F238E27FC236}">
                    <a16:creationId xmlns:a16="http://schemas.microsoft.com/office/drawing/2014/main" id="{C86E6BB6-54C7-3423-27BE-277121C2698C}"/>
                  </a:ext>
                </a:extLst>
              </p:cNvPr>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3945;p8">
                <a:extLst>
                  <a:ext uri="{FF2B5EF4-FFF2-40B4-BE49-F238E27FC236}">
                    <a16:creationId xmlns:a16="http://schemas.microsoft.com/office/drawing/2014/main" id="{BC15DBD8-B5B5-03CD-B13A-6367EB75BE80}"/>
                  </a:ext>
                </a:extLst>
              </p:cNvPr>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3946;p8">
                <a:extLst>
                  <a:ext uri="{FF2B5EF4-FFF2-40B4-BE49-F238E27FC236}">
                    <a16:creationId xmlns:a16="http://schemas.microsoft.com/office/drawing/2014/main" id="{D9ACF9F5-2934-9B66-D279-0609AF19D3BD}"/>
                  </a:ext>
                </a:extLst>
              </p:cNvPr>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3947;p8">
                <a:extLst>
                  <a:ext uri="{FF2B5EF4-FFF2-40B4-BE49-F238E27FC236}">
                    <a16:creationId xmlns:a16="http://schemas.microsoft.com/office/drawing/2014/main" id="{AD3B8A1F-B1D7-BCA4-6C13-AA3CD902F146}"/>
                  </a:ext>
                </a:extLst>
              </p:cNvPr>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3948;p8">
                <a:extLst>
                  <a:ext uri="{FF2B5EF4-FFF2-40B4-BE49-F238E27FC236}">
                    <a16:creationId xmlns:a16="http://schemas.microsoft.com/office/drawing/2014/main" id="{3E38B3E7-0BD0-50A0-8E28-9270F0DCB08A}"/>
                  </a:ext>
                </a:extLst>
              </p:cNvPr>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3949;p8">
                <a:extLst>
                  <a:ext uri="{FF2B5EF4-FFF2-40B4-BE49-F238E27FC236}">
                    <a16:creationId xmlns:a16="http://schemas.microsoft.com/office/drawing/2014/main" id="{F02C84E1-B98C-A169-586B-A2C5079C172A}"/>
                  </a:ext>
                </a:extLst>
              </p:cNvPr>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3950;p8">
                <a:extLst>
                  <a:ext uri="{FF2B5EF4-FFF2-40B4-BE49-F238E27FC236}">
                    <a16:creationId xmlns:a16="http://schemas.microsoft.com/office/drawing/2014/main" id="{496A9B0C-814B-93BF-7610-E8833DB9FF84}"/>
                  </a:ext>
                </a:extLst>
              </p:cNvPr>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3951;p8">
                <a:extLst>
                  <a:ext uri="{FF2B5EF4-FFF2-40B4-BE49-F238E27FC236}">
                    <a16:creationId xmlns:a16="http://schemas.microsoft.com/office/drawing/2014/main" id="{D563748C-657E-7E55-CD5E-DC4BDA085A34}"/>
                  </a:ext>
                </a:extLst>
              </p:cNvPr>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3952;p8">
                <a:extLst>
                  <a:ext uri="{FF2B5EF4-FFF2-40B4-BE49-F238E27FC236}">
                    <a16:creationId xmlns:a16="http://schemas.microsoft.com/office/drawing/2014/main" id="{4301832B-5BC0-D45D-FBA6-530EB09B30A6}"/>
                  </a:ext>
                </a:extLst>
              </p:cNvPr>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3953;p8">
                <a:extLst>
                  <a:ext uri="{FF2B5EF4-FFF2-40B4-BE49-F238E27FC236}">
                    <a16:creationId xmlns:a16="http://schemas.microsoft.com/office/drawing/2014/main" id="{0FBDB39E-AC0B-CEE8-5BDB-0A642CA56FDA}"/>
                  </a:ext>
                </a:extLst>
              </p:cNvPr>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3954;p8">
                <a:extLst>
                  <a:ext uri="{FF2B5EF4-FFF2-40B4-BE49-F238E27FC236}">
                    <a16:creationId xmlns:a16="http://schemas.microsoft.com/office/drawing/2014/main" id="{F57448AA-98FF-0D6F-296B-8F8428A8930B}"/>
                  </a:ext>
                </a:extLst>
              </p:cNvPr>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3955;p8">
                <a:extLst>
                  <a:ext uri="{FF2B5EF4-FFF2-40B4-BE49-F238E27FC236}">
                    <a16:creationId xmlns:a16="http://schemas.microsoft.com/office/drawing/2014/main" id="{BAC3E755-4E9C-048B-D22A-7BE5363BD25C}"/>
                  </a:ext>
                </a:extLst>
              </p:cNvPr>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3956;p8">
                <a:extLst>
                  <a:ext uri="{FF2B5EF4-FFF2-40B4-BE49-F238E27FC236}">
                    <a16:creationId xmlns:a16="http://schemas.microsoft.com/office/drawing/2014/main" id="{6A245B83-D12E-5AAF-9788-4260E4B9CFB7}"/>
                  </a:ext>
                </a:extLst>
              </p:cNvPr>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3957;p8">
                <a:extLst>
                  <a:ext uri="{FF2B5EF4-FFF2-40B4-BE49-F238E27FC236}">
                    <a16:creationId xmlns:a16="http://schemas.microsoft.com/office/drawing/2014/main" id="{2BF48BF2-A2FE-15BF-767A-B7B0EE0F1298}"/>
                  </a:ext>
                </a:extLst>
              </p:cNvPr>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3958;p8">
                <a:extLst>
                  <a:ext uri="{FF2B5EF4-FFF2-40B4-BE49-F238E27FC236}">
                    <a16:creationId xmlns:a16="http://schemas.microsoft.com/office/drawing/2014/main" id="{9685FB7F-4940-B4BE-6607-CEB7D1385385}"/>
                  </a:ext>
                </a:extLst>
              </p:cNvPr>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3959;p8">
                <a:extLst>
                  <a:ext uri="{FF2B5EF4-FFF2-40B4-BE49-F238E27FC236}">
                    <a16:creationId xmlns:a16="http://schemas.microsoft.com/office/drawing/2014/main" id="{371659DF-E19F-E81E-535B-DE994768F8CB}"/>
                  </a:ext>
                </a:extLst>
              </p:cNvPr>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3960;p8">
                <a:extLst>
                  <a:ext uri="{FF2B5EF4-FFF2-40B4-BE49-F238E27FC236}">
                    <a16:creationId xmlns:a16="http://schemas.microsoft.com/office/drawing/2014/main" id="{CBB1867C-D708-4C89-C2FF-3489AACBAFFC}"/>
                  </a:ext>
                </a:extLst>
              </p:cNvPr>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3961;p8">
                <a:extLst>
                  <a:ext uri="{FF2B5EF4-FFF2-40B4-BE49-F238E27FC236}">
                    <a16:creationId xmlns:a16="http://schemas.microsoft.com/office/drawing/2014/main" id="{2D6591B5-8CEB-16D7-622B-65FE8F13AA5A}"/>
                  </a:ext>
                </a:extLst>
              </p:cNvPr>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3962;p8">
                <a:extLst>
                  <a:ext uri="{FF2B5EF4-FFF2-40B4-BE49-F238E27FC236}">
                    <a16:creationId xmlns:a16="http://schemas.microsoft.com/office/drawing/2014/main" id="{66DE3CA3-EDCF-8376-DE30-69422D5651D3}"/>
                  </a:ext>
                </a:extLst>
              </p:cNvPr>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3963;p8">
                <a:extLst>
                  <a:ext uri="{FF2B5EF4-FFF2-40B4-BE49-F238E27FC236}">
                    <a16:creationId xmlns:a16="http://schemas.microsoft.com/office/drawing/2014/main" id="{BE84D368-DB92-BC2F-207C-F3C2312EC85C}"/>
                  </a:ext>
                </a:extLst>
              </p:cNvPr>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3964;p8">
                <a:extLst>
                  <a:ext uri="{FF2B5EF4-FFF2-40B4-BE49-F238E27FC236}">
                    <a16:creationId xmlns:a16="http://schemas.microsoft.com/office/drawing/2014/main" id="{CC0C9829-B659-AD7A-2F9C-EBB44161C373}"/>
                  </a:ext>
                </a:extLst>
              </p:cNvPr>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3965;p8">
                <a:extLst>
                  <a:ext uri="{FF2B5EF4-FFF2-40B4-BE49-F238E27FC236}">
                    <a16:creationId xmlns:a16="http://schemas.microsoft.com/office/drawing/2014/main" id="{50D955C1-7952-5362-1435-059F1B896CE5}"/>
                  </a:ext>
                </a:extLst>
              </p:cNvPr>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3966;p8">
                <a:extLst>
                  <a:ext uri="{FF2B5EF4-FFF2-40B4-BE49-F238E27FC236}">
                    <a16:creationId xmlns:a16="http://schemas.microsoft.com/office/drawing/2014/main" id="{0BA71387-A577-42D4-037B-ABEDE79AC86B}"/>
                  </a:ext>
                </a:extLst>
              </p:cNvPr>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3967;p8">
                <a:extLst>
                  <a:ext uri="{FF2B5EF4-FFF2-40B4-BE49-F238E27FC236}">
                    <a16:creationId xmlns:a16="http://schemas.microsoft.com/office/drawing/2014/main" id="{7EA95407-48FA-6B5A-D847-ADF3BC83F1C9}"/>
                  </a:ext>
                </a:extLst>
              </p:cNvPr>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3968;p8">
                <a:extLst>
                  <a:ext uri="{FF2B5EF4-FFF2-40B4-BE49-F238E27FC236}">
                    <a16:creationId xmlns:a16="http://schemas.microsoft.com/office/drawing/2014/main" id="{546F056B-6D5F-7962-AADF-CF96695C2AE4}"/>
                  </a:ext>
                </a:extLst>
              </p:cNvPr>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3969;p8">
                <a:extLst>
                  <a:ext uri="{FF2B5EF4-FFF2-40B4-BE49-F238E27FC236}">
                    <a16:creationId xmlns:a16="http://schemas.microsoft.com/office/drawing/2014/main" id="{B76F70F2-A9D5-8457-057F-879DE3366C1C}"/>
                  </a:ext>
                </a:extLst>
              </p:cNvPr>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3970;p8">
                <a:extLst>
                  <a:ext uri="{FF2B5EF4-FFF2-40B4-BE49-F238E27FC236}">
                    <a16:creationId xmlns:a16="http://schemas.microsoft.com/office/drawing/2014/main" id="{4777D597-FB78-7A08-B42F-1D92EBB9B0DB}"/>
                  </a:ext>
                </a:extLst>
              </p:cNvPr>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3971;p8">
                <a:extLst>
                  <a:ext uri="{FF2B5EF4-FFF2-40B4-BE49-F238E27FC236}">
                    <a16:creationId xmlns:a16="http://schemas.microsoft.com/office/drawing/2014/main" id="{D23933FF-3C94-2571-7B62-3C30EDE8A3DF}"/>
                  </a:ext>
                </a:extLst>
              </p:cNvPr>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3972;p8">
                <a:extLst>
                  <a:ext uri="{FF2B5EF4-FFF2-40B4-BE49-F238E27FC236}">
                    <a16:creationId xmlns:a16="http://schemas.microsoft.com/office/drawing/2014/main" id="{1F04A8C0-C0D7-047D-ECC3-3BA5DCAA65D1}"/>
                  </a:ext>
                </a:extLst>
              </p:cNvPr>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3973;p8">
                <a:extLst>
                  <a:ext uri="{FF2B5EF4-FFF2-40B4-BE49-F238E27FC236}">
                    <a16:creationId xmlns:a16="http://schemas.microsoft.com/office/drawing/2014/main" id="{9285A544-6508-B3B4-DA88-35532625DD53}"/>
                  </a:ext>
                </a:extLst>
              </p:cNvPr>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3974;p8">
                <a:extLst>
                  <a:ext uri="{FF2B5EF4-FFF2-40B4-BE49-F238E27FC236}">
                    <a16:creationId xmlns:a16="http://schemas.microsoft.com/office/drawing/2014/main" id="{E313BA41-E4AA-9EF6-BD04-ED28A3D05278}"/>
                  </a:ext>
                </a:extLst>
              </p:cNvPr>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3975;p8">
                <a:extLst>
                  <a:ext uri="{FF2B5EF4-FFF2-40B4-BE49-F238E27FC236}">
                    <a16:creationId xmlns:a16="http://schemas.microsoft.com/office/drawing/2014/main" id="{2320B09C-2CF6-AEC5-E9C6-0428FAB94642}"/>
                  </a:ext>
                </a:extLst>
              </p:cNvPr>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3976;p8">
                <a:extLst>
                  <a:ext uri="{FF2B5EF4-FFF2-40B4-BE49-F238E27FC236}">
                    <a16:creationId xmlns:a16="http://schemas.microsoft.com/office/drawing/2014/main" id="{62B1BDCD-0273-E554-2D11-ECA66FAC4E57}"/>
                  </a:ext>
                </a:extLst>
              </p:cNvPr>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3977;p8">
                <a:extLst>
                  <a:ext uri="{FF2B5EF4-FFF2-40B4-BE49-F238E27FC236}">
                    <a16:creationId xmlns:a16="http://schemas.microsoft.com/office/drawing/2014/main" id="{D7EC655F-07FD-BC9A-BF27-A7BFADF3BF5A}"/>
                  </a:ext>
                </a:extLst>
              </p:cNvPr>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3978;p8">
                <a:extLst>
                  <a:ext uri="{FF2B5EF4-FFF2-40B4-BE49-F238E27FC236}">
                    <a16:creationId xmlns:a16="http://schemas.microsoft.com/office/drawing/2014/main" id="{5D65A5D8-E43F-11A6-39E6-4BC114F3C514}"/>
                  </a:ext>
                </a:extLst>
              </p:cNvPr>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3979;p8">
                <a:extLst>
                  <a:ext uri="{FF2B5EF4-FFF2-40B4-BE49-F238E27FC236}">
                    <a16:creationId xmlns:a16="http://schemas.microsoft.com/office/drawing/2014/main" id="{448D58E6-1424-86B5-62CD-A5C45E4792A9}"/>
                  </a:ext>
                </a:extLst>
              </p:cNvPr>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3980;p8">
                <a:extLst>
                  <a:ext uri="{FF2B5EF4-FFF2-40B4-BE49-F238E27FC236}">
                    <a16:creationId xmlns:a16="http://schemas.microsoft.com/office/drawing/2014/main" id="{7F237887-58F8-4087-ED54-50C0F62AD06B}"/>
                  </a:ext>
                </a:extLst>
              </p:cNvPr>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3981;p8">
                <a:extLst>
                  <a:ext uri="{FF2B5EF4-FFF2-40B4-BE49-F238E27FC236}">
                    <a16:creationId xmlns:a16="http://schemas.microsoft.com/office/drawing/2014/main" id="{0F5720D3-946B-BE61-4A5F-DE04DF38838A}"/>
                  </a:ext>
                </a:extLst>
              </p:cNvPr>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3982;p8">
                <a:extLst>
                  <a:ext uri="{FF2B5EF4-FFF2-40B4-BE49-F238E27FC236}">
                    <a16:creationId xmlns:a16="http://schemas.microsoft.com/office/drawing/2014/main" id="{B6AE717E-C516-A43C-C879-561ADAD485BB}"/>
                  </a:ext>
                </a:extLst>
              </p:cNvPr>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3983;p8">
                <a:extLst>
                  <a:ext uri="{FF2B5EF4-FFF2-40B4-BE49-F238E27FC236}">
                    <a16:creationId xmlns:a16="http://schemas.microsoft.com/office/drawing/2014/main" id="{2FF671C7-910E-4C1A-35A8-73A700AE39AB}"/>
                  </a:ext>
                </a:extLst>
              </p:cNvPr>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3984;p8">
                <a:extLst>
                  <a:ext uri="{FF2B5EF4-FFF2-40B4-BE49-F238E27FC236}">
                    <a16:creationId xmlns:a16="http://schemas.microsoft.com/office/drawing/2014/main" id="{6CEAE794-2BC6-A726-3FFD-BA449D94CDEF}"/>
                  </a:ext>
                </a:extLst>
              </p:cNvPr>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3985;p8">
                <a:extLst>
                  <a:ext uri="{FF2B5EF4-FFF2-40B4-BE49-F238E27FC236}">
                    <a16:creationId xmlns:a16="http://schemas.microsoft.com/office/drawing/2014/main" id="{C2032D2D-51E4-04E5-267A-1DFCCF5153DB}"/>
                  </a:ext>
                </a:extLst>
              </p:cNvPr>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3986;p8">
                <a:extLst>
                  <a:ext uri="{FF2B5EF4-FFF2-40B4-BE49-F238E27FC236}">
                    <a16:creationId xmlns:a16="http://schemas.microsoft.com/office/drawing/2014/main" id="{0256CFA9-0FFD-66F4-D060-8A239625F817}"/>
                  </a:ext>
                </a:extLst>
              </p:cNvPr>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3987;p8">
                <a:extLst>
                  <a:ext uri="{FF2B5EF4-FFF2-40B4-BE49-F238E27FC236}">
                    <a16:creationId xmlns:a16="http://schemas.microsoft.com/office/drawing/2014/main" id="{A051F05D-D9F1-D2F8-ADAC-EA8802E040F6}"/>
                  </a:ext>
                </a:extLst>
              </p:cNvPr>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3988;p8">
                <a:extLst>
                  <a:ext uri="{FF2B5EF4-FFF2-40B4-BE49-F238E27FC236}">
                    <a16:creationId xmlns:a16="http://schemas.microsoft.com/office/drawing/2014/main" id="{B45BCDF6-C4C7-4DA0-6917-792D781CA66E}"/>
                  </a:ext>
                </a:extLst>
              </p:cNvPr>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3989;p8">
                <a:extLst>
                  <a:ext uri="{FF2B5EF4-FFF2-40B4-BE49-F238E27FC236}">
                    <a16:creationId xmlns:a16="http://schemas.microsoft.com/office/drawing/2014/main" id="{765AD63F-07EE-867E-EA33-7C61E2D1A5BA}"/>
                  </a:ext>
                </a:extLst>
              </p:cNvPr>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3990;p8">
                <a:extLst>
                  <a:ext uri="{FF2B5EF4-FFF2-40B4-BE49-F238E27FC236}">
                    <a16:creationId xmlns:a16="http://schemas.microsoft.com/office/drawing/2014/main" id="{156BB74D-1804-A3CF-A12F-1C498DE56F40}"/>
                  </a:ext>
                </a:extLst>
              </p:cNvPr>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3991;p8">
                <a:extLst>
                  <a:ext uri="{FF2B5EF4-FFF2-40B4-BE49-F238E27FC236}">
                    <a16:creationId xmlns:a16="http://schemas.microsoft.com/office/drawing/2014/main" id="{9E0431FC-87D9-4883-A3CC-4F0D66C434EA}"/>
                  </a:ext>
                </a:extLst>
              </p:cNvPr>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3992;p8">
                <a:extLst>
                  <a:ext uri="{FF2B5EF4-FFF2-40B4-BE49-F238E27FC236}">
                    <a16:creationId xmlns:a16="http://schemas.microsoft.com/office/drawing/2014/main" id="{EACCA960-BBC5-2DC5-31E2-AF690205002C}"/>
                  </a:ext>
                </a:extLst>
              </p:cNvPr>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3993;p8">
                <a:extLst>
                  <a:ext uri="{FF2B5EF4-FFF2-40B4-BE49-F238E27FC236}">
                    <a16:creationId xmlns:a16="http://schemas.microsoft.com/office/drawing/2014/main" id="{D7DCB9D0-95B2-3152-4DEF-86E01DE8A7B0}"/>
                  </a:ext>
                </a:extLst>
              </p:cNvPr>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3994;p8">
                <a:extLst>
                  <a:ext uri="{FF2B5EF4-FFF2-40B4-BE49-F238E27FC236}">
                    <a16:creationId xmlns:a16="http://schemas.microsoft.com/office/drawing/2014/main" id="{3BBB9E4D-21F4-019C-F0FA-60A2BBC37DD4}"/>
                  </a:ext>
                </a:extLst>
              </p:cNvPr>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3995;p8">
                <a:extLst>
                  <a:ext uri="{FF2B5EF4-FFF2-40B4-BE49-F238E27FC236}">
                    <a16:creationId xmlns:a16="http://schemas.microsoft.com/office/drawing/2014/main" id="{E348DAC9-37AE-83D4-AC58-E4E89D89EE2C}"/>
                  </a:ext>
                </a:extLst>
              </p:cNvPr>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3996;p8">
                <a:extLst>
                  <a:ext uri="{FF2B5EF4-FFF2-40B4-BE49-F238E27FC236}">
                    <a16:creationId xmlns:a16="http://schemas.microsoft.com/office/drawing/2014/main" id="{F5549964-606F-B8C7-376D-075CFDDC7BCC}"/>
                  </a:ext>
                </a:extLst>
              </p:cNvPr>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3997;p8">
                <a:extLst>
                  <a:ext uri="{FF2B5EF4-FFF2-40B4-BE49-F238E27FC236}">
                    <a16:creationId xmlns:a16="http://schemas.microsoft.com/office/drawing/2014/main" id="{58234A5A-7C88-70E1-3F7B-D62B167826E9}"/>
                  </a:ext>
                </a:extLst>
              </p:cNvPr>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3998;p8">
                <a:extLst>
                  <a:ext uri="{FF2B5EF4-FFF2-40B4-BE49-F238E27FC236}">
                    <a16:creationId xmlns:a16="http://schemas.microsoft.com/office/drawing/2014/main" id="{DAEB5CA4-D27B-38DA-4074-7B021E21A851}"/>
                  </a:ext>
                </a:extLst>
              </p:cNvPr>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3999;p8">
                <a:extLst>
                  <a:ext uri="{FF2B5EF4-FFF2-40B4-BE49-F238E27FC236}">
                    <a16:creationId xmlns:a16="http://schemas.microsoft.com/office/drawing/2014/main" id="{7FCA9B5E-D9DB-AD2C-2F1D-0F7CDC0EC964}"/>
                  </a:ext>
                </a:extLst>
              </p:cNvPr>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4000;p8">
                <a:extLst>
                  <a:ext uri="{FF2B5EF4-FFF2-40B4-BE49-F238E27FC236}">
                    <a16:creationId xmlns:a16="http://schemas.microsoft.com/office/drawing/2014/main" id="{B777A1EF-C5EC-5FCB-6247-2866E97FD28F}"/>
                  </a:ext>
                </a:extLst>
              </p:cNvPr>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4001;p8">
                <a:extLst>
                  <a:ext uri="{FF2B5EF4-FFF2-40B4-BE49-F238E27FC236}">
                    <a16:creationId xmlns:a16="http://schemas.microsoft.com/office/drawing/2014/main" id="{27C4FBAA-E9E9-5886-7C01-257B17616E39}"/>
                  </a:ext>
                </a:extLst>
              </p:cNvPr>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4002;p8">
                <a:extLst>
                  <a:ext uri="{FF2B5EF4-FFF2-40B4-BE49-F238E27FC236}">
                    <a16:creationId xmlns:a16="http://schemas.microsoft.com/office/drawing/2014/main" id="{AE002C8F-FA99-215B-CDB9-2C9574BC7C70}"/>
                  </a:ext>
                </a:extLst>
              </p:cNvPr>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4003;p8">
                <a:extLst>
                  <a:ext uri="{FF2B5EF4-FFF2-40B4-BE49-F238E27FC236}">
                    <a16:creationId xmlns:a16="http://schemas.microsoft.com/office/drawing/2014/main" id="{453AB768-AC3D-9571-E79C-9FFB9B089259}"/>
                  </a:ext>
                </a:extLst>
              </p:cNvPr>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4004;p8">
                <a:extLst>
                  <a:ext uri="{FF2B5EF4-FFF2-40B4-BE49-F238E27FC236}">
                    <a16:creationId xmlns:a16="http://schemas.microsoft.com/office/drawing/2014/main" id="{8A338AB7-CC94-E43F-094D-548CB83C4B19}"/>
                  </a:ext>
                </a:extLst>
              </p:cNvPr>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4005;p8">
                <a:extLst>
                  <a:ext uri="{FF2B5EF4-FFF2-40B4-BE49-F238E27FC236}">
                    <a16:creationId xmlns:a16="http://schemas.microsoft.com/office/drawing/2014/main" id="{0296A65A-1EC6-5A19-ED95-177CC5083568}"/>
                  </a:ext>
                </a:extLst>
              </p:cNvPr>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4006;p8">
                <a:extLst>
                  <a:ext uri="{FF2B5EF4-FFF2-40B4-BE49-F238E27FC236}">
                    <a16:creationId xmlns:a16="http://schemas.microsoft.com/office/drawing/2014/main" id="{44F77170-668A-EAC5-24CE-D5C9FABCB7F8}"/>
                  </a:ext>
                </a:extLst>
              </p:cNvPr>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4007;p8">
                <a:extLst>
                  <a:ext uri="{FF2B5EF4-FFF2-40B4-BE49-F238E27FC236}">
                    <a16:creationId xmlns:a16="http://schemas.microsoft.com/office/drawing/2014/main" id="{62B1F9A5-4770-28FE-A6D0-318A4075D362}"/>
                  </a:ext>
                </a:extLst>
              </p:cNvPr>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4008;p8">
                <a:extLst>
                  <a:ext uri="{FF2B5EF4-FFF2-40B4-BE49-F238E27FC236}">
                    <a16:creationId xmlns:a16="http://schemas.microsoft.com/office/drawing/2014/main" id="{781A95C6-FDC9-3BCE-1DEA-AD4AB3EE5134}"/>
                  </a:ext>
                </a:extLst>
              </p:cNvPr>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4009;p8">
                <a:extLst>
                  <a:ext uri="{FF2B5EF4-FFF2-40B4-BE49-F238E27FC236}">
                    <a16:creationId xmlns:a16="http://schemas.microsoft.com/office/drawing/2014/main" id="{D4CD472C-4456-5870-3CD1-C422AA257E68}"/>
                  </a:ext>
                </a:extLst>
              </p:cNvPr>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4010;p8">
                <a:extLst>
                  <a:ext uri="{FF2B5EF4-FFF2-40B4-BE49-F238E27FC236}">
                    <a16:creationId xmlns:a16="http://schemas.microsoft.com/office/drawing/2014/main" id="{B38C7298-C081-5B4A-0ED2-E194039544F6}"/>
                  </a:ext>
                </a:extLst>
              </p:cNvPr>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4011;p8">
                <a:extLst>
                  <a:ext uri="{FF2B5EF4-FFF2-40B4-BE49-F238E27FC236}">
                    <a16:creationId xmlns:a16="http://schemas.microsoft.com/office/drawing/2014/main" id="{4BE711FE-5A24-7CFF-BC49-682377DB032D}"/>
                  </a:ext>
                </a:extLst>
              </p:cNvPr>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4012;p8">
                <a:extLst>
                  <a:ext uri="{FF2B5EF4-FFF2-40B4-BE49-F238E27FC236}">
                    <a16:creationId xmlns:a16="http://schemas.microsoft.com/office/drawing/2014/main" id="{AA4E5FE5-DA6A-8BA9-0B7B-C2D8C5B166B2}"/>
                  </a:ext>
                </a:extLst>
              </p:cNvPr>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4013;p8">
                <a:extLst>
                  <a:ext uri="{FF2B5EF4-FFF2-40B4-BE49-F238E27FC236}">
                    <a16:creationId xmlns:a16="http://schemas.microsoft.com/office/drawing/2014/main" id="{224F50E1-7ABC-3E93-C2E3-70280FDAB6D0}"/>
                  </a:ext>
                </a:extLst>
              </p:cNvPr>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4014;p8">
                <a:extLst>
                  <a:ext uri="{FF2B5EF4-FFF2-40B4-BE49-F238E27FC236}">
                    <a16:creationId xmlns:a16="http://schemas.microsoft.com/office/drawing/2014/main" id="{B6AFD292-F8A1-1233-CA1F-E7DC033F80D9}"/>
                  </a:ext>
                </a:extLst>
              </p:cNvPr>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4015;p8">
                <a:extLst>
                  <a:ext uri="{FF2B5EF4-FFF2-40B4-BE49-F238E27FC236}">
                    <a16:creationId xmlns:a16="http://schemas.microsoft.com/office/drawing/2014/main" id="{48D34A26-3700-18C0-CFF0-8AEF9CDB232F}"/>
                  </a:ext>
                </a:extLst>
              </p:cNvPr>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4016;p8">
                <a:extLst>
                  <a:ext uri="{FF2B5EF4-FFF2-40B4-BE49-F238E27FC236}">
                    <a16:creationId xmlns:a16="http://schemas.microsoft.com/office/drawing/2014/main" id="{A7164315-3921-C8C0-A51F-BDB5E5061040}"/>
                  </a:ext>
                </a:extLst>
              </p:cNvPr>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4017;p8">
                <a:extLst>
                  <a:ext uri="{FF2B5EF4-FFF2-40B4-BE49-F238E27FC236}">
                    <a16:creationId xmlns:a16="http://schemas.microsoft.com/office/drawing/2014/main" id="{898F300E-797C-666D-F9F5-7A26EB079522}"/>
                  </a:ext>
                </a:extLst>
              </p:cNvPr>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4018;p8">
                <a:extLst>
                  <a:ext uri="{FF2B5EF4-FFF2-40B4-BE49-F238E27FC236}">
                    <a16:creationId xmlns:a16="http://schemas.microsoft.com/office/drawing/2014/main" id="{1AEF51BE-B31B-F8AD-22C2-260DF34905F5}"/>
                  </a:ext>
                </a:extLst>
              </p:cNvPr>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4019;p8">
                <a:extLst>
                  <a:ext uri="{FF2B5EF4-FFF2-40B4-BE49-F238E27FC236}">
                    <a16:creationId xmlns:a16="http://schemas.microsoft.com/office/drawing/2014/main" id="{DE3D76BE-1DB1-0F51-81C7-F744663AB811}"/>
                  </a:ext>
                </a:extLst>
              </p:cNvPr>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4020;p8">
                <a:extLst>
                  <a:ext uri="{FF2B5EF4-FFF2-40B4-BE49-F238E27FC236}">
                    <a16:creationId xmlns:a16="http://schemas.microsoft.com/office/drawing/2014/main" id="{8CB22C1C-953B-EA3D-FDE9-E4A4D687477B}"/>
                  </a:ext>
                </a:extLst>
              </p:cNvPr>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4021;p8">
                <a:extLst>
                  <a:ext uri="{FF2B5EF4-FFF2-40B4-BE49-F238E27FC236}">
                    <a16:creationId xmlns:a16="http://schemas.microsoft.com/office/drawing/2014/main" id="{4428FA30-15FA-58B3-E4A5-190A5DD12CBE}"/>
                  </a:ext>
                </a:extLst>
              </p:cNvPr>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4022;p8">
                <a:extLst>
                  <a:ext uri="{FF2B5EF4-FFF2-40B4-BE49-F238E27FC236}">
                    <a16:creationId xmlns:a16="http://schemas.microsoft.com/office/drawing/2014/main" id="{09164782-23D7-33B6-A531-4822E927D28F}"/>
                  </a:ext>
                </a:extLst>
              </p:cNvPr>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4023;p8">
                <a:extLst>
                  <a:ext uri="{FF2B5EF4-FFF2-40B4-BE49-F238E27FC236}">
                    <a16:creationId xmlns:a16="http://schemas.microsoft.com/office/drawing/2014/main" id="{EFB298BD-1861-E710-11D4-80431DC947FA}"/>
                  </a:ext>
                </a:extLst>
              </p:cNvPr>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4024;p8">
                <a:extLst>
                  <a:ext uri="{FF2B5EF4-FFF2-40B4-BE49-F238E27FC236}">
                    <a16:creationId xmlns:a16="http://schemas.microsoft.com/office/drawing/2014/main" id="{4148C854-C23D-C33F-0AD2-98A3755C74BF}"/>
                  </a:ext>
                </a:extLst>
              </p:cNvPr>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4025;p8">
                <a:extLst>
                  <a:ext uri="{FF2B5EF4-FFF2-40B4-BE49-F238E27FC236}">
                    <a16:creationId xmlns:a16="http://schemas.microsoft.com/office/drawing/2014/main" id="{2394AEF2-D1BC-247A-B83E-E6CB60240438}"/>
                  </a:ext>
                </a:extLst>
              </p:cNvPr>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4026;p8">
                <a:extLst>
                  <a:ext uri="{FF2B5EF4-FFF2-40B4-BE49-F238E27FC236}">
                    <a16:creationId xmlns:a16="http://schemas.microsoft.com/office/drawing/2014/main" id="{DF06FC7B-B8BD-7FE3-869C-58145F46E5C4}"/>
                  </a:ext>
                </a:extLst>
              </p:cNvPr>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4027;p8">
                <a:extLst>
                  <a:ext uri="{FF2B5EF4-FFF2-40B4-BE49-F238E27FC236}">
                    <a16:creationId xmlns:a16="http://schemas.microsoft.com/office/drawing/2014/main" id="{ED958514-CC5F-10CB-6A1C-A5284D883140}"/>
                  </a:ext>
                </a:extLst>
              </p:cNvPr>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4028;p8">
                <a:extLst>
                  <a:ext uri="{FF2B5EF4-FFF2-40B4-BE49-F238E27FC236}">
                    <a16:creationId xmlns:a16="http://schemas.microsoft.com/office/drawing/2014/main" id="{12287F49-67B4-A9DC-E4DB-668DEE7D754A}"/>
                  </a:ext>
                </a:extLst>
              </p:cNvPr>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4029;p8">
                <a:extLst>
                  <a:ext uri="{FF2B5EF4-FFF2-40B4-BE49-F238E27FC236}">
                    <a16:creationId xmlns:a16="http://schemas.microsoft.com/office/drawing/2014/main" id="{C6D6B964-96F5-D5D3-E59F-513B8E83A3EF}"/>
                  </a:ext>
                </a:extLst>
              </p:cNvPr>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4030;p8">
                <a:extLst>
                  <a:ext uri="{FF2B5EF4-FFF2-40B4-BE49-F238E27FC236}">
                    <a16:creationId xmlns:a16="http://schemas.microsoft.com/office/drawing/2014/main" id="{CD725CC1-452E-C2C6-0E2A-A34D3F433D30}"/>
                  </a:ext>
                </a:extLst>
              </p:cNvPr>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4031;p8">
                <a:extLst>
                  <a:ext uri="{FF2B5EF4-FFF2-40B4-BE49-F238E27FC236}">
                    <a16:creationId xmlns:a16="http://schemas.microsoft.com/office/drawing/2014/main" id="{C2CC232C-08B1-4DDC-DD97-4BF370255C19}"/>
                  </a:ext>
                </a:extLst>
              </p:cNvPr>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4032;p8">
                <a:extLst>
                  <a:ext uri="{FF2B5EF4-FFF2-40B4-BE49-F238E27FC236}">
                    <a16:creationId xmlns:a16="http://schemas.microsoft.com/office/drawing/2014/main" id="{2F1FA44D-1BFC-55A8-795F-AA1635834CCB}"/>
                  </a:ext>
                </a:extLst>
              </p:cNvPr>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4033;p8">
                <a:extLst>
                  <a:ext uri="{FF2B5EF4-FFF2-40B4-BE49-F238E27FC236}">
                    <a16:creationId xmlns:a16="http://schemas.microsoft.com/office/drawing/2014/main" id="{770C2AE1-1910-5724-E8F9-F83FF0815A66}"/>
                  </a:ext>
                </a:extLst>
              </p:cNvPr>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4034;p8">
                <a:extLst>
                  <a:ext uri="{FF2B5EF4-FFF2-40B4-BE49-F238E27FC236}">
                    <a16:creationId xmlns:a16="http://schemas.microsoft.com/office/drawing/2014/main" id="{A2702AB5-1823-33B2-4496-F311B9EB12A2}"/>
                  </a:ext>
                </a:extLst>
              </p:cNvPr>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4035;p8">
                <a:extLst>
                  <a:ext uri="{FF2B5EF4-FFF2-40B4-BE49-F238E27FC236}">
                    <a16:creationId xmlns:a16="http://schemas.microsoft.com/office/drawing/2014/main" id="{ED68D2FF-E8C2-F7CB-BBED-8C78F0520BFB}"/>
                  </a:ext>
                </a:extLst>
              </p:cNvPr>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4036;p8">
                <a:extLst>
                  <a:ext uri="{FF2B5EF4-FFF2-40B4-BE49-F238E27FC236}">
                    <a16:creationId xmlns:a16="http://schemas.microsoft.com/office/drawing/2014/main" id="{68328D95-8147-1930-078A-CF103F02F73E}"/>
                  </a:ext>
                </a:extLst>
              </p:cNvPr>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4037;p8">
                <a:extLst>
                  <a:ext uri="{FF2B5EF4-FFF2-40B4-BE49-F238E27FC236}">
                    <a16:creationId xmlns:a16="http://schemas.microsoft.com/office/drawing/2014/main" id="{E77F9C96-E596-8D2D-4BE5-07C2FE54578B}"/>
                  </a:ext>
                </a:extLst>
              </p:cNvPr>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4038;p8">
                <a:extLst>
                  <a:ext uri="{FF2B5EF4-FFF2-40B4-BE49-F238E27FC236}">
                    <a16:creationId xmlns:a16="http://schemas.microsoft.com/office/drawing/2014/main" id="{A0B1B5D1-40FD-7DF0-8E47-1C56FA34FE88}"/>
                  </a:ext>
                </a:extLst>
              </p:cNvPr>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4039;p8">
                <a:extLst>
                  <a:ext uri="{FF2B5EF4-FFF2-40B4-BE49-F238E27FC236}">
                    <a16:creationId xmlns:a16="http://schemas.microsoft.com/office/drawing/2014/main" id="{DB1B9EFD-0EAC-E50A-2095-AF0B8522C048}"/>
                  </a:ext>
                </a:extLst>
              </p:cNvPr>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4040;p8">
                <a:extLst>
                  <a:ext uri="{FF2B5EF4-FFF2-40B4-BE49-F238E27FC236}">
                    <a16:creationId xmlns:a16="http://schemas.microsoft.com/office/drawing/2014/main" id="{0A5F3CC3-015A-EECC-5E0F-ADB0B3DD3703}"/>
                  </a:ext>
                </a:extLst>
              </p:cNvPr>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4041;p8">
                <a:extLst>
                  <a:ext uri="{FF2B5EF4-FFF2-40B4-BE49-F238E27FC236}">
                    <a16:creationId xmlns:a16="http://schemas.microsoft.com/office/drawing/2014/main" id="{4BBF7F51-D48B-2988-2620-2567321E5CC8}"/>
                  </a:ext>
                </a:extLst>
              </p:cNvPr>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4042;p8">
                <a:extLst>
                  <a:ext uri="{FF2B5EF4-FFF2-40B4-BE49-F238E27FC236}">
                    <a16:creationId xmlns:a16="http://schemas.microsoft.com/office/drawing/2014/main" id="{CD883051-BF8D-3198-385C-DEBB7E6EF037}"/>
                  </a:ext>
                </a:extLst>
              </p:cNvPr>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4043;p8">
                <a:extLst>
                  <a:ext uri="{FF2B5EF4-FFF2-40B4-BE49-F238E27FC236}">
                    <a16:creationId xmlns:a16="http://schemas.microsoft.com/office/drawing/2014/main" id="{95C6B9ED-EE24-F0B9-7AF4-B630AC82A1F7}"/>
                  </a:ext>
                </a:extLst>
              </p:cNvPr>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4044;p8">
                <a:extLst>
                  <a:ext uri="{FF2B5EF4-FFF2-40B4-BE49-F238E27FC236}">
                    <a16:creationId xmlns:a16="http://schemas.microsoft.com/office/drawing/2014/main" id="{7A6EE468-5BFC-BAC4-952B-925218A575FC}"/>
                  </a:ext>
                </a:extLst>
              </p:cNvPr>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4045;p8">
                <a:extLst>
                  <a:ext uri="{FF2B5EF4-FFF2-40B4-BE49-F238E27FC236}">
                    <a16:creationId xmlns:a16="http://schemas.microsoft.com/office/drawing/2014/main" id="{62961D96-05D3-A721-D402-60B768C46546}"/>
                  </a:ext>
                </a:extLst>
              </p:cNvPr>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4046;p8">
                <a:extLst>
                  <a:ext uri="{FF2B5EF4-FFF2-40B4-BE49-F238E27FC236}">
                    <a16:creationId xmlns:a16="http://schemas.microsoft.com/office/drawing/2014/main" id="{8E828AD3-10B8-97FD-F4E8-2D8DDF8D0F8F}"/>
                  </a:ext>
                </a:extLst>
              </p:cNvPr>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4047;p8">
                <a:extLst>
                  <a:ext uri="{FF2B5EF4-FFF2-40B4-BE49-F238E27FC236}">
                    <a16:creationId xmlns:a16="http://schemas.microsoft.com/office/drawing/2014/main" id="{3746B066-E759-1D79-B0EF-EDAC4CE76F52}"/>
                  </a:ext>
                </a:extLst>
              </p:cNvPr>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4048;p8">
                <a:extLst>
                  <a:ext uri="{FF2B5EF4-FFF2-40B4-BE49-F238E27FC236}">
                    <a16:creationId xmlns:a16="http://schemas.microsoft.com/office/drawing/2014/main" id="{003480B2-7195-CBAB-AD40-317C44012D54}"/>
                  </a:ext>
                </a:extLst>
              </p:cNvPr>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4049;p8">
                <a:extLst>
                  <a:ext uri="{FF2B5EF4-FFF2-40B4-BE49-F238E27FC236}">
                    <a16:creationId xmlns:a16="http://schemas.microsoft.com/office/drawing/2014/main" id="{1BC8A41A-24EC-F864-58FC-1FD1F1C5533A}"/>
                  </a:ext>
                </a:extLst>
              </p:cNvPr>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4050;p8">
                <a:extLst>
                  <a:ext uri="{FF2B5EF4-FFF2-40B4-BE49-F238E27FC236}">
                    <a16:creationId xmlns:a16="http://schemas.microsoft.com/office/drawing/2014/main" id="{121C0C92-3F85-84EE-69FF-B6C8438A9C4E}"/>
                  </a:ext>
                </a:extLst>
              </p:cNvPr>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4051;p8">
                <a:extLst>
                  <a:ext uri="{FF2B5EF4-FFF2-40B4-BE49-F238E27FC236}">
                    <a16:creationId xmlns:a16="http://schemas.microsoft.com/office/drawing/2014/main" id="{B53DD76C-62C1-E241-A858-ACFE38FB676A}"/>
                  </a:ext>
                </a:extLst>
              </p:cNvPr>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4052;p8">
                <a:extLst>
                  <a:ext uri="{FF2B5EF4-FFF2-40B4-BE49-F238E27FC236}">
                    <a16:creationId xmlns:a16="http://schemas.microsoft.com/office/drawing/2014/main" id="{DDBBA124-9B37-344E-7860-23E42B6E96DA}"/>
                  </a:ext>
                </a:extLst>
              </p:cNvPr>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4053;p8">
                <a:extLst>
                  <a:ext uri="{FF2B5EF4-FFF2-40B4-BE49-F238E27FC236}">
                    <a16:creationId xmlns:a16="http://schemas.microsoft.com/office/drawing/2014/main" id="{709925F9-62D0-7C06-DFF3-94F967D53D76}"/>
                  </a:ext>
                </a:extLst>
              </p:cNvPr>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4054;p8">
                <a:extLst>
                  <a:ext uri="{FF2B5EF4-FFF2-40B4-BE49-F238E27FC236}">
                    <a16:creationId xmlns:a16="http://schemas.microsoft.com/office/drawing/2014/main" id="{C641BBB2-9A75-413C-FF2A-70870CA36C1B}"/>
                  </a:ext>
                </a:extLst>
              </p:cNvPr>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4055;p8">
                <a:extLst>
                  <a:ext uri="{FF2B5EF4-FFF2-40B4-BE49-F238E27FC236}">
                    <a16:creationId xmlns:a16="http://schemas.microsoft.com/office/drawing/2014/main" id="{E4D607F5-D3A9-7A37-8511-FDD173275BE4}"/>
                  </a:ext>
                </a:extLst>
              </p:cNvPr>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4056;p8">
                <a:extLst>
                  <a:ext uri="{FF2B5EF4-FFF2-40B4-BE49-F238E27FC236}">
                    <a16:creationId xmlns:a16="http://schemas.microsoft.com/office/drawing/2014/main" id="{984A3BF9-1D92-45E0-8813-70CEDADC1712}"/>
                  </a:ext>
                </a:extLst>
              </p:cNvPr>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4057;p8">
                <a:extLst>
                  <a:ext uri="{FF2B5EF4-FFF2-40B4-BE49-F238E27FC236}">
                    <a16:creationId xmlns:a16="http://schemas.microsoft.com/office/drawing/2014/main" id="{A9CDFE74-2FB3-2B87-926E-F11964AA1C00}"/>
                  </a:ext>
                </a:extLst>
              </p:cNvPr>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4058;p8">
                <a:extLst>
                  <a:ext uri="{FF2B5EF4-FFF2-40B4-BE49-F238E27FC236}">
                    <a16:creationId xmlns:a16="http://schemas.microsoft.com/office/drawing/2014/main" id="{1C4CFBD4-4B02-82D4-B755-9304D2362122}"/>
                  </a:ext>
                </a:extLst>
              </p:cNvPr>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4059;p8">
                <a:extLst>
                  <a:ext uri="{FF2B5EF4-FFF2-40B4-BE49-F238E27FC236}">
                    <a16:creationId xmlns:a16="http://schemas.microsoft.com/office/drawing/2014/main" id="{C702A6CA-7095-6A05-A0FA-6F938D3B6DA3}"/>
                  </a:ext>
                </a:extLst>
              </p:cNvPr>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4060;p8">
                <a:extLst>
                  <a:ext uri="{FF2B5EF4-FFF2-40B4-BE49-F238E27FC236}">
                    <a16:creationId xmlns:a16="http://schemas.microsoft.com/office/drawing/2014/main" id="{6EEB4B9A-88B0-4BD8-D2C4-4671F1AD6DD2}"/>
                  </a:ext>
                </a:extLst>
              </p:cNvPr>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4061;p8">
                <a:extLst>
                  <a:ext uri="{FF2B5EF4-FFF2-40B4-BE49-F238E27FC236}">
                    <a16:creationId xmlns:a16="http://schemas.microsoft.com/office/drawing/2014/main" id="{5F504317-B672-2360-64F3-E1CC0481D881}"/>
                  </a:ext>
                </a:extLst>
              </p:cNvPr>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4062;p8">
                <a:extLst>
                  <a:ext uri="{FF2B5EF4-FFF2-40B4-BE49-F238E27FC236}">
                    <a16:creationId xmlns:a16="http://schemas.microsoft.com/office/drawing/2014/main" id="{724A5277-A765-83AE-89D7-D633AD44A367}"/>
                  </a:ext>
                </a:extLst>
              </p:cNvPr>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4063;p8">
                <a:extLst>
                  <a:ext uri="{FF2B5EF4-FFF2-40B4-BE49-F238E27FC236}">
                    <a16:creationId xmlns:a16="http://schemas.microsoft.com/office/drawing/2014/main" id="{18E961C5-E9BF-6A7C-FD00-78FDD089DC13}"/>
                  </a:ext>
                </a:extLst>
              </p:cNvPr>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4064;p8">
                <a:extLst>
                  <a:ext uri="{FF2B5EF4-FFF2-40B4-BE49-F238E27FC236}">
                    <a16:creationId xmlns:a16="http://schemas.microsoft.com/office/drawing/2014/main" id="{7A5FF9C1-5A88-41D9-6F9C-4A96CE51BD13}"/>
                  </a:ext>
                </a:extLst>
              </p:cNvPr>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4065;p8">
                <a:extLst>
                  <a:ext uri="{FF2B5EF4-FFF2-40B4-BE49-F238E27FC236}">
                    <a16:creationId xmlns:a16="http://schemas.microsoft.com/office/drawing/2014/main" id="{435A28D1-F435-B0BE-7C4A-656F1758843E}"/>
                  </a:ext>
                </a:extLst>
              </p:cNvPr>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4066;p8">
                <a:extLst>
                  <a:ext uri="{FF2B5EF4-FFF2-40B4-BE49-F238E27FC236}">
                    <a16:creationId xmlns:a16="http://schemas.microsoft.com/office/drawing/2014/main" id="{9F9A0447-CB64-A312-CCB7-E3064EB62D8C}"/>
                  </a:ext>
                </a:extLst>
              </p:cNvPr>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4067;p8">
                <a:extLst>
                  <a:ext uri="{FF2B5EF4-FFF2-40B4-BE49-F238E27FC236}">
                    <a16:creationId xmlns:a16="http://schemas.microsoft.com/office/drawing/2014/main" id="{D880CF68-73C3-2BC2-4E2B-15A0D6772C7C}"/>
                  </a:ext>
                </a:extLst>
              </p:cNvPr>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4068;p8">
                <a:extLst>
                  <a:ext uri="{FF2B5EF4-FFF2-40B4-BE49-F238E27FC236}">
                    <a16:creationId xmlns:a16="http://schemas.microsoft.com/office/drawing/2014/main" id="{DF8C57DC-E83F-6DDD-DAEA-29BA23984440}"/>
                  </a:ext>
                </a:extLst>
              </p:cNvPr>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4069;p8">
                <a:extLst>
                  <a:ext uri="{FF2B5EF4-FFF2-40B4-BE49-F238E27FC236}">
                    <a16:creationId xmlns:a16="http://schemas.microsoft.com/office/drawing/2014/main" id="{BDFF1191-2DB4-4193-4F01-2A3C25941B92}"/>
                  </a:ext>
                </a:extLst>
              </p:cNvPr>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4070;p8">
                <a:extLst>
                  <a:ext uri="{FF2B5EF4-FFF2-40B4-BE49-F238E27FC236}">
                    <a16:creationId xmlns:a16="http://schemas.microsoft.com/office/drawing/2014/main" id="{E0FB53DE-2919-E780-3B61-318E79AF7EDF}"/>
                  </a:ext>
                </a:extLst>
              </p:cNvPr>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4071;p8">
                <a:extLst>
                  <a:ext uri="{FF2B5EF4-FFF2-40B4-BE49-F238E27FC236}">
                    <a16:creationId xmlns:a16="http://schemas.microsoft.com/office/drawing/2014/main" id="{4851A7D3-1185-FDEA-8D01-BF9920A5873E}"/>
                  </a:ext>
                </a:extLst>
              </p:cNvPr>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4072;p8">
                <a:extLst>
                  <a:ext uri="{FF2B5EF4-FFF2-40B4-BE49-F238E27FC236}">
                    <a16:creationId xmlns:a16="http://schemas.microsoft.com/office/drawing/2014/main" id="{257096B6-FBA4-C6DE-A8BC-80D86E5FFD62}"/>
                  </a:ext>
                </a:extLst>
              </p:cNvPr>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4073;p8">
                <a:extLst>
                  <a:ext uri="{FF2B5EF4-FFF2-40B4-BE49-F238E27FC236}">
                    <a16:creationId xmlns:a16="http://schemas.microsoft.com/office/drawing/2014/main" id="{D7B71148-646B-580B-CF82-EDE940B2F2F1}"/>
                  </a:ext>
                </a:extLst>
              </p:cNvPr>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4074;p8">
                <a:extLst>
                  <a:ext uri="{FF2B5EF4-FFF2-40B4-BE49-F238E27FC236}">
                    <a16:creationId xmlns:a16="http://schemas.microsoft.com/office/drawing/2014/main" id="{5EAE3516-D702-23FE-1F87-C1B50F82F271}"/>
                  </a:ext>
                </a:extLst>
              </p:cNvPr>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4075;p8">
                <a:extLst>
                  <a:ext uri="{FF2B5EF4-FFF2-40B4-BE49-F238E27FC236}">
                    <a16:creationId xmlns:a16="http://schemas.microsoft.com/office/drawing/2014/main" id="{2A59211D-DE5B-CA7B-E209-5A13DF3B6D27}"/>
                  </a:ext>
                </a:extLst>
              </p:cNvPr>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4076;p8">
                <a:extLst>
                  <a:ext uri="{FF2B5EF4-FFF2-40B4-BE49-F238E27FC236}">
                    <a16:creationId xmlns:a16="http://schemas.microsoft.com/office/drawing/2014/main" id="{89B3B24F-761A-AD7C-9465-697871DA0035}"/>
                  </a:ext>
                </a:extLst>
              </p:cNvPr>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4077;p8">
                <a:extLst>
                  <a:ext uri="{FF2B5EF4-FFF2-40B4-BE49-F238E27FC236}">
                    <a16:creationId xmlns:a16="http://schemas.microsoft.com/office/drawing/2014/main" id="{594BFF99-8F8B-09E2-B587-198DC170A6B6}"/>
                  </a:ext>
                </a:extLst>
              </p:cNvPr>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4078;p8">
                <a:extLst>
                  <a:ext uri="{FF2B5EF4-FFF2-40B4-BE49-F238E27FC236}">
                    <a16:creationId xmlns:a16="http://schemas.microsoft.com/office/drawing/2014/main" id="{BA9E3A0A-2760-5C00-5A19-2EBBA87441F1}"/>
                  </a:ext>
                </a:extLst>
              </p:cNvPr>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4079;p8">
                <a:extLst>
                  <a:ext uri="{FF2B5EF4-FFF2-40B4-BE49-F238E27FC236}">
                    <a16:creationId xmlns:a16="http://schemas.microsoft.com/office/drawing/2014/main" id="{63F205E0-04FE-FCA9-CE9F-12EF9976B0D3}"/>
                  </a:ext>
                </a:extLst>
              </p:cNvPr>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4080;p8">
                <a:extLst>
                  <a:ext uri="{FF2B5EF4-FFF2-40B4-BE49-F238E27FC236}">
                    <a16:creationId xmlns:a16="http://schemas.microsoft.com/office/drawing/2014/main" id="{4AC632CB-371B-6700-7681-3BF07A53231B}"/>
                  </a:ext>
                </a:extLst>
              </p:cNvPr>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4081;p8">
                <a:extLst>
                  <a:ext uri="{FF2B5EF4-FFF2-40B4-BE49-F238E27FC236}">
                    <a16:creationId xmlns:a16="http://schemas.microsoft.com/office/drawing/2014/main" id="{08E40D39-6FF6-421B-A9E0-62B72FA08652}"/>
                  </a:ext>
                </a:extLst>
              </p:cNvPr>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4082;p8">
                <a:extLst>
                  <a:ext uri="{FF2B5EF4-FFF2-40B4-BE49-F238E27FC236}">
                    <a16:creationId xmlns:a16="http://schemas.microsoft.com/office/drawing/2014/main" id="{3B0CE6B6-F20D-0E90-CEBD-20992038F77C}"/>
                  </a:ext>
                </a:extLst>
              </p:cNvPr>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4083;p8">
                <a:extLst>
                  <a:ext uri="{FF2B5EF4-FFF2-40B4-BE49-F238E27FC236}">
                    <a16:creationId xmlns:a16="http://schemas.microsoft.com/office/drawing/2014/main" id="{08A59988-F6CD-EDC8-16D7-A39641D9C73C}"/>
                  </a:ext>
                </a:extLst>
              </p:cNvPr>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4084;p8">
                <a:extLst>
                  <a:ext uri="{FF2B5EF4-FFF2-40B4-BE49-F238E27FC236}">
                    <a16:creationId xmlns:a16="http://schemas.microsoft.com/office/drawing/2014/main" id="{75826A39-F30C-0888-3B54-92CCE6FA95C9}"/>
                  </a:ext>
                </a:extLst>
              </p:cNvPr>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4085;p8">
                <a:extLst>
                  <a:ext uri="{FF2B5EF4-FFF2-40B4-BE49-F238E27FC236}">
                    <a16:creationId xmlns:a16="http://schemas.microsoft.com/office/drawing/2014/main" id="{1AFD2E50-5E28-64D2-EA40-7D1D8A088DF3}"/>
                  </a:ext>
                </a:extLst>
              </p:cNvPr>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4086;p8">
                <a:extLst>
                  <a:ext uri="{FF2B5EF4-FFF2-40B4-BE49-F238E27FC236}">
                    <a16:creationId xmlns:a16="http://schemas.microsoft.com/office/drawing/2014/main" id="{588E329E-9748-6F4D-BE24-92E4372BE4C7}"/>
                  </a:ext>
                </a:extLst>
              </p:cNvPr>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4087;p8">
                <a:extLst>
                  <a:ext uri="{FF2B5EF4-FFF2-40B4-BE49-F238E27FC236}">
                    <a16:creationId xmlns:a16="http://schemas.microsoft.com/office/drawing/2014/main" id="{013E3D63-4B7B-2868-DBFB-3708799F9DF6}"/>
                  </a:ext>
                </a:extLst>
              </p:cNvPr>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4088;p8">
                <a:extLst>
                  <a:ext uri="{FF2B5EF4-FFF2-40B4-BE49-F238E27FC236}">
                    <a16:creationId xmlns:a16="http://schemas.microsoft.com/office/drawing/2014/main" id="{F1C8F5CB-386C-254A-65A0-A8479B68F40B}"/>
                  </a:ext>
                </a:extLst>
              </p:cNvPr>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4089;p8">
                <a:extLst>
                  <a:ext uri="{FF2B5EF4-FFF2-40B4-BE49-F238E27FC236}">
                    <a16:creationId xmlns:a16="http://schemas.microsoft.com/office/drawing/2014/main" id="{826B73A2-C0F9-2DD6-92AF-B11A2DFB762D}"/>
                  </a:ext>
                </a:extLst>
              </p:cNvPr>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4090;p8">
                <a:extLst>
                  <a:ext uri="{FF2B5EF4-FFF2-40B4-BE49-F238E27FC236}">
                    <a16:creationId xmlns:a16="http://schemas.microsoft.com/office/drawing/2014/main" id="{F6DB3788-CF8D-27CB-58F8-F618DA33F72D}"/>
                  </a:ext>
                </a:extLst>
              </p:cNvPr>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4091;p8">
                <a:extLst>
                  <a:ext uri="{FF2B5EF4-FFF2-40B4-BE49-F238E27FC236}">
                    <a16:creationId xmlns:a16="http://schemas.microsoft.com/office/drawing/2014/main" id="{9A101873-14D0-F1EC-8820-CF3DFD6E8D65}"/>
                  </a:ext>
                </a:extLst>
              </p:cNvPr>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4092;p8">
                <a:extLst>
                  <a:ext uri="{FF2B5EF4-FFF2-40B4-BE49-F238E27FC236}">
                    <a16:creationId xmlns:a16="http://schemas.microsoft.com/office/drawing/2014/main" id="{850312C7-5483-4943-5B90-700F53EBFFF2}"/>
                  </a:ext>
                </a:extLst>
              </p:cNvPr>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4093;p8">
                <a:extLst>
                  <a:ext uri="{FF2B5EF4-FFF2-40B4-BE49-F238E27FC236}">
                    <a16:creationId xmlns:a16="http://schemas.microsoft.com/office/drawing/2014/main" id="{DDF6E6C1-07E0-9FC1-82A8-AB7B0211BE72}"/>
                  </a:ext>
                </a:extLst>
              </p:cNvPr>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4094;p8">
                <a:extLst>
                  <a:ext uri="{FF2B5EF4-FFF2-40B4-BE49-F238E27FC236}">
                    <a16:creationId xmlns:a16="http://schemas.microsoft.com/office/drawing/2014/main" id="{59207F52-1900-6550-C9FB-63377D13D10D}"/>
                  </a:ext>
                </a:extLst>
              </p:cNvPr>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4095;p8">
                <a:extLst>
                  <a:ext uri="{FF2B5EF4-FFF2-40B4-BE49-F238E27FC236}">
                    <a16:creationId xmlns:a16="http://schemas.microsoft.com/office/drawing/2014/main" id="{D8D9CCD9-8052-9449-43CB-0CF8AA49DC8F}"/>
                  </a:ext>
                </a:extLst>
              </p:cNvPr>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4096;p8">
                <a:extLst>
                  <a:ext uri="{FF2B5EF4-FFF2-40B4-BE49-F238E27FC236}">
                    <a16:creationId xmlns:a16="http://schemas.microsoft.com/office/drawing/2014/main" id="{B98C7E33-1E6E-D4F8-7403-4125A10871DE}"/>
                  </a:ext>
                </a:extLst>
              </p:cNvPr>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4097;p8">
                <a:extLst>
                  <a:ext uri="{FF2B5EF4-FFF2-40B4-BE49-F238E27FC236}">
                    <a16:creationId xmlns:a16="http://schemas.microsoft.com/office/drawing/2014/main" id="{93F2CD13-8A1A-09D3-456B-E9DFB298B737}"/>
                  </a:ext>
                </a:extLst>
              </p:cNvPr>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4098;p8">
                <a:extLst>
                  <a:ext uri="{FF2B5EF4-FFF2-40B4-BE49-F238E27FC236}">
                    <a16:creationId xmlns:a16="http://schemas.microsoft.com/office/drawing/2014/main" id="{DD3581CA-2AE0-916D-5FB1-C0C84E76CD6B}"/>
                  </a:ext>
                </a:extLst>
              </p:cNvPr>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4099;p8">
                <a:extLst>
                  <a:ext uri="{FF2B5EF4-FFF2-40B4-BE49-F238E27FC236}">
                    <a16:creationId xmlns:a16="http://schemas.microsoft.com/office/drawing/2014/main" id="{9B49C94F-0199-067E-A4E4-5B806F4440AF}"/>
                  </a:ext>
                </a:extLst>
              </p:cNvPr>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4100;p8">
                <a:extLst>
                  <a:ext uri="{FF2B5EF4-FFF2-40B4-BE49-F238E27FC236}">
                    <a16:creationId xmlns:a16="http://schemas.microsoft.com/office/drawing/2014/main" id="{3A7E61A1-6CFE-4EDF-2DFF-3912477D5C03}"/>
                  </a:ext>
                </a:extLst>
              </p:cNvPr>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4101;p8">
                <a:extLst>
                  <a:ext uri="{FF2B5EF4-FFF2-40B4-BE49-F238E27FC236}">
                    <a16:creationId xmlns:a16="http://schemas.microsoft.com/office/drawing/2014/main" id="{E0FEF37D-158C-DAD8-36E5-F5BC976A74BA}"/>
                  </a:ext>
                </a:extLst>
              </p:cNvPr>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4102;p8">
                <a:extLst>
                  <a:ext uri="{FF2B5EF4-FFF2-40B4-BE49-F238E27FC236}">
                    <a16:creationId xmlns:a16="http://schemas.microsoft.com/office/drawing/2014/main" id="{6FBFCEFB-359F-3174-E8C7-05498DC73E1D}"/>
                  </a:ext>
                </a:extLst>
              </p:cNvPr>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4103;p8">
                <a:extLst>
                  <a:ext uri="{FF2B5EF4-FFF2-40B4-BE49-F238E27FC236}">
                    <a16:creationId xmlns:a16="http://schemas.microsoft.com/office/drawing/2014/main" id="{ADB12E59-0DD5-6413-2A6F-3106E62B1C3F}"/>
                  </a:ext>
                </a:extLst>
              </p:cNvPr>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4104;p8">
                <a:extLst>
                  <a:ext uri="{FF2B5EF4-FFF2-40B4-BE49-F238E27FC236}">
                    <a16:creationId xmlns:a16="http://schemas.microsoft.com/office/drawing/2014/main" id="{F4394757-95F8-C4A8-18EC-4AD3ABA93B56}"/>
                  </a:ext>
                </a:extLst>
              </p:cNvPr>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4105;p8">
                <a:extLst>
                  <a:ext uri="{FF2B5EF4-FFF2-40B4-BE49-F238E27FC236}">
                    <a16:creationId xmlns:a16="http://schemas.microsoft.com/office/drawing/2014/main" id="{3EE4B985-9820-AC27-6C77-6915283F7698}"/>
                  </a:ext>
                </a:extLst>
              </p:cNvPr>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4106;p8">
                <a:extLst>
                  <a:ext uri="{FF2B5EF4-FFF2-40B4-BE49-F238E27FC236}">
                    <a16:creationId xmlns:a16="http://schemas.microsoft.com/office/drawing/2014/main" id="{DF37229D-1555-0F55-1E75-0DFFB17699EE}"/>
                  </a:ext>
                </a:extLst>
              </p:cNvPr>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4107;p8">
                <a:extLst>
                  <a:ext uri="{FF2B5EF4-FFF2-40B4-BE49-F238E27FC236}">
                    <a16:creationId xmlns:a16="http://schemas.microsoft.com/office/drawing/2014/main" id="{744517F3-7D4C-6E87-49A9-680DF725E6CF}"/>
                  </a:ext>
                </a:extLst>
              </p:cNvPr>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4108;p8">
                <a:extLst>
                  <a:ext uri="{FF2B5EF4-FFF2-40B4-BE49-F238E27FC236}">
                    <a16:creationId xmlns:a16="http://schemas.microsoft.com/office/drawing/2014/main" id="{65D74EA9-714C-F847-0F8D-8B20739FE91E}"/>
                  </a:ext>
                </a:extLst>
              </p:cNvPr>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4109;p8">
                <a:extLst>
                  <a:ext uri="{FF2B5EF4-FFF2-40B4-BE49-F238E27FC236}">
                    <a16:creationId xmlns:a16="http://schemas.microsoft.com/office/drawing/2014/main" id="{875B1BF2-FE26-5E92-097F-1AA8727A443A}"/>
                  </a:ext>
                </a:extLst>
              </p:cNvPr>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4110;p8">
                <a:extLst>
                  <a:ext uri="{FF2B5EF4-FFF2-40B4-BE49-F238E27FC236}">
                    <a16:creationId xmlns:a16="http://schemas.microsoft.com/office/drawing/2014/main" id="{23FC52D3-566E-CCEC-15D7-DD0A72C06B3A}"/>
                  </a:ext>
                </a:extLst>
              </p:cNvPr>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4111;p8">
                <a:extLst>
                  <a:ext uri="{FF2B5EF4-FFF2-40B4-BE49-F238E27FC236}">
                    <a16:creationId xmlns:a16="http://schemas.microsoft.com/office/drawing/2014/main" id="{0E7169BC-D372-1926-9E11-CF5E52F7D6B8}"/>
                  </a:ext>
                </a:extLst>
              </p:cNvPr>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4112;p8">
                <a:extLst>
                  <a:ext uri="{FF2B5EF4-FFF2-40B4-BE49-F238E27FC236}">
                    <a16:creationId xmlns:a16="http://schemas.microsoft.com/office/drawing/2014/main" id="{0058C5E3-254E-DBCF-EBBB-35D75F3616FF}"/>
                  </a:ext>
                </a:extLst>
              </p:cNvPr>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4113;p8">
                <a:extLst>
                  <a:ext uri="{FF2B5EF4-FFF2-40B4-BE49-F238E27FC236}">
                    <a16:creationId xmlns:a16="http://schemas.microsoft.com/office/drawing/2014/main" id="{96108B00-F733-50D0-1431-737D3971477F}"/>
                  </a:ext>
                </a:extLst>
              </p:cNvPr>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4114;p8">
                <a:extLst>
                  <a:ext uri="{FF2B5EF4-FFF2-40B4-BE49-F238E27FC236}">
                    <a16:creationId xmlns:a16="http://schemas.microsoft.com/office/drawing/2014/main" id="{EB20FD86-5F82-9835-1827-52E89574211C}"/>
                  </a:ext>
                </a:extLst>
              </p:cNvPr>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4115;p8">
                <a:extLst>
                  <a:ext uri="{FF2B5EF4-FFF2-40B4-BE49-F238E27FC236}">
                    <a16:creationId xmlns:a16="http://schemas.microsoft.com/office/drawing/2014/main" id="{0C41FB5C-5D8D-D1C4-9BB0-7BA081C13FFA}"/>
                  </a:ext>
                </a:extLst>
              </p:cNvPr>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4116;p8">
                <a:extLst>
                  <a:ext uri="{FF2B5EF4-FFF2-40B4-BE49-F238E27FC236}">
                    <a16:creationId xmlns:a16="http://schemas.microsoft.com/office/drawing/2014/main" id="{46BE7F50-9440-E530-A321-BD1A355BF53B}"/>
                  </a:ext>
                </a:extLst>
              </p:cNvPr>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4117;p8">
                <a:extLst>
                  <a:ext uri="{FF2B5EF4-FFF2-40B4-BE49-F238E27FC236}">
                    <a16:creationId xmlns:a16="http://schemas.microsoft.com/office/drawing/2014/main" id="{81C85F49-A75A-C4B2-260A-8C704D87DBA4}"/>
                  </a:ext>
                </a:extLst>
              </p:cNvPr>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4118;p8">
                <a:extLst>
                  <a:ext uri="{FF2B5EF4-FFF2-40B4-BE49-F238E27FC236}">
                    <a16:creationId xmlns:a16="http://schemas.microsoft.com/office/drawing/2014/main" id="{2E9DD434-341F-CA1C-ED87-081E52AD1051}"/>
                  </a:ext>
                </a:extLst>
              </p:cNvPr>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4119;p8">
                <a:extLst>
                  <a:ext uri="{FF2B5EF4-FFF2-40B4-BE49-F238E27FC236}">
                    <a16:creationId xmlns:a16="http://schemas.microsoft.com/office/drawing/2014/main" id="{CE2EDF08-26AD-C6A3-1471-505057FACDC9}"/>
                  </a:ext>
                </a:extLst>
              </p:cNvPr>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4120;p8">
                <a:extLst>
                  <a:ext uri="{FF2B5EF4-FFF2-40B4-BE49-F238E27FC236}">
                    <a16:creationId xmlns:a16="http://schemas.microsoft.com/office/drawing/2014/main" id="{1D31D5D1-29A6-6C1C-98DE-9A7254E0DC72}"/>
                  </a:ext>
                </a:extLst>
              </p:cNvPr>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4121;p8">
                <a:extLst>
                  <a:ext uri="{FF2B5EF4-FFF2-40B4-BE49-F238E27FC236}">
                    <a16:creationId xmlns:a16="http://schemas.microsoft.com/office/drawing/2014/main" id="{424BEABB-9D28-ACE0-5365-006A5D77AFE7}"/>
                  </a:ext>
                </a:extLst>
              </p:cNvPr>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4122;p8">
                <a:extLst>
                  <a:ext uri="{FF2B5EF4-FFF2-40B4-BE49-F238E27FC236}">
                    <a16:creationId xmlns:a16="http://schemas.microsoft.com/office/drawing/2014/main" id="{1674BB05-261C-DA91-1FD5-F93E71847D7B}"/>
                  </a:ext>
                </a:extLst>
              </p:cNvPr>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4123;p8">
                <a:extLst>
                  <a:ext uri="{FF2B5EF4-FFF2-40B4-BE49-F238E27FC236}">
                    <a16:creationId xmlns:a16="http://schemas.microsoft.com/office/drawing/2014/main" id="{CA1B5B31-0BFC-16A7-A592-7E29A2C9763B}"/>
                  </a:ext>
                </a:extLst>
              </p:cNvPr>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4124;p8">
                <a:extLst>
                  <a:ext uri="{FF2B5EF4-FFF2-40B4-BE49-F238E27FC236}">
                    <a16:creationId xmlns:a16="http://schemas.microsoft.com/office/drawing/2014/main" id="{0F0A3FE1-0301-A4CC-2EE2-070D841F0BF8}"/>
                  </a:ext>
                </a:extLst>
              </p:cNvPr>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4125;p8">
                <a:extLst>
                  <a:ext uri="{FF2B5EF4-FFF2-40B4-BE49-F238E27FC236}">
                    <a16:creationId xmlns:a16="http://schemas.microsoft.com/office/drawing/2014/main" id="{25C46CEE-EFDA-4B85-E788-D642ABC01E8B}"/>
                  </a:ext>
                </a:extLst>
              </p:cNvPr>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4126;p8">
                <a:extLst>
                  <a:ext uri="{FF2B5EF4-FFF2-40B4-BE49-F238E27FC236}">
                    <a16:creationId xmlns:a16="http://schemas.microsoft.com/office/drawing/2014/main" id="{009C8C82-DC87-23A9-7D2D-0E3BE39E06DC}"/>
                  </a:ext>
                </a:extLst>
              </p:cNvPr>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4127;p8">
                <a:extLst>
                  <a:ext uri="{FF2B5EF4-FFF2-40B4-BE49-F238E27FC236}">
                    <a16:creationId xmlns:a16="http://schemas.microsoft.com/office/drawing/2014/main" id="{CEDE7D99-11A8-1325-150D-A3F00A773B74}"/>
                  </a:ext>
                </a:extLst>
              </p:cNvPr>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4128;p8">
                <a:extLst>
                  <a:ext uri="{FF2B5EF4-FFF2-40B4-BE49-F238E27FC236}">
                    <a16:creationId xmlns:a16="http://schemas.microsoft.com/office/drawing/2014/main" id="{E6AEBEC3-F6AD-4E3F-31A8-25F594BEB5AC}"/>
                  </a:ext>
                </a:extLst>
              </p:cNvPr>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4129;p8">
                <a:extLst>
                  <a:ext uri="{FF2B5EF4-FFF2-40B4-BE49-F238E27FC236}">
                    <a16:creationId xmlns:a16="http://schemas.microsoft.com/office/drawing/2014/main" id="{2D7BF13C-DBD7-B2B9-B992-24048DCFAC93}"/>
                  </a:ext>
                </a:extLst>
              </p:cNvPr>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4130;p8">
                <a:extLst>
                  <a:ext uri="{FF2B5EF4-FFF2-40B4-BE49-F238E27FC236}">
                    <a16:creationId xmlns:a16="http://schemas.microsoft.com/office/drawing/2014/main" id="{4F332669-B3F0-42A6-7E8A-91F9149EF309}"/>
                  </a:ext>
                </a:extLst>
              </p:cNvPr>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4131;p8">
                <a:extLst>
                  <a:ext uri="{FF2B5EF4-FFF2-40B4-BE49-F238E27FC236}">
                    <a16:creationId xmlns:a16="http://schemas.microsoft.com/office/drawing/2014/main" id="{751356B6-44FB-92F0-C7F8-97D829F211E1}"/>
                  </a:ext>
                </a:extLst>
              </p:cNvPr>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4132;p8">
                <a:extLst>
                  <a:ext uri="{FF2B5EF4-FFF2-40B4-BE49-F238E27FC236}">
                    <a16:creationId xmlns:a16="http://schemas.microsoft.com/office/drawing/2014/main" id="{19C15E7F-676E-77A5-C43C-D3B4F7B6FA7F}"/>
                  </a:ext>
                </a:extLst>
              </p:cNvPr>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4133;p8">
                <a:extLst>
                  <a:ext uri="{FF2B5EF4-FFF2-40B4-BE49-F238E27FC236}">
                    <a16:creationId xmlns:a16="http://schemas.microsoft.com/office/drawing/2014/main" id="{F0A0890D-AD58-6862-1294-2CE94C8DA610}"/>
                  </a:ext>
                </a:extLst>
              </p:cNvPr>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4134;p8">
                <a:extLst>
                  <a:ext uri="{FF2B5EF4-FFF2-40B4-BE49-F238E27FC236}">
                    <a16:creationId xmlns:a16="http://schemas.microsoft.com/office/drawing/2014/main" id="{6C5A96D8-8807-5843-4CB5-EEF8AC0A28F1}"/>
                  </a:ext>
                </a:extLst>
              </p:cNvPr>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4135;p8">
                <a:extLst>
                  <a:ext uri="{FF2B5EF4-FFF2-40B4-BE49-F238E27FC236}">
                    <a16:creationId xmlns:a16="http://schemas.microsoft.com/office/drawing/2014/main" id="{81DF25BB-1AE5-BA11-2014-63AEA1C91B48}"/>
                  </a:ext>
                </a:extLst>
              </p:cNvPr>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4136;p8">
                <a:extLst>
                  <a:ext uri="{FF2B5EF4-FFF2-40B4-BE49-F238E27FC236}">
                    <a16:creationId xmlns:a16="http://schemas.microsoft.com/office/drawing/2014/main" id="{0CA92E48-F618-B0B7-DA3C-C693262ED830}"/>
                  </a:ext>
                </a:extLst>
              </p:cNvPr>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4137;p8">
                <a:extLst>
                  <a:ext uri="{FF2B5EF4-FFF2-40B4-BE49-F238E27FC236}">
                    <a16:creationId xmlns:a16="http://schemas.microsoft.com/office/drawing/2014/main" id="{B55342D5-EDAC-F0D0-8B0F-E7072AEF0AEA}"/>
                  </a:ext>
                </a:extLst>
              </p:cNvPr>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4138;p8">
                <a:extLst>
                  <a:ext uri="{FF2B5EF4-FFF2-40B4-BE49-F238E27FC236}">
                    <a16:creationId xmlns:a16="http://schemas.microsoft.com/office/drawing/2014/main" id="{C29A57D2-9222-75C6-CF2A-374F664A205D}"/>
                  </a:ext>
                </a:extLst>
              </p:cNvPr>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4139;p8">
                <a:extLst>
                  <a:ext uri="{FF2B5EF4-FFF2-40B4-BE49-F238E27FC236}">
                    <a16:creationId xmlns:a16="http://schemas.microsoft.com/office/drawing/2014/main" id="{FED86A44-0B74-2979-2EBE-79DDFF2163E2}"/>
                  </a:ext>
                </a:extLst>
              </p:cNvPr>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4140;p8">
                <a:extLst>
                  <a:ext uri="{FF2B5EF4-FFF2-40B4-BE49-F238E27FC236}">
                    <a16:creationId xmlns:a16="http://schemas.microsoft.com/office/drawing/2014/main" id="{4DEBA42F-73CB-15CE-9F7F-A0DF5FEE2376}"/>
                  </a:ext>
                </a:extLst>
              </p:cNvPr>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4141;p8">
                <a:extLst>
                  <a:ext uri="{FF2B5EF4-FFF2-40B4-BE49-F238E27FC236}">
                    <a16:creationId xmlns:a16="http://schemas.microsoft.com/office/drawing/2014/main" id="{277D158E-7182-37F0-ABB0-6D84B5855131}"/>
                  </a:ext>
                </a:extLst>
              </p:cNvPr>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4142;p8">
                <a:extLst>
                  <a:ext uri="{FF2B5EF4-FFF2-40B4-BE49-F238E27FC236}">
                    <a16:creationId xmlns:a16="http://schemas.microsoft.com/office/drawing/2014/main" id="{AB0B6495-DBF6-52AC-8A9F-FE1D301B5322}"/>
                  </a:ext>
                </a:extLst>
              </p:cNvPr>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4143;p8">
                <a:extLst>
                  <a:ext uri="{FF2B5EF4-FFF2-40B4-BE49-F238E27FC236}">
                    <a16:creationId xmlns:a16="http://schemas.microsoft.com/office/drawing/2014/main" id="{90CC47F9-857D-6FF0-63CE-71E272C20489}"/>
                  </a:ext>
                </a:extLst>
              </p:cNvPr>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4144;p8">
                <a:extLst>
                  <a:ext uri="{FF2B5EF4-FFF2-40B4-BE49-F238E27FC236}">
                    <a16:creationId xmlns:a16="http://schemas.microsoft.com/office/drawing/2014/main" id="{AB90D92F-BE46-FED3-791A-38B9B6665247}"/>
                  </a:ext>
                </a:extLst>
              </p:cNvPr>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4145;p8">
                <a:extLst>
                  <a:ext uri="{FF2B5EF4-FFF2-40B4-BE49-F238E27FC236}">
                    <a16:creationId xmlns:a16="http://schemas.microsoft.com/office/drawing/2014/main" id="{E9B24CEA-0B79-11FD-4B9A-14EAEF67BA49}"/>
                  </a:ext>
                </a:extLst>
              </p:cNvPr>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4146;p8">
                <a:extLst>
                  <a:ext uri="{FF2B5EF4-FFF2-40B4-BE49-F238E27FC236}">
                    <a16:creationId xmlns:a16="http://schemas.microsoft.com/office/drawing/2014/main" id="{3A9369B3-F21E-2899-3EE7-5BA92281F04F}"/>
                  </a:ext>
                </a:extLst>
              </p:cNvPr>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4147;p8">
                <a:extLst>
                  <a:ext uri="{FF2B5EF4-FFF2-40B4-BE49-F238E27FC236}">
                    <a16:creationId xmlns:a16="http://schemas.microsoft.com/office/drawing/2014/main" id="{019A33CF-0B2C-D129-8C05-0755B942568B}"/>
                  </a:ext>
                </a:extLst>
              </p:cNvPr>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4148;p8">
                <a:extLst>
                  <a:ext uri="{FF2B5EF4-FFF2-40B4-BE49-F238E27FC236}">
                    <a16:creationId xmlns:a16="http://schemas.microsoft.com/office/drawing/2014/main" id="{81645882-40C4-435E-E209-6533DAF932D4}"/>
                  </a:ext>
                </a:extLst>
              </p:cNvPr>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4149;p8">
                <a:extLst>
                  <a:ext uri="{FF2B5EF4-FFF2-40B4-BE49-F238E27FC236}">
                    <a16:creationId xmlns:a16="http://schemas.microsoft.com/office/drawing/2014/main" id="{A85E0937-514D-AF97-D711-36FB7AFF652D}"/>
                  </a:ext>
                </a:extLst>
              </p:cNvPr>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4150;p8">
                <a:extLst>
                  <a:ext uri="{FF2B5EF4-FFF2-40B4-BE49-F238E27FC236}">
                    <a16:creationId xmlns:a16="http://schemas.microsoft.com/office/drawing/2014/main" id="{2E0CADD2-2F65-BEF1-B844-3547C52F90FC}"/>
                  </a:ext>
                </a:extLst>
              </p:cNvPr>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4151;p8">
                <a:extLst>
                  <a:ext uri="{FF2B5EF4-FFF2-40B4-BE49-F238E27FC236}">
                    <a16:creationId xmlns:a16="http://schemas.microsoft.com/office/drawing/2014/main" id="{A6CA22D8-492E-E503-0DF4-47798D9C5A5D}"/>
                  </a:ext>
                </a:extLst>
              </p:cNvPr>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4152;p8">
                <a:extLst>
                  <a:ext uri="{FF2B5EF4-FFF2-40B4-BE49-F238E27FC236}">
                    <a16:creationId xmlns:a16="http://schemas.microsoft.com/office/drawing/2014/main" id="{B9569632-F612-1331-086D-77276AF09FA3}"/>
                  </a:ext>
                </a:extLst>
              </p:cNvPr>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4153;p8">
                <a:extLst>
                  <a:ext uri="{FF2B5EF4-FFF2-40B4-BE49-F238E27FC236}">
                    <a16:creationId xmlns:a16="http://schemas.microsoft.com/office/drawing/2014/main" id="{621D92D1-9CDF-6D58-FE1D-3951C311475F}"/>
                  </a:ext>
                </a:extLst>
              </p:cNvPr>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4154;p8">
                <a:extLst>
                  <a:ext uri="{FF2B5EF4-FFF2-40B4-BE49-F238E27FC236}">
                    <a16:creationId xmlns:a16="http://schemas.microsoft.com/office/drawing/2014/main" id="{ABBABB5A-767A-381D-004E-58FE69A77760}"/>
                  </a:ext>
                </a:extLst>
              </p:cNvPr>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4155;p8">
                <a:extLst>
                  <a:ext uri="{FF2B5EF4-FFF2-40B4-BE49-F238E27FC236}">
                    <a16:creationId xmlns:a16="http://schemas.microsoft.com/office/drawing/2014/main" id="{CDF72A80-A387-7D18-47A5-C25BDF979259}"/>
                  </a:ext>
                </a:extLst>
              </p:cNvPr>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4156;p8">
                <a:extLst>
                  <a:ext uri="{FF2B5EF4-FFF2-40B4-BE49-F238E27FC236}">
                    <a16:creationId xmlns:a16="http://schemas.microsoft.com/office/drawing/2014/main" id="{BD580656-F08C-8110-8F50-F1A65662B76A}"/>
                  </a:ext>
                </a:extLst>
              </p:cNvPr>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4157;p8">
                <a:extLst>
                  <a:ext uri="{FF2B5EF4-FFF2-40B4-BE49-F238E27FC236}">
                    <a16:creationId xmlns:a16="http://schemas.microsoft.com/office/drawing/2014/main" id="{41C03E47-4406-2EFB-EE57-A56CA0BEC6CF}"/>
                  </a:ext>
                </a:extLst>
              </p:cNvPr>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4158;p8">
                <a:extLst>
                  <a:ext uri="{FF2B5EF4-FFF2-40B4-BE49-F238E27FC236}">
                    <a16:creationId xmlns:a16="http://schemas.microsoft.com/office/drawing/2014/main" id="{4B9FAB08-E7EA-1390-08DA-86D6767A2337}"/>
                  </a:ext>
                </a:extLst>
              </p:cNvPr>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4159;p8">
                <a:extLst>
                  <a:ext uri="{FF2B5EF4-FFF2-40B4-BE49-F238E27FC236}">
                    <a16:creationId xmlns:a16="http://schemas.microsoft.com/office/drawing/2014/main" id="{66320A40-95E8-4A3A-5B85-EC2C95D135F6}"/>
                  </a:ext>
                </a:extLst>
              </p:cNvPr>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4160;p8">
                <a:extLst>
                  <a:ext uri="{FF2B5EF4-FFF2-40B4-BE49-F238E27FC236}">
                    <a16:creationId xmlns:a16="http://schemas.microsoft.com/office/drawing/2014/main" id="{4F3F8536-CE73-BD2C-64C6-D4A6322B5435}"/>
                  </a:ext>
                </a:extLst>
              </p:cNvPr>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4161;p8">
                <a:extLst>
                  <a:ext uri="{FF2B5EF4-FFF2-40B4-BE49-F238E27FC236}">
                    <a16:creationId xmlns:a16="http://schemas.microsoft.com/office/drawing/2014/main" id="{90E6F176-B3FE-CAAB-AFE4-A381AEDB09BF}"/>
                  </a:ext>
                </a:extLst>
              </p:cNvPr>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4162;p8">
                <a:extLst>
                  <a:ext uri="{FF2B5EF4-FFF2-40B4-BE49-F238E27FC236}">
                    <a16:creationId xmlns:a16="http://schemas.microsoft.com/office/drawing/2014/main" id="{9CFF62B4-8750-614A-D57B-060A0640E09F}"/>
                  </a:ext>
                </a:extLst>
              </p:cNvPr>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4163;p8">
                <a:extLst>
                  <a:ext uri="{FF2B5EF4-FFF2-40B4-BE49-F238E27FC236}">
                    <a16:creationId xmlns:a16="http://schemas.microsoft.com/office/drawing/2014/main" id="{E6BFE2FE-C6D8-DFD6-F5D5-8095A5C4FDF3}"/>
                  </a:ext>
                </a:extLst>
              </p:cNvPr>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4164;p8">
                <a:extLst>
                  <a:ext uri="{FF2B5EF4-FFF2-40B4-BE49-F238E27FC236}">
                    <a16:creationId xmlns:a16="http://schemas.microsoft.com/office/drawing/2014/main" id="{7C86B589-0D6D-6524-6B8C-0603FDA2DAD7}"/>
                  </a:ext>
                </a:extLst>
              </p:cNvPr>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4165;p8">
                <a:extLst>
                  <a:ext uri="{FF2B5EF4-FFF2-40B4-BE49-F238E27FC236}">
                    <a16:creationId xmlns:a16="http://schemas.microsoft.com/office/drawing/2014/main" id="{48D5F59F-B065-AA42-BD09-08054D751E89}"/>
                  </a:ext>
                </a:extLst>
              </p:cNvPr>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4166;p8">
                <a:extLst>
                  <a:ext uri="{FF2B5EF4-FFF2-40B4-BE49-F238E27FC236}">
                    <a16:creationId xmlns:a16="http://schemas.microsoft.com/office/drawing/2014/main" id="{DFDFCCFD-850C-0854-F007-3355B0CF3F52}"/>
                  </a:ext>
                </a:extLst>
              </p:cNvPr>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4167;p8">
                <a:extLst>
                  <a:ext uri="{FF2B5EF4-FFF2-40B4-BE49-F238E27FC236}">
                    <a16:creationId xmlns:a16="http://schemas.microsoft.com/office/drawing/2014/main" id="{5119859F-DA4B-742D-5A71-C3FC32B6A507}"/>
                  </a:ext>
                </a:extLst>
              </p:cNvPr>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4168;p8">
                <a:extLst>
                  <a:ext uri="{FF2B5EF4-FFF2-40B4-BE49-F238E27FC236}">
                    <a16:creationId xmlns:a16="http://schemas.microsoft.com/office/drawing/2014/main" id="{D32C5D43-E888-4776-4A1C-0122FDCEA924}"/>
                  </a:ext>
                </a:extLst>
              </p:cNvPr>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4169;p8">
                <a:extLst>
                  <a:ext uri="{FF2B5EF4-FFF2-40B4-BE49-F238E27FC236}">
                    <a16:creationId xmlns:a16="http://schemas.microsoft.com/office/drawing/2014/main" id="{4924282E-9A9C-0EAB-77AE-473078D11793}"/>
                  </a:ext>
                </a:extLst>
              </p:cNvPr>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4170;p8">
                <a:extLst>
                  <a:ext uri="{FF2B5EF4-FFF2-40B4-BE49-F238E27FC236}">
                    <a16:creationId xmlns:a16="http://schemas.microsoft.com/office/drawing/2014/main" id="{D58C28DA-DACC-617C-93A8-6FBF6E0DBB55}"/>
                  </a:ext>
                </a:extLst>
              </p:cNvPr>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4171;p8">
                <a:extLst>
                  <a:ext uri="{FF2B5EF4-FFF2-40B4-BE49-F238E27FC236}">
                    <a16:creationId xmlns:a16="http://schemas.microsoft.com/office/drawing/2014/main" id="{075EBE23-3007-DCA0-4D53-BC3BA563AE49}"/>
                  </a:ext>
                </a:extLst>
              </p:cNvPr>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4172;p8">
                <a:extLst>
                  <a:ext uri="{FF2B5EF4-FFF2-40B4-BE49-F238E27FC236}">
                    <a16:creationId xmlns:a16="http://schemas.microsoft.com/office/drawing/2014/main" id="{455B5F36-D869-AF9E-8B12-C4CCBDA83152}"/>
                  </a:ext>
                </a:extLst>
              </p:cNvPr>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4173;p8">
                <a:extLst>
                  <a:ext uri="{FF2B5EF4-FFF2-40B4-BE49-F238E27FC236}">
                    <a16:creationId xmlns:a16="http://schemas.microsoft.com/office/drawing/2014/main" id="{81122DAD-2CD1-34E3-19D8-A57B2A8074A2}"/>
                  </a:ext>
                </a:extLst>
              </p:cNvPr>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4174;p8">
                <a:extLst>
                  <a:ext uri="{FF2B5EF4-FFF2-40B4-BE49-F238E27FC236}">
                    <a16:creationId xmlns:a16="http://schemas.microsoft.com/office/drawing/2014/main" id="{92E50D65-0995-A017-9976-1FCCB7ECF29D}"/>
                  </a:ext>
                </a:extLst>
              </p:cNvPr>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4175;p8">
                <a:extLst>
                  <a:ext uri="{FF2B5EF4-FFF2-40B4-BE49-F238E27FC236}">
                    <a16:creationId xmlns:a16="http://schemas.microsoft.com/office/drawing/2014/main" id="{C6291D3C-801A-FC10-3AAB-72C50BC5F388}"/>
                  </a:ext>
                </a:extLst>
              </p:cNvPr>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4176;p8">
                <a:extLst>
                  <a:ext uri="{FF2B5EF4-FFF2-40B4-BE49-F238E27FC236}">
                    <a16:creationId xmlns:a16="http://schemas.microsoft.com/office/drawing/2014/main" id="{6B2FCC4D-3655-20AF-B36D-37CD14ECB23B}"/>
                  </a:ext>
                </a:extLst>
              </p:cNvPr>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4177;p8">
                <a:extLst>
                  <a:ext uri="{FF2B5EF4-FFF2-40B4-BE49-F238E27FC236}">
                    <a16:creationId xmlns:a16="http://schemas.microsoft.com/office/drawing/2014/main" id="{802FF280-DB3C-8698-657F-801D9C764535}"/>
                  </a:ext>
                </a:extLst>
              </p:cNvPr>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4178;p8">
                <a:extLst>
                  <a:ext uri="{FF2B5EF4-FFF2-40B4-BE49-F238E27FC236}">
                    <a16:creationId xmlns:a16="http://schemas.microsoft.com/office/drawing/2014/main" id="{5E32F17C-2E8F-356F-0DD3-71D327C0D3AE}"/>
                  </a:ext>
                </a:extLst>
              </p:cNvPr>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4179;p8">
                <a:extLst>
                  <a:ext uri="{FF2B5EF4-FFF2-40B4-BE49-F238E27FC236}">
                    <a16:creationId xmlns:a16="http://schemas.microsoft.com/office/drawing/2014/main" id="{6D5E47B8-3FC1-ACE4-1271-F4579E0500D7}"/>
                  </a:ext>
                </a:extLst>
              </p:cNvPr>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4180;p8">
                <a:extLst>
                  <a:ext uri="{FF2B5EF4-FFF2-40B4-BE49-F238E27FC236}">
                    <a16:creationId xmlns:a16="http://schemas.microsoft.com/office/drawing/2014/main" id="{69C352D2-F3FD-1DFC-28D2-F5B0E961A7B2}"/>
                  </a:ext>
                </a:extLst>
              </p:cNvPr>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4181;p8">
                <a:extLst>
                  <a:ext uri="{FF2B5EF4-FFF2-40B4-BE49-F238E27FC236}">
                    <a16:creationId xmlns:a16="http://schemas.microsoft.com/office/drawing/2014/main" id="{26F4FEA6-BF2F-F3FE-4F3F-3BCBFA9C1E24}"/>
                  </a:ext>
                </a:extLst>
              </p:cNvPr>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4182;p8">
                <a:extLst>
                  <a:ext uri="{FF2B5EF4-FFF2-40B4-BE49-F238E27FC236}">
                    <a16:creationId xmlns:a16="http://schemas.microsoft.com/office/drawing/2014/main" id="{27465AD3-2DF2-0829-91B5-608881E64E45}"/>
                  </a:ext>
                </a:extLst>
              </p:cNvPr>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4183;p8">
                <a:extLst>
                  <a:ext uri="{FF2B5EF4-FFF2-40B4-BE49-F238E27FC236}">
                    <a16:creationId xmlns:a16="http://schemas.microsoft.com/office/drawing/2014/main" id="{FA7A6D37-8002-737C-735F-AACCFC42F6AD}"/>
                  </a:ext>
                </a:extLst>
              </p:cNvPr>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4184;p8">
                <a:extLst>
                  <a:ext uri="{FF2B5EF4-FFF2-40B4-BE49-F238E27FC236}">
                    <a16:creationId xmlns:a16="http://schemas.microsoft.com/office/drawing/2014/main" id="{DAFCC3E9-E141-AE95-5E39-230B6ADD7C8D}"/>
                  </a:ext>
                </a:extLst>
              </p:cNvPr>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4185;p8">
                <a:extLst>
                  <a:ext uri="{FF2B5EF4-FFF2-40B4-BE49-F238E27FC236}">
                    <a16:creationId xmlns:a16="http://schemas.microsoft.com/office/drawing/2014/main" id="{91FBC769-9A57-7244-5B7D-E71DFAB5A21D}"/>
                  </a:ext>
                </a:extLst>
              </p:cNvPr>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4186;p8">
                <a:extLst>
                  <a:ext uri="{FF2B5EF4-FFF2-40B4-BE49-F238E27FC236}">
                    <a16:creationId xmlns:a16="http://schemas.microsoft.com/office/drawing/2014/main" id="{443489BE-1452-D5D9-870F-568B24DE5C16}"/>
                  </a:ext>
                </a:extLst>
              </p:cNvPr>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4187;p8">
                <a:extLst>
                  <a:ext uri="{FF2B5EF4-FFF2-40B4-BE49-F238E27FC236}">
                    <a16:creationId xmlns:a16="http://schemas.microsoft.com/office/drawing/2014/main" id="{46C3E683-44C2-E007-97FA-9322BED868BA}"/>
                  </a:ext>
                </a:extLst>
              </p:cNvPr>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4188;p8">
                <a:extLst>
                  <a:ext uri="{FF2B5EF4-FFF2-40B4-BE49-F238E27FC236}">
                    <a16:creationId xmlns:a16="http://schemas.microsoft.com/office/drawing/2014/main" id="{2B385166-7C46-E797-E0AD-D4DB33BBD2DF}"/>
                  </a:ext>
                </a:extLst>
              </p:cNvPr>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4189;p8">
                <a:extLst>
                  <a:ext uri="{FF2B5EF4-FFF2-40B4-BE49-F238E27FC236}">
                    <a16:creationId xmlns:a16="http://schemas.microsoft.com/office/drawing/2014/main" id="{38E9EF69-9812-3E59-74DD-6FB18CBC9491}"/>
                  </a:ext>
                </a:extLst>
              </p:cNvPr>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4190;p8">
                <a:extLst>
                  <a:ext uri="{FF2B5EF4-FFF2-40B4-BE49-F238E27FC236}">
                    <a16:creationId xmlns:a16="http://schemas.microsoft.com/office/drawing/2014/main" id="{44409481-945C-CFD0-E7BF-E0FFE2C25498}"/>
                  </a:ext>
                </a:extLst>
              </p:cNvPr>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4191;p8">
                <a:extLst>
                  <a:ext uri="{FF2B5EF4-FFF2-40B4-BE49-F238E27FC236}">
                    <a16:creationId xmlns:a16="http://schemas.microsoft.com/office/drawing/2014/main" id="{5958029C-0475-D612-110E-66B303B1EAF5}"/>
                  </a:ext>
                </a:extLst>
              </p:cNvPr>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4192;p8">
                <a:extLst>
                  <a:ext uri="{FF2B5EF4-FFF2-40B4-BE49-F238E27FC236}">
                    <a16:creationId xmlns:a16="http://schemas.microsoft.com/office/drawing/2014/main" id="{D71157F5-D536-4EFD-4BAB-754D42108191}"/>
                  </a:ext>
                </a:extLst>
              </p:cNvPr>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4193;p8">
                <a:extLst>
                  <a:ext uri="{FF2B5EF4-FFF2-40B4-BE49-F238E27FC236}">
                    <a16:creationId xmlns:a16="http://schemas.microsoft.com/office/drawing/2014/main" id="{35934283-98E6-FCFE-1B98-AD2BD0C6C04C}"/>
                  </a:ext>
                </a:extLst>
              </p:cNvPr>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4194;p8">
                <a:extLst>
                  <a:ext uri="{FF2B5EF4-FFF2-40B4-BE49-F238E27FC236}">
                    <a16:creationId xmlns:a16="http://schemas.microsoft.com/office/drawing/2014/main" id="{C16244B4-F152-2894-7B4A-12A8D03915AC}"/>
                  </a:ext>
                </a:extLst>
              </p:cNvPr>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4195;p8">
                <a:extLst>
                  <a:ext uri="{FF2B5EF4-FFF2-40B4-BE49-F238E27FC236}">
                    <a16:creationId xmlns:a16="http://schemas.microsoft.com/office/drawing/2014/main" id="{3DC6FBB7-77ED-EAB1-BAE9-29C870894509}"/>
                  </a:ext>
                </a:extLst>
              </p:cNvPr>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4196;p8">
                <a:extLst>
                  <a:ext uri="{FF2B5EF4-FFF2-40B4-BE49-F238E27FC236}">
                    <a16:creationId xmlns:a16="http://schemas.microsoft.com/office/drawing/2014/main" id="{450E2815-05F6-FAFA-05D2-5BC83AA14F81}"/>
                  </a:ext>
                </a:extLst>
              </p:cNvPr>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4197;p8">
                <a:extLst>
                  <a:ext uri="{FF2B5EF4-FFF2-40B4-BE49-F238E27FC236}">
                    <a16:creationId xmlns:a16="http://schemas.microsoft.com/office/drawing/2014/main" id="{977247BD-AF37-2DBF-EA83-F1D27A8A3185}"/>
                  </a:ext>
                </a:extLst>
              </p:cNvPr>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4198;p8">
                <a:extLst>
                  <a:ext uri="{FF2B5EF4-FFF2-40B4-BE49-F238E27FC236}">
                    <a16:creationId xmlns:a16="http://schemas.microsoft.com/office/drawing/2014/main" id="{7B1049FA-49D4-8E61-D632-16BAB9525C9C}"/>
                  </a:ext>
                </a:extLst>
              </p:cNvPr>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4199;p8">
                <a:extLst>
                  <a:ext uri="{FF2B5EF4-FFF2-40B4-BE49-F238E27FC236}">
                    <a16:creationId xmlns:a16="http://schemas.microsoft.com/office/drawing/2014/main" id="{7A9DA56B-5495-CFD3-18E0-C12EC746647B}"/>
                  </a:ext>
                </a:extLst>
              </p:cNvPr>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4200;p8">
                <a:extLst>
                  <a:ext uri="{FF2B5EF4-FFF2-40B4-BE49-F238E27FC236}">
                    <a16:creationId xmlns:a16="http://schemas.microsoft.com/office/drawing/2014/main" id="{C7148A01-34E0-26BD-5AE1-758F59A78E73}"/>
                  </a:ext>
                </a:extLst>
              </p:cNvPr>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4201;p8">
                <a:extLst>
                  <a:ext uri="{FF2B5EF4-FFF2-40B4-BE49-F238E27FC236}">
                    <a16:creationId xmlns:a16="http://schemas.microsoft.com/office/drawing/2014/main" id="{C59EBF4D-4A69-FC45-3BFC-652CF0EE5B37}"/>
                  </a:ext>
                </a:extLst>
              </p:cNvPr>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4202;p8">
                <a:extLst>
                  <a:ext uri="{FF2B5EF4-FFF2-40B4-BE49-F238E27FC236}">
                    <a16:creationId xmlns:a16="http://schemas.microsoft.com/office/drawing/2014/main" id="{F89AE9A2-A132-8B9E-D64C-D5D0A7D74D44}"/>
                  </a:ext>
                </a:extLst>
              </p:cNvPr>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4203;p8">
                <a:extLst>
                  <a:ext uri="{FF2B5EF4-FFF2-40B4-BE49-F238E27FC236}">
                    <a16:creationId xmlns:a16="http://schemas.microsoft.com/office/drawing/2014/main" id="{18578E13-054E-BDB9-6992-16E2B4E03D87}"/>
                  </a:ext>
                </a:extLst>
              </p:cNvPr>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4204;p8">
                <a:extLst>
                  <a:ext uri="{FF2B5EF4-FFF2-40B4-BE49-F238E27FC236}">
                    <a16:creationId xmlns:a16="http://schemas.microsoft.com/office/drawing/2014/main" id="{4FB7CFC9-5998-6848-2038-4BB906C4DCDC}"/>
                  </a:ext>
                </a:extLst>
              </p:cNvPr>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4205;p8">
                <a:extLst>
                  <a:ext uri="{FF2B5EF4-FFF2-40B4-BE49-F238E27FC236}">
                    <a16:creationId xmlns:a16="http://schemas.microsoft.com/office/drawing/2014/main" id="{2F9640B7-3B70-EE99-DE31-36AC9BAF775B}"/>
                  </a:ext>
                </a:extLst>
              </p:cNvPr>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4206;p8">
                <a:extLst>
                  <a:ext uri="{FF2B5EF4-FFF2-40B4-BE49-F238E27FC236}">
                    <a16:creationId xmlns:a16="http://schemas.microsoft.com/office/drawing/2014/main" id="{1F320D6F-88AA-96FC-C56A-8D4603BFC20A}"/>
                  </a:ext>
                </a:extLst>
              </p:cNvPr>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4207;p8">
                <a:extLst>
                  <a:ext uri="{FF2B5EF4-FFF2-40B4-BE49-F238E27FC236}">
                    <a16:creationId xmlns:a16="http://schemas.microsoft.com/office/drawing/2014/main" id="{77118DD5-4DB3-2790-FB9C-29C6B0946993}"/>
                  </a:ext>
                </a:extLst>
              </p:cNvPr>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4208;p8">
                <a:extLst>
                  <a:ext uri="{FF2B5EF4-FFF2-40B4-BE49-F238E27FC236}">
                    <a16:creationId xmlns:a16="http://schemas.microsoft.com/office/drawing/2014/main" id="{29D2213F-FB18-C4F4-6200-5B6739050424}"/>
                  </a:ext>
                </a:extLst>
              </p:cNvPr>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4209;p8">
                <a:extLst>
                  <a:ext uri="{FF2B5EF4-FFF2-40B4-BE49-F238E27FC236}">
                    <a16:creationId xmlns:a16="http://schemas.microsoft.com/office/drawing/2014/main" id="{6F62B704-AC02-BEEE-ACEE-924AF9C69750}"/>
                  </a:ext>
                </a:extLst>
              </p:cNvPr>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4210;p8">
                <a:extLst>
                  <a:ext uri="{FF2B5EF4-FFF2-40B4-BE49-F238E27FC236}">
                    <a16:creationId xmlns:a16="http://schemas.microsoft.com/office/drawing/2014/main" id="{6DA9AEC7-CA8E-17C7-626B-5DE6473CDD9C}"/>
                  </a:ext>
                </a:extLst>
              </p:cNvPr>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4211;p8">
                <a:extLst>
                  <a:ext uri="{FF2B5EF4-FFF2-40B4-BE49-F238E27FC236}">
                    <a16:creationId xmlns:a16="http://schemas.microsoft.com/office/drawing/2014/main" id="{02EBE72C-77B4-2FFD-98B3-C88CFF92D850}"/>
                  </a:ext>
                </a:extLst>
              </p:cNvPr>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4212;p8">
                <a:extLst>
                  <a:ext uri="{FF2B5EF4-FFF2-40B4-BE49-F238E27FC236}">
                    <a16:creationId xmlns:a16="http://schemas.microsoft.com/office/drawing/2014/main" id="{CCCEAACF-E6A3-DACD-0B71-C6B63361F196}"/>
                  </a:ext>
                </a:extLst>
              </p:cNvPr>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4213;p8">
                <a:extLst>
                  <a:ext uri="{FF2B5EF4-FFF2-40B4-BE49-F238E27FC236}">
                    <a16:creationId xmlns:a16="http://schemas.microsoft.com/office/drawing/2014/main" id="{30050EF0-E408-D38A-527E-211BF0F28EC4}"/>
                  </a:ext>
                </a:extLst>
              </p:cNvPr>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4214;p8">
                <a:extLst>
                  <a:ext uri="{FF2B5EF4-FFF2-40B4-BE49-F238E27FC236}">
                    <a16:creationId xmlns:a16="http://schemas.microsoft.com/office/drawing/2014/main" id="{2336CB45-E0AD-F22B-9AFD-A08A2FFBEF6D}"/>
                  </a:ext>
                </a:extLst>
              </p:cNvPr>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4215;p8">
                <a:extLst>
                  <a:ext uri="{FF2B5EF4-FFF2-40B4-BE49-F238E27FC236}">
                    <a16:creationId xmlns:a16="http://schemas.microsoft.com/office/drawing/2014/main" id="{FDA3E140-EEBA-DAA7-76DB-05037ECC1BFC}"/>
                  </a:ext>
                </a:extLst>
              </p:cNvPr>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4216;p8">
                <a:extLst>
                  <a:ext uri="{FF2B5EF4-FFF2-40B4-BE49-F238E27FC236}">
                    <a16:creationId xmlns:a16="http://schemas.microsoft.com/office/drawing/2014/main" id="{F25321F2-2B49-9651-87F5-21F9EE5B306B}"/>
                  </a:ext>
                </a:extLst>
              </p:cNvPr>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4217;p8">
                <a:extLst>
                  <a:ext uri="{FF2B5EF4-FFF2-40B4-BE49-F238E27FC236}">
                    <a16:creationId xmlns:a16="http://schemas.microsoft.com/office/drawing/2014/main" id="{A6D1E196-4AC8-EB19-34A6-FE324C8FCB49}"/>
                  </a:ext>
                </a:extLst>
              </p:cNvPr>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4218;p8">
                <a:extLst>
                  <a:ext uri="{FF2B5EF4-FFF2-40B4-BE49-F238E27FC236}">
                    <a16:creationId xmlns:a16="http://schemas.microsoft.com/office/drawing/2014/main" id="{4D298099-3054-493B-6A14-1FCD70C3DE88}"/>
                  </a:ext>
                </a:extLst>
              </p:cNvPr>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4219;p8">
                <a:extLst>
                  <a:ext uri="{FF2B5EF4-FFF2-40B4-BE49-F238E27FC236}">
                    <a16:creationId xmlns:a16="http://schemas.microsoft.com/office/drawing/2014/main" id="{9AE5A6B9-AB4A-AFB2-E620-54C69A9DE800}"/>
                  </a:ext>
                </a:extLst>
              </p:cNvPr>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4220;p8">
                <a:extLst>
                  <a:ext uri="{FF2B5EF4-FFF2-40B4-BE49-F238E27FC236}">
                    <a16:creationId xmlns:a16="http://schemas.microsoft.com/office/drawing/2014/main" id="{C434035A-265D-B6C7-DE2D-B2AD82C5A450}"/>
                  </a:ext>
                </a:extLst>
              </p:cNvPr>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4221;p8">
                <a:extLst>
                  <a:ext uri="{FF2B5EF4-FFF2-40B4-BE49-F238E27FC236}">
                    <a16:creationId xmlns:a16="http://schemas.microsoft.com/office/drawing/2014/main" id="{D17CC453-29E2-E32F-69B6-6095AEF429E0}"/>
                  </a:ext>
                </a:extLst>
              </p:cNvPr>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4222;p8">
                <a:extLst>
                  <a:ext uri="{FF2B5EF4-FFF2-40B4-BE49-F238E27FC236}">
                    <a16:creationId xmlns:a16="http://schemas.microsoft.com/office/drawing/2014/main" id="{CC52E71F-F476-20DC-FAA5-72CEB1A0D11C}"/>
                  </a:ext>
                </a:extLst>
              </p:cNvPr>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4223;p8">
                <a:extLst>
                  <a:ext uri="{FF2B5EF4-FFF2-40B4-BE49-F238E27FC236}">
                    <a16:creationId xmlns:a16="http://schemas.microsoft.com/office/drawing/2014/main" id="{FB170CC0-8B27-7699-05BD-5DA1E0366A80}"/>
                  </a:ext>
                </a:extLst>
              </p:cNvPr>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4224;p8">
                <a:extLst>
                  <a:ext uri="{FF2B5EF4-FFF2-40B4-BE49-F238E27FC236}">
                    <a16:creationId xmlns:a16="http://schemas.microsoft.com/office/drawing/2014/main" id="{93E194D7-C20A-AC5D-7FF6-48F7FC6618EA}"/>
                  </a:ext>
                </a:extLst>
              </p:cNvPr>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4225;p8">
                <a:extLst>
                  <a:ext uri="{FF2B5EF4-FFF2-40B4-BE49-F238E27FC236}">
                    <a16:creationId xmlns:a16="http://schemas.microsoft.com/office/drawing/2014/main" id="{5F75729F-3E73-2DF3-A47A-79378C58916B}"/>
                  </a:ext>
                </a:extLst>
              </p:cNvPr>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4226;p8">
                <a:extLst>
                  <a:ext uri="{FF2B5EF4-FFF2-40B4-BE49-F238E27FC236}">
                    <a16:creationId xmlns:a16="http://schemas.microsoft.com/office/drawing/2014/main" id="{ACEC0999-412F-0A53-C294-5EF610D55776}"/>
                  </a:ext>
                </a:extLst>
              </p:cNvPr>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4227;p8">
                <a:extLst>
                  <a:ext uri="{FF2B5EF4-FFF2-40B4-BE49-F238E27FC236}">
                    <a16:creationId xmlns:a16="http://schemas.microsoft.com/office/drawing/2014/main" id="{1DE42454-6F09-D851-C480-FAC4D2C5B0D6}"/>
                  </a:ext>
                </a:extLst>
              </p:cNvPr>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4228;p8">
                <a:extLst>
                  <a:ext uri="{FF2B5EF4-FFF2-40B4-BE49-F238E27FC236}">
                    <a16:creationId xmlns:a16="http://schemas.microsoft.com/office/drawing/2014/main" id="{74A14201-0444-0958-CB37-939B90BE16A6}"/>
                  </a:ext>
                </a:extLst>
              </p:cNvPr>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4229;p8">
                <a:extLst>
                  <a:ext uri="{FF2B5EF4-FFF2-40B4-BE49-F238E27FC236}">
                    <a16:creationId xmlns:a16="http://schemas.microsoft.com/office/drawing/2014/main" id="{F1E1F8BA-5577-439C-C7B0-069D2444D2BE}"/>
                  </a:ext>
                </a:extLst>
              </p:cNvPr>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4230;p8">
                <a:extLst>
                  <a:ext uri="{FF2B5EF4-FFF2-40B4-BE49-F238E27FC236}">
                    <a16:creationId xmlns:a16="http://schemas.microsoft.com/office/drawing/2014/main" id="{79B8393B-255F-AB44-B1E6-D55B7BB362B3}"/>
                  </a:ext>
                </a:extLst>
              </p:cNvPr>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4231;p8">
                <a:extLst>
                  <a:ext uri="{FF2B5EF4-FFF2-40B4-BE49-F238E27FC236}">
                    <a16:creationId xmlns:a16="http://schemas.microsoft.com/office/drawing/2014/main" id="{1C59C44F-01A2-B842-B9AE-4691FDC84C95}"/>
                  </a:ext>
                </a:extLst>
              </p:cNvPr>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4232;p8">
                <a:extLst>
                  <a:ext uri="{FF2B5EF4-FFF2-40B4-BE49-F238E27FC236}">
                    <a16:creationId xmlns:a16="http://schemas.microsoft.com/office/drawing/2014/main" id="{832AF62F-694E-A703-4ED6-DD85666C3FB9}"/>
                  </a:ext>
                </a:extLst>
              </p:cNvPr>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4233;p8">
                <a:extLst>
                  <a:ext uri="{FF2B5EF4-FFF2-40B4-BE49-F238E27FC236}">
                    <a16:creationId xmlns:a16="http://schemas.microsoft.com/office/drawing/2014/main" id="{0A66D12C-BF57-C1A4-5A23-5AECA6EA43AE}"/>
                  </a:ext>
                </a:extLst>
              </p:cNvPr>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4234;p8">
                <a:extLst>
                  <a:ext uri="{FF2B5EF4-FFF2-40B4-BE49-F238E27FC236}">
                    <a16:creationId xmlns:a16="http://schemas.microsoft.com/office/drawing/2014/main" id="{68CC0EBD-9F36-1A5A-9188-0D8C6B80CDF5}"/>
                  </a:ext>
                </a:extLst>
              </p:cNvPr>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4235;p8">
                <a:extLst>
                  <a:ext uri="{FF2B5EF4-FFF2-40B4-BE49-F238E27FC236}">
                    <a16:creationId xmlns:a16="http://schemas.microsoft.com/office/drawing/2014/main" id="{A2768348-5479-5CB5-ACEC-3C6A6FFDA462}"/>
                  </a:ext>
                </a:extLst>
              </p:cNvPr>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4236;p8">
                <a:extLst>
                  <a:ext uri="{FF2B5EF4-FFF2-40B4-BE49-F238E27FC236}">
                    <a16:creationId xmlns:a16="http://schemas.microsoft.com/office/drawing/2014/main" id="{7DA26EC0-58C7-8F52-F03E-91FBBD4E8759}"/>
                  </a:ext>
                </a:extLst>
              </p:cNvPr>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4237;p8">
                <a:extLst>
                  <a:ext uri="{FF2B5EF4-FFF2-40B4-BE49-F238E27FC236}">
                    <a16:creationId xmlns:a16="http://schemas.microsoft.com/office/drawing/2014/main" id="{AB56FE75-1710-E2D2-22C2-6C38C6F01BCB}"/>
                  </a:ext>
                </a:extLst>
              </p:cNvPr>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4238;p8">
                <a:extLst>
                  <a:ext uri="{FF2B5EF4-FFF2-40B4-BE49-F238E27FC236}">
                    <a16:creationId xmlns:a16="http://schemas.microsoft.com/office/drawing/2014/main" id="{2425EC78-DF19-9ABB-FEA7-DAA2FFE3ACAF}"/>
                  </a:ext>
                </a:extLst>
              </p:cNvPr>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4239;p8">
                <a:extLst>
                  <a:ext uri="{FF2B5EF4-FFF2-40B4-BE49-F238E27FC236}">
                    <a16:creationId xmlns:a16="http://schemas.microsoft.com/office/drawing/2014/main" id="{CDC37BB5-6695-A2C7-EEB2-398C393B4A5B}"/>
                  </a:ext>
                </a:extLst>
              </p:cNvPr>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4240;p8">
                <a:extLst>
                  <a:ext uri="{FF2B5EF4-FFF2-40B4-BE49-F238E27FC236}">
                    <a16:creationId xmlns:a16="http://schemas.microsoft.com/office/drawing/2014/main" id="{1D845E0F-D94D-9C9B-DB2A-F46905D6C210}"/>
                  </a:ext>
                </a:extLst>
              </p:cNvPr>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4241;p8">
                <a:extLst>
                  <a:ext uri="{FF2B5EF4-FFF2-40B4-BE49-F238E27FC236}">
                    <a16:creationId xmlns:a16="http://schemas.microsoft.com/office/drawing/2014/main" id="{CAFCD2E4-0735-01B8-25F9-F410FA492611}"/>
                  </a:ext>
                </a:extLst>
              </p:cNvPr>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4242;p8">
                <a:extLst>
                  <a:ext uri="{FF2B5EF4-FFF2-40B4-BE49-F238E27FC236}">
                    <a16:creationId xmlns:a16="http://schemas.microsoft.com/office/drawing/2014/main" id="{F2B474F4-E5D7-CEAB-6C33-EBDF47A3BF87}"/>
                  </a:ext>
                </a:extLst>
              </p:cNvPr>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4243;p8">
                <a:extLst>
                  <a:ext uri="{FF2B5EF4-FFF2-40B4-BE49-F238E27FC236}">
                    <a16:creationId xmlns:a16="http://schemas.microsoft.com/office/drawing/2014/main" id="{C61B9888-1D37-4699-BE24-B3B202B7B9F5}"/>
                  </a:ext>
                </a:extLst>
              </p:cNvPr>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4244;p8">
                <a:extLst>
                  <a:ext uri="{FF2B5EF4-FFF2-40B4-BE49-F238E27FC236}">
                    <a16:creationId xmlns:a16="http://schemas.microsoft.com/office/drawing/2014/main" id="{B3AAA635-3EE6-F065-EAFD-DA43DE4572E5}"/>
                  </a:ext>
                </a:extLst>
              </p:cNvPr>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4245;p8">
                <a:extLst>
                  <a:ext uri="{FF2B5EF4-FFF2-40B4-BE49-F238E27FC236}">
                    <a16:creationId xmlns:a16="http://schemas.microsoft.com/office/drawing/2014/main" id="{AFBBB8C5-E2FB-4B09-1503-650799772681}"/>
                  </a:ext>
                </a:extLst>
              </p:cNvPr>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4246;p8">
                <a:extLst>
                  <a:ext uri="{FF2B5EF4-FFF2-40B4-BE49-F238E27FC236}">
                    <a16:creationId xmlns:a16="http://schemas.microsoft.com/office/drawing/2014/main" id="{CA1BBD78-8A09-911C-6D51-BC0F05B5BD02}"/>
                  </a:ext>
                </a:extLst>
              </p:cNvPr>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4247;p8">
                <a:extLst>
                  <a:ext uri="{FF2B5EF4-FFF2-40B4-BE49-F238E27FC236}">
                    <a16:creationId xmlns:a16="http://schemas.microsoft.com/office/drawing/2014/main" id="{1EF9CE27-E2EE-C43D-DEA8-68EFE2779B3A}"/>
                  </a:ext>
                </a:extLst>
              </p:cNvPr>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4248;p8">
                <a:extLst>
                  <a:ext uri="{FF2B5EF4-FFF2-40B4-BE49-F238E27FC236}">
                    <a16:creationId xmlns:a16="http://schemas.microsoft.com/office/drawing/2014/main" id="{209545AB-5483-75F7-A430-270D278BFC5C}"/>
                  </a:ext>
                </a:extLst>
              </p:cNvPr>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4249;p8">
                <a:extLst>
                  <a:ext uri="{FF2B5EF4-FFF2-40B4-BE49-F238E27FC236}">
                    <a16:creationId xmlns:a16="http://schemas.microsoft.com/office/drawing/2014/main" id="{172511DC-9FFB-6101-A0A9-43C0B551845A}"/>
                  </a:ext>
                </a:extLst>
              </p:cNvPr>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4250;p8">
                <a:extLst>
                  <a:ext uri="{FF2B5EF4-FFF2-40B4-BE49-F238E27FC236}">
                    <a16:creationId xmlns:a16="http://schemas.microsoft.com/office/drawing/2014/main" id="{DAD73374-988D-5F94-04AB-E1719413BF28}"/>
                  </a:ext>
                </a:extLst>
              </p:cNvPr>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4251;p8">
                <a:extLst>
                  <a:ext uri="{FF2B5EF4-FFF2-40B4-BE49-F238E27FC236}">
                    <a16:creationId xmlns:a16="http://schemas.microsoft.com/office/drawing/2014/main" id="{DA5961B7-FFE4-7321-FACD-20C9CDF35F2B}"/>
                  </a:ext>
                </a:extLst>
              </p:cNvPr>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4252;p8">
                <a:extLst>
                  <a:ext uri="{FF2B5EF4-FFF2-40B4-BE49-F238E27FC236}">
                    <a16:creationId xmlns:a16="http://schemas.microsoft.com/office/drawing/2014/main" id="{0B5BEDC6-89D9-8112-A33E-14576A90A706}"/>
                  </a:ext>
                </a:extLst>
              </p:cNvPr>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4253;p8">
                <a:extLst>
                  <a:ext uri="{FF2B5EF4-FFF2-40B4-BE49-F238E27FC236}">
                    <a16:creationId xmlns:a16="http://schemas.microsoft.com/office/drawing/2014/main" id="{33AD7FFE-D6A7-CDE5-A667-4A1D3958DDD9}"/>
                  </a:ext>
                </a:extLst>
              </p:cNvPr>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4254;p8">
                <a:extLst>
                  <a:ext uri="{FF2B5EF4-FFF2-40B4-BE49-F238E27FC236}">
                    <a16:creationId xmlns:a16="http://schemas.microsoft.com/office/drawing/2014/main" id="{C072858C-FEB2-8BBA-FDE0-8B3FE62842F7}"/>
                  </a:ext>
                </a:extLst>
              </p:cNvPr>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4255;p8">
                <a:extLst>
                  <a:ext uri="{FF2B5EF4-FFF2-40B4-BE49-F238E27FC236}">
                    <a16:creationId xmlns:a16="http://schemas.microsoft.com/office/drawing/2014/main" id="{FD9EFA32-F4EB-43DA-E81A-7ACD9C3A53C3}"/>
                  </a:ext>
                </a:extLst>
              </p:cNvPr>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4256;p8">
                <a:extLst>
                  <a:ext uri="{FF2B5EF4-FFF2-40B4-BE49-F238E27FC236}">
                    <a16:creationId xmlns:a16="http://schemas.microsoft.com/office/drawing/2014/main" id="{04E650B0-3BA4-A9DB-BE47-5D9D7C135048}"/>
                  </a:ext>
                </a:extLst>
              </p:cNvPr>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4257;p8">
                <a:extLst>
                  <a:ext uri="{FF2B5EF4-FFF2-40B4-BE49-F238E27FC236}">
                    <a16:creationId xmlns:a16="http://schemas.microsoft.com/office/drawing/2014/main" id="{C11F08F8-29F4-5A49-8162-31DB401AE85D}"/>
                  </a:ext>
                </a:extLst>
              </p:cNvPr>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4258;p8">
                <a:extLst>
                  <a:ext uri="{FF2B5EF4-FFF2-40B4-BE49-F238E27FC236}">
                    <a16:creationId xmlns:a16="http://schemas.microsoft.com/office/drawing/2014/main" id="{0A44AD82-1A88-6220-AAC1-5354C6FD4B7B}"/>
                  </a:ext>
                </a:extLst>
              </p:cNvPr>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4259;p8">
                <a:extLst>
                  <a:ext uri="{FF2B5EF4-FFF2-40B4-BE49-F238E27FC236}">
                    <a16:creationId xmlns:a16="http://schemas.microsoft.com/office/drawing/2014/main" id="{0E5E4DD2-6DC9-3C8D-C19D-87832579C1EC}"/>
                  </a:ext>
                </a:extLst>
              </p:cNvPr>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4260;p8">
                <a:extLst>
                  <a:ext uri="{FF2B5EF4-FFF2-40B4-BE49-F238E27FC236}">
                    <a16:creationId xmlns:a16="http://schemas.microsoft.com/office/drawing/2014/main" id="{C26DA3B6-81F9-27AE-5AFC-D94489D193AA}"/>
                  </a:ext>
                </a:extLst>
              </p:cNvPr>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4261;p8">
                <a:extLst>
                  <a:ext uri="{FF2B5EF4-FFF2-40B4-BE49-F238E27FC236}">
                    <a16:creationId xmlns:a16="http://schemas.microsoft.com/office/drawing/2014/main" id="{0A37C6DE-DE0F-958A-0AC5-ED7DA4BC4D9F}"/>
                  </a:ext>
                </a:extLst>
              </p:cNvPr>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4262;p8">
                <a:extLst>
                  <a:ext uri="{FF2B5EF4-FFF2-40B4-BE49-F238E27FC236}">
                    <a16:creationId xmlns:a16="http://schemas.microsoft.com/office/drawing/2014/main" id="{63A5EE4E-4401-A78F-7EAB-C2680C1F8A4C}"/>
                  </a:ext>
                </a:extLst>
              </p:cNvPr>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4263;p8">
                <a:extLst>
                  <a:ext uri="{FF2B5EF4-FFF2-40B4-BE49-F238E27FC236}">
                    <a16:creationId xmlns:a16="http://schemas.microsoft.com/office/drawing/2014/main" id="{235B9248-248D-1785-8A1D-DCEEFB61A4B2}"/>
                  </a:ext>
                </a:extLst>
              </p:cNvPr>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4264;p8">
                <a:extLst>
                  <a:ext uri="{FF2B5EF4-FFF2-40B4-BE49-F238E27FC236}">
                    <a16:creationId xmlns:a16="http://schemas.microsoft.com/office/drawing/2014/main" id="{400704DB-A6DA-CD5A-CBB5-EFAE6FF487AD}"/>
                  </a:ext>
                </a:extLst>
              </p:cNvPr>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4265;p8">
              <a:extLst>
                <a:ext uri="{FF2B5EF4-FFF2-40B4-BE49-F238E27FC236}">
                  <a16:creationId xmlns:a16="http://schemas.microsoft.com/office/drawing/2014/main" id="{27BCDE6B-CA93-B44F-B15F-CA270738625F}"/>
                </a:ext>
              </a:extLst>
            </p:cNvPr>
            <p:cNvGrpSpPr/>
            <p:nvPr/>
          </p:nvGrpSpPr>
          <p:grpSpPr>
            <a:xfrm>
              <a:off x="4543083" y="3404902"/>
              <a:ext cx="5832307" cy="2554999"/>
              <a:chOff x="321725" y="1582438"/>
              <a:chExt cx="2563764" cy="1123076"/>
            </a:xfrm>
          </p:grpSpPr>
          <p:sp>
            <p:nvSpPr>
              <p:cNvPr id="12" name="Google Shape;4266;p8">
                <a:extLst>
                  <a:ext uri="{FF2B5EF4-FFF2-40B4-BE49-F238E27FC236}">
                    <a16:creationId xmlns:a16="http://schemas.microsoft.com/office/drawing/2014/main" id="{67E010E9-4036-CE7A-BB0A-6A6AE8042EDD}"/>
                  </a:ext>
                </a:extLst>
              </p:cNvPr>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267;p8">
                <a:extLst>
                  <a:ext uri="{FF2B5EF4-FFF2-40B4-BE49-F238E27FC236}">
                    <a16:creationId xmlns:a16="http://schemas.microsoft.com/office/drawing/2014/main" id="{BA068D2C-15D3-50B8-2041-FD6B437F5381}"/>
                  </a:ext>
                </a:extLst>
              </p:cNvPr>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268;p8">
                <a:extLst>
                  <a:ext uri="{FF2B5EF4-FFF2-40B4-BE49-F238E27FC236}">
                    <a16:creationId xmlns:a16="http://schemas.microsoft.com/office/drawing/2014/main" id="{A62D9716-5416-462B-C830-04FD4635CEFE}"/>
                  </a:ext>
                </a:extLst>
              </p:cNvPr>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269;p8">
                <a:extLst>
                  <a:ext uri="{FF2B5EF4-FFF2-40B4-BE49-F238E27FC236}">
                    <a16:creationId xmlns:a16="http://schemas.microsoft.com/office/drawing/2014/main" id="{83DDEE78-6A34-9FE3-70E7-70C0739904CE}"/>
                  </a:ext>
                </a:extLst>
              </p:cNvPr>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270;p8">
                <a:extLst>
                  <a:ext uri="{FF2B5EF4-FFF2-40B4-BE49-F238E27FC236}">
                    <a16:creationId xmlns:a16="http://schemas.microsoft.com/office/drawing/2014/main" id="{A831D733-65D5-DD05-0CEA-50DF1BDF9295}"/>
                  </a:ext>
                </a:extLst>
              </p:cNvPr>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271;p8">
                <a:extLst>
                  <a:ext uri="{FF2B5EF4-FFF2-40B4-BE49-F238E27FC236}">
                    <a16:creationId xmlns:a16="http://schemas.microsoft.com/office/drawing/2014/main" id="{A587C9B9-B7D2-C6DD-D055-C4E518AE0482}"/>
                  </a:ext>
                </a:extLst>
              </p:cNvPr>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272;p8">
                <a:extLst>
                  <a:ext uri="{FF2B5EF4-FFF2-40B4-BE49-F238E27FC236}">
                    <a16:creationId xmlns:a16="http://schemas.microsoft.com/office/drawing/2014/main" id="{76590A6E-876A-56BD-A736-9D4B4F101529}"/>
                  </a:ext>
                </a:extLst>
              </p:cNvPr>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273;p8">
                <a:extLst>
                  <a:ext uri="{FF2B5EF4-FFF2-40B4-BE49-F238E27FC236}">
                    <a16:creationId xmlns:a16="http://schemas.microsoft.com/office/drawing/2014/main" id="{9F732F40-4DAC-F253-E6AE-92604D420C88}"/>
                  </a:ext>
                </a:extLst>
              </p:cNvPr>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274;p8">
                <a:extLst>
                  <a:ext uri="{FF2B5EF4-FFF2-40B4-BE49-F238E27FC236}">
                    <a16:creationId xmlns:a16="http://schemas.microsoft.com/office/drawing/2014/main" id="{FEE5C948-4AF3-82A4-654D-7CB4BC15DF06}"/>
                  </a:ext>
                </a:extLst>
              </p:cNvPr>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275;p8">
                <a:extLst>
                  <a:ext uri="{FF2B5EF4-FFF2-40B4-BE49-F238E27FC236}">
                    <a16:creationId xmlns:a16="http://schemas.microsoft.com/office/drawing/2014/main" id="{77C23F72-9E98-34FC-5FBA-EFFDC8E17EFF}"/>
                  </a:ext>
                </a:extLst>
              </p:cNvPr>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276;p8">
                <a:extLst>
                  <a:ext uri="{FF2B5EF4-FFF2-40B4-BE49-F238E27FC236}">
                    <a16:creationId xmlns:a16="http://schemas.microsoft.com/office/drawing/2014/main" id="{44B03CAD-ADC5-F067-EB14-640AA5246CBA}"/>
                  </a:ext>
                </a:extLst>
              </p:cNvPr>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277;p8">
                <a:extLst>
                  <a:ext uri="{FF2B5EF4-FFF2-40B4-BE49-F238E27FC236}">
                    <a16:creationId xmlns:a16="http://schemas.microsoft.com/office/drawing/2014/main" id="{04335F1C-9B1F-6749-5DD5-7D79C28C6471}"/>
                  </a:ext>
                </a:extLst>
              </p:cNvPr>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278;p8">
                <a:extLst>
                  <a:ext uri="{FF2B5EF4-FFF2-40B4-BE49-F238E27FC236}">
                    <a16:creationId xmlns:a16="http://schemas.microsoft.com/office/drawing/2014/main" id="{C1698F78-A605-ED7D-E144-AA58364A3526}"/>
                  </a:ext>
                </a:extLst>
              </p:cNvPr>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279;p8">
                <a:extLst>
                  <a:ext uri="{FF2B5EF4-FFF2-40B4-BE49-F238E27FC236}">
                    <a16:creationId xmlns:a16="http://schemas.microsoft.com/office/drawing/2014/main" id="{2D9B8AE1-6E7B-A621-8709-3ED316AEA215}"/>
                  </a:ext>
                </a:extLst>
              </p:cNvPr>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280;p8">
                <a:extLst>
                  <a:ext uri="{FF2B5EF4-FFF2-40B4-BE49-F238E27FC236}">
                    <a16:creationId xmlns:a16="http://schemas.microsoft.com/office/drawing/2014/main" id="{1E187695-D720-8835-ECEE-AE8AC5B8E6EB}"/>
                  </a:ext>
                </a:extLst>
              </p:cNvPr>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281;p8">
                <a:extLst>
                  <a:ext uri="{FF2B5EF4-FFF2-40B4-BE49-F238E27FC236}">
                    <a16:creationId xmlns:a16="http://schemas.microsoft.com/office/drawing/2014/main" id="{D121C51A-2540-BBAB-619D-CA5A55811437}"/>
                  </a:ext>
                </a:extLst>
              </p:cNvPr>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282;p8">
                <a:extLst>
                  <a:ext uri="{FF2B5EF4-FFF2-40B4-BE49-F238E27FC236}">
                    <a16:creationId xmlns:a16="http://schemas.microsoft.com/office/drawing/2014/main" id="{BC91892F-2D67-6E99-17AC-C95D8DBDA06D}"/>
                  </a:ext>
                </a:extLst>
              </p:cNvPr>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283;p8">
                <a:extLst>
                  <a:ext uri="{FF2B5EF4-FFF2-40B4-BE49-F238E27FC236}">
                    <a16:creationId xmlns:a16="http://schemas.microsoft.com/office/drawing/2014/main" id="{6902F1D5-C548-F7CC-6CA0-432257E0F804}"/>
                  </a:ext>
                </a:extLst>
              </p:cNvPr>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284;p8">
                <a:extLst>
                  <a:ext uri="{FF2B5EF4-FFF2-40B4-BE49-F238E27FC236}">
                    <a16:creationId xmlns:a16="http://schemas.microsoft.com/office/drawing/2014/main" id="{F93385B1-55CB-0644-9D2B-45BBA1F486D3}"/>
                  </a:ext>
                </a:extLst>
              </p:cNvPr>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285;p8">
                <a:extLst>
                  <a:ext uri="{FF2B5EF4-FFF2-40B4-BE49-F238E27FC236}">
                    <a16:creationId xmlns:a16="http://schemas.microsoft.com/office/drawing/2014/main" id="{133DF6C0-94DB-1983-10F9-61F82BFF3417}"/>
                  </a:ext>
                </a:extLst>
              </p:cNvPr>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286;p8">
                <a:extLst>
                  <a:ext uri="{FF2B5EF4-FFF2-40B4-BE49-F238E27FC236}">
                    <a16:creationId xmlns:a16="http://schemas.microsoft.com/office/drawing/2014/main" id="{714E8D41-C5E2-9540-A7CF-AAE53B6029A5}"/>
                  </a:ext>
                </a:extLst>
              </p:cNvPr>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287;p8">
                <a:extLst>
                  <a:ext uri="{FF2B5EF4-FFF2-40B4-BE49-F238E27FC236}">
                    <a16:creationId xmlns:a16="http://schemas.microsoft.com/office/drawing/2014/main" id="{4A219906-4875-DAD7-4447-7B6860BD40B2}"/>
                  </a:ext>
                </a:extLst>
              </p:cNvPr>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288;p8">
                <a:extLst>
                  <a:ext uri="{FF2B5EF4-FFF2-40B4-BE49-F238E27FC236}">
                    <a16:creationId xmlns:a16="http://schemas.microsoft.com/office/drawing/2014/main" id="{8C0BE173-1FF1-604A-737A-A5CBBD95B442}"/>
                  </a:ext>
                </a:extLst>
              </p:cNvPr>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289;p8">
                <a:extLst>
                  <a:ext uri="{FF2B5EF4-FFF2-40B4-BE49-F238E27FC236}">
                    <a16:creationId xmlns:a16="http://schemas.microsoft.com/office/drawing/2014/main" id="{ADD12D6D-B5E7-FFE6-425C-1A007EEC1B8B}"/>
                  </a:ext>
                </a:extLst>
              </p:cNvPr>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290;p8">
                <a:extLst>
                  <a:ext uri="{FF2B5EF4-FFF2-40B4-BE49-F238E27FC236}">
                    <a16:creationId xmlns:a16="http://schemas.microsoft.com/office/drawing/2014/main" id="{75D9875D-1315-A974-A258-B8C9E563ABF9}"/>
                  </a:ext>
                </a:extLst>
              </p:cNvPr>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291;p8">
                <a:extLst>
                  <a:ext uri="{FF2B5EF4-FFF2-40B4-BE49-F238E27FC236}">
                    <a16:creationId xmlns:a16="http://schemas.microsoft.com/office/drawing/2014/main" id="{445D640A-6AEA-BA85-F132-F0C1201982A8}"/>
                  </a:ext>
                </a:extLst>
              </p:cNvPr>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292;p8">
                <a:extLst>
                  <a:ext uri="{FF2B5EF4-FFF2-40B4-BE49-F238E27FC236}">
                    <a16:creationId xmlns:a16="http://schemas.microsoft.com/office/drawing/2014/main" id="{7CB83642-60D4-1A8F-449C-2C2F18AED140}"/>
                  </a:ext>
                </a:extLst>
              </p:cNvPr>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293;p8">
                <a:extLst>
                  <a:ext uri="{FF2B5EF4-FFF2-40B4-BE49-F238E27FC236}">
                    <a16:creationId xmlns:a16="http://schemas.microsoft.com/office/drawing/2014/main" id="{ECD0A64E-F3AB-A237-6DAB-E367E48B69C2}"/>
                  </a:ext>
                </a:extLst>
              </p:cNvPr>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294;p8">
                <a:extLst>
                  <a:ext uri="{FF2B5EF4-FFF2-40B4-BE49-F238E27FC236}">
                    <a16:creationId xmlns:a16="http://schemas.microsoft.com/office/drawing/2014/main" id="{4E3FD0D3-05E9-182D-1C73-ECE8ACD30CA7}"/>
                  </a:ext>
                </a:extLst>
              </p:cNvPr>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295;p8">
                <a:extLst>
                  <a:ext uri="{FF2B5EF4-FFF2-40B4-BE49-F238E27FC236}">
                    <a16:creationId xmlns:a16="http://schemas.microsoft.com/office/drawing/2014/main" id="{95C1A519-E7F9-84E0-B02B-41F51E389F12}"/>
                  </a:ext>
                </a:extLst>
              </p:cNvPr>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96;p8">
                <a:extLst>
                  <a:ext uri="{FF2B5EF4-FFF2-40B4-BE49-F238E27FC236}">
                    <a16:creationId xmlns:a16="http://schemas.microsoft.com/office/drawing/2014/main" id="{7D7E3B0C-62E9-632F-605E-CD9D9E958F78}"/>
                  </a:ext>
                </a:extLst>
              </p:cNvPr>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297;p8">
                <a:extLst>
                  <a:ext uri="{FF2B5EF4-FFF2-40B4-BE49-F238E27FC236}">
                    <a16:creationId xmlns:a16="http://schemas.microsoft.com/office/drawing/2014/main" id="{658CBFA6-2508-CFE0-0A91-D5E87E27A184}"/>
                  </a:ext>
                </a:extLst>
              </p:cNvPr>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298;p8">
                <a:extLst>
                  <a:ext uri="{FF2B5EF4-FFF2-40B4-BE49-F238E27FC236}">
                    <a16:creationId xmlns:a16="http://schemas.microsoft.com/office/drawing/2014/main" id="{C3E34677-0299-5996-6DC5-3938FB40DA27}"/>
                  </a:ext>
                </a:extLst>
              </p:cNvPr>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299;p8">
                <a:extLst>
                  <a:ext uri="{FF2B5EF4-FFF2-40B4-BE49-F238E27FC236}">
                    <a16:creationId xmlns:a16="http://schemas.microsoft.com/office/drawing/2014/main" id="{BD36E317-A48F-11B3-12A6-736E7FF1D6B2}"/>
                  </a:ext>
                </a:extLst>
              </p:cNvPr>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300;p8">
                <a:extLst>
                  <a:ext uri="{FF2B5EF4-FFF2-40B4-BE49-F238E27FC236}">
                    <a16:creationId xmlns:a16="http://schemas.microsoft.com/office/drawing/2014/main" id="{73894429-C7EA-32DD-927E-B03FE57212DA}"/>
                  </a:ext>
                </a:extLst>
              </p:cNvPr>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301;p8">
                <a:extLst>
                  <a:ext uri="{FF2B5EF4-FFF2-40B4-BE49-F238E27FC236}">
                    <a16:creationId xmlns:a16="http://schemas.microsoft.com/office/drawing/2014/main" id="{5C229519-7B0B-3035-CEA8-FF108C88B4A3}"/>
                  </a:ext>
                </a:extLst>
              </p:cNvPr>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302;p8">
                <a:extLst>
                  <a:ext uri="{FF2B5EF4-FFF2-40B4-BE49-F238E27FC236}">
                    <a16:creationId xmlns:a16="http://schemas.microsoft.com/office/drawing/2014/main" id="{A42F059D-7AB9-D03E-399E-B6ECFD9D3DFA}"/>
                  </a:ext>
                </a:extLst>
              </p:cNvPr>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303;p8">
                <a:extLst>
                  <a:ext uri="{FF2B5EF4-FFF2-40B4-BE49-F238E27FC236}">
                    <a16:creationId xmlns:a16="http://schemas.microsoft.com/office/drawing/2014/main" id="{46195A9D-A19E-AFD2-5601-6FCFAF645087}"/>
                  </a:ext>
                </a:extLst>
              </p:cNvPr>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304;p8">
                <a:extLst>
                  <a:ext uri="{FF2B5EF4-FFF2-40B4-BE49-F238E27FC236}">
                    <a16:creationId xmlns:a16="http://schemas.microsoft.com/office/drawing/2014/main" id="{03B4F2D6-0BF1-0152-315D-340D6C9F55F6}"/>
                  </a:ext>
                </a:extLst>
              </p:cNvPr>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305;p8">
                <a:extLst>
                  <a:ext uri="{FF2B5EF4-FFF2-40B4-BE49-F238E27FC236}">
                    <a16:creationId xmlns:a16="http://schemas.microsoft.com/office/drawing/2014/main" id="{F653EA12-4B23-9634-CDD7-AD637C7DB118}"/>
                  </a:ext>
                </a:extLst>
              </p:cNvPr>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306;p8">
                <a:extLst>
                  <a:ext uri="{FF2B5EF4-FFF2-40B4-BE49-F238E27FC236}">
                    <a16:creationId xmlns:a16="http://schemas.microsoft.com/office/drawing/2014/main" id="{D7B8B94C-256E-39CF-F997-AEA1B8710448}"/>
                  </a:ext>
                </a:extLst>
              </p:cNvPr>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307;p8">
                <a:extLst>
                  <a:ext uri="{FF2B5EF4-FFF2-40B4-BE49-F238E27FC236}">
                    <a16:creationId xmlns:a16="http://schemas.microsoft.com/office/drawing/2014/main" id="{AC6EAD1C-81C7-3807-A084-E3F3F97AB34D}"/>
                  </a:ext>
                </a:extLst>
              </p:cNvPr>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308;p8">
                <a:extLst>
                  <a:ext uri="{FF2B5EF4-FFF2-40B4-BE49-F238E27FC236}">
                    <a16:creationId xmlns:a16="http://schemas.microsoft.com/office/drawing/2014/main" id="{DF7AB056-A590-92B6-DE0C-BADB3C9337B7}"/>
                  </a:ext>
                </a:extLst>
              </p:cNvPr>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309;p8">
                <a:extLst>
                  <a:ext uri="{FF2B5EF4-FFF2-40B4-BE49-F238E27FC236}">
                    <a16:creationId xmlns:a16="http://schemas.microsoft.com/office/drawing/2014/main" id="{362D35FF-6158-3C3E-B5C6-00FA33DF467B}"/>
                  </a:ext>
                </a:extLst>
              </p:cNvPr>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310;p8">
                <a:extLst>
                  <a:ext uri="{FF2B5EF4-FFF2-40B4-BE49-F238E27FC236}">
                    <a16:creationId xmlns:a16="http://schemas.microsoft.com/office/drawing/2014/main" id="{37A57EF7-FF78-B925-5B3C-E689262E4BC0}"/>
                  </a:ext>
                </a:extLst>
              </p:cNvPr>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311;p8">
                <a:extLst>
                  <a:ext uri="{FF2B5EF4-FFF2-40B4-BE49-F238E27FC236}">
                    <a16:creationId xmlns:a16="http://schemas.microsoft.com/office/drawing/2014/main" id="{9D8CB27E-1EA9-B253-C3BA-C414E0D12BF4}"/>
                  </a:ext>
                </a:extLst>
              </p:cNvPr>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312;p8">
                <a:extLst>
                  <a:ext uri="{FF2B5EF4-FFF2-40B4-BE49-F238E27FC236}">
                    <a16:creationId xmlns:a16="http://schemas.microsoft.com/office/drawing/2014/main" id="{42841E03-24CE-95A7-08A6-9C2D7C730C26}"/>
                  </a:ext>
                </a:extLst>
              </p:cNvPr>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313;p8">
                <a:extLst>
                  <a:ext uri="{FF2B5EF4-FFF2-40B4-BE49-F238E27FC236}">
                    <a16:creationId xmlns:a16="http://schemas.microsoft.com/office/drawing/2014/main" id="{8E2F49CA-678A-9DB1-DAA1-EFDF8DA8F74C}"/>
                  </a:ext>
                </a:extLst>
              </p:cNvPr>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314;p8">
                <a:extLst>
                  <a:ext uri="{FF2B5EF4-FFF2-40B4-BE49-F238E27FC236}">
                    <a16:creationId xmlns:a16="http://schemas.microsoft.com/office/drawing/2014/main" id="{0F914AB2-1016-EB8A-4957-AD0EE2503475}"/>
                  </a:ext>
                </a:extLst>
              </p:cNvPr>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315;p8">
                <a:extLst>
                  <a:ext uri="{FF2B5EF4-FFF2-40B4-BE49-F238E27FC236}">
                    <a16:creationId xmlns:a16="http://schemas.microsoft.com/office/drawing/2014/main" id="{0B045D77-9FB4-2A4B-4CBD-B6396F0B84B6}"/>
                  </a:ext>
                </a:extLst>
              </p:cNvPr>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316;p8">
                <a:extLst>
                  <a:ext uri="{FF2B5EF4-FFF2-40B4-BE49-F238E27FC236}">
                    <a16:creationId xmlns:a16="http://schemas.microsoft.com/office/drawing/2014/main" id="{56AF17A6-5C1A-7FEB-83FB-007E843BA798}"/>
                  </a:ext>
                </a:extLst>
              </p:cNvPr>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317;p8">
                <a:extLst>
                  <a:ext uri="{FF2B5EF4-FFF2-40B4-BE49-F238E27FC236}">
                    <a16:creationId xmlns:a16="http://schemas.microsoft.com/office/drawing/2014/main" id="{03A157B1-13B7-E90F-B539-6988A20B8B6A}"/>
                  </a:ext>
                </a:extLst>
              </p:cNvPr>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318;p8">
                <a:extLst>
                  <a:ext uri="{FF2B5EF4-FFF2-40B4-BE49-F238E27FC236}">
                    <a16:creationId xmlns:a16="http://schemas.microsoft.com/office/drawing/2014/main" id="{EDC89EE3-ED63-E02E-A2CB-553CC16F1339}"/>
                  </a:ext>
                </a:extLst>
              </p:cNvPr>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319;p8">
                <a:extLst>
                  <a:ext uri="{FF2B5EF4-FFF2-40B4-BE49-F238E27FC236}">
                    <a16:creationId xmlns:a16="http://schemas.microsoft.com/office/drawing/2014/main" id="{7B45BC5A-5F40-3FEF-89A4-C74EF79E6638}"/>
                  </a:ext>
                </a:extLst>
              </p:cNvPr>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320;p8">
                <a:extLst>
                  <a:ext uri="{FF2B5EF4-FFF2-40B4-BE49-F238E27FC236}">
                    <a16:creationId xmlns:a16="http://schemas.microsoft.com/office/drawing/2014/main" id="{2EFCD96B-20B8-C33B-8E9D-1848ABF3C424}"/>
                  </a:ext>
                </a:extLst>
              </p:cNvPr>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321;p8">
                <a:extLst>
                  <a:ext uri="{FF2B5EF4-FFF2-40B4-BE49-F238E27FC236}">
                    <a16:creationId xmlns:a16="http://schemas.microsoft.com/office/drawing/2014/main" id="{9B78BDA1-BFA5-F788-8B97-D941B91D7B8C}"/>
                  </a:ext>
                </a:extLst>
              </p:cNvPr>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322;p8">
                <a:extLst>
                  <a:ext uri="{FF2B5EF4-FFF2-40B4-BE49-F238E27FC236}">
                    <a16:creationId xmlns:a16="http://schemas.microsoft.com/office/drawing/2014/main" id="{52B64D64-B65E-0F0D-5F63-3F8BEAFA0A9A}"/>
                  </a:ext>
                </a:extLst>
              </p:cNvPr>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323;p8">
                <a:extLst>
                  <a:ext uri="{FF2B5EF4-FFF2-40B4-BE49-F238E27FC236}">
                    <a16:creationId xmlns:a16="http://schemas.microsoft.com/office/drawing/2014/main" id="{2830600A-E406-DAE3-4086-2ED197114469}"/>
                  </a:ext>
                </a:extLst>
              </p:cNvPr>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324;p8">
                <a:extLst>
                  <a:ext uri="{FF2B5EF4-FFF2-40B4-BE49-F238E27FC236}">
                    <a16:creationId xmlns:a16="http://schemas.microsoft.com/office/drawing/2014/main" id="{0208D18D-6CF0-6490-4112-24BE6389B5BC}"/>
                  </a:ext>
                </a:extLst>
              </p:cNvPr>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325;p8">
                <a:extLst>
                  <a:ext uri="{FF2B5EF4-FFF2-40B4-BE49-F238E27FC236}">
                    <a16:creationId xmlns:a16="http://schemas.microsoft.com/office/drawing/2014/main" id="{C7EB9187-6E29-1E7D-EF77-5E9FF1D2C7B6}"/>
                  </a:ext>
                </a:extLst>
              </p:cNvPr>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326;p8">
                <a:extLst>
                  <a:ext uri="{FF2B5EF4-FFF2-40B4-BE49-F238E27FC236}">
                    <a16:creationId xmlns:a16="http://schemas.microsoft.com/office/drawing/2014/main" id="{DD6CA4E1-EF82-35CA-C984-7C58E0840A70}"/>
                  </a:ext>
                </a:extLst>
              </p:cNvPr>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327;p8">
                <a:extLst>
                  <a:ext uri="{FF2B5EF4-FFF2-40B4-BE49-F238E27FC236}">
                    <a16:creationId xmlns:a16="http://schemas.microsoft.com/office/drawing/2014/main" id="{C63ABD4C-29C4-FD2C-8866-57A61C8209D3}"/>
                  </a:ext>
                </a:extLst>
              </p:cNvPr>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328;p8">
                <a:extLst>
                  <a:ext uri="{FF2B5EF4-FFF2-40B4-BE49-F238E27FC236}">
                    <a16:creationId xmlns:a16="http://schemas.microsoft.com/office/drawing/2014/main" id="{28961C61-2A08-B34C-0E1F-A8B47D0C7FD3}"/>
                  </a:ext>
                </a:extLst>
              </p:cNvPr>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329;p8">
                <a:extLst>
                  <a:ext uri="{FF2B5EF4-FFF2-40B4-BE49-F238E27FC236}">
                    <a16:creationId xmlns:a16="http://schemas.microsoft.com/office/drawing/2014/main" id="{B0D0EC14-18F9-7B75-6493-F9FEA21833B8}"/>
                  </a:ext>
                </a:extLst>
              </p:cNvPr>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330;p8">
                <a:extLst>
                  <a:ext uri="{FF2B5EF4-FFF2-40B4-BE49-F238E27FC236}">
                    <a16:creationId xmlns:a16="http://schemas.microsoft.com/office/drawing/2014/main" id="{2B08E8A1-C680-D140-4684-C139738B9655}"/>
                  </a:ext>
                </a:extLst>
              </p:cNvPr>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331;p8">
                <a:extLst>
                  <a:ext uri="{FF2B5EF4-FFF2-40B4-BE49-F238E27FC236}">
                    <a16:creationId xmlns:a16="http://schemas.microsoft.com/office/drawing/2014/main" id="{D2D97F6C-5AAA-39B8-BAC6-E9FCC1036BFF}"/>
                  </a:ext>
                </a:extLst>
              </p:cNvPr>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332;p8">
                <a:extLst>
                  <a:ext uri="{FF2B5EF4-FFF2-40B4-BE49-F238E27FC236}">
                    <a16:creationId xmlns:a16="http://schemas.microsoft.com/office/drawing/2014/main" id="{F349698A-73D4-C16B-683D-867552791B46}"/>
                  </a:ext>
                </a:extLst>
              </p:cNvPr>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333;p8">
                <a:extLst>
                  <a:ext uri="{FF2B5EF4-FFF2-40B4-BE49-F238E27FC236}">
                    <a16:creationId xmlns:a16="http://schemas.microsoft.com/office/drawing/2014/main" id="{E1C9F758-CB92-D85D-B260-B340AF527BB0}"/>
                  </a:ext>
                </a:extLst>
              </p:cNvPr>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334;p8">
                <a:extLst>
                  <a:ext uri="{FF2B5EF4-FFF2-40B4-BE49-F238E27FC236}">
                    <a16:creationId xmlns:a16="http://schemas.microsoft.com/office/drawing/2014/main" id="{D7C7C9D5-4E80-06C9-4B51-3C5DAFEE38C6}"/>
                  </a:ext>
                </a:extLst>
              </p:cNvPr>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335;p8">
                <a:extLst>
                  <a:ext uri="{FF2B5EF4-FFF2-40B4-BE49-F238E27FC236}">
                    <a16:creationId xmlns:a16="http://schemas.microsoft.com/office/drawing/2014/main" id="{C53A9D48-4690-6D05-4396-0396B9902A18}"/>
                  </a:ext>
                </a:extLst>
              </p:cNvPr>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336;p8">
                <a:extLst>
                  <a:ext uri="{FF2B5EF4-FFF2-40B4-BE49-F238E27FC236}">
                    <a16:creationId xmlns:a16="http://schemas.microsoft.com/office/drawing/2014/main" id="{B30CA343-9395-F2DF-DD03-9034A03FC3B8}"/>
                  </a:ext>
                </a:extLst>
              </p:cNvPr>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337;p8">
                <a:extLst>
                  <a:ext uri="{FF2B5EF4-FFF2-40B4-BE49-F238E27FC236}">
                    <a16:creationId xmlns:a16="http://schemas.microsoft.com/office/drawing/2014/main" id="{1D91ECE3-9547-F907-190C-DE1C3712AF57}"/>
                  </a:ext>
                </a:extLst>
              </p:cNvPr>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338;p8">
                <a:extLst>
                  <a:ext uri="{FF2B5EF4-FFF2-40B4-BE49-F238E27FC236}">
                    <a16:creationId xmlns:a16="http://schemas.microsoft.com/office/drawing/2014/main" id="{442D2C21-38A0-19AA-24A6-AD68C99B245F}"/>
                  </a:ext>
                </a:extLst>
              </p:cNvPr>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339;p8">
                <a:extLst>
                  <a:ext uri="{FF2B5EF4-FFF2-40B4-BE49-F238E27FC236}">
                    <a16:creationId xmlns:a16="http://schemas.microsoft.com/office/drawing/2014/main" id="{E2D2413E-5927-E505-6F6E-EDA30D2B26F4}"/>
                  </a:ext>
                </a:extLst>
              </p:cNvPr>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340;p8">
                <a:extLst>
                  <a:ext uri="{FF2B5EF4-FFF2-40B4-BE49-F238E27FC236}">
                    <a16:creationId xmlns:a16="http://schemas.microsoft.com/office/drawing/2014/main" id="{91420876-C27B-FD4E-3192-B75B593D985E}"/>
                  </a:ext>
                </a:extLst>
              </p:cNvPr>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341;p8">
                <a:extLst>
                  <a:ext uri="{FF2B5EF4-FFF2-40B4-BE49-F238E27FC236}">
                    <a16:creationId xmlns:a16="http://schemas.microsoft.com/office/drawing/2014/main" id="{4B687C27-7BCC-6FAB-346C-F6B9DE54A206}"/>
                  </a:ext>
                </a:extLst>
              </p:cNvPr>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342;p8">
                <a:extLst>
                  <a:ext uri="{FF2B5EF4-FFF2-40B4-BE49-F238E27FC236}">
                    <a16:creationId xmlns:a16="http://schemas.microsoft.com/office/drawing/2014/main" id="{25719891-3286-4227-A357-F6614C7A8E1A}"/>
                  </a:ext>
                </a:extLst>
              </p:cNvPr>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343;p8">
                <a:extLst>
                  <a:ext uri="{FF2B5EF4-FFF2-40B4-BE49-F238E27FC236}">
                    <a16:creationId xmlns:a16="http://schemas.microsoft.com/office/drawing/2014/main" id="{20B1C716-2185-7042-948B-C6DC8DDCD78D}"/>
                  </a:ext>
                </a:extLst>
              </p:cNvPr>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344;p8">
                <a:extLst>
                  <a:ext uri="{FF2B5EF4-FFF2-40B4-BE49-F238E27FC236}">
                    <a16:creationId xmlns:a16="http://schemas.microsoft.com/office/drawing/2014/main" id="{B0CBB12B-0AEF-799D-1E48-F3FACB86C441}"/>
                  </a:ext>
                </a:extLst>
              </p:cNvPr>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345;p8">
                <a:extLst>
                  <a:ext uri="{FF2B5EF4-FFF2-40B4-BE49-F238E27FC236}">
                    <a16:creationId xmlns:a16="http://schemas.microsoft.com/office/drawing/2014/main" id="{0995912E-4BCB-C5E0-CAF5-4879B5BE1591}"/>
                  </a:ext>
                </a:extLst>
              </p:cNvPr>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346;p8">
                <a:extLst>
                  <a:ext uri="{FF2B5EF4-FFF2-40B4-BE49-F238E27FC236}">
                    <a16:creationId xmlns:a16="http://schemas.microsoft.com/office/drawing/2014/main" id="{121AB34B-9F63-923E-4740-351277BFEC05}"/>
                  </a:ext>
                </a:extLst>
              </p:cNvPr>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347;p8">
                <a:extLst>
                  <a:ext uri="{FF2B5EF4-FFF2-40B4-BE49-F238E27FC236}">
                    <a16:creationId xmlns:a16="http://schemas.microsoft.com/office/drawing/2014/main" id="{BB7BBE91-03FA-95AD-DFF3-996CC8B4558C}"/>
                  </a:ext>
                </a:extLst>
              </p:cNvPr>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348;p8">
                <a:extLst>
                  <a:ext uri="{FF2B5EF4-FFF2-40B4-BE49-F238E27FC236}">
                    <a16:creationId xmlns:a16="http://schemas.microsoft.com/office/drawing/2014/main" id="{81B0276B-60AF-23EA-CC05-4C4034FF57AF}"/>
                  </a:ext>
                </a:extLst>
              </p:cNvPr>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349;p8">
                <a:extLst>
                  <a:ext uri="{FF2B5EF4-FFF2-40B4-BE49-F238E27FC236}">
                    <a16:creationId xmlns:a16="http://schemas.microsoft.com/office/drawing/2014/main" id="{CBA6F3DB-3558-DEDF-817E-D3F962B2234C}"/>
                  </a:ext>
                </a:extLst>
              </p:cNvPr>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350;p8">
                <a:extLst>
                  <a:ext uri="{FF2B5EF4-FFF2-40B4-BE49-F238E27FC236}">
                    <a16:creationId xmlns:a16="http://schemas.microsoft.com/office/drawing/2014/main" id="{3337D85D-8403-E2CC-EBF4-80BE27EE4F05}"/>
                  </a:ext>
                </a:extLst>
              </p:cNvPr>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351;p8">
                <a:extLst>
                  <a:ext uri="{FF2B5EF4-FFF2-40B4-BE49-F238E27FC236}">
                    <a16:creationId xmlns:a16="http://schemas.microsoft.com/office/drawing/2014/main" id="{FC508634-DD71-FD22-54CA-127FFEC30DBE}"/>
                  </a:ext>
                </a:extLst>
              </p:cNvPr>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352;p8">
                <a:extLst>
                  <a:ext uri="{FF2B5EF4-FFF2-40B4-BE49-F238E27FC236}">
                    <a16:creationId xmlns:a16="http://schemas.microsoft.com/office/drawing/2014/main" id="{5674F1DB-B48B-A860-A606-4AFC1F8CC085}"/>
                  </a:ext>
                </a:extLst>
              </p:cNvPr>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353;p8">
                <a:extLst>
                  <a:ext uri="{FF2B5EF4-FFF2-40B4-BE49-F238E27FC236}">
                    <a16:creationId xmlns:a16="http://schemas.microsoft.com/office/drawing/2014/main" id="{34D59BAC-22C1-0A7A-6311-C4B030BA2176}"/>
                  </a:ext>
                </a:extLst>
              </p:cNvPr>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354;p8">
                <a:extLst>
                  <a:ext uri="{FF2B5EF4-FFF2-40B4-BE49-F238E27FC236}">
                    <a16:creationId xmlns:a16="http://schemas.microsoft.com/office/drawing/2014/main" id="{806F8EBC-2911-764E-51B2-07B7D72FCC1A}"/>
                  </a:ext>
                </a:extLst>
              </p:cNvPr>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355;p8">
                <a:extLst>
                  <a:ext uri="{FF2B5EF4-FFF2-40B4-BE49-F238E27FC236}">
                    <a16:creationId xmlns:a16="http://schemas.microsoft.com/office/drawing/2014/main" id="{96762E66-C1A5-4F68-2877-A2F784FB82F5}"/>
                  </a:ext>
                </a:extLst>
              </p:cNvPr>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356;p8">
                <a:extLst>
                  <a:ext uri="{FF2B5EF4-FFF2-40B4-BE49-F238E27FC236}">
                    <a16:creationId xmlns:a16="http://schemas.microsoft.com/office/drawing/2014/main" id="{36CA6145-80A6-00B5-8F30-5B373A99F9E5}"/>
                  </a:ext>
                </a:extLst>
              </p:cNvPr>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357;p8">
                <a:extLst>
                  <a:ext uri="{FF2B5EF4-FFF2-40B4-BE49-F238E27FC236}">
                    <a16:creationId xmlns:a16="http://schemas.microsoft.com/office/drawing/2014/main" id="{70BB4576-5386-22B6-9D88-664389690120}"/>
                  </a:ext>
                </a:extLst>
              </p:cNvPr>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358;p8">
                <a:extLst>
                  <a:ext uri="{FF2B5EF4-FFF2-40B4-BE49-F238E27FC236}">
                    <a16:creationId xmlns:a16="http://schemas.microsoft.com/office/drawing/2014/main" id="{E7BBB0B3-8465-4D1C-921B-7D7DF6FF52F1}"/>
                  </a:ext>
                </a:extLst>
              </p:cNvPr>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359;p8">
                <a:extLst>
                  <a:ext uri="{FF2B5EF4-FFF2-40B4-BE49-F238E27FC236}">
                    <a16:creationId xmlns:a16="http://schemas.microsoft.com/office/drawing/2014/main" id="{6161F836-7119-ACCE-141B-5CCA487EB309}"/>
                  </a:ext>
                </a:extLst>
              </p:cNvPr>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360;p8">
                <a:extLst>
                  <a:ext uri="{FF2B5EF4-FFF2-40B4-BE49-F238E27FC236}">
                    <a16:creationId xmlns:a16="http://schemas.microsoft.com/office/drawing/2014/main" id="{4AD39E20-FF67-2AE7-E24D-B9E6F7685335}"/>
                  </a:ext>
                </a:extLst>
              </p:cNvPr>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361;p8">
                <a:extLst>
                  <a:ext uri="{FF2B5EF4-FFF2-40B4-BE49-F238E27FC236}">
                    <a16:creationId xmlns:a16="http://schemas.microsoft.com/office/drawing/2014/main" id="{49D99135-E6D1-E25B-F339-5B068AC29CB8}"/>
                  </a:ext>
                </a:extLst>
              </p:cNvPr>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362;p8">
                <a:extLst>
                  <a:ext uri="{FF2B5EF4-FFF2-40B4-BE49-F238E27FC236}">
                    <a16:creationId xmlns:a16="http://schemas.microsoft.com/office/drawing/2014/main" id="{06C4C014-D972-B4EE-0A75-29D70C9AB692}"/>
                  </a:ext>
                </a:extLst>
              </p:cNvPr>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363;p8">
                <a:extLst>
                  <a:ext uri="{FF2B5EF4-FFF2-40B4-BE49-F238E27FC236}">
                    <a16:creationId xmlns:a16="http://schemas.microsoft.com/office/drawing/2014/main" id="{37A321AE-3737-39D1-42E9-C6D17B01225B}"/>
                  </a:ext>
                </a:extLst>
              </p:cNvPr>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364;p8">
                <a:extLst>
                  <a:ext uri="{FF2B5EF4-FFF2-40B4-BE49-F238E27FC236}">
                    <a16:creationId xmlns:a16="http://schemas.microsoft.com/office/drawing/2014/main" id="{E2BF2F81-32D9-09B9-F3A9-0126093186B1}"/>
                  </a:ext>
                </a:extLst>
              </p:cNvPr>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365;p8">
                <a:extLst>
                  <a:ext uri="{FF2B5EF4-FFF2-40B4-BE49-F238E27FC236}">
                    <a16:creationId xmlns:a16="http://schemas.microsoft.com/office/drawing/2014/main" id="{0945F0B6-E6AF-835C-A961-C58CFD3CCDDB}"/>
                  </a:ext>
                </a:extLst>
              </p:cNvPr>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366;p8">
                <a:extLst>
                  <a:ext uri="{FF2B5EF4-FFF2-40B4-BE49-F238E27FC236}">
                    <a16:creationId xmlns:a16="http://schemas.microsoft.com/office/drawing/2014/main" id="{2CD8FB27-2B4B-8E8A-5C37-D31444053D0D}"/>
                  </a:ext>
                </a:extLst>
              </p:cNvPr>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367;p8">
                <a:extLst>
                  <a:ext uri="{FF2B5EF4-FFF2-40B4-BE49-F238E27FC236}">
                    <a16:creationId xmlns:a16="http://schemas.microsoft.com/office/drawing/2014/main" id="{4BB84EA0-2EA9-A117-A409-2A48057EE33F}"/>
                  </a:ext>
                </a:extLst>
              </p:cNvPr>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368;p8">
                <a:extLst>
                  <a:ext uri="{FF2B5EF4-FFF2-40B4-BE49-F238E27FC236}">
                    <a16:creationId xmlns:a16="http://schemas.microsoft.com/office/drawing/2014/main" id="{4C85C73F-F4B1-55C5-79D2-7FE8476A63A4}"/>
                  </a:ext>
                </a:extLst>
              </p:cNvPr>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369;p8">
                <a:extLst>
                  <a:ext uri="{FF2B5EF4-FFF2-40B4-BE49-F238E27FC236}">
                    <a16:creationId xmlns:a16="http://schemas.microsoft.com/office/drawing/2014/main" id="{6182E06B-2F6F-9A8D-3DDE-A60798819ABE}"/>
                  </a:ext>
                </a:extLst>
              </p:cNvPr>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370;p8">
                <a:extLst>
                  <a:ext uri="{FF2B5EF4-FFF2-40B4-BE49-F238E27FC236}">
                    <a16:creationId xmlns:a16="http://schemas.microsoft.com/office/drawing/2014/main" id="{C6DA32DA-D956-D60C-DF7B-A07C568641C4}"/>
                  </a:ext>
                </a:extLst>
              </p:cNvPr>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371;p8">
                <a:extLst>
                  <a:ext uri="{FF2B5EF4-FFF2-40B4-BE49-F238E27FC236}">
                    <a16:creationId xmlns:a16="http://schemas.microsoft.com/office/drawing/2014/main" id="{34E23B21-4F7F-3698-F20F-5A997CC812E6}"/>
                  </a:ext>
                </a:extLst>
              </p:cNvPr>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372;p8">
                <a:extLst>
                  <a:ext uri="{FF2B5EF4-FFF2-40B4-BE49-F238E27FC236}">
                    <a16:creationId xmlns:a16="http://schemas.microsoft.com/office/drawing/2014/main" id="{E33F4639-CBBE-3E8E-F4F7-D171B6DAFD19}"/>
                  </a:ext>
                </a:extLst>
              </p:cNvPr>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373;p8">
                <a:extLst>
                  <a:ext uri="{FF2B5EF4-FFF2-40B4-BE49-F238E27FC236}">
                    <a16:creationId xmlns:a16="http://schemas.microsoft.com/office/drawing/2014/main" id="{CE4ABDA6-D0B2-6896-751A-46DF4D80226A}"/>
                  </a:ext>
                </a:extLst>
              </p:cNvPr>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374;p8">
                <a:extLst>
                  <a:ext uri="{FF2B5EF4-FFF2-40B4-BE49-F238E27FC236}">
                    <a16:creationId xmlns:a16="http://schemas.microsoft.com/office/drawing/2014/main" id="{9BA5E5C3-5CC8-5745-73A5-145AD392E71B}"/>
                  </a:ext>
                </a:extLst>
              </p:cNvPr>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375;p8">
                <a:extLst>
                  <a:ext uri="{FF2B5EF4-FFF2-40B4-BE49-F238E27FC236}">
                    <a16:creationId xmlns:a16="http://schemas.microsoft.com/office/drawing/2014/main" id="{4FFE0485-DDF9-5D96-B87D-87664BF1A01A}"/>
                  </a:ext>
                </a:extLst>
              </p:cNvPr>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376;p8">
                <a:extLst>
                  <a:ext uri="{FF2B5EF4-FFF2-40B4-BE49-F238E27FC236}">
                    <a16:creationId xmlns:a16="http://schemas.microsoft.com/office/drawing/2014/main" id="{3367607D-7BA6-A8F6-00A2-39A3826162F7}"/>
                  </a:ext>
                </a:extLst>
              </p:cNvPr>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377;p8">
                <a:extLst>
                  <a:ext uri="{FF2B5EF4-FFF2-40B4-BE49-F238E27FC236}">
                    <a16:creationId xmlns:a16="http://schemas.microsoft.com/office/drawing/2014/main" id="{B67D518A-75A8-BE37-9FF3-23EB31AE6D9D}"/>
                  </a:ext>
                </a:extLst>
              </p:cNvPr>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378;p8">
                <a:extLst>
                  <a:ext uri="{FF2B5EF4-FFF2-40B4-BE49-F238E27FC236}">
                    <a16:creationId xmlns:a16="http://schemas.microsoft.com/office/drawing/2014/main" id="{FD84BB5F-413C-895A-BC75-93A0264347D4}"/>
                  </a:ext>
                </a:extLst>
              </p:cNvPr>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379;p8">
                <a:extLst>
                  <a:ext uri="{FF2B5EF4-FFF2-40B4-BE49-F238E27FC236}">
                    <a16:creationId xmlns:a16="http://schemas.microsoft.com/office/drawing/2014/main" id="{490C7972-726F-B9E9-AF8E-AA52BD02E4F9}"/>
                  </a:ext>
                </a:extLst>
              </p:cNvPr>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380;p8">
                <a:extLst>
                  <a:ext uri="{FF2B5EF4-FFF2-40B4-BE49-F238E27FC236}">
                    <a16:creationId xmlns:a16="http://schemas.microsoft.com/office/drawing/2014/main" id="{DD39500E-C08D-AF4F-811A-083C479C8897}"/>
                  </a:ext>
                </a:extLst>
              </p:cNvPr>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381;p8">
                <a:extLst>
                  <a:ext uri="{FF2B5EF4-FFF2-40B4-BE49-F238E27FC236}">
                    <a16:creationId xmlns:a16="http://schemas.microsoft.com/office/drawing/2014/main" id="{024E116D-7826-2A5F-580E-50AB16AD09FD}"/>
                  </a:ext>
                </a:extLst>
              </p:cNvPr>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382;p8">
                <a:extLst>
                  <a:ext uri="{FF2B5EF4-FFF2-40B4-BE49-F238E27FC236}">
                    <a16:creationId xmlns:a16="http://schemas.microsoft.com/office/drawing/2014/main" id="{D1F1DA43-F98C-8D53-3B09-3970F42B93B4}"/>
                  </a:ext>
                </a:extLst>
              </p:cNvPr>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383;p8">
                <a:extLst>
                  <a:ext uri="{FF2B5EF4-FFF2-40B4-BE49-F238E27FC236}">
                    <a16:creationId xmlns:a16="http://schemas.microsoft.com/office/drawing/2014/main" id="{4C67B005-3D85-89FF-15CB-6FB4219CF2DF}"/>
                  </a:ext>
                </a:extLst>
              </p:cNvPr>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384;p8">
                <a:extLst>
                  <a:ext uri="{FF2B5EF4-FFF2-40B4-BE49-F238E27FC236}">
                    <a16:creationId xmlns:a16="http://schemas.microsoft.com/office/drawing/2014/main" id="{784F91BC-2B67-A87C-3CC5-7229E8785756}"/>
                  </a:ext>
                </a:extLst>
              </p:cNvPr>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385;p8">
                <a:extLst>
                  <a:ext uri="{FF2B5EF4-FFF2-40B4-BE49-F238E27FC236}">
                    <a16:creationId xmlns:a16="http://schemas.microsoft.com/office/drawing/2014/main" id="{D5659764-89DB-323F-4ACC-4E1D21F693BF}"/>
                  </a:ext>
                </a:extLst>
              </p:cNvPr>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386;p8">
                <a:extLst>
                  <a:ext uri="{FF2B5EF4-FFF2-40B4-BE49-F238E27FC236}">
                    <a16:creationId xmlns:a16="http://schemas.microsoft.com/office/drawing/2014/main" id="{B70F7433-A13D-C7A1-E1C9-733F6AB78D29}"/>
                  </a:ext>
                </a:extLst>
              </p:cNvPr>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387;p8">
                <a:extLst>
                  <a:ext uri="{FF2B5EF4-FFF2-40B4-BE49-F238E27FC236}">
                    <a16:creationId xmlns:a16="http://schemas.microsoft.com/office/drawing/2014/main" id="{8AEB6BAD-ED85-E7A8-7BC3-1253F3F67BF3}"/>
                  </a:ext>
                </a:extLst>
              </p:cNvPr>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388;p8">
                <a:extLst>
                  <a:ext uri="{FF2B5EF4-FFF2-40B4-BE49-F238E27FC236}">
                    <a16:creationId xmlns:a16="http://schemas.microsoft.com/office/drawing/2014/main" id="{1B973B51-C7BA-6880-FB0C-F5B7A983630E}"/>
                  </a:ext>
                </a:extLst>
              </p:cNvPr>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389;p8">
                <a:extLst>
                  <a:ext uri="{FF2B5EF4-FFF2-40B4-BE49-F238E27FC236}">
                    <a16:creationId xmlns:a16="http://schemas.microsoft.com/office/drawing/2014/main" id="{065E7F34-1A26-C942-F2EA-4ED008D7C6C7}"/>
                  </a:ext>
                </a:extLst>
              </p:cNvPr>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390;p8">
                <a:extLst>
                  <a:ext uri="{FF2B5EF4-FFF2-40B4-BE49-F238E27FC236}">
                    <a16:creationId xmlns:a16="http://schemas.microsoft.com/office/drawing/2014/main" id="{A8E5EF42-B578-25C3-409E-317796336FBD}"/>
                  </a:ext>
                </a:extLst>
              </p:cNvPr>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391;p8">
                <a:extLst>
                  <a:ext uri="{FF2B5EF4-FFF2-40B4-BE49-F238E27FC236}">
                    <a16:creationId xmlns:a16="http://schemas.microsoft.com/office/drawing/2014/main" id="{4652F3FF-94AA-B465-1321-3BC97681BBEC}"/>
                  </a:ext>
                </a:extLst>
              </p:cNvPr>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392;p8">
                <a:extLst>
                  <a:ext uri="{FF2B5EF4-FFF2-40B4-BE49-F238E27FC236}">
                    <a16:creationId xmlns:a16="http://schemas.microsoft.com/office/drawing/2014/main" id="{A32C97EB-6649-E872-1097-909DFEB8478D}"/>
                  </a:ext>
                </a:extLst>
              </p:cNvPr>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393;p8">
                <a:extLst>
                  <a:ext uri="{FF2B5EF4-FFF2-40B4-BE49-F238E27FC236}">
                    <a16:creationId xmlns:a16="http://schemas.microsoft.com/office/drawing/2014/main" id="{B6D28261-0305-3773-AC03-9E13CFF6D119}"/>
                  </a:ext>
                </a:extLst>
              </p:cNvPr>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394;p8">
                <a:extLst>
                  <a:ext uri="{FF2B5EF4-FFF2-40B4-BE49-F238E27FC236}">
                    <a16:creationId xmlns:a16="http://schemas.microsoft.com/office/drawing/2014/main" id="{59666DEB-B354-E62A-CD53-3054E31524B2}"/>
                  </a:ext>
                </a:extLst>
              </p:cNvPr>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395;p8">
                <a:extLst>
                  <a:ext uri="{FF2B5EF4-FFF2-40B4-BE49-F238E27FC236}">
                    <a16:creationId xmlns:a16="http://schemas.microsoft.com/office/drawing/2014/main" id="{521E0F32-6D45-0950-1FF1-6E91EEAB20B7}"/>
                  </a:ext>
                </a:extLst>
              </p:cNvPr>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396;p8">
                <a:extLst>
                  <a:ext uri="{FF2B5EF4-FFF2-40B4-BE49-F238E27FC236}">
                    <a16:creationId xmlns:a16="http://schemas.microsoft.com/office/drawing/2014/main" id="{171A9566-DE52-001B-3906-53388F6714DD}"/>
                  </a:ext>
                </a:extLst>
              </p:cNvPr>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397;p8">
                <a:extLst>
                  <a:ext uri="{FF2B5EF4-FFF2-40B4-BE49-F238E27FC236}">
                    <a16:creationId xmlns:a16="http://schemas.microsoft.com/office/drawing/2014/main" id="{7A62E68C-FBA3-134F-83D5-8A28BF5E54E2}"/>
                  </a:ext>
                </a:extLst>
              </p:cNvPr>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398;p8">
                <a:extLst>
                  <a:ext uri="{FF2B5EF4-FFF2-40B4-BE49-F238E27FC236}">
                    <a16:creationId xmlns:a16="http://schemas.microsoft.com/office/drawing/2014/main" id="{C9B46524-ED94-365E-2DA5-956407783E4A}"/>
                  </a:ext>
                </a:extLst>
              </p:cNvPr>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399;p8">
                <a:extLst>
                  <a:ext uri="{FF2B5EF4-FFF2-40B4-BE49-F238E27FC236}">
                    <a16:creationId xmlns:a16="http://schemas.microsoft.com/office/drawing/2014/main" id="{D8B66346-3D06-E0CD-DB37-1E1AFC875256}"/>
                  </a:ext>
                </a:extLst>
              </p:cNvPr>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400;p8">
                <a:extLst>
                  <a:ext uri="{FF2B5EF4-FFF2-40B4-BE49-F238E27FC236}">
                    <a16:creationId xmlns:a16="http://schemas.microsoft.com/office/drawing/2014/main" id="{EC820B99-F1F2-B400-FAA7-5CED9F414DFA}"/>
                  </a:ext>
                </a:extLst>
              </p:cNvPr>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401;p8">
                <a:extLst>
                  <a:ext uri="{FF2B5EF4-FFF2-40B4-BE49-F238E27FC236}">
                    <a16:creationId xmlns:a16="http://schemas.microsoft.com/office/drawing/2014/main" id="{6DACC1E0-C932-B0F4-C840-AB57CE04E3F9}"/>
                  </a:ext>
                </a:extLst>
              </p:cNvPr>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402;p8">
                <a:extLst>
                  <a:ext uri="{FF2B5EF4-FFF2-40B4-BE49-F238E27FC236}">
                    <a16:creationId xmlns:a16="http://schemas.microsoft.com/office/drawing/2014/main" id="{E048B25B-224A-DF26-195A-81CB56300498}"/>
                  </a:ext>
                </a:extLst>
              </p:cNvPr>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403;p8">
                <a:extLst>
                  <a:ext uri="{FF2B5EF4-FFF2-40B4-BE49-F238E27FC236}">
                    <a16:creationId xmlns:a16="http://schemas.microsoft.com/office/drawing/2014/main" id="{2F19864C-FF6B-8557-BFA0-C9BF9A6F22C0}"/>
                  </a:ext>
                </a:extLst>
              </p:cNvPr>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404;p8">
                <a:extLst>
                  <a:ext uri="{FF2B5EF4-FFF2-40B4-BE49-F238E27FC236}">
                    <a16:creationId xmlns:a16="http://schemas.microsoft.com/office/drawing/2014/main" id="{F34BA68D-C231-A49D-6D2C-633D790BC678}"/>
                  </a:ext>
                </a:extLst>
              </p:cNvPr>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405;p8">
                <a:extLst>
                  <a:ext uri="{FF2B5EF4-FFF2-40B4-BE49-F238E27FC236}">
                    <a16:creationId xmlns:a16="http://schemas.microsoft.com/office/drawing/2014/main" id="{F87BDA43-A22B-61C5-49C0-22FC3AFBB7F3}"/>
                  </a:ext>
                </a:extLst>
              </p:cNvPr>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406;p8">
                <a:extLst>
                  <a:ext uri="{FF2B5EF4-FFF2-40B4-BE49-F238E27FC236}">
                    <a16:creationId xmlns:a16="http://schemas.microsoft.com/office/drawing/2014/main" id="{1BCD8B4C-0462-B2A0-4A52-B5021B0BD082}"/>
                  </a:ext>
                </a:extLst>
              </p:cNvPr>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407;p8">
                <a:extLst>
                  <a:ext uri="{FF2B5EF4-FFF2-40B4-BE49-F238E27FC236}">
                    <a16:creationId xmlns:a16="http://schemas.microsoft.com/office/drawing/2014/main" id="{08DF0F2E-99FB-01C3-6A25-CD508C633FAA}"/>
                  </a:ext>
                </a:extLst>
              </p:cNvPr>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408;p8">
                <a:extLst>
                  <a:ext uri="{FF2B5EF4-FFF2-40B4-BE49-F238E27FC236}">
                    <a16:creationId xmlns:a16="http://schemas.microsoft.com/office/drawing/2014/main" id="{9E34FF99-A7D6-A487-14EA-844FBBE79AB0}"/>
                  </a:ext>
                </a:extLst>
              </p:cNvPr>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409;p8">
                <a:extLst>
                  <a:ext uri="{FF2B5EF4-FFF2-40B4-BE49-F238E27FC236}">
                    <a16:creationId xmlns:a16="http://schemas.microsoft.com/office/drawing/2014/main" id="{98A676A2-E843-7F0C-FC56-EA565DB5297B}"/>
                  </a:ext>
                </a:extLst>
              </p:cNvPr>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410;p8">
                <a:extLst>
                  <a:ext uri="{FF2B5EF4-FFF2-40B4-BE49-F238E27FC236}">
                    <a16:creationId xmlns:a16="http://schemas.microsoft.com/office/drawing/2014/main" id="{8F5B4213-EDAE-5D29-5225-D9287454A9CD}"/>
                  </a:ext>
                </a:extLst>
              </p:cNvPr>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411;p8">
                <a:extLst>
                  <a:ext uri="{FF2B5EF4-FFF2-40B4-BE49-F238E27FC236}">
                    <a16:creationId xmlns:a16="http://schemas.microsoft.com/office/drawing/2014/main" id="{E3A7300F-1FF7-2804-6452-17793A0B8F93}"/>
                  </a:ext>
                </a:extLst>
              </p:cNvPr>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412;p8">
                <a:extLst>
                  <a:ext uri="{FF2B5EF4-FFF2-40B4-BE49-F238E27FC236}">
                    <a16:creationId xmlns:a16="http://schemas.microsoft.com/office/drawing/2014/main" id="{18BD3464-2AFB-51C2-6E9F-7BE45F5F0229}"/>
                  </a:ext>
                </a:extLst>
              </p:cNvPr>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413;p8">
                <a:extLst>
                  <a:ext uri="{FF2B5EF4-FFF2-40B4-BE49-F238E27FC236}">
                    <a16:creationId xmlns:a16="http://schemas.microsoft.com/office/drawing/2014/main" id="{1DD3D8D9-8AB1-C70F-A888-2C859CE85E43}"/>
                  </a:ext>
                </a:extLst>
              </p:cNvPr>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414;p8">
                <a:extLst>
                  <a:ext uri="{FF2B5EF4-FFF2-40B4-BE49-F238E27FC236}">
                    <a16:creationId xmlns:a16="http://schemas.microsoft.com/office/drawing/2014/main" id="{EE7C11ED-2AD9-6901-DD88-FB21A3568C2B}"/>
                  </a:ext>
                </a:extLst>
              </p:cNvPr>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415;p8">
                <a:extLst>
                  <a:ext uri="{FF2B5EF4-FFF2-40B4-BE49-F238E27FC236}">
                    <a16:creationId xmlns:a16="http://schemas.microsoft.com/office/drawing/2014/main" id="{005FA278-8AD2-8AB4-4C7D-116F02A56791}"/>
                  </a:ext>
                </a:extLst>
              </p:cNvPr>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416;p8">
                <a:extLst>
                  <a:ext uri="{FF2B5EF4-FFF2-40B4-BE49-F238E27FC236}">
                    <a16:creationId xmlns:a16="http://schemas.microsoft.com/office/drawing/2014/main" id="{17C469A6-ED62-3ED9-AD44-5CCE49361147}"/>
                  </a:ext>
                </a:extLst>
              </p:cNvPr>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417;p8">
                <a:extLst>
                  <a:ext uri="{FF2B5EF4-FFF2-40B4-BE49-F238E27FC236}">
                    <a16:creationId xmlns:a16="http://schemas.microsoft.com/office/drawing/2014/main" id="{0D9B7FD0-4782-70C1-95EB-8DE73A52F541}"/>
                  </a:ext>
                </a:extLst>
              </p:cNvPr>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418;p8">
                <a:extLst>
                  <a:ext uri="{FF2B5EF4-FFF2-40B4-BE49-F238E27FC236}">
                    <a16:creationId xmlns:a16="http://schemas.microsoft.com/office/drawing/2014/main" id="{158084C7-ABF8-90F3-E131-4A818A2DE1DC}"/>
                  </a:ext>
                </a:extLst>
              </p:cNvPr>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419;p8">
                <a:extLst>
                  <a:ext uri="{FF2B5EF4-FFF2-40B4-BE49-F238E27FC236}">
                    <a16:creationId xmlns:a16="http://schemas.microsoft.com/office/drawing/2014/main" id="{247AC386-8C98-F4A5-272D-2F71B8981E85}"/>
                  </a:ext>
                </a:extLst>
              </p:cNvPr>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420;p8">
                <a:extLst>
                  <a:ext uri="{FF2B5EF4-FFF2-40B4-BE49-F238E27FC236}">
                    <a16:creationId xmlns:a16="http://schemas.microsoft.com/office/drawing/2014/main" id="{78D5A42B-AB0C-12D4-12C8-86F3A5A5D1B9}"/>
                  </a:ext>
                </a:extLst>
              </p:cNvPr>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421;p8">
                <a:extLst>
                  <a:ext uri="{FF2B5EF4-FFF2-40B4-BE49-F238E27FC236}">
                    <a16:creationId xmlns:a16="http://schemas.microsoft.com/office/drawing/2014/main" id="{EB83F002-4BF5-8404-F7B3-0FC4197D3E6A}"/>
                  </a:ext>
                </a:extLst>
              </p:cNvPr>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422;p8">
                <a:extLst>
                  <a:ext uri="{FF2B5EF4-FFF2-40B4-BE49-F238E27FC236}">
                    <a16:creationId xmlns:a16="http://schemas.microsoft.com/office/drawing/2014/main" id="{6B677800-0C7B-ED7B-123E-5A344B82B260}"/>
                  </a:ext>
                </a:extLst>
              </p:cNvPr>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423;p8">
                <a:extLst>
                  <a:ext uri="{FF2B5EF4-FFF2-40B4-BE49-F238E27FC236}">
                    <a16:creationId xmlns:a16="http://schemas.microsoft.com/office/drawing/2014/main" id="{CF5314D7-5BC4-90D1-5E1A-95050C5A7C6F}"/>
                  </a:ext>
                </a:extLst>
              </p:cNvPr>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424;p8">
                <a:extLst>
                  <a:ext uri="{FF2B5EF4-FFF2-40B4-BE49-F238E27FC236}">
                    <a16:creationId xmlns:a16="http://schemas.microsoft.com/office/drawing/2014/main" id="{504EA305-C899-DC4D-A15A-4BF8FA6EF0A1}"/>
                  </a:ext>
                </a:extLst>
              </p:cNvPr>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425;p8">
                <a:extLst>
                  <a:ext uri="{FF2B5EF4-FFF2-40B4-BE49-F238E27FC236}">
                    <a16:creationId xmlns:a16="http://schemas.microsoft.com/office/drawing/2014/main" id="{63D8478D-139D-55FA-8B5B-1F3537303960}"/>
                  </a:ext>
                </a:extLst>
              </p:cNvPr>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426;p8">
                <a:extLst>
                  <a:ext uri="{FF2B5EF4-FFF2-40B4-BE49-F238E27FC236}">
                    <a16:creationId xmlns:a16="http://schemas.microsoft.com/office/drawing/2014/main" id="{F30381BC-BC5B-3087-0BC1-F65133D46D79}"/>
                  </a:ext>
                </a:extLst>
              </p:cNvPr>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427;p8">
                <a:extLst>
                  <a:ext uri="{FF2B5EF4-FFF2-40B4-BE49-F238E27FC236}">
                    <a16:creationId xmlns:a16="http://schemas.microsoft.com/office/drawing/2014/main" id="{DACE3C96-4D80-9E70-F6D5-8FA52DDC87A5}"/>
                  </a:ext>
                </a:extLst>
              </p:cNvPr>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428;p8">
                <a:extLst>
                  <a:ext uri="{FF2B5EF4-FFF2-40B4-BE49-F238E27FC236}">
                    <a16:creationId xmlns:a16="http://schemas.microsoft.com/office/drawing/2014/main" id="{D7890539-BD82-0DF5-88B1-0A854C2F3220}"/>
                  </a:ext>
                </a:extLst>
              </p:cNvPr>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429;p8">
                <a:extLst>
                  <a:ext uri="{FF2B5EF4-FFF2-40B4-BE49-F238E27FC236}">
                    <a16:creationId xmlns:a16="http://schemas.microsoft.com/office/drawing/2014/main" id="{F7E35162-CDD9-07FC-D377-29777B028CD8}"/>
                  </a:ext>
                </a:extLst>
              </p:cNvPr>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430;p8">
                <a:extLst>
                  <a:ext uri="{FF2B5EF4-FFF2-40B4-BE49-F238E27FC236}">
                    <a16:creationId xmlns:a16="http://schemas.microsoft.com/office/drawing/2014/main" id="{D3467B8F-8906-A89E-EB77-53260120719B}"/>
                  </a:ext>
                </a:extLst>
              </p:cNvPr>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431;p8">
                <a:extLst>
                  <a:ext uri="{FF2B5EF4-FFF2-40B4-BE49-F238E27FC236}">
                    <a16:creationId xmlns:a16="http://schemas.microsoft.com/office/drawing/2014/main" id="{D42AD466-4F9D-720B-3DBC-9B20A85DB369}"/>
                  </a:ext>
                </a:extLst>
              </p:cNvPr>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432;p8">
                <a:extLst>
                  <a:ext uri="{FF2B5EF4-FFF2-40B4-BE49-F238E27FC236}">
                    <a16:creationId xmlns:a16="http://schemas.microsoft.com/office/drawing/2014/main" id="{1EB25714-1596-AAEC-00CC-B58613FB6E41}"/>
                  </a:ext>
                </a:extLst>
              </p:cNvPr>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433;p8">
                <a:extLst>
                  <a:ext uri="{FF2B5EF4-FFF2-40B4-BE49-F238E27FC236}">
                    <a16:creationId xmlns:a16="http://schemas.microsoft.com/office/drawing/2014/main" id="{014DE3D4-2078-FEC3-52FE-6D8B8DE8D54C}"/>
                  </a:ext>
                </a:extLst>
              </p:cNvPr>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434;p8">
                <a:extLst>
                  <a:ext uri="{FF2B5EF4-FFF2-40B4-BE49-F238E27FC236}">
                    <a16:creationId xmlns:a16="http://schemas.microsoft.com/office/drawing/2014/main" id="{8D4B03F1-706E-FEA9-F992-1D6B1961B3FC}"/>
                  </a:ext>
                </a:extLst>
              </p:cNvPr>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435;p8">
                <a:extLst>
                  <a:ext uri="{FF2B5EF4-FFF2-40B4-BE49-F238E27FC236}">
                    <a16:creationId xmlns:a16="http://schemas.microsoft.com/office/drawing/2014/main" id="{40349384-9971-4727-AEAA-35EC5A226F9C}"/>
                  </a:ext>
                </a:extLst>
              </p:cNvPr>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436;p8">
                <a:extLst>
                  <a:ext uri="{FF2B5EF4-FFF2-40B4-BE49-F238E27FC236}">
                    <a16:creationId xmlns:a16="http://schemas.microsoft.com/office/drawing/2014/main" id="{571310A8-9FFB-4105-41F1-FA73D55B5128}"/>
                  </a:ext>
                </a:extLst>
              </p:cNvPr>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437;p8">
                <a:extLst>
                  <a:ext uri="{FF2B5EF4-FFF2-40B4-BE49-F238E27FC236}">
                    <a16:creationId xmlns:a16="http://schemas.microsoft.com/office/drawing/2014/main" id="{EC766927-5CDC-2F67-F207-F02849DA4907}"/>
                  </a:ext>
                </a:extLst>
              </p:cNvPr>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438;p8">
                <a:extLst>
                  <a:ext uri="{FF2B5EF4-FFF2-40B4-BE49-F238E27FC236}">
                    <a16:creationId xmlns:a16="http://schemas.microsoft.com/office/drawing/2014/main" id="{66F7AA9E-BDF0-9153-75D6-C64EE51D077C}"/>
                  </a:ext>
                </a:extLst>
              </p:cNvPr>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439;p8">
                <a:extLst>
                  <a:ext uri="{FF2B5EF4-FFF2-40B4-BE49-F238E27FC236}">
                    <a16:creationId xmlns:a16="http://schemas.microsoft.com/office/drawing/2014/main" id="{A249FCEC-46B6-1874-57A0-F6EEA1A24568}"/>
                  </a:ext>
                </a:extLst>
              </p:cNvPr>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440;p8">
                <a:extLst>
                  <a:ext uri="{FF2B5EF4-FFF2-40B4-BE49-F238E27FC236}">
                    <a16:creationId xmlns:a16="http://schemas.microsoft.com/office/drawing/2014/main" id="{0CB427A3-1BE0-531C-F873-1A60F7CFF49F}"/>
                  </a:ext>
                </a:extLst>
              </p:cNvPr>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441;p8">
                <a:extLst>
                  <a:ext uri="{FF2B5EF4-FFF2-40B4-BE49-F238E27FC236}">
                    <a16:creationId xmlns:a16="http://schemas.microsoft.com/office/drawing/2014/main" id="{DB8DF77C-92FC-E4A4-E7BE-F05F656C8798}"/>
                  </a:ext>
                </a:extLst>
              </p:cNvPr>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442;p8">
                <a:extLst>
                  <a:ext uri="{FF2B5EF4-FFF2-40B4-BE49-F238E27FC236}">
                    <a16:creationId xmlns:a16="http://schemas.microsoft.com/office/drawing/2014/main" id="{C4829D0B-D8DF-35C9-EC4A-C983A4182BE5}"/>
                  </a:ext>
                </a:extLst>
              </p:cNvPr>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443;p8">
                <a:extLst>
                  <a:ext uri="{FF2B5EF4-FFF2-40B4-BE49-F238E27FC236}">
                    <a16:creationId xmlns:a16="http://schemas.microsoft.com/office/drawing/2014/main" id="{DEBF2D80-34CD-C346-ACF1-9A7E3A13CC6E}"/>
                  </a:ext>
                </a:extLst>
              </p:cNvPr>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444;p8">
                <a:extLst>
                  <a:ext uri="{FF2B5EF4-FFF2-40B4-BE49-F238E27FC236}">
                    <a16:creationId xmlns:a16="http://schemas.microsoft.com/office/drawing/2014/main" id="{E67BFBA4-1250-AB23-3C9F-832A0F070E0D}"/>
                  </a:ext>
                </a:extLst>
              </p:cNvPr>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445;p8">
                <a:extLst>
                  <a:ext uri="{FF2B5EF4-FFF2-40B4-BE49-F238E27FC236}">
                    <a16:creationId xmlns:a16="http://schemas.microsoft.com/office/drawing/2014/main" id="{E6E188AE-326A-B52B-9492-7C42825A4158}"/>
                  </a:ext>
                </a:extLst>
              </p:cNvPr>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446;p8">
                <a:extLst>
                  <a:ext uri="{FF2B5EF4-FFF2-40B4-BE49-F238E27FC236}">
                    <a16:creationId xmlns:a16="http://schemas.microsoft.com/office/drawing/2014/main" id="{91B5AABF-B08C-B030-73AF-578C996FBEF2}"/>
                  </a:ext>
                </a:extLst>
              </p:cNvPr>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447;p8">
                <a:extLst>
                  <a:ext uri="{FF2B5EF4-FFF2-40B4-BE49-F238E27FC236}">
                    <a16:creationId xmlns:a16="http://schemas.microsoft.com/office/drawing/2014/main" id="{7A9AE585-66E7-C270-917F-1F75D4F7184C}"/>
                  </a:ext>
                </a:extLst>
              </p:cNvPr>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448;p8">
                <a:extLst>
                  <a:ext uri="{FF2B5EF4-FFF2-40B4-BE49-F238E27FC236}">
                    <a16:creationId xmlns:a16="http://schemas.microsoft.com/office/drawing/2014/main" id="{A1AB6C89-96B7-9AA6-DE2B-6C47A0CA762B}"/>
                  </a:ext>
                </a:extLst>
              </p:cNvPr>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449;p8">
                <a:extLst>
                  <a:ext uri="{FF2B5EF4-FFF2-40B4-BE49-F238E27FC236}">
                    <a16:creationId xmlns:a16="http://schemas.microsoft.com/office/drawing/2014/main" id="{1F1B1277-DE65-9B40-2E1F-6E68E6A5271E}"/>
                  </a:ext>
                </a:extLst>
              </p:cNvPr>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450;p8">
                <a:extLst>
                  <a:ext uri="{FF2B5EF4-FFF2-40B4-BE49-F238E27FC236}">
                    <a16:creationId xmlns:a16="http://schemas.microsoft.com/office/drawing/2014/main" id="{E97B9AAB-90D7-BD69-817E-A4D5ACA16F96}"/>
                  </a:ext>
                </a:extLst>
              </p:cNvPr>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451;p8">
                <a:extLst>
                  <a:ext uri="{FF2B5EF4-FFF2-40B4-BE49-F238E27FC236}">
                    <a16:creationId xmlns:a16="http://schemas.microsoft.com/office/drawing/2014/main" id="{6F0F20AC-9DBD-AECA-2342-B4E3E4FD6AEC}"/>
                  </a:ext>
                </a:extLst>
              </p:cNvPr>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452;p8">
                <a:extLst>
                  <a:ext uri="{FF2B5EF4-FFF2-40B4-BE49-F238E27FC236}">
                    <a16:creationId xmlns:a16="http://schemas.microsoft.com/office/drawing/2014/main" id="{A8D751C8-F281-5312-AD7B-ACDB12581703}"/>
                  </a:ext>
                </a:extLst>
              </p:cNvPr>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453;p8">
                <a:extLst>
                  <a:ext uri="{FF2B5EF4-FFF2-40B4-BE49-F238E27FC236}">
                    <a16:creationId xmlns:a16="http://schemas.microsoft.com/office/drawing/2014/main" id="{7C088197-1FCE-03B3-43CB-833338ECA745}"/>
                  </a:ext>
                </a:extLst>
              </p:cNvPr>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454;p8">
                <a:extLst>
                  <a:ext uri="{FF2B5EF4-FFF2-40B4-BE49-F238E27FC236}">
                    <a16:creationId xmlns:a16="http://schemas.microsoft.com/office/drawing/2014/main" id="{0859CE2D-F150-6961-CDDD-E772851C2254}"/>
                  </a:ext>
                </a:extLst>
              </p:cNvPr>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455;p8">
                <a:extLst>
                  <a:ext uri="{FF2B5EF4-FFF2-40B4-BE49-F238E27FC236}">
                    <a16:creationId xmlns:a16="http://schemas.microsoft.com/office/drawing/2014/main" id="{9677D1C8-C0CF-C675-9A5F-AAC95EACC5FA}"/>
                  </a:ext>
                </a:extLst>
              </p:cNvPr>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456;p8">
                <a:extLst>
                  <a:ext uri="{FF2B5EF4-FFF2-40B4-BE49-F238E27FC236}">
                    <a16:creationId xmlns:a16="http://schemas.microsoft.com/office/drawing/2014/main" id="{2A6263A5-49BD-149B-8E3C-C2198E4F381B}"/>
                  </a:ext>
                </a:extLst>
              </p:cNvPr>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457;p8">
                <a:extLst>
                  <a:ext uri="{FF2B5EF4-FFF2-40B4-BE49-F238E27FC236}">
                    <a16:creationId xmlns:a16="http://schemas.microsoft.com/office/drawing/2014/main" id="{0B45CB40-EE95-D100-212A-31649B1ECEE7}"/>
                  </a:ext>
                </a:extLst>
              </p:cNvPr>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458;p8">
                <a:extLst>
                  <a:ext uri="{FF2B5EF4-FFF2-40B4-BE49-F238E27FC236}">
                    <a16:creationId xmlns:a16="http://schemas.microsoft.com/office/drawing/2014/main" id="{75C6FE45-B80E-7CE4-816F-6AF007969D8C}"/>
                  </a:ext>
                </a:extLst>
              </p:cNvPr>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459;p8">
                <a:extLst>
                  <a:ext uri="{FF2B5EF4-FFF2-40B4-BE49-F238E27FC236}">
                    <a16:creationId xmlns:a16="http://schemas.microsoft.com/office/drawing/2014/main" id="{A5FF41A1-12C0-C7DF-C19A-6625F8307224}"/>
                  </a:ext>
                </a:extLst>
              </p:cNvPr>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460;p8">
                <a:extLst>
                  <a:ext uri="{FF2B5EF4-FFF2-40B4-BE49-F238E27FC236}">
                    <a16:creationId xmlns:a16="http://schemas.microsoft.com/office/drawing/2014/main" id="{20609242-A0AC-82CB-2276-1BBC1B99A04D}"/>
                  </a:ext>
                </a:extLst>
              </p:cNvPr>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461;p8">
                <a:extLst>
                  <a:ext uri="{FF2B5EF4-FFF2-40B4-BE49-F238E27FC236}">
                    <a16:creationId xmlns:a16="http://schemas.microsoft.com/office/drawing/2014/main" id="{830686B9-6569-C090-5EB2-7ED718FF7DEC}"/>
                  </a:ext>
                </a:extLst>
              </p:cNvPr>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462;p8">
                <a:extLst>
                  <a:ext uri="{FF2B5EF4-FFF2-40B4-BE49-F238E27FC236}">
                    <a16:creationId xmlns:a16="http://schemas.microsoft.com/office/drawing/2014/main" id="{F8A5EF38-B68D-ED55-C81E-6FBB357DB5E5}"/>
                  </a:ext>
                </a:extLst>
              </p:cNvPr>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463;p8">
                <a:extLst>
                  <a:ext uri="{FF2B5EF4-FFF2-40B4-BE49-F238E27FC236}">
                    <a16:creationId xmlns:a16="http://schemas.microsoft.com/office/drawing/2014/main" id="{249E18A9-98F2-CBA7-5D32-D99E48D98B40}"/>
                  </a:ext>
                </a:extLst>
              </p:cNvPr>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464;p8">
                <a:extLst>
                  <a:ext uri="{FF2B5EF4-FFF2-40B4-BE49-F238E27FC236}">
                    <a16:creationId xmlns:a16="http://schemas.microsoft.com/office/drawing/2014/main" id="{3D11F947-64CA-6B9F-DC10-BCA7E83675AC}"/>
                  </a:ext>
                </a:extLst>
              </p:cNvPr>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465;p8">
                <a:extLst>
                  <a:ext uri="{FF2B5EF4-FFF2-40B4-BE49-F238E27FC236}">
                    <a16:creationId xmlns:a16="http://schemas.microsoft.com/office/drawing/2014/main" id="{13406A8B-C5D6-2AD5-0A0D-C1B82237D981}"/>
                  </a:ext>
                </a:extLst>
              </p:cNvPr>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466;p8">
                <a:extLst>
                  <a:ext uri="{FF2B5EF4-FFF2-40B4-BE49-F238E27FC236}">
                    <a16:creationId xmlns:a16="http://schemas.microsoft.com/office/drawing/2014/main" id="{21A30B63-424C-B251-1E88-C70C81BE3B88}"/>
                  </a:ext>
                </a:extLst>
              </p:cNvPr>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467;p8">
                <a:extLst>
                  <a:ext uri="{FF2B5EF4-FFF2-40B4-BE49-F238E27FC236}">
                    <a16:creationId xmlns:a16="http://schemas.microsoft.com/office/drawing/2014/main" id="{1507514C-640C-8654-A79C-6AFEB49550D2}"/>
                  </a:ext>
                </a:extLst>
              </p:cNvPr>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468;p8">
                <a:extLst>
                  <a:ext uri="{FF2B5EF4-FFF2-40B4-BE49-F238E27FC236}">
                    <a16:creationId xmlns:a16="http://schemas.microsoft.com/office/drawing/2014/main" id="{84276D98-0874-0F4A-A7A7-D183E55E86F6}"/>
                  </a:ext>
                </a:extLst>
              </p:cNvPr>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469;p8">
                <a:extLst>
                  <a:ext uri="{FF2B5EF4-FFF2-40B4-BE49-F238E27FC236}">
                    <a16:creationId xmlns:a16="http://schemas.microsoft.com/office/drawing/2014/main" id="{80A6CF06-390B-5357-1F49-F228903DA6D8}"/>
                  </a:ext>
                </a:extLst>
              </p:cNvPr>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470;p8">
                <a:extLst>
                  <a:ext uri="{FF2B5EF4-FFF2-40B4-BE49-F238E27FC236}">
                    <a16:creationId xmlns:a16="http://schemas.microsoft.com/office/drawing/2014/main" id="{BD9C0288-833C-F21A-AB33-71366A424E9F}"/>
                  </a:ext>
                </a:extLst>
              </p:cNvPr>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471;p8">
                <a:extLst>
                  <a:ext uri="{FF2B5EF4-FFF2-40B4-BE49-F238E27FC236}">
                    <a16:creationId xmlns:a16="http://schemas.microsoft.com/office/drawing/2014/main" id="{3C228488-2E07-28F2-B0D2-855238A62CFD}"/>
                  </a:ext>
                </a:extLst>
              </p:cNvPr>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472;p8">
                <a:extLst>
                  <a:ext uri="{FF2B5EF4-FFF2-40B4-BE49-F238E27FC236}">
                    <a16:creationId xmlns:a16="http://schemas.microsoft.com/office/drawing/2014/main" id="{19F87206-8C85-F73E-E940-3A6A00402245}"/>
                  </a:ext>
                </a:extLst>
              </p:cNvPr>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473;p8">
                <a:extLst>
                  <a:ext uri="{FF2B5EF4-FFF2-40B4-BE49-F238E27FC236}">
                    <a16:creationId xmlns:a16="http://schemas.microsoft.com/office/drawing/2014/main" id="{AA3725C1-34DD-5544-9B93-C10EB428B440}"/>
                  </a:ext>
                </a:extLst>
              </p:cNvPr>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474;p8">
                <a:extLst>
                  <a:ext uri="{FF2B5EF4-FFF2-40B4-BE49-F238E27FC236}">
                    <a16:creationId xmlns:a16="http://schemas.microsoft.com/office/drawing/2014/main" id="{9A1AD106-0B0B-FFC6-FDD9-9306C125DDF9}"/>
                  </a:ext>
                </a:extLst>
              </p:cNvPr>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475;p8">
                <a:extLst>
                  <a:ext uri="{FF2B5EF4-FFF2-40B4-BE49-F238E27FC236}">
                    <a16:creationId xmlns:a16="http://schemas.microsoft.com/office/drawing/2014/main" id="{5B50511D-3E39-D23A-1DD0-E53D4907D2A8}"/>
                  </a:ext>
                </a:extLst>
              </p:cNvPr>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476;p8">
                <a:extLst>
                  <a:ext uri="{FF2B5EF4-FFF2-40B4-BE49-F238E27FC236}">
                    <a16:creationId xmlns:a16="http://schemas.microsoft.com/office/drawing/2014/main" id="{19A83522-B183-8610-C5EF-3AB45E72E544}"/>
                  </a:ext>
                </a:extLst>
              </p:cNvPr>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477;p8">
                <a:extLst>
                  <a:ext uri="{FF2B5EF4-FFF2-40B4-BE49-F238E27FC236}">
                    <a16:creationId xmlns:a16="http://schemas.microsoft.com/office/drawing/2014/main" id="{E3D0D7FE-C265-F640-ACDD-5BBE28CBF4B2}"/>
                  </a:ext>
                </a:extLst>
              </p:cNvPr>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478;p8">
                <a:extLst>
                  <a:ext uri="{FF2B5EF4-FFF2-40B4-BE49-F238E27FC236}">
                    <a16:creationId xmlns:a16="http://schemas.microsoft.com/office/drawing/2014/main" id="{DB88B30A-2B47-469D-88C9-FC8EA615057C}"/>
                  </a:ext>
                </a:extLst>
              </p:cNvPr>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479;p8">
                <a:extLst>
                  <a:ext uri="{FF2B5EF4-FFF2-40B4-BE49-F238E27FC236}">
                    <a16:creationId xmlns:a16="http://schemas.microsoft.com/office/drawing/2014/main" id="{24DDFEDE-29E9-94D0-5484-D772040B321B}"/>
                  </a:ext>
                </a:extLst>
              </p:cNvPr>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480;p8">
                <a:extLst>
                  <a:ext uri="{FF2B5EF4-FFF2-40B4-BE49-F238E27FC236}">
                    <a16:creationId xmlns:a16="http://schemas.microsoft.com/office/drawing/2014/main" id="{A89909FC-6E71-2112-9E5A-1323D9D1C0E9}"/>
                  </a:ext>
                </a:extLst>
              </p:cNvPr>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481;p8">
                <a:extLst>
                  <a:ext uri="{FF2B5EF4-FFF2-40B4-BE49-F238E27FC236}">
                    <a16:creationId xmlns:a16="http://schemas.microsoft.com/office/drawing/2014/main" id="{AF125274-B00D-B687-9DBC-00AD2DB307B2}"/>
                  </a:ext>
                </a:extLst>
              </p:cNvPr>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482;p8">
                <a:extLst>
                  <a:ext uri="{FF2B5EF4-FFF2-40B4-BE49-F238E27FC236}">
                    <a16:creationId xmlns:a16="http://schemas.microsoft.com/office/drawing/2014/main" id="{EE965B59-E9BD-C30D-B239-A14A68A638F6}"/>
                  </a:ext>
                </a:extLst>
              </p:cNvPr>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483;p8">
                <a:extLst>
                  <a:ext uri="{FF2B5EF4-FFF2-40B4-BE49-F238E27FC236}">
                    <a16:creationId xmlns:a16="http://schemas.microsoft.com/office/drawing/2014/main" id="{DBA3884E-E374-8BD4-31D5-0E6C449117BD}"/>
                  </a:ext>
                </a:extLst>
              </p:cNvPr>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484;p8">
                <a:extLst>
                  <a:ext uri="{FF2B5EF4-FFF2-40B4-BE49-F238E27FC236}">
                    <a16:creationId xmlns:a16="http://schemas.microsoft.com/office/drawing/2014/main" id="{2667A6BD-243A-E935-069E-7A572B99D11D}"/>
                  </a:ext>
                </a:extLst>
              </p:cNvPr>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485;p8">
                <a:extLst>
                  <a:ext uri="{FF2B5EF4-FFF2-40B4-BE49-F238E27FC236}">
                    <a16:creationId xmlns:a16="http://schemas.microsoft.com/office/drawing/2014/main" id="{788BDDD6-930C-D2B1-7E71-402928F0991F}"/>
                  </a:ext>
                </a:extLst>
              </p:cNvPr>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486;p8">
                <a:extLst>
                  <a:ext uri="{FF2B5EF4-FFF2-40B4-BE49-F238E27FC236}">
                    <a16:creationId xmlns:a16="http://schemas.microsoft.com/office/drawing/2014/main" id="{83D0D265-F278-7558-9CB6-C86C363E5429}"/>
                  </a:ext>
                </a:extLst>
              </p:cNvPr>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487;p8">
                <a:extLst>
                  <a:ext uri="{FF2B5EF4-FFF2-40B4-BE49-F238E27FC236}">
                    <a16:creationId xmlns:a16="http://schemas.microsoft.com/office/drawing/2014/main" id="{9866C1A7-51C3-B389-4C58-6C2252435CE2}"/>
                  </a:ext>
                </a:extLst>
              </p:cNvPr>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488;p8">
                <a:extLst>
                  <a:ext uri="{FF2B5EF4-FFF2-40B4-BE49-F238E27FC236}">
                    <a16:creationId xmlns:a16="http://schemas.microsoft.com/office/drawing/2014/main" id="{B059A851-D485-2A20-383E-354AE95B32B0}"/>
                  </a:ext>
                </a:extLst>
              </p:cNvPr>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489;p8">
                <a:extLst>
                  <a:ext uri="{FF2B5EF4-FFF2-40B4-BE49-F238E27FC236}">
                    <a16:creationId xmlns:a16="http://schemas.microsoft.com/office/drawing/2014/main" id="{48514DC6-8819-E4B2-A0CB-8BEDD1669E20}"/>
                  </a:ext>
                </a:extLst>
              </p:cNvPr>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490;p8">
                <a:extLst>
                  <a:ext uri="{FF2B5EF4-FFF2-40B4-BE49-F238E27FC236}">
                    <a16:creationId xmlns:a16="http://schemas.microsoft.com/office/drawing/2014/main" id="{07E6FB27-75A3-7AC2-E516-38B6BFCC18B6}"/>
                  </a:ext>
                </a:extLst>
              </p:cNvPr>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491;p8">
                <a:extLst>
                  <a:ext uri="{FF2B5EF4-FFF2-40B4-BE49-F238E27FC236}">
                    <a16:creationId xmlns:a16="http://schemas.microsoft.com/office/drawing/2014/main" id="{BC89BB11-BDF6-28F1-B3A6-B195B343656C}"/>
                  </a:ext>
                </a:extLst>
              </p:cNvPr>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492;p8">
                <a:extLst>
                  <a:ext uri="{FF2B5EF4-FFF2-40B4-BE49-F238E27FC236}">
                    <a16:creationId xmlns:a16="http://schemas.microsoft.com/office/drawing/2014/main" id="{57F9CD2A-C4A2-585E-E609-38F4A5D5A952}"/>
                  </a:ext>
                </a:extLst>
              </p:cNvPr>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493;p8">
                <a:extLst>
                  <a:ext uri="{FF2B5EF4-FFF2-40B4-BE49-F238E27FC236}">
                    <a16:creationId xmlns:a16="http://schemas.microsoft.com/office/drawing/2014/main" id="{976C49AE-50C0-FC56-B3E9-7A4F85B7580D}"/>
                  </a:ext>
                </a:extLst>
              </p:cNvPr>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494;p8">
                <a:extLst>
                  <a:ext uri="{FF2B5EF4-FFF2-40B4-BE49-F238E27FC236}">
                    <a16:creationId xmlns:a16="http://schemas.microsoft.com/office/drawing/2014/main" id="{1C46B429-7811-F494-6FA6-E76E998D7F3C}"/>
                  </a:ext>
                </a:extLst>
              </p:cNvPr>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495;p8">
                <a:extLst>
                  <a:ext uri="{FF2B5EF4-FFF2-40B4-BE49-F238E27FC236}">
                    <a16:creationId xmlns:a16="http://schemas.microsoft.com/office/drawing/2014/main" id="{F32A510B-AA65-8CBF-9B24-9000F7FAA66B}"/>
                  </a:ext>
                </a:extLst>
              </p:cNvPr>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496;p8">
                <a:extLst>
                  <a:ext uri="{FF2B5EF4-FFF2-40B4-BE49-F238E27FC236}">
                    <a16:creationId xmlns:a16="http://schemas.microsoft.com/office/drawing/2014/main" id="{240DABDE-0C4F-79E1-88A8-AC83631B81F8}"/>
                  </a:ext>
                </a:extLst>
              </p:cNvPr>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497;p8">
                <a:extLst>
                  <a:ext uri="{FF2B5EF4-FFF2-40B4-BE49-F238E27FC236}">
                    <a16:creationId xmlns:a16="http://schemas.microsoft.com/office/drawing/2014/main" id="{02FBA4A3-703D-BA1E-3452-25742B429BE2}"/>
                  </a:ext>
                </a:extLst>
              </p:cNvPr>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498;p8">
                <a:extLst>
                  <a:ext uri="{FF2B5EF4-FFF2-40B4-BE49-F238E27FC236}">
                    <a16:creationId xmlns:a16="http://schemas.microsoft.com/office/drawing/2014/main" id="{2A0BEAC4-FA12-5E28-EF5F-B160ABA8ACD6}"/>
                  </a:ext>
                </a:extLst>
              </p:cNvPr>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499;p8">
                <a:extLst>
                  <a:ext uri="{FF2B5EF4-FFF2-40B4-BE49-F238E27FC236}">
                    <a16:creationId xmlns:a16="http://schemas.microsoft.com/office/drawing/2014/main" id="{4D2E648F-4A1E-F0A1-C418-614473719F66}"/>
                  </a:ext>
                </a:extLst>
              </p:cNvPr>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500;p8">
                <a:extLst>
                  <a:ext uri="{FF2B5EF4-FFF2-40B4-BE49-F238E27FC236}">
                    <a16:creationId xmlns:a16="http://schemas.microsoft.com/office/drawing/2014/main" id="{CD2B1B43-3863-6EC3-872B-226CBAA1B0BA}"/>
                  </a:ext>
                </a:extLst>
              </p:cNvPr>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501;p8">
                <a:extLst>
                  <a:ext uri="{FF2B5EF4-FFF2-40B4-BE49-F238E27FC236}">
                    <a16:creationId xmlns:a16="http://schemas.microsoft.com/office/drawing/2014/main" id="{1FAA3255-2F89-81D3-ABF1-B13948DA702A}"/>
                  </a:ext>
                </a:extLst>
              </p:cNvPr>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502;p8">
                <a:extLst>
                  <a:ext uri="{FF2B5EF4-FFF2-40B4-BE49-F238E27FC236}">
                    <a16:creationId xmlns:a16="http://schemas.microsoft.com/office/drawing/2014/main" id="{0133B477-C38F-D89C-E919-D14146A055B7}"/>
                  </a:ext>
                </a:extLst>
              </p:cNvPr>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503;p8">
                <a:extLst>
                  <a:ext uri="{FF2B5EF4-FFF2-40B4-BE49-F238E27FC236}">
                    <a16:creationId xmlns:a16="http://schemas.microsoft.com/office/drawing/2014/main" id="{15F1066D-F0E4-1FF4-B14F-D34E6B23FC4D}"/>
                  </a:ext>
                </a:extLst>
              </p:cNvPr>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504;p8">
                <a:extLst>
                  <a:ext uri="{FF2B5EF4-FFF2-40B4-BE49-F238E27FC236}">
                    <a16:creationId xmlns:a16="http://schemas.microsoft.com/office/drawing/2014/main" id="{B90E8026-6E27-2927-33A2-B7AC26F5BFA0}"/>
                  </a:ext>
                </a:extLst>
              </p:cNvPr>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505;p8">
                <a:extLst>
                  <a:ext uri="{FF2B5EF4-FFF2-40B4-BE49-F238E27FC236}">
                    <a16:creationId xmlns:a16="http://schemas.microsoft.com/office/drawing/2014/main" id="{804A1CBC-FB23-F8EC-E134-F02B15EF4AF2}"/>
                  </a:ext>
                </a:extLst>
              </p:cNvPr>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506;p8">
                <a:extLst>
                  <a:ext uri="{FF2B5EF4-FFF2-40B4-BE49-F238E27FC236}">
                    <a16:creationId xmlns:a16="http://schemas.microsoft.com/office/drawing/2014/main" id="{A5DA62C0-BE10-E06B-3EBB-16993804BF0C}"/>
                  </a:ext>
                </a:extLst>
              </p:cNvPr>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507;p8">
                <a:extLst>
                  <a:ext uri="{FF2B5EF4-FFF2-40B4-BE49-F238E27FC236}">
                    <a16:creationId xmlns:a16="http://schemas.microsoft.com/office/drawing/2014/main" id="{720AC8F4-92A3-EF29-FEDE-AC68D03D1817}"/>
                  </a:ext>
                </a:extLst>
              </p:cNvPr>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508;p8">
                <a:extLst>
                  <a:ext uri="{FF2B5EF4-FFF2-40B4-BE49-F238E27FC236}">
                    <a16:creationId xmlns:a16="http://schemas.microsoft.com/office/drawing/2014/main" id="{6A123C3A-CBEF-28B8-6965-8450A0EA3571}"/>
                  </a:ext>
                </a:extLst>
              </p:cNvPr>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509;p8">
                <a:extLst>
                  <a:ext uri="{FF2B5EF4-FFF2-40B4-BE49-F238E27FC236}">
                    <a16:creationId xmlns:a16="http://schemas.microsoft.com/office/drawing/2014/main" id="{AB09FA41-845A-5E4E-6824-ACA95B1647ED}"/>
                  </a:ext>
                </a:extLst>
              </p:cNvPr>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510;p8">
                <a:extLst>
                  <a:ext uri="{FF2B5EF4-FFF2-40B4-BE49-F238E27FC236}">
                    <a16:creationId xmlns:a16="http://schemas.microsoft.com/office/drawing/2014/main" id="{B079291C-CBD7-9F38-46C5-4A753E5A0B75}"/>
                  </a:ext>
                </a:extLst>
              </p:cNvPr>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511;p8">
                <a:extLst>
                  <a:ext uri="{FF2B5EF4-FFF2-40B4-BE49-F238E27FC236}">
                    <a16:creationId xmlns:a16="http://schemas.microsoft.com/office/drawing/2014/main" id="{43F7F364-748F-CE71-6495-43963E14D44D}"/>
                  </a:ext>
                </a:extLst>
              </p:cNvPr>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512;p8">
                <a:extLst>
                  <a:ext uri="{FF2B5EF4-FFF2-40B4-BE49-F238E27FC236}">
                    <a16:creationId xmlns:a16="http://schemas.microsoft.com/office/drawing/2014/main" id="{DD53DBC5-410C-832E-42C0-F1C11BC73236}"/>
                  </a:ext>
                </a:extLst>
              </p:cNvPr>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513;p8">
                <a:extLst>
                  <a:ext uri="{FF2B5EF4-FFF2-40B4-BE49-F238E27FC236}">
                    <a16:creationId xmlns:a16="http://schemas.microsoft.com/office/drawing/2014/main" id="{A463D8F1-0816-172C-9B03-BD39BF242C3B}"/>
                  </a:ext>
                </a:extLst>
              </p:cNvPr>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514;p8">
                <a:extLst>
                  <a:ext uri="{FF2B5EF4-FFF2-40B4-BE49-F238E27FC236}">
                    <a16:creationId xmlns:a16="http://schemas.microsoft.com/office/drawing/2014/main" id="{1321E3CC-B43D-AD6B-BD0A-91A001BA73B2}"/>
                  </a:ext>
                </a:extLst>
              </p:cNvPr>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515;p8">
                <a:extLst>
                  <a:ext uri="{FF2B5EF4-FFF2-40B4-BE49-F238E27FC236}">
                    <a16:creationId xmlns:a16="http://schemas.microsoft.com/office/drawing/2014/main" id="{FAA6384B-BFFE-D59A-E3EF-98F17AC0C56B}"/>
                  </a:ext>
                </a:extLst>
              </p:cNvPr>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516;p8">
                <a:extLst>
                  <a:ext uri="{FF2B5EF4-FFF2-40B4-BE49-F238E27FC236}">
                    <a16:creationId xmlns:a16="http://schemas.microsoft.com/office/drawing/2014/main" id="{F4FEFDCF-E723-0417-6541-962706835B91}"/>
                  </a:ext>
                </a:extLst>
              </p:cNvPr>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517;p8">
                <a:extLst>
                  <a:ext uri="{FF2B5EF4-FFF2-40B4-BE49-F238E27FC236}">
                    <a16:creationId xmlns:a16="http://schemas.microsoft.com/office/drawing/2014/main" id="{7AE53934-B1DE-6962-9B94-1BEE4B3CC849}"/>
                  </a:ext>
                </a:extLst>
              </p:cNvPr>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518;p8">
                <a:extLst>
                  <a:ext uri="{FF2B5EF4-FFF2-40B4-BE49-F238E27FC236}">
                    <a16:creationId xmlns:a16="http://schemas.microsoft.com/office/drawing/2014/main" id="{ECE1BF5E-716A-D4AD-1D47-6DCE8A152716}"/>
                  </a:ext>
                </a:extLst>
              </p:cNvPr>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519;p8">
                <a:extLst>
                  <a:ext uri="{FF2B5EF4-FFF2-40B4-BE49-F238E27FC236}">
                    <a16:creationId xmlns:a16="http://schemas.microsoft.com/office/drawing/2014/main" id="{D469DEF4-F712-7BA5-C1A7-77B2FF828B25}"/>
                  </a:ext>
                </a:extLst>
              </p:cNvPr>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520;p8">
                <a:extLst>
                  <a:ext uri="{FF2B5EF4-FFF2-40B4-BE49-F238E27FC236}">
                    <a16:creationId xmlns:a16="http://schemas.microsoft.com/office/drawing/2014/main" id="{9AFF8E7C-E96A-CA62-B3AF-E080E320161E}"/>
                  </a:ext>
                </a:extLst>
              </p:cNvPr>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521;p8">
                <a:extLst>
                  <a:ext uri="{FF2B5EF4-FFF2-40B4-BE49-F238E27FC236}">
                    <a16:creationId xmlns:a16="http://schemas.microsoft.com/office/drawing/2014/main" id="{5D31EA28-B10C-D7BD-43C3-222A599DD246}"/>
                  </a:ext>
                </a:extLst>
              </p:cNvPr>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522;p8">
                <a:extLst>
                  <a:ext uri="{FF2B5EF4-FFF2-40B4-BE49-F238E27FC236}">
                    <a16:creationId xmlns:a16="http://schemas.microsoft.com/office/drawing/2014/main" id="{A9A34880-D8AD-8B90-4DAD-A121B1992016}"/>
                  </a:ext>
                </a:extLst>
              </p:cNvPr>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523;p8">
                <a:extLst>
                  <a:ext uri="{FF2B5EF4-FFF2-40B4-BE49-F238E27FC236}">
                    <a16:creationId xmlns:a16="http://schemas.microsoft.com/office/drawing/2014/main" id="{A263AB46-E064-5125-2383-18DA83D44314}"/>
                  </a:ext>
                </a:extLst>
              </p:cNvPr>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524;p8">
                <a:extLst>
                  <a:ext uri="{FF2B5EF4-FFF2-40B4-BE49-F238E27FC236}">
                    <a16:creationId xmlns:a16="http://schemas.microsoft.com/office/drawing/2014/main" id="{71791B6B-D887-0F63-E984-25190BF0B0B7}"/>
                  </a:ext>
                </a:extLst>
              </p:cNvPr>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525;p8">
                <a:extLst>
                  <a:ext uri="{FF2B5EF4-FFF2-40B4-BE49-F238E27FC236}">
                    <a16:creationId xmlns:a16="http://schemas.microsoft.com/office/drawing/2014/main" id="{A43DBCC6-8E2E-F014-2962-83C07F19A611}"/>
                  </a:ext>
                </a:extLst>
              </p:cNvPr>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526;p8">
                <a:extLst>
                  <a:ext uri="{FF2B5EF4-FFF2-40B4-BE49-F238E27FC236}">
                    <a16:creationId xmlns:a16="http://schemas.microsoft.com/office/drawing/2014/main" id="{215E8175-DE7F-B5E0-7F53-B5085093DD2A}"/>
                  </a:ext>
                </a:extLst>
              </p:cNvPr>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527;p8">
                <a:extLst>
                  <a:ext uri="{FF2B5EF4-FFF2-40B4-BE49-F238E27FC236}">
                    <a16:creationId xmlns:a16="http://schemas.microsoft.com/office/drawing/2014/main" id="{5B24F1C4-22F3-9119-F2BC-B8AFC422274A}"/>
                  </a:ext>
                </a:extLst>
              </p:cNvPr>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528;p8">
                <a:extLst>
                  <a:ext uri="{FF2B5EF4-FFF2-40B4-BE49-F238E27FC236}">
                    <a16:creationId xmlns:a16="http://schemas.microsoft.com/office/drawing/2014/main" id="{CA7A244D-9F8C-DF9E-BF1C-EC10D7D2E9DE}"/>
                  </a:ext>
                </a:extLst>
              </p:cNvPr>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529;p8">
                <a:extLst>
                  <a:ext uri="{FF2B5EF4-FFF2-40B4-BE49-F238E27FC236}">
                    <a16:creationId xmlns:a16="http://schemas.microsoft.com/office/drawing/2014/main" id="{F9356507-5153-BA24-99A2-C785026FF8A5}"/>
                  </a:ext>
                </a:extLst>
              </p:cNvPr>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530;p8">
                <a:extLst>
                  <a:ext uri="{FF2B5EF4-FFF2-40B4-BE49-F238E27FC236}">
                    <a16:creationId xmlns:a16="http://schemas.microsoft.com/office/drawing/2014/main" id="{5EA3A34A-BC40-F691-9F8F-9E81C81D7C52}"/>
                  </a:ext>
                </a:extLst>
              </p:cNvPr>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531;p8">
                <a:extLst>
                  <a:ext uri="{FF2B5EF4-FFF2-40B4-BE49-F238E27FC236}">
                    <a16:creationId xmlns:a16="http://schemas.microsoft.com/office/drawing/2014/main" id="{675ECAEE-C115-2EEA-A437-D1B2615B3EC5}"/>
                  </a:ext>
                </a:extLst>
              </p:cNvPr>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532;p8">
                <a:extLst>
                  <a:ext uri="{FF2B5EF4-FFF2-40B4-BE49-F238E27FC236}">
                    <a16:creationId xmlns:a16="http://schemas.microsoft.com/office/drawing/2014/main" id="{B2B6967F-E7A4-F969-4B11-F0D902DF912A}"/>
                  </a:ext>
                </a:extLst>
              </p:cNvPr>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533;p8">
                <a:extLst>
                  <a:ext uri="{FF2B5EF4-FFF2-40B4-BE49-F238E27FC236}">
                    <a16:creationId xmlns:a16="http://schemas.microsoft.com/office/drawing/2014/main" id="{FA620A9F-2BD6-96B8-F064-350E9B9BCACB}"/>
                  </a:ext>
                </a:extLst>
              </p:cNvPr>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534;p8">
                <a:extLst>
                  <a:ext uri="{FF2B5EF4-FFF2-40B4-BE49-F238E27FC236}">
                    <a16:creationId xmlns:a16="http://schemas.microsoft.com/office/drawing/2014/main" id="{03F30DCF-9B3B-CE92-5BEC-E8CA8C8AFB16}"/>
                  </a:ext>
                </a:extLst>
              </p:cNvPr>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535;p8">
                <a:extLst>
                  <a:ext uri="{FF2B5EF4-FFF2-40B4-BE49-F238E27FC236}">
                    <a16:creationId xmlns:a16="http://schemas.microsoft.com/office/drawing/2014/main" id="{60E06AC1-11AA-C125-B00A-B6A001F4F0CD}"/>
                  </a:ext>
                </a:extLst>
              </p:cNvPr>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536;p8">
                <a:extLst>
                  <a:ext uri="{FF2B5EF4-FFF2-40B4-BE49-F238E27FC236}">
                    <a16:creationId xmlns:a16="http://schemas.microsoft.com/office/drawing/2014/main" id="{E0EA9D32-9451-6145-4260-F4D0DD42C609}"/>
                  </a:ext>
                </a:extLst>
              </p:cNvPr>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537;p8">
                <a:extLst>
                  <a:ext uri="{FF2B5EF4-FFF2-40B4-BE49-F238E27FC236}">
                    <a16:creationId xmlns:a16="http://schemas.microsoft.com/office/drawing/2014/main" id="{D0F27998-1823-0C24-58D0-C9AC882CC289}"/>
                  </a:ext>
                </a:extLst>
              </p:cNvPr>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538;p8">
                <a:extLst>
                  <a:ext uri="{FF2B5EF4-FFF2-40B4-BE49-F238E27FC236}">
                    <a16:creationId xmlns:a16="http://schemas.microsoft.com/office/drawing/2014/main" id="{0818AC40-A073-DD68-B9A2-980E0919BE70}"/>
                  </a:ext>
                </a:extLst>
              </p:cNvPr>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539;p8">
                <a:extLst>
                  <a:ext uri="{FF2B5EF4-FFF2-40B4-BE49-F238E27FC236}">
                    <a16:creationId xmlns:a16="http://schemas.microsoft.com/office/drawing/2014/main" id="{7113E56F-5CCC-7B28-244E-F8B141436C95}"/>
                  </a:ext>
                </a:extLst>
              </p:cNvPr>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540;p8">
                <a:extLst>
                  <a:ext uri="{FF2B5EF4-FFF2-40B4-BE49-F238E27FC236}">
                    <a16:creationId xmlns:a16="http://schemas.microsoft.com/office/drawing/2014/main" id="{369B02B9-9509-FF27-58C1-D9099651165F}"/>
                  </a:ext>
                </a:extLst>
              </p:cNvPr>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541;p8">
                <a:extLst>
                  <a:ext uri="{FF2B5EF4-FFF2-40B4-BE49-F238E27FC236}">
                    <a16:creationId xmlns:a16="http://schemas.microsoft.com/office/drawing/2014/main" id="{39ACF5F9-0E13-4748-9BA2-E314FFEA9EEE}"/>
                  </a:ext>
                </a:extLst>
              </p:cNvPr>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542;p8">
                <a:extLst>
                  <a:ext uri="{FF2B5EF4-FFF2-40B4-BE49-F238E27FC236}">
                    <a16:creationId xmlns:a16="http://schemas.microsoft.com/office/drawing/2014/main" id="{060F76B7-4A22-D56D-7289-87FAF6B00DA7}"/>
                  </a:ext>
                </a:extLst>
              </p:cNvPr>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543;p8">
                <a:extLst>
                  <a:ext uri="{FF2B5EF4-FFF2-40B4-BE49-F238E27FC236}">
                    <a16:creationId xmlns:a16="http://schemas.microsoft.com/office/drawing/2014/main" id="{862CEAEA-BD5B-5574-B7E9-8705775816ED}"/>
                  </a:ext>
                </a:extLst>
              </p:cNvPr>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544;p8">
                <a:extLst>
                  <a:ext uri="{FF2B5EF4-FFF2-40B4-BE49-F238E27FC236}">
                    <a16:creationId xmlns:a16="http://schemas.microsoft.com/office/drawing/2014/main" id="{2581ADC2-4B9E-1A25-B4EB-4D0CF84F2C55}"/>
                  </a:ext>
                </a:extLst>
              </p:cNvPr>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545;p8">
                <a:extLst>
                  <a:ext uri="{FF2B5EF4-FFF2-40B4-BE49-F238E27FC236}">
                    <a16:creationId xmlns:a16="http://schemas.microsoft.com/office/drawing/2014/main" id="{927A4D5F-4E89-BBE4-CA8E-594ADE384768}"/>
                  </a:ext>
                </a:extLst>
              </p:cNvPr>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546;p8">
                <a:extLst>
                  <a:ext uri="{FF2B5EF4-FFF2-40B4-BE49-F238E27FC236}">
                    <a16:creationId xmlns:a16="http://schemas.microsoft.com/office/drawing/2014/main" id="{656640AD-332E-FF28-C1B2-4C6382983299}"/>
                  </a:ext>
                </a:extLst>
              </p:cNvPr>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547;p8">
                <a:extLst>
                  <a:ext uri="{FF2B5EF4-FFF2-40B4-BE49-F238E27FC236}">
                    <a16:creationId xmlns:a16="http://schemas.microsoft.com/office/drawing/2014/main" id="{8B17F4E4-83AC-EE1E-05C4-76764A33B64C}"/>
                  </a:ext>
                </a:extLst>
              </p:cNvPr>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548;p8">
                <a:extLst>
                  <a:ext uri="{FF2B5EF4-FFF2-40B4-BE49-F238E27FC236}">
                    <a16:creationId xmlns:a16="http://schemas.microsoft.com/office/drawing/2014/main" id="{A90E376F-9A3A-8161-6266-97A1D65DF827}"/>
                  </a:ext>
                </a:extLst>
              </p:cNvPr>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549;p8">
                <a:extLst>
                  <a:ext uri="{FF2B5EF4-FFF2-40B4-BE49-F238E27FC236}">
                    <a16:creationId xmlns:a16="http://schemas.microsoft.com/office/drawing/2014/main" id="{C0FF3307-1117-8D60-C8B4-472909660542}"/>
                  </a:ext>
                </a:extLst>
              </p:cNvPr>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550;p8">
                <a:extLst>
                  <a:ext uri="{FF2B5EF4-FFF2-40B4-BE49-F238E27FC236}">
                    <a16:creationId xmlns:a16="http://schemas.microsoft.com/office/drawing/2014/main" id="{A51A25B7-0DE7-1054-AAD5-72D79D3F3641}"/>
                  </a:ext>
                </a:extLst>
              </p:cNvPr>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551;p8">
                <a:extLst>
                  <a:ext uri="{FF2B5EF4-FFF2-40B4-BE49-F238E27FC236}">
                    <a16:creationId xmlns:a16="http://schemas.microsoft.com/office/drawing/2014/main" id="{BCF1F699-1D34-E616-3E5C-D5F32CD96102}"/>
                  </a:ext>
                </a:extLst>
              </p:cNvPr>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552;p8">
                <a:extLst>
                  <a:ext uri="{FF2B5EF4-FFF2-40B4-BE49-F238E27FC236}">
                    <a16:creationId xmlns:a16="http://schemas.microsoft.com/office/drawing/2014/main" id="{F9E7FF0D-A680-6030-9708-CCBCEBEC6CDA}"/>
                  </a:ext>
                </a:extLst>
              </p:cNvPr>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553;p8">
                <a:extLst>
                  <a:ext uri="{FF2B5EF4-FFF2-40B4-BE49-F238E27FC236}">
                    <a16:creationId xmlns:a16="http://schemas.microsoft.com/office/drawing/2014/main" id="{12EF638A-F1CF-7274-651C-F7AC6C574EBA}"/>
                  </a:ext>
                </a:extLst>
              </p:cNvPr>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554;p8">
                <a:extLst>
                  <a:ext uri="{FF2B5EF4-FFF2-40B4-BE49-F238E27FC236}">
                    <a16:creationId xmlns:a16="http://schemas.microsoft.com/office/drawing/2014/main" id="{BD30088C-9467-6B97-27B8-36F1E7F25432}"/>
                  </a:ext>
                </a:extLst>
              </p:cNvPr>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555;p8">
                <a:extLst>
                  <a:ext uri="{FF2B5EF4-FFF2-40B4-BE49-F238E27FC236}">
                    <a16:creationId xmlns:a16="http://schemas.microsoft.com/office/drawing/2014/main" id="{6DE66EF0-086E-4177-BAD4-89C052FEC6C0}"/>
                  </a:ext>
                </a:extLst>
              </p:cNvPr>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556;p8">
                <a:extLst>
                  <a:ext uri="{FF2B5EF4-FFF2-40B4-BE49-F238E27FC236}">
                    <a16:creationId xmlns:a16="http://schemas.microsoft.com/office/drawing/2014/main" id="{BCC089FD-84F8-1B14-DF8B-C518B98FB773}"/>
                  </a:ext>
                </a:extLst>
              </p:cNvPr>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557;p8">
                <a:extLst>
                  <a:ext uri="{FF2B5EF4-FFF2-40B4-BE49-F238E27FC236}">
                    <a16:creationId xmlns:a16="http://schemas.microsoft.com/office/drawing/2014/main" id="{C712C04B-6645-102D-D514-734421577698}"/>
                  </a:ext>
                </a:extLst>
              </p:cNvPr>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558;p8">
                <a:extLst>
                  <a:ext uri="{FF2B5EF4-FFF2-40B4-BE49-F238E27FC236}">
                    <a16:creationId xmlns:a16="http://schemas.microsoft.com/office/drawing/2014/main" id="{4EE927B6-FF94-7173-B669-4C866D78DF95}"/>
                  </a:ext>
                </a:extLst>
              </p:cNvPr>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559;p8">
                <a:extLst>
                  <a:ext uri="{FF2B5EF4-FFF2-40B4-BE49-F238E27FC236}">
                    <a16:creationId xmlns:a16="http://schemas.microsoft.com/office/drawing/2014/main" id="{582511AB-2D16-71E3-D52B-81EAF02600D2}"/>
                  </a:ext>
                </a:extLst>
              </p:cNvPr>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560;p8">
                <a:extLst>
                  <a:ext uri="{FF2B5EF4-FFF2-40B4-BE49-F238E27FC236}">
                    <a16:creationId xmlns:a16="http://schemas.microsoft.com/office/drawing/2014/main" id="{9AD1AB39-59E2-7AF7-7FE9-9E76C7B7E9EB}"/>
                  </a:ext>
                </a:extLst>
              </p:cNvPr>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561;p8">
                <a:extLst>
                  <a:ext uri="{FF2B5EF4-FFF2-40B4-BE49-F238E27FC236}">
                    <a16:creationId xmlns:a16="http://schemas.microsoft.com/office/drawing/2014/main" id="{87A120AD-8673-8AD7-7EFE-33EB6705614A}"/>
                  </a:ext>
                </a:extLst>
              </p:cNvPr>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562;p8">
                <a:extLst>
                  <a:ext uri="{FF2B5EF4-FFF2-40B4-BE49-F238E27FC236}">
                    <a16:creationId xmlns:a16="http://schemas.microsoft.com/office/drawing/2014/main" id="{CACED6BF-6DB0-0A84-BD5F-7720517E3D13}"/>
                  </a:ext>
                </a:extLst>
              </p:cNvPr>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563;p8">
                <a:extLst>
                  <a:ext uri="{FF2B5EF4-FFF2-40B4-BE49-F238E27FC236}">
                    <a16:creationId xmlns:a16="http://schemas.microsoft.com/office/drawing/2014/main" id="{91E0BB5E-2CDD-ECB0-256D-7E3CADE9D1C5}"/>
                  </a:ext>
                </a:extLst>
              </p:cNvPr>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564;p8">
                <a:extLst>
                  <a:ext uri="{FF2B5EF4-FFF2-40B4-BE49-F238E27FC236}">
                    <a16:creationId xmlns:a16="http://schemas.microsoft.com/office/drawing/2014/main" id="{60BDBFC2-4DC3-A744-A19F-0F6ECFF5914E}"/>
                  </a:ext>
                </a:extLst>
              </p:cNvPr>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565;p8">
                <a:extLst>
                  <a:ext uri="{FF2B5EF4-FFF2-40B4-BE49-F238E27FC236}">
                    <a16:creationId xmlns:a16="http://schemas.microsoft.com/office/drawing/2014/main" id="{A8978B34-6541-02E8-A787-4A825BBEB94C}"/>
                  </a:ext>
                </a:extLst>
              </p:cNvPr>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566;p8">
                <a:extLst>
                  <a:ext uri="{FF2B5EF4-FFF2-40B4-BE49-F238E27FC236}">
                    <a16:creationId xmlns:a16="http://schemas.microsoft.com/office/drawing/2014/main" id="{07629147-492A-1E02-824E-E63057DFB7C2}"/>
                  </a:ext>
                </a:extLst>
              </p:cNvPr>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567;p8">
                <a:extLst>
                  <a:ext uri="{FF2B5EF4-FFF2-40B4-BE49-F238E27FC236}">
                    <a16:creationId xmlns:a16="http://schemas.microsoft.com/office/drawing/2014/main" id="{2832D978-BC06-6FD4-A61C-A56A136F7410}"/>
                  </a:ext>
                </a:extLst>
              </p:cNvPr>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568;p8">
                <a:extLst>
                  <a:ext uri="{FF2B5EF4-FFF2-40B4-BE49-F238E27FC236}">
                    <a16:creationId xmlns:a16="http://schemas.microsoft.com/office/drawing/2014/main" id="{913F852E-1329-B350-3BC7-F34B58A16305}"/>
                  </a:ext>
                </a:extLst>
              </p:cNvPr>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569;p8">
                <a:extLst>
                  <a:ext uri="{FF2B5EF4-FFF2-40B4-BE49-F238E27FC236}">
                    <a16:creationId xmlns:a16="http://schemas.microsoft.com/office/drawing/2014/main" id="{AD7F36B6-5E21-CA0A-7784-F421ED4B02EC}"/>
                  </a:ext>
                </a:extLst>
              </p:cNvPr>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570;p8">
                <a:extLst>
                  <a:ext uri="{FF2B5EF4-FFF2-40B4-BE49-F238E27FC236}">
                    <a16:creationId xmlns:a16="http://schemas.microsoft.com/office/drawing/2014/main" id="{3841A52A-AE31-94EB-CDD0-A70DEA415131}"/>
                  </a:ext>
                </a:extLst>
              </p:cNvPr>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571;p8">
                <a:extLst>
                  <a:ext uri="{FF2B5EF4-FFF2-40B4-BE49-F238E27FC236}">
                    <a16:creationId xmlns:a16="http://schemas.microsoft.com/office/drawing/2014/main" id="{3B6918A4-15DC-CF65-504B-3227366E5C8B}"/>
                  </a:ext>
                </a:extLst>
              </p:cNvPr>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572;p8">
                <a:extLst>
                  <a:ext uri="{FF2B5EF4-FFF2-40B4-BE49-F238E27FC236}">
                    <a16:creationId xmlns:a16="http://schemas.microsoft.com/office/drawing/2014/main" id="{BDE6D194-1CA1-784B-258E-472BC2592664}"/>
                  </a:ext>
                </a:extLst>
              </p:cNvPr>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573;p8">
                <a:extLst>
                  <a:ext uri="{FF2B5EF4-FFF2-40B4-BE49-F238E27FC236}">
                    <a16:creationId xmlns:a16="http://schemas.microsoft.com/office/drawing/2014/main" id="{0D5217A2-57E9-16DD-18B5-6FEAF9D042FA}"/>
                  </a:ext>
                </a:extLst>
              </p:cNvPr>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574;p8">
                <a:extLst>
                  <a:ext uri="{FF2B5EF4-FFF2-40B4-BE49-F238E27FC236}">
                    <a16:creationId xmlns:a16="http://schemas.microsoft.com/office/drawing/2014/main" id="{F6746834-67F6-82AC-0E30-087C46F892FE}"/>
                  </a:ext>
                </a:extLst>
              </p:cNvPr>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575;p8">
                <a:extLst>
                  <a:ext uri="{FF2B5EF4-FFF2-40B4-BE49-F238E27FC236}">
                    <a16:creationId xmlns:a16="http://schemas.microsoft.com/office/drawing/2014/main" id="{714C4FC4-207D-600D-2231-7A742608C65D}"/>
                  </a:ext>
                </a:extLst>
              </p:cNvPr>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576;p8">
                <a:extLst>
                  <a:ext uri="{FF2B5EF4-FFF2-40B4-BE49-F238E27FC236}">
                    <a16:creationId xmlns:a16="http://schemas.microsoft.com/office/drawing/2014/main" id="{297D6BFA-B939-F7D6-B6B9-CB79E198E055}"/>
                  </a:ext>
                </a:extLst>
              </p:cNvPr>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577;p8">
                <a:extLst>
                  <a:ext uri="{FF2B5EF4-FFF2-40B4-BE49-F238E27FC236}">
                    <a16:creationId xmlns:a16="http://schemas.microsoft.com/office/drawing/2014/main" id="{261C0D7E-A630-4DE7-14E2-240A12E76458}"/>
                  </a:ext>
                </a:extLst>
              </p:cNvPr>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578;p8">
                <a:extLst>
                  <a:ext uri="{FF2B5EF4-FFF2-40B4-BE49-F238E27FC236}">
                    <a16:creationId xmlns:a16="http://schemas.microsoft.com/office/drawing/2014/main" id="{97834BC4-A5CB-26C8-7825-740B741585E2}"/>
                  </a:ext>
                </a:extLst>
              </p:cNvPr>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579;p8">
                <a:extLst>
                  <a:ext uri="{FF2B5EF4-FFF2-40B4-BE49-F238E27FC236}">
                    <a16:creationId xmlns:a16="http://schemas.microsoft.com/office/drawing/2014/main" id="{656D7FAB-F2CA-D1F5-1A16-5DE8CD0CC422}"/>
                  </a:ext>
                </a:extLst>
              </p:cNvPr>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580;p8">
                <a:extLst>
                  <a:ext uri="{FF2B5EF4-FFF2-40B4-BE49-F238E27FC236}">
                    <a16:creationId xmlns:a16="http://schemas.microsoft.com/office/drawing/2014/main" id="{084AA099-24E9-876C-8E54-2C3EE9718D1D}"/>
                  </a:ext>
                </a:extLst>
              </p:cNvPr>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581;p8">
                <a:extLst>
                  <a:ext uri="{FF2B5EF4-FFF2-40B4-BE49-F238E27FC236}">
                    <a16:creationId xmlns:a16="http://schemas.microsoft.com/office/drawing/2014/main" id="{9542A44C-9D51-1158-7BE0-C7954532C424}"/>
                  </a:ext>
                </a:extLst>
              </p:cNvPr>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582;p8">
                <a:extLst>
                  <a:ext uri="{FF2B5EF4-FFF2-40B4-BE49-F238E27FC236}">
                    <a16:creationId xmlns:a16="http://schemas.microsoft.com/office/drawing/2014/main" id="{D392712C-8F68-7AC3-BA2B-80A1D755EE37}"/>
                  </a:ext>
                </a:extLst>
              </p:cNvPr>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583;p8">
                <a:extLst>
                  <a:ext uri="{FF2B5EF4-FFF2-40B4-BE49-F238E27FC236}">
                    <a16:creationId xmlns:a16="http://schemas.microsoft.com/office/drawing/2014/main" id="{1AACFDAA-25E8-3223-EA0D-0BF911B16A5F}"/>
                  </a:ext>
                </a:extLst>
              </p:cNvPr>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584;p8">
                <a:extLst>
                  <a:ext uri="{FF2B5EF4-FFF2-40B4-BE49-F238E27FC236}">
                    <a16:creationId xmlns:a16="http://schemas.microsoft.com/office/drawing/2014/main" id="{FCD555EC-4FF1-162E-B90E-3A55E378FDDB}"/>
                  </a:ext>
                </a:extLst>
              </p:cNvPr>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585;p8">
                <a:extLst>
                  <a:ext uri="{FF2B5EF4-FFF2-40B4-BE49-F238E27FC236}">
                    <a16:creationId xmlns:a16="http://schemas.microsoft.com/office/drawing/2014/main" id="{969F8B70-BF14-7DA3-2620-7DD7C5B32AB0}"/>
                  </a:ext>
                </a:extLst>
              </p:cNvPr>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586;p8">
                <a:extLst>
                  <a:ext uri="{FF2B5EF4-FFF2-40B4-BE49-F238E27FC236}">
                    <a16:creationId xmlns:a16="http://schemas.microsoft.com/office/drawing/2014/main" id="{E31C634A-451D-6DCB-37F9-8104FEBFFC18}"/>
                  </a:ext>
                </a:extLst>
              </p:cNvPr>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587;p8">
                <a:extLst>
                  <a:ext uri="{FF2B5EF4-FFF2-40B4-BE49-F238E27FC236}">
                    <a16:creationId xmlns:a16="http://schemas.microsoft.com/office/drawing/2014/main" id="{BE7ED00F-459F-0F04-61E6-E0DD186D851B}"/>
                  </a:ext>
                </a:extLst>
              </p:cNvPr>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588;p8">
                <a:extLst>
                  <a:ext uri="{FF2B5EF4-FFF2-40B4-BE49-F238E27FC236}">
                    <a16:creationId xmlns:a16="http://schemas.microsoft.com/office/drawing/2014/main" id="{142D3C0A-CAA0-C45F-AF69-5BF00A001EA3}"/>
                  </a:ext>
                </a:extLst>
              </p:cNvPr>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589;p8">
                <a:extLst>
                  <a:ext uri="{FF2B5EF4-FFF2-40B4-BE49-F238E27FC236}">
                    <a16:creationId xmlns:a16="http://schemas.microsoft.com/office/drawing/2014/main" id="{29105E5F-053A-75D3-1DBA-0D87A471B15E}"/>
                  </a:ext>
                </a:extLst>
              </p:cNvPr>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590;p8">
                <a:extLst>
                  <a:ext uri="{FF2B5EF4-FFF2-40B4-BE49-F238E27FC236}">
                    <a16:creationId xmlns:a16="http://schemas.microsoft.com/office/drawing/2014/main" id="{BFF2F618-7977-F5F8-A65A-044D89D1D11A}"/>
                  </a:ext>
                </a:extLst>
              </p:cNvPr>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591;p8">
                <a:extLst>
                  <a:ext uri="{FF2B5EF4-FFF2-40B4-BE49-F238E27FC236}">
                    <a16:creationId xmlns:a16="http://schemas.microsoft.com/office/drawing/2014/main" id="{BE93989B-DCB5-49E9-DE18-FDD7A3EB4A2B}"/>
                  </a:ext>
                </a:extLst>
              </p:cNvPr>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592;p8">
                <a:extLst>
                  <a:ext uri="{FF2B5EF4-FFF2-40B4-BE49-F238E27FC236}">
                    <a16:creationId xmlns:a16="http://schemas.microsoft.com/office/drawing/2014/main" id="{95B61630-F984-9329-C74C-DC20387AA5B8}"/>
                  </a:ext>
                </a:extLst>
              </p:cNvPr>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593;p8">
                <a:extLst>
                  <a:ext uri="{FF2B5EF4-FFF2-40B4-BE49-F238E27FC236}">
                    <a16:creationId xmlns:a16="http://schemas.microsoft.com/office/drawing/2014/main" id="{3873C248-B4F4-78C0-2474-DA93E8FC6567}"/>
                  </a:ext>
                </a:extLst>
              </p:cNvPr>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594;p8">
                <a:extLst>
                  <a:ext uri="{FF2B5EF4-FFF2-40B4-BE49-F238E27FC236}">
                    <a16:creationId xmlns:a16="http://schemas.microsoft.com/office/drawing/2014/main" id="{1FFEA478-2013-ECC6-95E5-8507C0F68E54}"/>
                  </a:ext>
                </a:extLst>
              </p:cNvPr>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595;p8">
                <a:extLst>
                  <a:ext uri="{FF2B5EF4-FFF2-40B4-BE49-F238E27FC236}">
                    <a16:creationId xmlns:a16="http://schemas.microsoft.com/office/drawing/2014/main" id="{295C2CEA-4BB2-EE2D-AEEC-AA2718E26708}"/>
                  </a:ext>
                </a:extLst>
              </p:cNvPr>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596;p8">
                <a:extLst>
                  <a:ext uri="{FF2B5EF4-FFF2-40B4-BE49-F238E27FC236}">
                    <a16:creationId xmlns:a16="http://schemas.microsoft.com/office/drawing/2014/main" id="{9D13590D-D43F-5998-6036-4F9EBCEFDA69}"/>
                  </a:ext>
                </a:extLst>
              </p:cNvPr>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597;p8">
                <a:extLst>
                  <a:ext uri="{FF2B5EF4-FFF2-40B4-BE49-F238E27FC236}">
                    <a16:creationId xmlns:a16="http://schemas.microsoft.com/office/drawing/2014/main" id="{1B5E2806-7ED5-F6EE-BEE0-E6CF1E795011}"/>
                  </a:ext>
                </a:extLst>
              </p:cNvPr>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598;p8">
                <a:extLst>
                  <a:ext uri="{FF2B5EF4-FFF2-40B4-BE49-F238E27FC236}">
                    <a16:creationId xmlns:a16="http://schemas.microsoft.com/office/drawing/2014/main" id="{1925414E-0896-B4A9-1B8E-40566A54AF26}"/>
                  </a:ext>
                </a:extLst>
              </p:cNvPr>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599;p8">
                <a:extLst>
                  <a:ext uri="{FF2B5EF4-FFF2-40B4-BE49-F238E27FC236}">
                    <a16:creationId xmlns:a16="http://schemas.microsoft.com/office/drawing/2014/main" id="{12AD5EEB-EF4B-98F5-60AB-3B15B74C6F98}"/>
                  </a:ext>
                </a:extLst>
              </p:cNvPr>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600;p8">
                <a:extLst>
                  <a:ext uri="{FF2B5EF4-FFF2-40B4-BE49-F238E27FC236}">
                    <a16:creationId xmlns:a16="http://schemas.microsoft.com/office/drawing/2014/main" id="{790C8888-CFD3-C585-459F-61072FD0B69D}"/>
                  </a:ext>
                </a:extLst>
              </p:cNvPr>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601;p8">
                <a:extLst>
                  <a:ext uri="{FF2B5EF4-FFF2-40B4-BE49-F238E27FC236}">
                    <a16:creationId xmlns:a16="http://schemas.microsoft.com/office/drawing/2014/main" id="{8E93BE27-42A5-334A-11E4-E2AD7C27B8CB}"/>
                  </a:ext>
                </a:extLst>
              </p:cNvPr>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602;p8">
                <a:extLst>
                  <a:ext uri="{FF2B5EF4-FFF2-40B4-BE49-F238E27FC236}">
                    <a16:creationId xmlns:a16="http://schemas.microsoft.com/office/drawing/2014/main" id="{9DE9E04F-96E0-BAE9-3FF9-51F5D8036C06}"/>
                  </a:ext>
                </a:extLst>
              </p:cNvPr>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603;p8">
                <a:extLst>
                  <a:ext uri="{FF2B5EF4-FFF2-40B4-BE49-F238E27FC236}">
                    <a16:creationId xmlns:a16="http://schemas.microsoft.com/office/drawing/2014/main" id="{D28ABF33-AFA1-0E0D-C723-AC3B767A3094}"/>
                  </a:ext>
                </a:extLst>
              </p:cNvPr>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604;p8">
                <a:extLst>
                  <a:ext uri="{FF2B5EF4-FFF2-40B4-BE49-F238E27FC236}">
                    <a16:creationId xmlns:a16="http://schemas.microsoft.com/office/drawing/2014/main" id="{DB797985-F864-C924-20B6-1E5BA6221A74}"/>
                  </a:ext>
                </a:extLst>
              </p:cNvPr>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605;p8">
                <a:extLst>
                  <a:ext uri="{FF2B5EF4-FFF2-40B4-BE49-F238E27FC236}">
                    <a16:creationId xmlns:a16="http://schemas.microsoft.com/office/drawing/2014/main" id="{2C567481-CDD7-80CA-597A-9D663DB988AB}"/>
                  </a:ext>
                </a:extLst>
              </p:cNvPr>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606;p8">
                <a:extLst>
                  <a:ext uri="{FF2B5EF4-FFF2-40B4-BE49-F238E27FC236}">
                    <a16:creationId xmlns:a16="http://schemas.microsoft.com/office/drawing/2014/main" id="{07F2461D-EC27-FD8D-73DF-746083461219}"/>
                  </a:ext>
                </a:extLst>
              </p:cNvPr>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607;p8">
                <a:extLst>
                  <a:ext uri="{FF2B5EF4-FFF2-40B4-BE49-F238E27FC236}">
                    <a16:creationId xmlns:a16="http://schemas.microsoft.com/office/drawing/2014/main" id="{102772A4-5D13-C7B8-1337-51BD553674A7}"/>
                  </a:ext>
                </a:extLst>
              </p:cNvPr>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608;p8">
                <a:extLst>
                  <a:ext uri="{FF2B5EF4-FFF2-40B4-BE49-F238E27FC236}">
                    <a16:creationId xmlns:a16="http://schemas.microsoft.com/office/drawing/2014/main" id="{58E16FB0-B452-AE91-EEFE-72644483873F}"/>
                  </a:ext>
                </a:extLst>
              </p:cNvPr>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609;p8">
                <a:extLst>
                  <a:ext uri="{FF2B5EF4-FFF2-40B4-BE49-F238E27FC236}">
                    <a16:creationId xmlns:a16="http://schemas.microsoft.com/office/drawing/2014/main" id="{5F6B6CBE-59F4-3F3F-CDE4-31761AACBA21}"/>
                  </a:ext>
                </a:extLst>
              </p:cNvPr>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610;p8">
                <a:extLst>
                  <a:ext uri="{FF2B5EF4-FFF2-40B4-BE49-F238E27FC236}">
                    <a16:creationId xmlns:a16="http://schemas.microsoft.com/office/drawing/2014/main" id="{953530DF-3B0F-9EED-1F8D-B32FAFC0AB1B}"/>
                  </a:ext>
                </a:extLst>
              </p:cNvPr>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611;p8">
                <a:extLst>
                  <a:ext uri="{FF2B5EF4-FFF2-40B4-BE49-F238E27FC236}">
                    <a16:creationId xmlns:a16="http://schemas.microsoft.com/office/drawing/2014/main" id="{A631332A-EB3B-2980-1BAE-58BC5F575D2A}"/>
                  </a:ext>
                </a:extLst>
              </p:cNvPr>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612;p8">
                <a:extLst>
                  <a:ext uri="{FF2B5EF4-FFF2-40B4-BE49-F238E27FC236}">
                    <a16:creationId xmlns:a16="http://schemas.microsoft.com/office/drawing/2014/main" id="{8C848680-75E6-C195-502D-904DBD54B882}"/>
                  </a:ext>
                </a:extLst>
              </p:cNvPr>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613;p8">
                <a:extLst>
                  <a:ext uri="{FF2B5EF4-FFF2-40B4-BE49-F238E27FC236}">
                    <a16:creationId xmlns:a16="http://schemas.microsoft.com/office/drawing/2014/main" id="{A15D7DB6-C0FF-0909-BC65-032B6DF106EE}"/>
                  </a:ext>
                </a:extLst>
              </p:cNvPr>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614;p8">
                <a:extLst>
                  <a:ext uri="{FF2B5EF4-FFF2-40B4-BE49-F238E27FC236}">
                    <a16:creationId xmlns:a16="http://schemas.microsoft.com/office/drawing/2014/main" id="{B4A6B5D0-700C-CCFF-0AB8-43114154B526}"/>
                  </a:ext>
                </a:extLst>
              </p:cNvPr>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615;p8">
                <a:extLst>
                  <a:ext uri="{FF2B5EF4-FFF2-40B4-BE49-F238E27FC236}">
                    <a16:creationId xmlns:a16="http://schemas.microsoft.com/office/drawing/2014/main" id="{80A169A5-5944-91B7-BC88-A6C9336033FB}"/>
                  </a:ext>
                </a:extLst>
              </p:cNvPr>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616;p8">
                <a:extLst>
                  <a:ext uri="{FF2B5EF4-FFF2-40B4-BE49-F238E27FC236}">
                    <a16:creationId xmlns:a16="http://schemas.microsoft.com/office/drawing/2014/main" id="{7C95B973-2404-6AA6-48D2-EC5304A23479}"/>
                  </a:ext>
                </a:extLst>
              </p:cNvPr>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617;p8">
                <a:extLst>
                  <a:ext uri="{FF2B5EF4-FFF2-40B4-BE49-F238E27FC236}">
                    <a16:creationId xmlns:a16="http://schemas.microsoft.com/office/drawing/2014/main" id="{C1A98B3C-FF57-F4CD-0300-0C44927850FB}"/>
                  </a:ext>
                </a:extLst>
              </p:cNvPr>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618;p8">
                <a:extLst>
                  <a:ext uri="{FF2B5EF4-FFF2-40B4-BE49-F238E27FC236}">
                    <a16:creationId xmlns:a16="http://schemas.microsoft.com/office/drawing/2014/main" id="{119C6B76-CF8F-575B-344A-3372DEE2468A}"/>
                  </a:ext>
                </a:extLst>
              </p:cNvPr>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619;p8">
                <a:extLst>
                  <a:ext uri="{FF2B5EF4-FFF2-40B4-BE49-F238E27FC236}">
                    <a16:creationId xmlns:a16="http://schemas.microsoft.com/office/drawing/2014/main" id="{E828D80E-430B-43C3-8E57-3D96DAC66834}"/>
                  </a:ext>
                </a:extLst>
              </p:cNvPr>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620;p8">
                <a:extLst>
                  <a:ext uri="{FF2B5EF4-FFF2-40B4-BE49-F238E27FC236}">
                    <a16:creationId xmlns:a16="http://schemas.microsoft.com/office/drawing/2014/main" id="{E70696E2-CC5F-516E-C3AC-58631F45261B}"/>
                  </a:ext>
                </a:extLst>
              </p:cNvPr>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621;p8">
                <a:extLst>
                  <a:ext uri="{FF2B5EF4-FFF2-40B4-BE49-F238E27FC236}">
                    <a16:creationId xmlns:a16="http://schemas.microsoft.com/office/drawing/2014/main" id="{22244BFD-59D3-B909-B8FB-5A4EDB695592}"/>
                  </a:ext>
                </a:extLst>
              </p:cNvPr>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622;p8">
                <a:extLst>
                  <a:ext uri="{FF2B5EF4-FFF2-40B4-BE49-F238E27FC236}">
                    <a16:creationId xmlns:a16="http://schemas.microsoft.com/office/drawing/2014/main" id="{B0939AF3-F7BA-E561-3C56-C705BCAF96A4}"/>
                  </a:ext>
                </a:extLst>
              </p:cNvPr>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623;p8">
                <a:extLst>
                  <a:ext uri="{FF2B5EF4-FFF2-40B4-BE49-F238E27FC236}">
                    <a16:creationId xmlns:a16="http://schemas.microsoft.com/office/drawing/2014/main" id="{CDA25308-2212-2C90-D739-3F0F14BFEB1C}"/>
                  </a:ext>
                </a:extLst>
              </p:cNvPr>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624;p8">
                <a:extLst>
                  <a:ext uri="{FF2B5EF4-FFF2-40B4-BE49-F238E27FC236}">
                    <a16:creationId xmlns:a16="http://schemas.microsoft.com/office/drawing/2014/main" id="{390EB20A-A4A1-8174-AA93-867A76F36973}"/>
                  </a:ext>
                </a:extLst>
              </p:cNvPr>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625;p8">
                <a:extLst>
                  <a:ext uri="{FF2B5EF4-FFF2-40B4-BE49-F238E27FC236}">
                    <a16:creationId xmlns:a16="http://schemas.microsoft.com/office/drawing/2014/main" id="{563A7C28-5AE1-3510-C346-34F0375F9376}"/>
                  </a:ext>
                </a:extLst>
              </p:cNvPr>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626;p8">
                <a:extLst>
                  <a:ext uri="{FF2B5EF4-FFF2-40B4-BE49-F238E27FC236}">
                    <a16:creationId xmlns:a16="http://schemas.microsoft.com/office/drawing/2014/main" id="{D166A0E3-7859-B1B4-F74B-EEFB06C3DD3C}"/>
                  </a:ext>
                </a:extLst>
              </p:cNvPr>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627;p8">
                <a:extLst>
                  <a:ext uri="{FF2B5EF4-FFF2-40B4-BE49-F238E27FC236}">
                    <a16:creationId xmlns:a16="http://schemas.microsoft.com/office/drawing/2014/main" id="{BCDD18D6-6E4E-011F-CA70-4BAE2C69997F}"/>
                  </a:ext>
                </a:extLst>
              </p:cNvPr>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628;p8">
                <a:extLst>
                  <a:ext uri="{FF2B5EF4-FFF2-40B4-BE49-F238E27FC236}">
                    <a16:creationId xmlns:a16="http://schemas.microsoft.com/office/drawing/2014/main" id="{6CADBD3A-F72C-4D67-0DBD-81F2AC2B6F1B}"/>
                  </a:ext>
                </a:extLst>
              </p:cNvPr>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629;p8">
                <a:extLst>
                  <a:ext uri="{FF2B5EF4-FFF2-40B4-BE49-F238E27FC236}">
                    <a16:creationId xmlns:a16="http://schemas.microsoft.com/office/drawing/2014/main" id="{D8AFE1BF-4228-E370-7349-A5755F4EB2CF}"/>
                  </a:ext>
                </a:extLst>
              </p:cNvPr>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630;p8">
                <a:extLst>
                  <a:ext uri="{FF2B5EF4-FFF2-40B4-BE49-F238E27FC236}">
                    <a16:creationId xmlns:a16="http://schemas.microsoft.com/office/drawing/2014/main" id="{10592BE3-7F78-C7A8-58BE-AB5ED91E5C01}"/>
                  </a:ext>
                </a:extLst>
              </p:cNvPr>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631;p8">
                <a:extLst>
                  <a:ext uri="{FF2B5EF4-FFF2-40B4-BE49-F238E27FC236}">
                    <a16:creationId xmlns:a16="http://schemas.microsoft.com/office/drawing/2014/main" id="{21CC5119-AE23-36AA-36C1-2FEE67A770FC}"/>
                  </a:ext>
                </a:extLst>
              </p:cNvPr>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632;p8">
                <a:extLst>
                  <a:ext uri="{FF2B5EF4-FFF2-40B4-BE49-F238E27FC236}">
                    <a16:creationId xmlns:a16="http://schemas.microsoft.com/office/drawing/2014/main" id="{ED3138D9-DDE5-0744-6F81-2F09E2E48C44}"/>
                  </a:ext>
                </a:extLst>
              </p:cNvPr>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633;p8">
                <a:extLst>
                  <a:ext uri="{FF2B5EF4-FFF2-40B4-BE49-F238E27FC236}">
                    <a16:creationId xmlns:a16="http://schemas.microsoft.com/office/drawing/2014/main" id="{8B4FF9EC-F18A-9507-24E1-9DE8F92324D1}"/>
                  </a:ext>
                </a:extLst>
              </p:cNvPr>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634;p8">
                <a:extLst>
                  <a:ext uri="{FF2B5EF4-FFF2-40B4-BE49-F238E27FC236}">
                    <a16:creationId xmlns:a16="http://schemas.microsoft.com/office/drawing/2014/main" id="{EA60878B-479D-6B9C-550D-29CD9411E0FF}"/>
                  </a:ext>
                </a:extLst>
              </p:cNvPr>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635;p8">
                <a:extLst>
                  <a:ext uri="{FF2B5EF4-FFF2-40B4-BE49-F238E27FC236}">
                    <a16:creationId xmlns:a16="http://schemas.microsoft.com/office/drawing/2014/main" id="{1BD37737-8A9E-5382-8F05-87FE4BA51DAE}"/>
                  </a:ext>
                </a:extLst>
              </p:cNvPr>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636;p8">
                <a:extLst>
                  <a:ext uri="{FF2B5EF4-FFF2-40B4-BE49-F238E27FC236}">
                    <a16:creationId xmlns:a16="http://schemas.microsoft.com/office/drawing/2014/main" id="{FBA711D7-AF54-BB14-F2AF-78D26678CE05}"/>
                  </a:ext>
                </a:extLst>
              </p:cNvPr>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637;p8">
                <a:extLst>
                  <a:ext uri="{FF2B5EF4-FFF2-40B4-BE49-F238E27FC236}">
                    <a16:creationId xmlns:a16="http://schemas.microsoft.com/office/drawing/2014/main" id="{DDCD7BB7-1262-6CAE-1A1F-7897B32E91A0}"/>
                  </a:ext>
                </a:extLst>
              </p:cNvPr>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638;p8">
                <a:extLst>
                  <a:ext uri="{FF2B5EF4-FFF2-40B4-BE49-F238E27FC236}">
                    <a16:creationId xmlns:a16="http://schemas.microsoft.com/office/drawing/2014/main" id="{AAA03A5C-68BB-B35E-8FAA-AF769E122B1C}"/>
                  </a:ext>
                </a:extLst>
              </p:cNvPr>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639;p8">
                <a:extLst>
                  <a:ext uri="{FF2B5EF4-FFF2-40B4-BE49-F238E27FC236}">
                    <a16:creationId xmlns:a16="http://schemas.microsoft.com/office/drawing/2014/main" id="{5B1BE51A-4244-F3C1-35F3-03F706A12194}"/>
                  </a:ext>
                </a:extLst>
              </p:cNvPr>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640;p8">
                <a:extLst>
                  <a:ext uri="{FF2B5EF4-FFF2-40B4-BE49-F238E27FC236}">
                    <a16:creationId xmlns:a16="http://schemas.microsoft.com/office/drawing/2014/main" id="{AB26C235-2872-8FC9-B0A0-4E42F1B723B9}"/>
                  </a:ext>
                </a:extLst>
              </p:cNvPr>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641;p8">
                <a:extLst>
                  <a:ext uri="{FF2B5EF4-FFF2-40B4-BE49-F238E27FC236}">
                    <a16:creationId xmlns:a16="http://schemas.microsoft.com/office/drawing/2014/main" id="{AEC92D0A-F61E-BFE3-739A-4E267F17E861}"/>
                  </a:ext>
                </a:extLst>
              </p:cNvPr>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642;p8">
                <a:extLst>
                  <a:ext uri="{FF2B5EF4-FFF2-40B4-BE49-F238E27FC236}">
                    <a16:creationId xmlns:a16="http://schemas.microsoft.com/office/drawing/2014/main" id="{F5656962-B173-466E-8D45-BF7C2428A335}"/>
                  </a:ext>
                </a:extLst>
              </p:cNvPr>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643;p8">
                <a:extLst>
                  <a:ext uri="{FF2B5EF4-FFF2-40B4-BE49-F238E27FC236}">
                    <a16:creationId xmlns:a16="http://schemas.microsoft.com/office/drawing/2014/main" id="{E91D5580-59CA-03F6-26CF-67AD4CE51F34}"/>
                  </a:ext>
                </a:extLst>
              </p:cNvPr>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644;p8">
                <a:extLst>
                  <a:ext uri="{FF2B5EF4-FFF2-40B4-BE49-F238E27FC236}">
                    <a16:creationId xmlns:a16="http://schemas.microsoft.com/office/drawing/2014/main" id="{796104F8-FD00-BC95-CA6C-BB8963A03F6E}"/>
                  </a:ext>
                </a:extLst>
              </p:cNvPr>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645;p8">
                <a:extLst>
                  <a:ext uri="{FF2B5EF4-FFF2-40B4-BE49-F238E27FC236}">
                    <a16:creationId xmlns:a16="http://schemas.microsoft.com/office/drawing/2014/main" id="{25829826-D3EE-70E9-1B04-9572EDE19D2F}"/>
                  </a:ext>
                </a:extLst>
              </p:cNvPr>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646;p8">
                <a:extLst>
                  <a:ext uri="{FF2B5EF4-FFF2-40B4-BE49-F238E27FC236}">
                    <a16:creationId xmlns:a16="http://schemas.microsoft.com/office/drawing/2014/main" id="{412E908E-8CC3-AA7D-C351-92C720F1E9BA}"/>
                  </a:ext>
                </a:extLst>
              </p:cNvPr>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647;p8">
                <a:extLst>
                  <a:ext uri="{FF2B5EF4-FFF2-40B4-BE49-F238E27FC236}">
                    <a16:creationId xmlns:a16="http://schemas.microsoft.com/office/drawing/2014/main" id="{89B66DC1-94CC-EC51-778E-44F2F8D194F2}"/>
                  </a:ext>
                </a:extLst>
              </p:cNvPr>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648;p8">
                <a:extLst>
                  <a:ext uri="{FF2B5EF4-FFF2-40B4-BE49-F238E27FC236}">
                    <a16:creationId xmlns:a16="http://schemas.microsoft.com/office/drawing/2014/main" id="{8F18D12B-7F33-AFE0-AD23-732F63980071}"/>
                  </a:ext>
                </a:extLst>
              </p:cNvPr>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649;p8">
                <a:extLst>
                  <a:ext uri="{FF2B5EF4-FFF2-40B4-BE49-F238E27FC236}">
                    <a16:creationId xmlns:a16="http://schemas.microsoft.com/office/drawing/2014/main" id="{FAD95671-E70C-84F2-DFD6-7831CB78374D}"/>
                  </a:ext>
                </a:extLst>
              </p:cNvPr>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650;p8">
                <a:extLst>
                  <a:ext uri="{FF2B5EF4-FFF2-40B4-BE49-F238E27FC236}">
                    <a16:creationId xmlns:a16="http://schemas.microsoft.com/office/drawing/2014/main" id="{75F91B0A-5811-52DE-AAA2-5098A887ADBE}"/>
                  </a:ext>
                </a:extLst>
              </p:cNvPr>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651;p8">
                <a:extLst>
                  <a:ext uri="{FF2B5EF4-FFF2-40B4-BE49-F238E27FC236}">
                    <a16:creationId xmlns:a16="http://schemas.microsoft.com/office/drawing/2014/main" id="{01726561-CE05-556F-EA53-D16E109EFBA9}"/>
                  </a:ext>
                </a:extLst>
              </p:cNvPr>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652;p8">
                <a:extLst>
                  <a:ext uri="{FF2B5EF4-FFF2-40B4-BE49-F238E27FC236}">
                    <a16:creationId xmlns:a16="http://schemas.microsoft.com/office/drawing/2014/main" id="{FDEFF784-6E90-CA8A-BBB7-1B9BE00EEE34}"/>
                  </a:ext>
                </a:extLst>
              </p:cNvPr>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653;p8">
                <a:extLst>
                  <a:ext uri="{FF2B5EF4-FFF2-40B4-BE49-F238E27FC236}">
                    <a16:creationId xmlns:a16="http://schemas.microsoft.com/office/drawing/2014/main" id="{E56DAE3B-2412-357F-1751-2D438068AD65}"/>
                  </a:ext>
                </a:extLst>
              </p:cNvPr>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654;p8">
                <a:extLst>
                  <a:ext uri="{FF2B5EF4-FFF2-40B4-BE49-F238E27FC236}">
                    <a16:creationId xmlns:a16="http://schemas.microsoft.com/office/drawing/2014/main" id="{2B560E96-43D9-5C10-A699-16058ACBB551}"/>
                  </a:ext>
                </a:extLst>
              </p:cNvPr>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655;p8">
                <a:extLst>
                  <a:ext uri="{FF2B5EF4-FFF2-40B4-BE49-F238E27FC236}">
                    <a16:creationId xmlns:a16="http://schemas.microsoft.com/office/drawing/2014/main" id="{810E2D8A-C248-5CB5-634C-478088D0E461}"/>
                  </a:ext>
                </a:extLst>
              </p:cNvPr>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656;p8">
                <a:extLst>
                  <a:ext uri="{FF2B5EF4-FFF2-40B4-BE49-F238E27FC236}">
                    <a16:creationId xmlns:a16="http://schemas.microsoft.com/office/drawing/2014/main" id="{71E00B88-2C4E-C38B-20D0-C455524392A9}"/>
                  </a:ext>
                </a:extLst>
              </p:cNvPr>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657;p8">
                <a:extLst>
                  <a:ext uri="{FF2B5EF4-FFF2-40B4-BE49-F238E27FC236}">
                    <a16:creationId xmlns:a16="http://schemas.microsoft.com/office/drawing/2014/main" id="{E1710290-C72D-59C7-D748-7DD5C428BA90}"/>
                  </a:ext>
                </a:extLst>
              </p:cNvPr>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658;p8">
                <a:extLst>
                  <a:ext uri="{FF2B5EF4-FFF2-40B4-BE49-F238E27FC236}">
                    <a16:creationId xmlns:a16="http://schemas.microsoft.com/office/drawing/2014/main" id="{24F0604B-3110-EA28-5CB9-D74FF08BE54F}"/>
                  </a:ext>
                </a:extLst>
              </p:cNvPr>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659;p8">
                <a:extLst>
                  <a:ext uri="{FF2B5EF4-FFF2-40B4-BE49-F238E27FC236}">
                    <a16:creationId xmlns:a16="http://schemas.microsoft.com/office/drawing/2014/main" id="{383D6DE9-05A2-7E54-636C-6B105C8BCF4F}"/>
                  </a:ext>
                </a:extLst>
              </p:cNvPr>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660;p8">
                <a:extLst>
                  <a:ext uri="{FF2B5EF4-FFF2-40B4-BE49-F238E27FC236}">
                    <a16:creationId xmlns:a16="http://schemas.microsoft.com/office/drawing/2014/main" id="{3D56C579-8D37-B3C6-4D39-793D5987D4BE}"/>
                  </a:ext>
                </a:extLst>
              </p:cNvPr>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661;p8">
                <a:extLst>
                  <a:ext uri="{FF2B5EF4-FFF2-40B4-BE49-F238E27FC236}">
                    <a16:creationId xmlns:a16="http://schemas.microsoft.com/office/drawing/2014/main" id="{FC5D75D6-FF84-6B45-E9B5-A9690E2EBE95}"/>
                  </a:ext>
                </a:extLst>
              </p:cNvPr>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662;p8">
                <a:extLst>
                  <a:ext uri="{FF2B5EF4-FFF2-40B4-BE49-F238E27FC236}">
                    <a16:creationId xmlns:a16="http://schemas.microsoft.com/office/drawing/2014/main" id="{C2AD1E4A-AB0A-806A-707F-E744871729F2}"/>
                  </a:ext>
                </a:extLst>
              </p:cNvPr>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663;p8">
                <a:extLst>
                  <a:ext uri="{FF2B5EF4-FFF2-40B4-BE49-F238E27FC236}">
                    <a16:creationId xmlns:a16="http://schemas.microsoft.com/office/drawing/2014/main" id="{51E5C012-A780-CE16-09CF-7F0CFAE2F972}"/>
                  </a:ext>
                </a:extLst>
              </p:cNvPr>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664;p8">
                <a:extLst>
                  <a:ext uri="{FF2B5EF4-FFF2-40B4-BE49-F238E27FC236}">
                    <a16:creationId xmlns:a16="http://schemas.microsoft.com/office/drawing/2014/main" id="{7411A4CF-B492-6CE4-D574-B7FA5EDB9F13}"/>
                  </a:ext>
                </a:extLst>
              </p:cNvPr>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665;p8">
                <a:extLst>
                  <a:ext uri="{FF2B5EF4-FFF2-40B4-BE49-F238E27FC236}">
                    <a16:creationId xmlns:a16="http://schemas.microsoft.com/office/drawing/2014/main" id="{44CD798C-3783-8F6A-A95C-5C90E23C028F}"/>
                  </a:ext>
                </a:extLst>
              </p:cNvPr>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666;p8">
                <a:extLst>
                  <a:ext uri="{FF2B5EF4-FFF2-40B4-BE49-F238E27FC236}">
                    <a16:creationId xmlns:a16="http://schemas.microsoft.com/office/drawing/2014/main" id="{8E3154E7-F0A2-2D3F-C3A1-AD685120128C}"/>
                  </a:ext>
                </a:extLst>
              </p:cNvPr>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667;p8">
                <a:extLst>
                  <a:ext uri="{FF2B5EF4-FFF2-40B4-BE49-F238E27FC236}">
                    <a16:creationId xmlns:a16="http://schemas.microsoft.com/office/drawing/2014/main" id="{84AC9760-8607-0367-F30A-90C4A82CA9BC}"/>
                  </a:ext>
                </a:extLst>
              </p:cNvPr>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668;p8">
                <a:extLst>
                  <a:ext uri="{FF2B5EF4-FFF2-40B4-BE49-F238E27FC236}">
                    <a16:creationId xmlns:a16="http://schemas.microsoft.com/office/drawing/2014/main" id="{1BBEF2E2-A4BB-5922-2ACC-AE7DD7492BCA}"/>
                  </a:ext>
                </a:extLst>
              </p:cNvPr>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669;p8">
                <a:extLst>
                  <a:ext uri="{FF2B5EF4-FFF2-40B4-BE49-F238E27FC236}">
                    <a16:creationId xmlns:a16="http://schemas.microsoft.com/office/drawing/2014/main" id="{039C0E41-FADA-93B7-19D0-8439E7BD60AA}"/>
                  </a:ext>
                </a:extLst>
              </p:cNvPr>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670;p8">
                <a:extLst>
                  <a:ext uri="{FF2B5EF4-FFF2-40B4-BE49-F238E27FC236}">
                    <a16:creationId xmlns:a16="http://schemas.microsoft.com/office/drawing/2014/main" id="{B8482B14-C7AF-756D-D1F6-0A508ADE1F3E}"/>
                  </a:ext>
                </a:extLst>
              </p:cNvPr>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671;p8">
                <a:extLst>
                  <a:ext uri="{FF2B5EF4-FFF2-40B4-BE49-F238E27FC236}">
                    <a16:creationId xmlns:a16="http://schemas.microsoft.com/office/drawing/2014/main" id="{1498BFA0-1A4E-C8AB-9D03-6FFC5076DD91}"/>
                  </a:ext>
                </a:extLst>
              </p:cNvPr>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672;p8">
                <a:extLst>
                  <a:ext uri="{FF2B5EF4-FFF2-40B4-BE49-F238E27FC236}">
                    <a16:creationId xmlns:a16="http://schemas.microsoft.com/office/drawing/2014/main" id="{1F9CE9AE-1613-425A-1F83-47B57DE25DCF}"/>
                  </a:ext>
                </a:extLst>
              </p:cNvPr>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673;p8">
                <a:extLst>
                  <a:ext uri="{FF2B5EF4-FFF2-40B4-BE49-F238E27FC236}">
                    <a16:creationId xmlns:a16="http://schemas.microsoft.com/office/drawing/2014/main" id="{DC01796D-9FDB-68FE-BA91-D0E779735EC7}"/>
                  </a:ext>
                </a:extLst>
              </p:cNvPr>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674;p8">
                <a:extLst>
                  <a:ext uri="{FF2B5EF4-FFF2-40B4-BE49-F238E27FC236}">
                    <a16:creationId xmlns:a16="http://schemas.microsoft.com/office/drawing/2014/main" id="{B2CDB0E3-9E5D-2F98-A069-6EC66CC7A39D}"/>
                  </a:ext>
                </a:extLst>
              </p:cNvPr>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675;p8">
                <a:extLst>
                  <a:ext uri="{FF2B5EF4-FFF2-40B4-BE49-F238E27FC236}">
                    <a16:creationId xmlns:a16="http://schemas.microsoft.com/office/drawing/2014/main" id="{3E123538-B123-4FA2-F3A3-EBB60B1C89B3}"/>
                  </a:ext>
                </a:extLst>
              </p:cNvPr>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676;p8">
                <a:extLst>
                  <a:ext uri="{FF2B5EF4-FFF2-40B4-BE49-F238E27FC236}">
                    <a16:creationId xmlns:a16="http://schemas.microsoft.com/office/drawing/2014/main" id="{A383D8A5-3BAC-E61D-3AF1-703C481904D4}"/>
                  </a:ext>
                </a:extLst>
              </p:cNvPr>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677;p8">
                <a:extLst>
                  <a:ext uri="{FF2B5EF4-FFF2-40B4-BE49-F238E27FC236}">
                    <a16:creationId xmlns:a16="http://schemas.microsoft.com/office/drawing/2014/main" id="{8B8FC663-045B-0CD8-76E0-7DBD89CF4362}"/>
                  </a:ext>
                </a:extLst>
              </p:cNvPr>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678;p8">
                <a:extLst>
                  <a:ext uri="{FF2B5EF4-FFF2-40B4-BE49-F238E27FC236}">
                    <a16:creationId xmlns:a16="http://schemas.microsoft.com/office/drawing/2014/main" id="{1DF3EA97-D0A4-8B72-5411-FE80AE25E05D}"/>
                  </a:ext>
                </a:extLst>
              </p:cNvPr>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679;p8">
                <a:extLst>
                  <a:ext uri="{FF2B5EF4-FFF2-40B4-BE49-F238E27FC236}">
                    <a16:creationId xmlns:a16="http://schemas.microsoft.com/office/drawing/2014/main" id="{CFC82944-9026-D1B9-36CF-E5AA0E9AC347}"/>
                  </a:ext>
                </a:extLst>
              </p:cNvPr>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680;p8">
                <a:extLst>
                  <a:ext uri="{FF2B5EF4-FFF2-40B4-BE49-F238E27FC236}">
                    <a16:creationId xmlns:a16="http://schemas.microsoft.com/office/drawing/2014/main" id="{A20B5140-03CD-8D86-1D0A-F0941A593C74}"/>
                  </a:ext>
                </a:extLst>
              </p:cNvPr>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681;p8">
                <a:extLst>
                  <a:ext uri="{FF2B5EF4-FFF2-40B4-BE49-F238E27FC236}">
                    <a16:creationId xmlns:a16="http://schemas.microsoft.com/office/drawing/2014/main" id="{0D0B7A1E-D1D5-E25E-456D-7EB739851AC7}"/>
                  </a:ext>
                </a:extLst>
              </p:cNvPr>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682;p8">
                <a:extLst>
                  <a:ext uri="{FF2B5EF4-FFF2-40B4-BE49-F238E27FC236}">
                    <a16:creationId xmlns:a16="http://schemas.microsoft.com/office/drawing/2014/main" id="{C68A4791-0E33-AE11-CA11-F62F70334C6E}"/>
                  </a:ext>
                </a:extLst>
              </p:cNvPr>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683;p8">
                <a:extLst>
                  <a:ext uri="{FF2B5EF4-FFF2-40B4-BE49-F238E27FC236}">
                    <a16:creationId xmlns:a16="http://schemas.microsoft.com/office/drawing/2014/main" id="{B01DA482-8A3E-C352-D557-37B4D094D22B}"/>
                  </a:ext>
                </a:extLst>
              </p:cNvPr>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684;p8">
                <a:extLst>
                  <a:ext uri="{FF2B5EF4-FFF2-40B4-BE49-F238E27FC236}">
                    <a16:creationId xmlns:a16="http://schemas.microsoft.com/office/drawing/2014/main" id="{C2BFD82E-620D-F3B4-9DCA-8C4A9F4621DF}"/>
                  </a:ext>
                </a:extLst>
              </p:cNvPr>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685;p8">
                <a:extLst>
                  <a:ext uri="{FF2B5EF4-FFF2-40B4-BE49-F238E27FC236}">
                    <a16:creationId xmlns:a16="http://schemas.microsoft.com/office/drawing/2014/main" id="{69759A32-0376-7D73-8FF5-4D1A38AAB892}"/>
                  </a:ext>
                </a:extLst>
              </p:cNvPr>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686;p8">
                <a:extLst>
                  <a:ext uri="{FF2B5EF4-FFF2-40B4-BE49-F238E27FC236}">
                    <a16:creationId xmlns:a16="http://schemas.microsoft.com/office/drawing/2014/main" id="{C7469F1A-AB09-2FF4-5F6D-198C2768F8E0}"/>
                  </a:ext>
                </a:extLst>
              </p:cNvPr>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687;p8">
                <a:extLst>
                  <a:ext uri="{FF2B5EF4-FFF2-40B4-BE49-F238E27FC236}">
                    <a16:creationId xmlns:a16="http://schemas.microsoft.com/office/drawing/2014/main" id="{D193C090-D0AE-8471-83BA-CEDF6BA2A9F1}"/>
                  </a:ext>
                </a:extLst>
              </p:cNvPr>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688;p8">
                <a:extLst>
                  <a:ext uri="{FF2B5EF4-FFF2-40B4-BE49-F238E27FC236}">
                    <a16:creationId xmlns:a16="http://schemas.microsoft.com/office/drawing/2014/main" id="{FE4ADD08-5AAA-206A-6DAA-D35B28CC8D3D}"/>
                  </a:ext>
                </a:extLst>
              </p:cNvPr>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689;p8">
                <a:extLst>
                  <a:ext uri="{FF2B5EF4-FFF2-40B4-BE49-F238E27FC236}">
                    <a16:creationId xmlns:a16="http://schemas.microsoft.com/office/drawing/2014/main" id="{D08CD3D6-32C8-C631-02FA-E151F9B7411A}"/>
                  </a:ext>
                </a:extLst>
              </p:cNvPr>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690;p8">
                <a:extLst>
                  <a:ext uri="{FF2B5EF4-FFF2-40B4-BE49-F238E27FC236}">
                    <a16:creationId xmlns:a16="http://schemas.microsoft.com/office/drawing/2014/main" id="{CA504B46-443A-C4B6-1B9E-66686BAC8586}"/>
                  </a:ext>
                </a:extLst>
              </p:cNvPr>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691;p8">
                <a:extLst>
                  <a:ext uri="{FF2B5EF4-FFF2-40B4-BE49-F238E27FC236}">
                    <a16:creationId xmlns:a16="http://schemas.microsoft.com/office/drawing/2014/main" id="{8CEE5C06-5057-15B2-946A-FC06F3BED912}"/>
                  </a:ext>
                </a:extLst>
              </p:cNvPr>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692;p8">
                <a:extLst>
                  <a:ext uri="{FF2B5EF4-FFF2-40B4-BE49-F238E27FC236}">
                    <a16:creationId xmlns:a16="http://schemas.microsoft.com/office/drawing/2014/main" id="{A70DD3F4-F029-3C56-1073-DF8647D2F656}"/>
                  </a:ext>
                </a:extLst>
              </p:cNvPr>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693;p8">
                <a:extLst>
                  <a:ext uri="{FF2B5EF4-FFF2-40B4-BE49-F238E27FC236}">
                    <a16:creationId xmlns:a16="http://schemas.microsoft.com/office/drawing/2014/main" id="{1A48CF94-DE48-CDC5-A07B-63C436FEEDEF}"/>
                  </a:ext>
                </a:extLst>
              </p:cNvPr>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694;p8">
                <a:extLst>
                  <a:ext uri="{FF2B5EF4-FFF2-40B4-BE49-F238E27FC236}">
                    <a16:creationId xmlns:a16="http://schemas.microsoft.com/office/drawing/2014/main" id="{61EB9454-D823-4B4B-1198-02E0EDDF0073}"/>
                  </a:ext>
                </a:extLst>
              </p:cNvPr>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695;p8">
                <a:extLst>
                  <a:ext uri="{FF2B5EF4-FFF2-40B4-BE49-F238E27FC236}">
                    <a16:creationId xmlns:a16="http://schemas.microsoft.com/office/drawing/2014/main" id="{B5AA6332-7D42-F6D0-7B87-DE2C3BF10003}"/>
                  </a:ext>
                </a:extLst>
              </p:cNvPr>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696;p8">
                <a:extLst>
                  <a:ext uri="{FF2B5EF4-FFF2-40B4-BE49-F238E27FC236}">
                    <a16:creationId xmlns:a16="http://schemas.microsoft.com/office/drawing/2014/main" id="{C2928C4C-0B85-6B4C-0746-E0A423162E16}"/>
                  </a:ext>
                </a:extLst>
              </p:cNvPr>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697;p8">
                <a:extLst>
                  <a:ext uri="{FF2B5EF4-FFF2-40B4-BE49-F238E27FC236}">
                    <a16:creationId xmlns:a16="http://schemas.microsoft.com/office/drawing/2014/main" id="{276187D3-682A-9699-A75F-E2752C9AD965}"/>
                  </a:ext>
                </a:extLst>
              </p:cNvPr>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698;p8">
                <a:extLst>
                  <a:ext uri="{FF2B5EF4-FFF2-40B4-BE49-F238E27FC236}">
                    <a16:creationId xmlns:a16="http://schemas.microsoft.com/office/drawing/2014/main" id="{55E455C7-DF13-5E69-098D-3F3931632814}"/>
                  </a:ext>
                </a:extLst>
              </p:cNvPr>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699;p8">
                <a:extLst>
                  <a:ext uri="{FF2B5EF4-FFF2-40B4-BE49-F238E27FC236}">
                    <a16:creationId xmlns:a16="http://schemas.microsoft.com/office/drawing/2014/main" id="{CE11457E-DAE0-EDE1-8B2F-4CE31FA9C862}"/>
                  </a:ext>
                </a:extLst>
              </p:cNvPr>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700;p8">
                <a:extLst>
                  <a:ext uri="{FF2B5EF4-FFF2-40B4-BE49-F238E27FC236}">
                    <a16:creationId xmlns:a16="http://schemas.microsoft.com/office/drawing/2014/main" id="{211EA626-4826-E190-4503-E7CF4D33BFAA}"/>
                  </a:ext>
                </a:extLst>
              </p:cNvPr>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701;p8">
                <a:extLst>
                  <a:ext uri="{FF2B5EF4-FFF2-40B4-BE49-F238E27FC236}">
                    <a16:creationId xmlns:a16="http://schemas.microsoft.com/office/drawing/2014/main" id="{0432D531-F947-B125-E90F-59F96C99A150}"/>
                  </a:ext>
                </a:extLst>
              </p:cNvPr>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702;p8">
                <a:extLst>
                  <a:ext uri="{FF2B5EF4-FFF2-40B4-BE49-F238E27FC236}">
                    <a16:creationId xmlns:a16="http://schemas.microsoft.com/office/drawing/2014/main" id="{0DE100A3-871A-9C59-547B-2FCE7C2D9A53}"/>
                  </a:ext>
                </a:extLst>
              </p:cNvPr>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703;p8">
                <a:extLst>
                  <a:ext uri="{FF2B5EF4-FFF2-40B4-BE49-F238E27FC236}">
                    <a16:creationId xmlns:a16="http://schemas.microsoft.com/office/drawing/2014/main" id="{7ED541DF-8943-19CE-AA8B-3857707B50A1}"/>
                  </a:ext>
                </a:extLst>
              </p:cNvPr>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704;p8">
                <a:extLst>
                  <a:ext uri="{FF2B5EF4-FFF2-40B4-BE49-F238E27FC236}">
                    <a16:creationId xmlns:a16="http://schemas.microsoft.com/office/drawing/2014/main" id="{C841F5DE-8F5A-1103-D383-F38B1E35484E}"/>
                  </a:ext>
                </a:extLst>
              </p:cNvPr>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705;p8">
                <a:extLst>
                  <a:ext uri="{FF2B5EF4-FFF2-40B4-BE49-F238E27FC236}">
                    <a16:creationId xmlns:a16="http://schemas.microsoft.com/office/drawing/2014/main" id="{22B5E76E-ABDF-0773-90CF-1C05673FFF4B}"/>
                  </a:ext>
                </a:extLst>
              </p:cNvPr>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706;p8">
                <a:extLst>
                  <a:ext uri="{FF2B5EF4-FFF2-40B4-BE49-F238E27FC236}">
                    <a16:creationId xmlns:a16="http://schemas.microsoft.com/office/drawing/2014/main" id="{A806E07C-6A38-5797-B5B2-A8D7C90A6F9D}"/>
                  </a:ext>
                </a:extLst>
              </p:cNvPr>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707;p8">
                <a:extLst>
                  <a:ext uri="{FF2B5EF4-FFF2-40B4-BE49-F238E27FC236}">
                    <a16:creationId xmlns:a16="http://schemas.microsoft.com/office/drawing/2014/main" id="{F39450EC-94E1-A962-7C4B-BE51F15C0C76}"/>
                  </a:ext>
                </a:extLst>
              </p:cNvPr>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708;p8">
                <a:extLst>
                  <a:ext uri="{FF2B5EF4-FFF2-40B4-BE49-F238E27FC236}">
                    <a16:creationId xmlns:a16="http://schemas.microsoft.com/office/drawing/2014/main" id="{4F1BAF54-5A1B-4E9A-C916-40162A797731}"/>
                  </a:ext>
                </a:extLst>
              </p:cNvPr>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709;p8">
                <a:extLst>
                  <a:ext uri="{FF2B5EF4-FFF2-40B4-BE49-F238E27FC236}">
                    <a16:creationId xmlns:a16="http://schemas.microsoft.com/office/drawing/2014/main" id="{D334B57A-C270-BA55-88B3-D54DB8817F55}"/>
                  </a:ext>
                </a:extLst>
              </p:cNvPr>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710;p8">
                <a:extLst>
                  <a:ext uri="{FF2B5EF4-FFF2-40B4-BE49-F238E27FC236}">
                    <a16:creationId xmlns:a16="http://schemas.microsoft.com/office/drawing/2014/main" id="{B332888C-D807-7964-2AF0-BC6BF81EE114}"/>
                  </a:ext>
                </a:extLst>
              </p:cNvPr>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711;p8">
                <a:extLst>
                  <a:ext uri="{FF2B5EF4-FFF2-40B4-BE49-F238E27FC236}">
                    <a16:creationId xmlns:a16="http://schemas.microsoft.com/office/drawing/2014/main" id="{4FBE464E-C115-50BF-C39C-5C3E4859C81B}"/>
                  </a:ext>
                </a:extLst>
              </p:cNvPr>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712;p8">
                <a:extLst>
                  <a:ext uri="{FF2B5EF4-FFF2-40B4-BE49-F238E27FC236}">
                    <a16:creationId xmlns:a16="http://schemas.microsoft.com/office/drawing/2014/main" id="{0E1E80AD-9808-CE43-FD5A-D25E00DA71E0}"/>
                  </a:ext>
                </a:extLst>
              </p:cNvPr>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713;p8">
                <a:extLst>
                  <a:ext uri="{FF2B5EF4-FFF2-40B4-BE49-F238E27FC236}">
                    <a16:creationId xmlns:a16="http://schemas.microsoft.com/office/drawing/2014/main" id="{4492F32A-D343-D8FE-A70D-8EBD66F6CAE0}"/>
                  </a:ext>
                </a:extLst>
              </p:cNvPr>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714;p8">
                <a:extLst>
                  <a:ext uri="{FF2B5EF4-FFF2-40B4-BE49-F238E27FC236}">
                    <a16:creationId xmlns:a16="http://schemas.microsoft.com/office/drawing/2014/main" id="{9C7EFB93-939B-012B-533A-707F57BB2488}"/>
                  </a:ext>
                </a:extLst>
              </p:cNvPr>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715;p8">
                <a:extLst>
                  <a:ext uri="{FF2B5EF4-FFF2-40B4-BE49-F238E27FC236}">
                    <a16:creationId xmlns:a16="http://schemas.microsoft.com/office/drawing/2014/main" id="{B4DD938A-F5D9-3FDE-5326-6B78BB63D013}"/>
                  </a:ext>
                </a:extLst>
              </p:cNvPr>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716;p8">
                <a:extLst>
                  <a:ext uri="{FF2B5EF4-FFF2-40B4-BE49-F238E27FC236}">
                    <a16:creationId xmlns:a16="http://schemas.microsoft.com/office/drawing/2014/main" id="{96D9136D-B305-B00D-34C9-21359138F2B4}"/>
                  </a:ext>
                </a:extLst>
              </p:cNvPr>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717;p8">
                <a:extLst>
                  <a:ext uri="{FF2B5EF4-FFF2-40B4-BE49-F238E27FC236}">
                    <a16:creationId xmlns:a16="http://schemas.microsoft.com/office/drawing/2014/main" id="{EE662AFA-D03A-CE33-02E1-91FE63E671C6}"/>
                  </a:ext>
                </a:extLst>
              </p:cNvPr>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718;p8">
                <a:extLst>
                  <a:ext uri="{FF2B5EF4-FFF2-40B4-BE49-F238E27FC236}">
                    <a16:creationId xmlns:a16="http://schemas.microsoft.com/office/drawing/2014/main" id="{B3B64513-54FB-7E43-77AB-C7AC302D2E55}"/>
                  </a:ext>
                </a:extLst>
              </p:cNvPr>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719;p8">
                <a:extLst>
                  <a:ext uri="{FF2B5EF4-FFF2-40B4-BE49-F238E27FC236}">
                    <a16:creationId xmlns:a16="http://schemas.microsoft.com/office/drawing/2014/main" id="{3D561C97-8E5C-B83B-B913-9A001FBBF12B}"/>
                  </a:ext>
                </a:extLst>
              </p:cNvPr>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720;p8">
                <a:extLst>
                  <a:ext uri="{FF2B5EF4-FFF2-40B4-BE49-F238E27FC236}">
                    <a16:creationId xmlns:a16="http://schemas.microsoft.com/office/drawing/2014/main" id="{869278BD-C264-48D8-A2A6-9CEC14D92C7E}"/>
                  </a:ext>
                </a:extLst>
              </p:cNvPr>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721;p8">
                <a:extLst>
                  <a:ext uri="{FF2B5EF4-FFF2-40B4-BE49-F238E27FC236}">
                    <a16:creationId xmlns:a16="http://schemas.microsoft.com/office/drawing/2014/main" id="{F77DA42E-C19E-8AEF-2753-DFDA239206BE}"/>
                  </a:ext>
                </a:extLst>
              </p:cNvPr>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722;p8">
                <a:extLst>
                  <a:ext uri="{FF2B5EF4-FFF2-40B4-BE49-F238E27FC236}">
                    <a16:creationId xmlns:a16="http://schemas.microsoft.com/office/drawing/2014/main" id="{3F3FDD68-6D76-E7E6-8FE7-9DDE4BA85915}"/>
                  </a:ext>
                </a:extLst>
              </p:cNvPr>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723;p8">
                <a:extLst>
                  <a:ext uri="{FF2B5EF4-FFF2-40B4-BE49-F238E27FC236}">
                    <a16:creationId xmlns:a16="http://schemas.microsoft.com/office/drawing/2014/main" id="{2DD57AAE-DD24-BBE4-E8B3-207384BDE51F}"/>
                  </a:ext>
                </a:extLst>
              </p:cNvPr>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24;p8">
                <a:extLst>
                  <a:ext uri="{FF2B5EF4-FFF2-40B4-BE49-F238E27FC236}">
                    <a16:creationId xmlns:a16="http://schemas.microsoft.com/office/drawing/2014/main" id="{C3769EC5-CC26-037A-CF08-5C050A6FEB4E}"/>
                  </a:ext>
                </a:extLst>
              </p:cNvPr>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25;p8">
                <a:extLst>
                  <a:ext uri="{FF2B5EF4-FFF2-40B4-BE49-F238E27FC236}">
                    <a16:creationId xmlns:a16="http://schemas.microsoft.com/office/drawing/2014/main" id="{D349BF65-0C7E-E192-EB14-7DEF42E37AAE}"/>
                  </a:ext>
                </a:extLst>
              </p:cNvPr>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6;p8">
                <a:extLst>
                  <a:ext uri="{FF2B5EF4-FFF2-40B4-BE49-F238E27FC236}">
                    <a16:creationId xmlns:a16="http://schemas.microsoft.com/office/drawing/2014/main" id="{523CDD15-A9A8-597C-514B-08D9451A7401}"/>
                  </a:ext>
                </a:extLst>
              </p:cNvPr>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27;p8">
                <a:extLst>
                  <a:ext uri="{FF2B5EF4-FFF2-40B4-BE49-F238E27FC236}">
                    <a16:creationId xmlns:a16="http://schemas.microsoft.com/office/drawing/2014/main" id="{10E2B76C-81CC-E51A-B23C-94498B02B936}"/>
                  </a:ext>
                </a:extLst>
              </p:cNvPr>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28;p8">
                <a:extLst>
                  <a:ext uri="{FF2B5EF4-FFF2-40B4-BE49-F238E27FC236}">
                    <a16:creationId xmlns:a16="http://schemas.microsoft.com/office/drawing/2014/main" id="{C90FF4AE-5760-8F3D-A437-001D34B7C60D}"/>
                  </a:ext>
                </a:extLst>
              </p:cNvPr>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29;p8">
                <a:extLst>
                  <a:ext uri="{FF2B5EF4-FFF2-40B4-BE49-F238E27FC236}">
                    <a16:creationId xmlns:a16="http://schemas.microsoft.com/office/drawing/2014/main" id="{6AFB0A41-0386-0B3A-5F97-2B82AB2F3FE6}"/>
                  </a:ext>
                </a:extLst>
              </p:cNvPr>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30;p8">
                <a:extLst>
                  <a:ext uri="{FF2B5EF4-FFF2-40B4-BE49-F238E27FC236}">
                    <a16:creationId xmlns:a16="http://schemas.microsoft.com/office/drawing/2014/main" id="{E2A54D39-D262-A0CB-B72D-40C4D5C3934C}"/>
                  </a:ext>
                </a:extLst>
              </p:cNvPr>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31;p8">
                <a:extLst>
                  <a:ext uri="{FF2B5EF4-FFF2-40B4-BE49-F238E27FC236}">
                    <a16:creationId xmlns:a16="http://schemas.microsoft.com/office/drawing/2014/main" id="{21EB74A0-6344-A7CB-FC19-1608AFE372B5}"/>
                  </a:ext>
                </a:extLst>
              </p:cNvPr>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32;p8">
                <a:extLst>
                  <a:ext uri="{FF2B5EF4-FFF2-40B4-BE49-F238E27FC236}">
                    <a16:creationId xmlns:a16="http://schemas.microsoft.com/office/drawing/2014/main" id="{AA6AFBCD-F9BF-BB4C-D777-485701942D95}"/>
                  </a:ext>
                </a:extLst>
              </p:cNvPr>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33;p8">
                <a:extLst>
                  <a:ext uri="{FF2B5EF4-FFF2-40B4-BE49-F238E27FC236}">
                    <a16:creationId xmlns:a16="http://schemas.microsoft.com/office/drawing/2014/main" id="{06FF0099-B587-AFBD-0CE6-48F528B6B978}"/>
                  </a:ext>
                </a:extLst>
              </p:cNvPr>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734;p8">
                <a:extLst>
                  <a:ext uri="{FF2B5EF4-FFF2-40B4-BE49-F238E27FC236}">
                    <a16:creationId xmlns:a16="http://schemas.microsoft.com/office/drawing/2014/main" id="{9223C13B-FC52-B5A1-1D21-6F00BAB64FAC}"/>
                  </a:ext>
                </a:extLst>
              </p:cNvPr>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735;p8">
                <a:extLst>
                  <a:ext uri="{FF2B5EF4-FFF2-40B4-BE49-F238E27FC236}">
                    <a16:creationId xmlns:a16="http://schemas.microsoft.com/office/drawing/2014/main" id="{64C8DFFA-1B10-4205-B850-A568A190413E}"/>
                  </a:ext>
                </a:extLst>
              </p:cNvPr>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736;p8">
                <a:extLst>
                  <a:ext uri="{FF2B5EF4-FFF2-40B4-BE49-F238E27FC236}">
                    <a16:creationId xmlns:a16="http://schemas.microsoft.com/office/drawing/2014/main" id="{CC6A89F6-2501-0978-EF90-D2E0CC3DBCBE}"/>
                  </a:ext>
                </a:extLst>
              </p:cNvPr>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737;p8">
                <a:extLst>
                  <a:ext uri="{FF2B5EF4-FFF2-40B4-BE49-F238E27FC236}">
                    <a16:creationId xmlns:a16="http://schemas.microsoft.com/office/drawing/2014/main" id="{7D67B9B2-43A1-63F1-755E-93C4635DAB1C}"/>
                  </a:ext>
                </a:extLst>
              </p:cNvPr>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738;p8">
                <a:extLst>
                  <a:ext uri="{FF2B5EF4-FFF2-40B4-BE49-F238E27FC236}">
                    <a16:creationId xmlns:a16="http://schemas.microsoft.com/office/drawing/2014/main" id="{61E83EE8-34DD-EEA2-2E8A-050D004E0175}"/>
                  </a:ext>
                </a:extLst>
              </p:cNvPr>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739;p8">
                <a:extLst>
                  <a:ext uri="{FF2B5EF4-FFF2-40B4-BE49-F238E27FC236}">
                    <a16:creationId xmlns:a16="http://schemas.microsoft.com/office/drawing/2014/main" id="{F228F1AF-D7D8-7699-AAE3-3B6D21299C5B}"/>
                  </a:ext>
                </a:extLst>
              </p:cNvPr>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740;p8">
                <a:extLst>
                  <a:ext uri="{FF2B5EF4-FFF2-40B4-BE49-F238E27FC236}">
                    <a16:creationId xmlns:a16="http://schemas.microsoft.com/office/drawing/2014/main" id="{92D28BD4-2C8D-C886-DACC-6A30F3DC2F17}"/>
                  </a:ext>
                </a:extLst>
              </p:cNvPr>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741;p8">
                <a:extLst>
                  <a:ext uri="{FF2B5EF4-FFF2-40B4-BE49-F238E27FC236}">
                    <a16:creationId xmlns:a16="http://schemas.microsoft.com/office/drawing/2014/main" id="{E7B1D31F-E8F6-0628-75D5-112654AC6179}"/>
                  </a:ext>
                </a:extLst>
              </p:cNvPr>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742;p8">
                <a:extLst>
                  <a:ext uri="{FF2B5EF4-FFF2-40B4-BE49-F238E27FC236}">
                    <a16:creationId xmlns:a16="http://schemas.microsoft.com/office/drawing/2014/main" id="{FA4F5E82-FA17-F5D6-ED76-0220DD0D2A1B}"/>
                  </a:ext>
                </a:extLst>
              </p:cNvPr>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743;p8">
                <a:extLst>
                  <a:ext uri="{FF2B5EF4-FFF2-40B4-BE49-F238E27FC236}">
                    <a16:creationId xmlns:a16="http://schemas.microsoft.com/office/drawing/2014/main" id="{5FB24775-BFBD-D2A2-53DB-63004D47C095}"/>
                  </a:ext>
                </a:extLst>
              </p:cNvPr>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744;p8">
                <a:extLst>
                  <a:ext uri="{FF2B5EF4-FFF2-40B4-BE49-F238E27FC236}">
                    <a16:creationId xmlns:a16="http://schemas.microsoft.com/office/drawing/2014/main" id="{D86D683B-BAD6-13DF-B078-9E35E2532554}"/>
                  </a:ext>
                </a:extLst>
              </p:cNvPr>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745;p8">
                <a:extLst>
                  <a:ext uri="{FF2B5EF4-FFF2-40B4-BE49-F238E27FC236}">
                    <a16:creationId xmlns:a16="http://schemas.microsoft.com/office/drawing/2014/main" id="{A9C33D52-32C0-2C4B-D9E9-2903141E0237}"/>
                  </a:ext>
                </a:extLst>
              </p:cNvPr>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746;p8">
                <a:extLst>
                  <a:ext uri="{FF2B5EF4-FFF2-40B4-BE49-F238E27FC236}">
                    <a16:creationId xmlns:a16="http://schemas.microsoft.com/office/drawing/2014/main" id="{7C7C0ED1-2F88-BA2D-C968-81DE6A768BF5}"/>
                  </a:ext>
                </a:extLst>
              </p:cNvPr>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747;p8">
                <a:extLst>
                  <a:ext uri="{FF2B5EF4-FFF2-40B4-BE49-F238E27FC236}">
                    <a16:creationId xmlns:a16="http://schemas.microsoft.com/office/drawing/2014/main" id="{E5FC5E2B-D2E3-0F31-4E83-B78D4BF15309}"/>
                  </a:ext>
                </a:extLst>
              </p:cNvPr>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748;p8">
                <a:extLst>
                  <a:ext uri="{FF2B5EF4-FFF2-40B4-BE49-F238E27FC236}">
                    <a16:creationId xmlns:a16="http://schemas.microsoft.com/office/drawing/2014/main" id="{017F696C-6703-DA31-B8CC-AA30F00F701A}"/>
                  </a:ext>
                </a:extLst>
              </p:cNvPr>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749;p8">
                <a:extLst>
                  <a:ext uri="{FF2B5EF4-FFF2-40B4-BE49-F238E27FC236}">
                    <a16:creationId xmlns:a16="http://schemas.microsoft.com/office/drawing/2014/main" id="{F48AC827-588E-6C06-235E-E84531F335E3}"/>
                  </a:ext>
                </a:extLst>
              </p:cNvPr>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750;p8">
                <a:extLst>
                  <a:ext uri="{FF2B5EF4-FFF2-40B4-BE49-F238E27FC236}">
                    <a16:creationId xmlns:a16="http://schemas.microsoft.com/office/drawing/2014/main" id="{FD3C39F0-F5E6-1E5C-FE69-FFC74DDAA853}"/>
                  </a:ext>
                </a:extLst>
              </p:cNvPr>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751;p8">
                <a:extLst>
                  <a:ext uri="{FF2B5EF4-FFF2-40B4-BE49-F238E27FC236}">
                    <a16:creationId xmlns:a16="http://schemas.microsoft.com/office/drawing/2014/main" id="{F6F2BCE7-E54F-5BB4-4D49-BD4C08DC20AF}"/>
                  </a:ext>
                </a:extLst>
              </p:cNvPr>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752;p8">
                <a:extLst>
                  <a:ext uri="{FF2B5EF4-FFF2-40B4-BE49-F238E27FC236}">
                    <a16:creationId xmlns:a16="http://schemas.microsoft.com/office/drawing/2014/main" id="{BB683FDA-1EBF-64D1-474A-08045161F1D3}"/>
                  </a:ext>
                </a:extLst>
              </p:cNvPr>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753;p8">
                <a:extLst>
                  <a:ext uri="{FF2B5EF4-FFF2-40B4-BE49-F238E27FC236}">
                    <a16:creationId xmlns:a16="http://schemas.microsoft.com/office/drawing/2014/main" id="{F1320E9A-8261-C0AA-D67A-FA34F174B5DF}"/>
                  </a:ext>
                </a:extLst>
              </p:cNvPr>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754;p8">
                <a:extLst>
                  <a:ext uri="{FF2B5EF4-FFF2-40B4-BE49-F238E27FC236}">
                    <a16:creationId xmlns:a16="http://schemas.microsoft.com/office/drawing/2014/main" id="{6D37A89E-2658-401D-DBBF-A1CF6C32662F}"/>
                  </a:ext>
                </a:extLst>
              </p:cNvPr>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755;p8">
                <a:extLst>
                  <a:ext uri="{FF2B5EF4-FFF2-40B4-BE49-F238E27FC236}">
                    <a16:creationId xmlns:a16="http://schemas.microsoft.com/office/drawing/2014/main" id="{1B1F3FE5-41C0-4821-3294-48127F0C9F29}"/>
                  </a:ext>
                </a:extLst>
              </p:cNvPr>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756;p8">
                <a:extLst>
                  <a:ext uri="{FF2B5EF4-FFF2-40B4-BE49-F238E27FC236}">
                    <a16:creationId xmlns:a16="http://schemas.microsoft.com/office/drawing/2014/main" id="{DE6DEE7D-6D64-C2EF-029B-5ACA287B49C3}"/>
                  </a:ext>
                </a:extLst>
              </p:cNvPr>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757;p8">
                <a:extLst>
                  <a:ext uri="{FF2B5EF4-FFF2-40B4-BE49-F238E27FC236}">
                    <a16:creationId xmlns:a16="http://schemas.microsoft.com/office/drawing/2014/main" id="{9353E03A-46C1-8BEB-5E1A-7E9D5F35BC19}"/>
                  </a:ext>
                </a:extLst>
              </p:cNvPr>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758;p8">
                <a:extLst>
                  <a:ext uri="{FF2B5EF4-FFF2-40B4-BE49-F238E27FC236}">
                    <a16:creationId xmlns:a16="http://schemas.microsoft.com/office/drawing/2014/main" id="{FCA33AA1-651B-0D7D-F8F1-7EEEF39C2C98}"/>
                  </a:ext>
                </a:extLst>
              </p:cNvPr>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759;p8">
                <a:extLst>
                  <a:ext uri="{FF2B5EF4-FFF2-40B4-BE49-F238E27FC236}">
                    <a16:creationId xmlns:a16="http://schemas.microsoft.com/office/drawing/2014/main" id="{E03822C2-0133-C679-9223-3E4F0AF51D7A}"/>
                  </a:ext>
                </a:extLst>
              </p:cNvPr>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760;p8">
                <a:extLst>
                  <a:ext uri="{FF2B5EF4-FFF2-40B4-BE49-F238E27FC236}">
                    <a16:creationId xmlns:a16="http://schemas.microsoft.com/office/drawing/2014/main" id="{0CCE819C-54E0-4CFF-F2BC-4F64432455A6}"/>
                  </a:ext>
                </a:extLst>
              </p:cNvPr>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761;p8">
                <a:extLst>
                  <a:ext uri="{FF2B5EF4-FFF2-40B4-BE49-F238E27FC236}">
                    <a16:creationId xmlns:a16="http://schemas.microsoft.com/office/drawing/2014/main" id="{39F67AB9-DB53-437B-B180-9CC2F259C1F0}"/>
                  </a:ext>
                </a:extLst>
              </p:cNvPr>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762;p8">
                <a:extLst>
                  <a:ext uri="{FF2B5EF4-FFF2-40B4-BE49-F238E27FC236}">
                    <a16:creationId xmlns:a16="http://schemas.microsoft.com/office/drawing/2014/main" id="{ECAC0429-6F1A-EC21-F470-B080F16E88E3}"/>
                  </a:ext>
                </a:extLst>
              </p:cNvPr>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763;p8">
                <a:extLst>
                  <a:ext uri="{FF2B5EF4-FFF2-40B4-BE49-F238E27FC236}">
                    <a16:creationId xmlns:a16="http://schemas.microsoft.com/office/drawing/2014/main" id="{41BBE653-F79C-950F-1618-E3A864DEF7D5}"/>
                  </a:ext>
                </a:extLst>
              </p:cNvPr>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764;p8">
                <a:extLst>
                  <a:ext uri="{FF2B5EF4-FFF2-40B4-BE49-F238E27FC236}">
                    <a16:creationId xmlns:a16="http://schemas.microsoft.com/office/drawing/2014/main" id="{0801D9DD-74E9-8389-F1A3-76AD990CD726}"/>
                  </a:ext>
                </a:extLst>
              </p:cNvPr>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765;p8">
                <a:extLst>
                  <a:ext uri="{FF2B5EF4-FFF2-40B4-BE49-F238E27FC236}">
                    <a16:creationId xmlns:a16="http://schemas.microsoft.com/office/drawing/2014/main" id="{BB1786A8-1FC7-0177-6A8E-AE10659A289F}"/>
                  </a:ext>
                </a:extLst>
              </p:cNvPr>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766;p8">
                <a:extLst>
                  <a:ext uri="{FF2B5EF4-FFF2-40B4-BE49-F238E27FC236}">
                    <a16:creationId xmlns:a16="http://schemas.microsoft.com/office/drawing/2014/main" id="{CE51D6AA-9F76-0735-97DD-1E2D8E8C3402}"/>
                  </a:ext>
                </a:extLst>
              </p:cNvPr>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767;p8">
                <a:extLst>
                  <a:ext uri="{FF2B5EF4-FFF2-40B4-BE49-F238E27FC236}">
                    <a16:creationId xmlns:a16="http://schemas.microsoft.com/office/drawing/2014/main" id="{A9EC914D-1276-9809-E244-287B68FB64F4}"/>
                  </a:ext>
                </a:extLst>
              </p:cNvPr>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768;p8">
                <a:extLst>
                  <a:ext uri="{FF2B5EF4-FFF2-40B4-BE49-F238E27FC236}">
                    <a16:creationId xmlns:a16="http://schemas.microsoft.com/office/drawing/2014/main" id="{1A0112BC-D822-ED0C-59BD-2C6378F37295}"/>
                  </a:ext>
                </a:extLst>
              </p:cNvPr>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769;p8">
                <a:extLst>
                  <a:ext uri="{FF2B5EF4-FFF2-40B4-BE49-F238E27FC236}">
                    <a16:creationId xmlns:a16="http://schemas.microsoft.com/office/drawing/2014/main" id="{1EE34C1C-4D0D-40F6-8872-62A610624F5B}"/>
                  </a:ext>
                </a:extLst>
              </p:cNvPr>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770;p8">
                <a:extLst>
                  <a:ext uri="{FF2B5EF4-FFF2-40B4-BE49-F238E27FC236}">
                    <a16:creationId xmlns:a16="http://schemas.microsoft.com/office/drawing/2014/main" id="{D53ED9FC-236F-3CE1-E6B7-532045B5385F}"/>
                  </a:ext>
                </a:extLst>
              </p:cNvPr>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771;p8">
                <a:extLst>
                  <a:ext uri="{FF2B5EF4-FFF2-40B4-BE49-F238E27FC236}">
                    <a16:creationId xmlns:a16="http://schemas.microsoft.com/office/drawing/2014/main" id="{DB98A822-0A8A-57AE-E5D2-EC790DE48195}"/>
                  </a:ext>
                </a:extLst>
              </p:cNvPr>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772;p8">
                <a:extLst>
                  <a:ext uri="{FF2B5EF4-FFF2-40B4-BE49-F238E27FC236}">
                    <a16:creationId xmlns:a16="http://schemas.microsoft.com/office/drawing/2014/main" id="{E888B2F8-A62A-36E0-75F0-697377C2E76D}"/>
                  </a:ext>
                </a:extLst>
              </p:cNvPr>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773;p8">
                <a:extLst>
                  <a:ext uri="{FF2B5EF4-FFF2-40B4-BE49-F238E27FC236}">
                    <a16:creationId xmlns:a16="http://schemas.microsoft.com/office/drawing/2014/main" id="{3A5B5A33-A450-4287-7166-F54DD88A0D0B}"/>
                  </a:ext>
                </a:extLst>
              </p:cNvPr>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774;p8">
                <a:extLst>
                  <a:ext uri="{FF2B5EF4-FFF2-40B4-BE49-F238E27FC236}">
                    <a16:creationId xmlns:a16="http://schemas.microsoft.com/office/drawing/2014/main" id="{9B56C565-B940-4DD3-6712-5189ACB9DECD}"/>
                  </a:ext>
                </a:extLst>
              </p:cNvPr>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775;p8">
                <a:extLst>
                  <a:ext uri="{FF2B5EF4-FFF2-40B4-BE49-F238E27FC236}">
                    <a16:creationId xmlns:a16="http://schemas.microsoft.com/office/drawing/2014/main" id="{1FED7698-520F-AF24-EDCC-D511A80EF4AC}"/>
                  </a:ext>
                </a:extLst>
              </p:cNvPr>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776;p8">
                <a:extLst>
                  <a:ext uri="{FF2B5EF4-FFF2-40B4-BE49-F238E27FC236}">
                    <a16:creationId xmlns:a16="http://schemas.microsoft.com/office/drawing/2014/main" id="{1763E40E-288E-761F-7FE2-2AFCF238F639}"/>
                  </a:ext>
                </a:extLst>
              </p:cNvPr>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777;p8">
                <a:extLst>
                  <a:ext uri="{FF2B5EF4-FFF2-40B4-BE49-F238E27FC236}">
                    <a16:creationId xmlns:a16="http://schemas.microsoft.com/office/drawing/2014/main" id="{BAE62CB4-F9FD-EE21-091B-A2C51C1B308F}"/>
                  </a:ext>
                </a:extLst>
              </p:cNvPr>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778;p8">
                <a:extLst>
                  <a:ext uri="{FF2B5EF4-FFF2-40B4-BE49-F238E27FC236}">
                    <a16:creationId xmlns:a16="http://schemas.microsoft.com/office/drawing/2014/main" id="{21308125-7E07-00F2-7F93-03687521D9CC}"/>
                  </a:ext>
                </a:extLst>
              </p:cNvPr>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779;p8">
                <a:extLst>
                  <a:ext uri="{FF2B5EF4-FFF2-40B4-BE49-F238E27FC236}">
                    <a16:creationId xmlns:a16="http://schemas.microsoft.com/office/drawing/2014/main" id="{395440F8-1E11-C02B-BF19-BA5B06149C9E}"/>
                  </a:ext>
                </a:extLst>
              </p:cNvPr>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780;p8">
                <a:extLst>
                  <a:ext uri="{FF2B5EF4-FFF2-40B4-BE49-F238E27FC236}">
                    <a16:creationId xmlns:a16="http://schemas.microsoft.com/office/drawing/2014/main" id="{F0264620-3BB2-83E3-4568-018586728DB4}"/>
                  </a:ext>
                </a:extLst>
              </p:cNvPr>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781;p8">
                <a:extLst>
                  <a:ext uri="{FF2B5EF4-FFF2-40B4-BE49-F238E27FC236}">
                    <a16:creationId xmlns:a16="http://schemas.microsoft.com/office/drawing/2014/main" id="{9E670C7D-8109-29AA-A647-F1C4D1485EDF}"/>
                  </a:ext>
                </a:extLst>
              </p:cNvPr>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782;p8">
                <a:extLst>
                  <a:ext uri="{FF2B5EF4-FFF2-40B4-BE49-F238E27FC236}">
                    <a16:creationId xmlns:a16="http://schemas.microsoft.com/office/drawing/2014/main" id="{23C7B172-829F-9744-ED37-FD836C27AAC7}"/>
                  </a:ext>
                </a:extLst>
              </p:cNvPr>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783;p8">
                <a:extLst>
                  <a:ext uri="{FF2B5EF4-FFF2-40B4-BE49-F238E27FC236}">
                    <a16:creationId xmlns:a16="http://schemas.microsoft.com/office/drawing/2014/main" id="{12DBE230-0EBB-FC91-938E-206D41671EA7}"/>
                  </a:ext>
                </a:extLst>
              </p:cNvPr>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784;p8">
                <a:extLst>
                  <a:ext uri="{FF2B5EF4-FFF2-40B4-BE49-F238E27FC236}">
                    <a16:creationId xmlns:a16="http://schemas.microsoft.com/office/drawing/2014/main" id="{DE57E16B-B854-1BD2-81B8-9B08488FC714}"/>
                  </a:ext>
                </a:extLst>
              </p:cNvPr>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785;p8">
                <a:extLst>
                  <a:ext uri="{FF2B5EF4-FFF2-40B4-BE49-F238E27FC236}">
                    <a16:creationId xmlns:a16="http://schemas.microsoft.com/office/drawing/2014/main" id="{50B0A50A-9AC4-BCEC-2ED7-A8FE95F7C778}"/>
                  </a:ext>
                </a:extLst>
              </p:cNvPr>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786;p8">
                <a:extLst>
                  <a:ext uri="{FF2B5EF4-FFF2-40B4-BE49-F238E27FC236}">
                    <a16:creationId xmlns:a16="http://schemas.microsoft.com/office/drawing/2014/main" id="{650EB819-FBC7-4D91-47AD-95A020609191}"/>
                  </a:ext>
                </a:extLst>
              </p:cNvPr>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787;p8">
                <a:extLst>
                  <a:ext uri="{FF2B5EF4-FFF2-40B4-BE49-F238E27FC236}">
                    <a16:creationId xmlns:a16="http://schemas.microsoft.com/office/drawing/2014/main" id="{7B64EEFA-DA41-D20B-5A52-01DF8F678CE4}"/>
                  </a:ext>
                </a:extLst>
              </p:cNvPr>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788;p8">
                <a:extLst>
                  <a:ext uri="{FF2B5EF4-FFF2-40B4-BE49-F238E27FC236}">
                    <a16:creationId xmlns:a16="http://schemas.microsoft.com/office/drawing/2014/main" id="{26AC5A13-C0CF-22B7-84BB-31D3298DEA58}"/>
                  </a:ext>
                </a:extLst>
              </p:cNvPr>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789;p8">
                <a:extLst>
                  <a:ext uri="{FF2B5EF4-FFF2-40B4-BE49-F238E27FC236}">
                    <a16:creationId xmlns:a16="http://schemas.microsoft.com/office/drawing/2014/main" id="{CF35C964-3293-8751-BCEE-BD2E3D2A3912}"/>
                  </a:ext>
                </a:extLst>
              </p:cNvPr>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790;p8">
                <a:extLst>
                  <a:ext uri="{FF2B5EF4-FFF2-40B4-BE49-F238E27FC236}">
                    <a16:creationId xmlns:a16="http://schemas.microsoft.com/office/drawing/2014/main" id="{48B32BBA-C9E0-F7F4-035F-82A3A2597CD9}"/>
                  </a:ext>
                </a:extLst>
              </p:cNvPr>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791;p8">
                <a:extLst>
                  <a:ext uri="{FF2B5EF4-FFF2-40B4-BE49-F238E27FC236}">
                    <a16:creationId xmlns:a16="http://schemas.microsoft.com/office/drawing/2014/main" id="{CBAEFF88-FE37-584E-3C1A-4F14AEF190C4}"/>
                  </a:ext>
                </a:extLst>
              </p:cNvPr>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792;p8">
                <a:extLst>
                  <a:ext uri="{FF2B5EF4-FFF2-40B4-BE49-F238E27FC236}">
                    <a16:creationId xmlns:a16="http://schemas.microsoft.com/office/drawing/2014/main" id="{4EB13C6D-205F-A0D1-FAB4-33461A31BC6A}"/>
                  </a:ext>
                </a:extLst>
              </p:cNvPr>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793;p8">
                <a:extLst>
                  <a:ext uri="{FF2B5EF4-FFF2-40B4-BE49-F238E27FC236}">
                    <a16:creationId xmlns:a16="http://schemas.microsoft.com/office/drawing/2014/main" id="{E5D416CB-675E-9749-37A6-1CEB2205A33D}"/>
                  </a:ext>
                </a:extLst>
              </p:cNvPr>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794;p8">
                <a:extLst>
                  <a:ext uri="{FF2B5EF4-FFF2-40B4-BE49-F238E27FC236}">
                    <a16:creationId xmlns:a16="http://schemas.microsoft.com/office/drawing/2014/main" id="{8D0B4B4B-BA2D-C10E-965F-8ACDC6472A09}"/>
                  </a:ext>
                </a:extLst>
              </p:cNvPr>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795;p8">
                <a:extLst>
                  <a:ext uri="{FF2B5EF4-FFF2-40B4-BE49-F238E27FC236}">
                    <a16:creationId xmlns:a16="http://schemas.microsoft.com/office/drawing/2014/main" id="{B574E339-9D67-44E9-2550-9C0E4DA69E37}"/>
                  </a:ext>
                </a:extLst>
              </p:cNvPr>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796;p8">
                <a:extLst>
                  <a:ext uri="{FF2B5EF4-FFF2-40B4-BE49-F238E27FC236}">
                    <a16:creationId xmlns:a16="http://schemas.microsoft.com/office/drawing/2014/main" id="{1B5B7DBC-80B4-0663-DDF1-908176B06780}"/>
                  </a:ext>
                </a:extLst>
              </p:cNvPr>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797;p8">
                <a:extLst>
                  <a:ext uri="{FF2B5EF4-FFF2-40B4-BE49-F238E27FC236}">
                    <a16:creationId xmlns:a16="http://schemas.microsoft.com/office/drawing/2014/main" id="{E4089331-4C60-47FD-D4BE-3FA754E358A3}"/>
                  </a:ext>
                </a:extLst>
              </p:cNvPr>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798;p8">
                <a:extLst>
                  <a:ext uri="{FF2B5EF4-FFF2-40B4-BE49-F238E27FC236}">
                    <a16:creationId xmlns:a16="http://schemas.microsoft.com/office/drawing/2014/main" id="{6B8F8CEE-214D-8027-36AA-50900EE7EACA}"/>
                  </a:ext>
                </a:extLst>
              </p:cNvPr>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799;p8">
                <a:extLst>
                  <a:ext uri="{FF2B5EF4-FFF2-40B4-BE49-F238E27FC236}">
                    <a16:creationId xmlns:a16="http://schemas.microsoft.com/office/drawing/2014/main" id="{9C5B520A-6E1F-C51B-237D-700921E9B1BF}"/>
                  </a:ext>
                </a:extLst>
              </p:cNvPr>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800;p8">
                <a:extLst>
                  <a:ext uri="{FF2B5EF4-FFF2-40B4-BE49-F238E27FC236}">
                    <a16:creationId xmlns:a16="http://schemas.microsoft.com/office/drawing/2014/main" id="{64D23E0B-B975-F092-B687-8A63F7B17AE2}"/>
                  </a:ext>
                </a:extLst>
              </p:cNvPr>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801;p8">
                <a:extLst>
                  <a:ext uri="{FF2B5EF4-FFF2-40B4-BE49-F238E27FC236}">
                    <a16:creationId xmlns:a16="http://schemas.microsoft.com/office/drawing/2014/main" id="{5BB6E912-7B55-205D-299B-2D7E7DB8EA47}"/>
                  </a:ext>
                </a:extLst>
              </p:cNvPr>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802;p8">
                <a:extLst>
                  <a:ext uri="{FF2B5EF4-FFF2-40B4-BE49-F238E27FC236}">
                    <a16:creationId xmlns:a16="http://schemas.microsoft.com/office/drawing/2014/main" id="{3295E76E-B451-DBD6-E10A-E408C58FAB8D}"/>
                  </a:ext>
                </a:extLst>
              </p:cNvPr>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803;p8">
                <a:extLst>
                  <a:ext uri="{FF2B5EF4-FFF2-40B4-BE49-F238E27FC236}">
                    <a16:creationId xmlns:a16="http://schemas.microsoft.com/office/drawing/2014/main" id="{8F7AB568-A5C8-A851-6E86-124444C4570C}"/>
                  </a:ext>
                </a:extLst>
              </p:cNvPr>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804;p8">
                <a:extLst>
                  <a:ext uri="{FF2B5EF4-FFF2-40B4-BE49-F238E27FC236}">
                    <a16:creationId xmlns:a16="http://schemas.microsoft.com/office/drawing/2014/main" id="{BA46B3FD-65A7-9AB8-C61B-5227E97EF683}"/>
                  </a:ext>
                </a:extLst>
              </p:cNvPr>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805;p8">
                <a:extLst>
                  <a:ext uri="{FF2B5EF4-FFF2-40B4-BE49-F238E27FC236}">
                    <a16:creationId xmlns:a16="http://schemas.microsoft.com/office/drawing/2014/main" id="{91240EAC-99CA-CA69-9B74-055E80553D28}"/>
                  </a:ext>
                </a:extLst>
              </p:cNvPr>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806;p8">
                <a:extLst>
                  <a:ext uri="{FF2B5EF4-FFF2-40B4-BE49-F238E27FC236}">
                    <a16:creationId xmlns:a16="http://schemas.microsoft.com/office/drawing/2014/main" id="{0BE2CFF9-884C-8786-7217-EC5342C291BB}"/>
                  </a:ext>
                </a:extLst>
              </p:cNvPr>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807;p8">
                <a:extLst>
                  <a:ext uri="{FF2B5EF4-FFF2-40B4-BE49-F238E27FC236}">
                    <a16:creationId xmlns:a16="http://schemas.microsoft.com/office/drawing/2014/main" id="{42D054B1-69C0-05C2-B87F-21F0C936D66A}"/>
                  </a:ext>
                </a:extLst>
              </p:cNvPr>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808;p8">
                <a:extLst>
                  <a:ext uri="{FF2B5EF4-FFF2-40B4-BE49-F238E27FC236}">
                    <a16:creationId xmlns:a16="http://schemas.microsoft.com/office/drawing/2014/main" id="{46205982-431D-424B-2BAF-C24EEDC1D73B}"/>
                  </a:ext>
                </a:extLst>
              </p:cNvPr>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809;p8">
                <a:extLst>
                  <a:ext uri="{FF2B5EF4-FFF2-40B4-BE49-F238E27FC236}">
                    <a16:creationId xmlns:a16="http://schemas.microsoft.com/office/drawing/2014/main" id="{A4BA3BFC-BF4F-AE11-0619-5A57BECEE357}"/>
                  </a:ext>
                </a:extLst>
              </p:cNvPr>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810;p8">
                <a:extLst>
                  <a:ext uri="{FF2B5EF4-FFF2-40B4-BE49-F238E27FC236}">
                    <a16:creationId xmlns:a16="http://schemas.microsoft.com/office/drawing/2014/main" id="{390585F6-67B3-5C56-5F4F-731250354FA0}"/>
                  </a:ext>
                </a:extLst>
              </p:cNvPr>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811;p8">
                <a:extLst>
                  <a:ext uri="{FF2B5EF4-FFF2-40B4-BE49-F238E27FC236}">
                    <a16:creationId xmlns:a16="http://schemas.microsoft.com/office/drawing/2014/main" id="{94F911BB-9ABE-A73A-F51B-327410C3CB3D}"/>
                  </a:ext>
                </a:extLst>
              </p:cNvPr>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812;p8">
                <a:extLst>
                  <a:ext uri="{FF2B5EF4-FFF2-40B4-BE49-F238E27FC236}">
                    <a16:creationId xmlns:a16="http://schemas.microsoft.com/office/drawing/2014/main" id="{975D74FB-A6AC-3AF8-89F7-FCC512CE0A25}"/>
                  </a:ext>
                </a:extLst>
              </p:cNvPr>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813;p8">
                <a:extLst>
                  <a:ext uri="{FF2B5EF4-FFF2-40B4-BE49-F238E27FC236}">
                    <a16:creationId xmlns:a16="http://schemas.microsoft.com/office/drawing/2014/main" id="{F66404EE-2891-DA6F-9F59-765BFB3F5AE9}"/>
                  </a:ext>
                </a:extLst>
              </p:cNvPr>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814;p8">
                <a:extLst>
                  <a:ext uri="{FF2B5EF4-FFF2-40B4-BE49-F238E27FC236}">
                    <a16:creationId xmlns:a16="http://schemas.microsoft.com/office/drawing/2014/main" id="{E29557D0-A6C0-CCC0-31D5-9480B26D22DE}"/>
                  </a:ext>
                </a:extLst>
              </p:cNvPr>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815;p8">
                <a:extLst>
                  <a:ext uri="{FF2B5EF4-FFF2-40B4-BE49-F238E27FC236}">
                    <a16:creationId xmlns:a16="http://schemas.microsoft.com/office/drawing/2014/main" id="{58EE48DF-8A59-38BE-AB89-93DEB8ED99D5}"/>
                  </a:ext>
                </a:extLst>
              </p:cNvPr>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816;p8">
                <a:extLst>
                  <a:ext uri="{FF2B5EF4-FFF2-40B4-BE49-F238E27FC236}">
                    <a16:creationId xmlns:a16="http://schemas.microsoft.com/office/drawing/2014/main" id="{F1C234F9-1C44-D930-A6E1-1DAEF98D5F1C}"/>
                  </a:ext>
                </a:extLst>
              </p:cNvPr>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817;p8">
                <a:extLst>
                  <a:ext uri="{FF2B5EF4-FFF2-40B4-BE49-F238E27FC236}">
                    <a16:creationId xmlns:a16="http://schemas.microsoft.com/office/drawing/2014/main" id="{18CD4627-8C5B-8678-387A-CC27377CBAC7}"/>
                  </a:ext>
                </a:extLst>
              </p:cNvPr>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818;p8">
                <a:extLst>
                  <a:ext uri="{FF2B5EF4-FFF2-40B4-BE49-F238E27FC236}">
                    <a16:creationId xmlns:a16="http://schemas.microsoft.com/office/drawing/2014/main" id="{973812DB-5A6E-8FC4-6DCA-BA31BE59B18D}"/>
                  </a:ext>
                </a:extLst>
              </p:cNvPr>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819;p8">
                <a:extLst>
                  <a:ext uri="{FF2B5EF4-FFF2-40B4-BE49-F238E27FC236}">
                    <a16:creationId xmlns:a16="http://schemas.microsoft.com/office/drawing/2014/main" id="{25E9D740-798F-3F77-15A0-4497B064F0C7}"/>
                  </a:ext>
                </a:extLst>
              </p:cNvPr>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820;p8">
                <a:extLst>
                  <a:ext uri="{FF2B5EF4-FFF2-40B4-BE49-F238E27FC236}">
                    <a16:creationId xmlns:a16="http://schemas.microsoft.com/office/drawing/2014/main" id="{BDDA05F0-D787-DAB9-83EC-9539895721F0}"/>
                  </a:ext>
                </a:extLst>
              </p:cNvPr>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821;p8">
                <a:extLst>
                  <a:ext uri="{FF2B5EF4-FFF2-40B4-BE49-F238E27FC236}">
                    <a16:creationId xmlns:a16="http://schemas.microsoft.com/office/drawing/2014/main" id="{4C002D67-2930-C3D1-3A28-18EF8345566F}"/>
                  </a:ext>
                </a:extLst>
              </p:cNvPr>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822;p8">
                <a:extLst>
                  <a:ext uri="{FF2B5EF4-FFF2-40B4-BE49-F238E27FC236}">
                    <a16:creationId xmlns:a16="http://schemas.microsoft.com/office/drawing/2014/main" id="{78D2B397-376F-29BA-A21C-136452020753}"/>
                  </a:ext>
                </a:extLst>
              </p:cNvPr>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823;p8">
                <a:extLst>
                  <a:ext uri="{FF2B5EF4-FFF2-40B4-BE49-F238E27FC236}">
                    <a16:creationId xmlns:a16="http://schemas.microsoft.com/office/drawing/2014/main" id="{6DF8F1ED-6914-1BC9-4CD7-D13F9A21CCA3}"/>
                  </a:ext>
                </a:extLst>
              </p:cNvPr>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824;p8">
                <a:extLst>
                  <a:ext uri="{FF2B5EF4-FFF2-40B4-BE49-F238E27FC236}">
                    <a16:creationId xmlns:a16="http://schemas.microsoft.com/office/drawing/2014/main" id="{CC374AB9-6818-5303-75B8-D8C109CFCF15}"/>
                  </a:ext>
                </a:extLst>
              </p:cNvPr>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825;p8">
                <a:extLst>
                  <a:ext uri="{FF2B5EF4-FFF2-40B4-BE49-F238E27FC236}">
                    <a16:creationId xmlns:a16="http://schemas.microsoft.com/office/drawing/2014/main" id="{75239EB3-0236-EE82-E388-A15BA25390A7}"/>
                  </a:ext>
                </a:extLst>
              </p:cNvPr>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826;p8">
                <a:extLst>
                  <a:ext uri="{FF2B5EF4-FFF2-40B4-BE49-F238E27FC236}">
                    <a16:creationId xmlns:a16="http://schemas.microsoft.com/office/drawing/2014/main" id="{A9F1EA21-BD3D-041D-75B8-0F8650A642A3}"/>
                  </a:ext>
                </a:extLst>
              </p:cNvPr>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827;p8">
                <a:extLst>
                  <a:ext uri="{FF2B5EF4-FFF2-40B4-BE49-F238E27FC236}">
                    <a16:creationId xmlns:a16="http://schemas.microsoft.com/office/drawing/2014/main" id="{7FA8549D-E3A7-2267-35FB-1D0EF1A52A65}"/>
                  </a:ext>
                </a:extLst>
              </p:cNvPr>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828;p8">
                <a:extLst>
                  <a:ext uri="{FF2B5EF4-FFF2-40B4-BE49-F238E27FC236}">
                    <a16:creationId xmlns:a16="http://schemas.microsoft.com/office/drawing/2014/main" id="{0350EBBD-3767-FA2F-30A7-2F0713AF094A}"/>
                  </a:ext>
                </a:extLst>
              </p:cNvPr>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829;p8">
                <a:extLst>
                  <a:ext uri="{FF2B5EF4-FFF2-40B4-BE49-F238E27FC236}">
                    <a16:creationId xmlns:a16="http://schemas.microsoft.com/office/drawing/2014/main" id="{B6DCD90B-BDB8-C76F-BE79-55C22C352D34}"/>
                  </a:ext>
                </a:extLst>
              </p:cNvPr>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830;p8">
                <a:extLst>
                  <a:ext uri="{FF2B5EF4-FFF2-40B4-BE49-F238E27FC236}">
                    <a16:creationId xmlns:a16="http://schemas.microsoft.com/office/drawing/2014/main" id="{6399A664-E065-77F9-53AF-0DC65E2F93CB}"/>
                  </a:ext>
                </a:extLst>
              </p:cNvPr>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831;p8">
                <a:extLst>
                  <a:ext uri="{FF2B5EF4-FFF2-40B4-BE49-F238E27FC236}">
                    <a16:creationId xmlns:a16="http://schemas.microsoft.com/office/drawing/2014/main" id="{3C5F3989-FE70-6A98-5AC7-27E08E3FD39E}"/>
                  </a:ext>
                </a:extLst>
              </p:cNvPr>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832;p8">
                <a:extLst>
                  <a:ext uri="{FF2B5EF4-FFF2-40B4-BE49-F238E27FC236}">
                    <a16:creationId xmlns:a16="http://schemas.microsoft.com/office/drawing/2014/main" id="{370C5ADF-61E4-49D0-D06D-775BCFF82C04}"/>
                  </a:ext>
                </a:extLst>
              </p:cNvPr>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833;p8">
                <a:extLst>
                  <a:ext uri="{FF2B5EF4-FFF2-40B4-BE49-F238E27FC236}">
                    <a16:creationId xmlns:a16="http://schemas.microsoft.com/office/drawing/2014/main" id="{C54839AF-277E-6BCA-D01B-B85614445C88}"/>
                  </a:ext>
                </a:extLst>
              </p:cNvPr>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834;p8">
                <a:extLst>
                  <a:ext uri="{FF2B5EF4-FFF2-40B4-BE49-F238E27FC236}">
                    <a16:creationId xmlns:a16="http://schemas.microsoft.com/office/drawing/2014/main" id="{4F57D95A-B7CE-FC7F-3357-F959594E631F}"/>
                  </a:ext>
                </a:extLst>
              </p:cNvPr>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835;p8">
                <a:extLst>
                  <a:ext uri="{FF2B5EF4-FFF2-40B4-BE49-F238E27FC236}">
                    <a16:creationId xmlns:a16="http://schemas.microsoft.com/office/drawing/2014/main" id="{92A91A05-338F-09AB-D373-BB229B75BC28}"/>
                  </a:ext>
                </a:extLst>
              </p:cNvPr>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836;p8">
                <a:extLst>
                  <a:ext uri="{FF2B5EF4-FFF2-40B4-BE49-F238E27FC236}">
                    <a16:creationId xmlns:a16="http://schemas.microsoft.com/office/drawing/2014/main" id="{92BAEBD2-D6CE-BF06-44D7-A731D6015C62}"/>
                  </a:ext>
                </a:extLst>
              </p:cNvPr>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837;p8">
                <a:extLst>
                  <a:ext uri="{FF2B5EF4-FFF2-40B4-BE49-F238E27FC236}">
                    <a16:creationId xmlns:a16="http://schemas.microsoft.com/office/drawing/2014/main" id="{B9BC6D5E-ABB4-64F0-0A16-331A5017BE39}"/>
                  </a:ext>
                </a:extLst>
              </p:cNvPr>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838;p8">
                <a:extLst>
                  <a:ext uri="{FF2B5EF4-FFF2-40B4-BE49-F238E27FC236}">
                    <a16:creationId xmlns:a16="http://schemas.microsoft.com/office/drawing/2014/main" id="{0EC92B21-B75E-10C9-5A19-9C4A35FFC53D}"/>
                  </a:ext>
                </a:extLst>
              </p:cNvPr>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839;p8">
                <a:extLst>
                  <a:ext uri="{FF2B5EF4-FFF2-40B4-BE49-F238E27FC236}">
                    <a16:creationId xmlns:a16="http://schemas.microsoft.com/office/drawing/2014/main" id="{583677DA-8EE9-9E8C-9860-5B10D0C8AE21}"/>
                  </a:ext>
                </a:extLst>
              </p:cNvPr>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840;p8">
                <a:extLst>
                  <a:ext uri="{FF2B5EF4-FFF2-40B4-BE49-F238E27FC236}">
                    <a16:creationId xmlns:a16="http://schemas.microsoft.com/office/drawing/2014/main" id="{72E2D42E-4D99-20CE-DE89-7E2189B0CF98}"/>
                  </a:ext>
                </a:extLst>
              </p:cNvPr>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841;p8">
                <a:extLst>
                  <a:ext uri="{FF2B5EF4-FFF2-40B4-BE49-F238E27FC236}">
                    <a16:creationId xmlns:a16="http://schemas.microsoft.com/office/drawing/2014/main" id="{23A61A15-9C67-7CB9-EB61-356BEED45B0E}"/>
                  </a:ext>
                </a:extLst>
              </p:cNvPr>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842;p8">
                <a:extLst>
                  <a:ext uri="{FF2B5EF4-FFF2-40B4-BE49-F238E27FC236}">
                    <a16:creationId xmlns:a16="http://schemas.microsoft.com/office/drawing/2014/main" id="{FA272571-4A12-5A5B-75D4-64824957BF51}"/>
                  </a:ext>
                </a:extLst>
              </p:cNvPr>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843;p8">
                <a:extLst>
                  <a:ext uri="{FF2B5EF4-FFF2-40B4-BE49-F238E27FC236}">
                    <a16:creationId xmlns:a16="http://schemas.microsoft.com/office/drawing/2014/main" id="{46BA35B2-EA5D-4BB2-B013-C06644A09B04}"/>
                  </a:ext>
                </a:extLst>
              </p:cNvPr>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844;p8">
                <a:extLst>
                  <a:ext uri="{FF2B5EF4-FFF2-40B4-BE49-F238E27FC236}">
                    <a16:creationId xmlns:a16="http://schemas.microsoft.com/office/drawing/2014/main" id="{B0ADFA71-0C3A-8BA8-1227-E1EE28FC43D8}"/>
                  </a:ext>
                </a:extLst>
              </p:cNvPr>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845;p8">
                <a:extLst>
                  <a:ext uri="{FF2B5EF4-FFF2-40B4-BE49-F238E27FC236}">
                    <a16:creationId xmlns:a16="http://schemas.microsoft.com/office/drawing/2014/main" id="{58E281E6-9DC6-9405-BAF3-B0274BB7D5D7}"/>
                  </a:ext>
                </a:extLst>
              </p:cNvPr>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846;p8">
                <a:extLst>
                  <a:ext uri="{FF2B5EF4-FFF2-40B4-BE49-F238E27FC236}">
                    <a16:creationId xmlns:a16="http://schemas.microsoft.com/office/drawing/2014/main" id="{53CC9F80-4D1B-ED28-4B4A-CF2952654E19}"/>
                  </a:ext>
                </a:extLst>
              </p:cNvPr>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847;p8">
                <a:extLst>
                  <a:ext uri="{FF2B5EF4-FFF2-40B4-BE49-F238E27FC236}">
                    <a16:creationId xmlns:a16="http://schemas.microsoft.com/office/drawing/2014/main" id="{7287B893-0880-EFE3-3E4B-7D9EFE8FD0EE}"/>
                  </a:ext>
                </a:extLst>
              </p:cNvPr>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848;p8">
                <a:extLst>
                  <a:ext uri="{FF2B5EF4-FFF2-40B4-BE49-F238E27FC236}">
                    <a16:creationId xmlns:a16="http://schemas.microsoft.com/office/drawing/2014/main" id="{580690A8-4748-7A2E-81DD-D96D7D8F0E30}"/>
                  </a:ext>
                </a:extLst>
              </p:cNvPr>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849;p8">
                <a:extLst>
                  <a:ext uri="{FF2B5EF4-FFF2-40B4-BE49-F238E27FC236}">
                    <a16:creationId xmlns:a16="http://schemas.microsoft.com/office/drawing/2014/main" id="{945D04F6-747C-1C8C-F28D-F317399C40C5}"/>
                  </a:ext>
                </a:extLst>
              </p:cNvPr>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850;p8">
                <a:extLst>
                  <a:ext uri="{FF2B5EF4-FFF2-40B4-BE49-F238E27FC236}">
                    <a16:creationId xmlns:a16="http://schemas.microsoft.com/office/drawing/2014/main" id="{70CB90F9-1FC8-CD32-E8E3-442618B70BA9}"/>
                  </a:ext>
                </a:extLst>
              </p:cNvPr>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851;p8">
                <a:extLst>
                  <a:ext uri="{FF2B5EF4-FFF2-40B4-BE49-F238E27FC236}">
                    <a16:creationId xmlns:a16="http://schemas.microsoft.com/office/drawing/2014/main" id="{37861209-0343-4AE0-A427-1B367F612920}"/>
                  </a:ext>
                </a:extLst>
              </p:cNvPr>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852;p8">
                <a:extLst>
                  <a:ext uri="{FF2B5EF4-FFF2-40B4-BE49-F238E27FC236}">
                    <a16:creationId xmlns:a16="http://schemas.microsoft.com/office/drawing/2014/main" id="{F66C90AD-1815-29D5-BD17-F77BF6184526}"/>
                  </a:ext>
                </a:extLst>
              </p:cNvPr>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853;p8">
                <a:extLst>
                  <a:ext uri="{FF2B5EF4-FFF2-40B4-BE49-F238E27FC236}">
                    <a16:creationId xmlns:a16="http://schemas.microsoft.com/office/drawing/2014/main" id="{E6D07D39-1D38-BFA0-D0FE-86E746ED2E95}"/>
                  </a:ext>
                </a:extLst>
              </p:cNvPr>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854;p8">
                <a:extLst>
                  <a:ext uri="{FF2B5EF4-FFF2-40B4-BE49-F238E27FC236}">
                    <a16:creationId xmlns:a16="http://schemas.microsoft.com/office/drawing/2014/main" id="{E503DC52-78B4-8EC9-45BE-AD8BEA87E7CD}"/>
                  </a:ext>
                </a:extLst>
              </p:cNvPr>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855;p8">
                <a:extLst>
                  <a:ext uri="{FF2B5EF4-FFF2-40B4-BE49-F238E27FC236}">
                    <a16:creationId xmlns:a16="http://schemas.microsoft.com/office/drawing/2014/main" id="{D4846FAD-D79D-FD7C-7231-E4F1646C80BA}"/>
                  </a:ext>
                </a:extLst>
              </p:cNvPr>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856;p8">
                <a:extLst>
                  <a:ext uri="{FF2B5EF4-FFF2-40B4-BE49-F238E27FC236}">
                    <a16:creationId xmlns:a16="http://schemas.microsoft.com/office/drawing/2014/main" id="{4A3B0DB0-8AFF-A1B8-50D2-0665DC519285}"/>
                  </a:ext>
                </a:extLst>
              </p:cNvPr>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857;p8">
                <a:extLst>
                  <a:ext uri="{FF2B5EF4-FFF2-40B4-BE49-F238E27FC236}">
                    <a16:creationId xmlns:a16="http://schemas.microsoft.com/office/drawing/2014/main" id="{7B650808-F318-B110-8957-114E81D2C841}"/>
                  </a:ext>
                </a:extLst>
              </p:cNvPr>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858;p8">
                <a:extLst>
                  <a:ext uri="{FF2B5EF4-FFF2-40B4-BE49-F238E27FC236}">
                    <a16:creationId xmlns:a16="http://schemas.microsoft.com/office/drawing/2014/main" id="{F2BF803E-0923-18A7-6C6C-86A84A28F3A9}"/>
                  </a:ext>
                </a:extLst>
              </p:cNvPr>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859;p8">
                <a:extLst>
                  <a:ext uri="{FF2B5EF4-FFF2-40B4-BE49-F238E27FC236}">
                    <a16:creationId xmlns:a16="http://schemas.microsoft.com/office/drawing/2014/main" id="{F8C1B7AC-67CE-0D6A-179B-41A6A7629E50}"/>
                  </a:ext>
                </a:extLst>
              </p:cNvPr>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860;p8">
                <a:extLst>
                  <a:ext uri="{FF2B5EF4-FFF2-40B4-BE49-F238E27FC236}">
                    <a16:creationId xmlns:a16="http://schemas.microsoft.com/office/drawing/2014/main" id="{9928D664-CC11-B54D-9242-9F3FB7C994D2}"/>
                  </a:ext>
                </a:extLst>
              </p:cNvPr>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861;p8">
                <a:extLst>
                  <a:ext uri="{FF2B5EF4-FFF2-40B4-BE49-F238E27FC236}">
                    <a16:creationId xmlns:a16="http://schemas.microsoft.com/office/drawing/2014/main" id="{55CB343D-B446-8D21-A48A-45F653CD3EF7}"/>
                  </a:ext>
                </a:extLst>
              </p:cNvPr>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862;p8">
                <a:extLst>
                  <a:ext uri="{FF2B5EF4-FFF2-40B4-BE49-F238E27FC236}">
                    <a16:creationId xmlns:a16="http://schemas.microsoft.com/office/drawing/2014/main" id="{0503AA1D-1569-39BD-483B-6A2EC20E61E7}"/>
                  </a:ext>
                </a:extLst>
              </p:cNvPr>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863;p8">
                <a:extLst>
                  <a:ext uri="{FF2B5EF4-FFF2-40B4-BE49-F238E27FC236}">
                    <a16:creationId xmlns:a16="http://schemas.microsoft.com/office/drawing/2014/main" id="{C90358DB-4475-353F-5A21-67C54DEEFDC1}"/>
                  </a:ext>
                </a:extLst>
              </p:cNvPr>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864;p8">
                <a:extLst>
                  <a:ext uri="{FF2B5EF4-FFF2-40B4-BE49-F238E27FC236}">
                    <a16:creationId xmlns:a16="http://schemas.microsoft.com/office/drawing/2014/main" id="{918B5F75-C2C3-39B0-427D-2EEB9679C36E}"/>
                  </a:ext>
                </a:extLst>
              </p:cNvPr>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865;p8">
                <a:extLst>
                  <a:ext uri="{FF2B5EF4-FFF2-40B4-BE49-F238E27FC236}">
                    <a16:creationId xmlns:a16="http://schemas.microsoft.com/office/drawing/2014/main" id="{6AB94691-E8ED-3BB8-2EF3-6EADC417F054}"/>
                  </a:ext>
                </a:extLst>
              </p:cNvPr>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866;p8">
                <a:extLst>
                  <a:ext uri="{FF2B5EF4-FFF2-40B4-BE49-F238E27FC236}">
                    <a16:creationId xmlns:a16="http://schemas.microsoft.com/office/drawing/2014/main" id="{ECCC9244-F050-BFF7-9DDC-0146D92F0080}"/>
                  </a:ext>
                </a:extLst>
              </p:cNvPr>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867;p8">
                <a:extLst>
                  <a:ext uri="{FF2B5EF4-FFF2-40B4-BE49-F238E27FC236}">
                    <a16:creationId xmlns:a16="http://schemas.microsoft.com/office/drawing/2014/main" id="{C7D16728-4BAF-D402-FA0B-08C2F7E3C9F0}"/>
                  </a:ext>
                </a:extLst>
              </p:cNvPr>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868;p8">
                <a:extLst>
                  <a:ext uri="{FF2B5EF4-FFF2-40B4-BE49-F238E27FC236}">
                    <a16:creationId xmlns:a16="http://schemas.microsoft.com/office/drawing/2014/main" id="{933FE7FE-B7EC-E5B3-9DE1-133DD2A52DB3}"/>
                  </a:ext>
                </a:extLst>
              </p:cNvPr>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869;p8">
                <a:extLst>
                  <a:ext uri="{FF2B5EF4-FFF2-40B4-BE49-F238E27FC236}">
                    <a16:creationId xmlns:a16="http://schemas.microsoft.com/office/drawing/2014/main" id="{D5E09DAA-EB97-5805-2124-164F3CF3E826}"/>
                  </a:ext>
                </a:extLst>
              </p:cNvPr>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870;p8">
                <a:extLst>
                  <a:ext uri="{FF2B5EF4-FFF2-40B4-BE49-F238E27FC236}">
                    <a16:creationId xmlns:a16="http://schemas.microsoft.com/office/drawing/2014/main" id="{41A82DDB-2D25-FDE4-333C-10D1C2A9DD09}"/>
                  </a:ext>
                </a:extLst>
              </p:cNvPr>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871;p8">
                <a:extLst>
                  <a:ext uri="{FF2B5EF4-FFF2-40B4-BE49-F238E27FC236}">
                    <a16:creationId xmlns:a16="http://schemas.microsoft.com/office/drawing/2014/main" id="{7BD8FF29-6CBD-60F5-187F-F91003678D91}"/>
                  </a:ext>
                </a:extLst>
              </p:cNvPr>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872;p8">
                <a:extLst>
                  <a:ext uri="{FF2B5EF4-FFF2-40B4-BE49-F238E27FC236}">
                    <a16:creationId xmlns:a16="http://schemas.microsoft.com/office/drawing/2014/main" id="{4EA1844A-7103-B003-1C69-2670AAC28FA0}"/>
                  </a:ext>
                </a:extLst>
              </p:cNvPr>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873;p8">
                <a:extLst>
                  <a:ext uri="{FF2B5EF4-FFF2-40B4-BE49-F238E27FC236}">
                    <a16:creationId xmlns:a16="http://schemas.microsoft.com/office/drawing/2014/main" id="{F2353704-7640-0C92-3A7E-77DF10DECB7E}"/>
                  </a:ext>
                </a:extLst>
              </p:cNvPr>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874;p8">
                <a:extLst>
                  <a:ext uri="{FF2B5EF4-FFF2-40B4-BE49-F238E27FC236}">
                    <a16:creationId xmlns:a16="http://schemas.microsoft.com/office/drawing/2014/main" id="{39ADF280-3E62-1122-17F2-7500739AE20B}"/>
                  </a:ext>
                </a:extLst>
              </p:cNvPr>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875;p8">
                <a:extLst>
                  <a:ext uri="{FF2B5EF4-FFF2-40B4-BE49-F238E27FC236}">
                    <a16:creationId xmlns:a16="http://schemas.microsoft.com/office/drawing/2014/main" id="{98B27347-069A-B4A8-65C2-A5C99E9D656F}"/>
                  </a:ext>
                </a:extLst>
              </p:cNvPr>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876;p8">
                <a:extLst>
                  <a:ext uri="{FF2B5EF4-FFF2-40B4-BE49-F238E27FC236}">
                    <a16:creationId xmlns:a16="http://schemas.microsoft.com/office/drawing/2014/main" id="{F9883BB0-B37B-04F7-4212-EDC8779AF83A}"/>
                  </a:ext>
                </a:extLst>
              </p:cNvPr>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877;p8">
                <a:extLst>
                  <a:ext uri="{FF2B5EF4-FFF2-40B4-BE49-F238E27FC236}">
                    <a16:creationId xmlns:a16="http://schemas.microsoft.com/office/drawing/2014/main" id="{2DE0FB39-F4A1-1E5A-BD89-BA417EF01A71}"/>
                  </a:ext>
                </a:extLst>
              </p:cNvPr>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878;p8">
                <a:extLst>
                  <a:ext uri="{FF2B5EF4-FFF2-40B4-BE49-F238E27FC236}">
                    <a16:creationId xmlns:a16="http://schemas.microsoft.com/office/drawing/2014/main" id="{04CC45CE-4A47-3435-982D-19A2B7ED83CD}"/>
                  </a:ext>
                </a:extLst>
              </p:cNvPr>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879;p8">
                <a:extLst>
                  <a:ext uri="{FF2B5EF4-FFF2-40B4-BE49-F238E27FC236}">
                    <a16:creationId xmlns:a16="http://schemas.microsoft.com/office/drawing/2014/main" id="{0F481B7E-3EC0-032A-6AE4-2A1040FBEC0F}"/>
                  </a:ext>
                </a:extLst>
              </p:cNvPr>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880;p8">
                <a:extLst>
                  <a:ext uri="{FF2B5EF4-FFF2-40B4-BE49-F238E27FC236}">
                    <a16:creationId xmlns:a16="http://schemas.microsoft.com/office/drawing/2014/main" id="{43C7CB95-FCE8-C609-42AB-8E35D0FC9DD1}"/>
                  </a:ext>
                </a:extLst>
              </p:cNvPr>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881;p8">
                <a:extLst>
                  <a:ext uri="{FF2B5EF4-FFF2-40B4-BE49-F238E27FC236}">
                    <a16:creationId xmlns:a16="http://schemas.microsoft.com/office/drawing/2014/main" id="{369AB3B2-A799-BFF3-B3E2-92757304EFBD}"/>
                  </a:ext>
                </a:extLst>
              </p:cNvPr>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882;p8">
                <a:extLst>
                  <a:ext uri="{FF2B5EF4-FFF2-40B4-BE49-F238E27FC236}">
                    <a16:creationId xmlns:a16="http://schemas.microsoft.com/office/drawing/2014/main" id="{716ECD3E-6841-46D5-FC08-2901DF1FC50E}"/>
                  </a:ext>
                </a:extLst>
              </p:cNvPr>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883;p8">
                <a:extLst>
                  <a:ext uri="{FF2B5EF4-FFF2-40B4-BE49-F238E27FC236}">
                    <a16:creationId xmlns:a16="http://schemas.microsoft.com/office/drawing/2014/main" id="{CBB53518-829D-B30C-6A91-4763584843E4}"/>
                  </a:ext>
                </a:extLst>
              </p:cNvPr>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884;p8">
                <a:extLst>
                  <a:ext uri="{FF2B5EF4-FFF2-40B4-BE49-F238E27FC236}">
                    <a16:creationId xmlns:a16="http://schemas.microsoft.com/office/drawing/2014/main" id="{CE6E51C2-A805-54F2-79DC-58B88BE62358}"/>
                  </a:ext>
                </a:extLst>
              </p:cNvPr>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885;p8">
                <a:extLst>
                  <a:ext uri="{FF2B5EF4-FFF2-40B4-BE49-F238E27FC236}">
                    <a16:creationId xmlns:a16="http://schemas.microsoft.com/office/drawing/2014/main" id="{012B5CC5-F220-8B56-5F13-0689BEEF0EC1}"/>
                  </a:ext>
                </a:extLst>
              </p:cNvPr>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886;p8">
                <a:extLst>
                  <a:ext uri="{FF2B5EF4-FFF2-40B4-BE49-F238E27FC236}">
                    <a16:creationId xmlns:a16="http://schemas.microsoft.com/office/drawing/2014/main" id="{E37B4B42-0969-EB8D-2BC5-27E0B81B4993}"/>
                  </a:ext>
                </a:extLst>
              </p:cNvPr>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887;p8">
                <a:extLst>
                  <a:ext uri="{FF2B5EF4-FFF2-40B4-BE49-F238E27FC236}">
                    <a16:creationId xmlns:a16="http://schemas.microsoft.com/office/drawing/2014/main" id="{F88799F9-A82A-BE08-2B26-05AB8576F836}"/>
                  </a:ext>
                </a:extLst>
              </p:cNvPr>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888;p8">
                <a:extLst>
                  <a:ext uri="{FF2B5EF4-FFF2-40B4-BE49-F238E27FC236}">
                    <a16:creationId xmlns:a16="http://schemas.microsoft.com/office/drawing/2014/main" id="{A64FD6CF-35F2-D114-7343-C38B05D5E93C}"/>
                  </a:ext>
                </a:extLst>
              </p:cNvPr>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889;p8">
                <a:extLst>
                  <a:ext uri="{FF2B5EF4-FFF2-40B4-BE49-F238E27FC236}">
                    <a16:creationId xmlns:a16="http://schemas.microsoft.com/office/drawing/2014/main" id="{4E183872-1CA0-76EF-D02E-EC35397FD403}"/>
                  </a:ext>
                </a:extLst>
              </p:cNvPr>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890;p8">
                <a:extLst>
                  <a:ext uri="{FF2B5EF4-FFF2-40B4-BE49-F238E27FC236}">
                    <a16:creationId xmlns:a16="http://schemas.microsoft.com/office/drawing/2014/main" id="{C7D591BE-BFB6-785C-F970-B1ED1FFA9002}"/>
                  </a:ext>
                </a:extLst>
              </p:cNvPr>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891;p8">
                <a:extLst>
                  <a:ext uri="{FF2B5EF4-FFF2-40B4-BE49-F238E27FC236}">
                    <a16:creationId xmlns:a16="http://schemas.microsoft.com/office/drawing/2014/main" id="{CF0847F9-292C-8CBE-29A2-FC32E9165555}"/>
                  </a:ext>
                </a:extLst>
              </p:cNvPr>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892;p8">
                <a:extLst>
                  <a:ext uri="{FF2B5EF4-FFF2-40B4-BE49-F238E27FC236}">
                    <a16:creationId xmlns:a16="http://schemas.microsoft.com/office/drawing/2014/main" id="{FD362FE6-53F9-4FC3-791A-8853A6920803}"/>
                  </a:ext>
                </a:extLst>
              </p:cNvPr>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893;p8">
                <a:extLst>
                  <a:ext uri="{FF2B5EF4-FFF2-40B4-BE49-F238E27FC236}">
                    <a16:creationId xmlns:a16="http://schemas.microsoft.com/office/drawing/2014/main" id="{E4C3BF04-1A87-A74A-26F5-03FD35D79BA7}"/>
                  </a:ext>
                </a:extLst>
              </p:cNvPr>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894;p8">
                <a:extLst>
                  <a:ext uri="{FF2B5EF4-FFF2-40B4-BE49-F238E27FC236}">
                    <a16:creationId xmlns:a16="http://schemas.microsoft.com/office/drawing/2014/main" id="{069740C6-55AA-2307-0B8D-697AD768555D}"/>
                  </a:ext>
                </a:extLst>
              </p:cNvPr>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895;p8">
                <a:extLst>
                  <a:ext uri="{FF2B5EF4-FFF2-40B4-BE49-F238E27FC236}">
                    <a16:creationId xmlns:a16="http://schemas.microsoft.com/office/drawing/2014/main" id="{CA20311E-BFB2-FDAE-6B9A-8B0992DECFA0}"/>
                  </a:ext>
                </a:extLst>
              </p:cNvPr>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896;p8">
                <a:extLst>
                  <a:ext uri="{FF2B5EF4-FFF2-40B4-BE49-F238E27FC236}">
                    <a16:creationId xmlns:a16="http://schemas.microsoft.com/office/drawing/2014/main" id="{BF569B48-DC40-150A-655D-76337597BD36}"/>
                  </a:ext>
                </a:extLst>
              </p:cNvPr>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897;p8">
                <a:extLst>
                  <a:ext uri="{FF2B5EF4-FFF2-40B4-BE49-F238E27FC236}">
                    <a16:creationId xmlns:a16="http://schemas.microsoft.com/office/drawing/2014/main" id="{C5AD4FC7-5358-1ACA-9CE2-FD78AD05F2F2}"/>
                  </a:ext>
                </a:extLst>
              </p:cNvPr>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898;p8">
                <a:extLst>
                  <a:ext uri="{FF2B5EF4-FFF2-40B4-BE49-F238E27FC236}">
                    <a16:creationId xmlns:a16="http://schemas.microsoft.com/office/drawing/2014/main" id="{74C09764-8F9A-256A-3C06-504645FDB4DF}"/>
                  </a:ext>
                </a:extLst>
              </p:cNvPr>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899;p8">
                <a:extLst>
                  <a:ext uri="{FF2B5EF4-FFF2-40B4-BE49-F238E27FC236}">
                    <a16:creationId xmlns:a16="http://schemas.microsoft.com/office/drawing/2014/main" id="{2E3D4B50-AAA1-7424-6C38-D1033214C146}"/>
                  </a:ext>
                </a:extLst>
              </p:cNvPr>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900;p8">
                <a:extLst>
                  <a:ext uri="{FF2B5EF4-FFF2-40B4-BE49-F238E27FC236}">
                    <a16:creationId xmlns:a16="http://schemas.microsoft.com/office/drawing/2014/main" id="{57915997-BD32-716C-0142-CC519BD2DA4E}"/>
                  </a:ext>
                </a:extLst>
              </p:cNvPr>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901;p8">
                <a:extLst>
                  <a:ext uri="{FF2B5EF4-FFF2-40B4-BE49-F238E27FC236}">
                    <a16:creationId xmlns:a16="http://schemas.microsoft.com/office/drawing/2014/main" id="{F2640ABD-C1EF-F1AB-2B62-507E256EFD86}"/>
                  </a:ext>
                </a:extLst>
              </p:cNvPr>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902;p8">
                <a:extLst>
                  <a:ext uri="{FF2B5EF4-FFF2-40B4-BE49-F238E27FC236}">
                    <a16:creationId xmlns:a16="http://schemas.microsoft.com/office/drawing/2014/main" id="{09F22CAB-BF33-D08B-AE71-876D68E3F186}"/>
                  </a:ext>
                </a:extLst>
              </p:cNvPr>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903;p8">
                <a:extLst>
                  <a:ext uri="{FF2B5EF4-FFF2-40B4-BE49-F238E27FC236}">
                    <a16:creationId xmlns:a16="http://schemas.microsoft.com/office/drawing/2014/main" id="{A1B50C20-455A-829F-8E95-E7CE3C677308}"/>
                  </a:ext>
                </a:extLst>
              </p:cNvPr>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904;p8">
                <a:extLst>
                  <a:ext uri="{FF2B5EF4-FFF2-40B4-BE49-F238E27FC236}">
                    <a16:creationId xmlns:a16="http://schemas.microsoft.com/office/drawing/2014/main" id="{1CB085F4-9687-6E68-FCF1-B75DA2BCA759}"/>
                  </a:ext>
                </a:extLst>
              </p:cNvPr>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905;p8">
                <a:extLst>
                  <a:ext uri="{FF2B5EF4-FFF2-40B4-BE49-F238E27FC236}">
                    <a16:creationId xmlns:a16="http://schemas.microsoft.com/office/drawing/2014/main" id="{7CF50DB0-A96A-0D26-441D-C64914FF7A64}"/>
                  </a:ext>
                </a:extLst>
              </p:cNvPr>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906;p8">
                <a:extLst>
                  <a:ext uri="{FF2B5EF4-FFF2-40B4-BE49-F238E27FC236}">
                    <a16:creationId xmlns:a16="http://schemas.microsoft.com/office/drawing/2014/main" id="{49C1B4BA-2BE2-E965-CD65-7D6F8F3B8FB5}"/>
                  </a:ext>
                </a:extLst>
              </p:cNvPr>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907;p8">
                <a:extLst>
                  <a:ext uri="{FF2B5EF4-FFF2-40B4-BE49-F238E27FC236}">
                    <a16:creationId xmlns:a16="http://schemas.microsoft.com/office/drawing/2014/main" id="{8061A713-2344-86A7-983C-EB7D3AD6CA3E}"/>
                  </a:ext>
                </a:extLst>
              </p:cNvPr>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908;p8">
                <a:extLst>
                  <a:ext uri="{FF2B5EF4-FFF2-40B4-BE49-F238E27FC236}">
                    <a16:creationId xmlns:a16="http://schemas.microsoft.com/office/drawing/2014/main" id="{861284F9-4FE5-437E-E581-27E249D5AE64}"/>
                  </a:ext>
                </a:extLst>
              </p:cNvPr>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909;p8">
                <a:extLst>
                  <a:ext uri="{FF2B5EF4-FFF2-40B4-BE49-F238E27FC236}">
                    <a16:creationId xmlns:a16="http://schemas.microsoft.com/office/drawing/2014/main" id="{5784DBBC-4320-0538-9A9C-2C61423092AD}"/>
                  </a:ext>
                </a:extLst>
              </p:cNvPr>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910;p8">
                <a:extLst>
                  <a:ext uri="{FF2B5EF4-FFF2-40B4-BE49-F238E27FC236}">
                    <a16:creationId xmlns:a16="http://schemas.microsoft.com/office/drawing/2014/main" id="{051E7112-283E-0211-2DC9-5A61BEFA002D}"/>
                  </a:ext>
                </a:extLst>
              </p:cNvPr>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911;p8">
                <a:extLst>
                  <a:ext uri="{FF2B5EF4-FFF2-40B4-BE49-F238E27FC236}">
                    <a16:creationId xmlns:a16="http://schemas.microsoft.com/office/drawing/2014/main" id="{461B5459-119F-DB03-098A-0ED529192F73}"/>
                  </a:ext>
                </a:extLst>
              </p:cNvPr>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912;p8">
                <a:extLst>
                  <a:ext uri="{FF2B5EF4-FFF2-40B4-BE49-F238E27FC236}">
                    <a16:creationId xmlns:a16="http://schemas.microsoft.com/office/drawing/2014/main" id="{1906E8FD-D9E4-79F9-2653-1CEC42FCD629}"/>
                  </a:ext>
                </a:extLst>
              </p:cNvPr>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913;p8">
                <a:extLst>
                  <a:ext uri="{FF2B5EF4-FFF2-40B4-BE49-F238E27FC236}">
                    <a16:creationId xmlns:a16="http://schemas.microsoft.com/office/drawing/2014/main" id="{3312313F-D204-3953-9405-BB5C6CEB3F74}"/>
                  </a:ext>
                </a:extLst>
              </p:cNvPr>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914;p8">
                <a:extLst>
                  <a:ext uri="{FF2B5EF4-FFF2-40B4-BE49-F238E27FC236}">
                    <a16:creationId xmlns:a16="http://schemas.microsoft.com/office/drawing/2014/main" id="{19E83FA0-B09A-1D98-5D05-B6C6098574C2}"/>
                  </a:ext>
                </a:extLst>
              </p:cNvPr>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915;p8">
                <a:extLst>
                  <a:ext uri="{FF2B5EF4-FFF2-40B4-BE49-F238E27FC236}">
                    <a16:creationId xmlns:a16="http://schemas.microsoft.com/office/drawing/2014/main" id="{8C5C887B-BDBC-5DDA-C9FC-C1FC1167A4C6}"/>
                  </a:ext>
                </a:extLst>
              </p:cNvPr>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916;p8">
                <a:extLst>
                  <a:ext uri="{FF2B5EF4-FFF2-40B4-BE49-F238E27FC236}">
                    <a16:creationId xmlns:a16="http://schemas.microsoft.com/office/drawing/2014/main" id="{4549E54A-FA03-DC26-9918-5C01DBF03737}"/>
                  </a:ext>
                </a:extLst>
              </p:cNvPr>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917;p8">
                <a:extLst>
                  <a:ext uri="{FF2B5EF4-FFF2-40B4-BE49-F238E27FC236}">
                    <a16:creationId xmlns:a16="http://schemas.microsoft.com/office/drawing/2014/main" id="{38DD21DE-3D7D-2483-D9B1-36663FD7C4A1}"/>
                  </a:ext>
                </a:extLst>
              </p:cNvPr>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918;p8">
                <a:extLst>
                  <a:ext uri="{FF2B5EF4-FFF2-40B4-BE49-F238E27FC236}">
                    <a16:creationId xmlns:a16="http://schemas.microsoft.com/office/drawing/2014/main" id="{1F95E67F-3135-61D4-B06A-BE88F3C9286F}"/>
                  </a:ext>
                </a:extLst>
              </p:cNvPr>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919;p8">
                <a:extLst>
                  <a:ext uri="{FF2B5EF4-FFF2-40B4-BE49-F238E27FC236}">
                    <a16:creationId xmlns:a16="http://schemas.microsoft.com/office/drawing/2014/main" id="{5DE8297F-17BC-AAD1-74C1-F85A72CA9D69}"/>
                  </a:ext>
                </a:extLst>
              </p:cNvPr>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920;p8">
                <a:extLst>
                  <a:ext uri="{FF2B5EF4-FFF2-40B4-BE49-F238E27FC236}">
                    <a16:creationId xmlns:a16="http://schemas.microsoft.com/office/drawing/2014/main" id="{870BA074-7535-9213-7C33-0BE4EA04ED23}"/>
                  </a:ext>
                </a:extLst>
              </p:cNvPr>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921;p8">
                <a:extLst>
                  <a:ext uri="{FF2B5EF4-FFF2-40B4-BE49-F238E27FC236}">
                    <a16:creationId xmlns:a16="http://schemas.microsoft.com/office/drawing/2014/main" id="{68A55858-BA89-B1AE-2C83-1A5B0A205C66}"/>
                  </a:ext>
                </a:extLst>
              </p:cNvPr>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922;p8">
                <a:extLst>
                  <a:ext uri="{FF2B5EF4-FFF2-40B4-BE49-F238E27FC236}">
                    <a16:creationId xmlns:a16="http://schemas.microsoft.com/office/drawing/2014/main" id="{6E582BDB-382C-DF89-D2BA-CAD8C7335B25}"/>
                  </a:ext>
                </a:extLst>
              </p:cNvPr>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923;p8">
                <a:extLst>
                  <a:ext uri="{FF2B5EF4-FFF2-40B4-BE49-F238E27FC236}">
                    <a16:creationId xmlns:a16="http://schemas.microsoft.com/office/drawing/2014/main" id="{734E09EE-7B29-912F-0AB6-FF2830C02D62}"/>
                  </a:ext>
                </a:extLst>
              </p:cNvPr>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924;p8">
                <a:extLst>
                  <a:ext uri="{FF2B5EF4-FFF2-40B4-BE49-F238E27FC236}">
                    <a16:creationId xmlns:a16="http://schemas.microsoft.com/office/drawing/2014/main" id="{FD10890F-A513-1CD5-E063-5A9FE50D2271}"/>
                  </a:ext>
                </a:extLst>
              </p:cNvPr>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925;p8">
                <a:extLst>
                  <a:ext uri="{FF2B5EF4-FFF2-40B4-BE49-F238E27FC236}">
                    <a16:creationId xmlns:a16="http://schemas.microsoft.com/office/drawing/2014/main" id="{F1EF0726-9CC6-CC5B-CD87-D59CF28F6FAF}"/>
                  </a:ext>
                </a:extLst>
              </p:cNvPr>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926;p8">
                <a:extLst>
                  <a:ext uri="{FF2B5EF4-FFF2-40B4-BE49-F238E27FC236}">
                    <a16:creationId xmlns:a16="http://schemas.microsoft.com/office/drawing/2014/main" id="{1D4E8E66-9674-ECAF-9A70-336EDD3C5588}"/>
                  </a:ext>
                </a:extLst>
              </p:cNvPr>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927;p8">
                <a:extLst>
                  <a:ext uri="{FF2B5EF4-FFF2-40B4-BE49-F238E27FC236}">
                    <a16:creationId xmlns:a16="http://schemas.microsoft.com/office/drawing/2014/main" id="{D2275366-B0BA-86D7-8429-524F8EB6FFD4}"/>
                  </a:ext>
                </a:extLst>
              </p:cNvPr>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928;p8">
                <a:extLst>
                  <a:ext uri="{FF2B5EF4-FFF2-40B4-BE49-F238E27FC236}">
                    <a16:creationId xmlns:a16="http://schemas.microsoft.com/office/drawing/2014/main" id="{07A86B80-DA5A-64AA-5C15-E999D4BC6557}"/>
                  </a:ext>
                </a:extLst>
              </p:cNvPr>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929;p8">
                <a:extLst>
                  <a:ext uri="{FF2B5EF4-FFF2-40B4-BE49-F238E27FC236}">
                    <a16:creationId xmlns:a16="http://schemas.microsoft.com/office/drawing/2014/main" id="{683437DE-C0FE-BD3A-A881-0A0588137165}"/>
                  </a:ext>
                </a:extLst>
              </p:cNvPr>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930;p8">
                <a:extLst>
                  <a:ext uri="{FF2B5EF4-FFF2-40B4-BE49-F238E27FC236}">
                    <a16:creationId xmlns:a16="http://schemas.microsoft.com/office/drawing/2014/main" id="{28E55422-4FA0-E05D-E8AE-EA69FAAACD7A}"/>
                  </a:ext>
                </a:extLst>
              </p:cNvPr>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931;p8">
                <a:extLst>
                  <a:ext uri="{FF2B5EF4-FFF2-40B4-BE49-F238E27FC236}">
                    <a16:creationId xmlns:a16="http://schemas.microsoft.com/office/drawing/2014/main" id="{7CFF522C-3CF4-FB65-2E37-B82D7C4D705A}"/>
                  </a:ext>
                </a:extLst>
              </p:cNvPr>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932;p8">
                <a:extLst>
                  <a:ext uri="{FF2B5EF4-FFF2-40B4-BE49-F238E27FC236}">
                    <a16:creationId xmlns:a16="http://schemas.microsoft.com/office/drawing/2014/main" id="{DBFCCDF6-A2E8-7A87-1380-9E778BAC9028}"/>
                  </a:ext>
                </a:extLst>
              </p:cNvPr>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933;p8">
                <a:extLst>
                  <a:ext uri="{FF2B5EF4-FFF2-40B4-BE49-F238E27FC236}">
                    <a16:creationId xmlns:a16="http://schemas.microsoft.com/office/drawing/2014/main" id="{786C889C-0648-748A-B07B-FDC8AE2A9674}"/>
                  </a:ext>
                </a:extLst>
              </p:cNvPr>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934;p8">
                <a:extLst>
                  <a:ext uri="{FF2B5EF4-FFF2-40B4-BE49-F238E27FC236}">
                    <a16:creationId xmlns:a16="http://schemas.microsoft.com/office/drawing/2014/main" id="{55129592-D511-A536-45ED-FCF3116B47ED}"/>
                  </a:ext>
                </a:extLst>
              </p:cNvPr>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935;p8">
                <a:extLst>
                  <a:ext uri="{FF2B5EF4-FFF2-40B4-BE49-F238E27FC236}">
                    <a16:creationId xmlns:a16="http://schemas.microsoft.com/office/drawing/2014/main" id="{BED62C05-0326-8820-996A-71E53E4D43C3}"/>
                  </a:ext>
                </a:extLst>
              </p:cNvPr>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936;p8">
                <a:extLst>
                  <a:ext uri="{FF2B5EF4-FFF2-40B4-BE49-F238E27FC236}">
                    <a16:creationId xmlns:a16="http://schemas.microsoft.com/office/drawing/2014/main" id="{BA9D4B55-4977-87B6-155C-A76A62AC2791}"/>
                  </a:ext>
                </a:extLst>
              </p:cNvPr>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937;p8">
                <a:extLst>
                  <a:ext uri="{FF2B5EF4-FFF2-40B4-BE49-F238E27FC236}">
                    <a16:creationId xmlns:a16="http://schemas.microsoft.com/office/drawing/2014/main" id="{CFF9FC47-D67E-0C7B-F420-016BF1D534F2}"/>
                  </a:ext>
                </a:extLst>
              </p:cNvPr>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938;p8">
                <a:extLst>
                  <a:ext uri="{FF2B5EF4-FFF2-40B4-BE49-F238E27FC236}">
                    <a16:creationId xmlns:a16="http://schemas.microsoft.com/office/drawing/2014/main" id="{CF6AF202-A832-E1C0-8031-C41DB3C24C37}"/>
                  </a:ext>
                </a:extLst>
              </p:cNvPr>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939;p8">
                <a:extLst>
                  <a:ext uri="{FF2B5EF4-FFF2-40B4-BE49-F238E27FC236}">
                    <a16:creationId xmlns:a16="http://schemas.microsoft.com/office/drawing/2014/main" id="{E591C2E2-AB14-630B-B5B9-3390EAE6C317}"/>
                  </a:ext>
                </a:extLst>
              </p:cNvPr>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940;p8">
                <a:extLst>
                  <a:ext uri="{FF2B5EF4-FFF2-40B4-BE49-F238E27FC236}">
                    <a16:creationId xmlns:a16="http://schemas.microsoft.com/office/drawing/2014/main" id="{6F88E15F-C01B-367C-DE05-6D0509DB08B2}"/>
                  </a:ext>
                </a:extLst>
              </p:cNvPr>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941;p8">
                <a:extLst>
                  <a:ext uri="{FF2B5EF4-FFF2-40B4-BE49-F238E27FC236}">
                    <a16:creationId xmlns:a16="http://schemas.microsoft.com/office/drawing/2014/main" id="{D7A94AF1-0F2A-7A5C-8907-2E129A28D79B}"/>
                  </a:ext>
                </a:extLst>
              </p:cNvPr>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942;p8">
                <a:extLst>
                  <a:ext uri="{FF2B5EF4-FFF2-40B4-BE49-F238E27FC236}">
                    <a16:creationId xmlns:a16="http://schemas.microsoft.com/office/drawing/2014/main" id="{ED5F8B03-0305-D48A-87D7-016AD1C97698}"/>
                  </a:ext>
                </a:extLst>
              </p:cNvPr>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943;p8">
                <a:extLst>
                  <a:ext uri="{FF2B5EF4-FFF2-40B4-BE49-F238E27FC236}">
                    <a16:creationId xmlns:a16="http://schemas.microsoft.com/office/drawing/2014/main" id="{E3969E80-FACB-1946-6103-5FFB8B4754AA}"/>
                  </a:ext>
                </a:extLst>
              </p:cNvPr>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944;p8">
                <a:extLst>
                  <a:ext uri="{FF2B5EF4-FFF2-40B4-BE49-F238E27FC236}">
                    <a16:creationId xmlns:a16="http://schemas.microsoft.com/office/drawing/2014/main" id="{CA482444-579F-B0DA-942B-ED79A2E6A92D}"/>
                  </a:ext>
                </a:extLst>
              </p:cNvPr>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945;p8">
                <a:extLst>
                  <a:ext uri="{FF2B5EF4-FFF2-40B4-BE49-F238E27FC236}">
                    <a16:creationId xmlns:a16="http://schemas.microsoft.com/office/drawing/2014/main" id="{0CE6EA2C-96A1-8168-4356-919FDE19DC40}"/>
                  </a:ext>
                </a:extLst>
              </p:cNvPr>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946;p8">
                <a:extLst>
                  <a:ext uri="{FF2B5EF4-FFF2-40B4-BE49-F238E27FC236}">
                    <a16:creationId xmlns:a16="http://schemas.microsoft.com/office/drawing/2014/main" id="{B056F1A7-6D0C-8A7A-698C-1B2D63703CA3}"/>
                  </a:ext>
                </a:extLst>
              </p:cNvPr>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947;p8">
                <a:extLst>
                  <a:ext uri="{FF2B5EF4-FFF2-40B4-BE49-F238E27FC236}">
                    <a16:creationId xmlns:a16="http://schemas.microsoft.com/office/drawing/2014/main" id="{52075DB7-4C90-3A3F-CFC0-ABC86360494E}"/>
                  </a:ext>
                </a:extLst>
              </p:cNvPr>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948;p8">
                <a:extLst>
                  <a:ext uri="{FF2B5EF4-FFF2-40B4-BE49-F238E27FC236}">
                    <a16:creationId xmlns:a16="http://schemas.microsoft.com/office/drawing/2014/main" id="{E54BF796-DA53-EDD1-A77A-5E7A04628BDF}"/>
                  </a:ext>
                </a:extLst>
              </p:cNvPr>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949;p8">
                <a:extLst>
                  <a:ext uri="{FF2B5EF4-FFF2-40B4-BE49-F238E27FC236}">
                    <a16:creationId xmlns:a16="http://schemas.microsoft.com/office/drawing/2014/main" id="{70D464DE-5432-9584-65FF-F432B17DFD5B}"/>
                  </a:ext>
                </a:extLst>
              </p:cNvPr>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950;p8">
                <a:extLst>
                  <a:ext uri="{FF2B5EF4-FFF2-40B4-BE49-F238E27FC236}">
                    <a16:creationId xmlns:a16="http://schemas.microsoft.com/office/drawing/2014/main" id="{1E71D786-2DDE-F842-F7DB-EACD042DE546}"/>
                  </a:ext>
                </a:extLst>
              </p:cNvPr>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951;p8">
                <a:extLst>
                  <a:ext uri="{FF2B5EF4-FFF2-40B4-BE49-F238E27FC236}">
                    <a16:creationId xmlns:a16="http://schemas.microsoft.com/office/drawing/2014/main" id="{0BA3B5CD-158C-501A-4934-BDC97FCBE705}"/>
                  </a:ext>
                </a:extLst>
              </p:cNvPr>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952;p8">
                <a:extLst>
                  <a:ext uri="{FF2B5EF4-FFF2-40B4-BE49-F238E27FC236}">
                    <a16:creationId xmlns:a16="http://schemas.microsoft.com/office/drawing/2014/main" id="{B3E153AD-F5D6-131C-99AB-108DE98F0BCC}"/>
                  </a:ext>
                </a:extLst>
              </p:cNvPr>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953;p8">
                <a:extLst>
                  <a:ext uri="{FF2B5EF4-FFF2-40B4-BE49-F238E27FC236}">
                    <a16:creationId xmlns:a16="http://schemas.microsoft.com/office/drawing/2014/main" id="{46C809FA-C7FA-2AA9-428A-69C59EBB188B}"/>
                  </a:ext>
                </a:extLst>
              </p:cNvPr>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954;p8">
                <a:extLst>
                  <a:ext uri="{FF2B5EF4-FFF2-40B4-BE49-F238E27FC236}">
                    <a16:creationId xmlns:a16="http://schemas.microsoft.com/office/drawing/2014/main" id="{AAFF0A43-A73F-4C9D-7D80-56D45CC3CDEB}"/>
                  </a:ext>
                </a:extLst>
              </p:cNvPr>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955;p8">
                <a:extLst>
                  <a:ext uri="{FF2B5EF4-FFF2-40B4-BE49-F238E27FC236}">
                    <a16:creationId xmlns:a16="http://schemas.microsoft.com/office/drawing/2014/main" id="{E2B0E410-F98A-3AE4-ED6A-DEB10D8E48C6}"/>
                  </a:ext>
                </a:extLst>
              </p:cNvPr>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956;p8">
                <a:extLst>
                  <a:ext uri="{FF2B5EF4-FFF2-40B4-BE49-F238E27FC236}">
                    <a16:creationId xmlns:a16="http://schemas.microsoft.com/office/drawing/2014/main" id="{7E5ABAA3-D90B-E9F2-88B3-B6DF538393E1}"/>
                  </a:ext>
                </a:extLst>
              </p:cNvPr>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957;p8">
                <a:extLst>
                  <a:ext uri="{FF2B5EF4-FFF2-40B4-BE49-F238E27FC236}">
                    <a16:creationId xmlns:a16="http://schemas.microsoft.com/office/drawing/2014/main" id="{408AF7D0-1FEF-15C9-A961-60A3CF6AAC42}"/>
                  </a:ext>
                </a:extLst>
              </p:cNvPr>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958;p8">
                <a:extLst>
                  <a:ext uri="{FF2B5EF4-FFF2-40B4-BE49-F238E27FC236}">
                    <a16:creationId xmlns:a16="http://schemas.microsoft.com/office/drawing/2014/main" id="{9D2B9222-1227-1752-3A1E-4554EB2CDBD7}"/>
                  </a:ext>
                </a:extLst>
              </p:cNvPr>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959;p8">
                <a:extLst>
                  <a:ext uri="{FF2B5EF4-FFF2-40B4-BE49-F238E27FC236}">
                    <a16:creationId xmlns:a16="http://schemas.microsoft.com/office/drawing/2014/main" id="{A8BC6F4E-81DC-8505-4C88-7F6B29931297}"/>
                  </a:ext>
                </a:extLst>
              </p:cNvPr>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960;p8">
                <a:extLst>
                  <a:ext uri="{FF2B5EF4-FFF2-40B4-BE49-F238E27FC236}">
                    <a16:creationId xmlns:a16="http://schemas.microsoft.com/office/drawing/2014/main" id="{4DCED861-6A7F-839A-CFF9-5DB72C7F16C7}"/>
                  </a:ext>
                </a:extLst>
              </p:cNvPr>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961;p8">
                <a:extLst>
                  <a:ext uri="{FF2B5EF4-FFF2-40B4-BE49-F238E27FC236}">
                    <a16:creationId xmlns:a16="http://schemas.microsoft.com/office/drawing/2014/main" id="{B43A0CEF-D893-A495-D031-3E0C6C9C0613}"/>
                  </a:ext>
                </a:extLst>
              </p:cNvPr>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962;p8">
                <a:extLst>
                  <a:ext uri="{FF2B5EF4-FFF2-40B4-BE49-F238E27FC236}">
                    <a16:creationId xmlns:a16="http://schemas.microsoft.com/office/drawing/2014/main" id="{F83FD432-F877-6B53-036A-AB00DE3FA9DF}"/>
                  </a:ext>
                </a:extLst>
              </p:cNvPr>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963;p8">
                <a:extLst>
                  <a:ext uri="{FF2B5EF4-FFF2-40B4-BE49-F238E27FC236}">
                    <a16:creationId xmlns:a16="http://schemas.microsoft.com/office/drawing/2014/main" id="{160402FB-5271-C198-AA37-FEB0A9C42C8B}"/>
                  </a:ext>
                </a:extLst>
              </p:cNvPr>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964;p8">
                <a:extLst>
                  <a:ext uri="{FF2B5EF4-FFF2-40B4-BE49-F238E27FC236}">
                    <a16:creationId xmlns:a16="http://schemas.microsoft.com/office/drawing/2014/main" id="{10D364AF-DCD4-7D08-9F11-1556B2155D5F}"/>
                  </a:ext>
                </a:extLst>
              </p:cNvPr>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965;p8">
                <a:extLst>
                  <a:ext uri="{FF2B5EF4-FFF2-40B4-BE49-F238E27FC236}">
                    <a16:creationId xmlns:a16="http://schemas.microsoft.com/office/drawing/2014/main" id="{EBAFCF4C-C152-4761-34E6-8EFD2DED3404}"/>
                  </a:ext>
                </a:extLst>
              </p:cNvPr>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966;p8">
                <a:extLst>
                  <a:ext uri="{FF2B5EF4-FFF2-40B4-BE49-F238E27FC236}">
                    <a16:creationId xmlns:a16="http://schemas.microsoft.com/office/drawing/2014/main" id="{331DBF32-97FC-1289-87EF-6E64B167FC8F}"/>
                  </a:ext>
                </a:extLst>
              </p:cNvPr>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967;p8">
                <a:extLst>
                  <a:ext uri="{FF2B5EF4-FFF2-40B4-BE49-F238E27FC236}">
                    <a16:creationId xmlns:a16="http://schemas.microsoft.com/office/drawing/2014/main" id="{261FA16C-2817-F92E-56D0-F312111BECF8}"/>
                  </a:ext>
                </a:extLst>
              </p:cNvPr>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968;p8">
                <a:extLst>
                  <a:ext uri="{FF2B5EF4-FFF2-40B4-BE49-F238E27FC236}">
                    <a16:creationId xmlns:a16="http://schemas.microsoft.com/office/drawing/2014/main" id="{09BE282F-A22E-9C81-EDAA-90299BB3270D}"/>
                  </a:ext>
                </a:extLst>
              </p:cNvPr>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969;p8">
                <a:extLst>
                  <a:ext uri="{FF2B5EF4-FFF2-40B4-BE49-F238E27FC236}">
                    <a16:creationId xmlns:a16="http://schemas.microsoft.com/office/drawing/2014/main" id="{4EAB15D7-9F11-F083-47B2-4BA7043173CA}"/>
                  </a:ext>
                </a:extLst>
              </p:cNvPr>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970;p8">
                <a:extLst>
                  <a:ext uri="{FF2B5EF4-FFF2-40B4-BE49-F238E27FC236}">
                    <a16:creationId xmlns:a16="http://schemas.microsoft.com/office/drawing/2014/main" id="{C33D27E0-83C4-6CFA-725E-741DCBF42CD8}"/>
                  </a:ext>
                </a:extLst>
              </p:cNvPr>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971;p8">
                <a:extLst>
                  <a:ext uri="{FF2B5EF4-FFF2-40B4-BE49-F238E27FC236}">
                    <a16:creationId xmlns:a16="http://schemas.microsoft.com/office/drawing/2014/main" id="{06E1531B-C1B0-D7F7-069F-5CDCD9001BD2}"/>
                  </a:ext>
                </a:extLst>
              </p:cNvPr>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972;p8">
                <a:extLst>
                  <a:ext uri="{FF2B5EF4-FFF2-40B4-BE49-F238E27FC236}">
                    <a16:creationId xmlns:a16="http://schemas.microsoft.com/office/drawing/2014/main" id="{10830513-2606-7A12-A6B1-F7F2BECD9986}"/>
                  </a:ext>
                </a:extLst>
              </p:cNvPr>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973;p8">
                <a:extLst>
                  <a:ext uri="{FF2B5EF4-FFF2-40B4-BE49-F238E27FC236}">
                    <a16:creationId xmlns:a16="http://schemas.microsoft.com/office/drawing/2014/main" id="{8C5029E7-FCA5-6CC4-5734-176A5770AD59}"/>
                  </a:ext>
                </a:extLst>
              </p:cNvPr>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974;p8">
                <a:extLst>
                  <a:ext uri="{FF2B5EF4-FFF2-40B4-BE49-F238E27FC236}">
                    <a16:creationId xmlns:a16="http://schemas.microsoft.com/office/drawing/2014/main" id="{482B398D-892E-7A04-0D68-D60076EA766F}"/>
                  </a:ext>
                </a:extLst>
              </p:cNvPr>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975;p8">
                <a:extLst>
                  <a:ext uri="{FF2B5EF4-FFF2-40B4-BE49-F238E27FC236}">
                    <a16:creationId xmlns:a16="http://schemas.microsoft.com/office/drawing/2014/main" id="{3486180F-5F3C-D2AD-A2DE-0013C3C25DF2}"/>
                  </a:ext>
                </a:extLst>
              </p:cNvPr>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976;p8">
                <a:extLst>
                  <a:ext uri="{FF2B5EF4-FFF2-40B4-BE49-F238E27FC236}">
                    <a16:creationId xmlns:a16="http://schemas.microsoft.com/office/drawing/2014/main" id="{888B7F34-24B7-51F7-F386-B21B1F9E7EBA}"/>
                  </a:ext>
                </a:extLst>
              </p:cNvPr>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977;p8">
                <a:extLst>
                  <a:ext uri="{FF2B5EF4-FFF2-40B4-BE49-F238E27FC236}">
                    <a16:creationId xmlns:a16="http://schemas.microsoft.com/office/drawing/2014/main" id="{EE639AAB-F01C-A322-E68F-8D7ED9D324EE}"/>
                  </a:ext>
                </a:extLst>
              </p:cNvPr>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978;p8">
                <a:extLst>
                  <a:ext uri="{FF2B5EF4-FFF2-40B4-BE49-F238E27FC236}">
                    <a16:creationId xmlns:a16="http://schemas.microsoft.com/office/drawing/2014/main" id="{EF7B1BE1-D911-3359-F011-D653B92AAE26}"/>
                  </a:ext>
                </a:extLst>
              </p:cNvPr>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979;p8">
                <a:extLst>
                  <a:ext uri="{FF2B5EF4-FFF2-40B4-BE49-F238E27FC236}">
                    <a16:creationId xmlns:a16="http://schemas.microsoft.com/office/drawing/2014/main" id="{EFCC74B9-6C84-FFEB-9E64-5E82A556B11D}"/>
                  </a:ext>
                </a:extLst>
              </p:cNvPr>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980;p8">
                <a:extLst>
                  <a:ext uri="{FF2B5EF4-FFF2-40B4-BE49-F238E27FC236}">
                    <a16:creationId xmlns:a16="http://schemas.microsoft.com/office/drawing/2014/main" id="{1DF062B1-5C54-3DC2-8666-FE4E6E603F75}"/>
                  </a:ext>
                </a:extLst>
              </p:cNvPr>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981;p8">
                <a:extLst>
                  <a:ext uri="{FF2B5EF4-FFF2-40B4-BE49-F238E27FC236}">
                    <a16:creationId xmlns:a16="http://schemas.microsoft.com/office/drawing/2014/main" id="{A2474C9B-E87A-263F-14F3-F6AE74C1E12D}"/>
                  </a:ext>
                </a:extLst>
              </p:cNvPr>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982;p8">
                <a:extLst>
                  <a:ext uri="{FF2B5EF4-FFF2-40B4-BE49-F238E27FC236}">
                    <a16:creationId xmlns:a16="http://schemas.microsoft.com/office/drawing/2014/main" id="{DF1A86E3-5DCC-9FAE-6611-F68225ED5462}"/>
                  </a:ext>
                </a:extLst>
              </p:cNvPr>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983;p8">
                <a:extLst>
                  <a:ext uri="{FF2B5EF4-FFF2-40B4-BE49-F238E27FC236}">
                    <a16:creationId xmlns:a16="http://schemas.microsoft.com/office/drawing/2014/main" id="{A21A790E-676E-58D0-0BF5-071C7BB9277A}"/>
                  </a:ext>
                </a:extLst>
              </p:cNvPr>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984;p8">
                <a:extLst>
                  <a:ext uri="{FF2B5EF4-FFF2-40B4-BE49-F238E27FC236}">
                    <a16:creationId xmlns:a16="http://schemas.microsoft.com/office/drawing/2014/main" id="{0C703BAF-E234-4013-8391-0BB806D63C31}"/>
                  </a:ext>
                </a:extLst>
              </p:cNvPr>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985;p8">
                <a:extLst>
                  <a:ext uri="{FF2B5EF4-FFF2-40B4-BE49-F238E27FC236}">
                    <a16:creationId xmlns:a16="http://schemas.microsoft.com/office/drawing/2014/main" id="{433D2061-E3D3-11DF-9605-ABDDEF103F98}"/>
                  </a:ext>
                </a:extLst>
              </p:cNvPr>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986;p8">
                <a:extLst>
                  <a:ext uri="{FF2B5EF4-FFF2-40B4-BE49-F238E27FC236}">
                    <a16:creationId xmlns:a16="http://schemas.microsoft.com/office/drawing/2014/main" id="{E4DA47B6-3A51-A636-8C84-9D3EFC552F04}"/>
                  </a:ext>
                </a:extLst>
              </p:cNvPr>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987;p8">
                <a:extLst>
                  <a:ext uri="{FF2B5EF4-FFF2-40B4-BE49-F238E27FC236}">
                    <a16:creationId xmlns:a16="http://schemas.microsoft.com/office/drawing/2014/main" id="{BCC5C774-08A0-E71D-9A3A-348BE5B0E0E5}"/>
                  </a:ext>
                </a:extLst>
              </p:cNvPr>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988;p8">
                <a:extLst>
                  <a:ext uri="{FF2B5EF4-FFF2-40B4-BE49-F238E27FC236}">
                    <a16:creationId xmlns:a16="http://schemas.microsoft.com/office/drawing/2014/main" id="{9B87B195-42AF-C0F6-DFAE-FA355E06F017}"/>
                  </a:ext>
                </a:extLst>
              </p:cNvPr>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989;p8">
                <a:extLst>
                  <a:ext uri="{FF2B5EF4-FFF2-40B4-BE49-F238E27FC236}">
                    <a16:creationId xmlns:a16="http://schemas.microsoft.com/office/drawing/2014/main" id="{68BF650E-EC56-42B3-D212-E9AC01EDEE47}"/>
                  </a:ext>
                </a:extLst>
              </p:cNvPr>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990;p8">
                <a:extLst>
                  <a:ext uri="{FF2B5EF4-FFF2-40B4-BE49-F238E27FC236}">
                    <a16:creationId xmlns:a16="http://schemas.microsoft.com/office/drawing/2014/main" id="{1D973F8D-FA38-AD88-B34F-98AC6DFB0712}"/>
                  </a:ext>
                </a:extLst>
              </p:cNvPr>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991;p8">
                <a:extLst>
                  <a:ext uri="{FF2B5EF4-FFF2-40B4-BE49-F238E27FC236}">
                    <a16:creationId xmlns:a16="http://schemas.microsoft.com/office/drawing/2014/main" id="{E5A49DA4-D200-61D6-6831-768922D6CD6B}"/>
                  </a:ext>
                </a:extLst>
              </p:cNvPr>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992;p8">
                <a:extLst>
                  <a:ext uri="{FF2B5EF4-FFF2-40B4-BE49-F238E27FC236}">
                    <a16:creationId xmlns:a16="http://schemas.microsoft.com/office/drawing/2014/main" id="{23CBEB57-93E5-E350-656A-3BF777CD6288}"/>
                  </a:ext>
                </a:extLst>
              </p:cNvPr>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993;p8">
                <a:extLst>
                  <a:ext uri="{FF2B5EF4-FFF2-40B4-BE49-F238E27FC236}">
                    <a16:creationId xmlns:a16="http://schemas.microsoft.com/office/drawing/2014/main" id="{F5955673-A9E1-8A1D-5A25-18A6926C363A}"/>
                  </a:ext>
                </a:extLst>
              </p:cNvPr>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994;p8">
                <a:extLst>
                  <a:ext uri="{FF2B5EF4-FFF2-40B4-BE49-F238E27FC236}">
                    <a16:creationId xmlns:a16="http://schemas.microsoft.com/office/drawing/2014/main" id="{E7CE5874-8424-B11F-CF4C-8C33F2716CE8}"/>
                  </a:ext>
                </a:extLst>
              </p:cNvPr>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995;p8">
                <a:extLst>
                  <a:ext uri="{FF2B5EF4-FFF2-40B4-BE49-F238E27FC236}">
                    <a16:creationId xmlns:a16="http://schemas.microsoft.com/office/drawing/2014/main" id="{E38FA004-3AB0-752C-C6CC-2882A41023A4}"/>
                  </a:ext>
                </a:extLst>
              </p:cNvPr>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996;p8">
                <a:extLst>
                  <a:ext uri="{FF2B5EF4-FFF2-40B4-BE49-F238E27FC236}">
                    <a16:creationId xmlns:a16="http://schemas.microsoft.com/office/drawing/2014/main" id="{1F2B27E1-ED7B-B9DA-242B-A3B24426759B}"/>
                  </a:ext>
                </a:extLst>
              </p:cNvPr>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997;p8">
                <a:extLst>
                  <a:ext uri="{FF2B5EF4-FFF2-40B4-BE49-F238E27FC236}">
                    <a16:creationId xmlns:a16="http://schemas.microsoft.com/office/drawing/2014/main" id="{969E46EB-3250-0AA2-04FA-32EA58E25F15}"/>
                  </a:ext>
                </a:extLst>
              </p:cNvPr>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998;p8">
                <a:extLst>
                  <a:ext uri="{FF2B5EF4-FFF2-40B4-BE49-F238E27FC236}">
                    <a16:creationId xmlns:a16="http://schemas.microsoft.com/office/drawing/2014/main" id="{638C5D13-6EE5-769B-D3A0-7AC38D5627A5}"/>
                  </a:ext>
                </a:extLst>
              </p:cNvPr>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999;p8">
                <a:extLst>
                  <a:ext uri="{FF2B5EF4-FFF2-40B4-BE49-F238E27FC236}">
                    <a16:creationId xmlns:a16="http://schemas.microsoft.com/office/drawing/2014/main" id="{9E2408E6-FB76-BBB2-C86B-7DBBA8DDF64B}"/>
                  </a:ext>
                </a:extLst>
              </p:cNvPr>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000;p8">
                <a:extLst>
                  <a:ext uri="{FF2B5EF4-FFF2-40B4-BE49-F238E27FC236}">
                    <a16:creationId xmlns:a16="http://schemas.microsoft.com/office/drawing/2014/main" id="{43D599EC-638E-1151-E23D-DF105BDB41B1}"/>
                  </a:ext>
                </a:extLst>
              </p:cNvPr>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001;p8">
                <a:extLst>
                  <a:ext uri="{FF2B5EF4-FFF2-40B4-BE49-F238E27FC236}">
                    <a16:creationId xmlns:a16="http://schemas.microsoft.com/office/drawing/2014/main" id="{2AC0067B-0148-FF98-1F75-880B48214863}"/>
                  </a:ext>
                </a:extLst>
              </p:cNvPr>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002;p8">
                <a:extLst>
                  <a:ext uri="{FF2B5EF4-FFF2-40B4-BE49-F238E27FC236}">
                    <a16:creationId xmlns:a16="http://schemas.microsoft.com/office/drawing/2014/main" id="{37D6CBB2-36A9-CE69-FD93-C68B06C5A17C}"/>
                  </a:ext>
                </a:extLst>
              </p:cNvPr>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003;p8">
                <a:extLst>
                  <a:ext uri="{FF2B5EF4-FFF2-40B4-BE49-F238E27FC236}">
                    <a16:creationId xmlns:a16="http://schemas.microsoft.com/office/drawing/2014/main" id="{90D461BD-A8F6-80D1-F636-5DE191347EF0}"/>
                  </a:ext>
                </a:extLst>
              </p:cNvPr>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004;p8">
                <a:extLst>
                  <a:ext uri="{FF2B5EF4-FFF2-40B4-BE49-F238E27FC236}">
                    <a16:creationId xmlns:a16="http://schemas.microsoft.com/office/drawing/2014/main" id="{6F1E7DC3-1C32-4031-BBD4-F1DF1E91FAD3}"/>
                  </a:ext>
                </a:extLst>
              </p:cNvPr>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005;p8">
                <a:extLst>
                  <a:ext uri="{FF2B5EF4-FFF2-40B4-BE49-F238E27FC236}">
                    <a16:creationId xmlns:a16="http://schemas.microsoft.com/office/drawing/2014/main" id="{F777BFD6-D765-0FD6-CBD0-12C35C67D928}"/>
                  </a:ext>
                </a:extLst>
              </p:cNvPr>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006;p8">
                <a:extLst>
                  <a:ext uri="{FF2B5EF4-FFF2-40B4-BE49-F238E27FC236}">
                    <a16:creationId xmlns:a16="http://schemas.microsoft.com/office/drawing/2014/main" id="{2551845A-DA92-047C-AF17-C17E976B09DC}"/>
                  </a:ext>
                </a:extLst>
              </p:cNvPr>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007;p8">
                <a:extLst>
                  <a:ext uri="{FF2B5EF4-FFF2-40B4-BE49-F238E27FC236}">
                    <a16:creationId xmlns:a16="http://schemas.microsoft.com/office/drawing/2014/main" id="{A45BD2F8-5A15-947F-F3A4-BEAB2A1F9ECA}"/>
                  </a:ext>
                </a:extLst>
              </p:cNvPr>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008;p8">
                <a:extLst>
                  <a:ext uri="{FF2B5EF4-FFF2-40B4-BE49-F238E27FC236}">
                    <a16:creationId xmlns:a16="http://schemas.microsoft.com/office/drawing/2014/main" id="{CEEB23D9-7A6C-5B12-F857-EDACD1C28BD7}"/>
                  </a:ext>
                </a:extLst>
              </p:cNvPr>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5009;p8">
                <a:extLst>
                  <a:ext uri="{FF2B5EF4-FFF2-40B4-BE49-F238E27FC236}">
                    <a16:creationId xmlns:a16="http://schemas.microsoft.com/office/drawing/2014/main" id="{29BD4FD0-FCC7-240A-81B5-70A695DF406E}"/>
                  </a:ext>
                </a:extLst>
              </p:cNvPr>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5010;p8">
                <a:extLst>
                  <a:ext uri="{FF2B5EF4-FFF2-40B4-BE49-F238E27FC236}">
                    <a16:creationId xmlns:a16="http://schemas.microsoft.com/office/drawing/2014/main" id="{B2C39ADC-B7AA-218A-F716-4D3A62686D7C}"/>
                  </a:ext>
                </a:extLst>
              </p:cNvPr>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5011;p8">
                <a:extLst>
                  <a:ext uri="{FF2B5EF4-FFF2-40B4-BE49-F238E27FC236}">
                    <a16:creationId xmlns:a16="http://schemas.microsoft.com/office/drawing/2014/main" id="{B1929799-E8B1-E4C2-992A-330EEBD32E96}"/>
                  </a:ext>
                </a:extLst>
              </p:cNvPr>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5012;p8">
                <a:extLst>
                  <a:ext uri="{FF2B5EF4-FFF2-40B4-BE49-F238E27FC236}">
                    <a16:creationId xmlns:a16="http://schemas.microsoft.com/office/drawing/2014/main" id="{A0C79DCA-4AED-09B2-13D8-3429DC8F631C}"/>
                  </a:ext>
                </a:extLst>
              </p:cNvPr>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5013;p8">
                <a:extLst>
                  <a:ext uri="{FF2B5EF4-FFF2-40B4-BE49-F238E27FC236}">
                    <a16:creationId xmlns:a16="http://schemas.microsoft.com/office/drawing/2014/main" id="{9286AADF-3AA4-864D-1923-CFE41D0F5CE5}"/>
                  </a:ext>
                </a:extLst>
              </p:cNvPr>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5014;p8">
                <a:extLst>
                  <a:ext uri="{FF2B5EF4-FFF2-40B4-BE49-F238E27FC236}">
                    <a16:creationId xmlns:a16="http://schemas.microsoft.com/office/drawing/2014/main" id="{9BDDB2E2-00D8-5B44-85A4-7A2D99937758}"/>
                  </a:ext>
                </a:extLst>
              </p:cNvPr>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5015;p8">
                <a:extLst>
                  <a:ext uri="{FF2B5EF4-FFF2-40B4-BE49-F238E27FC236}">
                    <a16:creationId xmlns:a16="http://schemas.microsoft.com/office/drawing/2014/main" id="{34BA9B4F-D8FE-F1AD-C2B9-7D24E4A92DF9}"/>
                  </a:ext>
                </a:extLst>
              </p:cNvPr>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5016;p8">
                <a:extLst>
                  <a:ext uri="{FF2B5EF4-FFF2-40B4-BE49-F238E27FC236}">
                    <a16:creationId xmlns:a16="http://schemas.microsoft.com/office/drawing/2014/main" id="{5614AAD5-4703-795C-5E7D-A74301B26B91}"/>
                  </a:ext>
                </a:extLst>
              </p:cNvPr>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5017;p8">
                <a:extLst>
                  <a:ext uri="{FF2B5EF4-FFF2-40B4-BE49-F238E27FC236}">
                    <a16:creationId xmlns:a16="http://schemas.microsoft.com/office/drawing/2014/main" id="{D21B9281-B725-0850-FE11-208E7FE872A2}"/>
                  </a:ext>
                </a:extLst>
              </p:cNvPr>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5018;p8">
                <a:extLst>
                  <a:ext uri="{FF2B5EF4-FFF2-40B4-BE49-F238E27FC236}">
                    <a16:creationId xmlns:a16="http://schemas.microsoft.com/office/drawing/2014/main" id="{F5E5C44F-1D22-C9F0-4A5E-552FD59A8206}"/>
                  </a:ext>
                </a:extLst>
              </p:cNvPr>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5019;p8">
                <a:extLst>
                  <a:ext uri="{FF2B5EF4-FFF2-40B4-BE49-F238E27FC236}">
                    <a16:creationId xmlns:a16="http://schemas.microsoft.com/office/drawing/2014/main" id="{34BBEE39-E4FB-49A3-E413-7F7682FDCF55}"/>
                  </a:ext>
                </a:extLst>
              </p:cNvPr>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5020;p8">
                <a:extLst>
                  <a:ext uri="{FF2B5EF4-FFF2-40B4-BE49-F238E27FC236}">
                    <a16:creationId xmlns:a16="http://schemas.microsoft.com/office/drawing/2014/main" id="{C41D622A-F298-6270-234F-B3039FE8B0E3}"/>
                  </a:ext>
                </a:extLst>
              </p:cNvPr>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5021;p8">
                <a:extLst>
                  <a:ext uri="{FF2B5EF4-FFF2-40B4-BE49-F238E27FC236}">
                    <a16:creationId xmlns:a16="http://schemas.microsoft.com/office/drawing/2014/main" id="{EC76E08B-18CC-8E8A-113B-485870081A22}"/>
                  </a:ext>
                </a:extLst>
              </p:cNvPr>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5022;p8">
                <a:extLst>
                  <a:ext uri="{FF2B5EF4-FFF2-40B4-BE49-F238E27FC236}">
                    <a16:creationId xmlns:a16="http://schemas.microsoft.com/office/drawing/2014/main" id="{B5A92417-7EAC-8BDE-9CC3-C94D4309ED3E}"/>
                  </a:ext>
                </a:extLst>
              </p:cNvPr>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5023;p8">
                <a:extLst>
                  <a:ext uri="{FF2B5EF4-FFF2-40B4-BE49-F238E27FC236}">
                    <a16:creationId xmlns:a16="http://schemas.microsoft.com/office/drawing/2014/main" id="{4C370234-906D-B11A-EE2A-967EE3895C93}"/>
                  </a:ext>
                </a:extLst>
              </p:cNvPr>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5024;p8">
                <a:extLst>
                  <a:ext uri="{FF2B5EF4-FFF2-40B4-BE49-F238E27FC236}">
                    <a16:creationId xmlns:a16="http://schemas.microsoft.com/office/drawing/2014/main" id="{C6F1776B-5E95-D5CC-0646-A514A21DC126}"/>
                  </a:ext>
                </a:extLst>
              </p:cNvPr>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5025;p8">
                <a:extLst>
                  <a:ext uri="{FF2B5EF4-FFF2-40B4-BE49-F238E27FC236}">
                    <a16:creationId xmlns:a16="http://schemas.microsoft.com/office/drawing/2014/main" id="{E2768FCA-E9A7-22F6-C220-813B8B4744BB}"/>
                  </a:ext>
                </a:extLst>
              </p:cNvPr>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5026;p8">
                <a:extLst>
                  <a:ext uri="{FF2B5EF4-FFF2-40B4-BE49-F238E27FC236}">
                    <a16:creationId xmlns:a16="http://schemas.microsoft.com/office/drawing/2014/main" id="{8D5FB972-937D-C0C2-421A-05C49BE732C3}"/>
                  </a:ext>
                </a:extLst>
              </p:cNvPr>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5027;p8">
                <a:extLst>
                  <a:ext uri="{FF2B5EF4-FFF2-40B4-BE49-F238E27FC236}">
                    <a16:creationId xmlns:a16="http://schemas.microsoft.com/office/drawing/2014/main" id="{0A38D857-8818-073D-A740-FBB689DBCB3B}"/>
                  </a:ext>
                </a:extLst>
              </p:cNvPr>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5028;p8">
                <a:extLst>
                  <a:ext uri="{FF2B5EF4-FFF2-40B4-BE49-F238E27FC236}">
                    <a16:creationId xmlns:a16="http://schemas.microsoft.com/office/drawing/2014/main" id="{DC9824B8-B0CA-BDDC-8D96-9516354E1EA3}"/>
                  </a:ext>
                </a:extLst>
              </p:cNvPr>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5029;p8">
                <a:extLst>
                  <a:ext uri="{FF2B5EF4-FFF2-40B4-BE49-F238E27FC236}">
                    <a16:creationId xmlns:a16="http://schemas.microsoft.com/office/drawing/2014/main" id="{59B5EB1E-4B21-DC78-91C2-B98A616D915F}"/>
                  </a:ext>
                </a:extLst>
              </p:cNvPr>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5030;p8">
                <a:extLst>
                  <a:ext uri="{FF2B5EF4-FFF2-40B4-BE49-F238E27FC236}">
                    <a16:creationId xmlns:a16="http://schemas.microsoft.com/office/drawing/2014/main" id="{38E0EA2B-35C0-91FA-5B46-9867200E3E7B}"/>
                  </a:ext>
                </a:extLst>
              </p:cNvPr>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5031;p8">
                <a:extLst>
                  <a:ext uri="{FF2B5EF4-FFF2-40B4-BE49-F238E27FC236}">
                    <a16:creationId xmlns:a16="http://schemas.microsoft.com/office/drawing/2014/main" id="{08110785-CF31-70FC-22D2-B381FA437ABE}"/>
                  </a:ext>
                </a:extLst>
              </p:cNvPr>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5032;p8">
                <a:extLst>
                  <a:ext uri="{FF2B5EF4-FFF2-40B4-BE49-F238E27FC236}">
                    <a16:creationId xmlns:a16="http://schemas.microsoft.com/office/drawing/2014/main" id="{E4C7A984-D2D3-5B02-3FDC-49ABB9882C6A}"/>
                  </a:ext>
                </a:extLst>
              </p:cNvPr>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5033;p8">
                <a:extLst>
                  <a:ext uri="{FF2B5EF4-FFF2-40B4-BE49-F238E27FC236}">
                    <a16:creationId xmlns:a16="http://schemas.microsoft.com/office/drawing/2014/main" id="{FED094DC-C266-38B1-7159-45FD8A57B412}"/>
                  </a:ext>
                </a:extLst>
              </p:cNvPr>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5034;p8">
                <a:extLst>
                  <a:ext uri="{FF2B5EF4-FFF2-40B4-BE49-F238E27FC236}">
                    <a16:creationId xmlns:a16="http://schemas.microsoft.com/office/drawing/2014/main" id="{DB687FEC-2E40-C2B2-756D-8EA77FC8E93E}"/>
                  </a:ext>
                </a:extLst>
              </p:cNvPr>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5035;p8">
                <a:extLst>
                  <a:ext uri="{FF2B5EF4-FFF2-40B4-BE49-F238E27FC236}">
                    <a16:creationId xmlns:a16="http://schemas.microsoft.com/office/drawing/2014/main" id="{B580D5F5-A141-531C-B1B4-C46109C6FD45}"/>
                  </a:ext>
                </a:extLst>
              </p:cNvPr>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5036;p8">
                <a:extLst>
                  <a:ext uri="{FF2B5EF4-FFF2-40B4-BE49-F238E27FC236}">
                    <a16:creationId xmlns:a16="http://schemas.microsoft.com/office/drawing/2014/main" id="{F9D342B6-DD75-C48B-0ED0-EFB4F9F7DDF6}"/>
                  </a:ext>
                </a:extLst>
              </p:cNvPr>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5037;p8">
                <a:extLst>
                  <a:ext uri="{FF2B5EF4-FFF2-40B4-BE49-F238E27FC236}">
                    <a16:creationId xmlns:a16="http://schemas.microsoft.com/office/drawing/2014/main" id="{0B9B35D1-27CB-68CC-BAB6-D7FE0C141948}"/>
                  </a:ext>
                </a:extLst>
              </p:cNvPr>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5038;p8">
                <a:extLst>
                  <a:ext uri="{FF2B5EF4-FFF2-40B4-BE49-F238E27FC236}">
                    <a16:creationId xmlns:a16="http://schemas.microsoft.com/office/drawing/2014/main" id="{DD9B6A70-8FF9-4277-8B1C-559BC6596A3B}"/>
                  </a:ext>
                </a:extLst>
              </p:cNvPr>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5039;p8">
                <a:extLst>
                  <a:ext uri="{FF2B5EF4-FFF2-40B4-BE49-F238E27FC236}">
                    <a16:creationId xmlns:a16="http://schemas.microsoft.com/office/drawing/2014/main" id="{60FB448B-FDDE-FCE4-4C1A-8955A4B4E270}"/>
                  </a:ext>
                </a:extLst>
              </p:cNvPr>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5040;p8">
                <a:extLst>
                  <a:ext uri="{FF2B5EF4-FFF2-40B4-BE49-F238E27FC236}">
                    <a16:creationId xmlns:a16="http://schemas.microsoft.com/office/drawing/2014/main" id="{47FA9D35-7D98-01C8-50AB-776DE81B63B4}"/>
                  </a:ext>
                </a:extLst>
              </p:cNvPr>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5041;p8">
                <a:extLst>
                  <a:ext uri="{FF2B5EF4-FFF2-40B4-BE49-F238E27FC236}">
                    <a16:creationId xmlns:a16="http://schemas.microsoft.com/office/drawing/2014/main" id="{4ACA5609-74FD-6B69-1607-5081A9243CB0}"/>
                  </a:ext>
                </a:extLst>
              </p:cNvPr>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5042;p8">
                <a:extLst>
                  <a:ext uri="{FF2B5EF4-FFF2-40B4-BE49-F238E27FC236}">
                    <a16:creationId xmlns:a16="http://schemas.microsoft.com/office/drawing/2014/main" id="{25A6DE87-67F9-8172-2054-BA7E3D1D1742}"/>
                  </a:ext>
                </a:extLst>
              </p:cNvPr>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5043;p8">
                <a:extLst>
                  <a:ext uri="{FF2B5EF4-FFF2-40B4-BE49-F238E27FC236}">
                    <a16:creationId xmlns:a16="http://schemas.microsoft.com/office/drawing/2014/main" id="{A906A3D4-10AE-0CC4-C58B-F18B131F6B3F}"/>
                  </a:ext>
                </a:extLst>
              </p:cNvPr>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5044;p8">
                <a:extLst>
                  <a:ext uri="{FF2B5EF4-FFF2-40B4-BE49-F238E27FC236}">
                    <a16:creationId xmlns:a16="http://schemas.microsoft.com/office/drawing/2014/main" id="{ED052289-FCD8-E787-A4F2-D00513B15EE6}"/>
                  </a:ext>
                </a:extLst>
              </p:cNvPr>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5045;p8">
                <a:extLst>
                  <a:ext uri="{FF2B5EF4-FFF2-40B4-BE49-F238E27FC236}">
                    <a16:creationId xmlns:a16="http://schemas.microsoft.com/office/drawing/2014/main" id="{2E06B427-3A7A-6078-4504-94A983C52810}"/>
                  </a:ext>
                </a:extLst>
              </p:cNvPr>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5046;p8">
                <a:extLst>
                  <a:ext uri="{FF2B5EF4-FFF2-40B4-BE49-F238E27FC236}">
                    <a16:creationId xmlns:a16="http://schemas.microsoft.com/office/drawing/2014/main" id="{912DB3B4-CE36-77CA-8D00-4CA8879C8C75}"/>
                  </a:ext>
                </a:extLst>
              </p:cNvPr>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5047;p8">
                <a:extLst>
                  <a:ext uri="{FF2B5EF4-FFF2-40B4-BE49-F238E27FC236}">
                    <a16:creationId xmlns:a16="http://schemas.microsoft.com/office/drawing/2014/main" id="{7615D9DE-7027-E2E1-498C-292A62D87C68}"/>
                  </a:ext>
                </a:extLst>
              </p:cNvPr>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5048;p8">
                <a:extLst>
                  <a:ext uri="{FF2B5EF4-FFF2-40B4-BE49-F238E27FC236}">
                    <a16:creationId xmlns:a16="http://schemas.microsoft.com/office/drawing/2014/main" id="{BE2CF57D-CB50-1867-0E5E-DE9E57BB7D5B}"/>
                  </a:ext>
                </a:extLst>
              </p:cNvPr>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5049;p8">
                <a:extLst>
                  <a:ext uri="{FF2B5EF4-FFF2-40B4-BE49-F238E27FC236}">
                    <a16:creationId xmlns:a16="http://schemas.microsoft.com/office/drawing/2014/main" id="{F6F724C5-04AE-D17D-593F-4816767A8212}"/>
                  </a:ext>
                </a:extLst>
              </p:cNvPr>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5050;p8">
                <a:extLst>
                  <a:ext uri="{FF2B5EF4-FFF2-40B4-BE49-F238E27FC236}">
                    <a16:creationId xmlns:a16="http://schemas.microsoft.com/office/drawing/2014/main" id="{7307F70D-94D5-72D7-0A17-1C4358ED3658}"/>
                  </a:ext>
                </a:extLst>
              </p:cNvPr>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5051;p8">
                <a:extLst>
                  <a:ext uri="{FF2B5EF4-FFF2-40B4-BE49-F238E27FC236}">
                    <a16:creationId xmlns:a16="http://schemas.microsoft.com/office/drawing/2014/main" id="{FFF6D97B-7E0B-847E-DE96-A674F8F45241}"/>
                  </a:ext>
                </a:extLst>
              </p:cNvPr>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5052;p8">
                <a:extLst>
                  <a:ext uri="{FF2B5EF4-FFF2-40B4-BE49-F238E27FC236}">
                    <a16:creationId xmlns:a16="http://schemas.microsoft.com/office/drawing/2014/main" id="{25432554-A87C-5A57-D8FF-4500CA320094}"/>
                  </a:ext>
                </a:extLst>
              </p:cNvPr>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5053;p8">
                <a:extLst>
                  <a:ext uri="{FF2B5EF4-FFF2-40B4-BE49-F238E27FC236}">
                    <a16:creationId xmlns:a16="http://schemas.microsoft.com/office/drawing/2014/main" id="{89F4EE14-B494-081C-D9ED-6AF3D5B8023B}"/>
                  </a:ext>
                </a:extLst>
              </p:cNvPr>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5054;p8">
                <a:extLst>
                  <a:ext uri="{FF2B5EF4-FFF2-40B4-BE49-F238E27FC236}">
                    <a16:creationId xmlns:a16="http://schemas.microsoft.com/office/drawing/2014/main" id="{0FBE7862-01E0-F583-25C5-DB294BBE23FD}"/>
                  </a:ext>
                </a:extLst>
              </p:cNvPr>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5055;p8">
                <a:extLst>
                  <a:ext uri="{FF2B5EF4-FFF2-40B4-BE49-F238E27FC236}">
                    <a16:creationId xmlns:a16="http://schemas.microsoft.com/office/drawing/2014/main" id="{80E54963-3E51-238C-A173-3FFA2D3D34E3}"/>
                  </a:ext>
                </a:extLst>
              </p:cNvPr>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5056;p8">
                <a:extLst>
                  <a:ext uri="{FF2B5EF4-FFF2-40B4-BE49-F238E27FC236}">
                    <a16:creationId xmlns:a16="http://schemas.microsoft.com/office/drawing/2014/main" id="{59066C64-C01F-C8D3-AB4F-C6315524FD29}"/>
                  </a:ext>
                </a:extLst>
              </p:cNvPr>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5057;p8">
                <a:extLst>
                  <a:ext uri="{FF2B5EF4-FFF2-40B4-BE49-F238E27FC236}">
                    <a16:creationId xmlns:a16="http://schemas.microsoft.com/office/drawing/2014/main" id="{89C8A336-6BC3-A5EA-48CD-6EDEBF1F70C8}"/>
                  </a:ext>
                </a:extLst>
              </p:cNvPr>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5058;p8">
                <a:extLst>
                  <a:ext uri="{FF2B5EF4-FFF2-40B4-BE49-F238E27FC236}">
                    <a16:creationId xmlns:a16="http://schemas.microsoft.com/office/drawing/2014/main" id="{35E4CD02-E846-E863-E4F9-0BF55BE7DAF3}"/>
                  </a:ext>
                </a:extLst>
              </p:cNvPr>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5059;p8">
                <a:extLst>
                  <a:ext uri="{FF2B5EF4-FFF2-40B4-BE49-F238E27FC236}">
                    <a16:creationId xmlns:a16="http://schemas.microsoft.com/office/drawing/2014/main" id="{EAABE7BE-2872-EE1A-48AF-50E4FB1B17DB}"/>
                  </a:ext>
                </a:extLst>
              </p:cNvPr>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5060;p8">
                <a:extLst>
                  <a:ext uri="{FF2B5EF4-FFF2-40B4-BE49-F238E27FC236}">
                    <a16:creationId xmlns:a16="http://schemas.microsoft.com/office/drawing/2014/main" id="{5DF27A43-66F6-31D7-C783-E099428194AC}"/>
                  </a:ext>
                </a:extLst>
              </p:cNvPr>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5061;p8">
                <a:extLst>
                  <a:ext uri="{FF2B5EF4-FFF2-40B4-BE49-F238E27FC236}">
                    <a16:creationId xmlns:a16="http://schemas.microsoft.com/office/drawing/2014/main" id="{5004DD25-645F-6C8A-2BAA-481515A37E88}"/>
                  </a:ext>
                </a:extLst>
              </p:cNvPr>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5062;p8">
                <a:extLst>
                  <a:ext uri="{FF2B5EF4-FFF2-40B4-BE49-F238E27FC236}">
                    <a16:creationId xmlns:a16="http://schemas.microsoft.com/office/drawing/2014/main" id="{01DB9B20-3295-E977-A957-DB0E2BF3D9B2}"/>
                  </a:ext>
                </a:extLst>
              </p:cNvPr>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5063;p8">
                <a:extLst>
                  <a:ext uri="{FF2B5EF4-FFF2-40B4-BE49-F238E27FC236}">
                    <a16:creationId xmlns:a16="http://schemas.microsoft.com/office/drawing/2014/main" id="{6C484467-D6F5-405D-80AE-1F26F0CA1D80}"/>
                  </a:ext>
                </a:extLst>
              </p:cNvPr>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5064;p8">
                <a:extLst>
                  <a:ext uri="{FF2B5EF4-FFF2-40B4-BE49-F238E27FC236}">
                    <a16:creationId xmlns:a16="http://schemas.microsoft.com/office/drawing/2014/main" id="{7E0DB9E0-C850-25E1-2E2F-551EF096B1E1}"/>
                  </a:ext>
                </a:extLst>
              </p:cNvPr>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5065;p8">
                <a:extLst>
                  <a:ext uri="{FF2B5EF4-FFF2-40B4-BE49-F238E27FC236}">
                    <a16:creationId xmlns:a16="http://schemas.microsoft.com/office/drawing/2014/main" id="{DEE4DE99-71B5-54E0-ACFC-706349D1EAD9}"/>
                  </a:ext>
                </a:extLst>
              </p:cNvPr>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5066;p8">
                <a:extLst>
                  <a:ext uri="{FF2B5EF4-FFF2-40B4-BE49-F238E27FC236}">
                    <a16:creationId xmlns:a16="http://schemas.microsoft.com/office/drawing/2014/main" id="{65DC9E11-D8F2-11E9-CF77-72FFE74BC98D}"/>
                  </a:ext>
                </a:extLst>
              </p:cNvPr>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5067;p8">
                <a:extLst>
                  <a:ext uri="{FF2B5EF4-FFF2-40B4-BE49-F238E27FC236}">
                    <a16:creationId xmlns:a16="http://schemas.microsoft.com/office/drawing/2014/main" id="{40652E1F-EED2-2991-D8C6-0B2903F3C5D4}"/>
                  </a:ext>
                </a:extLst>
              </p:cNvPr>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5068;p8">
                <a:extLst>
                  <a:ext uri="{FF2B5EF4-FFF2-40B4-BE49-F238E27FC236}">
                    <a16:creationId xmlns:a16="http://schemas.microsoft.com/office/drawing/2014/main" id="{85909490-09AE-AFE4-2492-FCB715970D8F}"/>
                  </a:ext>
                </a:extLst>
              </p:cNvPr>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5069;p8">
                <a:extLst>
                  <a:ext uri="{FF2B5EF4-FFF2-40B4-BE49-F238E27FC236}">
                    <a16:creationId xmlns:a16="http://schemas.microsoft.com/office/drawing/2014/main" id="{92A5CC13-4AC1-0E2C-424F-A1D21C35DB39}"/>
                  </a:ext>
                </a:extLst>
              </p:cNvPr>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5070;p8">
                <a:extLst>
                  <a:ext uri="{FF2B5EF4-FFF2-40B4-BE49-F238E27FC236}">
                    <a16:creationId xmlns:a16="http://schemas.microsoft.com/office/drawing/2014/main" id="{1005ACAC-23CC-A5AC-3443-F2613DD20E08}"/>
                  </a:ext>
                </a:extLst>
              </p:cNvPr>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5071;p8">
                <a:extLst>
                  <a:ext uri="{FF2B5EF4-FFF2-40B4-BE49-F238E27FC236}">
                    <a16:creationId xmlns:a16="http://schemas.microsoft.com/office/drawing/2014/main" id="{6D47C591-1F34-44B6-717C-2F5B9CFE6881}"/>
                  </a:ext>
                </a:extLst>
              </p:cNvPr>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5072;p8">
                <a:extLst>
                  <a:ext uri="{FF2B5EF4-FFF2-40B4-BE49-F238E27FC236}">
                    <a16:creationId xmlns:a16="http://schemas.microsoft.com/office/drawing/2014/main" id="{EF484AD9-8B42-8D66-EDB1-F2CCA8A91613}"/>
                  </a:ext>
                </a:extLst>
              </p:cNvPr>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5073;p8">
                <a:extLst>
                  <a:ext uri="{FF2B5EF4-FFF2-40B4-BE49-F238E27FC236}">
                    <a16:creationId xmlns:a16="http://schemas.microsoft.com/office/drawing/2014/main" id="{91F92A8D-37C6-DD11-9712-A561250364AB}"/>
                  </a:ext>
                </a:extLst>
              </p:cNvPr>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5074;p8">
                <a:extLst>
                  <a:ext uri="{FF2B5EF4-FFF2-40B4-BE49-F238E27FC236}">
                    <a16:creationId xmlns:a16="http://schemas.microsoft.com/office/drawing/2014/main" id="{1D54D067-3D70-A87E-69CC-2257999D98F6}"/>
                  </a:ext>
                </a:extLst>
              </p:cNvPr>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5075;p8">
                <a:extLst>
                  <a:ext uri="{FF2B5EF4-FFF2-40B4-BE49-F238E27FC236}">
                    <a16:creationId xmlns:a16="http://schemas.microsoft.com/office/drawing/2014/main" id="{F1C68266-A581-452B-52F8-5E72F4FD3AAE}"/>
                  </a:ext>
                </a:extLst>
              </p:cNvPr>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5076;p8">
                <a:extLst>
                  <a:ext uri="{FF2B5EF4-FFF2-40B4-BE49-F238E27FC236}">
                    <a16:creationId xmlns:a16="http://schemas.microsoft.com/office/drawing/2014/main" id="{3607F53B-C3C6-F178-32CA-C44FB671F789}"/>
                  </a:ext>
                </a:extLst>
              </p:cNvPr>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5077;p8">
                <a:extLst>
                  <a:ext uri="{FF2B5EF4-FFF2-40B4-BE49-F238E27FC236}">
                    <a16:creationId xmlns:a16="http://schemas.microsoft.com/office/drawing/2014/main" id="{54BF6506-D173-2D75-955F-F836E51043C0}"/>
                  </a:ext>
                </a:extLst>
              </p:cNvPr>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5078;p8">
                <a:extLst>
                  <a:ext uri="{FF2B5EF4-FFF2-40B4-BE49-F238E27FC236}">
                    <a16:creationId xmlns:a16="http://schemas.microsoft.com/office/drawing/2014/main" id="{4C00BBB9-0A02-E384-34D0-DB23F0278BAB}"/>
                  </a:ext>
                </a:extLst>
              </p:cNvPr>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5079;p8">
                <a:extLst>
                  <a:ext uri="{FF2B5EF4-FFF2-40B4-BE49-F238E27FC236}">
                    <a16:creationId xmlns:a16="http://schemas.microsoft.com/office/drawing/2014/main" id="{C37E29AA-EF54-0774-5AED-CB8111363F88}"/>
                  </a:ext>
                </a:extLst>
              </p:cNvPr>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5080;p8">
                <a:extLst>
                  <a:ext uri="{FF2B5EF4-FFF2-40B4-BE49-F238E27FC236}">
                    <a16:creationId xmlns:a16="http://schemas.microsoft.com/office/drawing/2014/main" id="{F33F2EF1-A730-63E2-C2CA-E1D6DEBFAAF3}"/>
                  </a:ext>
                </a:extLst>
              </p:cNvPr>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5081;p8">
                <a:extLst>
                  <a:ext uri="{FF2B5EF4-FFF2-40B4-BE49-F238E27FC236}">
                    <a16:creationId xmlns:a16="http://schemas.microsoft.com/office/drawing/2014/main" id="{D005414A-09EA-3179-95B3-7BE2D6154EAB}"/>
                  </a:ext>
                </a:extLst>
              </p:cNvPr>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5082;p8">
                <a:extLst>
                  <a:ext uri="{FF2B5EF4-FFF2-40B4-BE49-F238E27FC236}">
                    <a16:creationId xmlns:a16="http://schemas.microsoft.com/office/drawing/2014/main" id="{E38ABE2D-5242-2116-1E72-313F784D7FD1}"/>
                  </a:ext>
                </a:extLst>
              </p:cNvPr>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5083;p8">
                <a:extLst>
                  <a:ext uri="{FF2B5EF4-FFF2-40B4-BE49-F238E27FC236}">
                    <a16:creationId xmlns:a16="http://schemas.microsoft.com/office/drawing/2014/main" id="{750EB02C-4EA8-757C-53BA-79671266769B}"/>
                  </a:ext>
                </a:extLst>
              </p:cNvPr>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5084;p8">
                <a:extLst>
                  <a:ext uri="{FF2B5EF4-FFF2-40B4-BE49-F238E27FC236}">
                    <a16:creationId xmlns:a16="http://schemas.microsoft.com/office/drawing/2014/main" id="{911E19DA-F53D-9D67-5D40-797E2FF87E81}"/>
                  </a:ext>
                </a:extLst>
              </p:cNvPr>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5085;p8">
                <a:extLst>
                  <a:ext uri="{FF2B5EF4-FFF2-40B4-BE49-F238E27FC236}">
                    <a16:creationId xmlns:a16="http://schemas.microsoft.com/office/drawing/2014/main" id="{E9E8EF6E-C8F5-7A95-8BC9-6E8D6D290F22}"/>
                  </a:ext>
                </a:extLst>
              </p:cNvPr>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5086;p8">
                <a:extLst>
                  <a:ext uri="{FF2B5EF4-FFF2-40B4-BE49-F238E27FC236}">
                    <a16:creationId xmlns:a16="http://schemas.microsoft.com/office/drawing/2014/main" id="{EBFA3A9C-00F0-630E-11A2-7CB1B70A600B}"/>
                  </a:ext>
                </a:extLst>
              </p:cNvPr>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5087;p8">
                <a:extLst>
                  <a:ext uri="{FF2B5EF4-FFF2-40B4-BE49-F238E27FC236}">
                    <a16:creationId xmlns:a16="http://schemas.microsoft.com/office/drawing/2014/main" id="{C7E2324E-DAD4-2D8C-4AE3-5D5DE1386FC6}"/>
                  </a:ext>
                </a:extLst>
              </p:cNvPr>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5088;p8">
                <a:extLst>
                  <a:ext uri="{FF2B5EF4-FFF2-40B4-BE49-F238E27FC236}">
                    <a16:creationId xmlns:a16="http://schemas.microsoft.com/office/drawing/2014/main" id="{E090326C-F5A6-111A-D154-5A95FB993C8D}"/>
                  </a:ext>
                </a:extLst>
              </p:cNvPr>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5089;p8">
                <a:extLst>
                  <a:ext uri="{FF2B5EF4-FFF2-40B4-BE49-F238E27FC236}">
                    <a16:creationId xmlns:a16="http://schemas.microsoft.com/office/drawing/2014/main" id="{43B49C15-C0DA-EA32-5E7A-2431D000558A}"/>
                  </a:ext>
                </a:extLst>
              </p:cNvPr>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5090;p8">
                <a:extLst>
                  <a:ext uri="{FF2B5EF4-FFF2-40B4-BE49-F238E27FC236}">
                    <a16:creationId xmlns:a16="http://schemas.microsoft.com/office/drawing/2014/main" id="{D8ADA6CF-4448-2154-AFDA-765B51ECBA44}"/>
                  </a:ext>
                </a:extLst>
              </p:cNvPr>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5091;p8">
                <a:extLst>
                  <a:ext uri="{FF2B5EF4-FFF2-40B4-BE49-F238E27FC236}">
                    <a16:creationId xmlns:a16="http://schemas.microsoft.com/office/drawing/2014/main" id="{2A567E5C-D66A-D1CC-181F-93BC9B06899C}"/>
                  </a:ext>
                </a:extLst>
              </p:cNvPr>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5092;p8">
                <a:extLst>
                  <a:ext uri="{FF2B5EF4-FFF2-40B4-BE49-F238E27FC236}">
                    <a16:creationId xmlns:a16="http://schemas.microsoft.com/office/drawing/2014/main" id="{20E0AD2B-2171-1444-3C66-64B3F8BAA0BF}"/>
                  </a:ext>
                </a:extLst>
              </p:cNvPr>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5093;p8">
                <a:extLst>
                  <a:ext uri="{FF2B5EF4-FFF2-40B4-BE49-F238E27FC236}">
                    <a16:creationId xmlns:a16="http://schemas.microsoft.com/office/drawing/2014/main" id="{5C393F38-0426-9DBA-8E73-E876CB678AB7}"/>
                  </a:ext>
                </a:extLst>
              </p:cNvPr>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5094;p8">
                <a:extLst>
                  <a:ext uri="{FF2B5EF4-FFF2-40B4-BE49-F238E27FC236}">
                    <a16:creationId xmlns:a16="http://schemas.microsoft.com/office/drawing/2014/main" id="{C91646B3-0940-4EB9-C188-6DC61566E3BA}"/>
                  </a:ext>
                </a:extLst>
              </p:cNvPr>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5095;p8">
                <a:extLst>
                  <a:ext uri="{FF2B5EF4-FFF2-40B4-BE49-F238E27FC236}">
                    <a16:creationId xmlns:a16="http://schemas.microsoft.com/office/drawing/2014/main" id="{B1A81D22-CD4E-0EB4-9A93-E8515D3C6201}"/>
                  </a:ext>
                </a:extLst>
              </p:cNvPr>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5096;p8">
                <a:extLst>
                  <a:ext uri="{FF2B5EF4-FFF2-40B4-BE49-F238E27FC236}">
                    <a16:creationId xmlns:a16="http://schemas.microsoft.com/office/drawing/2014/main" id="{9EC8EF63-7331-5E00-4C61-89D040A8B15C}"/>
                  </a:ext>
                </a:extLst>
              </p:cNvPr>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5097;p8">
                <a:extLst>
                  <a:ext uri="{FF2B5EF4-FFF2-40B4-BE49-F238E27FC236}">
                    <a16:creationId xmlns:a16="http://schemas.microsoft.com/office/drawing/2014/main" id="{4FAAD3D7-5CA2-AA5D-6AD2-436A11AB23D8}"/>
                  </a:ext>
                </a:extLst>
              </p:cNvPr>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5098;p8">
                <a:extLst>
                  <a:ext uri="{FF2B5EF4-FFF2-40B4-BE49-F238E27FC236}">
                    <a16:creationId xmlns:a16="http://schemas.microsoft.com/office/drawing/2014/main" id="{B08F7CB5-D816-26F5-E96D-8848D97CB3AF}"/>
                  </a:ext>
                </a:extLst>
              </p:cNvPr>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5099;p8">
                <a:extLst>
                  <a:ext uri="{FF2B5EF4-FFF2-40B4-BE49-F238E27FC236}">
                    <a16:creationId xmlns:a16="http://schemas.microsoft.com/office/drawing/2014/main" id="{00FC47AE-C993-B89F-5921-9C409CF3101D}"/>
                  </a:ext>
                </a:extLst>
              </p:cNvPr>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5100;p8">
                <a:extLst>
                  <a:ext uri="{FF2B5EF4-FFF2-40B4-BE49-F238E27FC236}">
                    <a16:creationId xmlns:a16="http://schemas.microsoft.com/office/drawing/2014/main" id="{E3C30AB6-5A65-7B75-1DB6-BF81BCBEA3CB}"/>
                  </a:ext>
                </a:extLst>
              </p:cNvPr>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5101;p8">
                <a:extLst>
                  <a:ext uri="{FF2B5EF4-FFF2-40B4-BE49-F238E27FC236}">
                    <a16:creationId xmlns:a16="http://schemas.microsoft.com/office/drawing/2014/main" id="{5C4FAC69-B48C-D937-DFE5-2DD13CDCA010}"/>
                  </a:ext>
                </a:extLst>
              </p:cNvPr>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5102;p8">
                <a:extLst>
                  <a:ext uri="{FF2B5EF4-FFF2-40B4-BE49-F238E27FC236}">
                    <a16:creationId xmlns:a16="http://schemas.microsoft.com/office/drawing/2014/main" id="{4A46367B-BD7F-B9D3-B0EA-61DA18B7A600}"/>
                  </a:ext>
                </a:extLst>
              </p:cNvPr>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5103;p8">
                <a:extLst>
                  <a:ext uri="{FF2B5EF4-FFF2-40B4-BE49-F238E27FC236}">
                    <a16:creationId xmlns:a16="http://schemas.microsoft.com/office/drawing/2014/main" id="{C2CF06BA-B593-9048-C319-2CD3326E424A}"/>
                  </a:ext>
                </a:extLst>
              </p:cNvPr>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5104;p8">
                <a:extLst>
                  <a:ext uri="{FF2B5EF4-FFF2-40B4-BE49-F238E27FC236}">
                    <a16:creationId xmlns:a16="http://schemas.microsoft.com/office/drawing/2014/main" id="{527CD353-B41E-CD5A-F013-046FEA54B557}"/>
                  </a:ext>
                </a:extLst>
              </p:cNvPr>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5105;p8">
                <a:extLst>
                  <a:ext uri="{FF2B5EF4-FFF2-40B4-BE49-F238E27FC236}">
                    <a16:creationId xmlns:a16="http://schemas.microsoft.com/office/drawing/2014/main" id="{20196DC4-68EE-5C0E-146B-6FD000635874}"/>
                  </a:ext>
                </a:extLst>
              </p:cNvPr>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5106;p8">
                <a:extLst>
                  <a:ext uri="{FF2B5EF4-FFF2-40B4-BE49-F238E27FC236}">
                    <a16:creationId xmlns:a16="http://schemas.microsoft.com/office/drawing/2014/main" id="{03F41978-9688-1076-2DEE-2FBD04C8E53D}"/>
                  </a:ext>
                </a:extLst>
              </p:cNvPr>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5107;p8">
                <a:extLst>
                  <a:ext uri="{FF2B5EF4-FFF2-40B4-BE49-F238E27FC236}">
                    <a16:creationId xmlns:a16="http://schemas.microsoft.com/office/drawing/2014/main" id="{B3A72AF8-C5B6-829A-40C8-E73E836B66C8}"/>
                  </a:ext>
                </a:extLst>
              </p:cNvPr>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5108;p8">
                <a:extLst>
                  <a:ext uri="{FF2B5EF4-FFF2-40B4-BE49-F238E27FC236}">
                    <a16:creationId xmlns:a16="http://schemas.microsoft.com/office/drawing/2014/main" id="{2166669F-6E97-13AC-9DB0-CD4C6F077FD8}"/>
                  </a:ext>
                </a:extLst>
              </p:cNvPr>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5109;p8">
                <a:extLst>
                  <a:ext uri="{FF2B5EF4-FFF2-40B4-BE49-F238E27FC236}">
                    <a16:creationId xmlns:a16="http://schemas.microsoft.com/office/drawing/2014/main" id="{D6643CC8-4773-3346-7A5B-72BF4F555AA3}"/>
                  </a:ext>
                </a:extLst>
              </p:cNvPr>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5110;p8">
                <a:extLst>
                  <a:ext uri="{FF2B5EF4-FFF2-40B4-BE49-F238E27FC236}">
                    <a16:creationId xmlns:a16="http://schemas.microsoft.com/office/drawing/2014/main" id="{A18FE7D2-2372-BE72-243D-C13B65069463}"/>
                  </a:ext>
                </a:extLst>
              </p:cNvPr>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5111;p8">
                <a:extLst>
                  <a:ext uri="{FF2B5EF4-FFF2-40B4-BE49-F238E27FC236}">
                    <a16:creationId xmlns:a16="http://schemas.microsoft.com/office/drawing/2014/main" id="{44350F9C-70C3-2749-6A92-AC8A895335E6}"/>
                  </a:ext>
                </a:extLst>
              </p:cNvPr>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5112;p8">
                <a:extLst>
                  <a:ext uri="{FF2B5EF4-FFF2-40B4-BE49-F238E27FC236}">
                    <a16:creationId xmlns:a16="http://schemas.microsoft.com/office/drawing/2014/main" id="{6DDBB098-38B5-93C1-B2BC-FAB6B98CF89A}"/>
                  </a:ext>
                </a:extLst>
              </p:cNvPr>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5113;p8">
                <a:extLst>
                  <a:ext uri="{FF2B5EF4-FFF2-40B4-BE49-F238E27FC236}">
                    <a16:creationId xmlns:a16="http://schemas.microsoft.com/office/drawing/2014/main" id="{CAD47AA6-E33C-D115-B871-74C0A7B0BAC9}"/>
                  </a:ext>
                </a:extLst>
              </p:cNvPr>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5114;p8">
                <a:extLst>
                  <a:ext uri="{FF2B5EF4-FFF2-40B4-BE49-F238E27FC236}">
                    <a16:creationId xmlns:a16="http://schemas.microsoft.com/office/drawing/2014/main" id="{028F3B89-3952-002F-3B01-327A5AA5FAC3}"/>
                  </a:ext>
                </a:extLst>
              </p:cNvPr>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5115;p8">
                <a:extLst>
                  <a:ext uri="{FF2B5EF4-FFF2-40B4-BE49-F238E27FC236}">
                    <a16:creationId xmlns:a16="http://schemas.microsoft.com/office/drawing/2014/main" id="{F107884E-4A0C-0111-CF32-D13DD1CA19DD}"/>
                  </a:ext>
                </a:extLst>
              </p:cNvPr>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5116;p8">
                <a:extLst>
                  <a:ext uri="{FF2B5EF4-FFF2-40B4-BE49-F238E27FC236}">
                    <a16:creationId xmlns:a16="http://schemas.microsoft.com/office/drawing/2014/main" id="{03EFA091-9F9C-6A8E-7268-C4726A28B78D}"/>
                  </a:ext>
                </a:extLst>
              </p:cNvPr>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5117;p8">
                <a:extLst>
                  <a:ext uri="{FF2B5EF4-FFF2-40B4-BE49-F238E27FC236}">
                    <a16:creationId xmlns:a16="http://schemas.microsoft.com/office/drawing/2014/main" id="{1785F76F-20ED-086A-34F2-573DECD26098}"/>
                  </a:ext>
                </a:extLst>
              </p:cNvPr>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5118;p8">
                <a:extLst>
                  <a:ext uri="{FF2B5EF4-FFF2-40B4-BE49-F238E27FC236}">
                    <a16:creationId xmlns:a16="http://schemas.microsoft.com/office/drawing/2014/main" id="{9B9D05EA-64A0-B940-EBC0-7C5A33C0462F}"/>
                  </a:ext>
                </a:extLst>
              </p:cNvPr>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5119;p8">
                <a:extLst>
                  <a:ext uri="{FF2B5EF4-FFF2-40B4-BE49-F238E27FC236}">
                    <a16:creationId xmlns:a16="http://schemas.microsoft.com/office/drawing/2014/main" id="{E44E4705-266B-9D7F-ACA7-5B3735BF78BB}"/>
                  </a:ext>
                </a:extLst>
              </p:cNvPr>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5120;p8">
                <a:extLst>
                  <a:ext uri="{FF2B5EF4-FFF2-40B4-BE49-F238E27FC236}">
                    <a16:creationId xmlns:a16="http://schemas.microsoft.com/office/drawing/2014/main" id="{23A94444-C9F1-378C-5F72-9EBF0C3449CC}"/>
                  </a:ext>
                </a:extLst>
              </p:cNvPr>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5121;p8">
                <a:extLst>
                  <a:ext uri="{FF2B5EF4-FFF2-40B4-BE49-F238E27FC236}">
                    <a16:creationId xmlns:a16="http://schemas.microsoft.com/office/drawing/2014/main" id="{85FFF87B-C8E3-01F2-BF7C-149E017CD328}"/>
                  </a:ext>
                </a:extLst>
              </p:cNvPr>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5122;p8">
                <a:extLst>
                  <a:ext uri="{FF2B5EF4-FFF2-40B4-BE49-F238E27FC236}">
                    <a16:creationId xmlns:a16="http://schemas.microsoft.com/office/drawing/2014/main" id="{99F70A2B-935A-52CC-4C6A-726C0259DE8E}"/>
                  </a:ext>
                </a:extLst>
              </p:cNvPr>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5123;p8">
                <a:extLst>
                  <a:ext uri="{FF2B5EF4-FFF2-40B4-BE49-F238E27FC236}">
                    <a16:creationId xmlns:a16="http://schemas.microsoft.com/office/drawing/2014/main" id="{2710C04C-FA62-A347-EAA4-3640D66C37E0}"/>
                  </a:ext>
                </a:extLst>
              </p:cNvPr>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5124;p8">
                <a:extLst>
                  <a:ext uri="{FF2B5EF4-FFF2-40B4-BE49-F238E27FC236}">
                    <a16:creationId xmlns:a16="http://schemas.microsoft.com/office/drawing/2014/main" id="{6E6F7CCE-660C-6974-A454-61371B837256}"/>
                  </a:ext>
                </a:extLst>
              </p:cNvPr>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5125;p8">
                <a:extLst>
                  <a:ext uri="{FF2B5EF4-FFF2-40B4-BE49-F238E27FC236}">
                    <a16:creationId xmlns:a16="http://schemas.microsoft.com/office/drawing/2014/main" id="{F0E53738-E32C-0323-C528-9A11750285B8}"/>
                  </a:ext>
                </a:extLst>
              </p:cNvPr>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5126;p8">
                <a:extLst>
                  <a:ext uri="{FF2B5EF4-FFF2-40B4-BE49-F238E27FC236}">
                    <a16:creationId xmlns:a16="http://schemas.microsoft.com/office/drawing/2014/main" id="{8D132A10-6F7D-FC66-1CC9-C04CF39DF946}"/>
                  </a:ext>
                </a:extLst>
              </p:cNvPr>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5127;p8">
                <a:extLst>
                  <a:ext uri="{FF2B5EF4-FFF2-40B4-BE49-F238E27FC236}">
                    <a16:creationId xmlns:a16="http://schemas.microsoft.com/office/drawing/2014/main" id="{4188919A-B4DF-A8C9-A528-CA2CF55B2EBC}"/>
                  </a:ext>
                </a:extLst>
              </p:cNvPr>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5128;p8">
                <a:extLst>
                  <a:ext uri="{FF2B5EF4-FFF2-40B4-BE49-F238E27FC236}">
                    <a16:creationId xmlns:a16="http://schemas.microsoft.com/office/drawing/2014/main" id="{82374859-4DA9-2DB3-1D8E-FE612FF31FC7}"/>
                  </a:ext>
                </a:extLst>
              </p:cNvPr>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5129;p8">
                <a:extLst>
                  <a:ext uri="{FF2B5EF4-FFF2-40B4-BE49-F238E27FC236}">
                    <a16:creationId xmlns:a16="http://schemas.microsoft.com/office/drawing/2014/main" id="{4947E1DF-FAA2-4735-4BC2-82BA15180348}"/>
                  </a:ext>
                </a:extLst>
              </p:cNvPr>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5130;p8">
                <a:extLst>
                  <a:ext uri="{FF2B5EF4-FFF2-40B4-BE49-F238E27FC236}">
                    <a16:creationId xmlns:a16="http://schemas.microsoft.com/office/drawing/2014/main" id="{C97C5FC8-7F68-2D13-185A-BF4E588D3D69}"/>
                  </a:ext>
                </a:extLst>
              </p:cNvPr>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5131;p8">
                <a:extLst>
                  <a:ext uri="{FF2B5EF4-FFF2-40B4-BE49-F238E27FC236}">
                    <a16:creationId xmlns:a16="http://schemas.microsoft.com/office/drawing/2014/main" id="{03679B18-366B-B848-3C5E-8B855FE9C87F}"/>
                  </a:ext>
                </a:extLst>
              </p:cNvPr>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5132;p8">
                <a:extLst>
                  <a:ext uri="{FF2B5EF4-FFF2-40B4-BE49-F238E27FC236}">
                    <a16:creationId xmlns:a16="http://schemas.microsoft.com/office/drawing/2014/main" id="{5C088419-DE59-C2A2-D92F-CBF044F46470}"/>
                  </a:ext>
                </a:extLst>
              </p:cNvPr>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5133;p8">
                <a:extLst>
                  <a:ext uri="{FF2B5EF4-FFF2-40B4-BE49-F238E27FC236}">
                    <a16:creationId xmlns:a16="http://schemas.microsoft.com/office/drawing/2014/main" id="{045CD122-3C9B-44F8-68A7-25CA612287ED}"/>
                  </a:ext>
                </a:extLst>
              </p:cNvPr>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5134;p8">
                <a:extLst>
                  <a:ext uri="{FF2B5EF4-FFF2-40B4-BE49-F238E27FC236}">
                    <a16:creationId xmlns:a16="http://schemas.microsoft.com/office/drawing/2014/main" id="{B611FF89-DCBE-509D-0641-8995E2033290}"/>
                  </a:ext>
                </a:extLst>
              </p:cNvPr>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5135;p8">
                <a:extLst>
                  <a:ext uri="{FF2B5EF4-FFF2-40B4-BE49-F238E27FC236}">
                    <a16:creationId xmlns:a16="http://schemas.microsoft.com/office/drawing/2014/main" id="{DB783019-26E5-3DB9-7D64-E6F5512ED9A2}"/>
                  </a:ext>
                </a:extLst>
              </p:cNvPr>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5136;p8">
                <a:extLst>
                  <a:ext uri="{FF2B5EF4-FFF2-40B4-BE49-F238E27FC236}">
                    <a16:creationId xmlns:a16="http://schemas.microsoft.com/office/drawing/2014/main" id="{B89B04ED-E7BD-43A6-A5C0-8E2002989972}"/>
                  </a:ext>
                </a:extLst>
              </p:cNvPr>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5137;p8">
                <a:extLst>
                  <a:ext uri="{FF2B5EF4-FFF2-40B4-BE49-F238E27FC236}">
                    <a16:creationId xmlns:a16="http://schemas.microsoft.com/office/drawing/2014/main" id="{4A7483C6-C996-D025-A344-C1DD8FC73713}"/>
                  </a:ext>
                </a:extLst>
              </p:cNvPr>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5138;p8">
                <a:extLst>
                  <a:ext uri="{FF2B5EF4-FFF2-40B4-BE49-F238E27FC236}">
                    <a16:creationId xmlns:a16="http://schemas.microsoft.com/office/drawing/2014/main" id="{BE00A7B9-7D25-A107-84E0-D77574C857C2}"/>
                  </a:ext>
                </a:extLst>
              </p:cNvPr>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5139;p8">
                <a:extLst>
                  <a:ext uri="{FF2B5EF4-FFF2-40B4-BE49-F238E27FC236}">
                    <a16:creationId xmlns:a16="http://schemas.microsoft.com/office/drawing/2014/main" id="{09387AF1-186E-5121-65F1-000345791B39}"/>
                  </a:ext>
                </a:extLst>
              </p:cNvPr>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5140;p8">
                <a:extLst>
                  <a:ext uri="{FF2B5EF4-FFF2-40B4-BE49-F238E27FC236}">
                    <a16:creationId xmlns:a16="http://schemas.microsoft.com/office/drawing/2014/main" id="{1FD82461-FA95-228D-156F-99DF5C2F63F5}"/>
                  </a:ext>
                </a:extLst>
              </p:cNvPr>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5141;p8">
                <a:extLst>
                  <a:ext uri="{FF2B5EF4-FFF2-40B4-BE49-F238E27FC236}">
                    <a16:creationId xmlns:a16="http://schemas.microsoft.com/office/drawing/2014/main" id="{E55AD193-5EEA-4EA9-1F1C-05D612CA1C4E}"/>
                  </a:ext>
                </a:extLst>
              </p:cNvPr>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5142;p8">
                <a:extLst>
                  <a:ext uri="{FF2B5EF4-FFF2-40B4-BE49-F238E27FC236}">
                    <a16:creationId xmlns:a16="http://schemas.microsoft.com/office/drawing/2014/main" id="{8881B807-3EB7-6F33-F557-E7120668ECEE}"/>
                  </a:ext>
                </a:extLst>
              </p:cNvPr>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5143;p8">
                <a:extLst>
                  <a:ext uri="{FF2B5EF4-FFF2-40B4-BE49-F238E27FC236}">
                    <a16:creationId xmlns:a16="http://schemas.microsoft.com/office/drawing/2014/main" id="{C0D7589B-AF6D-793B-8D3F-3EC6B0398386}"/>
                  </a:ext>
                </a:extLst>
              </p:cNvPr>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5144;p8">
                <a:extLst>
                  <a:ext uri="{FF2B5EF4-FFF2-40B4-BE49-F238E27FC236}">
                    <a16:creationId xmlns:a16="http://schemas.microsoft.com/office/drawing/2014/main" id="{08FC6468-2B2F-7E77-05D1-34F22094F21A}"/>
                  </a:ext>
                </a:extLst>
              </p:cNvPr>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5145;p8">
                <a:extLst>
                  <a:ext uri="{FF2B5EF4-FFF2-40B4-BE49-F238E27FC236}">
                    <a16:creationId xmlns:a16="http://schemas.microsoft.com/office/drawing/2014/main" id="{561536B1-F555-677C-DD79-9470525CC0BD}"/>
                  </a:ext>
                </a:extLst>
              </p:cNvPr>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5146;p8">
                <a:extLst>
                  <a:ext uri="{FF2B5EF4-FFF2-40B4-BE49-F238E27FC236}">
                    <a16:creationId xmlns:a16="http://schemas.microsoft.com/office/drawing/2014/main" id="{96B63DC6-3F4C-F85A-FE33-25454BB7498C}"/>
                  </a:ext>
                </a:extLst>
              </p:cNvPr>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5147;p8">
                <a:extLst>
                  <a:ext uri="{FF2B5EF4-FFF2-40B4-BE49-F238E27FC236}">
                    <a16:creationId xmlns:a16="http://schemas.microsoft.com/office/drawing/2014/main" id="{51BD1FD6-30A3-A469-37ED-75548713782B}"/>
                  </a:ext>
                </a:extLst>
              </p:cNvPr>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5148;p8">
                <a:extLst>
                  <a:ext uri="{FF2B5EF4-FFF2-40B4-BE49-F238E27FC236}">
                    <a16:creationId xmlns:a16="http://schemas.microsoft.com/office/drawing/2014/main" id="{1CBFA248-564B-F8BE-76FD-8560AB14D613}"/>
                  </a:ext>
                </a:extLst>
              </p:cNvPr>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5149;p8">
                <a:extLst>
                  <a:ext uri="{FF2B5EF4-FFF2-40B4-BE49-F238E27FC236}">
                    <a16:creationId xmlns:a16="http://schemas.microsoft.com/office/drawing/2014/main" id="{A0C76420-B674-301B-F093-239DBB39589B}"/>
                  </a:ext>
                </a:extLst>
              </p:cNvPr>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5150;p8">
                <a:extLst>
                  <a:ext uri="{FF2B5EF4-FFF2-40B4-BE49-F238E27FC236}">
                    <a16:creationId xmlns:a16="http://schemas.microsoft.com/office/drawing/2014/main" id="{CCCA1DF6-3541-6D26-FA18-E607DB753172}"/>
                  </a:ext>
                </a:extLst>
              </p:cNvPr>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5151;p8">
                <a:extLst>
                  <a:ext uri="{FF2B5EF4-FFF2-40B4-BE49-F238E27FC236}">
                    <a16:creationId xmlns:a16="http://schemas.microsoft.com/office/drawing/2014/main" id="{C9CD08D6-93F2-ACF0-CF75-9AEB1A451FA9}"/>
                  </a:ext>
                </a:extLst>
              </p:cNvPr>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5152;p8">
                <a:extLst>
                  <a:ext uri="{FF2B5EF4-FFF2-40B4-BE49-F238E27FC236}">
                    <a16:creationId xmlns:a16="http://schemas.microsoft.com/office/drawing/2014/main" id="{D0185566-FF4E-A7A1-6EBA-A14AA5A82D68}"/>
                  </a:ext>
                </a:extLst>
              </p:cNvPr>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5153;p8">
                <a:extLst>
                  <a:ext uri="{FF2B5EF4-FFF2-40B4-BE49-F238E27FC236}">
                    <a16:creationId xmlns:a16="http://schemas.microsoft.com/office/drawing/2014/main" id="{B1A8A362-083D-63EE-F460-900CABB655A2}"/>
                  </a:ext>
                </a:extLst>
              </p:cNvPr>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5154;p8">
                <a:extLst>
                  <a:ext uri="{FF2B5EF4-FFF2-40B4-BE49-F238E27FC236}">
                    <a16:creationId xmlns:a16="http://schemas.microsoft.com/office/drawing/2014/main" id="{2D802443-F723-7D71-23A6-0CF7955263D3}"/>
                  </a:ext>
                </a:extLst>
              </p:cNvPr>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5155;p8">
                <a:extLst>
                  <a:ext uri="{FF2B5EF4-FFF2-40B4-BE49-F238E27FC236}">
                    <a16:creationId xmlns:a16="http://schemas.microsoft.com/office/drawing/2014/main" id="{7E65D27D-CCDF-83E8-D54A-464F80C7B620}"/>
                  </a:ext>
                </a:extLst>
              </p:cNvPr>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5156;p8">
                <a:extLst>
                  <a:ext uri="{FF2B5EF4-FFF2-40B4-BE49-F238E27FC236}">
                    <a16:creationId xmlns:a16="http://schemas.microsoft.com/office/drawing/2014/main" id="{797E5488-DC8A-A649-945E-CE62153F642C}"/>
                  </a:ext>
                </a:extLst>
              </p:cNvPr>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157;p8">
                <a:extLst>
                  <a:ext uri="{FF2B5EF4-FFF2-40B4-BE49-F238E27FC236}">
                    <a16:creationId xmlns:a16="http://schemas.microsoft.com/office/drawing/2014/main" id="{05511EDC-977E-F167-4811-5E83F71E3EE8}"/>
                  </a:ext>
                </a:extLst>
              </p:cNvPr>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5158;p8">
                <a:extLst>
                  <a:ext uri="{FF2B5EF4-FFF2-40B4-BE49-F238E27FC236}">
                    <a16:creationId xmlns:a16="http://schemas.microsoft.com/office/drawing/2014/main" id="{714F4783-83F3-4542-5A57-66BB288BD7BD}"/>
                  </a:ext>
                </a:extLst>
              </p:cNvPr>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159;p8">
                <a:extLst>
                  <a:ext uri="{FF2B5EF4-FFF2-40B4-BE49-F238E27FC236}">
                    <a16:creationId xmlns:a16="http://schemas.microsoft.com/office/drawing/2014/main" id="{058D707B-F0FC-880F-D7F5-A0FD1EA522FD}"/>
                  </a:ext>
                </a:extLst>
              </p:cNvPr>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160;p8">
                <a:extLst>
                  <a:ext uri="{FF2B5EF4-FFF2-40B4-BE49-F238E27FC236}">
                    <a16:creationId xmlns:a16="http://schemas.microsoft.com/office/drawing/2014/main" id="{AA4BD458-C8B1-D5C9-FAA2-9E1B4F1AC448}"/>
                  </a:ext>
                </a:extLst>
              </p:cNvPr>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161;p8">
                <a:extLst>
                  <a:ext uri="{FF2B5EF4-FFF2-40B4-BE49-F238E27FC236}">
                    <a16:creationId xmlns:a16="http://schemas.microsoft.com/office/drawing/2014/main" id="{688B6E13-F090-966A-9A7D-0D885ED26D9A}"/>
                  </a:ext>
                </a:extLst>
              </p:cNvPr>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162;p8">
                <a:extLst>
                  <a:ext uri="{FF2B5EF4-FFF2-40B4-BE49-F238E27FC236}">
                    <a16:creationId xmlns:a16="http://schemas.microsoft.com/office/drawing/2014/main" id="{79379B88-25D0-5A21-EC5F-664FC113EF34}"/>
                  </a:ext>
                </a:extLst>
              </p:cNvPr>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163;p8">
                <a:extLst>
                  <a:ext uri="{FF2B5EF4-FFF2-40B4-BE49-F238E27FC236}">
                    <a16:creationId xmlns:a16="http://schemas.microsoft.com/office/drawing/2014/main" id="{88E5F8F6-4F8A-6835-38BE-296E9246DFC2}"/>
                  </a:ext>
                </a:extLst>
              </p:cNvPr>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164;p8">
                <a:extLst>
                  <a:ext uri="{FF2B5EF4-FFF2-40B4-BE49-F238E27FC236}">
                    <a16:creationId xmlns:a16="http://schemas.microsoft.com/office/drawing/2014/main" id="{1CBC2DE7-778E-81CF-3166-C4430CDEC63E}"/>
                  </a:ext>
                </a:extLst>
              </p:cNvPr>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165;p8">
                <a:extLst>
                  <a:ext uri="{FF2B5EF4-FFF2-40B4-BE49-F238E27FC236}">
                    <a16:creationId xmlns:a16="http://schemas.microsoft.com/office/drawing/2014/main" id="{15FD07DC-3B2C-734D-FFAB-B6F1BD74A9F2}"/>
                  </a:ext>
                </a:extLst>
              </p:cNvPr>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166;p8">
                <a:extLst>
                  <a:ext uri="{FF2B5EF4-FFF2-40B4-BE49-F238E27FC236}">
                    <a16:creationId xmlns:a16="http://schemas.microsoft.com/office/drawing/2014/main" id="{97EDA330-66B7-BDC0-0F15-33BB1DF3D9A3}"/>
                  </a:ext>
                </a:extLst>
              </p:cNvPr>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5167;p8">
                <a:extLst>
                  <a:ext uri="{FF2B5EF4-FFF2-40B4-BE49-F238E27FC236}">
                    <a16:creationId xmlns:a16="http://schemas.microsoft.com/office/drawing/2014/main" id="{5C4B1E69-6C21-01E3-5E9D-2A783D9D1911}"/>
                  </a:ext>
                </a:extLst>
              </p:cNvPr>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5168;p8">
                <a:extLst>
                  <a:ext uri="{FF2B5EF4-FFF2-40B4-BE49-F238E27FC236}">
                    <a16:creationId xmlns:a16="http://schemas.microsoft.com/office/drawing/2014/main" id="{5AA6DA09-91C1-F472-270C-6CFD60234ED2}"/>
                  </a:ext>
                </a:extLst>
              </p:cNvPr>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5169;p8">
                <a:extLst>
                  <a:ext uri="{FF2B5EF4-FFF2-40B4-BE49-F238E27FC236}">
                    <a16:creationId xmlns:a16="http://schemas.microsoft.com/office/drawing/2014/main" id="{13656399-0FB9-D747-6EF3-7D1557D19C34}"/>
                  </a:ext>
                </a:extLst>
              </p:cNvPr>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5170;p8">
                <a:extLst>
                  <a:ext uri="{FF2B5EF4-FFF2-40B4-BE49-F238E27FC236}">
                    <a16:creationId xmlns:a16="http://schemas.microsoft.com/office/drawing/2014/main" id="{BCE1D6F9-9B6E-909E-49C1-B0BC03275388}"/>
                  </a:ext>
                </a:extLst>
              </p:cNvPr>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5171;p8">
                <a:extLst>
                  <a:ext uri="{FF2B5EF4-FFF2-40B4-BE49-F238E27FC236}">
                    <a16:creationId xmlns:a16="http://schemas.microsoft.com/office/drawing/2014/main" id="{8594ED5B-204B-57B1-85D6-E53213CDE566}"/>
                  </a:ext>
                </a:extLst>
              </p:cNvPr>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5172;p8">
                <a:extLst>
                  <a:ext uri="{FF2B5EF4-FFF2-40B4-BE49-F238E27FC236}">
                    <a16:creationId xmlns:a16="http://schemas.microsoft.com/office/drawing/2014/main" id="{25EF02C3-498C-41CE-9D11-0F30E06429EA}"/>
                  </a:ext>
                </a:extLst>
              </p:cNvPr>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5173;p8">
                <a:extLst>
                  <a:ext uri="{FF2B5EF4-FFF2-40B4-BE49-F238E27FC236}">
                    <a16:creationId xmlns:a16="http://schemas.microsoft.com/office/drawing/2014/main" id="{780FE1BB-7B82-0873-0476-5DA2054BB0FD}"/>
                  </a:ext>
                </a:extLst>
              </p:cNvPr>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5174;p8">
                <a:extLst>
                  <a:ext uri="{FF2B5EF4-FFF2-40B4-BE49-F238E27FC236}">
                    <a16:creationId xmlns:a16="http://schemas.microsoft.com/office/drawing/2014/main" id="{BEE7DDAA-3ECA-A4B1-2EAA-7D9BB2C90183}"/>
                  </a:ext>
                </a:extLst>
              </p:cNvPr>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5175;p8">
                <a:extLst>
                  <a:ext uri="{FF2B5EF4-FFF2-40B4-BE49-F238E27FC236}">
                    <a16:creationId xmlns:a16="http://schemas.microsoft.com/office/drawing/2014/main" id="{B4450882-EE2D-FD62-7AE3-B3B60A4F3A2B}"/>
                  </a:ext>
                </a:extLst>
              </p:cNvPr>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5176;p8">
                <a:extLst>
                  <a:ext uri="{FF2B5EF4-FFF2-40B4-BE49-F238E27FC236}">
                    <a16:creationId xmlns:a16="http://schemas.microsoft.com/office/drawing/2014/main" id="{59D5FB04-EFE4-8D66-5A55-A816A1425D26}"/>
                  </a:ext>
                </a:extLst>
              </p:cNvPr>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5177;p8">
                <a:extLst>
                  <a:ext uri="{FF2B5EF4-FFF2-40B4-BE49-F238E27FC236}">
                    <a16:creationId xmlns:a16="http://schemas.microsoft.com/office/drawing/2014/main" id="{BDEE1B38-12EF-B4B7-844B-A50877CF544E}"/>
                  </a:ext>
                </a:extLst>
              </p:cNvPr>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5178;p8">
                <a:extLst>
                  <a:ext uri="{FF2B5EF4-FFF2-40B4-BE49-F238E27FC236}">
                    <a16:creationId xmlns:a16="http://schemas.microsoft.com/office/drawing/2014/main" id="{1EEBDA4C-3303-220D-0FF4-24613525D27A}"/>
                  </a:ext>
                </a:extLst>
              </p:cNvPr>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5179;p8">
                <a:extLst>
                  <a:ext uri="{FF2B5EF4-FFF2-40B4-BE49-F238E27FC236}">
                    <a16:creationId xmlns:a16="http://schemas.microsoft.com/office/drawing/2014/main" id="{7DAED75F-E7FE-E815-6658-CF8C21028E20}"/>
                  </a:ext>
                </a:extLst>
              </p:cNvPr>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5180;p8">
                <a:extLst>
                  <a:ext uri="{FF2B5EF4-FFF2-40B4-BE49-F238E27FC236}">
                    <a16:creationId xmlns:a16="http://schemas.microsoft.com/office/drawing/2014/main" id="{D60B26F6-D087-F2A8-A84B-4890AF32D215}"/>
                  </a:ext>
                </a:extLst>
              </p:cNvPr>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5181;p8">
                <a:extLst>
                  <a:ext uri="{FF2B5EF4-FFF2-40B4-BE49-F238E27FC236}">
                    <a16:creationId xmlns:a16="http://schemas.microsoft.com/office/drawing/2014/main" id="{4D2EE0A4-DB23-3A17-3C1C-E97EB149E0A4}"/>
                  </a:ext>
                </a:extLst>
              </p:cNvPr>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5182;p8">
                <a:extLst>
                  <a:ext uri="{FF2B5EF4-FFF2-40B4-BE49-F238E27FC236}">
                    <a16:creationId xmlns:a16="http://schemas.microsoft.com/office/drawing/2014/main" id="{A5F49B04-28AC-8553-9744-402F30AB340F}"/>
                  </a:ext>
                </a:extLst>
              </p:cNvPr>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5183;p8">
                <a:extLst>
                  <a:ext uri="{FF2B5EF4-FFF2-40B4-BE49-F238E27FC236}">
                    <a16:creationId xmlns:a16="http://schemas.microsoft.com/office/drawing/2014/main" id="{8BCFC052-F657-8497-F794-103A2FA6FD4A}"/>
                  </a:ext>
                </a:extLst>
              </p:cNvPr>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5184;p8">
                <a:extLst>
                  <a:ext uri="{FF2B5EF4-FFF2-40B4-BE49-F238E27FC236}">
                    <a16:creationId xmlns:a16="http://schemas.microsoft.com/office/drawing/2014/main" id="{BE3A510F-55EC-50EC-A703-15D61B7AE14E}"/>
                  </a:ext>
                </a:extLst>
              </p:cNvPr>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5185;p8">
                <a:extLst>
                  <a:ext uri="{FF2B5EF4-FFF2-40B4-BE49-F238E27FC236}">
                    <a16:creationId xmlns:a16="http://schemas.microsoft.com/office/drawing/2014/main" id="{01EC0DC8-97B7-3301-0EC4-BEBCC2EFD448}"/>
                  </a:ext>
                </a:extLst>
              </p:cNvPr>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5186;p8">
                <a:extLst>
                  <a:ext uri="{FF2B5EF4-FFF2-40B4-BE49-F238E27FC236}">
                    <a16:creationId xmlns:a16="http://schemas.microsoft.com/office/drawing/2014/main" id="{441FFB3E-A232-B75B-D3AA-D4D79B9CEC6F}"/>
                  </a:ext>
                </a:extLst>
              </p:cNvPr>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5187;p8">
                <a:extLst>
                  <a:ext uri="{FF2B5EF4-FFF2-40B4-BE49-F238E27FC236}">
                    <a16:creationId xmlns:a16="http://schemas.microsoft.com/office/drawing/2014/main" id="{56D3769F-B184-7DAE-10D4-282DF7029FCE}"/>
                  </a:ext>
                </a:extLst>
              </p:cNvPr>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5188;p8">
                <a:extLst>
                  <a:ext uri="{FF2B5EF4-FFF2-40B4-BE49-F238E27FC236}">
                    <a16:creationId xmlns:a16="http://schemas.microsoft.com/office/drawing/2014/main" id="{840611A3-1B32-8481-DA69-AF9900E04665}"/>
                  </a:ext>
                </a:extLst>
              </p:cNvPr>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5189;p8">
                <a:extLst>
                  <a:ext uri="{FF2B5EF4-FFF2-40B4-BE49-F238E27FC236}">
                    <a16:creationId xmlns:a16="http://schemas.microsoft.com/office/drawing/2014/main" id="{BB77BC84-A5E0-A652-7082-11EB00AD417D}"/>
                  </a:ext>
                </a:extLst>
              </p:cNvPr>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5190;p8">
                <a:extLst>
                  <a:ext uri="{FF2B5EF4-FFF2-40B4-BE49-F238E27FC236}">
                    <a16:creationId xmlns:a16="http://schemas.microsoft.com/office/drawing/2014/main" id="{FC92D588-8AA1-96E3-D6A6-2A44A444CDDE}"/>
                  </a:ext>
                </a:extLst>
              </p:cNvPr>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5191;p8">
                <a:extLst>
                  <a:ext uri="{FF2B5EF4-FFF2-40B4-BE49-F238E27FC236}">
                    <a16:creationId xmlns:a16="http://schemas.microsoft.com/office/drawing/2014/main" id="{28C1DFCA-842E-D5C3-F513-CB3B25A46F27}"/>
                  </a:ext>
                </a:extLst>
              </p:cNvPr>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5192;p8">
                <a:extLst>
                  <a:ext uri="{FF2B5EF4-FFF2-40B4-BE49-F238E27FC236}">
                    <a16:creationId xmlns:a16="http://schemas.microsoft.com/office/drawing/2014/main" id="{2A0075CC-F205-80AB-F139-C491CA16A6D7}"/>
                  </a:ext>
                </a:extLst>
              </p:cNvPr>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5193;p8">
                <a:extLst>
                  <a:ext uri="{FF2B5EF4-FFF2-40B4-BE49-F238E27FC236}">
                    <a16:creationId xmlns:a16="http://schemas.microsoft.com/office/drawing/2014/main" id="{0B265DAA-EE6D-A461-ABC8-E51F29BC4FE1}"/>
                  </a:ext>
                </a:extLst>
              </p:cNvPr>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5194;p8">
                <a:extLst>
                  <a:ext uri="{FF2B5EF4-FFF2-40B4-BE49-F238E27FC236}">
                    <a16:creationId xmlns:a16="http://schemas.microsoft.com/office/drawing/2014/main" id="{E261EEB7-1103-E29B-F1CE-13DBD69407FA}"/>
                  </a:ext>
                </a:extLst>
              </p:cNvPr>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5195;p8">
                <a:extLst>
                  <a:ext uri="{FF2B5EF4-FFF2-40B4-BE49-F238E27FC236}">
                    <a16:creationId xmlns:a16="http://schemas.microsoft.com/office/drawing/2014/main" id="{7D8CEC91-F617-9B69-39E5-A40FEBDF0987}"/>
                  </a:ext>
                </a:extLst>
              </p:cNvPr>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5196;p8">
                <a:extLst>
                  <a:ext uri="{FF2B5EF4-FFF2-40B4-BE49-F238E27FC236}">
                    <a16:creationId xmlns:a16="http://schemas.microsoft.com/office/drawing/2014/main" id="{150E8E65-D6A4-C216-6149-511702FCEC86}"/>
                  </a:ext>
                </a:extLst>
              </p:cNvPr>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5197;p8">
                <a:extLst>
                  <a:ext uri="{FF2B5EF4-FFF2-40B4-BE49-F238E27FC236}">
                    <a16:creationId xmlns:a16="http://schemas.microsoft.com/office/drawing/2014/main" id="{28E8FC57-3146-485D-3FBA-89FD26E567F1}"/>
                  </a:ext>
                </a:extLst>
              </p:cNvPr>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5198;p8">
                <a:extLst>
                  <a:ext uri="{FF2B5EF4-FFF2-40B4-BE49-F238E27FC236}">
                    <a16:creationId xmlns:a16="http://schemas.microsoft.com/office/drawing/2014/main" id="{898818A4-68FA-DB50-DE0F-938E72C0A08A}"/>
                  </a:ext>
                </a:extLst>
              </p:cNvPr>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5199;p8">
                <a:extLst>
                  <a:ext uri="{FF2B5EF4-FFF2-40B4-BE49-F238E27FC236}">
                    <a16:creationId xmlns:a16="http://schemas.microsoft.com/office/drawing/2014/main" id="{C4FAEC18-1AA0-F099-83C7-C73B013D1554}"/>
                  </a:ext>
                </a:extLst>
              </p:cNvPr>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5200;p8">
                <a:extLst>
                  <a:ext uri="{FF2B5EF4-FFF2-40B4-BE49-F238E27FC236}">
                    <a16:creationId xmlns:a16="http://schemas.microsoft.com/office/drawing/2014/main" id="{57908B4D-5FEE-C227-A8CE-22D1F68617C0}"/>
                  </a:ext>
                </a:extLst>
              </p:cNvPr>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5201;p8">
                <a:extLst>
                  <a:ext uri="{FF2B5EF4-FFF2-40B4-BE49-F238E27FC236}">
                    <a16:creationId xmlns:a16="http://schemas.microsoft.com/office/drawing/2014/main" id="{0D8E98FF-F9DE-7924-C9BC-C9A61B7B6038}"/>
                  </a:ext>
                </a:extLst>
              </p:cNvPr>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5202;p8">
                <a:extLst>
                  <a:ext uri="{FF2B5EF4-FFF2-40B4-BE49-F238E27FC236}">
                    <a16:creationId xmlns:a16="http://schemas.microsoft.com/office/drawing/2014/main" id="{5D6F9B58-1EE8-9D82-4F74-A9EC74AB2AEE}"/>
                  </a:ext>
                </a:extLst>
              </p:cNvPr>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5203;p8">
                <a:extLst>
                  <a:ext uri="{FF2B5EF4-FFF2-40B4-BE49-F238E27FC236}">
                    <a16:creationId xmlns:a16="http://schemas.microsoft.com/office/drawing/2014/main" id="{DCDA6447-16A7-DB58-8137-28582672C651}"/>
                  </a:ext>
                </a:extLst>
              </p:cNvPr>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5204;p8">
                <a:extLst>
                  <a:ext uri="{FF2B5EF4-FFF2-40B4-BE49-F238E27FC236}">
                    <a16:creationId xmlns:a16="http://schemas.microsoft.com/office/drawing/2014/main" id="{02C14A28-160B-9B9B-AC50-742E484ECB47}"/>
                  </a:ext>
                </a:extLst>
              </p:cNvPr>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5205;p8">
                <a:extLst>
                  <a:ext uri="{FF2B5EF4-FFF2-40B4-BE49-F238E27FC236}">
                    <a16:creationId xmlns:a16="http://schemas.microsoft.com/office/drawing/2014/main" id="{977E5FAA-5FD3-05B6-82AB-9A3344154E98}"/>
                  </a:ext>
                </a:extLst>
              </p:cNvPr>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5206;p8">
                <a:extLst>
                  <a:ext uri="{FF2B5EF4-FFF2-40B4-BE49-F238E27FC236}">
                    <a16:creationId xmlns:a16="http://schemas.microsoft.com/office/drawing/2014/main" id="{0E04E47E-DECC-E68A-1D6C-1DF447FF3E84}"/>
                  </a:ext>
                </a:extLst>
              </p:cNvPr>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5207;p8">
                <a:extLst>
                  <a:ext uri="{FF2B5EF4-FFF2-40B4-BE49-F238E27FC236}">
                    <a16:creationId xmlns:a16="http://schemas.microsoft.com/office/drawing/2014/main" id="{2ACA43BD-4FFE-0368-FFA9-762536F0D73C}"/>
                  </a:ext>
                </a:extLst>
              </p:cNvPr>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5208;p8">
                <a:extLst>
                  <a:ext uri="{FF2B5EF4-FFF2-40B4-BE49-F238E27FC236}">
                    <a16:creationId xmlns:a16="http://schemas.microsoft.com/office/drawing/2014/main" id="{DB785201-CA12-5911-821F-B8295AFA1172}"/>
                  </a:ext>
                </a:extLst>
              </p:cNvPr>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5209;p8">
                <a:extLst>
                  <a:ext uri="{FF2B5EF4-FFF2-40B4-BE49-F238E27FC236}">
                    <a16:creationId xmlns:a16="http://schemas.microsoft.com/office/drawing/2014/main" id="{C20058B2-AECD-515B-24F4-4787AB591674}"/>
                  </a:ext>
                </a:extLst>
              </p:cNvPr>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5210;p8">
                <a:extLst>
                  <a:ext uri="{FF2B5EF4-FFF2-40B4-BE49-F238E27FC236}">
                    <a16:creationId xmlns:a16="http://schemas.microsoft.com/office/drawing/2014/main" id="{8449F2E0-185B-D816-93CD-3D6754E42737}"/>
                  </a:ext>
                </a:extLst>
              </p:cNvPr>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5211;p8">
                <a:extLst>
                  <a:ext uri="{FF2B5EF4-FFF2-40B4-BE49-F238E27FC236}">
                    <a16:creationId xmlns:a16="http://schemas.microsoft.com/office/drawing/2014/main" id="{F87670C7-475B-5227-CE51-7A877EDD3258}"/>
                  </a:ext>
                </a:extLst>
              </p:cNvPr>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5212;p8">
                <a:extLst>
                  <a:ext uri="{FF2B5EF4-FFF2-40B4-BE49-F238E27FC236}">
                    <a16:creationId xmlns:a16="http://schemas.microsoft.com/office/drawing/2014/main" id="{0AA91491-A844-ABE0-1432-27A69BD31CB2}"/>
                  </a:ext>
                </a:extLst>
              </p:cNvPr>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5213;p8">
                <a:extLst>
                  <a:ext uri="{FF2B5EF4-FFF2-40B4-BE49-F238E27FC236}">
                    <a16:creationId xmlns:a16="http://schemas.microsoft.com/office/drawing/2014/main" id="{71788F48-E603-D7AA-D59B-700B664E8097}"/>
                  </a:ext>
                </a:extLst>
              </p:cNvPr>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5214;p8">
                <a:extLst>
                  <a:ext uri="{FF2B5EF4-FFF2-40B4-BE49-F238E27FC236}">
                    <a16:creationId xmlns:a16="http://schemas.microsoft.com/office/drawing/2014/main" id="{75FFCE39-BFF6-D7EC-495C-F421F8432939}"/>
                  </a:ext>
                </a:extLst>
              </p:cNvPr>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5215;p8">
                <a:extLst>
                  <a:ext uri="{FF2B5EF4-FFF2-40B4-BE49-F238E27FC236}">
                    <a16:creationId xmlns:a16="http://schemas.microsoft.com/office/drawing/2014/main" id="{AA58B7C5-012C-0E60-5BB0-56BC07C9498A}"/>
                  </a:ext>
                </a:extLst>
              </p:cNvPr>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5216;p8">
                <a:extLst>
                  <a:ext uri="{FF2B5EF4-FFF2-40B4-BE49-F238E27FC236}">
                    <a16:creationId xmlns:a16="http://schemas.microsoft.com/office/drawing/2014/main" id="{E7B2268F-9FF1-9899-4328-CB524148FCB1}"/>
                  </a:ext>
                </a:extLst>
              </p:cNvPr>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5217;p8">
                <a:extLst>
                  <a:ext uri="{FF2B5EF4-FFF2-40B4-BE49-F238E27FC236}">
                    <a16:creationId xmlns:a16="http://schemas.microsoft.com/office/drawing/2014/main" id="{3452F686-2258-C8E5-E6CE-138DEA48A9E6}"/>
                  </a:ext>
                </a:extLst>
              </p:cNvPr>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5218;p8">
                <a:extLst>
                  <a:ext uri="{FF2B5EF4-FFF2-40B4-BE49-F238E27FC236}">
                    <a16:creationId xmlns:a16="http://schemas.microsoft.com/office/drawing/2014/main" id="{3F4D47FD-CA00-708A-87AF-6BCFC4F2937D}"/>
                  </a:ext>
                </a:extLst>
              </p:cNvPr>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5219;p8">
                <a:extLst>
                  <a:ext uri="{FF2B5EF4-FFF2-40B4-BE49-F238E27FC236}">
                    <a16:creationId xmlns:a16="http://schemas.microsoft.com/office/drawing/2014/main" id="{73CBC7CB-0979-C078-14FD-E13BEB24E01B}"/>
                  </a:ext>
                </a:extLst>
              </p:cNvPr>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5220;p8">
                <a:extLst>
                  <a:ext uri="{FF2B5EF4-FFF2-40B4-BE49-F238E27FC236}">
                    <a16:creationId xmlns:a16="http://schemas.microsoft.com/office/drawing/2014/main" id="{81810D47-C128-0A58-E18D-E278FD9D035C}"/>
                  </a:ext>
                </a:extLst>
              </p:cNvPr>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5221;p8">
                <a:extLst>
                  <a:ext uri="{FF2B5EF4-FFF2-40B4-BE49-F238E27FC236}">
                    <a16:creationId xmlns:a16="http://schemas.microsoft.com/office/drawing/2014/main" id="{4DD372A2-89C6-8D82-D9AB-5F86EBC9832F}"/>
                  </a:ext>
                </a:extLst>
              </p:cNvPr>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5222;p8">
                <a:extLst>
                  <a:ext uri="{FF2B5EF4-FFF2-40B4-BE49-F238E27FC236}">
                    <a16:creationId xmlns:a16="http://schemas.microsoft.com/office/drawing/2014/main" id="{9A791ED5-3133-3BDA-8185-E7562B5A5BD5}"/>
                  </a:ext>
                </a:extLst>
              </p:cNvPr>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5223;p8">
                <a:extLst>
                  <a:ext uri="{FF2B5EF4-FFF2-40B4-BE49-F238E27FC236}">
                    <a16:creationId xmlns:a16="http://schemas.microsoft.com/office/drawing/2014/main" id="{CB787842-BD67-0D09-DBDE-8ED828A0B60F}"/>
                  </a:ext>
                </a:extLst>
              </p:cNvPr>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5224;p8">
                <a:extLst>
                  <a:ext uri="{FF2B5EF4-FFF2-40B4-BE49-F238E27FC236}">
                    <a16:creationId xmlns:a16="http://schemas.microsoft.com/office/drawing/2014/main" id="{86E2D9CA-E8CD-1939-A96C-CC2906B1B2FC}"/>
                  </a:ext>
                </a:extLst>
              </p:cNvPr>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5225;p8">
                <a:extLst>
                  <a:ext uri="{FF2B5EF4-FFF2-40B4-BE49-F238E27FC236}">
                    <a16:creationId xmlns:a16="http://schemas.microsoft.com/office/drawing/2014/main" id="{57ED9077-75E6-88D7-0F4A-4B77F66CC97F}"/>
                  </a:ext>
                </a:extLst>
              </p:cNvPr>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5226;p8">
                <a:extLst>
                  <a:ext uri="{FF2B5EF4-FFF2-40B4-BE49-F238E27FC236}">
                    <a16:creationId xmlns:a16="http://schemas.microsoft.com/office/drawing/2014/main" id="{8CA5196A-DD24-9407-ACEC-C1BE88467421}"/>
                  </a:ext>
                </a:extLst>
              </p:cNvPr>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5227;p8">
                <a:extLst>
                  <a:ext uri="{FF2B5EF4-FFF2-40B4-BE49-F238E27FC236}">
                    <a16:creationId xmlns:a16="http://schemas.microsoft.com/office/drawing/2014/main" id="{424A408A-CEFD-C7E3-EB5F-992EDCBF64B1}"/>
                  </a:ext>
                </a:extLst>
              </p:cNvPr>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5228;p8">
                <a:extLst>
                  <a:ext uri="{FF2B5EF4-FFF2-40B4-BE49-F238E27FC236}">
                    <a16:creationId xmlns:a16="http://schemas.microsoft.com/office/drawing/2014/main" id="{A3972760-6F99-A857-2786-C461C1217936}"/>
                  </a:ext>
                </a:extLst>
              </p:cNvPr>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5229;p8">
                <a:extLst>
                  <a:ext uri="{FF2B5EF4-FFF2-40B4-BE49-F238E27FC236}">
                    <a16:creationId xmlns:a16="http://schemas.microsoft.com/office/drawing/2014/main" id="{949F6B8F-4AB6-D66F-A13F-0D9EC2162E74}"/>
                  </a:ext>
                </a:extLst>
              </p:cNvPr>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5230;p8">
                <a:extLst>
                  <a:ext uri="{FF2B5EF4-FFF2-40B4-BE49-F238E27FC236}">
                    <a16:creationId xmlns:a16="http://schemas.microsoft.com/office/drawing/2014/main" id="{F741EFF8-7465-1C38-E947-E3CD078FD49A}"/>
                  </a:ext>
                </a:extLst>
              </p:cNvPr>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5231;p8">
                <a:extLst>
                  <a:ext uri="{FF2B5EF4-FFF2-40B4-BE49-F238E27FC236}">
                    <a16:creationId xmlns:a16="http://schemas.microsoft.com/office/drawing/2014/main" id="{0A4861B3-0EA0-16B8-B6C0-AAC7778F8254}"/>
                  </a:ext>
                </a:extLst>
              </p:cNvPr>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5232;p8">
                <a:extLst>
                  <a:ext uri="{FF2B5EF4-FFF2-40B4-BE49-F238E27FC236}">
                    <a16:creationId xmlns:a16="http://schemas.microsoft.com/office/drawing/2014/main" id="{CD30E51A-2CA5-06D2-7C1B-97CEC3F9DC9E}"/>
                  </a:ext>
                </a:extLst>
              </p:cNvPr>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5233;p8">
                <a:extLst>
                  <a:ext uri="{FF2B5EF4-FFF2-40B4-BE49-F238E27FC236}">
                    <a16:creationId xmlns:a16="http://schemas.microsoft.com/office/drawing/2014/main" id="{6E262D43-96EB-B23F-2E9B-B2FC235904F8}"/>
                  </a:ext>
                </a:extLst>
              </p:cNvPr>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5234;p8">
                <a:extLst>
                  <a:ext uri="{FF2B5EF4-FFF2-40B4-BE49-F238E27FC236}">
                    <a16:creationId xmlns:a16="http://schemas.microsoft.com/office/drawing/2014/main" id="{F2DA8757-E9D1-DEE9-9720-F33708CA82E8}"/>
                  </a:ext>
                </a:extLst>
              </p:cNvPr>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5235;p8">
                <a:extLst>
                  <a:ext uri="{FF2B5EF4-FFF2-40B4-BE49-F238E27FC236}">
                    <a16:creationId xmlns:a16="http://schemas.microsoft.com/office/drawing/2014/main" id="{EC4F23F5-8F4D-7EE4-DD56-CC2A3BF3BF18}"/>
                  </a:ext>
                </a:extLst>
              </p:cNvPr>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5236;p8">
                <a:extLst>
                  <a:ext uri="{FF2B5EF4-FFF2-40B4-BE49-F238E27FC236}">
                    <a16:creationId xmlns:a16="http://schemas.microsoft.com/office/drawing/2014/main" id="{941F47B1-9A35-9ABB-57D1-11D6C585D96C}"/>
                  </a:ext>
                </a:extLst>
              </p:cNvPr>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5237;p8">
                <a:extLst>
                  <a:ext uri="{FF2B5EF4-FFF2-40B4-BE49-F238E27FC236}">
                    <a16:creationId xmlns:a16="http://schemas.microsoft.com/office/drawing/2014/main" id="{11383A40-1952-26AF-034E-A070D6DE83DB}"/>
                  </a:ext>
                </a:extLst>
              </p:cNvPr>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5238;p8">
                <a:extLst>
                  <a:ext uri="{FF2B5EF4-FFF2-40B4-BE49-F238E27FC236}">
                    <a16:creationId xmlns:a16="http://schemas.microsoft.com/office/drawing/2014/main" id="{B76A652D-235A-F418-9B0F-317910E588AC}"/>
                  </a:ext>
                </a:extLst>
              </p:cNvPr>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5239;p8">
                <a:extLst>
                  <a:ext uri="{FF2B5EF4-FFF2-40B4-BE49-F238E27FC236}">
                    <a16:creationId xmlns:a16="http://schemas.microsoft.com/office/drawing/2014/main" id="{FF088C69-7D0D-22FB-87AF-891E2D975053}"/>
                  </a:ext>
                </a:extLst>
              </p:cNvPr>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5240;p8">
                <a:extLst>
                  <a:ext uri="{FF2B5EF4-FFF2-40B4-BE49-F238E27FC236}">
                    <a16:creationId xmlns:a16="http://schemas.microsoft.com/office/drawing/2014/main" id="{B2883335-0FBB-E373-BA0F-68072E1F29AF}"/>
                  </a:ext>
                </a:extLst>
              </p:cNvPr>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5241;p8">
                <a:extLst>
                  <a:ext uri="{FF2B5EF4-FFF2-40B4-BE49-F238E27FC236}">
                    <a16:creationId xmlns:a16="http://schemas.microsoft.com/office/drawing/2014/main" id="{FAEA630F-08DC-A273-CBD0-514D3AD9CD2D}"/>
                  </a:ext>
                </a:extLst>
              </p:cNvPr>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5242;p8">
                <a:extLst>
                  <a:ext uri="{FF2B5EF4-FFF2-40B4-BE49-F238E27FC236}">
                    <a16:creationId xmlns:a16="http://schemas.microsoft.com/office/drawing/2014/main" id="{A0272977-EADB-E4AF-80D8-221A8E9AF772}"/>
                  </a:ext>
                </a:extLst>
              </p:cNvPr>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5243;p8">
                <a:extLst>
                  <a:ext uri="{FF2B5EF4-FFF2-40B4-BE49-F238E27FC236}">
                    <a16:creationId xmlns:a16="http://schemas.microsoft.com/office/drawing/2014/main" id="{507CD43C-1551-A0E4-0988-25E682BF8CF5}"/>
                  </a:ext>
                </a:extLst>
              </p:cNvPr>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5244;p8">
                <a:extLst>
                  <a:ext uri="{FF2B5EF4-FFF2-40B4-BE49-F238E27FC236}">
                    <a16:creationId xmlns:a16="http://schemas.microsoft.com/office/drawing/2014/main" id="{72CF2BC1-0BD6-90CA-F689-FB55EB28E6CD}"/>
                  </a:ext>
                </a:extLst>
              </p:cNvPr>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5245;p8">
                <a:extLst>
                  <a:ext uri="{FF2B5EF4-FFF2-40B4-BE49-F238E27FC236}">
                    <a16:creationId xmlns:a16="http://schemas.microsoft.com/office/drawing/2014/main" id="{31F32387-325B-686E-3C45-930A97F6458E}"/>
                  </a:ext>
                </a:extLst>
              </p:cNvPr>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5246;p8">
                <a:extLst>
                  <a:ext uri="{FF2B5EF4-FFF2-40B4-BE49-F238E27FC236}">
                    <a16:creationId xmlns:a16="http://schemas.microsoft.com/office/drawing/2014/main" id="{738E25A9-4A7B-BA30-6333-FA7EE9D3F741}"/>
                  </a:ext>
                </a:extLst>
              </p:cNvPr>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5247;p8">
                <a:extLst>
                  <a:ext uri="{FF2B5EF4-FFF2-40B4-BE49-F238E27FC236}">
                    <a16:creationId xmlns:a16="http://schemas.microsoft.com/office/drawing/2014/main" id="{F46755FC-4285-43CD-8462-E6E4DA97E2F3}"/>
                  </a:ext>
                </a:extLst>
              </p:cNvPr>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5248;p8">
                <a:extLst>
                  <a:ext uri="{FF2B5EF4-FFF2-40B4-BE49-F238E27FC236}">
                    <a16:creationId xmlns:a16="http://schemas.microsoft.com/office/drawing/2014/main" id="{D35DD7ED-649E-B941-847E-9CC6CB2C1148}"/>
                  </a:ext>
                </a:extLst>
              </p:cNvPr>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5249;p8">
                <a:extLst>
                  <a:ext uri="{FF2B5EF4-FFF2-40B4-BE49-F238E27FC236}">
                    <a16:creationId xmlns:a16="http://schemas.microsoft.com/office/drawing/2014/main" id="{DBFD7337-906D-D3F2-E54C-EFC87354744B}"/>
                  </a:ext>
                </a:extLst>
              </p:cNvPr>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5250;p8">
                <a:extLst>
                  <a:ext uri="{FF2B5EF4-FFF2-40B4-BE49-F238E27FC236}">
                    <a16:creationId xmlns:a16="http://schemas.microsoft.com/office/drawing/2014/main" id="{1CDD2135-537D-34A5-EBAC-9496B33FC05A}"/>
                  </a:ext>
                </a:extLst>
              </p:cNvPr>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5251;p8">
                <a:extLst>
                  <a:ext uri="{FF2B5EF4-FFF2-40B4-BE49-F238E27FC236}">
                    <a16:creationId xmlns:a16="http://schemas.microsoft.com/office/drawing/2014/main" id="{790FC198-DD44-DAAA-D311-DD58D8398E5E}"/>
                  </a:ext>
                </a:extLst>
              </p:cNvPr>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5252;p8">
                <a:extLst>
                  <a:ext uri="{FF2B5EF4-FFF2-40B4-BE49-F238E27FC236}">
                    <a16:creationId xmlns:a16="http://schemas.microsoft.com/office/drawing/2014/main" id="{3335FAA5-389F-BAFC-E881-A9203E229822}"/>
                  </a:ext>
                </a:extLst>
              </p:cNvPr>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5253;p8">
                <a:extLst>
                  <a:ext uri="{FF2B5EF4-FFF2-40B4-BE49-F238E27FC236}">
                    <a16:creationId xmlns:a16="http://schemas.microsoft.com/office/drawing/2014/main" id="{3BF9CE61-7164-89B9-D2E9-1613EC950F29}"/>
                  </a:ext>
                </a:extLst>
              </p:cNvPr>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5254;p8">
                <a:extLst>
                  <a:ext uri="{FF2B5EF4-FFF2-40B4-BE49-F238E27FC236}">
                    <a16:creationId xmlns:a16="http://schemas.microsoft.com/office/drawing/2014/main" id="{1BD315D1-59AE-3723-DA5E-7A84FE68D165}"/>
                  </a:ext>
                </a:extLst>
              </p:cNvPr>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5255;p8">
                <a:extLst>
                  <a:ext uri="{FF2B5EF4-FFF2-40B4-BE49-F238E27FC236}">
                    <a16:creationId xmlns:a16="http://schemas.microsoft.com/office/drawing/2014/main" id="{51104636-ADF9-F4C4-BC27-7A8C68520A74}"/>
                  </a:ext>
                </a:extLst>
              </p:cNvPr>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5256;p8">
                <a:extLst>
                  <a:ext uri="{FF2B5EF4-FFF2-40B4-BE49-F238E27FC236}">
                    <a16:creationId xmlns:a16="http://schemas.microsoft.com/office/drawing/2014/main" id="{2C3F865A-138D-DE1C-E81F-D9827AF04599}"/>
                  </a:ext>
                </a:extLst>
              </p:cNvPr>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5257;p8">
                <a:extLst>
                  <a:ext uri="{FF2B5EF4-FFF2-40B4-BE49-F238E27FC236}">
                    <a16:creationId xmlns:a16="http://schemas.microsoft.com/office/drawing/2014/main" id="{9A06F71A-C4E5-1476-6B56-23704B2117EB}"/>
                  </a:ext>
                </a:extLst>
              </p:cNvPr>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5258;p8">
                <a:extLst>
                  <a:ext uri="{FF2B5EF4-FFF2-40B4-BE49-F238E27FC236}">
                    <a16:creationId xmlns:a16="http://schemas.microsoft.com/office/drawing/2014/main" id="{6F2A6669-2AA6-ED36-5AC3-C75C77B7B8DE}"/>
                  </a:ext>
                </a:extLst>
              </p:cNvPr>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5259;p8">
                <a:extLst>
                  <a:ext uri="{FF2B5EF4-FFF2-40B4-BE49-F238E27FC236}">
                    <a16:creationId xmlns:a16="http://schemas.microsoft.com/office/drawing/2014/main" id="{CB464951-86D2-1346-566E-9839ABC1E72F}"/>
                  </a:ext>
                </a:extLst>
              </p:cNvPr>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5260;p8">
                <a:extLst>
                  <a:ext uri="{FF2B5EF4-FFF2-40B4-BE49-F238E27FC236}">
                    <a16:creationId xmlns:a16="http://schemas.microsoft.com/office/drawing/2014/main" id="{01C7F907-1AEE-4E40-79E7-32684CCC276B}"/>
                  </a:ext>
                </a:extLst>
              </p:cNvPr>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5261;p8">
                <a:extLst>
                  <a:ext uri="{FF2B5EF4-FFF2-40B4-BE49-F238E27FC236}">
                    <a16:creationId xmlns:a16="http://schemas.microsoft.com/office/drawing/2014/main" id="{9DD2EAA6-2865-0EA2-03C3-AAE68F066C12}"/>
                  </a:ext>
                </a:extLst>
              </p:cNvPr>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5262;p8">
                <a:extLst>
                  <a:ext uri="{FF2B5EF4-FFF2-40B4-BE49-F238E27FC236}">
                    <a16:creationId xmlns:a16="http://schemas.microsoft.com/office/drawing/2014/main" id="{3E622964-708B-B3A7-CB1F-21AFB9E476A6}"/>
                  </a:ext>
                </a:extLst>
              </p:cNvPr>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5263;p8">
                <a:extLst>
                  <a:ext uri="{FF2B5EF4-FFF2-40B4-BE49-F238E27FC236}">
                    <a16:creationId xmlns:a16="http://schemas.microsoft.com/office/drawing/2014/main" id="{A3B1D1F1-8820-B687-2AC4-1168EDFF194E}"/>
                  </a:ext>
                </a:extLst>
              </p:cNvPr>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5264;p8">
                <a:extLst>
                  <a:ext uri="{FF2B5EF4-FFF2-40B4-BE49-F238E27FC236}">
                    <a16:creationId xmlns:a16="http://schemas.microsoft.com/office/drawing/2014/main" id="{AE5E6928-4EC3-9EC0-58E5-98DB84475C91}"/>
                  </a:ext>
                </a:extLst>
              </p:cNvPr>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5265;p8">
                <a:extLst>
                  <a:ext uri="{FF2B5EF4-FFF2-40B4-BE49-F238E27FC236}">
                    <a16:creationId xmlns:a16="http://schemas.microsoft.com/office/drawing/2014/main" id="{9335FFA5-E455-BE23-6F8F-AFA71EBD2118}"/>
                  </a:ext>
                </a:extLst>
              </p:cNvPr>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5266;p8">
                <a:extLst>
                  <a:ext uri="{FF2B5EF4-FFF2-40B4-BE49-F238E27FC236}">
                    <a16:creationId xmlns:a16="http://schemas.microsoft.com/office/drawing/2014/main" id="{D4AE51AE-72A9-4E34-3D96-D6619C4216B0}"/>
                  </a:ext>
                </a:extLst>
              </p:cNvPr>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5267;p8">
                <a:extLst>
                  <a:ext uri="{FF2B5EF4-FFF2-40B4-BE49-F238E27FC236}">
                    <a16:creationId xmlns:a16="http://schemas.microsoft.com/office/drawing/2014/main" id="{4671F9CA-CC28-854D-2C82-9E4931D93CC4}"/>
                  </a:ext>
                </a:extLst>
              </p:cNvPr>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5268;p8">
                <a:extLst>
                  <a:ext uri="{FF2B5EF4-FFF2-40B4-BE49-F238E27FC236}">
                    <a16:creationId xmlns:a16="http://schemas.microsoft.com/office/drawing/2014/main" id="{396D9470-37F8-0AEE-DE55-C18640090EC4}"/>
                  </a:ext>
                </a:extLst>
              </p:cNvPr>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5269;p8">
                <a:extLst>
                  <a:ext uri="{FF2B5EF4-FFF2-40B4-BE49-F238E27FC236}">
                    <a16:creationId xmlns:a16="http://schemas.microsoft.com/office/drawing/2014/main" id="{E2C5BD01-D05C-D53F-13C6-0525F6EBEF5F}"/>
                  </a:ext>
                </a:extLst>
              </p:cNvPr>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5270;p8">
                <a:extLst>
                  <a:ext uri="{FF2B5EF4-FFF2-40B4-BE49-F238E27FC236}">
                    <a16:creationId xmlns:a16="http://schemas.microsoft.com/office/drawing/2014/main" id="{6DB93FEC-C713-939D-1310-395B5D5AD1CB}"/>
                  </a:ext>
                </a:extLst>
              </p:cNvPr>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5271;p8">
                <a:extLst>
                  <a:ext uri="{FF2B5EF4-FFF2-40B4-BE49-F238E27FC236}">
                    <a16:creationId xmlns:a16="http://schemas.microsoft.com/office/drawing/2014/main" id="{6AF0DF8D-ABA4-B4D2-7C75-294E50F9931E}"/>
                  </a:ext>
                </a:extLst>
              </p:cNvPr>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5272;p8">
                <a:extLst>
                  <a:ext uri="{FF2B5EF4-FFF2-40B4-BE49-F238E27FC236}">
                    <a16:creationId xmlns:a16="http://schemas.microsoft.com/office/drawing/2014/main" id="{52E5E9DF-7BAA-9785-FA8A-5802780C5CD4}"/>
                  </a:ext>
                </a:extLst>
              </p:cNvPr>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5273;p8">
                <a:extLst>
                  <a:ext uri="{FF2B5EF4-FFF2-40B4-BE49-F238E27FC236}">
                    <a16:creationId xmlns:a16="http://schemas.microsoft.com/office/drawing/2014/main" id="{350A740A-4EAE-CCEE-79FF-90609715CD47}"/>
                  </a:ext>
                </a:extLst>
              </p:cNvPr>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5274;p8">
                <a:extLst>
                  <a:ext uri="{FF2B5EF4-FFF2-40B4-BE49-F238E27FC236}">
                    <a16:creationId xmlns:a16="http://schemas.microsoft.com/office/drawing/2014/main" id="{63D0749D-B76B-6F10-1958-16F2288A3F6C}"/>
                  </a:ext>
                </a:extLst>
              </p:cNvPr>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5275;p8">
                <a:extLst>
                  <a:ext uri="{FF2B5EF4-FFF2-40B4-BE49-F238E27FC236}">
                    <a16:creationId xmlns:a16="http://schemas.microsoft.com/office/drawing/2014/main" id="{DEFBF70F-0A21-6F93-8128-E80CCEC4C494}"/>
                  </a:ext>
                </a:extLst>
              </p:cNvPr>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5276;p8">
                <a:extLst>
                  <a:ext uri="{FF2B5EF4-FFF2-40B4-BE49-F238E27FC236}">
                    <a16:creationId xmlns:a16="http://schemas.microsoft.com/office/drawing/2014/main" id="{E53FEA47-2CA4-F7A4-41A5-9D8660223D9D}"/>
                  </a:ext>
                </a:extLst>
              </p:cNvPr>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5277;p8">
                <a:extLst>
                  <a:ext uri="{FF2B5EF4-FFF2-40B4-BE49-F238E27FC236}">
                    <a16:creationId xmlns:a16="http://schemas.microsoft.com/office/drawing/2014/main" id="{E84D19CC-583B-0A0A-AC21-019E63A26287}"/>
                  </a:ext>
                </a:extLst>
              </p:cNvPr>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5278;p8">
                <a:extLst>
                  <a:ext uri="{FF2B5EF4-FFF2-40B4-BE49-F238E27FC236}">
                    <a16:creationId xmlns:a16="http://schemas.microsoft.com/office/drawing/2014/main" id="{69C28EC5-E6ED-BDE7-0B01-D0718D148357}"/>
                  </a:ext>
                </a:extLst>
              </p:cNvPr>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5279;p8">
                <a:extLst>
                  <a:ext uri="{FF2B5EF4-FFF2-40B4-BE49-F238E27FC236}">
                    <a16:creationId xmlns:a16="http://schemas.microsoft.com/office/drawing/2014/main" id="{6005E3AE-15D4-A2D4-D1DD-2BBDDD34B1E7}"/>
                  </a:ext>
                </a:extLst>
              </p:cNvPr>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5280;p8">
                <a:extLst>
                  <a:ext uri="{FF2B5EF4-FFF2-40B4-BE49-F238E27FC236}">
                    <a16:creationId xmlns:a16="http://schemas.microsoft.com/office/drawing/2014/main" id="{6E17F9FA-824F-C0AC-2C67-D972B5070D13}"/>
                  </a:ext>
                </a:extLst>
              </p:cNvPr>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5281;p8">
                <a:extLst>
                  <a:ext uri="{FF2B5EF4-FFF2-40B4-BE49-F238E27FC236}">
                    <a16:creationId xmlns:a16="http://schemas.microsoft.com/office/drawing/2014/main" id="{D0760C6A-8D06-7CCB-F17B-6BA38F90CD3E}"/>
                  </a:ext>
                </a:extLst>
              </p:cNvPr>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5282;p8">
                <a:extLst>
                  <a:ext uri="{FF2B5EF4-FFF2-40B4-BE49-F238E27FC236}">
                    <a16:creationId xmlns:a16="http://schemas.microsoft.com/office/drawing/2014/main" id="{E5FD6A09-5EA1-116F-4BC6-5ECDA137E74F}"/>
                  </a:ext>
                </a:extLst>
              </p:cNvPr>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5283;p8">
                <a:extLst>
                  <a:ext uri="{FF2B5EF4-FFF2-40B4-BE49-F238E27FC236}">
                    <a16:creationId xmlns:a16="http://schemas.microsoft.com/office/drawing/2014/main" id="{C9767390-2B1A-6FFF-D1FC-2FDDFC318863}"/>
                  </a:ext>
                </a:extLst>
              </p:cNvPr>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5284;p8">
                <a:extLst>
                  <a:ext uri="{FF2B5EF4-FFF2-40B4-BE49-F238E27FC236}">
                    <a16:creationId xmlns:a16="http://schemas.microsoft.com/office/drawing/2014/main" id="{C7105F53-A2DD-1D50-6795-442B66711924}"/>
                  </a:ext>
                </a:extLst>
              </p:cNvPr>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5285;p8">
                <a:extLst>
                  <a:ext uri="{FF2B5EF4-FFF2-40B4-BE49-F238E27FC236}">
                    <a16:creationId xmlns:a16="http://schemas.microsoft.com/office/drawing/2014/main" id="{EE3C8D12-C90C-CF6A-650A-6059AF8870CB}"/>
                  </a:ext>
                </a:extLst>
              </p:cNvPr>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5286;p8">
                <a:extLst>
                  <a:ext uri="{FF2B5EF4-FFF2-40B4-BE49-F238E27FC236}">
                    <a16:creationId xmlns:a16="http://schemas.microsoft.com/office/drawing/2014/main" id="{61AE1096-E690-A050-D383-CCF0DBAEC6B2}"/>
                  </a:ext>
                </a:extLst>
              </p:cNvPr>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5287;p8">
                <a:extLst>
                  <a:ext uri="{FF2B5EF4-FFF2-40B4-BE49-F238E27FC236}">
                    <a16:creationId xmlns:a16="http://schemas.microsoft.com/office/drawing/2014/main" id="{3F4B41FE-3BE1-2925-C4E1-6DCBAF91752F}"/>
                  </a:ext>
                </a:extLst>
              </p:cNvPr>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5288;p8">
                <a:extLst>
                  <a:ext uri="{FF2B5EF4-FFF2-40B4-BE49-F238E27FC236}">
                    <a16:creationId xmlns:a16="http://schemas.microsoft.com/office/drawing/2014/main" id="{4EC49FAC-F91D-EC50-8FE5-6C99984E2A02}"/>
                  </a:ext>
                </a:extLst>
              </p:cNvPr>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5289;p8">
                <a:extLst>
                  <a:ext uri="{FF2B5EF4-FFF2-40B4-BE49-F238E27FC236}">
                    <a16:creationId xmlns:a16="http://schemas.microsoft.com/office/drawing/2014/main" id="{E0E63BDB-6396-531A-8F34-0194B5A92ACF}"/>
                  </a:ext>
                </a:extLst>
              </p:cNvPr>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5290;p8">
                <a:extLst>
                  <a:ext uri="{FF2B5EF4-FFF2-40B4-BE49-F238E27FC236}">
                    <a16:creationId xmlns:a16="http://schemas.microsoft.com/office/drawing/2014/main" id="{A98702FA-D917-AE81-561D-AF332F1D501F}"/>
                  </a:ext>
                </a:extLst>
              </p:cNvPr>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5291;p8">
                <a:extLst>
                  <a:ext uri="{FF2B5EF4-FFF2-40B4-BE49-F238E27FC236}">
                    <a16:creationId xmlns:a16="http://schemas.microsoft.com/office/drawing/2014/main" id="{8122E64B-6EDF-6752-EC8C-81A32D3581C1}"/>
                  </a:ext>
                </a:extLst>
              </p:cNvPr>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5292;p8">
                <a:extLst>
                  <a:ext uri="{FF2B5EF4-FFF2-40B4-BE49-F238E27FC236}">
                    <a16:creationId xmlns:a16="http://schemas.microsoft.com/office/drawing/2014/main" id="{B0A26D1F-B9ED-0171-EB4C-F60DBCEF14DC}"/>
                  </a:ext>
                </a:extLst>
              </p:cNvPr>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5293;p8">
                <a:extLst>
                  <a:ext uri="{FF2B5EF4-FFF2-40B4-BE49-F238E27FC236}">
                    <a16:creationId xmlns:a16="http://schemas.microsoft.com/office/drawing/2014/main" id="{6D22EC5D-FEE4-AFD7-CCBA-26A3FE7C4CC2}"/>
                  </a:ext>
                </a:extLst>
              </p:cNvPr>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5294;p8">
                <a:extLst>
                  <a:ext uri="{FF2B5EF4-FFF2-40B4-BE49-F238E27FC236}">
                    <a16:creationId xmlns:a16="http://schemas.microsoft.com/office/drawing/2014/main" id="{E9A915D0-ADD4-CA8A-1249-1D760756CD8B}"/>
                  </a:ext>
                </a:extLst>
              </p:cNvPr>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5295;p8">
                <a:extLst>
                  <a:ext uri="{FF2B5EF4-FFF2-40B4-BE49-F238E27FC236}">
                    <a16:creationId xmlns:a16="http://schemas.microsoft.com/office/drawing/2014/main" id="{918E9208-A269-C59B-A9B3-E5A478EA0DA0}"/>
                  </a:ext>
                </a:extLst>
              </p:cNvPr>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5296;p8">
                <a:extLst>
                  <a:ext uri="{FF2B5EF4-FFF2-40B4-BE49-F238E27FC236}">
                    <a16:creationId xmlns:a16="http://schemas.microsoft.com/office/drawing/2014/main" id="{558F7920-0B10-F40E-E0DB-FC2A21030C08}"/>
                  </a:ext>
                </a:extLst>
              </p:cNvPr>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5297;p8">
                <a:extLst>
                  <a:ext uri="{FF2B5EF4-FFF2-40B4-BE49-F238E27FC236}">
                    <a16:creationId xmlns:a16="http://schemas.microsoft.com/office/drawing/2014/main" id="{B3974AD5-1049-A44D-A0CE-B8C85E341C6D}"/>
                  </a:ext>
                </a:extLst>
              </p:cNvPr>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5298;p8">
                <a:extLst>
                  <a:ext uri="{FF2B5EF4-FFF2-40B4-BE49-F238E27FC236}">
                    <a16:creationId xmlns:a16="http://schemas.microsoft.com/office/drawing/2014/main" id="{BE8A82F2-B402-C0B8-6FB3-BABF804B6CCA}"/>
                  </a:ext>
                </a:extLst>
              </p:cNvPr>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5299;p8">
                <a:extLst>
                  <a:ext uri="{FF2B5EF4-FFF2-40B4-BE49-F238E27FC236}">
                    <a16:creationId xmlns:a16="http://schemas.microsoft.com/office/drawing/2014/main" id="{ACF015AB-809E-BA92-2E55-0A0B92850881}"/>
                  </a:ext>
                </a:extLst>
              </p:cNvPr>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5300;p8">
                <a:extLst>
                  <a:ext uri="{FF2B5EF4-FFF2-40B4-BE49-F238E27FC236}">
                    <a16:creationId xmlns:a16="http://schemas.microsoft.com/office/drawing/2014/main" id="{4BAF50D8-97CF-CFE0-E0F4-6A6376FD0780}"/>
                  </a:ext>
                </a:extLst>
              </p:cNvPr>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5301;p8">
                <a:extLst>
                  <a:ext uri="{FF2B5EF4-FFF2-40B4-BE49-F238E27FC236}">
                    <a16:creationId xmlns:a16="http://schemas.microsoft.com/office/drawing/2014/main" id="{C123F3AB-2286-D6B4-AF5C-31BB1B5C8772}"/>
                  </a:ext>
                </a:extLst>
              </p:cNvPr>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5302;p8">
                <a:extLst>
                  <a:ext uri="{FF2B5EF4-FFF2-40B4-BE49-F238E27FC236}">
                    <a16:creationId xmlns:a16="http://schemas.microsoft.com/office/drawing/2014/main" id="{7E895F7A-3563-971C-939D-5DAB1A74B883}"/>
                  </a:ext>
                </a:extLst>
              </p:cNvPr>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5303;p8">
                <a:extLst>
                  <a:ext uri="{FF2B5EF4-FFF2-40B4-BE49-F238E27FC236}">
                    <a16:creationId xmlns:a16="http://schemas.microsoft.com/office/drawing/2014/main" id="{B10319CB-6DB6-3E00-965D-235A3D72DB46}"/>
                  </a:ext>
                </a:extLst>
              </p:cNvPr>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5304;p8">
                <a:extLst>
                  <a:ext uri="{FF2B5EF4-FFF2-40B4-BE49-F238E27FC236}">
                    <a16:creationId xmlns:a16="http://schemas.microsoft.com/office/drawing/2014/main" id="{C2C30839-EFDA-F01E-77DA-4E8C748E3CB6}"/>
                  </a:ext>
                </a:extLst>
              </p:cNvPr>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5305;p8">
                <a:extLst>
                  <a:ext uri="{FF2B5EF4-FFF2-40B4-BE49-F238E27FC236}">
                    <a16:creationId xmlns:a16="http://schemas.microsoft.com/office/drawing/2014/main" id="{DD4FC8BA-387E-9F85-BA15-967825A9BE61}"/>
                  </a:ext>
                </a:extLst>
              </p:cNvPr>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5306;p8">
                <a:extLst>
                  <a:ext uri="{FF2B5EF4-FFF2-40B4-BE49-F238E27FC236}">
                    <a16:creationId xmlns:a16="http://schemas.microsoft.com/office/drawing/2014/main" id="{29A03F37-6B1C-0F21-BC4A-30B3AB909B1E}"/>
                  </a:ext>
                </a:extLst>
              </p:cNvPr>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5307;p8">
                <a:extLst>
                  <a:ext uri="{FF2B5EF4-FFF2-40B4-BE49-F238E27FC236}">
                    <a16:creationId xmlns:a16="http://schemas.microsoft.com/office/drawing/2014/main" id="{45142EE0-0D18-015C-7F0A-E7A05B73D5E8}"/>
                  </a:ext>
                </a:extLst>
              </p:cNvPr>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5308;p8">
                <a:extLst>
                  <a:ext uri="{FF2B5EF4-FFF2-40B4-BE49-F238E27FC236}">
                    <a16:creationId xmlns:a16="http://schemas.microsoft.com/office/drawing/2014/main" id="{78A07EB2-37B5-2374-600B-F1D861C158E6}"/>
                  </a:ext>
                </a:extLst>
              </p:cNvPr>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5309;p8">
                <a:extLst>
                  <a:ext uri="{FF2B5EF4-FFF2-40B4-BE49-F238E27FC236}">
                    <a16:creationId xmlns:a16="http://schemas.microsoft.com/office/drawing/2014/main" id="{C3421FF7-F6C3-26E4-6A1A-9E5E76625A0E}"/>
                  </a:ext>
                </a:extLst>
              </p:cNvPr>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5310;p8">
                <a:extLst>
                  <a:ext uri="{FF2B5EF4-FFF2-40B4-BE49-F238E27FC236}">
                    <a16:creationId xmlns:a16="http://schemas.microsoft.com/office/drawing/2014/main" id="{75DB18F2-F184-9009-1C19-EEEB62F0DFA5}"/>
                  </a:ext>
                </a:extLst>
              </p:cNvPr>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5311;p8">
                <a:extLst>
                  <a:ext uri="{FF2B5EF4-FFF2-40B4-BE49-F238E27FC236}">
                    <a16:creationId xmlns:a16="http://schemas.microsoft.com/office/drawing/2014/main" id="{F0BB728A-0DAF-58BA-F3A9-890FA4E8F318}"/>
                  </a:ext>
                </a:extLst>
              </p:cNvPr>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5312;p8">
                <a:extLst>
                  <a:ext uri="{FF2B5EF4-FFF2-40B4-BE49-F238E27FC236}">
                    <a16:creationId xmlns:a16="http://schemas.microsoft.com/office/drawing/2014/main" id="{52F13E76-ABFE-06FC-00AF-D7CC8FFBF2B5}"/>
                  </a:ext>
                </a:extLst>
              </p:cNvPr>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5313;p8">
                <a:extLst>
                  <a:ext uri="{FF2B5EF4-FFF2-40B4-BE49-F238E27FC236}">
                    <a16:creationId xmlns:a16="http://schemas.microsoft.com/office/drawing/2014/main" id="{F2E0A574-1D92-F18A-89AD-4EC9BE6AF695}"/>
                  </a:ext>
                </a:extLst>
              </p:cNvPr>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5314;p8">
                <a:extLst>
                  <a:ext uri="{FF2B5EF4-FFF2-40B4-BE49-F238E27FC236}">
                    <a16:creationId xmlns:a16="http://schemas.microsoft.com/office/drawing/2014/main" id="{CE698621-9415-2387-522C-061AB114ABD8}"/>
                  </a:ext>
                </a:extLst>
              </p:cNvPr>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5315;p8">
                <a:extLst>
                  <a:ext uri="{FF2B5EF4-FFF2-40B4-BE49-F238E27FC236}">
                    <a16:creationId xmlns:a16="http://schemas.microsoft.com/office/drawing/2014/main" id="{8E5F7FEE-DC6C-38C2-A269-8CB7DFF55EBA}"/>
                  </a:ext>
                </a:extLst>
              </p:cNvPr>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5316;p8">
                <a:extLst>
                  <a:ext uri="{FF2B5EF4-FFF2-40B4-BE49-F238E27FC236}">
                    <a16:creationId xmlns:a16="http://schemas.microsoft.com/office/drawing/2014/main" id="{25C89A31-A3A8-4B5F-4F08-7CD200B31A7F}"/>
                  </a:ext>
                </a:extLst>
              </p:cNvPr>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5317;p8">
                <a:extLst>
                  <a:ext uri="{FF2B5EF4-FFF2-40B4-BE49-F238E27FC236}">
                    <a16:creationId xmlns:a16="http://schemas.microsoft.com/office/drawing/2014/main" id="{C0D1DDE7-ABDA-29B7-C53B-175B751928EF}"/>
                  </a:ext>
                </a:extLst>
              </p:cNvPr>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5318;p8">
                <a:extLst>
                  <a:ext uri="{FF2B5EF4-FFF2-40B4-BE49-F238E27FC236}">
                    <a16:creationId xmlns:a16="http://schemas.microsoft.com/office/drawing/2014/main" id="{66FA5288-135B-A7F6-10A7-AA6B8C0E34C7}"/>
                  </a:ext>
                </a:extLst>
              </p:cNvPr>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5319;p8">
                <a:extLst>
                  <a:ext uri="{FF2B5EF4-FFF2-40B4-BE49-F238E27FC236}">
                    <a16:creationId xmlns:a16="http://schemas.microsoft.com/office/drawing/2014/main" id="{9605C05F-D41E-80D5-29C8-CB674B5FDE79}"/>
                  </a:ext>
                </a:extLst>
              </p:cNvPr>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5320;p8">
                <a:extLst>
                  <a:ext uri="{FF2B5EF4-FFF2-40B4-BE49-F238E27FC236}">
                    <a16:creationId xmlns:a16="http://schemas.microsoft.com/office/drawing/2014/main" id="{9FC5C822-1256-031F-0F59-00ABED30593B}"/>
                  </a:ext>
                </a:extLst>
              </p:cNvPr>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5321;p8">
                <a:extLst>
                  <a:ext uri="{FF2B5EF4-FFF2-40B4-BE49-F238E27FC236}">
                    <a16:creationId xmlns:a16="http://schemas.microsoft.com/office/drawing/2014/main" id="{1E2FA234-4250-8020-06B3-0E8DDD53D548}"/>
                  </a:ext>
                </a:extLst>
              </p:cNvPr>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5322;p8">
                <a:extLst>
                  <a:ext uri="{FF2B5EF4-FFF2-40B4-BE49-F238E27FC236}">
                    <a16:creationId xmlns:a16="http://schemas.microsoft.com/office/drawing/2014/main" id="{A4AB3653-49E8-BB8E-D50E-6BD39C647A43}"/>
                  </a:ext>
                </a:extLst>
              </p:cNvPr>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5323;p8">
                <a:extLst>
                  <a:ext uri="{FF2B5EF4-FFF2-40B4-BE49-F238E27FC236}">
                    <a16:creationId xmlns:a16="http://schemas.microsoft.com/office/drawing/2014/main" id="{6AB50966-78B4-6E5C-30BE-A98324B46A1F}"/>
                  </a:ext>
                </a:extLst>
              </p:cNvPr>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5324;p8">
                <a:extLst>
                  <a:ext uri="{FF2B5EF4-FFF2-40B4-BE49-F238E27FC236}">
                    <a16:creationId xmlns:a16="http://schemas.microsoft.com/office/drawing/2014/main" id="{EA4EDA34-1C0D-D489-ACE0-B245451A5B3F}"/>
                  </a:ext>
                </a:extLst>
              </p:cNvPr>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5325;p8">
                <a:extLst>
                  <a:ext uri="{FF2B5EF4-FFF2-40B4-BE49-F238E27FC236}">
                    <a16:creationId xmlns:a16="http://schemas.microsoft.com/office/drawing/2014/main" id="{9D25A449-9BCC-4585-A1BE-B560E4ADF79B}"/>
                  </a:ext>
                </a:extLst>
              </p:cNvPr>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5326;p8">
                <a:extLst>
                  <a:ext uri="{FF2B5EF4-FFF2-40B4-BE49-F238E27FC236}">
                    <a16:creationId xmlns:a16="http://schemas.microsoft.com/office/drawing/2014/main" id="{4A630C1E-8A88-793F-D16A-21CDCFE27ADF}"/>
                  </a:ext>
                </a:extLst>
              </p:cNvPr>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5327;p8">
                <a:extLst>
                  <a:ext uri="{FF2B5EF4-FFF2-40B4-BE49-F238E27FC236}">
                    <a16:creationId xmlns:a16="http://schemas.microsoft.com/office/drawing/2014/main" id="{DDC42A85-D3F5-784F-3BE3-BD87BFFBC6E3}"/>
                  </a:ext>
                </a:extLst>
              </p:cNvPr>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5328;p8">
                <a:extLst>
                  <a:ext uri="{FF2B5EF4-FFF2-40B4-BE49-F238E27FC236}">
                    <a16:creationId xmlns:a16="http://schemas.microsoft.com/office/drawing/2014/main" id="{E3076E17-8637-98B7-B3D7-2B78D5B1CAC7}"/>
                  </a:ext>
                </a:extLst>
              </p:cNvPr>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5329;p8">
                <a:extLst>
                  <a:ext uri="{FF2B5EF4-FFF2-40B4-BE49-F238E27FC236}">
                    <a16:creationId xmlns:a16="http://schemas.microsoft.com/office/drawing/2014/main" id="{B6D8CCE3-3A68-DB94-3834-984C224D08BD}"/>
                  </a:ext>
                </a:extLst>
              </p:cNvPr>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5330;p8">
                <a:extLst>
                  <a:ext uri="{FF2B5EF4-FFF2-40B4-BE49-F238E27FC236}">
                    <a16:creationId xmlns:a16="http://schemas.microsoft.com/office/drawing/2014/main" id="{9597521A-448B-7B5E-EAD4-B03EAA19B50D}"/>
                  </a:ext>
                </a:extLst>
              </p:cNvPr>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5331;p8">
                <a:extLst>
                  <a:ext uri="{FF2B5EF4-FFF2-40B4-BE49-F238E27FC236}">
                    <a16:creationId xmlns:a16="http://schemas.microsoft.com/office/drawing/2014/main" id="{E2EAE685-5F7A-4F28-20F3-A6B8115150F8}"/>
                  </a:ext>
                </a:extLst>
              </p:cNvPr>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5332;p8">
                <a:extLst>
                  <a:ext uri="{FF2B5EF4-FFF2-40B4-BE49-F238E27FC236}">
                    <a16:creationId xmlns:a16="http://schemas.microsoft.com/office/drawing/2014/main" id="{8826A79D-64A5-A09C-E006-86EB0568F39A}"/>
                  </a:ext>
                </a:extLst>
              </p:cNvPr>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5333;p8">
                <a:extLst>
                  <a:ext uri="{FF2B5EF4-FFF2-40B4-BE49-F238E27FC236}">
                    <a16:creationId xmlns:a16="http://schemas.microsoft.com/office/drawing/2014/main" id="{CC399D28-DAAC-4D09-9D73-B7FD44D173B9}"/>
                  </a:ext>
                </a:extLst>
              </p:cNvPr>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5334;p8">
                <a:extLst>
                  <a:ext uri="{FF2B5EF4-FFF2-40B4-BE49-F238E27FC236}">
                    <a16:creationId xmlns:a16="http://schemas.microsoft.com/office/drawing/2014/main" id="{833FA82B-4DAD-D5D9-33DC-E67727CFF7E5}"/>
                  </a:ext>
                </a:extLst>
              </p:cNvPr>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5335;p8">
                <a:extLst>
                  <a:ext uri="{FF2B5EF4-FFF2-40B4-BE49-F238E27FC236}">
                    <a16:creationId xmlns:a16="http://schemas.microsoft.com/office/drawing/2014/main" id="{AB16C303-7009-C2DF-27E2-535C7E29135C}"/>
                  </a:ext>
                </a:extLst>
              </p:cNvPr>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5336;p8">
                <a:extLst>
                  <a:ext uri="{FF2B5EF4-FFF2-40B4-BE49-F238E27FC236}">
                    <a16:creationId xmlns:a16="http://schemas.microsoft.com/office/drawing/2014/main" id="{5566BD1C-3294-7413-D6B1-915BD8981899}"/>
                  </a:ext>
                </a:extLst>
              </p:cNvPr>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5337;p8">
                <a:extLst>
                  <a:ext uri="{FF2B5EF4-FFF2-40B4-BE49-F238E27FC236}">
                    <a16:creationId xmlns:a16="http://schemas.microsoft.com/office/drawing/2014/main" id="{9BF02517-6605-0B88-C647-56897EC2956F}"/>
                  </a:ext>
                </a:extLst>
              </p:cNvPr>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5338;p8">
                <a:extLst>
                  <a:ext uri="{FF2B5EF4-FFF2-40B4-BE49-F238E27FC236}">
                    <a16:creationId xmlns:a16="http://schemas.microsoft.com/office/drawing/2014/main" id="{061A5F64-D689-8B7F-12CA-83CCF7DF8EB3}"/>
                  </a:ext>
                </a:extLst>
              </p:cNvPr>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5339;p8">
                <a:extLst>
                  <a:ext uri="{FF2B5EF4-FFF2-40B4-BE49-F238E27FC236}">
                    <a16:creationId xmlns:a16="http://schemas.microsoft.com/office/drawing/2014/main" id="{116A48CC-0DFB-7E2F-3B45-5685BADC1B8E}"/>
                  </a:ext>
                </a:extLst>
              </p:cNvPr>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5340;p8">
                <a:extLst>
                  <a:ext uri="{FF2B5EF4-FFF2-40B4-BE49-F238E27FC236}">
                    <a16:creationId xmlns:a16="http://schemas.microsoft.com/office/drawing/2014/main" id="{F562B65D-E508-BE62-4147-958918A3A613}"/>
                  </a:ext>
                </a:extLst>
              </p:cNvPr>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5341;p8">
                <a:extLst>
                  <a:ext uri="{FF2B5EF4-FFF2-40B4-BE49-F238E27FC236}">
                    <a16:creationId xmlns:a16="http://schemas.microsoft.com/office/drawing/2014/main" id="{5ED52E80-856C-E296-ACC4-7B1BC041FB5E}"/>
                  </a:ext>
                </a:extLst>
              </p:cNvPr>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5342;p8">
                <a:extLst>
                  <a:ext uri="{FF2B5EF4-FFF2-40B4-BE49-F238E27FC236}">
                    <a16:creationId xmlns:a16="http://schemas.microsoft.com/office/drawing/2014/main" id="{7F94B12E-BE57-15E2-276F-18051B6A2DA6}"/>
                  </a:ext>
                </a:extLst>
              </p:cNvPr>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5343;p8">
                <a:extLst>
                  <a:ext uri="{FF2B5EF4-FFF2-40B4-BE49-F238E27FC236}">
                    <a16:creationId xmlns:a16="http://schemas.microsoft.com/office/drawing/2014/main" id="{DA4B6890-53C6-EC12-C93E-6A24D78953AC}"/>
                  </a:ext>
                </a:extLst>
              </p:cNvPr>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5344;p8">
                <a:extLst>
                  <a:ext uri="{FF2B5EF4-FFF2-40B4-BE49-F238E27FC236}">
                    <a16:creationId xmlns:a16="http://schemas.microsoft.com/office/drawing/2014/main" id="{EF317B8F-578A-0A3F-C541-ACAD2D8A5D1C}"/>
                  </a:ext>
                </a:extLst>
              </p:cNvPr>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5345;p8">
                <a:extLst>
                  <a:ext uri="{FF2B5EF4-FFF2-40B4-BE49-F238E27FC236}">
                    <a16:creationId xmlns:a16="http://schemas.microsoft.com/office/drawing/2014/main" id="{4783C19D-0906-B9A0-068B-69A7D15F03D4}"/>
                  </a:ext>
                </a:extLst>
              </p:cNvPr>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5346;p8">
                <a:extLst>
                  <a:ext uri="{FF2B5EF4-FFF2-40B4-BE49-F238E27FC236}">
                    <a16:creationId xmlns:a16="http://schemas.microsoft.com/office/drawing/2014/main" id="{EA7B54A3-F2EC-8DE0-F2B9-E5C5E37872F4}"/>
                  </a:ext>
                </a:extLst>
              </p:cNvPr>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5347;p8">
                <a:extLst>
                  <a:ext uri="{FF2B5EF4-FFF2-40B4-BE49-F238E27FC236}">
                    <a16:creationId xmlns:a16="http://schemas.microsoft.com/office/drawing/2014/main" id="{22972BAF-531E-E8F4-0F8D-48E11C6D8E28}"/>
                  </a:ext>
                </a:extLst>
              </p:cNvPr>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5348;p8">
                <a:extLst>
                  <a:ext uri="{FF2B5EF4-FFF2-40B4-BE49-F238E27FC236}">
                    <a16:creationId xmlns:a16="http://schemas.microsoft.com/office/drawing/2014/main" id="{55F41C9D-565B-3A36-B7B6-852A9510153D}"/>
                  </a:ext>
                </a:extLst>
              </p:cNvPr>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5349;p8">
                <a:extLst>
                  <a:ext uri="{FF2B5EF4-FFF2-40B4-BE49-F238E27FC236}">
                    <a16:creationId xmlns:a16="http://schemas.microsoft.com/office/drawing/2014/main" id="{DF5B1D70-5F73-0F0E-0E97-6AF8A0E06C61}"/>
                  </a:ext>
                </a:extLst>
              </p:cNvPr>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5350;p8">
                <a:extLst>
                  <a:ext uri="{FF2B5EF4-FFF2-40B4-BE49-F238E27FC236}">
                    <a16:creationId xmlns:a16="http://schemas.microsoft.com/office/drawing/2014/main" id="{474F55F6-3396-A121-3E88-2672D458CB1E}"/>
                  </a:ext>
                </a:extLst>
              </p:cNvPr>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5351;p8">
                <a:extLst>
                  <a:ext uri="{FF2B5EF4-FFF2-40B4-BE49-F238E27FC236}">
                    <a16:creationId xmlns:a16="http://schemas.microsoft.com/office/drawing/2014/main" id="{3FBF7591-1D5C-195E-1E38-115CAFF7516B}"/>
                  </a:ext>
                </a:extLst>
              </p:cNvPr>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5352;p8">
                <a:extLst>
                  <a:ext uri="{FF2B5EF4-FFF2-40B4-BE49-F238E27FC236}">
                    <a16:creationId xmlns:a16="http://schemas.microsoft.com/office/drawing/2014/main" id="{29EE8BC8-873B-39E5-6B51-DE1A92D21CAC}"/>
                  </a:ext>
                </a:extLst>
              </p:cNvPr>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5353;p8">
                <a:extLst>
                  <a:ext uri="{FF2B5EF4-FFF2-40B4-BE49-F238E27FC236}">
                    <a16:creationId xmlns:a16="http://schemas.microsoft.com/office/drawing/2014/main" id="{98826F63-905D-3BCA-E089-160536AF8129}"/>
                  </a:ext>
                </a:extLst>
              </p:cNvPr>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5354;p8">
                <a:extLst>
                  <a:ext uri="{FF2B5EF4-FFF2-40B4-BE49-F238E27FC236}">
                    <a16:creationId xmlns:a16="http://schemas.microsoft.com/office/drawing/2014/main" id="{70F1ADED-AC9E-9A0B-116C-7D2DAD6CF9E5}"/>
                  </a:ext>
                </a:extLst>
              </p:cNvPr>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5355;p8">
                <a:extLst>
                  <a:ext uri="{FF2B5EF4-FFF2-40B4-BE49-F238E27FC236}">
                    <a16:creationId xmlns:a16="http://schemas.microsoft.com/office/drawing/2014/main" id="{C558A2B2-5F6E-EC8D-1003-A3358D077C7C}"/>
                  </a:ext>
                </a:extLst>
              </p:cNvPr>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5356;p8">
                <a:extLst>
                  <a:ext uri="{FF2B5EF4-FFF2-40B4-BE49-F238E27FC236}">
                    <a16:creationId xmlns:a16="http://schemas.microsoft.com/office/drawing/2014/main" id="{232C508A-8649-C080-B947-FC301A0BF5DB}"/>
                  </a:ext>
                </a:extLst>
              </p:cNvPr>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5357;p8">
                <a:extLst>
                  <a:ext uri="{FF2B5EF4-FFF2-40B4-BE49-F238E27FC236}">
                    <a16:creationId xmlns:a16="http://schemas.microsoft.com/office/drawing/2014/main" id="{36B8EA81-0D24-D8D8-CDB1-0CC4C49AF5AE}"/>
                  </a:ext>
                </a:extLst>
              </p:cNvPr>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5358;p8">
                <a:extLst>
                  <a:ext uri="{FF2B5EF4-FFF2-40B4-BE49-F238E27FC236}">
                    <a16:creationId xmlns:a16="http://schemas.microsoft.com/office/drawing/2014/main" id="{4DA8E468-8A08-5B86-0015-97C913FE36AD}"/>
                  </a:ext>
                </a:extLst>
              </p:cNvPr>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5359;p8">
                <a:extLst>
                  <a:ext uri="{FF2B5EF4-FFF2-40B4-BE49-F238E27FC236}">
                    <a16:creationId xmlns:a16="http://schemas.microsoft.com/office/drawing/2014/main" id="{8F2CC83E-1388-750C-20B5-147FFD1D5104}"/>
                  </a:ext>
                </a:extLst>
              </p:cNvPr>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5360;p8">
                <a:extLst>
                  <a:ext uri="{FF2B5EF4-FFF2-40B4-BE49-F238E27FC236}">
                    <a16:creationId xmlns:a16="http://schemas.microsoft.com/office/drawing/2014/main" id="{C7EE555B-9138-14F0-CFBC-DDAF5303496F}"/>
                  </a:ext>
                </a:extLst>
              </p:cNvPr>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5361;p8">
                <a:extLst>
                  <a:ext uri="{FF2B5EF4-FFF2-40B4-BE49-F238E27FC236}">
                    <a16:creationId xmlns:a16="http://schemas.microsoft.com/office/drawing/2014/main" id="{2CDEAB95-F25F-1942-D00D-7EB9007A027D}"/>
                  </a:ext>
                </a:extLst>
              </p:cNvPr>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5362;p8">
                <a:extLst>
                  <a:ext uri="{FF2B5EF4-FFF2-40B4-BE49-F238E27FC236}">
                    <a16:creationId xmlns:a16="http://schemas.microsoft.com/office/drawing/2014/main" id="{5EDCCE96-7DDE-B8B3-5E1D-4814D2C95411}"/>
                  </a:ext>
                </a:extLst>
              </p:cNvPr>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5363;p8">
                <a:extLst>
                  <a:ext uri="{FF2B5EF4-FFF2-40B4-BE49-F238E27FC236}">
                    <a16:creationId xmlns:a16="http://schemas.microsoft.com/office/drawing/2014/main" id="{C58C3600-79C1-ECF9-C60F-0C46FDC0E159}"/>
                  </a:ext>
                </a:extLst>
              </p:cNvPr>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5364;p8">
                <a:extLst>
                  <a:ext uri="{FF2B5EF4-FFF2-40B4-BE49-F238E27FC236}">
                    <a16:creationId xmlns:a16="http://schemas.microsoft.com/office/drawing/2014/main" id="{AEA371D1-D3DE-45DA-22C2-98FF86684D06}"/>
                  </a:ext>
                </a:extLst>
              </p:cNvPr>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5365;p8">
                <a:extLst>
                  <a:ext uri="{FF2B5EF4-FFF2-40B4-BE49-F238E27FC236}">
                    <a16:creationId xmlns:a16="http://schemas.microsoft.com/office/drawing/2014/main" id="{45CC7ACE-AFDC-193F-C893-50F17715EE42}"/>
                  </a:ext>
                </a:extLst>
              </p:cNvPr>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5366;p8">
                <a:extLst>
                  <a:ext uri="{FF2B5EF4-FFF2-40B4-BE49-F238E27FC236}">
                    <a16:creationId xmlns:a16="http://schemas.microsoft.com/office/drawing/2014/main" id="{A8DA19B8-106E-E78E-199E-42EB88099FB9}"/>
                  </a:ext>
                </a:extLst>
              </p:cNvPr>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5367;p8">
                <a:extLst>
                  <a:ext uri="{FF2B5EF4-FFF2-40B4-BE49-F238E27FC236}">
                    <a16:creationId xmlns:a16="http://schemas.microsoft.com/office/drawing/2014/main" id="{017F40E9-59CB-5A55-0C9A-B7F6864E46C7}"/>
                  </a:ext>
                </a:extLst>
              </p:cNvPr>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5368;p8">
                <a:extLst>
                  <a:ext uri="{FF2B5EF4-FFF2-40B4-BE49-F238E27FC236}">
                    <a16:creationId xmlns:a16="http://schemas.microsoft.com/office/drawing/2014/main" id="{D46955AE-2231-DE0D-7E53-A7DBA0A622AF}"/>
                  </a:ext>
                </a:extLst>
              </p:cNvPr>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5369;p8">
                <a:extLst>
                  <a:ext uri="{FF2B5EF4-FFF2-40B4-BE49-F238E27FC236}">
                    <a16:creationId xmlns:a16="http://schemas.microsoft.com/office/drawing/2014/main" id="{068E2D57-7311-4313-BA45-B418D565BCD2}"/>
                  </a:ext>
                </a:extLst>
              </p:cNvPr>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5370;p8">
                <a:extLst>
                  <a:ext uri="{FF2B5EF4-FFF2-40B4-BE49-F238E27FC236}">
                    <a16:creationId xmlns:a16="http://schemas.microsoft.com/office/drawing/2014/main" id="{BBCBAE60-7F41-C6A8-E57C-1C62A9F9B554}"/>
                  </a:ext>
                </a:extLst>
              </p:cNvPr>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5371;p8">
                <a:extLst>
                  <a:ext uri="{FF2B5EF4-FFF2-40B4-BE49-F238E27FC236}">
                    <a16:creationId xmlns:a16="http://schemas.microsoft.com/office/drawing/2014/main" id="{804701E3-12F8-E395-BE21-3A130A3B4EE3}"/>
                  </a:ext>
                </a:extLst>
              </p:cNvPr>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5372;p8">
                <a:extLst>
                  <a:ext uri="{FF2B5EF4-FFF2-40B4-BE49-F238E27FC236}">
                    <a16:creationId xmlns:a16="http://schemas.microsoft.com/office/drawing/2014/main" id="{A2C789FE-7B1E-0609-DD91-6089D1BD26CD}"/>
                  </a:ext>
                </a:extLst>
              </p:cNvPr>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5373;p8">
                <a:extLst>
                  <a:ext uri="{FF2B5EF4-FFF2-40B4-BE49-F238E27FC236}">
                    <a16:creationId xmlns:a16="http://schemas.microsoft.com/office/drawing/2014/main" id="{223B2E21-16EF-F76C-2175-A1BDBEE7CE2A}"/>
                  </a:ext>
                </a:extLst>
              </p:cNvPr>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5374;p8">
                <a:extLst>
                  <a:ext uri="{FF2B5EF4-FFF2-40B4-BE49-F238E27FC236}">
                    <a16:creationId xmlns:a16="http://schemas.microsoft.com/office/drawing/2014/main" id="{CE8050FB-9CC0-219B-4848-24E5DF6AEB1B}"/>
                  </a:ext>
                </a:extLst>
              </p:cNvPr>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5375;p8">
                <a:extLst>
                  <a:ext uri="{FF2B5EF4-FFF2-40B4-BE49-F238E27FC236}">
                    <a16:creationId xmlns:a16="http://schemas.microsoft.com/office/drawing/2014/main" id="{3F2C8123-69B2-33E0-370D-B9F50AD3170A}"/>
                  </a:ext>
                </a:extLst>
              </p:cNvPr>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5376;p8">
                <a:extLst>
                  <a:ext uri="{FF2B5EF4-FFF2-40B4-BE49-F238E27FC236}">
                    <a16:creationId xmlns:a16="http://schemas.microsoft.com/office/drawing/2014/main" id="{AD5476A8-6FFB-FF28-F684-AE4942F1DE3F}"/>
                  </a:ext>
                </a:extLst>
              </p:cNvPr>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5377;p8">
                <a:extLst>
                  <a:ext uri="{FF2B5EF4-FFF2-40B4-BE49-F238E27FC236}">
                    <a16:creationId xmlns:a16="http://schemas.microsoft.com/office/drawing/2014/main" id="{7A3AA0B1-DD26-A707-8E9A-4CB6EF381566}"/>
                  </a:ext>
                </a:extLst>
              </p:cNvPr>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5378;p8">
                <a:extLst>
                  <a:ext uri="{FF2B5EF4-FFF2-40B4-BE49-F238E27FC236}">
                    <a16:creationId xmlns:a16="http://schemas.microsoft.com/office/drawing/2014/main" id="{0340257F-7B48-8530-4E86-0DDA46A3CC08}"/>
                  </a:ext>
                </a:extLst>
              </p:cNvPr>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5379;p8">
                <a:extLst>
                  <a:ext uri="{FF2B5EF4-FFF2-40B4-BE49-F238E27FC236}">
                    <a16:creationId xmlns:a16="http://schemas.microsoft.com/office/drawing/2014/main" id="{09D8851A-3AEF-1323-E957-71ECCA85C663}"/>
                  </a:ext>
                </a:extLst>
              </p:cNvPr>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5380;p8">
                <a:extLst>
                  <a:ext uri="{FF2B5EF4-FFF2-40B4-BE49-F238E27FC236}">
                    <a16:creationId xmlns:a16="http://schemas.microsoft.com/office/drawing/2014/main" id="{C5140278-64DE-C91E-A3A0-67A53B69B8FA}"/>
                  </a:ext>
                </a:extLst>
              </p:cNvPr>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5381;p8">
                <a:extLst>
                  <a:ext uri="{FF2B5EF4-FFF2-40B4-BE49-F238E27FC236}">
                    <a16:creationId xmlns:a16="http://schemas.microsoft.com/office/drawing/2014/main" id="{5CE3FA89-3FD8-6812-C4C9-E3DE45C46832}"/>
                  </a:ext>
                </a:extLst>
              </p:cNvPr>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5382;p8">
                <a:extLst>
                  <a:ext uri="{FF2B5EF4-FFF2-40B4-BE49-F238E27FC236}">
                    <a16:creationId xmlns:a16="http://schemas.microsoft.com/office/drawing/2014/main" id="{C8714BEC-43F3-44C2-2A95-655A1552034C}"/>
                  </a:ext>
                </a:extLst>
              </p:cNvPr>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5383;p8">
                <a:extLst>
                  <a:ext uri="{FF2B5EF4-FFF2-40B4-BE49-F238E27FC236}">
                    <a16:creationId xmlns:a16="http://schemas.microsoft.com/office/drawing/2014/main" id="{81805284-B544-B547-16F8-DABECF6F7E18}"/>
                  </a:ext>
                </a:extLst>
              </p:cNvPr>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5384;p8">
                <a:extLst>
                  <a:ext uri="{FF2B5EF4-FFF2-40B4-BE49-F238E27FC236}">
                    <a16:creationId xmlns:a16="http://schemas.microsoft.com/office/drawing/2014/main" id="{3DE418AE-F467-8FD7-97F1-FC4F08525F79}"/>
                  </a:ext>
                </a:extLst>
              </p:cNvPr>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5385;p8">
                <a:extLst>
                  <a:ext uri="{FF2B5EF4-FFF2-40B4-BE49-F238E27FC236}">
                    <a16:creationId xmlns:a16="http://schemas.microsoft.com/office/drawing/2014/main" id="{5C7F4529-EA2F-8D8F-9E04-3E08B4B1EC7E}"/>
                  </a:ext>
                </a:extLst>
              </p:cNvPr>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5386;p8">
                <a:extLst>
                  <a:ext uri="{FF2B5EF4-FFF2-40B4-BE49-F238E27FC236}">
                    <a16:creationId xmlns:a16="http://schemas.microsoft.com/office/drawing/2014/main" id="{03777F4F-0048-79EF-0858-130E2C3A6ABF}"/>
                  </a:ext>
                </a:extLst>
              </p:cNvPr>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5387;p8">
                <a:extLst>
                  <a:ext uri="{FF2B5EF4-FFF2-40B4-BE49-F238E27FC236}">
                    <a16:creationId xmlns:a16="http://schemas.microsoft.com/office/drawing/2014/main" id="{3F76FCAA-040E-C5AE-4C9D-87785B215ECD}"/>
                  </a:ext>
                </a:extLst>
              </p:cNvPr>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5388;p8">
                <a:extLst>
                  <a:ext uri="{FF2B5EF4-FFF2-40B4-BE49-F238E27FC236}">
                    <a16:creationId xmlns:a16="http://schemas.microsoft.com/office/drawing/2014/main" id="{5B9289B1-ACDB-78F8-EE4B-C76383545D07}"/>
                  </a:ext>
                </a:extLst>
              </p:cNvPr>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5389;p8">
                <a:extLst>
                  <a:ext uri="{FF2B5EF4-FFF2-40B4-BE49-F238E27FC236}">
                    <a16:creationId xmlns:a16="http://schemas.microsoft.com/office/drawing/2014/main" id="{B76D1C93-49C8-AD39-68C1-116C13C803A2}"/>
                  </a:ext>
                </a:extLst>
              </p:cNvPr>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5390;p8">
                <a:extLst>
                  <a:ext uri="{FF2B5EF4-FFF2-40B4-BE49-F238E27FC236}">
                    <a16:creationId xmlns:a16="http://schemas.microsoft.com/office/drawing/2014/main" id="{AEC0D39B-E704-2B3F-3FC7-96EC1491D900}"/>
                  </a:ext>
                </a:extLst>
              </p:cNvPr>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5391;p8">
                <a:extLst>
                  <a:ext uri="{FF2B5EF4-FFF2-40B4-BE49-F238E27FC236}">
                    <a16:creationId xmlns:a16="http://schemas.microsoft.com/office/drawing/2014/main" id="{EBCC59DD-F3B8-895B-D591-229C4A80DE6D}"/>
                  </a:ext>
                </a:extLst>
              </p:cNvPr>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5392;p8">
                <a:extLst>
                  <a:ext uri="{FF2B5EF4-FFF2-40B4-BE49-F238E27FC236}">
                    <a16:creationId xmlns:a16="http://schemas.microsoft.com/office/drawing/2014/main" id="{781D395A-5D22-F08F-8744-739CB65E2BD9}"/>
                  </a:ext>
                </a:extLst>
              </p:cNvPr>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5393;p8">
                <a:extLst>
                  <a:ext uri="{FF2B5EF4-FFF2-40B4-BE49-F238E27FC236}">
                    <a16:creationId xmlns:a16="http://schemas.microsoft.com/office/drawing/2014/main" id="{B8C8FFDF-6D6E-D5D2-B4C0-D1FF9EB00BBF}"/>
                  </a:ext>
                </a:extLst>
              </p:cNvPr>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5394;p8">
                <a:extLst>
                  <a:ext uri="{FF2B5EF4-FFF2-40B4-BE49-F238E27FC236}">
                    <a16:creationId xmlns:a16="http://schemas.microsoft.com/office/drawing/2014/main" id="{538967E4-3926-6614-5059-4E383699622B}"/>
                  </a:ext>
                </a:extLst>
              </p:cNvPr>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5395;p8">
                <a:extLst>
                  <a:ext uri="{FF2B5EF4-FFF2-40B4-BE49-F238E27FC236}">
                    <a16:creationId xmlns:a16="http://schemas.microsoft.com/office/drawing/2014/main" id="{E1A6ED95-8E30-252F-51F4-C32A235C1E90}"/>
                  </a:ext>
                </a:extLst>
              </p:cNvPr>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5396;p8">
                <a:extLst>
                  <a:ext uri="{FF2B5EF4-FFF2-40B4-BE49-F238E27FC236}">
                    <a16:creationId xmlns:a16="http://schemas.microsoft.com/office/drawing/2014/main" id="{469596AC-77CF-B519-D2C9-8413D6320A0C}"/>
                  </a:ext>
                </a:extLst>
              </p:cNvPr>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5397;p8">
                <a:extLst>
                  <a:ext uri="{FF2B5EF4-FFF2-40B4-BE49-F238E27FC236}">
                    <a16:creationId xmlns:a16="http://schemas.microsoft.com/office/drawing/2014/main" id="{27671172-0310-9C74-088D-69663F2B67E0}"/>
                  </a:ext>
                </a:extLst>
              </p:cNvPr>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5398;p8">
                <a:extLst>
                  <a:ext uri="{FF2B5EF4-FFF2-40B4-BE49-F238E27FC236}">
                    <a16:creationId xmlns:a16="http://schemas.microsoft.com/office/drawing/2014/main" id="{7D6B71CB-865E-56FA-66CE-0869AAB967F7}"/>
                  </a:ext>
                </a:extLst>
              </p:cNvPr>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5399;p8">
                <a:extLst>
                  <a:ext uri="{FF2B5EF4-FFF2-40B4-BE49-F238E27FC236}">
                    <a16:creationId xmlns:a16="http://schemas.microsoft.com/office/drawing/2014/main" id="{02EA0471-9FAC-968D-B586-8D10F94B3095}"/>
                  </a:ext>
                </a:extLst>
              </p:cNvPr>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5400;p8">
                <a:extLst>
                  <a:ext uri="{FF2B5EF4-FFF2-40B4-BE49-F238E27FC236}">
                    <a16:creationId xmlns:a16="http://schemas.microsoft.com/office/drawing/2014/main" id="{953A63B4-B082-0A98-8464-87C2B72984F6}"/>
                  </a:ext>
                </a:extLst>
              </p:cNvPr>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5401;p8">
                <a:extLst>
                  <a:ext uri="{FF2B5EF4-FFF2-40B4-BE49-F238E27FC236}">
                    <a16:creationId xmlns:a16="http://schemas.microsoft.com/office/drawing/2014/main" id="{011D9D09-E936-0F38-A57F-2B61BF5E4ACA}"/>
                  </a:ext>
                </a:extLst>
              </p:cNvPr>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5402;p8">
                <a:extLst>
                  <a:ext uri="{FF2B5EF4-FFF2-40B4-BE49-F238E27FC236}">
                    <a16:creationId xmlns:a16="http://schemas.microsoft.com/office/drawing/2014/main" id="{E9B3550F-C749-CA1C-5B81-4096C6250E18}"/>
                  </a:ext>
                </a:extLst>
              </p:cNvPr>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5403;p8">
                <a:extLst>
                  <a:ext uri="{FF2B5EF4-FFF2-40B4-BE49-F238E27FC236}">
                    <a16:creationId xmlns:a16="http://schemas.microsoft.com/office/drawing/2014/main" id="{BDB11721-D23E-4865-41CC-D35C9E0F1294}"/>
                  </a:ext>
                </a:extLst>
              </p:cNvPr>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5404;p8">
                <a:extLst>
                  <a:ext uri="{FF2B5EF4-FFF2-40B4-BE49-F238E27FC236}">
                    <a16:creationId xmlns:a16="http://schemas.microsoft.com/office/drawing/2014/main" id="{B19DAA1A-0F94-D8C8-4632-1BB8AFC26FE6}"/>
                  </a:ext>
                </a:extLst>
              </p:cNvPr>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5405;p8">
                <a:extLst>
                  <a:ext uri="{FF2B5EF4-FFF2-40B4-BE49-F238E27FC236}">
                    <a16:creationId xmlns:a16="http://schemas.microsoft.com/office/drawing/2014/main" id="{B82A91DB-3497-44F4-E0C5-DF5CC221E29D}"/>
                  </a:ext>
                </a:extLst>
              </p:cNvPr>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5406;p8">
                <a:extLst>
                  <a:ext uri="{FF2B5EF4-FFF2-40B4-BE49-F238E27FC236}">
                    <a16:creationId xmlns:a16="http://schemas.microsoft.com/office/drawing/2014/main" id="{11D7B3B3-2EC2-A1C7-B410-6A93353E9896}"/>
                  </a:ext>
                </a:extLst>
              </p:cNvPr>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5407;p8">
                <a:extLst>
                  <a:ext uri="{FF2B5EF4-FFF2-40B4-BE49-F238E27FC236}">
                    <a16:creationId xmlns:a16="http://schemas.microsoft.com/office/drawing/2014/main" id="{D3AC4F68-7C60-96CE-9DAD-4996A2C2D43C}"/>
                  </a:ext>
                </a:extLst>
              </p:cNvPr>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5408;p8">
                <a:extLst>
                  <a:ext uri="{FF2B5EF4-FFF2-40B4-BE49-F238E27FC236}">
                    <a16:creationId xmlns:a16="http://schemas.microsoft.com/office/drawing/2014/main" id="{9E538125-1FBD-D6C1-F89A-D0F23830DEF7}"/>
                  </a:ext>
                </a:extLst>
              </p:cNvPr>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5409;p8">
                <a:extLst>
                  <a:ext uri="{FF2B5EF4-FFF2-40B4-BE49-F238E27FC236}">
                    <a16:creationId xmlns:a16="http://schemas.microsoft.com/office/drawing/2014/main" id="{D18877C0-E407-2E5D-F934-3896B9C4C823}"/>
                  </a:ext>
                </a:extLst>
              </p:cNvPr>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5410;p8">
                <a:extLst>
                  <a:ext uri="{FF2B5EF4-FFF2-40B4-BE49-F238E27FC236}">
                    <a16:creationId xmlns:a16="http://schemas.microsoft.com/office/drawing/2014/main" id="{E6859E9F-D3D8-6DFA-E293-E61DFCAA0D84}"/>
                  </a:ext>
                </a:extLst>
              </p:cNvPr>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5411;p8">
                <a:extLst>
                  <a:ext uri="{FF2B5EF4-FFF2-40B4-BE49-F238E27FC236}">
                    <a16:creationId xmlns:a16="http://schemas.microsoft.com/office/drawing/2014/main" id="{AB72175C-972E-5BC4-2F7E-2AD589EE9D03}"/>
                  </a:ext>
                </a:extLst>
              </p:cNvPr>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5412;p8">
                <a:extLst>
                  <a:ext uri="{FF2B5EF4-FFF2-40B4-BE49-F238E27FC236}">
                    <a16:creationId xmlns:a16="http://schemas.microsoft.com/office/drawing/2014/main" id="{FF6A01D0-1976-55F5-0E54-7DFE42316535}"/>
                  </a:ext>
                </a:extLst>
              </p:cNvPr>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5413;p8">
                <a:extLst>
                  <a:ext uri="{FF2B5EF4-FFF2-40B4-BE49-F238E27FC236}">
                    <a16:creationId xmlns:a16="http://schemas.microsoft.com/office/drawing/2014/main" id="{9D1D2F7F-124A-4D1E-0EA3-4678813C1D50}"/>
                  </a:ext>
                </a:extLst>
              </p:cNvPr>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5414;p8">
                <a:extLst>
                  <a:ext uri="{FF2B5EF4-FFF2-40B4-BE49-F238E27FC236}">
                    <a16:creationId xmlns:a16="http://schemas.microsoft.com/office/drawing/2014/main" id="{5F7D4AEC-6CB0-779B-76BF-50E62E53DC52}"/>
                  </a:ext>
                </a:extLst>
              </p:cNvPr>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5415;p8">
                <a:extLst>
                  <a:ext uri="{FF2B5EF4-FFF2-40B4-BE49-F238E27FC236}">
                    <a16:creationId xmlns:a16="http://schemas.microsoft.com/office/drawing/2014/main" id="{44EC2EC5-E1F8-81AA-8E3F-6AF8C3CF6A67}"/>
                  </a:ext>
                </a:extLst>
              </p:cNvPr>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5416;p8">
                <a:extLst>
                  <a:ext uri="{FF2B5EF4-FFF2-40B4-BE49-F238E27FC236}">
                    <a16:creationId xmlns:a16="http://schemas.microsoft.com/office/drawing/2014/main" id="{1837E788-E55A-D02B-2FF1-DC47FBB36693}"/>
                  </a:ext>
                </a:extLst>
              </p:cNvPr>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5417;p8">
                <a:extLst>
                  <a:ext uri="{FF2B5EF4-FFF2-40B4-BE49-F238E27FC236}">
                    <a16:creationId xmlns:a16="http://schemas.microsoft.com/office/drawing/2014/main" id="{0A608FB1-96FD-C438-8EF6-6037D2240679}"/>
                  </a:ext>
                </a:extLst>
              </p:cNvPr>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5418;p8">
                <a:extLst>
                  <a:ext uri="{FF2B5EF4-FFF2-40B4-BE49-F238E27FC236}">
                    <a16:creationId xmlns:a16="http://schemas.microsoft.com/office/drawing/2014/main" id="{A137E356-8380-E924-9963-E715ED7B33D1}"/>
                  </a:ext>
                </a:extLst>
              </p:cNvPr>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5419;p8">
                <a:extLst>
                  <a:ext uri="{FF2B5EF4-FFF2-40B4-BE49-F238E27FC236}">
                    <a16:creationId xmlns:a16="http://schemas.microsoft.com/office/drawing/2014/main" id="{CFC02386-20C2-BF37-023A-FE5D1D042DD3}"/>
                  </a:ext>
                </a:extLst>
              </p:cNvPr>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5420;p8">
                <a:extLst>
                  <a:ext uri="{FF2B5EF4-FFF2-40B4-BE49-F238E27FC236}">
                    <a16:creationId xmlns:a16="http://schemas.microsoft.com/office/drawing/2014/main" id="{A9630987-D76C-E035-30C9-FED6A6733250}"/>
                  </a:ext>
                </a:extLst>
              </p:cNvPr>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5421;p8">
                <a:extLst>
                  <a:ext uri="{FF2B5EF4-FFF2-40B4-BE49-F238E27FC236}">
                    <a16:creationId xmlns:a16="http://schemas.microsoft.com/office/drawing/2014/main" id="{CFBDC0E0-909E-E5F9-9EA7-EC453331BF0B}"/>
                  </a:ext>
                </a:extLst>
              </p:cNvPr>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5422;p8">
                <a:extLst>
                  <a:ext uri="{FF2B5EF4-FFF2-40B4-BE49-F238E27FC236}">
                    <a16:creationId xmlns:a16="http://schemas.microsoft.com/office/drawing/2014/main" id="{63A37660-1B15-4F6E-51EB-45418C8F93BE}"/>
                  </a:ext>
                </a:extLst>
              </p:cNvPr>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5423;p8">
                <a:extLst>
                  <a:ext uri="{FF2B5EF4-FFF2-40B4-BE49-F238E27FC236}">
                    <a16:creationId xmlns:a16="http://schemas.microsoft.com/office/drawing/2014/main" id="{0F1CEEC3-6221-F404-0A43-8A60CF34184B}"/>
                  </a:ext>
                </a:extLst>
              </p:cNvPr>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5424;p8">
                <a:extLst>
                  <a:ext uri="{FF2B5EF4-FFF2-40B4-BE49-F238E27FC236}">
                    <a16:creationId xmlns:a16="http://schemas.microsoft.com/office/drawing/2014/main" id="{96867D62-C8DD-1506-5CEA-75AFAC35294C}"/>
                  </a:ext>
                </a:extLst>
              </p:cNvPr>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5425;p8">
                <a:extLst>
                  <a:ext uri="{FF2B5EF4-FFF2-40B4-BE49-F238E27FC236}">
                    <a16:creationId xmlns:a16="http://schemas.microsoft.com/office/drawing/2014/main" id="{B661B801-A139-4205-2EFF-777E1953503E}"/>
                  </a:ext>
                </a:extLst>
              </p:cNvPr>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5426;p8">
                <a:extLst>
                  <a:ext uri="{FF2B5EF4-FFF2-40B4-BE49-F238E27FC236}">
                    <a16:creationId xmlns:a16="http://schemas.microsoft.com/office/drawing/2014/main" id="{0669FD70-54C7-0C7C-ECDB-34181A6A5E3C}"/>
                  </a:ext>
                </a:extLst>
              </p:cNvPr>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5427;p8">
                <a:extLst>
                  <a:ext uri="{FF2B5EF4-FFF2-40B4-BE49-F238E27FC236}">
                    <a16:creationId xmlns:a16="http://schemas.microsoft.com/office/drawing/2014/main" id="{A4D99DC9-E2C8-2DC8-84D4-4A248530738A}"/>
                  </a:ext>
                </a:extLst>
              </p:cNvPr>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5428;p8">
                <a:extLst>
                  <a:ext uri="{FF2B5EF4-FFF2-40B4-BE49-F238E27FC236}">
                    <a16:creationId xmlns:a16="http://schemas.microsoft.com/office/drawing/2014/main" id="{86CEEC5C-391C-4FFB-34D2-C7402C03A6A6}"/>
                  </a:ext>
                </a:extLst>
              </p:cNvPr>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5429;p8">
                <a:extLst>
                  <a:ext uri="{FF2B5EF4-FFF2-40B4-BE49-F238E27FC236}">
                    <a16:creationId xmlns:a16="http://schemas.microsoft.com/office/drawing/2014/main" id="{CAE292C1-36A2-E1A2-EC27-BAEF5C440282}"/>
                  </a:ext>
                </a:extLst>
              </p:cNvPr>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5430;p8">
                <a:extLst>
                  <a:ext uri="{FF2B5EF4-FFF2-40B4-BE49-F238E27FC236}">
                    <a16:creationId xmlns:a16="http://schemas.microsoft.com/office/drawing/2014/main" id="{1789971B-AB33-AD4F-202E-41929A627005}"/>
                  </a:ext>
                </a:extLst>
              </p:cNvPr>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5431;p8">
                <a:extLst>
                  <a:ext uri="{FF2B5EF4-FFF2-40B4-BE49-F238E27FC236}">
                    <a16:creationId xmlns:a16="http://schemas.microsoft.com/office/drawing/2014/main" id="{BF3FFDC9-C2CE-5D2D-EE57-25D424FC3BE9}"/>
                  </a:ext>
                </a:extLst>
              </p:cNvPr>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5432;p8">
                <a:extLst>
                  <a:ext uri="{FF2B5EF4-FFF2-40B4-BE49-F238E27FC236}">
                    <a16:creationId xmlns:a16="http://schemas.microsoft.com/office/drawing/2014/main" id="{2B11854D-045C-5469-DA63-B9684B12F547}"/>
                  </a:ext>
                </a:extLst>
              </p:cNvPr>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5433;p8">
                <a:extLst>
                  <a:ext uri="{FF2B5EF4-FFF2-40B4-BE49-F238E27FC236}">
                    <a16:creationId xmlns:a16="http://schemas.microsoft.com/office/drawing/2014/main" id="{4AFBBC81-5170-4CC2-277A-2D1D7E8D40CC}"/>
                  </a:ext>
                </a:extLst>
              </p:cNvPr>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5434;p8">
                <a:extLst>
                  <a:ext uri="{FF2B5EF4-FFF2-40B4-BE49-F238E27FC236}">
                    <a16:creationId xmlns:a16="http://schemas.microsoft.com/office/drawing/2014/main" id="{48E83BE8-336C-FE1D-E7BA-3408DCC59F36}"/>
                  </a:ext>
                </a:extLst>
              </p:cNvPr>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5435;p8">
                <a:extLst>
                  <a:ext uri="{FF2B5EF4-FFF2-40B4-BE49-F238E27FC236}">
                    <a16:creationId xmlns:a16="http://schemas.microsoft.com/office/drawing/2014/main" id="{31C15F58-6576-B04A-37C4-E5E43EEDF34A}"/>
                  </a:ext>
                </a:extLst>
              </p:cNvPr>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5436;p8">
                <a:extLst>
                  <a:ext uri="{FF2B5EF4-FFF2-40B4-BE49-F238E27FC236}">
                    <a16:creationId xmlns:a16="http://schemas.microsoft.com/office/drawing/2014/main" id="{A50C1AA4-DEFF-F782-DE57-8958650056BD}"/>
                  </a:ext>
                </a:extLst>
              </p:cNvPr>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5437;p8">
                <a:extLst>
                  <a:ext uri="{FF2B5EF4-FFF2-40B4-BE49-F238E27FC236}">
                    <a16:creationId xmlns:a16="http://schemas.microsoft.com/office/drawing/2014/main" id="{1E554C1F-FB05-FCD9-9021-A85FBD195273}"/>
                  </a:ext>
                </a:extLst>
              </p:cNvPr>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5438;p8">
                <a:extLst>
                  <a:ext uri="{FF2B5EF4-FFF2-40B4-BE49-F238E27FC236}">
                    <a16:creationId xmlns:a16="http://schemas.microsoft.com/office/drawing/2014/main" id="{7F6E1FA0-85EB-14CB-9F23-2F409340BE79}"/>
                  </a:ext>
                </a:extLst>
              </p:cNvPr>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5439;p8">
                <a:extLst>
                  <a:ext uri="{FF2B5EF4-FFF2-40B4-BE49-F238E27FC236}">
                    <a16:creationId xmlns:a16="http://schemas.microsoft.com/office/drawing/2014/main" id="{6DDF520B-CC38-BC7B-CAE2-72772E45662E}"/>
                  </a:ext>
                </a:extLst>
              </p:cNvPr>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5440;p8">
                <a:extLst>
                  <a:ext uri="{FF2B5EF4-FFF2-40B4-BE49-F238E27FC236}">
                    <a16:creationId xmlns:a16="http://schemas.microsoft.com/office/drawing/2014/main" id="{E6F818E4-EE90-4D26-1297-AA82ECAF85E9}"/>
                  </a:ext>
                </a:extLst>
              </p:cNvPr>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5441;p8">
                <a:extLst>
                  <a:ext uri="{FF2B5EF4-FFF2-40B4-BE49-F238E27FC236}">
                    <a16:creationId xmlns:a16="http://schemas.microsoft.com/office/drawing/2014/main" id="{DA040062-28D0-72D9-10C1-C9BD4014386E}"/>
                  </a:ext>
                </a:extLst>
              </p:cNvPr>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5442;p8">
                <a:extLst>
                  <a:ext uri="{FF2B5EF4-FFF2-40B4-BE49-F238E27FC236}">
                    <a16:creationId xmlns:a16="http://schemas.microsoft.com/office/drawing/2014/main" id="{A6E9DA1B-E85E-CA0D-D392-5E7A91F55C02}"/>
                  </a:ext>
                </a:extLst>
              </p:cNvPr>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5443;p8">
                <a:extLst>
                  <a:ext uri="{FF2B5EF4-FFF2-40B4-BE49-F238E27FC236}">
                    <a16:creationId xmlns:a16="http://schemas.microsoft.com/office/drawing/2014/main" id="{55A60531-B024-B9DA-A752-7004BF8128BA}"/>
                  </a:ext>
                </a:extLst>
              </p:cNvPr>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5444;p8">
                <a:extLst>
                  <a:ext uri="{FF2B5EF4-FFF2-40B4-BE49-F238E27FC236}">
                    <a16:creationId xmlns:a16="http://schemas.microsoft.com/office/drawing/2014/main" id="{6A49CE24-23F3-91C8-3DAE-0CCAEDB8DB9F}"/>
                  </a:ext>
                </a:extLst>
              </p:cNvPr>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5445;p8">
                <a:extLst>
                  <a:ext uri="{FF2B5EF4-FFF2-40B4-BE49-F238E27FC236}">
                    <a16:creationId xmlns:a16="http://schemas.microsoft.com/office/drawing/2014/main" id="{08BC0FF7-FCF5-AE17-6267-C12A49F9D9B1}"/>
                  </a:ext>
                </a:extLst>
              </p:cNvPr>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5446;p8">
                <a:extLst>
                  <a:ext uri="{FF2B5EF4-FFF2-40B4-BE49-F238E27FC236}">
                    <a16:creationId xmlns:a16="http://schemas.microsoft.com/office/drawing/2014/main" id="{D9363858-7532-4C9C-9B17-2F9FC48B85BF}"/>
                  </a:ext>
                </a:extLst>
              </p:cNvPr>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5447;p8">
                <a:extLst>
                  <a:ext uri="{FF2B5EF4-FFF2-40B4-BE49-F238E27FC236}">
                    <a16:creationId xmlns:a16="http://schemas.microsoft.com/office/drawing/2014/main" id="{1CD190D1-A252-F108-1909-2AE576719E0C}"/>
                  </a:ext>
                </a:extLst>
              </p:cNvPr>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5448;p8">
                <a:extLst>
                  <a:ext uri="{FF2B5EF4-FFF2-40B4-BE49-F238E27FC236}">
                    <a16:creationId xmlns:a16="http://schemas.microsoft.com/office/drawing/2014/main" id="{06B2FED1-9635-327B-9756-327335100DB3}"/>
                  </a:ext>
                </a:extLst>
              </p:cNvPr>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5449;p8">
                <a:extLst>
                  <a:ext uri="{FF2B5EF4-FFF2-40B4-BE49-F238E27FC236}">
                    <a16:creationId xmlns:a16="http://schemas.microsoft.com/office/drawing/2014/main" id="{0AED02C8-DAED-C6CD-3E5E-79C1347A1DB5}"/>
                  </a:ext>
                </a:extLst>
              </p:cNvPr>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5450;p8">
                <a:extLst>
                  <a:ext uri="{FF2B5EF4-FFF2-40B4-BE49-F238E27FC236}">
                    <a16:creationId xmlns:a16="http://schemas.microsoft.com/office/drawing/2014/main" id="{A1000758-3EA9-9600-CEA4-6A13380F79BA}"/>
                  </a:ext>
                </a:extLst>
              </p:cNvPr>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5451;p8">
                <a:extLst>
                  <a:ext uri="{FF2B5EF4-FFF2-40B4-BE49-F238E27FC236}">
                    <a16:creationId xmlns:a16="http://schemas.microsoft.com/office/drawing/2014/main" id="{7B3F1070-D52A-20E6-36B4-C3C1FF83AB01}"/>
                  </a:ext>
                </a:extLst>
              </p:cNvPr>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5452;p8">
                <a:extLst>
                  <a:ext uri="{FF2B5EF4-FFF2-40B4-BE49-F238E27FC236}">
                    <a16:creationId xmlns:a16="http://schemas.microsoft.com/office/drawing/2014/main" id="{C15903FE-0DDF-B84D-732C-0A45BE9F9897}"/>
                  </a:ext>
                </a:extLst>
              </p:cNvPr>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5453;p8">
                <a:extLst>
                  <a:ext uri="{FF2B5EF4-FFF2-40B4-BE49-F238E27FC236}">
                    <a16:creationId xmlns:a16="http://schemas.microsoft.com/office/drawing/2014/main" id="{0A97DF79-0652-6175-231A-FF29B50A55F0}"/>
                  </a:ext>
                </a:extLst>
              </p:cNvPr>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5454;p8">
                <a:extLst>
                  <a:ext uri="{FF2B5EF4-FFF2-40B4-BE49-F238E27FC236}">
                    <a16:creationId xmlns:a16="http://schemas.microsoft.com/office/drawing/2014/main" id="{B241E8B7-B680-A4DC-67EC-9F5341FF31FA}"/>
                  </a:ext>
                </a:extLst>
              </p:cNvPr>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5455;p8">
                <a:extLst>
                  <a:ext uri="{FF2B5EF4-FFF2-40B4-BE49-F238E27FC236}">
                    <a16:creationId xmlns:a16="http://schemas.microsoft.com/office/drawing/2014/main" id="{4775E985-BA1B-4B46-D753-BBADD70F2ADF}"/>
                  </a:ext>
                </a:extLst>
              </p:cNvPr>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5456;p8">
                <a:extLst>
                  <a:ext uri="{FF2B5EF4-FFF2-40B4-BE49-F238E27FC236}">
                    <a16:creationId xmlns:a16="http://schemas.microsoft.com/office/drawing/2014/main" id="{4B48C95A-8886-45BE-67F4-7896505D62FB}"/>
                  </a:ext>
                </a:extLst>
              </p:cNvPr>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5457;p8">
                <a:extLst>
                  <a:ext uri="{FF2B5EF4-FFF2-40B4-BE49-F238E27FC236}">
                    <a16:creationId xmlns:a16="http://schemas.microsoft.com/office/drawing/2014/main" id="{1B617033-F834-A343-DB8D-DCA14C513195}"/>
                  </a:ext>
                </a:extLst>
              </p:cNvPr>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5458;p8">
                <a:extLst>
                  <a:ext uri="{FF2B5EF4-FFF2-40B4-BE49-F238E27FC236}">
                    <a16:creationId xmlns:a16="http://schemas.microsoft.com/office/drawing/2014/main" id="{9C92E252-9C42-C74D-64AA-D7B65DDF4745}"/>
                  </a:ext>
                </a:extLst>
              </p:cNvPr>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5459;p8">
                <a:extLst>
                  <a:ext uri="{FF2B5EF4-FFF2-40B4-BE49-F238E27FC236}">
                    <a16:creationId xmlns:a16="http://schemas.microsoft.com/office/drawing/2014/main" id="{1C04A393-5287-B0FF-2FA2-CBFC5C62E5F5}"/>
                  </a:ext>
                </a:extLst>
              </p:cNvPr>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5460;p8">
                <a:extLst>
                  <a:ext uri="{FF2B5EF4-FFF2-40B4-BE49-F238E27FC236}">
                    <a16:creationId xmlns:a16="http://schemas.microsoft.com/office/drawing/2014/main" id="{C55F53BC-D589-0894-0D08-FDEC44DBA920}"/>
                  </a:ext>
                </a:extLst>
              </p:cNvPr>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5461;p8">
                <a:extLst>
                  <a:ext uri="{FF2B5EF4-FFF2-40B4-BE49-F238E27FC236}">
                    <a16:creationId xmlns:a16="http://schemas.microsoft.com/office/drawing/2014/main" id="{63B0779B-409F-7378-C1E5-E2B05B894269}"/>
                  </a:ext>
                </a:extLst>
              </p:cNvPr>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5462;p8">
                <a:extLst>
                  <a:ext uri="{FF2B5EF4-FFF2-40B4-BE49-F238E27FC236}">
                    <a16:creationId xmlns:a16="http://schemas.microsoft.com/office/drawing/2014/main" id="{F92D9381-C56E-E3FB-A9C2-9890176D0505}"/>
                  </a:ext>
                </a:extLst>
              </p:cNvPr>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5463;p8">
                <a:extLst>
                  <a:ext uri="{FF2B5EF4-FFF2-40B4-BE49-F238E27FC236}">
                    <a16:creationId xmlns:a16="http://schemas.microsoft.com/office/drawing/2014/main" id="{69A1803B-4E31-6632-7394-26D3D327CD70}"/>
                  </a:ext>
                </a:extLst>
              </p:cNvPr>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5464;p8">
                <a:extLst>
                  <a:ext uri="{FF2B5EF4-FFF2-40B4-BE49-F238E27FC236}">
                    <a16:creationId xmlns:a16="http://schemas.microsoft.com/office/drawing/2014/main" id="{F64122C3-8280-9AA1-026E-A99CBC661E76}"/>
                  </a:ext>
                </a:extLst>
              </p:cNvPr>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5465;p8">
                <a:extLst>
                  <a:ext uri="{FF2B5EF4-FFF2-40B4-BE49-F238E27FC236}">
                    <a16:creationId xmlns:a16="http://schemas.microsoft.com/office/drawing/2014/main" id="{78BE315C-7B5A-A35F-8811-06C8B5EBA73C}"/>
                  </a:ext>
                </a:extLst>
              </p:cNvPr>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5466;p8">
                <a:extLst>
                  <a:ext uri="{FF2B5EF4-FFF2-40B4-BE49-F238E27FC236}">
                    <a16:creationId xmlns:a16="http://schemas.microsoft.com/office/drawing/2014/main" id="{2097B8AB-A8FB-49FE-EADA-47B59BEB49AD}"/>
                  </a:ext>
                </a:extLst>
              </p:cNvPr>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5467;p8">
                <a:extLst>
                  <a:ext uri="{FF2B5EF4-FFF2-40B4-BE49-F238E27FC236}">
                    <a16:creationId xmlns:a16="http://schemas.microsoft.com/office/drawing/2014/main" id="{ED6C59EC-099D-E7FE-7B23-746855AC555A}"/>
                  </a:ext>
                </a:extLst>
              </p:cNvPr>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5468;p8">
                <a:extLst>
                  <a:ext uri="{FF2B5EF4-FFF2-40B4-BE49-F238E27FC236}">
                    <a16:creationId xmlns:a16="http://schemas.microsoft.com/office/drawing/2014/main" id="{1B1FC42F-E925-330F-6454-7A4FA4D4DBA4}"/>
                  </a:ext>
                </a:extLst>
              </p:cNvPr>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5469;p8">
                <a:extLst>
                  <a:ext uri="{FF2B5EF4-FFF2-40B4-BE49-F238E27FC236}">
                    <a16:creationId xmlns:a16="http://schemas.microsoft.com/office/drawing/2014/main" id="{456A4DCA-F33F-FEDA-2024-9E4E2690AF51}"/>
                  </a:ext>
                </a:extLst>
              </p:cNvPr>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5470;p8">
                <a:extLst>
                  <a:ext uri="{FF2B5EF4-FFF2-40B4-BE49-F238E27FC236}">
                    <a16:creationId xmlns:a16="http://schemas.microsoft.com/office/drawing/2014/main" id="{72804C4D-9F91-D1DA-624B-E69591156493}"/>
                  </a:ext>
                </a:extLst>
              </p:cNvPr>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5471;p8">
                <a:extLst>
                  <a:ext uri="{FF2B5EF4-FFF2-40B4-BE49-F238E27FC236}">
                    <a16:creationId xmlns:a16="http://schemas.microsoft.com/office/drawing/2014/main" id="{7B0BCB6C-BE3D-8E96-820C-1D4A943A2FC8}"/>
                  </a:ext>
                </a:extLst>
              </p:cNvPr>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5472;p8">
                <a:extLst>
                  <a:ext uri="{FF2B5EF4-FFF2-40B4-BE49-F238E27FC236}">
                    <a16:creationId xmlns:a16="http://schemas.microsoft.com/office/drawing/2014/main" id="{A54E9A08-7331-8A8A-93C4-C18874C96135}"/>
                  </a:ext>
                </a:extLst>
              </p:cNvPr>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5473;p8">
                <a:extLst>
                  <a:ext uri="{FF2B5EF4-FFF2-40B4-BE49-F238E27FC236}">
                    <a16:creationId xmlns:a16="http://schemas.microsoft.com/office/drawing/2014/main" id="{FE81E57C-CDB5-1DF5-E825-560B3BD3AA3F}"/>
                  </a:ext>
                </a:extLst>
              </p:cNvPr>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5474;p8">
                <a:extLst>
                  <a:ext uri="{FF2B5EF4-FFF2-40B4-BE49-F238E27FC236}">
                    <a16:creationId xmlns:a16="http://schemas.microsoft.com/office/drawing/2014/main" id="{5A640A41-50AE-44CE-285F-FF2406E0A85A}"/>
                  </a:ext>
                </a:extLst>
              </p:cNvPr>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5475;p8">
                <a:extLst>
                  <a:ext uri="{FF2B5EF4-FFF2-40B4-BE49-F238E27FC236}">
                    <a16:creationId xmlns:a16="http://schemas.microsoft.com/office/drawing/2014/main" id="{3BB58A1E-C3E2-4A10-C41B-E7A149E60999}"/>
                  </a:ext>
                </a:extLst>
              </p:cNvPr>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5476;p8">
                <a:extLst>
                  <a:ext uri="{FF2B5EF4-FFF2-40B4-BE49-F238E27FC236}">
                    <a16:creationId xmlns:a16="http://schemas.microsoft.com/office/drawing/2014/main" id="{802915E2-BBA8-DB59-B35A-9E4375A41E89}"/>
                  </a:ext>
                </a:extLst>
              </p:cNvPr>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5477;p8">
                <a:extLst>
                  <a:ext uri="{FF2B5EF4-FFF2-40B4-BE49-F238E27FC236}">
                    <a16:creationId xmlns:a16="http://schemas.microsoft.com/office/drawing/2014/main" id="{0C44AA7F-A2E0-3CF2-A460-8ED6E480B998}"/>
                  </a:ext>
                </a:extLst>
              </p:cNvPr>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5478;p8">
                <a:extLst>
                  <a:ext uri="{FF2B5EF4-FFF2-40B4-BE49-F238E27FC236}">
                    <a16:creationId xmlns:a16="http://schemas.microsoft.com/office/drawing/2014/main" id="{DFDDAF98-87AF-2639-51E9-E13746B806A9}"/>
                  </a:ext>
                </a:extLst>
              </p:cNvPr>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5479;p8">
                <a:extLst>
                  <a:ext uri="{FF2B5EF4-FFF2-40B4-BE49-F238E27FC236}">
                    <a16:creationId xmlns:a16="http://schemas.microsoft.com/office/drawing/2014/main" id="{7EABB0C1-DA77-2888-06A8-2D813BFFE39E}"/>
                  </a:ext>
                </a:extLst>
              </p:cNvPr>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5480;p8">
                <a:extLst>
                  <a:ext uri="{FF2B5EF4-FFF2-40B4-BE49-F238E27FC236}">
                    <a16:creationId xmlns:a16="http://schemas.microsoft.com/office/drawing/2014/main" id="{5257BC89-4053-C1D0-57B8-FDC26A63D842}"/>
                  </a:ext>
                </a:extLst>
              </p:cNvPr>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5481;p8">
                <a:extLst>
                  <a:ext uri="{FF2B5EF4-FFF2-40B4-BE49-F238E27FC236}">
                    <a16:creationId xmlns:a16="http://schemas.microsoft.com/office/drawing/2014/main" id="{D6D94068-11C1-0EAF-BFDE-3B87D4334AF7}"/>
                  </a:ext>
                </a:extLst>
              </p:cNvPr>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5482;p8">
                <a:extLst>
                  <a:ext uri="{FF2B5EF4-FFF2-40B4-BE49-F238E27FC236}">
                    <a16:creationId xmlns:a16="http://schemas.microsoft.com/office/drawing/2014/main" id="{D38A6229-10E8-C22F-0AEB-D5E1B48A73E1}"/>
                  </a:ext>
                </a:extLst>
              </p:cNvPr>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5483;p8">
                <a:extLst>
                  <a:ext uri="{FF2B5EF4-FFF2-40B4-BE49-F238E27FC236}">
                    <a16:creationId xmlns:a16="http://schemas.microsoft.com/office/drawing/2014/main" id="{BF1EA6CA-0B2E-FE9A-006C-90F854A8DBE1}"/>
                  </a:ext>
                </a:extLst>
              </p:cNvPr>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5484;p8">
                <a:extLst>
                  <a:ext uri="{FF2B5EF4-FFF2-40B4-BE49-F238E27FC236}">
                    <a16:creationId xmlns:a16="http://schemas.microsoft.com/office/drawing/2014/main" id="{0148A47E-C65F-26FF-9731-FD78DBC48963}"/>
                  </a:ext>
                </a:extLst>
              </p:cNvPr>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5485;p8">
                <a:extLst>
                  <a:ext uri="{FF2B5EF4-FFF2-40B4-BE49-F238E27FC236}">
                    <a16:creationId xmlns:a16="http://schemas.microsoft.com/office/drawing/2014/main" id="{5E94D641-63A5-B13D-9F4A-9C1EB496DBA7}"/>
                  </a:ext>
                </a:extLst>
              </p:cNvPr>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5486;p8">
                <a:extLst>
                  <a:ext uri="{FF2B5EF4-FFF2-40B4-BE49-F238E27FC236}">
                    <a16:creationId xmlns:a16="http://schemas.microsoft.com/office/drawing/2014/main" id="{71D26B8F-3AA0-20BC-0223-95C45A43DEAF}"/>
                  </a:ext>
                </a:extLst>
              </p:cNvPr>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5487;p8">
                <a:extLst>
                  <a:ext uri="{FF2B5EF4-FFF2-40B4-BE49-F238E27FC236}">
                    <a16:creationId xmlns:a16="http://schemas.microsoft.com/office/drawing/2014/main" id="{7AA8CD64-B80E-7673-BFC4-A4530653202B}"/>
                  </a:ext>
                </a:extLst>
              </p:cNvPr>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5488;p8">
                <a:extLst>
                  <a:ext uri="{FF2B5EF4-FFF2-40B4-BE49-F238E27FC236}">
                    <a16:creationId xmlns:a16="http://schemas.microsoft.com/office/drawing/2014/main" id="{E2F6DE9F-AA20-909E-ED59-41D346F2F06D}"/>
                  </a:ext>
                </a:extLst>
              </p:cNvPr>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5489;p8">
                <a:extLst>
                  <a:ext uri="{FF2B5EF4-FFF2-40B4-BE49-F238E27FC236}">
                    <a16:creationId xmlns:a16="http://schemas.microsoft.com/office/drawing/2014/main" id="{D30BD80E-E863-71C8-D8CE-FB1F6DEA7ADE}"/>
                  </a:ext>
                </a:extLst>
              </p:cNvPr>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5490;p8">
                <a:extLst>
                  <a:ext uri="{FF2B5EF4-FFF2-40B4-BE49-F238E27FC236}">
                    <a16:creationId xmlns:a16="http://schemas.microsoft.com/office/drawing/2014/main" id="{5B961B33-B218-EA1E-A945-BD6E6A573EC5}"/>
                  </a:ext>
                </a:extLst>
              </p:cNvPr>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5491;p8">
                <a:extLst>
                  <a:ext uri="{FF2B5EF4-FFF2-40B4-BE49-F238E27FC236}">
                    <a16:creationId xmlns:a16="http://schemas.microsoft.com/office/drawing/2014/main" id="{32547B27-8FA9-9A0F-C729-6134EFBD8149}"/>
                  </a:ext>
                </a:extLst>
              </p:cNvPr>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5492;p8">
                <a:extLst>
                  <a:ext uri="{FF2B5EF4-FFF2-40B4-BE49-F238E27FC236}">
                    <a16:creationId xmlns:a16="http://schemas.microsoft.com/office/drawing/2014/main" id="{BE8C4E45-63E2-5469-7E42-A4C2150CEEDE}"/>
                  </a:ext>
                </a:extLst>
              </p:cNvPr>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5493;p8">
                <a:extLst>
                  <a:ext uri="{FF2B5EF4-FFF2-40B4-BE49-F238E27FC236}">
                    <a16:creationId xmlns:a16="http://schemas.microsoft.com/office/drawing/2014/main" id="{770C33A4-E891-8CE3-1616-35DE87641087}"/>
                  </a:ext>
                </a:extLst>
              </p:cNvPr>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5494;p8">
                <a:extLst>
                  <a:ext uri="{FF2B5EF4-FFF2-40B4-BE49-F238E27FC236}">
                    <a16:creationId xmlns:a16="http://schemas.microsoft.com/office/drawing/2014/main" id="{5A883A8D-C073-371F-466E-22C4E526A506}"/>
                  </a:ext>
                </a:extLst>
              </p:cNvPr>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5495;p8">
                <a:extLst>
                  <a:ext uri="{FF2B5EF4-FFF2-40B4-BE49-F238E27FC236}">
                    <a16:creationId xmlns:a16="http://schemas.microsoft.com/office/drawing/2014/main" id="{6379F8C7-7C6A-FAD3-4E43-C8EE955879B2}"/>
                  </a:ext>
                </a:extLst>
              </p:cNvPr>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5496;p8">
                <a:extLst>
                  <a:ext uri="{FF2B5EF4-FFF2-40B4-BE49-F238E27FC236}">
                    <a16:creationId xmlns:a16="http://schemas.microsoft.com/office/drawing/2014/main" id="{480FFE4C-342C-0F98-A590-0418548B3D09}"/>
                  </a:ext>
                </a:extLst>
              </p:cNvPr>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5497;p8">
                <a:extLst>
                  <a:ext uri="{FF2B5EF4-FFF2-40B4-BE49-F238E27FC236}">
                    <a16:creationId xmlns:a16="http://schemas.microsoft.com/office/drawing/2014/main" id="{2C1688CE-6E51-DDDA-E482-20957E8B8DC4}"/>
                  </a:ext>
                </a:extLst>
              </p:cNvPr>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5498;p8">
                <a:extLst>
                  <a:ext uri="{FF2B5EF4-FFF2-40B4-BE49-F238E27FC236}">
                    <a16:creationId xmlns:a16="http://schemas.microsoft.com/office/drawing/2014/main" id="{031AEC6A-9A4C-C61D-03FA-4D6BC0E031BC}"/>
                  </a:ext>
                </a:extLst>
              </p:cNvPr>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5499;p8">
                <a:extLst>
                  <a:ext uri="{FF2B5EF4-FFF2-40B4-BE49-F238E27FC236}">
                    <a16:creationId xmlns:a16="http://schemas.microsoft.com/office/drawing/2014/main" id="{E7F0C5A5-B9FC-94A6-65F7-CC9983BEA503}"/>
                  </a:ext>
                </a:extLst>
              </p:cNvPr>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5500;p8">
                <a:extLst>
                  <a:ext uri="{FF2B5EF4-FFF2-40B4-BE49-F238E27FC236}">
                    <a16:creationId xmlns:a16="http://schemas.microsoft.com/office/drawing/2014/main" id="{39B53FF8-6E94-A103-488D-8D14004E50D3}"/>
                  </a:ext>
                </a:extLst>
              </p:cNvPr>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5501;p8">
                <a:extLst>
                  <a:ext uri="{FF2B5EF4-FFF2-40B4-BE49-F238E27FC236}">
                    <a16:creationId xmlns:a16="http://schemas.microsoft.com/office/drawing/2014/main" id="{C819A24C-9BA2-C22D-7CE8-D13A46BEE3A1}"/>
                  </a:ext>
                </a:extLst>
              </p:cNvPr>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5502;p8">
                <a:extLst>
                  <a:ext uri="{FF2B5EF4-FFF2-40B4-BE49-F238E27FC236}">
                    <a16:creationId xmlns:a16="http://schemas.microsoft.com/office/drawing/2014/main" id="{2F14D45D-6996-4C51-0C74-CDD4B4AED63F}"/>
                  </a:ext>
                </a:extLst>
              </p:cNvPr>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5503;p8">
                <a:extLst>
                  <a:ext uri="{FF2B5EF4-FFF2-40B4-BE49-F238E27FC236}">
                    <a16:creationId xmlns:a16="http://schemas.microsoft.com/office/drawing/2014/main" id="{BC276B07-3D6E-663D-FC77-E8B2EAF2B391}"/>
                  </a:ext>
                </a:extLst>
              </p:cNvPr>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5504;p8">
                <a:extLst>
                  <a:ext uri="{FF2B5EF4-FFF2-40B4-BE49-F238E27FC236}">
                    <a16:creationId xmlns:a16="http://schemas.microsoft.com/office/drawing/2014/main" id="{B4D61C5E-60B0-BB9F-5236-1738E3B93245}"/>
                  </a:ext>
                </a:extLst>
              </p:cNvPr>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5505;p8">
                <a:extLst>
                  <a:ext uri="{FF2B5EF4-FFF2-40B4-BE49-F238E27FC236}">
                    <a16:creationId xmlns:a16="http://schemas.microsoft.com/office/drawing/2014/main" id="{3EA91021-8777-7759-63BC-86637EB5F30D}"/>
                  </a:ext>
                </a:extLst>
              </p:cNvPr>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5506;p8">
                <a:extLst>
                  <a:ext uri="{FF2B5EF4-FFF2-40B4-BE49-F238E27FC236}">
                    <a16:creationId xmlns:a16="http://schemas.microsoft.com/office/drawing/2014/main" id="{9D96128C-FA00-959D-50A9-C426C94944B2}"/>
                  </a:ext>
                </a:extLst>
              </p:cNvPr>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5507;p8">
                <a:extLst>
                  <a:ext uri="{FF2B5EF4-FFF2-40B4-BE49-F238E27FC236}">
                    <a16:creationId xmlns:a16="http://schemas.microsoft.com/office/drawing/2014/main" id="{DB1A7BCD-224D-E70F-DD2B-BB5833C8B1B2}"/>
                  </a:ext>
                </a:extLst>
              </p:cNvPr>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5508;p8">
                <a:extLst>
                  <a:ext uri="{FF2B5EF4-FFF2-40B4-BE49-F238E27FC236}">
                    <a16:creationId xmlns:a16="http://schemas.microsoft.com/office/drawing/2014/main" id="{B5B82C7F-C3A7-F8F0-4BB5-971EB129F12A}"/>
                  </a:ext>
                </a:extLst>
              </p:cNvPr>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5509;p8">
                <a:extLst>
                  <a:ext uri="{FF2B5EF4-FFF2-40B4-BE49-F238E27FC236}">
                    <a16:creationId xmlns:a16="http://schemas.microsoft.com/office/drawing/2014/main" id="{ACD7A6CD-7D6A-B47C-EFC2-B803ADC1BDCF}"/>
                  </a:ext>
                </a:extLst>
              </p:cNvPr>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5510;p8">
                <a:extLst>
                  <a:ext uri="{FF2B5EF4-FFF2-40B4-BE49-F238E27FC236}">
                    <a16:creationId xmlns:a16="http://schemas.microsoft.com/office/drawing/2014/main" id="{A3B1A2A4-79BD-A7C2-3991-D796ADBDD1B0}"/>
                  </a:ext>
                </a:extLst>
              </p:cNvPr>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5511;p8">
                <a:extLst>
                  <a:ext uri="{FF2B5EF4-FFF2-40B4-BE49-F238E27FC236}">
                    <a16:creationId xmlns:a16="http://schemas.microsoft.com/office/drawing/2014/main" id="{D6B3C0B2-683A-C435-E13D-6701F65310EB}"/>
                  </a:ext>
                </a:extLst>
              </p:cNvPr>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5512;p8">
                <a:extLst>
                  <a:ext uri="{FF2B5EF4-FFF2-40B4-BE49-F238E27FC236}">
                    <a16:creationId xmlns:a16="http://schemas.microsoft.com/office/drawing/2014/main" id="{379CEC1D-F753-B5BA-2D41-9F8897913402}"/>
                  </a:ext>
                </a:extLst>
              </p:cNvPr>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5513;p8">
                <a:extLst>
                  <a:ext uri="{FF2B5EF4-FFF2-40B4-BE49-F238E27FC236}">
                    <a16:creationId xmlns:a16="http://schemas.microsoft.com/office/drawing/2014/main" id="{23E541A7-6A6A-AC33-676F-DE1998EF3281}"/>
                  </a:ext>
                </a:extLst>
              </p:cNvPr>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5514;p8">
                <a:extLst>
                  <a:ext uri="{FF2B5EF4-FFF2-40B4-BE49-F238E27FC236}">
                    <a16:creationId xmlns:a16="http://schemas.microsoft.com/office/drawing/2014/main" id="{588DAB20-E2E6-3F8D-9FFD-A6A35BFA3527}"/>
                  </a:ext>
                </a:extLst>
              </p:cNvPr>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5515;p8">
                <a:extLst>
                  <a:ext uri="{FF2B5EF4-FFF2-40B4-BE49-F238E27FC236}">
                    <a16:creationId xmlns:a16="http://schemas.microsoft.com/office/drawing/2014/main" id="{CDD2EA70-E0BC-43DF-9254-910A7B5FAFF4}"/>
                  </a:ext>
                </a:extLst>
              </p:cNvPr>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5516;p8">
                <a:extLst>
                  <a:ext uri="{FF2B5EF4-FFF2-40B4-BE49-F238E27FC236}">
                    <a16:creationId xmlns:a16="http://schemas.microsoft.com/office/drawing/2014/main" id="{64ABE050-2276-581C-FA8A-F15A46D1DC8C}"/>
                  </a:ext>
                </a:extLst>
              </p:cNvPr>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5517;p8">
                <a:extLst>
                  <a:ext uri="{FF2B5EF4-FFF2-40B4-BE49-F238E27FC236}">
                    <a16:creationId xmlns:a16="http://schemas.microsoft.com/office/drawing/2014/main" id="{38255771-4F29-C796-CE15-31260787A316}"/>
                  </a:ext>
                </a:extLst>
              </p:cNvPr>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5518;p8">
                <a:extLst>
                  <a:ext uri="{FF2B5EF4-FFF2-40B4-BE49-F238E27FC236}">
                    <a16:creationId xmlns:a16="http://schemas.microsoft.com/office/drawing/2014/main" id="{171FE700-DAA1-4765-67DD-4AC300FA6C98}"/>
                  </a:ext>
                </a:extLst>
              </p:cNvPr>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5519;p8">
                <a:extLst>
                  <a:ext uri="{FF2B5EF4-FFF2-40B4-BE49-F238E27FC236}">
                    <a16:creationId xmlns:a16="http://schemas.microsoft.com/office/drawing/2014/main" id="{28B2FEB4-1881-E55C-70A5-5E4834A1844F}"/>
                  </a:ext>
                </a:extLst>
              </p:cNvPr>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5520;p8">
                <a:extLst>
                  <a:ext uri="{FF2B5EF4-FFF2-40B4-BE49-F238E27FC236}">
                    <a16:creationId xmlns:a16="http://schemas.microsoft.com/office/drawing/2014/main" id="{368BBA0B-3038-D66F-FE6C-CCE5F67C889B}"/>
                  </a:ext>
                </a:extLst>
              </p:cNvPr>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5521;p8">
                <a:extLst>
                  <a:ext uri="{FF2B5EF4-FFF2-40B4-BE49-F238E27FC236}">
                    <a16:creationId xmlns:a16="http://schemas.microsoft.com/office/drawing/2014/main" id="{85088065-6E28-AA6D-EE02-7CD35F86B6DF}"/>
                  </a:ext>
                </a:extLst>
              </p:cNvPr>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5522;p8">
                <a:extLst>
                  <a:ext uri="{FF2B5EF4-FFF2-40B4-BE49-F238E27FC236}">
                    <a16:creationId xmlns:a16="http://schemas.microsoft.com/office/drawing/2014/main" id="{4FBF9FD6-EDCC-EAA0-C762-6A97118EEFE5}"/>
                  </a:ext>
                </a:extLst>
              </p:cNvPr>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5523;p8">
                <a:extLst>
                  <a:ext uri="{FF2B5EF4-FFF2-40B4-BE49-F238E27FC236}">
                    <a16:creationId xmlns:a16="http://schemas.microsoft.com/office/drawing/2014/main" id="{84E846EF-F290-EC05-45CD-D93F22D22ECB}"/>
                  </a:ext>
                </a:extLst>
              </p:cNvPr>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5524;p8">
                <a:extLst>
                  <a:ext uri="{FF2B5EF4-FFF2-40B4-BE49-F238E27FC236}">
                    <a16:creationId xmlns:a16="http://schemas.microsoft.com/office/drawing/2014/main" id="{4C12E9B0-A34B-B261-4E23-540FFE710856}"/>
                  </a:ext>
                </a:extLst>
              </p:cNvPr>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5525;p8">
                <a:extLst>
                  <a:ext uri="{FF2B5EF4-FFF2-40B4-BE49-F238E27FC236}">
                    <a16:creationId xmlns:a16="http://schemas.microsoft.com/office/drawing/2014/main" id="{1D045DA3-9D26-CEC0-2868-DF4F9BFD4D33}"/>
                  </a:ext>
                </a:extLst>
              </p:cNvPr>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5526;p8">
                <a:extLst>
                  <a:ext uri="{FF2B5EF4-FFF2-40B4-BE49-F238E27FC236}">
                    <a16:creationId xmlns:a16="http://schemas.microsoft.com/office/drawing/2014/main" id="{EFD35752-C321-029F-0530-94EE7703C7ED}"/>
                  </a:ext>
                </a:extLst>
              </p:cNvPr>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5527;p8">
                <a:extLst>
                  <a:ext uri="{FF2B5EF4-FFF2-40B4-BE49-F238E27FC236}">
                    <a16:creationId xmlns:a16="http://schemas.microsoft.com/office/drawing/2014/main" id="{04E9F859-6F01-D440-EB34-DADA9234FCC7}"/>
                  </a:ext>
                </a:extLst>
              </p:cNvPr>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5528;p8">
                <a:extLst>
                  <a:ext uri="{FF2B5EF4-FFF2-40B4-BE49-F238E27FC236}">
                    <a16:creationId xmlns:a16="http://schemas.microsoft.com/office/drawing/2014/main" id="{D528E9E3-22C0-C0B8-57B7-046410B6B2A8}"/>
                  </a:ext>
                </a:extLst>
              </p:cNvPr>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5529;p8">
                <a:extLst>
                  <a:ext uri="{FF2B5EF4-FFF2-40B4-BE49-F238E27FC236}">
                    <a16:creationId xmlns:a16="http://schemas.microsoft.com/office/drawing/2014/main" id="{445A046E-0B16-DF27-E131-FB0861FA5E01}"/>
                  </a:ext>
                </a:extLst>
              </p:cNvPr>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5530;p8">
                <a:extLst>
                  <a:ext uri="{FF2B5EF4-FFF2-40B4-BE49-F238E27FC236}">
                    <a16:creationId xmlns:a16="http://schemas.microsoft.com/office/drawing/2014/main" id="{11B2BEA6-1412-2EAC-0C1B-CC9CD8505247}"/>
                  </a:ext>
                </a:extLst>
              </p:cNvPr>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5531;p8">
                <a:extLst>
                  <a:ext uri="{FF2B5EF4-FFF2-40B4-BE49-F238E27FC236}">
                    <a16:creationId xmlns:a16="http://schemas.microsoft.com/office/drawing/2014/main" id="{94B63368-D63B-7CE3-20EF-DEF6366773F4}"/>
                  </a:ext>
                </a:extLst>
              </p:cNvPr>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5532;p8">
                <a:extLst>
                  <a:ext uri="{FF2B5EF4-FFF2-40B4-BE49-F238E27FC236}">
                    <a16:creationId xmlns:a16="http://schemas.microsoft.com/office/drawing/2014/main" id="{340AA538-462C-5EDD-6F09-F472BABF19BC}"/>
                  </a:ext>
                </a:extLst>
              </p:cNvPr>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5533;p8">
                <a:extLst>
                  <a:ext uri="{FF2B5EF4-FFF2-40B4-BE49-F238E27FC236}">
                    <a16:creationId xmlns:a16="http://schemas.microsoft.com/office/drawing/2014/main" id="{1E025C59-1B39-CA59-1B13-FAAFB57EA97A}"/>
                  </a:ext>
                </a:extLst>
              </p:cNvPr>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5534;p8">
                <a:extLst>
                  <a:ext uri="{FF2B5EF4-FFF2-40B4-BE49-F238E27FC236}">
                    <a16:creationId xmlns:a16="http://schemas.microsoft.com/office/drawing/2014/main" id="{1744419F-7F28-D579-C06E-55E1AB727942}"/>
                  </a:ext>
                </a:extLst>
              </p:cNvPr>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5535;p8">
                <a:extLst>
                  <a:ext uri="{FF2B5EF4-FFF2-40B4-BE49-F238E27FC236}">
                    <a16:creationId xmlns:a16="http://schemas.microsoft.com/office/drawing/2014/main" id="{72D6B677-9FB0-AB6E-F15E-9221DDA72B45}"/>
                  </a:ext>
                </a:extLst>
              </p:cNvPr>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5536;p8">
                <a:extLst>
                  <a:ext uri="{FF2B5EF4-FFF2-40B4-BE49-F238E27FC236}">
                    <a16:creationId xmlns:a16="http://schemas.microsoft.com/office/drawing/2014/main" id="{B6B218DB-DA72-354C-795E-37639DEB9692}"/>
                  </a:ext>
                </a:extLst>
              </p:cNvPr>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5537;p8">
                <a:extLst>
                  <a:ext uri="{FF2B5EF4-FFF2-40B4-BE49-F238E27FC236}">
                    <a16:creationId xmlns:a16="http://schemas.microsoft.com/office/drawing/2014/main" id="{CC5C70C2-AC12-9F10-1CA4-23B32DDF00A2}"/>
                  </a:ext>
                </a:extLst>
              </p:cNvPr>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5538;p8">
                <a:extLst>
                  <a:ext uri="{FF2B5EF4-FFF2-40B4-BE49-F238E27FC236}">
                    <a16:creationId xmlns:a16="http://schemas.microsoft.com/office/drawing/2014/main" id="{A464DF18-CE53-854B-17D3-765EFF51F3F7}"/>
                  </a:ext>
                </a:extLst>
              </p:cNvPr>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5539;p8">
                <a:extLst>
                  <a:ext uri="{FF2B5EF4-FFF2-40B4-BE49-F238E27FC236}">
                    <a16:creationId xmlns:a16="http://schemas.microsoft.com/office/drawing/2014/main" id="{C023DF44-4768-FEBC-3DEE-CA87BFA6B807}"/>
                  </a:ext>
                </a:extLst>
              </p:cNvPr>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5540;p8">
                <a:extLst>
                  <a:ext uri="{FF2B5EF4-FFF2-40B4-BE49-F238E27FC236}">
                    <a16:creationId xmlns:a16="http://schemas.microsoft.com/office/drawing/2014/main" id="{DFB82121-0E2B-7095-3188-98F9B2B863AF}"/>
                  </a:ext>
                </a:extLst>
              </p:cNvPr>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5541;p8">
                <a:extLst>
                  <a:ext uri="{FF2B5EF4-FFF2-40B4-BE49-F238E27FC236}">
                    <a16:creationId xmlns:a16="http://schemas.microsoft.com/office/drawing/2014/main" id="{A3FE853F-5E64-BF00-4525-BCEC46EE4EEF}"/>
                  </a:ext>
                </a:extLst>
              </p:cNvPr>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5542;p8">
                <a:extLst>
                  <a:ext uri="{FF2B5EF4-FFF2-40B4-BE49-F238E27FC236}">
                    <a16:creationId xmlns:a16="http://schemas.microsoft.com/office/drawing/2014/main" id="{B089489E-100A-9546-6334-21411BF0689A}"/>
                  </a:ext>
                </a:extLst>
              </p:cNvPr>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5543;p8">
                <a:extLst>
                  <a:ext uri="{FF2B5EF4-FFF2-40B4-BE49-F238E27FC236}">
                    <a16:creationId xmlns:a16="http://schemas.microsoft.com/office/drawing/2014/main" id="{B2F6962B-924C-E387-DB37-ABE79167ECDB}"/>
                  </a:ext>
                </a:extLst>
              </p:cNvPr>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5544;p8">
                <a:extLst>
                  <a:ext uri="{FF2B5EF4-FFF2-40B4-BE49-F238E27FC236}">
                    <a16:creationId xmlns:a16="http://schemas.microsoft.com/office/drawing/2014/main" id="{45A3354F-5129-C34B-C94B-2ECF4A2BBD88}"/>
                  </a:ext>
                </a:extLst>
              </p:cNvPr>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33324380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فارغ">
    <p:spTree>
      <p:nvGrpSpPr>
        <p:cNvPr id="1" name=""/>
        <p:cNvGrpSpPr/>
        <p:nvPr/>
      </p:nvGrpSpPr>
      <p:grpSpPr>
        <a:xfrm>
          <a:off x="0" y="0"/>
          <a:ext cx="0" cy="0"/>
          <a:chOff x="0" y="0"/>
          <a:chExt cx="0" cy="0"/>
        </a:xfrm>
      </p:grpSpPr>
      <p:grpSp>
        <p:nvGrpSpPr>
          <p:cNvPr id="5" name="Google Shape;11;p2">
            <a:extLst>
              <a:ext uri="{FF2B5EF4-FFF2-40B4-BE49-F238E27FC236}">
                <a16:creationId xmlns:a16="http://schemas.microsoft.com/office/drawing/2014/main" id="{6E2F5386-F276-8ED0-8DA3-7D3E2D3E85A6}"/>
              </a:ext>
            </a:extLst>
          </p:cNvPr>
          <p:cNvGrpSpPr/>
          <p:nvPr userDrawn="1"/>
        </p:nvGrpSpPr>
        <p:grpSpPr>
          <a:xfrm>
            <a:off x="178274" y="177600"/>
            <a:ext cx="11797825" cy="6426400"/>
            <a:chOff x="178275" y="177600"/>
            <a:chExt cx="8787300" cy="4788300"/>
          </a:xfrm>
        </p:grpSpPr>
        <p:sp>
          <p:nvSpPr>
            <p:cNvPr id="6" name="Google Shape;12;p2">
              <a:extLst>
                <a:ext uri="{FF2B5EF4-FFF2-40B4-BE49-F238E27FC236}">
                  <a16:creationId xmlns:a16="http://schemas.microsoft.com/office/drawing/2014/main" id="{51495BDC-5735-CAC4-9A3E-5FE265FCD86C}"/>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p2">
              <a:extLst>
                <a:ext uri="{FF2B5EF4-FFF2-40B4-BE49-F238E27FC236}">
                  <a16:creationId xmlns:a16="http://schemas.microsoft.com/office/drawing/2014/main" id="{FB4A50C0-23CE-3669-6E1B-4264D5E1A2CB}"/>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5551;p9">
            <a:extLst>
              <a:ext uri="{FF2B5EF4-FFF2-40B4-BE49-F238E27FC236}">
                <a16:creationId xmlns:a16="http://schemas.microsoft.com/office/drawing/2014/main" id="{9DAF70FB-5502-7734-1056-081F50C2CE1A}"/>
              </a:ext>
            </a:extLst>
          </p:cNvPr>
          <p:cNvGrpSpPr/>
          <p:nvPr userDrawn="1"/>
        </p:nvGrpSpPr>
        <p:grpSpPr>
          <a:xfrm flipH="1">
            <a:off x="10315676" y="5445000"/>
            <a:ext cx="2383340" cy="1997506"/>
            <a:chOff x="1665488" y="3866368"/>
            <a:chExt cx="1155223" cy="968253"/>
          </a:xfrm>
        </p:grpSpPr>
        <p:sp>
          <p:nvSpPr>
            <p:cNvPr id="9" name="Google Shape;5552;p9">
              <a:extLst>
                <a:ext uri="{FF2B5EF4-FFF2-40B4-BE49-F238E27FC236}">
                  <a16:creationId xmlns:a16="http://schemas.microsoft.com/office/drawing/2014/main" id="{15090861-03FE-A2FB-B526-420008AFA134}"/>
                </a:ext>
              </a:extLst>
            </p:cNvPr>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553;p9">
              <a:extLst>
                <a:ext uri="{FF2B5EF4-FFF2-40B4-BE49-F238E27FC236}">
                  <a16:creationId xmlns:a16="http://schemas.microsoft.com/office/drawing/2014/main" id="{4B0C8F0F-1384-3906-6DB7-424DE28C4685}"/>
                </a:ext>
              </a:extLst>
            </p:cNvPr>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554;p9">
              <a:extLst>
                <a:ext uri="{FF2B5EF4-FFF2-40B4-BE49-F238E27FC236}">
                  <a16:creationId xmlns:a16="http://schemas.microsoft.com/office/drawing/2014/main" id="{C3433B1C-6566-9CBA-BDD6-5D991FB2E1BE}"/>
                </a:ext>
              </a:extLst>
            </p:cNvPr>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555;p9">
              <a:extLst>
                <a:ext uri="{FF2B5EF4-FFF2-40B4-BE49-F238E27FC236}">
                  <a16:creationId xmlns:a16="http://schemas.microsoft.com/office/drawing/2014/main" id="{BDBBBB2A-FBA5-14E9-6E97-577144316935}"/>
                </a:ext>
              </a:extLst>
            </p:cNvPr>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556;p9">
              <a:extLst>
                <a:ext uri="{FF2B5EF4-FFF2-40B4-BE49-F238E27FC236}">
                  <a16:creationId xmlns:a16="http://schemas.microsoft.com/office/drawing/2014/main" id="{1B180BE1-4F08-9345-3C26-AE459EA4ADC0}"/>
                </a:ext>
              </a:extLst>
            </p:cNvPr>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557;p9">
              <a:extLst>
                <a:ext uri="{FF2B5EF4-FFF2-40B4-BE49-F238E27FC236}">
                  <a16:creationId xmlns:a16="http://schemas.microsoft.com/office/drawing/2014/main" id="{5AE13A91-3F48-0DEF-3AA3-D3E5186F09A0}"/>
                </a:ext>
              </a:extLst>
            </p:cNvPr>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558;p9">
              <a:extLst>
                <a:ext uri="{FF2B5EF4-FFF2-40B4-BE49-F238E27FC236}">
                  <a16:creationId xmlns:a16="http://schemas.microsoft.com/office/drawing/2014/main" id="{F6F0F07C-4AD2-C0B8-E2EB-7C8C56EDE6AB}"/>
                </a:ext>
              </a:extLst>
            </p:cNvPr>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559;p9">
              <a:extLst>
                <a:ext uri="{FF2B5EF4-FFF2-40B4-BE49-F238E27FC236}">
                  <a16:creationId xmlns:a16="http://schemas.microsoft.com/office/drawing/2014/main" id="{F5905C30-9152-328A-3FA3-FC63D96366EF}"/>
                </a:ext>
              </a:extLst>
            </p:cNvPr>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560;p9">
              <a:extLst>
                <a:ext uri="{FF2B5EF4-FFF2-40B4-BE49-F238E27FC236}">
                  <a16:creationId xmlns:a16="http://schemas.microsoft.com/office/drawing/2014/main" id="{DC8A7CDE-B410-2F10-B62E-793E6742153B}"/>
                </a:ext>
              </a:extLst>
            </p:cNvPr>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561;p9">
              <a:extLst>
                <a:ext uri="{FF2B5EF4-FFF2-40B4-BE49-F238E27FC236}">
                  <a16:creationId xmlns:a16="http://schemas.microsoft.com/office/drawing/2014/main" id="{CEC32B24-7F3F-83BB-DDB1-BD0B4141797A}"/>
                </a:ext>
              </a:extLst>
            </p:cNvPr>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562;p9">
              <a:extLst>
                <a:ext uri="{FF2B5EF4-FFF2-40B4-BE49-F238E27FC236}">
                  <a16:creationId xmlns:a16="http://schemas.microsoft.com/office/drawing/2014/main" id="{C81A53AE-DC54-E3B5-4CD9-43B5BCA13330}"/>
                </a:ext>
              </a:extLst>
            </p:cNvPr>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563;p9">
              <a:extLst>
                <a:ext uri="{FF2B5EF4-FFF2-40B4-BE49-F238E27FC236}">
                  <a16:creationId xmlns:a16="http://schemas.microsoft.com/office/drawing/2014/main" id="{C54CBDC9-167E-5F20-56F1-7F82CF7D3B4B}"/>
                </a:ext>
              </a:extLst>
            </p:cNvPr>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564;p9">
              <a:extLst>
                <a:ext uri="{FF2B5EF4-FFF2-40B4-BE49-F238E27FC236}">
                  <a16:creationId xmlns:a16="http://schemas.microsoft.com/office/drawing/2014/main" id="{FD7AF14E-6440-0867-A667-E11AEBE90EAB}"/>
                </a:ext>
              </a:extLst>
            </p:cNvPr>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565;p9">
              <a:extLst>
                <a:ext uri="{FF2B5EF4-FFF2-40B4-BE49-F238E27FC236}">
                  <a16:creationId xmlns:a16="http://schemas.microsoft.com/office/drawing/2014/main" id="{80712246-F173-AE16-FF47-1A72194DD45E}"/>
                </a:ext>
              </a:extLst>
            </p:cNvPr>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566;p9">
              <a:extLst>
                <a:ext uri="{FF2B5EF4-FFF2-40B4-BE49-F238E27FC236}">
                  <a16:creationId xmlns:a16="http://schemas.microsoft.com/office/drawing/2014/main" id="{68733F0E-0AC5-067B-5CD0-B97A8BF90E3B}"/>
                </a:ext>
              </a:extLst>
            </p:cNvPr>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567;p9">
              <a:extLst>
                <a:ext uri="{FF2B5EF4-FFF2-40B4-BE49-F238E27FC236}">
                  <a16:creationId xmlns:a16="http://schemas.microsoft.com/office/drawing/2014/main" id="{B4EF3DCD-4523-571A-E29D-D04985A7E63D}"/>
                </a:ext>
              </a:extLst>
            </p:cNvPr>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568;p9">
              <a:extLst>
                <a:ext uri="{FF2B5EF4-FFF2-40B4-BE49-F238E27FC236}">
                  <a16:creationId xmlns:a16="http://schemas.microsoft.com/office/drawing/2014/main" id="{67FCD141-31FC-E212-14F2-B2DE4D120E2D}"/>
                </a:ext>
              </a:extLst>
            </p:cNvPr>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569;p9">
              <a:extLst>
                <a:ext uri="{FF2B5EF4-FFF2-40B4-BE49-F238E27FC236}">
                  <a16:creationId xmlns:a16="http://schemas.microsoft.com/office/drawing/2014/main" id="{FFFB6D77-1FAF-D756-0877-CFE096F0BA58}"/>
                </a:ext>
              </a:extLst>
            </p:cNvPr>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570;p9">
              <a:extLst>
                <a:ext uri="{FF2B5EF4-FFF2-40B4-BE49-F238E27FC236}">
                  <a16:creationId xmlns:a16="http://schemas.microsoft.com/office/drawing/2014/main" id="{81CFB228-7FFA-5512-A055-FDBED66862B4}"/>
                </a:ext>
              </a:extLst>
            </p:cNvPr>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571;p9">
              <a:extLst>
                <a:ext uri="{FF2B5EF4-FFF2-40B4-BE49-F238E27FC236}">
                  <a16:creationId xmlns:a16="http://schemas.microsoft.com/office/drawing/2014/main" id="{ED25E335-526B-9778-0B3B-10F56D4DC7E7}"/>
                </a:ext>
              </a:extLst>
            </p:cNvPr>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572;p9">
              <a:extLst>
                <a:ext uri="{FF2B5EF4-FFF2-40B4-BE49-F238E27FC236}">
                  <a16:creationId xmlns:a16="http://schemas.microsoft.com/office/drawing/2014/main" id="{B077EA10-940C-22A9-87C9-D66413D89A01}"/>
                </a:ext>
              </a:extLst>
            </p:cNvPr>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573;p9">
              <a:extLst>
                <a:ext uri="{FF2B5EF4-FFF2-40B4-BE49-F238E27FC236}">
                  <a16:creationId xmlns:a16="http://schemas.microsoft.com/office/drawing/2014/main" id="{951F151A-AEEA-9084-7055-1B104FC4CB59}"/>
                </a:ext>
              </a:extLst>
            </p:cNvPr>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574;p9">
              <a:extLst>
                <a:ext uri="{FF2B5EF4-FFF2-40B4-BE49-F238E27FC236}">
                  <a16:creationId xmlns:a16="http://schemas.microsoft.com/office/drawing/2014/main" id="{BAA8B387-6036-985B-BAF8-549755C3262C}"/>
                </a:ext>
              </a:extLst>
            </p:cNvPr>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575;p9">
              <a:extLst>
                <a:ext uri="{FF2B5EF4-FFF2-40B4-BE49-F238E27FC236}">
                  <a16:creationId xmlns:a16="http://schemas.microsoft.com/office/drawing/2014/main" id="{2F4E7036-C581-9183-F171-15ECCC95B344}"/>
                </a:ext>
              </a:extLst>
            </p:cNvPr>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576;p9">
              <a:extLst>
                <a:ext uri="{FF2B5EF4-FFF2-40B4-BE49-F238E27FC236}">
                  <a16:creationId xmlns:a16="http://schemas.microsoft.com/office/drawing/2014/main" id="{86D20DA8-FC1E-0B32-0929-0F58F5492943}"/>
                </a:ext>
              </a:extLst>
            </p:cNvPr>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577;p9">
              <a:extLst>
                <a:ext uri="{FF2B5EF4-FFF2-40B4-BE49-F238E27FC236}">
                  <a16:creationId xmlns:a16="http://schemas.microsoft.com/office/drawing/2014/main" id="{25B60DDB-D6D1-65EC-A69D-D44AA38AB32F}"/>
                </a:ext>
              </a:extLst>
            </p:cNvPr>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578;p9">
              <a:extLst>
                <a:ext uri="{FF2B5EF4-FFF2-40B4-BE49-F238E27FC236}">
                  <a16:creationId xmlns:a16="http://schemas.microsoft.com/office/drawing/2014/main" id="{A35897FF-6291-95FD-335A-CCC192F134E5}"/>
                </a:ext>
              </a:extLst>
            </p:cNvPr>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579;p9">
              <a:extLst>
                <a:ext uri="{FF2B5EF4-FFF2-40B4-BE49-F238E27FC236}">
                  <a16:creationId xmlns:a16="http://schemas.microsoft.com/office/drawing/2014/main" id="{AD1806C9-14C5-D0A4-C0AC-CBF30293A444}"/>
                </a:ext>
              </a:extLst>
            </p:cNvPr>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580;p9">
              <a:extLst>
                <a:ext uri="{FF2B5EF4-FFF2-40B4-BE49-F238E27FC236}">
                  <a16:creationId xmlns:a16="http://schemas.microsoft.com/office/drawing/2014/main" id="{D93968EC-3661-D2CC-12EB-725F3B444013}"/>
                </a:ext>
              </a:extLst>
            </p:cNvPr>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581;p9">
              <a:extLst>
                <a:ext uri="{FF2B5EF4-FFF2-40B4-BE49-F238E27FC236}">
                  <a16:creationId xmlns:a16="http://schemas.microsoft.com/office/drawing/2014/main" id="{C12CEF58-AB58-49C4-E129-135535CCE6A3}"/>
                </a:ext>
              </a:extLst>
            </p:cNvPr>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582;p9">
              <a:extLst>
                <a:ext uri="{FF2B5EF4-FFF2-40B4-BE49-F238E27FC236}">
                  <a16:creationId xmlns:a16="http://schemas.microsoft.com/office/drawing/2014/main" id="{59537DF8-17EF-9BED-67EC-9F2882625214}"/>
                </a:ext>
              </a:extLst>
            </p:cNvPr>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583;p9">
              <a:extLst>
                <a:ext uri="{FF2B5EF4-FFF2-40B4-BE49-F238E27FC236}">
                  <a16:creationId xmlns:a16="http://schemas.microsoft.com/office/drawing/2014/main" id="{59BB8F59-FAAA-3F28-B171-9F0346F60E4D}"/>
                </a:ext>
              </a:extLst>
            </p:cNvPr>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584;p9">
              <a:extLst>
                <a:ext uri="{FF2B5EF4-FFF2-40B4-BE49-F238E27FC236}">
                  <a16:creationId xmlns:a16="http://schemas.microsoft.com/office/drawing/2014/main" id="{986C77B8-C4FC-5CB8-BAA3-8D5DE43FCE29}"/>
                </a:ext>
              </a:extLst>
            </p:cNvPr>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585;p9">
              <a:extLst>
                <a:ext uri="{FF2B5EF4-FFF2-40B4-BE49-F238E27FC236}">
                  <a16:creationId xmlns:a16="http://schemas.microsoft.com/office/drawing/2014/main" id="{ACD07D9D-039C-4BCC-D4DC-F198807666A1}"/>
                </a:ext>
              </a:extLst>
            </p:cNvPr>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586;p9">
              <a:extLst>
                <a:ext uri="{FF2B5EF4-FFF2-40B4-BE49-F238E27FC236}">
                  <a16:creationId xmlns:a16="http://schemas.microsoft.com/office/drawing/2014/main" id="{34188C0A-A14B-C9F4-F55C-C34718B372CE}"/>
                </a:ext>
              </a:extLst>
            </p:cNvPr>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587;p9">
              <a:extLst>
                <a:ext uri="{FF2B5EF4-FFF2-40B4-BE49-F238E27FC236}">
                  <a16:creationId xmlns:a16="http://schemas.microsoft.com/office/drawing/2014/main" id="{966DE8E9-D0E7-BCB4-CC67-BC1387197528}"/>
                </a:ext>
              </a:extLst>
            </p:cNvPr>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588;p9">
              <a:extLst>
                <a:ext uri="{FF2B5EF4-FFF2-40B4-BE49-F238E27FC236}">
                  <a16:creationId xmlns:a16="http://schemas.microsoft.com/office/drawing/2014/main" id="{7746045E-917D-B7A4-E4B5-368EC4B29921}"/>
                </a:ext>
              </a:extLst>
            </p:cNvPr>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589;p9">
              <a:extLst>
                <a:ext uri="{FF2B5EF4-FFF2-40B4-BE49-F238E27FC236}">
                  <a16:creationId xmlns:a16="http://schemas.microsoft.com/office/drawing/2014/main" id="{90438C71-5AF3-5DC2-5BD7-D2B6A4B9D138}"/>
                </a:ext>
              </a:extLst>
            </p:cNvPr>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590;p9">
              <a:extLst>
                <a:ext uri="{FF2B5EF4-FFF2-40B4-BE49-F238E27FC236}">
                  <a16:creationId xmlns:a16="http://schemas.microsoft.com/office/drawing/2014/main" id="{7D4D972C-49DB-637F-51C9-B2259881CFC3}"/>
                </a:ext>
              </a:extLst>
            </p:cNvPr>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591;p9">
              <a:extLst>
                <a:ext uri="{FF2B5EF4-FFF2-40B4-BE49-F238E27FC236}">
                  <a16:creationId xmlns:a16="http://schemas.microsoft.com/office/drawing/2014/main" id="{2A777E54-365F-D317-3E61-4135F6D3FCED}"/>
                </a:ext>
              </a:extLst>
            </p:cNvPr>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592;p9">
              <a:extLst>
                <a:ext uri="{FF2B5EF4-FFF2-40B4-BE49-F238E27FC236}">
                  <a16:creationId xmlns:a16="http://schemas.microsoft.com/office/drawing/2014/main" id="{68BE11CC-A175-9296-D79A-109DBDFCDB9F}"/>
                </a:ext>
              </a:extLst>
            </p:cNvPr>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593;p9">
              <a:extLst>
                <a:ext uri="{FF2B5EF4-FFF2-40B4-BE49-F238E27FC236}">
                  <a16:creationId xmlns:a16="http://schemas.microsoft.com/office/drawing/2014/main" id="{BEB20581-A73D-A2F0-4465-E90B6672A9D5}"/>
                </a:ext>
              </a:extLst>
            </p:cNvPr>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594;p9">
              <a:extLst>
                <a:ext uri="{FF2B5EF4-FFF2-40B4-BE49-F238E27FC236}">
                  <a16:creationId xmlns:a16="http://schemas.microsoft.com/office/drawing/2014/main" id="{0AE0B8C1-99E2-C57C-5DEC-5B63A739AAF6}"/>
                </a:ext>
              </a:extLst>
            </p:cNvPr>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595;p9">
              <a:extLst>
                <a:ext uri="{FF2B5EF4-FFF2-40B4-BE49-F238E27FC236}">
                  <a16:creationId xmlns:a16="http://schemas.microsoft.com/office/drawing/2014/main" id="{15478265-1FB3-0298-DF11-B0727C447D00}"/>
                </a:ext>
              </a:extLst>
            </p:cNvPr>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596;p9">
              <a:extLst>
                <a:ext uri="{FF2B5EF4-FFF2-40B4-BE49-F238E27FC236}">
                  <a16:creationId xmlns:a16="http://schemas.microsoft.com/office/drawing/2014/main" id="{8C026655-5D7C-83E4-8085-A6D9E1C7EC3A}"/>
                </a:ext>
              </a:extLst>
            </p:cNvPr>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597;p9">
              <a:extLst>
                <a:ext uri="{FF2B5EF4-FFF2-40B4-BE49-F238E27FC236}">
                  <a16:creationId xmlns:a16="http://schemas.microsoft.com/office/drawing/2014/main" id="{3D9AE9C0-3C2F-44CB-DB15-C7F837C407D2}"/>
                </a:ext>
              </a:extLst>
            </p:cNvPr>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98;p9">
              <a:extLst>
                <a:ext uri="{FF2B5EF4-FFF2-40B4-BE49-F238E27FC236}">
                  <a16:creationId xmlns:a16="http://schemas.microsoft.com/office/drawing/2014/main" id="{6E7A6026-B2AD-31D3-3184-DC72E1D1EFC7}"/>
                </a:ext>
              </a:extLst>
            </p:cNvPr>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599;p9">
              <a:extLst>
                <a:ext uri="{FF2B5EF4-FFF2-40B4-BE49-F238E27FC236}">
                  <a16:creationId xmlns:a16="http://schemas.microsoft.com/office/drawing/2014/main" id="{FBACF6FA-9388-2334-8E01-E2CEBD7E4467}"/>
                </a:ext>
              </a:extLst>
            </p:cNvPr>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600;p9">
              <a:extLst>
                <a:ext uri="{FF2B5EF4-FFF2-40B4-BE49-F238E27FC236}">
                  <a16:creationId xmlns:a16="http://schemas.microsoft.com/office/drawing/2014/main" id="{98214A19-6E8B-4158-1EF1-14CBB97B56B0}"/>
                </a:ext>
              </a:extLst>
            </p:cNvPr>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601;p9">
              <a:extLst>
                <a:ext uri="{FF2B5EF4-FFF2-40B4-BE49-F238E27FC236}">
                  <a16:creationId xmlns:a16="http://schemas.microsoft.com/office/drawing/2014/main" id="{6FCC07A7-B6D7-11AF-5A44-4760DC7FF69B}"/>
                </a:ext>
              </a:extLst>
            </p:cNvPr>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602;p9">
              <a:extLst>
                <a:ext uri="{FF2B5EF4-FFF2-40B4-BE49-F238E27FC236}">
                  <a16:creationId xmlns:a16="http://schemas.microsoft.com/office/drawing/2014/main" id="{C76EF2B3-F05A-F34D-DBFC-4F6C209BF5D6}"/>
                </a:ext>
              </a:extLst>
            </p:cNvPr>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603;p9">
              <a:extLst>
                <a:ext uri="{FF2B5EF4-FFF2-40B4-BE49-F238E27FC236}">
                  <a16:creationId xmlns:a16="http://schemas.microsoft.com/office/drawing/2014/main" id="{78B60AA3-EC99-A4C2-E50C-A02B22FB7E29}"/>
                </a:ext>
              </a:extLst>
            </p:cNvPr>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604;p9">
              <a:extLst>
                <a:ext uri="{FF2B5EF4-FFF2-40B4-BE49-F238E27FC236}">
                  <a16:creationId xmlns:a16="http://schemas.microsoft.com/office/drawing/2014/main" id="{FD3A80C1-B4A7-9359-74C9-468FB462A8CD}"/>
                </a:ext>
              </a:extLst>
            </p:cNvPr>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605;p9">
              <a:extLst>
                <a:ext uri="{FF2B5EF4-FFF2-40B4-BE49-F238E27FC236}">
                  <a16:creationId xmlns:a16="http://schemas.microsoft.com/office/drawing/2014/main" id="{C4579EEF-68CF-CB40-07C0-9C0F627EBFF4}"/>
                </a:ext>
              </a:extLst>
            </p:cNvPr>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606;p9">
              <a:extLst>
                <a:ext uri="{FF2B5EF4-FFF2-40B4-BE49-F238E27FC236}">
                  <a16:creationId xmlns:a16="http://schemas.microsoft.com/office/drawing/2014/main" id="{B2F98C35-CA98-4E3F-4E30-0B7C4958614D}"/>
                </a:ext>
              </a:extLst>
            </p:cNvPr>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607;p9">
              <a:extLst>
                <a:ext uri="{FF2B5EF4-FFF2-40B4-BE49-F238E27FC236}">
                  <a16:creationId xmlns:a16="http://schemas.microsoft.com/office/drawing/2014/main" id="{50286C69-8567-95F2-C7CC-C9EE58D2F61F}"/>
                </a:ext>
              </a:extLst>
            </p:cNvPr>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608;p9">
              <a:extLst>
                <a:ext uri="{FF2B5EF4-FFF2-40B4-BE49-F238E27FC236}">
                  <a16:creationId xmlns:a16="http://schemas.microsoft.com/office/drawing/2014/main" id="{C1BEE25C-1B73-0648-CD7D-9292A4AEEE7C}"/>
                </a:ext>
              </a:extLst>
            </p:cNvPr>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609;p9">
              <a:extLst>
                <a:ext uri="{FF2B5EF4-FFF2-40B4-BE49-F238E27FC236}">
                  <a16:creationId xmlns:a16="http://schemas.microsoft.com/office/drawing/2014/main" id="{728F02C8-A332-B55D-670F-F7E7AF0AB1A9}"/>
                </a:ext>
              </a:extLst>
            </p:cNvPr>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610;p9">
              <a:extLst>
                <a:ext uri="{FF2B5EF4-FFF2-40B4-BE49-F238E27FC236}">
                  <a16:creationId xmlns:a16="http://schemas.microsoft.com/office/drawing/2014/main" id="{98F96B4E-84F6-4D32-23C4-E0D8CC44FDAF}"/>
                </a:ext>
              </a:extLst>
            </p:cNvPr>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611;p9">
              <a:extLst>
                <a:ext uri="{FF2B5EF4-FFF2-40B4-BE49-F238E27FC236}">
                  <a16:creationId xmlns:a16="http://schemas.microsoft.com/office/drawing/2014/main" id="{47895D63-DF9C-AC4B-0C66-03656C941F53}"/>
                </a:ext>
              </a:extLst>
            </p:cNvPr>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612;p9">
              <a:extLst>
                <a:ext uri="{FF2B5EF4-FFF2-40B4-BE49-F238E27FC236}">
                  <a16:creationId xmlns:a16="http://schemas.microsoft.com/office/drawing/2014/main" id="{91F27F7C-4133-8DB3-91DD-EF8CEEA5883F}"/>
                </a:ext>
              </a:extLst>
            </p:cNvPr>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613;p9">
              <a:extLst>
                <a:ext uri="{FF2B5EF4-FFF2-40B4-BE49-F238E27FC236}">
                  <a16:creationId xmlns:a16="http://schemas.microsoft.com/office/drawing/2014/main" id="{94C9BFB8-26DC-B237-C920-B025A927D465}"/>
                </a:ext>
              </a:extLst>
            </p:cNvPr>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614;p9">
              <a:extLst>
                <a:ext uri="{FF2B5EF4-FFF2-40B4-BE49-F238E27FC236}">
                  <a16:creationId xmlns:a16="http://schemas.microsoft.com/office/drawing/2014/main" id="{E4004A71-96B6-3DD6-6BB8-AECBF5237462}"/>
                </a:ext>
              </a:extLst>
            </p:cNvPr>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615;p9">
              <a:extLst>
                <a:ext uri="{FF2B5EF4-FFF2-40B4-BE49-F238E27FC236}">
                  <a16:creationId xmlns:a16="http://schemas.microsoft.com/office/drawing/2014/main" id="{FEC1725C-613F-D2DA-C288-1CB2722EAC91}"/>
                </a:ext>
              </a:extLst>
            </p:cNvPr>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616;p9">
              <a:extLst>
                <a:ext uri="{FF2B5EF4-FFF2-40B4-BE49-F238E27FC236}">
                  <a16:creationId xmlns:a16="http://schemas.microsoft.com/office/drawing/2014/main" id="{76DD3105-7AB2-B778-B920-A94299046927}"/>
                </a:ext>
              </a:extLst>
            </p:cNvPr>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617;p9">
              <a:extLst>
                <a:ext uri="{FF2B5EF4-FFF2-40B4-BE49-F238E27FC236}">
                  <a16:creationId xmlns:a16="http://schemas.microsoft.com/office/drawing/2014/main" id="{C2447C7A-1ABD-62A0-C756-CFDC4997201A}"/>
                </a:ext>
              </a:extLst>
            </p:cNvPr>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618;p9">
              <a:extLst>
                <a:ext uri="{FF2B5EF4-FFF2-40B4-BE49-F238E27FC236}">
                  <a16:creationId xmlns:a16="http://schemas.microsoft.com/office/drawing/2014/main" id="{0D9F3AC0-9504-5193-6C1A-361EEB07E9A1}"/>
                </a:ext>
              </a:extLst>
            </p:cNvPr>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619;p9">
              <a:extLst>
                <a:ext uri="{FF2B5EF4-FFF2-40B4-BE49-F238E27FC236}">
                  <a16:creationId xmlns:a16="http://schemas.microsoft.com/office/drawing/2014/main" id="{9FDB2865-CE7B-CB01-1536-11C81C7571EE}"/>
                </a:ext>
              </a:extLst>
            </p:cNvPr>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620;p9">
              <a:extLst>
                <a:ext uri="{FF2B5EF4-FFF2-40B4-BE49-F238E27FC236}">
                  <a16:creationId xmlns:a16="http://schemas.microsoft.com/office/drawing/2014/main" id="{F3D7C295-88A0-C085-6ED3-F24629903759}"/>
                </a:ext>
              </a:extLst>
            </p:cNvPr>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621;p9">
              <a:extLst>
                <a:ext uri="{FF2B5EF4-FFF2-40B4-BE49-F238E27FC236}">
                  <a16:creationId xmlns:a16="http://schemas.microsoft.com/office/drawing/2014/main" id="{1404F358-BABF-48AF-5976-CCDD65203D7A}"/>
                </a:ext>
              </a:extLst>
            </p:cNvPr>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622;p9">
              <a:extLst>
                <a:ext uri="{FF2B5EF4-FFF2-40B4-BE49-F238E27FC236}">
                  <a16:creationId xmlns:a16="http://schemas.microsoft.com/office/drawing/2014/main" id="{DD8A991E-2E54-074F-E129-D8EE7F59D799}"/>
                </a:ext>
              </a:extLst>
            </p:cNvPr>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623;p9">
              <a:extLst>
                <a:ext uri="{FF2B5EF4-FFF2-40B4-BE49-F238E27FC236}">
                  <a16:creationId xmlns:a16="http://schemas.microsoft.com/office/drawing/2014/main" id="{180B5E25-FB06-8DC9-63C7-DE38EA6D04B9}"/>
                </a:ext>
              </a:extLst>
            </p:cNvPr>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624;p9">
              <a:extLst>
                <a:ext uri="{FF2B5EF4-FFF2-40B4-BE49-F238E27FC236}">
                  <a16:creationId xmlns:a16="http://schemas.microsoft.com/office/drawing/2014/main" id="{8C6C7A9B-6BB7-8868-91E1-73453DB9AAD9}"/>
                </a:ext>
              </a:extLst>
            </p:cNvPr>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625;p9">
              <a:extLst>
                <a:ext uri="{FF2B5EF4-FFF2-40B4-BE49-F238E27FC236}">
                  <a16:creationId xmlns:a16="http://schemas.microsoft.com/office/drawing/2014/main" id="{F8334ECD-DF17-11DF-8BAE-C4D5D9EDA804}"/>
                </a:ext>
              </a:extLst>
            </p:cNvPr>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626;p9">
              <a:extLst>
                <a:ext uri="{FF2B5EF4-FFF2-40B4-BE49-F238E27FC236}">
                  <a16:creationId xmlns:a16="http://schemas.microsoft.com/office/drawing/2014/main" id="{85763BD0-C60E-D90E-EBEA-961E4372109B}"/>
                </a:ext>
              </a:extLst>
            </p:cNvPr>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627;p9">
              <a:extLst>
                <a:ext uri="{FF2B5EF4-FFF2-40B4-BE49-F238E27FC236}">
                  <a16:creationId xmlns:a16="http://schemas.microsoft.com/office/drawing/2014/main" id="{83DAF0E8-FB67-4A48-7485-84F4B722219B}"/>
                </a:ext>
              </a:extLst>
            </p:cNvPr>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628;p9">
              <a:extLst>
                <a:ext uri="{FF2B5EF4-FFF2-40B4-BE49-F238E27FC236}">
                  <a16:creationId xmlns:a16="http://schemas.microsoft.com/office/drawing/2014/main" id="{77967375-9C7C-C752-E674-21CC9020D86E}"/>
                </a:ext>
              </a:extLst>
            </p:cNvPr>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629;p9">
              <a:extLst>
                <a:ext uri="{FF2B5EF4-FFF2-40B4-BE49-F238E27FC236}">
                  <a16:creationId xmlns:a16="http://schemas.microsoft.com/office/drawing/2014/main" id="{06522B2B-7E29-41FD-3433-0C00E9C05B52}"/>
                </a:ext>
              </a:extLst>
            </p:cNvPr>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630;p9">
              <a:extLst>
                <a:ext uri="{FF2B5EF4-FFF2-40B4-BE49-F238E27FC236}">
                  <a16:creationId xmlns:a16="http://schemas.microsoft.com/office/drawing/2014/main" id="{4D3B989E-B069-A2FD-ECD5-13F84AB3C4EA}"/>
                </a:ext>
              </a:extLst>
            </p:cNvPr>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631;p9">
              <a:extLst>
                <a:ext uri="{FF2B5EF4-FFF2-40B4-BE49-F238E27FC236}">
                  <a16:creationId xmlns:a16="http://schemas.microsoft.com/office/drawing/2014/main" id="{C9A48EAE-C9A1-D5F0-0CCE-DAF53FC5C47E}"/>
                </a:ext>
              </a:extLst>
            </p:cNvPr>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632;p9">
              <a:extLst>
                <a:ext uri="{FF2B5EF4-FFF2-40B4-BE49-F238E27FC236}">
                  <a16:creationId xmlns:a16="http://schemas.microsoft.com/office/drawing/2014/main" id="{73CBFC69-475A-0394-2CF7-C24ABA85E103}"/>
                </a:ext>
              </a:extLst>
            </p:cNvPr>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633;p9">
              <a:extLst>
                <a:ext uri="{FF2B5EF4-FFF2-40B4-BE49-F238E27FC236}">
                  <a16:creationId xmlns:a16="http://schemas.microsoft.com/office/drawing/2014/main" id="{173ABEC0-8D9A-EB51-FA73-3A07F6AE2526}"/>
                </a:ext>
              </a:extLst>
            </p:cNvPr>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634;p9">
              <a:extLst>
                <a:ext uri="{FF2B5EF4-FFF2-40B4-BE49-F238E27FC236}">
                  <a16:creationId xmlns:a16="http://schemas.microsoft.com/office/drawing/2014/main" id="{4B5C88DE-5507-88D2-9BE7-C50C913EF497}"/>
                </a:ext>
              </a:extLst>
            </p:cNvPr>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635;p9">
              <a:extLst>
                <a:ext uri="{FF2B5EF4-FFF2-40B4-BE49-F238E27FC236}">
                  <a16:creationId xmlns:a16="http://schemas.microsoft.com/office/drawing/2014/main" id="{A58B26ED-862F-336F-F329-4E5F81C441A9}"/>
                </a:ext>
              </a:extLst>
            </p:cNvPr>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636;p9">
              <a:extLst>
                <a:ext uri="{FF2B5EF4-FFF2-40B4-BE49-F238E27FC236}">
                  <a16:creationId xmlns:a16="http://schemas.microsoft.com/office/drawing/2014/main" id="{91BD0790-6660-EBB4-A094-BB789678353E}"/>
                </a:ext>
              </a:extLst>
            </p:cNvPr>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637;p9">
              <a:extLst>
                <a:ext uri="{FF2B5EF4-FFF2-40B4-BE49-F238E27FC236}">
                  <a16:creationId xmlns:a16="http://schemas.microsoft.com/office/drawing/2014/main" id="{CDF78E8B-4D34-8C86-56A1-DF9C3534C3E5}"/>
                </a:ext>
              </a:extLst>
            </p:cNvPr>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638;p9">
              <a:extLst>
                <a:ext uri="{FF2B5EF4-FFF2-40B4-BE49-F238E27FC236}">
                  <a16:creationId xmlns:a16="http://schemas.microsoft.com/office/drawing/2014/main" id="{0D61F6BA-A612-2F8B-EA71-7490D4547956}"/>
                </a:ext>
              </a:extLst>
            </p:cNvPr>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639;p9">
              <a:extLst>
                <a:ext uri="{FF2B5EF4-FFF2-40B4-BE49-F238E27FC236}">
                  <a16:creationId xmlns:a16="http://schemas.microsoft.com/office/drawing/2014/main" id="{89D2F717-61F0-958C-EF69-027B87455C17}"/>
                </a:ext>
              </a:extLst>
            </p:cNvPr>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640;p9">
              <a:extLst>
                <a:ext uri="{FF2B5EF4-FFF2-40B4-BE49-F238E27FC236}">
                  <a16:creationId xmlns:a16="http://schemas.microsoft.com/office/drawing/2014/main" id="{9F332DFF-E1B8-2DB1-C5ED-8CAA4C117D83}"/>
                </a:ext>
              </a:extLst>
            </p:cNvPr>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641;p9">
              <a:extLst>
                <a:ext uri="{FF2B5EF4-FFF2-40B4-BE49-F238E27FC236}">
                  <a16:creationId xmlns:a16="http://schemas.microsoft.com/office/drawing/2014/main" id="{2B15D3BB-65DB-DFF9-8F3F-4E850E724E35}"/>
                </a:ext>
              </a:extLst>
            </p:cNvPr>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642;p9">
              <a:extLst>
                <a:ext uri="{FF2B5EF4-FFF2-40B4-BE49-F238E27FC236}">
                  <a16:creationId xmlns:a16="http://schemas.microsoft.com/office/drawing/2014/main" id="{70970672-FC0C-1AAE-1506-52EC303BE318}"/>
                </a:ext>
              </a:extLst>
            </p:cNvPr>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643;p9">
              <a:extLst>
                <a:ext uri="{FF2B5EF4-FFF2-40B4-BE49-F238E27FC236}">
                  <a16:creationId xmlns:a16="http://schemas.microsoft.com/office/drawing/2014/main" id="{9231EC8F-C92E-5979-F3C9-348F19343737}"/>
                </a:ext>
              </a:extLst>
            </p:cNvPr>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644;p9">
              <a:extLst>
                <a:ext uri="{FF2B5EF4-FFF2-40B4-BE49-F238E27FC236}">
                  <a16:creationId xmlns:a16="http://schemas.microsoft.com/office/drawing/2014/main" id="{FC1F5343-848F-6E1D-EA41-FDCAED63098C}"/>
                </a:ext>
              </a:extLst>
            </p:cNvPr>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645;p9">
              <a:extLst>
                <a:ext uri="{FF2B5EF4-FFF2-40B4-BE49-F238E27FC236}">
                  <a16:creationId xmlns:a16="http://schemas.microsoft.com/office/drawing/2014/main" id="{66348473-C887-B764-BBFE-63128BFE8291}"/>
                </a:ext>
              </a:extLst>
            </p:cNvPr>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646;p9">
              <a:extLst>
                <a:ext uri="{FF2B5EF4-FFF2-40B4-BE49-F238E27FC236}">
                  <a16:creationId xmlns:a16="http://schemas.microsoft.com/office/drawing/2014/main" id="{3F6E61C4-5D68-D220-A7A5-CA921C3D1DA4}"/>
                </a:ext>
              </a:extLst>
            </p:cNvPr>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647;p9">
              <a:extLst>
                <a:ext uri="{FF2B5EF4-FFF2-40B4-BE49-F238E27FC236}">
                  <a16:creationId xmlns:a16="http://schemas.microsoft.com/office/drawing/2014/main" id="{7CFE5E33-8054-CF67-E3C0-8EEEEC234827}"/>
                </a:ext>
              </a:extLst>
            </p:cNvPr>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648;p9">
              <a:extLst>
                <a:ext uri="{FF2B5EF4-FFF2-40B4-BE49-F238E27FC236}">
                  <a16:creationId xmlns:a16="http://schemas.microsoft.com/office/drawing/2014/main" id="{C995FC99-B07B-1FBF-CC96-E47AA9FD2F5E}"/>
                </a:ext>
              </a:extLst>
            </p:cNvPr>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649;p9">
              <a:extLst>
                <a:ext uri="{FF2B5EF4-FFF2-40B4-BE49-F238E27FC236}">
                  <a16:creationId xmlns:a16="http://schemas.microsoft.com/office/drawing/2014/main" id="{93D284EA-77FD-3051-A1A6-23236A5AEF21}"/>
                </a:ext>
              </a:extLst>
            </p:cNvPr>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650;p9">
              <a:extLst>
                <a:ext uri="{FF2B5EF4-FFF2-40B4-BE49-F238E27FC236}">
                  <a16:creationId xmlns:a16="http://schemas.microsoft.com/office/drawing/2014/main" id="{FA46EC5A-39EE-9AF4-27CB-B74A64B1034B}"/>
                </a:ext>
              </a:extLst>
            </p:cNvPr>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651;p9">
              <a:extLst>
                <a:ext uri="{FF2B5EF4-FFF2-40B4-BE49-F238E27FC236}">
                  <a16:creationId xmlns:a16="http://schemas.microsoft.com/office/drawing/2014/main" id="{69584580-8B77-89D8-BC51-83C0CD23351E}"/>
                </a:ext>
              </a:extLst>
            </p:cNvPr>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652;p9">
              <a:extLst>
                <a:ext uri="{FF2B5EF4-FFF2-40B4-BE49-F238E27FC236}">
                  <a16:creationId xmlns:a16="http://schemas.microsoft.com/office/drawing/2014/main" id="{9A618D0A-4989-A704-262E-637390114CEA}"/>
                </a:ext>
              </a:extLst>
            </p:cNvPr>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653;p9">
              <a:extLst>
                <a:ext uri="{FF2B5EF4-FFF2-40B4-BE49-F238E27FC236}">
                  <a16:creationId xmlns:a16="http://schemas.microsoft.com/office/drawing/2014/main" id="{79F1A8B6-C13D-BBBE-E6DF-922A59CCA147}"/>
                </a:ext>
              </a:extLst>
            </p:cNvPr>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654;p9">
              <a:extLst>
                <a:ext uri="{FF2B5EF4-FFF2-40B4-BE49-F238E27FC236}">
                  <a16:creationId xmlns:a16="http://schemas.microsoft.com/office/drawing/2014/main" id="{F7CCDC4B-0953-C82C-4E36-E3A58D582AAC}"/>
                </a:ext>
              </a:extLst>
            </p:cNvPr>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655;p9">
              <a:extLst>
                <a:ext uri="{FF2B5EF4-FFF2-40B4-BE49-F238E27FC236}">
                  <a16:creationId xmlns:a16="http://schemas.microsoft.com/office/drawing/2014/main" id="{F82B94EE-44B8-3AC7-FC4A-1CC4EDB24DAE}"/>
                </a:ext>
              </a:extLst>
            </p:cNvPr>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656;p9">
              <a:extLst>
                <a:ext uri="{FF2B5EF4-FFF2-40B4-BE49-F238E27FC236}">
                  <a16:creationId xmlns:a16="http://schemas.microsoft.com/office/drawing/2014/main" id="{A087E9D6-901F-6086-FE63-D20CBFCC1AE7}"/>
                </a:ext>
              </a:extLst>
            </p:cNvPr>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657;p9">
              <a:extLst>
                <a:ext uri="{FF2B5EF4-FFF2-40B4-BE49-F238E27FC236}">
                  <a16:creationId xmlns:a16="http://schemas.microsoft.com/office/drawing/2014/main" id="{D874ED2F-9700-34F8-F512-FD7162061253}"/>
                </a:ext>
              </a:extLst>
            </p:cNvPr>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658;p9">
              <a:extLst>
                <a:ext uri="{FF2B5EF4-FFF2-40B4-BE49-F238E27FC236}">
                  <a16:creationId xmlns:a16="http://schemas.microsoft.com/office/drawing/2014/main" id="{4E0A6FE8-795D-3CC7-CBB8-5ECEEB1DEA52}"/>
                </a:ext>
              </a:extLst>
            </p:cNvPr>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659;p9">
              <a:extLst>
                <a:ext uri="{FF2B5EF4-FFF2-40B4-BE49-F238E27FC236}">
                  <a16:creationId xmlns:a16="http://schemas.microsoft.com/office/drawing/2014/main" id="{ABD0C8C4-3D17-6132-BE7B-ABC7862684C7}"/>
                </a:ext>
              </a:extLst>
            </p:cNvPr>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660;p9">
              <a:extLst>
                <a:ext uri="{FF2B5EF4-FFF2-40B4-BE49-F238E27FC236}">
                  <a16:creationId xmlns:a16="http://schemas.microsoft.com/office/drawing/2014/main" id="{53AD2E64-A37E-C367-4E89-B6ABE9D94622}"/>
                </a:ext>
              </a:extLst>
            </p:cNvPr>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661;p9">
              <a:extLst>
                <a:ext uri="{FF2B5EF4-FFF2-40B4-BE49-F238E27FC236}">
                  <a16:creationId xmlns:a16="http://schemas.microsoft.com/office/drawing/2014/main" id="{55250531-5373-2359-6ED4-387534CB7227}"/>
                </a:ext>
              </a:extLst>
            </p:cNvPr>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662;p9">
              <a:extLst>
                <a:ext uri="{FF2B5EF4-FFF2-40B4-BE49-F238E27FC236}">
                  <a16:creationId xmlns:a16="http://schemas.microsoft.com/office/drawing/2014/main" id="{A4779FC6-5AAB-DA0E-B810-3055F270EDF8}"/>
                </a:ext>
              </a:extLst>
            </p:cNvPr>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663;p9">
              <a:extLst>
                <a:ext uri="{FF2B5EF4-FFF2-40B4-BE49-F238E27FC236}">
                  <a16:creationId xmlns:a16="http://schemas.microsoft.com/office/drawing/2014/main" id="{5F9526AC-F880-B127-52DE-32EB3131A3A2}"/>
                </a:ext>
              </a:extLst>
            </p:cNvPr>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664;p9">
              <a:extLst>
                <a:ext uri="{FF2B5EF4-FFF2-40B4-BE49-F238E27FC236}">
                  <a16:creationId xmlns:a16="http://schemas.microsoft.com/office/drawing/2014/main" id="{6ED2B941-7D2F-0180-592E-FA89C505E864}"/>
                </a:ext>
              </a:extLst>
            </p:cNvPr>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665;p9">
              <a:extLst>
                <a:ext uri="{FF2B5EF4-FFF2-40B4-BE49-F238E27FC236}">
                  <a16:creationId xmlns:a16="http://schemas.microsoft.com/office/drawing/2014/main" id="{FB06F3C0-12F6-2E1A-2A77-440A8ACF8DB3}"/>
                </a:ext>
              </a:extLst>
            </p:cNvPr>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666;p9">
              <a:extLst>
                <a:ext uri="{FF2B5EF4-FFF2-40B4-BE49-F238E27FC236}">
                  <a16:creationId xmlns:a16="http://schemas.microsoft.com/office/drawing/2014/main" id="{3D2414E4-23F4-FE2A-90D0-9B34D56317CC}"/>
                </a:ext>
              </a:extLst>
            </p:cNvPr>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667;p9">
              <a:extLst>
                <a:ext uri="{FF2B5EF4-FFF2-40B4-BE49-F238E27FC236}">
                  <a16:creationId xmlns:a16="http://schemas.microsoft.com/office/drawing/2014/main" id="{65D5A7B2-3AD0-29B3-E6DB-D9C276638A7B}"/>
                </a:ext>
              </a:extLst>
            </p:cNvPr>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668;p9">
              <a:extLst>
                <a:ext uri="{FF2B5EF4-FFF2-40B4-BE49-F238E27FC236}">
                  <a16:creationId xmlns:a16="http://schemas.microsoft.com/office/drawing/2014/main" id="{56C298BF-AEF3-BD41-AFFA-F41B4F54D7CA}"/>
                </a:ext>
              </a:extLst>
            </p:cNvPr>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669;p9">
              <a:extLst>
                <a:ext uri="{FF2B5EF4-FFF2-40B4-BE49-F238E27FC236}">
                  <a16:creationId xmlns:a16="http://schemas.microsoft.com/office/drawing/2014/main" id="{9B6DCCFB-25EC-70CD-FCE8-5BD2C71CAC80}"/>
                </a:ext>
              </a:extLst>
            </p:cNvPr>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670;p9">
              <a:extLst>
                <a:ext uri="{FF2B5EF4-FFF2-40B4-BE49-F238E27FC236}">
                  <a16:creationId xmlns:a16="http://schemas.microsoft.com/office/drawing/2014/main" id="{45C92332-81EF-C92B-4AD6-A5AE4B3E6189}"/>
                </a:ext>
              </a:extLst>
            </p:cNvPr>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671;p9">
              <a:extLst>
                <a:ext uri="{FF2B5EF4-FFF2-40B4-BE49-F238E27FC236}">
                  <a16:creationId xmlns:a16="http://schemas.microsoft.com/office/drawing/2014/main" id="{98E2915C-F92A-2FBD-7392-0CBC63D15611}"/>
                </a:ext>
              </a:extLst>
            </p:cNvPr>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672;p9">
              <a:extLst>
                <a:ext uri="{FF2B5EF4-FFF2-40B4-BE49-F238E27FC236}">
                  <a16:creationId xmlns:a16="http://schemas.microsoft.com/office/drawing/2014/main" id="{8B93D013-C5C9-CD11-ABD7-5579F9556279}"/>
                </a:ext>
              </a:extLst>
            </p:cNvPr>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673;p9">
              <a:extLst>
                <a:ext uri="{FF2B5EF4-FFF2-40B4-BE49-F238E27FC236}">
                  <a16:creationId xmlns:a16="http://schemas.microsoft.com/office/drawing/2014/main" id="{A607C49B-7F17-FC99-13B5-E3D5AB0729B2}"/>
                </a:ext>
              </a:extLst>
            </p:cNvPr>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674;p9">
              <a:extLst>
                <a:ext uri="{FF2B5EF4-FFF2-40B4-BE49-F238E27FC236}">
                  <a16:creationId xmlns:a16="http://schemas.microsoft.com/office/drawing/2014/main" id="{BA633025-E155-9B69-0CBB-C5E6E67BE1CF}"/>
                </a:ext>
              </a:extLst>
            </p:cNvPr>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675;p9">
              <a:extLst>
                <a:ext uri="{FF2B5EF4-FFF2-40B4-BE49-F238E27FC236}">
                  <a16:creationId xmlns:a16="http://schemas.microsoft.com/office/drawing/2014/main" id="{97968297-4FA9-854F-8ECD-428AB7DC23B3}"/>
                </a:ext>
              </a:extLst>
            </p:cNvPr>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676;p9">
              <a:extLst>
                <a:ext uri="{FF2B5EF4-FFF2-40B4-BE49-F238E27FC236}">
                  <a16:creationId xmlns:a16="http://schemas.microsoft.com/office/drawing/2014/main" id="{2287DF23-8308-EF75-8DDD-BEE267433AD3}"/>
                </a:ext>
              </a:extLst>
            </p:cNvPr>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677;p9">
              <a:extLst>
                <a:ext uri="{FF2B5EF4-FFF2-40B4-BE49-F238E27FC236}">
                  <a16:creationId xmlns:a16="http://schemas.microsoft.com/office/drawing/2014/main" id="{05E95F6C-923E-029C-EAB5-7092BDF1F173}"/>
                </a:ext>
              </a:extLst>
            </p:cNvPr>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678;p9">
              <a:extLst>
                <a:ext uri="{FF2B5EF4-FFF2-40B4-BE49-F238E27FC236}">
                  <a16:creationId xmlns:a16="http://schemas.microsoft.com/office/drawing/2014/main" id="{8303D587-A675-47E0-1676-548AB75BCD15}"/>
                </a:ext>
              </a:extLst>
            </p:cNvPr>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679;p9">
              <a:extLst>
                <a:ext uri="{FF2B5EF4-FFF2-40B4-BE49-F238E27FC236}">
                  <a16:creationId xmlns:a16="http://schemas.microsoft.com/office/drawing/2014/main" id="{203052EE-CBDB-049D-34A3-8D13B4F28AC9}"/>
                </a:ext>
              </a:extLst>
            </p:cNvPr>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680;p9">
              <a:extLst>
                <a:ext uri="{FF2B5EF4-FFF2-40B4-BE49-F238E27FC236}">
                  <a16:creationId xmlns:a16="http://schemas.microsoft.com/office/drawing/2014/main" id="{2C55153A-43D3-C555-9A43-1CAC25718947}"/>
                </a:ext>
              </a:extLst>
            </p:cNvPr>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681;p9">
              <a:extLst>
                <a:ext uri="{FF2B5EF4-FFF2-40B4-BE49-F238E27FC236}">
                  <a16:creationId xmlns:a16="http://schemas.microsoft.com/office/drawing/2014/main" id="{1E16EE1A-659D-5390-1109-50C6150E4CF0}"/>
                </a:ext>
              </a:extLst>
            </p:cNvPr>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682;p9">
              <a:extLst>
                <a:ext uri="{FF2B5EF4-FFF2-40B4-BE49-F238E27FC236}">
                  <a16:creationId xmlns:a16="http://schemas.microsoft.com/office/drawing/2014/main" id="{06B7F42E-6E3E-0D93-BD1E-612446833E9E}"/>
                </a:ext>
              </a:extLst>
            </p:cNvPr>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683;p9">
              <a:extLst>
                <a:ext uri="{FF2B5EF4-FFF2-40B4-BE49-F238E27FC236}">
                  <a16:creationId xmlns:a16="http://schemas.microsoft.com/office/drawing/2014/main" id="{C5276BA3-794E-1E57-C33E-8719A73A2427}"/>
                </a:ext>
              </a:extLst>
            </p:cNvPr>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684;p9">
              <a:extLst>
                <a:ext uri="{FF2B5EF4-FFF2-40B4-BE49-F238E27FC236}">
                  <a16:creationId xmlns:a16="http://schemas.microsoft.com/office/drawing/2014/main" id="{30B94951-27D1-F395-17DF-E22780854A2B}"/>
                </a:ext>
              </a:extLst>
            </p:cNvPr>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685;p9">
              <a:extLst>
                <a:ext uri="{FF2B5EF4-FFF2-40B4-BE49-F238E27FC236}">
                  <a16:creationId xmlns:a16="http://schemas.microsoft.com/office/drawing/2014/main" id="{C8BE4E37-4218-76F0-FBA4-FDB40995C7F7}"/>
                </a:ext>
              </a:extLst>
            </p:cNvPr>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686;p9">
              <a:extLst>
                <a:ext uri="{FF2B5EF4-FFF2-40B4-BE49-F238E27FC236}">
                  <a16:creationId xmlns:a16="http://schemas.microsoft.com/office/drawing/2014/main" id="{6B4ABEC7-C3FF-7F22-A7B0-422BA1AC478B}"/>
                </a:ext>
              </a:extLst>
            </p:cNvPr>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687;p9">
              <a:extLst>
                <a:ext uri="{FF2B5EF4-FFF2-40B4-BE49-F238E27FC236}">
                  <a16:creationId xmlns:a16="http://schemas.microsoft.com/office/drawing/2014/main" id="{B37D21F8-3C04-7BBF-A446-995F55CF2F63}"/>
                </a:ext>
              </a:extLst>
            </p:cNvPr>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688;p9">
              <a:extLst>
                <a:ext uri="{FF2B5EF4-FFF2-40B4-BE49-F238E27FC236}">
                  <a16:creationId xmlns:a16="http://schemas.microsoft.com/office/drawing/2014/main" id="{B8DC7161-F9C6-D5EC-2C5F-BEAE6CE99BF6}"/>
                </a:ext>
              </a:extLst>
            </p:cNvPr>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689;p9">
              <a:extLst>
                <a:ext uri="{FF2B5EF4-FFF2-40B4-BE49-F238E27FC236}">
                  <a16:creationId xmlns:a16="http://schemas.microsoft.com/office/drawing/2014/main" id="{3EBCD39C-AB39-BC06-B2A3-9AF1C843DE5E}"/>
                </a:ext>
              </a:extLst>
            </p:cNvPr>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690;p9">
              <a:extLst>
                <a:ext uri="{FF2B5EF4-FFF2-40B4-BE49-F238E27FC236}">
                  <a16:creationId xmlns:a16="http://schemas.microsoft.com/office/drawing/2014/main" id="{859BD175-EACC-51ED-EA63-36110411C7B9}"/>
                </a:ext>
              </a:extLst>
            </p:cNvPr>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691;p9">
              <a:extLst>
                <a:ext uri="{FF2B5EF4-FFF2-40B4-BE49-F238E27FC236}">
                  <a16:creationId xmlns:a16="http://schemas.microsoft.com/office/drawing/2014/main" id="{4C26B84F-B7D0-0074-1C0F-1E1FFEC02F6B}"/>
                </a:ext>
              </a:extLst>
            </p:cNvPr>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692;p9">
              <a:extLst>
                <a:ext uri="{FF2B5EF4-FFF2-40B4-BE49-F238E27FC236}">
                  <a16:creationId xmlns:a16="http://schemas.microsoft.com/office/drawing/2014/main" id="{20682183-ABF4-95DA-B336-2905A7F11817}"/>
                </a:ext>
              </a:extLst>
            </p:cNvPr>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693;p9">
              <a:extLst>
                <a:ext uri="{FF2B5EF4-FFF2-40B4-BE49-F238E27FC236}">
                  <a16:creationId xmlns:a16="http://schemas.microsoft.com/office/drawing/2014/main" id="{A4BAE092-BFE3-B4E0-B3CD-778CE48F29E2}"/>
                </a:ext>
              </a:extLst>
            </p:cNvPr>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694;p9">
              <a:extLst>
                <a:ext uri="{FF2B5EF4-FFF2-40B4-BE49-F238E27FC236}">
                  <a16:creationId xmlns:a16="http://schemas.microsoft.com/office/drawing/2014/main" id="{341DC8C1-789F-8584-62F7-B6F431630098}"/>
                </a:ext>
              </a:extLst>
            </p:cNvPr>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695;p9">
              <a:extLst>
                <a:ext uri="{FF2B5EF4-FFF2-40B4-BE49-F238E27FC236}">
                  <a16:creationId xmlns:a16="http://schemas.microsoft.com/office/drawing/2014/main" id="{EDADBDAD-5878-3E9A-9E0E-6F2BB69DD305}"/>
                </a:ext>
              </a:extLst>
            </p:cNvPr>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696;p9">
              <a:extLst>
                <a:ext uri="{FF2B5EF4-FFF2-40B4-BE49-F238E27FC236}">
                  <a16:creationId xmlns:a16="http://schemas.microsoft.com/office/drawing/2014/main" id="{C52B1E87-F2F7-DCF2-8029-0CB65D96190F}"/>
                </a:ext>
              </a:extLst>
            </p:cNvPr>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697;p9">
              <a:extLst>
                <a:ext uri="{FF2B5EF4-FFF2-40B4-BE49-F238E27FC236}">
                  <a16:creationId xmlns:a16="http://schemas.microsoft.com/office/drawing/2014/main" id="{5BD4EA01-CF2F-4000-117A-56EF875823A8}"/>
                </a:ext>
              </a:extLst>
            </p:cNvPr>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698;p9">
              <a:extLst>
                <a:ext uri="{FF2B5EF4-FFF2-40B4-BE49-F238E27FC236}">
                  <a16:creationId xmlns:a16="http://schemas.microsoft.com/office/drawing/2014/main" id="{00330C03-132A-BB9E-A5E8-556B7C91EF74}"/>
                </a:ext>
              </a:extLst>
            </p:cNvPr>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699;p9">
              <a:extLst>
                <a:ext uri="{FF2B5EF4-FFF2-40B4-BE49-F238E27FC236}">
                  <a16:creationId xmlns:a16="http://schemas.microsoft.com/office/drawing/2014/main" id="{980A0346-C230-BE03-475F-95D7598A5818}"/>
                </a:ext>
              </a:extLst>
            </p:cNvPr>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700;p9">
              <a:extLst>
                <a:ext uri="{FF2B5EF4-FFF2-40B4-BE49-F238E27FC236}">
                  <a16:creationId xmlns:a16="http://schemas.microsoft.com/office/drawing/2014/main" id="{DEC3B14F-09ED-8047-1A30-D83810CAEF3C}"/>
                </a:ext>
              </a:extLst>
            </p:cNvPr>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701;p9">
              <a:extLst>
                <a:ext uri="{FF2B5EF4-FFF2-40B4-BE49-F238E27FC236}">
                  <a16:creationId xmlns:a16="http://schemas.microsoft.com/office/drawing/2014/main" id="{3ADE3070-AB5C-0BB6-526C-EB35A6F01F3E}"/>
                </a:ext>
              </a:extLst>
            </p:cNvPr>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702;p9">
              <a:extLst>
                <a:ext uri="{FF2B5EF4-FFF2-40B4-BE49-F238E27FC236}">
                  <a16:creationId xmlns:a16="http://schemas.microsoft.com/office/drawing/2014/main" id="{0D0FD46B-210F-18C0-3260-0F12EA867404}"/>
                </a:ext>
              </a:extLst>
            </p:cNvPr>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703;p9">
              <a:extLst>
                <a:ext uri="{FF2B5EF4-FFF2-40B4-BE49-F238E27FC236}">
                  <a16:creationId xmlns:a16="http://schemas.microsoft.com/office/drawing/2014/main" id="{F413E509-EC78-8556-DB8D-1E8276F66E99}"/>
                </a:ext>
              </a:extLst>
            </p:cNvPr>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704;p9">
              <a:extLst>
                <a:ext uri="{FF2B5EF4-FFF2-40B4-BE49-F238E27FC236}">
                  <a16:creationId xmlns:a16="http://schemas.microsoft.com/office/drawing/2014/main" id="{5EF40B8A-105D-A9A6-B8C1-A8DBB083B681}"/>
                </a:ext>
              </a:extLst>
            </p:cNvPr>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705;p9">
              <a:extLst>
                <a:ext uri="{FF2B5EF4-FFF2-40B4-BE49-F238E27FC236}">
                  <a16:creationId xmlns:a16="http://schemas.microsoft.com/office/drawing/2014/main" id="{1683B508-1BDD-31AE-F10C-EE14024B0D9F}"/>
                </a:ext>
              </a:extLst>
            </p:cNvPr>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706;p9">
              <a:extLst>
                <a:ext uri="{FF2B5EF4-FFF2-40B4-BE49-F238E27FC236}">
                  <a16:creationId xmlns:a16="http://schemas.microsoft.com/office/drawing/2014/main" id="{4CCFB0B8-DBAB-70AC-4A1F-18256BCA8748}"/>
                </a:ext>
              </a:extLst>
            </p:cNvPr>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707;p9">
              <a:extLst>
                <a:ext uri="{FF2B5EF4-FFF2-40B4-BE49-F238E27FC236}">
                  <a16:creationId xmlns:a16="http://schemas.microsoft.com/office/drawing/2014/main" id="{293169DE-82C6-EA9F-C250-7D22B1233E4A}"/>
                </a:ext>
              </a:extLst>
            </p:cNvPr>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708;p9">
              <a:extLst>
                <a:ext uri="{FF2B5EF4-FFF2-40B4-BE49-F238E27FC236}">
                  <a16:creationId xmlns:a16="http://schemas.microsoft.com/office/drawing/2014/main" id="{8CF063E6-CF07-D534-E674-F6F20B8616ED}"/>
                </a:ext>
              </a:extLst>
            </p:cNvPr>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709;p9">
              <a:extLst>
                <a:ext uri="{FF2B5EF4-FFF2-40B4-BE49-F238E27FC236}">
                  <a16:creationId xmlns:a16="http://schemas.microsoft.com/office/drawing/2014/main" id="{8ED22878-1476-1308-7EAE-138CABAE4665}"/>
                </a:ext>
              </a:extLst>
            </p:cNvPr>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710;p9">
              <a:extLst>
                <a:ext uri="{FF2B5EF4-FFF2-40B4-BE49-F238E27FC236}">
                  <a16:creationId xmlns:a16="http://schemas.microsoft.com/office/drawing/2014/main" id="{591BDDB1-15B3-A01F-09C3-DD342A2989FB}"/>
                </a:ext>
              </a:extLst>
            </p:cNvPr>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711;p9">
              <a:extLst>
                <a:ext uri="{FF2B5EF4-FFF2-40B4-BE49-F238E27FC236}">
                  <a16:creationId xmlns:a16="http://schemas.microsoft.com/office/drawing/2014/main" id="{02D16BF0-27C4-F8C4-D83A-D83E37441B01}"/>
                </a:ext>
              </a:extLst>
            </p:cNvPr>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712;p9">
              <a:extLst>
                <a:ext uri="{FF2B5EF4-FFF2-40B4-BE49-F238E27FC236}">
                  <a16:creationId xmlns:a16="http://schemas.microsoft.com/office/drawing/2014/main" id="{009290E2-5068-3962-5471-0A77E2E232BF}"/>
                </a:ext>
              </a:extLst>
            </p:cNvPr>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713;p9">
              <a:extLst>
                <a:ext uri="{FF2B5EF4-FFF2-40B4-BE49-F238E27FC236}">
                  <a16:creationId xmlns:a16="http://schemas.microsoft.com/office/drawing/2014/main" id="{411471F0-8A13-462B-CA2A-0A7C4A600FCD}"/>
                </a:ext>
              </a:extLst>
            </p:cNvPr>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714;p9">
              <a:extLst>
                <a:ext uri="{FF2B5EF4-FFF2-40B4-BE49-F238E27FC236}">
                  <a16:creationId xmlns:a16="http://schemas.microsoft.com/office/drawing/2014/main" id="{EE086665-15ED-720B-302D-30994819C6A6}"/>
                </a:ext>
              </a:extLst>
            </p:cNvPr>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715;p9">
              <a:extLst>
                <a:ext uri="{FF2B5EF4-FFF2-40B4-BE49-F238E27FC236}">
                  <a16:creationId xmlns:a16="http://schemas.microsoft.com/office/drawing/2014/main" id="{45B27734-78BE-694F-3DDC-77C9731B6D87}"/>
                </a:ext>
              </a:extLst>
            </p:cNvPr>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716;p9">
              <a:extLst>
                <a:ext uri="{FF2B5EF4-FFF2-40B4-BE49-F238E27FC236}">
                  <a16:creationId xmlns:a16="http://schemas.microsoft.com/office/drawing/2014/main" id="{DC127DF6-9926-4EBB-E725-19BA5452F46D}"/>
                </a:ext>
              </a:extLst>
            </p:cNvPr>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717;p9">
              <a:extLst>
                <a:ext uri="{FF2B5EF4-FFF2-40B4-BE49-F238E27FC236}">
                  <a16:creationId xmlns:a16="http://schemas.microsoft.com/office/drawing/2014/main" id="{98AC5C79-9DE0-3213-E187-02E8AE65B57C}"/>
                </a:ext>
              </a:extLst>
            </p:cNvPr>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718;p9">
              <a:extLst>
                <a:ext uri="{FF2B5EF4-FFF2-40B4-BE49-F238E27FC236}">
                  <a16:creationId xmlns:a16="http://schemas.microsoft.com/office/drawing/2014/main" id="{6134C1F2-B3BC-1CAE-3D86-79FF1BF1767C}"/>
                </a:ext>
              </a:extLst>
            </p:cNvPr>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719;p9">
              <a:extLst>
                <a:ext uri="{FF2B5EF4-FFF2-40B4-BE49-F238E27FC236}">
                  <a16:creationId xmlns:a16="http://schemas.microsoft.com/office/drawing/2014/main" id="{2DAC74BF-2549-6BD0-B088-7BE467DF1104}"/>
                </a:ext>
              </a:extLst>
            </p:cNvPr>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720;p9">
              <a:extLst>
                <a:ext uri="{FF2B5EF4-FFF2-40B4-BE49-F238E27FC236}">
                  <a16:creationId xmlns:a16="http://schemas.microsoft.com/office/drawing/2014/main" id="{0F29CE7A-D97F-D230-10C0-E9F0841B934A}"/>
                </a:ext>
              </a:extLst>
            </p:cNvPr>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721;p9">
              <a:extLst>
                <a:ext uri="{FF2B5EF4-FFF2-40B4-BE49-F238E27FC236}">
                  <a16:creationId xmlns:a16="http://schemas.microsoft.com/office/drawing/2014/main" id="{42D9E3BF-82C4-3519-F93A-D9B32FB29DD0}"/>
                </a:ext>
              </a:extLst>
            </p:cNvPr>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722;p9">
              <a:extLst>
                <a:ext uri="{FF2B5EF4-FFF2-40B4-BE49-F238E27FC236}">
                  <a16:creationId xmlns:a16="http://schemas.microsoft.com/office/drawing/2014/main" id="{FB2B283B-FCB8-43CB-1A1D-FB8C49968B98}"/>
                </a:ext>
              </a:extLst>
            </p:cNvPr>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723;p9">
              <a:extLst>
                <a:ext uri="{FF2B5EF4-FFF2-40B4-BE49-F238E27FC236}">
                  <a16:creationId xmlns:a16="http://schemas.microsoft.com/office/drawing/2014/main" id="{7F3C9A5C-C372-E4EA-3023-CBF8C642226E}"/>
                </a:ext>
              </a:extLst>
            </p:cNvPr>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724;p9">
              <a:extLst>
                <a:ext uri="{FF2B5EF4-FFF2-40B4-BE49-F238E27FC236}">
                  <a16:creationId xmlns:a16="http://schemas.microsoft.com/office/drawing/2014/main" id="{B57498C0-A5B7-2361-46DF-52756FAA5BB6}"/>
                </a:ext>
              </a:extLst>
            </p:cNvPr>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725;p9">
              <a:extLst>
                <a:ext uri="{FF2B5EF4-FFF2-40B4-BE49-F238E27FC236}">
                  <a16:creationId xmlns:a16="http://schemas.microsoft.com/office/drawing/2014/main" id="{D8C4AD8C-26CD-5346-6BB8-30293FB621A2}"/>
                </a:ext>
              </a:extLst>
            </p:cNvPr>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726;p9">
              <a:extLst>
                <a:ext uri="{FF2B5EF4-FFF2-40B4-BE49-F238E27FC236}">
                  <a16:creationId xmlns:a16="http://schemas.microsoft.com/office/drawing/2014/main" id="{ED0ABCCA-AFAD-95AE-E602-7370E1833BE9}"/>
                </a:ext>
              </a:extLst>
            </p:cNvPr>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727;p9">
              <a:extLst>
                <a:ext uri="{FF2B5EF4-FFF2-40B4-BE49-F238E27FC236}">
                  <a16:creationId xmlns:a16="http://schemas.microsoft.com/office/drawing/2014/main" id="{211DEF06-608F-6861-826E-45A21513DE8B}"/>
                </a:ext>
              </a:extLst>
            </p:cNvPr>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728;p9">
              <a:extLst>
                <a:ext uri="{FF2B5EF4-FFF2-40B4-BE49-F238E27FC236}">
                  <a16:creationId xmlns:a16="http://schemas.microsoft.com/office/drawing/2014/main" id="{35A2DFE3-3CC1-97A5-2201-EAD666C94E1B}"/>
                </a:ext>
              </a:extLst>
            </p:cNvPr>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729;p9">
              <a:extLst>
                <a:ext uri="{FF2B5EF4-FFF2-40B4-BE49-F238E27FC236}">
                  <a16:creationId xmlns:a16="http://schemas.microsoft.com/office/drawing/2014/main" id="{42CC5B58-FD76-E1A6-8664-D350D8A19D0C}"/>
                </a:ext>
              </a:extLst>
            </p:cNvPr>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730;p9">
              <a:extLst>
                <a:ext uri="{FF2B5EF4-FFF2-40B4-BE49-F238E27FC236}">
                  <a16:creationId xmlns:a16="http://schemas.microsoft.com/office/drawing/2014/main" id="{F26E304B-1CC3-4435-10AA-912E7CE0BBB0}"/>
                </a:ext>
              </a:extLst>
            </p:cNvPr>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731;p9">
              <a:extLst>
                <a:ext uri="{FF2B5EF4-FFF2-40B4-BE49-F238E27FC236}">
                  <a16:creationId xmlns:a16="http://schemas.microsoft.com/office/drawing/2014/main" id="{B74480DC-CAAD-E49B-FCA2-C09DBFB13E12}"/>
                </a:ext>
              </a:extLst>
            </p:cNvPr>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5732;p9">
              <a:extLst>
                <a:ext uri="{FF2B5EF4-FFF2-40B4-BE49-F238E27FC236}">
                  <a16:creationId xmlns:a16="http://schemas.microsoft.com/office/drawing/2014/main" id="{436BB4C0-C2D1-D870-628E-6B2DF227E8BD}"/>
                </a:ext>
              </a:extLst>
            </p:cNvPr>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733;p9">
              <a:extLst>
                <a:ext uri="{FF2B5EF4-FFF2-40B4-BE49-F238E27FC236}">
                  <a16:creationId xmlns:a16="http://schemas.microsoft.com/office/drawing/2014/main" id="{7B9DD928-1565-0E83-631C-1FCFBB972B3A}"/>
                </a:ext>
              </a:extLst>
            </p:cNvPr>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734;p9">
              <a:extLst>
                <a:ext uri="{FF2B5EF4-FFF2-40B4-BE49-F238E27FC236}">
                  <a16:creationId xmlns:a16="http://schemas.microsoft.com/office/drawing/2014/main" id="{564D5CA2-DECE-BAC6-8EAC-3297AFC7E9EA}"/>
                </a:ext>
              </a:extLst>
            </p:cNvPr>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735;p9">
              <a:extLst>
                <a:ext uri="{FF2B5EF4-FFF2-40B4-BE49-F238E27FC236}">
                  <a16:creationId xmlns:a16="http://schemas.microsoft.com/office/drawing/2014/main" id="{3963A7C2-A524-5FA0-3A3D-655DC6B6E87F}"/>
                </a:ext>
              </a:extLst>
            </p:cNvPr>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736;p9">
              <a:extLst>
                <a:ext uri="{FF2B5EF4-FFF2-40B4-BE49-F238E27FC236}">
                  <a16:creationId xmlns:a16="http://schemas.microsoft.com/office/drawing/2014/main" id="{6CE58BF6-1172-AD26-8D9D-93AAA4213D8D}"/>
                </a:ext>
              </a:extLst>
            </p:cNvPr>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737;p9">
              <a:extLst>
                <a:ext uri="{FF2B5EF4-FFF2-40B4-BE49-F238E27FC236}">
                  <a16:creationId xmlns:a16="http://schemas.microsoft.com/office/drawing/2014/main" id="{6D5BB185-CFEA-8288-1B37-74A0D325BF5D}"/>
                </a:ext>
              </a:extLst>
            </p:cNvPr>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738;p9">
              <a:extLst>
                <a:ext uri="{FF2B5EF4-FFF2-40B4-BE49-F238E27FC236}">
                  <a16:creationId xmlns:a16="http://schemas.microsoft.com/office/drawing/2014/main" id="{2B7ABAB7-1565-99A5-6678-531D007EB5FE}"/>
                </a:ext>
              </a:extLst>
            </p:cNvPr>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739;p9">
              <a:extLst>
                <a:ext uri="{FF2B5EF4-FFF2-40B4-BE49-F238E27FC236}">
                  <a16:creationId xmlns:a16="http://schemas.microsoft.com/office/drawing/2014/main" id="{8D2AFE31-F056-16C5-54A2-611E2FB5041D}"/>
                </a:ext>
              </a:extLst>
            </p:cNvPr>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740;p9">
              <a:extLst>
                <a:ext uri="{FF2B5EF4-FFF2-40B4-BE49-F238E27FC236}">
                  <a16:creationId xmlns:a16="http://schemas.microsoft.com/office/drawing/2014/main" id="{26DA46B1-E7F6-749B-9BE9-BE377E4EC8AD}"/>
                </a:ext>
              </a:extLst>
            </p:cNvPr>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741;p9">
              <a:extLst>
                <a:ext uri="{FF2B5EF4-FFF2-40B4-BE49-F238E27FC236}">
                  <a16:creationId xmlns:a16="http://schemas.microsoft.com/office/drawing/2014/main" id="{C30EC5F1-DD65-2AA9-4111-1545ACE45564}"/>
                </a:ext>
              </a:extLst>
            </p:cNvPr>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742;p9">
              <a:extLst>
                <a:ext uri="{FF2B5EF4-FFF2-40B4-BE49-F238E27FC236}">
                  <a16:creationId xmlns:a16="http://schemas.microsoft.com/office/drawing/2014/main" id="{02B48815-A256-A31D-FD10-4621E84BEF94}"/>
                </a:ext>
              </a:extLst>
            </p:cNvPr>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743;p9">
              <a:extLst>
                <a:ext uri="{FF2B5EF4-FFF2-40B4-BE49-F238E27FC236}">
                  <a16:creationId xmlns:a16="http://schemas.microsoft.com/office/drawing/2014/main" id="{6801C794-BD34-6565-3E40-08B04AE98C98}"/>
                </a:ext>
              </a:extLst>
            </p:cNvPr>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5744;p9">
              <a:extLst>
                <a:ext uri="{FF2B5EF4-FFF2-40B4-BE49-F238E27FC236}">
                  <a16:creationId xmlns:a16="http://schemas.microsoft.com/office/drawing/2014/main" id="{039FDB00-B5D1-DE2A-C35A-F3C809DA57A8}"/>
                </a:ext>
              </a:extLst>
            </p:cNvPr>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745;p9">
              <a:extLst>
                <a:ext uri="{FF2B5EF4-FFF2-40B4-BE49-F238E27FC236}">
                  <a16:creationId xmlns:a16="http://schemas.microsoft.com/office/drawing/2014/main" id="{390B0AF2-9F37-8FEF-061E-20211B47EB8E}"/>
                </a:ext>
              </a:extLst>
            </p:cNvPr>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746;p9">
              <a:extLst>
                <a:ext uri="{FF2B5EF4-FFF2-40B4-BE49-F238E27FC236}">
                  <a16:creationId xmlns:a16="http://schemas.microsoft.com/office/drawing/2014/main" id="{E1BA8E13-B228-1C6F-CE0D-893430D62F71}"/>
                </a:ext>
              </a:extLst>
            </p:cNvPr>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747;p9">
              <a:extLst>
                <a:ext uri="{FF2B5EF4-FFF2-40B4-BE49-F238E27FC236}">
                  <a16:creationId xmlns:a16="http://schemas.microsoft.com/office/drawing/2014/main" id="{637208CA-8BFC-1423-213E-2FCB8494175C}"/>
                </a:ext>
              </a:extLst>
            </p:cNvPr>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748;p9">
              <a:extLst>
                <a:ext uri="{FF2B5EF4-FFF2-40B4-BE49-F238E27FC236}">
                  <a16:creationId xmlns:a16="http://schemas.microsoft.com/office/drawing/2014/main" id="{24A0FD1C-C9A4-FC3D-CF8E-DE74B6D706DC}"/>
                </a:ext>
              </a:extLst>
            </p:cNvPr>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749;p9">
              <a:extLst>
                <a:ext uri="{FF2B5EF4-FFF2-40B4-BE49-F238E27FC236}">
                  <a16:creationId xmlns:a16="http://schemas.microsoft.com/office/drawing/2014/main" id="{B9CE0AE7-CCE3-F3C6-F98D-FEDE35D7E414}"/>
                </a:ext>
              </a:extLst>
            </p:cNvPr>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750;p9">
              <a:extLst>
                <a:ext uri="{FF2B5EF4-FFF2-40B4-BE49-F238E27FC236}">
                  <a16:creationId xmlns:a16="http://schemas.microsoft.com/office/drawing/2014/main" id="{93ECE59E-1ED4-0479-5E7F-9EB9779D0A8A}"/>
                </a:ext>
              </a:extLst>
            </p:cNvPr>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751;p9">
              <a:extLst>
                <a:ext uri="{FF2B5EF4-FFF2-40B4-BE49-F238E27FC236}">
                  <a16:creationId xmlns:a16="http://schemas.microsoft.com/office/drawing/2014/main" id="{A9A2B639-3882-6AAC-5626-EFD7F743C5D5}"/>
                </a:ext>
              </a:extLst>
            </p:cNvPr>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752;p9">
              <a:extLst>
                <a:ext uri="{FF2B5EF4-FFF2-40B4-BE49-F238E27FC236}">
                  <a16:creationId xmlns:a16="http://schemas.microsoft.com/office/drawing/2014/main" id="{F88031FE-69DF-DEAE-D928-F1A10AD2D951}"/>
                </a:ext>
              </a:extLst>
            </p:cNvPr>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5753;p9">
              <a:extLst>
                <a:ext uri="{FF2B5EF4-FFF2-40B4-BE49-F238E27FC236}">
                  <a16:creationId xmlns:a16="http://schemas.microsoft.com/office/drawing/2014/main" id="{8CFA1846-885C-903B-7315-7C3F53146C02}"/>
                </a:ext>
              </a:extLst>
            </p:cNvPr>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754;p9">
              <a:extLst>
                <a:ext uri="{FF2B5EF4-FFF2-40B4-BE49-F238E27FC236}">
                  <a16:creationId xmlns:a16="http://schemas.microsoft.com/office/drawing/2014/main" id="{3DA17AFF-17E9-9690-F4F4-B5E6754DC5E4}"/>
                </a:ext>
              </a:extLst>
            </p:cNvPr>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755;p9">
              <a:extLst>
                <a:ext uri="{FF2B5EF4-FFF2-40B4-BE49-F238E27FC236}">
                  <a16:creationId xmlns:a16="http://schemas.microsoft.com/office/drawing/2014/main" id="{0A4CDC4F-C8BE-D141-9E44-415C65A2944B}"/>
                </a:ext>
              </a:extLst>
            </p:cNvPr>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756;p9">
              <a:extLst>
                <a:ext uri="{FF2B5EF4-FFF2-40B4-BE49-F238E27FC236}">
                  <a16:creationId xmlns:a16="http://schemas.microsoft.com/office/drawing/2014/main" id="{599DC216-ACA1-DB32-206A-E454D6CD915A}"/>
                </a:ext>
              </a:extLst>
            </p:cNvPr>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757;p9">
              <a:extLst>
                <a:ext uri="{FF2B5EF4-FFF2-40B4-BE49-F238E27FC236}">
                  <a16:creationId xmlns:a16="http://schemas.microsoft.com/office/drawing/2014/main" id="{1FF44A30-9292-AE8F-29E8-219532FC60B0}"/>
                </a:ext>
              </a:extLst>
            </p:cNvPr>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758;p9">
              <a:extLst>
                <a:ext uri="{FF2B5EF4-FFF2-40B4-BE49-F238E27FC236}">
                  <a16:creationId xmlns:a16="http://schemas.microsoft.com/office/drawing/2014/main" id="{67B0739A-5CF5-8F18-57DA-9AF21986FBF2}"/>
                </a:ext>
              </a:extLst>
            </p:cNvPr>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759;p9">
              <a:extLst>
                <a:ext uri="{FF2B5EF4-FFF2-40B4-BE49-F238E27FC236}">
                  <a16:creationId xmlns:a16="http://schemas.microsoft.com/office/drawing/2014/main" id="{361DCAFD-3DB4-D756-DFC2-2CFFEE3E6AB5}"/>
                </a:ext>
              </a:extLst>
            </p:cNvPr>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760;p9">
              <a:extLst>
                <a:ext uri="{FF2B5EF4-FFF2-40B4-BE49-F238E27FC236}">
                  <a16:creationId xmlns:a16="http://schemas.microsoft.com/office/drawing/2014/main" id="{AA34232F-8CB6-4F34-BCD8-363BDC12612B}"/>
                </a:ext>
              </a:extLst>
            </p:cNvPr>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761;p9">
              <a:extLst>
                <a:ext uri="{FF2B5EF4-FFF2-40B4-BE49-F238E27FC236}">
                  <a16:creationId xmlns:a16="http://schemas.microsoft.com/office/drawing/2014/main" id="{BA91CE21-4E34-90A8-A5C1-FED64E0D6CEC}"/>
                </a:ext>
              </a:extLst>
            </p:cNvPr>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762;p9">
              <a:extLst>
                <a:ext uri="{FF2B5EF4-FFF2-40B4-BE49-F238E27FC236}">
                  <a16:creationId xmlns:a16="http://schemas.microsoft.com/office/drawing/2014/main" id="{2F7CCE5E-BD35-EE24-6E6A-8C4F90CEEA54}"/>
                </a:ext>
              </a:extLst>
            </p:cNvPr>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763;p9">
              <a:extLst>
                <a:ext uri="{FF2B5EF4-FFF2-40B4-BE49-F238E27FC236}">
                  <a16:creationId xmlns:a16="http://schemas.microsoft.com/office/drawing/2014/main" id="{7EAED9A0-7185-6928-23E8-63C8892BFF4A}"/>
                </a:ext>
              </a:extLst>
            </p:cNvPr>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764;p9">
              <a:extLst>
                <a:ext uri="{FF2B5EF4-FFF2-40B4-BE49-F238E27FC236}">
                  <a16:creationId xmlns:a16="http://schemas.microsoft.com/office/drawing/2014/main" id="{44A0EDC0-3D12-C7C9-B985-EF5206D9A5F2}"/>
                </a:ext>
              </a:extLst>
            </p:cNvPr>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765;p9">
              <a:extLst>
                <a:ext uri="{FF2B5EF4-FFF2-40B4-BE49-F238E27FC236}">
                  <a16:creationId xmlns:a16="http://schemas.microsoft.com/office/drawing/2014/main" id="{8DE9995E-A455-AA7E-AFBE-36F4BAD27F72}"/>
                </a:ext>
              </a:extLst>
            </p:cNvPr>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766;p9">
              <a:extLst>
                <a:ext uri="{FF2B5EF4-FFF2-40B4-BE49-F238E27FC236}">
                  <a16:creationId xmlns:a16="http://schemas.microsoft.com/office/drawing/2014/main" id="{4D66F4BB-A347-03EB-2F06-29F5E40F4E7D}"/>
                </a:ext>
              </a:extLst>
            </p:cNvPr>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767;p9">
              <a:extLst>
                <a:ext uri="{FF2B5EF4-FFF2-40B4-BE49-F238E27FC236}">
                  <a16:creationId xmlns:a16="http://schemas.microsoft.com/office/drawing/2014/main" id="{B00C9B98-9A3E-3348-0467-D9FE138C3226}"/>
                </a:ext>
              </a:extLst>
            </p:cNvPr>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768;p9">
              <a:extLst>
                <a:ext uri="{FF2B5EF4-FFF2-40B4-BE49-F238E27FC236}">
                  <a16:creationId xmlns:a16="http://schemas.microsoft.com/office/drawing/2014/main" id="{06C13561-37BC-4210-3EA9-EDBE18748A64}"/>
                </a:ext>
              </a:extLst>
            </p:cNvPr>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769;p9">
              <a:extLst>
                <a:ext uri="{FF2B5EF4-FFF2-40B4-BE49-F238E27FC236}">
                  <a16:creationId xmlns:a16="http://schemas.microsoft.com/office/drawing/2014/main" id="{62E46DD2-577C-DFD5-A2A0-BE4ABB1CBCD2}"/>
                </a:ext>
              </a:extLst>
            </p:cNvPr>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770;p9">
              <a:extLst>
                <a:ext uri="{FF2B5EF4-FFF2-40B4-BE49-F238E27FC236}">
                  <a16:creationId xmlns:a16="http://schemas.microsoft.com/office/drawing/2014/main" id="{57DB02DF-08F7-BC09-DCBD-A6957F20408B}"/>
                </a:ext>
              </a:extLst>
            </p:cNvPr>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771;p9">
              <a:extLst>
                <a:ext uri="{FF2B5EF4-FFF2-40B4-BE49-F238E27FC236}">
                  <a16:creationId xmlns:a16="http://schemas.microsoft.com/office/drawing/2014/main" id="{D7DB2B80-8080-C48D-DB7B-A5123A69E718}"/>
                </a:ext>
              </a:extLst>
            </p:cNvPr>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772;p9">
              <a:extLst>
                <a:ext uri="{FF2B5EF4-FFF2-40B4-BE49-F238E27FC236}">
                  <a16:creationId xmlns:a16="http://schemas.microsoft.com/office/drawing/2014/main" id="{DA18705B-D3A1-E812-D226-A78B9DB46771}"/>
                </a:ext>
              </a:extLst>
            </p:cNvPr>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773;p9">
              <a:extLst>
                <a:ext uri="{FF2B5EF4-FFF2-40B4-BE49-F238E27FC236}">
                  <a16:creationId xmlns:a16="http://schemas.microsoft.com/office/drawing/2014/main" id="{13E17D22-7D1A-30F8-7B6B-06D2A42D545D}"/>
                </a:ext>
              </a:extLst>
            </p:cNvPr>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774;p9">
              <a:extLst>
                <a:ext uri="{FF2B5EF4-FFF2-40B4-BE49-F238E27FC236}">
                  <a16:creationId xmlns:a16="http://schemas.microsoft.com/office/drawing/2014/main" id="{AC952448-5942-1769-A3D3-F5F29633F4D4}"/>
                </a:ext>
              </a:extLst>
            </p:cNvPr>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775;p9">
              <a:extLst>
                <a:ext uri="{FF2B5EF4-FFF2-40B4-BE49-F238E27FC236}">
                  <a16:creationId xmlns:a16="http://schemas.microsoft.com/office/drawing/2014/main" id="{80763DEC-B90B-E23D-205E-7A9E25007A90}"/>
                </a:ext>
              </a:extLst>
            </p:cNvPr>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776;p9">
              <a:extLst>
                <a:ext uri="{FF2B5EF4-FFF2-40B4-BE49-F238E27FC236}">
                  <a16:creationId xmlns:a16="http://schemas.microsoft.com/office/drawing/2014/main" id="{4E31EE07-7A7D-6467-6434-524E836DE92D}"/>
                </a:ext>
              </a:extLst>
            </p:cNvPr>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777;p9">
              <a:extLst>
                <a:ext uri="{FF2B5EF4-FFF2-40B4-BE49-F238E27FC236}">
                  <a16:creationId xmlns:a16="http://schemas.microsoft.com/office/drawing/2014/main" id="{04491DA2-FDC4-E30F-C847-58E2C57E0288}"/>
                </a:ext>
              </a:extLst>
            </p:cNvPr>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778;p9">
              <a:extLst>
                <a:ext uri="{FF2B5EF4-FFF2-40B4-BE49-F238E27FC236}">
                  <a16:creationId xmlns:a16="http://schemas.microsoft.com/office/drawing/2014/main" id="{5C408E2E-C022-4D23-C99B-A193F4DC0E28}"/>
                </a:ext>
              </a:extLst>
            </p:cNvPr>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779;p9">
              <a:extLst>
                <a:ext uri="{FF2B5EF4-FFF2-40B4-BE49-F238E27FC236}">
                  <a16:creationId xmlns:a16="http://schemas.microsoft.com/office/drawing/2014/main" id="{C60DC7B0-3A4C-A3FC-54E7-FA0BD123B9BB}"/>
                </a:ext>
              </a:extLst>
            </p:cNvPr>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780;p9">
              <a:extLst>
                <a:ext uri="{FF2B5EF4-FFF2-40B4-BE49-F238E27FC236}">
                  <a16:creationId xmlns:a16="http://schemas.microsoft.com/office/drawing/2014/main" id="{6A040470-EC6F-D264-AD6C-5D97FBFA5DCC}"/>
                </a:ext>
              </a:extLst>
            </p:cNvPr>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781;p9">
              <a:extLst>
                <a:ext uri="{FF2B5EF4-FFF2-40B4-BE49-F238E27FC236}">
                  <a16:creationId xmlns:a16="http://schemas.microsoft.com/office/drawing/2014/main" id="{878B32B3-8655-4C8D-83DE-303D5BF8E0DA}"/>
                </a:ext>
              </a:extLst>
            </p:cNvPr>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782;p9">
              <a:extLst>
                <a:ext uri="{FF2B5EF4-FFF2-40B4-BE49-F238E27FC236}">
                  <a16:creationId xmlns:a16="http://schemas.microsoft.com/office/drawing/2014/main" id="{31F14617-AB18-108A-AB99-1395C240AF86}"/>
                </a:ext>
              </a:extLst>
            </p:cNvPr>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783;p9">
              <a:extLst>
                <a:ext uri="{FF2B5EF4-FFF2-40B4-BE49-F238E27FC236}">
                  <a16:creationId xmlns:a16="http://schemas.microsoft.com/office/drawing/2014/main" id="{411E1054-E38C-5D0B-3262-5ABE8460F5CB}"/>
                </a:ext>
              </a:extLst>
            </p:cNvPr>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784;p9">
              <a:extLst>
                <a:ext uri="{FF2B5EF4-FFF2-40B4-BE49-F238E27FC236}">
                  <a16:creationId xmlns:a16="http://schemas.microsoft.com/office/drawing/2014/main" id="{CBEF4741-FB65-7299-6774-E574283EF4C2}"/>
                </a:ext>
              </a:extLst>
            </p:cNvPr>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785;p9">
              <a:extLst>
                <a:ext uri="{FF2B5EF4-FFF2-40B4-BE49-F238E27FC236}">
                  <a16:creationId xmlns:a16="http://schemas.microsoft.com/office/drawing/2014/main" id="{9B983B93-ABCC-C633-F849-88C941C2C7AE}"/>
                </a:ext>
              </a:extLst>
            </p:cNvPr>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786;p9">
              <a:extLst>
                <a:ext uri="{FF2B5EF4-FFF2-40B4-BE49-F238E27FC236}">
                  <a16:creationId xmlns:a16="http://schemas.microsoft.com/office/drawing/2014/main" id="{47A002B4-4023-618F-AEB5-2977F1E26E36}"/>
                </a:ext>
              </a:extLst>
            </p:cNvPr>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787;p9">
              <a:extLst>
                <a:ext uri="{FF2B5EF4-FFF2-40B4-BE49-F238E27FC236}">
                  <a16:creationId xmlns:a16="http://schemas.microsoft.com/office/drawing/2014/main" id="{D5E1E507-90BE-F6DF-F1A3-75622BEA25BF}"/>
                </a:ext>
              </a:extLst>
            </p:cNvPr>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788;p9">
              <a:extLst>
                <a:ext uri="{FF2B5EF4-FFF2-40B4-BE49-F238E27FC236}">
                  <a16:creationId xmlns:a16="http://schemas.microsoft.com/office/drawing/2014/main" id="{D452E0F4-214C-354E-B9C8-E7C8109F85DE}"/>
                </a:ext>
              </a:extLst>
            </p:cNvPr>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789;p9">
              <a:extLst>
                <a:ext uri="{FF2B5EF4-FFF2-40B4-BE49-F238E27FC236}">
                  <a16:creationId xmlns:a16="http://schemas.microsoft.com/office/drawing/2014/main" id="{6F522E16-D87A-F8F3-F105-814004DCC88D}"/>
                </a:ext>
              </a:extLst>
            </p:cNvPr>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790;p9">
              <a:extLst>
                <a:ext uri="{FF2B5EF4-FFF2-40B4-BE49-F238E27FC236}">
                  <a16:creationId xmlns:a16="http://schemas.microsoft.com/office/drawing/2014/main" id="{ED22899C-E735-1A0A-5381-15330923F491}"/>
                </a:ext>
              </a:extLst>
            </p:cNvPr>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791;p9">
              <a:extLst>
                <a:ext uri="{FF2B5EF4-FFF2-40B4-BE49-F238E27FC236}">
                  <a16:creationId xmlns:a16="http://schemas.microsoft.com/office/drawing/2014/main" id="{C5D01D11-2DC2-C489-4C98-BB0F96E3DDE3}"/>
                </a:ext>
              </a:extLst>
            </p:cNvPr>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792;p9">
              <a:extLst>
                <a:ext uri="{FF2B5EF4-FFF2-40B4-BE49-F238E27FC236}">
                  <a16:creationId xmlns:a16="http://schemas.microsoft.com/office/drawing/2014/main" id="{1AAA1A82-0CF6-A925-F236-D67EA74603E0}"/>
                </a:ext>
              </a:extLst>
            </p:cNvPr>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793;p9">
              <a:extLst>
                <a:ext uri="{FF2B5EF4-FFF2-40B4-BE49-F238E27FC236}">
                  <a16:creationId xmlns:a16="http://schemas.microsoft.com/office/drawing/2014/main" id="{8739E9E9-B810-6CAE-6807-E08D80EB3B76}"/>
                </a:ext>
              </a:extLst>
            </p:cNvPr>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794;p9">
              <a:extLst>
                <a:ext uri="{FF2B5EF4-FFF2-40B4-BE49-F238E27FC236}">
                  <a16:creationId xmlns:a16="http://schemas.microsoft.com/office/drawing/2014/main" id="{BD3056C3-C09E-020C-391E-3C26ADD3430B}"/>
                </a:ext>
              </a:extLst>
            </p:cNvPr>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795;p9">
              <a:extLst>
                <a:ext uri="{FF2B5EF4-FFF2-40B4-BE49-F238E27FC236}">
                  <a16:creationId xmlns:a16="http://schemas.microsoft.com/office/drawing/2014/main" id="{EA30E3ED-D87E-7861-6091-DAA83FEAD879}"/>
                </a:ext>
              </a:extLst>
            </p:cNvPr>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796;p9">
              <a:extLst>
                <a:ext uri="{FF2B5EF4-FFF2-40B4-BE49-F238E27FC236}">
                  <a16:creationId xmlns:a16="http://schemas.microsoft.com/office/drawing/2014/main" id="{A7E9097A-377D-3260-83D5-544C4D5593DE}"/>
                </a:ext>
              </a:extLst>
            </p:cNvPr>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797;p9">
              <a:extLst>
                <a:ext uri="{FF2B5EF4-FFF2-40B4-BE49-F238E27FC236}">
                  <a16:creationId xmlns:a16="http://schemas.microsoft.com/office/drawing/2014/main" id="{9A4FA166-D6BF-369D-15F5-8DEA80B77C34}"/>
                </a:ext>
              </a:extLst>
            </p:cNvPr>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798;p9">
              <a:extLst>
                <a:ext uri="{FF2B5EF4-FFF2-40B4-BE49-F238E27FC236}">
                  <a16:creationId xmlns:a16="http://schemas.microsoft.com/office/drawing/2014/main" id="{1295582B-3130-7009-8958-C3AB8E59703B}"/>
                </a:ext>
              </a:extLst>
            </p:cNvPr>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799;p9">
              <a:extLst>
                <a:ext uri="{FF2B5EF4-FFF2-40B4-BE49-F238E27FC236}">
                  <a16:creationId xmlns:a16="http://schemas.microsoft.com/office/drawing/2014/main" id="{93D2F26E-CAE5-371D-0543-0919B1851452}"/>
                </a:ext>
              </a:extLst>
            </p:cNvPr>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800;p9">
              <a:extLst>
                <a:ext uri="{FF2B5EF4-FFF2-40B4-BE49-F238E27FC236}">
                  <a16:creationId xmlns:a16="http://schemas.microsoft.com/office/drawing/2014/main" id="{7F613BAD-0652-1212-31DD-65537C88D706}"/>
                </a:ext>
              </a:extLst>
            </p:cNvPr>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801;p9">
              <a:extLst>
                <a:ext uri="{FF2B5EF4-FFF2-40B4-BE49-F238E27FC236}">
                  <a16:creationId xmlns:a16="http://schemas.microsoft.com/office/drawing/2014/main" id="{C983A539-4ABA-D281-459E-10E8B929E685}"/>
                </a:ext>
              </a:extLst>
            </p:cNvPr>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802;p9">
              <a:extLst>
                <a:ext uri="{FF2B5EF4-FFF2-40B4-BE49-F238E27FC236}">
                  <a16:creationId xmlns:a16="http://schemas.microsoft.com/office/drawing/2014/main" id="{2C1A36C0-D20E-8DE4-4201-18C68DB0A090}"/>
                </a:ext>
              </a:extLst>
            </p:cNvPr>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803;p9">
              <a:extLst>
                <a:ext uri="{FF2B5EF4-FFF2-40B4-BE49-F238E27FC236}">
                  <a16:creationId xmlns:a16="http://schemas.microsoft.com/office/drawing/2014/main" id="{465CF6E7-C388-1055-3DD1-D7C7380A9DC4}"/>
                </a:ext>
              </a:extLst>
            </p:cNvPr>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804;p9">
              <a:extLst>
                <a:ext uri="{FF2B5EF4-FFF2-40B4-BE49-F238E27FC236}">
                  <a16:creationId xmlns:a16="http://schemas.microsoft.com/office/drawing/2014/main" id="{6E7D3E83-C684-FFD1-EDBE-2D41458B9350}"/>
                </a:ext>
              </a:extLst>
            </p:cNvPr>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805;p9">
              <a:extLst>
                <a:ext uri="{FF2B5EF4-FFF2-40B4-BE49-F238E27FC236}">
                  <a16:creationId xmlns:a16="http://schemas.microsoft.com/office/drawing/2014/main" id="{161959F8-350A-7AE7-D0FD-AE4E414757B8}"/>
                </a:ext>
              </a:extLst>
            </p:cNvPr>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806;p9">
              <a:extLst>
                <a:ext uri="{FF2B5EF4-FFF2-40B4-BE49-F238E27FC236}">
                  <a16:creationId xmlns:a16="http://schemas.microsoft.com/office/drawing/2014/main" id="{37740C01-FDC5-141B-7111-6BDAC831B750}"/>
                </a:ext>
              </a:extLst>
            </p:cNvPr>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807;p9">
              <a:extLst>
                <a:ext uri="{FF2B5EF4-FFF2-40B4-BE49-F238E27FC236}">
                  <a16:creationId xmlns:a16="http://schemas.microsoft.com/office/drawing/2014/main" id="{D6BD578C-47AB-F108-1ECA-8B39819D2734}"/>
                </a:ext>
              </a:extLst>
            </p:cNvPr>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808;p9">
              <a:extLst>
                <a:ext uri="{FF2B5EF4-FFF2-40B4-BE49-F238E27FC236}">
                  <a16:creationId xmlns:a16="http://schemas.microsoft.com/office/drawing/2014/main" id="{787405D6-18BC-D47E-C51A-0F99B9879795}"/>
                </a:ext>
              </a:extLst>
            </p:cNvPr>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809;p9">
              <a:extLst>
                <a:ext uri="{FF2B5EF4-FFF2-40B4-BE49-F238E27FC236}">
                  <a16:creationId xmlns:a16="http://schemas.microsoft.com/office/drawing/2014/main" id="{EFF78A0C-C861-EE0F-0DB9-C413F9C280F0}"/>
                </a:ext>
              </a:extLst>
            </p:cNvPr>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810;p9">
              <a:extLst>
                <a:ext uri="{FF2B5EF4-FFF2-40B4-BE49-F238E27FC236}">
                  <a16:creationId xmlns:a16="http://schemas.microsoft.com/office/drawing/2014/main" id="{9ABF2C17-17A5-2CB6-B876-73045982D77D}"/>
                </a:ext>
              </a:extLst>
            </p:cNvPr>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811;p9">
              <a:extLst>
                <a:ext uri="{FF2B5EF4-FFF2-40B4-BE49-F238E27FC236}">
                  <a16:creationId xmlns:a16="http://schemas.microsoft.com/office/drawing/2014/main" id="{D209B534-D467-E28C-00E6-12014BFFDF8F}"/>
                </a:ext>
              </a:extLst>
            </p:cNvPr>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812;p9">
              <a:extLst>
                <a:ext uri="{FF2B5EF4-FFF2-40B4-BE49-F238E27FC236}">
                  <a16:creationId xmlns:a16="http://schemas.microsoft.com/office/drawing/2014/main" id="{C2671134-54D2-447E-B3F8-9F0CB2631F3B}"/>
                </a:ext>
              </a:extLst>
            </p:cNvPr>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813;p9">
              <a:extLst>
                <a:ext uri="{FF2B5EF4-FFF2-40B4-BE49-F238E27FC236}">
                  <a16:creationId xmlns:a16="http://schemas.microsoft.com/office/drawing/2014/main" id="{F1D9D627-5F94-B7DB-3297-C9F21A9A99EB}"/>
                </a:ext>
              </a:extLst>
            </p:cNvPr>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814;p9">
              <a:extLst>
                <a:ext uri="{FF2B5EF4-FFF2-40B4-BE49-F238E27FC236}">
                  <a16:creationId xmlns:a16="http://schemas.microsoft.com/office/drawing/2014/main" id="{258AACA1-8BA6-AB21-B8DC-B961AE1C53A9}"/>
                </a:ext>
              </a:extLst>
            </p:cNvPr>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815;p9">
              <a:extLst>
                <a:ext uri="{FF2B5EF4-FFF2-40B4-BE49-F238E27FC236}">
                  <a16:creationId xmlns:a16="http://schemas.microsoft.com/office/drawing/2014/main" id="{0E738E91-56FD-C303-FB1A-E562A36DB84B}"/>
                </a:ext>
              </a:extLst>
            </p:cNvPr>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816;p9">
              <a:extLst>
                <a:ext uri="{FF2B5EF4-FFF2-40B4-BE49-F238E27FC236}">
                  <a16:creationId xmlns:a16="http://schemas.microsoft.com/office/drawing/2014/main" id="{11A5D438-D882-DC2C-3356-AE925D9DC841}"/>
                </a:ext>
              </a:extLst>
            </p:cNvPr>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817;p9">
              <a:extLst>
                <a:ext uri="{FF2B5EF4-FFF2-40B4-BE49-F238E27FC236}">
                  <a16:creationId xmlns:a16="http://schemas.microsoft.com/office/drawing/2014/main" id="{C7E606B1-B51B-1C5D-89AD-27DED7F8F43D}"/>
                </a:ext>
              </a:extLst>
            </p:cNvPr>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818;p9">
              <a:extLst>
                <a:ext uri="{FF2B5EF4-FFF2-40B4-BE49-F238E27FC236}">
                  <a16:creationId xmlns:a16="http://schemas.microsoft.com/office/drawing/2014/main" id="{114ACDD4-B690-A202-E5C8-7992F3A26D9D}"/>
                </a:ext>
              </a:extLst>
            </p:cNvPr>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819;p9">
              <a:extLst>
                <a:ext uri="{FF2B5EF4-FFF2-40B4-BE49-F238E27FC236}">
                  <a16:creationId xmlns:a16="http://schemas.microsoft.com/office/drawing/2014/main" id="{0A773B36-64A8-09A8-79E1-B49FBB953477}"/>
                </a:ext>
              </a:extLst>
            </p:cNvPr>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820;p9">
              <a:extLst>
                <a:ext uri="{FF2B5EF4-FFF2-40B4-BE49-F238E27FC236}">
                  <a16:creationId xmlns:a16="http://schemas.microsoft.com/office/drawing/2014/main" id="{B575696B-51BF-74F3-9BB7-8F115204229D}"/>
                </a:ext>
              </a:extLst>
            </p:cNvPr>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821;p9">
              <a:extLst>
                <a:ext uri="{FF2B5EF4-FFF2-40B4-BE49-F238E27FC236}">
                  <a16:creationId xmlns:a16="http://schemas.microsoft.com/office/drawing/2014/main" id="{95E22448-D6FE-D099-95FB-2CE967F8A8A1}"/>
                </a:ext>
              </a:extLst>
            </p:cNvPr>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822;p9">
              <a:extLst>
                <a:ext uri="{FF2B5EF4-FFF2-40B4-BE49-F238E27FC236}">
                  <a16:creationId xmlns:a16="http://schemas.microsoft.com/office/drawing/2014/main" id="{EF3612DE-B967-E4D7-0740-D71020AEFF1D}"/>
                </a:ext>
              </a:extLst>
            </p:cNvPr>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823;p9">
              <a:extLst>
                <a:ext uri="{FF2B5EF4-FFF2-40B4-BE49-F238E27FC236}">
                  <a16:creationId xmlns:a16="http://schemas.microsoft.com/office/drawing/2014/main" id="{B1708EF1-A7A0-43B0-3937-9A8FB79C3AB1}"/>
                </a:ext>
              </a:extLst>
            </p:cNvPr>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824;p9">
              <a:extLst>
                <a:ext uri="{FF2B5EF4-FFF2-40B4-BE49-F238E27FC236}">
                  <a16:creationId xmlns:a16="http://schemas.microsoft.com/office/drawing/2014/main" id="{3014234F-DB60-CBA8-E26B-BE4BA587F3A1}"/>
                </a:ext>
              </a:extLst>
            </p:cNvPr>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825;p9">
              <a:extLst>
                <a:ext uri="{FF2B5EF4-FFF2-40B4-BE49-F238E27FC236}">
                  <a16:creationId xmlns:a16="http://schemas.microsoft.com/office/drawing/2014/main" id="{A9DC37DC-01D0-EB1E-05E6-61B578D6A112}"/>
                </a:ext>
              </a:extLst>
            </p:cNvPr>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826;p9">
              <a:extLst>
                <a:ext uri="{FF2B5EF4-FFF2-40B4-BE49-F238E27FC236}">
                  <a16:creationId xmlns:a16="http://schemas.microsoft.com/office/drawing/2014/main" id="{FD9B97FC-692F-E41C-0BB6-3DAB576BF8B3}"/>
                </a:ext>
              </a:extLst>
            </p:cNvPr>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827;p9">
              <a:extLst>
                <a:ext uri="{FF2B5EF4-FFF2-40B4-BE49-F238E27FC236}">
                  <a16:creationId xmlns:a16="http://schemas.microsoft.com/office/drawing/2014/main" id="{0027B42E-9BA4-2A1F-6DB8-FE52D2B6E5F4}"/>
                </a:ext>
              </a:extLst>
            </p:cNvPr>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828;p9">
              <a:extLst>
                <a:ext uri="{FF2B5EF4-FFF2-40B4-BE49-F238E27FC236}">
                  <a16:creationId xmlns:a16="http://schemas.microsoft.com/office/drawing/2014/main" id="{C3DA5AD5-2B0D-967B-5B5C-E9484715AF82}"/>
                </a:ext>
              </a:extLst>
            </p:cNvPr>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829;p9">
              <a:extLst>
                <a:ext uri="{FF2B5EF4-FFF2-40B4-BE49-F238E27FC236}">
                  <a16:creationId xmlns:a16="http://schemas.microsoft.com/office/drawing/2014/main" id="{949FC0B4-CC64-C632-B3B7-9C4275ABCDD2}"/>
                </a:ext>
              </a:extLst>
            </p:cNvPr>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830;p9">
              <a:extLst>
                <a:ext uri="{FF2B5EF4-FFF2-40B4-BE49-F238E27FC236}">
                  <a16:creationId xmlns:a16="http://schemas.microsoft.com/office/drawing/2014/main" id="{2695AAB7-BB9B-27BB-5254-73BDE9A8825B}"/>
                </a:ext>
              </a:extLst>
            </p:cNvPr>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831;p9">
              <a:extLst>
                <a:ext uri="{FF2B5EF4-FFF2-40B4-BE49-F238E27FC236}">
                  <a16:creationId xmlns:a16="http://schemas.microsoft.com/office/drawing/2014/main" id="{B208D360-BBE1-94BC-4FEC-0890F684118C}"/>
                </a:ext>
              </a:extLst>
            </p:cNvPr>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832;p9">
              <a:extLst>
                <a:ext uri="{FF2B5EF4-FFF2-40B4-BE49-F238E27FC236}">
                  <a16:creationId xmlns:a16="http://schemas.microsoft.com/office/drawing/2014/main" id="{DFCBA846-54A9-9B0C-A21B-1429819D06BB}"/>
                </a:ext>
              </a:extLst>
            </p:cNvPr>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833;p9">
              <a:extLst>
                <a:ext uri="{FF2B5EF4-FFF2-40B4-BE49-F238E27FC236}">
                  <a16:creationId xmlns:a16="http://schemas.microsoft.com/office/drawing/2014/main" id="{3F2B037D-A2C4-B7AD-44DC-894C0EC8AA33}"/>
                </a:ext>
              </a:extLst>
            </p:cNvPr>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834;p9">
              <a:extLst>
                <a:ext uri="{FF2B5EF4-FFF2-40B4-BE49-F238E27FC236}">
                  <a16:creationId xmlns:a16="http://schemas.microsoft.com/office/drawing/2014/main" id="{745CB5AC-5DB7-E055-942B-5DEA8C0027BB}"/>
                </a:ext>
              </a:extLst>
            </p:cNvPr>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835;p9">
              <a:extLst>
                <a:ext uri="{FF2B5EF4-FFF2-40B4-BE49-F238E27FC236}">
                  <a16:creationId xmlns:a16="http://schemas.microsoft.com/office/drawing/2014/main" id="{31E44F2D-9F2A-7FF0-BF07-DD8D838377EC}"/>
                </a:ext>
              </a:extLst>
            </p:cNvPr>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836;p9">
              <a:extLst>
                <a:ext uri="{FF2B5EF4-FFF2-40B4-BE49-F238E27FC236}">
                  <a16:creationId xmlns:a16="http://schemas.microsoft.com/office/drawing/2014/main" id="{64C2C15E-3168-4912-E2A1-D7298C1A03F1}"/>
                </a:ext>
              </a:extLst>
            </p:cNvPr>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837;p9">
              <a:extLst>
                <a:ext uri="{FF2B5EF4-FFF2-40B4-BE49-F238E27FC236}">
                  <a16:creationId xmlns:a16="http://schemas.microsoft.com/office/drawing/2014/main" id="{095FFC14-353F-BA52-9831-4A4485E0F07F}"/>
                </a:ext>
              </a:extLst>
            </p:cNvPr>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838;p9">
              <a:extLst>
                <a:ext uri="{FF2B5EF4-FFF2-40B4-BE49-F238E27FC236}">
                  <a16:creationId xmlns:a16="http://schemas.microsoft.com/office/drawing/2014/main" id="{512DF2B8-B626-4AFF-A833-EA1922FEB975}"/>
                </a:ext>
              </a:extLst>
            </p:cNvPr>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839;p9">
              <a:extLst>
                <a:ext uri="{FF2B5EF4-FFF2-40B4-BE49-F238E27FC236}">
                  <a16:creationId xmlns:a16="http://schemas.microsoft.com/office/drawing/2014/main" id="{25942701-7F06-62AC-5664-EC8A9C85C6A6}"/>
                </a:ext>
              </a:extLst>
            </p:cNvPr>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840;p9">
              <a:extLst>
                <a:ext uri="{FF2B5EF4-FFF2-40B4-BE49-F238E27FC236}">
                  <a16:creationId xmlns:a16="http://schemas.microsoft.com/office/drawing/2014/main" id="{8204672B-C892-EFCB-1EAD-E1E30057DE41}"/>
                </a:ext>
              </a:extLst>
            </p:cNvPr>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841;p9">
              <a:extLst>
                <a:ext uri="{FF2B5EF4-FFF2-40B4-BE49-F238E27FC236}">
                  <a16:creationId xmlns:a16="http://schemas.microsoft.com/office/drawing/2014/main" id="{C0A55EC3-C088-E044-FBEE-FB024902247E}"/>
                </a:ext>
              </a:extLst>
            </p:cNvPr>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842;p9">
              <a:extLst>
                <a:ext uri="{FF2B5EF4-FFF2-40B4-BE49-F238E27FC236}">
                  <a16:creationId xmlns:a16="http://schemas.microsoft.com/office/drawing/2014/main" id="{514203B6-EFE8-22B8-44DC-512B675013E4}"/>
                </a:ext>
              </a:extLst>
            </p:cNvPr>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843;p9">
              <a:extLst>
                <a:ext uri="{FF2B5EF4-FFF2-40B4-BE49-F238E27FC236}">
                  <a16:creationId xmlns:a16="http://schemas.microsoft.com/office/drawing/2014/main" id="{15B40C22-B031-1462-49DF-ACBAC830B7B2}"/>
                </a:ext>
              </a:extLst>
            </p:cNvPr>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844;p9">
              <a:extLst>
                <a:ext uri="{FF2B5EF4-FFF2-40B4-BE49-F238E27FC236}">
                  <a16:creationId xmlns:a16="http://schemas.microsoft.com/office/drawing/2014/main" id="{B1A148BE-5976-347F-7AAF-7B0791E1F5D8}"/>
                </a:ext>
              </a:extLst>
            </p:cNvPr>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845;p9">
              <a:extLst>
                <a:ext uri="{FF2B5EF4-FFF2-40B4-BE49-F238E27FC236}">
                  <a16:creationId xmlns:a16="http://schemas.microsoft.com/office/drawing/2014/main" id="{A9327EC6-5E67-B20A-6A59-7BB40133824E}"/>
                </a:ext>
              </a:extLst>
            </p:cNvPr>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846;p9">
              <a:extLst>
                <a:ext uri="{FF2B5EF4-FFF2-40B4-BE49-F238E27FC236}">
                  <a16:creationId xmlns:a16="http://schemas.microsoft.com/office/drawing/2014/main" id="{4621B32F-18F3-EFCF-1E41-E4B313B0DEEF}"/>
                </a:ext>
              </a:extLst>
            </p:cNvPr>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847;p9">
              <a:extLst>
                <a:ext uri="{FF2B5EF4-FFF2-40B4-BE49-F238E27FC236}">
                  <a16:creationId xmlns:a16="http://schemas.microsoft.com/office/drawing/2014/main" id="{BBDCE087-A3DD-78AE-3D94-402A76C9A1B9}"/>
                </a:ext>
              </a:extLst>
            </p:cNvPr>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848;p9">
              <a:extLst>
                <a:ext uri="{FF2B5EF4-FFF2-40B4-BE49-F238E27FC236}">
                  <a16:creationId xmlns:a16="http://schemas.microsoft.com/office/drawing/2014/main" id="{9DAB71C4-D911-B58C-BB11-66AECA5CF451}"/>
                </a:ext>
              </a:extLst>
            </p:cNvPr>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849;p9">
              <a:extLst>
                <a:ext uri="{FF2B5EF4-FFF2-40B4-BE49-F238E27FC236}">
                  <a16:creationId xmlns:a16="http://schemas.microsoft.com/office/drawing/2014/main" id="{42C5125E-4DA8-3082-3241-CB81D8F132F9}"/>
                </a:ext>
              </a:extLst>
            </p:cNvPr>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850;p9">
              <a:extLst>
                <a:ext uri="{FF2B5EF4-FFF2-40B4-BE49-F238E27FC236}">
                  <a16:creationId xmlns:a16="http://schemas.microsoft.com/office/drawing/2014/main" id="{8F2FA381-CE6A-787C-4612-A653D8356804}"/>
                </a:ext>
              </a:extLst>
            </p:cNvPr>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851;p9">
              <a:extLst>
                <a:ext uri="{FF2B5EF4-FFF2-40B4-BE49-F238E27FC236}">
                  <a16:creationId xmlns:a16="http://schemas.microsoft.com/office/drawing/2014/main" id="{F4205683-B803-E9EA-A897-536C05222E34}"/>
                </a:ext>
              </a:extLst>
            </p:cNvPr>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852;p9">
              <a:extLst>
                <a:ext uri="{FF2B5EF4-FFF2-40B4-BE49-F238E27FC236}">
                  <a16:creationId xmlns:a16="http://schemas.microsoft.com/office/drawing/2014/main" id="{817E2ECF-8957-144E-DCB4-748C0F20F99D}"/>
                </a:ext>
              </a:extLst>
            </p:cNvPr>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853;p9">
              <a:extLst>
                <a:ext uri="{FF2B5EF4-FFF2-40B4-BE49-F238E27FC236}">
                  <a16:creationId xmlns:a16="http://schemas.microsoft.com/office/drawing/2014/main" id="{BA1FEC72-9E0A-9E64-9E3A-7AB76992F434}"/>
                </a:ext>
              </a:extLst>
            </p:cNvPr>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854;p9">
              <a:extLst>
                <a:ext uri="{FF2B5EF4-FFF2-40B4-BE49-F238E27FC236}">
                  <a16:creationId xmlns:a16="http://schemas.microsoft.com/office/drawing/2014/main" id="{45A46298-5A85-B6D4-AF54-AB8682DF256B}"/>
                </a:ext>
              </a:extLst>
            </p:cNvPr>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855;p9">
              <a:extLst>
                <a:ext uri="{FF2B5EF4-FFF2-40B4-BE49-F238E27FC236}">
                  <a16:creationId xmlns:a16="http://schemas.microsoft.com/office/drawing/2014/main" id="{29BADCF8-B66B-8382-0409-E5AB7C6E3823}"/>
                </a:ext>
              </a:extLst>
            </p:cNvPr>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856;p9">
              <a:extLst>
                <a:ext uri="{FF2B5EF4-FFF2-40B4-BE49-F238E27FC236}">
                  <a16:creationId xmlns:a16="http://schemas.microsoft.com/office/drawing/2014/main" id="{D3E54EDE-BBBB-7278-CBE6-6F3512F4C006}"/>
                </a:ext>
              </a:extLst>
            </p:cNvPr>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857;p9">
              <a:extLst>
                <a:ext uri="{FF2B5EF4-FFF2-40B4-BE49-F238E27FC236}">
                  <a16:creationId xmlns:a16="http://schemas.microsoft.com/office/drawing/2014/main" id="{D3417335-75C9-5D99-4D03-A693AE70ADA0}"/>
                </a:ext>
              </a:extLst>
            </p:cNvPr>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858;p9">
              <a:extLst>
                <a:ext uri="{FF2B5EF4-FFF2-40B4-BE49-F238E27FC236}">
                  <a16:creationId xmlns:a16="http://schemas.microsoft.com/office/drawing/2014/main" id="{20CA5516-7D1C-A102-E565-9A17CFEE0C3B}"/>
                </a:ext>
              </a:extLst>
            </p:cNvPr>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859;p9">
              <a:extLst>
                <a:ext uri="{FF2B5EF4-FFF2-40B4-BE49-F238E27FC236}">
                  <a16:creationId xmlns:a16="http://schemas.microsoft.com/office/drawing/2014/main" id="{D95DA39A-F26D-9C96-4CED-F96F54C8808C}"/>
                </a:ext>
              </a:extLst>
            </p:cNvPr>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860;p9">
              <a:extLst>
                <a:ext uri="{FF2B5EF4-FFF2-40B4-BE49-F238E27FC236}">
                  <a16:creationId xmlns:a16="http://schemas.microsoft.com/office/drawing/2014/main" id="{EFBF57C8-F543-ECA9-20C3-56F83490C0E0}"/>
                </a:ext>
              </a:extLst>
            </p:cNvPr>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861;p9">
              <a:extLst>
                <a:ext uri="{FF2B5EF4-FFF2-40B4-BE49-F238E27FC236}">
                  <a16:creationId xmlns:a16="http://schemas.microsoft.com/office/drawing/2014/main" id="{A01975C0-8034-F335-4325-B17E030B72C5}"/>
                </a:ext>
              </a:extLst>
            </p:cNvPr>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862;p9">
              <a:extLst>
                <a:ext uri="{FF2B5EF4-FFF2-40B4-BE49-F238E27FC236}">
                  <a16:creationId xmlns:a16="http://schemas.microsoft.com/office/drawing/2014/main" id="{70D7862A-87C7-0101-70F9-9C39648884A8}"/>
                </a:ext>
              </a:extLst>
            </p:cNvPr>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863;p9">
              <a:extLst>
                <a:ext uri="{FF2B5EF4-FFF2-40B4-BE49-F238E27FC236}">
                  <a16:creationId xmlns:a16="http://schemas.microsoft.com/office/drawing/2014/main" id="{EF6B9DCC-506C-B951-9A52-C7499144197F}"/>
                </a:ext>
              </a:extLst>
            </p:cNvPr>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864;p9">
              <a:extLst>
                <a:ext uri="{FF2B5EF4-FFF2-40B4-BE49-F238E27FC236}">
                  <a16:creationId xmlns:a16="http://schemas.microsoft.com/office/drawing/2014/main" id="{A4BB4DC4-6511-F7C3-415F-F1ABB3A20F69}"/>
                </a:ext>
              </a:extLst>
            </p:cNvPr>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865;p9">
              <a:extLst>
                <a:ext uri="{FF2B5EF4-FFF2-40B4-BE49-F238E27FC236}">
                  <a16:creationId xmlns:a16="http://schemas.microsoft.com/office/drawing/2014/main" id="{31A52612-5F9E-DB7F-7F57-D41F63E61D47}"/>
                </a:ext>
              </a:extLst>
            </p:cNvPr>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866;p9">
              <a:extLst>
                <a:ext uri="{FF2B5EF4-FFF2-40B4-BE49-F238E27FC236}">
                  <a16:creationId xmlns:a16="http://schemas.microsoft.com/office/drawing/2014/main" id="{0D1BDA67-CC0F-FBC6-D294-215270F87DCF}"/>
                </a:ext>
              </a:extLst>
            </p:cNvPr>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867;p9">
              <a:extLst>
                <a:ext uri="{FF2B5EF4-FFF2-40B4-BE49-F238E27FC236}">
                  <a16:creationId xmlns:a16="http://schemas.microsoft.com/office/drawing/2014/main" id="{63058FC2-325A-47C1-9A48-DA2FC8EB545D}"/>
                </a:ext>
              </a:extLst>
            </p:cNvPr>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868;p9">
              <a:extLst>
                <a:ext uri="{FF2B5EF4-FFF2-40B4-BE49-F238E27FC236}">
                  <a16:creationId xmlns:a16="http://schemas.microsoft.com/office/drawing/2014/main" id="{F1FEA7A7-E4AC-148C-D587-67EFE416C630}"/>
                </a:ext>
              </a:extLst>
            </p:cNvPr>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869;p9">
              <a:extLst>
                <a:ext uri="{FF2B5EF4-FFF2-40B4-BE49-F238E27FC236}">
                  <a16:creationId xmlns:a16="http://schemas.microsoft.com/office/drawing/2014/main" id="{B4177CA1-3CE3-3462-2775-9320AFABBC42}"/>
                </a:ext>
              </a:extLst>
            </p:cNvPr>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870;p9">
              <a:extLst>
                <a:ext uri="{FF2B5EF4-FFF2-40B4-BE49-F238E27FC236}">
                  <a16:creationId xmlns:a16="http://schemas.microsoft.com/office/drawing/2014/main" id="{989A0CFF-B221-3DE2-9205-A56B64B86C71}"/>
                </a:ext>
              </a:extLst>
            </p:cNvPr>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871;p9">
              <a:extLst>
                <a:ext uri="{FF2B5EF4-FFF2-40B4-BE49-F238E27FC236}">
                  <a16:creationId xmlns:a16="http://schemas.microsoft.com/office/drawing/2014/main" id="{61A67F66-B42F-12AC-F9F7-B10CBE32B8A4}"/>
                </a:ext>
              </a:extLst>
            </p:cNvPr>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872;p9">
              <a:extLst>
                <a:ext uri="{FF2B5EF4-FFF2-40B4-BE49-F238E27FC236}">
                  <a16:creationId xmlns:a16="http://schemas.microsoft.com/office/drawing/2014/main" id="{ACD3D5C6-6B5F-74D9-50DF-937309D65408}"/>
                </a:ext>
              </a:extLst>
            </p:cNvPr>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873;p9">
              <a:extLst>
                <a:ext uri="{FF2B5EF4-FFF2-40B4-BE49-F238E27FC236}">
                  <a16:creationId xmlns:a16="http://schemas.microsoft.com/office/drawing/2014/main" id="{F1D84738-C31E-73AA-AE11-BBC5A3EDF8FF}"/>
                </a:ext>
              </a:extLst>
            </p:cNvPr>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874;p9">
              <a:extLst>
                <a:ext uri="{FF2B5EF4-FFF2-40B4-BE49-F238E27FC236}">
                  <a16:creationId xmlns:a16="http://schemas.microsoft.com/office/drawing/2014/main" id="{A88A7431-555B-B03C-11BF-ACC19AAB68A0}"/>
                </a:ext>
              </a:extLst>
            </p:cNvPr>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875;p9">
              <a:extLst>
                <a:ext uri="{FF2B5EF4-FFF2-40B4-BE49-F238E27FC236}">
                  <a16:creationId xmlns:a16="http://schemas.microsoft.com/office/drawing/2014/main" id="{CE69D929-D9B2-9BE6-F9B1-8D5277756431}"/>
                </a:ext>
              </a:extLst>
            </p:cNvPr>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876;p9">
              <a:extLst>
                <a:ext uri="{FF2B5EF4-FFF2-40B4-BE49-F238E27FC236}">
                  <a16:creationId xmlns:a16="http://schemas.microsoft.com/office/drawing/2014/main" id="{D721BEC5-A3AA-A461-0F11-2B4D37253633}"/>
                </a:ext>
              </a:extLst>
            </p:cNvPr>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877;p9">
              <a:extLst>
                <a:ext uri="{FF2B5EF4-FFF2-40B4-BE49-F238E27FC236}">
                  <a16:creationId xmlns:a16="http://schemas.microsoft.com/office/drawing/2014/main" id="{B88556AC-27C8-9969-7773-BABCF8F74D8A}"/>
                </a:ext>
              </a:extLst>
            </p:cNvPr>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878;p9">
              <a:extLst>
                <a:ext uri="{FF2B5EF4-FFF2-40B4-BE49-F238E27FC236}">
                  <a16:creationId xmlns:a16="http://schemas.microsoft.com/office/drawing/2014/main" id="{172E76D9-9936-DA7C-81EE-0732234537D6}"/>
                </a:ext>
              </a:extLst>
            </p:cNvPr>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879;p9">
              <a:extLst>
                <a:ext uri="{FF2B5EF4-FFF2-40B4-BE49-F238E27FC236}">
                  <a16:creationId xmlns:a16="http://schemas.microsoft.com/office/drawing/2014/main" id="{AFAA8B96-3B9F-27E0-FEFD-3F522F12F6F0}"/>
                </a:ext>
              </a:extLst>
            </p:cNvPr>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880;p9">
              <a:extLst>
                <a:ext uri="{FF2B5EF4-FFF2-40B4-BE49-F238E27FC236}">
                  <a16:creationId xmlns:a16="http://schemas.microsoft.com/office/drawing/2014/main" id="{0B9903BE-AD94-11E2-E716-84A7020C5243}"/>
                </a:ext>
              </a:extLst>
            </p:cNvPr>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881;p9">
              <a:extLst>
                <a:ext uri="{FF2B5EF4-FFF2-40B4-BE49-F238E27FC236}">
                  <a16:creationId xmlns:a16="http://schemas.microsoft.com/office/drawing/2014/main" id="{11B9D6E3-409F-30D2-2DF8-7CBB40A8300B}"/>
                </a:ext>
              </a:extLst>
            </p:cNvPr>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882;p9">
              <a:extLst>
                <a:ext uri="{FF2B5EF4-FFF2-40B4-BE49-F238E27FC236}">
                  <a16:creationId xmlns:a16="http://schemas.microsoft.com/office/drawing/2014/main" id="{51CC437E-542E-3B26-6309-C9F735BAA929}"/>
                </a:ext>
              </a:extLst>
            </p:cNvPr>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883;p9">
              <a:extLst>
                <a:ext uri="{FF2B5EF4-FFF2-40B4-BE49-F238E27FC236}">
                  <a16:creationId xmlns:a16="http://schemas.microsoft.com/office/drawing/2014/main" id="{207B85A3-7FD9-639C-31CF-B4F66F77DA1E}"/>
                </a:ext>
              </a:extLst>
            </p:cNvPr>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884;p9">
              <a:extLst>
                <a:ext uri="{FF2B5EF4-FFF2-40B4-BE49-F238E27FC236}">
                  <a16:creationId xmlns:a16="http://schemas.microsoft.com/office/drawing/2014/main" id="{A5B74411-8D6D-1D0F-A2F3-4FEC2C3455F7}"/>
                </a:ext>
              </a:extLst>
            </p:cNvPr>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885;p9">
              <a:extLst>
                <a:ext uri="{FF2B5EF4-FFF2-40B4-BE49-F238E27FC236}">
                  <a16:creationId xmlns:a16="http://schemas.microsoft.com/office/drawing/2014/main" id="{0D0098C5-F2CF-0C92-B4AE-29E4A18B18B7}"/>
                </a:ext>
              </a:extLst>
            </p:cNvPr>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886;p9">
              <a:extLst>
                <a:ext uri="{FF2B5EF4-FFF2-40B4-BE49-F238E27FC236}">
                  <a16:creationId xmlns:a16="http://schemas.microsoft.com/office/drawing/2014/main" id="{F0D998B4-DD18-2614-1539-CCB92F50353E}"/>
                </a:ext>
              </a:extLst>
            </p:cNvPr>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887;p9">
              <a:extLst>
                <a:ext uri="{FF2B5EF4-FFF2-40B4-BE49-F238E27FC236}">
                  <a16:creationId xmlns:a16="http://schemas.microsoft.com/office/drawing/2014/main" id="{0134C19C-CBBF-2CB4-028D-2F4F6CCA816C}"/>
                </a:ext>
              </a:extLst>
            </p:cNvPr>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888;p9">
              <a:extLst>
                <a:ext uri="{FF2B5EF4-FFF2-40B4-BE49-F238E27FC236}">
                  <a16:creationId xmlns:a16="http://schemas.microsoft.com/office/drawing/2014/main" id="{03C8CDD9-538E-215C-3D81-5757123C8C02}"/>
                </a:ext>
              </a:extLst>
            </p:cNvPr>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889;p9">
              <a:extLst>
                <a:ext uri="{FF2B5EF4-FFF2-40B4-BE49-F238E27FC236}">
                  <a16:creationId xmlns:a16="http://schemas.microsoft.com/office/drawing/2014/main" id="{5FB93D69-7B88-71BB-E62E-38BE2BFD6607}"/>
                </a:ext>
              </a:extLst>
            </p:cNvPr>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890;p9">
              <a:extLst>
                <a:ext uri="{FF2B5EF4-FFF2-40B4-BE49-F238E27FC236}">
                  <a16:creationId xmlns:a16="http://schemas.microsoft.com/office/drawing/2014/main" id="{EEEA503B-F285-7002-A201-A6B41A6C9BFA}"/>
                </a:ext>
              </a:extLst>
            </p:cNvPr>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891;p9">
              <a:extLst>
                <a:ext uri="{FF2B5EF4-FFF2-40B4-BE49-F238E27FC236}">
                  <a16:creationId xmlns:a16="http://schemas.microsoft.com/office/drawing/2014/main" id="{BF0AE9D6-D94B-D6B6-FCBD-12DECC7896B7}"/>
                </a:ext>
              </a:extLst>
            </p:cNvPr>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892;p9">
              <a:extLst>
                <a:ext uri="{FF2B5EF4-FFF2-40B4-BE49-F238E27FC236}">
                  <a16:creationId xmlns:a16="http://schemas.microsoft.com/office/drawing/2014/main" id="{A2CA36A3-6ED6-69E8-782C-99B601FA70BF}"/>
                </a:ext>
              </a:extLst>
            </p:cNvPr>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893;p9">
              <a:extLst>
                <a:ext uri="{FF2B5EF4-FFF2-40B4-BE49-F238E27FC236}">
                  <a16:creationId xmlns:a16="http://schemas.microsoft.com/office/drawing/2014/main" id="{BDE0E8F2-0365-9557-D5FB-05F7F032C74B}"/>
                </a:ext>
              </a:extLst>
            </p:cNvPr>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894;p9">
              <a:extLst>
                <a:ext uri="{FF2B5EF4-FFF2-40B4-BE49-F238E27FC236}">
                  <a16:creationId xmlns:a16="http://schemas.microsoft.com/office/drawing/2014/main" id="{DBFAABAC-8AEA-1473-BF94-F978120EC388}"/>
                </a:ext>
              </a:extLst>
            </p:cNvPr>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895;p9">
              <a:extLst>
                <a:ext uri="{FF2B5EF4-FFF2-40B4-BE49-F238E27FC236}">
                  <a16:creationId xmlns:a16="http://schemas.microsoft.com/office/drawing/2014/main" id="{309358BF-3199-8680-50E1-4F7F421BAB0E}"/>
                </a:ext>
              </a:extLst>
            </p:cNvPr>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896;p9">
              <a:extLst>
                <a:ext uri="{FF2B5EF4-FFF2-40B4-BE49-F238E27FC236}">
                  <a16:creationId xmlns:a16="http://schemas.microsoft.com/office/drawing/2014/main" id="{D6D5879F-B41A-2295-7A46-BC500D01082F}"/>
                </a:ext>
              </a:extLst>
            </p:cNvPr>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897;p9">
              <a:extLst>
                <a:ext uri="{FF2B5EF4-FFF2-40B4-BE49-F238E27FC236}">
                  <a16:creationId xmlns:a16="http://schemas.microsoft.com/office/drawing/2014/main" id="{6AD4B1F2-7CDC-0325-393B-46FAB1C45BDC}"/>
                </a:ext>
              </a:extLst>
            </p:cNvPr>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898;p9">
              <a:extLst>
                <a:ext uri="{FF2B5EF4-FFF2-40B4-BE49-F238E27FC236}">
                  <a16:creationId xmlns:a16="http://schemas.microsoft.com/office/drawing/2014/main" id="{740B2777-9D7B-4372-012C-8891DEE5DE55}"/>
                </a:ext>
              </a:extLst>
            </p:cNvPr>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899;p9">
              <a:extLst>
                <a:ext uri="{FF2B5EF4-FFF2-40B4-BE49-F238E27FC236}">
                  <a16:creationId xmlns:a16="http://schemas.microsoft.com/office/drawing/2014/main" id="{8D3D8F67-915C-0A03-8D5A-73A6986F6399}"/>
                </a:ext>
              </a:extLst>
            </p:cNvPr>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900;p9">
              <a:extLst>
                <a:ext uri="{FF2B5EF4-FFF2-40B4-BE49-F238E27FC236}">
                  <a16:creationId xmlns:a16="http://schemas.microsoft.com/office/drawing/2014/main" id="{F94B31D3-0A4C-79DC-5802-097CED8D20B2}"/>
                </a:ext>
              </a:extLst>
            </p:cNvPr>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901;p9">
              <a:extLst>
                <a:ext uri="{FF2B5EF4-FFF2-40B4-BE49-F238E27FC236}">
                  <a16:creationId xmlns:a16="http://schemas.microsoft.com/office/drawing/2014/main" id="{9A0D055A-FA23-0062-0AE9-2E5EAB9F9B8A}"/>
                </a:ext>
              </a:extLst>
            </p:cNvPr>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902;p9">
              <a:extLst>
                <a:ext uri="{FF2B5EF4-FFF2-40B4-BE49-F238E27FC236}">
                  <a16:creationId xmlns:a16="http://schemas.microsoft.com/office/drawing/2014/main" id="{BC8E6AAD-AAD3-2F70-101B-7C039306C114}"/>
                </a:ext>
              </a:extLst>
            </p:cNvPr>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903;p9">
              <a:extLst>
                <a:ext uri="{FF2B5EF4-FFF2-40B4-BE49-F238E27FC236}">
                  <a16:creationId xmlns:a16="http://schemas.microsoft.com/office/drawing/2014/main" id="{9D8A10F9-9FA5-584E-6957-A9545D0FAF35}"/>
                </a:ext>
              </a:extLst>
            </p:cNvPr>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904;p9">
              <a:extLst>
                <a:ext uri="{FF2B5EF4-FFF2-40B4-BE49-F238E27FC236}">
                  <a16:creationId xmlns:a16="http://schemas.microsoft.com/office/drawing/2014/main" id="{5FBE46E1-554C-1714-39A0-05E61E577D83}"/>
                </a:ext>
              </a:extLst>
            </p:cNvPr>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905;p9">
              <a:extLst>
                <a:ext uri="{FF2B5EF4-FFF2-40B4-BE49-F238E27FC236}">
                  <a16:creationId xmlns:a16="http://schemas.microsoft.com/office/drawing/2014/main" id="{F4C48524-2F51-78BF-8ABB-26746130A7CB}"/>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906;p9">
              <a:extLst>
                <a:ext uri="{FF2B5EF4-FFF2-40B4-BE49-F238E27FC236}">
                  <a16:creationId xmlns:a16="http://schemas.microsoft.com/office/drawing/2014/main" id="{3056081D-7141-15B3-6DE1-A4A66E793182}"/>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907;p9">
              <a:extLst>
                <a:ext uri="{FF2B5EF4-FFF2-40B4-BE49-F238E27FC236}">
                  <a16:creationId xmlns:a16="http://schemas.microsoft.com/office/drawing/2014/main" id="{40401024-E3B1-F26A-182E-E449C3378BBD}"/>
                </a:ext>
              </a:extLst>
            </p:cNvPr>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908;p9">
              <a:extLst>
                <a:ext uri="{FF2B5EF4-FFF2-40B4-BE49-F238E27FC236}">
                  <a16:creationId xmlns:a16="http://schemas.microsoft.com/office/drawing/2014/main" id="{7D7A8CC6-CA68-5E43-E90C-CBEBAA200916}"/>
                </a:ext>
              </a:extLst>
            </p:cNvPr>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909;p9">
              <a:extLst>
                <a:ext uri="{FF2B5EF4-FFF2-40B4-BE49-F238E27FC236}">
                  <a16:creationId xmlns:a16="http://schemas.microsoft.com/office/drawing/2014/main" id="{140B51A4-B945-1610-6D6D-52E41921AF9F}"/>
                </a:ext>
              </a:extLst>
            </p:cNvPr>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910;p9">
              <a:extLst>
                <a:ext uri="{FF2B5EF4-FFF2-40B4-BE49-F238E27FC236}">
                  <a16:creationId xmlns:a16="http://schemas.microsoft.com/office/drawing/2014/main" id="{B12D46CE-22EC-A4E9-E15F-E214E7C7058E}"/>
                </a:ext>
              </a:extLst>
            </p:cNvPr>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911;p9">
              <a:extLst>
                <a:ext uri="{FF2B5EF4-FFF2-40B4-BE49-F238E27FC236}">
                  <a16:creationId xmlns:a16="http://schemas.microsoft.com/office/drawing/2014/main" id="{43D253F3-75F5-9836-B6AE-EAA4B9E61299}"/>
                </a:ext>
              </a:extLst>
            </p:cNvPr>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912;p9">
              <a:extLst>
                <a:ext uri="{FF2B5EF4-FFF2-40B4-BE49-F238E27FC236}">
                  <a16:creationId xmlns:a16="http://schemas.microsoft.com/office/drawing/2014/main" id="{A9840EA4-C7B2-F15C-6B51-5D9FC00F4648}"/>
                </a:ext>
              </a:extLst>
            </p:cNvPr>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913;p9">
              <a:extLst>
                <a:ext uri="{FF2B5EF4-FFF2-40B4-BE49-F238E27FC236}">
                  <a16:creationId xmlns:a16="http://schemas.microsoft.com/office/drawing/2014/main" id="{F7584DD4-155D-199F-2FE3-6CC46747A131}"/>
                </a:ext>
              </a:extLst>
            </p:cNvPr>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914;p9">
              <a:extLst>
                <a:ext uri="{FF2B5EF4-FFF2-40B4-BE49-F238E27FC236}">
                  <a16:creationId xmlns:a16="http://schemas.microsoft.com/office/drawing/2014/main" id="{FF29013D-7810-097F-CD21-DDC4963E5543}"/>
                </a:ext>
              </a:extLst>
            </p:cNvPr>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915;p9">
              <a:extLst>
                <a:ext uri="{FF2B5EF4-FFF2-40B4-BE49-F238E27FC236}">
                  <a16:creationId xmlns:a16="http://schemas.microsoft.com/office/drawing/2014/main" id="{E146BFF2-AF98-698A-584A-D2FA611F0DC9}"/>
                </a:ext>
              </a:extLst>
            </p:cNvPr>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916;p9">
              <a:extLst>
                <a:ext uri="{FF2B5EF4-FFF2-40B4-BE49-F238E27FC236}">
                  <a16:creationId xmlns:a16="http://schemas.microsoft.com/office/drawing/2014/main" id="{4B0397BB-1472-BA77-6214-46676E8249E2}"/>
                </a:ext>
              </a:extLst>
            </p:cNvPr>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917;p9">
              <a:extLst>
                <a:ext uri="{FF2B5EF4-FFF2-40B4-BE49-F238E27FC236}">
                  <a16:creationId xmlns:a16="http://schemas.microsoft.com/office/drawing/2014/main" id="{CAD5F852-E4AC-CE10-3776-FF156D67D879}"/>
                </a:ext>
              </a:extLst>
            </p:cNvPr>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918;p9">
              <a:extLst>
                <a:ext uri="{FF2B5EF4-FFF2-40B4-BE49-F238E27FC236}">
                  <a16:creationId xmlns:a16="http://schemas.microsoft.com/office/drawing/2014/main" id="{F649AD88-6F9A-9847-9F17-103F481A6118}"/>
                </a:ext>
              </a:extLst>
            </p:cNvPr>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919;p9">
              <a:extLst>
                <a:ext uri="{FF2B5EF4-FFF2-40B4-BE49-F238E27FC236}">
                  <a16:creationId xmlns:a16="http://schemas.microsoft.com/office/drawing/2014/main" id="{897A96F7-3100-878D-2586-F5D99653A29A}"/>
                </a:ext>
              </a:extLst>
            </p:cNvPr>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920;p9">
              <a:extLst>
                <a:ext uri="{FF2B5EF4-FFF2-40B4-BE49-F238E27FC236}">
                  <a16:creationId xmlns:a16="http://schemas.microsoft.com/office/drawing/2014/main" id="{D75502DC-3CCA-0814-89C0-0D5163B4F4AE}"/>
                </a:ext>
              </a:extLst>
            </p:cNvPr>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921;p9">
              <a:extLst>
                <a:ext uri="{FF2B5EF4-FFF2-40B4-BE49-F238E27FC236}">
                  <a16:creationId xmlns:a16="http://schemas.microsoft.com/office/drawing/2014/main" id="{05FD1A21-C0D2-6297-4E9F-6A28C9D9935C}"/>
                </a:ext>
              </a:extLst>
            </p:cNvPr>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922;p9">
              <a:extLst>
                <a:ext uri="{FF2B5EF4-FFF2-40B4-BE49-F238E27FC236}">
                  <a16:creationId xmlns:a16="http://schemas.microsoft.com/office/drawing/2014/main" id="{37FA40D2-F42B-01CC-1825-539923BB7929}"/>
                </a:ext>
              </a:extLst>
            </p:cNvPr>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923;p9">
              <a:extLst>
                <a:ext uri="{FF2B5EF4-FFF2-40B4-BE49-F238E27FC236}">
                  <a16:creationId xmlns:a16="http://schemas.microsoft.com/office/drawing/2014/main" id="{E5CE1275-904F-E863-6CFC-044283BBDF9A}"/>
                </a:ext>
              </a:extLst>
            </p:cNvPr>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924;p9">
              <a:extLst>
                <a:ext uri="{FF2B5EF4-FFF2-40B4-BE49-F238E27FC236}">
                  <a16:creationId xmlns:a16="http://schemas.microsoft.com/office/drawing/2014/main" id="{4CE153A0-A30F-CDF2-A8CC-CBD415C5D417}"/>
                </a:ext>
              </a:extLst>
            </p:cNvPr>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925;p9">
              <a:extLst>
                <a:ext uri="{FF2B5EF4-FFF2-40B4-BE49-F238E27FC236}">
                  <a16:creationId xmlns:a16="http://schemas.microsoft.com/office/drawing/2014/main" id="{129A926D-0BB4-53EA-2F87-97DEA31DE914}"/>
                </a:ext>
              </a:extLst>
            </p:cNvPr>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926;p9">
              <a:extLst>
                <a:ext uri="{FF2B5EF4-FFF2-40B4-BE49-F238E27FC236}">
                  <a16:creationId xmlns:a16="http://schemas.microsoft.com/office/drawing/2014/main" id="{A2ED4459-3B78-69DD-21DE-3D3458C1CD97}"/>
                </a:ext>
              </a:extLst>
            </p:cNvPr>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927;p9">
              <a:extLst>
                <a:ext uri="{FF2B5EF4-FFF2-40B4-BE49-F238E27FC236}">
                  <a16:creationId xmlns:a16="http://schemas.microsoft.com/office/drawing/2014/main" id="{18A74A43-0234-C1FF-E5D1-4D1F96D7DE26}"/>
                </a:ext>
              </a:extLst>
            </p:cNvPr>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928;p9">
              <a:extLst>
                <a:ext uri="{FF2B5EF4-FFF2-40B4-BE49-F238E27FC236}">
                  <a16:creationId xmlns:a16="http://schemas.microsoft.com/office/drawing/2014/main" id="{029BA25E-43F3-8542-104E-6006D4BD3EBB}"/>
                </a:ext>
              </a:extLst>
            </p:cNvPr>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929;p9">
              <a:extLst>
                <a:ext uri="{FF2B5EF4-FFF2-40B4-BE49-F238E27FC236}">
                  <a16:creationId xmlns:a16="http://schemas.microsoft.com/office/drawing/2014/main" id="{C2B66962-27EC-53F3-DFA8-97FDE1A92F95}"/>
                </a:ext>
              </a:extLst>
            </p:cNvPr>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930;p9">
              <a:extLst>
                <a:ext uri="{FF2B5EF4-FFF2-40B4-BE49-F238E27FC236}">
                  <a16:creationId xmlns:a16="http://schemas.microsoft.com/office/drawing/2014/main" id="{B2A88EBC-4A9A-8AB6-821C-228E0F61F159}"/>
                </a:ext>
              </a:extLst>
            </p:cNvPr>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931;p9">
              <a:extLst>
                <a:ext uri="{FF2B5EF4-FFF2-40B4-BE49-F238E27FC236}">
                  <a16:creationId xmlns:a16="http://schemas.microsoft.com/office/drawing/2014/main" id="{8511566A-4E6D-A784-F76D-9E4DD5F6707B}"/>
                </a:ext>
              </a:extLst>
            </p:cNvPr>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932;p9">
              <a:extLst>
                <a:ext uri="{FF2B5EF4-FFF2-40B4-BE49-F238E27FC236}">
                  <a16:creationId xmlns:a16="http://schemas.microsoft.com/office/drawing/2014/main" id="{FD568B61-2C19-1640-271B-5C1BF7EF4534}"/>
                </a:ext>
              </a:extLst>
            </p:cNvPr>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933;p9">
              <a:extLst>
                <a:ext uri="{FF2B5EF4-FFF2-40B4-BE49-F238E27FC236}">
                  <a16:creationId xmlns:a16="http://schemas.microsoft.com/office/drawing/2014/main" id="{6E9BCF17-1C6B-EFBB-E073-8A47E402946B}"/>
                </a:ext>
              </a:extLst>
            </p:cNvPr>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934;p9">
              <a:extLst>
                <a:ext uri="{FF2B5EF4-FFF2-40B4-BE49-F238E27FC236}">
                  <a16:creationId xmlns:a16="http://schemas.microsoft.com/office/drawing/2014/main" id="{DD6ABD36-C48F-70ED-CAC7-543B936E24FF}"/>
                </a:ext>
              </a:extLst>
            </p:cNvPr>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935;p9">
              <a:extLst>
                <a:ext uri="{FF2B5EF4-FFF2-40B4-BE49-F238E27FC236}">
                  <a16:creationId xmlns:a16="http://schemas.microsoft.com/office/drawing/2014/main" id="{3D667BA5-B616-68B3-BD21-3C298D547A7A}"/>
                </a:ext>
              </a:extLst>
            </p:cNvPr>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936;p9">
              <a:extLst>
                <a:ext uri="{FF2B5EF4-FFF2-40B4-BE49-F238E27FC236}">
                  <a16:creationId xmlns:a16="http://schemas.microsoft.com/office/drawing/2014/main" id="{B19470B2-5E62-46B1-193E-0F7E813321E6}"/>
                </a:ext>
              </a:extLst>
            </p:cNvPr>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937;p9">
              <a:extLst>
                <a:ext uri="{FF2B5EF4-FFF2-40B4-BE49-F238E27FC236}">
                  <a16:creationId xmlns:a16="http://schemas.microsoft.com/office/drawing/2014/main" id="{A1C2A63E-7411-ACFB-87B2-ADA308F1A2D4}"/>
                </a:ext>
              </a:extLst>
            </p:cNvPr>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938;p9">
              <a:extLst>
                <a:ext uri="{FF2B5EF4-FFF2-40B4-BE49-F238E27FC236}">
                  <a16:creationId xmlns:a16="http://schemas.microsoft.com/office/drawing/2014/main" id="{8E35E503-D783-AD84-A5C4-DCDF1C2DFD44}"/>
                </a:ext>
              </a:extLst>
            </p:cNvPr>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939;p9">
              <a:extLst>
                <a:ext uri="{FF2B5EF4-FFF2-40B4-BE49-F238E27FC236}">
                  <a16:creationId xmlns:a16="http://schemas.microsoft.com/office/drawing/2014/main" id="{AE825C6D-DC89-87C4-2FEF-55443BFDFBC7}"/>
                </a:ext>
              </a:extLst>
            </p:cNvPr>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940;p9">
              <a:extLst>
                <a:ext uri="{FF2B5EF4-FFF2-40B4-BE49-F238E27FC236}">
                  <a16:creationId xmlns:a16="http://schemas.microsoft.com/office/drawing/2014/main" id="{6FFCC320-4C37-0F8E-4AC4-D4141EC1FC66}"/>
                </a:ext>
              </a:extLst>
            </p:cNvPr>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941;p9">
              <a:extLst>
                <a:ext uri="{FF2B5EF4-FFF2-40B4-BE49-F238E27FC236}">
                  <a16:creationId xmlns:a16="http://schemas.microsoft.com/office/drawing/2014/main" id="{C61477FD-5D4A-8A48-2D85-AB65D3F81ED4}"/>
                </a:ext>
              </a:extLst>
            </p:cNvPr>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942;p9">
              <a:extLst>
                <a:ext uri="{FF2B5EF4-FFF2-40B4-BE49-F238E27FC236}">
                  <a16:creationId xmlns:a16="http://schemas.microsoft.com/office/drawing/2014/main" id="{05CC6BB9-EAFF-1695-301D-AB01160BCB75}"/>
                </a:ext>
              </a:extLst>
            </p:cNvPr>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943;p9">
              <a:extLst>
                <a:ext uri="{FF2B5EF4-FFF2-40B4-BE49-F238E27FC236}">
                  <a16:creationId xmlns:a16="http://schemas.microsoft.com/office/drawing/2014/main" id="{3FB81B90-AC0A-3135-6DA2-9049E27AF324}"/>
                </a:ext>
              </a:extLst>
            </p:cNvPr>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944;p9">
              <a:extLst>
                <a:ext uri="{FF2B5EF4-FFF2-40B4-BE49-F238E27FC236}">
                  <a16:creationId xmlns:a16="http://schemas.microsoft.com/office/drawing/2014/main" id="{FB46BB71-B67F-CC87-6752-A18A5866FA99}"/>
                </a:ext>
              </a:extLst>
            </p:cNvPr>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945;p9">
              <a:extLst>
                <a:ext uri="{FF2B5EF4-FFF2-40B4-BE49-F238E27FC236}">
                  <a16:creationId xmlns:a16="http://schemas.microsoft.com/office/drawing/2014/main" id="{3D162108-0014-FBD8-AF1B-FDDA8A70042A}"/>
                </a:ext>
              </a:extLst>
            </p:cNvPr>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946;p9">
              <a:extLst>
                <a:ext uri="{FF2B5EF4-FFF2-40B4-BE49-F238E27FC236}">
                  <a16:creationId xmlns:a16="http://schemas.microsoft.com/office/drawing/2014/main" id="{05F726F3-4212-25AA-9200-8B121DCFC37C}"/>
                </a:ext>
              </a:extLst>
            </p:cNvPr>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947;p9">
              <a:extLst>
                <a:ext uri="{FF2B5EF4-FFF2-40B4-BE49-F238E27FC236}">
                  <a16:creationId xmlns:a16="http://schemas.microsoft.com/office/drawing/2014/main" id="{41766B3D-5470-66CF-3CB5-ECE99883027A}"/>
                </a:ext>
              </a:extLst>
            </p:cNvPr>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948;p9">
              <a:extLst>
                <a:ext uri="{FF2B5EF4-FFF2-40B4-BE49-F238E27FC236}">
                  <a16:creationId xmlns:a16="http://schemas.microsoft.com/office/drawing/2014/main" id="{502EC5B1-4132-2513-FE24-361F9E7EAC5E}"/>
                </a:ext>
              </a:extLst>
            </p:cNvPr>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949;p9">
              <a:extLst>
                <a:ext uri="{FF2B5EF4-FFF2-40B4-BE49-F238E27FC236}">
                  <a16:creationId xmlns:a16="http://schemas.microsoft.com/office/drawing/2014/main" id="{7948AC23-C342-0294-82DA-6DE198B7DF5E}"/>
                </a:ext>
              </a:extLst>
            </p:cNvPr>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950;p9">
              <a:extLst>
                <a:ext uri="{FF2B5EF4-FFF2-40B4-BE49-F238E27FC236}">
                  <a16:creationId xmlns:a16="http://schemas.microsoft.com/office/drawing/2014/main" id="{F516B27C-036E-8D58-E0FC-6473CB7A4793}"/>
                </a:ext>
              </a:extLst>
            </p:cNvPr>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951;p9">
              <a:extLst>
                <a:ext uri="{FF2B5EF4-FFF2-40B4-BE49-F238E27FC236}">
                  <a16:creationId xmlns:a16="http://schemas.microsoft.com/office/drawing/2014/main" id="{D89D4005-1273-8527-5595-9EFB87510B83}"/>
                </a:ext>
              </a:extLst>
            </p:cNvPr>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952;p9">
              <a:extLst>
                <a:ext uri="{FF2B5EF4-FFF2-40B4-BE49-F238E27FC236}">
                  <a16:creationId xmlns:a16="http://schemas.microsoft.com/office/drawing/2014/main" id="{1F8C4DEA-D821-4C57-B3C1-0989A84E98AC}"/>
                </a:ext>
              </a:extLst>
            </p:cNvPr>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953;p9">
              <a:extLst>
                <a:ext uri="{FF2B5EF4-FFF2-40B4-BE49-F238E27FC236}">
                  <a16:creationId xmlns:a16="http://schemas.microsoft.com/office/drawing/2014/main" id="{0A538B36-BD7E-CC26-315F-24985BD59B79}"/>
                </a:ext>
              </a:extLst>
            </p:cNvPr>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954;p9">
              <a:extLst>
                <a:ext uri="{FF2B5EF4-FFF2-40B4-BE49-F238E27FC236}">
                  <a16:creationId xmlns:a16="http://schemas.microsoft.com/office/drawing/2014/main" id="{6A1B5F5C-B148-C5F4-C056-0FA75E4B0FF6}"/>
                </a:ext>
              </a:extLst>
            </p:cNvPr>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955;p9">
              <a:extLst>
                <a:ext uri="{FF2B5EF4-FFF2-40B4-BE49-F238E27FC236}">
                  <a16:creationId xmlns:a16="http://schemas.microsoft.com/office/drawing/2014/main" id="{A6687284-D508-C5C9-4699-4CF632ADD675}"/>
                </a:ext>
              </a:extLst>
            </p:cNvPr>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956;p9">
              <a:extLst>
                <a:ext uri="{FF2B5EF4-FFF2-40B4-BE49-F238E27FC236}">
                  <a16:creationId xmlns:a16="http://schemas.microsoft.com/office/drawing/2014/main" id="{5614226A-F377-0C5A-241F-A5A4E8702801}"/>
                </a:ext>
              </a:extLst>
            </p:cNvPr>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957;p9">
              <a:extLst>
                <a:ext uri="{FF2B5EF4-FFF2-40B4-BE49-F238E27FC236}">
                  <a16:creationId xmlns:a16="http://schemas.microsoft.com/office/drawing/2014/main" id="{4C87162C-350F-35A9-5A02-4B2BCA3520A2}"/>
                </a:ext>
              </a:extLst>
            </p:cNvPr>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958;p9">
              <a:extLst>
                <a:ext uri="{FF2B5EF4-FFF2-40B4-BE49-F238E27FC236}">
                  <a16:creationId xmlns:a16="http://schemas.microsoft.com/office/drawing/2014/main" id="{2C23833B-31E8-8FE9-1315-06A034C755AC}"/>
                </a:ext>
              </a:extLst>
            </p:cNvPr>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959;p9">
              <a:extLst>
                <a:ext uri="{FF2B5EF4-FFF2-40B4-BE49-F238E27FC236}">
                  <a16:creationId xmlns:a16="http://schemas.microsoft.com/office/drawing/2014/main" id="{9C4EF8AD-F4E0-FD36-2140-71BFC9BA26AF}"/>
                </a:ext>
              </a:extLst>
            </p:cNvPr>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960;p9">
              <a:extLst>
                <a:ext uri="{FF2B5EF4-FFF2-40B4-BE49-F238E27FC236}">
                  <a16:creationId xmlns:a16="http://schemas.microsoft.com/office/drawing/2014/main" id="{935ED739-720D-051A-47C1-1A399D4C740D}"/>
                </a:ext>
              </a:extLst>
            </p:cNvPr>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5961;p9">
              <a:extLst>
                <a:ext uri="{FF2B5EF4-FFF2-40B4-BE49-F238E27FC236}">
                  <a16:creationId xmlns:a16="http://schemas.microsoft.com/office/drawing/2014/main" id="{23027F48-F2F0-84EE-B444-996A4F3C9F0D}"/>
                </a:ext>
              </a:extLst>
            </p:cNvPr>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5962;p9">
              <a:extLst>
                <a:ext uri="{FF2B5EF4-FFF2-40B4-BE49-F238E27FC236}">
                  <a16:creationId xmlns:a16="http://schemas.microsoft.com/office/drawing/2014/main" id="{EBD449C1-1CA0-3F45-4A39-26CC867BC8B7}"/>
                </a:ext>
              </a:extLst>
            </p:cNvPr>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5963;p9">
              <a:extLst>
                <a:ext uri="{FF2B5EF4-FFF2-40B4-BE49-F238E27FC236}">
                  <a16:creationId xmlns:a16="http://schemas.microsoft.com/office/drawing/2014/main" id="{5DF60716-F804-FC88-8D9D-D07E4EFE6652}"/>
                </a:ext>
              </a:extLst>
            </p:cNvPr>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5964;p9">
              <a:extLst>
                <a:ext uri="{FF2B5EF4-FFF2-40B4-BE49-F238E27FC236}">
                  <a16:creationId xmlns:a16="http://schemas.microsoft.com/office/drawing/2014/main" id="{52A57FCB-4E46-A8FB-124D-A3DF78752367}"/>
                </a:ext>
              </a:extLst>
            </p:cNvPr>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5965;p9">
              <a:extLst>
                <a:ext uri="{FF2B5EF4-FFF2-40B4-BE49-F238E27FC236}">
                  <a16:creationId xmlns:a16="http://schemas.microsoft.com/office/drawing/2014/main" id="{4550F4C5-BC01-9A8E-53C9-46CFE985F551}"/>
                </a:ext>
              </a:extLst>
            </p:cNvPr>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5966;p9">
              <a:extLst>
                <a:ext uri="{FF2B5EF4-FFF2-40B4-BE49-F238E27FC236}">
                  <a16:creationId xmlns:a16="http://schemas.microsoft.com/office/drawing/2014/main" id="{AE0C1B49-C974-B11C-8BC7-1F523F5D9FE7}"/>
                </a:ext>
              </a:extLst>
            </p:cNvPr>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5967;p9">
              <a:extLst>
                <a:ext uri="{FF2B5EF4-FFF2-40B4-BE49-F238E27FC236}">
                  <a16:creationId xmlns:a16="http://schemas.microsoft.com/office/drawing/2014/main" id="{F309B66B-AC08-5B67-2E69-6861FA3C26B0}"/>
                </a:ext>
              </a:extLst>
            </p:cNvPr>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5968;p9">
              <a:extLst>
                <a:ext uri="{FF2B5EF4-FFF2-40B4-BE49-F238E27FC236}">
                  <a16:creationId xmlns:a16="http://schemas.microsoft.com/office/drawing/2014/main" id="{0D139B7F-4EB8-FC68-D48A-D153BC9D442B}"/>
                </a:ext>
              </a:extLst>
            </p:cNvPr>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5969;p9">
              <a:extLst>
                <a:ext uri="{FF2B5EF4-FFF2-40B4-BE49-F238E27FC236}">
                  <a16:creationId xmlns:a16="http://schemas.microsoft.com/office/drawing/2014/main" id="{81D646A7-397A-C382-2AED-E649B2CF5638}"/>
                </a:ext>
              </a:extLst>
            </p:cNvPr>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5970;p9">
              <a:extLst>
                <a:ext uri="{FF2B5EF4-FFF2-40B4-BE49-F238E27FC236}">
                  <a16:creationId xmlns:a16="http://schemas.microsoft.com/office/drawing/2014/main" id="{74DA0073-465D-EF49-924B-CAA2BBA93189}"/>
                </a:ext>
              </a:extLst>
            </p:cNvPr>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5971;p9">
              <a:extLst>
                <a:ext uri="{FF2B5EF4-FFF2-40B4-BE49-F238E27FC236}">
                  <a16:creationId xmlns:a16="http://schemas.microsoft.com/office/drawing/2014/main" id="{5BC4ABD4-DC5D-4344-0DAA-A6763CCF6DC5}"/>
                </a:ext>
              </a:extLst>
            </p:cNvPr>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5972;p9">
              <a:extLst>
                <a:ext uri="{FF2B5EF4-FFF2-40B4-BE49-F238E27FC236}">
                  <a16:creationId xmlns:a16="http://schemas.microsoft.com/office/drawing/2014/main" id="{25453F46-EC4F-8A55-EB40-8DF8CA04164B}"/>
                </a:ext>
              </a:extLst>
            </p:cNvPr>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5973;p9">
              <a:extLst>
                <a:ext uri="{FF2B5EF4-FFF2-40B4-BE49-F238E27FC236}">
                  <a16:creationId xmlns:a16="http://schemas.microsoft.com/office/drawing/2014/main" id="{84F404D7-560F-CF08-60C2-9C2FB9FDBF6C}"/>
                </a:ext>
              </a:extLst>
            </p:cNvPr>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5974;p9">
              <a:extLst>
                <a:ext uri="{FF2B5EF4-FFF2-40B4-BE49-F238E27FC236}">
                  <a16:creationId xmlns:a16="http://schemas.microsoft.com/office/drawing/2014/main" id="{57824FE9-71F5-ECE5-507C-83E5699D0D70}"/>
                </a:ext>
              </a:extLst>
            </p:cNvPr>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5975;p9">
              <a:extLst>
                <a:ext uri="{FF2B5EF4-FFF2-40B4-BE49-F238E27FC236}">
                  <a16:creationId xmlns:a16="http://schemas.microsoft.com/office/drawing/2014/main" id="{7B09B3CB-D15B-06B6-D140-60C81C8C1102}"/>
                </a:ext>
              </a:extLst>
            </p:cNvPr>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5976;p9">
              <a:extLst>
                <a:ext uri="{FF2B5EF4-FFF2-40B4-BE49-F238E27FC236}">
                  <a16:creationId xmlns:a16="http://schemas.microsoft.com/office/drawing/2014/main" id="{C82569B7-0AFA-030C-E1D7-14553583AD35}"/>
                </a:ext>
              </a:extLst>
            </p:cNvPr>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5977;p9">
              <a:extLst>
                <a:ext uri="{FF2B5EF4-FFF2-40B4-BE49-F238E27FC236}">
                  <a16:creationId xmlns:a16="http://schemas.microsoft.com/office/drawing/2014/main" id="{93823486-8F86-A5C9-D5B2-C78A329AF774}"/>
                </a:ext>
              </a:extLst>
            </p:cNvPr>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5978;p9">
              <a:extLst>
                <a:ext uri="{FF2B5EF4-FFF2-40B4-BE49-F238E27FC236}">
                  <a16:creationId xmlns:a16="http://schemas.microsoft.com/office/drawing/2014/main" id="{74BDC9A3-7D4F-7DF1-C7B4-C8D75BD8DA7C}"/>
                </a:ext>
              </a:extLst>
            </p:cNvPr>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5979;p9">
              <a:extLst>
                <a:ext uri="{FF2B5EF4-FFF2-40B4-BE49-F238E27FC236}">
                  <a16:creationId xmlns:a16="http://schemas.microsoft.com/office/drawing/2014/main" id="{E89CBD1D-7355-6FBD-5355-EC815DDE016D}"/>
                </a:ext>
              </a:extLst>
            </p:cNvPr>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5980;p9">
              <a:extLst>
                <a:ext uri="{FF2B5EF4-FFF2-40B4-BE49-F238E27FC236}">
                  <a16:creationId xmlns:a16="http://schemas.microsoft.com/office/drawing/2014/main" id="{3DF720BD-2E84-B77E-F7EB-2BEB640EF72E}"/>
                </a:ext>
              </a:extLst>
            </p:cNvPr>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5981;p9">
              <a:extLst>
                <a:ext uri="{FF2B5EF4-FFF2-40B4-BE49-F238E27FC236}">
                  <a16:creationId xmlns:a16="http://schemas.microsoft.com/office/drawing/2014/main" id="{707E3BBA-5C67-EDA5-2FF6-553280E6B9D8}"/>
                </a:ext>
              </a:extLst>
            </p:cNvPr>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5982;p9">
              <a:extLst>
                <a:ext uri="{FF2B5EF4-FFF2-40B4-BE49-F238E27FC236}">
                  <a16:creationId xmlns:a16="http://schemas.microsoft.com/office/drawing/2014/main" id="{180B3BF7-17A0-4D29-3BEF-E15450E16B37}"/>
                </a:ext>
              </a:extLst>
            </p:cNvPr>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5983;p9">
              <a:extLst>
                <a:ext uri="{FF2B5EF4-FFF2-40B4-BE49-F238E27FC236}">
                  <a16:creationId xmlns:a16="http://schemas.microsoft.com/office/drawing/2014/main" id="{0EE4AF85-B926-5CBC-BD11-6996301B02D3}"/>
                </a:ext>
              </a:extLst>
            </p:cNvPr>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5984;p9">
              <a:extLst>
                <a:ext uri="{FF2B5EF4-FFF2-40B4-BE49-F238E27FC236}">
                  <a16:creationId xmlns:a16="http://schemas.microsoft.com/office/drawing/2014/main" id="{92B1D38E-ACCB-FA10-2496-C192F7D596C9}"/>
                </a:ext>
              </a:extLst>
            </p:cNvPr>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5985;p9">
              <a:extLst>
                <a:ext uri="{FF2B5EF4-FFF2-40B4-BE49-F238E27FC236}">
                  <a16:creationId xmlns:a16="http://schemas.microsoft.com/office/drawing/2014/main" id="{4D660872-9817-47D1-AC57-A7EAF2243F60}"/>
                </a:ext>
              </a:extLst>
            </p:cNvPr>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5986;p9">
              <a:extLst>
                <a:ext uri="{FF2B5EF4-FFF2-40B4-BE49-F238E27FC236}">
                  <a16:creationId xmlns:a16="http://schemas.microsoft.com/office/drawing/2014/main" id="{4C1A59D3-FC3B-4A4A-D9A1-C8F65E94FF4E}"/>
                </a:ext>
              </a:extLst>
            </p:cNvPr>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5987;p9">
              <a:extLst>
                <a:ext uri="{FF2B5EF4-FFF2-40B4-BE49-F238E27FC236}">
                  <a16:creationId xmlns:a16="http://schemas.microsoft.com/office/drawing/2014/main" id="{02D841D7-A8EA-A3B4-E92D-304BC72388E4}"/>
                </a:ext>
              </a:extLst>
            </p:cNvPr>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5988;p9">
              <a:extLst>
                <a:ext uri="{FF2B5EF4-FFF2-40B4-BE49-F238E27FC236}">
                  <a16:creationId xmlns:a16="http://schemas.microsoft.com/office/drawing/2014/main" id="{24B74C55-7A14-C10F-0635-61A64843F3F1}"/>
                </a:ext>
              </a:extLst>
            </p:cNvPr>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5989;p9">
              <a:extLst>
                <a:ext uri="{FF2B5EF4-FFF2-40B4-BE49-F238E27FC236}">
                  <a16:creationId xmlns:a16="http://schemas.microsoft.com/office/drawing/2014/main" id="{F3759176-1A5E-D5EE-25AD-BFC77C84BC0F}"/>
                </a:ext>
              </a:extLst>
            </p:cNvPr>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5990;p9">
              <a:extLst>
                <a:ext uri="{FF2B5EF4-FFF2-40B4-BE49-F238E27FC236}">
                  <a16:creationId xmlns:a16="http://schemas.microsoft.com/office/drawing/2014/main" id="{A4733417-0ED4-0F8D-A47F-48E8D70EABC5}"/>
                </a:ext>
              </a:extLst>
            </p:cNvPr>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5991;p9">
              <a:extLst>
                <a:ext uri="{FF2B5EF4-FFF2-40B4-BE49-F238E27FC236}">
                  <a16:creationId xmlns:a16="http://schemas.microsoft.com/office/drawing/2014/main" id="{2A0ECDD1-AE91-7DEA-9785-5F4037CB55DB}"/>
                </a:ext>
              </a:extLst>
            </p:cNvPr>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5992;p9">
              <a:extLst>
                <a:ext uri="{FF2B5EF4-FFF2-40B4-BE49-F238E27FC236}">
                  <a16:creationId xmlns:a16="http://schemas.microsoft.com/office/drawing/2014/main" id="{4F864E86-61BB-A8E7-80DE-C9CA2D4DB661}"/>
                </a:ext>
              </a:extLst>
            </p:cNvPr>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5993;p9">
              <a:extLst>
                <a:ext uri="{FF2B5EF4-FFF2-40B4-BE49-F238E27FC236}">
                  <a16:creationId xmlns:a16="http://schemas.microsoft.com/office/drawing/2014/main" id="{3D2E184F-6698-AB3A-92C8-473D024D45BB}"/>
                </a:ext>
              </a:extLst>
            </p:cNvPr>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5994;p9">
              <a:extLst>
                <a:ext uri="{FF2B5EF4-FFF2-40B4-BE49-F238E27FC236}">
                  <a16:creationId xmlns:a16="http://schemas.microsoft.com/office/drawing/2014/main" id="{F778D71D-FAF2-EBDC-A59A-CE597BA99885}"/>
                </a:ext>
              </a:extLst>
            </p:cNvPr>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5995;p9">
              <a:extLst>
                <a:ext uri="{FF2B5EF4-FFF2-40B4-BE49-F238E27FC236}">
                  <a16:creationId xmlns:a16="http://schemas.microsoft.com/office/drawing/2014/main" id="{35BBEA43-EA10-A410-2469-E0F9424B7DCC}"/>
                </a:ext>
              </a:extLst>
            </p:cNvPr>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5996;p9">
              <a:extLst>
                <a:ext uri="{FF2B5EF4-FFF2-40B4-BE49-F238E27FC236}">
                  <a16:creationId xmlns:a16="http://schemas.microsoft.com/office/drawing/2014/main" id="{BC1CE641-B20B-5FA7-433C-465D23A8D79A}"/>
                </a:ext>
              </a:extLst>
            </p:cNvPr>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5997;p9">
              <a:extLst>
                <a:ext uri="{FF2B5EF4-FFF2-40B4-BE49-F238E27FC236}">
                  <a16:creationId xmlns:a16="http://schemas.microsoft.com/office/drawing/2014/main" id="{8DF146C6-55A6-CC88-258C-CC0E11809173}"/>
                </a:ext>
              </a:extLst>
            </p:cNvPr>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5998;p9">
              <a:extLst>
                <a:ext uri="{FF2B5EF4-FFF2-40B4-BE49-F238E27FC236}">
                  <a16:creationId xmlns:a16="http://schemas.microsoft.com/office/drawing/2014/main" id="{6A30E1D7-782C-77DA-DCB9-AB1499DC9F11}"/>
                </a:ext>
              </a:extLst>
            </p:cNvPr>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5999;p9">
              <a:extLst>
                <a:ext uri="{FF2B5EF4-FFF2-40B4-BE49-F238E27FC236}">
                  <a16:creationId xmlns:a16="http://schemas.microsoft.com/office/drawing/2014/main" id="{E006026C-A5DD-DCBF-BE76-0E0F1554AD08}"/>
                </a:ext>
              </a:extLst>
            </p:cNvPr>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6000;p9">
              <a:extLst>
                <a:ext uri="{FF2B5EF4-FFF2-40B4-BE49-F238E27FC236}">
                  <a16:creationId xmlns:a16="http://schemas.microsoft.com/office/drawing/2014/main" id="{41B81C85-9FA7-5F77-B952-9F4C6FC9708F}"/>
                </a:ext>
              </a:extLst>
            </p:cNvPr>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6001;p9">
              <a:extLst>
                <a:ext uri="{FF2B5EF4-FFF2-40B4-BE49-F238E27FC236}">
                  <a16:creationId xmlns:a16="http://schemas.microsoft.com/office/drawing/2014/main" id="{F327B825-3AB4-2DF5-4361-22D544ADE75E}"/>
                </a:ext>
              </a:extLst>
            </p:cNvPr>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6002;p9">
              <a:extLst>
                <a:ext uri="{FF2B5EF4-FFF2-40B4-BE49-F238E27FC236}">
                  <a16:creationId xmlns:a16="http://schemas.microsoft.com/office/drawing/2014/main" id="{64C46731-558F-BB76-2F93-22D5D1E415D8}"/>
                </a:ext>
              </a:extLst>
            </p:cNvPr>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6003;p9">
              <a:extLst>
                <a:ext uri="{FF2B5EF4-FFF2-40B4-BE49-F238E27FC236}">
                  <a16:creationId xmlns:a16="http://schemas.microsoft.com/office/drawing/2014/main" id="{E007E12E-7548-A000-C3A5-C25962597A0A}"/>
                </a:ext>
              </a:extLst>
            </p:cNvPr>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6004;p9">
              <a:extLst>
                <a:ext uri="{FF2B5EF4-FFF2-40B4-BE49-F238E27FC236}">
                  <a16:creationId xmlns:a16="http://schemas.microsoft.com/office/drawing/2014/main" id="{CB4C2AE5-B19F-22F9-3A2D-3525AA250419}"/>
                </a:ext>
              </a:extLst>
            </p:cNvPr>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6005;p9">
              <a:extLst>
                <a:ext uri="{FF2B5EF4-FFF2-40B4-BE49-F238E27FC236}">
                  <a16:creationId xmlns:a16="http://schemas.microsoft.com/office/drawing/2014/main" id="{392F498B-919D-6EE9-59C4-B637EB1BD55F}"/>
                </a:ext>
              </a:extLst>
            </p:cNvPr>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6006;p9">
              <a:extLst>
                <a:ext uri="{FF2B5EF4-FFF2-40B4-BE49-F238E27FC236}">
                  <a16:creationId xmlns:a16="http://schemas.microsoft.com/office/drawing/2014/main" id="{25E8F4B9-A8F0-AF4E-64D0-60B83B48A7EE}"/>
                </a:ext>
              </a:extLst>
            </p:cNvPr>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6007;p9">
              <a:extLst>
                <a:ext uri="{FF2B5EF4-FFF2-40B4-BE49-F238E27FC236}">
                  <a16:creationId xmlns:a16="http://schemas.microsoft.com/office/drawing/2014/main" id="{B4C7C014-1B70-CD6D-16A7-BD2F2FEE11C3}"/>
                </a:ext>
              </a:extLst>
            </p:cNvPr>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6008;p9">
              <a:extLst>
                <a:ext uri="{FF2B5EF4-FFF2-40B4-BE49-F238E27FC236}">
                  <a16:creationId xmlns:a16="http://schemas.microsoft.com/office/drawing/2014/main" id="{09EFA2FE-349E-A71E-F50F-31753D59EBEA}"/>
                </a:ext>
              </a:extLst>
            </p:cNvPr>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6009;p9">
              <a:extLst>
                <a:ext uri="{FF2B5EF4-FFF2-40B4-BE49-F238E27FC236}">
                  <a16:creationId xmlns:a16="http://schemas.microsoft.com/office/drawing/2014/main" id="{9DF0F211-7B99-A805-42A7-E851BE2E48BE}"/>
                </a:ext>
              </a:extLst>
            </p:cNvPr>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6010;p9">
              <a:extLst>
                <a:ext uri="{FF2B5EF4-FFF2-40B4-BE49-F238E27FC236}">
                  <a16:creationId xmlns:a16="http://schemas.microsoft.com/office/drawing/2014/main" id="{78473969-A864-0329-BD4D-5C28C7959AD0}"/>
                </a:ext>
              </a:extLst>
            </p:cNvPr>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6011;p9">
              <a:extLst>
                <a:ext uri="{FF2B5EF4-FFF2-40B4-BE49-F238E27FC236}">
                  <a16:creationId xmlns:a16="http://schemas.microsoft.com/office/drawing/2014/main" id="{55139FD5-7FC3-419F-C1D5-43BCF69F5D06}"/>
                </a:ext>
              </a:extLst>
            </p:cNvPr>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6012;p9">
              <a:extLst>
                <a:ext uri="{FF2B5EF4-FFF2-40B4-BE49-F238E27FC236}">
                  <a16:creationId xmlns:a16="http://schemas.microsoft.com/office/drawing/2014/main" id="{05A900FE-3ED8-82D6-934D-587E07593F71}"/>
                </a:ext>
              </a:extLst>
            </p:cNvPr>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6013;p9">
              <a:extLst>
                <a:ext uri="{FF2B5EF4-FFF2-40B4-BE49-F238E27FC236}">
                  <a16:creationId xmlns:a16="http://schemas.microsoft.com/office/drawing/2014/main" id="{191356ED-6B67-AF6D-E493-516F61B002C8}"/>
                </a:ext>
              </a:extLst>
            </p:cNvPr>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6014;p9">
              <a:extLst>
                <a:ext uri="{FF2B5EF4-FFF2-40B4-BE49-F238E27FC236}">
                  <a16:creationId xmlns:a16="http://schemas.microsoft.com/office/drawing/2014/main" id="{5D2F635D-F83E-3695-1C88-ED9CF5617CFB}"/>
                </a:ext>
              </a:extLst>
            </p:cNvPr>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6015;p9">
              <a:extLst>
                <a:ext uri="{FF2B5EF4-FFF2-40B4-BE49-F238E27FC236}">
                  <a16:creationId xmlns:a16="http://schemas.microsoft.com/office/drawing/2014/main" id="{C960DFB2-EB8D-246E-025F-3DEF1F73B1AC}"/>
                </a:ext>
              </a:extLst>
            </p:cNvPr>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6016;p9">
              <a:extLst>
                <a:ext uri="{FF2B5EF4-FFF2-40B4-BE49-F238E27FC236}">
                  <a16:creationId xmlns:a16="http://schemas.microsoft.com/office/drawing/2014/main" id="{4CBEB450-64FE-D18E-F3C4-D2223D017273}"/>
                </a:ext>
              </a:extLst>
            </p:cNvPr>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6017;p9">
              <a:extLst>
                <a:ext uri="{FF2B5EF4-FFF2-40B4-BE49-F238E27FC236}">
                  <a16:creationId xmlns:a16="http://schemas.microsoft.com/office/drawing/2014/main" id="{24CCB8E4-EA38-6EAC-94BE-39562B353948}"/>
                </a:ext>
              </a:extLst>
            </p:cNvPr>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6018;p9">
              <a:extLst>
                <a:ext uri="{FF2B5EF4-FFF2-40B4-BE49-F238E27FC236}">
                  <a16:creationId xmlns:a16="http://schemas.microsoft.com/office/drawing/2014/main" id="{4DD144CB-2F7B-8523-ACCE-C10D823D8AF9}"/>
                </a:ext>
              </a:extLst>
            </p:cNvPr>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6019;p9">
              <a:extLst>
                <a:ext uri="{FF2B5EF4-FFF2-40B4-BE49-F238E27FC236}">
                  <a16:creationId xmlns:a16="http://schemas.microsoft.com/office/drawing/2014/main" id="{B9855EB5-A07B-8363-6634-B839BA3A0BEF}"/>
                </a:ext>
              </a:extLst>
            </p:cNvPr>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6020;p9">
              <a:extLst>
                <a:ext uri="{FF2B5EF4-FFF2-40B4-BE49-F238E27FC236}">
                  <a16:creationId xmlns:a16="http://schemas.microsoft.com/office/drawing/2014/main" id="{C6AC7A8C-168C-BD17-7BB5-777303690062}"/>
                </a:ext>
              </a:extLst>
            </p:cNvPr>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6021;p9">
              <a:extLst>
                <a:ext uri="{FF2B5EF4-FFF2-40B4-BE49-F238E27FC236}">
                  <a16:creationId xmlns:a16="http://schemas.microsoft.com/office/drawing/2014/main" id="{0126C72B-2046-3F76-F9BF-32BA318CBE1D}"/>
                </a:ext>
              </a:extLst>
            </p:cNvPr>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6022;p9">
              <a:extLst>
                <a:ext uri="{FF2B5EF4-FFF2-40B4-BE49-F238E27FC236}">
                  <a16:creationId xmlns:a16="http://schemas.microsoft.com/office/drawing/2014/main" id="{D131355C-5C18-4B34-5358-35EFE3D8EC68}"/>
                </a:ext>
              </a:extLst>
            </p:cNvPr>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6023;p9">
              <a:extLst>
                <a:ext uri="{FF2B5EF4-FFF2-40B4-BE49-F238E27FC236}">
                  <a16:creationId xmlns:a16="http://schemas.microsoft.com/office/drawing/2014/main" id="{9960691E-8301-1009-6E56-B952D3DAB49B}"/>
                </a:ext>
              </a:extLst>
            </p:cNvPr>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6024;p9">
              <a:extLst>
                <a:ext uri="{FF2B5EF4-FFF2-40B4-BE49-F238E27FC236}">
                  <a16:creationId xmlns:a16="http://schemas.microsoft.com/office/drawing/2014/main" id="{A99CD84E-EC8C-A601-490F-CB1055DF6DD2}"/>
                </a:ext>
              </a:extLst>
            </p:cNvPr>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6025;p9">
              <a:extLst>
                <a:ext uri="{FF2B5EF4-FFF2-40B4-BE49-F238E27FC236}">
                  <a16:creationId xmlns:a16="http://schemas.microsoft.com/office/drawing/2014/main" id="{729A9F04-E96D-48E2-2973-8855144A828D}"/>
                </a:ext>
              </a:extLst>
            </p:cNvPr>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6026;p9">
              <a:extLst>
                <a:ext uri="{FF2B5EF4-FFF2-40B4-BE49-F238E27FC236}">
                  <a16:creationId xmlns:a16="http://schemas.microsoft.com/office/drawing/2014/main" id="{9C0D9EAF-25BC-7F8C-27D9-225B0A23F5BA}"/>
                </a:ext>
              </a:extLst>
            </p:cNvPr>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6027;p9">
              <a:extLst>
                <a:ext uri="{FF2B5EF4-FFF2-40B4-BE49-F238E27FC236}">
                  <a16:creationId xmlns:a16="http://schemas.microsoft.com/office/drawing/2014/main" id="{6F2BD61A-47E0-F891-DA39-80A09B2269B2}"/>
                </a:ext>
              </a:extLst>
            </p:cNvPr>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6028;p9">
              <a:extLst>
                <a:ext uri="{FF2B5EF4-FFF2-40B4-BE49-F238E27FC236}">
                  <a16:creationId xmlns:a16="http://schemas.microsoft.com/office/drawing/2014/main" id="{45DD8F8E-CC92-F291-5BB4-C4F30F91422F}"/>
                </a:ext>
              </a:extLst>
            </p:cNvPr>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6029;p9">
              <a:extLst>
                <a:ext uri="{FF2B5EF4-FFF2-40B4-BE49-F238E27FC236}">
                  <a16:creationId xmlns:a16="http://schemas.microsoft.com/office/drawing/2014/main" id="{F75EAECA-A69E-391C-E709-0E392FFC86F3}"/>
                </a:ext>
              </a:extLst>
            </p:cNvPr>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6030;p9">
              <a:extLst>
                <a:ext uri="{FF2B5EF4-FFF2-40B4-BE49-F238E27FC236}">
                  <a16:creationId xmlns:a16="http://schemas.microsoft.com/office/drawing/2014/main" id="{63B54D84-B7A1-31AA-8A8C-96988F85F577}"/>
                </a:ext>
              </a:extLst>
            </p:cNvPr>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6031;p9">
              <a:extLst>
                <a:ext uri="{FF2B5EF4-FFF2-40B4-BE49-F238E27FC236}">
                  <a16:creationId xmlns:a16="http://schemas.microsoft.com/office/drawing/2014/main" id="{8A3044E3-EE7F-E204-78D9-D1DE1E518B9B}"/>
                </a:ext>
              </a:extLst>
            </p:cNvPr>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6032;p9">
              <a:extLst>
                <a:ext uri="{FF2B5EF4-FFF2-40B4-BE49-F238E27FC236}">
                  <a16:creationId xmlns:a16="http://schemas.microsoft.com/office/drawing/2014/main" id="{169CEBCC-D8F8-A75D-05A8-ABB4D48D974B}"/>
                </a:ext>
              </a:extLst>
            </p:cNvPr>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6033;p9">
              <a:extLst>
                <a:ext uri="{FF2B5EF4-FFF2-40B4-BE49-F238E27FC236}">
                  <a16:creationId xmlns:a16="http://schemas.microsoft.com/office/drawing/2014/main" id="{0B8D3744-9B08-02AA-7F57-DB37BF46AADE}"/>
                </a:ext>
              </a:extLst>
            </p:cNvPr>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6034;p9">
              <a:extLst>
                <a:ext uri="{FF2B5EF4-FFF2-40B4-BE49-F238E27FC236}">
                  <a16:creationId xmlns:a16="http://schemas.microsoft.com/office/drawing/2014/main" id="{1E91F6AA-F276-1A46-EDDD-987A8C9CFA12}"/>
                </a:ext>
              </a:extLst>
            </p:cNvPr>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6035;p9">
              <a:extLst>
                <a:ext uri="{FF2B5EF4-FFF2-40B4-BE49-F238E27FC236}">
                  <a16:creationId xmlns:a16="http://schemas.microsoft.com/office/drawing/2014/main" id="{C63E389D-7A48-DE12-DC55-0099D97C9857}"/>
                </a:ext>
              </a:extLst>
            </p:cNvPr>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6036;p9">
              <a:extLst>
                <a:ext uri="{FF2B5EF4-FFF2-40B4-BE49-F238E27FC236}">
                  <a16:creationId xmlns:a16="http://schemas.microsoft.com/office/drawing/2014/main" id="{E3550C7F-2D0B-283E-C86B-5FEF161F76B4}"/>
                </a:ext>
              </a:extLst>
            </p:cNvPr>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6037;p9">
              <a:extLst>
                <a:ext uri="{FF2B5EF4-FFF2-40B4-BE49-F238E27FC236}">
                  <a16:creationId xmlns:a16="http://schemas.microsoft.com/office/drawing/2014/main" id="{E5D867B5-393B-3A71-2D29-02F6B5A421CA}"/>
                </a:ext>
              </a:extLst>
            </p:cNvPr>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6038;p9">
              <a:extLst>
                <a:ext uri="{FF2B5EF4-FFF2-40B4-BE49-F238E27FC236}">
                  <a16:creationId xmlns:a16="http://schemas.microsoft.com/office/drawing/2014/main" id="{42CE158B-0FF3-51B7-6685-968FA3997DDB}"/>
                </a:ext>
              </a:extLst>
            </p:cNvPr>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6039;p9">
              <a:extLst>
                <a:ext uri="{FF2B5EF4-FFF2-40B4-BE49-F238E27FC236}">
                  <a16:creationId xmlns:a16="http://schemas.microsoft.com/office/drawing/2014/main" id="{4445B87A-928F-F86D-BAB7-02733017EFA4}"/>
                </a:ext>
              </a:extLst>
            </p:cNvPr>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6040;p9">
              <a:extLst>
                <a:ext uri="{FF2B5EF4-FFF2-40B4-BE49-F238E27FC236}">
                  <a16:creationId xmlns:a16="http://schemas.microsoft.com/office/drawing/2014/main" id="{BA358E95-14B4-AF73-BDCF-AEFC92629BEC}"/>
                </a:ext>
              </a:extLst>
            </p:cNvPr>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6041;p9">
              <a:extLst>
                <a:ext uri="{FF2B5EF4-FFF2-40B4-BE49-F238E27FC236}">
                  <a16:creationId xmlns:a16="http://schemas.microsoft.com/office/drawing/2014/main" id="{B5CA1A6C-756E-6739-0E13-7F2E2EA3A93F}"/>
                </a:ext>
              </a:extLst>
            </p:cNvPr>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6042;p9">
              <a:extLst>
                <a:ext uri="{FF2B5EF4-FFF2-40B4-BE49-F238E27FC236}">
                  <a16:creationId xmlns:a16="http://schemas.microsoft.com/office/drawing/2014/main" id="{3F4EB48A-B5E9-E69E-A11C-1BDCA0F0A8C9}"/>
                </a:ext>
              </a:extLst>
            </p:cNvPr>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6043;p9">
              <a:extLst>
                <a:ext uri="{FF2B5EF4-FFF2-40B4-BE49-F238E27FC236}">
                  <a16:creationId xmlns:a16="http://schemas.microsoft.com/office/drawing/2014/main" id="{071280E1-FE8A-1730-5906-EB6F1E18C0E8}"/>
                </a:ext>
              </a:extLst>
            </p:cNvPr>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6044;p9">
              <a:extLst>
                <a:ext uri="{FF2B5EF4-FFF2-40B4-BE49-F238E27FC236}">
                  <a16:creationId xmlns:a16="http://schemas.microsoft.com/office/drawing/2014/main" id="{36C49BA5-915A-9C91-FD15-399F35A7FA6A}"/>
                </a:ext>
              </a:extLst>
            </p:cNvPr>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6045;p9">
              <a:extLst>
                <a:ext uri="{FF2B5EF4-FFF2-40B4-BE49-F238E27FC236}">
                  <a16:creationId xmlns:a16="http://schemas.microsoft.com/office/drawing/2014/main" id="{FD23255A-5AF6-715D-0EAF-C096F5CDA745}"/>
                </a:ext>
              </a:extLst>
            </p:cNvPr>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6046;p9">
              <a:extLst>
                <a:ext uri="{FF2B5EF4-FFF2-40B4-BE49-F238E27FC236}">
                  <a16:creationId xmlns:a16="http://schemas.microsoft.com/office/drawing/2014/main" id="{83F02499-67D8-C174-D956-2D478AE53836}"/>
                </a:ext>
              </a:extLst>
            </p:cNvPr>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6047;p9">
              <a:extLst>
                <a:ext uri="{FF2B5EF4-FFF2-40B4-BE49-F238E27FC236}">
                  <a16:creationId xmlns:a16="http://schemas.microsoft.com/office/drawing/2014/main" id="{85CAF610-BA72-4EB4-2F81-520AA24A4064}"/>
                </a:ext>
              </a:extLst>
            </p:cNvPr>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6048;p9">
              <a:extLst>
                <a:ext uri="{FF2B5EF4-FFF2-40B4-BE49-F238E27FC236}">
                  <a16:creationId xmlns:a16="http://schemas.microsoft.com/office/drawing/2014/main" id="{4C507242-9F23-98A0-A3E8-7B73F3D510D5}"/>
                </a:ext>
              </a:extLst>
            </p:cNvPr>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6049;p9">
              <a:extLst>
                <a:ext uri="{FF2B5EF4-FFF2-40B4-BE49-F238E27FC236}">
                  <a16:creationId xmlns:a16="http://schemas.microsoft.com/office/drawing/2014/main" id="{71B0C955-A1B0-6CF0-DB7B-A2623CB468BD}"/>
                </a:ext>
              </a:extLst>
            </p:cNvPr>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6050;p9">
              <a:extLst>
                <a:ext uri="{FF2B5EF4-FFF2-40B4-BE49-F238E27FC236}">
                  <a16:creationId xmlns:a16="http://schemas.microsoft.com/office/drawing/2014/main" id="{EBE88B36-EB96-8767-44D6-C34425CAF8A4}"/>
                </a:ext>
              </a:extLst>
            </p:cNvPr>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6051;p9">
              <a:extLst>
                <a:ext uri="{FF2B5EF4-FFF2-40B4-BE49-F238E27FC236}">
                  <a16:creationId xmlns:a16="http://schemas.microsoft.com/office/drawing/2014/main" id="{7CE245F7-A5BF-C933-12A7-B2F1214F305F}"/>
                </a:ext>
              </a:extLst>
            </p:cNvPr>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6052;p9">
              <a:extLst>
                <a:ext uri="{FF2B5EF4-FFF2-40B4-BE49-F238E27FC236}">
                  <a16:creationId xmlns:a16="http://schemas.microsoft.com/office/drawing/2014/main" id="{DF6E263B-1C72-62E9-38CC-2DEC88A47185}"/>
                </a:ext>
              </a:extLst>
            </p:cNvPr>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6053;p9">
              <a:extLst>
                <a:ext uri="{FF2B5EF4-FFF2-40B4-BE49-F238E27FC236}">
                  <a16:creationId xmlns:a16="http://schemas.microsoft.com/office/drawing/2014/main" id="{BA7A909F-9C0E-4DC4-CC66-32426140518F}"/>
                </a:ext>
              </a:extLst>
            </p:cNvPr>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6054;p9">
              <a:extLst>
                <a:ext uri="{FF2B5EF4-FFF2-40B4-BE49-F238E27FC236}">
                  <a16:creationId xmlns:a16="http://schemas.microsoft.com/office/drawing/2014/main" id="{081A6EE6-2BC4-364D-7598-CE2E369CFFE3}"/>
                </a:ext>
              </a:extLst>
            </p:cNvPr>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6055;p9">
              <a:extLst>
                <a:ext uri="{FF2B5EF4-FFF2-40B4-BE49-F238E27FC236}">
                  <a16:creationId xmlns:a16="http://schemas.microsoft.com/office/drawing/2014/main" id="{FE770638-9076-2B40-D7C8-78CCED063427}"/>
                </a:ext>
              </a:extLst>
            </p:cNvPr>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6056;p9">
              <a:extLst>
                <a:ext uri="{FF2B5EF4-FFF2-40B4-BE49-F238E27FC236}">
                  <a16:creationId xmlns:a16="http://schemas.microsoft.com/office/drawing/2014/main" id="{9EB3F8B4-6862-60D2-1DD8-00E9952DB785}"/>
                </a:ext>
              </a:extLst>
            </p:cNvPr>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6057;p9">
              <a:extLst>
                <a:ext uri="{FF2B5EF4-FFF2-40B4-BE49-F238E27FC236}">
                  <a16:creationId xmlns:a16="http://schemas.microsoft.com/office/drawing/2014/main" id="{E823B240-7F63-BD26-61A9-A6C6AA1319F5}"/>
                </a:ext>
              </a:extLst>
            </p:cNvPr>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6058;p9">
              <a:extLst>
                <a:ext uri="{FF2B5EF4-FFF2-40B4-BE49-F238E27FC236}">
                  <a16:creationId xmlns:a16="http://schemas.microsoft.com/office/drawing/2014/main" id="{9B0E3627-4470-811F-344E-D75132DF14A6}"/>
                </a:ext>
              </a:extLst>
            </p:cNvPr>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6059;p9">
              <a:extLst>
                <a:ext uri="{FF2B5EF4-FFF2-40B4-BE49-F238E27FC236}">
                  <a16:creationId xmlns:a16="http://schemas.microsoft.com/office/drawing/2014/main" id="{B3B56D67-53C5-EF25-D89C-F17F0AD0174A}"/>
                </a:ext>
              </a:extLst>
            </p:cNvPr>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6060;p9">
              <a:extLst>
                <a:ext uri="{FF2B5EF4-FFF2-40B4-BE49-F238E27FC236}">
                  <a16:creationId xmlns:a16="http://schemas.microsoft.com/office/drawing/2014/main" id="{14CB9442-118A-43C2-B9A5-3A210A91017D}"/>
                </a:ext>
              </a:extLst>
            </p:cNvPr>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6061;p9">
              <a:extLst>
                <a:ext uri="{FF2B5EF4-FFF2-40B4-BE49-F238E27FC236}">
                  <a16:creationId xmlns:a16="http://schemas.microsoft.com/office/drawing/2014/main" id="{6CB67B30-019F-8E0C-EF20-9E46DB603F35}"/>
                </a:ext>
              </a:extLst>
            </p:cNvPr>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6062;p9">
              <a:extLst>
                <a:ext uri="{FF2B5EF4-FFF2-40B4-BE49-F238E27FC236}">
                  <a16:creationId xmlns:a16="http://schemas.microsoft.com/office/drawing/2014/main" id="{E8F0E698-9477-6FEC-905B-416C02793C4D}"/>
                </a:ext>
              </a:extLst>
            </p:cNvPr>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6063;p9">
              <a:extLst>
                <a:ext uri="{FF2B5EF4-FFF2-40B4-BE49-F238E27FC236}">
                  <a16:creationId xmlns:a16="http://schemas.microsoft.com/office/drawing/2014/main" id="{0F826426-5391-DF2C-31F1-2D9FED9D1BB9}"/>
                </a:ext>
              </a:extLst>
            </p:cNvPr>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6064;p9">
              <a:extLst>
                <a:ext uri="{FF2B5EF4-FFF2-40B4-BE49-F238E27FC236}">
                  <a16:creationId xmlns:a16="http://schemas.microsoft.com/office/drawing/2014/main" id="{50476A95-E52E-BA37-41CA-87E4CC92EC5F}"/>
                </a:ext>
              </a:extLst>
            </p:cNvPr>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6065;p9">
              <a:extLst>
                <a:ext uri="{FF2B5EF4-FFF2-40B4-BE49-F238E27FC236}">
                  <a16:creationId xmlns:a16="http://schemas.microsoft.com/office/drawing/2014/main" id="{C4846ED6-5870-F841-02C1-65396BE298C5}"/>
                </a:ext>
              </a:extLst>
            </p:cNvPr>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6066;p9">
              <a:extLst>
                <a:ext uri="{FF2B5EF4-FFF2-40B4-BE49-F238E27FC236}">
                  <a16:creationId xmlns:a16="http://schemas.microsoft.com/office/drawing/2014/main" id="{1B68175D-243E-6073-CE27-7493DA7A7279}"/>
                </a:ext>
              </a:extLst>
            </p:cNvPr>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6067;p9">
              <a:extLst>
                <a:ext uri="{FF2B5EF4-FFF2-40B4-BE49-F238E27FC236}">
                  <a16:creationId xmlns:a16="http://schemas.microsoft.com/office/drawing/2014/main" id="{30E1403A-33AD-924E-92B7-5776F7501213}"/>
                </a:ext>
              </a:extLst>
            </p:cNvPr>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6068;p9">
              <a:extLst>
                <a:ext uri="{FF2B5EF4-FFF2-40B4-BE49-F238E27FC236}">
                  <a16:creationId xmlns:a16="http://schemas.microsoft.com/office/drawing/2014/main" id="{EE7B8DB7-4C02-67F0-2A01-7FDC8B7CC809}"/>
                </a:ext>
              </a:extLst>
            </p:cNvPr>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6069;p9">
              <a:extLst>
                <a:ext uri="{FF2B5EF4-FFF2-40B4-BE49-F238E27FC236}">
                  <a16:creationId xmlns:a16="http://schemas.microsoft.com/office/drawing/2014/main" id="{75BDA504-7F5D-CD60-AD51-705C531E978A}"/>
                </a:ext>
              </a:extLst>
            </p:cNvPr>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6070;p9">
              <a:extLst>
                <a:ext uri="{FF2B5EF4-FFF2-40B4-BE49-F238E27FC236}">
                  <a16:creationId xmlns:a16="http://schemas.microsoft.com/office/drawing/2014/main" id="{A923ADEC-6A69-9755-0B4D-3102D573115B}"/>
                </a:ext>
              </a:extLst>
            </p:cNvPr>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6071;p9">
              <a:extLst>
                <a:ext uri="{FF2B5EF4-FFF2-40B4-BE49-F238E27FC236}">
                  <a16:creationId xmlns:a16="http://schemas.microsoft.com/office/drawing/2014/main" id="{378C18D0-E8D0-3065-91B0-5B470EF58D99}"/>
                </a:ext>
              </a:extLst>
            </p:cNvPr>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6072;p9">
              <a:extLst>
                <a:ext uri="{FF2B5EF4-FFF2-40B4-BE49-F238E27FC236}">
                  <a16:creationId xmlns:a16="http://schemas.microsoft.com/office/drawing/2014/main" id="{96BD1663-6C8B-718B-5C0C-B38DEFF79E36}"/>
                </a:ext>
              </a:extLst>
            </p:cNvPr>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6073;p9">
              <a:extLst>
                <a:ext uri="{FF2B5EF4-FFF2-40B4-BE49-F238E27FC236}">
                  <a16:creationId xmlns:a16="http://schemas.microsoft.com/office/drawing/2014/main" id="{B8EA4C57-1D43-CC8E-9634-4B88E4146503}"/>
                </a:ext>
              </a:extLst>
            </p:cNvPr>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6074;p9">
              <a:extLst>
                <a:ext uri="{FF2B5EF4-FFF2-40B4-BE49-F238E27FC236}">
                  <a16:creationId xmlns:a16="http://schemas.microsoft.com/office/drawing/2014/main" id="{A2E6F915-9244-39AD-8BB6-987677D68633}"/>
                </a:ext>
              </a:extLst>
            </p:cNvPr>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6075;p9">
              <a:extLst>
                <a:ext uri="{FF2B5EF4-FFF2-40B4-BE49-F238E27FC236}">
                  <a16:creationId xmlns:a16="http://schemas.microsoft.com/office/drawing/2014/main" id="{6BD5C39B-94BE-6E39-9544-8361C9A5E8BB}"/>
                </a:ext>
              </a:extLst>
            </p:cNvPr>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6076;p9">
              <a:extLst>
                <a:ext uri="{FF2B5EF4-FFF2-40B4-BE49-F238E27FC236}">
                  <a16:creationId xmlns:a16="http://schemas.microsoft.com/office/drawing/2014/main" id="{6924F8C6-3214-112B-FCFC-886B6C9894D9}"/>
                </a:ext>
              </a:extLst>
            </p:cNvPr>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6077;p9">
              <a:extLst>
                <a:ext uri="{FF2B5EF4-FFF2-40B4-BE49-F238E27FC236}">
                  <a16:creationId xmlns:a16="http://schemas.microsoft.com/office/drawing/2014/main" id="{38DD2B1D-EAAD-DD23-8FDA-328C9F83D197}"/>
                </a:ext>
              </a:extLst>
            </p:cNvPr>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6078;p9">
              <a:extLst>
                <a:ext uri="{FF2B5EF4-FFF2-40B4-BE49-F238E27FC236}">
                  <a16:creationId xmlns:a16="http://schemas.microsoft.com/office/drawing/2014/main" id="{FC77D755-3C52-C8C9-A63F-EC46208B0D1F}"/>
                </a:ext>
              </a:extLst>
            </p:cNvPr>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6079;p9">
              <a:extLst>
                <a:ext uri="{FF2B5EF4-FFF2-40B4-BE49-F238E27FC236}">
                  <a16:creationId xmlns:a16="http://schemas.microsoft.com/office/drawing/2014/main" id="{74A076E9-CB41-3156-2715-A3AF4AFC5C5C}"/>
                </a:ext>
              </a:extLst>
            </p:cNvPr>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6080;p9">
              <a:extLst>
                <a:ext uri="{FF2B5EF4-FFF2-40B4-BE49-F238E27FC236}">
                  <a16:creationId xmlns:a16="http://schemas.microsoft.com/office/drawing/2014/main" id="{5975DCFC-4568-AF5E-D0D4-12BD628BAABA}"/>
                </a:ext>
              </a:extLst>
            </p:cNvPr>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6081;p9">
              <a:extLst>
                <a:ext uri="{FF2B5EF4-FFF2-40B4-BE49-F238E27FC236}">
                  <a16:creationId xmlns:a16="http://schemas.microsoft.com/office/drawing/2014/main" id="{D68192C6-BFDA-F8AC-76F9-2633992A5654}"/>
                </a:ext>
              </a:extLst>
            </p:cNvPr>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6082;p9">
              <a:extLst>
                <a:ext uri="{FF2B5EF4-FFF2-40B4-BE49-F238E27FC236}">
                  <a16:creationId xmlns:a16="http://schemas.microsoft.com/office/drawing/2014/main" id="{9195FC1F-486F-277C-5015-EC3CEE1B2AA0}"/>
                </a:ext>
              </a:extLst>
            </p:cNvPr>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6083;p9">
              <a:extLst>
                <a:ext uri="{FF2B5EF4-FFF2-40B4-BE49-F238E27FC236}">
                  <a16:creationId xmlns:a16="http://schemas.microsoft.com/office/drawing/2014/main" id="{F84CDB51-878C-82D2-AAD6-D0D9E0B333B8}"/>
                </a:ext>
              </a:extLst>
            </p:cNvPr>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6084;p9">
              <a:extLst>
                <a:ext uri="{FF2B5EF4-FFF2-40B4-BE49-F238E27FC236}">
                  <a16:creationId xmlns:a16="http://schemas.microsoft.com/office/drawing/2014/main" id="{177E2C23-B9E8-9E27-80CF-F68360BE2489}"/>
                </a:ext>
              </a:extLst>
            </p:cNvPr>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6085;p9">
              <a:extLst>
                <a:ext uri="{FF2B5EF4-FFF2-40B4-BE49-F238E27FC236}">
                  <a16:creationId xmlns:a16="http://schemas.microsoft.com/office/drawing/2014/main" id="{77D246B8-F0C0-73E3-3D96-FE6CF795F48C}"/>
                </a:ext>
              </a:extLst>
            </p:cNvPr>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6086;p9">
              <a:extLst>
                <a:ext uri="{FF2B5EF4-FFF2-40B4-BE49-F238E27FC236}">
                  <a16:creationId xmlns:a16="http://schemas.microsoft.com/office/drawing/2014/main" id="{6EDF6AD2-B61D-FC03-B0A3-4A46C2C6CD00}"/>
                </a:ext>
              </a:extLst>
            </p:cNvPr>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6087;p9">
              <a:extLst>
                <a:ext uri="{FF2B5EF4-FFF2-40B4-BE49-F238E27FC236}">
                  <a16:creationId xmlns:a16="http://schemas.microsoft.com/office/drawing/2014/main" id="{8DACA81B-4697-7043-278F-F0355D419A99}"/>
                </a:ext>
              </a:extLst>
            </p:cNvPr>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6088;p9">
              <a:extLst>
                <a:ext uri="{FF2B5EF4-FFF2-40B4-BE49-F238E27FC236}">
                  <a16:creationId xmlns:a16="http://schemas.microsoft.com/office/drawing/2014/main" id="{D8DF2F69-91B0-1D98-DED0-8071C543E5BB}"/>
                </a:ext>
              </a:extLst>
            </p:cNvPr>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6089;p9">
              <a:extLst>
                <a:ext uri="{FF2B5EF4-FFF2-40B4-BE49-F238E27FC236}">
                  <a16:creationId xmlns:a16="http://schemas.microsoft.com/office/drawing/2014/main" id="{D8600971-5C2D-2F19-3365-3B4A491A2473}"/>
                </a:ext>
              </a:extLst>
            </p:cNvPr>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6090;p9">
              <a:extLst>
                <a:ext uri="{FF2B5EF4-FFF2-40B4-BE49-F238E27FC236}">
                  <a16:creationId xmlns:a16="http://schemas.microsoft.com/office/drawing/2014/main" id="{624A0D74-598E-1921-F01E-078B373F28FB}"/>
                </a:ext>
              </a:extLst>
            </p:cNvPr>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6091;p9">
              <a:extLst>
                <a:ext uri="{FF2B5EF4-FFF2-40B4-BE49-F238E27FC236}">
                  <a16:creationId xmlns:a16="http://schemas.microsoft.com/office/drawing/2014/main" id="{FF968B2F-583F-93AA-B73A-661C0C15B765}"/>
                </a:ext>
              </a:extLst>
            </p:cNvPr>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6092;p9">
              <a:extLst>
                <a:ext uri="{FF2B5EF4-FFF2-40B4-BE49-F238E27FC236}">
                  <a16:creationId xmlns:a16="http://schemas.microsoft.com/office/drawing/2014/main" id="{D408D665-0427-5F23-66FD-562117D117A9}"/>
                </a:ext>
              </a:extLst>
            </p:cNvPr>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6093;p9">
              <a:extLst>
                <a:ext uri="{FF2B5EF4-FFF2-40B4-BE49-F238E27FC236}">
                  <a16:creationId xmlns:a16="http://schemas.microsoft.com/office/drawing/2014/main" id="{79DC96A6-A4C5-3C1A-F5E3-4FF68B155541}"/>
                </a:ext>
              </a:extLst>
            </p:cNvPr>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6094;p9">
              <a:extLst>
                <a:ext uri="{FF2B5EF4-FFF2-40B4-BE49-F238E27FC236}">
                  <a16:creationId xmlns:a16="http://schemas.microsoft.com/office/drawing/2014/main" id="{E2191343-E8C4-13D3-16F8-44363286BE28}"/>
                </a:ext>
              </a:extLst>
            </p:cNvPr>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6095;p9">
              <a:extLst>
                <a:ext uri="{FF2B5EF4-FFF2-40B4-BE49-F238E27FC236}">
                  <a16:creationId xmlns:a16="http://schemas.microsoft.com/office/drawing/2014/main" id="{8973517C-FAC5-CF44-39C8-626D9466BBCA}"/>
                </a:ext>
              </a:extLst>
            </p:cNvPr>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6096;p9">
              <a:extLst>
                <a:ext uri="{FF2B5EF4-FFF2-40B4-BE49-F238E27FC236}">
                  <a16:creationId xmlns:a16="http://schemas.microsoft.com/office/drawing/2014/main" id="{F0F40E9C-C2B8-1CC6-4213-DCF8E4064590}"/>
                </a:ext>
              </a:extLst>
            </p:cNvPr>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6097;p9">
              <a:extLst>
                <a:ext uri="{FF2B5EF4-FFF2-40B4-BE49-F238E27FC236}">
                  <a16:creationId xmlns:a16="http://schemas.microsoft.com/office/drawing/2014/main" id="{C13BC983-A9E8-E3F9-04D7-803C55505E60}"/>
                </a:ext>
              </a:extLst>
            </p:cNvPr>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6098;p9">
              <a:extLst>
                <a:ext uri="{FF2B5EF4-FFF2-40B4-BE49-F238E27FC236}">
                  <a16:creationId xmlns:a16="http://schemas.microsoft.com/office/drawing/2014/main" id="{EB382056-E6B7-09AE-EBF2-721E47546FA7}"/>
                </a:ext>
              </a:extLst>
            </p:cNvPr>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6099;p9">
              <a:extLst>
                <a:ext uri="{FF2B5EF4-FFF2-40B4-BE49-F238E27FC236}">
                  <a16:creationId xmlns:a16="http://schemas.microsoft.com/office/drawing/2014/main" id="{54252CFB-6C06-4D3F-BE2C-200F9007A2AE}"/>
                </a:ext>
              </a:extLst>
            </p:cNvPr>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6100;p9">
              <a:extLst>
                <a:ext uri="{FF2B5EF4-FFF2-40B4-BE49-F238E27FC236}">
                  <a16:creationId xmlns:a16="http://schemas.microsoft.com/office/drawing/2014/main" id="{3311D178-DBEE-EE19-F9A9-DA809F569553}"/>
                </a:ext>
              </a:extLst>
            </p:cNvPr>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6101;p9">
              <a:extLst>
                <a:ext uri="{FF2B5EF4-FFF2-40B4-BE49-F238E27FC236}">
                  <a16:creationId xmlns:a16="http://schemas.microsoft.com/office/drawing/2014/main" id="{B008CDD8-EB87-5FB4-6D65-FCA5F1535967}"/>
                </a:ext>
              </a:extLst>
            </p:cNvPr>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6102;p9">
              <a:extLst>
                <a:ext uri="{FF2B5EF4-FFF2-40B4-BE49-F238E27FC236}">
                  <a16:creationId xmlns:a16="http://schemas.microsoft.com/office/drawing/2014/main" id="{40D1DBA0-57EA-5D90-158D-3C35CB36D372}"/>
                </a:ext>
              </a:extLst>
            </p:cNvPr>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6103;p9">
              <a:extLst>
                <a:ext uri="{FF2B5EF4-FFF2-40B4-BE49-F238E27FC236}">
                  <a16:creationId xmlns:a16="http://schemas.microsoft.com/office/drawing/2014/main" id="{7EC920B7-856D-4B4C-6207-37C12F69B996}"/>
                </a:ext>
              </a:extLst>
            </p:cNvPr>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6104;p9">
              <a:extLst>
                <a:ext uri="{FF2B5EF4-FFF2-40B4-BE49-F238E27FC236}">
                  <a16:creationId xmlns:a16="http://schemas.microsoft.com/office/drawing/2014/main" id="{530D7F42-C34F-30A5-E658-815E99515EF2}"/>
                </a:ext>
              </a:extLst>
            </p:cNvPr>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6105;p9">
              <a:extLst>
                <a:ext uri="{FF2B5EF4-FFF2-40B4-BE49-F238E27FC236}">
                  <a16:creationId xmlns:a16="http://schemas.microsoft.com/office/drawing/2014/main" id="{AE0271F5-BF5B-8B26-D02B-DCAC357C7CAC}"/>
                </a:ext>
              </a:extLst>
            </p:cNvPr>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6106;p9">
              <a:extLst>
                <a:ext uri="{FF2B5EF4-FFF2-40B4-BE49-F238E27FC236}">
                  <a16:creationId xmlns:a16="http://schemas.microsoft.com/office/drawing/2014/main" id="{C508A730-22CC-D922-2ED9-2C36DBF2579F}"/>
                </a:ext>
              </a:extLst>
            </p:cNvPr>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6107;p9">
              <a:extLst>
                <a:ext uri="{FF2B5EF4-FFF2-40B4-BE49-F238E27FC236}">
                  <a16:creationId xmlns:a16="http://schemas.microsoft.com/office/drawing/2014/main" id="{95116926-1B5E-B039-2938-5EE6787E07F6}"/>
                </a:ext>
              </a:extLst>
            </p:cNvPr>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6108;p9">
              <a:extLst>
                <a:ext uri="{FF2B5EF4-FFF2-40B4-BE49-F238E27FC236}">
                  <a16:creationId xmlns:a16="http://schemas.microsoft.com/office/drawing/2014/main" id="{C2FDB68F-FE61-2F92-0C12-C2CECA606F5B}"/>
                </a:ext>
              </a:extLst>
            </p:cNvPr>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6109;p9">
              <a:extLst>
                <a:ext uri="{FF2B5EF4-FFF2-40B4-BE49-F238E27FC236}">
                  <a16:creationId xmlns:a16="http://schemas.microsoft.com/office/drawing/2014/main" id="{E5AFC456-3A08-4D8C-7145-D47974981BB7}"/>
                </a:ext>
              </a:extLst>
            </p:cNvPr>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6110;p9">
              <a:extLst>
                <a:ext uri="{FF2B5EF4-FFF2-40B4-BE49-F238E27FC236}">
                  <a16:creationId xmlns:a16="http://schemas.microsoft.com/office/drawing/2014/main" id="{D10F4FFE-000C-1557-718B-87DCF981B6A2}"/>
                </a:ext>
              </a:extLst>
            </p:cNvPr>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6111;p9">
              <a:extLst>
                <a:ext uri="{FF2B5EF4-FFF2-40B4-BE49-F238E27FC236}">
                  <a16:creationId xmlns:a16="http://schemas.microsoft.com/office/drawing/2014/main" id="{E2305BB5-1CD6-E9ED-3712-BA5C872E099B}"/>
                </a:ext>
              </a:extLst>
            </p:cNvPr>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6112;p9">
              <a:extLst>
                <a:ext uri="{FF2B5EF4-FFF2-40B4-BE49-F238E27FC236}">
                  <a16:creationId xmlns:a16="http://schemas.microsoft.com/office/drawing/2014/main" id="{4013EFCC-384B-2A59-FC73-66020C341A12}"/>
                </a:ext>
              </a:extLst>
            </p:cNvPr>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6113;p9">
              <a:extLst>
                <a:ext uri="{FF2B5EF4-FFF2-40B4-BE49-F238E27FC236}">
                  <a16:creationId xmlns:a16="http://schemas.microsoft.com/office/drawing/2014/main" id="{231ADEDE-E9DE-32C4-963A-178D292AEAF0}"/>
                </a:ext>
              </a:extLst>
            </p:cNvPr>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6114;p9">
              <a:extLst>
                <a:ext uri="{FF2B5EF4-FFF2-40B4-BE49-F238E27FC236}">
                  <a16:creationId xmlns:a16="http://schemas.microsoft.com/office/drawing/2014/main" id="{46D8AF30-E139-D639-9EE8-4B7E457C2B89}"/>
                </a:ext>
              </a:extLst>
            </p:cNvPr>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6115;p9">
              <a:extLst>
                <a:ext uri="{FF2B5EF4-FFF2-40B4-BE49-F238E27FC236}">
                  <a16:creationId xmlns:a16="http://schemas.microsoft.com/office/drawing/2014/main" id="{2044C4CD-3C21-F754-A6CD-729C30DA1F88}"/>
                </a:ext>
              </a:extLst>
            </p:cNvPr>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6116;p9">
              <a:extLst>
                <a:ext uri="{FF2B5EF4-FFF2-40B4-BE49-F238E27FC236}">
                  <a16:creationId xmlns:a16="http://schemas.microsoft.com/office/drawing/2014/main" id="{98F71662-08F3-7BAB-4DC3-96882162B12F}"/>
                </a:ext>
              </a:extLst>
            </p:cNvPr>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6117;p9">
              <a:extLst>
                <a:ext uri="{FF2B5EF4-FFF2-40B4-BE49-F238E27FC236}">
                  <a16:creationId xmlns:a16="http://schemas.microsoft.com/office/drawing/2014/main" id="{C9F5CEEC-3670-4C20-C20E-D57E1DFDF107}"/>
                </a:ext>
              </a:extLst>
            </p:cNvPr>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6118;p9">
              <a:extLst>
                <a:ext uri="{FF2B5EF4-FFF2-40B4-BE49-F238E27FC236}">
                  <a16:creationId xmlns:a16="http://schemas.microsoft.com/office/drawing/2014/main" id="{33AFABD6-BECF-73E1-325E-10AD01F993AA}"/>
                </a:ext>
              </a:extLst>
            </p:cNvPr>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6119;p9">
              <a:extLst>
                <a:ext uri="{FF2B5EF4-FFF2-40B4-BE49-F238E27FC236}">
                  <a16:creationId xmlns:a16="http://schemas.microsoft.com/office/drawing/2014/main" id="{3542C345-61BB-5201-2D7A-D3E3DA633E1B}"/>
                </a:ext>
              </a:extLst>
            </p:cNvPr>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6120;p9">
              <a:extLst>
                <a:ext uri="{FF2B5EF4-FFF2-40B4-BE49-F238E27FC236}">
                  <a16:creationId xmlns:a16="http://schemas.microsoft.com/office/drawing/2014/main" id="{F4962A74-5CC3-D822-93A2-E38A3F2D020C}"/>
                </a:ext>
              </a:extLst>
            </p:cNvPr>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6121;p9">
              <a:extLst>
                <a:ext uri="{FF2B5EF4-FFF2-40B4-BE49-F238E27FC236}">
                  <a16:creationId xmlns:a16="http://schemas.microsoft.com/office/drawing/2014/main" id="{65D6A3AA-6AFD-3626-AA1C-836B290B6FD7}"/>
                </a:ext>
              </a:extLst>
            </p:cNvPr>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6122;p9">
              <a:extLst>
                <a:ext uri="{FF2B5EF4-FFF2-40B4-BE49-F238E27FC236}">
                  <a16:creationId xmlns:a16="http://schemas.microsoft.com/office/drawing/2014/main" id="{30AFF05E-8BE6-1F8D-5BEE-6D9135981049}"/>
                </a:ext>
              </a:extLst>
            </p:cNvPr>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6123;p9">
              <a:extLst>
                <a:ext uri="{FF2B5EF4-FFF2-40B4-BE49-F238E27FC236}">
                  <a16:creationId xmlns:a16="http://schemas.microsoft.com/office/drawing/2014/main" id="{34FB202E-EB98-9313-FF9F-CE45140D057F}"/>
                </a:ext>
              </a:extLst>
            </p:cNvPr>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6124;p9">
              <a:extLst>
                <a:ext uri="{FF2B5EF4-FFF2-40B4-BE49-F238E27FC236}">
                  <a16:creationId xmlns:a16="http://schemas.microsoft.com/office/drawing/2014/main" id="{7E837578-4BFA-4E43-CD87-A89D92115B87}"/>
                </a:ext>
              </a:extLst>
            </p:cNvPr>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6125;p9">
              <a:extLst>
                <a:ext uri="{FF2B5EF4-FFF2-40B4-BE49-F238E27FC236}">
                  <a16:creationId xmlns:a16="http://schemas.microsoft.com/office/drawing/2014/main" id="{6B7E1BDE-B2AC-5172-52E8-6245BFBB475D}"/>
                </a:ext>
              </a:extLst>
            </p:cNvPr>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6126;p9">
              <a:extLst>
                <a:ext uri="{FF2B5EF4-FFF2-40B4-BE49-F238E27FC236}">
                  <a16:creationId xmlns:a16="http://schemas.microsoft.com/office/drawing/2014/main" id="{B2C05C47-F0F4-BCBC-241D-B23F10279049}"/>
                </a:ext>
              </a:extLst>
            </p:cNvPr>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6127;p9">
              <a:extLst>
                <a:ext uri="{FF2B5EF4-FFF2-40B4-BE49-F238E27FC236}">
                  <a16:creationId xmlns:a16="http://schemas.microsoft.com/office/drawing/2014/main" id="{38CC511D-546C-99B5-67C3-545D9682941F}"/>
                </a:ext>
              </a:extLst>
            </p:cNvPr>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6128;p9">
              <a:extLst>
                <a:ext uri="{FF2B5EF4-FFF2-40B4-BE49-F238E27FC236}">
                  <a16:creationId xmlns:a16="http://schemas.microsoft.com/office/drawing/2014/main" id="{59E1FA16-4320-35FF-0CD6-973C0100370A}"/>
                </a:ext>
              </a:extLst>
            </p:cNvPr>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6129;p9">
              <a:extLst>
                <a:ext uri="{FF2B5EF4-FFF2-40B4-BE49-F238E27FC236}">
                  <a16:creationId xmlns:a16="http://schemas.microsoft.com/office/drawing/2014/main" id="{033B072D-D832-786F-7E88-F88F22872656}"/>
                </a:ext>
              </a:extLst>
            </p:cNvPr>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6130;p9">
              <a:extLst>
                <a:ext uri="{FF2B5EF4-FFF2-40B4-BE49-F238E27FC236}">
                  <a16:creationId xmlns:a16="http://schemas.microsoft.com/office/drawing/2014/main" id="{EAA3A3CD-9B2D-33EE-FAB7-3463B66A5064}"/>
                </a:ext>
              </a:extLst>
            </p:cNvPr>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6131;p9">
              <a:extLst>
                <a:ext uri="{FF2B5EF4-FFF2-40B4-BE49-F238E27FC236}">
                  <a16:creationId xmlns:a16="http://schemas.microsoft.com/office/drawing/2014/main" id="{B5807BBF-773A-DEE9-3410-19CAFAB5B41F}"/>
                </a:ext>
              </a:extLst>
            </p:cNvPr>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6132;p9">
              <a:extLst>
                <a:ext uri="{FF2B5EF4-FFF2-40B4-BE49-F238E27FC236}">
                  <a16:creationId xmlns:a16="http://schemas.microsoft.com/office/drawing/2014/main" id="{E0D9B4A3-D855-020A-6BA2-388B2DE484F8}"/>
                </a:ext>
              </a:extLst>
            </p:cNvPr>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6133;p9">
              <a:extLst>
                <a:ext uri="{FF2B5EF4-FFF2-40B4-BE49-F238E27FC236}">
                  <a16:creationId xmlns:a16="http://schemas.microsoft.com/office/drawing/2014/main" id="{4080E0E0-F348-C532-F9F9-0B1A2B11D415}"/>
                </a:ext>
              </a:extLst>
            </p:cNvPr>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6134;p9">
              <a:extLst>
                <a:ext uri="{FF2B5EF4-FFF2-40B4-BE49-F238E27FC236}">
                  <a16:creationId xmlns:a16="http://schemas.microsoft.com/office/drawing/2014/main" id="{7B80301A-141D-1FBC-DAF5-56A4632A6E1B}"/>
                </a:ext>
              </a:extLst>
            </p:cNvPr>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6135;p9">
              <a:extLst>
                <a:ext uri="{FF2B5EF4-FFF2-40B4-BE49-F238E27FC236}">
                  <a16:creationId xmlns:a16="http://schemas.microsoft.com/office/drawing/2014/main" id="{3C154474-CC1E-6F55-99A6-B1C52623FD43}"/>
                </a:ext>
              </a:extLst>
            </p:cNvPr>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6136;p9">
              <a:extLst>
                <a:ext uri="{FF2B5EF4-FFF2-40B4-BE49-F238E27FC236}">
                  <a16:creationId xmlns:a16="http://schemas.microsoft.com/office/drawing/2014/main" id="{9E9E3450-FC91-B651-B051-6C2C4F048155}"/>
                </a:ext>
              </a:extLst>
            </p:cNvPr>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6137;p9">
              <a:extLst>
                <a:ext uri="{FF2B5EF4-FFF2-40B4-BE49-F238E27FC236}">
                  <a16:creationId xmlns:a16="http://schemas.microsoft.com/office/drawing/2014/main" id="{3F911843-EAEC-ED3D-BF15-08821138DBCA}"/>
                </a:ext>
              </a:extLst>
            </p:cNvPr>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6138;p9">
              <a:extLst>
                <a:ext uri="{FF2B5EF4-FFF2-40B4-BE49-F238E27FC236}">
                  <a16:creationId xmlns:a16="http://schemas.microsoft.com/office/drawing/2014/main" id="{D9894CF9-0990-F7A8-FD26-7633AF4A610E}"/>
                </a:ext>
              </a:extLst>
            </p:cNvPr>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6139;p9">
              <a:extLst>
                <a:ext uri="{FF2B5EF4-FFF2-40B4-BE49-F238E27FC236}">
                  <a16:creationId xmlns:a16="http://schemas.microsoft.com/office/drawing/2014/main" id="{77D8E852-1F3A-D283-6DC6-1A28DD035B86}"/>
                </a:ext>
              </a:extLst>
            </p:cNvPr>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6140;p9">
              <a:extLst>
                <a:ext uri="{FF2B5EF4-FFF2-40B4-BE49-F238E27FC236}">
                  <a16:creationId xmlns:a16="http://schemas.microsoft.com/office/drawing/2014/main" id="{02759EDC-D287-0A4C-6A3D-E776B06FE34E}"/>
                </a:ext>
              </a:extLst>
            </p:cNvPr>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6141;p9">
              <a:extLst>
                <a:ext uri="{FF2B5EF4-FFF2-40B4-BE49-F238E27FC236}">
                  <a16:creationId xmlns:a16="http://schemas.microsoft.com/office/drawing/2014/main" id="{C10DFC0E-D2A6-F2DB-9751-60B2E7942BA9}"/>
                </a:ext>
              </a:extLst>
            </p:cNvPr>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6142;p9">
              <a:extLst>
                <a:ext uri="{FF2B5EF4-FFF2-40B4-BE49-F238E27FC236}">
                  <a16:creationId xmlns:a16="http://schemas.microsoft.com/office/drawing/2014/main" id="{FA359B3B-3878-C521-829E-322CB373D2D7}"/>
                </a:ext>
              </a:extLst>
            </p:cNvPr>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143;p9">
              <a:extLst>
                <a:ext uri="{FF2B5EF4-FFF2-40B4-BE49-F238E27FC236}">
                  <a16:creationId xmlns:a16="http://schemas.microsoft.com/office/drawing/2014/main" id="{3CD840AE-3153-9A9F-7049-AB483D87D96F}"/>
                </a:ext>
              </a:extLst>
            </p:cNvPr>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144;p9">
              <a:extLst>
                <a:ext uri="{FF2B5EF4-FFF2-40B4-BE49-F238E27FC236}">
                  <a16:creationId xmlns:a16="http://schemas.microsoft.com/office/drawing/2014/main" id="{17794EA3-2709-8A98-15A2-9001DC8D72B3}"/>
                </a:ext>
              </a:extLst>
            </p:cNvPr>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145;p9">
              <a:extLst>
                <a:ext uri="{FF2B5EF4-FFF2-40B4-BE49-F238E27FC236}">
                  <a16:creationId xmlns:a16="http://schemas.microsoft.com/office/drawing/2014/main" id="{848CEEE1-1AFD-7228-B4D7-93000E62DAC3}"/>
                </a:ext>
              </a:extLst>
            </p:cNvPr>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146;p9">
              <a:extLst>
                <a:ext uri="{FF2B5EF4-FFF2-40B4-BE49-F238E27FC236}">
                  <a16:creationId xmlns:a16="http://schemas.microsoft.com/office/drawing/2014/main" id="{A5221316-1668-962F-4A20-CE12E54264C2}"/>
                </a:ext>
              </a:extLst>
            </p:cNvPr>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147;p9">
              <a:extLst>
                <a:ext uri="{FF2B5EF4-FFF2-40B4-BE49-F238E27FC236}">
                  <a16:creationId xmlns:a16="http://schemas.microsoft.com/office/drawing/2014/main" id="{B9962414-3A5C-5212-214F-DE24AF25AAB7}"/>
                </a:ext>
              </a:extLst>
            </p:cNvPr>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148;p9">
              <a:extLst>
                <a:ext uri="{FF2B5EF4-FFF2-40B4-BE49-F238E27FC236}">
                  <a16:creationId xmlns:a16="http://schemas.microsoft.com/office/drawing/2014/main" id="{ACB153D6-E9BB-5C3B-5874-F8C76E910FC0}"/>
                </a:ext>
              </a:extLst>
            </p:cNvPr>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149;p9">
              <a:extLst>
                <a:ext uri="{FF2B5EF4-FFF2-40B4-BE49-F238E27FC236}">
                  <a16:creationId xmlns:a16="http://schemas.microsoft.com/office/drawing/2014/main" id="{417B3A5A-B19E-2935-B452-7A0CC6045425}"/>
                </a:ext>
              </a:extLst>
            </p:cNvPr>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150;p9">
              <a:extLst>
                <a:ext uri="{FF2B5EF4-FFF2-40B4-BE49-F238E27FC236}">
                  <a16:creationId xmlns:a16="http://schemas.microsoft.com/office/drawing/2014/main" id="{9E9AC3B6-A827-0855-CC2B-8D728673BBE2}"/>
                </a:ext>
              </a:extLst>
            </p:cNvPr>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151;p9">
              <a:extLst>
                <a:ext uri="{FF2B5EF4-FFF2-40B4-BE49-F238E27FC236}">
                  <a16:creationId xmlns:a16="http://schemas.microsoft.com/office/drawing/2014/main" id="{B5330E54-8C4C-CFA9-2412-01A0B1B99E4A}"/>
                </a:ext>
              </a:extLst>
            </p:cNvPr>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152;p9">
              <a:extLst>
                <a:ext uri="{FF2B5EF4-FFF2-40B4-BE49-F238E27FC236}">
                  <a16:creationId xmlns:a16="http://schemas.microsoft.com/office/drawing/2014/main" id="{FB9FAC21-1C85-314C-DE5F-FE49D103909A}"/>
                </a:ext>
              </a:extLst>
            </p:cNvPr>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53;p9">
              <a:extLst>
                <a:ext uri="{FF2B5EF4-FFF2-40B4-BE49-F238E27FC236}">
                  <a16:creationId xmlns:a16="http://schemas.microsoft.com/office/drawing/2014/main" id="{1D8321CD-E631-9B5C-8977-0B7441B049B2}"/>
                </a:ext>
              </a:extLst>
            </p:cNvPr>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54;p9">
              <a:extLst>
                <a:ext uri="{FF2B5EF4-FFF2-40B4-BE49-F238E27FC236}">
                  <a16:creationId xmlns:a16="http://schemas.microsoft.com/office/drawing/2014/main" id="{299F08F1-A8C3-7243-E2B1-B34D38FB0039}"/>
                </a:ext>
              </a:extLst>
            </p:cNvPr>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55;p9">
              <a:extLst>
                <a:ext uri="{FF2B5EF4-FFF2-40B4-BE49-F238E27FC236}">
                  <a16:creationId xmlns:a16="http://schemas.microsoft.com/office/drawing/2014/main" id="{5020EDC4-6C59-7B65-7BCE-C2C2013DB4DA}"/>
                </a:ext>
              </a:extLst>
            </p:cNvPr>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56;p9">
              <a:extLst>
                <a:ext uri="{FF2B5EF4-FFF2-40B4-BE49-F238E27FC236}">
                  <a16:creationId xmlns:a16="http://schemas.microsoft.com/office/drawing/2014/main" id="{61FC9075-C5A5-D28C-679D-375EEC9FBC27}"/>
                </a:ext>
              </a:extLst>
            </p:cNvPr>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57;p9">
              <a:extLst>
                <a:ext uri="{FF2B5EF4-FFF2-40B4-BE49-F238E27FC236}">
                  <a16:creationId xmlns:a16="http://schemas.microsoft.com/office/drawing/2014/main" id="{17AEB713-F050-6BEC-8353-F969388DAA09}"/>
                </a:ext>
              </a:extLst>
            </p:cNvPr>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8;p9">
              <a:extLst>
                <a:ext uri="{FF2B5EF4-FFF2-40B4-BE49-F238E27FC236}">
                  <a16:creationId xmlns:a16="http://schemas.microsoft.com/office/drawing/2014/main" id="{BB0153E4-F7B3-5889-7909-B3C19C0E327A}"/>
                </a:ext>
              </a:extLst>
            </p:cNvPr>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59;p9">
              <a:extLst>
                <a:ext uri="{FF2B5EF4-FFF2-40B4-BE49-F238E27FC236}">
                  <a16:creationId xmlns:a16="http://schemas.microsoft.com/office/drawing/2014/main" id="{2D1B7D57-F20E-7C17-5512-C76D7CFF395A}"/>
                </a:ext>
              </a:extLst>
            </p:cNvPr>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60;p9">
              <a:extLst>
                <a:ext uri="{FF2B5EF4-FFF2-40B4-BE49-F238E27FC236}">
                  <a16:creationId xmlns:a16="http://schemas.microsoft.com/office/drawing/2014/main" id="{2AD42F24-5197-9BEF-BD87-430A379B23BF}"/>
                </a:ext>
              </a:extLst>
            </p:cNvPr>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61;p9">
              <a:extLst>
                <a:ext uri="{FF2B5EF4-FFF2-40B4-BE49-F238E27FC236}">
                  <a16:creationId xmlns:a16="http://schemas.microsoft.com/office/drawing/2014/main" id="{7925B41A-3102-022A-07EE-D6D312656FA5}"/>
                </a:ext>
              </a:extLst>
            </p:cNvPr>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62;p9">
              <a:extLst>
                <a:ext uri="{FF2B5EF4-FFF2-40B4-BE49-F238E27FC236}">
                  <a16:creationId xmlns:a16="http://schemas.microsoft.com/office/drawing/2014/main" id="{0A2F32D6-2E5C-00C6-B77A-26B08C2DA001}"/>
                </a:ext>
              </a:extLst>
            </p:cNvPr>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163;p9">
              <a:extLst>
                <a:ext uri="{FF2B5EF4-FFF2-40B4-BE49-F238E27FC236}">
                  <a16:creationId xmlns:a16="http://schemas.microsoft.com/office/drawing/2014/main" id="{13B88510-D176-EA7D-C563-1B3E5F611254}"/>
                </a:ext>
              </a:extLst>
            </p:cNvPr>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164;p9">
              <a:extLst>
                <a:ext uri="{FF2B5EF4-FFF2-40B4-BE49-F238E27FC236}">
                  <a16:creationId xmlns:a16="http://schemas.microsoft.com/office/drawing/2014/main" id="{0ACAFBA8-6A83-8CBD-7A43-AF6D7654F540}"/>
                </a:ext>
              </a:extLst>
            </p:cNvPr>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165;p9">
              <a:extLst>
                <a:ext uri="{FF2B5EF4-FFF2-40B4-BE49-F238E27FC236}">
                  <a16:creationId xmlns:a16="http://schemas.microsoft.com/office/drawing/2014/main" id="{8567F287-A167-3837-B08E-8D49D175A91D}"/>
                </a:ext>
              </a:extLst>
            </p:cNvPr>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166;p9">
              <a:extLst>
                <a:ext uri="{FF2B5EF4-FFF2-40B4-BE49-F238E27FC236}">
                  <a16:creationId xmlns:a16="http://schemas.microsoft.com/office/drawing/2014/main" id="{C86963F6-C3EB-085A-F6A1-911FF61DD40A}"/>
                </a:ext>
              </a:extLst>
            </p:cNvPr>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167;p9">
              <a:extLst>
                <a:ext uri="{FF2B5EF4-FFF2-40B4-BE49-F238E27FC236}">
                  <a16:creationId xmlns:a16="http://schemas.microsoft.com/office/drawing/2014/main" id="{826CE329-071D-77CE-208D-63EF0144C011}"/>
                </a:ext>
              </a:extLst>
            </p:cNvPr>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168;p9">
              <a:extLst>
                <a:ext uri="{FF2B5EF4-FFF2-40B4-BE49-F238E27FC236}">
                  <a16:creationId xmlns:a16="http://schemas.microsoft.com/office/drawing/2014/main" id="{62E7AA44-6A95-3516-2C93-AE8EE55D838D}"/>
                </a:ext>
              </a:extLst>
            </p:cNvPr>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169;p9">
              <a:extLst>
                <a:ext uri="{FF2B5EF4-FFF2-40B4-BE49-F238E27FC236}">
                  <a16:creationId xmlns:a16="http://schemas.microsoft.com/office/drawing/2014/main" id="{75ACE027-A27B-89D1-B84D-5D12AA8D3CA1}"/>
                </a:ext>
              </a:extLst>
            </p:cNvPr>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170;p9">
              <a:extLst>
                <a:ext uri="{FF2B5EF4-FFF2-40B4-BE49-F238E27FC236}">
                  <a16:creationId xmlns:a16="http://schemas.microsoft.com/office/drawing/2014/main" id="{6FE16B88-8386-F997-01B6-1AEF91DAED56}"/>
                </a:ext>
              </a:extLst>
            </p:cNvPr>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171;p9">
              <a:extLst>
                <a:ext uri="{FF2B5EF4-FFF2-40B4-BE49-F238E27FC236}">
                  <a16:creationId xmlns:a16="http://schemas.microsoft.com/office/drawing/2014/main" id="{69A1DEE4-6B5D-76EF-5B93-D8DA74A0F8D9}"/>
                </a:ext>
              </a:extLst>
            </p:cNvPr>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172;p9">
              <a:extLst>
                <a:ext uri="{FF2B5EF4-FFF2-40B4-BE49-F238E27FC236}">
                  <a16:creationId xmlns:a16="http://schemas.microsoft.com/office/drawing/2014/main" id="{27294E10-0AF9-9766-0B1E-824E067FB236}"/>
                </a:ext>
              </a:extLst>
            </p:cNvPr>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173;p9">
              <a:extLst>
                <a:ext uri="{FF2B5EF4-FFF2-40B4-BE49-F238E27FC236}">
                  <a16:creationId xmlns:a16="http://schemas.microsoft.com/office/drawing/2014/main" id="{9D6F6017-D992-FE26-8A18-F6969DB60780}"/>
                </a:ext>
              </a:extLst>
            </p:cNvPr>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174;p9">
              <a:extLst>
                <a:ext uri="{FF2B5EF4-FFF2-40B4-BE49-F238E27FC236}">
                  <a16:creationId xmlns:a16="http://schemas.microsoft.com/office/drawing/2014/main" id="{1A40AAA2-4713-BE61-B45A-48B823455395}"/>
                </a:ext>
              </a:extLst>
            </p:cNvPr>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175;p9">
              <a:extLst>
                <a:ext uri="{FF2B5EF4-FFF2-40B4-BE49-F238E27FC236}">
                  <a16:creationId xmlns:a16="http://schemas.microsoft.com/office/drawing/2014/main" id="{EB7A5B47-0814-87BB-42DC-BA48A93774CA}"/>
                </a:ext>
              </a:extLst>
            </p:cNvPr>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176;p9">
              <a:extLst>
                <a:ext uri="{FF2B5EF4-FFF2-40B4-BE49-F238E27FC236}">
                  <a16:creationId xmlns:a16="http://schemas.microsoft.com/office/drawing/2014/main" id="{5C894B9D-92F5-DF5C-C249-DACA01F4D3F1}"/>
                </a:ext>
              </a:extLst>
            </p:cNvPr>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177;p9">
              <a:extLst>
                <a:ext uri="{FF2B5EF4-FFF2-40B4-BE49-F238E27FC236}">
                  <a16:creationId xmlns:a16="http://schemas.microsoft.com/office/drawing/2014/main" id="{EDA480A4-FD43-35D4-BF85-8FAD2D12A026}"/>
                </a:ext>
              </a:extLst>
            </p:cNvPr>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178;p9">
              <a:extLst>
                <a:ext uri="{FF2B5EF4-FFF2-40B4-BE49-F238E27FC236}">
                  <a16:creationId xmlns:a16="http://schemas.microsoft.com/office/drawing/2014/main" id="{89D09A90-7A39-BB38-EB55-8AE7F64B4415}"/>
                </a:ext>
              </a:extLst>
            </p:cNvPr>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179;p9">
              <a:extLst>
                <a:ext uri="{FF2B5EF4-FFF2-40B4-BE49-F238E27FC236}">
                  <a16:creationId xmlns:a16="http://schemas.microsoft.com/office/drawing/2014/main" id="{148F41E2-E2AD-BA37-2A76-0AA76BB3BB9B}"/>
                </a:ext>
              </a:extLst>
            </p:cNvPr>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180;p9">
              <a:extLst>
                <a:ext uri="{FF2B5EF4-FFF2-40B4-BE49-F238E27FC236}">
                  <a16:creationId xmlns:a16="http://schemas.microsoft.com/office/drawing/2014/main" id="{D1BD33BE-684A-EFD3-00A5-8D12FCA9CD27}"/>
                </a:ext>
              </a:extLst>
            </p:cNvPr>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181;p9">
              <a:extLst>
                <a:ext uri="{FF2B5EF4-FFF2-40B4-BE49-F238E27FC236}">
                  <a16:creationId xmlns:a16="http://schemas.microsoft.com/office/drawing/2014/main" id="{7C0ADF0B-420F-0A6C-CAF2-53A373FBE666}"/>
                </a:ext>
              </a:extLst>
            </p:cNvPr>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182;p9">
              <a:extLst>
                <a:ext uri="{FF2B5EF4-FFF2-40B4-BE49-F238E27FC236}">
                  <a16:creationId xmlns:a16="http://schemas.microsoft.com/office/drawing/2014/main" id="{8BD7F548-534B-BDB1-3F9F-7FBD250FC793}"/>
                </a:ext>
              </a:extLst>
            </p:cNvPr>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183;p9">
              <a:extLst>
                <a:ext uri="{FF2B5EF4-FFF2-40B4-BE49-F238E27FC236}">
                  <a16:creationId xmlns:a16="http://schemas.microsoft.com/office/drawing/2014/main" id="{229A10DB-1D49-C546-D115-0347E23A2AEB}"/>
                </a:ext>
              </a:extLst>
            </p:cNvPr>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184;p9">
              <a:extLst>
                <a:ext uri="{FF2B5EF4-FFF2-40B4-BE49-F238E27FC236}">
                  <a16:creationId xmlns:a16="http://schemas.microsoft.com/office/drawing/2014/main" id="{B3259407-0FA1-8F51-12FC-71C1348BFD4E}"/>
                </a:ext>
              </a:extLst>
            </p:cNvPr>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185;p9">
              <a:extLst>
                <a:ext uri="{FF2B5EF4-FFF2-40B4-BE49-F238E27FC236}">
                  <a16:creationId xmlns:a16="http://schemas.microsoft.com/office/drawing/2014/main" id="{02BEC889-CE77-22F2-C491-60BF64F4783A}"/>
                </a:ext>
              </a:extLst>
            </p:cNvPr>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186;p9">
              <a:extLst>
                <a:ext uri="{FF2B5EF4-FFF2-40B4-BE49-F238E27FC236}">
                  <a16:creationId xmlns:a16="http://schemas.microsoft.com/office/drawing/2014/main" id="{A1E50DB1-A265-1226-B210-317D82F6D8FB}"/>
                </a:ext>
              </a:extLst>
            </p:cNvPr>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187;p9">
              <a:extLst>
                <a:ext uri="{FF2B5EF4-FFF2-40B4-BE49-F238E27FC236}">
                  <a16:creationId xmlns:a16="http://schemas.microsoft.com/office/drawing/2014/main" id="{B1AEB3B0-0E2F-423E-5E42-1782865F5854}"/>
                </a:ext>
              </a:extLst>
            </p:cNvPr>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188;p9">
              <a:extLst>
                <a:ext uri="{FF2B5EF4-FFF2-40B4-BE49-F238E27FC236}">
                  <a16:creationId xmlns:a16="http://schemas.microsoft.com/office/drawing/2014/main" id="{8BBF15D2-D14B-07B4-BE8D-AC1DBA591E03}"/>
                </a:ext>
              </a:extLst>
            </p:cNvPr>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189;p9">
              <a:extLst>
                <a:ext uri="{FF2B5EF4-FFF2-40B4-BE49-F238E27FC236}">
                  <a16:creationId xmlns:a16="http://schemas.microsoft.com/office/drawing/2014/main" id="{EEAD336B-F9F1-7A75-51B1-C09BD86611C2}"/>
                </a:ext>
              </a:extLst>
            </p:cNvPr>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190;p9">
              <a:extLst>
                <a:ext uri="{FF2B5EF4-FFF2-40B4-BE49-F238E27FC236}">
                  <a16:creationId xmlns:a16="http://schemas.microsoft.com/office/drawing/2014/main" id="{BA9251A4-4DE4-E18D-8AB6-C00F52180B25}"/>
                </a:ext>
              </a:extLst>
            </p:cNvPr>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191;p9">
              <a:extLst>
                <a:ext uri="{FF2B5EF4-FFF2-40B4-BE49-F238E27FC236}">
                  <a16:creationId xmlns:a16="http://schemas.microsoft.com/office/drawing/2014/main" id="{F978790D-D03E-94A8-CFE6-78B449F5AE75}"/>
                </a:ext>
              </a:extLst>
            </p:cNvPr>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192;p9">
              <a:extLst>
                <a:ext uri="{FF2B5EF4-FFF2-40B4-BE49-F238E27FC236}">
                  <a16:creationId xmlns:a16="http://schemas.microsoft.com/office/drawing/2014/main" id="{64B2C23A-B97B-5D79-F808-B16913D8C0ED}"/>
                </a:ext>
              </a:extLst>
            </p:cNvPr>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193;p9">
              <a:extLst>
                <a:ext uri="{FF2B5EF4-FFF2-40B4-BE49-F238E27FC236}">
                  <a16:creationId xmlns:a16="http://schemas.microsoft.com/office/drawing/2014/main" id="{28C434E0-06D7-C274-7541-7D59604F3E9F}"/>
                </a:ext>
              </a:extLst>
            </p:cNvPr>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194;p9">
              <a:extLst>
                <a:ext uri="{FF2B5EF4-FFF2-40B4-BE49-F238E27FC236}">
                  <a16:creationId xmlns:a16="http://schemas.microsoft.com/office/drawing/2014/main" id="{4396A208-DFBC-E2B3-7C2A-EDAD3E4006FB}"/>
                </a:ext>
              </a:extLst>
            </p:cNvPr>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195;p9">
              <a:extLst>
                <a:ext uri="{FF2B5EF4-FFF2-40B4-BE49-F238E27FC236}">
                  <a16:creationId xmlns:a16="http://schemas.microsoft.com/office/drawing/2014/main" id="{8867853F-C895-2F1B-CA42-64A72C3CBCBA}"/>
                </a:ext>
              </a:extLst>
            </p:cNvPr>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196;p9">
              <a:extLst>
                <a:ext uri="{FF2B5EF4-FFF2-40B4-BE49-F238E27FC236}">
                  <a16:creationId xmlns:a16="http://schemas.microsoft.com/office/drawing/2014/main" id="{36BDFCC1-598B-F7AB-DDBF-6935D275B37D}"/>
                </a:ext>
              </a:extLst>
            </p:cNvPr>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197;p9">
              <a:extLst>
                <a:ext uri="{FF2B5EF4-FFF2-40B4-BE49-F238E27FC236}">
                  <a16:creationId xmlns:a16="http://schemas.microsoft.com/office/drawing/2014/main" id="{1105CFC5-AA98-F5D9-DB69-7052141F4F3B}"/>
                </a:ext>
              </a:extLst>
            </p:cNvPr>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198;p9">
              <a:extLst>
                <a:ext uri="{FF2B5EF4-FFF2-40B4-BE49-F238E27FC236}">
                  <a16:creationId xmlns:a16="http://schemas.microsoft.com/office/drawing/2014/main" id="{B2E0DC17-7A81-F56E-7A59-F2BFE3928EA7}"/>
                </a:ext>
              </a:extLst>
            </p:cNvPr>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199;p9">
              <a:extLst>
                <a:ext uri="{FF2B5EF4-FFF2-40B4-BE49-F238E27FC236}">
                  <a16:creationId xmlns:a16="http://schemas.microsoft.com/office/drawing/2014/main" id="{59D327EF-F02D-4005-1300-D5E232DF4C56}"/>
                </a:ext>
              </a:extLst>
            </p:cNvPr>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200;p9">
              <a:extLst>
                <a:ext uri="{FF2B5EF4-FFF2-40B4-BE49-F238E27FC236}">
                  <a16:creationId xmlns:a16="http://schemas.microsoft.com/office/drawing/2014/main" id="{8694EC11-2969-F869-388D-2BD48F2FB805}"/>
                </a:ext>
              </a:extLst>
            </p:cNvPr>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201;p9">
              <a:extLst>
                <a:ext uri="{FF2B5EF4-FFF2-40B4-BE49-F238E27FC236}">
                  <a16:creationId xmlns:a16="http://schemas.microsoft.com/office/drawing/2014/main" id="{6791D009-74BF-60EF-A0EE-59E6A68F006D}"/>
                </a:ext>
              </a:extLst>
            </p:cNvPr>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202;p9">
              <a:extLst>
                <a:ext uri="{FF2B5EF4-FFF2-40B4-BE49-F238E27FC236}">
                  <a16:creationId xmlns:a16="http://schemas.microsoft.com/office/drawing/2014/main" id="{0D3CBE73-760E-EDF3-F917-779A6F84C3D7}"/>
                </a:ext>
              </a:extLst>
            </p:cNvPr>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203;p9">
              <a:extLst>
                <a:ext uri="{FF2B5EF4-FFF2-40B4-BE49-F238E27FC236}">
                  <a16:creationId xmlns:a16="http://schemas.microsoft.com/office/drawing/2014/main" id="{5392D301-693D-A607-45B8-2F546F6B4D2D}"/>
                </a:ext>
              </a:extLst>
            </p:cNvPr>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204;p9">
              <a:extLst>
                <a:ext uri="{FF2B5EF4-FFF2-40B4-BE49-F238E27FC236}">
                  <a16:creationId xmlns:a16="http://schemas.microsoft.com/office/drawing/2014/main" id="{77D7C72C-9782-DCC4-AFAC-1E48D9C43A10}"/>
                </a:ext>
              </a:extLst>
            </p:cNvPr>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205;p9">
              <a:extLst>
                <a:ext uri="{FF2B5EF4-FFF2-40B4-BE49-F238E27FC236}">
                  <a16:creationId xmlns:a16="http://schemas.microsoft.com/office/drawing/2014/main" id="{E651DBDC-4477-09DB-8821-9ACA5EE14E51}"/>
                </a:ext>
              </a:extLst>
            </p:cNvPr>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206;p9">
              <a:extLst>
                <a:ext uri="{FF2B5EF4-FFF2-40B4-BE49-F238E27FC236}">
                  <a16:creationId xmlns:a16="http://schemas.microsoft.com/office/drawing/2014/main" id="{7AA4AC18-0F3E-79AB-9524-C8DC1B7F2170}"/>
                </a:ext>
              </a:extLst>
            </p:cNvPr>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207;p9">
              <a:extLst>
                <a:ext uri="{FF2B5EF4-FFF2-40B4-BE49-F238E27FC236}">
                  <a16:creationId xmlns:a16="http://schemas.microsoft.com/office/drawing/2014/main" id="{437A978E-B6EB-C7D6-B382-F7900FC733B1}"/>
                </a:ext>
              </a:extLst>
            </p:cNvPr>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208;p9">
              <a:extLst>
                <a:ext uri="{FF2B5EF4-FFF2-40B4-BE49-F238E27FC236}">
                  <a16:creationId xmlns:a16="http://schemas.microsoft.com/office/drawing/2014/main" id="{F4D8798A-BFD7-C39B-565F-DE754E3726B9}"/>
                </a:ext>
              </a:extLst>
            </p:cNvPr>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209;p9">
              <a:extLst>
                <a:ext uri="{FF2B5EF4-FFF2-40B4-BE49-F238E27FC236}">
                  <a16:creationId xmlns:a16="http://schemas.microsoft.com/office/drawing/2014/main" id="{EB739F4B-52F0-222D-2847-E8397078FB15}"/>
                </a:ext>
              </a:extLst>
            </p:cNvPr>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210;p9">
              <a:extLst>
                <a:ext uri="{FF2B5EF4-FFF2-40B4-BE49-F238E27FC236}">
                  <a16:creationId xmlns:a16="http://schemas.microsoft.com/office/drawing/2014/main" id="{DACF736A-CD82-4EAC-7E9A-EEBA974B10BD}"/>
                </a:ext>
              </a:extLst>
            </p:cNvPr>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211;p9">
              <a:extLst>
                <a:ext uri="{FF2B5EF4-FFF2-40B4-BE49-F238E27FC236}">
                  <a16:creationId xmlns:a16="http://schemas.microsoft.com/office/drawing/2014/main" id="{03582ECE-C1FA-C8A8-49A1-0F683E431BDB}"/>
                </a:ext>
              </a:extLst>
            </p:cNvPr>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212;p9">
              <a:extLst>
                <a:ext uri="{FF2B5EF4-FFF2-40B4-BE49-F238E27FC236}">
                  <a16:creationId xmlns:a16="http://schemas.microsoft.com/office/drawing/2014/main" id="{311391FC-3592-BD36-7C7B-D9958CCB2057}"/>
                </a:ext>
              </a:extLst>
            </p:cNvPr>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213;p9">
              <a:extLst>
                <a:ext uri="{FF2B5EF4-FFF2-40B4-BE49-F238E27FC236}">
                  <a16:creationId xmlns:a16="http://schemas.microsoft.com/office/drawing/2014/main" id="{86B61EF5-FCC5-BDD5-CF2B-828C97E877AB}"/>
                </a:ext>
              </a:extLst>
            </p:cNvPr>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214;p9">
              <a:extLst>
                <a:ext uri="{FF2B5EF4-FFF2-40B4-BE49-F238E27FC236}">
                  <a16:creationId xmlns:a16="http://schemas.microsoft.com/office/drawing/2014/main" id="{A512FFD8-F24A-7DD9-D511-7CB18EDDF08E}"/>
                </a:ext>
              </a:extLst>
            </p:cNvPr>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215;p9">
              <a:extLst>
                <a:ext uri="{FF2B5EF4-FFF2-40B4-BE49-F238E27FC236}">
                  <a16:creationId xmlns:a16="http://schemas.microsoft.com/office/drawing/2014/main" id="{47674E97-EFB0-9946-38B9-372639B4BA0A}"/>
                </a:ext>
              </a:extLst>
            </p:cNvPr>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216;p9">
              <a:extLst>
                <a:ext uri="{FF2B5EF4-FFF2-40B4-BE49-F238E27FC236}">
                  <a16:creationId xmlns:a16="http://schemas.microsoft.com/office/drawing/2014/main" id="{AD57E2EE-0839-45CE-00F3-1176B2F73DF9}"/>
                </a:ext>
              </a:extLst>
            </p:cNvPr>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217;p9">
              <a:extLst>
                <a:ext uri="{FF2B5EF4-FFF2-40B4-BE49-F238E27FC236}">
                  <a16:creationId xmlns:a16="http://schemas.microsoft.com/office/drawing/2014/main" id="{7B3A8B31-CD6C-DB71-E3F9-B56C6EFB188F}"/>
                </a:ext>
              </a:extLst>
            </p:cNvPr>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218;p9">
              <a:extLst>
                <a:ext uri="{FF2B5EF4-FFF2-40B4-BE49-F238E27FC236}">
                  <a16:creationId xmlns:a16="http://schemas.microsoft.com/office/drawing/2014/main" id="{F8AEDE03-F8B1-8DCF-A13A-AC5F0581F970}"/>
                </a:ext>
              </a:extLst>
            </p:cNvPr>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219;p9">
              <a:extLst>
                <a:ext uri="{FF2B5EF4-FFF2-40B4-BE49-F238E27FC236}">
                  <a16:creationId xmlns:a16="http://schemas.microsoft.com/office/drawing/2014/main" id="{DBA895FE-ABB1-3889-A179-0E86B30BC23F}"/>
                </a:ext>
              </a:extLst>
            </p:cNvPr>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220;p9">
              <a:extLst>
                <a:ext uri="{FF2B5EF4-FFF2-40B4-BE49-F238E27FC236}">
                  <a16:creationId xmlns:a16="http://schemas.microsoft.com/office/drawing/2014/main" id="{A8CAA7AE-1A37-4A0C-7662-E0A43F47AD83}"/>
                </a:ext>
              </a:extLst>
            </p:cNvPr>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221;p9">
              <a:extLst>
                <a:ext uri="{FF2B5EF4-FFF2-40B4-BE49-F238E27FC236}">
                  <a16:creationId xmlns:a16="http://schemas.microsoft.com/office/drawing/2014/main" id="{461D7A4E-568D-41D3-C7D1-CA76D50E1565}"/>
                </a:ext>
              </a:extLst>
            </p:cNvPr>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222;p9">
              <a:extLst>
                <a:ext uri="{FF2B5EF4-FFF2-40B4-BE49-F238E27FC236}">
                  <a16:creationId xmlns:a16="http://schemas.microsoft.com/office/drawing/2014/main" id="{9B4C5C57-67C7-3F3C-8E27-368F0A584266}"/>
                </a:ext>
              </a:extLst>
            </p:cNvPr>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223;p9">
              <a:extLst>
                <a:ext uri="{FF2B5EF4-FFF2-40B4-BE49-F238E27FC236}">
                  <a16:creationId xmlns:a16="http://schemas.microsoft.com/office/drawing/2014/main" id="{D5D80AAA-441F-DC43-F3DE-708EFB73C57B}"/>
                </a:ext>
              </a:extLst>
            </p:cNvPr>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224;p9">
              <a:extLst>
                <a:ext uri="{FF2B5EF4-FFF2-40B4-BE49-F238E27FC236}">
                  <a16:creationId xmlns:a16="http://schemas.microsoft.com/office/drawing/2014/main" id="{6A84AC21-A976-50EE-56D4-AD79B968E863}"/>
                </a:ext>
              </a:extLst>
            </p:cNvPr>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225;p9">
              <a:extLst>
                <a:ext uri="{FF2B5EF4-FFF2-40B4-BE49-F238E27FC236}">
                  <a16:creationId xmlns:a16="http://schemas.microsoft.com/office/drawing/2014/main" id="{1DFA0A91-0E8B-20D7-7349-422E55DC77EA}"/>
                </a:ext>
              </a:extLst>
            </p:cNvPr>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226;p9">
              <a:extLst>
                <a:ext uri="{FF2B5EF4-FFF2-40B4-BE49-F238E27FC236}">
                  <a16:creationId xmlns:a16="http://schemas.microsoft.com/office/drawing/2014/main" id="{901F449D-2F55-0D62-FF71-3D4FD725959E}"/>
                </a:ext>
              </a:extLst>
            </p:cNvPr>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227;p9">
              <a:extLst>
                <a:ext uri="{FF2B5EF4-FFF2-40B4-BE49-F238E27FC236}">
                  <a16:creationId xmlns:a16="http://schemas.microsoft.com/office/drawing/2014/main" id="{EB5F62C1-CA8E-7457-BF79-5100422BFDB3}"/>
                </a:ext>
              </a:extLst>
            </p:cNvPr>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228;p9">
              <a:extLst>
                <a:ext uri="{FF2B5EF4-FFF2-40B4-BE49-F238E27FC236}">
                  <a16:creationId xmlns:a16="http://schemas.microsoft.com/office/drawing/2014/main" id="{1841C1F7-377C-B138-4E26-14C76F7DBC4B}"/>
                </a:ext>
              </a:extLst>
            </p:cNvPr>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229;p9">
              <a:extLst>
                <a:ext uri="{FF2B5EF4-FFF2-40B4-BE49-F238E27FC236}">
                  <a16:creationId xmlns:a16="http://schemas.microsoft.com/office/drawing/2014/main" id="{04EA36C0-8FE4-8147-937F-A47099F0CC7E}"/>
                </a:ext>
              </a:extLst>
            </p:cNvPr>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230;p9">
              <a:extLst>
                <a:ext uri="{FF2B5EF4-FFF2-40B4-BE49-F238E27FC236}">
                  <a16:creationId xmlns:a16="http://schemas.microsoft.com/office/drawing/2014/main" id="{EC922D69-40A3-168D-487D-EA42D6861BF6}"/>
                </a:ext>
              </a:extLst>
            </p:cNvPr>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231;p9">
              <a:extLst>
                <a:ext uri="{FF2B5EF4-FFF2-40B4-BE49-F238E27FC236}">
                  <a16:creationId xmlns:a16="http://schemas.microsoft.com/office/drawing/2014/main" id="{88E1318C-AE04-FBC4-A2C3-D741FE884212}"/>
                </a:ext>
              </a:extLst>
            </p:cNvPr>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232;p9">
              <a:extLst>
                <a:ext uri="{FF2B5EF4-FFF2-40B4-BE49-F238E27FC236}">
                  <a16:creationId xmlns:a16="http://schemas.microsoft.com/office/drawing/2014/main" id="{4C9053B8-828B-7CD4-9E59-31DC4107E8EE}"/>
                </a:ext>
              </a:extLst>
            </p:cNvPr>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233;p9">
              <a:extLst>
                <a:ext uri="{FF2B5EF4-FFF2-40B4-BE49-F238E27FC236}">
                  <a16:creationId xmlns:a16="http://schemas.microsoft.com/office/drawing/2014/main" id="{5A95A749-9456-011F-F670-28321D38D4FD}"/>
                </a:ext>
              </a:extLst>
            </p:cNvPr>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234;p9">
              <a:extLst>
                <a:ext uri="{FF2B5EF4-FFF2-40B4-BE49-F238E27FC236}">
                  <a16:creationId xmlns:a16="http://schemas.microsoft.com/office/drawing/2014/main" id="{45C3C44E-34A8-BC8D-AF22-25AFA6A49153}"/>
                </a:ext>
              </a:extLst>
            </p:cNvPr>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235;p9">
              <a:extLst>
                <a:ext uri="{FF2B5EF4-FFF2-40B4-BE49-F238E27FC236}">
                  <a16:creationId xmlns:a16="http://schemas.microsoft.com/office/drawing/2014/main" id="{2D3FB0B7-8B52-1054-81CC-4EBB947DF373}"/>
                </a:ext>
              </a:extLst>
            </p:cNvPr>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236;p9">
              <a:extLst>
                <a:ext uri="{FF2B5EF4-FFF2-40B4-BE49-F238E27FC236}">
                  <a16:creationId xmlns:a16="http://schemas.microsoft.com/office/drawing/2014/main" id="{108E8B84-B198-CF2A-3D56-6C8B1C9E41A3}"/>
                </a:ext>
              </a:extLst>
            </p:cNvPr>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237;p9">
              <a:extLst>
                <a:ext uri="{FF2B5EF4-FFF2-40B4-BE49-F238E27FC236}">
                  <a16:creationId xmlns:a16="http://schemas.microsoft.com/office/drawing/2014/main" id="{52BF7C32-FF3C-9173-34B4-93AD15D45980}"/>
                </a:ext>
              </a:extLst>
            </p:cNvPr>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238;p9">
              <a:extLst>
                <a:ext uri="{FF2B5EF4-FFF2-40B4-BE49-F238E27FC236}">
                  <a16:creationId xmlns:a16="http://schemas.microsoft.com/office/drawing/2014/main" id="{9031E329-BC01-851F-10C7-E9A1B013AF31}"/>
                </a:ext>
              </a:extLst>
            </p:cNvPr>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239;p9">
              <a:extLst>
                <a:ext uri="{FF2B5EF4-FFF2-40B4-BE49-F238E27FC236}">
                  <a16:creationId xmlns:a16="http://schemas.microsoft.com/office/drawing/2014/main" id="{CDCDC259-A242-43D0-1648-03446647937B}"/>
                </a:ext>
              </a:extLst>
            </p:cNvPr>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240;p9">
              <a:extLst>
                <a:ext uri="{FF2B5EF4-FFF2-40B4-BE49-F238E27FC236}">
                  <a16:creationId xmlns:a16="http://schemas.microsoft.com/office/drawing/2014/main" id="{7A4B3233-FC6E-EEB3-B02C-30C8FB53B764}"/>
                </a:ext>
              </a:extLst>
            </p:cNvPr>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241;p9">
              <a:extLst>
                <a:ext uri="{FF2B5EF4-FFF2-40B4-BE49-F238E27FC236}">
                  <a16:creationId xmlns:a16="http://schemas.microsoft.com/office/drawing/2014/main" id="{C3A4681C-7964-7220-44C8-6987D3822396}"/>
                </a:ext>
              </a:extLst>
            </p:cNvPr>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242;p9">
              <a:extLst>
                <a:ext uri="{FF2B5EF4-FFF2-40B4-BE49-F238E27FC236}">
                  <a16:creationId xmlns:a16="http://schemas.microsoft.com/office/drawing/2014/main" id="{88A4BC07-8F95-F42F-46B1-BE85F44A8203}"/>
                </a:ext>
              </a:extLst>
            </p:cNvPr>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6243;p9">
              <a:extLst>
                <a:ext uri="{FF2B5EF4-FFF2-40B4-BE49-F238E27FC236}">
                  <a16:creationId xmlns:a16="http://schemas.microsoft.com/office/drawing/2014/main" id="{7ED974E6-4296-22C2-0388-6F1F9DB4A807}"/>
                </a:ext>
              </a:extLst>
            </p:cNvPr>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6244;p9">
              <a:extLst>
                <a:ext uri="{FF2B5EF4-FFF2-40B4-BE49-F238E27FC236}">
                  <a16:creationId xmlns:a16="http://schemas.microsoft.com/office/drawing/2014/main" id="{277012F6-C1F5-21C5-7EB5-33AE9313C60B}"/>
                </a:ext>
              </a:extLst>
            </p:cNvPr>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6245;p9">
              <a:extLst>
                <a:ext uri="{FF2B5EF4-FFF2-40B4-BE49-F238E27FC236}">
                  <a16:creationId xmlns:a16="http://schemas.microsoft.com/office/drawing/2014/main" id="{7E7E1A5F-4FDF-9E34-7EE1-CB262E24F8DD}"/>
                </a:ext>
              </a:extLst>
            </p:cNvPr>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6246;p9">
              <a:extLst>
                <a:ext uri="{FF2B5EF4-FFF2-40B4-BE49-F238E27FC236}">
                  <a16:creationId xmlns:a16="http://schemas.microsoft.com/office/drawing/2014/main" id="{7DBA962A-0800-B4C7-EA07-9B8E4343CA08}"/>
                </a:ext>
              </a:extLst>
            </p:cNvPr>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6247;p9">
              <a:extLst>
                <a:ext uri="{FF2B5EF4-FFF2-40B4-BE49-F238E27FC236}">
                  <a16:creationId xmlns:a16="http://schemas.microsoft.com/office/drawing/2014/main" id="{D1F1127E-B1E9-7920-2B44-72F95BA7D2D7}"/>
                </a:ext>
              </a:extLst>
            </p:cNvPr>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6248;p9">
              <a:extLst>
                <a:ext uri="{FF2B5EF4-FFF2-40B4-BE49-F238E27FC236}">
                  <a16:creationId xmlns:a16="http://schemas.microsoft.com/office/drawing/2014/main" id="{99319B4C-D89A-EFF5-04C9-BA1AB990934E}"/>
                </a:ext>
              </a:extLst>
            </p:cNvPr>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6249;p9">
              <a:extLst>
                <a:ext uri="{FF2B5EF4-FFF2-40B4-BE49-F238E27FC236}">
                  <a16:creationId xmlns:a16="http://schemas.microsoft.com/office/drawing/2014/main" id="{8E40E960-3221-3E41-61C0-4AEFF432E104}"/>
                </a:ext>
              </a:extLst>
            </p:cNvPr>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6250;p9">
              <a:extLst>
                <a:ext uri="{FF2B5EF4-FFF2-40B4-BE49-F238E27FC236}">
                  <a16:creationId xmlns:a16="http://schemas.microsoft.com/office/drawing/2014/main" id="{054923A9-007B-3464-D3D5-E58DDDE6D7E2}"/>
                </a:ext>
              </a:extLst>
            </p:cNvPr>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6251;p9">
              <a:extLst>
                <a:ext uri="{FF2B5EF4-FFF2-40B4-BE49-F238E27FC236}">
                  <a16:creationId xmlns:a16="http://schemas.microsoft.com/office/drawing/2014/main" id="{BDA4BA80-CAE5-3CB1-2341-84C2FB7FC643}"/>
                </a:ext>
              </a:extLst>
            </p:cNvPr>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6252;p9">
              <a:extLst>
                <a:ext uri="{FF2B5EF4-FFF2-40B4-BE49-F238E27FC236}">
                  <a16:creationId xmlns:a16="http://schemas.microsoft.com/office/drawing/2014/main" id="{50FBD6A0-D132-EC86-65A2-98F0273F8FC5}"/>
                </a:ext>
              </a:extLst>
            </p:cNvPr>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6253;p9">
              <a:extLst>
                <a:ext uri="{FF2B5EF4-FFF2-40B4-BE49-F238E27FC236}">
                  <a16:creationId xmlns:a16="http://schemas.microsoft.com/office/drawing/2014/main" id="{ED52E3AF-CA9D-F7F0-CF67-CB1A0AF5172F}"/>
                </a:ext>
              </a:extLst>
            </p:cNvPr>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6254;p9">
              <a:extLst>
                <a:ext uri="{FF2B5EF4-FFF2-40B4-BE49-F238E27FC236}">
                  <a16:creationId xmlns:a16="http://schemas.microsoft.com/office/drawing/2014/main" id="{ED57E8D5-3276-E592-FF21-A40D5A98535E}"/>
                </a:ext>
              </a:extLst>
            </p:cNvPr>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6255;p9">
              <a:extLst>
                <a:ext uri="{FF2B5EF4-FFF2-40B4-BE49-F238E27FC236}">
                  <a16:creationId xmlns:a16="http://schemas.microsoft.com/office/drawing/2014/main" id="{F84F86BC-8237-D232-0DA5-5D4F401E2854}"/>
                </a:ext>
              </a:extLst>
            </p:cNvPr>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6256;p9">
              <a:extLst>
                <a:ext uri="{FF2B5EF4-FFF2-40B4-BE49-F238E27FC236}">
                  <a16:creationId xmlns:a16="http://schemas.microsoft.com/office/drawing/2014/main" id="{F40C72AB-02D1-642F-9524-28E92802D125}"/>
                </a:ext>
              </a:extLst>
            </p:cNvPr>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6257;p9">
              <a:extLst>
                <a:ext uri="{FF2B5EF4-FFF2-40B4-BE49-F238E27FC236}">
                  <a16:creationId xmlns:a16="http://schemas.microsoft.com/office/drawing/2014/main" id="{2FAF2C07-88BF-EC67-9A2A-E59224EAF25C}"/>
                </a:ext>
              </a:extLst>
            </p:cNvPr>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6258;p9">
              <a:extLst>
                <a:ext uri="{FF2B5EF4-FFF2-40B4-BE49-F238E27FC236}">
                  <a16:creationId xmlns:a16="http://schemas.microsoft.com/office/drawing/2014/main" id="{C5E2E218-E3C1-D8FF-1C71-A4871AFC4B51}"/>
                </a:ext>
              </a:extLst>
            </p:cNvPr>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6259;p9">
              <a:extLst>
                <a:ext uri="{FF2B5EF4-FFF2-40B4-BE49-F238E27FC236}">
                  <a16:creationId xmlns:a16="http://schemas.microsoft.com/office/drawing/2014/main" id="{424EBC1F-B1CE-A7A2-4BD8-7743F1E85866}"/>
                </a:ext>
              </a:extLst>
            </p:cNvPr>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6260;p9">
              <a:extLst>
                <a:ext uri="{FF2B5EF4-FFF2-40B4-BE49-F238E27FC236}">
                  <a16:creationId xmlns:a16="http://schemas.microsoft.com/office/drawing/2014/main" id="{574E3878-3626-58B0-CD76-830630236F02}"/>
                </a:ext>
              </a:extLst>
            </p:cNvPr>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6261;p9">
              <a:extLst>
                <a:ext uri="{FF2B5EF4-FFF2-40B4-BE49-F238E27FC236}">
                  <a16:creationId xmlns:a16="http://schemas.microsoft.com/office/drawing/2014/main" id="{072B2800-7E7E-0F2E-58FD-6F0C391E05CA}"/>
                </a:ext>
              </a:extLst>
            </p:cNvPr>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6262;p9">
              <a:extLst>
                <a:ext uri="{FF2B5EF4-FFF2-40B4-BE49-F238E27FC236}">
                  <a16:creationId xmlns:a16="http://schemas.microsoft.com/office/drawing/2014/main" id="{0B05A45C-0954-A359-DDC0-6AE1DCD94D7C}"/>
                </a:ext>
              </a:extLst>
            </p:cNvPr>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6263;p9">
              <a:extLst>
                <a:ext uri="{FF2B5EF4-FFF2-40B4-BE49-F238E27FC236}">
                  <a16:creationId xmlns:a16="http://schemas.microsoft.com/office/drawing/2014/main" id="{B4DF8C0D-7C62-A83C-0A68-A83AEF750DC6}"/>
                </a:ext>
              </a:extLst>
            </p:cNvPr>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6264;p9">
              <a:extLst>
                <a:ext uri="{FF2B5EF4-FFF2-40B4-BE49-F238E27FC236}">
                  <a16:creationId xmlns:a16="http://schemas.microsoft.com/office/drawing/2014/main" id="{3221EC1E-B3D2-6F69-B630-EECEB9C31018}"/>
                </a:ext>
              </a:extLst>
            </p:cNvPr>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6265;p9">
              <a:extLst>
                <a:ext uri="{FF2B5EF4-FFF2-40B4-BE49-F238E27FC236}">
                  <a16:creationId xmlns:a16="http://schemas.microsoft.com/office/drawing/2014/main" id="{7599B841-9012-B322-0274-E997F23A155E}"/>
                </a:ext>
              </a:extLst>
            </p:cNvPr>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6266;p9">
              <a:extLst>
                <a:ext uri="{FF2B5EF4-FFF2-40B4-BE49-F238E27FC236}">
                  <a16:creationId xmlns:a16="http://schemas.microsoft.com/office/drawing/2014/main" id="{25D474DC-56FF-62FB-FEDB-6970EE3F2501}"/>
                </a:ext>
              </a:extLst>
            </p:cNvPr>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6267;p9">
              <a:extLst>
                <a:ext uri="{FF2B5EF4-FFF2-40B4-BE49-F238E27FC236}">
                  <a16:creationId xmlns:a16="http://schemas.microsoft.com/office/drawing/2014/main" id="{299500BE-9EBE-F229-6510-2A5A88C26AFC}"/>
                </a:ext>
              </a:extLst>
            </p:cNvPr>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6268;p9">
              <a:extLst>
                <a:ext uri="{FF2B5EF4-FFF2-40B4-BE49-F238E27FC236}">
                  <a16:creationId xmlns:a16="http://schemas.microsoft.com/office/drawing/2014/main" id="{F0F7A36B-0EC4-E567-635A-FD014FB08D7F}"/>
                </a:ext>
              </a:extLst>
            </p:cNvPr>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6269;p9">
              <a:extLst>
                <a:ext uri="{FF2B5EF4-FFF2-40B4-BE49-F238E27FC236}">
                  <a16:creationId xmlns:a16="http://schemas.microsoft.com/office/drawing/2014/main" id="{99128F9E-CE52-486B-B6A7-3161D1C48A0B}"/>
                </a:ext>
              </a:extLst>
            </p:cNvPr>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6270;p9">
              <a:extLst>
                <a:ext uri="{FF2B5EF4-FFF2-40B4-BE49-F238E27FC236}">
                  <a16:creationId xmlns:a16="http://schemas.microsoft.com/office/drawing/2014/main" id="{AB8F2376-8ABC-BA26-B41A-A2D9956E350E}"/>
                </a:ext>
              </a:extLst>
            </p:cNvPr>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6271;p9">
              <a:extLst>
                <a:ext uri="{FF2B5EF4-FFF2-40B4-BE49-F238E27FC236}">
                  <a16:creationId xmlns:a16="http://schemas.microsoft.com/office/drawing/2014/main" id="{E69BDC63-9A73-6E88-D0C1-D6F090BE11D4}"/>
                </a:ext>
              </a:extLst>
            </p:cNvPr>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6272;p9">
              <a:extLst>
                <a:ext uri="{FF2B5EF4-FFF2-40B4-BE49-F238E27FC236}">
                  <a16:creationId xmlns:a16="http://schemas.microsoft.com/office/drawing/2014/main" id="{BB16F0EA-DD8D-B907-CE0E-E518AD5986F6}"/>
                </a:ext>
              </a:extLst>
            </p:cNvPr>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6273;p9">
              <a:extLst>
                <a:ext uri="{FF2B5EF4-FFF2-40B4-BE49-F238E27FC236}">
                  <a16:creationId xmlns:a16="http://schemas.microsoft.com/office/drawing/2014/main" id="{A26EAF2F-F79B-7B59-1367-9381CDE26810}"/>
                </a:ext>
              </a:extLst>
            </p:cNvPr>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6274;p9">
              <a:extLst>
                <a:ext uri="{FF2B5EF4-FFF2-40B4-BE49-F238E27FC236}">
                  <a16:creationId xmlns:a16="http://schemas.microsoft.com/office/drawing/2014/main" id="{1B0CF722-FC8B-EE0C-6FA4-29EC6DED3BBF}"/>
                </a:ext>
              </a:extLst>
            </p:cNvPr>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6275;p9">
              <a:extLst>
                <a:ext uri="{FF2B5EF4-FFF2-40B4-BE49-F238E27FC236}">
                  <a16:creationId xmlns:a16="http://schemas.microsoft.com/office/drawing/2014/main" id="{129CAF85-EF2A-CA89-8095-EDEB8CCB7B91}"/>
                </a:ext>
              </a:extLst>
            </p:cNvPr>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6276;p9">
              <a:extLst>
                <a:ext uri="{FF2B5EF4-FFF2-40B4-BE49-F238E27FC236}">
                  <a16:creationId xmlns:a16="http://schemas.microsoft.com/office/drawing/2014/main" id="{06FC9E07-F6A1-6CBA-76C3-E074352CEC1A}"/>
                </a:ext>
              </a:extLst>
            </p:cNvPr>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6277;p9">
              <a:extLst>
                <a:ext uri="{FF2B5EF4-FFF2-40B4-BE49-F238E27FC236}">
                  <a16:creationId xmlns:a16="http://schemas.microsoft.com/office/drawing/2014/main" id="{1BFC59BC-66C3-E932-F92F-0B3851B0F7F5}"/>
                </a:ext>
              </a:extLst>
            </p:cNvPr>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6278;p9">
              <a:extLst>
                <a:ext uri="{FF2B5EF4-FFF2-40B4-BE49-F238E27FC236}">
                  <a16:creationId xmlns:a16="http://schemas.microsoft.com/office/drawing/2014/main" id="{B893A9B5-E152-8CF3-BD86-408CE2A2C23D}"/>
                </a:ext>
              </a:extLst>
            </p:cNvPr>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6279;p9">
              <a:extLst>
                <a:ext uri="{FF2B5EF4-FFF2-40B4-BE49-F238E27FC236}">
                  <a16:creationId xmlns:a16="http://schemas.microsoft.com/office/drawing/2014/main" id="{22AE6ABE-0C08-70D4-C06E-6168B685A63A}"/>
                </a:ext>
              </a:extLst>
            </p:cNvPr>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6280;p9">
              <a:extLst>
                <a:ext uri="{FF2B5EF4-FFF2-40B4-BE49-F238E27FC236}">
                  <a16:creationId xmlns:a16="http://schemas.microsoft.com/office/drawing/2014/main" id="{0EA432BA-466A-33B5-D9EA-3F6FB70706E9}"/>
                </a:ext>
              </a:extLst>
            </p:cNvPr>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6281;p9">
              <a:extLst>
                <a:ext uri="{FF2B5EF4-FFF2-40B4-BE49-F238E27FC236}">
                  <a16:creationId xmlns:a16="http://schemas.microsoft.com/office/drawing/2014/main" id="{2D3A6281-55CB-D037-65D9-A73E107610D0}"/>
                </a:ext>
              </a:extLst>
            </p:cNvPr>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6282;p9">
              <a:extLst>
                <a:ext uri="{FF2B5EF4-FFF2-40B4-BE49-F238E27FC236}">
                  <a16:creationId xmlns:a16="http://schemas.microsoft.com/office/drawing/2014/main" id="{E6EF1233-2E9E-20EE-8A31-A9719E4234FC}"/>
                </a:ext>
              </a:extLst>
            </p:cNvPr>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6283;p9">
              <a:extLst>
                <a:ext uri="{FF2B5EF4-FFF2-40B4-BE49-F238E27FC236}">
                  <a16:creationId xmlns:a16="http://schemas.microsoft.com/office/drawing/2014/main" id="{87572DB1-B838-72AB-C01A-A5C4D2B28318}"/>
                </a:ext>
              </a:extLst>
            </p:cNvPr>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6284;p9">
              <a:extLst>
                <a:ext uri="{FF2B5EF4-FFF2-40B4-BE49-F238E27FC236}">
                  <a16:creationId xmlns:a16="http://schemas.microsoft.com/office/drawing/2014/main" id="{4F8CC1C5-CCA4-37E4-B567-032B48E10404}"/>
                </a:ext>
              </a:extLst>
            </p:cNvPr>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6285;p9">
              <a:extLst>
                <a:ext uri="{FF2B5EF4-FFF2-40B4-BE49-F238E27FC236}">
                  <a16:creationId xmlns:a16="http://schemas.microsoft.com/office/drawing/2014/main" id="{181D6FA1-9F89-E7AF-E42A-AC6D1A1905A8}"/>
                </a:ext>
              </a:extLst>
            </p:cNvPr>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6286;p9">
              <a:extLst>
                <a:ext uri="{FF2B5EF4-FFF2-40B4-BE49-F238E27FC236}">
                  <a16:creationId xmlns:a16="http://schemas.microsoft.com/office/drawing/2014/main" id="{3AEEDA8E-6BC6-1C5F-4D42-903161DD5633}"/>
                </a:ext>
              </a:extLst>
            </p:cNvPr>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6287;p9">
              <a:extLst>
                <a:ext uri="{FF2B5EF4-FFF2-40B4-BE49-F238E27FC236}">
                  <a16:creationId xmlns:a16="http://schemas.microsoft.com/office/drawing/2014/main" id="{EBE457FF-7E35-93CD-5E8A-3B13E2930DE1}"/>
                </a:ext>
              </a:extLst>
            </p:cNvPr>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6288;p9">
              <a:extLst>
                <a:ext uri="{FF2B5EF4-FFF2-40B4-BE49-F238E27FC236}">
                  <a16:creationId xmlns:a16="http://schemas.microsoft.com/office/drawing/2014/main" id="{A49663E1-5229-6728-3969-0413BAC58686}"/>
                </a:ext>
              </a:extLst>
            </p:cNvPr>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6289;p9">
              <a:extLst>
                <a:ext uri="{FF2B5EF4-FFF2-40B4-BE49-F238E27FC236}">
                  <a16:creationId xmlns:a16="http://schemas.microsoft.com/office/drawing/2014/main" id="{6D4E6A93-F7DE-888B-7BAC-BEB052D35877}"/>
                </a:ext>
              </a:extLst>
            </p:cNvPr>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6290;p9">
              <a:extLst>
                <a:ext uri="{FF2B5EF4-FFF2-40B4-BE49-F238E27FC236}">
                  <a16:creationId xmlns:a16="http://schemas.microsoft.com/office/drawing/2014/main" id="{A95DF797-8DFD-4140-8950-651A53A70413}"/>
                </a:ext>
              </a:extLst>
            </p:cNvPr>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6291;p9">
              <a:extLst>
                <a:ext uri="{FF2B5EF4-FFF2-40B4-BE49-F238E27FC236}">
                  <a16:creationId xmlns:a16="http://schemas.microsoft.com/office/drawing/2014/main" id="{AF1B1B2F-DAA2-F431-2920-BDBFDBB4A3D7}"/>
                </a:ext>
              </a:extLst>
            </p:cNvPr>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6292;p9">
              <a:extLst>
                <a:ext uri="{FF2B5EF4-FFF2-40B4-BE49-F238E27FC236}">
                  <a16:creationId xmlns:a16="http://schemas.microsoft.com/office/drawing/2014/main" id="{DA77E86A-CC02-72FD-613C-1C6F65FACA9A}"/>
                </a:ext>
              </a:extLst>
            </p:cNvPr>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6293;p9">
              <a:extLst>
                <a:ext uri="{FF2B5EF4-FFF2-40B4-BE49-F238E27FC236}">
                  <a16:creationId xmlns:a16="http://schemas.microsoft.com/office/drawing/2014/main" id="{F3D3778D-7A1C-C3D0-226B-D34BB86DCD16}"/>
                </a:ext>
              </a:extLst>
            </p:cNvPr>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6294;p9">
              <a:extLst>
                <a:ext uri="{FF2B5EF4-FFF2-40B4-BE49-F238E27FC236}">
                  <a16:creationId xmlns:a16="http://schemas.microsoft.com/office/drawing/2014/main" id="{E27C3DF0-5537-78CE-0D00-395C4F013582}"/>
                </a:ext>
              </a:extLst>
            </p:cNvPr>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6295;p9">
              <a:extLst>
                <a:ext uri="{FF2B5EF4-FFF2-40B4-BE49-F238E27FC236}">
                  <a16:creationId xmlns:a16="http://schemas.microsoft.com/office/drawing/2014/main" id="{E335A565-0FE8-CED3-43C3-79A4D3A0BF57}"/>
                </a:ext>
              </a:extLst>
            </p:cNvPr>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6296;p9">
              <a:extLst>
                <a:ext uri="{FF2B5EF4-FFF2-40B4-BE49-F238E27FC236}">
                  <a16:creationId xmlns:a16="http://schemas.microsoft.com/office/drawing/2014/main" id="{0AE6C180-4445-45CE-0D95-626D42CEA1B7}"/>
                </a:ext>
              </a:extLst>
            </p:cNvPr>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6297;p9">
              <a:extLst>
                <a:ext uri="{FF2B5EF4-FFF2-40B4-BE49-F238E27FC236}">
                  <a16:creationId xmlns:a16="http://schemas.microsoft.com/office/drawing/2014/main" id="{22172DEE-FE77-B306-3749-A1D91DAD8115}"/>
                </a:ext>
              </a:extLst>
            </p:cNvPr>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6298;p9">
              <a:extLst>
                <a:ext uri="{FF2B5EF4-FFF2-40B4-BE49-F238E27FC236}">
                  <a16:creationId xmlns:a16="http://schemas.microsoft.com/office/drawing/2014/main" id="{AC16C05F-B7C1-04AD-16BA-DAB98DF5E360}"/>
                </a:ext>
              </a:extLst>
            </p:cNvPr>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6299;p9">
              <a:extLst>
                <a:ext uri="{FF2B5EF4-FFF2-40B4-BE49-F238E27FC236}">
                  <a16:creationId xmlns:a16="http://schemas.microsoft.com/office/drawing/2014/main" id="{CA28A9E4-9515-77D2-C90A-897A88DE7FA2}"/>
                </a:ext>
              </a:extLst>
            </p:cNvPr>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6300;p9">
              <a:extLst>
                <a:ext uri="{FF2B5EF4-FFF2-40B4-BE49-F238E27FC236}">
                  <a16:creationId xmlns:a16="http://schemas.microsoft.com/office/drawing/2014/main" id="{D84B5447-FE8D-51AD-16EB-0BF11465446E}"/>
                </a:ext>
              </a:extLst>
            </p:cNvPr>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6301;p9">
              <a:extLst>
                <a:ext uri="{FF2B5EF4-FFF2-40B4-BE49-F238E27FC236}">
                  <a16:creationId xmlns:a16="http://schemas.microsoft.com/office/drawing/2014/main" id="{210A6DAA-32B1-9DD1-E33A-5DB3963B87DC}"/>
                </a:ext>
              </a:extLst>
            </p:cNvPr>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6302;p9">
              <a:extLst>
                <a:ext uri="{FF2B5EF4-FFF2-40B4-BE49-F238E27FC236}">
                  <a16:creationId xmlns:a16="http://schemas.microsoft.com/office/drawing/2014/main" id="{838340A6-4B5C-D98B-C578-EE4967603E84}"/>
                </a:ext>
              </a:extLst>
            </p:cNvPr>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6303;p9">
              <a:extLst>
                <a:ext uri="{FF2B5EF4-FFF2-40B4-BE49-F238E27FC236}">
                  <a16:creationId xmlns:a16="http://schemas.microsoft.com/office/drawing/2014/main" id="{B749E054-8ED9-D862-84BB-2758125DA03E}"/>
                </a:ext>
              </a:extLst>
            </p:cNvPr>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6304;p9">
              <a:extLst>
                <a:ext uri="{FF2B5EF4-FFF2-40B4-BE49-F238E27FC236}">
                  <a16:creationId xmlns:a16="http://schemas.microsoft.com/office/drawing/2014/main" id="{73778A00-6F65-17B5-6506-23F34ACF8D80}"/>
                </a:ext>
              </a:extLst>
            </p:cNvPr>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6305;p9">
              <a:extLst>
                <a:ext uri="{FF2B5EF4-FFF2-40B4-BE49-F238E27FC236}">
                  <a16:creationId xmlns:a16="http://schemas.microsoft.com/office/drawing/2014/main" id="{485A3B12-A129-CCE6-AB53-B188431A15C3}"/>
                </a:ext>
              </a:extLst>
            </p:cNvPr>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6306;p9">
              <a:extLst>
                <a:ext uri="{FF2B5EF4-FFF2-40B4-BE49-F238E27FC236}">
                  <a16:creationId xmlns:a16="http://schemas.microsoft.com/office/drawing/2014/main" id="{8D8BB581-7E82-F2C3-5EFE-D6D76BC8E0CC}"/>
                </a:ext>
              </a:extLst>
            </p:cNvPr>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6307;p9">
              <a:extLst>
                <a:ext uri="{FF2B5EF4-FFF2-40B4-BE49-F238E27FC236}">
                  <a16:creationId xmlns:a16="http://schemas.microsoft.com/office/drawing/2014/main" id="{6577B5BA-5716-FDBB-CC74-29B4C49E2B84}"/>
                </a:ext>
              </a:extLst>
            </p:cNvPr>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6308;p9">
              <a:extLst>
                <a:ext uri="{FF2B5EF4-FFF2-40B4-BE49-F238E27FC236}">
                  <a16:creationId xmlns:a16="http://schemas.microsoft.com/office/drawing/2014/main" id="{748E0706-8CCC-FE27-0BF3-B019F178EB6C}"/>
                </a:ext>
              </a:extLst>
            </p:cNvPr>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6309;p9">
              <a:extLst>
                <a:ext uri="{FF2B5EF4-FFF2-40B4-BE49-F238E27FC236}">
                  <a16:creationId xmlns:a16="http://schemas.microsoft.com/office/drawing/2014/main" id="{B0A737A0-E163-4A7C-E56F-A666BB1072F0}"/>
                </a:ext>
              </a:extLst>
            </p:cNvPr>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6310;p9">
              <a:extLst>
                <a:ext uri="{FF2B5EF4-FFF2-40B4-BE49-F238E27FC236}">
                  <a16:creationId xmlns:a16="http://schemas.microsoft.com/office/drawing/2014/main" id="{AD147491-5728-EFA2-65C5-B3BFB7EAD372}"/>
                </a:ext>
              </a:extLst>
            </p:cNvPr>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6311;p9">
              <a:extLst>
                <a:ext uri="{FF2B5EF4-FFF2-40B4-BE49-F238E27FC236}">
                  <a16:creationId xmlns:a16="http://schemas.microsoft.com/office/drawing/2014/main" id="{FFE8F947-1DFB-6E17-06E5-6F0F027E404D}"/>
                </a:ext>
              </a:extLst>
            </p:cNvPr>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6312;p9">
              <a:extLst>
                <a:ext uri="{FF2B5EF4-FFF2-40B4-BE49-F238E27FC236}">
                  <a16:creationId xmlns:a16="http://schemas.microsoft.com/office/drawing/2014/main" id="{AE932584-FE20-EB2A-B460-43C667D86B55}"/>
                </a:ext>
              </a:extLst>
            </p:cNvPr>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6313;p9">
              <a:extLst>
                <a:ext uri="{FF2B5EF4-FFF2-40B4-BE49-F238E27FC236}">
                  <a16:creationId xmlns:a16="http://schemas.microsoft.com/office/drawing/2014/main" id="{9C9092FA-057C-2CF6-449A-28677567D08B}"/>
                </a:ext>
              </a:extLst>
            </p:cNvPr>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6314;p9">
              <a:extLst>
                <a:ext uri="{FF2B5EF4-FFF2-40B4-BE49-F238E27FC236}">
                  <a16:creationId xmlns:a16="http://schemas.microsoft.com/office/drawing/2014/main" id="{7BF4465C-A385-D4EB-B7EF-3E30E7C3A465}"/>
                </a:ext>
              </a:extLst>
            </p:cNvPr>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6315;p9">
              <a:extLst>
                <a:ext uri="{FF2B5EF4-FFF2-40B4-BE49-F238E27FC236}">
                  <a16:creationId xmlns:a16="http://schemas.microsoft.com/office/drawing/2014/main" id="{3607EFDE-5318-89C0-8F27-CE532FE10648}"/>
                </a:ext>
              </a:extLst>
            </p:cNvPr>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6316;p9">
              <a:extLst>
                <a:ext uri="{FF2B5EF4-FFF2-40B4-BE49-F238E27FC236}">
                  <a16:creationId xmlns:a16="http://schemas.microsoft.com/office/drawing/2014/main" id="{65837976-6F81-5BC9-D43F-C3461DF912B9}"/>
                </a:ext>
              </a:extLst>
            </p:cNvPr>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6317;p9">
              <a:extLst>
                <a:ext uri="{FF2B5EF4-FFF2-40B4-BE49-F238E27FC236}">
                  <a16:creationId xmlns:a16="http://schemas.microsoft.com/office/drawing/2014/main" id="{07D3B36E-EAA1-5D18-22A0-EA8C05F8EF09}"/>
                </a:ext>
              </a:extLst>
            </p:cNvPr>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6318;p9">
              <a:extLst>
                <a:ext uri="{FF2B5EF4-FFF2-40B4-BE49-F238E27FC236}">
                  <a16:creationId xmlns:a16="http://schemas.microsoft.com/office/drawing/2014/main" id="{47712AD0-2DC4-0FD8-4F01-7614CC7DC33E}"/>
                </a:ext>
              </a:extLst>
            </p:cNvPr>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6319;p9">
              <a:extLst>
                <a:ext uri="{FF2B5EF4-FFF2-40B4-BE49-F238E27FC236}">
                  <a16:creationId xmlns:a16="http://schemas.microsoft.com/office/drawing/2014/main" id="{D69D68B7-07B0-E166-C34D-074638DCC91C}"/>
                </a:ext>
              </a:extLst>
            </p:cNvPr>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6320;p9">
              <a:extLst>
                <a:ext uri="{FF2B5EF4-FFF2-40B4-BE49-F238E27FC236}">
                  <a16:creationId xmlns:a16="http://schemas.microsoft.com/office/drawing/2014/main" id="{9F705955-06DC-255E-0426-D5E2D26B1F7C}"/>
                </a:ext>
              </a:extLst>
            </p:cNvPr>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6321;p9">
              <a:extLst>
                <a:ext uri="{FF2B5EF4-FFF2-40B4-BE49-F238E27FC236}">
                  <a16:creationId xmlns:a16="http://schemas.microsoft.com/office/drawing/2014/main" id="{0E0E6AC0-EFE7-E48E-A14B-667A3D26276A}"/>
                </a:ext>
              </a:extLst>
            </p:cNvPr>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6322;p9">
              <a:extLst>
                <a:ext uri="{FF2B5EF4-FFF2-40B4-BE49-F238E27FC236}">
                  <a16:creationId xmlns:a16="http://schemas.microsoft.com/office/drawing/2014/main" id="{35E42721-2E42-432D-D4BD-551F1E78EB79}"/>
                </a:ext>
              </a:extLst>
            </p:cNvPr>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6323;p9">
              <a:extLst>
                <a:ext uri="{FF2B5EF4-FFF2-40B4-BE49-F238E27FC236}">
                  <a16:creationId xmlns:a16="http://schemas.microsoft.com/office/drawing/2014/main" id="{31B41DDC-3119-6C28-4EDF-E7EB4E040E4B}"/>
                </a:ext>
              </a:extLst>
            </p:cNvPr>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6324;p9">
              <a:extLst>
                <a:ext uri="{FF2B5EF4-FFF2-40B4-BE49-F238E27FC236}">
                  <a16:creationId xmlns:a16="http://schemas.microsoft.com/office/drawing/2014/main" id="{1C9EFBE2-AD60-C3EB-38B9-9747A0949460}"/>
                </a:ext>
              </a:extLst>
            </p:cNvPr>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6325;p9">
              <a:extLst>
                <a:ext uri="{FF2B5EF4-FFF2-40B4-BE49-F238E27FC236}">
                  <a16:creationId xmlns:a16="http://schemas.microsoft.com/office/drawing/2014/main" id="{72B4C960-5350-96B6-4291-451655FF161F}"/>
                </a:ext>
              </a:extLst>
            </p:cNvPr>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6326;p9">
              <a:extLst>
                <a:ext uri="{FF2B5EF4-FFF2-40B4-BE49-F238E27FC236}">
                  <a16:creationId xmlns:a16="http://schemas.microsoft.com/office/drawing/2014/main" id="{B99E718D-A2A7-0E4E-51D6-BD21FEED1632}"/>
                </a:ext>
              </a:extLst>
            </p:cNvPr>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6327;p9">
              <a:extLst>
                <a:ext uri="{FF2B5EF4-FFF2-40B4-BE49-F238E27FC236}">
                  <a16:creationId xmlns:a16="http://schemas.microsoft.com/office/drawing/2014/main" id="{7D586E5C-5A83-A03B-129E-AB9A45494E7E}"/>
                </a:ext>
              </a:extLst>
            </p:cNvPr>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6328;p9">
              <a:extLst>
                <a:ext uri="{FF2B5EF4-FFF2-40B4-BE49-F238E27FC236}">
                  <a16:creationId xmlns:a16="http://schemas.microsoft.com/office/drawing/2014/main" id="{D323E751-F845-4909-0ADC-53E8067CC6FB}"/>
                </a:ext>
              </a:extLst>
            </p:cNvPr>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6329;p9">
              <a:extLst>
                <a:ext uri="{FF2B5EF4-FFF2-40B4-BE49-F238E27FC236}">
                  <a16:creationId xmlns:a16="http://schemas.microsoft.com/office/drawing/2014/main" id="{F3977598-78BD-FA25-4A0F-C9286DC39716}"/>
                </a:ext>
              </a:extLst>
            </p:cNvPr>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6330;p9">
              <a:extLst>
                <a:ext uri="{FF2B5EF4-FFF2-40B4-BE49-F238E27FC236}">
                  <a16:creationId xmlns:a16="http://schemas.microsoft.com/office/drawing/2014/main" id="{17FD924D-E150-A804-D661-5545DBA17FDD}"/>
                </a:ext>
              </a:extLst>
            </p:cNvPr>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6331;p9">
              <a:extLst>
                <a:ext uri="{FF2B5EF4-FFF2-40B4-BE49-F238E27FC236}">
                  <a16:creationId xmlns:a16="http://schemas.microsoft.com/office/drawing/2014/main" id="{C24A77FE-163A-EDBB-A54F-9E5C81D56667}"/>
                </a:ext>
              </a:extLst>
            </p:cNvPr>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6332;p9">
              <a:extLst>
                <a:ext uri="{FF2B5EF4-FFF2-40B4-BE49-F238E27FC236}">
                  <a16:creationId xmlns:a16="http://schemas.microsoft.com/office/drawing/2014/main" id="{6BCD289C-1F11-FE74-AC57-41890802E1E0}"/>
                </a:ext>
              </a:extLst>
            </p:cNvPr>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6333;p9">
              <a:extLst>
                <a:ext uri="{FF2B5EF4-FFF2-40B4-BE49-F238E27FC236}">
                  <a16:creationId xmlns:a16="http://schemas.microsoft.com/office/drawing/2014/main" id="{523E1E5E-FC21-4ADF-AA2B-11F936CA8770}"/>
                </a:ext>
              </a:extLst>
            </p:cNvPr>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6334;p9">
              <a:extLst>
                <a:ext uri="{FF2B5EF4-FFF2-40B4-BE49-F238E27FC236}">
                  <a16:creationId xmlns:a16="http://schemas.microsoft.com/office/drawing/2014/main" id="{9928125F-C698-6E77-2EA3-3EA8532294C0}"/>
                </a:ext>
              </a:extLst>
            </p:cNvPr>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6335;p9">
              <a:extLst>
                <a:ext uri="{FF2B5EF4-FFF2-40B4-BE49-F238E27FC236}">
                  <a16:creationId xmlns:a16="http://schemas.microsoft.com/office/drawing/2014/main" id="{B451860C-3AEC-3857-F600-33B2EDCAD231}"/>
                </a:ext>
              </a:extLst>
            </p:cNvPr>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6336;p9">
              <a:extLst>
                <a:ext uri="{FF2B5EF4-FFF2-40B4-BE49-F238E27FC236}">
                  <a16:creationId xmlns:a16="http://schemas.microsoft.com/office/drawing/2014/main" id="{EFD46E9B-6F37-62D1-5787-0E31FADE2129}"/>
                </a:ext>
              </a:extLst>
            </p:cNvPr>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6337;p9">
              <a:extLst>
                <a:ext uri="{FF2B5EF4-FFF2-40B4-BE49-F238E27FC236}">
                  <a16:creationId xmlns:a16="http://schemas.microsoft.com/office/drawing/2014/main" id="{3FAD5E37-733F-3278-D959-2EA4B8EAAB10}"/>
                </a:ext>
              </a:extLst>
            </p:cNvPr>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6338;p9">
              <a:extLst>
                <a:ext uri="{FF2B5EF4-FFF2-40B4-BE49-F238E27FC236}">
                  <a16:creationId xmlns:a16="http://schemas.microsoft.com/office/drawing/2014/main" id="{8357EEDE-48D0-2007-9CF6-C338E080EA36}"/>
                </a:ext>
              </a:extLst>
            </p:cNvPr>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6339;p9">
              <a:extLst>
                <a:ext uri="{FF2B5EF4-FFF2-40B4-BE49-F238E27FC236}">
                  <a16:creationId xmlns:a16="http://schemas.microsoft.com/office/drawing/2014/main" id="{6C00F756-7C9E-69BB-6133-8293B32CDA8E}"/>
                </a:ext>
              </a:extLst>
            </p:cNvPr>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6340;p9">
              <a:extLst>
                <a:ext uri="{FF2B5EF4-FFF2-40B4-BE49-F238E27FC236}">
                  <a16:creationId xmlns:a16="http://schemas.microsoft.com/office/drawing/2014/main" id="{970ABC61-AA93-57BE-C947-6D8F6BADE7A4}"/>
                </a:ext>
              </a:extLst>
            </p:cNvPr>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6341;p9">
              <a:extLst>
                <a:ext uri="{FF2B5EF4-FFF2-40B4-BE49-F238E27FC236}">
                  <a16:creationId xmlns:a16="http://schemas.microsoft.com/office/drawing/2014/main" id="{FD0A366A-CF27-71CF-291D-92E89608B0F0}"/>
                </a:ext>
              </a:extLst>
            </p:cNvPr>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6342;p9">
              <a:extLst>
                <a:ext uri="{FF2B5EF4-FFF2-40B4-BE49-F238E27FC236}">
                  <a16:creationId xmlns:a16="http://schemas.microsoft.com/office/drawing/2014/main" id="{18DB964D-F1CA-C45E-C127-5577E7E1FB0B}"/>
                </a:ext>
              </a:extLst>
            </p:cNvPr>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6343;p9">
              <a:extLst>
                <a:ext uri="{FF2B5EF4-FFF2-40B4-BE49-F238E27FC236}">
                  <a16:creationId xmlns:a16="http://schemas.microsoft.com/office/drawing/2014/main" id="{2B3CE52F-16E5-B372-D1D0-5730464BE63C}"/>
                </a:ext>
              </a:extLst>
            </p:cNvPr>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6344;p9">
              <a:extLst>
                <a:ext uri="{FF2B5EF4-FFF2-40B4-BE49-F238E27FC236}">
                  <a16:creationId xmlns:a16="http://schemas.microsoft.com/office/drawing/2014/main" id="{CFF7AC90-3185-ED03-347D-243488D1DBF6}"/>
                </a:ext>
              </a:extLst>
            </p:cNvPr>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6345;p9">
              <a:extLst>
                <a:ext uri="{FF2B5EF4-FFF2-40B4-BE49-F238E27FC236}">
                  <a16:creationId xmlns:a16="http://schemas.microsoft.com/office/drawing/2014/main" id="{A2B4A91B-647C-5D56-3F95-C2E7BBE12E84}"/>
                </a:ext>
              </a:extLst>
            </p:cNvPr>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6346;p9">
              <a:extLst>
                <a:ext uri="{FF2B5EF4-FFF2-40B4-BE49-F238E27FC236}">
                  <a16:creationId xmlns:a16="http://schemas.microsoft.com/office/drawing/2014/main" id="{9525B5A0-3EBF-E876-DE7F-C2BCC09F7679}"/>
                </a:ext>
              </a:extLst>
            </p:cNvPr>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6347;p9">
              <a:extLst>
                <a:ext uri="{FF2B5EF4-FFF2-40B4-BE49-F238E27FC236}">
                  <a16:creationId xmlns:a16="http://schemas.microsoft.com/office/drawing/2014/main" id="{6F85075F-4421-72B2-DBE2-A15A2C025F52}"/>
                </a:ext>
              </a:extLst>
            </p:cNvPr>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6348;p9">
              <a:extLst>
                <a:ext uri="{FF2B5EF4-FFF2-40B4-BE49-F238E27FC236}">
                  <a16:creationId xmlns:a16="http://schemas.microsoft.com/office/drawing/2014/main" id="{4336C0DA-0F7E-4133-37F4-B4A8CB530B3F}"/>
                </a:ext>
              </a:extLst>
            </p:cNvPr>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6349;p9">
              <a:extLst>
                <a:ext uri="{FF2B5EF4-FFF2-40B4-BE49-F238E27FC236}">
                  <a16:creationId xmlns:a16="http://schemas.microsoft.com/office/drawing/2014/main" id="{DE2CAB59-B94B-9BB0-302F-708F0C2BBED9}"/>
                </a:ext>
              </a:extLst>
            </p:cNvPr>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6350;p9">
              <a:extLst>
                <a:ext uri="{FF2B5EF4-FFF2-40B4-BE49-F238E27FC236}">
                  <a16:creationId xmlns:a16="http://schemas.microsoft.com/office/drawing/2014/main" id="{721A24FB-3EA3-8678-FF4E-47D5FDF4A1E3}"/>
                </a:ext>
              </a:extLst>
            </p:cNvPr>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6351;p9">
              <a:extLst>
                <a:ext uri="{FF2B5EF4-FFF2-40B4-BE49-F238E27FC236}">
                  <a16:creationId xmlns:a16="http://schemas.microsoft.com/office/drawing/2014/main" id="{D5BA7197-0B76-F2EC-05FE-770AB195E42D}"/>
                </a:ext>
              </a:extLst>
            </p:cNvPr>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6352;p9">
              <a:extLst>
                <a:ext uri="{FF2B5EF4-FFF2-40B4-BE49-F238E27FC236}">
                  <a16:creationId xmlns:a16="http://schemas.microsoft.com/office/drawing/2014/main" id="{41FF1205-9743-6420-A527-33BE1C495A6E}"/>
                </a:ext>
              </a:extLst>
            </p:cNvPr>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6353;p9">
              <a:extLst>
                <a:ext uri="{FF2B5EF4-FFF2-40B4-BE49-F238E27FC236}">
                  <a16:creationId xmlns:a16="http://schemas.microsoft.com/office/drawing/2014/main" id="{399A9BFE-6E39-109E-3854-D167D494885E}"/>
                </a:ext>
              </a:extLst>
            </p:cNvPr>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6354;p9">
              <a:extLst>
                <a:ext uri="{FF2B5EF4-FFF2-40B4-BE49-F238E27FC236}">
                  <a16:creationId xmlns:a16="http://schemas.microsoft.com/office/drawing/2014/main" id="{9E1CE1D2-CC92-A75E-476F-3A65C8D11559}"/>
                </a:ext>
              </a:extLst>
            </p:cNvPr>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6355;p9">
              <a:extLst>
                <a:ext uri="{FF2B5EF4-FFF2-40B4-BE49-F238E27FC236}">
                  <a16:creationId xmlns:a16="http://schemas.microsoft.com/office/drawing/2014/main" id="{A3726784-34BE-02F9-BC9B-214B04D42295}"/>
                </a:ext>
              </a:extLst>
            </p:cNvPr>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6356;p9">
              <a:extLst>
                <a:ext uri="{FF2B5EF4-FFF2-40B4-BE49-F238E27FC236}">
                  <a16:creationId xmlns:a16="http://schemas.microsoft.com/office/drawing/2014/main" id="{6D3DFDE9-0F73-1F01-7B63-B9E3C3E90ED0}"/>
                </a:ext>
              </a:extLst>
            </p:cNvPr>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6357;p9">
              <a:extLst>
                <a:ext uri="{FF2B5EF4-FFF2-40B4-BE49-F238E27FC236}">
                  <a16:creationId xmlns:a16="http://schemas.microsoft.com/office/drawing/2014/main" id="{870B74AF-082A-59A4-12E7-CE3E60BCF37B}"/>
                </a:ext>
              </a:extLst>
            </p:cNvPr>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6358;p9">
              <a:extLst>
                <a:ext uri="{FF2B5EF4-FFF2-40B4-BE49-F238E27FC236}">
                  <a16:creationId xmlns:a16="http://schemas.microsoft.com/office/drawing/2014/main" id="{6D032D22-241D-8FEC-3557-EDC534EE5E45}"/>
                </a:ext>
              </a:extLst>
            </p:cNvPr>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6359;p9">
              <a:extLst>
                <a:ext uri="{FF2B5EF4-FFF2-40B4-BE49-F238E27FC236}">
                  <a16:creationId xmlns:a16="http://schemas.microsoft.com/office/drawing/2014/main" id="{A0ADE383-D1A7-3267-A13C-0FE79D029476}"/>
                </a:ext>
              </a:extLst>
            </p:cNvPr>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6360;p9">
              <a:extLst>
                <a:ext uri="{FF2B5EF4-FFF2-40B4-BE49-F238E27FC236}">
                  <a16:creationId xmlns:a16="http://schemas.microsoft.com/office/drawing/2014/main" id="{DA1FF677-4197-B437-9FC7-5A2522CA414D}"/>
                </a:ext>
              </a:extLst>
            </p:cNvPr>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6361;p9">
              <a:extLst>
                <a:ext uri="{FF2B5EF4-FFF2-40B4-BE49-F238E27FC236}">
                  <a16:creationId xmlns:a16="http://schemas.microsoft.com/office/drawing/2014/main" id="{539ABAF8-DFA9-339D-9FBB-E48DF840CB0C}"/>
                </a:ext>
              </a:extLst>
            </p:cNvPr>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6362;p9">
              <a:extLst>
                <a:ext uri="{FF2B5EF4-FFF2-40B4-BE49-F238E27FC236}">
                  <a16:creationId xmlns:a16="http://schemas.microsoft.com/office/drawing/2014/main" id="{11B8EE19-147A-E103-A4C1-A3B10958C4A0}"/>
                </a:ext>
              </a:extLst>
            </p:cNvPr>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6363;p9">
              <a:extLst>
                <a:ext uri="{FF2B5EF4-FFF2-40B4-BE49-F238E27FC236}">
                  <a16:creationId xmlns:a16="http://schemas.microsoft.com/office/drawing/2014/main" id="{BB1DF95D-45D7-AED7-A8A0-4BE821650FFE}"/>
                </a:ext>
              </a:extLst>
            </p:cNvPr>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6364;p9">
              <a:extLst>
                <a:ext uri="{FF2B5EF4-FFF2-40B4-BE49-F238E27FC236}">
                  <a16:creationId xmlns:a16="http://schemas.microsoft.com/office/drawing/2014/main" id="{534DC81C-FF49-C992-370E-1CA8BF237328}"/>
                </a:ext>
              </a:extLst>
            </p:cNvPr>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6365;p9">
              <a:extLst>
                <a:ext uri="{FF2B5EF4-FFF2-40B4-BE49-F238E27FC236}">
                  <a16:creationId xmlns:a16="http://schemas.microsoft.com/office/drawing/2014/main" id="{F32FB683-71C7-9763-2178-1CFA8FD4F38B}"/>
                </a:ext>
              </a:extLst>
            </p:cNvPr>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6366;p9">
              <a:extLst>
                <a:ext uri="{FF2B5EF4-FFF2-40B4-BE49-F238E27FC236}">
                  <a16:creationId xmlns:a16="http://schemas.microsoft.com/office/drawing/2014/main" id="{D1CB068F-CE72-BC75-2273-6306BCE58420}"/>
                </a:ext>
              </a:extLst>
            </p:cNvPr>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6367;p9">
              <a:extLst>
                <a:ext uri="{FF2B5EF4-FFF2-40B4-BE49-F238E27FC236}">
                  <a16:creationId xmlns:a16="http://schemas.microsoft.com/office/drawing/2014/main" id="{4DB1CAC0-A875-8C76-D977-57992DC401F2}"/>
                </a:ext>
              </a:extLst>
            </p:cNvPr>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6368;p9">
              <a:extLst>
                <a:ext uri="{FF2B5EF4-FFF2-40B4-BE49-F238E27FC236}">
                  <a16:creationId xmlns:a16="http://schemas.microsoft.com/office/drawing/2014/main" id="{EEADBB86-F992-95A9-37A8-FAFDAAFCD4F6}"/>
                </a:ext>
              </a:extLst>
            </p:cNvPr>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6369;p9">
              <a:extLst>
                <a:ext uri="{FF2B5EF4-FFF2-40B4-BE49-F238E27FC236}">
                  <a16:creationId xmlns:a16="http://schemas.microsoft.com/office/drawing/2014/main" id="{73F341CA-6AF8-6676-2851-B5A7D0E560E8}"/>
                </a:ext>
              </a:extLst>
            </p:cNvPr>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6370;p9">
              <a:extLst>
                <a:ext uri="{FF2B5EF4-FFF2-40B4-BE49-F238E27FC236}">
                  <a16:creationId xmlns:a16="http://schemas.microsoft.com/office/drawing/2014/main" id="{80E566E4-2F2B-2EEE-3610-1D6E2CD5854D}"/>
                </a:ext>
              </a:extLst>
            </p:cNvPr>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6371;p9">
              <a:extLst>
                <a:ext uri="{FF2B5EF4-FFF2-40B4-BE49-F238E27FC236}">
                  <a16:creationId xmlns:a16="http://schemas.microsoft.com/office/drawing/2014/main" id="{0064F194-4848-CB87-DB7F-1D5A1AD9439C}"/>
                </a:ext>
              </a:extLst>
            </p:cNvPr>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6372;p9">
              <a:extLst>
                <a:ext uri="{FF2B5EF4-FFF2-40B4-BE49-F238E27FC236}">
                  <a16:creationId xmlns:a16="http://schemas.microsoft.com/office/drawing/2014/main" id="{E77E15B7-1AC3-3B33-352E-47BC39E494AD}"/>
                </a:ext>
              </a:extLst>
            </p:cNvPr>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6373;p9">
              <a:extLst>
                <a:ext uri="{FF2B5EF4-FFF2-40B4-BE49-F238E27FC236}">
                  <a16:creationId xmlns:a16="http://schemas.microsoft.com/office/drawing/2014/main" id="{88CF3540-916B-C52E-DABE-4F84EB32C974}"/>
                </a:ext>
              </a:extLst>
            </p:cNvPr>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6374;p9">
              <a:extLst>
                <a:ext uri="{FF2B5EF4-FFF2-40B4-BE49-F238E27FC236}">
                  <a16:creationId xmlns:a16="http://schemas.microsoft.com/office/drawing/2014/main" id="{C468CF2F-55A0-A241-DA2F-914368F8D27A}"/>
                </a:ext>
              </a:extLst>
            </p:cNvPr>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6375;p9">
              <a:extLst>
                <a:ext uri="{FF2B5EF4-FFF2-40B4-BE49-F238E27FC236}">
                  <a16:creationId xmlns:a16="http://schemas.microsoft.com/office/drawing/2014/main" id="{E3BBD685-B308-6154-25F6-06D8D07B762F}"/>
                </a:ext>
              </a:extLst>
            </p:cNvPr>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6376;p9">
              <a:extLst>
                <a:ext uri="{FF2B5EF4-FFF2-40B4-BE49-F238E27FC236}">
                  <a16:creationId xmlns:a16="http://schemas.microsoft.com/office/drawing/2014/main" id="{124FFDCE-420E-7B40-EDD4-0495C31BB548}"/>
                </a:ext>
              </a:extLst>
            </p:cNvPr>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6377;p9">
              <a:extLst>
                <a:ext uri="{FF2B5EF4-FFF2-40B4-BE49-F238E27FC236}">
                  <a16:creationId xmlns:a16="http://schemas.microsoft.com/office/drawing/2014/main" id="{502FD778-655C-46D2-AAF5-7AB8CC9C4172}"/>
                </a:ext>
              </a:extLst>
            </p:cNvPr>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6378;p9">
              <a:extLst>
                <a:ext uri="{FF2B5EF4-FFF2-40B4-BE49-F238E27FC236}">
                  <a16:creationId xmlns:a16="http://schemas.microsoft.com/office/drawing/2014/main" id="{38A1894F-FA61-2869-254E-5F53F5B182A8}"/>
                </a:ext>
              </a:extLst>
            </p:cNvPr>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6379;p9">
              <a:extLst>
                <a:ext uri="{FF2B5EF4-FFF2-40B4-BE49-F238E27FC236}">
                  <a16:creationId xmlns:a16="http://schemas.microsoft.com/office/drawing/2014/main" id="{03ED1CB4-1FBE-2CFA-2C93-28A22C07267D}"/>
                </a:ext>
              </a:extLst>
            </p:cNvPr>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6380;p9">
              <a:extLst>
                <a:ext uri="{FF2B5EF4-FFF2-40B4-BE49-F238E27FC236}">
                  <a16:creationId xmlns:a16="http://schemas.microsoft.com/office/drawing/2014/main" id="{879E8C83-3CB8-7E32-E9DB-606518314B91}"/>
                </a:ext>
              </a:extLst>
            </p:cNvPr>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6381;p9">
              <a:extLst>
                <a:ext uri="{FF2B5EF4-FFF2-40B4-BE49-F238E27FC236}">
                  <a16:creationId xmlns:a16="http://schemas.microsoft.com/office/drawing/2014/main" id="{17563EA9-065F-038A-3EC9-EFB9EE488469}"/>
                </a:ext>
              </a:extLst>
            </p:cNvPr>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6382;p9">
              <a:extLst>
                <a:ext uri="{FF2B5EF4-FFF2-40B4-BE49-F238E27FC236}">
                  <a16:creationId xmlns:a16="http://schemas.microsoft.com/office/drawing/2014/main" id="{F98F18EB-2B73-3017-E9DC-4B094CBD9E32}"/>
                </a:ext>
              </a:extLst>
            </p:cNvPr>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450626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1_فارغ">
    <p:spTree>
      <p:nvGrpSpPr>
        <p:cNvPr id="1" name=""/>
        <p:cNvGrpSpPr/>
        <p:nvPr/>
      </p:nvGrpSpPr>
      <p:grpSpPr>
        <a:xfrm>
          <a:off x="0" y="0"/>
          <a:ext cx="0" cy="0"/>
          <a:chOff x="0" y="0"/>
          <a:chExt cx="0" cy="0"/>
        </a:xfrm>
      </p:grpSpPr>
      <p:grpSp>
        <p:nvGrpSpPr>
          <p:cNvPr id="5" name="Google Shape;11;p2">
            <a:extLst>
              <a:ext uri="{FF2B5EF4-FFF2-40B4-BE49-F238E27FC236}">
                <a16:creationId xmlns:a16="http://schemas.microsoft.com/office/drawing/2014/main" id="{6E2F5386-F276-8ED0-8DA3-7D3E2D3E85A6}"/>
              </a:ext>
            </a:extLst>
          </p:cNvPr>
          <p:cNvGrpSpPr/>
          <p:nvPr userDrawn="1"/>
        </p:nvGrpSpPr>
        <p:grpSpPr>
          <a:xfrm>
            <a:off x="178274" y="177600"/>
            <a:ext cx="11797825" cy="6426400"/>
            <a:chOff x="178275" y="177600"/>
            <a:chExt cx="8787300" cy="4788300"/>
          </a:xfrm>
        </p:grpSpPr>
        <p:sp>
          <p:nvSpPr>
            <p:cNvPr id="6" name="Google Shape;12;p2">
              <a:extLst>
                <a:ext uri="{FF2B5EF4-FFF2-40B4-BE49-F238E27FC236}">
                  <a16:creationId xmlns:a16="http://schemas.microsoft.com/office/drawing/2014/main" id="{51495BDC-5735-CAC4-9A3E-5FE265FCD86C}"/>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p2">
              <a:extLst>
                <a:ext uri="{FF2B5EF4-FFF2-40B4-BE49-F238E27FC236}">
                  <a16:creationId xmlns:a16="http://schemas.microsoft.com/office/drawing/2014/main" id="{FB4A50C0-23CE-3669-6E1B-4264D5E1A2CB}"/>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5551;p9">
            <a:extLst>
              <a:ext uri="{FF2B5EF4-FFF2-40B4-BE49-F238E27FC236}">
                <a16:creationId xmlns:a16="http://schemas.microsoft.com/office/drawing/2014/main" id="{9DAF70FB-5502-7734-1056-081F50C2CE1A}"/>
              </a:ext>
            </a:extLst>
          </p:cNvPr>
          <p:cNvGrpSpPr/>
          <p:nvPr userDrawn="1"/>
        </p:nvGrpSpPr>
        <p:grpSpPr>
          <a:xfrm flipH="1">
            <a:off x="9731476" y="4610100"/>
            <a:ext cx="3247924" cy="3200706"/>
            <a:chOff x="1665488" y="3866368"/>
            <a:chExt cx="1155223" cy="968253"/>
          </a:xfrm>
        </p:grpSpPr>
        <p:sp>
          <p:nvSpPr>
            <p:cNvPr id="9" name="Google Shape;5552;p9">
              <a:extLst>
                <a:ext uri="{FF2B5EF4-FFF2-40B4-BE49-F238E27FC236}">
                  <a16:creationId xmlns:a16="http://schemas.microsoft.com/office/drawing/2014/main" id="{15090861-03FE-A2FB-B526-420008AFA134}"/>
                </a:ext>
              </a:extLst>
            </p:cNvPr>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553;p9">
              <a:extLst>
                <a:ext uri="{FF2B5EF4-FFF2-40B4-BE49-F238E27FC236}">
                  <a16:creationId xmlns:a16="http://schemas.microsoft.com/office/drawing/2014/main" id="{4B0C8F0F-1384-3906-6DB7-424DE28C4685}"/>
                </a:ext>
              </a:extLst>
            </p:cNvPr>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554;p9">
              <a:extLst>
                <a:ext uri="{FF2B5EF4-FFF2-40B4-BE49-F238E27FC236}">
                  <a16:creationId xmlns:a16="http://schemas.microsoft.com/office/drawing/2014/main" id="{C3433B1C-6566-9CBA-BDD6-5D991FB2E1BE}"/>
                </a:ext>
              </a:extLst>
            </p:cNvPr>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555;p9">
              <a:extLst>
                <a:ext uri="{FF2B5EF4-FFF2-40B4-BE49-F238E27FC236}">
                  <a16:creationId xmlns:a16="http://schemas.microsoft.com/office/drawing/2014/main" id="{BDBBBB2A-FBA5-14E9-6E97-577144316935}"/>
                </a:ext>
              </a:extLst>
            </p:cNvPr>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556;p9">
              <a:extLst>
                <a:ext uri="{FF2B5EF4-FFF2-40B4-BE49-F238E27FC236}">
                  <a16:creationId xmlns:a16="http://schemas.microsoft.com/office/drawing/2014/main" id="{1B180BE1-4F08-9345-3C26-AE459EA4ADC0}"/>
                </a:ext>
              </a:extLst>
            </p:cNvPr>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557;p9">
              <a:extLst>
                <a:ext uri="{FF2B5EF4-FFF2-40B4-BE49-F238E27FC236}">
                  <a16:creationId xmlns:a16="http://schemas.microsoft.com/office/drawing/2014/main" id="{5AE13A91-3F48-0DEF-3AA3-D3E5186F09A0}"/>
                </a:ext>
              </a:extLst>
            </p:cNvPr>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558;p9">
              <a:extLst>
                <a:ext uri="{FF2B5EF4-FFF2-40B4-BE49-F238E27FC236}">
                  <a16:creationId xmlns:a16="http://schemas.microsoft.com/office/drawing/2014/main" id="{F6F0F07C-4AD2-C0B8-E2EB-7C8C56EDE6AB}"/>
                </a:ext>
              </a:extLst>
            </p:cNvPr>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559;p9">
              <a:extLst>
                <a:ext uri="{FF2B5EF4-FFF2-40B4-BE49-F238E27FC236}">
                  <a16:creationId xmlns:a16="http://schemas.microsoft.com/office/drawing/2014/main" id="{F5905C30-9152-328A-3FA3-FC63D96366EF}"/>
                </a:ext>
              </a:extLst>
            </p:cNvPr>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560;p9">
              <a:extLst>
                <a:ext uri="{FF2B5EF4-FFF2-40B4-BE49-F238E27FC236}">
                  <a16:creationId xmlns:a16="http://schemas.microsoft.com/office/drawing/2014/main" id="{DC8A7CDE-B410-2F10-B62E-793E6742153B}"/>
                </a:ext>
              </a:extLst>
            </p:cNvPr>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561;p9">
              <a:extLst>
                <a:ext uri="{FF2B5EF4-FFF2-40B4-BE49-F238E27FC236}">
                  <a16:creationId xmlns:a16="http://schemas.microsoft.com/office/drawing/2014/main" id="{CEC32B24-7F3F-83BB-DDB1-BD0B4141797A}"/>
                </a:ext>
              </a:extLst>
            </p:cNvPr>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562;p9">
              <a:extLst>
                <a:ext uri="{FF2B5EF4-FFF2-40B4-BE49-F238E27FC236}">
                  <a16:creationId xmlns:a16="http://schemas.microsoft.com/office/drawing/2014/main" id="{C81A53AE-DC54-E3B5-4CD9-43B5BCA13330}"/>
                </a:ext>
              </a:extLst>
            </p:cNvPr>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563;p9">
              <a:extLst>
                <a:ext uri="{FF2B5EF4-FFF2-40B4-BE49-F238E27FC236}">
                  <a16:creationId xmlns:a16="http://schemas.microsoft.com/office/drawing/2014/main" id="{C54CBDC9-167E-5F20-56F1-7F82CF7D3B4B}"/>
                </a:ext>
              </a:extLst>
            </p:cNvPr>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564;p9">
              <a:extLst>
                <a:ext uri="{FF2B5EF4-FFF2-40B4-BE49-F238E27FC236}">
                  <a16:creationId xmlns:a16="http://schemas.microsoft.com/office/drawing/2014/main" id="{FD7AF14E-6440-0867-A667-E11AEBE90EAB}"/>
                </a:ext>
              </a:extLst>
            </p:cNvPr>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565;p9">
              <a:extLst>
                <a:ext uri="{FF2B5EF4-FFF2-40B4-BE49-F238E27FC236}">
                  <a16:creationId xmlns:a16="http://schemas.microsoft.com/office/drawing/2014/main" id="{80712246-F173-AE16-FF47-1A72194DD45E}"/>
                </a:ext>
              </a:extLst>
            </p:cNvPr>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566;p9">
              <a:extLst>
                <a:ext uri="{FF2B5EF4-FFF2-40B4-BE49-F238E27FC236}">
                  <a16:creationId xmlns:a16="http://schemas.microsoft.com/office/drawing/2014/main" id="{68733F0E-0AC5-067B-5CD0-B97A8BF90E3B}"/>
                </a:ext>
              </a:extLst>
            </p:cNvPr>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567;p9">
              <a:extLst>
                <a:ext uri="{FF2B5EF4-FFF2-40B4-BE49-F238E27FC236}">
                  <a16:creationId xmlns:a16="http://schemas.microsoft.com/office/drawing/2014/main" id="{B4EF3DCD-4523-571A-E29D-D04985A7E63D}"/>
                </a:ext>
              </a:extLst>
            </p:cNvPr>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568;p9">
              <a:extLst>
                <a:ext uri="{FF2B5EF4-FFF2-40B4-BE49-F238E27FC236}">
                  <a16:creationId xmlns:a16="http://schemas.microsoft.com/office/drawing/2014/main" id="{67FCD141-31FC-E212-14F2-B2DE4D120E2D}"/>
                </a:ext>
              </a:extLst>
            </p:cNvPr>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569;p9">
              <a:extLst>
                <a:ext uri="{FF2B5EF4-FFF2-40B4-BE49-F238E27FC236}">
                  <a16:creationId xmlns:a16="http://schemas.microsoft.com/office/drawing/2014/main" id="{FFFB6D77-1FAF-D756-0877-CFE096F0BA58}"/>
                </a:ext>
              </a:extLst>
            </p:cNvPr>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570;p9">
              <a:extLst>
                <a:ext uri="{FF2B5EF4-FFF2-40B4-BE49-F238E27FC236}">
                  <a16:creationId xmlns:a16="http://schemas.microsoft.com/office/drawing/2014/main" id="{81CFB228-7FFA-5512-A055-FDBED66862B4}"/>
                </a:ext>
              </a:extLst>
            </p:cNvPr>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571;p9">
              <a:extLst>
                <a:ext uri="{FF2B5EF4-FFF2-40B4-BE49-F238E27FC236}">
                  <a16:creationId xmlns:a16="http://schemas.microsoft.com/office/drawing/2014/main" id="{ED25E335-526B-9778-0B3B-10F56D4DC7E7}"/>
                </a:ext>
              </a:extLst>
            </p:cNvPr>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572;p9">
              <a:extLst>
                <a:ext uri="{FF2B5EF4-FFF2-40B4-BE49-F238E27FC236}">
                  <a16:creationId xmlns:a16="http://schemas.microsoft.com/office/drawing/2014/main" id="{B077EA10-940C-22A9-87C9-D66413D89A01}"/>
                </a:ext>
              </a:extLst>
            </p:cNvPr>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573;p9">
              <a:extLst>
                <a:ext uri="{FF2B5EF4-FFF2-40B4-BE49-F238E27FC236}">
                  <a16:creationId xmlns:a16="http://schemas.microsoft.com/office/drawing/2014/main" id="{951F151A-AEEA-9084-7055-1B104FC4CB59}"/>
                </a:ext>
              </a:extLst>
            </p:cNvPr>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574;p9">
              <a:extLst>
                <a:ext uri="{FF2B5EF4-FFF2-40B4-BE49-F238E27FC236}">
                  <a16:creationId xmlns:a16="http://schemas.microsoft.com/office/drawing/2014/main" id="{BAA8B387-6036-985B-BAF8-549755C3262C}"/>
                </a:ext>
              </a:extLst>
            </p:cNvPr>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575;p9">
              <a:extLst>
                <a:ext uri="{FF2B5EF4-FFF2-40B4-BE49-F238E27FC236}">
                  <a16:creationId xmlns:a16="http://schemas.microsoft.com/office/drawing/2014/main" id="{2F4E7036-C581-9183-F171-15ECCC95B344}"/>
                </a:ext>
              </a:extLst>
            </p:cNvPr>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576;p9">
              <a:extLst>
                <a:ext uri="{FF2B5EF4-FFF2-40B4-BE49-F238E27FC236}">
                  <a16:creationId xmlns:a16="http://schemas.microsoft.com/office/drawing/2014/main" id="{86D20DA8-FC1E-0B32-0929-0F58F5492943}"/>
                </a:ext>
              </a:extLst>
            </p:cNvPr>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577;p9">
              <a:extLst>
                <a:ext uri="{FF2B5EF4-FFF2-40B4-BE49-F238E27FC236}">
                  <a16:creationId xmlns:a16="http://schemas.microsoft.com/office/drawing/2014/main" id="{25B60DDB-D6D1-65EC-A69D-D44AA38AB32F}"/>
                </a:ext>
              </a:extLst>
            </p:cNvPr>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578;p9">
              <a:extLst>
                <a:ext uri="{FF2B5EF4-FFF2-40B4-BE49-F238E27FC236}">
                  <a16:creationId xmlns:a16="http://schemas.microsoft.com/office/drawing/2014/main" id="{A35897FF-6291-95FD-335A-CCC192F134E5}"/>
                </a:ext>
              </a:extLst>
            </p:cNvPr>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579;p9">
              <a:extLst>
                <a:ext uri="{FF2B5EF4-FFF2-40B4-BE49-F238E27FC236}">
                  <a16:creationId xmlns:a16="http://schemas.microsoft.com/office/drawing/2014/main" id="{AD1806C9-14C5-D0A4-C0AC-CBF30293A444}"/>
                </a:ext>
              </a:extLst>
            </p:cNvPr>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580;p9">
              <a:extLst>
                <a:ext uri="{FF2B5EF4-FFF2-40B4-BE49-F238E27FC236}">
                  <a16:creationId xmlns:a16="http://schemas.microsoft.com/office/drawing/2014/main" id="{D93968EC-3661-D2CC-12EB-725F3B444013}"/>
                </a:ext>
              </a:extLst>
            </p:cNvPr>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581;p9">
              <a:extLst>
                <a:ext uri="{FF2B5EF4-FFF2-40B4-BE49-F238E27FC236}">
                  <a16:creationId xmlns:a16="http://schemas.microsoft.com/office/drawing/2014/main" id="{C12CEF58-AB58-49C4-E129-135535CCE6A3}"/>
                </a:ext>
              </a:extLst>
            </p:cNvPr>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582;p9">
              <a:extLst>
                <a:ext uri="{FF2B5EF4-FFF2-40B4-BE49-F238E27FC236}">
                  <a16:creationId xmlns:a16="http://schemas.microsoft.com/office/drawing/2014/main" id="{59537DF8-17EF-9BED-67EC-9F2882625214}"/>
                </a:ext>
              </a:extLst>
            </p:cNvPr>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583;p9">
              <a:extLst>
                <a:ext uri="{FF2B5EF4-FFF2-40B4-BE49-F238E27FC236}">
                  <a16:creationId xmlns:a16="http://schemas.microsoft.com/office/drawing/2014/main" id="{59BB8F59-FAAA-3F28-B171-9F0346F60E4D}"/>
                </a:ext>
              </a:extLst>
            </p:cNvPr>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584;p9">
              <a:extLst>
                <a:ext uri="{FF2B5EF4-FFF2-40B4-BE49-F238E27FC236}">
                  <a16:creationId xmlns:a16="http://schemas.microsoft.com/office/drawing/2014/main" id="{986C77B8-C4FC-5CB8-BAA3-8D5DE43FCE29}"/>
                </a:ext>
              </a:extLst>
            </p:cNvPr>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585;p9">
              <a:extLst>
                <a:ext uri="{FF2B5EF4-FFF2-40B4-BE49-F238E27FC236}">
                  <a16:creationId xmlns:a16="http://schemas.microsoft.com/office/drawing/2014/main" id="{ACD07D9D-039C-4BCC-D4DC-F198807666A1}"/>
                </a:ext>
              </a:extLst>
            </p:cNvPr>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586;p9">
              <a:extLst>
                <a:ext uri="{FF2B5EF4-FFF2-40B4-BE49-F238E27FC236}">
                  <a16:creationId xmlns:a16="http://schemas.microsoft.com/office/drawing/2014/main" id="{34188C0A-A14B-C9F4-F55C-C34718B372CE}"/>
                </a:ext>
              </a:extLst>
            </p:cNvPr>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587;p9">
              <a:extLst>
                <a:ext uri="{FF2B5EF4-FFF2-40B4-BE49-F238E27FC236}">
                  <a16:creationId xmlns:a16="http://schemas.microsoft.com/office/drawing/2014/main" id="{966DE8E9-D0E7-BCB4-CC67-BC1387197528}"/>
                </a:ext>
              </a:extLst>
            </p:cNvPr>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588;p9">
              <a:extLst>
                <a:ext uri="{FF2B5EF4-FFF2-40B4-BE49-F238E27FC236}">
                  <a16:creationId xmlns:a16="http://schemas.microsoft.com/office/drawing/2014/main" id="{7746045E-917D-B7A4-E4B5-368EC4B29921}"/>
                </a:ext>
              </a:extLst>
            </p:cNvPr>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589;p9">
              <a:extLst>
                <a:ext uri="{FF2B5EF4-FFF2-40B4-BE49-F238E27FC236}">
                  <a16:creationId xmlns:a16="http://schemas.microsoft.com/office/drawing/2014/main" id="{90438C71-5AF3-5DC2-5BD7-D2B6A4B9D138}"/>
                </a:ext>
              </a:extLst>
            </p:cNvPr>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590;p9">
              <a:extLst>
                <a:ext uri="{FF2B5EF4-FFF2-40B4-BE49-F238E27FC236}">
                  <a16:creationId xmlns:a16="http://schemas.microsoft.com/office/drawing/2014/main" id="{7D4D972C-49DB-637F-51C9-B2259881CFC3}"/>
                </a:ext>
              </a:extLst>
            </p:cNvPr>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591;p9">
              <a:extLst>
                <a:ext uri="{FF2B5EF4-FFF2-40B4-BE49-F238E27FC236}">
                  <a16:creationId xmlns:a16="http://schemas.microsoft.com/office/drawing/2014/main" id="{2A777E54-365F-D317-3E61-4135F6D3FCED}"/>
                </a:ext>
              </a:extLst>
            </p:cNvPr>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592;p9">
              <a:extLst>
                <a:ext uri="{FF2B5EF4-FFF2-40B4-BE49-F238E27FC236}">
                  <a16:creationId xmlns:a16="http://schemas.microsoft.com/office/drawing/2014/main" id="{68BE11CC-A175-9296-D79A-109DBDFCDB9F}"/>
                </a:ext>
              </a:extLst>
            </p:cNvPr>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593;p9">
              <a:extLst>
                <a:ext uri="{FF2B5EF4-FFF2-40B4-BE49-F238E27FC236}">
                  <a16:creationId xmlns:a16="http://schemas.microsoft.com/office/drawing/2014/main" id="{BEB20581-A73D-A2F0-4465-E90B6672A9D5}"/>
                </a:ext>
              </a:extLst>
            </p:cNvPr>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594;p9">
              <a:extLst>
                <a:ext uri="{FF2B5EF4-FFF2-40B4-BE49-F238E27FC236}">
                  <a16:creationId xmlns:a16="http://schemas.microsoft.com/office/drawing/2014/main" id="{0AE0B8C1-99E2-C57C-5DEC-5B63A739AAF6}"/>
                </a:ext>
              </a:extLst>
            </p:cNvPr>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595;p9">
              <a:extLst>
                <a:ext uri="{FF2B5EF4-FFF2-40B4-BE49-F238E27FC236}">
                  <a16:creationId xmlns:a16="http://schemas.microsoft.com/office/drawing/2014/main" id="{15478265-1FB3-0298-DF11-B0727C447D00}"/>
                </a:ext>
              </a:extLst>
            </p:cNvPr>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596;p9">
              <a:extLst>
                <a:ext uri="{FF2B5EF4-FFF2-40B4-BE49-F238E27FC236}">
                  <a16:creationId xmlns:a16="http://schemas.microsoft.com/office/drawing/2014/main" id="{8C026655-5D7C-83E4-8085-A6D9E1C7EC3A}"/>
                </a:ext>
              </a:extLst>
            </p:cNvPr>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597;p9">
              <a:extLst>
                <a:ext uri="{FF2B5EF4-FFF2-40B4-BE49-F238E27FC236}">
                  <a16:creationId xmlns:a16="http://schemas.microsoft.com/office/drawing/2014/main" id="{3D9AE9C0-3C2F-44CB-DB15-C7F837C407D2}"/>
                </a:ext>
              </a:extLst>
            </p:cNvPr>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98;p9">
              <a:extLst>
                <a:ext uri="{FF2B5EF4-FFF2-40B4-BE49-F238E27FC236}">
                  <a16:creationId xmlns:a16="http://schemas.microsoft.com/office/drawing/2014/main" id="{6E7A6026-B2AD-31D3-3184-DC72E1D1EFC7}"/>
                </a:ext>
              </a:extLst>
            </p:cNvPr>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599;p9">
              <a:extLst>
                <a:ext uri="{FF2B5EF4-FFF2-40B4-BE49-F238E27FC236}">
                  <a16:creationId xmlns:a16="http://schemas.microsoft.com/office/drawing/2014/main" id="{FBACF6FA-9388-2334-8E01-E2CEBD7E4467}"/>
                </a:ext>
              </a:extLst>
            </p:cNvPr>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600;p9">
              <a:extLst>
                <a:ext uri="{FF2B5EF4-FFF2-40B4-BE49-F238E27FC236}">
                  <a16:creationId xmlns:a16="http://schemas.microsoft.com/office/drawing/2014/main" id="{98214A19-6E8B-4158-1EF1-14CBB97B56B0}"/>
                </a:ext>
              </a:extLst>
            </p:cNvPr>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601;p9">
              <a:extLst>
                <a:ext uri="{FF2B5EF4-FFF2-40B4-BE49-F238E27FC236}">
                  <a16:creationId xmlns:a16="http://schemas.microsoft.com/office/drawing/2014/main" id="{6FCC07A7-B6D7-11AF-5A44-4760DC7FF69B}"/>
                </a:ext>
              </a:extLst>
            </p:cNvPr>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602;p9">
              <a:extLst>
                <a:ext uri="{FF2B5EF4-FFF2-40B4-BE49-F238E27FC236}">
                  <a16:creationId xmlns:a16="http://schemas.microsoft.com/office/drawing/2014/main" id="{C76EF2B3-F05A-F34D-DBFC-4F6C209BF5D6}"/>
                </a:ext>
              </a:extLst>
            </p:cNvPr>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5603;p9">
              <a:extLst>
                <a:ext uri="{FF2B5EF4-FFF2-40B4-BE49-F238E27FC236}">
                  <a16:creationId xmlns:a16="http://schemas.microsoft.com/office/drawing/2014/main" id="{78B60AA3-EC99-A4C2-E50C-A02B22FB7E29}"/>
                </a:ext>
              </a:extLst>
            </p:cNvPr>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5604;p9">
              <a:extLst>
                <a:ext uri="{FF2B5EF4-FFF2-40B4-BE49-F238E27FC236}">
                  <a16:creationId xmlns:a16="http://schemas.microsoft.com/office/drawing/2014/main" id="{FD3A80C1-B4A7-9359-74C9-468FB462A8CD}"/>
                </a:ext>
              </a:extLst>
            </p:cNvPr>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5605;p9">
              <a:extLst>
                <a:ext uri="{FF2B5EF4-FFF2-40B4-BE49-F238E27FC236}">
                  <a16:creationId xmlns:a16="http://schemas.microsoft.com/office/drawing/2014/main" id="{C4579EEF-68CF-CB40-07C0-9C0F627EBFF4}"/>
                </a:ext>
              </a:extLst>
            </p:cNvPr>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5606;p9">
              <a:extLst>
                <a:ext uri="{FF2B5EF4-FFF2-40B4-BE49-F238E27FC236}">
                  <a16:creationId xmlns:a16="http://schemas.microsoft.com/office/drawing/2014/main" id="{B2F98C35-CA98-4E3F-4E30-0B7C4958614D}"/>
                </a:ext>
              </a:extLst>
            </p:cNvPr>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5607;p9">
              <a:extLst>
                <a:ext uri="{FF2B5EF4-FFF2-40B4-BE49-F238E27FC236}">
                  <a16:creationId xmlns:a16="http://schemas.microsoft.com/office/drawing/2014/main" id="{50286C69-8567-95F2-C7CC-C9EE58D2F61F}"/>
                </a:ext>
              </a:extLst>
            </p:cNvPr>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5608;p9">
              <a:extLst>
                <a:ext uri="{FF2B5EF4-FFF2-40B4-BE49-F238E27FC236}">
                  <a16:creationId xmlns:a16="http://schemas.microsoft.com/office/drawing/2014/main" id="{C1BEE25C-1B73-0648-CD7D-9292A4AEEE7C}"/>
                </a:ext>
              </a:extLst>
            </p:cNvPr>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5609;p9">
              <a:extLst>
                <a:ext uri="{FF2B5EF4-FFF2-40B4-BE49-F238E27FC236}">
                  <a16:creationId xmlns:a16="http://schemas.microsoft.com/office/drawing/2014/main" id="{728F02C8-A332-B55D-670F-F7E7AF0AB1A9}"/>
                </a:ext>
              </a:extLst>
            </p:cNvPr>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5610;p9">
              <a:extLst>
                <a:ext uri="{FF2B5EF4-FFF2-40B4-BE49-F238E27FC236}">
                  <a16:creationId xmlns:a16="http://schemas.microsoft.com/office/drawing/2014/main" id="{98F96B4E-84F6-4D32-23C4-E0D8CC44FDAF}"/>
                </a:ext>
              </a:extLst>
            </p:cNvPr>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611;p9">
              <a:extLst>
                <a:ext uri="{FF2B5EF4-FFF2-40B4-BE49-F238E27FC236}">
                  <a16:creationId xmlns:a16="http://schemas.microsoft.com/office/drawing/2014/main" id="{47895D63-DF9C-AC4B-0C66-03656C941F53}"/>
                </a:ext>
              </a:extLst>
            </p:cNvPr>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612;p9">
              <a:extLst>
                <a:ext uri="{FF2B5EF4-FFF2-40B4-BE49-F238E27FC236}">
                  <a16:creationId xmlns:a16="http://schemas.microsoft.com/office/drawing/2014/main" id="{91F27F7C-4133-8DB3-91DD-EF8CEEA5883F}"/>
                </a:ext>
              </a:extLst>
            </p:cNvPr>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613;p9">
              <a:extLst>
                <a:ext uri="{FF2B5EF4-FFF2-40B4-BE49-F238E27FC236}">
                  <a16:creationId xmlns:a16="http://schemas.microsoft.com/office/drawing/2014/main" id="{94C9BFB8-26DC-B237-C920-B025A927D465}"/>
                </a:ext>
              </a:extLst>
            </p:cNvPr>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614;p9">
              <a:extLst>
                <a:ext uri="{FF2B5EF4-FFF2-40B4-BE49-F238E27FC236}">
                  <a16:creationId xmlns:a16="http://schemas.microsoft.com/office/drawing/2014/main" id="{E4004A71-96B6-3DD6-6BB8-AECBF5237462}"/>
                </a:ext>
              </a:extLst>
            </p:cNvPr>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615;p9">
              <a:extLst>
                <a:ext uri="{FF2B5EF4-FFF2-40B4-BE49-F238E27FC236}">
                  <a16:creationId xmlns:a16="http://schemas.microsoft.com/office/drawing/2014/main" id="{FEC1725C-613F-D2DA-C288-1CB2722EAC91}"/>
                </a:ext>
              </a:extLst>
            </p:cNvPr>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616;p9">
              <a:extLst>
                <a:ext uri="{FF2B5EF4-FFF2-40B4-BE49-F238E27FC236}">
                  <a16:creationId xmlns:a16="http://schemas.microsoft.com/office/drawing/2014/main" id="{76DD3105-7AB2-B778-B920-A94299046927}"/>
                </a:ext>
              </a:extLst>
            </p:cNvPr>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617;p9">
              <a:extLst>
                <a:ext uri="{FF2B5EF4-FFF2-40B4-BE49-F238E27FC236}">
                  <a16:creationId xmlns:a16="http://schemas.microsoft.com/office/drawing/2014/main" id="{C2447C7A-1ABD-62A0-C756-CFDC4997201A}"/>
                </a:ext>
              </a:extLst>
            </p:cNvPr>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618;p9">
              <a:extLst>
                <a:ext uri="{FF2B5EF4-FFF2-40B4-BE49-F238E27FC236}">
                  <a16:creationId xmlns:a16="http://schemas.microsoft.com/office/drawing/2014/main" id="{0D9F3AC0-9504-5193-6C1A-361EEB07E9A1}"/>
                </a:ext>
              </a:extLst>
            </p:cNvPr>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619;p9">
              <a:extLst>
                <a:ext uri="{FF2B5EF4-FFF2-40B4-BE49-F238E27FC236}">
                  <a16:creationId xmlns:a16="http://schemas.microsoft.com/office/drawing/2014/main" id="{9FDB2865-CE7B-CB01-1536-11C81C7571EE}"/>
                </a:ext>
              </a:extLst>
            </p:cNvPr>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620;p9">
              <a:extLst>
                <a:ext uri="{FF2B5EF4-FFF2-40B4-BE49-F238E27FC236}">
                  <a16:creationId xmlns:a16="http://schemas.microsoft.com/office/drawing/2014/main" id="{F3D7C295-88A0-C085-6ED3-F24629903759}"/>
                </a:ext>
              </a:extLst>
            </p:cNvPr>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621;p9">
              <a:extLst>
                <a:ext uri="{FF2B5EF4-FFF2-40B4-BE49-F238E27FC236}">
                  <a16:creationId xmlns:a16="http://schemas.microsoft.com/office/drawing/2014/main" id="{1404F358-BABF-48AF-5976-CCDD65203D7A}"/>
                </a:ext>
              </a:extLst>
            </p:cNvPr>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622;p9">
              <a:extLst>
                <a:ext uri="{FF2B5EF4-FFF2-40B4-BE49-F238E27FC236}">
                  <a16:creationId xmlns:a16="http://schemas.microsoft.com/office/drawing/2014/main" id="{DD8A991E-2E54-074F-E129-D8EE7F59D799}"/>
                </a:ext>
              </a:extLst>
            </p:cNvPr>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623;p9">
              <a:extLst>
                <a:ext uri="{FF2B5EF4-FFF2-40B4-BE49-F238E27FC236}">
                  <a16:creationId xmlns:a16="http://schemas.microsoft.com/office/drawing/2014/main" id="{180B5E25-FB06-8DC9-63C7-DE38EA6D04B9}"/>
                </a:ext>
              </a:extLst>
            </p:cNvPr>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624;p9">
              <a:extLst>
                <a:ext uri="{FF2B5EF4-FFF2-40B4-BE49-F238E27FC236}">
                  <a16:creationId xmlns:a16="http://schemas.microsoft.com/office/drawing/2014/main" id="{8C6C7A9B-6BB7-8868-91E1-73453DB9AAD9}"/>
                </a:ext>
              </a:extLst>
            </p:cNvPr>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625;p9">
              <a:extLst>
                <a:ext uri="{FF2B5EF4-FFF2-40B4-BE49-F238E27FC236}">
                  <a16:creationId xmlns:a16="http://schemas.microsoft.com/office/drawing/2014/main" id="{F8334ECD-DF17-11DF-8BAE-C4D5D9EDA804}"/>
                </a:ext>
              </a:extLst>
            </p:cNvPr>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626;p9">
              <a:extLst>
                <a:ext uri="{FF2B5EF4-FFF2-40B4-BE49-F238E27FC236}">
                  <a16:creationId xmlns:a16="http://schemas.microsoft.com/office/drawing/2014/main" id="{85763BD0-C60E-D90E-EBEA-961E4372109B}"/>
                </a:ext>
              </a:extLst>
            </p:cNvPr>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627;p9">
              <a:extLst>
                <a:ext uri="{FF2B5EF4-FFF2-40B4-BE49-F238E27FC236}">
                  <a16:creationId xmlns:a16="http://schemas.microsoft.com/office/drawing/2014/main" id="{83DAF0E8-FB67-4A48-7485-84F4B722219B}"/>
                </a:ext>
              </a:extLst>
            </p:cNvPr>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628;p9">
              <a:extLst>
                <a:ext uri="{FF2B5EF4-FFF2-40B4-BE49-F238E27FC236}">
                  <a16:creationId xmlns:a16="http://schemas.microsoft.com/office/drawing/2014/main" id="{77967375-9C7C-C752-E674-21CC9020D86E}"/>
                </a:ext>
              </a:extLst>
            </p:cNvPr>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629;p9">
              <a:extLst>
                <a:ext uri="{FF2B5EF4-FFF2-40B4-BE49-F238E27FC236}">
                  <a16:creationId xmlns:a16="http://schemas.microsoft.com/office/drawing/2014/main" id="{06522B2B-7E29-41FD-3433-0C00E9C05B52}"/>
                </a:ext>
              </a:extLst>
            </p:cNvPr>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630;p9">
              <a:extLst>
                <a:ext uri="{FF2B5EF4-FFF2-40B4-BE49-F238E27FC236}">
                  <a16:creationId xmlns:a16="http://schemas.microsoft.com/office/drawing/2014/main" id="{4D3B989E-B069-A2FD-ECD5-13F84AB3C4EA}"/>
                </a:ext>
              </a:extLst>
            </p:cNvPr>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631;p9">
              <a:extLst>
                <a:ext uri="{FF2B5EF4-FFF2-40B4-BE49-F238E27FC236}">
                  <a16:creationId xmlns:a16="http://schemas.microsoft.com/office/drawing/2014/main" id="{C9A48EAE-C9A1-D5F0-0CCE-DAF53FC5C47E}"/>
                </a:ext>
              </a:extLst>
            </p:cNvPr>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632;p9">
              <a:extLst>
                <a:ext uri="{FF2B5EF4-FFF2-40B4-BE49-F238E27FC236}">
                  <a16:creationId xmlns:a16="http://schemas.microsoft.com/office/drawing/2014/main" id="{73CBFC69-475A-0394-2CF7-C24ABA85E103}"/>
                </a:ext>
              </a:extLst>
            </p:cNvPr>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633;p9">
              <a:extLst>
                <a:ext uri="{FF2B5EF4-FFF2-40B4-BE49-F238E27FC236}">
                  <a16:creationId xmlns:a16="http://schemas.microsoft.com/office/drawing/2014/main" id="{173ABEC0-8D9A-EB51-FA73-3A07F6AE2526}"/>
                </a:ext>
              </a:extLst>
            </p:cNvPr>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634;p9">
              <a:extLst>
                <a:ext uri="{FF2B5EF4-FFF2-40B4-BE49-F238E27FC236}">
                  <a16:creationId xmlns:a16="http://schemas.microsoft.com/office/drawing/2014/main" id="{4B5C88DE-5507-88D2-9BE7-C50C913EF497}"/>
                </a:ext>
              </a:extLst>
            </p:cNvPr>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635;p9">
              <a:extLst>
                <a:ext uri="{FF2B5EF4-FFF2-40B4-BE49-F238E27FC236}">
                  <a16:creationId xmlns:a16="http://schemas.microsoft.com/office/drawing/2014/main" id="{A58B26ED-862F-336F-F329-4E5F81C441A9}"/>
                </a:ext>
              </a:extLst>
            </p:cNvPr>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636;p9">
              <a:extLst>
                <a:ext uri="{FF2B5EF4-FFF2-40B4-BE49-F238E27FC236}">
                  <a16:creationId xmlns:a16="http://schemas.microsoft.com/office/drawing/2014/main" id="{91BD0790-6660-EBB4-A094-BB789678353E}"/>
                </a:ext>
              </a:extLst>
            </p:cNvPr>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637;p9">
              <a:extLst>
                <a:ext uri="{FF2B5EF4-FFF2-40B4-BE49-F238E27FC236}">
                  <a16:creationId xmlns:a16="http://schemas.microsoft.com/office/drawing/2014/main" id="{CDF78E8B-4D34-8C86-56A1-DF9C3534C3E5}"/>
                </a:ext>
              </a:extLst>
            </p:cNvPr>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638;p9">
              <a:extLst>
                <a:ext uri="{FF2B5EF4-FFF2-40B4-BE49-F238E27FC236}">
                  <a16:creationId xmlns:a16="http://schemas.microsoft.com/office/drawing/2014/main" id="{0D61F6BA-A612-2F8B-EA71-7490D4547956}"/>
                </a:ext>
              </a:extLst>
            </p:cNvPr>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639;p9">
              <a:extLst>
                <a:ext uri="{FF2B5EF4-FFF2-40B4-BE49-F238E27FC236}">
                  <a16:creationId xmlns:a16="http://schemas.microsoft.com/office/drawing/2014/main" id="{89D2F717-61F0-958C-EF69-027B87455C17}"/>
                </a:ext>
              </a:extLst>
            </p:cNvPr>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640;p9">
              <a:extLst>
                <a:ext uri="{FF2B5EF4-FFF2-40B4-BE49-F238E27FC236}">
                  <a16:creationId xmlns:a16="http://schemas.microsoft.com/office/drawing/2014/main" id="{9F332DFF-E1B8-2DB1-C5ED-8CAA4C117D83}"/>
                </a:ext>
              </a:extLst>
            </p:cNvPr>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641;p9">
              <a:extLst>
                <a:ext uri="{FF2B5EF4-FFF2-40B4-BE49-F238E27FC236}">
                  <a16:creationId xmlns:a16="http://schemas.microsoft.com/office/drawing/2014/main" id="{2B15D3BB-65DB-DFF9-8F3F-4E850E724E35}"/>
                </a:ext>
              </a:extLst>
            </p:cNvPr>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642;p9">
              <a:extLst>
                <a:ext uri="{FF2B5EF4-FFF2-40B4-BE49-F238E27FC236}">
                  <a16:creationId xmlns:a16="http://schemas.microsoft.com/office/drawing/2014/main" id="{70970672-FC0C-1AAE-1506-52EC303BE318}"/>
                </a:ext>
              </a:extLst>
            </p:cNvPr>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643;p9">
              <a:extLst>
                <a:ext uri="{FF2B5EF4-FFF2-40B4-BE49-F238E27FC236}">
                  <a16:creationId xmlns:a16="http://schemas.microsoft.com/office/drawing/2014/main" id="{9231EC8F-C92E-5979-F3C9-348F19343737}"/>
                </a:ext>
              </a:extLst>
            </p:cNvPr>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644;p9">
              <a:extLst>
                <a:ext uri="{FF2B5EF4-FFF2-40B4-BE49-F238E27FC236}">
                  <a16:creationId xmlns:a16="http://schemas.microsoft.com/office/drawing/2014/main" id="{FC1F5343-848F-6E1D-EA41-FDCAED63098C}"/>
                </a:ext>
              </a:extLst>
            </p:cNvPr>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645;p9">
              <a:extLst>
                <a:ext uri="{FF2B5EF4-FFF2-40B4-BE49-F238E27FC236}">
                  <a16:creationId xmlns:a16="http://schemas.microsoft.com/office/drawing/2014/main" id="{66348473-C887-B764-BBFE-63128BFE8291}"/>
                </a:ext>
              </a:extLst>
            </p:cNvPr>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646;p9">
              <a:extLst>
                <a:ext uri="{FF2B5EF4-FFF2-40B4-BE49-F238E27FC236}">
                  <a16:creationId xmlns:a16="http://schemas.microsoft.com/office/drawing/2014/main" id="{3F6E61C4-5D68-D220-A7A5-CA921C3D1DA4}"/>
                </a:ext>
              </a:extLst>
            </p:cNvPr>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647;p9">
              <a:extLst>
                <a:ext uri="{FF2B5EF4-FFF2-40B4-BE49-F238E27FC236}">
                  <a16:creationId xmlns:a16="http://schemas.microsoft.com/office/drawing/2014/main" id="{7CFE5E33-8054-CF67-E3C0-8EEEEC234827}"/>
                </a:ext>
              </a:extLst>
            </p:cNvPr>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648;p9">
              <a:extLst>
                <a:ext uri="{FF2B5EF4-FFF2-40B4-BE49-F238E27FC236}">
                  <a16:creationId xmlns:a16="http://schemas.microsoft.com/office/drawing/2014/main" id="{C995FC99-B07B-1FBF-CC96-E47AA9FD2F5E}"/>
                </a:ext>
              </a:extLst>
            </p:cNvPr>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649;p9">
              <a:extLst>
                <a:ext uri="{FF2B5EF4-FFF2-40B4-BE49-F238E27FC236}">
                  <a16:creationId xmlns:a16="http://schemas.microsoft.com/office/drawing/2014/main" id="{93D284EA-77FD-3051-A1A6-23236A5AEF21}"/>
                </a:ext>
              </a:extLst>
            </p:cNvPr>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650;p9">
              <a:extLst>
                <a:ext uri="{FF2B5EF4-FFF2-40B4-BE49-F238E27FC236}">
                  <a16:creationId xmlns:a16="http://schemas.microsoft.com/office/drawing/2014/main" id="{FA46EC5A-39EE-9AF4-27CB-B74A64B1034B}"/>
                </a:ext>
              </a:extLst>
            </p:cNvPr>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651;p9">
              <a:extLst>
                <a:ext uri="{FF2B5EF4-FFF2-40B4-BE49-F238E27FC236}">
                  <a16:creationId xmlns:a16="http://schemas.microsoft.com/office/drawing/2014/main" id="{69584580-8B77-89D8-BC51-83C0CD23351E}"/>
                </a:ext>
              </a:extLst>
            </p:cNvPr>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652;p9">
              <a:extLst>
                <a:ext uri="{FF2B5EF4-FFF2-40B4-BE49-F238E27FC236}">
                  <a16:creationId xmlns:a16="http://schemas.microsoft.com/office/drawing/2014/main" id="{9A618D0A-4989-A704-262E-637390114CEA}"/>
                </a:ext>
              </a:extLst>
            </p:cNvPr>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653;p9">
              <a:extLst>
                <a:ext uri="{FF2B5EF4-FFF2-40B4-BE49-F238E27FC236}">
                  <a16:creationId xmlns:a16="http://schemas.microsoft.com/office/drawing/2014/main" id="{79F1A8B6-C13D-BBBE-E6DF-922A59CCA147}"/>
                </a:ext>
              </a:extLst>
            </p:cNvPr>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654;p9">
              <a:extLst>
                <a:ext uri="{FF2B5EF4-FFF2-40B4-BE49-F238E27FC236}">
                  <a16:creationId xmlns:a16="http://schemas.microsoft.com/office/drawing/2014/main" id="{F7CCDC4B-0953-C82C-4E36-E3A58D582AAC}"/>
                </a:ext>
              </a:extLst>
            </p:cNvPr>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655;p9">
              <a:extLst>
                <a:ext uri="{FF2B5EF4-FFF2-40B4-BE49-F238E27FC236}">
                  <a16:creationId xmlns:a16="http://schemas.microsoft.com/office/drawing/2014/main" id="{F82B94EE-44B8-3AC7-FC4A-1CC4EDB24DAE}"/>
                </a:ext>
              </a:extLst>
            </p:cNvPr>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656;p9">
              <a:extLst>
                <a:ext uri="{FF2B5EF4-FFF2-40B4-BE49-F238E27FC236}">
                  <a16:creationId xmlns:a16="http://schemas.microsoft.com/office/drawing/2014/main" id="{A087E9D6-901F-6086-FE63-D20CBFCC1AE7}"/>
                </a:ext>
              </a:extLst>
            </p:cNvPr>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657;p9">
              <a:extLst>
                <a:ext uri="{FF2B5EF4-FFF2-40B4-BE49-F238E27FC236}">
                  <a16:creationId xmlns:a16="http://schemas.microsoft.com/office/drawing/2014/main" id="{D874ED2F-9700-34F8-F512-FD7162061253}"/>
                </a:ext>
              </a:extLst>
            </p:cNvPr>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658;p9">
              <a:extLst>
                <a:ext uri="{FF2B5EF4-FFF2-40B4-BE49-F238E27FC236}">
                  <a16:creationId xmlns:a16="http://schemas.microsoft.com/office/drawing/2014/main" id="{4E0A6FE8-795D-3CC7-CBB8-5ECEEB1DEA52}"/>
                </a:ext>
              </a:extLst>
            </p:cNvPr>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659;p9">
              <a:extLst>
                <a:ext uri="{FF2B5EF4-FFF2-40B4-BE49-F238E27FC236}">
                  <a16:creationId xmlns:a16="http://schemas.microsoft.com/office/drawing/2014/main" id="{ABD0C8C4-3D17-6132-BE7B-ABC7862684C7}"/>
                </a:ext>
              </a:extLst>
            </p:cNvPr>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660;p9">
              <a:extLst>
                <a:ext uri="{FF2B5EF4-FFF2-40B4-BE49-F238E27FC236}">
                  <a16:creationId xmlns:a16="http://schemas.microsoft.com/office/drawing/2014/main" id="{53AD2E64-A37E-C367-4E89-B6ABE9D94622}"/>
                </a:ext>
              </a:extLst>
            </p:cNvPr>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661;p9">
              <a:extLst>
                <a:ext uri="{FF2B5EF4-FFF2-40B4-BE49-F238E27FC236}">
                  <a16:creationId xmlns:a16="http://schemas.microsoft.com/office/drawing/2014/main" id="{55250531-5373-2359-6ED4-387534CB7227}"/>
                </a:ext>
              </a:extLst>
            </p:cNvPr>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662;p9">
              <a:extLst>
                <a:ext uri="{FF2B5EF4-FFF2-40B4-BE49-F238E27FC236}">
                  <a16:creationId xmlns:a16="http://schemas.microsoft.com/office/drawing/2014/main" id="{A4779FC6-5AAB-DA0E-B810-3055F270EDF8}"/>
                </a:ext>
              </a:extLst>
            </p:cNvPr>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663;p9">
              <a:extLst>
                <a:ext uri="{FF2B5EF4-FFF2-40B4-BE49-F238E27FC236}">
                  <a16:creationId xmlns:a16="http://schemas.microsoft.com/office/drawing/2014/main" id="{5F9526AC-F880-B127-52DE-32EB3131A3A2}"/>
                </a:ext>
              </a:extLst>
            </p:cNvPr>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664;p9">
              <a:extLst>
                <a:ext uri="{FF2B5EF4-FFF2-40B4-BE49-F238E27FC236}">
                  <a16:creationId xmlns:a16="http://schemas.microsoft.com/office/drawing/2014/main" id="{6ED2B941-7D2F-0180-592E-FA89C505E864}"/>
                </a:ext>
              </a:extLst>
            </p:cNvPr>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665;p9">
              <a:extLst>
                <a:ext uri="{FF2B5EF4-FFF2-40B4-BE49-F238E27FC236}">
                  <a16:creationId xmlns:a16="http://schemas.microsoft.com/office/drawing/2014/main" id="{FB06F3C0-12F6-2E1A-2A77-440A8ACF8DB3}"/>
                </a:ext>
              </a:extLst>
            </p:cNvPr>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666;p9">
              <a:extLst>
                <a:ext uri="{FF2B5EF4-FFF2-40B4-BE49-F238E27FC236}">
                  <a16:creationId xmlns:a16="http://schemas.microsoft.com/office/drawing/2014/main" id="{3D2414E4-23F4-FE2A-90D0-9B34D56317CC}"/>
                </a:ext>
              </a:extLst>
            </p:cNvPr>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667;p9">
              <a:extLst>
                <a:ext uri="{FF2B5EF4-FFF2-40B4-BE49-F238E27FC236}">
                  <a16:creationId xmlns:a16="http://schemas.microsoft.com/office/drawing/2014/main" id="{65D5A7B2-3AD0-29B3-E6DB-D9C276638A7B}"/>
                </a:ext>
              </a:extLst>
            </p:cNvPr>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668;p9">
              <a:extLst>
                <a:ext uri="{FF2B5EF4-FFF2-40B4-BE49-F238E27FC236}">
                  <a16:creationId xmlns:a16="http://schemas.microsoft.com/office/drawing/2014/main" id="{56C298BF-AEF3-BD41-AFFA-F41B4F54D7CA}"/>
                </a:ext>
              </a:extLst>
            </p:cNvPr>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669;p9">
              <a:extLst>
                <a:ext uri="{FF2B5EF4-FFF2-40B4-BE49-F238E27FC236}">
                  <a16:creationId xmlns:a16="http://schemas.microsoft.com/office/drawing/2014/main" id="{9B6DCCFB-25EC-70CD-FCE8-5BD2C71CAC80}"/>
                </a:ext>
              </a:extLst>
            </p:cNvPr>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670;p9">
              <a:extLst>
                <a:ext uri="{FF2B5EF4-FFF2-40B4-BE49-F238E27FC236}">
                  <a16:creationId xmlns:a16="http://schemas.microsoft.com/office/drawing/2014/main" id="{45C92332-81EF-C92B-4AD6-A5AE4B3E6189}"/>
                </a:ext>
              </a:extLst>
            </p:cNvPr>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671;p9">
              <a:extLst>
                <a:ext uri="{FF2B5EF4-FFF2-40B4-BE49-F238E27FC236}">
                  <a16:creationId xmlns:a16="http://schemas.microsoft.com/office/drawing/2014/main" id="{98E2915C-F92A-2FBD-7392-0CBC63D15611}"/>
                </a:ext>
              </a:extLst>
            </p:cNvPr>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672;p9">
              <a:extLst>
                <a:ext uri="{FF2B5EF4-FFF2-40B4-BE49-F238E27FC236}">
                  <a16:creationId xmlns:a16="http://schemas.microsoft.com/office/drawing/2014/main" id="{8B93D013-C5C9-CD11-ABD7-5579F9556279}"/>
                </a:ext>
              </a:extLst>
            </p:cNvPr>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673;p9">
              <a:extLst>
                <a:ext uri="{FF2B5EF4-FFF2-40B4-BE49-F238E27FC236}">
                  <a16:creationId xmlns:a16="http://schemas.microsoft.com/office/drawing/2014/main" id="{A607C49B-7F17-FC99-13B5-E3D5AB0729B2}"/>
                </a:ext>
              </a:extLst>
            </p:cNvPr>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674;p9">
              <a:extLst>
                <a:ext uri="{FF2B5EF4-FFF2-40B4-BE49-F238E27FC236}">
                  <a16:creationId xmlns:a16="http://schemas.microsoft.com/office/drawing/2014/main" id="{BA633025-E155-9B69-0CBB-C5E6E67BE1CF}"/>
                </a:ext>
              </a:extLst>
            </p:cNvPr>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675;p9">
              <a:extLst>
                <a:ext uri="{FF2B5EF4-FFF2-40B4-BE49-F238E27FC236}">
                  <a16:creationId xmlns:a16="http://schemas.microsoft.com/office/drawing/2014/main" id="{97968297-4FA9-854F-8ECD-428AB7DC23B3}"/>
                </a:ext>
              </a:extLst>
            </p:cNvPr>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676;p9">
              <a:extLst>
                <a:ext uri="{FF2B5EF4-FFF2-40B4-BE49-F238E27FC236}">
                  <a16:creationId xmlns:a16="http://schemas.microsoft.com/office/drawing/2014/main" id="{2287DF23-8308-EF75-8DDD-BEE267433AD3}"/>
                </a:ext>
              </a:extLst>
            </p:cNvPr>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677;p9">
              <a:extLst>
                <a:ext uri="{FF2B5EF4-FFF2-40B4-BE49-F238E27FC236}">
                  <a16:creationId xmlns:a16="http://schemas.microsoft.com/office/drawing/2014/main" id="{05E95F6C-923E-029C-EAB5-7092BDF1F173}"/>
                </a:ext>
              </a:extLst>
            </p:cNvPr>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678;p9">
              <a:extLst>
                <a:ext uri="{FF2B5EF4-FFF2-40B4-BE49-F238E27FC236}">
                  <a16:creationId xmlns:a16="http://schemas.microsoft.com/office/drawing/2014/main" id="{8303D587-A675-47E0-1676-548AB75BCD15}"/>
                </a:ext>
              </a:extLst>
            </p:cNvPr>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679;p9">
              <a:extLst>
                <a:ext uri="{FF2B5EF4-FFF2-40B4-BE49-F238E27FC236}">
                  <a16:creationId xmlns:a16="http://schemas.microsoft.com/office/drawing/2014/main" id="{203052EE-CBDB-049D-34A3-8D13B4F28AC9}"/>
                </a:ext>
              </a:extLst>
            </p:cNvPr>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680;p9">
              <a:extLst>
                <a:ext uri="{FF2B5EF4-FFF2-40B4-BE49-F238E27FC236}">
                  <a16:creationId xmlns:a16="http://schemas.microsoft.com/office/drawing/2014/main" id="{2C55153A-43D3-C555-9A43-1CAC25718947}"/>
                </a:ext>
              </a:extLst>
            </p:cNvPr>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681;p9">
              <a:extLst>
                <a:ext uri="{FF2B5EF4-FFF2-40B4-BE49-F238E27FC236}">
                  <a16:creationId xmlns:a16="http://schemas.microsoft.com/office/drawing/2014/main" id="{1E16EE1A-659D-5390-1109-50C6150E4CF0}"/>
                </a:ext>
              </a:extLst>
            </p:cNvPr>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682;p9">
              <a:extLst>
                <a:ext uri="{FF2B5EF4-FFF2-40B4-BE49-F238E27FC236}">
                  <a16:creationId xmlns:a16="http://schemas.microsoft.com/office/drawing/2014/main" id="{06B7F42E-6E3E-0D93-BD1E-612446833E9E}"/>
                </a:ext>
              </a:extLst>
            </p:cNvPr>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683;p9">
              <a:extLst>
                <a:ext uri="{FF2B5EF4-FFF2-40B4-BE49-F238E27FC236}">
                  <a16:creationId xmlns:a16="http://schemas.microsoft.com/office/drawing/2014/main" id="{C5276BA3-794E-1E57-C33E-8719A73A2427}"/>
                </a:ext>
              </a:extLst>
            </p:cNvPr>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684;p9">
              <a:extLst>
                <a:ext uri="{FF2B5EF4-FFF2-40B4-BE49-F238E27FC236}">
                  <a16:creationId xmlns:a16="http://schemas.microsoft.com/office/drawing/2014/main" id="{30B94951-27D1-F395-17DF-E22780854A2B}"/>
                </a:ext>
              </a:extLst>
            </p:cNvPr>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685;p9">
              <a:extLst>
                <a:ext uri="{FF2B5EF4-FFF2-40B4-BE49-F238E27FC236}">
                  <a16:creationId xmlns:a16="http://schemas.microsoft.com/office/drawing/2014/main" id="{C8BE4E37-4218-76F0-FBA4-FDB40995C7F7}"/>
                </a:ext>
              </a:extLst>
            </p:cNvPr>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686;p9">
              <a:extLst>
                <a:ext uri="{FF2B5EF4-FFF2-40B4-BE49-F238E27FC236}">
                  <a16:creationId xmlns:a16="http://schemas.microsoft.com/office/drawing/2014/main" id="{6B4ABEC7-C3FF-7F22-A7B0-422BA1AC478B}"/>
                </a:ext>
              </a:extLst>
            </p:cNvPr>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687;p9">
              <a:extLst>
                <a:ext uri="{FF2B5EF4-FFF2-40B4-BE49-F238E27FC236}">
                  <a16:creationId xmlns:a16="http://schemas.microsoft.com/office/drawing/2014/main" id="{B37D21F8-3C04-7BBF-A446-995F55CF2F63}"/>
                </a:ext>
              </a:extLst>
            </p:cNvPr>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688;p9">
              <a:extLst>
                <a:ext uri="{FF2B5EF4-FFF2-40B4-BE49-F238E27FC236}">
                  <a16:creationId xmlns:a16="http://schemas.microsoft.com/office/drawing/2014/main" id="{B8DC7161-F9C6-D5EC-2C5F-BEAE6CE99BF6}"/>
                </a:ext>
              </a:extLst>
            </p:cNvPr>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689;p9">
              <a:extLst>
                <a:ext uri="{FF2B5EF4-FFF2-40B4-BE49-F238E27FC236}">
                  <a16:creationId xmlns:a16="http://schemas.microsoft.com/office/drawing/2014/main" id="{3EBCD39C-AB39-BC06-B2A3-9AF1C843DE5E}"/>
                </a:ext>
              </a:extLst>
            </p:cNvPr>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690;p9">
              <a:extLst>
                <a:ext uri="{FF2B5EF4-FFF2-40B4-BE49-F238E27FC236}">
                  <a16:creationId xmlns:a16="http://schemas.microsoft.com/office/drawing/2014/main" id="{859BD175-EACC-51ED-EA63-36110411C7B9}"/>
                </a:ext>
              </a:extLst>
            </p:cNvPr>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691;p9">
              <a:extLst>
                <a:ext uri="{FF2B5EF4-FFF2-40B4-BE49-F238E27FC236}">
                  <a16:creationId xmlns:a16="http://schemas.microsoft.com/office/drawing/2014/main" id="{4C26B84F-B7D0-0074-1C0F-1E1FFEC02F6B}"/>
                </a:ext>
              </a:extLst>
            </p:cNvPr>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692;p9">
              <a:extLst>
                <a:ext uri="{FF2B5EF4-FFF2-40B4-BE49-F238E27FC236}">
                  <a16:creationId xmlns:a16="http://schemas.microsoft.com/office/drawing/2014/main" id="{20682183-ABF4-95DA-B336-2905A7F11817}"/>
                </a:ext>
              </a:extLst>
            </p:cNvPr>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693;p9">
              <a:extLst>
                <a:ext uri="{FF2B5EF4-FFF2-40B4-BE49-F238E27FC236}">
                  <a16:creationId xmlns:a16="http://schemas.microsoft.com/office/drawing/2014/main" id="{A4BAE092-BFE3-B4E0-B3CD-778CE48F29E2}"/>
                </a:ext>
              </a:extLst>
            </p:cNvPr>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694;p9">
              <a:extLst>
                <a:ext uri="{FF2B5EF4-FFF2-40B4-BE49-F238E27FC236}">
                  <a16:creationId xmlns:a16="http://schemas.microsoft.com/office/drawing/2014/main" id="{341DC8C1-789F-8584-62F7-B6F431630098}"/>
                </a:ext>
              </a:extLst>
            </p:cNvPr>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695;p9">
              <a:extLst>
                <a:ext uri="{FF2B5EF4-FFF2-40B4-BE49-F238E27FC236}">
                  <a16:creationId xmlns:a16="http://schemas.microsoft.com/office/drawing/2014/main" id="{EDADBDAD-5878-3E9A-9E0E-6F2BB69DD305}"/>
                </a:ext>
              </a:extLst>
            </p:cNvPr>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696;p9">
              <a:extLst>
                <a:ext uri="{FF2B5EF4-FFF2-40B4-BE49-F238E27FC236}">
                  <a16:creationId xmlns:a16="http://schemas.microsoft.com/office/drawing/2014/main" id="{C52B1E87-F2F7-DCF2-8029-0CB65D96190F}"/>
                </a:ext>
              </a:extLst>
            </p:cNvPr>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697;p9">
              <a:extLst>
                <a:ext uri="{FF2B5EF4-FFF2-40B4-BE49-F238E27FC236}">
                  <a16:creationId xmlns:a16="http://schemas.microsoft.com/office/drawing/2014/main" id="{5BD4EA01-CF2F-4000-117A-56EF875823A8}"/>
                </a:ext>
              </a:extLst>
            </p:cNvPr>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698;p9">
              <a:extLst>
                <a:ext uri="{FF2B5EF4-FFF2-40B4-BE49-F238E27FC236}">
                  <a16:creationId xmlns:a16="http://schemas.microsoft.com/office/drawing/2014/main" id="{00330C03-132A-BB9E-A5E8-556B7C91EF74}"/>
                </a:ext>
              </a:extLst>
            </p:cNvPr>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699;p9">
              <a:extLst>
                <a:ext uri="{FF2B5EF4-FFF2-40B4-BE49-F238E27FC236}">
                  <a16:creationId xmlns:a16="http://schemas.microsoft.com/office/drawing/2014/main" id="{980A0346-C230-BE03-475F-95D7598A5818}"/>
                </a:ext>
              </a:extLst>
            </p:cNvPr>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700;p9">
              <a:extLst>
                <a:ext uri="{FF2B5EF4-FFF2-40B4-BE49-F238E27FC236}">
                  <a16:creationId xmlns:a16="http://schemas.microsoft.com/office/drawing/2014/main" id="{DEC3B14F-09ED-8047-1A30-D83810CAEF3C}"/>
                </a:ext>
              </a:extLst>
            </p:cNvPr>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701;p9">
              <a:extLst>
                <a:ext uri="{FF2B5EF4-FFF2-40B4-BE49-F238E27FC236}">
                  <a16:creationId xmlns:a16="http://schemas.microsoft.com/office/drawing/2014/main" id="{3ADE3070-AB5C-0BB6-526C-EB35A6F01F3E}"/>
                </a:ext>
              </a:extLst>
            </p:cNvPr>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702;p9">
              <a:extLst>
                <a:ext uri="{FF2B5EF4-FFF2-40B4-BE49-F238E27FC236}">
                  <a16:creationId xmlns:a16="http://schemas.microsoft.com/office/drawing/2014/main" id="{0D0FD46B-210F-18C0-3260-0F12EA867404}"/>
                </a:ext>
              </a:extLst>
            </p:cNvPr>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703;p9">
              <a:extLst>
                <a:ext uri="{FF2B5EF4-FFF2-40B4-BE49-F238E27FC236}">
                  <a16:creationId xmlns:a16="http://schemas.microsoft.com/office/drawing/2014/main" id="{F413E509-EC78-8556-DB8D-1E8276F66E99}"/>
                </a:ext>
              </a:extLst>
            </p:cNvPr>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704;p9">
              <a:extLst>
                <a:ext uri="{FF2B5EF4-FFF2-40B4-BE49-F238E27FC236}">
                  <a16:creationId xmlns:a16="http://schemas.microsoft.com/office/drawing/2014/main" id="{5EF40B8A-105D-A9A6-B8C1-A8DBB083B681}"/>
                </a:ext>
              </a:extLst>
            </p:cNvPr>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705;p9">
              <a:extLst>
                <a:ext uri="{FF2B5EF4-FFF2-40B4-BE49-F238E27FC236}">
                  <a16:creationId xmlns:a16="http://schemas.microsoft.com/office/drawing/2014/main" id="{1683B508-1BDD-31AE-F10C-EE14024B0D9F}"/>
                </a:ext>
              </a:extLst>
            </p:cNvPr>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706;p9">
              <a:extLst>
                <a:ext uri="{FF2B5EF4-FFF2-40B4-BE49-F238E27FC236}">
                  <a16:creationId xmlns:a16="http://schemas.microsoft.com/office/drawing/2014/main" id="{4CCFB0B8-DBAB-70AC-4A1F-18256BCA8748}"/>
                </a:ext>
              </a:extLst>
            </p:cNvPr>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707;p9">
              <a:extLst>
                <a:ext uri="{FF2B5EF4-FFF2-40B4-BE49-F238E27FC236}">
                  <a16:creationId xmlns:a16="http://schemas.microsoft.com/office/drawing/2014/main" id="{293169DE-82C6-EA9F-C250-7D22B1233E4A}"/>
                </a:ext>
              </a:extLst>
            </p:cNvPr>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708;p9">
              <a:extLst>
                <a:ext uri="{FF2B5EF4-FFF2-40B4-BE49-F238E27FC236}">
                  <a16:creationId xmlns:a16="http://schemas.microsoft.com/office/drawing/2014/main" id="{8CF063E6-CF07-D534-E674-F6F20B8616ED}"/>
                </a:ext>
              </a:extLst>
            </p:cNvPr>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709;p9">
              <a:extLst>
                <a:ext uri="{FF2B5EF4-FFF2-40B4-BE49-F238E27FC236}">
                  <a16:creationId xmlns:a16="http://schemas.microsoft.com/office/drawing/2014/main" id="{8ED22878-1476-1308-7EAE-138CABAE4665}"/>
                </a:ext>
              </a:extLst>
            </p:cNvPr>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710;p9">
              <a:extLst>
                <a:ext uri="{FF2B5EF4-FFF2-40B4-BE49-F238E27FC236}">
                  <a16:creationId xmlns:a16="http://schemas.microsoft.com/office/drawing/2014/main" id="{591BDDB1-15B3-A01F-09C3-DD342A2989FB}"/>
                </a:ext>
              </a:extLst>
            </p:cNvPr>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711;p9">
              <a:extLst>
                <a:ext uri="{FF2B5EF4-FFF2-40B4-BE49-F238E27FC236}">
                  <a16:creationId xmlns:a16="http://schemas.microsoft.com/office/drawing/2014/main" id="{02D16BF0-27C4-F8C4-D83A-D83E37441B01}"/>
                </a:ext>
              </a:extLst>
            </p:cNvPr>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712;p9">
              <a:extLst>
                <a:ext uri="{FF2B5EF4-FFF2-40B4-BE49-F238E27FC236}">
                  <a16:creationId xmlns:a16="http://schemas.microsoft.com/office/drawing/2014/main" id="{009290E2-5068-3962-5471-0A77E2E232BF}"/>
                </a:ext>
              </a:extLst>
            </p:cNvPr>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713;p9">
              <a:extLst>
                <a:ext uri="{FF2B5EF4-FFF2-40B4-BE49-F238E27FC236}">
                  <a16:creationId xmlns:a16="http://schemas.microsoft.com/office/drawing/2014/main" id="{411471F0-8A13-462B-CA2A-0A7C4A600FCD}"/>
                </a:ext>
              </a:extLst>
            </p:cNvPr>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714;p9">
              <a:extLst>
                <a:ext uri="{FF2B5EF4-FFF2-40B4-BE49-F238E27FC236}">
                  <a16:creationId xmlns:a16="http://schemas.microsoft.com/office/drawing/2014/main" id="{EE086665-15ED-720B-302D-30994819C6A6}"/>
                </a:ext>
              </a:extLst>
            </p:cNvPr>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715;p9">
              <a:extLst>
                <a:ext uri="{FF2B5EF4-FFF2-40B4-BE49-F238E27FC236}">
                  <a16:creationId xmlns:a16="http://schemas.microsoft.com/office/drawing/2014/main" id="{45B27734-78BE-694F-3DDC-77C9731B6D87}"/>
                </a:ext>
              </a:extLst>
            </p:cNvPr>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716;p9">
              <a:extLst>
                <a:ext uri="{FF2B5EF4-FFF2-40B4-BE49-F238E27FC236}">
                  <a16:creationId xmlns:a16="http://schemas.microsoft.com/office/drawing/2014/main" id="{DC127DF6-9926-4EBB-E725-19BA5452F46D}"/>
                </a:ext>
              </a:extLst>
            </p:cNvPr>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717;p9">
              <a:extLst>
                <a:ext uri="{FF2B5EF4-FFF2-40B4-BE49-F238E27FC236}">
                  <a16:creationId xmlns:a16="http://schemas.microsoft.com/office/drawing/2014/main" id="{98AC5C79-9DE0-3213-E187-02E8AE65B57C}"/>
                </a:ext>
              </a:extLst>
            </p:cNvPr>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718;p9">
              <a:extLst>
                <a:ext uri="{FF2B5EF4-FFF2-40B4-BE49-F238E27FC236}">
                  <a16:creationId xmlns:a16="http://schemas.microsoft.com/office/drawing/2014/main" id="{6134C1F2-B3BC-1CAE-3D86-79FF1BF1767C}"/>
                </a:ext>
              </a:extLst>
            </p:cNvPr>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719;p9">
              <a:extLst>
                <a:ext uri="{FF2B5EF4-FFF2-40B4-BE49-F238E27FC236}">
                  <a16:creationId xmlns:a16="http://schemas.microsoft.com/office/drawing/2014/main" id="{2DAC74BF-2549-6BD0-B088-7BE467DF1104}"/>
                </a:ext>
              </a:extLst>
            </p:cNvPr>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720;p9">
              <a:extLst>
                <a:ext uri="{FF2B5EF4-FFF2-40B4-BE49-F238E27FC236}">
                  <a16:creationId xmlns:a16="http://schemas.microsoft.com/office/drawing/2014/main" id="{0F29CE7A-D97F-D230-10C0-E9F0841B934A}"/>
                </a:ext>
              </a:extLst>
            </p:cNvPr>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721;p9">
              <a:extLst>
                <a:ext uri="{FF2B5EF4-FFF2-40B4-BE49-F238E27FC236}">
                  <a16:creationId xmlns:a16="http://schemas.microsoft.com/office/drawing/2014/main" id="{42D9E3BF-82C4-3519-F93A-D9B32FB29DD0}"/>
                </a:ext>
              </a:extLst>
            </p:cNvPr>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722;p9">
              <a:extLst>
                <a:ext uri="{FF2B5EF4-FFF2-40B4-BE49-F238E27FC236}">
                  <a16:creationId xmlns:a16="http://schemas.microsoft.com/office/drawing/2014/main" id="{FB2B283B-FCB8-43CB-1A1D-FB8C49968B98}"/>
                </a:ext>
              </a:extLst>
            </p:cNvPr>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723;p9">
              <a:extLst>
                <a:ext uri="{FF2B5EF4-FFF2-40B4-BE49-F238E27FC236}">
                  <a16:creationId xmlns:a16="http://schemas.microsoft.com/office/drawing/2014/main" id="{7F3C9A5C-C372-E4EA-3023-CBF8C642226E}"/>
                </a:ext>
              </a:extLst>
            </p:cNvPr>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724;p9">
              <a:extLst>
                <a:ext uri="{FF2B5EF4-FFF2-40B4-BE49-F238E27FC236}">
                  <a16:creationId xmlns:a16="http://schemas.microsoft.com/office/drawing/2014/main" id="{B57498C0-A5B7-2361-46DF-52756FAA5BB6}"/>
                </a:ext>
              </a:extLst>
            </p:cNvPr>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725;p9">
              <a:extLst>
                <a:ext uri="{FF2B5EF4-FFF2-40B4-BE49-F238E27FC236}">
                  <a16:creationId xmlns:a16="http://schemas.microsoft.com/office/drawing/2014/main" id="{D8C4AD8C-26CD-5346-6BB8-30293FB621A2}"/>
                </a:ext>
              </a:extLst>
            </p:cNvPr>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726;p9">
              <a:extLst>
                <a:ext uri="{FF2B5EF4-FFF2-40B4-BE49-F238E27FC236}">
                  <a16:creationId xmlns:a16="http://schemas.microsoft.com/office/drawing/2014/main" id="{ED0ABCCA-AFAD-95AE-E602-7370E1833BE9}"/>
                </a:ext>
              </a:extLst>
            </p:cNvPr>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727;p9">
              <a:extLst>
                <a:ext uri="{FF2B5EF4-FFF2-40B4-BE49-F238E27FC236}">
                  <a16:creationId xmlns:a16="http://schemas.microsoft.com/office/drawing/2014/main" id="{211DEF06-608F-6861-826E-45A21513DE8B}"/>
                </a:ext>
              </a:extLst>
            </p:cNvPr>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728;p9">
              <a:extLst>
                <a:ext uri="{FF2B5EF4-FFF2-40B4-BE49-F238E27FC236}">
                  <a16:creationId xmlns:a16="http://schemas.microsoft.com/office/drawing/2014/main" id="{35A2DFE3-3CC1-97A5-2201-EAD666C94E1B}"/>
                </a:ext>
              </a:extLst>
            </p:cNvPr>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729;p9">
              <a:extLst>
                <a:ext uri="{FF2B5EF4-FFF2-40B4-BE49-F238E27FC236}">
                  <a16:creationId xmlns:a16="http://schemas.microsoft.com/office/drawing/2014/main" id="{42CC5B58-FD76-E1A6-8664-D350D8A19D0C}"/>
                </a:ext>
              </a:extLst>
            </p:cNvPr>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730;p9">
              <a:extLst>
                <a:ext uri="{FF2B5EF4-FFF2-40B4-BE49-F238E27FC236}">
                  <a16:creationId xmlns:a16="http://schemas.microsoft.com/office/drawing/2014/main" id="{F26E304B-1CC3-4435-10AA-912E7CE0BBB0}"/>
                </a:ext>
              </a:extLst>
            </p:cNvPr>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731;p9">
              <a:extLst>
                <a:ext uri="{FF2B5EF4-FFF2-40B4-BE49-F238E27FC236}">
                  <a16:creationId xmlns:a16="http://schemas.microsoft.com/office/drawing/2014/main" id="{B74480DC-CAAD-E49B-FCA2-C09DBFB13E12}"/>
                </a:ext>
              </a:extLst>
            </p:cNvPr>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5732;p9">
              <a:extLst>
                <a:ext uri="{FF2B5EF4-FFF2-40B4-BE49-F238E27FC236}">
                  <a16:creationId xmlns:a16="http://schemas.microsoft.com/office/drawing/2014/main" id="{436BB4C0-C2D1-D870-628E-6B2DF227E8BD}"/>
                </a:ext>
              </a:extLst>
            </p:cNvPr>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733;p9">
              <a:extLst>
                <a:ext uri="{FF2B5EF4-FFF2-40B4-BE49-F238E27FC236}">
                  <a16:creationId xmlns:a16="http://schemas.microsoft.com/office/drawing/2014/main" id="{7B9DD928-1565-0E83-631C-1FCFBB972B3A}"/>
                </a:ext>
              </a:extLst>
            </p:cNvPr>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734;p9">
              <a:extLst>
                <a:ext uri="{FF2B5EF4-FFF2-40B4-BE49-F238E27FC236}">
                  <a16:creationId xmlns:a16="http://schemas.microsoft.com/office/drawing/2014/main" id="{564D5CA2-DECE-BAC6-8EAC-3297AFC7E9EA}"/>
                </a:ext>
              </a:extLst>
            </p:cNvPr>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735;p9">
              <a:extLst>
                <a:ext uri="{FF2B5EF4-FFF2-40B4-BE49-F238E27FC236}">
                  <a16:creationId xmlns:a16="http://schemas.microsoft.com/office/drawing/2014/main" id="{3963A7C2-A524-5FA0-3A3D-655DC6B6E87F}"/>
                </a:ext>
              </a:extLst>
            </p:cNvPr>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736;p9">
              <a:extLst>
                <a:ext uri="{FF2B5EF4-FFF2-40B4-BE49-F238E27FC236}">
                  <a16:creationId xmlns:a16="http://schemas.microsoft.com/office/drawing/2014/main" id="{6CE58BF6-1172-AD26-8D9D-93AAA4213D8D}"/>
                </a:ext>
              </a:extLst>
            </p:cNvPr>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737;p9">
              <a:extLst>
                <a:ext uri="{FF2B5EF4-FFF2-40B4-BE49-F238E27FC236}">
                  <a16:creationId xmlns:a16="http://schemas.microsoft.com/office/drawing/2014/main" id="{6D5BB185-CFEA-8288-1B37-74A0D325BF5D}"/>
                </a:ext>
              </a:extLst>
            </p:cNvPr>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738;p9">
              <a:extLst>
                <a:ext uri="{FF2B5EF4-FFF2-40B4-BE49-F238E27FC236}">
                  <a16:creationId xmlns:a16="http://schemas.microsoft.com/office/drawing/2014/main" id="{2B7ABAB7-1565-99A5-6678-531D007EB5FE}"/>
                </a:ext>
              </a:extLst>
            </p:cNvPr>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739;p9">
              <a:extLst>
                <a:ext uri="{FF2B5EF4-FFF2-40B4-BE49-F238E27FC236}">
                  <a16:creationId xmlns:a16="http://schemas.microsoft.com/office/drawing/2014/main" id="{8D2AFE31-F056-16C5-54A2-611E2FB5041D}"/>
                </a:ext>
              </a:extLst>
            </p:cNvPr>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740;p9">
              <a:extLst>
                <a:ext uri="{FF2B5EF4-FFF2-40B4-BE49-F238E27FC236}">
                  <a16:creationId xmlns:a16="http://schemas.microsoft.com/office/drawing/2014/main" id="{26DA46B1-E7F6-749B-9BE9-BE377E4EC8AD}"/>
                </a:ext>
              </a:extLst>
            </p:cNvPr>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741;p9">
              <a:extLst>
                <a:ext uri="{FF2B5EF4-FFF2-40B4-BE49-F238E27FC236}">
                  <a16:creationId xmlns:a16="http://schemas.microsoft.com/office/drawing/2014/main" id="{C30EC5F1-DD65-2AA9-4111-1545ACE45564}"/>
                </a:ext>
              </a:extLst>
            </p:cNvPr>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742;p9">
              <a:extLst>
                <a:ext uri="{FF2B5EF4-FFF2-40B4-BE49-F238E27FC236}">
                  <a16:creationId xmlns:a16="http://schemas.microsoft.com/office/drawing/2014/main" id="{02B48815-A256-A31D-FD10-4621E84BEF94}"/>
                </a:ext>
              </a:extLst>
            </p:cNvPr>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743;p9">
              <a:extLst>
                <a:ext uri="{FF2B5EF4-FFF2-40B4-BE49-F238E27FC236}">
                  <a16:creationId xmlns:a16="http://schemas.microsoft.com/office/drawing/2014/main" id="{6801C794-BD34-6565-3E40-08B04AE98C98}"/>
                </a:ext>
              </a:extLst>
            </p:cNvPr>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5744;p9">
              <a:extLst>
                <a:ext uri="{FF2B5EF4-FFF2-40B4-BE49-F238E27FC236}">
                  <a16:creationId xmlns:a16="http://schemas.microsoft.com/office/drawing/2014/main" id="{039FDB00-B5D1-DE2A-C35A-F3C809DA57A8}"/>
                </a:ext>
              </a:extLst>
            </p:cNvPr>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745;p9">
              <a:extLst>
                <a:ext uri="{FF2B5EF4-FFF2-40B4-BE49-F238E27FC236}">
                  <a16:creationId xmlns:a16="http://schemas.microsoft.com/office/drawing/2014/main" id="{390B0AF2-9F37-8FEF-061E-20211B47EB8E}"/>
                </a:ext>
              </a:extLst>
            </p:cNvPr>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746;p9">
              <a:extLst>
                <a:ext uri="{FF2B5EF4-FFF2-40B4-BE49-F238E27FC236}">
                  <a16:creationId xmlns:a16="http://schemas.microsoft.com/office/drawing/2014/main" id="{E1BA8E13-B228-1C6F-CE0D-893430D62F71}"/>
                </a:ext>
              </a:extLst>
            </p:cNvPr>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747;p9">
              <a:extLst>
                <a:ext uri="{FF2B5EF4-FFF2-40B4-BE49-F238E27FC236}">
                  <a16:creationId xmlns:a16="http://schemas.microsoft.com/office/drawing/2014/main" id="{637208CA-8BFC-1423-213E-2FCB8494175C}"/>
                </a:ext>
              </a:extLst>
            </p:cNvPr>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748;p9">
              <a:extLst>
                <a:ext uri="{FF2B5EF4-FFF2-40B4-BE49-F238E27FC236}">
                  <a16:creationId xmlns:a16="http://schemas.microsoft.com/office/drawing/2014/main" id="{24A0FD1C-C9A4-FC3D-CF8E-DE74B6D706DC}"/>
                </a:ext>
              </a:extLst>
            </p:cNvPr>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749;p9">
              <a:extLst>
                <a:ext uri="{FF2B5EF4-FFF2-40B4-BE49-F238E27FC236}">
                  <a16:creationId xmlns:a16="http://schemas.microsoft.com/office/drawing/2014/main" id="{B9CE0AE7-CCE3-F3C6-F98D-FEDE35D7E414}"/>
                </a:ext>
              </a:extLst>
            </p:cNvPr>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750;p9">
              <a:extLst>
                <a:ext uri="{FF2B5EF4-FFF2-40B4-BE49-F238E27FC236}">
                  <a16:creationId xmlns:a16="http://schemas.microsoft.com/office/drawing/2014/main" id="{93ECE59E-1ED4-0479-5E7F-9EB9779D0A8A}"/>
                </a:ext>
              </a:extLst>
            </p:cNvPr>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751;p9">
              <a:extLst>
                <a:ext uri="{FF2B5EF4-FFF2-40B4-BE49-F238E27FC236}">
                  <a16:creationId xmlns:a16="http://schemas.microsoft.com/office/drawing/2014/main" id="{A9A2B639-3882-6AAC-5626-EFD7F743C5D5}"/>
                </a:ext>
              </a:extLst>
            </p:cNvPr>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752;p9">
              <a:extLst>
                <a:ext uri="{FF2B5EF4-FFF2-40B4-BE49-F238E27FC236}">
                  <a16:creationId xmlns:a16="http://schemas.microsoft.com/office/drawing/2014/main" id="{F88031FE-69DF-DEAE-D928-F1A10AD2D951}"/>
                </a:ext>
              </a:extLst>
            </p:cNvPr>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5753;p9">
              <a:extLst>
                <a:ext uri="{FF2B5EF4-FFF2-40B4-BE49-F238E27FC236}">
                  <a16:creationId xmlns:a16="http://schemas.microsoft.com/office/drawing/2014/main" id="{8CFA1846-885C-903B-7315-7C3F53146C02}"/>
                </a:ext>
              </a:extLst>
            </p:cNvPr>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754;p9">
              <a:extLst>
                <a:ext uri="{FF2B5EF4-FFF2-40B4-BE49-F238E27FC236}">
                  <a16:creationId xmlns:a16="http://schemas.microsoft.com/office/drawing/2014/main" id="{3DA17AFF-17E9-9690-F4F4-B5E6754DC5E4}"/>
                </a:ext>
              </a:extLst>
            </p:cNvPr>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755;p9">
              <a:extLst>
                <a:ext uri="{FF2B5EF4-FFF2-40B4-BE49-F238E27FC236}">
                  <a16:creationId xmlns:a16="http://schemas.microsoft.com/office/drawing/2014/main" id="{0A4CDC4F-C8BE-D141-9E44-415C65A2944B}"/>
                </a:ext>
              </a:extLst>
            </p:cNvPr>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756;p9">
              <a:extLst>
                <a:ext uri="{FF2B5EF4-FFF2-40B4-BE49-F238E27FC236}">
                  <a16:creationId xmlns:a16="http://schemas.microsoft.com/office/drawing/2014/main" id="{599DC216-ACA1-DB32-206A-E454D6CD915A}"/>
                </a:ext>
              </a:extLst>
            </p:cNvPr>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757;p9">
              <a:extLst>
                <a:ext uri="{FF2B5EF4-FFF2-40B4-BE49-F238E27FC236}">
                  <a16:creationId xmlns:a16="http://schemas.microsoft.com/office/drawing/2014/main" id="{1FF44A30-9292-AE8F-29E8-219532FC60B0}"/>
                </a:ext>
              </a:extLst>
            </p:cNvPr>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758;p9">
              <a:extLst>
                <a:ext uri="{FF2B5EF4-FFF2-40B4-BE49-F238E27FC236}">
                  <a16:creationId xmlns:a16="http://schemas.microsoft.com/office/drawing/2014/main" id="{67B0739A-5CF5-8F18-57DA-9AF21986FBF2}"/>
                </a:ext>
              </a:extLst>
            </p:cNvPr>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759;p9">
              <a:extLst>
                <a:ext uri="{FF2B5EF4-FFF2-40B4-BE49-F238E27FC236}">
                  <a16:creationId xmlns:a16="http://schemas.microsoft.com/office/drawing/2014/main" id="{361DCAFD-3DB4-D756-DFC2-2CFFEE3E6AB5}"/>
                </a:ext>
              </a:extLst>
            </p:cNvPr>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760;p9">
              <a:extLst>
                <a:ext uri="{FF2B5EF4-FFF2-40B4-BE49-F238E27FC236}">
                  <a16:creationId xmlns:a16="http://schemas.microsoft.com/office/drawing/2014/main" id="{AA34232F-8CB6-4F34-BCD8-363BDC12612B}"/>
                </a:ext>
              </a:extLst>
            </p:cNvPr>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761;p9">
              <a:extLst>
                <a:ext uri="{FF2B5EF4-FFF2-40B4-BE49-F238E27FC236}">
                  <a16:creationId xmlns:a16="http://schemas.microsoft.com/office/drawing/2014/main" id="{BA91CE21-4E34-90A8-A5C1-FED64E0D6CEC}"/>
                </a:ext>
              </a:extLst>
            </p:cNvPr>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762;p9">
              <a:extLst>
                <a:ext uri="{FF2B5EF4-FFF2-40B4-BE49-F238E27FC236}">
                  <a16:creationId xmlns:a16="http://schemas.microsoft.com/office/drawing/2014/main" id="{2F7CCE5E-BD35-EE24-6E6A-8C4F90CEEA54}"/>
                </a:ext>
              </a:extLst>
            </p:cNvPr>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763;p9">
              <a:extLst>
                <a:ext uri="{FF2B5EF4-FFF2-40B4-BE49-F238E27FC236}">
                  <a16:creationId xmlns:a16="http://schemas.microsoft.com/office/drawing/2014/main" id="{7EAED9A0-7185-6928-23E8-63C8892BFF4A}"/>
                </a:ext>
              </a:extLst>
            </p:cNvPr>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764;p9">
              <a:extLst>
                <a:ext uri="{FF2B5EF4-FFF2-40B4-BE49-F238E27FC236}">
                  <a16:creationId xmlns:a16="http://schemas.microsoft.com/office/drawing/2014/main" id="{44A0EDC0-3D12-C7C9-B985-EF5206D9A5F2}"/>
                </a:ext>
              </a:extLst>
            </p:cNvPr>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765;p9">
              <a:extLst>
                <a:ext uri="{FF2B5EF4-FFF2-40B4-BE49-F238E27FC236}">
                  <a16:creationId xmlns:a16="http://schemas.microsoft.com/office/drawing/2014/main" id="{8DE9995E-A455-AA7E-AFBE-36F4BAD27F72}"/>
                </a:ext>
              </a:extLst>
            </p:cNvPr>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766;p9">
              <a:extLst>
                <a:ext uri="{FF2B5EF4-FFF2-40B4-BE49-F238E27FC236}">
                  <a16:creationId xmlns:a16="http://schemas.microsoft.com/office/drawing/2014/main" id="{4D66F4BB-A347-03EB-2F06-29F5E40F4E7D}"/>
                </a:ext>
              </a:extLst>
            </p:cNvPr>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767;p9">
              <a:extLst>
                <a:ext uri="{FF2B5EF4-FFF2-40B4-BE49-F238E27FC236}">
                  <a16:creationId xmlns:a16="http://schemas.microsoft.com/office/drawing/2014/main" id="{B00C9B98-9A3E-3348-0467-D9FE138C3226}"/>
                </a:ext>
              </a:extLst>
            </p:cNvPr>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768;p9">
              <a:extLst>
                <a:ext uri="{FF2B5EF4-FFF2-40B4-BE49-F238E27FC236}">
                  <a16:creationId xmlns:a16="http://schemas.microsoft.com/office/drawing/2014/main" id="{06C13561-37BC-4210-3EA9-EDBE18748A64}"/>
                </a:ext>
              </a:extLst>
            </p:cNvPr>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769;p9">
              <a:extLst>
                <a:ext uri="{FF2B5EF4-FFF2-40B4-BE49-F238E27FC236}">
                  <a16:creationId xmlns:a16="http://schemas.microsoft.com/office/drawing/2014/main" id="{62E46DD2-577C-DFD5-A2A0-BE4ABB1CBCD2}"/>
                </a:ext>
              </a:extLst>
            </p:cNvPr>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770;p9">
              <a:extLst>
                <a:ext uri="{FF2B5EF4-FFF2-40B4-BE49-F238E27FC236}">
                  <a16:creationId xmlns:a16="http://schemas.microsoft.com/office/drawing/2014/main" id="{57DB02DF-08F7-BC09-DCBD-A6957F20408B}"/>
                </a:ext>
              </a:extLst>
            </p:cNvPr>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771;p9">
              <a:extLst>
                <a:ext uri="{FF2B5EF4-FFF2-40B4-BE49-F238E27FC236}">
                  <a16:creationId xmlns:a16="http://schemas.microsoft.com/office/drawing/2014/main" id="{D7DB2B80-8080-C48D-DB7B-A5123A69E718}"/>
                </a:ext>
              </a:extLst>
            </p:cNvPr>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772;p9">
              <a:extLst>
                <a:ext uri="{FF2B5EF4-FFF2-40B4-BE49-F238E27FC236}">
                  <a16:creationId xmlns:a16="http://schemas.microsoft.com/office/drawing/2014/main" id="{DA18705B-D3A1-E812-D226-A78B9DB46771}"/>
                </a:ext>
              </a:extLst>
            </p:cNvPr>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773;p9">
              <a:extLst>
                <a:ext uri="{FF2B5EF4-FFF2-40B4-BE49-F238E27FC236}">
                  <a16:creationId xmlns:a16="http://schemas.microsoft.com/office/drawing/2014/main" id="{13E17D22-7D1A-30F8-7B6B-06D2A42D545D}"/>
                </a:ext>
              </a:extLst>
            </p:cNvPr>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774;p9">
              <a:extLst>
                <a:ext uri="{FF2B5EF4-FFF2-40B4-BE49-F238E27FC236}">
                  <a16:creationId xmlns:a16="http://schemas.microsoft.com/office/drawing/2014/main" id="{AC952448-5942-1769-A3D3-F5F29633F4D4}"/>
                </a:ext>
              </a:extLst>
            </p:cNvPr>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775;p9">
              <a:extLst>
                <a:ext uri="{FF2B5EF4-FFF2-40B4-BE49-F238E27FC236}">
                  <a16:creationId xmlns:a16="http://schemas.microsoft.com/office/drawing/2014/main" id="{80763DEC-B90B-E23D-205E-7A9E25007A90}"/>
                </a:ext>
              </a:extLst>
            </p:cNvPr>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776;p9">
              <a:extLst>
                <a:ext uri="{FF2B5EF4-FFF2-40B4-BE49-F238E27FC236}">
                  <a16:creationId xmlns:a16="http://schemas.microsoft.com/office/drawing/2014/main" id="{4E31EE07-7A7D-6467-6434-524E836DE92D}"/>
                </a:ext>
              </a:extLst>
            </p:cNvPr>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777;p9">
              <a:extLst>
                <a:ext uri="{FF2B5EF4-FFF2-40B4-BE49-F238E27FC236}">
                  <a16:creationId xmlns:a16="http://schemas.microsoft.com/office/drawing/2014/main" id="{04491DA2-FDC4-E30F-C847-58E2C57E0288}"/>
                </a:ext>
              </a:extLst>
            </p:cNvPr>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778;p9">
              <a:extLst>
                <a:ext uri="{FF2B5EF4-FFF2-40B4-BE49-F238E27FC236}">
                  <a16:creationId xmlns:a16="http://schemas.microsoft.com/office/drawing/2014/main" id="{5C408E2E-C022-4D23-C99B-A193F4DC0E28}"/>
                </a:ext>
              </a:extLst>
            </p:cNvPr>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779;p9">
              <a:extLst>
                <a:ext uri="{FF2B5EF4-FFF2-40B4-BE49-F238E27FC236}">
                  <a16:creationId xmlns:a16="http://schemas.microsoft.com/office/drawing/2014/main" id="{C60DC7B0-3A4C-A3FC-54E7-FA0BD123B9BB}"/>
                </a:ext>
              </a:extLst>
            </p:cNvPr>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780;p9">
              <a:extLst>
                <a:ext uri="{FF2B5EF4-FFF2-40B4-BE49-F238E27FC236}">
                  <a16:creationId xmlns:a16="http://schemas.microsoft.com/office/drawing/2014/main" id="{6A040470-EC6F-D264-AD6C-5D97FBFA5DCC}"/>
                </a:ext>
              </a:extLst>
            </p:cNvPr>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781;p9">
              <a:extLst>
                <a:ext uri="{FF2B5EF4-FFF2-40B4-BE49-F238E27FC236}">
                  <a16:creationId xmlns:a16="http://schemas.microsoft.com/office/drawing/2014/main" id="{878B32B3-8655-4C8D-83DE-303D5BF8E0DA}"/>
                </a:ext>
              </a:extLst>
            </p:cNvPr>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782;p9">
              <a:extLst>
                <a:ext uri="{FF2B5EF4-FFF2-40B4-BE49-F238E27FC236}">
                  <a16:creationId xmlns:a16="http://schemas.microsoft.com/office/drawing/2014/main" id="{31F14617-AB18-108A-AB99-1395C240AF86}"/>
                </a:ext>
              </a:extLst>
            </p:cNvPr>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783;p9">
              <a:extLst>
                <a:ext uri="{FF2B5EF4-FFF2-40B4-BE49-F238E27FC236}">
                  <a16:creationId xmlns:a16="http://schemas.microsoft.com/office/drawing/2014/main" id="{411E1054-E38C-5D0B-3262-5ABE8460F5CB}"/>
                </a:ext>
              </a:extLst>
            </p:cNvPr>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784;p9">
              <a:extLst>
                <a:ext uri="{FF2B5EF4-FFF2-40B4-BE49-F238E27FC236}">
                  <a16:creationId xmlns:a16="http://schemas.microsoft.com/office/drawing/2014/main" id="{CBEF4741-FB65-7299-6774-E574283EF4C2}"/>
                </a:ext>
              </a:extLst>
            </p:cNvPr>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785;p9">
              <a:extLst>
                <a:ext uri="{FF2B5EF4-FFF2-40B4-BE49-F238E27FC236}">
                  <a16:creationId xmlns:a16="http://schemas.microsoft.com/office/drawing/2014/main" id="{9B983B93-ABCC-C633-F849-88C941C2C7AE}"/>
                </a:ext>
              </a:extLst>
            </p:cNvPr>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786;p9">
              <a:extLst>
                <a:ext uri="{FF2B5EF4-FFF2-40B4-BE49-F238E27FC236}">
                  <a16:creationId xmlns:a16="http://schemas.microsoft.com/office/drawing/2014/main" id="{47A002B4-4023-618F-AEB5-2977F1E26E36}"/>
                </a:ext>
              </a:extLst>
            </p:cNvPr>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787;p9">
              <a:extLst>
                <a:ext uri="{FF2B5EF4-FFF2-40B4-BE49-F238E27FC236}">
                  <a16:creationId xmlns:a16="http://schemas.microsoft.com/office/drawing/2014/main" id="{D5E1E507-90BE-F6DF-F1A3-75622BEA25BF}"/>
                </a:ext>
              </a:extLst>
            </p:cNvPr>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788;p9">
              <a:extLst>
                <a:ext uri="{FF2B5EF4-FFF2-40B4-BE49-F238E27FC236}">
                  <a16:creationId xmlns:a16="http://schemas.microsoft.com/office/drawing/2014/main" id="{D452E0F4-214C-354E-B9C8-E7C8109F85DE}"/>
                </a:ext>
              </a:extLst>
            </p:cNvPr>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789;p9">
              <a:extLst>
                <a:ext uri="{FF2B5EF4-FFF2-40B4-BE49-F238E27FC236}">
                  <a16:creationId xmlns:a16="http://schemas.microsoft.com/office/drawing/2014/main" id="{6F522E16-D87A-F8F3-F105-814004DCC88D}"/>
                </a:ext>
              </a:extLst>
            </p:cNvPr>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790;p9">
              <a:extLst>
                <a:ext uri="{FF2B5EF4-FFF2-40B4-BE49-F238E27FC236}">
                  <a16:creationId xmlns:a16="http://schemas.microsoft.com/office/drawing/2014/main" id="{ED22899C-E735-1A0A-5381-15330923F491}"/>
                </a:ext>
              </a:extLst>
            </p:cNvPr>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791;p9">
              <a:extLst>
                <a:ext uri="{FF2B5EF4-FFF2-40B4-BE49-F238E27FC236}">
                  <a16:creationId xmlns:a16="http://schemas.microsoft.com/office/drawing/2014/main" id="{C5D01D11-2DC2-C489-4C98-BB0F96E3DDE3}"/>
                </a:ext>
              </a:extLst>
            </p:cNvPr>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792;p9">
              <a:extLst>
                <a:ext uri="{FF2B5EF4-FFF2-40B4-BE49-F238E27FC236}">
                  <a16:creationId xmlns:a16="http://schemas.microsoft.com/office/drawing/2014/main" id="{1AAA1A82-0CF6-A925-F236-D67EA74603E0}"/>
                </a:ext>
              </a:extLst>
            </p:cNvPr>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793;p9">
              <a:extLst>
                <a:ext uri="{FF2B5EF4-FFF2-40B4-BE49-F238E27FC236}">
                  <a16:creationId xmlns:a16="http://schemas.microsoft.com/office/drawing/2014/main" id="{8739E9E9-B810-6CAE-6807-E08D80EB3B76}"/>
                </a:ext>
              </a:extLst>
            </p:cNvPr>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794;p9">
              <a:extLst>
                <a:ext uri="{FF2B5EF4-FFF2-40B4-BE49-F238E27FC236}">
                  <a16:creationId xmlns:a16="http://schemas.microsoft.com/office/drawing/2014/main" id="{BD3056C3-C09E-020C-391E-3C26ADD3430B}"/>
                </a:ext>
              </a:extLst>
            </p:cNvPr>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795;p9">
              <a:extLst>
                <a:ext uri="{FF2B5EF4-FFF2-40B4-BE49-F238E27FC236}">
                  <a16:creationId xmlns:a16="http://schemas.microsoft.com/office/drawing/2014/main" id="{EA30E3ED-D87E-7861-6091-DAA83FEAD879}"/>
                </a:ext>
              </a:extLst>
            </p:cNvPr>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796;p9">
              <a:extLst>
                <a:ext uri="{FF2B5EF4-FFF2-40B4-BE49-F238E27FC236}">
                  <a16:creationId xmlns:a16="http://schemas.microsoft.com/office/drawing/2014/main" id="{A7E9097A-377D-3260-83D5-544C4D5593DE}"/>
                </a:ext>
              </a:extLst>
            </p:cNvPr>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797;p9">
              <a:extLst>
                <a:ext uri="{FF2B5EF4-FFF2-40B4-BE49-F238E27FC236}">
                  <a16:creationId xmlns:a16="http://schemas.microsoft.com/office/drawing/2014/main" id="{9A4FA166-D6BF-369D-15F5-8DEA80B77C34}"/>
                </a:ext>
              </a:extLst>
            </p:cNvPr>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798;p9">
              <a:extLst>
                <a:ext uri="{FF2B5EF4-FFF2-40B4-BE49-F238E27FC236}">
                  <a16:creationId xmlns:a16="http://schemas.microsoft.com/office/drawing/2014/main" id="{1295582B-3130-7009-8958-C3AB8E59703B}"/>
                </a:ext>
              </a:extLst>
            </p:cNvPr>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799;p9">
              <a:extLst>
                <a:ext uri="{FF2B5EF4-FFF2-40B4-BE49-F238E27FC236}">
                  <a16:creationId xmlns:a16="http://schemas.microsoft.com/office/drawing/2014/main" id="{93D2F26E-CAE5-371D-0543-0919B1851452}"/>
                </a:ext>
              </a:extLst>
            </p:cNvPr>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800;p9">
              <a:extLst>
                <a:ext uri="{FF2B5EF4-FFF2-40B4-BE49-F238E27FC236}">
                  <a16:creationId xmlns:a16="http://schemas.microsoft.com/office/drawing/2014/main" id="{7F613BAD-0652-1212-31DD-65537C88D706}"/>
                </a:ext>
              </a:extLst>
            </p:cNvPr>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801;p9">
              <a:extLst>
                <a:ext uri="{FF2B5EF4-FFF2-40B4-BE49-F238E27FC236}">
                  <a16:creationId xmlns:a16="http://schemas.microsoft.com/office/drawing/2014/main" id="{C983A539-4ABA-D281-459E-10E8B929E685}"/>
                </a:ext>
              </a:extLst>
            </p:cNvPr>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802;p9">
              <a:extLst>
                <a:ext uri="{FF2B5EF4-FFF2-40B4-BE49-F238E27FC236}">
                  <a16:creationId xmlns:a16="http://schemas.microsoft.com/office/drawing/2014/main" id="{2C1A36C0-D20E-8DE4-4201-18C68DB0A090}"/>
                </a:ext>
              </a:extLst>
            </p:cNvPr>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803;p9">
              <a:extLst>
                <a:ext uri="{FF2B5EF4-FFF2-40B4-BE49-F238E27FC236}">
                  <a16:creationId xmlns:a16="http://schemas.microsoft.com/office/drawing/2014/main" id="{465CF6E7-C388-1055-3DD1-D7C7380A9DC4}"/>
                </a:ext>
              </a:extLst>
            </p:cNvPr>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804;p9">
              <a:extLst>
                <a:ext uri="{FF2B5EF4-FFF2-40B4-BE49-F238E27FC236}">
                  <a16:creationId xmlns:a16="http://schemas.microsoft.com/office/drawing/2014/main" id="{6E7D3E83-C684-FFD1-EDBE-2D41458B9350}"/>
                </a:ext>
              </a:extLst>
            </p:cNvPr>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805;p9">
              <a:extLst>
                <a:ext uri="{FF2B5EF4-FFF2-40B4-BE49-F238E27FC236}">
                  <a16:creationId xmlns:a16="http://schemas.microsoft.com/office/drawing/2014/main" id="{161959F8-350A-7AE7-D0FD-AE4E414757B8}"/>
                </a:ext>
              </a:extLst>
            </p:cNvPr>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806;p9">
              <a:extLst>
                <a:ext uri="{FF2B5EF4-FFF2-40B4-BE49-F238E27FC236}">
                  <a16:creationId xmlns:a16="http://schemas.microsoft.com/office/drawing/2014/main" id="{37740C01-FDC5-141B-7111-6BDAC831B750}"/>
                </a:ext>
              </a:extLst>
            </p:cNvPr>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807;p9">
              <a:extLst>
                <a:ext uri="{FF2B5EF4-FFF2-40B4-BE49-F238E27FC236}">
                  <a16:creationId xmlns:a16="http://schemas.microsoft.com/office/drawing/2014/main" id="{D6BD578C-47AB-F108-1ECA-8B39819D2734}"/>
                </a:ext>
              </a:extLst>
            </p:cNvPr>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808;p9">
              <a:extLst>
                <a:ext uri="{FF2B5EF4-FFF2-40B4-BE49-F238E27FC236}">
                  <a16:creationId xmlns:a16="http://schemas.microsoft.com/office/drawing/2014/main" id="{787405D6-18BC-D47E-C51A-0F99B9879795}"/>
                </a:ext>
              </a:extLst>
            </p:cNvPr>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809;p9">
              <a:extLst>
                <a:ext uri="{FF2B5EF4-FFF2-40B4-BE49-F238E27FC236}">
                  <a16:creationId xmlns:a16="http://schemas.microsoft.com/office/drawing/2014/main" id="{EFF78A0C-C861-EE0F-0DB9-C413F9C280F0}"/>
                </a:ext>
              </a:extLst>
            </p:cNvPr>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810;p9">
              <a:extLst>
                <a:ext uri="{FF2B5EF4-FFF2-40B4-BE49-F238E27FC236}">
                  <a16:creationId xmlns:a16="http://schemas.microsoft.com/office/drawing/2014/main" id="{9ABF2C17-17A5-2CB6-B876-73045982D77D}"/>
                </a:ext>
              </a:extLst>
            </p:cNvPr>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811;p9">
              <a:extLst>
                <a:ext uri="{FF2B5EF4-FFF2-40B4-BE49-F238E27FC236}">
                  <a16:creationId xmlns:a16="http://schemas.microsoft.com/office/drawing/2014/main" id="{D209B534-D467-E28C-00E6-12014BFFDF8F}"/>
                </a:ext>
              </a:extLst>
            </p:cNvPr>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812;p9">
              <a:extLst>
                <a:ext uri="{FF2B5EF4-FFF2-40B4-BE49-F238E27FC236}">
                  <a16:creationId xmlns:a16="http://schemas.microsoft.com/office/drawing/2014/main" id="{C2671134-54D2-447E-B3F8-9F0CB2631F3B}"/>
                </a:ext>
              </a:extLst>
            </p:cNvPr>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813;p9">
              <a:extLst>
                <a:ext uri="{FF2B5EF4-FFF2-40B4-BE49-F238E27FC236}">
                  <a16:creationId xmlns:a16="http://schemas.microsoft.com/office/drawing/2014/main" id="{F1D9D627-5F94-B7DB-3297-C9F21A9A99EB}"/>
                </a:ext>
              </a:extLst>
            </p:cNvPr>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814;p9">
              <a:extLst>
                <a:ext uri="{FF2B5EF4-FFF2-40B4-BE49-F238E27FC236}">
                  <a16:creationId xmlns:a16="http://schemas.microsoft.com/office/drawing/2014/main" id="{258AACA1-8BA6-AB21-B8DC-B961AE1C53A9}"/>
                </a:ext>
              </a:extLst>
            </p:cNvPr>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815;p9">
              <a:extLst>
                <a:ext uri="{FF2B5EF4-FFF2-40B4-BE49-F238E27FC236}">
                  <a16:creationId xmlns:a16="http://schemas.microsoft.com/office/drawing/2014/main" id="{0E738E91-56FD-C303-FB1A-E562A36DB84B}"/>
                </a:ext>
              </a:extLst>
            </p:cNvPr>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816;p9">
              <a:extLst>
                <a:ext uri="{FF2B5EF4-FFF2-40B4-BE49-F238E27FC236}">
                  <a16:creationId xmlns:a16="http://schemas.microsoft.com/office/drawing/2014/main" id="{11A5D438-D882-DC2C-3356-AE925D9DC841}"/>
                </a:ext>
              </a:extLst>
            </p:cNvPr>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817;p9">
              <a:extLst>
                <a:ext uri="{FF2B5EF4-FFF2-40B4-BE49-F238E27FC236}">
                  <a16:creationId xmlns:a16="http://schemas.microsoft.com/office/drawing/2014/main" id="{C7E606B1-B51B-1C5D-89AD-27DED7F8F43D}"/>
                </a:ext>
              </a:extLst>
            </p:cNvPr>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818;p9">
              <a:extLst>
                <a:ext uri="{FF2B5EF4-FFF2-40B4-BE49-F238E27FC236}">
                  <a16:creationId xmlns:a16="http://schemas.microsoft.com/office/drawing/2014/main" id="{114ACDD4-B690-A202-E5C8-7992F3A26D9D}"/>
                </a:ext>
              </a:extLst>
            </p:cNvPr>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819;p9">
              <a:extLst>
                <a:ext uri="{FF2B5EF4-FFF2-40B4-BE49-F238E27FC236}">
                  <a16:creationId xmlns:a16="http://schemas.microsoft.com/office/drawing/2014/main" id="{0A773B36-64A8-09A8-79E1-B49FBB953477}"/>
                </a:ext>
              </a:extLst>
            </p:cNvPr>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820;p9">
              <a:extLst>
                <a:ext uri="{FF2B5EF4-FFF2-40B4-BE49-F238E27FC236}">
                  <a16:creationId xmlns:a16="http://schemas.microsoft.com/office/drawing/2014/main" id="{B575696B-51BF-74F3-9BB7-8F115204229D}"/>
                </a:ext>
              </a:extLst>
            </p:cNvPr>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821;p9">
              <a:extLst>
                <a:ext uri="{FF2B5EF4-FFF2-40B4-BE49-F238E27FC236}">
                  <a16:creationId xmlns:a16="http://schemas.microsoft.com/office/drawing/2014/main" id="{95E22448-D6FE-D099-95FB-2CE967F8A8A1}"/>
                </a:ext>
              </a:extLst>
            </p:cNvPr>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822;p9">
              <a:extLst>
                <a:ext uri="{FF2B5EF4-FFF2-40B4-BE49-F238E27FC236}">
                  <a16:creationId xmlns:a16="http://schemas.microsoft.com/office/drawing/2014/main" id="{EF3612DE-B967-E4D7-0740-D71020AEFF1D}"/>
                </a:ext>
              </a:extLst>
            </p:cNvPr>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823;p9">
              <a:extLst>
                <a:ext uri="{FF2B5EF4-FFF2-40B4-BE49-F238E27FC236}">
                  <a16:creationId xmlns:a16="http://schemas.microsoft.com/office/drawing/2014/main" id="{B1708EF1-A7A0-43B0-3937-9A8FB79C3AB1}"/>
                </a:ext>
              </a:extLst>
            </p:cNvPr>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824;p9">
              <a:extLst>
                <a:ext uri="{FF2B5EF4-FFF2-40B4-BE49-F238E27FC236}">
                  <a16:creationId xmlns:a16="http://schemas.microsoft.com/office/drawing/2014/main" id="{3014234F-DB60-CBA8-E26B-BE4BA587F3A1}"/>
                </a:ext>
              </a:extLst>
            </p:cNvPr>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825;p9">
              <a:extLst>
                <a:ext uri="{FF2B5EF4-FFF2-40B4-BE49-F238E27FC236}">
                  <a16:creationId xmlns:a16="http://schemas.microsoft.com/office/drawing/2014/main" id="{A9DC37DC-01D0-EB1E-05E6-61B578D6A112}"/>
                </a:ext>
              </a:extLst>
            </p:cNvPr>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826;p9">
              <a:extLst>
                <a:ext uri="{FF2B5EF4-FFF2-40B4-BE49-F238E27FC236}">
                  <a16:creationId xmlns:a16="http://schemas.microsoft.com/office/drawing/2014/main" id="{FD9B97FC-692F-E41C-0BB6-3DAB576BF8B3}"/>
                </a:ext>
              </a:extLst>
            </p:cNvPr>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827;p9">
              <a:extLst>
                <a:ext uri="{FF2B5EF4-FFF2-40B4-BE49-F238E27FC236}">
                  <a16:creationId xmlns:a16="http://schemas.microsoft.com/office/drawing/2014/main" id="{0027B42E-9BA4-2A1F-6DB8-FE52D2B6E5F4}"/>
                </a:ext>
              </a:extLst>
            </p:cNvPr>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828;p9">
              <a:extLst>
                <a:ext uri="{FF2B5EF4-FFF2-40B4-BE49-F238E27FC236}">
                  <a16:creationId xmlns:a16="http://schemas.microsoft.com/office/drawing/2014/main" id="{C3DA5AD5-2B0D-967B-5B5C-E9484715AF82}"/>
                </a:ext>
              </a:extLst>
            </p:cNvPr>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829;p9">
              <a:extLst>
                <a:ext uri="{FF2B5EF4-FFF2-40B4-BE49-F238E27FC236}">
                  <a16:creationId xmlns:a16="http://schemas.microsoft.com/office/drawing/2014/main" id="{949FC0B4-CC64-C632-B3B7-9C4275ABCDD2}"/>
                </a:ext>
              </a:extLst>
            </p:cNvPr>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5830;p9">
              <a:extLst>
                <a:ext uri="{FF2B5EF4-FFF2-40B4-BE49-F238E27FC236}">
                  <a16:creationId xmlns:a16="http://schemas.microsoft.com/office/drawing/2014/main" id="{2695AAB7-BB9B-27BB-5254-73BDE9A8825B}"/>
                </a:ext>
              </a:extLst>
            </p:cNvPr>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5831;p9">
              <a:extLst>
                <a:ext uri="{FF2B5EF4-FFF2-40B4-BE49-F238E27FC236}">
                  <a16:creationId xmlns:a16="http://schemas.microsoft.com/office/drawing/2014/main" id="{B208D360-BBE1-94BC-4FEC-0890F684118C}"/>
                </a:ext>
              </a:extLst>
            </p:cNvPr>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832;p9">
              <a:extLst>
                <a:ext uri="{FF2B5EF4-FFF2-40B4-BE49-F238E27FC236}">
                  <a16:creationId xmlns:a16="http://schemas.microsoft.com/office/drawing/2014/main" id="{DFCBA846-54A9-9B0C-A21B-1429819D06BB}"/>
                </a:ext>
              </a:extLst>
            </p:cNvPr>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833;p9">
              <a:extLst>
                <a:ext uri="{FF2B5EF4-FFF2-40B4-BE49-F238E27FC236}">
                  <a16:creationId xmlns:a16="http://schemas.microsoft.com/office/drawing/2014/main" id="{3F2B037D-A2C4-B7AD-44DC-894C0EC8AA33}"/>
                </a:ext>
              </a:extLst>
            </p:cNvPr>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834;p9">
              <a:extLst>
                <a:ext uri="{FF2B5EF4-FFF2-40B4-BE49-F238E27FC236}">
                  <a16:creationId xmlns:a16="http://schemas.microsoft.com/office/drawing/2014/main" id="{745CB5AC-5DB7-E055-942B-5DEA8C0027BB}"/>
                </a:ext>
              </a:extLst>
            </p:cNvPr>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835;p9">
              <a:extLst>
                <a:ext uri="{FF2B5EF4-FFF2-40B4-BE49-F238E27FC236}">
                  <a16:creationId xmlns:a16="http://schemas.microsoft.com/office/drawing/2014/main" id="{31E44F2D-9F2A-7FF0-BF07-DD8D838377EC}"/>
                </a:ext>
              </a:extLst>
            </p:cNvPr>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836;p9">
              <a:extLst>
                <a:ext uri="{FF2B5EF4-FFF2-40B4-BE49-F238E27FC236}">
                  <a16:creationId xmlns:a16="http://schemas.microsoft.com/office/drawing/2014/main" id="{64C2C15E-3168-4912-E2A1-D7298C1A03F1}"/>
                </a:ext>
              </a:extLst>
            </p:cNvPr>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837;p9">
              <a:extLst>
                <a:ext uri="{FF2B5EF4-FFF2-40B4-BE49-F238E27FC236}">
                  <a16:creationId xmlns:a16="http://schemas.microsoft.com/office/drawing/2014/main" id="{095FFC14-353F-BA52-9831-4A4485E0F07F}"/>
                </a:ext>
              </a:extLst>
            </p:cNvPr>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838;p9">
              <a:extLst>
                <a:ext uri="{FF2B5EF4-FFF2-40B4-BE49-F238E27FC236}">
                  <a16:creationId xmlns:a16="http://schemas.microsoft.com/office/drawing/2014/main" id="{512DF2B8-B626-4AFF-A833-EA1922FEB975}"/>
                </a:ext>
              </a:extLst>
            </p:cNvPr>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839;p9">
              <a:extLst>
                <a:ext uri="{FF2B5EF4-FFF2-40B4-BE49-F238E27FC236}">
                  <a16:creationId xmlns:a16="http://schemas.microsoft.com/office/drawing/2014/main" id="{25942701-7F06-62AC-5664-EC8A9C85C6A6}"/>
                </a:ext>
              </a:extLst>
            </p:cNvPr>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840;p9">
              <a:extLst>
                <a:ext uri="{FF2B5EF4-FFF2-40B4-BE49-F238E27FC236}">
                  <a16:creationId xmlns:a16="http://schemas.microsoft.com/office/drawing/2014/main" id="{8204672B-C892-EFCB-1EAD-E1E30057DE41}"/>
                </a:ext>
              </a:extLst>
            </p:cNvPr>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841;p9">
              <a:extLst>
                <a:ext uri="{FF2B5EF4-FFF2-40B4-BE49-F238E27FC236}">
                  <a16:creationId xmlns:a16="http://schemas.microsoft.com/office/drawing/2014/main" id="{C0A55EC3-C088-E044-FBEE-FB024902247E}"/>
                </a:ext>
              </a:extLst>
            </p:cNvPr>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842;p9">
              <a:extLst>
                <a:ext uri="{FF2B5EF4-FFF2-40B4-BE49-F238E27FC236}">
                  <a16:creationId xmlns:a16="http://schemas.microsoft.com/office/drawing/2014/main" id="{514203B6-EFE8-22B8-44DC-512B675013E4}"/>
                </a:ext>
              </a:extLst>
            </p:cNvPr>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843;p9">
              <a:extLst>
                <a:ext uri="{FF2B5EF4-FFF2-40B4-BE49-F238E27FC236}">
                  <a16:creationId xmlns:a16="http://schemas.microsoft.com/office/drawing/2014/main" id="{15B40C22-B031-1462-49DF-ACBAC830B7B2}"/>
                </a:ext>
              </a:extLst>
            </p:cNvPr>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844;p9">
              <a:extLst>
                <a:ext uri="{FF2B5EF4-FFF2-40B4-BE49-F238E27FC236}">
                  <a16:creationId xmlns:a16="http://schemas.microsoft.com/office/drawing/2014/main" id="{B1A148BE-5976-347F-7AAF-7B0791E1F5D8}"/>
                </a:ext>
              </a:extLst>
            </p:cNvPr>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845;p9">
              <a:extLst>
                <a:ext uri="{FF2B5EF4-FFF2-40B4-BE49-F238E27FC236}">
                  <a16:creationId xmlns:a16="http://schemas.microsoft.com/office/drawing/2014/main" id="{A9327EC6-5E67-B20A-6A59-7BB40133824E}"/>
                </a:ext>
              </a:extLst>
            </p:cNvPr>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846;p9">
              <a:extLst>
                <a:ext uri="{FF2B5EF4-FFF2-40B4-BE49-F238E27FC236}">
                  <a16:creationId xmlns:a16="http://schemas.microsoft.com/office/drawing/2014/main" id="{4621B32F-18F3-EFCF-1E41-E4B313B0DEEF}"/>
                </a:ext>
              </a:extLst>
            </p:cNvPr>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847;p9">
              <a:extLst>
                <a:ext uri="{FF2B5EF4-FFF2-40B4-BE49-F238E27FC236}">
                  <a16:creationId xmlns:a16="http://schemas.microsoft.com/office/drawing/2014/main" id="{BBDCE087-A3DD-78AE-3D94-402A76C9A1B9}"/>
                </a:ext>
              </a:extLst>
            </p:cNvPr>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848;p9">
              <a:extLst>
                <a:ext uri="{FF2B5EF4-FFF2-40B4-BE49-F238E27FC236}">
                  <a16:creationId xmlns:a16="http://schemas.microsoft.com/office/drawing/2014/main" id="{9DAB71C4-D911-B58C-BB11-66AECA5CF451}"/>
                </a:ext>
              </a:extLst>
            </p:cNvPr>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849;p9">
              <a:extLst>
                <a:ext uri="{FF2B5EF4-FFF2-40B4-BE49-F238E27FC236}">
                  <a16:creationId xmlns:a16="http://schemas.microsoft.com/office/drawing/2014/main" id="{42C5125E-4DA8-3082-3241-CB81D8F132F9}"/>
                </a:ext>
              </a:extLst>
            </p:cNvPr>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850;p9">
              <a:extLst>
                <a:ext uri="{FF2B5EF4-FFF2-40B4-BE49-F238E27FC236}">
                  <a16:creationId xmlns:a16="http://schemas.microsoft.com/office/drawing/2014/main" id="{8F2FA381-CE6A-787C-4612-A653D8356804}"/>
                </a:ext>
              </a:extLst>
            </p:cNvPr>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851;p9">
              <a:extLst>
                <a:ext uri="{FF2B5EF4-FFF2-40B4-BE49-F238E27FC236}">
                  <a16:creationId xmlns:a16="http://schemas.microsoft.com/office/drawing/2014/main" id="{F4205683-B803-E9EA-A897-536C05222E34}"/>
                </a:ext>
              </a:extLst>
            </p:cNvPr>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852;p9">
              <a:extLst>
                <a:ext uri="{FF2B5EF4-FFF2-40B4-BE49-F238E27FC236}">
                  <a16:creationId xmlns:a16="http://schemas.microsoft.com/office/drawing/2014/main" id="{817E2ECF-8957-144E-DCB4-748C0F20F99D}"/>
                </a:ext>
              </a:extLst>
            </p:cNvPr>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853;p9">
              <a:extLst>
                <a:ext uri="{FF2B5EF4-FFF2-40B4-BE49-F238E27FC236}">
                  <a16:creationId xmlns:a16="http://schemas.microsoft.com/office/drawing/2014/main" id="{BA1FEC72-9E0A-9E64-9E3A-7AB76992F434}"/>
                </a:ext>
              </a:extLst>
            </p:cNvPr>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854;p9">
              <a:extLst>
                <a:ext uri="{FF2B5EF4-FFF2-40B4-BE49-F238E27FC236}">
                  <a16:creationId xmlns:a16="http://schemas.microsoft.com/office/drawing/2014/main" id="{45A46298-5A85-B6D4-AF54-AB8682DF256B}"/>
                </a:ext>
              </a:extLst>
            </p:cNvPr>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855;p9">
              <a:extLst>
                <a:ext uri="{FF2B5EF4-FFF2-40B4-BE49-F238E27FC236}">
                  <a16:creationId xmlns:a16="http://schemas.microsoft.com/office/drawing/2014/main" id="{29BADCF8-B66B-8382-0409-E5AB7C6E3823}"/>
                </a:ext>
              </a:extLst>
            </p:cNvPr>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856;p9">
              <a:extLst>
                <a:ext uri="{FF2B5EF4-FFF2-40B4-BE49-F238E27FC236}">
                  <a16:creationId xmlns:a16="http://schemas.microsoft.com/office/drawing/2014/main" id="{D3E54EDE-BBBB-7278-CBE6-6F3512F4C006}"/>
                </a:ext>
              </a:extLst>
            </p:cNvPr>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857;p9">
              <a:extLst>
                <a:ext uri="{FF2B5EF4-FFF2-40B4-BE49-F238E27FC236}">
                  <a16:creationId xmlns:a16="http://schemas.microsoft.com/office/drawing/2014/main" id="{D3417335-75C9-5D99-4D03-A693AE70ADA0}"/>
                </a:ext>
              </a:extLst>
            </p:cNvPr>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858;p9">
              <a:extLst>
                <a:ext uri="{FF2B5EF4-FFF2-40B4-BE49-F238E27FC236}">
                  <a16:creationId xmlns:a16="http://schemas.microsoft.com/office/drawing/2014/main" id="{20CA5516-7D1C-A102-E565-9A17CFEE0C3B}"/>
                </a:ext>
              </a:extLst>
            </p:cNvPr>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859;p9">
              <a:extLst>
                <a:ext uri="{FF2B5EF4-FFF2-40B4-BE49-F238E27FC236}">
                  <a16:creationId xmlns:a16="http://schemas.microsoft.com/office/drawing/2014/main" id="{D95DA39A-F26D-9C96-4CED-F96F54C8808C}"/>
                </a:ext>
              </a:extLst>
            </p:cNvPr>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860;p9">
              <a:extLst>
                <a:ext uri="{FF2B5EF4-FFF2-40B4-BE49-F238E27FC236}">
                  <a16:creationId xmlns:a16="http://schemas.microsoft.com/office/drawing/2014/main" id="{EFBF57C8-F543-ECA9-20C3-56F83490C0E0}"/>
                </a:ext>
              </a:extLst>
            </p:cNvPr>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861;p9">
              <a:extLst>
                <a:ext uri="{FF2B5EF4-FFF2-40B4-BE49-F238E27FC236}">
                  <a16:creationId xmlns:a16="http://schemas.microsoft.com/office/drawing/2014/main" id="{A01975C0-8034-F335-4325-B17E030B72C5}"/>
                </a:ext>
              </a:extLst>
            </p:cNvPr>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862;p9">
              <a:extLst>
                <a:ext uri="{FF2B5EF4-FFF2-40B4-BE49-F238E27FC236}">
                  <a16:creationId xmlns:a16="http://schemas.microsoft.com/office/drawing/2014/main" id="{70D7862A-87C7-0101-70F9-9C39648884A8}"/>
                </a:ext>
              </a:extLst>
            </p:cNvPr>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863;p9">
              <a:extLst>
                <a:ext uri="{FF2B5EF4-FFF2-40B4-BE49-F238E27FC236}">
                  <a16:creationId xmlns:a16="http://schemas.microsoft.com/office/drawing/2014/main" id="{EF6B9DCC-506C-B951-9A52-C7499144197F}"/>
                </a:ext>
              </a:extLst>
            </p:cNvPr>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864;p9">
              <a:extLst>
                <a:ext uri="{FF2B5EF4-FFF2-40B4-BE49-F238E27FC236}">
                  <a16:creationId xmlns:a16="http://schemas.microsoft.com/office/drawing/2014/main" id="{A4BB4DC4-6511-F7C3-415F-F1ABB3A20F69}"/>
                </a:ext>
              </a:extLst>
            </p:cNvPr>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865;p9">
              <a:extLst>
                <a:ext uri="{FF2B5EF4-FFF2-40B4-BE49-F238E27FC236}">
                  <a16:creationId xmlns:a16="http://schemas.microsoft.com/office/drawing/2014/main" id="{31A52612-5F9E-DB7F-7F57-D41F63E61D47}"/>
                </a:ext>
              </a:extLst>
            </p:cNvPr>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866;p9">
              <a:extLst>
                <a:ext uri="{FF2B5EF4-FFF2-40B4-BE49-F238E27FC236}">
                  <a16:creationId xmlns:a16="http://schemas.microsoft.com/office/drawing/2014/main" id="{0D1BDA67-CC0F-FBC6-D294-215270F87DCF}"/>
                </a:ext>
              </a:extLst>
            </p:cNvPr>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867;p9">
              <a:extLst>
                <a:ext uri="{FF2B5EF4-FFF2-40B4-BE49-F238E27FC236}">
                  <a16:creationId xmlns:a16="http://schemas.microsoft.com/office/drawing/2014/main" id="{63058FC2-325A-47C1-9A48-DA2FC8EB545D}"/>
                </a:ext>
              </a:extLst>
            </p:cNvPr>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868;p9">
              <a:extLst>
                <a:ext uri="{FF2B5EF4-FFF2-40B4-BE49-F238E27FC236}">
                  <a16:creationId xmlns:a16="http://schemas.microsoft.com/office/drawing/2014/main" id="{F1FEA7A7-E4AC-148C-D587-67EFE416C630}"/>
                </a:ext>
              </a:extLst>
            </p:cNvPr>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869;p9">
              <a:extLst>
                <a:ext uri="{FF2B5EF4-FFF2-40B4-BE49-F238E27FC236}">
                  <a16:creationId xmlns:a16="http://schemas.microsoft.com/office/drawing/2014/main" id="{B4177CA1-3CE3-3462-2775-9320AFABBC42}"/>
                </a:ext>
              </a:extLst>
            </p:cNvPr>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870;p9">
              <a:extLst>
                <a:ext uri="{FF2B5EF4-FFF2-40B4-BE49-F238E27FC236}">
                  <a16:creationId xmlns:a16="http://schemas.microsoft.com/office/drawing/2014/main" id="{989A0CFF-B221-3DE2-9205-A56B64B86C71}"/>
                </a:ext>
              </a:extLst>
            </p:cNvPr>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871;p9">
              <a:extLst>
                <a:ext uri="{FF2B5EF4-FFF2-40B4-BE49-F238E27FC236}">
                  <a16:creationId xmlns:a16="http://schemas.microsoft.com/office/drawing/2014/main" id="{61A67F66-B42F-12AC-F9F7-B10CBE32B8A4}"/>
                </a:ext>
              </a:extLst>
            </p:cNvPr>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872;p9">
              <a:extLst>
                <a:ext uri="{FF2B5EF4-FFF2-40B4-BE49-F238E27FC236}">
                  <a16:creationId xmlns:a16="http://schemas.microsoft.com/office/drawing/2014/main" id="{ACD3D5C6-6B5F-74D9-50DF-937309D65408}"/>
                </a:ext>
              </a:extLst>
            </p:cNvPr>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873;p9">
              <a:extLst>
                <a:ext uri="{FF2B5EF4-FFF2-40B4-BE49-F238E27FC236}">
                  <a16:creationId xmlns:a16="http://schemas.microsoft.com/office/drawing/2014/main" id="{F1D84738-C31E-73AA-AE11-BBC5A3EDF8FF}"/>
                </a:ext>
              </a:extLst>
            </p:cNvPr>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874;p9">
              <a:extLst>
                <a:ext uri="{FF2B5EF4-FFF2-40B4-BE49-F238E27FC236}">
                  <a16:creationId xmlns:a16="http://schemas.microsoft.com/office/drawing/2014/main" id="{A88A7431-555B-B03C-11BF-ACC19AAB68A0}"/>
                </a:ext>
              </a:extLst>
            </p:cNvPr>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875;p9">
              <a:extLst>
                <a:ext uri="{FF2B5EF4-FFF2-40B4-BE49-F238E27FC236}">
                  <a16:creationId xmlns:a16="http://schemas.microsoft.com/office/drawing/2014/main" id="{CE69D929-D9B2-9BE6-F9B1-8D5277756431}"/>
                </a:ext>
              </a:extLst>
            </p:cNvPr>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876;p9">
              <a:extLst>
                <a:ext uri="{FF2B5EF4-FFF2-40B4-BE49-F238E27FC236}">
                  <a16:creationId xmlns:a16="http://schemas.microsoft.com/office/drawing/2014/main" id="{D721BEC5-A3AA-A461-0F11-2B4D37253633}"/>
                </a:ext>
              </a:extLst>
            </p:cNvPr>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877;p9">
              <a:extLst>
                <a:ext uri="{FF2B5EF4-FFF2-40B4-BE49-F238E27FC236}">
                  <a16:creationId xmlns:a16="http://schemas.microsoft.com/office/drawing/2014/main" id="{B88556AC-27C8-9969-7773-BABCF8F74D8A}"/>
                </a:ext>
              </a:extLst>
            </p:cNvPr>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878;p9">
              <a:extLst>
                <a:ext uri="{FF2B5EF4-FFF2-40B4-BE49-F238E27FC236}">
                  <a16:creationId xmlns:a16="http://schemas.microsoft.com/office/drawing/2014/main" id="{172E76D9-9936-DA7C-81EE-0732234537D6}"/>
                </a:ext>
              </a:extLst>
            </p:cNvPr>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879;p9">
              <a:extLst>
                <a:ext uri="{FF2B5EF4-FFF2-40B4-BE49-F238E27FC236}">
                  <a16:creationId xmlns:a16="http://schemas.microsoft.com/office/drawing/2014/main" id="{AFAA8B96-3B9F-27E0-FEFD-3F522F12F6F0}"/>
                </a:ext>
              </a:extLst>
            </p:cNvPr>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880;p9">
              <a:extLst>
                <a:ext uri="{FF2B5EF4-FFF2-40B4-BE49-F238E27FC236}">
                  <a16:creationId xmlns:a16="http://schemas.microsoft.com/office/drawing/2014/main" id="{0B9903BE-AD94-11E2-E716-84A7020C5243}"/>
                </a:ext>
              </a:extLst>
            </p:cNvPr>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881;p9">
              <a:extLst>
                <a:ext uri="{FF2B5EF4-FFF2-40B4-BE49-F238E27FC236}">
                  <a16:creationId xmlns:a16="http://schemas.microsoft.com/office/drawing/2014/main" id="{11B9D6E3-409F-30D2-2DF8-7CBB40A8300B}"/>
                </a:ext>
              </a:extLst>
            </p:cNvPr>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882;p9">
              <a:extLst>
                <a:ext uri="{FF2B5EF4-FFF2-40B4-BE49-F238E27FC236}">
                  <a16:creationId xmlns:a16="http://schemas.microsoft.com/office/drawing/2014/main" id="{51CC437E-542E-3B26-6309-C9F735BAA929}"/>
                </a:ext>
              </a:extLst>
            </p:cNvPr>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883;p9">
              <a:extLst>
                <a:ext uri="{FF2B5EF4-FFF2-40B4-BE49-F238E27FC236}">
                  <a16:creationId xmlns:a16="http://schemas.microsoft.com/office/drawing/2014/main" id="{207B85A3-7FD9-639C-31CF-B4F66F77DA1E}"/>
                </a:ext>
              </a:extLst>
            </p:cNvPr>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884;p9">
              <a:extLst>
                <a:ext uri="{FF2B5EF4-FFF2-40B4-BE49-F238E27FC236}">
                  <a16:creationId xmlns:a16="http://schemas.microsoft.com/office/drawing/2014/main" id="{A5B74411-8D6D-1D0F-A2F3-4FEC2C3455F7}"/>
                </a:ext>
              </a:extLst>
            </p:cNvPr>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885;p9">
              <a:extLst>
                <a:ext uri="{FF2B5EF4-FFF2-40B4-BE49-F238E27FC236}">
                  <a16:creationId xmlns:a16="http://schemas.microsoft.com/office/drawing/2014/main" id="{0D0098C5-F2CF-0C92-B4AE-29E4A18B18B7}"/>
                </a:ext>
              </a:extLst>
            </p:cNvPr>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886;p9">
              <a:extLst>
                <a:ext uri="{FF2B5EF4-FFF2-40B4-BE49-F238E27FC236}">
                  <a16:creationId xmlns:a16="http://schemas.microsoft.com/office/drawing/2014/main" id="{F0D998B4-DD18-2614-1539-CCB92F50353E}"/>
                </a:ext>
              </a:extLst>
            </p:cNvPr>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887;p9">
              <a:extLst>
                <a:ext uri="{FF2B5EF4-FFF2-40B4-BE49-F238E27FC236}">
                  <a16:creationId xmlns:a16="http://schemas.microsoft.com/office/drawing/2014/main" id="{0134C19C-CBBF-2CB4-028D-2F4F6CCA816C}"/>
                </a:ext>
              </a:extLst>
            </p:cNvPr>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888;p9">
              <a:extLst>
                <a:ext uri="{FF2B5EF4-FFF2-40B4-BE49-F238E27FC236}">
                  <a16:creationId xmlns:a16="http://schemas.microsoft.com/office/drawing/2014/main" id="{03C8CDD9-538E-215C-3D81-5757123C8C02}"/>
                </a:ext>
              </a:extLst>
            </p:cNvPr>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889;p9">
              <a:extLst>
                <a:ext uri="{FF2B5EF4-FFF2-40B4-BE49-F238E27FC236}">
                  <a16:creationId xmlns:a16="http://schemas.microsoft.com/office/drawing/2014/main" id="{5FB93D69-7B88-71BB-E62E-38BE2BFD6607}"/>
                </a:ext>
              </a:extLst>
            </p:cNvPr>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890;p9">
              <a:extLst>
                <a:ext uri="{FF2B5EF4-FFF2-40B4-BE49-F238E27FC236}">
                  <a16:creationId xmlns:a16="http://schemas.microsoft.com/office/drawing/2014/main" id="{EEEA503B-F285-7002-A201-A6B41A6C9BFA}"/>
                </a:ext>
              </a:extLst>
            </p:cNvPr>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891;p9">
              <a:extLst>
                <a:ext uri="{FF2B5EF4-FFF2-40B4-BE49-F238E27FC236}">
                  <a16:creationId xmlns:a16="http://schemas.microsoft.com/office/drawing/2014/main" id="{BF0AE9D6-D94B-D6B6-FCBD-12DECC7896B7}"/>
                </a:ext>
              </a:extLst>
            </p:cNvPr>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892;p9">
              <a:extLst>
                <a:ext uri="{FF2B5EF4-FFF2-40B4-BE49-F238E27FC236}">
                  <a16:creationId xmlns:a16="http://schemas.microsoft.com/office/drawing/2014/main" id="{A2CA36A3-6ED6-69E8-782C-99B601FA70BF}"/>
                </a:ext>
              </a:extLst>
            </p:cNvPr>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893;p9">
              <a:extLst>
                <a:ext uri="{FF2B5EF4-FFF2-40B4-BE49-F238E27FC236}">
                  <a16:creationId xmlns:a16="http://schemas.microsoft.com/office/drawing/2014/main" id="{BDE0E8F2-0365-9557-D5FB-05F7F032C74B}"/>
                </a:ext>
              </a:extLst>
            </p:cNvPr>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894;p9">
              <a:extLst>
                <a:ext uri="{FF2B5EF4-FFF2-40B4-BE49-F238E27FC236}">
                  <a16:creationId xmlns:a16="http://schemas.microsoft.com/office/drawing/2014/main" id="{DBFAABAC-8AEA-1473-BF94-F978120EC388}"/>
                </a:ext>
              </a:extLst>
            </p:cNvPr>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895;p9">
              <a:extLst>
                <a:ext uri="{FF2B5EF4-FFF2-40B4-BE49-F238E27FC236}">
                  <a16:creationId xmlns:a16="http://schemas.microsoft.com/office/drawing/2014/main" id="{309358BF-3199-8680-50E1-4F7F421BAB0E}"/>
                </a:ext>
              </a:extLst>
            </p:cNvPr>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896;p9">
              <a:extLst>
                <a:ext uri="{FF2B5EF4-FFF2-40B4-BE49-F238E27FC236}">
                  <a16:creationId xmlns:a16="http://schemas.microsoft.com/office/drawing/2014/main" id="{D6D5879F-B41A-2295-7A46-BC500D01082F}"/>
                </a:ext>
              </a:extLst>
            </p:cNvPr>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897;p9">
              <a:extLst>
                <a:ext uri="{FF2B5EF4-FFF2-40B4-BE49-F238E27FC236}">
                  <a16:creationId xmlns:a16="http://schemas.microsoft.com/office/drawing/2014/main" id="{6AD4B1F2-7CDC-0325-393B-46FAB1C45BDC}"/>
                </a:ext>
              </a:extLst>
            </p:cNvPr>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898;p9">
              <a:extLst>
                <a:ext uri="{FF2B5EF4-FFF2-40B4-BE49-F238E27FC236}">
                  <a16:creationId xmlns:a16="http://schemas.microsoft.com/office/drawing/2014/main" id="{740B2777-9D7B-4372-012C-8891DEE5DE55}"/>
                </a:ext>
              </a:extLst>
            </p:cNvPr>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899;p9">
              <a:extLst>
                <a:ext uri="{FF2B5EF4-FFF2-40B4-BE49-F238E27FC236}">
                  <a16:creationId xmlns:a16="http://schemas.microsoft.com/office/drawing/2014/main" id="{8D3D8F67-915C-0A03-8D5A-73A6986F6399}"/>
                </a:ext>
              </a:extLst>
            </p:cNvPr>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900;p9">
              <a:extLst>
                <a:ext uri="{FF2B5EF4-FFF2-40B4-BE49-F238E27FC236}">
                  <a16:creationId xmlns:a16="http://schemas.microsoft.com/office/drawing/2014/main" id="{F94B31D3-0A4C-79DC-5802-097CED8D20B2}"/>
                </a:ext>
              </a:extLst>
            </p:cNvPr>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901;p9">
              <a:extLst>
                <a:ext uri="{FF2B5EF4-FFF2-40B4-BE49-F238E27FC236}">
                  <a16:creationId xmlns:a16="http://schemas.microsoft.com/office/drawing/2014/main" id="{9A0D055A-FA23-0062-0AE9-2E5EAB9F9B8A}"/>
                </a:ext>
              </a:extLst>
            </p:cNvPr>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902;p9">
              <a:extLst>
                <a:ext uri="{FF2B5EF4-FFF2-40B4-BE49-F238E27FC236}">
                  <a16:creationId xmlns:a16="http://schemas.microsoft.com/office/drawing/2014/main" id="{BC8E6AAD-AAD3-2F70-101B-7C039306C114}"/>
                </a:ext>
              </a:extLst>
            </p:cNvPr>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903;p9">
              <a:extLst>
                <a:ext uri="{FF2B5EF4-FFF2-40B4-BE49-F238E27FC236}">
                  <a16:creationId xmlns:a16="http://schemas.microsoft.com/office/drawing/2014/main" id="{9D8A10F9-9FA5-584E-6957-A9545D0FAF35}"/>
                </a:ext>
              </a:extLst>
            </p:cNvPr>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904;p9">
              <a:extLst>
                <a:ext uri="{FF2B5EF4-FFF2-40B4-BE49-F238E27FC236}">
                  <a16:creationId xmlns:a16="http://schemas.microsoft.com/office/drawing/2014/main" id="{5FBE46E1-554C-1714-39A0-05E61E577D83}"/>
                </a:ext>
              </a:extLst>
            </p:cNvPr>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905;p9">
              <a:extLst>
                <a:ext uri="{FF2B5EF4-FFF2-40B4-BE49-F238E27FC236}">
                  <a16:creationId xmlns:a16="http://schemas.microsoft.com/office/drawing/2014/main" id="{F4C48524-2F51-78BF-8ABB-26746130A7CB}"/>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906;p9">
              <a:extLst>
                <a:ext uri="{FF2B5EF4-FFF2-40B4-BE49-F238E27FC236}">
                  <a16:creationId xmlns:a16="http://schemas.microsoft.com/office/drawing/2014/main" id="{3056081D-7141-15B3-6DE1-A4A66E793182}"/>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907;p9">
              <a:extLst>
                <a:ext uri="{FF2B5EF4-FFF2-40B4-BE49-F238E27FC236}">
                  <a16:creationId xmlns:a16="http://schemas.microsoft.com/office/drawing/2014/main" id="{40401024-E3B1-F26A-182E-E449C3378BBD}"/>
                </a:ext>
              </a:extLst>
            </p:cNvPr>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908;p9">
              <a:extLst>
                <a:ext uri="{FF2B5EF4-FFF2-40B4-BE49-F238E27FC236}">
                  <a16:creationId xmlns:a16="http://schemas.microsoft.com/office/drawing/2014/main" id="{7D7A8CC6-CA68-5E43-E90C-CBEBAA200916}"/>
                </a:ext>
              </a:extLst>
            </p:cNvPr>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909;p9">
              <a:extLst>
                <a:ext uri="{FF2B5EF4-FFF2-40B4-BE49-F238E27FC236}">
                  <a16:creationId xmlns:a16="http://schemas.microsoft.com/office/drawing/2014/main" id="{140B51A4-B945-1610-6D6D-52E41921AF9F}"/>
                </a:ext>
              </a:extLst>
            </p:cNvPr>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910;p9">
              <a:extLst>
                <a:ext uri="{FF2B5EF4-FFF2-40B4-BE49-F238E27FC236}">
                  <a16:creationId xmlns:a16="http://schemas.microsoft.com/office/drawing/2014/main" id="{B12D46CE-22EC-A4E9-E15F-E214E7C7058E}"/>
                </a:ext>
              </a:extLst>
            </p:cNvPr>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911;p9">
              <a:extLst>
                <a:ext uri="{FF2B5EF4-FFF2-40B4-BE49-F238E27FC236}">
                  <a16:creationId xmlns:a16="http://schemas.microsoft.com/office/drawing/2014/main" id="{43D253F3-75F5-9836-B6AE-EAA4B9E61299}"/>
                </a:ext>
              </a:extLst>
            </p:cNvPr>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912;p9">
              <a:extLst>
                <a:ext uri="{FF2B5EF4-FFF2-40B4-BE49-F238E27FC236}">
                  <a16:creationId xmlns:a16="http://schemas.microsoft.com/office/drawing/2014/main" id="{A9840EA4-C7B2-F15C-6B51-5D9FC00F4648}"/>
                </a:ext>
              </a:extLst>
            </p:cNvPr>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913;p9">
              <a:extLst>
                <a:ext uri="{FF2B5EF4-FFF2-40B4-BE49-F238E27FC236}">
                  <a16:creationId xmlns:a16="http://schemas.microsoft.com/office/drawing/2014/main" id="{F7584DD4-155D-199F-2FE3-6CC46747A131}"/>
                </a:ext>
              </a:extLst>
            </p:cNvPr>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914;p9">
              <a:extLst>
                <a:ext uri="{FF2B5EF4-FFF2-40B4-BE49-F238E27FC236}">
                  <a16:creationId xmlns:a16="http://schemas.microsoft.com/office/drawing/2014/main" id="{FF29013D-7810-097F-CD21-DDC4963E5543}"/>
                </a:ext>
              </a:extLst>
            </p:cNvPr>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915;p9">
              <a:extLst>
                <a:ext uri="{FF2B5EF4-FFF2-40B4-BE49-F238E27FC236}">
                  <a16:creationId xmlns:a16="http://schemas.microsoft.com/office/drawing/2014/main" id="{E146BFF2-AF98-698A-584A-D2FA611F0DC9}"/>
                </a:ext>
              </a:extLst>
            </p:cNvPr>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916;p9">
              <a:extLst>
                <a:ext uri="{FF2B5EF4-FFF2-40B4-BE49-F238E27FC236}">
                  <a16:creationId xmlns:a16="http://schemas.microsoft.com/office/drawing/2014/main" id="{4B0397BB-1472-BA77-6214-46676E8249E2}"/>
                </a:ext>
              </a:extLst>
            </p:cNvPr>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917;p9">
              <a:extLst>
                <a:ext uri="{FF2B5EF4-FFF2-40B4-BE49-F238E27FC236}">
                  <a16:creationId xmlns:a16="http://schemas.microsoft.com/office/drawing/2014/main" id="{CAD5F852-E4AC-CE10-3776-FF156D67D879}"/>
                </a:ext>
              </a:extLst>
            </p:cNvPr>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918;p9">
              <a:extLst>
                <a:ext uri="{FF2B5EF4-FFF2-40B4-BE49-F238E27FC236}">
                  <a16:creationId xmlns:a16="http://schemas.microsoft.com/office/drawing/2014/main" id="{F649AD88-6F9A-9847-9F17-103F481A6118}"/>
                </a:ext>
              </a:extLst>
            </p:cNvPr>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919;p9">
              <a:extLst>
                <a:ext uri="{FF2B5EF4-FFF2-40B4-BE49-F238E27FC236}">
                  <a16:creationId xmlns:a16="http://schemas.microsoft.com/office/drawing/2014/main" id="{897A96F7-3100-878D-2586-F5D99653A29A}"/>
                </a:ext>
              </a:extLst>
            </p:cNvPr>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920;p9">
              <a:extLst>
                <a:ext uri="{FF2B5EF4-FFF2-40B4-BE49-F238E27FC236}">
                  <a16:creationId xmlns:a16="http://schemas.microsoft.com/office/drawing/2014/main" id="{D75502DC-3CCA-0814-89C0-0D5163B4F4AE}"/>
                </a:ext>
              </a:extLst>
            </p:cNvPr>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921;p9">
              <a:extLst>
                <a:ext uri="{FF2B5EF4-FFF2-40B4-BE49-F238E27FC236}">
                  <a16:creationId xmlns:a16="http://schemas.microsoft.com/office/drawing/2014/main" id="{05FD1A21-C0D2-6297-4E9F-6A28C9D9935C}"/>
                </a:ext>
              </a:extLst>
            </p:cNvPr>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922;p9">
              <a:extLst>
                <a:ext uri="{FF2B5EF4-FFF2-40B4-BE49-F238E27FC236}">
                  <a16:creationId xmlns:a16="http://schemas.microsoft.com/office/drawing/2014/main" id="{37FA40D2-F42B-01CC-1825-539923BB7929}"/>
                </a:ext>
              </a:extLst>
            </p:cNvPr>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923;p9">
              <a:extLst>
                <a:ext uri="{FF2B5EF4-FFF2-40B4-BE49-F238E27FC236}">
                  <a16:creationId xmlns:a16="http://schemas.microsoft.com/office/drawing/2014/main" id="{E5CE1275-904F-E863-6CFC-044283BBDF9A}"/>
                </a:ext>
              </a:extLst>
            </p:cNvPr>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924;p9">
              <a:extLst>
                <a:ext uri="{FF2B5EF4-FFF2-40B4-BE49-F238E27FC236}">
                  <a16:creationId xmlns:a16="http://schemas.microsoft.com/office/drawing/2014/main" id="{4CE153A0-A30F-CDF2-A8CC-CBD415C5D417}"/>
                </a:ext>
              </a:extLst>
            </p:cNvPr>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925;p9">
              <a:extLst>
                <a:ext uri="{FF2B5EF4-FFF2-40B4-BE49-F238E27FC236}">
                  <a16:creationId xmlns:a16="http://schemas.microsoft.com/office/drawing/2014/main" id="{129A926D-0BB4-53EA-2F87-97DEA31DE914}"/>
                </a:ext>
              </a:extLst>
            </p:cNvPr>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926;p9">
              <a:extLst>
                <a:ext uri="{FF2B5EF4-FFF2-40B4-BE49-F238E27FC236}">
                  <a16:creationId xmlns:a16="http://schemas.microsoft.com/office/drawing/2014/main" id="{A2ED4459-3B78-69DD-21DE-3D3458C1CD97}"/>
                </a:ext>
              </a:extLst>
            </p:cNvPr>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927;p9">
              <a:extLst>
                <a:ext uri="{FF2B5EF4-FFF2-40B4-BE49-F238E27FC236}">
                  <a16:creationId xmlns:a16="http://schemas.microsoft.com/office/drawing/2014/main" id="{18A74A43-0234-C1FF-E5D1-4D1F96D7DE26}"/>
                </a:ext>
              </a:extLst>
            </p:cNvPr>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928;p9">
              <a:extLst>
                <a:ext uri="{FF2B5EF4-FFF2-40B4-BE49-F238E27FC236}">
                  <a16:creationId xmlns:a16="http://schemas.microsoft.com/office/drawing/2014/main" id="{029BA25E-43F3-8542-104E-6006D4BD3EBB}"/>
                </a:ext>
              </a:extLst>
            </p:cNvPr>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929;p9">
              <a:extLst>
                <a:ext uri="{FF2B5EF4-FFF2-40B4-BE49-F238E27FC236}">
                  <a16:creationId xmlns:a16="http://schemas.microsoft.com/office/drawing/2014/main" id="{C2B66962-27EC-53F3-DFA8-97FDE1A92F95}"/>
                </a:ext>
              </a:extLst>
            </p:cNvPr>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930;p9">
              <a:extLst>
                <a:ext uri="{FF2B5EF4-FFF2-40B4-BE49-F238E27FC236}">
                  <a16:creationId xmlns:a16="http://schemas.microsoft.com/office/drawing/2014/main" id="{B2A88EBC-4A9A-8AB6-821C-228E0F61F159}"/>
                </a:ext>
              </a:extLst>
            </p:cNvPr>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931;p9">
              <a:extLst>
                <a:ext uri="{FF2B5EF4-FFF2-40B4-BE49-F238E27FC236}">
                  <a16:creationId xmlns:a16="http://schemas.microsoft.com/office/drawing/2014/main" id="{8511566A-4E6D-A784-F76D-9E4DD5F6707B}"/>
                </a:ext>
              </a:extLst>
            </p:cNvPr>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932;p9">
              <a:extLst>
                <a:ext uri="{FF2B5EF4-FFF2-40B4-BE49-F238E27FC236}">
                  <a16:creationId xmlns:a16="http://schemas.microsoft.com/office/drawing/2014/main" id="{FD568B61-2C19-1640-271B-5C1BF7EF4534}"/>
                </a:ext>
              </a:extLst>
            </p:cNvPr>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933;p9">
              <a:extLst>
                <a:ext uri="{FF2B5EF4-FFF2-40B4-BE49-F238E27FC236}">
                  <a16:creationId xmlns:a16="http://schemas.microsoft.com/office/drawing/2014/main" id="{6E9BCF17-1C6B-EFBB-E073-8A47E402946B}"/>
                </a:ext>
              </a:extLst>
            </p:cNvPr>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934;p9">
              <a:extLst>
                <a:ext uri="{FF2B5EF4-FFF2-40B4-BE49-F238E27FC236}">
                  <a16:creationId xmlns:a16="http://schemas.microsoft.com/office/drawing/2014/main" id="{DD6ABD36-C48F-70ED-CAC7-543B936E24FF}"/>
                </a:ext>
              </a:extLst>
            </p:cNvPr>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935;p9">
              <a:extLst>
                <a:ext uri="{FF2B5EF4-FFF2-40B4-BE49-F238E27FC236}">
                  <a16:creationId xmlns:a16="http://schemas.microsoft.com/office/drawing/2014/main" id="{3D667BA5-B616-68B3-BD21-3C298D547A7A}"/>
                </a:ext>
              </a:extLst>
            </p:cNvPr>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936;p9">
              <a:extLst>
                <a:ext uri="{FF2B5EF4-FFF2-40B4-BE49-F238E27FC236}">
                  <a16:creationId xmlns:a16="http://schemas.microsoft.com/office/drawing/2014/main" id="{B19470B2-5E62-46B1-193E-0F7E813321E6}"/>
                </a:ext>
              </a:extLst>
            </p:cNvPr>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937;p9">
              <a:extLst>
                <a:ext uri="{FF2B5EF4-FFF2-40B4-BE49-F238E27FC236}">
                  <a16:creationId xmlns:a16="http://schemas.microsoft.com/office/drawing/2014/main" id="{A1C2A63E-7411-ACFB-87B2-ADA308F1A2D4}"/>
                </a:ext>
              </a:extLst>
            </p:cNvPr>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938;p9">
              <a:extLst>
                <a:ext uri="{FF2B5EF4-FFF2-40B4-BE49-F238E27FC236}">
                  <a16:creationId xmlns:a16="http://schemas.microsoft.com/office/drawing/2014/main" id="{8E35E503-D783-AD84-A5C4-DCDF1C2DFD44}"/>
                </a:ext>
              </a:extLst>
            </p:cNvPr>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939;p9">
              <a:extLst>
                <a:ext uri="{FF2B5EF4-FFF2-40B4-BE49-F238E27FC236}">
                  <a16:creationId xmlns:a16="http://schemas.microsoft.com/office/drawing/2014/main" id="{AE825C6D-DC89-87C4-2FEF-55443BFDFBC7}"/>
                </a:ext>
              </a:extLst>
            </p:cNvPr>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940;p9">
              <a:extLst>
                <a:ext uri="{FF2B5EF4-FFF2-40B4-BE49-F238E27FC236}">
                  <a16:creationId xmlns:a16="http://schemas.microsoft.com/office/drawing/2014/main" id="{6FFCC320-4C37-0F8E-4AC4-D4141EC1FC66}"/>
                </a:ext>
              </a:extLst>
            </p:cNvPr>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941;p9">
              <a:extLst>
                <a:ext uri="{FF2B5EF4-FFF2-40B4-BE49-F238E27FC236}">
                  <a16:creationId xmlns:a16="http://schemas.microsoft.com/office/drawing/2014/main" id="{C61477FD-5D4A-8A48-2D85-AB65D3F81ED4}"/>
                </a:ext>
              </a:extLst>
            </p:cNvPr>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942;p9">
              <a:extLst>
                <a:ext uri="{FF2B5EF4-FFF2-40B4-BE49-F238E27FC236}">
                  <a16:creationId xmlns:a16="http://schemas.microsoft.com/office/drawing/2014/main" id="{05CC6BB9-EAFF-1695-301D-AB01160BCB75}"/>
                </a:ext>
              </a:extLst>
            </p:cNvPr>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943;p9">
              <a:extLst>
                <a:ext uri="{FF2B5EF4-FFF2-40B4-BE49-F238E27FC236}">
                  <a16:creationId xmlns:a16="http://schemas.microsoft.com/office/drawing/2014/main" id="{3FB81B90-AC0A-3135-6DA2-9049E27AF324}"/>
                </a:ext>
              </a:extLst>
            </p:cNvPr>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944;p9">
              <a:extLst>
                <a:ext uri="{FF2B5EF4-FFF2-40B4-BE49-F238E27FC236}">
                  <a16:creationId xmlns:a16="http://schemas.microsoft.com/office/drawing/2014/main" id="{FB46BB71-B67F-CC87-6752-A18A5866FA99}"/>
                </a:ext>
              </a:extLst>
            </p:cNvPr>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945;p9">
              <a:extLst>
                <a:ext uri="{FF2B5EF4-FFF2-40B4-BE49-F238E27FC236}">
                  <a16:creationId xmlns:a16="http://schemas.microsoft.com/office/drawing/2014/main" id="{3D162108-0014-FBD8-AF1B-FDDA8A70042A}"/>
                </a:ext>
              </a:extLst>
            </p:cNvPr>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946;p9">
              <a:extLst>
                <a:ext uri="{FF2B5EF4-FFF2-40B4-BE49-F238E27FC236}">
                  <a16:creationId xmlns:a16="http://schemas.microsoft.com/office/drawing/2014/main" id="{05F726F3-4212-25AA-9200-8B121DCFC37C}"/>
                </a:ext>
              </a:extLst>
            </p:cNvPr>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947;p9">
              <a:extLst>
                <a:ext uri="{FF2B5EF4-FFF2-40B4-BE49-F238E27FC236}">
                  <a16:creationId xmlns:a16="http://schemas.microsoft.com/office/drawing/2014/main" id="{41766B3D-5470-66CF-3CB5-ECE99883027A}"/>
                </a:ext>
              </a:extLst>
            </p:cNvPr>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948;p9">
              <a:extLst>
                <a:ext uri="{FF2B5EF4-FFF2-40B4-BE49-F238E27FC236}">
                  <a16:creationId xmlns:a16="http://schemas.microsoft.com/office/drawing/2014/main" id="{502EC5B1-4132-2513-FE24-361F9E7EAC5E}"/>
                </a:ext>
              </a:extLst>
            </p:cNvPr>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949;p9">
              <a:extLst>
                <a:ext uri="{FF2B5EF4-FFF2-40B4-BE49-F238E27FC236}">
                  <a16:creationId xmlns:a16="http://schemas.microsoft.com/office/drawing/2014/main" id="{7948AC23-C342-0294-82DA-6DE198B7DF5E}"/>
                </a:ext>
              </a:extLst>
            </p:cNvPr>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950;p9">
              <a:extLst>
                <a:ext uri="{FF2B5EF4-FFF2-40B4-BE49-F238E27FC236}">
                  <a16:creationId xmlns:a16="http://schemas.microsoft.com/office/drawing/2014/main" id="{F516B27C-036E-8D58-E0FC-6473CB7A4793}"/>
                </a:ext>
              </a:extLst>
            </p:cNvPr>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951;p9">
              <a:extLst>
                <a:ext uri="{FF2B5EF4-FFF2-40B4-BE49-F238E27FC236}">
                  <a16:creationId xmlns:a16="http://schemas.microsoft.com/office/drawing/2014/main" id="{D89D4005-1273-8527-5595-9EFB87510B83}"/>
                </a:ext>
              </a:extLst>
            </p:cNvPr>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952;p9">
              <a:extLst>
                <a:ext uri="{FF2B5EF4-FFF2-40B4-BE49-F238E27FC236}">
                  <a16:creationId xmlns:a16="http://schemas.microsoft.com/office/drawing/2014/main" id="{1F8C4DEA-D821-4C57-B3C1-0989A84E98AC}"/>
                </a:ext>
              </a:extLst>
            </p:cNvPr>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953;p9">
              <a:extLst>
                <a:ext uri="{FF2B5EF4-FFF2-40B4-BE49-F238E27FC236}">
                  <a16:creationId xmlns:a16="http://schemas.microsoft.com/office/drawing/2014/main" id="{0A538B36-BD7E-CC26-315F-24985BD59B79}"/>
                </a:ext>
              </a:extLst>
            </p:cNvPr>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954;p9">
              <a:extLst>
                <a:ext uri="{FF2B5EF4-FFF2-40B4-BE49-F238E27FC236}">
                  <a16:creationId xmlns:a16="http://schemas.microsoft.com/office/drawing/2014/main" id="{6A1B5F5C-B148-C5F4-C056-0FA75E4B0FF6}"/>
                </a:ext>
              </a:extLst>
            </p:cNvPr>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955;p9">
              <a:extLst>
                <a:ext uri="{FF2B5EF4-FFF2-40B4-BE49-F238E27FC236}">
                  <a16:creationId xmlns:a16="http://schemas.microsoft.com/office/drawing/2014/main" id="{A6687284-D508-C5C9-4699-4CF632ADD675}"/>
                </a:ext>
              </a:extLst>
            </p:cNvPr>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956;p9">
              <a:extLst>
                <a:ext uri="{FF2B5EF4-FFF2-40B4-BE49-F238E27FC236}">
                  <a16:creationId xmlns:a16="http://schemas.microsoft.com/office/drawing/2014/main" id="{5614226A-F377-0C5A-241F-A5A4E8702801}"/>
                </a:ext>
              </a:extLst>
            </p:cNvPr>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957;p9">
              <a:extLst>
                <a:ext uri="{FF2B5EF4-FFF2-40B4-BE49-F238E27FC236}">
                  <a16:creationId xmlns:a16="http://schemas.microsoft.com/office/drawing/2014/main" id="{4C87162C-350F-35A9-5A02-4B2BCA3520A2}"/>
                </a:ext>
              </a:extLst>
            </p:cNvPr>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958;p9">
              <a:extLst>
                <a:ext uri="{FF2B5EF4-FFF2-40B4-BE49-F238E27FC236}">
                  <a16:creationId xmlns:a16="http://schemas.microsoft.com/office/drawing/2014/main" id="{2C23833B-31E8-8FE9-1315-06A034C755AC}"/>
                </a:ext>
              </a:extLst>
            </p:cNvPr>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959;p9">
              <a:extLst>
                <a:ext uri="{FF2B5EF4-FFF2-40B4-BE49-F238E27FC236}">
                  <a16:creationId xmlns:a16="http://schemas.microsoft.com/office/drawing/2014/main" id="{9C4EF8AD-F4E0-FD36-2140-71BFC9BA26AF}"/>
                </a:ext>
              </a:extLst>
            </p:cNvPr>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960;p9">
              <a:extLst>
                <a:ext uri="{FF2B5EF4-FFF2-40B4-BE49-F238E27FC236}">
                  <a16:creationId xmlns:a16="http://schemas.microsoft.com/office/drawing/2014/main" id="{935ED739-720D-051A-47C1-1A399D4C740D}"/>
                </a:ext>
              </a:extLst>
            </p:cNvPr>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5961;p9">
              <a:extLst>
                <a:ext uri="{FF2B5EF4-FFF2-40B4-BE49-F238E27FC236}">
                  <a16:creationId xmlns:a16="http://schemas.microsoft.com/office/drawing/2014/main" id="{23027F48-F2F0-84EE-B444-996A4F3C9F0D}"/>
                </a:ext>
              </a:extLst>
            </p:cNvPr>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5962;p9">
              <a:extLst>
                <a:ext uri="{FF2B5EF4-FFF2-40B4-BE49-F238E27FC236}">
                  <a16:creationId xmlns:a16="http://schemas.microsoft.com/office/drawing/2014/main" id="{EBD449C1-1CA0-3F45-4A39-26CC867BC8B7}"/>
                </a:ext>
              </a:extLst>
            </p:cNvPr>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5963;p9">
              <a:extLst>
                <a:ext uri="{FF2B5EF4-FFF2-40B4-BE49-F238E27FC236}">
                  <a16:creationId xmlns:a16="http://schemas.microsoft.com/office/drawing/2014/main" id="{5DF60716-F804-FC88-8D9D-D07E4EFE6652}"/>
                </a:ext>
              </a:extLst>
            </p:cNvPr>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5964;p9">
              <a:extLst>
                <a:ext uri="{FF2B5EF4-FFF2-40B4-BE49-F238E27FC236}">
                  <a16:creationId xmlns:a16="http://schemas.microsoft.com/office/drawing/2014/main" id="{52A57FCB-4E46-A8FB-124D-A3DF78752367}"/>
                </a:ext>
              </a:extLst>
            </p:cNvPr>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5965;p9">
              <a:extLst>
                <a:ext uri="{FF2B5EF4-FFF2-40B4-BE49-F238E27FC236}">
                  <a16:creationId xmlns:a16="http://schemas.microsoft.com/office/drawing/2014/main" id="{4550F4C5-BC01-9A8E-53C9-46CFE985F551}"/>
                </a:ext>
              </a:extLst>
            </p:cNvPr>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5966;p9">
              <a:extLst>
                <a:ext uri="{FF2B5EF4-FFF2-40B4-BE49-F238E27FC236}">
                  <a16:creationId xmlns:a16="http://schemas.microsoft.com/office/drawing/2014/main" id="{AE0C1B49-C974-B11C-8BC7-1F523F5D9FE7}"/>
                </a:ext>
              </a:extLst>
            </p:cNvPr>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5967;p9">
              <a:extLst>
                <a:ext uri="{FF2B5EF4-FFF2-40B4-BE49-F238E27FC236}">
                  <a16:creationId xmlns:a16="http://schemas.microsoft.com/office/drawing/2014/main" id="{F309B66B-AC08-5B67-2E69-6861FA3C26B0}"/>
                </a:ext>
              </a:extLst>
            </p:cNvPr>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5968;p9">
              <a:extLst>
                <a:ext uri="{FF2B5EF4-FFF2-40B4-BE49-F238E27FC236}">
                  <a16:creationId xmlns:a16="http://schemas.microsoft.com/office/drawing/2014/main" id="{0D139B7F-4EB8-FC68-D48A-D153BC9D442B}"/>
                </a:ext>
              </a:extLst>
            </p:cNvPr>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5969;p9">
              <a:extLst>
                <a:ext uri="{FF2B5EF4-FFF2-40B4-BE49-F238E27FC236}">
                  <a16:creationId xmlns:a16="http://schemas.microsoft.com/office/drawing/2014/main" id="{81D646A7-397A-C382-2AED-E649B2CF5638}"/>
                </a:ext>
              </a:extLst>
            </p:cNvPr>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5970;p9">
              <a:extLst>
                <a:ext uri="{FF2B5EF4-FFF2-40B4-BE49-F238E27FC236}">
                  <a16:creationId xmlns:a16="http://schemas.microsoft.com/office/drawing/2014/main" id="{74DA0073-465D-EF49-924B-CAA2BBA93189}"/>
                </a:ext>
              </a:extLst>
            </p:cNvPr>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5971;p9">
              <a:extLst>
                <a:ext uri="{FF2B5EF4-FFF2-40B4-BE49-F238E27FC236}">
                  <a16:creationId xmlns:a16="http://schemas.microsoft.com/office/drawing/2014/main" id="{5BC4ABD4-DC5D-4344-0DAA-A6763CCF6DC5}"/>
                </a:ext>
              </a:extLst>
            </p:cNvPr>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5972;p9">
              <a:extLst>
                <a:ext uri="{FF2B5EF4-FFF2-40B4-BE49-F238E27FC236}">
                  <a16:creationId xmlns:a16="http://schemas.microsoft.com/office/drawing/2014/main" id="{25453F46-EC4F-8A55-EB40-8DF8CA04164B}"/>
                </a:ext>
              </a:extLst>
            </p:cNvPr>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5973;p9">
              <a:extLst>
                <a:ext uri="{FF2B5EF4-FFF2-40B4-BE49-F238E27FC236}">
                  <a16:creationId xmlns:a16="http://schemas.microsoft.com/office/drawing/2014/main" id="{84F404D7-560F-CF08-60C2-9C2FB9FDBF6C}"/>
                </a:ext>
              </a:extLst>
            </p:cNvPr>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5974;p9">
              <a:extLst>
                <a:ext uri="{FF2B5EF4-FFF2-40B4-BE49-F238E27FC236}">
                  <a16:creationId xmlns:a16="http://schemas.microsoft.com/office/drawing/2014/main" id="{57824FE9-71F5-ECE5-507C-83E5699D0D70}"/>
                </a:ext>
              </a:extLst>
            </p:cNvPr>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5975;p9">
              <a:extLst>
                <a:ext uri="{FF2B5EF4-FFF2-40B4-BE49-F238E27FC236}">
                  <a16:creationId xmlns:a16="http://schemas.microsoft.com/office/drawing/2014/main" id="{7B09B3CB-D15B-06B6-D140-60C81C8C1102}"/>
                </a:ext>
              </a:extLst>
            </p:cNvPr>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5976;p9">
              <a:extLst>
                <a:ext uri="{FF2B5EF4-FFF2-40B4-BE49-F238E27FC236}">
                  <a16:creationId xmlns:a16="http://schemas.microsoft.com/office/drawing/2014/main" id="{C82569B7-0AFA-030C-E1D7-14553583AD35}"/>
                </a:ext>
              </a:extLst>
            </p:cNvPr>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5977;p9">
              <a:extLst>
                <a:ext uri="{FF2B5EF4-FFF2-40B4-BE49-F238E27FC236}">
                  <a16:creationId xmlns:a16="http://schemas.microsoft.com/office/drawing/2014/main" id="{93823486-8F86-A5C9-D5B2-C78A329AF774}"/>
                </a:ext>
              </a:extLst>
            </p:cNvPr>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5978;p9">
              <a:extLst>
                <a:ext uri="{FF2B5EF4-FFF2-40B4-BE49-F238E27FC236}">
                  <a16:creationId xmlns:a16="http://schemas.microsoft.com/office/drawing/2014/main" id="{74BDC9A3-7D4F-7DF1-C7B4-C8D75BD8DA7C}"/>
                </a:ext>
              </a:extLst>
            </p:cNvPr>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5979;p9">
              <a:extLst>
                <a:ext uri="{FF2B5EF4-FFF2-40B4-BE49-F238E27FC236}">
                  <a16:creationId xmlns:a16="http://schemas.microsoft.com/office/drawing/2014/main" id="{E89CBD1D-7355-6FBD-5355-EC815DDE016D}"/>
                </a:ext>
              </a:extLst>
            </p:cNvPr>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5980;p9">
              <a:extLst>
                <a:ext uri="{FF2B5EF4-FFF2-40B4-BE49-F238E27FC236}">
                  <a16:creationId xmlns:a16="http://schemas.microsoft.com/office/drawing/2014/main" id="{3DF720BD-2E84-B77E-F7EB-2BEB640EF72E}"/>
                </a:ext>
              </a:extLst>
            </p:cNvPr>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5981;p9">
              <a:extLst>
                <a:ext uri="{FF2B5EF4-FFF2-40B4-BE49-F238E27FC236}">
                  <a16:creationId xmlns:a16="http://schemas.microsoft.com/office/drawing/2014/main" id="{707E3BBA-5C67-EDA5-2FF6-553280E6B9D8}"/>
                </a:ext>
              </a:extLst>
            </p:cNvPr>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5982;p9">
              <a:extLst>
                <a:ext uri="{FF2B5EF4-FFF2-40B4-BE49-F238E27FC236}">
                  <a16:creationId xmlns:a16="http://schemas.microsoft.com/office/drawing/2014/main" id="{180B3BF7-17A0-4D29-3BEF-E15450E16B37}"/>
                </a:ext>
              </a:extLst>
            </p:cNvPr>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5983;p9">
              <a:extLst>
                <a:ext uri="{FF2B5EF4-FFF2-40B4-BE49-F238E27FC236}">
                  <a16:creationId xmlns:a16="http://schemas.microsoft.com/office/drawing/2014/main" id="{0EE4AF85-B926-5CBC-BD11-6996301B02D3}"/>
                </a:ext>
              </a:extLst>
            </p:cNvPr>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5984;p9">
              <a:extLst>
                <a:ext uri="{FF2B5EF4-FFF2-40B4-BE49-F238E27FC236}">
                  <a16:creationId xmlns:a16="http://schemas.microsoft.com/office/drawing/2014/main" id="{92B1D38E-ACCB-FA10-2496-C192F7D596C9}"/>
                </a:ext>
              </a:extLst>
            </p:cNvPr>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5985;p9">
              <a:extLst>
                <a:ext uri="{FF2B5EF4-FFF2-40B4-BE49-F238E27FC236}">
                  <a16:creationId xmlns:a16="http://schemas.microsoft.com/office/drawing/2014/main" id="{4D660872-9817-47D1-AC57-A7EAF2243F60}"/>
                </a:ext>
              </a:extLst>
            </p:cNvPr>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5986;p9">
              <a:extLst>
                <a:ext uri="{FF2B5EF4-FFF2-40B4-BE49-F238E27FC236}">
                  <a16:creationId xmlns:a16="http://schemas.microsoft.com/office/drawing/2014/main" id="{4C1A59D3-FC3B-4A4A-D9A1-C8F65E94FF4E}"/>
                </a:ext>
              </a:extLst>
            </p:cNvPr>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5987;p9">
              <a:extLst>
                <a:ext uri="{FF2B5EF4-FFF2-40B4-BE49-F238E27FC236}">
                  <a16:creationId xmlns:a16="http://schemas.microsoft.com/office/drawing/2014/main" id="{02D841D7-A8EA-A3B4-E92D-304BC72388E4}"/>
                </a:ext>
              </a:extLst>
            </p:cNvPr>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5988;p9">
              <a:extLst>
                <a:ext uri="{FF2B5EF4-FFF2-40B4-BE49-F238E27FC236}">
                  <a16:creationId xmlns:a16="http://schemas.microsoft.com/office/drawing/2014/main" id="{24B74C55-7A14-C10F-0635-61A64843F3F1}"/>
                </a:ext>
              </a:extLst>
            </p:cNvPr>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5989;p9">
              <a:extLst>
                <a:ext uri="{FF2B5EF4-FFF2-40B4-BE49-F238E27FC236}">
                  <a16:creationId xmlns:a16="http://schemas.microsoft.com/office/drawing/2014/main" id="{F3759176-1A5E-D5EE-25AD-BFC77C84BC0F}"/>
                </a:ext>
              </a:extLst>
            </p:cNvPr>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5990;p9">
              <a:extLst>
                <a:ext uri="{FF2B5EF4-FFF2-40B4-BE49-F238E27FC236}">
                  <a16:creationId xmlns:a16="http://schemas.microsoft.com/office/drawing/2014/main" id="{A4733417-0ED4-0F8D-A47F-48E8D70EABC5}"/>
                </a:ext>
              </a:extLst>
            </p:cNvPr>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5991;p9">
              <a:extLst>
                <a:ext uri="{FF2B5EF4-FFF2-40B4-BE49-F238E27FC236}">
                  <a16:creationId xmlns:a16="http://schemas.microsoft.com/office/drawing/2014/main" id="{2A0ECDD1-AE91-7DEA-9785-5F4037CB55DB}"/>
                </a:ext>
              </a:extLst>
            </p:cNvPr>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5992;p9">
              <a:extLst>
                <a:ext uri="{FF2B5EF4-FFF2-40B4-BE49-F238E27FC236}">
                  <a16:creationId xmlns:a16="http://schemas.microsoft.com/office/drawing/2014/main" id="{4F864E86-61BB-A8E7-80DE-C9CA2D4DB661}"/>
                </a:ext>
              </a:extLst>
            </p:cNvPr>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5993;p9">
              <a:extLst>
                <a:ext uri="{FF2B5EF4-FFF2-40B4-BE49-F238E27FC236}">
                  <a16:creationId xmlns:a16="http://schemas.microsoft.com/office/drawing/2014/main" id="{3D2E184F-6698-AB3A-92C8-473D024D45BB}"/>
                </a:ext>
              </a:extLst>
            </p:cNvPr>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5994;p9">
              <a:extLst>
                <a:ext uri="{FF2B5EF4-FFF2-40B4-BE49-F238E27FC236}">
                  <a16:creationId xmlns:a16="http://schemas.microsoft.com/office/drawing/2014/main" id="{F778D71D-FAF2-EBDC-A59A-CE597BA99885}"/>
                </a:ext>
              </a:extLst>
            </p:cNvPr>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5995;p9">
              <a:extLst>
                <a:ext uri="{FF2B5EF4-FFF2-40B4-BE49-F238E27FC236}">
                  <a16:creationId xmlns:a16="http://schemas.microsoft.com/office/drawing/2014/main" id="{35BBEA43-EA10-A410-2469-E0F9424B7DCC}"/>
                </a:ext>
              </a:extLst>
            </p:cNvPr>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5996;p9">
              <a:extLst>
                <a:ext uri="{FF2B5EF4-FFF2-40B4-BE49-F238E27FC236}">
                  <a16:creationId xmlns:a16="http://schemas.microsoft.com/office/drawing/2014/main" id="{BC1CE641-B20B-5FA7-433C-465D23A8D79A}"/>
                </a:ext>
              </a:extLst>
            </p:cNvPr>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5997;p9">
              <a:extLst>
                <a:ext uri="{FF2B5EF4-FFF2-40B4-BE49-F238E27FC236}">
                  <a16:creationId xmlns:a16="http://schemas.microsoft.com/office/drawing/2014/main" id="{8DF146C6-55A6-CC88-258C-CC0E11809173}"/>
                </a:ext>
              </a:extLst>
            </p:cNvPr>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5998;p9">
              <a:extLst>
                <a:ext uri="{FF2B5EF4-FFF2-40B4-BE49-F238E27FC236}">
                  <a16:creationId xmlns:a16="http://schemas.microsoft.com/office/drawing/2014/main" id="{6A30E1D7-782C-77DA-DCB9-AB1499DC9F11}"/>
                </a:ext>
              </a:extLst>
            </p:cNvPr>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5999;p9">
              <a:extLst>
                <a:ext uri="{FF2B5EF4-FFF2-40B4-BE49-F238E27FC236}">
                  <a16:creationId xmlns:a16="http://schemas.microsoft.com/office/drawing/2014/main" id="{E006026C-A5DD-DCBF-BE76-0E0F1554AD08}"/>
                </a:ext>
              </a:extLst>
            </p:cNvPr>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6000;p9">
              <a:extLst>
                <a:ext uri="{FF2B5EF4-FFF2-40B4-BE49-F238E27FC236}">
                  <a16:creationId xmlns:a16="http://schemas.microsoft.com/office/drawing/2014/main" id="{41B81C85-9FA7-5F77-B952-9F4C6FC9708F}"/>
                </a:ext>
              </a:extLst>
            </p:cNvPr>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6001;p9">
              <a:extLst>
                <a:ext uri="{FF2B5EF4-FFF2-40B4-BE49-F238E27FC236}">
                  <a16:creationId xmlns:a16="http://schemas.microsoft.com/office/drawing/2014/main" id="{F327B825-3AB4-2DF5-4361-22D544ADE75E}"/>
                </a:ext>
              </a:extLst>
            </p:cNvPr>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6002;p9">
              <a:extLst>
                <a:ext uri="{FF2B5EF4-FFF2-40B4-BE49-F238E27FC236}">
                  <a16:creationId xmlns:a16="http://schemas.microsoft.com/office/drawing/2014/main" id="{64C46731-558F-BB76-2F93-22D5D1E415D8}"/>
                </a:ext>
              </a:extLst>
            </p:cNvPr>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6003;p9">
              <a:extLst>
                <a:ext uri="{FF2B5EF4-FFF2-40B4-BE49-F238E27FC236}">
                  <a16:creationId xmlns:a16="http://schemas.microsoft.com/office/drawing/2014/main" id="{E007E12E-7548-A000-C3A5-C25962597A0A}"/>
                </a:ext>
              </a:extLst>
            </p:cNvPr>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6004;p9">
              <a:extLst>
                <a:ext uri="{FF2B5EF4-FFF2-40B4-BE49-F238E27FC236}">
                  <a16:creationId xmlns:a16="http://schemas.microsoft.com/office/drawing/2014/main" id="{CB4C2AE5-B19F-22F9-3A2D-3525AA250419}"/>
                </a:ext>
              </a:extLst>
            </p:cNvPr>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6005;p9">
              <a:extLst>
                <a:ext uri="{FF2B5EF4-FFF2-40B4-BE49-F238E27FC236}">
                  <a16:creationId xmlns:a16="http://schemas.microsoft.com/office/drawing/2014/main" id="{392F498B-919D-6EE9-59C4-B637EB1BD55F}"/>
                </a:ext>
              </a:extLst>
            </p:cNvPr>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6006;p9">
              <a:extLst>
                <a:ext uri="{FF2B5EF4-FFF2-40B4-BE49-F238E27FC236}">
                  <a16:creationId xmlns:a16="http://schemas.microsoft.com/office/drawing/2014/main" id="{25E8F4B9-A8F0-AF4E-64D0-60B83B48A7EE}"/>
                </a:ext>
              </a:extLst>
            </p:cNvPr>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6007;p9">
              <a:extLst>
                <a:ext uri="{FF2B5EF4-FFF2-40B4-BE49-F238E27FC236}">
                  <a16:creationId xmlns:a16="http://schemas.microsoft.com/office/drawing/2014/main" id="{B4C7C014-1B70-CD6D-16A7-BD2F2FEE11C3}"/>
                </a:ext>
              </a:extLst>
            </p:cNvPr>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6008;p9">
              <a:extLst>
                <a:ext uri="{FF2B5EF4-FFF2-40B4-BE49-F238E27FC236}">
                  <a16:creationId xmlns:a16="http://schemas.microsoft.com/office/drawing/2014/main" id="{09EFA2FE-349E-A71E-F50F-31753D59EBEA}"/>
                </a:ext>
              </a:extLst>
            </p:cNvPr>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6009;p9">
              <a:extLst>
                <a:ext uri="{FF2B5EF4-FFF2-40B4-BE49-F238E27FC236}">
                  <a16:creationId xmlns:a16="http://schemas.microsoft.com/office/drawing/2014/main" id="{9DF0F211-7B99-A805-42A7-E851BE2E48BE}"/>
                </a:ext>
              </a:extLst>
            </p:cNvPr>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6010;p9">
              <a:extLst>
                <a:ext uri="{FF2B5EF4-FFF2-40B4-BE49-F238E27FC236}">
                  <a16:creationId xmlns:a16="http://schemas.microsoft.com/office/drawing/2014/main" id="{78473969-A864-0329-BD4D-5C28C7959AD0}"/>
                </a:ext>
              </a:extLst>
            </p:cNvPr>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6011;p9">
              <a:extLst>
                <a:ext uri="{FF2B5EF4-FFF2-40B4-BE49-F238E27FC236}">
                  <a16:creationId xmlns:a16="http://schemas.microsoft.com/office/drawing/2014/main" id="{55139FD5-7FC3-419F-C1D5-43BCF69F5D06}"/>
                </a:ext>
              </a:extLst>
            </p:cNvPr>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6012;p9">
              <a:extLst>
                <a:ext uri="{FF2B5EF4-FFF2-40B4-BE49-F238E27FC236}">
                  <a16:creationId xmlns:a16="http://schemas.microsoft.com/office/drawing/2014/main" id="{05A900FE-3ED8-82D6-934D-587E07593F71}"/>
                </a:ext>
              </a:extLst>
            </p:cNvPr>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6013;p9">
              <a:extLst>
                <a:ext uri="{FF2B5EF4-FFF2-40B4-BE49-F238E27FC236}">
                  <a16:creationId xmlns:a16="http://schemas.microsoft.com/office/drawing/2014/main" id="{191356ED-6B67-AF6D-E493-516F61B002C8}"/>
                </a:ext>
              </a:extLst>
            </p:cNvPr>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6014;p9">
              <a:extLst>
                <a:ext uri="{FF2B5EF4-FFF2-40B4-BE49-F238E27FC236}">
                  <a16:creationId xmlns:a16="http://schemas.microsoft.com/office/drawing/2014/main" id="{5D2F635D-F83E-3695-1C88-ED9CF5617CFB}"/>
                </a:ext>
              </a:extLst>
            </p:cNvPr>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6015;p9">
              <a:extLst>
                <a:ext uri="{FF2B5EF4-FFF2-40B4-BE49-F238E27FC236}">
                  <a16:creationId xmlns:a16="http://schemas.microsoft.com/office/drawing/2014/main" id="{C960DFB2-EB8D-246E-025F-3DEF1F73B1AC}"/>
                </a:ext>
              </a:extLst>
            </p:cNvPr>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6016;p9">
              <a:extLst>
                <a:ext uri="{FF2B5EF4-FFF2-40B4-BE49-F238E27FC236}">
                  <a16:creationId xmlns:a16="http://schemas.microsoft.com/office/drawing/2014/main" id="{4CBEB450-64FE-D18E-F3C4-D2223D017273}"/>
                </a:ext>
              </a:extLst>
            </p:cNvPr>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6017;p9">
              <a:extLst>
                <a:ext uri="{FF2B5EF4-FFF2-40B4-BE49-F238E27FC236}">
                  <a16:creationId xmlns:a16="http://schemas.microsoft.com/office/drawing/2014/main" id="{24CCB8E4-EA38-6EAC-94BE-39562B353948}"/>
                </a:ext>
              </a:extLst>
            </p:cNvPr>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6018;p9">
              <a:extLst>
                <a:ext uri="{FF2B5EF4-FFF2-40B4-BE49-F238E27FC236}">
                  <a16:creationId xmlns:a16="http://schemas.microsoft.com/office/drawing/2014/main" id="{4DD144CB-2F7B-8523-ACCE-C10D823D8AF9}"/>
                </a:ext>
              </a:extLst>
            </p:cNvPr>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6019;p9">
              <a:extLst>
                <a:ext uri="{FF2B5EF4-FFF2-40B4-BE49-F238E27FC236}">
                  <a16:creationId xmlns:a16="http://schemas.microsoft.com/office/drawing/2014/main" id="{B9855EB5-A07B-8363-6634-B839BA3A0BEF}"/>
                </a:ext>
              </a:extLst>
            </p:cNvPr>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6020;p9">
              <a:extLst>
                <a:ext uri="{FF2B5EF4-FFF2-40B4-BE49-F238E27FC236}">
                  <a16:creationId xmlns:a16="http://schemas.microsoft.com/office/drawing/2014/main" id="{C6AC7A8C-168C-BD17-7BB5-777303690062}"/>
                </a:ext>
              </a:extLst>
            </p:cNvPr>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6021;p9">
              <a:extLst>
                <a:ext uri="{FF2B5EF4-FFF2-40B4-BE49-F238E27FC236}">
                  <a16:creationId xmlns:a16="http://schemas.microsoft.com/office/drawing/2014/main" id="{0126C72B-2046-3F76-F9BF-32BA318CBE1D}"/>
                </a:ext>
              </a:extLst>
            </p:cNvPr>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6022;p9">
              <a:extLst>
                <a:ext uri="{FF2B5EF4-FFF2-40B4-BE49-F238E27FC236}">
                  <a16:creationId xmlns:a16="http://schemas.microsoft.com/office/drawing/2014/main" id="{D131355C-5C18-4B34-5358-35EFE3D8EC68}"/>
                </a:ext>
              </a:extLst>
            </p:cNvPr>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6023;p9">
              <a:extLst>
                <a:ext uri="{FF2B5EF4-FFF2-40B4-BE49-F238E27FC236}">
                  <a16:creationId xmlns:a16="http://schemas.microsoft.com/office/drawing/2014/main" id="{9960691E-8301-1009-6E56-B952D3DAB49B}"/>
                </a:ext>
              </a:extLst>
            </p:cNvPr>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6024;p9">
              <a:extLst>
                <a:ext uri="{FF2B5EF4-FFF2-40B4-BE49-F238E27FC236}">
                  <a16:creationId xmlns:a16="http://schemas.microsoft.com/office/drawing/2014/main" id="{A99CD84E-EC8C-A601-490F-CB1055DF6DD2}"/>
                </a:ext>
              </a:extLst>
            </p:cNvPr>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6025;p9">
              <a:extLst>
                <a:ext uri="{FF2B5EF4-FFF2-40B4-BE49-F238E27FC236}">
                  <a16:creationId xmlns:a16="http://schemas.microsoft.com/office/drawing/2014/main" id="{729A9F04-E96D-48E2-2973-8855144A828D}"/>
                </a:ext>
              </a:extLst>
            </p:cNvPr>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6026;p9">
              <a:extLst>
                <a:ext uri="{FF2B5EF4-FFF2-40B4-BE49-F238E27FC236}">
                  <a16:creationId xmlns:a16="http://schemas.microsoft.com/office/drawing/2014/main" id="{9C0D9EAF-25BC-7F8C-27D9-225B0A23F5BA}"/>
                </a:ext>
              </a:extLst>
            </p:cNvPr>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6027;p9">
              <a:extLst>
                <a:ext uri="{FF2B5EF4-FFF2-40B4-BE49-F238E27FC236}">
                  <a16:creationId xmlns:a16="http://schemas.microsoft.com/office/drawing/2014/main" id="{6F2BD61A-47E0-F891-DA39-80A09B2269B2}"/>
                </a:ext>
              </a:extLst>
            </p:cNvPr>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6028;p9">
              <a:extLst>
                <a:ext uri="{FF2B5EF4-FFF2-40B4-BE49-F238E27FC236}">
                  <a16:creationId xmlns:a16="http://schemas.microsoft.com/office/drawing/2014/main" id="{45DD8F8E-CC92-F291-5BB4-C4F30F91422F}"/>
                </a:ext>
              </a:extLst>
            </p:cNvPr>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6029;p9">
              <a:extLst>
                <a:ext uri="{FF2B5EF4-FFF2-40B4-BE49-F238E27FC236}">
                  <a16:creationId xmlns:a16="http://schemas.microsoft.com/office/drawing/2014/main" id="{F75EAECA-A69E-391C-E709-0E392FFC86F3}"/>
                </a:ext>
              </a:extLst>
            </p:cNvPr>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6030;p9">
              <a:extLst>
                <a:ext uri="{FF2B5EF4-FFF2-40B4-BE49-F238E27FC236}">
                  <a16:creationId xmlns:a16="http://schemas.microsoft.com/office/drawing/2014/main" id="{63B54D84-B7A1-31AA-8A8C-96988F85F577}"/>
                </a:ext>
              </a:extLst>
            </p:cNvPr>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6031;p9">
              <a:extLst>
                <a:ext uri="{FF2B5EF4-FFF2-40B4-BE49-F238E27FC236}">
                  <a16:creationId xmlns:a16="http://schemas.microsoft.com/office/drawing/2014/main" id="{8A3044E3-EE7F-E204-78D9-D1DE1E518B9B}"/>
                </a:ext>
              </a:extLst>
            </p:cNvPr>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6032;p9">
              <a:extLst>
                <a:ext uri="{FF2B5EF4-FFF2-40B4-BE49-F238E27FC236}">
                  <a16:creationId xmlns:a16="http://schemas.microsoft.com/office/drawing/2014/main" id="{169CEBCC-D8F8-A75D-05A8-ABB4D48D974B}"/>
                </a:ext>
              </a:extLst>
            </p:cNvPr>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6033;p9">
              <a:extLst>
                <a:ext uri="{FF2B5EF4-FFF2-40B4-BE49-F238E27FC236}">
                  <a16:creationId xmlns:a16="http://schemas.microsoft.com/office/drawing/2014/main" id="{0B8D3744-9B08-02AA-7F57-DB37BF46AADE}"/>
                </a:ext>
              </a:extLst>
            </p:cNvPr>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6034;p9">
              <a:extLst>
                <a:ext uri="{FF2B5EF4-FFF2-40B4-BE49-F238E27FC236}">
                  <a16:creationId xmlns:a16="http://schemas.microsoft.com/office/drawing/2014/main" id="{1E91F6AA-F276-1A46-EDDD-987A8C9CFA12}"/>
                </a:ext>
              </a:extLst>
            </p:cNvPr>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6035;p9">
              <a:extLst>
                <a:ext uri="{FF2B5EF4-FFF2-40B4-BE49-F238E27FC236}">
                  <a16:creationId xmlns:a16="http://schemas.microsoft.com/office/drawing/2014/main" id="{C63E389D-7A48-DE12-DC55-0099D97C9857}"/>
                </a:ext>
              </a:extLst>
            </p:cNvPr>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6036;p9">
              <a:extLst>
                <a:ext uri="{FF2B5EF4-FFF2-40B4-BE49-F238E27FC236}">
                  <a16:creationId xmlns:a16="http://schemas.microsoft.com/office/drawing/2014/main" id="{E3550C7F-2D0B-283E-C86B-5FEF161F76B4}"/>
                </a:ext>
              </a:extLst>
            </p:cNvPr>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6037;p9">
              <a:extLst>
                <a:ext uri="{FF2B5EF4-FFF2-40B4-BE49-F238E27FC236}">
                  <a16:creationId xmlns:a16="http://schemas.microsoft.com/office/drawing/2014/main" id="{E5D867B5-393B-3A71-2D29-02F6B5A421CA}"/>
                </a:ext>
              </a:extLst>
            </p:cNvPr>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6038;p9">
              <a:extLst>
                <a:ext uri="{FF2B5EF4-FFF2-40B4-BE49-F238E27FC236}">
                  <a16:creationId xmlns:a16="http://schemas.microsoft.com/office/drawing/2014/main" id="{42CE158B-0FF3-51B7-6685-968FA3997DDB}"/>
                </a:ext>
              </a:extLst>
            </p:cNvPr>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6039;p9">
              <a:extLst>
                <a:ext uri="{FF2B5EF4-FFF2-40B4-BE49-F238E27FC236}">
                  <a16:creationId xmlns:a16="http://schemas.microsoft.com/office/drawing/2014/main" id="{4445B87A-928F-F86D-BAB7-02733017EFA4}"/>
                </a:ext>
              </a:extLst>
            </p:cNvPr>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6040;p9">
              <a:extLst>
                <a:ext uri="{FF2B5EF4-FFF2-40B4-BE49-F238E27FC236}">
                  <a16:creationId xmlns:a16="http://schemas.microsoft.com/office/drawing/2014/main" id="{BA358E95-14B4-AF73-BDCF-AEFC92629BEC}"/>
                </a:ext>
              </a:extLst>
            </p:cNvPr>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6041;p9">
              <a:extLst>
                <a:ext uri="{FF2B5EF4-FFF2-40B4-BE49-F238E27FC236}">
                  <a16:creationId xmlns:a16="http://schemas.microsoft.com/office/drawing/2014/main" id="{B5CA1A6C-756E-6739-0E13-7F2E2EA3A93F}"/>
                </a:ext>
              </a:extLst>
            </p:cNvPr>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6042;p9">
              <a:extLst>
                <a:ext uri="{FF2B5EF4-FFF2-40B4-BE49-F238E27FC236}">
                  <a16:creationId xmlns:a16="http://schemas.microsoft.com/office/drawing/2014/main" id="{3F4EB48A-B5E9-E69E-A11C-1BDCA0F0A8C9}"/>
                </a:ext>
              </a:extLst>
            </p:cNvPr>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6043;p9">
              <a:extLst>
                <a:ext uri="{FF2B5EF4-FFF2-40B4-BE49-F238E27FC236}">
                  <a16:creationId xmlns:a16="http://schemas.microsoft.com/office/drawing/2014/main" id="{071280E1-FE8A-1730-5906-EB6F1E18C0E8}"/>
                </a:ext>
              </a:extLst>
            </p:cNvPr>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6044;p9">
              <a:extLst>
                <a:ext uri="{FF2B5EF4-FFF2-40B4-BE49-F238E27FC236}">
                  <a16:creationId xmlns:a16="http://schemas.microsoft.com/office/drawing/2014/main" id="{36C49BA5-915A-9C91-FD15-399F35A7FA6A}"/>
                </a:ext>
              </a:extLst>
            </p:cNvPr>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6045;p9">
              <a:extLst>
                <a:ext uri="{FF2B5EF4-FFF2-40B4-BE49-F238E27FC236}">
                  <a16:creationId xmlns:a16="http://schemas.microsoft.com/office/drawing/2014/main" id="{FD23255A-5AF6-715D-0EAF-C096F5CDA745}"/>
                </a:ext>
              </a:extLst>
            </p:cNvPr>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6046;p9">
              <a:extLst>
                <a:ext uri="{FF2B5EF4-FFF2-40B4-BE49-F238E27FC236}">
                  <a16:creationId xmlns:a16="http://schemas.microsoft.com/office/drawing/2014/main" id="{83F02499-67D8-C174-D956-2D478AE53836}"/>
                </a:ext>
              </a:extLst>
            </p:cNvPr>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6047;p9">
              <a:extLst>
                <a:ext uri="{FF2B5EF4-FFF2-40B4-BE49-F238E27FC236}">
                  <a16:creationId xmlns:a16="http://schemas.microsoft.com/office/drawing/2014/main" id="{85CAF610-BA72-4EB4-2F81-520AA24A4064}"/>
                </a:ext>
              </a:extLst>
            </p:cNvPr>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6048;p9">
              <a:extLst>
                <a:ext uri="{FF2B5EF4-FFF2-40B4-BE49-F238E27FC236}">
                  <a16:creationId xmlns:a16="http://schemas.microsoft.com/office/drawing/2014/main" id="{4C507242-9F23-98A0-A3E8-7B73F3D510D5}"/>
                </a:ext>
              </a:extLst>
            </p:cNvPr>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6049;p9">
              <a:extLst>
                <a:ext uri="{FF2B5EF4-FFF2-40B4-BE49-F238E27FC236}">
                  <a16:creationId xmlns:a16="http://schemas.microsoft.com/office/drawing/2014/main" id="{71B0C955-A1B0-6CF0-DB7B-A2623CB468BD}"/>
                </a:ext>
              </a:extLst>
            </p:cNvPr>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6050;p9">
              <a:extLst>
                <a:ext uri="{FF2B5EF4-FFF2-40B4-BE49-F238E27FC236}">
                  <a16:creationId xmlns:a16="http://schemas.microsoft.com/office/drawing/2014/main" id="{EBE88B36-EB96-8767-44D6-C34425CAF8A4}"/>
                </a:ext>
              </a:extLst>
            </p:cNvPr>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6051;p9">
              <a:extLst>
                <a:ext uri="{FF2B5EF4-FFF2-40B4-BE49-F238E27FC236}">
                  <a16:creationId xmlns:a16="http://schemas.microsoft.com/office/drawing/2014/main" id="{7CE245F7-A5BF-C933-12A7-B2F1214F305F}"/>
                </a:ext>
              </a:extLst>
            </p:cNvPr>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6052;p9">
              <a:extLst>
                <a:ext uri="{FF2B5EF4-FFF2-40B4-BE49-F238E27FC236}">
                  <a16:creationId xmlns:a16="http://schemas.microsoft.com/office/drawing/2014/main" id="{DF6E263B-1C72-62E9-38CC-2DEC88A47185}"/>
                </a:ext>
              </a:extLst>
            </p:cNvPr>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6053;p9">
              <a:extLst>
                <a:ext uri="{FF2B5EF4-FFF2-40B4-BE49-F238E27FC236}">
                  <a16:creationId xmlns:a16="http://schemas.microsoft.com/office/drawing/2014/main" id="{BA7A909F-9C0E-4DC4-CC66-32426140518F}"/>
                </a:ext>
              </a:extLst>
            </p:cNvPr>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6054;p9">
              <a:extLst>
                <a:ext uri="{FF2B5EF4-FFF2-40B4-BE49-F238E27FC236}">
                  <a16:creationId xmlns:a16="http://schemas.microsoft.com/office/drawing/2014/main" id="{081A6EE6-2BC4-364D-7598-CE2E369CFFE3}"/>
                </a:ext>
              </a:extLst>
            </p:cNvPr>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6055;p9">
              <a:extLst>
                <a:ext uri="{FF2B5EF4-FFF2-40B4-BE49-F238E27FC236}">
                  <a16:creationId xmlns:a16="http://schemas.microsoft.com/office/drawing/2014/main" id="{FE770638-9076-2B40-D7C8-78CCED063427}"/>
                </a:ext>
              </a:extLst>
            </p:cNvPr>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6056;p9">
              <a:extLst>
                <a:ext uri="{FF2B5EF4-FFF2-40B4-BE49-F238E27FC236}">
                  <a16:creationId xmlns:a16="http://schemas.microsoft.com/office/drawing/2014/main" id="{9EB3F8B4-6862-60D2-1DD8-00E9952DB785}"/>
                </a:ext>
              </a:extLst>
            </p:cNvPr>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6057;p9">
              <a:extLst>
                <a:ext uri="{FF2B5EF4-FFF2-40B4-BE49-F238E27FC236}">
                  <a16:creationId xmlns:a16="http://schemas.microsoft.com/office/drawing/2014/main" id="{E823B240-7F63-BD26-61A9-A6C6AA1319F5}"/>
                </a:ext>
              </a:extLst>
            </p:cNvPr>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6058;p9">
              <a:extLst>
                <a:ext uri="{FF2B5EF4-FFF2-40B4-BE49-F238E27FC236}">
                  <a16:creationId xmlns:a16="http://schemas.microsoft.com/office/drawing/2014/main" id="{9B0E3627-4470-811F-344E-D75132DF14A6}"/>
                </a:ext>
              </a:extLst>
            </p:cNvPr>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6059;p9">
              <a:extLst>
                <a:ext uri="{FF2B5EF4-FFF2-40B4-BE49-F238E27FC236}">
                  <a16:creationId xmlns:a16="http://schemas.microsoft.com/office/drawing/2014/main" id="{B3B56D67-53C5-EF25-D89C-F17F0AD0174A}"/>
                </a:ext>
              </a:extLst>
            </p:cNvPr>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6060;p9">
              <a:extLst>
                <a:ext uri="{FF2B5EF4-FFF2-40B4-BE49-F238E27FC236}">
                  <a16:creationId xmlns:a16="http://schemas.microsoft.com/office/drawing/2014/main" id="{14CB9442-118A-43C2-B9A5-3A210A91017D}"/>
                </a:ext>
              </a:extLst>
            </p:cNvPr>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6061;p9">
              <a:extLst>
                <a:ext uri="{FF2B5EF4-FFF2-40B4-BE49-F238E27FC236}">
                  <a16:creationId xmlns:a16="http://schemas.microsoft.com/office/drawing/2014/main" id="{6CB67B30-019F-8E0C-EF20-9E46DB603F35}"/>
                </a:ext>
              </a:extLst>
            </p:cNvPr>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6062;p9">
              <a:extLst>
                <a:ext uri="{FF2B5EF4-FFF2-40B4-BE49-F238E27FC236}">
                  <a16:creationId xmlns:a16="http://schemas.microsoft.com/office/drawing/2014/main" id="{E8F0E698-9477-6FEC-905B-416C02793C4D}"/>
                </a:ext>
              </a:extLst>
            </p:cNvPr>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6063;p9">
              <a:extLst>
                <a:ext uri="{FF2B5EF4-FFF2-40B4-BE49-F238E27FC236}">
                  <a16:creationId xmlns:a16="http://schemas.microsoft.com/office/drawing/2014/main" id="{0F826426-5391-DF2C-31F1-2D9FED9D1BB9}"/>
                </a:ext>
              </a:extLst>
            </p:cNvPr>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6064;p9">
              <a:extLst>
                <a:ext uri="{FF2B5EF4-FFF2-40B4-BE49-F238E27FC236}">
                  <a16:creationId xmlns:a16="http://schemas.microsoft.com/office/drawing/2014/main" id="{50476A95-E52E-BA37-41CA-87E4CC92EC5F}"/>
                </a:ext>
              </a:extLst>
            </p:cNvPr>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6065;p9">
              <a:extLst>
                <a:ext uri="{FF2B5EF4-FFF2-40B4-BE49-F238E27FC236}">
                  <a16:creationId xmlns:a16="http://schemas.microsoft.com/office/drawing/2014/main" id="{C4846ED6-5870-F841-02C1-65396BE298C5}"/>
                </a:ext>
              </a:extLst>
            </p:cNvPr>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6066;p9">
              <a:extLst>
                <a:ext uri="{FF2B5EF4-FFF2-40B4-BE49-F238E27FC236}">
                  <a16:creationId xmlns:a16="http://schemas.microsoft.com/office/drawing/2014/main" id="{1B68175D-243E-6073-CE27-7493DA7A7279}"/>
                </a:ext>
              </a:extLst>
            </p:cNvPr>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6067;p9">
              <a:extLst>
                <a:ext uri="{FF2B5EF4-FFF2-40B4-BE49-F238E27FC236}">
                  <a16:creationId xmlns:a16="http://schemas.microsoft.com/office/drawing/2014/main" id="{30E1403A-33AD-924E-92B7-5776F7501213}"/>
                </a:ext>
              </a:extLst>
            </p:cNvPr>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6068;p9">
              <a:extLst>
                <a:ext uri="{FF2B5EF4-FFF2-40B4-BE49-F238E27FC236}">
                  <a16:creationId xmlns:a16="http://schemas.microsoft.com/office/drawing/2014/main" id="{EE7B8DB7-4C02-67F0-2A01-7FDC8B7CC809}"/>
                </a:ext>
              </a:extLst>
            </p:cNvPr>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6069;p9">
              <a:extLst>
                <a:ext uri="{FF2B5EF4-FFF2-40B4-BE49-F238E27FC236}">
                  <a16:creationId xmlns:a16="http://schemas.microsoft.com/office/drawing/2014/main" id="{75BDA504-7F5D-CD60-AD51-705C531E978A}"/>
                </a:ext>
              </a:extLst>
            </p:cNvPr>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6070;p9">
              <a:extLst>
                <a:ext uri="{FF2B5EF4-FFF2-40B4-BE49-F238E27FC236}">
                  <a16:creationId xmlns:a16="http://schemas.microsoft.com/office/drawing/2014/main" id="{A923ADEC-6A69-9755-0B4D-3102D573115B}"/>
                </a:ext>
              </a:extLst>
            </p:cNvPr>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6071;p9">
              <a:extLst>
                <a:ext uri="{FF2B5EF4-FFF2-40B4-BE49-F238E27FC236}">
                  <a16:creationId xmlns:a16="http://schemas.microsoft.com/office/drawing/2014/main" id="{378C18D0-E8D0-3065-91B0-5B470EF58D99}"/>
                </a:ext>
              </a:extLst>
            </p:cNvPr>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6072;p9">
              <a:extLst>
                <a:ext uri="{FF2B5EF4-FFF2-40B4-BE49-F238E27FC236}">
                  <a16:creationId xmlns:a16="http://schemas.microsoft.com/office/drawing/2014/main" id="{96BD1663-6C8B-718B-5C0C-B38DEFF79E36}"/>
                </a:ext>
              </a:extLst>
            </p:cNvPr>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6073;p9">
              <a:extLst>
                <a:ext uri="{FF2B5EF4-FFF2-40B4-BE49-F238E27FC236}">
                  <a16:creationId xmlns:a16="http://schemas.microsoft.com/office/drawing/2014/main" id="{B8EA4C57-1D43-CC8E-9634-4B88E4146503}"/>
                </a:ext>
              </a:extLst>
            </p:cNvPr>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6074;p9">
              <a:extLst>
                <a:ext uri="{FF2B5EF4-FFF2-40B4-BE49-F238E27FC236}">
                  <a16:creationId xmlns:a16="http://schemas.microsoft.com/office/drawing/2014/main" id="{A2E6F915-9244-39AD-8BB6-987677D68633}"/>
                </a:ext>
              </a:extLst>
            </p:cNvPr>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6075;p9">
              <a:extLst>
                <a:ext uri="{FF2B5EF4-FFF2-40B4-BE49-F238E27FC236}">
                  <a16:creationId xmlns:a16="http://schemas.microsoft.com/office/drawing/2014/main" id="{6BD5C39B-94BE-6E39-9544-8361C9A5E8BB}"/>
                </a:ext>
              </a:extLst>
            </p:cNvPr>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6076;p9">
              <a:extLst>
                <a:ext uri="{FF2B5EF4-FFF2-40B4-BE49-F238E27FC236}">
                  <a16:creationId xmlns:a16="http://schemas.microsoft.com/office/drawing/2014/main" id="{6924F8C6-3214-112B-FCFC-886B6C9894D9}"/>
                </a:ext>
              </a:extLst>
            </p:cNvPr>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6077;p9">
              <a:extLst>
                <a:ext uri="{FF2B5EF4-FFF2-40B4-BE49-F238E27FC236}">
                  <a16:creationId xmlns:a16="http://schemas.microsoft.com/office/drawing/2014/main" id="{38DD2B1D-EAAD-DD23-8FDA-328C9F83D197}"/>
                </a:ext>
              </a:extLst>
            </p:cNvPr>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6078;p9">
              <a:extLst>
                <a:ext uri="{FF2B5EF4-FFF2-40B4-BE49-F238E27FC236}">
                  <a16:creationId xmlns:a16="http://schemas.microsoft.com/office/drawing/2014/main" id="{FC77D755-3C52-C8C9-A63F-EC46208B0D1F}"/>
                </a:ext>
              </a:extLst>
            </p:cNvPr>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6079;p9">
              <a:extLst>
                <a:ext uri="{FF2B5EF4-FFF2-40B4-BE49-F238E27FC236}">
                  <a16:creationId xmlns:a16="http://schemas.microsoft.com/office/drawing/2014/main" id="{74A076E9-CB41-3156-2715-A3AF4AFC5C5C}"/>
                </a:ext>
              </a:extLst>
            </p:cNvPr>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6080;p9">
              <a:extLst>
                <a:ext uri="{FF2B5EF4-FFF2-40B4-BE49-F238E27FC236}">
                  <a16:creationId xmlns:a16="http://schemas.microsoft.com/office/drawing/2014/main" id="{5975DCFC-4568-AF5E-D0D4-12BD628BAABA}"/>
                </a:ext>
              </a:extLst>
            </p:cNvPr>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6081;p9">
              <a:extLst>
                <a:ext uri="{FF2B5EF4-FFF2-40B4-BE49-F238E27FC236}">
                  <a16:creationId xmlns:a16="http://schemas.microsoft.com/office/drawing/2014/main" id="{D68192C6-BFDA-F8AC-76F9-2633992A5654}"/>
                </a:ext>
              </a:extLst>
            </p:cNvPr>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6082;p9">
              <a:extLst>
                <a:ext uri="{FF2B5EF4-FFF2-40B4-BE49-F238E27FC236}">
                  <a16:creationId xmlns:a16="http://schemas.microsoft.com/office/drawing/2014/main" id="{9195FC1F-486F-277C-5015-EC3CEE1B2AA0}"/>
                </a:ext>
              </a:extLst>
            </p:cNvPr>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6083;p9">
              <a:extLst>
                <a:ext uri="{FF2B5EF4-FFF2-40B4-BE49-F238E27FC236}">
                  <a16:creationId xmlns:a16="http://schemas.microsoft.com/office/drawing/2014/main" id="{F84CDB51-878C-82D2-AAD6-D0D9E0B333B8}"/>
                </a:ext>
              </a:extLst>
            </p:cNvPr>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6084;p9">
              <a:extLst>
                <a:ext uri="{FF2B5EF4-FFF2-40B4-BE49-F238E27FC236}">
                  <a16:creationId xmlns:a16="http://schemas.microsoft.com/office/drawing/2014/main" id="{177E2C23-B9E8-9E27-80CF-F68360BE2489}"/>
                </a:ext>
              </a:extLst>
            </p:cNvPr>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6085;p9">
              <a:extLst>
                <a:ext uri="{FF2B5EF4-FFF2-40B4-BE49-F238E27FC236}">
                  <a16:creationId xmlns:a16="http://schemas.microsoft.com/office/drawing/2014/main" id="{77D246B8-F0C0-73E3-3D96-FE6CF795F48C}"/>
                </a:ext>
              </a:extLst>
            </p:cNvPr>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6086;p9">
              <a:extLst>
                <a:ext uri="{FF2B5EF4-FFF2-40B4-BE49-F238E27FC236}">
                  <a16:creationId xmlns:a16="http://schemas.microsoft.com/office/drawing/2014/main" id="{6EDF6AD2-B61D-FC03-B0A3-4A46C2C6CD00}"/>
                </a:ext>
              </a:extLst>
            </p:cNvPr>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6087;p9">
              <a:extLst>
                <a:ext uri="{FF2B5EF4-FFF2-40B4-BE49-F238E27FC236}">
                  <a16:creationId xmlns:a16="http://schemas.microsoft.com/office/drawing/2014/main" id="{8DACA81B-4697-7043-278F-F0355D419A99}"/>
                </a:ext>
              </a:extLst>
            </p:cNvPr>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6088;p9">
              <a:extLst>
                <a:ext uri="{FF2B5EF4-FFF2-40B4-BE49-F238E27FC236}">
                  <a16:creationId xmlns:a16="http://schemas.microsoft.com/office/drawing/2014/main" id="{D8DF2F69-91B0-1D98-DED0-8071C543E5BB}"/>
                </a:ext>
              </a:extLst>
            </p:cNvPr>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6089;p9">
              <a:extLst>
                <a:ext uri="{FF2B5EF4-FFF2-40B4-BE49-F238E27FC236}">
                  <a16:creationId xmlns:a16="http://schemas.microsoft.com/office/drawing/2014/main" id="{D8600971-5C2D-2F19-3365-3B4A491A2473}"/>
                </a:ext>
              </a:extLst>
            </p:cNvPr>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6090;p9">
              <a:extLst>
                <a:ext uri="{FF2B5EF4-FFF2-40B4-BE49-F238E27FC236}">
                  <a16:creationId xmlns:a16="http://schemas.microsoft.com/office/drawing/2014/main" id="{624A0D74-598E-1921-F01E-078B373F28FB}"/>
                </a:ext>
              </a:extLst>
            </p:cNvPr>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6091;p9">
              <a:extLst>
                <a:ext uri="{FF2B5EF4-FFF2-40B4-BE49-F238E27FC236}">
                  <a16:creationId xmlns:a16="http://schemas.microsoft.com/office/drawing/2014/main" id="{FF968B2F-583F-93AA-B73A-661C0C15B765}"/>
                </a:ext>
              </a:extLst>
            </p:cNvPr>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6092;p9">
              <a:extLst>
                <a:ext uri="{FF2B5EF4-FFF2-40B4-BE49-F238E27FC236}">
                  <a16:creationId xmlns:a16="http://schemas.microsoft.com/office/drawing/2014/main" id="{D408D665-0427-5F23-66FD-562117D117A9}"/>
                </a:ext>
              </a:extLst>
            </p:cNvPr>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6093;p9">
              <a:extLst>
                <a:ext uri="{FF2B5EF4-FFF2-40B4-BE49-F238E27FC236}">
                  <a16:creationId xmlns:a16="http://schemas.microsoft.com/office/drawing/2014/main" id="{79DC96A6-A4C5-3C1A-F5E3-4FF68B155541}"/>
                </a:ext>
              </a:extLst>
            </p:cNvPr>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6094;p9">
              <a:extLst>
                <a:ext uri="{FF2B5EF4-FFF2-40B4-BE49-F238E27FC236}">
                  <a16:creationId xmlns:a16="http://schemas.microsoft.com/office/drawing/2014/main" id="{E2191343-E8C4-13D3-16F8-44363286BE28}"/>
                </a:ext>
              </a:extLst>
            </p:cNvPr>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6095;p9">
              <a:extLst>
                <a:ext uri="{FF2B5EF4-FFF2-40B4-BE49-F238E27FC236}">
                  <a16:creationId xmlns:a16="http://schemas.microsoft.com/office/drawing/2014/main" id="{8973517C-FAC5-CF44-39C8-626D9466BBCA}"/>
                </a:ext>
              </a:extLst>
            </p:cNvPr>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6096;p9">
              <a:extLst>
                <a:ext uri="{FF2B5EF4-FFF2-40B4-BE49-F238E27FC236}">
                  <a16:creationId xmlns:a16="http://schemas.microsoft.com/office/drawing/2014/main" id="{F0F40E9C-C2B8-1CC6-4213-DCF8E4064590}"/>
                </a:ext>
              </a:extLst>
            </p:cNvPr>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6097;p9">
              <a:extLst>
                <a:ext uri="{FF2B5EF4-FFF2-40B4-BE49-F238E27FC236}">
                  <a16:creationId xmlns:a16="http://schemas.microsoft.com/office/drawing/2014/main" id="{C13BC983-A9E8-E3F9-04D7-803C55505E60}"/>
                </a:ext>
              </a:extLst>
            </p:cNvPr>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6098;p9">
              <a:extLst>
                <a:ext uri="{FF2B5EF4-FFF2-40B4-BE49-F238E27FC236}">
                  <a16:creationId xmlns:a16="http://schemas.microsoft.com/office/drawing/2014/main" id="{EB382056-E6B7-09AE-EBF2-721E47546FA7}"/>
                </a:ext>
              </a:extLst>
            </p:cNvPr>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6099;p9">
              <a:extLst>
                <a:ext uri="{FF2B5EF4-FFF2-40B4-BE49-F238E27FC236}">
                  <a16:creationId xmlns:a16="http://schemas.microsoft.com/office/drawing/2014/main" id="{54252CFB-6C06-4D3F-BE2C-200F9007A2AE}"/>
                </a:ext>
              </a:extLst>
            </p:cNvPr>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6100;p9">
              <a:extLst>
                <a:ext uri="{FF2B5EF4-FFF2-40B4-BE49-F238E27FC236}">
                  <a16:creationId xmlns:a16="http://schemas.microsoft.com/office/drawing/2014/main" id="{3311D178-DBEE-EE19-F9A9-DA809F569553}"/>
                </a:ext>
              </a:extLst>
            </p:cNvPr>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6101;p9">
              <a:extLst>
                <a:ext uri="{FF2B5EF4-FFF2-40B4-BE49-F238E27FC236}">
                  <a16:creationId xmlns:a16="http://schemas.microsoft.com/office/drawing/2014/main" id="{B008CDD8-EB87-5FB4-6D65-FCA5F1535967}"/>
                </a:ext>
              </a:extLst>
            </p:cNvPr>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6102;p9">
              <a:extLst>
                <a:ext uri="{FF2B5EF4-FFF2-40B4-BE49-F238E27FC236}">
                  <a16:creationId xmlns:a16="http://schemas.microsoft.com/office/drawing/2014/main" id="{40D1DBA0-57EA-5D90-158D-3C35CB36D372}"/>
                </a:ext>
              </a:extLst>
            </p:cNvPr>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6103;p9">
              <a:extLst>
                <a:ext uri="{FF2B5EF4-FFF2-40B4-BE49-F238E27FC236}">
                  <a16:creationId xmlns:a16="http://schemas.microsoft.com/office/drawing/2014/main" id="{7EC920B7-856D-4B4C-6207-37C12F69B996}"/>
                </a:ext>
              </a:extLst>
            </p:cNvPr>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6104;p9">
              <a:extLst>
                <a:ext uri="{FF2B5EF4-FFF2-40B4-BE49-F238E27FC236}">
                  <a16:creationId xmlns:a16="http://schemas.microsoft.com/office/drawing/2014/main" id="{530D7F42-C34F-30A5-E658-815E99515EF2}"/>
                </a:ext>
              </a:extLst>
            </p:cNvPr>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6105;p9">
              <a:extLst>
                <a:ext uri="{FF2B5EF4-FFF2-40B4-BE49-F238E27FC236}">
                  <a16:creationId xmlns:a16="http://schemas.microsoft.com/office/drawing/2014/main" id="{AE0271F5-BF5B-8B26-D02B-DCAC357C7CAC}"/>
                </a:ext>
              </a:extLst>
            </p:cNvPr>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6106;p9">
              <a:extLst>
                <a:ext uri="{FF2B5EF4-FFF2-40B4-BE49-F238E27FC236}">
                  <a16:creationId xmlns:a16="http://schemas.microsoft.com/office/drawing/2014/main" id="{C508A730-22CC-D922-2ED9-2C36DBF2579F}"/>
                </a:ext>
              </a:extLst>
            </p:cNvPr>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6107;p9">
              <a:extLst>
                <a:ext uri="{FF2B5EF4-FFF2-40B4-BE49-F238E27FC236}">
                  <a16:creationId xmlns:a16="http://schemas.microsoft.com/office/drawing/2014/main" id="{95116926-1B5E-B039-2938-5EE6787E07F6}"/>
                </a:ext>
              </a:extLst>
            </p:cNvPr>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6108;p9">
              <a:extLst>
                <a:ext uri="{FF2B5EF4-FFF2-40B4-BE49-F238E27FC236}">
                  <a16:creationId xmlns:a16="http://schemas.microsoft.com/office/drawing/2014/main" id="{C2FDB68F-FE61-2F92-0C12-C2CECA606F5B}"/>
                </a:ext>
              </a:extLst>
            </p:cNvPr>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6109;p9">
              <a:extLst>
                <a:ext uri="{FF2B5EF4-FFF2-40B4-BE49-F238E27FC236}">
                  <a16:creationId xmlns:a16="http://schemas.microsoft.com/office/drawing/2014/main" id="{E5AFC456-3A08-4D8C-7145-D47974981BB7}"/>
                </a:ext>
              </a:extLst>
            </p:cNvPr>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6110;p9">
              <a:extLst>
                <a:ext uri="{FF2B5EF4-FFF2-40B4-BE49-F238E27FC236}">
                  <a16:creationId xmlns:a16="http://schemas.microsoft.com/office/drawing/2014/main" id="{D10F4FFE-000C-1557-718B-87DCF981B6A2}"/>
                </a:ext>
              </a:extLst>
            </p:cNvPr>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6111;p9">
              <a:extLst>
                <a:ext uri="{FF2B5EF4-FFF2-40B4-BE49-F238E27FC236}">
                  <a16:creationId xmlns:a16="http://schemas.microsoft.com/office/drawing/2014/main" id="{E2305BB5-1CD6-E9ED-3712-BA5C872E099B}"/>
                </a:ext>
              </a:extLst>
            </p:cNvPr>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6112;p9">
              <a:extLst>
                <a:ext uri="{FF2B5EF4-FFF2-40B4-BE49-F238E27FC236}">
                  <a16:creationId xmlns:a16="http://schemas.microsoft.com/office/drawing/2014/main" id="{4013EFCC-384B-2A59-FC73-66020C341A12}"/>
                </a:ext>
              </a:extLst>
            </p:cNvPr>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6113;p9">
              <a:extLst>
                <a:ext uri="{FF2B5EF4-FFF2-40B4-BE49-F238E27FC236}">
                  <a16:creationId xmlns:a16="http://schemas.microsoft.com/office/drawing/2014/main" id="{231ADEDE-E9DE-32C4-963A-178D292AEAF0}"/>
                </a:ext>
              </a:extLst>
            </p:cNvPr>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6114;p9">
              <a:extLst>
                <a:ext uri="{FF2B5EF4-FFF2-40B4-BE49-F238E27FC236}">
                  <a16:creationId xmlns:a16="http://schemas.microsoft.com/office/drawing/2014/main" id="{46D8AF30-E139-D639-9EE8-4B7E457C2B89}"/>
                </a:ext>
              </a:extLst>
            </p:cNvPr>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6115;p9">
              <a:extLst>
                <a:ext uri="{FF2B5EF4-FFF2-40B4-BE49-F238E27FC236}">
                  <a16:creationId xmlns:a16="http://schemas.microsoft.com/office/drawing/2014/main" id="{2044C4CD-3C21-F754-A6CD-729C30DA1F88}"/>
                </a:ext>
              </a:extLst>
            </p:cNvPr>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6116;p9">
              <a:extLst>
                <a:ext uri="{FF2B5EF4-FFF2-40B4-BE49-F238E27FC236}">
                  <a16:creationId xmlns:a16="http://schemas.microsoft.com/office/drawing/2014/main" id="{98F71662-08F3-7BAB-4DC3-96882162B12F}"/>
                </a:ext>
              </a:extLst>
            </p:cNvPr>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6117;p9">
              <a:extLst>
                <a:ext uri="{FF2B5EF4-FFF2-40B4-BE49-F238E27FC236}">
                  <a16:creationId xmlns:a16="http://schemas.microsoft.com/office/drawing/2014/main" id="{C9F5CEEC-3670-4C20-C20E-D57E1DFDF107}"/>
                </a:ext>
              </a:extLst>
            </p:cNvPr>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6118;p9">
              <a:extLst>
                <a:ext uri="{FF2B5EF4-FFF2-40B4-BE49-F238E27FC236}">
                  <a16:creationId xmlns:a16="http://schemas.microsoft.com/office/drawing/2014/main" id="{33AFABD6-BECF-73E1-325E-10AD01F993AA}"/>
                </a:ext>
              </a:extLst>
            </p:cNvPr>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6119;p9">
              <a:extLst>
                <a:ext uri="{FF2B5EF4-FFF2-40B4-BE49-F238E27FC236}">
                  <a16:creationId xmlns:a16="http://schemas.microsoft.com/office/drawing/2014/main" id="{3542C345-61BB-5201-2D7A-D3E3DA633E1B}"/>
                </a:ext>
              </a:extLst>
            </p:cNvPr>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6120;p9">
              <a:extLst>
                <a:ext uri="{FF2B5EF4-FFF2-40B4-BE49-F238E27FC236}">
                  <a16:creationId xmlns:a16="http://schemas.microsoft.com/office/drawing/2014/main" id="{F4962A74-5CC3-D822-93A2-E38A3F2D020C}"/>
                </a:ext>
              </a:extLst>
            </p:cNvPr>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6121;p9">
              <a:extLst>
                <a:ext uri="{FF2B5EF4-FFF2-40B4-BE49-F238E27FC236}">
                  <a16:creationId xmlns:a16="http://schemas.microsoft.com/office/drawing/2014/main" id="{65D6A3AA-6AFD-3626-AA1C-836B290B6FD7}"/>
                </a:ext>
              </a:extLst>
            </p:cNvPr>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6122;p9">
              <a:extLst>
                <a:ext uri="{FF2B5EF4-FFF2-40B4-BE49-F238E27FC236}">
                  <a16:creationId xmlns:a16="http://schemas.microsoft.com/office/drawing/2014/main" id="{30AFF05E-8BE6-1F8D-5BEE-6D9135981049}"/>
                </a:ext>
              </a:extLst>
            </p:cNvPr>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6123;p9">
              <a:extLst>
                <a:ext uri="{FF2B5EF4-FFF2-40B4-BE49-F238E27FC236}">
                  <a16:creationId xmlns:a16="http://schemas.microsoft.com/office/drawing/2014/main" id="{34FB202E-EB98-9313-FF9F-CE45140D057F}"/>
                </a:ext>
              </a:extLst>
            </p:cNvPr>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6124;p9">
              <a:extLst>
                <a:ext uri="{FF2B5EF4-FFF2-40B4-BE49-F238E27FC236}">
                  <a16:creationId xmlns:a16="http://schemas.microsoft.com/office/drawing/2014/main" id="{7E837578-4BFA-4E43-CD87-A89D92115B87}"/>
                </a:ext>
              </a:extLst>
            </p:cNvPr>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6125;p9">
              <a:extLst>
                <a:ext uri="{FF2B5EF4-FFF2-40B4-BE49-F238E27FC236}">
                  <a16:creationId xmlns:a16="http://schemas.microsoft.com/office/drawing/2014/main" id="{6B7E1BDE-B2AC-5172-52E8-6245BFBB475D}"/>
                </a:ext>
              </a:extLst>
            </p:cNvPr>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6126;p9">
              <a:extLst>
                <a:ext uri="{FF2B5EF4-FFF2-40B4-BE49-F238E27FC236}">
                  <a16:creationId xmlns:a16="http://schemas.microsoft.com/office/drawing/2014/main" id="{B2C05C47-F0F4-BCBC-241D-B23F10279049}"/>
                </a:ext>
              </a:extLst>
            </p:cNvPr>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6127;p9">
              <a:extLst>
                <a:ext uri="{FF2B5EF4-FFF2-40B4-BE49-F238E27FC236}">
                  <a16:creationId xmlns:a16="http://schemas.microsoft.com/office/drawing/2014/main" id="{38CC511D-546C-99B5-67C3-545D9682941F}"/>
                </a:ext>
              </a:extLst>
            </p:cNvPr>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6128;p9">
              <a:extLst>
                <a:ext uri="{FF2B5EF4-FFF2-40B4-BE49-F238E27FC236}">
                  <a16:creationId xmlns:a16="http://schemas.microsoft.com/office/drawing/2014/main" id="{59E1FA16-4320-35FF-0CD6-973C0100370A}"/>
                </a:ext>
              </a:extLst>
            </p:cNvPr>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6129;p9">
              <a:extLst>
                <a:ext uri="{FF2B5EF4-FFF2-40B4-BE49-F238E27FC236}">
                  <a16:creationId xmlns:a16="http://schemas.microsoft.com/office/drawing/2014/main" id="{033B072D-D832-786F-7E88-F88F22872656}"/>
                </a:ext>
              </a:extLst>
            </p:cNvPr>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6130;p9">
              <a:extLst>
                <a:ext uri="{FF2B5EF4-FFF2-40B4-BE49-F238E27FC236}">
                  <a16:creationId xmlns:a16="http://schemas.microsoft.com/office/drawing/2014/main" id="{EAA3A3CD-9B2D-33EE-FAB7-3463B66A5064}"/>
                </a:ext>
              </a:extLst>
            </p:cNvPr>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6131;p9">
              <a:extLst>
                <a:ext uri="{FF2B5EF4-FFF2-40B4-BE49-F238E27FC236}">
                  <a16:creationId xmlns:a16="http://schemas.microsoft.com/office/drawing/2014/main" id="{B5807BBF-773A-DEE9-3410-19CAFAB5B41F}"/>
                </a:ext>
              </a:extLst>
            </p:cNvPr>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6132;p9">
              <a:extLst>
                <a:ext uri="{FF2B5EF4-FFF2-40B4-BE49-F238E27FC236}">
                  <a16:creationId xmlns:a16="http://schemas.microsoft.com/office/drawing/2014/main" id="{E0D9B4A3-D855-020A-6BA2-388B2DE484F8}"/>
                </a:ext>
              </a:extLst>
            </p:cNvPr>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6133;p9">
              <a:extLst>
                <a:ext uri="{FF2B5EF4-FFF2-40B4-BE49-F238E27FC236}">
                  <a16:creationId xmlns:a16="http://schemas.microsoft.com/office/drawing/2014/main" id="{4080E0E0-F348-C532-F9F9-0B1A2B11D415}"/>
                </a:ext>
              </a:extLst>
            </p:cNvPr>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6134;p9">
              <a:extLst>
                <a:ext uri="{FF2B5EF4-FFF2-40B4-BE49-F238E27FC236}">
                  <a16:creationId xmlns:a16="http://schemas.microsoft.com/office/drawing/2014/main" id="{7B80301A-141D-1FBC-DAF5-56A4632A6E1B}"/>
                </a:ext>
              </a:extLst>
            </p:cNvPr>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6135;p9">
              <a:extLst>
                <a:ext uri="{FF2B5EF4-FFF2-40B4-BE49-F238E27FC236}">
                  <a16:creationId xmlns:a16="http://schemas.microsoft.com/office/drawing/2014/main" id="{3C154474-CC1E-6F55-99A6-B1C52623FD43}"/>
                </a:ext>
              </a:extLst>
            </p:cNvPr>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6136;p9">
              <a:extLst>
                <a:ext uri="{FF2B5EF4-FFF2-40B4-BE49-F238E27FC236}">
                  <a16:creationId xmlns:a16="http://schemas.microsoft.com/office/drawing/2014/main" id="{9E9E3450-FC91-B651-B051-6C2C4F048155}"/>
                </a:ext>
              </a:extLst>
            </p:cNvPr>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6137;p9">
              <a:extLst>
                <a:ext uri="{FF2B5EF4-FFF2-40B4-BE49-F238E27FC236}">
                  <a16:creationId xmlns:a16="http://schemas.microsoft.com/office/drawing/2014/main" id="{3F911843-EAEC-ED3D-BF15-08821138DBCA}"/>
                </a:ext>
              </a:extLst>
            </p:cNvPr>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6138;p9">
              <a:extLst>
                <a:ext uri="{FF2B5EF4-FFF2-40B4-BE49-F238E27FC236}">
                  <a16:creationId xmlns:a16="http://schemas.microsoft.com/office/drawing/2014/main" id="{D9894CF9-0990-F7A8-FD26-7633AF4A610E}"/>
                </a:ext>
              </a:extLst>
            </p:cNvPr>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6139;p9">
              <a:extLst>
                <a:ext uri="{FF2B5EF4-FFF2-40B4-BE49-F238E27FC236}">
                  <a16:creationId xmlns:a16="http://schemas.microsoft.com/office/drawing/2014/main" id="{77D8E852-1F3A-D283-6DC6-1A28DD035B86}"/>
                </a:ext>
              </a:extLst>
            </p:cNvPr>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6140;p9">
              <a:extLst>
                <a:ext uri="{FF2B5EF4-FFF2-40B4-BE49-F238E27FC236}">
                  <a16:creationId xmlns:a16="http://schemas.microsoft.com/office/drawing/2014/main" id="{02759EDC-D287-0A4C-6A3D-E776B06FE34E}"/>
                </a:ext>
              </a:extLst>
            </p:cNvPr>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6141;p9">
              <a:extLst>
                <a:ext uri="{FF2B5EF4-FFF2-40B4-BE49-F238E27FC236}">
                  <a16:creationId xmlns:a16="http://schemas.microsoft.com/office/drawing/2014/main" id="{C10DFC0E-D2A6-F2DB-9751-60B2E7942BA9}"/>
                </a:ext>
              </a:extLst>
            </p:cNvPr>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6142;p9">
              <a:extLst>
                <a:ext uri="{FF2B5EF4-FFF2-40B4-BE49-F238E27FC236}">
                  <a16:creationId xmlns:a16="http://schemas.microsoft.com/office/drawing/2014/main" id="{FA359B3B-3878-C521-829E-322CB373D2D7}"/>
                </a:ext>
              </a:extLst>
            </p:cNvPr>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143;p9">
              <a:extLst>
                <a:ext uri="{FF2B5EF4-FFF2-40B4-BE49-F238E27FC236}">
                  <a16:creationId xmlns:a16="http://schemas.microsoft.com/office/drawing/2014/main" id="{3CD840AE-3153-9A9F-7049-AB483D87D96F}"/>
                </a:ext>
              </a:extLst>
            </p:cNvPr>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144;p9">
              <a:extLst>
                <a:ext uri="{FF2B5EF4-FFF2-40B4-BE49-F238E27FC236}">
                  <a16:creationId xmlns:a16="http://schemas.microsoft.com/office/drawing/2014/main" id="{17794EA3-2709-8A98-15A2-9001DC8D72B3}"/>
                </a:ext>
              </a:extLst>
            </p:cNvPr>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145;p9">
              <a:extLst>
                <a:ext uri="{FF2B5EF4-FFF2-40B4-BE49-F238E27FC236}">
                  <a16:creationId xmlns:a16="http://schemas.microsoft.com/office/drawing/2014/main" id="{848CEEE1-1AFD-7228-B4D7-93000E62DAC3}"/>
                </a:ext>
              </a:extLst>
            </p:cNvPr>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146;p9">
              <a:extLst>
                <a:ext uri="{FF2B5EF4-FFF2-40B4-BE49-F238E27FC236}">
                  <a16:creationId xmlns:a16="http://schemas.microsoft.com/office/drawing/2014/main" id="{A5221316-1668-962F-4A20-CE12E54264C2}"/>
                </a:ext>
              </a:extLst>
            </p:cNvPr>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147;p9">
              <a:extLst>
                <a:ext uri="{FF2B5EF4-FFF2-40B4-BE49-F238E27FC236}">
                  <a16:creationId xmlns:a16="http://schemas.microsoft.com/office/drawing/2014/main" id="{B9962414-3A5C-5212-214F-DE24AF25AAB7}"/>
                </a:ext>
              </a:extLst>
            </p:cNvPr>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148;p9">
              <a:extLst>
                <a:ext uri="{FF2B5EF4-FFF2-40B4-BE49-F238E27FC236}">
                  <a16:creationId xmlns:a16="http://schemas.microsoft.com/office/drawing/2014/main" id="{ACB153D6-E9BB-5C3B-5874-F8C76E910FC0}"/>
                </a:ext>
              </a:extLst>
            </p:cNvPr>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149;p9">
              <a:extLst>
                <a:ext uri="{FF2B5EF4-FFF2-40B4-BE49-F238E27FC236}">
                  <a16:creationId xmlns:a16="http://schemas.microsoft.com/office/drawing/2014/main" id="{417B3A5A-B19E-2935-B452-7A0CC6045425}"/>
                </a:ext>
              </a:extLst>
            </p:cNvPr>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150;p9">
              <a:extLst>
                <a:ext uri="{FF2B5EF4-FFF2-40B4-BE49-F238E27FC236}">
                  <a16:creationId xmlns:a16="http://schemas.microsoft.com/office/drawing/2014/main" id="{9E9AC3B6-A827-0855-CC2B-8D728673BBE2}"/>
                </a:ext>
              </a:extLst>
            </p:cNvPr>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151;p9">
              <a:extLst>
                <a:ext uri="{FF2B5EF4-FFF2-40B4-BE49-F238E27FC236}">
                  <a16:creationId xmlns:a16="http://schemas.microsoft.com/office/drawing/2014/main" id="{B5330E54-8C4C-CFA9-2412-01A0B1B99E4A}"/>
                </a:ext>
              </a:extLst>
            </p:cNvPr>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152;p9">
              <a:extLst>
                <a:ext uri="{FF2B5EF4-FFF2-40B4-BE49-F238E27FC236}">
                  <a16:creationId xmlns:a16="http://schemas.microsoft.com/office/drawing/2014/main" id="{FB9FAC21-1C85-314C-DE5F-FE49D103909A}"/>
                </a:ext>
              </a:extLst>
            </p:cNvPr>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53;p9">
              <a:extLst>
                <a:ext uri="{FF2B5EF4-FFF2-40B4-BE49-F238E27FC236}">
                  <a16:creationId xmlns:a16="http://schemas.microsoft.com/office/drawing/2014/main" id="{1D8321CD-E631-9B5C-8977-0B7441B049B2}"/>
                </a:ext>
              </a:extLst>
            </p:cNvPr>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54;p9">
              <a:extLst>
                <a:ext uri="{FF2B5EF4-FFF2-40B4-BE49-F238E27FC236}">
                  <a16:creationId xmlns:a16="http://schemas.microsoft.com/office/drawing/2014/main" id="{299F08F1-A8C3-7243-E2B1-B34D38FB0039}"/>
                </a:ext>
              </a:extLst>
            </p:cNvPr>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55;p9">
              <a:extLst>
                <a:ext uri="{FF2B5EF4-FFF2-40B4-BE49-F238E27FC236}">
                  <a16:creationId xmlns:a16="http://schemas.microsoft.com/office/drawing/2014/main" id="{5020EDC4-6C59-7B65-7BCE-C2C2013DB4DA}"/>
                </a:ext>
              </a:extLst>
            </p:cNvPr>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56;p9">
              <a:extLst>
                <a:ext uri="{FF2B5EF4-FFF2-40B4-BE49-F238E27FC236}">
                  <a16:creationId xmlns:a16="http://schemas.microsoft.com/office/drawing/2014/main" id="{61FC9075-C5A5-D28C-679D-375EEC9FBC27}"/>
                </a:ext>
              </a:extLst>
            </p:cNvPr>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57;p9">
              <a:extLst>
                <a:ext uri="{FF2B5EF4-FFF2-40B4-BE49-F238E27FC236}">
                  <a16:creationId xmlns:a16="http://schemas.microsoft.com/office/drawing/2014/main" id="{17AEB713-F050-6BEC-8353-F969388DAA09}"/>
                </a:ext>
              </a:extLst>
            </p:cNvPr>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8;p9">
              <a:extLst>
                <a:ext uri="{FF2B5EF4-FFF2-40B4-BE49-F238E27FC236}">
                  <a16:creationId xmlns:a16="http://schemas.microsoft.com/office/drawing/2014/main" id="{BB0153E4-F7B3-5889-7909-B3C19C0E327A}"/>
                </a:ext>
              </a:extLst>
            </p:cNvPr>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59;p9">
              <a:extLst>
                <a:ext uri="{FF2B5EF4-FFF2-40B4-BE49-F238E27FC236}">
                  <a16:creationId xmlns:a16="http://schemas.microsoft.com/office/drawing/2014/main" id="{2D1B7D57-F20E-7C17-5512-C76D7CFF395A}"/>
                </a:ext>
              </a:extLst>
            </p:cNvPr>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60;p9">
              <a:extLst>
                <a:ext uri="{FF2B5EF4-FFF2-40B4-BE49-F238E27FC236}">
                  <a16:creationId xmlns:a16="http://schemas.microsoft.com/office/drawing/2014/main" id="{2AD42F24-5197-9BEF-BD87-430A379B23BF}"/>
                </a:ext>
              </a:extLst>
            </p:cNvPr>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61;p9">
              <a:extLst>
                <a:ext uri="{FF2B5EF4-FFF2-40B4-BE49-F238E27FC236}">
                  <a16:creationId xmlns:a16="http://schemas.microsoft.com/office/drawing/2014/main" id="{7925B41A-3102-022A-07EE-D6D312656FA5}"/>
                </a:ext>
              </a:extLst>
            </p:cNvPr>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62;p9">
              <a:extLst>
                <a:ext uri="{FF2B5EF4-FFF2-40B4-BE49-F238E27FC236}">
                  <a16:creationId xmlns:a16="http://schemas.microsoft.com/office/drawing/2014/main" id="{0A2F32D6-2E5C-00C6-B77A-26B08C2DA001}"/>
                </a:ext>
              </a:extLst>
            </p:cNvPr>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163;p9">
              <a:extLst>
                <a:ext uri="{FF2B5EF4-FFF2-40B4-BE49-F238E27FC236}">
                  <a16:creationId xmlns:a16="http://schemas.microsoft.com/office/drawing/2014/main" id="{13B88510-D176-EA7D-C563-1B3E5F611254}"/>
                </a:ext>
              </a:extLst>
            </p:cNvPr>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164;p9">
              <a:extLst>
                <a:ext uri="{FF2B5EF4-FFF2-40B4-BE49-F238E27FC236}">
                  <a16:creationId xmlns:a16="http://schemas.microsoft.com/office/drawing/2014/main" id="{0ACAFBA8-6A83-8CBD-7A43-AF6D7654F540}"/>
                </a:ext>
              </a:extLst>
            </p:cNvPr>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165;p9">
              <a:extLst>
                <a:ext uri="{FF2B5EF4-FFF2-40B4-BE49-F238E27FC236}">
                  <a16:creationId xmlns:a16="http://schemas.microsoft.com/office/drawing/2014/main" id="{8567F287-A167-3837-B08E-8D49D175A91D}"/>
                </a:ext>
              </a:extLst>
            </p:cNvPr>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166;p9">
              <a:extLst>
                <a:ext uri="{FF2B5EF4-FFF2-40B4-BE49-F238E27FC236}">
                  <a16:creationId xmlns:a16="http://schemas.microsoft.com/office/drawing/2014/main" id="{C86963F6-C3EB-085A-F6A1-911FF61DD40A}"/>
                </a:ext>
              </a:extLst>
            </p:cNvPr>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167;p9">
              <a:extLst>
                <a:ext uri="{FF2B5EF4-FFF2-40B4-BE49-F238E27FC236}">
                  <a16:creationId xmlns:a16="http://schemas.microsoft.com/office/drawing/2014/main" id="{826CE329-071D-77CE-208D-63EF0144C011}"/>
                </a:ext>
              </a:extLst>
            </p:cNvPr>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168;p9">
              <a:extLst>
                <a:ext uri="{FF2B5EF4-FFF2-40B4-BE49-F238E27FC236}">
                  <a16:creationId xmlns:a16="http://schemas.microsoft.com/office/drawing/2014/main" id="{62E7AA44-6A95-3516-2C93-AE8EE55D838D}"/>
                </a:ext>
              </a:extLst>
            </p:cNvPr>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169;p9">
              <a:extLst>
                <a:ext uri="{FF2B5EF4-FFF2-40B4-BE49-F238E27FC236}">
                  <a16:creationId xmlns:a16="http://schemas.microsoft.com/office/drawing/2014/main" id="{75ACE027-A27B-89D1-B84D-5D12AA8D3CA1}"/>
                </a:ext>
              </a:extLst>
            </p:cNvPr>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170;p9">
              <a:extLst>
                <a:ext uri="{FF2B5EF4-FFF2-40B4-BE49-F238E27FC236}">
                  <a16:creationId xmlns:a16="http://schemas.microsoft.com/office/drawing/2014/main" id="{6FE16B88-8386-F997-01B6-1AEF91DAED56}"/>
                </a:ext>
              </a:extLst>
            </p:cNvPr>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171;p9">
              <a:extLst>
                <a:ext uri="{FF2B5EF4-FFF2-40B4-BE49-F238E27FC236}">
                  <a16:creationId xmlns:a16="http://schemas.microsoft.com/office/drawing/2014/main" id="{69A1DEE4-6B5D-76EF-5B93-D8DA74A0F8D9}"/>
                </a:ext>
              </a:extLst>
            </p:cNvPr>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172;p9">
              <a:extLst>
                <a:ext uri="{FF2B5EF4-FFF2-40B4-BE49-F238E27FC236}">
                  <a16:creationId xmlns:a16="http://schemas.microsoft.com/office/drawing/2014/main" id="{27294E10-0AF9-9766-0B1E-824E067FB236}"/>
                </a:ext>
              </a:extLst>
            </p:cNvPr>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173;p9">
              <a:extLst>
                <a:ext uri="{FF2B5EF4-FFF2-40B4-BE49-F238E27FC236}">
                  <a16:creationId xmlns:a16="http://schemas.microsoft.com/office/drawing/2014/main" id="{9D6F6017-D992-FE26-8A18-F6969DB60780}"/>
                </a:ext>
              </a:extLst>
            </p:cNvPr>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174;p9">
              <a:extLst>
                <a:ext uri="{FF2B5EF4-FFF2-40B4-BE49-F238E27FC236}">
                  <a16:creationId xmlns:a16="http://schemas.microsoft.com/office/drawing/2014/main" id="{1A40AAA2-4713-BE61-B45A-48B823455395}"/>
                </a:ext>
              </a:extLst>
            </p:cNvPr>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175;p9">
              <a:extLst>
                <a:ext uri="{FF2B5EF4-FFF2-40B4-BE49-F238E27FC236}">
                  <a16:creationId xmlns:a16="http://schemas.microsoft.com/office/drawing/2014/main" id="{EB7A5B47-0814-87BB-42DC-BA48A93774CA}"/>
                </a:ext>
              </a:extLst>
            </p:cNvPr>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176;p9">
              <a:extLst>
                <a:ext uri="{FF2B5EF4-FFF2-40B4-BE49-F238E27FC236}">
                  <a16:creationId xmlns:a16="http://schemas.microsoft.com/office/drawing/2014/main" id="{5C894B9D-92F5-DF5C-C249-DACA01F4D3F1}"/>
                </a:ext>
              </a:extLst>
            </p:cNvPr>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177;p9">
              <a:extLst>
                <a:ext uri="{FF2B5EF4-FFF2-40B4-BE49-F238E27FC236}">
                  <a16:creationId xmlns:a16="http://schemas.microsoft.com/office/drawing/2014/main" id="{EDA480A4-FD43-35D4-BF85-8FAD2D12A026}"/>
                </a:ext>
              </a:extLst>
            </p:cNvPr>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178;p9">
              <a:extLst>
                <a:ext uri="{FF2B5EF4-FFF2-40B4-BE49-F238E27FC236}">
                  <a16:creationId xmlns:a16="http://schemas.microsoft.com/office/drawing/2014/main" id="{89D09A90-7A39-BB38-EB55-8AE7F64B4415}"/>
                </a:ext>
              </a:extLst>
            </p:cNvPr>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179;p9">
              <a:extLst>
                <a:ext uri="{FF2B5EF4-FFF2-40B4-BE49-F238E27FC236}">
                  <a16:creationId xmlns:a16="http://schemas.microsoft.com/office/drawing/2014/main" id="{148F41E2-E2AD-BA37-2A76-0AA76BB3BB9B}"/>
                </a:ext>
              </a:extLst>
            </p:cNvPr>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180;p9">
              <a:extLst>
                <a:ext uri="{FF2B5EF4-FFF2-40B4-BE49-F238E27FC236}">
                  <a16:creationId xmlns:a16="http://schemas.microsoft.com/office/drawing/2014/main" id="{D1BD33BE-684A-EFD3-00A5-8D12FCA9CD27}"/>
                </a:ext>
              </a:extLst>
            </p:cNvPr>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181;p9">
              <a:extLst>
                <a:ext uri="{FF2B5EF4-FFF2-40B4-BE49-F238E27FC236}">
                  <a16:creationId xmlns:a16="http://schemas.microsoft.com/office/drawing/2014/main" id="{7C0ADF0B-420F-0A6C-CAF2-53A373FBE666}"/>
                </a:ext>
              </a:extLst>
            </p:cNvPr>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182;p9">
              <a:extLst>
                <a:ext uri="{FF2B5EF4-FFF2-40B4-BE49-F238E27FC236}">
                  <a16:creationId xmlns:a16="http://schemas.microsoft.com/office/drawing/2014/main" id="{8BD7F548-534B-BDB1-3F9F-7FBD250FC793}"/>
                </a:ext>
              </a:extLst>
            </p:cNvPr>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183;p9">
              <a:extLst>
                <a:ext uri="{FF2B5EF4-FFF2-40B4-BE49-F238E27FC236}">
                  <a16:creationId xmlns:a16="http://schemas.microsoft.com/office/drawing/2014/main" id="{229A10DB-1D49-C546-D115-0347E23A2AEB}"/>
                </a:ext>
              </a:extLst>
            </p:cNvPr>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184;p9">
              <a:extLst>
                <a:ext uri="{FF2B5EF4-FFF2-40B4-BE49-F238E27FC236}">
                  <a16:creationId xmlns:a16="http://schemas.microsoft.com/office/drawing/2014/main" id="{B3259407-0FA1-8F51-12FC-71C1348BFD4E}"/>
                </a:ext>
              </a:extLst>
            </p:cNvPr>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185;p9">
              <a:extLst>
                <a:ext uri="{FF2B5EF4-FFF2-40B4-BE49-F238E27FC236}">
                  <a16:creationId xmlns:a16="http://schemas.microsoft.com/office/drawing/2014/main" id="{02BEC889-CE77-22F2-C491-60BF64F4783A}"/>
                </a:ext>
              </a:extLst>
            </p:cNvPr>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186;p9">
              <a:extLst>
                <a:ext uri="{FF2B5EF4-FFF2-40B4-BE49-F238E27FC236}">
                  <a16:creationId xmlns:a16="http://schemas.microsoft.com/office/drawing/2014/main" id="{A1E50DB1-A265-1226-B210-317D82F6D8FB}"/>
                </a:ext>
              </a:extLst>
            </p:cNvPr>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187;p9">
              <a:extLst>
                <a:ext uri="{FF2B5EF4-FFF2-40B4-BE49-F238E27FC236}">
                  <a16:creationId xmlns:a16="http://schemas.microsoft.com/office/drawing/2014/main" id="{B1AEB3B0-0E2F-423E-5E42-1782865F5854}"/>
                </a:ext>
              </a:extLst>
            </p:cNvPr>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188;p9">
              <a:extLst>
                <a:ext uri="{FF2B5EF4-FFF2-40B4-BE49-F238E27FC236}">
                  <a16:creationId xmlns:a16="http://schemas.microsoft.com/office/drawing/2014/main" id="{8BBF15D2-D14B-07B4-BE8D-AC1DBA591E03}"/>
                </a:ext>
              </a:extLst>
            </p:cNvPr>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189;p9">
              <a:extLst>
                <a:ext uri="{FF2B5EF4-FFF2-40B4-BE49-F238E27FC236}">
                  <a16:creationId xmlns:a16="http://schemas.microsoft.com/office/drawing/2014/main" id="{EEAD336B-F9F1-7A75-51B1-C09BD86611C2}"/>
                </a:ext>
              </a:extLst>
            </p:cNvPr>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190;p9">
              <a:extLst>
                <a:ext uri="{FF2B5EF4-FFF2-40B4-BE49-F238E27FC236}">
                  <a16:creationId xmlns:a16="http://schemas.microsoft.com/office/drawing/2014/main" id="{BA9251A4-4DE4-E18D-8AB6-C00F52180B25}"/>
                </a:ext>
              </a:extLst>
            </p:cNvPr>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191;p9">
              <a:extLst>
                <a:ext uri="{FF2B5EF4-FFF2-40B4-BE49-F238E27FC236}">
                  <a16:creationId xmlns:a16="http://schemas.microsoft.com/office/drawing/2014/main" id="{F978790D-D03E-94A8-CFE6-78B449F5AE75}"/>
                </a:ext>
              </a:extLst>
            </p:cNvPr>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192;p9">
              <a:extLst>
                <a:ext uri="{FF2B5EF4-FFF2-40B4-BE49-F238E27FC236}">
                  <a16:creationId xmlns:a16="http://schemas.microsoft.com/office/drawing/2014/main" id="{64B2C23A-B97B-5D79-F808-B16913D8C0ED}"/>
                </a:ext>
              </a:extLst>
            </p:cNvPr>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193;p9">
              <a:extLst>
                <a:ext uri="{FF2B5EF4-FFF2-40B4-BE49-F238E27FC236}">
                  <a16:creationId xmlns:a16="http://schemas.microsoft.com/office/drawing/2014/main" id="{28C434E0-06D7-C274-7541-7D59604F3E9F}"/>
                </a:ext>
              </a:extLst>
            </p:cNvPr>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194;p9">
              <a:extLst>
                <a:ext uri="{FF2B5EF4-FFF2-40B4-BE49-F238E27FC236}">
                  <a16:creationId xmlns:a16="http://schemas.microsoft.com/office/drawing/2014/main" id="{4396A208-DFBC-E2B3-7C2A-EDAD3E4006FB}"/>
                </a:ext>
              </a:extLst>
            </p:cNvPr>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195;p9">
              <a:extLst>
                <a:ext uri="{FF2B5EF4-FFF2-40B4-BE49-F238E27FC236}">
                  <a16:creationId xmlns:a16="http://schemas.microsoft.com/office/drawing/2014/main" id="{8867853F-C895-2F1B-CA42-64A72C3CBCBA}"/>
                </a:ext>
              </a:extLst>
            </p:cNvPr>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196;p9">
              <a:extLst>
                <a:ext uri="{FF2B5EF4-FFF2-40B4-BE49-F238E27FC236}">
                  <a16:creationId xmlns:a16="http://schemas.microsoft.com/office/drawing/2014/main" id="{36BDFCC1-598B-F7AB-DDBF-6935D275B37D}"/>
                </a:ext>
              </a:extLst>
            </p:cNvPr>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197;p9">
              <a:extLst>
                <a:ext uri="{FF2B5EF4-FFF2-40B4-BE49-F238E27FC236}">
                  <a16:creationId xmlns:a16="http://schemas.microsoft.com/office/drawing/2014/main" id="{1105CFC5-AA98-F5D9-DB69-7052141F4F3B}"/>
                </a:ext>
              </a:extLst>
            </p:cNvPr>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198;p9">
              <a:extLst>
                <a:ext uri="{FF2B5EF4-FFF2-40B4-BE49-F238E27FC236}">
                  <a16:creationId xmlns:a16="http://schemas.microsoft.com/office/drawing/2014/main" id="{B2E0DC17-7A81-F56E-7A59-F2BFE3928EA7}"/>
                </a:ext>
              </a:extLst>
            </p:cNvPr>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199;p9">
              <a:extLst>
                <a:ext uri="{FF2B5EF4-FFF2-40B4-BE49-F238E27FC236}">
                  <a16:creationId xmlns:a16="http://schemas.microsoft.com/office/drawing/2014/main" id="{59D327EF-F02D-4005-1300-D5E232DF4C56}"/>
                </a:ext>
              </a:extLst>
            </p:cNvPr>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200;p9">
              <a:extLst>
                <a:ext uri="{FF2B5EF4-FFF2-40B4-BE49-F238E27FC236}">
                  <a16:creationId xmlns:a16="http://schemas.microsoft.com/office/drawing/2014/main" id="{8694EC11-2969-F869-388D-2BD48F2FB805}"/>
                </a:ext>
              </a:extLst>
            </p:cNvPr>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201;p9">
              <a:extLst>
                <a:ext uri="{FF2B5EF4-FFF2-40B4-BE49-F238E27FC236}">
                  <a16:creationId xmlns:a16="http://schemas.microsoft.com/office/drawing/2014/main" id="{6791D009-74BF-60EF-A0EE-59E6A68F006D}"/>
                </a:ext>
              </a:extLst>
            </p:cNvPr>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202;p9">
              <a:extLst>
                <a:ext uri="{FF2B5EF4-FFF2-40B4-BE49-F238E27FC236}">
                  <a16:creationId xmlns:a16="http://schemas.microsoft.com/office/drawing/2014/main" id="{0D3CBE73-760E-EDF3-F917-779A6F84C3D7}"/>
                </a:ext>
              </a:extLst>
            </p:cNvPr>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203;p9">
              <a:extLst>
                <a:ext uri="{FF2B5EF4-FFF2-40B4-BE49-F238E27FC236}">
                  <a16:creationId xmlns:a16="http://schemas.microsoft.com/office/drawing/2014/main" id="{5392D301-693D-A607-45B8-2F546F6B4D2D}"/>
                </a:ext>
              </a:extLst>
            </p:cNvPr>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204;p9">
              <a:extLst>
                <a:ext uri="{FF2B5EF4-FFF2-40B4-BE49-F238E27FC236}">
                  <a16:creationId xmlns:a16="http://schemas.microsoft.com/office/drawing/2014/main" id="{77D7C72C-9782-DCC4-AFAC-1E48D9C43A10}"/>
                </a:ext>
              </a:extLst>
            </p:cNvPr>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205;p9">
              <a:extLst>
                <a:ext uri="{FF2B5EF4-FFF2-40B4-BE49-F238E27FC236}">
                  <a16:creationId xmlns:a16="http://schemas.microsoft.com/office/drawing/2014/main" id="{E651DBDC-4477-09DB-8821-9ACA5EE14E51}"/>
                </a:ext>
              </a:extLst>
            </p:cNvPr>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206;p9">
              <a:extLst>
                <a:ext uri="{FF2B5EF4-FFF2-40B4-BE49-F238E27FC236}">
                  <a16:creationId xmlns:a16="http://schemas.microsoft.com/office/drawing/2014/main" id="{7AA4AC18-0F3E-79AB-9524-C8DC1B7F2170}"/>
                </a:ext>
              </a:extLst>
            </p:cNvPr>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207;p9">
              <a:extLst>
                <a:ext uri="{FF2B5EF4-FFF2-40B4-BE49-F238E27FC236}">
                  <a16:creationId xmlns:a16="http://schemas.microsoft.com/office/drawing/2014/main" id="{437A978E-B6EB-C7D6-B382-F7900FC733B1}"/>
                </a:ext>
              </a:extLst>
            </p:cNvPr>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208;p9">
              <a:extLst>
                <a:ext uri="{FF2B5EF4-FFF2-40B4-BE49-F238E27FC236}">
                  <a16:creationId xmlns:a16="http://schemas.microsoft.com/office/drawing/2014/main" id="{F4D8798A-BFD7-C39B-565F-DE754E3726B9}"/>
                </a:ext>
              </a:extLst>
            </p:cNvPr>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209;p9">
              <a:extLst>
                <a:ext uri="{FF2B5EF4-FFF2-40B4-BE49-F238E27FC236}">
                  <a16:creationId xmlns:a16="http://schemas.microsoft.com/office/drawing/2014/main" id="{EB739F4B-52F0-222D-2847-E8397078FB15}"/>
                </a:ext>
              </a:extLst>
            </p:cNvPr>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210;p9">
              <a:extLst>
                <a:ext uri="{FF2B5EF4-FFF2-40B4-BE49-F238E27FC236}">
                  <a16:creationId xmlns:a16="http://schemas.microsoft.com/office/drawing/2014/main" id="{DACF736A-CD82-4EAC-7E9A-EEBA974B10BD}"/>
                </a:ext>
              </a:extLst>
            </p:cNvPr>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211;p9">
              <a:extLst>
                <a:ext uri="{FF2B5EF4-FFF2-40B4-BE49-F238E27FC236}">
                  <a16:creationId xmlns:a16="http://schemas.microsoft.com/office/drawing/2014/main" id="{03582ECE-C1FA-C8A8-49A1-0F683E431BDB}"/>
                </a:ext>
              </a:extLst>
            </p:cNvPr>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212;p9">
              <a:extLst>
                <a:ext uri="{FF2B5EF4-FFF2-40B4-BE49-F238E27FC236}">
                  <a16:creationId xmlns:a16="http://schemas.microsoft.com/office/drawing/2014/main" id="{311391FC-3592-BD36-7C7B-D9958CCB2057}"/>
                </a:ext>
              </a:extLst>
            </p:cNvPr>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213;p9">
              <a:extLst>
                <a:ext uri="{FF2B5EF4-FFF2-40B4-BE49-F238E27FC236}">
                  <a16:creationId xmlns:a16="http://schemas.microsoft.com/office/drawing/2014/main" id="{86B61EF5-FCC5-BDD5-CF2B-828C97E877AB}"/>
                </a:ext>
              </a:extLst>
            </p:cNvPr>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214;p9">
              <a:extLst>
                <a:ext uri="{FF2B5EF4-FFF2-40B4-BE49-F238E27FC236}">
                  <a16:creationId xmlns:a16="http://schemas.microsoft.com/office/drawing/2014/main" id="{A512FFD8-F24A-7DD9-D511-7CB18EDDF08E}"/>
                </a:ext>
              </a:extLst>
            </p:cNvPr>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215;p9">
              <a:extLst>
                <a:ext uri="{FF2B5EF4-FFF2-40B4-BE49-F238E27FC236}">
                  <a16:creationId xmlns:a16="http://schemas.microsoft.com/office/drawing/2014/main" id="{47674E97-EFB0-9946-38B9-372639B4BA0A}"/>
                </a:ext>
              </a:extLst>
            </p:cNvPr>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216;p9">
              <a:extLst>
                <a:ext uri="{FF2B5EF4-FFF2-40B4-BE49-F238E27FC236}">
                  <a16:creationId xmlns:a16="http://schemas.microsoft.com/office/drawing/2014/main" id="{AD57E2EE-0839-45CE-00F3-1176B2F73DF9}"/>
                </a:ext>
              </a:extLst>
            </p:cNvPr>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217;p9">
              <a:extLst>
                <a:ext uri="{FF2B5EF4-FFF2-40B4-BE49-F238E27FC236}">
                  <a16:creationId xmlns:a16="http://schemas.microsoft.com/office/drawing/2014/main" id="{7B3A8B31-CD6C-DB71-E3F9-B56C6EFB188F}"/>
                </a:ext>
              </a:extLst>
            </p:cNvPr>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218;p9">
              <a:extLst>
                <a:ext uri="{FF2B5EF4-FFF2-40B4-BE49-F238E27FC236}">
                  <a16:creationId xmlns:a16="http://schemas.microsoft.com/office/drawing/2014/main" id="{F8AEDE03-F8B1-8DCF-A13A-AC5F0581F970}"/>
                </a:ext>
              </a:extLst>
            </p:cNvPr>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219;p9">
              <a:extLst>
                <a:ext uri="{FF2B5EF4-FFF2-40B4-BE49-F238E27FC236}">
                  <a16:creationId xmlns:a16="http://schemas.microsoft.com/office/drawing/2014/main" id="{DBA895FE-ABB1-3889-A179-0E86B30BC23F}"/>
                </a:ext>
              </a:extLst>
            </p:cNvPr>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220;p9">
              <a:extLst>
                <a:ext uri="{FF2B5EF4-FFF2-40B4-BE49-F238E27FC236}">
                  <a16:creationId xmlns:a16="http://schemas.microsoft.com/office/drawing/2014/main" id="{A8CAA7AE-1A37-4A0C-7662-E0A43F47AD83}"/>
                </a:ext>
              </a:extLst>
            </p:cNvPr>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221;p9">
              <a:extLst>
                <a:ext uri="{FF2B5EF4-FFF2-40B4-BE49-F238E27FC236}">
                  <a16:creationId xmlns:a16="http://schemas.microsoft.com/office/drawing/2014/main" id="{461D7A4E-568D-41D3-C7D1-CA76D50E1565}"/>
                </a:ext>
              </a:extLst>
            </p:cNvPr>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222;p9">
              <a:extLst>
                <a:ext uri="{FF2B5EF4-FFF2-40B4-BE49-F238E27FC236}">
                  <a16:creationId xmlns:a16="http://schemas.microsoft.com/office/drawing/2014/main" id="{9B4C5C57-67C7-3F3C-8E27-368F0A584266}"/>
                </a:ext>
              </a:extLst>
            </p:cNvPr>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223;p9">
              <a:extLst>
                <a:ext uri="{FF2B5EF4-FFF2-40B4-BE49-F238E27FC236}">
                  <a16:creationId xmlns:a16="http://schemas.microsoft.com/office/drawing/2014/main" id="{D5D80AAA-441F-DC43-F3DE-708EFB73C57B}"/>
                </a:ext>
              </a:extLst>
            </p:cNvPr>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224;p9">
              <a:extLst>
                <a:ext uri="{FF2B5EF4-FFF2-40B4-BE49-F238E27FC236}">
                  <a16:creationId xmlns:a16="http://schemas.microsoft.com/office/drawing/2014/main" id="{6A84AC21-A976-50EE-56D4-AD79B968E863}"/>
                </a:ext>
              </a:extLst>
            </p:cNvPr>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225;p9">
              <a:extLst>
                <a:ext uri="{FF2B5EF4-FFF2-40B4-BE49-F238E27FC236}">
                  <a16:creationId xmlns:a16="http://schemas.microsoft.com/office/drawing/2014/main" id="{1DFA0A91-0E8B-20D7-7349-422E55DC77EA}"/>
                </a:ext>
              </a:extLst>
            </p:cNvPr>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226;p9">
              <a:extLst>
                <a:ext uri="{FF2B5EF4-FFF2-40B4-BE49-F238E27FC236}">
                  <a16:creationId xmlns:a16="http://schemas.microsoft.com/office/drawing/2014/main" id="{901F449D-2F55-0D62-FF71-3D4FD725959E}"/>
                </a:ext>
              </a:extLst>
            </p:cNvPr>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227;p9">
              <a:extLst>
                <a:ext uri="{FF2B5EF4-FFF2-40B4-BE49-F238E27FC236}">
                  <a16:creationId xmlns:a16="http://schemas.microsoft.com/office/drawing/2014/main" id="{EB5F62C1-CA8E-7457-BF79-5100422BFDB3}"/>
                </a:ext>
              </a:extLst>
            </p:cNvPr>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228;p9">
              <a:extLst>
                <a:ext uri="{FF2B5EF4-FFF2-40B4-BE49-F238E27FC236}">
                  <a16:creationId xmlns:a16="http://schemas.microsoft.com/office/drawing/2014/main" id="{1841C1F7-377C-B138-4E26-14C76F7DBC4B}"/>
                </a:ext>
              </a:extLst>
            </p:cNvPr>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229;p9">
              <a:extLst>
                <a:ext uri="{FF2B5EF4-FFF2-40B4-BE49-F238E27FC236}">
                  <a16:creationId xmlns:a16="http://schemas.microsoft.com/office/drawing/2014/main" id="{04EA36C0-8FE4-8147-937F-A47099F0CC7E}"/>
                </a:ext>
              </a:extLst>
            </p:cNvPr>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230;p9">
              <a:extLst>
                <a:ext uri="{FF2B5EF4-FFF2-40B4-BE49-F238E27FC236}">
                  <a16:creationId xmlns:a16="http://schemas.microsoft.com/office/drawing/2014/main" id="{EC922D69-40A3-168D-487D-EA42D6861BF6}"/>
                </a:ext>
              </a:extLst>
            </p:cNvPr>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231;p9">
              <a:extLst>
                <a:ext uri="{FF2B5EF4-FFF2-40B4-BE49-F238E27FC236}">
                  <a16:creationId xmlns:a16="http://schemas.microsoft.com/office/drawing/2014/main" id="{88E1318C-AE04-FBC4-A2C3-D741FE884212}"/>
                </a:ext>
              </a:extLst>
            </p:cNvPr>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232;p9">
              <a:extLst>
                <a:ext uri="{FF2B5EF4-FFF2-40B4-BE49-F238E27FC236}">
                  <a16:creationId xmlns:a16="http://schemas.microsoft.com/office/drawing/2014/main" id="{4C9053B8-828B-7CD4-9E59-31DC4107E8EE}"/>
                </a:ext>
              </a:extLst>
            </p:cNvPr>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233;p9">
              <a:extLst>
                <a:ext uri="{FF2B5EF4-FFF2-40B4-BE49-F238E27FC236}">
                  <a16:creationId xmlns:a16="http://schemas.microsoft.com/office/drawing/2014/main" id="{5A95A749-9456-011F-F670-28321D38D4FD}"/>
                </a:ext>
              </a:extLst>
            </p:cNvPr>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234;p9">
              <a:extLst>
                <a:ext uri="{FF2B5EF4-FFF2-40B4-BE49-F238E27FC236}">
                  <a16:creationId xmlns:a16="http://schemas.microsoft.com/office/drawing/2014/main" id="{45C3C44E-34A8-BC8D-AF22-25AFA6A49153}"/>
                </a:ext>
              </a:extLst>
            </p:cNvPr>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235;p9">
              <a:extLst>
                <a:ext uri="{FF2B5EF4-FFF2-40B4-BE49-F238E27FC236}">
                  <a16:creationId xmlns:a16="http://schemas.microsoft.com/office/drawing/2014/main" id="{2D3FB0B7-8B52-1054-81CC-4EBB947DF373}"/>
                </a:ext>
              </a:extLst>
            </p:cNvPr>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236;p9">
              <a:extLst>
                <a:ext uri="{FF2B5EF4-FFF2-40B4-BE49-F238E27FC236}">
                  <a16:creationId xmlns:a16="http://schemas.microsoft.com/office/drawing/2014/main" id="{108E8B84-B198-CF2A-3D56-6C8B1C9E41A3}"/>
                </a:ext>
              </a:extLst>
            </p:cNvPr>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237;p9">
              <a:extLst>
                <a:ext uri="{FF2B5EF4-FFF2-40B4-BE49-F238E27FC236}">
                  <a16:creationId xmlns:a16="http://schemas.microsoft.com/office/drawing/2014/main" id="{52BF7C32-FF3C-9173-34B4-93AD15D45980}"/>
                </a:ext>
              </a:extLst>
            </p:cNvPr>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238;p9">
              <a:extLst>
                <a:ext uri="{FF2B5EF4-FFF2-40B4-BE49-F238E27FC236}">
                  <a16:creationId xmlns:a16="http://schemas.microsoft.com/office/drawing/2014/main" id="{9031E329-BC01-851F-10C7-E9A1B013AF31}"/>
                </a:ext>
              </a:extLst>
            </p:cNvPr>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239;p9">
              <a:extLst>
                <a:ext uri="{FF2B5EF4-FFF2-40B4-BE49-F238E27FC236}">
                  <a16:creationId xmlns:a16="http://schemas.microsoft.com/office/drawing/2014/main" id="{CDCDC259-A242-43D0-1648-03446647937B}"/>
                </a:ext>
              </a:extLst>
            </p:cNvPr>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240;p9">
              <a:extLst>
                <a:ext uri="{FF2B5EF4-FFF2-40B4-BE49-F238E27FC236}">
                  <a16:creationId xmlns:a16="http://schemas.microsoft.com/office/drawing/2014/main" id="{7A4B3233-FC6E-EEB3-B02C-30C8FB53B764}"/>
                </a:ext>
              </a:extLst>
            </p:cNvPr>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241;p9">
              <a:extLst>
                <a:ext uri="{FF2B5EF4-FFF2-40B4-BE49-F238E27FC236}">
                  <a16:creationId xmlns:a16="http://schemas.microsoft.com/office/drawing/2014/main" id="{C3A4681C-7964-7220-44C8-6987D3822396}"/>
                </a:ext>
              </a:extLst>
            </p:cNvPr>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242;p9">
              <a:extLst>
                <a:ext uri="{FF2B5EF4-FFF2-40B4-BE49-F238E27FC236}">
                  <a16:creationId xmlns:a16="http://schemas.microsoft.com/office/drawing/2014/main" id="{88A4BC07-8F95-F42F-46B1-BE85F44A8203}"/>
                </a:ext>
              </a:extLst>
            </p:cNvPr>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6243;p9">
              <a:extLst>
                <a:ext uri="{FF2B5EF4-FFF2-40B4-BE49-F238E27FC236}">
                  <a16:creationId xmlns:a16="http://schemas.microsoft.com/office/drawing/2014/main" id="{7ED974E6-4296-22C2-0388-6F1F9DB4A807}"/>
                </a:ext>
              </a:extLst>
            </p:cNvPr>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6244;p9">
              <a:extLst>
                <a:ext uri="{FF2B5EF4-FFF2-40B4-BE49-F238E27FC236}">
                  <a16:creationId xmlns:a16="http://schemas.microsoft.com/office/drawing/2014/main" id="{277012F6-C1F5-21C5-7EB5-33AE9313C60B}"/>
                </a:ext>
              </a:extLst>
            </p:cNvPr>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6245;p9">
              <a:extLst>
                <a:ext uri="{FF2B5EF4-FFF2-40B4-BE49-F238E27FC236}">
                  <a16:creationId xmlns:a16="http://schemas.microsoft.com/office/drawing/2014/main" id="{7E7E1A5F-4FDF-9E34-7EE1-CB262E24F8DD}"/>
                </a:ext>
              </a:extLst>
            </p:cNvPr>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6246;p9">
              <a:extLst>
                <a:ext uri="{FF2B5EF4-FFF2-40B4-BE49-F238E27FC236}">
                  <a16:creationId xmlns:a16="http://schemas.microsoft.com/office/drawing/2014/main" id="{7DBA962A-0800-B4C7-EA07-9B8E4343CA08}"/>
                </a:ext>
              </a:extLst>
            </p:cNvPr>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6247;p9">
              <a:extLst>
                <a:ext uri="{FF2B5EF4-FFF2-40B4-BE49-F238E27FC236}">
                  <a16:creationId xmlns:a16="http://schemas.microsoft.com/office/drawing/2014/main" id="{D1F1127E-B1E9-7920-2B44-72F95BA7D2D7}"/>
                </a:ext>
              </a:extLst>
            </p:cNvPr>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6248;p9">
              <a:extLst>
                <a:ext uri="{FF2B5EF4-FFF2-40B4-BE49-F238E27FC236}">
                  <a16:creationId xmlns:a16="http://schemas.microsoft.com/office/drawing/2014/main" id="{99319B4C-D89A-EFF5-04C9-BA1AB990934E}"/>
                </a:ext>
              </a:extLst>
            </p:cNvPr>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6249;p9">
              <a:extLst>
                <a:ext uri="{FF2B5EF4-FFF2-40B4-BE49-F238E27FC236}">
                  <a16:creationId xmlns:a16="http://schemas.microsoft.com/office/drawing/2014/main" id="{8E40E960-3221-3E41-61C0-4AEFF432E104}"/>
                </a:ext>
              </a:extLst>
            </p:cNvPr>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6250;p9">
              <a:extLst>
                <a:ext uri="{FF2B5EF4-FFF2-40B4-BE49-F238E27FC236}">
                  <a16:creationId xmlns:a16="http://schemas.microsoft.com/office/drawing/2014/main" id="{054923A9-007B-3464-D3D5-E58DDDE6D7E2}"/>
                </a:ext>
              </a:extLst>
            </p:cNvPr>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6251;p9">
              <a:extLst>
                <a:ext uri="{FF2B5EF4-FFF2-40B4-BE49-F238E27FC236}">
                  <a16:creationId xmlns:a16="http://schemas.microsoft.com/office/drawing/2014/main" id="{BDA4BA80-CAE5-3CB1-2341-84C2FB7FC643}"/>
                </a:ext>
              </a:extLst>
            </p:cNvPr>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6252;p9">
              <a:extLst>
                <a:ext uri="{FF2B5EF4-FFF2-40B4-BE49-F238E27FC236}">
                  <a16:creationId xmlns:a16="http://schemas.microsoft.com/office/drawing/2014/main" id="{50FBD6A0-D132-EC86-65A2-98F0273F8FC5}"/>
                </a:ext>
              </a:extLst>
            </p:cNvPr>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6253;p9">
              <a:extLst>
                <a:ext uri="{FF2B5EF4-FFF2-40B4-BE49-F238E27FC236}">
                  <a16:creationId xmlns:a16="http://schemas.microsoft.com/office/drawing/2014/main" id="{ED52E3AF-CA9D-F7F0-CF67-CB1A0AF5172F}"/>
                </a:ext>
              </a:extLst>
            </p:cNvPr>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6254;p9">
              <a:extLst>
                <a:ext uri="{FF2B5EF4-FFF2-40B4-BE49-F238E27FC236}">
                  <a16:creationId xmlns:a16="http://schemas.microsoft.com/office/drawing/2014/main" id="{ED57E8D5-3276-E592-FF21-A40D5A98535E}"/>
                </a:ext>
              </a:extLst>
            </p:cNvPr>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6255;p9">
              <a:extLst>
                <a:ext uri="{FF2B5EF4-FFF2-40B4-BE49-F238E27FC236}">
                  <a16:creationId xmlns:a16="http://schemas.microsoft.com/office/drawing/2014/main" id="{F84F86BC-8237-D232-0DA5-5D4F401E2854}"/>
                </a:ext>
              </a:extLst>
            </p:cNvPr>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6256;p9">
              <a:extLst>
                <a:ext uri="{FF2B5EF4-FFF2-40B4-BE49-F238E27FC236}">
                  <a16:creationId xmlns:a16="http://schemas.microsoft.com/office/drawing/2014/main" id="{F40C72AB-02D1-642F-9524-28E92802D125}"/>
                </a:ext>
              </a:extLst>
            </p:cNvPr>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6257;p9">
              <a:extLst>
                <a:ext uri="{FF2B5EF4-FFF2-40B4-BE49-F238E27FC236}">
                  <a16:creationId xmlns:a16="http://schemas.microsoft.com/office/drawing/2014/main" id="{2FAF2C07-88BF-EC67-9A2A-E59224EAF25C}"/>
                </a:ext>
              </a:extLst>
            </p:cNvPr>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6258;p9">
              <a:extLst>
                <a:ext uri="{FF2B5EF4-FFF2-40B4-BE49-F238E27FC236}">
                  <a16:creationId xmlns:a16="http://schemas.microsoft.com/office/drawing/2014/main" id="{C5E2E218-E3C1-D8FF-1C71-A4871AFC4B51}"/>
                </a:ext>
              </a:extLst>
            </p:cNvPr>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6259;p9">
              <a:extLst>
                <a:ext uri="{FF2B5EF4-FFF2-40B4-BE49-F238E27FC236}">
                  <a16:creationId xmlns:a16="http://schemas.microsoft.com/office/drawing/2014/main" id="{424EBC1F-B1CE-A7A2-4BD8-7743F1E85866}"/>
                </a:ext>
              </a:extLst>
            </p:cNvPr>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6260;p9">
              <a:extLst>
                <a:ext uri="{FF2B5EF4-FFF2-40B4-BE49-F238E27FC236}">
                  <a16:creationId xmlns:a16="http://schemas.microsoft.com/office/drawing/2014/main" id="{574E3878-3626-58B0-CD76-830630236F02}"/>
                </a:ext>
              </a:extLst>
            </p:cNvPr>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6261;p9">
              <a:extLst>
                <a:ext uri="{FF2B5EF4-FFF2-40B4-BE49-F238E27FC236}">
                  <a16:creationId xmlns:a16="http://schemas.microsoft.com/office/drawing/2014/main" id="{072B2800-7E7E-0F2E-58FD-6F0C391E05CA}"/>
                </a:ext>
              </a:extLst>
            </p:cNvPr>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6262;p9">
              <a:extLst>
                <a:ext uri="{FF2B5EF4-FFF2-40B4-BE49-F238E27FC236}">
                  <a16:creationId xmlns:a16="http://schemas.microsoft.com/office/drawing/2014/main" id="{0B05A45C-0954-A359-DDC0-6AE1DCD94D7C}"/>
                </a:ext>
              </a:extLst>
            </p:cNvPr>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6263;p9">
              <a:extLst>
                <a:ext uri="{FF2B5EF4-FFF2-40B4-BE49-F238E27FC236}">
                  <a16:creationId xmlns:a16="http://schemas.microsoft.com/office/drawing/2014/main" id="{B4DF8C0D-7C62-A83C-0A68-A83AEF750DC6}"/>
                </a:ext>
              </a:extLst>
            </p:cNvPr>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6264;p9">
              <a:extLst>
                <a:ext uri="{FF2B5EF4-FFF2-40B4-BE49-F238E27FC236}">
                  <a16:creationId xmlns:a16="http://schemas.microsoft.com/office/drawing/2014/main" id="{3221EC1E-B3D2-6F69-B630-EECEB9C31018}"/>
                </a:ext>
              </a:extLst>
            </p:cNvPr>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6265;p9">
              <a:extLst>
                <a:ext uri="{FF2B5EF4-FFF2-40B4-BE49-F238E27FC236}">
                  <a16:creationId xmlns:a16="http://schemas.microsoft.com/office/drawing/2014/main" id="{7599B841-9012-B322-0274-E997F23A155E}"/>
                </a:ext>
              </a:extLst>
            </p:cNvPr>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6266;p9">
              <a:extLst>
                <a:ext uri="{FF2B5EF4-FFF2-40B4-BE49-F238E27FC236}">
                  <a16:creationId xmlns:a16="http://schemas.microsoft.com/office/drawing/2014/main" id="{25D474DC-56FF-62FB-FEDB-6970EE3F2501}"/>
                </a:ext>
              </a:extLst>
            </p:cNvPr>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6267;p9">
              <a:extLst>
                <a:ext uri="{FF2B5EF4-FFF2-40B4-BE49-F238E27FC236}">
                  <a16:creationId xmlns:a16="http://schemas.microsoft.com/office/drawing/2014/main" id="{299500BE-9EBE-F229-6510-2A5A88C26AFC}"/>
                </a:ext>
              </a:extLst>
            </p:cNvPr>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6268;p9">
              <a:extLst>
                <a:ext uri="{FF2B5EF4-FFF2-40B4-BE49-F238E27FC236}">
                  <a16:creationId xmlns:a16="http://schemas.microsoft.com/office/drawing/2014/main" id="{F0F7A36B-0EC4-E567-635A-FD014FB08D7F}"/>
                </a:ext>
              </a:extLst>
            </p:cNvPr>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6269;p9">
              <a:extLst>
                <a:ext uri="{FF2B5EF4-FFF2-40B4-BE49-F238E27FC236}">
                  <a16:creationId xmlns:a16="http://schemas.microsoft.com/office/drawing/2014/main" id="{99128F9E-CE52-486B-B6A7-3161D1C48A0B}"/>
                </a:ext>
              </a:extLst>
            </p:cNvPr>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6270;p9">
              <a:extLst>
                <a:ext uri="{FF2B5EF4-FFF2-40B4-BE49-F238E27FC236}">
                  <a16:creationId xmlns:a16="http://schemas.microsoft.com/office/drawing/2014/main" id="{AB8F2376-8ABC-BA26-B41A-A2D9956E350E}"/>
                </a:ext>
              </a:extLst>
            </p:cNvPr>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6271;p9">
              <a:extLst>
                <a:ext uri="{FF2B5EF4-FFF2-40B4-BE49-F238E27FC236}">
                  <a16:creationId xmlns:a16="http://schemas.microsoft.com/office/drawing/2014/main" id="{E69BDC63-9A73-6E88-D0C1-D6F090BE11D4}"/>
                </a:ext>
              </a:extLst>
            </p:cNvPr>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6272;p9">
              <a:extLst>
                <a:ext uri="{FF2B5EF4-FFF2-40B4-BE49-F238E27FC236}">
                  <a16:creationId xmlns:a16="http://schemas.microsoft.com/office/drawing/2014/main" id="{BB16F0EA-DD8D-B907-CE0E-E518AD5986F6}"/>
                </a:ext>
              </a:extLst>
            </p:cNvPr>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6273;p9">
              <a:extLst>
                <a:ext uri="{FF2B5EF4-FFF2-40B4-BE49-F238E27FC236}">
                  <a16:creationId xmlns:a16="http://schemas.microsoft.com/office/drawing/2014/main" id="{A26EAF2F-F79B-7B59-1367-9381CDE26810}"/>
                </a:ext>
              </a:extLst>
            </p:cNvPr>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6274;p9">
              <a:extLst>
                <a:ext uri="{FF2B5EF4-FFF2-40B4-BE49-F238E27FC236}">
                  <a16:creationId xmlns:a16="http://schemas.microsoft.com/office/drawing/2014/main" id="{1B0CF722-FC8B-EE0C-6FA4-29EC6DED3BBF}"/>
                </a:ext>
              </a:extLst>
            </p:cNvPr>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6275;p9">
              <a:extLst>
                <a:ext uri="{FF2B5EF4-FFF2-40B4-BE49-F238E27FC236}">
                  <a16:creationId xmlns:a16="http://schemas.microsoft.com/office/drawing/2014/main" id="{129CAF85-EF2A-CA89-8095-EDEB8CCB7B91}"/>
                </a:ext>
              </a:extLst>
            </p:cNvPr>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6276;p9">
              <a:extLst>
                <a:ext uri="{FF2B5EF4-FFF2-40B4-BE49-F238E27FC236}">
                  <a16:creationId xmlns:a16="http://schemas.microsoft.com/office/drawing/2014/main" id="{06FC9E07-F6A1-6CBA-76C3-E074352CEC1A}"/>
                </a:ext>
              </a:extLst>
            </p:cNvPr>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6277;p9">
              <a:extLst>
                <a:ext uri="{FF2B5EF4-FFF2-40B4-BE49-F238E27FC236}">
                  <a16:creationId xmlns:a16="http://schemas.microsoft.com/office/drawing/2014/main" id="{1BFC59BC-66C3-E932-F92F-0B3851B0F7F5}"/>
                </a:ext>
              </a:extLst>
            </p:cNvPr>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6278;p9">
              <a:extLst>
                <a:ext uri="{FF2B5EF4-FFF2-40B4-BE49-F238E27FC236}">
                  <a16:creationId xmlns:a16="http://schemas.microsoft.com/office/drawing/2014/main" id="{B893A9B5-E152-8CF3-BD86-408CE2A2C23D}"/>
                </a:ext>
              </a:extLst>
            </p:cNvPr>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6279;p9">
              <a:extLst>
                <a:ext uri="{FF2B5EF4-FFF2-40B4-BE49-F238E27FC236}">
                  <a16:creationId xmlns:a16="http://schemas.microsoft.com/office/drawing/2014/main" id="{22AE6ABE-0C08-70D4-C06E-6168B685A63A}"/>
                </a:ext>
              </a:extLst>
            </p:cNvPr>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6280;p9">
              <a:extLst>
                <a:ext uri="{FF2B5EF4-FFF2-40B4-BE49-F238E27FC236}">
                  <a16:creationId xmlns:a16="http://schemas.microsoft.com/office/drawing/2014/main" id="{0EA432BA-466A-33B5-D9EA-3F6FB70706E9}"/>
                </a:ext>
              </a:extLst>
            </p:cNvPr>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6281;p9">
              <a:extLst>
                <a:ext uri="{FF2B5EF4-FFF2-40B4-BE49-F238E27FC236}">
                  <a16:creationId xmlns:a16="http://schemas.microsoft.com/office/drawing/2014/main" id="{2D3A6281-55CB-D037-65D9-A73E107610D0}"/>
                </a:ext>
              </a:extLst>
            </p:cNvPr>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6282;p9">
              <a:extLst>
                <a:ext uri="{FF2B5EF4-FFF2-40B4-BE49-F238E27FC236}">
                  <a16:creationId xmlns:a16="http://schemas.microsoft.com/office/drawing/2014/main" id="{E6EF1233-2E9E-20EE-8A31-A9719E4234FC}"/>
                </a:ext>
              </a:extLst>
            </p:cNvPr>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6283;p9">
              <a:extLst>
                <a:ext uri="{FF2B5EF4-FFF2-40B4-BE49-F238E27FC236}">
                  <a16:creationId xmlns:a16="http://schemas.microsoft.com/office/drawing/2014/main" id="{87572DB1-B838-72AB-C01A-A5C4D2B28318}"/>
                </a:ext>
              </a:extLst>
            </p:cNvPr>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6284;p9">
              <a:extLst>
                <a:ext uri="{FF2B5EF4-FFF2-40B4-BE49-F238E27FC236}">
                  <a16:creationId xmlns:a16="http://schemas.microsoft.com/office/drawing/2014/main" id="{4F8CC1C5-CCA4-37E4-B567-032B48E10404}"/>
                </a:ext>
              </a:extLst>
            </p:cNvPr>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6285;p9">
              <a:extLst>
                <a:ext uri="{FF2B5EF4-FFF2-40B4-BE49-F238E27FC236}">
                  <a16:creationId xmlns:a16="http://schemas.microsoft.com/office/drawing/2014/main" id="{181D6FA1-9F89-E7AF-E42A-AC6D1A1905A8}"/>
                </a:ext>
              </a:extLst>
            </p:cNvPr>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6286;p9">
              <a:extLst>
                <a:ext uri="{FF2B5EF4-FFF2-40B4-BE49-F238E27FC236}">
                  <a16:creationId xmlns:a16="http://schemas.microsoft.com/office/drawing/2014/main" id="{3AEEDA8E-6BC6-1C5F-4D42-903161DD5633}"/>
                </a:ext>
              </a:extLst>
            </p:cNvPr>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6287;p9">
              <a:extLst>
                <a:ext uri="{FF2B5EF4-FFF2-40B4-BE49-F238E27FC236}">
                  <a16:creationId xmlns:a16="http://schemas.microsoft.com/office/drawing/2014/main" id="{EBE457FF-7E35-93CD-5E8A-3B13E2930DE1}"/>
                </a:ext>
              </a:extLst>
            </p:cNvPr>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6288;p9">
              <a:extLst>
                <a:ext uri="{FF2B5EF4-FFF2-40B4-BE49-F238E27FC236}">
                  <a16:creationId xmlns:a16="http://schemas.microsoft.com/office/drawing/2014/main" id="{A49663E1-5229-6728-3969-0413BAC58686}"/>
                </a:ext>
              </a:extLst>
            </p:cNvPr>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6289;p9">
              <a:extLst>
                <a:ext uri="{FF2B5EF4-FFF2-40B4-BE49-F238E27FC236}">
                  <a16:creationId xmlns:a16="http://schemas.microsoft.com/office/drawing/2014/main" id="{6D4E6A93-F7DE-888B-7BAC-BEB052D35877}"/>
                </a:ext>
              </a:extLst>
            </p:cNvPr>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6290;p9">
              <a:extLst>
                <a:ext uri="{FF2B5EF4-FFF2-40B4-BE49-F238E27FC236}">
                  <a16:creationId xmlns:a16="http://schemas.microsoft.com/office/drawing/2014/main" id="{A95DF797-8DFD-4140-8950-651A53A70413}"/>
                </a:ext>
              </a:extLst>
            </p:cNvPr>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6291;p9">
              <a:extLst>
                <a:ext uri="{FF2B5EF4-FFF2-40B4-BE49-F238E27FC236}">
                  <a16:creationId xmlns:a16="http://schemas.microsoft.com/office/drawing/2014/main" id="{AF1B1B2F-DAA2-F431-2920-BDBFDBB4A3D7}"/>
                </a:ext>
              </a:extLst>
            </p:cNvPr>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6292;p9">
              <a:extLst>
                <a:ext uri="{FF2B5EF4-FFF2-40B4-BE49-F238E27FC236}">
                  <a16:creationId xmlns:a16="http://schemas.microsoft.com/office/drawing/2014/main" id="{DA77E86A-CC02-72FD-613C-1C6F65FACA9A}"/>
                </a:ext>
              </a:extLst>
            </p:cNvPr>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6293;p9">
              <a:extLst>
                <a:ext uri="{FF2B5EF4-FFF2-40B4-BE49-F238E27FC236}">
                  <a16:creationId xmlns:a16="http://schemas.microsoft.com/office/drawing/2014/main" id="{F3D3778D-7A1C-C3D0-226B-D34BB86DCD16}"/>
                </a:ext>
              </a:extLst>
            </p:cNvPr>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6294;p9">
              <a:extLst>
                <a:ext uri="{FF2B5EF4-FFF2-40B4-BE49-F238E27FC236}">
                  <a16:creationId xmlns:a16="http://schemas.microsoft.com/office/drawing/2014/main" id="{E27C3DF0-5537-78CE-0D00-395C4F013582}"/>
                </a:ext>
              </a:extLst>
            </p:cNvPr>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6295;p9">
              <a:extLst>
                <a:ext uri="{FF2B5EF4-FFF2-40B4-BE49-F238E27FC236}">
                  <a16:creationId xmlns:a16="http://schemas.microsoft.com/office/drawing/2014/main" id="{E335A565-0FE8-CED3-43C3-79A4D3A0BF57}"/>
                </a:ext>
              </a:extLst>
            </p:cNvPr>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6296;p9">
              <a:extLst>
                <a:ext uri="{FF2B5EF4-FFF2-40B4-BE49-F238E27FC236}">
                  <a16:creationId xmlns:a16="http://schemas.microsoft.com/office/drawing/2014/main" id="{0AE6C180-4445-45CE-0D95-626D42CEA1B7}"/>
                </a:ext>
              </a:extLst>
            </p:cNvPr>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6297;p9">
              <a:extLst>
                <a:ext uri="{FF2B5EF4-FFF2-40B4-BE49-F238E27FC236}">
                  <a16:creationId xmlns:a16="http://schemas.microsoft.com/office/drawing/2014/main" id="{22172DEE-FE77-B306-3749-A1D91DAD8115}"/>
                </a:ext>
              </a:extLst>
            </p:cNvPr>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6298;p9">
              <a:extLst>
                <a:ext uri="{FF2B5EF4-FFF2-40B4-BE49-F238E27FC236}">
                  <a16:creationId xmlns:a16="http://schemas.microsoft.com/office/drawing/2014/main" id="{AC16C05F-B7C1-04AD-16BA-DAB98DF5E360}"/>
                </a:ext>
              </a:extLst>
            </p:cNvPr>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6299;p9">
              <a:extLst>
                <a:ext uri="{FF2B5EF4-FFF2-40B4-BE49-F238E27FC236}">
                  <a16:creationId xmlns:a16="http://schemas.microsoft.com/office/drawing/2014/main" id="{CA28A9E4-9515-77D2-C90A-897A88DE7FA2}"/>
                </a:ext>
              </a:extLst>
            </p:cNvPr>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6300;p9">
              <a:extLst>
                <a:ext uri="{FF2B5EF4-FFF2-40B4-BE49-F238E27FC236}">
                  <a16:creationId xmlns:a16="http://schemas.microsoft.com/office/drawing/2014/main" id="{D84B5447-FE8D-51AD-16EB-0BF11465446E}"/>
                </a:ext>
              </a:extLst>
            </p:cNvPr>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6301;p9">
              <a:extLst>
                <a:ext uri="{FF2B5EF4-FFF2-40B4-BE49-F238E27FC236}">
                  <a16:creationId xmlns:a16="http://schemas.microsoft.com/office/drawing/2014/main" id="{210A6DAA-32B1-9DD1-E33A-5DB3963B87DC}"/>
                </a:ext>
              </a:extLst>
            </p:cNvPr>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6302;p9">
              <a:extLst>
                <a:ext uri="{FF2B5EF4-FFF2-40B4-BE49-F238E27FC236}">
                  <a16:creationId xmlns:a16="http://schemas.microsoft.com/office/drawing/2014/main" id="{838340A6-4B5C-D98B-C578-EE4967603E84}"/>
                </a:ext>
              </a:extLst>
            </p:cNvPr>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6303;p9">
              <a:extLst>
                <a:ext uri="{FF2B5EF4-FFF2-40B4-BE49-F238E27FC236}">
                  <a16:creationId xmlns:a16="http://schemas.microsoft.com/office/drawing/2014/main" id="{B749E054-8ED9-D862-84BB-2758125DA03E}"/>
                </a:ext>
              </a:extLst>
            </p:cNvPr>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6304;p9">
              <a:extLst>
                <a:ext uri="{FF2B5EF4-FFF2-40B4-BE49-F238E27FC236}">
                  <a16:creationId xmlns:a16="http://schemas.microsoft.com/office/drawing/2014/main" id="{73778A00-6F65-17B5-6506-23F34ACF8D80}"/>
                </a:ext>
              </a:extLst>
            </p:cNvPr>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6305;p9">
              <a:extLst>
                <a:ext uri="{FF2B5EF4-FFF2-40B4-BE49-F238E27FC236}">
                  <a16:creationId xmlns:a16="http://schemas.microsoft.com/office/drawing/2014/main" id="{485A3B12-A129-CCE6-AB53-B188431A15C3}"/>
                </a:ext>
              </a:extLst>
            </p:cNvPr>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6306;p9">
              <a:extLst>
                <a:ext uri="{FF2B5EF4-FFF2-40B4-BE49-F238E27FC236}">
                  <a16:creationId xmlns:a16="http://schemas.microsoft.com/office/drawing/2014/main" id="{8D8BB581-7E82-F2C3-5EFE-D6D76BC8E0CC}"/>
                </a:ext>
              </a:extLst>
            </p:cNvPr>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6307;p9">
              <a:extLst>
                <a:ext uri="{FF2B5EF4-FFF2-40B4-BE49-F238E27FC236}">
                  <a16:creationId xmlns:a16="http://schemas.microsoft.com/office/drawing/2014/main" id="{6577B5BA-5716-FDBB-CC74-29B4C49E2B84}"/>
                </a:ext>
              </a:extLst>
            </p:cNvPr>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6308;p9">
              <a:extLst>
                <a:ext uri="{FF2B5EF4-FFF2-40B4-BE49-F238E27FC236}">
                  <a16:creationId xmlns:a16="http://schemas.microsoft.com/office/drawing/2014/main" id="{748E0706-8CCC-FE27-0BF3-B019F178EB6C}"/>
                </a:ext>
              </a:extLst>
            </p:cNvPr>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6309;p9">
              <a:extLst>
                <a:ext uri="{FF2B5EF4-FFF2-40B4-BE49-F238E27FC236}">
                  <a16:creationId xmlns:a16="http://schemas.microsoft.com/office/drawing/2014/main" id="{B0A737A0-E163-4A7C-E56F-A666BB1072F0}"/>
                </a:ext>
              </a:extLst>
            </p:cNvPr>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6310;p9">
              <a:extLst>
                <a:ext uri="{FF2B5EF4-FFF2-40B4-BE49-F238E27FC236}">
                  <a16:creationId xmlns:a16="http://schemas.microsoft.com/office/drawing/2014/main" id="{AD147491-5728-EFA2-65C5-B3BFB7EAD372}"/>
                </a:ext>
              </a:extLst>
            </p:cNvPr>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6311;p9">
              <a:extLst>
                <a:ext uri="{FF2B5EF4-FFF2-40B4-BE49-F238E27FC236}">
                  <a16:creationId xmlns:a16="http://schemas.microsoft.com/office/drawing/2014/main" id="{FFE8F947-1DFB-6E17-06E5-6F0F027E404D}"/>
                </a:ext>
              </a:extLst>
            </p:cNvPr>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6312;p9">
              <a:extLst>
                <a:ext uri="{FF2B5EF4-FFF2-40B4-BE49-F238E27FC236}">
                  <a16:creationId xmlns:a16="http://schemas.microsoft.com/office/drawing/2014/main" id="{AE932584-FE20-EB2A-B460-43C667D86B55}"/>
                </a:ext>
              </a:extLst>
            </p:cNvPr>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6313;p9">
              <a:extLst>
                <a:ext uri="{FF2B5EF4-FFF2-40B4-BE49-F238E27FC236}">
                  <a16:creationId xmlns:a16="http://schemas.microsoft.com/office/drawing/2014/main" id="{9C9092FA-057C-2CF6-449A-28677567D08B}"/>
                </a:ext>
              </a:extLst>
            </p:cNvPr>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6314;p9">
              <a:extLst>
                <a:ext uri="{FF2B5EF4-FFF2-40B4-BE49-F238E27FC236}">
                  <a16:creationId xmlns:a16="http://schemas.microsoft.com/office/drawing/2014/main" id="{7BF4465C-A385-D4EB-B7EF-3E30E7C3A465}"/>
                </a:ext>
              </a:extLst>
            </p:cNvPr>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6315;p9">
              <a:extLst>
                <a:ext uri="{FF2B5EF4-FFF2-40B4-BE49-F238E27FC236}">
                  <a16:creationId xmlns:a16="http://schemas.microsoft.com/office/drawing/2014/main" id="{3607EFDE-5318-89C0-8F27-CE532FE10648}"/>
                </a:ext>
              </a:extLst>
            </p:cNvPr>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6316;p9">
              <a:extLst>
                <a:ext uri="{FF2B5EF4-FFF2-40B4-BE49-F238E27FC236}">
                  <a16:creationId xmlns:a16="http://schemas.microsoft.com/office/drawing/2014/main" id="{65837976-6F81-5BC9-D43F-C3461DF912B9}"/>
                </a:ext>
              </a:extLst>
            </p:cNvPr>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6317;p9">
              <a:extLst>
                <a:ext uri="{FF2B5EF4-FFF2-40B4-BE49-F238E27FC236}">
                  <a16:creationId xmlns:a16="http://schemas.microsoft.com/office/drawing/2014/main" id="{07D3B36E-EAA1-5D18-22A0-EA8C05F8EF09}"/>
                </a:ext>
              </a:extLst>
            </p:cNvPr>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6318;p9">
              <a:extLst>
                <a:ext uri="{FF2B5EF4-FFF2-40B4-BE49-F238E27FC236}">
                  <a16:creationId xmlns:a16="http://schemas.microsoft.com/office/drawing/2014/main" id="{47712AD0-2DC4-0FD8-4F01-7614CC7DC33E}"/>
                </a:ext>
              </a:extLst>
            </p:cNvPr>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6319;p9">
              <a:extLst>
                <a:ext uri="{FF2B5EF4-FFF2-40B4-BE49-F238E27FC236}">
                  <a16:creationId xmlns:a16="http://schemas.microsoft.com/office/drawing/2014/main" id="{D69D68B7-07B0-E166-C34D-074638DCC91C}"/>
                </a:ext>
              </a:extLst>
            </p:cNvPr>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6320;p9">
              <a:extLst>
                <a:ext uri="{FF2B5EF4-FFF2-40B4-BE49-F238E27FC236}">
                  <a16:creationId xmlns:a16="http://schemas.microsoft.com/office/drawing/2014/main" id="{9F705955-06DC-255E-0426-D5E2D26B1F7C}"/>
                </a:ext>
              </a:extLst>
            </p:cNvPr>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6321;p9">
              <a:extLst>
                <a:ext uri="{FF2B5EF4-FFF2-40B4-BE49-F238E27FC236}">
                  <a16:creationId xmlns:a16="http://schemas.microsoft.com/office/drawing/2014/main" id="{0E0E6AC0-EFE7-E48E-A14B-667A3D26276A}"/>
                </a:ext>
              </a:extLst>
            </p:cNvPr>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6322;p9">
              <a:extLst>
                <a:ext uri="{FF2B5EF4-FFF2-40B4-BE49-F238E27FC236}">
                  <a16:creationId xmlns:a16="http://schemas.microsoft.com/office/drawing/2014/main" id="{35E42721-2E42-432D-D4BD-551F1E78EB79}"/>
                </a:ext>
              </a:extLst>
            </p:cNvPr>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6323;p9">
              <a:extLst>
                <a:ext uri="{FF2B5EF4-FFF2-40B4-BE49-F238E27FC236}">
                  <a16:creationId xmlns:a16="http://schemas.microsoft.com/office/drawing/2014/main" id="{31B41DDC-3119-6C28-4EDF-E7EB4E040E4B}"/>
                </a:ext>
              </a:extLst>
            </p:cNvPr>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6324;p9">
              <a:extLst>
                <a:ext uri="{FF2B5EF4-FFF2-40B4-BE49-F238E27FC236}">
                  <a16:creationId xmlns:a16="http://schemas.microsoft.com/office/drawing/2014/main" id="{1C9EFBE2-AD60-C3EB-38B9-9747A0949460}"/>
                </a:ext>
              </a:extLst>
            </p:cNvPr>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6325;p9">
              <a:extLst>
                <a:ext uri="{FF2B5EF4-FFF2-40B4-BE49-F238E27FC236}">
                  <a16:creationId xmlns:a16="http://schemas.microsoft.com/office/drawing/2014/main" id="{72B4C960-5350-96B6-4291-451655FF161F}"/>
                </a:ext>
              </a:extLst>
            </p:cNvPr>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6326;p9">
              <a:extLst>
                <a:ext uri="{FF2B5EF4-FFF2-40B4-BE49-F238E27FC236}">
                  <a16:creationId xmlns:a16="http://schemas.microsoft.com/office/drawing/2014/main" id="{B99E718D-A2A7-0E4E-51D6-BD21FEED1632}"/>
                </a:ext>
              </a:extLst>
            </p:cNvPr>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6327;p9">
              <a:extLst>
                <a:ext uri="{FF2B5EF4-FFF2-40B4-BE49-F238E27FC236}">
                  <a16:creationId xmlns:a16="http://schemas.microsoft.com/office/drawing/2014/main" id="{7D586E5C-5A83-A03B-129E-AB9A45494E7E}"/>
                </a:ext>
              </a:extLst>
            </p:cNvPr>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6328;p9">
              <a:extLst>
                <a:ext uri="{FF2B5EF4-FFF2-40B4-BE49-F238E27FC236}">
                  <a16:creationId xmlns:a16="http://schemas.microsoft.com/office/drawing/2014/main" id="{D323E751-F845-4909-0ADC-53E8067CC6FB}"/>
                </a:ext>
              </a:extLst>
            </p:cNvPr>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6329;p9">
              <a:extLst>
                <a:ext uri="{FF2B5EF4-FFF2-40B4-BE49-F238E27FC236}">
                  <a16:creationId xmlns:a16="http://schemas.microsoft.com/office/drawing/2014/main" id="{F3977598-78BD-FA25-4A0F-C9286DC39716}"/>
                </a:ext>
              </a:extLst>
            </p:cNvPr>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6330;p9">
              <a:extLst>
                <a:ext uri="{FF2B5EF4-FFF2-40B4-BE49-F238E27FC236}">
                  <a16:creationId xmlns:a16="http://schemas.microsoft.com/office/drawing/2014/main" id="{17FD924D-E150-A804-D661-5545DBA17FDD}"/>
                </a:ext>
              </a:extLst>
            </p:cNvPr>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6331;p9">
              <a:extLst>
                <a:ext uri="{FF2B5EF4-FFF2-40B4-BE49-F238E27FC236}">
                  <a16:creationId xmlns:a16="http://schemas.microsoft.com/office/drawing/2014/main" id="{C24A77FE-163A-EDBB-A54F-9E5C81D56667}"/>
                </a:ext>
              </a:extLst>
            </p:cNvPr>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6332;p9">
              <a:extLst>
                <a:ext uri="{FF2B5EF4-FFF2-40B4-BE49-F238E27FC236}">
                  <a16:creationId xmlns:a16="http://schemas.microsoft.com/office/drawing/2014/main" id="{6BCD289C-1F11-FE74-AC57-41890802E1E0}"/>
                </a:ext>
              </a:extLst>
            </p:cNvPr>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6333;p9">
              <a:extLst>
                <a:ext uri="{FF2B5EF4-FFF2-40B4-BE49-F238E27FC236}">
                  <a16:creationId xmlns:a16="http://schemas.microsoft.com/office/drawing/2014/main" id="{523E1E5E-FC21-4ADF-AA2B-11F936CA8770}"/>
                </a:ext>
              </a:extLst>
            </p:cNvPr>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6334;p9">
              <a:extLst>
                <a:ext uri="{FF2B5EF4-FFF2-40B4-BE49-F238E27FC236}">
                  <a16:creationId xmlns:a16="http://schemas.microsoft.com/office/drawing/2014/main" id="{9928125F-C698-6E77-2EA3-3EA8532294C0}"/>
                </a:ext>
              </a:extLst>
            </p:cNvPr>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6335;p9">
              <a:extLst>
                <a:ext uri="{FF2B5EF4-FFF2-40B4-BE49-F238E27FC236}">
                  <a16:creationId xmlns:a16="http://schemas.microsoft.com/office/drawing/2014/main" id="{B451860C-3AEC-3857-F600-33B2EDCAD231}"/>
                </a:ext>
              </a:extLst>
            </p:cNvPr>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6336;p9">
              <a:extLst>
                <a:ext uri="{FF2B5EF4-FFF2-40B4-BE49-F238E27FC236}">
                  <a16:creationId xmlns:a16="http://schemas.microsoft.com/office/drawing/2014/main" id="{EFD46E9B-6F37-62D1-5787-0E31FADE2129}"/>
                </a:ext>
              </a:extLst>
            </p:cNvPr>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6337;p9">
              <a:extLst>
                <a:ext uri="{FF2B5EF4-FFF2-40B4-BE49-F238E27FC236}">
                  <a16:creationId xmlns:a16="http://schemas.microsoft.com/office/drawing/2014/main" id="{3FAD5E37-733F-3278-D959-2EA4B8EAAB10}"/>
                </a:ext>
              </a:extLst>
            </p:cNvPr>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6338;p9">
              <a:extLst>
                <a:ext uri="{FF2B5EF4-FFF2-40B4-BE49-F238E27FC236}">
                  <a16:creationId xmlns:a16="http://schemas.microsoft.com/office/drawing/2014/main" id="{8357EEDE-48D0-2007-9CF6-C338E080EA36}"/>
                </a:ext>
              </a:extLst>
            </p:cNvPr>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6339;p9">
              <a:extLst>
                <a:ext uri="{FF2B5EF4-FFF2-40B4-BE49-F238E27FC236}">
                  <a16:creationId xmlns:a16="http://schemas.microsoft.com/office/drawing/2014/main" id="{6C00F756-7C9E-69BB-6133-8293B32CDA8E}"/>
                </a:ext>
              </a:extLst>
            </p:cNvPr>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6340;p9">
              <a:extLst>
                <a:ext uri="{FF2B5EF4-FFF2-40B4-BE49-F238E27FC236}">
                  <a16:creationId xmlns:a16="http://schemas.microsoft.com/office/drawing/2014/main" id="{970ABC61-AA93-57BE-C947-6D8F6BADE7A4}"/>
                </a:ext>
              </a:extLst>
            </p:cNvPr>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6341;p9">
              <a:extLst>
                <a:ext uri="{FF2B5EF4-FFF2-40B4-BE49-F238E27FC236}">
                  <a16:creationId xmlns:a16="http://schemas.microsoft.com/office/drawing/2014/main" id="{FD0A366A-CF27-71CF-291D-92E89608B0F0}"/>
                </a:ext>
              </a:extLst>
            </p:cNvPr>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6342;p9">
              <a:extLst>
                <a:ext uri="{FF2B5EF4-FFF2-40B4-BE49-F238E27FC236}">
                  <a16:creationId xmlns:a16="http://schemas.microsoft.com/office/drawing/2014/main" id="{18DB964D-F1CA-C45E-C127-5577E7E1FB0B}"/>
                </a:ext>
              </a:extLst>
            </p:cNvPr>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6343;p9">
              <a:extLst>
                <a:ext uri="{FF2B5EF4-FFF2-40B4-BE49-F238E27FC236}">
                  <a16:creationId xmlns:a16="http://schemas.microsoft.com/office/drawing/2014/main" id="{2B3CE52F-16E5-B372-D1D0-5730464BE63C}"/>
                </a:ext>
              </a:extLst>
            </p:cNvPr>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6344;p9">
              <a:extLst>
                <a:ext uri="{FF2B5EF4-FFF2-40B4-BE49-F238E27FC236}">
                  <a16:creationId xmlns:a16="http://schemas.microsoft.com/office/drawing/2014/main" id="{CFF7AC90-3185-ED03-347D-243488D1DBF6}"/>
                </a:ext>
              </a:extLst>
            </p:cNvPr>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6345;p9">
              <a:extLst>
                <a:ext uri="{FF2B5EF4-FFF2-40B4-BE49-F238E27FC236}">
                  <a16:creationId xmlns:a16="http://schemas.microsoft.com/office/drawing/2014/main" id="{A2B4A91B-647C-5D56-3F95-C2E7BBE12E84}"/>
                </a:ext>
              </a:extLst>
            </p:cNvPr>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6346;p9">
              <a:extLst>
                <a:ext uri="{FF2B5EF4-FFF2-40B4-BE49-F238E27FC236}">
                  <a16:creationId xmlns:a16="http://schemas.microsoft.com/office/drawing/2014/main" id="{9525B5A0-3EBF-E876-DE7F-C2BCC09F7679}"/>
                </a:ext>
              </a:extLst>
            </p:cNvPr>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6347;p9">
              <a:extLst>
                <a:ext uri="{FF2B5EF4-FFF2-40B4-BE49-F238E27FC236}">
                  <a16:creationId xmlns:a16="http://schemas.microsoft.com/office/drawing/2014/main" id="{6F85075F-4421-72B2-DBE2-A15A2C025F52}"/>
                </a:ext>
              </a:extLst>
            </p:cNvPr>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6348;p9">
              <a:extLst>
                <a:ext uri="{FF2B5EF4-FFF2-40B4-BE49-F238E27FC236}">
                  <a16:creationId xmlns:a16="http://schemas.microsoft.com/office/drawing/2014/main" id="{4336C0DA-0F7E-4133-37F4-B4A8CB530B3F}"/>
                </a:ext>
              </a:extLst>
            </p:cNvPr>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6349;p9">
              <a:extLst>
                <a:ext uri="{FF2B5EF4-FFF2-40B4-BE49-F238E27FC236}">
                  <a16:creationId xmlns:a16="http://schemas.microsoft.com/office/drawing/2014/main" id="{DE2CAB59-B94B-9BB0-302F-708F0C2BBED9}"/>
                </a:ext>
              </a:extLst>
            </p:cNvPr>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6350;p9">
              <a:extLst>
                <a:ext uri="{FF2B5EF4-FFF2-40B4-BE49-F238E27FC236}">
                  <a16:creationId xmlns:a16="http://schemas.microsoft.com/office/drawing/2014/main" id="{721A24FB-3EA3-8678-FF4E-47D5FDF4A1E3}"/>
                </a:ext>
              </a:extLst>
            </p:cNvPr>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6351;p9">
              <a:extLst>
                <a:ext uri="{FF2B5EF4-FFF2-40B4-BE49-F238E27FC236}">
                  <a16:creationId xmlns:a16="http://schemas.microsoft.com/office/drawing/2014/main" id="{D5BA7197-0B76-F2EC-05FE-770AB195E42D}"/>
                </a:ext>
              </a:extLst>
            </p:cNvPr>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6352;p9">
              <a:extLst>
                <a:ext uri="{FF2B5EF4-FFF2-40B4-BE49-F238E27FC236}">
                  <a16:creationId xmlns:a16="http://schemas.microsoft.com/office/drawing/2014/main" id="{41FF1205-9743-6420-A527-33BE1C495A6E}"/>
                </a:ext>
              </a:extLst>
            </p:cNvPr>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6353;p9">
              <a:extLst>
                <a:ext uri="{FF2B5EF4-FFF2-40B4-BE49-F238E27FC236}">
                  <a16:creationId xmlns:a16="http://schemas.microsoft.com/office/drawing/2014/main" id="{399A9BFE-6E39-109E-3854-D167D494885E}"/>
                </a:ext>
              </a:extLst>
            </p:cNvPr>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6354;p9">
              <a:extLst>
                <a:ext uri="{FF2B5EF4-FFF2-40B4-BE49-F238E27FC236}">
                  <a16:creationId xmlns:a16="http://schemas.microsoft.com/office/drawing/2014/main" id="{9E1CE1D2-CC92-A75E-476F-3A65C8D11559}"/>
                </a:ext>
              </a:extLst>
            </p:cNvPr>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6355;p9">
              <a:extLst>
                <a:ext uri="{FF2B5EF4-FFF2-40B4-BE49-F238E27FC236}">
                  <a16:creationId xmlns:a16="http://schemas.microsoft.com/office/drawing/2014/main" id="{A3726784-34BE-02F9-BC9B-214B04D42295}"/>
                </a:ext>
              </a:extLst>
            </p:cNvPr>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6356;p9">
              <a:extLst>
                <a:ext uri="{FF2B5EF4-FFF2-40B4-BE49-F238E27FC236}">
                  <a16:creationId xmlns:a16="http://schemas.microsoft.com/office/drawing/2014/main" id="{6D3DFDE9-0F73-1F01-7B63-B9E3C3E90ED0}"/>
                </a:ext>
              </a:extLst>
            </p:cNvPr>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6357;p9">
              <a:extLst>
                <a:ext uri="{FF2B5EF4-FFF2-40B4-BE49-F238E27FC236}">
                  <a16:creationId xmlns:a16="http://schemas.microsoft.com/office/drawing/2014/main" id="{870B74AF-082A-59A4-12E7-CE3E60BCF37B}"/>
                </a:ext>
              </a:extLst>
            </p:cNvPr>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6358;p9">
              <a:extLst>
                <a:ext uri="{FF2B5EF4-FFF2-40B4-BE49-F238E27FC236}">
                  <a16:creationId xmlns:a16="http://schemas.microsoft.com/office/drawing/2014/main" id="{6D032D22-241D-8FEC-3557-EDC534EE5E45}"/>
                </a:ext>
              </a:extLst>
            </p:cNvPr>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6359;p9">
              <a:extLst>
                <a:ext uri="{FF2B5EF4-FFF2-40B4-BE49-F238E27FC236}">
                  <a16:creationId xmlns:a16="http://schemas.microsoft.com/office/drawing/2014/main" id="{A0ADE383-D1A7-3267-A13C-0FE79D029476}"/>
                </a:ext>
              </a:extLst>
            </p:cNvPr>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6360;p9">
              <a:extLst>
                <a:ext uri="{FF2B5EF4-FFF2-40B4-BE49-F238E27FC236}">
                  <a16:creationId xmlns:a16="http://schemas.microsoft.com/office/drawing/2014/main" id="{DA1FF677-4197-B437-9FC7-5A2522CA414D}"/>
                </a:ext>
              </a:extLst>
            </p:cNvPr>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6361;p9">
              <a:extLst>
                <a:ext uri="{FF2B5EF4-FFF2-40B4-BE49-F238E27FC236}">
                  <a16:creationId xmlns:a16="http://schemas.microsoft.com/office/drawing/2014/main" id="{539ABAF8-DFA9-339D-9FBB-E48DF840CB0C}"/>
                </a:ext>
              </a:extLst>
            </p:cNvPr>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6362;p9">
              <a:extLst>
                <a:ext uri="{FF2B5EF4-FFF2-40B4-BE49-F238E27FC236}">
                  <a16:creationId xmlns:a16="http://schemas.microsoft.com/office/drawing/2014/main" id="{11B8EE19-147A-E103-A4C1-A3B10958C4A0}"/>
                </a:ext>
              </a:extLst>
            </p:cNvPr>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6363;p9">
              <a:extLst>
                <a:ext uri="{FF2B5EF4-FFF2-40B4-BE49-F238E27FC236}">
                  <a16:creationId xmlns:a16="http://schemas.microsoft.com/office/drawing/2014/main" id="{BB1DF95D-45D7-AED7-A8A0-4BE821650FFE}"/>
                </a:ext>
              </a:extLst>
            </p:cNvPr>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6364;p9">
              <a:extLst>
                <a:ext uri="{FF2B5EF4-FFF2-40B4-BE49-F238E27FC236}">
                  <a16:creationId xmlns:a16="http://schemas.microsoft.com/office/drawing/2014/main" id="{534DC81C-FF49-C992-370E-1CA8BF237328}"/>
                </a:ext>
              </a:extLst>
            </p:cNvPr>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6365;p9">
              <a:extLst>
                <a:ext uri="{FF2B5EF4-FFF2-40B4-BE49-F238E27FC236}">
                  <a16:creationId xmlns:a16="http://schemas.microsoft.com/office/drawing/2014/main" id="{F32FB683-71C7-9763-2178-1CFA8FD4F38B}"/>
                </a:ext>
              </a:extLst>
            </p:cNvPr>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6366;p9">
              <a:extLst>
                <a:ext uri="{FF2B5EF4-FFF2-40B4-BE49-F238E27FC236}">
                  <a16:creationId xmlns:a16="http://schemas.microsoft.com/office/drawing/2014/main" id="{D1CB068F-CE72-BC75-2273-6306BCE58420}"/>
                </a:ext>
              </a:extLst>
            </p:cNvPr>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6367;p9">
              <a:extLst>
                <a:ext uri="{FF2B5EF4-FFF2-40B4-BE49-F238E27FC236}">
                  <a16:creationId xmlns:a16="http://schemas.microsoft.com/office/drawing/2014/main" id="{4DB1CAC0-A875-8C76-D977-57992DC401F2}"/>
                </a:ext>
              </a:extLst>
            </p:cNvPr>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6368;p9">
              <a:extLst>
                <a:ext uri="{FF2B5EF4-FFF2-40B4-BE49-F238E27FC236}">
                  <a16:creationId xmlns:a16="http://schemas.microsoft.com/office/drawing/2014/main" id="{EEADBB86-F992-95A9-37A8-FAFDAAFCD4F6}"/>
                </a:ext>
              </a:extLst>
            </p:cNvPr>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6369;p9">
              <a:extLst>
                <a:ext uri="{FF2B5EF4-FFF2-40B4-BE49-F238E27FC236}">
                  <a16:creationId xmlns:a16="http://schemas.microsoft.com/office/drawing/2014/main" id="{73F341CA-6AF8-6676-2851-B5A7D0E560E8}"/>
                </a:ext>
              </a:extLst>
            </p:cNvPr>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6370;p9">
              <a:extLst>
                <a:ext uri="{FF2B5EF4-FFF2-40B4-BE49-F238E27FC236}">
                  <a16:creationId xmlns:a16="http://schemas.microsoft.com/office/drawing/2014/main" id="{80E566E4-2F2B-2EEE-3610-1D6E2CD5854D}"/>
                </a:ext>
              </a:extLst>
            </p:cNvPr>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6371;p9">
              <a:extLst>
                <a:ext uri="{FF2B5EF4-FFF2-40B4-BE49-F238E27FC236}">
                  <a16:creationId xmlns:a16="http://schemas.microsoft.com/office/drawing/2014/main" id="{0064F194-4848-CB87-DB7F-1D5A1AD9439C}"/>
                </a:ext>
              </a:extLst>
            </p:cNvPr>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6372;p9">
              <a:extLst>
                <a:ext uri="{FF2B5EF4-FFF2-40B4-BE49-F238E27FC236}">
                  <a16:creationId xmlns:a16="http://schemas.microsoft.com/office/drawing/2014/main" id="{E77E15B7-1AC3-3B33-352E-47BC39E494AD}"/>
                </a:ext>
              </a:extLst>
            </p:cNvPr>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6373;p9">
              <a:extLst>
                <a:ext uri="{FF2B5EF4-FFF2-40B4-BE49-F238E27FC236}">
                  <a16:creationId xmlns:a16="http://schemas.microsoft.com/office/drawing/2014/main" id="{88CF3540-916B-C52E-DABE-4F84EB32C974}"/>
                </a:ext>
              </a:extLst>
            </p:cNvPr>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6374;p9">
              <a:extLst>
                <a:ext uri="{FF2B5EF4-FFF2-40B4-BE49-F238E27FC236}">
                  <a16:creationId xmlns:a16="http://schemas.microsoft.com/office/drawing/2014/main" id="{C468CF2F-55A0-A241-DA2F-914368F8D27A}"/>
                </a:ext>
              </a:extLst>
            </p:cNvPr>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6375;p9">
              <a:extLst>
                <a:ext uri="{FF2B5EF4-FFF2-40B4-BE49-F238E27FC236}">
                  <a16:creationId xmlns:a16="http://schemas.microsoft.com/office/drawing/2014/main" id="{E3BBD685-B308-6154-25F6-06D8D07B762F}"/>
                </a:ext>
              </a:extLst>
            </p:cNvPr>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6376;p9">
              <a:extLst>
                <a:ext uri="{FF2B5EF4-FFF2-40B4-BE49-F238E27FC236}">
                  <a16:creationId xmlns:a16="http://schemas.microsoft.com/office/drawing/2014/main" id="{124FFDCE-420E-7B40-EDD4-0495C31BB548}"/>
                </a:ext>
              </a:extLst>
            </p:cNvPr>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6377;p9">
              <a:extLst>
                <a:ext uri="{FF2B5EF4-FFF2-40B4-BE49-F238E27FC236}">
                  <a16:creationId xmlns:a16="http://schemas.microsoft.com/office/drawing/2014/main" id="{502FD778-655C-46D2-AAF5-7AB8CC9C4172}"/>
                </a:ext>
              </a:extLst>
            </p:cNvPr>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6378;p9">
              <a:extLst>
                <a:ext uri="{FF2B5EF4-FFF2-40B4-BE49-F238E27FC236}">
                  <a16:creationId xmlns:a16="http://schemas.microsoft.com/office/drawing/2014/main" id="{38A1894F-FA61-2869-254E-5F53F5B182A8}"/>
                </a:ext>
              </a:extLst>
            </p:cNvPr>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6379;p9">
              <a:extLst>
                <a:ext uri="{FF2B5EF4-FFF2-40B4-BE49-F238E27FC236}">
                  <a16:creationId xmlns:a16="http://schemas.microsoft.com/office/drawing/2014/main" id="{03ED1CB4-1FBE-2CFA-2C93-28A22C07267D}"/>
                </a:ext>
              </a:extLst>
            </p:cNvPr>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6380;p9">
              <a:extLst>
                <a:ext uri="{FF2B5EF4-FFF2-40B4-BE49-F238E27FC236}">
                  <a16:creationId xmlns:a16="http://schemas.microsoft.com/office/drawing/2014/main" id="{879E8C83-3CB8-7E32-E9DB-606518314B91}"/>
                </a:ext>
              </a:extLst>
            </p:cNvPr>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6381;p9">
              <a:extLst>
                <a:ext uri="{FF2B5EF4-FFF2-40B4-BE49-F238E27FC236}">
                  <a16:creationId xmlns:a16="http://schemas.microsoft.com/office/drawing/2014/main" id="{17563EA9-065F-038A-3EC9-EFB9EE488469}"/>
                </a:ext>
              </a:extLst>
            </p:cNvPr>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6382;p9">
              <a:extLst>
                <a:ext uri="{FF2B5EF4-FFF2-40B4-BE49-F238E27FC236}">
                  <a16:creationId xmlns:a16="http://schemas.microsoft.com/office/drawing/2014/main" id="{F98F18EB-2B73-3017-E9DC-4B094CBD9E32}"/>
                </a:ext>
              </a:extLst>
            </p:cNvPr>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oogle Shape;5551;p9">
            <a:extLst>
              <a:ext uri="{FF2B5EF4-FFF2-40B4-BE49-F238E27FC236}">
                <a16:creationId xmlns:a16="http://schemas.microsoft.com/office/drawing/2014/main" id="{5FB63C00-0004-1965-4FD0-B12C6FB300F3}"/>
              </a:ext>
            </a:extLst>
          </p:cNvPr>
          <p:cNvGrpSpPr/>
          <p:nvPr userDrawn="1"/>
        </p:nvGrpSpPr>
        <p:grpSpPr>
          <a:xfrm rot="5233562">
            <a:off x="-1039762" y="-800100"/>
            <a:ext cx="3247924" cy="3200706"/>
            <a:chOff x="1665488" y="3866368"/>
            <a:chExt cx="1155223" cy="968253"/>
          </a:xfrm>
        </p:grpSpPr>
        <p:sp>
          <p:nvSpPr>
            <p:cNvPr id="3" name="Google Shape;5552;p9">
              <a:extLst>
                <a:ext uri="{FF2B5EF4-FFF2-40B4-BE49-F238E27FC236}">
                  <a16:creationId xmlns:a16="http://schemas.microsoft.com/office/drawing/2014/main" id="{6B7D2E58-F2BD-BDCA-2861-2C6B610763D4}"/>
                </a:ext>
              </a:extLst>
            </p:cNvPr>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5553;p9">
              <a:extLst>
                <a:ext uri="{FF2B5EF4-FFF2-40B4-BE49-F238E27FC236}">
                  <a16:creationId xmlns:a16="http://schemas.microsoft.com/office/drawing/2014/main" id="{04757E93-28C8-3910-F01B-0A6F9B450FEE}"/>
                </a:ext>
              </a:extLst>
            </p:cNvPr>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5554;p9">
              <a:extLst>
                <a:ext uri="{FF2B5EF4-FFF2-40B4-BE49-F238E27FC236}">
                  <a16:creationId xmlns:a16="http://schemas.microsoft.com/office/drawing/2014/main" id="{8EB7D878-3F5E-02C3-84F3-E59432AEB776}"/>
                </a:ext>
              </a:extLst>
            </p:cNvPr>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5555;p9">
              <a:extLst>
                <a:ext uri="{FF2B5EF4-FFF2-40B4-BE49-F238E27FC236}">
                  <a16:creationId xmlns:a16="http://schemas.microsoft.com/office/drawing/2014/main" id="{9AE104EE-274C-8D94-8D23-4DE8444C92F9}"/>
                </a:ext>
              </a:extLst>
            </p:cNvPr>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5556;p9">
              <a:extLst>
                <a:ext uri="{FF2B5EF4-FFF2-40B4-BE49-F238E27FC236}">
                  <a16:creationId xmlns:a16="http://schemas.microsoft.com/office/drawing/2014/main" id="{0D593541-9E47-DC05-A332-ED61A11A56F5}"/>
                </a:ext>
              </a:extLst>
            </p:cNvPr>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5557;p9">
              <a:extLst>
                <a:ext uri="{FF2B5EF4-FFF2-40B4-BE49-F238E27FC236}">
                  <a16:creationId xmlns:a16="http://schemas.microsoft.com/office/drawing/2014/main" id="{BBA5CBBE-5D80-39BB-81F9-BCC87EF0544B}"/>
                </a:ext>
              </a:extLst>
            </p:cNvPr>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5558;p9">
              <a:extLst>
                <a:ext uri="{FF2B5EF4-FFF2-40B4-BE49-F238E27FC236}">
                  <a16:creationId xmlns:a16="http://schemas.microsoft.com/office/drawing/2014/main" id="{7E227D76-C497-AB2E-D8DA-05AFD42F09FC}"/>
                </a:ext>
              </a:extLst>
            </p:cNvPr>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5559;p9">
              <a:extLst>
                <a:ext uri="{FF2B5EF4-FFF2-40B4-BE49-F238E27FC236}">
                  <a16:creationId xmlns:a16="http://schemas.microsoft.com/office/drawing/2014/main" id="{2A69BAE7-5715-BAC3-DB6E-0BA9F3F4555C}"/>
                </a:ext>
              </a:extLst>
            </p:cNvPr>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5560;p9">
              <a:extLst>
                <a:ext uri="{FF2B5EF4-FFF2-40B4-BE49-F238E27FC236}">
                  <a16:creationId xmlns:a16="http://schemas.microsoft.com/office/drawing/2014/main" id="{DF9039E1-C72E-003D-C258-3F28C651BA49}"/>
                </a:ext>
              </a:extLst>
            </p:cNvPr>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5561;p9">
              <a:extLst>
                <a:ext uri="{FF2B5EF4-FFF2-40B4-BE49-F238E27FC236}">
                  <a16:creationId xmlns:a16="http://schemas.microsoft.com/office/drawing/2014/main" id="{2F12F5DC-6C0B-856A-989A-2DDD22E07645}"/>
                </a:ext>
              </a:extLst>
            </p:cNvPr>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5562;p9">
              <a:extLst>
                <a:ext uri="{FF2B5EF4-FFF2-40B4-BE49-F238E27FC236}">
                  <a16:creationId xmlns:a16="http://schemas.microsoft.com/office/drawing/2014/main" id="{FE210362-F190-6DCE-FBAC-8DD3223AE95F}"/>
                </a:ext>
              </a:extLst>
            </p:cNvPr>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5563;p9">
              <a:extLst>
                <a:ext uri="{FF2B5EF4-FFF2-40B4-BE49-F238E27FC236}">
                  <a16:creationId xmlns:a16="http://schemas.microsoft.com/office/drawing/2014/main" id="{8EF42392-F86E-2190-B034-FF2324258927}"/>
                </a:ext>
              </a:extLst>
            </p:cNvPr>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5564;p9">
              <a:extLst>
                <a:ext uri="{FF2B5EF4-FFF2-40B4-BE49-F238E27FC236}">
                  <a16:creationId xmlns:a16="http://schemas.microsoft.com/office/drawing/2014/main" id="{B0A44780-A747-43E4-1D7F-6E008A76A5E0}"/>
                </a:ext>
              </a:extLst>
            </p:cNvPr>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5565;p9">
              <a:extLst>
                <a:ext uri="{FF2B5EF4-FFF2-40B4-BE49-F238E27FC236}">
                  <a16:creationId xmlns:a16="http://schemas.microsoft.com/office/drawing/2014/main" id="{7ADD04D1-B7E4-DB07-FF87-165B05BF7A9D}"/>
                </a:ext>
              </a:extLst>
            </p:cNvPr>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5566;p9">
              <a:extLst>
                <a:ext uri="{FF2B5EF4-FFF2-40B4-BE49-F238E27FC236}">
                  <a16:creationId xmlns:a16="http://schemas.microsoft.com/office/drawing/2014/main" id="{5FB3D0D3-7CD6-AFBA-893C-737985BD9C70}"/>
                </a:ext>
              </a:extLst>
            </p:cNvPr>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5567;p9">
              <a:extLst>
                <a:ext uri="{FF2B5EF4-FFF2-40B4-BE49-F238E27FC236}">
                  <a16:creationId xmlns:a16="http://schemas.microsoft.com/office/drawing/2014/main" id="{73F1DC64-5603-EAED-9245-8ECF401DE801}"/>
                </a:ext>
              </a:extLst>
            </p:cNvPr>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5568;p9">
              <a:extLst>
                <a:ext uri="{FF2B5EF4-FFF2-40B4-BE49-F238E27FC236}">
                  <a16:creationId xmlns:a16="http://schemas.microsoft.com/office/drawing/2014/main" id="{FE16B22F-8B1E-F5ED-796D-53FDB4A2077C}"/>
                </a:ext>
              </a:extLst>
            </p:cNvPr>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5569;p9">
              <a:extLst>
                <a:ext uri="{FF2B5EF4-FFF2-40B4-BE49-F238E27FC236}">
                  <a16:creationId xmlns:a16="http://schemas.microsoft.com/office/drawing/2014/main" id="{A2BB2F46-A45C-95D5-23A2-B6C21807D9BC}"/>
                </a:ext>
              </a:extLst>
            </p:cNvPr>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5570;p9">
              <a:extLst>
                <a:ext uri="{FF2B5EF4-FFF2-40B4-BE49-F238E27FC236}">
                  <a16:creationId xmlns:a16="http://schemas.microsoft.com/office/drawing/2014/main" id="{8C8207BB-55D7-DD87-81A9-9489FC7E3D95}"/>
                </a:ext>
              </a:extLst>
            </p:cNvPr>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5571;p9">
              <a:extLst>
                <a:ext uri="{FF2B5EF4-FFF2-40B4-BE49-F238E27FC236}">
                  <a16:creationId xmlns:a16="http://schemas.microsoft.com/office/drawing/2014/main" id="{9FD89476-8A7A-7709-CF5C-B9DC2960D09E}"/>
                </a:ext>
              </a:extLst>
            </p:cNvPr>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5572;p9">
              <a:extLst>
                <a:ext uri="{FF2B5EF4-FFF2-40B4-BE49-F238E27FC236}">
                  <a16:creationId xmlns:a16="http://schemas.microsoft.com/office/drawing/2014/main" id="{6B229F1C-90C9-D2E0-1B8C-1DCEF02EBE86}"/>
                </a:ext>
              </a:extLst>
            </p:cNvPr>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5573;p9">
              <a:extLst>
                <a:ext uri="{FF2B5EF4-FFF2-40B4-BE49-F238E27FC236}">
                  <a16:creationId xmlns:a16="http://schemas.microsoft.com/office/drawing/2014/main" id="{769904C3-F99C-0087-7649-7D7299D66DDB}"/>
                </a:ext>
              </a:extLst>
            </p:cNvPr>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5574;p9">
              <a:extLst>
                <a:ext uri="{FF2B5EF4-FFF2-40B4-BE49-F238E27FC236}">
                  <a16:creationId xmlns:a16="http://schemas.microsoft.com/office/drawing/2014/main" id="{A28A83E9-2A4E-017B-F94B-99A508F9015F}"/>
                </a:ext>
              </a:extLst>
            </p:cNvPr>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5575;p9">
              <a:extLst>
                <a:ext uri="{FF2B5EF4-FFF2-40B4-BE49-F238E27FC236}">
                  <a16:creationId xmlns:a16="http://schemas.microsoft.com/office/drawing/2014/main" id="{0AF80763-CB6C-79F0-D357-248162A3595B}"/>
                </a:ext>
              </a:extLst>
            </p:cNvPr>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5576;p9">
              <a:extLst>
                <a:ext uri="{FF2B5EF4-FFF2-40B4-BE49-F238E27FC236}">
                  <a16:creationId xmlns:a16="http://schemas.microsoft.com/office/drawing/2014/main" id="{3449413F-9C40-B651-4279-5A686130128A}"/>
                </a:ext>
              </a:extLst>
            </p:cNvPr>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5577;p9">
              <a:extLst>
                <a:ext uri="{FF2B5EF4-FFF2-40B4-BE49-F238E27FC236}">
                  <a16:creationId xmlns:a16="http://schemas.microsoft.com/office/drawing/2014/main" id="{11BB0C19-9176-EF05-CC99-207A262F4553}"/>
                </a:ext>
              </a:extLst>
            </p:cNvPr>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5578;p9">
              <a:extLst>
                <a:ext uri="{FF2B5EF4-FFF2-40B4-BE49-F238E27FC236}">
                  <a16:creationId xmlns:a16="http://schemas.microsoft.com/office/drawing/2014/main" id="{004FCCCF-449B-74A9-86DD-6F017098FCCC}"/>
                </a:ext>
              </a:extLst>
            </p:cNvPr>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5579;p9">
              <a:extLst>
                <a:ext uri="{FF2B5EF4-FFF2-40B4-BE49-F238E27FC236}">
                  <a16:creationId xmlns:a16="http://schemas.microsoft.com/office/drawing/2014/main" id="{212024EB-F106-AA47-0E3A-901B4911F2D5}"/>
                </a:ext>
              </a:extLst>
            </p:cNvPr>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5580;p9">
              <a:extLst>
                <a:ext uri="{FF2B5EF4-FFF2-40B4-BE49-F238E27FC236}">
                  <a16:creationId xmlns:a16="http://schemas.microsoft.com/office/drawing/2014/main" id="{1C9BF96D-1C38-8DFD-F8CA-E93C1C563166}"/>
                </a:ext>
              </a:extLst>
            </p:cNvPr>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5581;p9">
              <a:extLst>
                <a:ext uri="{FF2B5EF4-FFF2-40B4-BE49-F238E27FC236}">
                  <a16:creationId xmlns:a16="http://schemas.microsoft.com/office/drawing/2014/main" id="{712944DA-12E7-80EE-7A66-3C3303DC587C}"/>
                </a:ext>
              </a:extLst>
            </p:cNvPr>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5582;p9">
              <a:extLst>
                <a:ext uri="{FF2B5EF4-FFF2-40B4-BE49-F238E27FC236}">
                  <a16:creationId xmlns:a16="http://schemas.microsoft.com/office/drawing/2014/main" id="{7094D164-18D0-E46F-1D84-23B8A5240F52}"/>
                </a:ext>
              </a:extLst>
            </p:cNvPr>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5583;p9">
              <a:extLst>
                <a:ext uri="{FF2B5EF4-FFF2-40B4-BE49-F238E27FC236}">
                  <a16:creationId xmlns:a16="http://schemas.microsoft.com/office/drawing/2014/main" id="{03AC27EF-8280-1AA2-99F2-67EE7C4440F7}"/>
                </a:ext>
              </a:extLst>
            </p:cNvPr>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5584;p9">
              <a:extLst>
                <a:ext uri="{FF2B5EF4-FFF2-40B4-BE49-F238E27FC236}">
                  <a16:creationId xmlns:a16="http://schemas.microsoft.com/office/drawing/2014/main" id="{DB2448AD-4C5B-9001-70F6-88BAA3BE7BC3}"/>
                </a:ext>
              </a:extLst>
            </p:cNvPr>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5585;p9">
              <a:extLst>
                <a:ext uri="{FF2B5EF4-FFF2-40B4-BE49-F238E27FC236}">
                  <a16:creationId xmlns:a16="http://schemas.microsoft.com/office/drawing/2014/main" id="{7F65273E-30D6-B0BF-FED9-E6CCDEF8DD99}"/>
                </a:ext>
              </a:extLst>
            </p:cNvPr>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5586;p9">
              <a:extLst>
                <a:ext uri="{FF2B5EF4-FFF2-40B4-BE49-F238E27FC236}">
                  <a16:creationId xmlns:a16="http://schemas.microsoft.com/office/drawing/2014/main" id="{272EB404-0925-A0C5-8779-F91A5C6A8403}"/>
                </a:ext>
              </a:extLst>
            </p:cNvPr>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5587;p9">
              <a:extLst>
                <a:ext uri="{FF2B5EF4-FFF2-40B4-BE49-F238E27FC236}">
                  <a16:creationId xmlns:a16="http://schemas.microsoft.com/office/drawing/2014/main" id="{4064829F-6D56-ADFF-3203-977DD797650F}"/>
                </a:ext>
              </a:extLst>
            </p:cNvPr>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5588;p9">
              <a:extLst>
                <a:ext uri="{FF2B5EF4-FFF2-40B4-BE49-F238E27FC236}">
                  <a16:creationId xmlns:a16="http://schemas.microsoft.com/office/drawing/2014/main" id="{A65D5114-45F5-B07F-AA15-32DB029305E3}"/>
                </a:ext>
              </a:extLst>
            </p:cNvPr>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5589;p9">
              <a:extLst>
                <a:ext uri="{FF2B5EF4-FFF2-40B4-BE49-F238E27FC236}">
                  <a16:creationId xmlns:a16="http://schemas.microsoft.com/office/drawing/2014/main" id="{06854ED4-ADDF-443A-6DDE-5B55A2469697}"/>
                </a:ext>
              </a:extLst>
            </p:cNvPr>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5590;p9">
              <a:extLst>
                <a:ext uri="{FF2B5EF4-FFF2-40B4-BE49-F238E27FC236}">
                  <a16:creationId xmlns:a16="http://schemas.microsoft.com/office/drawing/2014/main" id="{CC57CA04-BCFC-6C72-1AE6-287300B18329}"/>
                </a:ext>
              </a:extLst>
            </p:cNvPr>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5591;p9">
              <a:extLst>
                <a:ext uri="{FF2B5EF4-FFF2-40B4-BE49-F238E27FC236}">
                  <a16:creationId xmlns:a16="http://schemas.microsoft.com/office/drawing/2014/main" id="{9AADD581-C136-DF6A-54A6-E3F71981AC24}"/>
                </a:ext>
              </a:extLst>
            </p:cNvPr>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5592;p9">
              <a:extLst>
                <a:ext uri="{FF2B5EF4-FFF2-40B4-BE49-F238E27FC236}">
                  <a16:creationId xmlns:a16="http://schemas.microsoft.com/office/drawing/2014/main" id="{BB401516-22FF-DA8B-AADD-21D6BE5E353B}"/>
                </a:ext>
              </a:extLst>
            </p:cNvPr>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5593;p9">
              <a:extLst>
                <a:ext uri="{FF2B5EF4-FFF2-40B4-BE49-F238E27FC236}">
                  <a16:creationId xmlns:a16="http://schemas.microsoft.com/office/drawing/2014/main" id="{42FF10A4-F477-A8DC-0DBA-9B2D34F93D7B}"/>
                </a:ext>
              </a:extLst>
            </p:cNvPr>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5594;p9">
              <a:extLst>
                <a:ext uri="{FF2B5EF4-FFF2-40B4-BE49-F238E27FC236}">
                  <a16:creationId xmlns:a16="http://schemas.microsoft.com/office/drawing/2014/main" id="{4586D444-047B-E22F-3E86-9873DC1A0E53}"/>
                </a:ext>
              </a:extLst>
            </p:cNvPr>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5595;p9">
              <a:extLst>
                <a:ext uri="{FF2B5EF4-FFF2-40B4-BE49-F238E27FC236}">
                  <a16:creationId xmlns:a16="http://schemas.microsoft.com/office/drawing/2014/main" id="{0FA977C8-F6C7-CF92-69F9-05607EBB4455}"/>
                </a:ext>
              </a:extLst>
            </p:cNvPr>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5596;p9">
              <a:extLst>
                <a:ext uri="{FF2B5EF4-FFF2-40B4-BE49-F238E27FC236}">
                  <a16:creationId xmlns:a16="http://schemas.microsoft.com/office/drawing/2014/main" id="{1DF7D188-BBEF-C5B8-2E7D-8C070B747CA8}"/>
                </a:ext>
              </a:extLst>
            </p:cNvPr>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5597;p9">
              <a:extLst>
                <a:ext uri="{FF2B5EF4-FFF2-40B4-BE49-F238E27FC236}">
                  <a16:creationId xmlns:a16="http://schemas.microsoft.com/office/drawing/2014/main" id="{AEBC3736-EF7E-21BD-1063-6C103269C996}"/>
                </a:ext>
              </a:extLst>
            </p:cNvPr>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5598;p9">
              <a:extLst>
                <a:ext uri="{FF2B5EF4-FFF2-40B4-BE49-F238E27FC236}">
                  <a16:creationId xmlns:a16="http://schemas.microsoft.com/office/drawing/2014/main" id="{26B0F3BC-069E-3B8E-A696-93F2CDFF6B85}"/>
                </a:ext>
              </a:extLst>
            </p:cNvPr>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5599;p9">
              <a:extLst>
                <a:ext uri="{FF2B5EF4-FFF2-40B4-BE49-F238E27FC236}">
                  <a16:creationId xmlns:a16="http://schemas.microsoft.com/office/drawing/2014/main" id="{92A52CF6-97FD-8618-CDEB-729A80BFCDBD}"/>
                </a:ext>
              </a:extLst>
            </p:cNvPr>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5600;p9">
              <a:extLst>
                <a:ext uri="{FF2B5EF4-FFF2-40B4-BE49-F238E27FC236}">
                  <a16:creationId xmlns:a16="http://schemas.microsoft.com/office/drawing/2014/main" id="{610BF904-4ACF-269B-2F41-498EF876DB9C}"/>
                </a:ext>
              </a:extLst>
            </p:cNvPr>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5601;p9">
              <a:extLst>
                <a:ext uri="{FF2B5EF4-FFF2-40B4-BE49-F238E27FC236}">
                  <a16:creationId xmlns:a16="http://schemas.microsoft.com/office/drawing/2014/main" id="{D007A406-8C15-AF7E-3DEC-D5F020284D8B}"/>
                </a:ext>
              </a:extLst>
            </p:cNvPr>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5602;p9">
              <a:extLst>
                <a:ext uri="{FF2B5EF4-FFF2-40B4-BE49-F238E27FC236}">
                  <a16:creationId xmlns:a16="http://schemas.microsoft.com/office/drawing/2014/main" id="{90425599-D50D-B6FB-6A63-D22B558B8C83}"/>
                </a:ext>
              </a:extLst>
            </p:cNvPr>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5603;p9">
              <a:extLst>
                <a:ext uri="{FF2B5EF4-FFF2-40B4-BE49-F238E27FC236}">
                  <a16:creationId xmlns:a16="http://schemas.microsoft.com/office/drawing/2014/main" id="{3C8A616C-0AA6-3023-D9C6-18716AB938F9}"/>
                </a:ext>
              </a:extLst>
            </p:cNvPr>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5604;p9">
              <a:extLst>
                <a:ext uri="{FF2B5EF4-FFF2-40B4-BE49-F238E27FC236}">
                  <a16:creationId xmlns:a16="http://schemas.microsoft.com/office/drawing/2014/main" id="{9A26BCEA-DDAF-5DDA-27A3-B9DB843C9B2F}"/>
                </a:ext>
              </a:extLst>
            </p:cNvPr>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5605;p9">
              <a:extLst>
                <a:ext uri="{FF2B5EF4-FFF2-40B4-BE49-F238E27FC236}">
                  <a16:creationId xmlns:a16="http://schemas.microsoft.com/office/drawing/2014/main" id="{1E26DCAB-4B45-B19E-684A-8794359AEA74}"/>
                </a:ext>
              </a:extLst>
            </p:cNvPr>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5606;p9">
              <a:extLst>
                <a:ext uri="{FF2B5EF4-FFF2-40B4-BE49-F238E27FC236}">
                  <a16:creationId xmlns:a16="http://schemas.microsoft.com/office/drawing/2014/main" id="{8D3F3C7C-7BBF-5C67-7688-FDF2B0BF8428}"/>
                </a:ext>
              </a:extLst>
            </p:cNvPr>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5607;p9">
              <a:extLst>
                <a:ext uri="{FF2B5EF4-FFF2-40B4-BE49-F238E27FC236}">
                  <a16:creationId xmlns:a16="http://schemas.microsoft.com/office/drawing/2014/main" id="{3D22C38F-ADED-9993-0D82-7ABAF67F1DCA}"/>
                </a:ext>
              </a:extLst>
            </p:cNvPr>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5608;p9">
              <a:extLst>
                <a:ext uri="{FF2B5EF4-FFF2-40B4-BE49-F238E27FC236}">
                  <a16:creationId xmlns:a16="http://schemas.microsoft.com/office/drawing/2014/main" id="{775455E0-CD9A-B725-7369-99CB7076B750}"/>
                </a:ext>
              </a:extLst>
            </p:cNvPr>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5609;p9">
              <a:extLst>
                <a:ext uri="{FF2B5EF4-FFF2-40B4-BE49-F238E27FC236}">
                  <a16:creationId xmlns:a16="http://schemas.microsoft.com/office/drawing/2014/main" id="{840B068F-F5FD-7CF6-280C-C6061418145D}"/>
                </a:ext>
              </a:extLst>
            </p:cNvPr>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5610;p9">
              <a:extLst>
                <a:ext uri="{FF2B5EF4-FFF2-40B4-BE49-F238E27FC236}">
                  <a16:creationId xmlns:a16="http://schemas.microsoft.com/office/drawing/2014/main" id="{E17D75B5-CEAF-6BDA-54D7-7077E5179DE9}"/>
                </a:ext>
              </a:extLst>
            </p:cNvPr>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5611;p9">
              <a:extLst>
                <a:ext uri="{FF2B5EF4-FFF2-40B4-BE49-F238E27FC236}">
                  <a16:creationId xmlns:a16="http://schemas.microsoft.com/office/drawing/2014/main" id="{7803788F-541C-B75D-B2B3-57C379B05576}"/>
                </a:ext>
              </a:extLst>
            </p:cNvPr>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5612;p9">
              <a:extLst>
                <a:ext uri="{FF2B5EF4-FFF2-40B4-BE49-F238E27FC236}">
                  <a16:creationId xmlns:a16="http://schemas.microsoft.com/office/drawing/2014/main" id="{3005D90A-BCDF-F9C6-F800-6C8D9538C96B}"/>
                </a:ext>
              </a:extLst>
            </p:cNvPr>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5613;p9">
              <a:extLst>
                <a:ext uri="{FF2B5EF4-FFF2-40B4-BE49-F238E27FC236}">
                  <a16:creationId xmlns:a16="http://schemas.microsoft.com/office/drawing/2014/main" id="{25CE3011-0D59-AE89-134A-638EB46C0650}"/>
                </a:ext>
              </a:extLst>
            </p:cNvPr>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5614;p9">
              <a:extLst>
                <a:ext uri="{FF2B5EF4-FFF2-40B4-BE49-F238E27FC236}">
                  <a16:creationId xmlns:a16="http://schemas.microsoft.com/office/drawing/2014/main" id="{EBBF9209-CFB2-F1E5-D29F-A779C785349C}"/>
                </a:ext>
              </a:extLst>
            </p:cNvPr>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5615;p9">
              <a:extLst>
                <a:ext uri="{FF2B5EF4-FFF2-40B4-BE49-F238E27FC236}">
                  <a16:creationId xmlns:a16="http://schemas.microsoft.com/office/drawing/2014/main" id="{59FF48E5-A89C-5654-684B-C4F8B73C01B4}"/>
                </a:ext>
              </a:extLst>
            </p:cNvPr>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5616;p9">
              <a:extLst>
                <a:ext uri="{FF2B5EF4-FFF2-40B4-BE49-F238E27FC236}">
                  <a16:creationId xmlns:a16="http://schemas.microsoft.com/office/drawing/2014/main" id="{50AA2ECC-C363-CB77-0912-DB7624980C99}"/>
                </a:ext>
              </a:extLst>
            </p:cNvPr>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617;p9">
              <a:extLst>
                <a:ext uri="{FF2B5EF4-FFF2-40B4-BE49-F238E27FC236}">
                  <a16:creationId xmlns:a16="http://schemas.microsoft.com/office/drawing/2014/main" id="{E5C0326E-0179-5D1B-0519-D089F6BBCE72}"/>
                </a:ext>
              </a:extLst>
            </p:cNvPr>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5618;p9">
              <a:extLst>
                <a:ext uri="{FF2B5EF4-FFF2-40B4-BE49-F238E27FC236}">
                  <a16:creationId xmlns:a16="http://schemas.microsoft.com/office/drawing/2014/main" id="{28DC5344-3C54-0CF2-35E0-D4CFD5BE9FA9}"/>
                </a:ext>
              </a:extLst>
            </p:cNvPr>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619;p9">
              <a:extLst>
                <a:ext uri="{FF2B5EF4-FFF2-40B4-BE49-F238E27FC236}">
                  <a16:creationId xmlns:a16="http://schemas.microsoft.com/office/drawing/2014/main" id="{19F0DE0A-236B-198F-DEA9-DFE80097935A}"/>
                </a:ext>
              </a:extLst>
            </p:cNvPr>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620;p9">
              <a:extLst>
                <a:ext uri="{FF2B5EF4-FFF2-40B4-BE49-F238E27FC236}">
                  <a16:creationId xmlns:a16="http://schemas.microsoft.com/office/drawing/2014/main" id="{CBF7B8CE-D7C2-D961-6177-93208B775EDF}"/>
                </a:ext>
              </a:extLst>
            </p:cNvPr>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621;p9">
              <a:extLst>
                <a:ext uri="{FF2B5EF4-FFF2-40B4-BE49-F238E27FC236}">
                  <a16:creationId xmlns:a16="http://schemas.microsoft.com/office/drawing/2014/main" id="{286ABD95-F50D-8E82-69AF-B41282611DA5}"/>
                </a:ext>
              </a:extLst>
            </p:cNvPr>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622;p9">
              <a:extLst>
                <a:ext uri="{FF2B5EF4-FFF2-40B4-BE49-F238E27FC236}">
                  <a16:creationId xmlns:a16="http://schemas.microsoft.com/office/drawing/2014/main" id="{EAD08116-8600-C1DB-F1C4-B752BA2ECBFB}"/>
                </a:ext>
              </a:extLst>
            </p:cNvPr>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623;p9">
              <a:extLst>
                <a:ext uri="{FF2B5EF4-FFF2-40B4-BE49-F238E27FC236}">
                  <a16:creationId xmlns:a16="http://schemas.microsoft.com/office/drawing/2014/main" id="{3BDB6C18-F1BA-C8D3-6132-33CDED08FF75}"/>
                </a:ext>
              </a:extLst>
            </p:cNvPr>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624;p9">
              <a:extLst>
                <a:ext uri="{FF2B5EF4-FFF2-40B4-BE49-F238E27FC236}">
                  <a16:creationId xmlns:a16="http://schemas.microsoft.com/office/drawing/2014/main" id="{77EC68A7-3A9D-8E8C-EDF5-B78803E7F66C}"/>
                </a:ext>
              </a:extLst>
            </p:cNvPr>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625;p9">
              <a:extLst>
                <a:ext uri="{FF2B5EF4-FFF2-40B4-BE49-F238E27FC236}">
                  <a16:creationId xmlns:a16="http://schemas.microsoft.com/office/drawing/2014/main" id="{908AEA0A-B759-08E0-C678-88E7D9747C37}"/>
                </a:ext>
              </a:extLst>
            </p:cNvPr>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626;p9">
              <a:extLst>
                <a:ext uri="{FF2B5EF4-FFF2-40B4-BE49-F238E27FC236}">
                  <a16:creationId xmlns:a16="http://schemas.microsoft.com/office/drawing/2014/main" id="{658BD888-4F9E-CA49-CBFF-D679D4D3CBAA}"/>
                </a:ext>
              </a:extLst>
            </p:cNvPr>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5627;p9">
              <a:extLst>
                <a:ext uri="{FF2B5EF4-FFF2-40B4-BE49-F238E27FC236}">
                  <a16:creationId xmlns:a16="http://schemas.microsoft.com/office/drawing/2014/main" id="{844AD08B-00DB-E822-5B50-F208D4CFECAD}"/>
                </a:ext>
              </a:extLst>
            </p:cNvPr>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5628;p9">
              <a:extLst>
                <a:ext uri="{FF2B5EF4-FFF2-40B4-BE49-F238E27FC236}">
                  <a16:creationId xmlns:a16="http://schemas.microsoft.com/office/drawing/2014/main" id="{6F3E727B-3979-1C34-1F0E-6AA65E7BBCD7}"/>
                </a:ext>
              </a:extLst>
            </p:cNvPr>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5629;p9">
              <a:extLst>
                <a:ext uri="{FF2B5EF4-FFF2-40B4-BE49-F238E27FC236}">
                  <a16:creationId xmlns:a16="http://schemas.microsoft.com/office/drawing/2014/main" id="{2117A65A-C352-64B5-66A7-A5EB82F89316}"/>
                </a:ext>
              </a:extLst>
            </p:cNvPr>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5630;p9">
              <a:extLst>
                <a:ext uri="{FF2B5EF4-FFF2-40B4-BE49-F238E27FC236}">
                  <a16:creationId xmlns:a16="http://schemas.microsoft.com/office/drawing/2014/main" id="{92E4A5A4-7B8C-6D17-B1EA-AED05C385AF8}"/>
                </a:ext>
              </a:extLst>
            </p:cNvPr>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5631;p9">
              <a:extLst>
                <a:ext uri="{FF2B5EF4-FFF2-40B4-BE49-F238E27FC236}">
                  <a16:creationId xmlns:a16="http://schemas.microsoft.com/office/drawing/2014/main" id="{A8BD3869-3B86-020C-1D8F-161484E9FB86}"/>
                </a:ext>
              </a:extLst>
            </p:cNvPr>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5632;p9">
              <a:extLst>
                <a:ext uri="{FF2B5EF4-FFF2-40B4-BE49-F238E27FC236}">
                  <a16:creationId xmlns:a16="http://schemas.microsoft.com/office/drawing/2014/main" id="{6AE3E584-218D-F565-ADBE-367580FE8F55}"/>
                </a:ext>
              </a:extLst>
            </p:cNvPr>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5633;p9">
              <a:extLst>
                <a:ext uri="{FF2B5EF4-FFF2-40B4-BE49-F238E27FC236}">
                  <a16:creationId xmlns:a16="http://schemas.microsoft.com/office/drawing/2014/main" id="{6DDA00B5-0DF0-52CA-A11C-E4D6DC9EB1F6}"/>
                </a:ext>
              </a:extLst>
            </p:cNvPr>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5634;p9">
              <a:extLst>
                <a:ext uri="{FF2B5EF4-FFF2-40B4-BE49-F238E27FC236}">
                  <a16:creationId xmlns:a16="http://schemas.microsoft.com/office/drawing/2014/main" id="{487D3432-F613-BE20-623B-747F37A47F09}"/>
                </a:ext>
              </a:extLst>
            </p:cNvPr>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5635;p9">
              <a:extLst>
                <a:ext uri="{FF2B5EF4-FFF2-40B4-BE49-F238E27FC236}">
                  <a16:creationId xmlns:a16="http://schemas.microsoft.com/office/drawing/2014/main" id="{703C075F-E0DA-94DD-9106-748736BB8102}"/>
                </a:ext>
              </a:extLst>
            </p:cNvPr>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5636;p9">
              <a:extLst>
                <a:ext uri="{FF2B5EF4-FFF2-40B4-BE49-F238E27FC236}">
                  <a16:creationId xmlns:a16="http://schemas.microsoft.com/office/drawing/2014/main" id="{7B7E33F8-91AC-103B-0CC5-8E73DF7861B7}"/>
                </a:ext>
              </a:extLst>
            </p:cNvPr>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5637;p9">
              <a:extLst>
                <a:ext uri="{FF2B5EF4-FFF2-40B4-BE49-F238E27FC236}">
                  <a16:creationId xmlns:a16="http://schemas.microsoft.com/office/drawing/2014/main" id="{F68DCB4B-F6D7-FF99-457C-08792AD58B14}"/>
                </a:ext>
              </a:extLst>
            </p:cNvPr>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5638;p9">
              <a:extLst>
                <a:ext uri="{FF2B5EF4-FFF2-40B4-BE49-F238E27FC236}">
                  <a16:creationId xmlns:a16="http://schemas.microsoft.com/office/drawing/2014/main" id="{33389F06-CDB6-5FC1-F8FB-738E4574E4E6}"/>
                </a:ext>
              </a:extLst>
            </p:cNvPr>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5639;p9">
              <a:extLst>
                <a:ext uri="{FF2B5EF4-FFF2-40B4-BE49-F238E27FC236}">
                  <a16:creationId xmlns:a16="http://schemas.microsoft.com/office/drawing/2014/main" id="{CD531B27-28FE-071B-7165-BF343EA707BB}"/>
                </a:ext>
              </a:extLst>
            </p:cNvPr>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5640;p9">
              <a:extLst>
                <a:ext uri="{FF2B5EF4-FFF2-40B4-BE49-F238E27FC236}">
                  <a16:creationId xmlns:a16="http://schemas.microsoft.com/office/drawing/2014/main" id="{CA7080B4-27AE-AAF6-5406-B2AEF405AEB6}"/>
                </a:ext>
              </a:extLst>
            </p:cNvPr>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5641;p9">
              <a:extLst>
                <a:ext uri="{FF2B5EF4-FFF2-40B4-BE49-F238E27FC236}">
                  <a16:creationId xmlns:a16="http://schemas.microsoft.com/office/drawing/2014/main" id="{C0C8C66E-53CF-0F72-4227-1E8470774294}"/>
                </a:ext>
              </a:extLst>
            </p:cNvPr>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5642;p9">
              <a:extLst>
                <a:ext uri="{FF2B5EF4-FFF2-40B4-BE49-F238E27FC236}">
                  <a16:creationId xmlns:a16="http://schemas.microsoft.com/office/drawing/2014/main" id="{0260C901-C13B-03E8-8FDC-B33BDD1AB8F3}"/>
                </a:ext>
              </a:extLst>
            </p:cNvPr>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5643;p9">
              <a:extLst>
                <a:ext uri="{FF2B5EF4-FFF2-40B4-BE49-F238E27FC236}">
                  <a16:creationId xmlns:a16="http://schemas.microsoft.com/office/drawing/2014/main" id="{340E2525-A6A7-280B-12C2-DC083FB15C29}"/>
                </a:ext>
              </a:extLst>
            </p:cNvPr>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5644;p9">
              <a:extLst>
                <a:ext uri="{FF2B5EF4-FFF2-40B4-BE49-F238E27FC236}">
                  <a16:creationId xmlns:a16="http://schemas.microsoft.com/office/drawing/2014/main" id="{DCE8C7F0-F5CD-ACC3-31E1-696D414C0679}"/>
                </a:ext>
              </a:extLst>
            </p:cNvPr>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5645;p9">
              <a:extLst>
                <a:ext uri="{FF2B5EF4-FFF2-40B4-BE49-F238E27FC236}">
                  <a16:creationId xmlns:a16="http://schemas.microsoft.com/office/drawing/2014/main" id="{B4AB0906-BE8C-76AA-A0BA-BBE43EB101A6}"/>
                </a:ext>
              </a:extLst>
            </p:cNvPr>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5646;p9">
              <a:extLst>
                <a:ext uri="{FF2B5EF4-FFF2-40B4-BE49-F238E27FC236}">
                  <a16:creationId xmlns:a16="http://schemas.microsoft.com/office/drawing/2014/main" id="{DDADCF0A-5B2C-1636-73AE-99755AFE651D}"/>
                </a:ext>
              </a:extLst>
            </p:cNvPr>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5647;p9">
              <a:extLst>
                <a:ext uri="{FF2B5EF4-FFF2-40B4-BE49-F238E27FC236}">
                  <a16:creationId xmlns:a16="http://schemas.microsoft.com/office/drawing/2014/main" id="{66C22083-EDBE-BA82-7A4E-F238E9DE1E12}"/>
                </a:ext>
              </a:extLst>
            </p:cNvPr>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5648;p9">
              <a:extLst>
                <a:ext uri="{FF2B5EF4-FFF2-40B4-BE49-F238E27FC236}">
                  <a16:creationId xmlns:a16="http://schemas.microsoft.com/office/drawing/2014/main" id="{FCD394A8-758B-C43A-74DB-B759BE1D3781}"/>
                </a:ext>
              </a:extLst>
            </p:cNvPr>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5649;p9">
              <a:extLst>
                <a:ext uri="{FF2B5EF4-FFF2-40B4-BE49-F238E27FC236}">
                  <a16:creationId xmlns:a16="http://schemas.microsoft.com/office/drawing/2014/main" id="{7CCE866B-45B7-DCD0-7BD4-A4D96E9B1CB4}"/>
                </a:ext>
              </a:extLst>
            </p:cNvPr>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5650;p9">
              <a:extLst>
                <a:ext uri="{FF2B5EF4-FFF2-40B4-BE49-F238E27FC236}">
                  <a16:creationId xmlns:a16="http://schemas.microsoft.com/office/drawing/2014/main" id="{110DAE6A-9B1F-2225-8EE4-5775B6B8DEF4}"/>
                </a:ext>
              </a:extLst>
            </p:cNvPr>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5651;p9">
              <a:extLst>
                <a:ext uri="{FF2B5EF4-FFF2-40B4-BE49-F238E27FC236}">
                  <a16:creationId xmlns:a16="http://schemas.microsoft.com/office/drawing/2014/main" id="{BE5791DB-F6C2-7616-7D31-782A93585BFF}"/>
                </a:ext>
              </a:extLst>
            </p:cNvPr>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5652;p9">
              <a:extLst>
                <a:ext uri="{FF2B5EF4-FFF2-40B4-BE49-F238E27FC236}">
                  <a16:creationId xmlns:a16="http://schemas.microsoft.com/office/drawing/2014/main" id="{18189838-F0FE-001E-0145-6FB05BEE9BF6}"/>
                </a:ext>
              </a:extLst>
            </p:cNvPr>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5653;p9">
              <a:extLst>
                <a:ext uri="{FF2B5EF4-FFF2-40B4-BE49-F238E27FC236}">
                  <a16:creationId xmlns:a16="http://schemas.microsoft.com/office/drawing/2014/main" id="{0A89D6C6-B5D5-33D9-771A-CB206FC03B7B}"/>
                </a:ext>
              </a:extLst>
            </p:cNvPr>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5654;p9">
              <a:extLst>
                <a:ext uri="{FF2B5EF4-FFF2-40B4-BE49-F238E27FC236}">
                  <a16:creationId xmlns:a16="http://schemas.microsoft.com/office/drawing/2014/main" id="{DC985085-CBA3-65A5-14C8-5B4274B2BAB2}"/>
                </a:ext>
              </a:extLst>
            </p:cNvPr>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5655;p9">
              <a:extLst>
                <a:ext uri="{FF2B5EF4-FFF2-40B4-BE49-F238E27FC236}">
                  <a16:creationId xmlns:a16="http://schemas.microsoft.com/office/drawing/2014/main" id="{6B019790-B1FD-BB47-4C50-5CEB2E9362CE}"/>
                </a:ext>
              </a:extLst>
            </p:cNvPr>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5656;p9">
              <a:extLst>
                <a:ext uri="{FF2B5EF4-FFF2-40B4-BE49-F238E27FC236}">
                  <a16:creationId xmlns:a16="http://schemas.microsoft.com/office/drawing/2014/main" id="{EEEF0457-40F4-2E57-0EE1-BC2D4064C7FA}"/>
                </a:ext>
              </a:extLst>
            </p:cNvPr>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5657;p9">
              <a:extLst>
                <a:ext uri="{FF2B5EF4-FFF2-40B4-BE49-F238E27FC236}">
                  <a16:creationId xmlns:a16="http://schemas.microsoft.com/office/drawing/2014/main" id="{26DD3633-E17A-1B91-A77F-7C9AFBEE31DB}"/>
                </a:ext>
              </a:extLst>
            </p:cNvPr>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5658;p9">
              <a:extLst>
                <a:ext uri="{FF2B5EF4-FFF2-40B4-BE49-F238E27FC236}">
                  <a16:creationId xmlns:a16="http://schemas.microsoft.com/office/drawing/2014/main" id="{9F4AD491-E3C3-3B67-AC94-756745986C9B}"/>
                </a:ext>
              </a:extLst>
            </p:cNvPr>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5659;p9">
              <a:extLst>
                <a:ext uri="{FF2B5EF4-FFF2-40B4-BE49-F238E27FC236}">
                  <a16:creationId xmlns:a16="http://schemas.microsoft.com/office/drawing/2014/main" id="{29CE1639-3117-FFA7-9899-54303480EA55}"/>
                </a:ext>
              </a:extLst>
            </p:cNvPr>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5660;p9">
              <a:extLst>
                <a:ext uri="{FF2B5EF4-FFF2-40B4-BE49-F238E27FC236}">
                  <a16:creationId xmlns:a16="http://schemas.microsoft.com/office/drawing/2014/main" id="{453A0CDF-CBB3-062C-F186-01B0FD08B87E}"/>
                </a:ext>
              </a:extLst>
            </p:cNvPr>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5661;p9">
              <a:extLst>
                <a:ext uri="{FF2B5EF4-FFF2-40B4-BE49-F238E27FC236}">
                  <a16:creationId xmlns:a16="http://schemas.microsoft.com/office/drawing/2014/main" id="{8E4584AB-37B3-59DE-7F86-A45C612DD7AA}"/>
                </a:ext>
              </a:extLst>
            </p:cNvPr>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5662;p9">
              <a:extLst>
                <a:ext uri="{FF2B5EF4-FFF2-40B4-BE49-F238E27FC236}">
                  <a16:creationId xmlns:a16="http://schemas.microsoft.com/office/drawing/2014/main" id="{9111913C-1CB2-450A-DA85-07BEB64200CA}"/>
                </a:ext>
              </a:extLst>
            </p:cNvPr>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5663;p9">
              <a:extLst>
                <a:ext uri="{FF2B5EF4-FFF2-40B4-BE49-F238E27FC236}">
                  <a16:creationId xmlns:a16="http://schemas.microsoft.com/office/drawing/2014/main" id="{A1806A12-6881-C732-8D94-7F87FE96A9DF}"/>
                </a:ext>
              </a:extLst>
            </p:cNvPr>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5664;p9">
              <a:extLst>
                <a:ext uri="{FF2B5EF4-FFF2-40B4-BE49-F238E27FC236}">
                  <a16:creationId xmlns:a16="http://schemas.microsoft.com/office/drawing/2014/main" id="{672E3DB5-13A2-B3E1-88C2-B26EC8FAADFA}"/>
                </a:ext>
              </a:extLst>
            </p:cNvPr>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5665;p9">
              <a:extLst>
                <a:ext uri="{FF2B5EF4-FFF2-40B4-BE49-F238E27FC236}">
                  <a16:creationId xmlns:a16="http://schemas.microsoft.com/office/drawing/2014/main" id="{1FF8C788-B5A1-9C13-0288-FB5A01095C65}"/>
                </a:ext>
              </a:extLst>
            </p:cNvPr>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5666;p9">
              <a:extLst>
                <a:ext uri="{FF2B5EF4-FFF2-40B4-BE49-F238E27FC236}">
                  <a16:creationId xmlns:a16="http://schemas.microsoft.com/office/drawing/2014/main" id="{598F8AFF-9F7E-DD12-DF2E-E656CEDA4085}"/>
                </a:ext>
              </a:extLst>
            </p:cNvPr>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5667;p9">
              <a:extLst>
                <a:ext uri="{FF2B5EF4-FFF2-40B4-BE49-F238E27FC236}">
                  <a16:creationId xmlns:a16="http://schemas.microsoft.com/office/drawing/2014/main" id="{7ADDB21D-ED6A-D57A-0B4A-3A06D3732ED3}"/>
                </a:ext>
              </a:extLst>
            </p:cNvPr>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5668;p9">
              <a:extLst>
                <a:ext uri="{FF2B5EF4-FFF2-40B4-BE49-F238E27FC236}">
                  <a16:creationId xmlns:a16="http://schemas.microsoft.com/office/drawing/2014/main" id="{E21323EA-5F7B-D559-BBF5-9D9AB07C79D3}"/>
                </a:ext>
              </a:extLst>
            </p:cNvPr>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5669;p9">
              <a:extLst>
                <a:ext uri="{FF2B5EF4-FFF2-40B4-BE49-F238E27FC236}">
                  <a16:creationId xmlns:a16="http://schemas.microsoft.com/office/drawing/2014/main" id="{FA132E73-BB24-50B6-FAB2-0F8B888BA451}"/>
                </a:ext>
              </a:extLst>
            </p:cNvPr>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5670;p9">
              <a:extLst>
                <a:ext uri="{FF2B5EF4-FFF2-40B4-BE49-F238E27FC236}">
                  <a16:creationId xmlns:a16="http://schemas.microsoft.com/office/drawing/2014/main" id="{FC09C79C-4C97-73B2-99FA-44258A342923}"/>
                </a:ext>
              </a:extLst>
            </p:cNvPr>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5671;p9">
              <a:extLst>
                <a:ext uri="{FF2B5EF4-FFF2-40B4-BE49-F238E27FC236}">
                  <a16:creationId xmlns:a16="http://schemas.microsoft.com/office/drawing/2014/main" id="{FC2BC7E4-933A-60CC-4C4B-DB71A0670F19}"/>
                </a:ext>
              </a:extLst>
            </p:cNvPr>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5672;p9">
              <a:extLst>
                <a:ext uri="{FF2B5EF4-FFF2-40B4-BE49-F238E27FC236}">
                  <a16:creationId xmlns:a16="http://schemas.microsoft.com/office/drawing/2014/main" id="{F6C331A3-E4D4-515B-7A77-950C11512635}"/>
                </a:ext>
              </a:extLst>
            </p:cNvPr>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5673;p9">
              <a:extLst>
                <a:ext uri="{FF2B5EF4-FFF2-40B4-BE49-F238E27FC236}">
                  <a16:creationId xmlns:a16="http://schemas.microsoft.com/office/drawing/2014/main" id="{BB112F6C-8514-496B-BF48-EF1FFDF6D33E}"/>
                </a:ext>
              </a:extLst>
            </p:cNvPr>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5674;p9">
              <a:extLst>
                <a:ext uri="{FF2B5EF4-FFF2-40B4-BE49-F238E27FC236}">
                  <a16:creationId xmlns:a16="http://schemas.microsoft.com/office/drawing/2014/main" id="{7F4B8F6E-F1C7-3BA8-8E74-959F17CCF39E}"/>
                </a:ext>
              </a:extLst>
            </p:cNvPr>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5675;p9">
              <a:extLst>
                <a:ext uri="{FF2B5EF4-FFF2-40B4-BE49-F238E27FC236}">
                  <a16:creationId xmlns:a16="http://schemas.microsoft.com/office/drawing/2014/main" id="{5A07B7CC-6DFE-E434-4B6B-6354E4C1DA21}"/>
                </a:ext>
              </a:extLst>
            </p:cNvPr>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5676;p9">
              <a:extLst>
                <a:ext uri="{FF2B5EF4-FFF2-40B4-BE49-F238E27FC236}">
                  <a16:creationId xmlns:a16="http://schemas.microsoft.com/office/drawing/2014/main" id="{51AE275B-64BF-E8F2-70AB-253ADC048EDB}"/>
                </a:ext>
              </a:extLst>
            </p:cNvPr>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5677;p9">
              <a:extLst>
                <a:ext uri="{FF2B5EF4-FFF2-40B4-BE49-F238E27FC236}">
                  <a16:creationId xmlns:a16="http://schemas.microsoft.com/office/drawing/2014/main" id="{5A7BEFBD-13F2-EA93-D182-11C31FBDD75C}"/>
                </a:ext>
              </a:extLst>
            </p:cNvPr>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5678;p9">
              <a:extLst>
                <a:ext uri="{FF2B5EF4-FFF2-40B4-BE49-F238E27FC236}">
                  <a16:creationId xmlns:a16="http://schemas.microsoft.com/office/drawing/2014/main" id="{177E1F10-4A14-6F22-2191-696188CCAB74}"/>
                </a:ext>
              </a:extLst>
            </p:cNvPr>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5679;p9">
              <a:extLst>
                <a:ext uri="{FF2B5EF4-FFF2-40B4-BE49-F238E27FC236}">
                  <a16:creationId xmlns:a16="http://schemas.microsoft.com/office/drawing/2014/main" id="{746AA28A-8ADE-6810-840D-C699C1D261F8}"/>
                </a:ext>
              </a:extLst>
            </p:cNvPr>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5680;p9">
              <a:extLst>
                <a:ext uri="{FF2B5EF4-FFF2-40B4-BE49-F238E27FC236}">
                  <a16:creationId xmlns:a16="http://schemas.microsoft.com/office/drawing/2014/main" id="{2D839FC1-DEAD-223C-34F1-FB1813BF21E0}"/>
                </a:ext>
              </a:extLst>
            </p:cNvPr>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5681;p9">
              <a:extLst>
                <a:ext uri="{FF2B5EF4-FFF2-40B4-BE49-F238E27FC236}">
                  <a16:creationId xmlns:a16="http://schemas.microsoft.com/office/drawing/2014/main" id="{B21B717F-9081-83B6-E77C-D350B06C08F9}"/>
                </a:ext>
              </a:extLst>
            </p:cNvPr>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5682;p9">
              <a:extLst>
                <a:ext uri="{FF2B5EF4-FFF2-40B4-BE49-F238E27FC236}">
                  <a16:creationId xmlns:a16="http://schemas.microsoft.com/office/drawing/2014/main" id="{CF5197F1-CAD1-DE8B-9EF9-ED749627BA3F}"/>
                </a:ext>
              </a:extLst>
            </p:cNvPr>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5683;p9">
              <a:extLst>
                <a:ext uri="{FF2B5EF4-FFF2-40B4-BE49-F238E27FC236}">
                  <a16:creationId xmlns:a16="http://schemas.microsoft.com/office/drawing/2014/main" id="{D685C517-F273-EDFE-D2F0-0154FDF32443}"/>
                </a:ext>
              </a:extLst>
            </p:cNvPr>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5684;p9">
              <a:extLst>
                <a:ext uri="{FF2B5EF4-FFF2-40B4-BE49-F238E27FC236}">
                  <a16:creationId xmlns:a16="http://schemas.microsoft.com/office/drawing/2014/main" id="{CE65117A-B0FA-9E71-9150-3FFC18581C9E}"/>
                </a:ext>
              </a:extLst>
            </p:cNvPr>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5685;p9">
              <a:extLst>
                <a:ext uri="{FF2B5EF4-FFF2-40B4-BE49-F238E27FC236}">
                  <a16:creationId xmlns:a16="http://schemas.microsoft.com/office/drawing/2014/main" id="{0E2ACFE2-440E-DC32-FB23-D3398F970A81}"/>
                </a:ext>
              </a:extLst>
            </p:cNvPr>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5686;p9">
              <a:extLst>
                <a:ext uri="{FF2B5EF4-FFF2-40B4-BE49-F238E27FC236}">
                  <a16:creationId xmlns:a16="http://schemas.microsoft.com/office/drawing/2014/main" id="{2F11CF56-D8FD-F4F8-95C3-43BA79EC1CD8}"/>
                </a:ext>
              </a:extLst>
            </p:cNvPr>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5687;p9">
              <a:extLst>
                <a:ext uri="{FF2B5EF4-FFF2-40B4-BE49-F238E27FC236}">
                  <a16:creationId xmlns:a16="http://schemas.microsoft.com/office/drawing/2014/main" id="{1E6771C7-B23F-986C-FD64-576F68428D9D}"/>
                </a:ext>
              </a:extLst>
            </p:cNvPr>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5688;p9">
              <a:extLst>
                <a:ext uri="{FF2B5EF4-FFF2-40B4-BE49-F238E27FC236}">
                  <a16:creationId xmlns:a16="http://schemas.microsoft.com/office/drawing/2014/main" id="{76DE343B-9FD5-EC0E-F13C-0B0A94975F33}"/>
                </a:ext>
              </a:extLst>
            </p:cNvPr>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5689;p9">
              <a:extLst>
                <a:ext uri="{FF2B5EF4-FFF2-40B4-BE49-F238E27FC236}">
                  <a16:creationId xmlns:a16="http://schemas.microsoft.com/office/drawing/2014/main" id="{72D653BD-AE61-308F-53F1-37FE0CBA5CF2}"/>
                </a:ext>
              </a:extLst>
            </p:cNvPr>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5690;p9">
              <a:extLst>
                <a:ext uri="{FF2B5EF4-FFF2-40B4-BE49-F238E27FC236}">
                  <a16:creationId xmlns:a16="http://schemas.microsoft.com/office/drawing/2014/main" id="{C992003B-790E-AB8D-10E6-F83971827679}"/>
                </a:ext>
              </a:extLst>
            </p:cNvPr>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5691;p9">
              <a:extLst>
                <a:ext uri="{FF2B5EF4-FFF2-40B4-BE49-F238E27FC236}">
                  <a16:creationId xmlns:a16="http://schemas.microsoft.com/office/drawing/2014/main" id="{03ECD385-3FF4-6994-AFE4-E1A826F407B7}"/>
                </a:ext>
              </a:extLst>
            </p:cNvPr>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5692;p9">
              <a:extLst>
                <a:ext uri="{FF2B5EF4-FFF2-40B4-BE49-F238E27FC236}">
                  <a16:creationId xmlns:a16="http://schemas.microsoft.com/office/drawing/2014/main" id="{701554AC-7C95-9441-3F58-C8C1A282822E}"/>
                </a:ext>
              </a:extLst>
            </p:cNvPr>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5693;p9">
              <a:extLst>
                <a:ext uri="{FF2B5EF4-FFF2-40B4-BE49-F238E27FC236}">
                  <a16:creationId xmlns:a16="http://schemas.microsoft.com/office/drawing/2014/main" id="{0269F7E9-C4C9-D96B-2D51-793DE8D77393}"/>
                </a:ext>
              </a:extLst>
            </p:cNvPr>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5694;p9">
              <a:extLst>
                <a:ext uri="{FF2B5EF4-FFF2-40B4-BE49-F238E27FC236}">
                  <a16:creationId xmlns:a16="http://schemas.microsoft.com/office/drawing/2014/main" id="{8C13B5F1-45EB-4A8E-2E35-4D3E096319B3}"/>
                </a:ext>
              </a:extLst>
            </p:cNvPr>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5695;p9">
              <a:extLst>
                <a:ext uri="{FF2B5EF4-FFF2-40B4-BE49-F238E27FC236}">
                  <a16:creationId xmlns:a16="http://schemas.microsoft.com/office/drawing/2014/main" id="{835E0309-B69F-EACD-2B25-DD2C733DD3ED}"/>
                </a:ext>
              </a:extLst>
            </p:cNvPr>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5696;p9">
              <a:extLst>
                <a:ext uri="{FF2B5EF4-FFF2-40B4-BE49-F238E27FC236}">
                  <a16:creationId xmlns:a16="http://schemas.microsoft.com/office/drawing/2014/main" id="{2EEF3E38-E91F-17F3-772C-2A7AF8C16691}"/>
                </a:ext>
              </a:extLst>
            </p:cNvPr>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5697;p9">
              <a:extLst>
                <a:ext uri="{FF2B5EF4-FFF2-40B4-BE49-F238E27FC236}">
                  <a16:creationId xmlns:a16="http://schemas.microsoft.com/office/drawing/2014/main" id="{DBB557BE-EDCA-66B8-4F2B-B9AA92E9F729}"/>
                </a:ext>
              </a:extLst>
            </p:cNvPr>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5698;p9">
              <a:extLst>
                <a:ext uri="{FF2B5EF4-FFF2-40B4-BE49-F238E27FC236}">
                  <a16:creationId xmlns:a16="http://schemas.microsoft.com/office/drawing/2014/main" id="{5ACAC7B1-2258-EA00-B6D8-7B120EF4EF50}"/>
                </a:ext>
              </a:extLst>
            </p:cNvPr>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5699;p9">
              <a:extLst>
                <a:ext uri="{FF2B5EF4-FFF2-40B4-BE49-F238E27FC236}">
                  <a16:creationId xmlns:a16="http://schemas.microsoft.com/office/drawing/2014/main" id="{60880177-DF5F-DD5E-FD13-C1321F24C509}"/>
                </a:ext>
              </a:extLst>
            </p:cNvPr>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5700;p9">
              <a:extLst>
                <a:ext uri="{FF2B5EF4-FFF2-40B4-BE49-F238E27FC236}">
                  <a16:creationId xmlns:a16="http://schemas.microsoft.com/office/drawing/2014/main" id="{94BB3995-A54C-BE19-2FF1-7EFDC42BB5E7}"/>
                </a:ext>
              </a:extLst>
            </p:cNvPr>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5701;p9">
              <a:extLst>
                <a:ext uri="{FF2B5EF4-FFF2-40B4-BE49-F238E27FC236}">
                  <a16:creationId xmlns:a16="http://schemas.microsoft.com/office/drawing/2014/main" id="{80108780-40B0-875E-0557-E60763F1FD87}"/>
                </a:ext>
              </a:extLst>
            </p:cNvPr>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5702;p9">
              <a:extLst>
                <a:ext uri="{FF2B5EF4-FFF2-40B4-BE49-F238E27FC236}">
                  <a16:creationId xmlns:a16="http://schemas.microsoft.com/office/drawing/2014/main" id="{87133A14-3F60-0219-25A6-0DA7A0CE3742}"/>
                </a:ext>
              </a:extLst>
            </p:cNvPr>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5703;p9">
              <a:extLst>
                <a:ext uri="{FF2B5EF4-FFF2-40B4-BE49-F238E27FC236}">
                  <a16:creationId xmlns:a16="http://schemas.microsoft.com/office/drawing/2014/main" id="{AB22188A-CBFA-2BDB-469D-1611B2F92121}"/>
                </a:ext>
              </a:extLst>
            </p:cNvPr>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5704;p9">
              <a:extLst>
                <a:ext uri="{FF2B5EF4-FFF2-40B4-BE49-F238E27FC236}">
                  <a16:creationId xmlns:a16="http://schemas.microsoft.com/office/drawing/2014/main" id="{CB998560-D7DD-90D8-A9E0-C718E8DCF46E}"/>
                </a:ext>
              </a:extLst>
            </p:cNvPr>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5705;p9">
              <a:extLst>
                <a:ext uri="{FF2B5EF4-FFF2-40B4-BE49-F238E27FC236}">
                  <a16:creationId xmlns:a16="http://schemas.microsoft.com/office/drawing/2014/main" id="{9F6F83AE-B52F-BB41-9C5F-285FFE8D8180}"/>
                </a:ext>
              </a:extLst>
            </p:cNvPr>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5706;p9">
              <a:extLst>
                <a:ext uri="{FF2B5EF4-FFF2-40B4-BE49-F238E27FC236}">
                  <a16:creationId xmlns:a16="http://schemas.microsoft.com/office/drawing/2014/main" id="{2651CF5D-8134-2BC3-AE3E-01FFDF06CF54}"/>
                </a:ext>
              </a:extLst>
            </p:cNvPr>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5707;p9">
              <a:extLst>
                <a:ext uri="{FF2B5EF4-FFF2-40B4-BE49-F238E27FC236}">
                  <a16:creationId xmlns:a16="http://schemas.microsoft.com/office/drawing/2014/main" id="{1AE30F15-8412-271F-ECA9-71681391B07C}"/>
                </a:ext>
              </a:extLst>
            </p:cNvPr>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5708;p9">
              <a:extLst>
                <a:ext uri="{FF2B5EF4-FFF2-40B4-BE49-F238E27FC236}">
                  <a16:creationId xmlns:a16="http://schemas.microsoft.com/office/drawing/2014/main" id="{2F3598CA-CE87-1E75-A90F-07B1F7828BBA}"/>
                </a:ext>
              </a:extLst>
            </p:cNvPr>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5709;p9">
              <a:extLst>
                <a:ext uri="{FF2B5EF4-FFF2-40B4-BE49-F238E27FC236}">
                  <a16:creationId xmlns:a16="http://schemas.microsoft.com/office/drawing/2014/main" id="{9DB1BEFF-C897-2F50-7F67-59DD2C6D36B7}"/>
                </a:ext>
              </a:extLst>
            </p:cNvPr>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5710;p9">
              <a:extLst>
                <a:ext uri="{FF2B5EF4-FFF2-40B4-BE49-F238E27FC236}">
                  <a16:creationId xmlns:a16="http://schemas.microsoft.com/office/drawing/2014/main" id="{E2EA24F7-4FEF-E967-A1F7-05C1E733BFF1}"/>
                </a:ext>
              </a:extLst>
            </p:cNvPr>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5711;p9">
              <a:extLst>
                <a:ext uri="{FF2B5EF4-FFF2-40B4-BE49-F238E27FC236}">
                  <a16:creationId xmlns:a16="http://schemas.microsoft.com/office/drawing/2014/main" id="{89E70D5D-55A1-BAA8-58D6-2DC731FDEB7C}"/>
                </a:ext>
              </a:extLst>
            </p:cNvPr>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5712;p9">
              <a:extLst>
                <a:ext uri="{FF2B5EF4-FFF2-40B4-BE49-F238E27FC236}">
                  <a16:creationId xmlns:a16="http://schemas.microsoft.com/office/drawing/2014/main" id="{AD4CC84E-E458-C582-E702-B2C869B6D26F}"/>
                </a:ext>
              </a:extLst>
            </p:cNvPr>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5713;p9">
              <a:extLst>
                <a:ext uri="{FF2B5EF4-FFF2-40B4-BE49-F238E27FC236}">
                  <a16:creationId xmlns:a16="http://schemas.microsoft.com/office/drawing/2014/main" id="{B1812158-EF09-BBBF-4C62-1FB8F7ED77F7}"/>
                </a:ext>
              </a:extLst>
            </p:cNvPr>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5714;p9">
              <a:extLst>
                <a:ext uri="{FF2B5EF4-FFF2-40B4-BE49-F238E27FC236}">
                  <a16:creationId xmlns:a16="http://schemas.microsoft.com/office/drawing/2014/main" id="{4FA30004-153D-D1D2-14F9-0777496C1C45}"/>
                </a:ext>
              </a:extLst>
            </p:cNvPr>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5715;p9">
              <a:extLst>
                <a:ext uri="{FF2B5EF4-FFF2-40B4-BE49-F238E27FC236}">
                  <a16:creationId xmlns:a16="http://schemas.microsoft.com/office/drawing/2014/main" id="{85B94444-3A85-C838-54BC-D16AFA5F592D}"/>
                </a:ext>
              </a:extLst>
            </p:cNvPr>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5716;p9">
              <a:extLst>
                <a:ext uri="{FF2B5EF4-FFF2-40B4-BE49-F238E27FC236}">
                  <a16:creationId xmlns:a16="http://schemas.microsoft.com/office/drawing/2014/main" id="{55A4572E-F1D4-9202-6B2B-808C7B642F35}"/>
                </a:ext>
              </a:extLst>
            </p:cNvPr>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5717;p9">
              <a:extLst>
                <a:ext uri="{FF2B5EF4-FFF2-40B4-BE49-F238E27FC236}">
                  <a16:creationId xmlns:a16="http://schemas.microsoft.com/office/drawing/2014/main" id="{05311D57-025E-B824-EEEA-D2ACECC4F855}"/>
                </a:ext>
              </a:extLst>
            </p:cNvPr>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5718;p9">
              <a:extLst>
                <a:ext uri="{FF2B5EF4-FFF2-40B4-BE49-F238E27FC236}">
                  <a16:creationId xmlns:a16="http://schemas.microsoft.com/office/drawing/2014/main" id="{F7837DDA-DD9F-14A1-0EF9-2156D603F9CC}"/>
                </a:ext>
              </a:extLst>
            </p:cNvPr>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5719;p9">
              <a:extLst>
                <a:ext uri="{FF2B5EF4-FFF2-40B4-BE49-F238E27FC236}">
                  <a16:creationId xmlns:a16="http://schemas.microsoft.com/office/drawing/2014/main" id="{1B96161E-99F7-E9BF-90DB-394ABF5299DC}"/>
                </a:ext>
              </a:extLst>
            </p:cNvPr>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5720;p9">
              <a:extLst>
                <a:ext uri="{FF2B5EF4-FFF2-40B4-BE49-F238E27FC236}">
                  <a16:creationId xmlns:a16="http://schemas.microsoft.com/office/drawing/2014/main" id="{D70BC21F-20FC-7B6D-82C7-0EF3BE709E4E}"/>
                </a:ext>
              </a:extLst>
            </p:cNvPr>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5721;p9">
              <a:extLst>
                <a:ext uri="{FF2B5EF4-FFF2-40B4-BE49-F238E27FC236}">
                  <a16:creationId xmlns:a16="http://schemas.microsoft.com/office/drawing/2014/main" id="{4C386540-76DC-9A48-0927-36F64DAFEA2C}"/>
                </a:ext>
              </a:extLst>
            </p:cNvPr>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5722;p9">
              <a:extLst>
                <a:ext uri="{FF2B5EF4-FFF2-40B4-BE49-F238E27FC236}">
                  <a16:creationId xmlns:a16="http://schemas.microsoft.com/office/drawing/2014/main" id="{DF495F8A-31FA-7A14-485E-0CE471CBE1DF}"/>
                </a:ext>
              </a:extLst>
            </p:cNvPr>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5723;p9">
              <a:extLst>
                <a:ext uri="{FF2B5EF4-FFF2-40B4-BE49-F238E27FC236}">
                  <a16:creationId xmlns:a16="http://schemas.microsoft.com/office/drawing/2014/main" id="{BA0C2202-B477-C9C7-4626-76AE1149F53F}"/>
                </a:ext>
              </a:extLst>
            </p:cNvPr>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5724;p9">
              <a:extLst>
                <a:ext uri="{FF2B5EF4-FFF2-40B4-BE49-F238E27FC236}">
                  <a16:creationId xmlns:a16="http://schemas.microsoft.com/office/drawing/2014/main" id="{6BDA5D6A-5DE9-0B76-1712-A316FFFBEA5C}"/>
                </a:ext>
              </a:extLst>
            </p:cNvPr>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5725;p9">
              <a:extLst>
                <a:ext uri="{FF2B5EF4-FFF2-40B4-BE49-F238E27FC236}">
                  <a16:creationId xmlns:a16="http://schemas.microsoft.com/office/drawing/2014/main" id="{17CA4275-AAB7-F8D6-85DE-B12761D33FC5}"/>
                </a:ext>
              </a:extLst>
            </p:cNvPr>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5726;p9">
              <a:extLst>
                <a:ext uri="{FF2B5EF4-FFF2-40B4-BE49-F238E27FC236}">
                  <a16:creationId xmlns:a16="http://schemas.microsoft.com/office/drawing/2014/main" id="{6C41C937-CB13-8FF0-796B-A46786139E07}"/>
                </a:ext>
              </a:extLst>
            </p:cNvPr>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5727;p9">
              <a:extLst>
                <a:ext uri="{FF2B5EF4-FFF2-40B4-BE49-F238E27FC236}">
                  <a16:creationId xmlns:a16="http://schemas.microsoft.com/office/drawing/2014/main" id="{48897FE8-CB38-7974-0FC6-6FE572359FF0}"/>
                </a:ext>
              </a:extLst>
            </p:cNvPr>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5728;p9">
              <a:extLst>
                <a:ext uri="{FF2B5EF4-FFF2-40B4-BE49-F238E27FC236}">
                  <a16:creationId xmlns:a16="http://schemas.microsoft.com/office/drawing/2014/main" id="{32BF0636-5072-9A3D-24F8-27305B53DDED}"/>
                </a:ext>
              </a:extLst>
            </p:cNvPr>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5729;p9">
              <a:extLst>
                <a:ext uri="{FF2B5EF4-FFF2-40B4-BE49-F238E27FC236}">
                  <a16:creationId xmlns:a16="http://schemas.microsoft.com/office/drawing/2014/main" id="{2192B434-4B10-21F2-40B5-A3CFC66E13EA}"/>
                </a:ext>
              </a:extLst>
            </p:cNvPr>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5730;p9">
              <a:extLst>
                <a:ext uri="{FF2B5EF4-FFF2-40B4-BE49-F238E27FC236}">
                  <a16:creationId xmlns:a16="http://schemas.microsoft.com/office/drawing/2014/main" id="{5CE5D9B3-6390-FDAC-5ABA-A82CDB5E1D07}"/>
                </a:ext>
              </a:extLst>
            </p:cNvPr>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5731;p9">
              <a:extLst>
                <a:ext uri="{FF2B5EF4-FFF2-40B4-BE49-F238E27FC236}">
                  <a16:creationId xmlns:a16="http://schemas.microsoft.com/office/drawing/2014/main" id="{2E89C8AC-8CF4-3C97-8AA5-A330A7442BAF}"/>
                </a:ext>
              </a:extLst>
            </p:cNvPr>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5732;p9">
              <a:extLst>
                <a:ext uri="{FF2B5EF4-FFF2-40B4-BE49-F238E27FC236}">
                  <a16:creationId xmlns:a16="http://schemas.microsoft.com/office/drawing/2014/main" id="{DA4137EA-37B6-36AE-9B6B-42E263FDC76E}"/>
                </a:ext>
              </a:extLst>
            </p:cNvPr>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5733;p9">
              <a:extLst>
                <a:ext uri="{FF2B5EF4-FFF2-40B4-BE49-F238E27FC236}">
                  <a16:creationId xmlns:a16="http://schemas.microsoft.com/office/drawing/2014/main" id="{A400EB6B-8FA4-7AAE-30D5-F4BA15163696}"/>
                </a:ext>
              </a:extLst>
            </p:cNvPr>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5734;p9">
              <a:extLst>
                <a:ext uri="{FF2B5EF4-FFF2-40B4-BE49-F238E27FC236}">
                  <a16:creationId xmlns:a16="http://schemas.microsoft.com/office/drawing/2014/main" id="{A73EF03A-16B2-4E95-D54D-980320039C1A}"/>
                </a:ext>
              </a:extLst>
            </p:cNvPr>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5735;p9">
              <a:extLst>
                <a:ext uri="{FF2B5EF4-FFF2-40B4-BE49-F238E27FC236}">
                  <a16:creationId xmlns:a16="http://schemas.microsoft.com/office/drawing/2014/main" id="{20278F0D-73E3-5BD7-3402-9D06FED68EE7}"/>
                </a:ext>
              </a:extLst>
            </p:cNvPr>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5736;p9">
              <a:extLst>
                <a:ext uri="{FF2B5EF4-FFF2-40B4-BE49-F238E27FC236}">
                  <a16:creationId xmlns:a16="http://schemas.microsoft.com/office/drawing/2014/main" id="{8FCB755C-089E-5C58-EE4B-A08FB6E11869}"/>
                </a:ext>
              </a:extLst>
            </p:cNvPr>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5737;p9">
              <a:extLst>
                <a:ext uri="{FF2B5EF4-FFF2-40B4-BE49-F238E27FC236}">
                  <a16:creationId xmlns:a16="http://schemas.microsoft.com/office/drawing/2014/main" id="{7DEB3245-BAE4-3E23-73F7-82075ED78F20}"/>
                </a:ext>
              </a:extLst>
            </p:cNvPr>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5738;p9">
              <a:extLst>
                <a:ext uri="{FF2B5EF4-FFF2-40B4-BE49-F238E27FC236}">
                  <a16:creationId xmlns:a16="http://schemas.microsoft.com/office/drawing/2014/main" id="{FA7EDFA2-63FA-2760-AAE4-DA0CB2DA9518}"/>
                </a:ext>
              </a:extLst>
            </p:cNvPr>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5739;p9">
              <a:extLst>
                <a:ext uri="{FF2B5EF4-FFF2-40B4-BE49-F238E27FC236}">
                  <a16:creationId xmlns:a16="http://schemas.microsoft.com/office/drawing/2014/main" id="{5888BB70-B8C8-A319-55D9-AB2DCF39F43E}"/>
                </a:ext>
              </a:extLst>
            </p:cNvPr>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5740;p9">
              <a:extLst>
                <a:ext uri="{FF2B5EF4-FFF2-40B4-BE49-F238E27FC236}">
                  <a16:creationId xmlns:a16="http://schemas.microsoft.com/office/drawing/2014/main" id="{0714CF5F-F5D8-A7EF-BE25-89CE823DFD09}"/>
                </a:ext>
              </a:extLst>
            </p:cNvPr>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5741;p9">
              <a:extLst>
                <a:ext uri="{FF2B5EF4-FFF2-40B4-BE49-F238E27FC236}">
                  <a16:creationId xmlns:a16="http://schemas.microsoft.com/office/drawing/2014/main" id="{19AD82B0-EDEA-CC52-F165-8FB1B2F4C48B}"/>
                </a:ext>
              </a:extLst>
            </p:cNvPr>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5742;p9">
              <a:extLst>
                <a:ext uri="{FF2B5EF4-FFF2-40B4-BE49-F238E27FC236}">
                  <a16:creationId xmlns:a16="http://schemas.microsoft.com/office/drawing/2014/main" id="{B9B02C86-259F-B7C4-06E3-9F48246F82BA}"/>
                </a:ext>
              </a:extLst>
            </p:cNvPr>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5743;p9">
              <a:extLst>
                <a:ext uri="{FF2B5EF4-FFF2-40B4-BE49-F238E27FC236}">
                  <a16:creationId xmlns:a16="http://schemas.microsoft.com/office/drawing/2014/main" id="{9B3D5350-4C7D-B3E9-ED87-2E020D19A1FA}"/>
                </a:ext>
              </a:extLst>
            </p:cNvPr>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5744;p9">
              <a:extLst>
                <a:ext uri="{FF2B5EF4-FFF2-40B4-BE49-F238E27FC236}">
                  <a16:creationId xmlns:a16="http://schemas.microsoft.com/office/drawing/2014/main" id="{92F8CB70-AC10-A594-CC98-C61F24C529AF}"/>
                </a:ext>
              </a:extLst>
            </p:cNvPr>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5745;p9">
              <a:extLst>
                <a:ext uri="{FF2B5EF4-FFF2-40B4-BE49-F238E27FC236}">
                  <a16:creationId xmlns:a16="http://schemas.microsoft.com/office/drawing/2014/main" id="{85A6FB33-3689-E201-E3DE-DC273769105E}"/>
                </a:ext>
              </a:extLst>
            </p:cNvPr>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5746;p9">
              <a:extLst>
                <a:ext uri="{FF2B5EF4-FFF2-40B4-BE49-F238E27FC236}">
                  <a16:creationId xmlns:a16="http://schemas.microsoft.com/office/drawing/2014/main" id="{07337BED-6160-2D11-0C3C-7B8E266C1BD8}"/>
                </a:ext>
              </a:extLst>
            </p:cNvPr>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5747;p9">
              <a:extLst>
                <a:ext uri="{FF2B5EF4-FFF2-40B4-BE49-F238E27FC236}">
                  <a16:creationId xmlns:a16="http://schemas.microsoft.com/office/drawing/2014/main" id="{360D2C11-8B4A-D1BE-7B52-9C5BB461DCDB}"/>
                </a:ext>
              </a:extLst>
            </p:cNvPr>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5748;p9">
              <a:extLst>
                <a:ext uri="{FF2B5EF4-FFF2-40B4-BE49-F238E27FC236}">
                  <a16:creationId xmlns:a16="http://schemas.microsoft.com/office/drawing/2014/main" id="{29E87CDB-DFB9-03EA-EB98-B5B1953D05F6}"/>
                </a:ext>
              </a:extLst>
            </p:cNvPr>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5749;p9">
              <a:extLst>
                <a:ext uri="{FF2B5EF4-FFF2-40B4-BE49-F238E27FC236}">
                  <a16:creationId xmlns:a16="http://schemas.microsoft.com/office/drawing/2014/main" id="{3A529501-95DF-78D6-76A8-2F9D1BCD8364}"/>
                </a:ext>
              </a:extLst>
            </p:cNvPr>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5750;p9">
              <a:extLst>
                <a:ext uri="{FF2B5EF4-FFF2-40B4-BE49-F238E27FC236}">
                  <a16:creationId xmlns:a16="http://schemas.microsoft.com/office/drawing/2014/main" id="{2F1B8C81-E3C9-E956-9C69-8B5928A02962}"/>
                </a:ext>
              </a:extLst>
            </p:cNvPr>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5751;p9">
              <a:extLst>
                <a:ext uri="{FF2B5EF4-FFF2-40B4-BE49-F238E27FC236}">
                  <a16:creationId xmlns:a16="http://schemas.microsoft.com/office/drawing/2014/main" id="{8A9D4041-AAD3-1C8A-FA22-DACE9D1042DA}"/>
                </a:ext>
              </a:extLst>
            </p:cNvPr>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5752;p9">
              <a:extLst>
                <a:ext uri="{FF2B5EF4-FFF2-40B4-BE49-F238E27FC236}">
                  <a16:creationId xmlns:a16="http://schemas.microsoft.com/office/drawing/2014/main" id="{4957E2B9-9DF0-3734-6795-BE8C99483233}"/>
                </a:ext>
              </a:extLst>
            </p:cNvPr>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5753;p9">
              <a:extLst>
                <a:ext uri="{FF2B5EF4-FFF2-40B4-BE49-F238E27FC236}">
                  <a16:creationId xmlns:a16="http://schemas.microsoft.com/office/drawing/2014/main" id="{BA8A6DEC-4B45-E1CF-1DB1-D9C574D3D779}"/>
                </a:ext>
              </a:extLst>
            </p:cNvPr>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5754;p9">
              <a:extLst>
                <a:ext uri="{FF2B5EF4-FFF2-40B4-BE49-F238E27FC236}">
                  <a16:creationId xmlns:a16="http://schemas.microsoft.com/office/drawing/2014/main" id="{31C2A3B4-2506-0E4D-D670-FD455650B763}"/>
                </a:ext>
              </a:extLst>
            </p:cNvPr>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5755;p9">
              <a:extLst>
                <a:ext uri="{FF2B5EF4-FFF2-40B4-BE49-F238E27FC236}">
                  <a16:creationId xmlns:a16="http://schemas.microsoft.com/office/drawing/2014/main" id="{BC762C10-A2DE-6231-E276-5B4752336769}"/>
                </a:ext>
              </a:extLst>
            </p:cNvPr>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5756;p9">
              <a:extLst>
                <a:ext uri="{FF2B5EF4-FFF2-40B4-BE49-F238E27FC236}">
                  <a16:creationId xmlns:a16="http://schemas.microsoft.com/office/drawing/2014/main" id="{FD39CF5E-B382-0922-3B02-5A157188F2D2}"/>
                </a:ext>
              </a:extLst>
            </p:cNvPr>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5757;p9">
              <a:extLst>
                <a:ext uri="{FF2B5EF4-FFF2-40B4-BE49-F238E27FC236}">
                  <a16:creationId xmlns:a16="http://schemas.microsoft.com/office/drawing/2014/main" id="{625A70BA-028A-CE28-4BE9-E3EAABBB6602}"/>
                </a:ext>
              </a:extLst>
            </p:cNvPr>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5758;p9">
              <a:extLst>
                <a:ext uri="{FF2B5EF4-FFF2-40B4-BE49-F238E27FC236}">
                  <a16:creationId xmlns:a16="http://schemas.microsoft.com/office/drawing/2014/main" id="{CECD5FBD-01D1-3C94-E1ED-EB9A5E80CD63}"/>
                </a:ext>
              </a:extLst>
            </p:cNvPr>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5759;p9">
              <a:extLst>
                <a:ext uri="{FF2B5EF4-FFF2-40B4-BE49-F238E27FC236}">
                  <a16:creationId xmlns:a16="http://schemas.microsoft.com/office/drawing/2014/main" id="{23F10ED2-117F-6995-8996-580AD7E48415}"/>
                </a:ext>
              </a:extLst>
            </p:cNvPr>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5760;p9">
              <a:extLst>
                <a:ext uri="{FF2B5EF4-FFF2-40B4-BE49-F238E27FC236}">
                  <a16:creationId xmlns:a16="http://schemas.microsoft.com/office/drawing/2014/main" id="{F5811F37-B859-590E-5883-698D4F42ED7D}"/>
                </a:ext>
              </a:extLst>
            </p:cNvPr>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5761;p9">
              <a:extLst>
                <a:ext uri="{FF2B5EF4-FFF2-40B4-BE49-F238E27FC236}">
                  <a16:creationId xmlns:a16="http://schemas.microsoft.com/office/drawing/2014/main" id="{00253DB0-4FDC-5C57-CF2F-E9F3ABF4DA4C}"/>
                </a:ext>
              </a:extLst>
            </p:cNvPr>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5762;p9">
              <a:extLst>
                <a:ext uri="{FF2B5EF4-FFF2-40B4-BE49-F238E27FC236}">
                  <a16:creationId xmlns:a16="http://schemas.microsoft.com/office/drawing/2014/main" id="{C2C0F442-2628-68A2-B909-A84AC95B54BE}"/>
                </a:ext>
              </a:extLst>
            </p:cNvPr>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5763;p9">
              <a:extLst>
                <a:ext uri="{FF2B5EF4-FFF2-40B4-BE49-F238E27FC236}">
                  <a16:creationId xmlns:a16="http://schemas.microsoft.com/office/drawing/2014/main" id="{6C7D4969-80A1-420E-CE17-6553C9FA850B}"/>
                </a:ext>
              </a:extLst>
            </p:cNvPr>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5764;p9">
              <a:extLst>
                <a:ext uri="{FF2B5EF4-FFF2-40B4-BE49-F238E27FC236}">
                  <a16:creationId xmlns:a16="http://schemas.microsoft.com/office/drawing/2014/main" id="{31E41975-94DB-CAE5-0072-90E8DA44265B}"/>
                </a:ext>
              </a:extLst>
            </p:cNvPr>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5765;p9">
              <a:extLst>
                <a:ext uri="{FF2B5EF4-FFF2-40B4-BE49-F238E27FC236}">
                  <a16:creationId xmlns:a16="http://schemas.microsoft.com/office/drawing/2014/main" id="{F6F62700-FC64-D32D-7A40-A05ACDA18C2E}"/>
                </a:ext>
              </a:extLst>
            </p:cNvPr>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5766;p9">
              <a:extLst>
                <a:ext uri="{FF2B5EF4-FFF2-40B4-BE49-F238E27FC236}">
                  <a16:creationId xmlns:a16="http://schemas.microsoft.com/office/drawing/2014/main" id="{9246D2D5-3E26-709F-4891-2A2F35A542C3}"/>
                </a:ext>
              </a:extLst>
            </p:cNvPr>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5767;p9">
              <a:extLst>
                <a:ext uri="{FF2B5EF4-FFF2-40B4-BE49-F238E27FC236}">
                  <a16:creationId xmlns:a16="http://schemas.microsoft.com/office/drawing/2014/main" id="{71241657-3F35-6712-41E7-0DD5CEDB1AD7}"/>
                </a:ext>
              </a:extLst>
            </p:cNvPr>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5768;p9">
              <a:extLst>
                <a:ext uri="{FF2B5EF4-FFF2-40B4-BE49-F238E27FC236}">
                  <a16:creationId xmlns:a16="http://schemas.microsoft.com/office/drawing/2014/main" id="{F089FC42-B018-D875-2A07-8F95BA2A7F02}"/>
                </a:ext>
              </a:extLst>
            </p:cNvPr>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5769;p9">
              <a:extLst>
                <a:ext uri="{FF2B5EF4-FFF2-40B4-BE49-F238E27FC236}">
                  <a16:creationId xmlns:a16="http://schemas.microsoft.com/office/drawing/2014/main" id="{0FCA4C36-B629-6CAB-58E1-349A05D8169B}"/>
                </a:ext>
              </a:extLst>
            </p:cNvPr>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5770;p9">
              <a:extLst>
                <a:ext uri="{FF2B5EF4-FFF2-40B4-BE49-F238E27FC236}">
                  <a16:creationId xmlns:a16="http://schemas.microsoft.com/office/drawing/2014/main" id="{FB1B9782-7D1A-FF18-5F8A-84DDF4E28489}"/>
                </a:ext>
              </a:extLst>
            </p:cNvPr>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5771;p9">
              <a:extLst>
                <a:ext uri="{FF2B5EF4-FFF2-40B4-BE49-F238E27FC236}">
                  <a16:creationId xmlns:a16="http://schemas.microsoft.com/office/drawing/2014/main" id="{7CB6C653-903B-742F-5ACF-B12B28D6EEF2}"/>
                </a:ext>
              </a:extLst>
            </p:cNvPr>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5772;p9">
              <a:extLst>
                <a:ext uri="{FF2B5EF4-FFF2-40B4-BE49-F238E27FC236}">
                  <a16:creationId xmlns:a16="http://schemas.microsoft.com/office/drawing/2014/main" id="{D121C704-B48B-6987-90EA-EECBF67F7986}"/>
                </a:ext>
              </a:extLst>
            </p:cNvPr>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5773;p9">
              <a:extLst>
                <a:ext uri="{FF2B5EF4-FFF2-40B4-BE49-F238E27FC236}">
                  <a16:creationId xmlns:a16="http://schemas.microsoft.com/office/drawing/2014/main" id="{3B9F1406-2A15-AAA2-4FE8-E34FEE9485E1}"/>
                </a:ext>
              </a:extLst>
            </p:cNvPr>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5774;p9">
              <a:extLst>
                <a:ext uri="{FF2B5EF4-FFF2-40B4-BE49-F238E27FC236}">
                  <a16:creationId xmlns:a16="http://schemas.microsoft.com/office/drawing/2014/main" id="{65F3B18D-565D-CED8-6E77-D655314DCF53}"/>
                </a:ext>
              </a:extLst>
            </p:cNvPr>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5775;p9">
              <a:extLst>
                <a:ext uri="{FF2B5EF4-FFF2-40B4-BE49-F238E27FC236}">
                  <a16:creationId xmlns:a16="http://schemas.microsoft.com/office/drawing/2014/main" id="{BEE768E4-DF87-2C51-4764-CE117ADA24A6}"/>
                </a:ext>
              </a:extLst>
            </p:cNvPr>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5776;p9">
              <a:extLst>
                <a:ext uri="{FF2B5EF4-FFF2-40B4-BE49-F238E27FC236}">
                  <a16:creationId xmlns:a16="http://schemas.microsoft.com/office/drawing/2014/main" id="{419CF497-5761-0D43-C65C-877D6A25BB2B}"/>
                </a:ext>
              </a:extLst>
            </p:cNvPr>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5777;p9">
              <a:extLst>
                <a:ext uri="{FF2B5EF4-FFF2-40B4-BE49-F238E27FC236}">
                  <a16:creationId xmlns:a16="http://schemas.microsoft.com/office/drawing/2014/main" id="{CDCF815B-F0CF-8B4F-363E-C24098A999B7}"/>
                </a:ext>
              </a:extLst>
            </p:cNvPr>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5778;p9">
              <a:extLst>
                <a:ext uri="{FF2B5EF4-FFF2-40B4-BE49-F238E27FC236}">
                  <a16:creationId xmlns:a16="http://schemas.microsoft.com/office/drawing/2014/main" id="{C8C50EFF-873E-8F51-938C-7AADAF4A9495}"/>
                </a:ext>
              </a:extLst>
            </p:cNvPr>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5779;p9">
              <a:extLst>
                <a:ext uri="{FF2B5EF4-FFF2-40B4-BE49-F238E27FC236}">
                  <a16:creationId xmlns:a16="http://schemas.microsoft.com/office/drawing/2014/main" id="{1B8245B3-FA18-DB3B-9B99-857547C53531}"/>
                </a:ext>
              </a:extLst>
            </p:cNvPr>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5780;p9">
              <a:extLst>
                <a:ext uri="{FF2B5EF4-FFF2-40B4-BE49-F238E27FC236}">
                  <a16:creationId xmlns:a16="http://schemas.microsoft.com/office/drawing/2014/main" id="{757015FA-81F1-B933-4AA4-278995AB40F7}"/>
                </a:ext>
              </a:extLst>
            </p:cNvPr>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5781;p9">
              <a:extLst>
                <a:ext uri="{FF2B5EF4-FFF2-40B4-BE49-F238E27FC236}">
                  <a16:creationId xmlns:a16="http://schemas.microsoft.com/office/drawing/2014/main" id="{7D1C8353-27CB-D292-88F2-B0A0EC8BD36B}"/>
                </a:ext>
              </a:extLst>
            </p:cNvPr>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5782;p9">
              <a:extLst>
                <a:ext uri="{FF2B5EF4-FFF2-40B4-BE49-F238E27FC236}">
                  <a16:creationId xmlns:a16="http://schemas.microsoft.com/office/drawing/2014/main" id="{75FBD5D6-0DB3-3490-7B80-49C1134BA3CF}"/>
                </a:ext>
              </a:extLst>
            </p:cNvPr>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5783;p9">
              <a:extLst>
                <a:ext uri="{FF2B5EF4-FFF2-40B4-BE49-F238E27FC236}">
                  <a16:creationId xmlns:a16="http://schemas.microsoft.com/office/drawing/2014/main" id="{0C645C4E-4FC4-71F5-2853-C2F42E79EFEE}"/>
                </a:ext>
              </a:extLst>
            </p:cNvPr>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5784;p9">
              <a:extLst>
                <a:ext uri="{FF2B5EF4-FFF2-40B4-BE49-F238E27FC236}">
                  <a16:creationId xmlns:a16="http://schemas.microsoft.com/office/drawing/2014/main" id="{1AAB03F5-CB4C-7698-ECA0-4051E291D03E}"/>
                </a:ext>
              </a:extLst>
            </p:cNvPr>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5785;p9">
              <a:extLst>
                <a:ext uri="{FF2B5EF4-FFF2-40B4-BE49-F238E27FC236}">
                  <a16:creationId xmlns:a16="http://schemas.microsoft.com/office/drawing/2014/main" id="{7B7F1C15-3D42-B49A-8938-7C52B3C45B49}"/>
                </a:ext>
              </a:extLst>
            </p:cNvPr>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5786;p9">
              <a:extLst>
                <a:ext uri="{FF2B5EF4-FFF2-40B4-BE49-F238E27FC236}">
                  <a16:creationId xmlns:a16="http://schemas.microsoft.com/office/drawing/2014/main" id="{6013C3BF-71C9-E924-A290-2BF9A035B065}"/>
                </a:ext>
              </a:extLst>
            </p:cNvPr>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5787;p9">
              <a:extLst>
                <a:ext uri="{FF2B5EF4-FFF2-40B4-BE49-F238E27FC236}">
                  <a16:creationId xmlns:a16="http://schemas.microsoft.com/office/drawing/2014/main" id="{87997B43-77F6-A3E4-D373-3A2F9130E044}"/>
                </a:ext>
              </a:extLst>
            </p:cNvPr>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5788;p9">
              <a:extLst>
                <a:ext uri="{FF2B5EF4-FFF2-40B4-BE49-F238E27FC236}">
                  <a16:creationId xmlns:a16="http://schemas.microsoft.com/office/drawing/2014/main" id="{3DEAFA74-12E3-F279-69BD-68B1552B27F5}"/>
                </a:ext>
              </a:extLst>
            </p:cNvPr>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5789;p9">
              <a:extLst>
                <a:ext uri="{FF2B5EF4-FFF2-40B4-BE49-F238E27FC236}">
                  <a16:creationId xmlns:a16="http://schemas.microsoft.com/office/drawing/2014/main" id="{A7C61ED2-6AB2-5B2A-3995-6DA3CB5181AC}"/>
                </a:ext>
              </a:extLst>
            </p:cNvPr>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5790;p9">
              <a:extLst>
                <a:ext uri="{FF2B5EF4-FFF2-40B4-BE49-F238E27FC236}">
                  <a16:creationId xmlns:a16="http://schemas.microsoft.com/office/drawing/2014/main" id="{8DC7D9CE-18C7-8338-055D-1533273C9E14}"/>
                </a:ext>
              </a:extLst>
            </p:cNvPr>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5791;p9">
              <a:extLst>
                <a:ext uri="{FF2B5EF4-FFF2-40B4-BE49-F238E27FC236}">
                  <a16:creationId xmlns:a16="http://schemas.microsoft.com/office/drawing/2014/main" id="{AFBD6F95-01AB-1B8E-054A-C97A6F455628}"/>
                </a:ext>
              </a:extLst>
            </p:cNvPr>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5792;p9">
              <a:extLst>
                <a:ext uri="{FF2B5EF4-FFF2-40B4-BE49-F238E27FC236}">
                  <a16:creationId xmlns:a16="http://schemas.microsoft.com/office/drawing/2014/main" id="{643F4CCF-2174-6F0F-787C-730B271DC4F6}"/>
                </a:ext>
              </a:extLst>
            </p:cNvPr>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5793;p9">
              <a:extLst>
                <a:ext uri="{FF2B5EF4-FFF2-40B4-BE49-F238E27FC236}">
                  <a16:creationId xmlns:a16="http://schemas.microsoft.com/office/drawing/2014/main" id="{FCC62C05-BB64-2D0F-4F2C-204952A53DCE}"/>
                </a:ext>
              </a:extLst>
            </p:cNvPr>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5794;p9">
              <a:extLst>
                <a:ext uri="{FF2B5EF4-FFF2-40B4-BE49-F238E27FC236}">
                  <a16:creationId xmlns:a16="http://schemas.microsoft.com/office/drawing/2014/main" id="{EBA3A7DF-E8C1-42EB-B2A5-DD8C3A647FF1}"/>
                </a:ext>
              </a:extLst>
            </p:cNvPr>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5795;p9">
              <a:extLst>
                <a:ext uri="{FF2B5EF4-FFF2-40B4-BE49-F238E27FC236}">
                  <a16:creationId xmlns:a16="http://schemas.microsoft.com/office/drawing/2014/main" id="{D84133AC-DBA0-4255-B791-F60E4F74DC69}"/>
                </a:ext>
              </a:extLst>
            </p:cNvPr>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5796;p9">
              <a:extLst>
                <a:ext uri="{FF2B5EF4-FFF2-40B4-BE49-F238E27FC236}">
                  <a16:creationId xmlns:a16="http://schemas.microsoft.com/office/drawing/2014/main" id="{C9976BF5-4C2F-0D17-7B3F-C1B9F4BFA2BF}"/>
                </a:ext>
              </a:extLst>
            </p:cNvPr>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5797;p9">
              <a:extLst>
                <a:ext uri="{FF2B5EF4-FFF2-40B4-BE49-F238E27FC236}">
                  <a16:creationId xmlns:a16="http://schemas.microsoft.com/office/drawing/2014/main" id="{365EA66A-85A8-37B1-817E-331FEFA7E2AE}"/>
                </a:ext>
              </a:extLst>
            </p:cNvPr>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5798;p9">
              <a:extLst>
                <a:ext uri="{FF2B5EF4-FFF2-40B4-BE49-F238E27FC236}">
                  <a16:creationId xmlns:a16="http://schemas.microsoft.com/office/drawing/2014/main" id="{63D8B28E-9417-96F6-B1DF-8EEF1C7A1242}"/>
                </a:ext>
              </a:extLst>
            </p:cNvPr>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5799;p9">
              <a:extLst>
                <a:ext uri="{FF2B5EF4-FFF2-40B4-BE49-F238E27FC236}">
                  <a16:creationId xmlns:a16="http://schemas.microsoft.com/office/drawing/2014/main" id="{6373EF97-11DE-B0BB-3B3B-3203531940FB}"/>
                </a:ext>
              </a:extLst>
            </p:cNvPr>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5800;p9">
              <a:extLst>
                <a:ext uri="{FF2B5EF4-FFF2-40B4-BE49-F238E27FC236}">
                  <a16:creationId xmlns:a16="http://schemas.microsoft.com/office/drawing/2014/main" id="{51FA55EF-5A2D-BE48-5D51-79171FCA387B}"/>
                </a:ext>
              </a:extLst>
            </p:cNvPr>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5801;p9">
              <a:extLst>
                <a:ext uri="{FF2B5EF4-FFF2-40B4-BE49-F238E27FC236}">
                  <a16:creationId xmlns:a16="http://schemas.microsoft.com/office/drawing/2014/main" id="{CD71819A-470D-A2E6-30BE-B6547C4EED90}"/>
                </a:ext>
              </a:extLst>
            </p:cNvPr>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5802;p9">
              <a:extLst>
                <a:ext uri="{FF2B5EF4-FFF2-40B4-BE49-F238E27FC236}">
                  <a16:creationId xmlns:a16="http://schemas.microsoft.com/office/drawing/2014/main" id="{7A6F2BCC-C315-D807-E957-EEF014E3A06A}"/>
                </a:ext>
              </a:extLst>
            </p:cNvPr>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5803;p9">
              <a:extLst>
                <a:ext uri="{FF2B5EF4-FFF2-40B4-BE49-F238E27FC236}">
                  <a16:creationId xmlns:a16="http://schemas.microsoft.com/office/drawing/2014/main" id="{E746FBA6-CB8C-438E-9161-895F7CC1A910}"/>
                </a:ext>
              </a:extLst>
            </p:cNvPr>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5804;p9">
              <a:extLst>
                <a:ext uri="{FF2B5EF4-FFF2-40B4-BE49-F238E27FC236}">
                  <a16:creationId xmlns:a16="http://schemas.microsoft.com/office/drawing/2014/main" id="{81A42D05-D1AD-3F09-F46F-53E05A001165}"/>
                </a:ext>
              </a:extLst>
            </p:cNvPr>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5805;p9">
              <a:extLst>
                <a:ext uri="{FF2B5EF4-FFF2-40B4-BE49-F238E27FC236}">
                  <a16:creationId xmlns:a16="http://schemas.microsoft.com/office/drawing/2014/main" id="{8334DE74-9128-145A-4B11-8C546D5C6DC8}"/>
                </a:ext>
              </a:extLst>
            </p:cNvPr>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5806;p9">
              <a:extLst>
                <a:ext uri="{FF2B5EF4-FFF2-40B4-BE49-F238E27FC236}">
                  <a16:creationId xmlns:a16="http://schemas.microsoft.com/office/drawing/2014/main" id="{A83BE4D3-8254-A954-1BAD-B1F689D47E14}"/>
                </a:ext>
              </a:extLst>
            </p:cNvPr>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5807;p9">
              <a:extLst>
                <a:ext uri="{FF2B5EF4-FFF2-40B4-BE49-F238E27FC236}">
                  <a16:creationId xmlns:a16="http://schemas.microsoft.com/office/drawing/2014/main" id="{6D65D3D5-6E93-D682-87DB-F3BEE13327D5}"/>
                </a:ext>
              </a:extLst>
            </p:cNvPr>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5808;p9">
              <a:extLst>
                <a:ext uri="{FF2B5EF4-FFF2-40B4-BE49-F238E27FC236}">
                  <a16:creationId xmlns:a16="http://schemas.microsoft.com/office/drawing/2014/main" id="{40C05C26-E0D9-8314-F27D-B0D87525670F}"/>
                </a:ext>
              </a:extLst>
            </p:cNvPr>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5809;p9">
              <a:extLst>
                <a:ext uri="{FF2B5EF4-FFF2-40B4-BE49-F238E27FC236}">
                  <a16:creationId xmlns:a16="http://schemas.microsoft.com/office/drawing/2014/main" id="{51AF5601-D533-69E9-578F-AFDE34EDFAD1}"/>
                </a:ext>
              </a:extLst>
            </p:cNvPr>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5810;p9">
              <a:extLst>
                <a:ext uri="{FF2B5EF4-FFF2-40B4-BE49-F238E27FC236}">
                  <a16:creationId xmlns:a16="http://schemas.microsoft.com/office/drawing/2014/main" id="{8FF629FC-F620-D5D8-743A-B6A0984AED26}"/>
                </a:ext>
              </a:extLst>
            </p:cNvPr>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5811;p9">
              <a:extLst>
                <a:ext uri="{FF2B5EF4-FFF2-40B4-BE49-F238E27FC236}">
                  <a16:creationId xmlns:a16="http://schemas.microsoft.com/office/drawing/2014/main" id="{83036DEE-B66D-DF5C-AB48-1532D296E197}"/>
                </a:ext>
              </a:extLst>
            </p:cNvPr>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5812;p9">
              <a:extLst>
                <a:ext uri="{FF2B5EF4-FFF2-40B4-BE49-F238E27FC236}">
                  <a16:creationId xmlns:a16="http://schemas.microsoft.com/office/drawing/2014/main" id="{0C250F4A-948E-B76A-5010-89716850F2C5}"/>
                </a:ext>
              </a:extLst>
            </p:cNvPr>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5813;p9">
              <a:extLst>
                <a:ext uri="{FF2B5EF4-FFF2-40B4-BE49-F238E27FC236}">
                  <a16:creationId xmlns:a16="http://schemas.microsoft.com/office/drawing/2014/main" id="{B05297AF-419D-8C23-EDC3-EFD776A75814}"/>
                </a:ext>
              </a:extLst>
            </p:cNvPr>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5814;p9">
              <a:extLst>
                <a:ext uri="{FF2B5EF4-FFF2-40B4-BE49-F238E27FC236}">
                  <a16:creationId xmlns:a16="http://schemas.microsoft.com/office/drawing/2014/main" id="{62C7DE41-0B09-986A-B2FC-CC232A3C9898}"/>
                </a:ext>
              </a:extLst>
            </p:cNvPr>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5815;p9">
              <a:extLst>
                <a:ext uri="{FF2B5EF4-FFF2-40B4-BE49-F238E27FC236}">
                  <a16:creationId xmlns:a16="http://schemas.microsoft.com/office/drawing/2014/main" id="{08314543-2609-E32F-BADC-8FA684F67142}"/>
                </a:ext>
              </a:extLst>
            </p:cNvPr>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5816;p9">
              <a:extLst>
                <a:ext uri="{FF2B5EF4-FFF2-40B4-BE49-F238E27FC236}">
                  <a16:creationId xmlns:a16="http://schemas.microsoft.com/office/drawing/2014/main" id="{8965ECC6-9D59-405C-90F1-1BA3CC78C2C2}"/>
                </a:ext>
              </a:extLst>
            </p:cNvPr>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5817;p9">
              <a:extLst>
                <a:ext uri="{FF2B5EF4-FFF2-40B4-BE49-F238E27FC236}">
                  <a16:creationId xmlns:a16="http://schemas.microsoft.com/office/drawing/2014/main" id="{0E55EB95-EE78-AA97-689F-8652F76A4BF5}"/>
                </a:ext>
              </a:extLst>
            </p:cNvPr>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5818;p9">
              <a:extLst>
                <a:ext uri="{FF2B5EF4-FFF2-40B4-BE49-F238E27FC236}">
                  <a16:creationId xmlns:a16="http://schemas.microsoft.com/office/drawing/2014/main" id="{2A8E326C-082F-D2E0-9B8E-FEF8EBFBBA8A}"/>
                </a:ext>
              </a:extLst>
            </p:cNvPr>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5819;p9">
              <a:extLst>
                <a:ext uri="{FF2B5EF4-FFF2-40B4-BE49-F238E27FC236}">
                  <a16:creationId xmlns:a16="http://schemas.microsoft.com/office/drawing/2014/main" id="{69D8ACB4-809D-D83A-D39D-1F8DAB7C32E0}"/>
                </a:ext>
              </a:extLst>
            </p:cNvPr>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5820;p9">
              <a:extLst>
                <a:ext uri="{FF2B5EF4-FFF2-40B4-BE49-F238E27FC236}">
                  <a16:creationId xmlns:a16="http://schemas.microsoft.com/office/drawing/2014/main" id="{6C0C9A63-1920-133A-1953-F2E2386264A2}"/>
                </a:ext>
              </a:extLst>
            </p:cNvPr>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5821;p9">
              <a:extLst>
                <a:ext uri="{FF2B5EF4-FFF2-40B4-BE49-F238E27FC236}">
                  <a16:creationId xmlns:a16="http://schemas.microsoft.com/office/drawing/2014/main" id="{1E0AEB31-C626-A5A5-E4FD-8721AB969A49}"/>
                </a:ext>
              </a:extLst>
            </p:cNvPr>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5822;p9">
              <a:extLst>
                <a:ext uri="{FF2B5EF4-FFF2-40B4-BE49-F238E27FC236}">
                  <a16:creationId xmlns:a16="http://schemas.microsoft.com/office/drawing/2014/main" id="{28C316DD-B7A1-CE3C-5662-14F56AF22CB0}"/>
                </a:ext>
              </a:extLst>
            </p:cNvPr>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5823;p9">
              <a:extLst>
                <a:ext uri="{FF2B5EF4-FFF2-40B4-BE49-F238E27FC236}">
                  <a16:creationId xmlns:a16="http://schemas.microsoft.com/office/drawing/2014/main" id="{7984B771-9D8B-105B-99FC-B414090907B2}"/>
                </a:ext>
              </a:extLst>
            </p:cNvPr>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5824;p9">
              <a:extLst>
                <a:ext uri="{FF2B5EF4-FFF2-40B4-BE49-F238E27FC236}">
                  <a16:creationId xmlns:a16="http://schemas.microsoft.com/office/drawing/2014/main" id="{75C6B022-AA17-1863-D634-F80DBD13B9E8}"/>
                </a:ext>
              </a:extLst>
            </p:cNvPr>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5825;p9">
              <a:extLst>
                <a:ext uri="{FF2B5EF4-FFF2-40B4-BE49-F238E27FC236}">
                  <a16:creationId xmlns:a16="http://schemas.microsoft.com/office/drawing/2014/main" id="{D8F4DE8B-3E6C-AF33-7143-070A03C57A39}"/>
                </a:ext>
              </a:extLst>
            </p:cNvPr>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5826;p9">
              <a:extLst>
                <a:ext uri="{FF2B5EF4-FFF2-40B4-BE49-F238E27FC236}">
                  <a16:creationId xmlns:a16="http://schemas.microsoft.com/office/drawing/2014/main" id="{A6303AFA-4260-66FF-D06C-B5681C1ABB98}"/>
                </a:ext>
              </a:extLst>
            </p:cNvPr>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5827;p9">
              <a:extLst>
                <a:ext uri="{FF2B5EF4-FFF2-40B4-BE49-F238E27FC236}">
                  <a16:creationId xmlns:a16="http://schemas.microsoft.com/office/drawing/2014/main" id="{A2F0B642-AAD5-BEF6-9CCB-718E2EB56A4E}"/>
                </a:ext>
              </a:extLst>
            </p:cNvPr>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5828;p9">
              <a:extLst>
                <a:ext uri="{FF2B5EF4-FFF2-40B4-BE49-F238E27FC236}">
                  <a16:creationId xmlns:a16="http://schemas.microsoft.com/office/drawing/2014/main" id="{B84D56C9-D13F-194E-531C-F706BD189C94}"/>
                </a:ext>
              </a:extLst>
            </p:cNvPr>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5829;p9">
              <a:extLst>
                <a:ext uri="{FF2B5EF4-FFF2-40B4-BE49-F238E27FC236}">
                  <a16:creationId xmlns:a16="http://schemas.microsoft.com/office/drawing/2014/main" id="{39FFBCE3-472E-2E65-E248-3B88258F955D}"/>
                </a:ext>
              </a:extLst>
            </p:cNvPr>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5830;p9">
              <a:extLst>
                <a:ext uri="{FF2B5EF4-FFF2-40B4-BE49-F238E27FC236}">
                  <a16:creationId xmlns:a16="http://schemas.microsoft.com/office/drawing/2014/main" id="{2E7985EA-0A13-4409-4675-B10ED2343E36}"/>
                </a:ext>
              </a:extLst>
            </p:cNvPr>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5831;p9">
              <a:extLst>
                <a:ext uri="{FF2B5EF4-FFF2-40B4-BE49-F238E27FC236}">
                  <a16:creationId xmlns:a16="http://schemas.microsoft.com/office/drawing/2014/main" id="{A6099648-A23C-3E26-911B-19AABE724AC4}"/>
                </a:ext>
              </a:extLst>
            </p:cNvPr>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5832;p9">
              <a:extLst>
                <a:ext uri="{FF2B5EF4-FFF2-40B4-BE49-F238E27FC236}">
                  <a16:creationId xmlns:a16="http://schemas.microsoft.com/office/drawing/2014/main" id="{412FF63C-C9B4-EDF5-26F7-E19DB1995E03}"/>
                </a:ext>
              </a:extLst>
            </p:cNvPr>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5833;p9">
              <a:extLst>
                <a:ext uri="{FF2B5EF4-FFF2-40B4-BE49-F238E27FC236}">
                  <a16:creationId xmlns:a16="http://schemas.microsoft.com/office/drawing/2014/main" id="{2656CDC2-8228-63FC-9612-20F56786F0CC}"/>
                </a:ext>
              </a:extLst>
            </p:cNvPr>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5834;p9">
              <a:extLst>
                <a:ext uri="{FF2B5EF4-FFF2-40B4-BE49-F238E27FC236}">
                  <a16:creationId xmlns:a16="http://schemas.microsoft.com/office/drawing/2014/main" id="{088FE1B8-7D3E-38C7-F25E-76D6EFFF7A51}"/>
                </a:ext>
              </a:extLst>
            </p:cNvPr>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5835;p9">
              <a:extLst>
                <a:ext uri="{FF2B5EF4-FFF2-40B4-BE49-F238E27FC236}">
                  <a16:creationId xmlns:a16="http://schemas.microsoft.com/office/drawing/2014/main" id="{61153B5B-49AA-7533-4036-5AAD26986D2C}"/>
                </a:ext>
              </a:extLst>
            </p:cNvPr>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5836;p9">
              <a:extLst>
                <a:ext uri="{FF2B5EF4-FFF2-40B4-BE49-F238E27FC236}">
                  <a16:creationId xmlns:a16="http://schemas.microsoft.com/office/drawing/2014/main" id="{F84D3B7A-186E-80F0-DB63-2DB2995FF3CF}"/>
                </a:ext>
              </a:extLst>
            </p:cNvPr>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5837;p9">
              <a:extLst>
                <a:ext uri="{FF2B5EF4-FFF2-40B4-BE49-F238E27FC236}">
                  <a16:creationId xmlns:a16="http://schemas.microsoft.com/office/drawing/2014/main" id="{AE2EF110-25D3-63BD-C116-3DE3634DF3F8}"/>
                </a:ext>
              </a:extLst>
            </p:cNvPr>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5838;p9">
              <a:extLst>
                <a:ext uri="{FF2B5EF4-FFF2-40B4-BE49-F238E27FC236}">
                  <a16:creationId xmlns:a16="http://schemas.microsoft.com/office/drawing/2014/main" id="{08324522-DC4A-A50E-71AB-314858C381BB}"/>
                </a:ext>
              </a:extLst>
            </p:cNvPr>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5839;p9">
              <a:extLst>
                <a:ext uri="{FF2B5EF4-FFF2-40B4-BE49-F238E27FC236}">
                  <a16:creationId xmlns:a16="http://schemas.microsoft.com/office/drawing/2014/main" id="{85E2A17E-880C-8B33-9FFA-B38366D957D4}"/>
                </a:ext>
              </a:extLst>
            </p:cNvPr>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5840;p9">
              <a:extLst>
                <a:ext uri="{FF2B5EF4-FFF2-40B4-BE49-F238E27FC236}">
                  <a16:creationId xmlns:a16="http://schemas.microsoft.com/office/drawing/2014/main" id="{F17D34C8-DFF5-7D99-55A0-FD681D3DD1F3}"/>
                </a:ext>
              </a:extLst>
            </p:cNvPr>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5841;p9">
              <a:extLst>
                <a:ext uri="{FF2B5EF4-FFF2-40B4-BE49-F238E27FC236}">
                  <a16:creationId xmlns:a16="http://schemas.microsoft.com/office/drawing/2014/main" id="{2D9DF1ED-0C7D-E5B0-809D-27092A30BFD3}"/>
                </a:ext>
              </a:extLst>
            </p:cNvPr>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5842;p9">
              <a:extLst>
                <a:ext uri="{FF2B5EF4-FFF2-40B4-BE49-F238E27FC236}">
                  <a16:creationId xmlns:a16="http://schemas.microsoft.com/office/drawing/2014/main" id="{732667EF-B913-D94B-FFEC-C21483D9BC13}"/>
                </a:ext>
              </a:extLst>
            </p:cNvPr>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5843;p9">
              <a:extLst>
                <a:ext uri="{FF2B5EF4-FFF2-40B4-BE49-F238E27FC236}">
                  <a16:creationId xmlns:a16="http://schemas.microsoft.com/office/drawing/2014/main" id="{429D7C37-18A3-AB58-B56E-6A62CE8760E5}"/>
                </a:ext>
              </a:extLst>
            </p:cNvPr>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5844;p9">
              <a:extLst>
                <a:ext uri="{FF2B5EF4-FFF2-40B4-BE49-F238E27FC236}">
                  <a16:creationId xmlns:a16="http://schemas.microsoft.com/office/drawing/2014/main" id="{24775C52-2D43-4092-494F-DD62302FAAAA}"/>
                </a:ext>
              </a:extLst>
            </p:cNvPr>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5845;p9">
              <a:extLst>
                <a:ext uri="{FF2B5EF4-FFF2-40B4-BE49-F238E27FC236}">
                  <a16:creationId xmlns:a16="http://schemas.microsoft.com/office/drawing/2014/main" id="{133D14FE-6030-034F-BD78-08451847E551}"/>
                </a:ext>
              </a:extLst>
            </p:cNvPr>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5846;p9">
              <a:extLst>
                <a:ext uri="{FF2B5EF4-FFF2-40B4-BE49-F238E27FC236}">
                  <a16:creationId xmlns:a16="http://schemas.microsoft.com/office/drawing/2014/main" id="{2085FA7D-39DF-C458-DA00-408DBBF3F2CE}"/>
                </a:ext>
              </a:extLst>
            </p:cNvPr>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5847;p9">
              <a:extLst>
                <a:ext uri="{FF2B5EF4-FFF2-40B4-BE49-F238E27FC236}">
                  <a16:creationId xmlns:a16="http://schemas.microsoft.com/office/drawing/2014/main" id="{AB7A159D-AC06-3031-6ACF-A4EE8822AC53}"/>
                </a:ext>
              </a:extLst>
            </p:cNvPr>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5848;p9">
              <a:extLst>
                <a:ext uri="{FF2B5EF4-FFF2-40B4-BE49-F238E27FC236}">
                  <a16:creationId xmlns:a16="http://schemas.microsoft.com/office/drawing/2014/main" id="{105EBCDC-01B7-2AF2-FBBE-7EC0483B9830}"/>
                </a:ext>
              </a:extLst>
            </p:cNvPr>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5849;p9">
              <a:extLst>
                <a:ext uri="{FF2B5EF4-FFF2-40B4-BE49-F238E27FC236}">
                  <a16:creationId xmlns:a16="http://schemas.microsoft.com/office/drawing/2014/main" id="{DF27690D-4A4B-389F-A21B-C02F25ECB399}"/>
                </a:ext>
              </a:extLst>
            </p:cNvPr>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5850;p9">
              <a:extLst>
                <a:ext uri="{FF2B5EF4-FFF2-40B4-BE49-F238E27FC236}">
                  <a16:creationId xmlns:a16="http://schemas.microsoft.com/office/drawing/2014/main" id="{F42FDE3B-F9A5-7149-A03A-DC2BFB845183}"/>
                </a:ext>
              </a:extLst>
            </p:cNvPr>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5851;p9">
              <a:extLst>
                <a:ext uri="{FF2B5EF4-FFF2-40B4-BE49-F238E27FC236}">
                  <a16:creationId xmlns:a16="http://schemas.microsoft.com/office/drawing/2014/main" id="{C080D980-66AE-14B3-E68C-79883B4140A4}"/>
                </a:ext>
              </a:extLst>
            </p:cNvPr>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5852;p9">
              <a:extLst>
                <a:ext uri="{FF2B5EF4-FFF2-40B4-BE49-F238E27FC236}">
                  <a16:creationId xmlns:a16="http://schemas.microsoft.com/office/drawing/2014/main" id="{5B6D7886-3C2B-B5AA-1008-22AA2A899F60}"/>
                </a:ext>
              </a:extLst>
            </p:cNvPr>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5853;p9">
              <a:extLst>
                <a:ext uri="{FF2B5EF4-FFF2-40B4-BE49-F238E27FC236}">
                  <a16:creationId xmlns:a16="http://schemas.microsoft.com/office/drawing/2014/main" id="{4897B4D8-4456-61FB-9677-11AE2891407E}"/>
                </a:ext>
              </a:extLst>
            </p:cNvPr>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5854;p9">
              <a:extLst>
                <a:ext uri="{FF2B5EF4-FFF2-40B4-BE49-F238E27FC236}">
                  <a16:creationId xmlns:a16="http://schemas.microsoft.com/office/drawing/2014/main" id="{14A3DA5C-8519-ED6C-2124-3970C45E5348}"/>
                </a:ext>
              </a:extLst>
            </p:cNvPr>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5855;p9">
              <a:extLst>
                <a:ext uri="{FF2B5EF4-FFF2-40B4-BE49-F238E27FC236}">
                  <a16:creationId xmlns:a16="http://schemas.microsoft.com/office/drawing/2014/main" id="{AF63D6B4-9026-A6EC-68B9-7CC95AA2FCF0}"/>
                </a:ext>
              </a:extLst>
            </p:cNvPr>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5856;p9">
              <a:extLst>
                <a:ext uri="{FF2B5EF4-FFF2-40B4-BE49-F238E27FC236}">
                  <a16:creationId xmlns:a16="http://schemas.microsoft.com/office/drawing/2014/main" id="{8FF84503-1FFA-36DB-5B15-D2F734FBCC18}"/>
                </a:ext>
              </a:extLst>
            </p:cNvPr>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5857;p9">
              <a:extLst>
                <a:ext uri="{FF2B5EF4-FFF2-40B4-BE49-F238E27FC236}">
                  <a16:creationId xmlns:a16="http://schemas.microsoft.com/office/drawing/2014/main" id="{E486954D-D9B7-75FA-C2B6-3AA503682DAA}"/>
                </a:ext>
              </a:extLst>
            </p:cNvPr>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5858;p9">
              <a:extLst>
                <a:ext uri="{FF2B5EF4-FFF2-40B4-BE49-F238E27FC236}">
                  <a16:creationId xmlns:a16="http://schemas.microsoft.com/office/drawing/2014/main" id="{9F2CA9DB-DDA2-3A15-86A1-E057E3A28B2A}"/>
                </a:ext>
              </a:extLst>
            </p:cNvPr>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5859;p9">
              <a:extLst>
                <a:ext uri="{FF2B5EF4-FFF2-40B4-BE49-F238E27FC236}">
                  <a16:creationId xmlns:a16="http://schemas.microsoft.com/office/drawing/2014/main" id="{747C7D7B-897D-DABA-D4A0-53CE7BC7D96A}"/>
                </a:ext>
              </a:extLst>
            </p:cNvPr>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5860;p9">
              <a:extLst>
                <a:ext uri="{FF2B5EF4-FFF2-40B4-BE49-F238E27FC236}">
                  <a16:creationId xmlns:a16="http://schemas.microsoft.com/office/drawing/2014/main" id="{B3EDA938-2901-350B-D705-7B098FED4276}"/>
                </a:ext>
              </a:extLst>
            </p:cNvPr>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5861;p9">
              <a:extLst>
                <a:ext uri="{FF2B5EF4-FFF2-40B4-BE49-F238E27FC236}">
                  <a16:creationId xmlns:a16="http://schemas.microsoft.com/office/drawing/2014/main" id="{92EEC959-DAD1-0EFD-17E5-D5D41E7400D9}"/>
                </a:ext>
              </a:extLst>
            </p:cNvPr>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5862;p9">
              <a:extLst>
                <a:ext uri="{FF2B5EF4-FFF2-40B4-BE49-F238E27FC236}">
                  <a16:creationId xmlns:a16="http://schemas.microsoft.com/office/drawing/2014/main" id="{6D185391-A66B-47B7-1D24-CE1599D6D51C}"/>
                </a:ext>
              </a:extLst>
            </p:cNvPr>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5863;p9">
              <a:extLst>
                <a:ext uri="{FF2B5EF4-FFF2-40B4-BE49-F238E27FC236}">
                  <a16:creationId xmlns:a16="http://schemas.microsoft.com/office/drawing/2014/main" id="{A211D795-90BA-FA22-B641-7A336263C782}"/>
                </a:ext>
              </a:extLst>
            </p:cNvPr>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5864;p9">
              <a:extLst>
                <a:ext uri="{FF2B5EF4-FFF2-40B4-BE49-F238E27FC236}">
                  <a16:creationId xmlns:a16="http://schemas.microsoft.com/office/drawing/2014/main" id="{7A7D7B0A-5C37-9221-65F5-28C3D1B3B373}"/>
                </a:ext>
              </a:extLst>
            </p:cNvPr>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5865;p9">
              <a:extLst>
                <a:ext uri="{FF2B5EF4-FFF2-40B4-BE49-F238E27FC236}">
                  <a16:creationId xmlns:a16="http://schemas.microsoft.com/office/drawing/2014/main" id="{C510CAAC-7FE3-DCB0-83B2-E00AF6DDE61C}"/>
                </a:ext>
              </a:extLst>
            </p:cNvPr>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5866;p9">
              <a:extLst>
                <a:ext uri="{FF2B5EF4-FFF2-40B4-BE49-F238E27FC236}">
                  <a16:creationId xmlns:a16="http://schemas.microsoft.com/office/drawing/2014/main" id="{30BDEA84-ACDB-A7D3-EF65-5894BC1457F1}"/>
                </a:ext>
              </a:extLst>
            </p:cNvPr>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5867;p9">
              <a:extLst>
                <a:ext uri="{FF2B5EF4-FFF2-40B4-BE49-F238E27FC236}">
                  <a16:creationId xmlns:a16="http://schemas.microsoft.com/office/drawing/2014/main" id="{10C92D5B-3B55-6FFA-A083-4CB8ED9D1D6D}"/>
                </a:ext>
              </a:extLst>
            </p:cNvPr>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5868;p9">
              <a:extLst>
                <a:ext uri="{FF2B5EF4-FFF2-40B4-BE49-F238E27FC236}">
                  <a16:creationId xmlns:a16="http://schemas.microsoft.com/office/drawing/2014/main" id="{C45F129B-7413-05C9-DD69-51BB9E0B9A54}"/>
                </a:ext>
              </a:extLst>
            </p:cNvPr>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5869;p9">
              <a:extLst>
                <a:ext uri="{FF2B5EF4-FFF2-40B4-BE49-F238E27FC236}">
                  <a16:creationId xmlns:a16="http://schemas.microsoft.com/office/drawing/2014/main" id="{4D3CAF72-C7BC-218B-1685-D3508D2F52FF}"/>
                </a:ext>
              </a:extLst>
            </p:cNvPr>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5870;p9">
              <a:extLst>
                <a:ext uri="{FF2B5EF4-FFF2-40B4-BE49-F238E27FC236}">
                  <a16:creationId xmlns:a16="http://schemas.microsoft.com/office/drawing/2014/main" id="{748D2448-55ED-AED7-65EE-9AA0536E4750}"/>
                </a:ext>
              </a:extLst>
            </p:cNvPr>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5871;p9">
              <a:extLst>
                <a:ext uri="{FF2B5EF4-FFF2-40B4-BE49-F238E27FC236}">
                  <a16:creationId xmlns:a16="http://schemas.microsoft.com/office/drawing/2014/main" id="{9E7F6486-CD2E-035B-72C2-69182A4BE4A8}"/>
                </a:ext>
              </a:extLst>
            </p:cNvPr>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5872;p9">
              <a:extLst>
                <a:ext uri="{FF2B5EF4-FFF2-40B4-BE49-F238E27FC236}">
                  <a16:creationId xmlns:a16="http://schemas.microsoft.com/office/drawing/2014/main" id="{7E687219-CDD0-81A2-3B28-313376BB2E6D}"/>
                </a:ext>
              </a:extLst>
            </p:cNvPr>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5873;p9">
              <a:extLst>
                <a:ext uri="{FF2B5EF4-FFF2-40B4-BE49-F238E27FC236}">
                  <a16:creationId xmlns:a16="http://schemas.microsoft.com/office/drawing/2014/main" id="{AAB3401B-1D13-3F76-7CD0-8D2CB203E7A7}"/>
                </a:ext>
              </a:extLst>
            </p:cNvPr>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5874;p9">
              <a:extLst>
                <a:ext uri="{FF2B5EF4-FFF2-40B4-BE49-F238E27FC236}">
                  <a16:creationId xmlns:a16="http://schemas.microsoft.com/office/drawing/2014/main" id="{7DFB7FF2-1BCC-E4EA-821F-6F564335ACE3}"/>
                </a:ext>
              </a:extLst>
            </p:cNvPr>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5875;p9">
              <a:extLst>
                <a:ext uri="{FF2B5EF4-FFF2-40B4-BE49-F238E27FC236}">
                  <a16:creationId xmlns:a16="http://schemas.microsoft.com/office/drawing/2014/main" id="{D8D2022A-74D3-C889-2C92-A6D5955EAB49}"/>
                </a:ext>
              </a:extLst>
            </p:cNvPr>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5876;p9">
              <a:extLst>
                <a:ext uri="{FF2B5EF4-FFF2-40B4-BE49-F238E27FC236}">
                  <a16:creationId xmlns:a16="http://schemas.microsoft.com/office/drawing/2014/main" id="{0045FC6E-ED93-20EA-6A54-9683688316C1}"/>
                </a:ext>
              </a:extLst>
            </p:cNvPr>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5877;p9">
              <a:extLst>
                <a:ext uri="{FF2B5EF4-FFF2-40B4-BE49-F238E27FC236}">
                  <a16:creationId xmlns:a16="http://schemas.microsoft.com/office/drawing/2014/main" id="{CD6E6EDE-93E6-72B2-24C2-AF44D1DB94D6}"/>
                </a:ext>
              </a:extLst>
            </p:cNvPr>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5878;p9">
              <a:extLst>
                <a:ext uri="{FF2B5EF4-FFF2-40B4-BE49-F238E27FC236}">
                  <a16:creationId xmlns:a16="http://schemas.microsoft.com/office/drawing/2014/main" id="{D17862A7-EFD7-5FA0-6AC1-6240BB0BCA10}"/>
                </a:ext>
              </a:extLst>
            </p:cNvPr>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5879;p9">
              <a:extLst>
                <a:ext uri="{FF2B5EF4-FFF2-40B4-BE49-F238E27FC236}">
                  <a16:creationId xmlns:a16="http://schemas.microsoft.com/office/drawing/2014/main" id="{5341CD79-7365-477F-8E2C-9B8D5B06BE44}"/>
                </a:ext>
              </a:extLst>
            </p:cNvPr>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5880;p9">
              <a:extLst>
                <a:ext uri="{FF2B5EF4-FFF2-40B4-BE49-F238E27FC236}">
                  <a16:creationId xmlns:a16="http://schemas.microsoft.com/office/drawing/2014/main" id="{034BEC02-8A29-530C-597A-C0720E52637F}"/>
                </a:ext>
              </a:extLst>
            </p:cNvPr>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5881;p9">
              <a:extLst>
                <a:ext uri="{FF2B5EF4-FFF2-40B4-BE49-F238E27FC236}">
                  <a16:creationId xmlns:a16="http://schemas.microsoft.com/office/drawing/2014/main" id="{A19CCD52-BD29-7473-6D50-D19A49FAD46D}"/>
                </a:ext>
              </a:extLst>
            </p:cNvPr>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5882;p9">
              <a:extLst>
                <a:ext uri="{FF2B5EF4-FFF2-40B4-BE49-F238E27FC236}">
                  <a16:creationId xmlns:a16="http://schemas.microsoft.com/office/drawing/2014/main" id="{BBFDB6C0-9475-B2BA-FE2A-D1E029946034}"/>
                </a:ext>
              </a:extLst>
            </p:cNvPr>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5883;p9">
              <a:extLst>
                <a:ext uri="{FF2B5EF4-FFF2-40B4-BE49-F238E27FC236}">
                  <a16:creationId xmlns:a16="http://schemas.microsoft.com/office/drawing/2014/main" id="{21A13CE7-A85A-4AD7-7DAC-7C07DF65A1F1}"/>
                </a:ext>
              </a:extLst>
            </p:cNvPr>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5884;p9">
              <a:extLst>
                <a:ext uri="{FF2B5EF4-FFF2-40B4-BE49-F238E27FC236}">
                  <a16:creationId xmlns:a16="http://schemas.microsoft.com/office/drawing/2014/main" id="{FF0D6DFE-8EDC-3AE8-D8DD-84BF1343C5FC}"/>
                </a:ext>
              </a:extLst>
            </p:cNvPr>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5885;p9">
              <a:extLst>
                <a:ext uri="{FF2B5EF4-FFF2-40B4-BE49-F238E27FC236}">
                  <a16:creationId xmlns:a16="http://schemas.microsoft.com/office/drawing/2014/main" id="{9BA25741-5F45-2A06-A109-5919E0C9E5B8}"/>
                </a:ext>
              </a:extLst>
            </p:cNvPr>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5886;p9">
              <a:extLst>
                <a:ext uri="{FF2B5EF4-FFF2-40B4-BE49-F238E27FC236}">
                  <a16:creationId xmlns:a16="http://schemas.microsoft.com/office/drawing/2014/main" id="{33D89FF7-B65E-C3EC-7BC9-BCA86809E26F}"/>
                </a:ext>
              </a:extLst>
            </p:cNvPr>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5887;p9">
              <a:extLst>
                <a:ext uri="{FF2B5EF4-FFF2-40B4-BE49-F238E27FC236}">
                  <a16:creationId xmlns:a16="http://schemas.microsoft.com/office/drawing/2014/main" id="{E6200FC3-4351-654B-BA0F-EA90F845926E}"/>
                </a:ext>
              </a:extLst>
            </p:cNvPr>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5888;p9">
              <a:extLst>
                <a:ext uri="{FF2B5EF4-FFF2-40B4-BE49-F238E27FC236}">
                  <a16:creationId xmlns:a16="http://schemas.microsoft.com/office/drawing/2014/main" id="{6F1715E7-EB77-5B46-AAFD-A06329DA6E63}"/>
                </a:ext>
              </a:extLst>
            </p:cNvPr>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5889;p9">
              <a:extLst>
                <a:ext uri="{FF2B5EF4-FFF2-40B4-BE49-F238E27FC236}">
                  <a16:creationId xmlns:a16="http://schemas.microsoft.com/office/drawing/2014/main" id="{BE8EB716-3A3A-7DC3-7804-F452739277BC}"/>
                </a:ext>
              </a:extLst>
            </p:cNvPr>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5890;p9">
              <a:extLst>
                <a:ext uri="{FF2B5EF4-FFF2-40B4-BE49-F238E27FC236}">
                  <a16:creationId xmlns:a16="http://schemas.microsoft.com/office/drawing/2014/main" id="{1F4F0482-FA75-CE26-10DF-F7D8857CE8F4}"/>
                </a:ext>
              </a:extLst>
            </p:cNvPr>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5891;p9">
              <a:extLst>
                <a:ext uri="{FF2B5EF4-FFF2-40B4-BE49-F238E27FC236}">
                  <a16:creationId xmlns:a16="http://schemas.microsoft.com/office/drawing/2014/main" id="{E4F15FB9-0C35-9CBB-9267-1F0A6F106662}"/>
                </a:ext>
              </a:extLst>
            </p:cNvPr>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5892;p9">
              <a:extLst>
                <a:ext uri="{FF2B5EF4-FFF2-40B4-BE49-F238E27FC236}">
                  <a16:creationId xmlns:a16="http://schemas.microsoft.com/office/drawing/2014/main" id="{A568F6D5-9F5B-010E-CD3F-C5B4C5EFFC3B}"/>
                </a:ext>
              </a:extLst>
            </p:cNvPr>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5893;p9">
              <a:extLst>
                <a:ext uri="{FF2B5EF4-FFF2-40B4-BE49-F238E27FC236}">
                  <a16:creationId xmlns:a16="http://schemas.microsoft.com/office/drawing/2014/main" id="{B242F68F-82B1-36F0-7CF3-A8F992C4CDBE}"/>
                </a:ext>
              </a:extLst>
            </p:cNvPr>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5894;p9">
              <a:extLst>
                <a:ext uri="{FF2B5EF4-FFF2-40B4-BE49-F238E27FC236}">
                  <a16:creationId xmlns:a16="http://schemas.microsoft.com/office/drawing/2014/main" id="{941A2E26-BFF9-3436-A92A-A3BF1730A17C}"/>
                </a:ext>
              </a:extLst>
            </p:cNvPr>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5895;p9">
              <a:extLst>
                <a:ext uri="{FF2B5EF4-FFF2-40B4-BE49-F238E27FC236}">
                  <a16:creationId xmlns:a16="http://schemas.microsoft.com/office/drawing/2014/main" id="{59B62DA7-1FFE-99AD-6FCF-62D8A2095DF3}"/>
                </a:ext>
              </a:extLst>
            </p:cNvPr>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5896;p9">
              <a:extLst>
                <a:ext uri="{FF2B5EF4-FFF2-40B4-BE49-F238E27FC236}">
                  <a16:creationId xmlns:a16="http://schemas.microsoft.com/office/drawing/2014/main" id="{DDBF0FC5-04A4-4539-CDFA-19EAE681EB8C}"/>
                </a:ext>
              </a:extLst>
            </p:cNvPr>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5897;p9">
              <a:extLst>
                <a:ext uri="{FF2B5EF4-FFF2-40B4-BE49-F238E27FC236}">
                  <a16:creationId xmlns:a16="http://schemas.microsoft.com/office/drawing/2014/main" id="{799D438C-2882-495D-F92B-A63944452A92}"/>
                </a:ext>
              </a:extLst>
            </p:cNvPr>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5898;p9">
              <a:extLst>
                <a:ext uri="{FF2B5EF4-FFF2-40B4-BE49-F238E27FC236}">
                  <a16:creationId xmlns:a16="http://schemas.microsoft.com/office/drawing/2014/main" id="{7CE9514F-A5E6-1AEC-DD46-C7F7B9AE319C}"/>
                </a:ext>
              </a:extLst>
            </p:cNvPr>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5899;p9">
              <a:extLst>
                <a:ext uri="{FF2B5EF4-FFF2-40B4-BE49-F238E27FC236}">
                  <a16:creationId xmlns:a16="http://schemas.microsoft.com/office/drawing/2014/main" id="{5F61BDEE-417E-CFE8-AC69-EA2BDBE244CF}"/>
                </a:ext>
              </a:extLst>
            </p:cNvPr>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5900;p9">
              <a:extLst>
                <a:ext uri="{FF2B5EF4-FFF2-40B4-BE49-F238E27FC236}">
                  <a16:creationId xmlns:a16="http://schemas.microsoft.com/office/drawing/2014/main" id="{4A894E75-95A7-C31C-5B6D-755680ADC241}"/>
                </a:ext>
              </a:extLst>
            </p:cNvPr>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5901;p9">
              <a:extLst>
                <a:ext uri="{FF2B5EF4-FFF2-40B4-BE49-F238E27FC236}">
                  <a16:creationId xmlns:a16="http://schemas.microsoft.com/office/drawing/2014/main" id="{37CBE0F7-CC72-F074-A76C-D28A3952FFA9}"/>
                </a:ext>
              </a:extLst>
            </p:cNvPr>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5902;p9">
              <a:extLst>
                <a:ext uri="{FF2B5EF4-FFF2-40B4-BE49-F238E27FC236}">
                  <a16:creationId xmlns:a16="http://schemas.microsoft.com/office/drawing/2014/main" id="{2CA790AD-6BF3-7F6C-9D08-9D18EDEDCA55}"/>
                </a:ext>
              </a:extLst>
            </p:cNvPr>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5903;p9">
              <a:extLst>
                <a:ext uri="{FF2B5EF4-FFF2-40B4-BE49-F238E27FC236}">
                  <a16:creationId xmlns:a16="http://schemas.microsoft.com/office/drawing/2014/main" id="{2FB6AA33-0BB3-303B-F2D6-B66E726364F0}"/>
                </a:ext>
              </a:extLst>
            </p:cNvPr>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5904;p9">
              <a:extLst>
                <a:ext uri="{FF2B5EF4-FFF2-40B4-BE49-F238E27FC236}">
                  <a16:creationId xmlns:a16="http://schemas.microsoft.com/office/drawing/2014/main" id="{C3290046-1BF2-A3B1-2DCF-C5837767C91F}"/>
                </a:ext>
              </a:extLst>
            </p:cNvPr>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5905;p9">
              <a:extLst>
                <a:ext uri="{FF2B5EF4-FFF2-40B4-BE49-F238E27FC236}">
                  <a16:creationId xmlns:a16="http://schemas.microsoft.com/office/drawing/2014/main" id="{95777A36-F94B-DA50-6266-22F003BCBECD}"/>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5906;p9">
              <a:extLst>
                <a:ext uri="{FF2B5EF4-FFF2-40B4-BE49-F238E27FC236}">
                  <a16:creationId xmlns:a16="http://schemas.microsoft.com/office/drawing/2014/main" id="{6FD12EC1-A0E0-FFF3-D6A5-F1F23D7715BE}"/>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5907;p9">
              <a:extLst>
                <a:ext uri="{FF2B5EF4-FFF2-40B4-BE49-F238E27FC236}">
                  <a16:creationId xmlns:a16="http://schemas.microsoft.com/office/drawing/2014/main" id="{D27EBB76-A269-1A60-586E-903CFC33F980}"/>
                </a:ext>
              </a:extLst>
            </p:cNvPr>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5908;p9">
              <a:extLst>
                <a:ext uri="{FF2B5EF4-FFF2-40B4-BE49-F238E27FC236}">
                  <a16:creationId xmlns:a16="http://schemas.microsoft.com/office/drawing/2014/main" id="{4286DE04-66AB-5AAC-54A0-324ECAD2874B}"/>
                </a:ext>
              </a:extLst>
            </p:cNvPr>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5909;p9">
              <a:extLst>
                <a:ext uri="{FF2B5EF4-FFF2-40B4-BE49-F238E27FC236}">
                  <a16:creationId xmlns:a16="http://schemas.microsoft.com/office/drawing/2014/main" id="{AC37999D-84BE-EB68-1327-F1AA30D83BC9}"/>
                </a:ext>
              </a:extLst>
            </p:cNvPr>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5910;p9">
              <a:extLst>
                <a:ext uri="{FF2B5EF4-FFF2-40B4-BE49-F238E27FC236}">
                  <a16:creationId xmlns:a16="http://schemas.microsoft.com/office/drawing/2014/main" id="{2AB1980A-2C41-A185-50B7-8D0B6230708D}"/>
                </a:ext>
              </a:extLst>
            </p:cNvPr>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5911;p9">
              <a:extLst>
                <a:ext uri="{FF2B5EF4-FFF2-40B4-BE49-F238E27FC236}">
                  <a16:creationId xmlns:a16="http://schemas.microsoft.com/office/drawing/2014/main" id="{95D0B9AC-6445-0DEA-F18A-8BC43790DBAC}"/>
                </a:ext>
              </a:extLst>
            </p:cNvPr>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5912;p9">
              <a:extLst>
                <a:ext uri="{FF2B5EF4-FFF2-40B4-BE49-F238E27FC236}">
                  <a16:creationId xmlns:a16="http://schemas.microsoft.com/office/drawing/2014/main" id="{93501F08-D17D-0271-8D4D-1B0C9A73E314}"/>
                </a:ext>
              </a:extLst>
            </p:cNvPr>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5913;p9">
              <a:extLst>
                <a:ext uri="{FF2B5EF4-FFF2-40B4-BE49-F238E27FC236}">
                  <a16:creationId xmlns:a16="http://schemas.microsoft.com/office/drawing/2014/main" id="{D0E25BFF-3B45-84A1-75A6-323FED0F2A7A}"/>
                </a:ext>
              </a:extLst>
            </p:cNvPr>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5914;p9">
              <a:extLst>
                <a:ext uri="{FF2B5EF4-FFF2-40B4-BE49-F238E27FC236}">
                  <a16:creationId xmlns:a16="http://schemas.microsoft.com/office/drawing/2014/main" id="{5FC5327C-89C5-1926-96DA-616AE18D3BDE}"/>
                </a:ext>
              </a:extLst>
            </p:cNvPr>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5915;p9">
              <a:extLst>
                <a:ext uri="{FF2B5EF4-FFF2-40B4-BE49-F238E27FC236}">
                  <a16:creationId xmlns:a16="http://schemas.microsoft.com/office/drawing/2014/main" id="{F6476209-BE70-C644-1B71-2B18EFDEF96C}"/>
                </a:ext>
              </a:extLst>
            </p:cNvPr>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5916;p9">
              <a:extLst>
                <a:ext uri="{FF2B5EF4-FFF2-40B4-BE49-F238E27FC236}">
                  <a16:creationId xmlns:a16="http://schemas.microsoft.com/office/drawing/2014/main" id="{059C03C1-D542-1057-1749-9692F7A87D5C}"/>
                </a:ext>
              </a:extLst>
            </p:cNvPr>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5917;p9">
              <a:extLst>
                <a:ext uri="{FF2B5EF4-FFF2-40B4-BE49-F238E27FC236}">
                  <a16:creationId xmlns:a16="http://schemas.microsoft.com/office/drawing/2014/main" id="{2AD1FB82-8ABE-8045-78B0-905AB05FF9F2}"/>
                </a:ext>
              </a:extLst>
            </p:cNvPr>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5918;p9">
              <a:extLst>
                <a:ext uri="{FF2B5EF4-FFF2-40B4-BE49-F238E27FC236}">
                  <a16:creationId xmlns:a16="http://schemas.microsoft.com/office/drawing/2014/main" id="{8EDC02F1-825A-F2B3-E350-CBC6B0D32D8C}"/>
                </a:ext>
              </a:extLst>
            </p:cNvPr>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5919;p9">
              <a:extLst>
                <a:ext uri="{FF2B5EF4-FFF2-40B4-BE49-F238E27FC236}">
                  <a16:creationId xmlns:a16="http://schemas.microsoft.com/office/drawing/2014/main" id="{A8981946-9E02-BBDC-0681-731F3F2C9540}"/>
                </a:ext>
              </a:extLst>
            </p:cNvPr>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5920;p9">
              <a:extLst>
                <a:ext uri="{FF2B5EF4-FFF2-40B4-BE49-F238E27FC236}">
                  <a16:creationId xmlns:a16="http://schemas.microsoft.com/office/drawing/2014/main" id="{8F0F87B8-F840-3CB4-DCB6-7380E897C19B}"/>
                </a:ext>
              </a:extLst>
            </p:cNvPr>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5921;p9">
              <a:extLst>
                <a:ext uri="{FF2B5EF4-FFF2-40B4-BE49-F238E27FC236}">
                  <a16:creationId xmlns:a16="http://schemas.microsoft.com/office/drawing/2014/main" id="{C0F886BF-CC62-F8A6-ED24-1873CBBC5526}"/>
                </a:ext>
              </a:extLst>
            </p:cNvPr>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5922;p9">
              <a:extLst>
                <a:ext uri="{FF2B5EF4-FFF2-40B4-BE49-F238E27FC236}">
                  <a16:creationId xmlns:a16="http://schemas.microsoft.com/office/drawing/2014/main" id="{73C3E1AC-9D0E-26B9-AA0D-CFDC5B0C54E8}"/>
                </a:ext>
              </a:extLst>
            </p:cNvPr>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5923;p9">
              <a:extLst>
                <a:ext uri="{FF2B5EF4-FFF2-40B4-BE49-F238E27FC236}">
                  <a16:creationId xmlns:a16="http://schemas.microsoft.com/office/drawing/2014/main" id="{359E8644-86F9-E5B1-6716-494F3C19D331}"/>
                </a:ext>
              </a:extLst>
            </p:cNvPr>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5924;p9">
              <a:extLst>
                <a:ext uri="{FF2B5EF4-FFF2-40B4-BE49-F238E27FC236}">
                  <a16:creationId xmlns:a16="http://schemas.microsoft.com/office/drawing/2014/main" id="{79178C7E-FF28-C9AD-50AA-0A32FD292CBB}"/>
                </a:ext>
              </a:extLst>
            </p:cNvPr>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5925;p9">
              <a:extLst>
                <a:ext uri="{FF2B5EF4-FFF2-40B4-BE49-F238E27FC236}">
                  <a16:creationId xmlns:a16="http://schemas.microsoft.com/office/drawing/2014/main" id="{0B41ABFE-A144-4E38-EAAA-C581511C15D0}"/>
                </a:ext>
              </a:extLst>
            </p:cNvPr>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5926;p9">
              <a:extLst>
                <a:ext uri="{FF2B5EF4-FFF2-40B4-BE49-F238E27FC236}">
                  <a16:creationId xmlns:a16="http://schemas.microsoft.com/office/drawing/2014/main" id="{83794B40-926F-12BA-E12A-421F014E040A}"/>
                </a:ext>
              </a:extLst>
            </p:cNvPr>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5927;p9">
              <a:extLst>
                <a:ext uri="{FF2B5EF4-FFF2-40B4-BE49-F238E27FC236}">
                  <a16:creationId xmlns:a16="http://schemas.microsoft.com/office/drawing/2014/main" id="{3F99588C-39FC-CA1E-FA44-DAD86F92C48D}"/>
                </a:ext>
              </a:extLst>
            </p:cNvPr>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5928;p9">
              <a:extLst>
                <a:ext uri="{FF2B5EF4-FFF2-40B4-BE49-F238E27FC236}">
                  <a16:creationId xmlns:a16="http://schemas.microsoft.com/office/drawing/2014/main" id="{06D096ED-B3F1-667D-EEC9-240E8CD77879}"/>
                </a:ext>
              </a:extLst>
            </p:cNvPr>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5929;p9">
              <a:extLst>
                <a:ext uri="{FF2B5EF4-FFF2-40B4-BE49-F238E27FC236}">
                  <a16:creationId xmlns:a16="http://schemas.microsoft.com/office/drawing/2014/main" id="{02ED6484-AA14-F0ED-5DF4-FF6C34A22BA4}"/>
                </a:ext>
              </a:extLst>
            </p:cNvPr>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5930;p9">
              <a:extLst>
                <a:ext uri="{FF2B5EF4-FFF2-40B4-BE49-F238E27FC236}">
                  <a16:creationId xmlns:a16="http://schemas.microsoft.com/office/drawing/2014/main" id="{B215CE18-CD69-A0D3-1917-BBA8B0DDF79B}"/>
                </a:ext>
              </a:extLst>
            </p:cNvPr>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5931;p9">
              <a:extLst>
                <a:ext uri="{FF2B5EF4-FFF2-40B4-BE49-F238E27FC236}">
                  <a16:creationId xmlns:a16="http://schemas.microsoft.com/office/drawing/2014/main" id="{AF98AF36-183A-455A-67B4-5F2933E19700}"/>
                </a:ext>
              </a:extLst>
            </p:cNvPr>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5932;p9">
              <a:extLst>
                <a:ext uri="{FF2B5EF4-FFF2-40B4-BE49-F238E27FC236}">
                  <a16:creationId xmlns:a16="http://schemas.microsoft.com/office/drawing/2014/main" id="{4941D34E-D2D1-3523-F41F-A8611C8B5B58}"/>
                </a:ext>
              </a:extLst>
            </p:cNvPr>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5933;p9">
              <a:extLst>
                <a:ext uri="{FF2B5EF4-FFF2-40B4-BE49-F238E27FC236}">
                  <a16:creationId xmlns:a16="http://schemas.microsoft.com/office/drawing/2014/main" id="{E714E185-DD9B-99A9-886E-58750DC1EE8C}"/>
                </a:ext>
              </a:extLst>
            </p:cNvPr>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5934;p9">
              <a:extLst>
                <a:ext uri="{FF2B5EF4-FFF2-40B4-BE49-F238E27FC236}">
                  <a16:creationId xmlns:a16="http://schemas.microsoft.com/office/drawing/2014/main" id="{41540585-A0FA-2AAA-6B35-707A6FECBAFF}"/>
                </a:ext>
              </a:extLst>
            </p:cNvPr>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5935;p9">
              <a:extLst>
                <a:ext uri="{FF2B5EF4-FFF2-40B4-BE49-F238E27FC236}">
                  <a16:creationId xmlns:a16="http://schemas.microsoft.com/office/drawing/2014/main" id="{1DA68CC8-EB91-2FC0-9508-2B6A5D9C3F8B}"/>
                </a:ext>
              </a:extLst>
            </p:cNvPr>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5936;p9">
              <a:extLst>
                <a:ext uri="{FF2B5EF4-FFF2-40B4-BE49-F238E27FC236}">
                  <a16:creationId xmlns:a16="http://schemas.microsoft.com/office/drawing/2014/main" id="{66D766CB-849A-1115-6A79-B960B7504E83}"/>
                </a:ext>
              </a:extLst>
            </p:cNvPr>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5937;p9">
              <a:extLst>
                <a:ext uri="{FF2B5EF4-FFF2-40B4-BE49-F238E27FC236}">
                  <a16:creationId xmlns:a16="http://schemas.microsoft.com/office/drawing/2014/main" id="{619635EC-328C-7859-0C41-DF0968B77DAE}"/>
                </a:ext>
              </a:extLst>
            </p:cNvPr>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5938;p9">
              <a:extLst>
                <a:ext uri="{FF2B5EF4-FFF2-40B4-BE49-F238E27FC236}">
                  <a16:creationId xmlns:a16="http://schemas.microsoft.com/office/drawing/2014/main" id="{54B07A49-6303-31C6-51D6-A7DB60910757}"/>
                </a:ext>
              </a:extLst>
            </p:cNvPr>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5939;p9">
              <a:extLst>
                <a:ext uri="{FF2B5EF4-FFF2-40B4-BE49-F238E27FC236}">
                  <a16:creationId xmlns:a16="http://schemas.microsoft.com/office/drawing/2014/main" id="{A013BE69-086F-0265-681B-9B725690667B}"/>
                </a:ext>
              </a:extLst>
            </p:cNvPr>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5940;p9">
              <a:extLst>
                <a:ext uri="{FF2B5EF4-FFF2-40B4-BE49-F238E27FC236}">
                  <a16:creationId xmlns:a16="http://schemas.microsoft.com/office/drawing/2014/main" id="{C994C832-D652-E328-F3B3-AADD6E2D0CEC}"/>
                </a:ext>
              </a:extLst>
            </p:cNvPr>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5941;p9">
              <a:extLst>
                <a:ext uri="{FF2B5EF4-FFF2-40B4-BE49-F238E27FC236}">
                  <a16:creationId xmlns:a16="http://schemas.microsoft.com/office/drawing/2014/main" id="{7729D8A3-6DEE-6A6A-0B85-0B9A22C28A56}"/>
                </a:ext>
              </a:extLst>
            </p:cNvPr>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5942;p9">
              <a:extLst>
                <a:ext uri="{FF2B5EF4-FFF2-40B4-BE49-F238E27FC236}">
                  <a16:creationId xmlns:a16="http://schemas.microsoft.com/office/drawing/2014/main" id="{E9D1BD89-84FF-73C1-6E66-4EFFE88D1598}"/>
                </a:ext>
              </a:extLst>
            </p:cNvPr>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5943;p9">
              <a:extLst>
                <a:ext uri="{FF2B5EF4-FFF2-40B4-BE49-F238E27FC236}">
                  <a16:creationId xmlns:a16="http://schemas.microsoft.com/office/drawing/2014/main" id="{2BCE6ED7-CD93-9780-5A26-30B144F7DA98}"/>
                </a:ext>
              </a:extLst>
            </p:cNvPr>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5944;p9">
              <a:extLst>
                <a:ext uri="{FF2B5EF4-FFF2-40B4-BE49-F238E27FC236}">
                  <a16:creationId xmlns:a16="http://schemas.microsoft.com/office/drawing/2014/main" id="{D39D041A-445D-4249-FAA9-E0038103118E}"/>
                </a:ext>
              </a:extLst>
            </p:cNvPr>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5945;p9">
              <a:extLst>
                <a:ext uri="{FF2B5EF4-FFF2-40B4-BE49-F238E27FC236}">
                  <a16:creationId xmlns:a16="http://schemas.microsoft.com/office/drawing/2014/main" id="{E26B07D8-86EF-750B-A978-4016F02E5C67}"/>
                </a:ext>
              </a:extLst>
            </p:cNvPr>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5946;p9">
              <a:extLst>
                <a:ext uri="{FF2B5EF4-FFF2-40B4-BE49-F238E27FC236}">
                  <a16:creationId xmlns:a16="http://schemas.microsoft.com/office/drawing/2014/main" id="{BFD6B0BC-0D9D-5A03-A13C-775FE581B85B}"/>
                </a:ext>
              </a:extLst>
            </p:cNvPr>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5947;p9">
              <a:extLst>
                <a:ext uri="{FF2B5EF4-FFF2-40B4-BE49-F238E27FC236}">
                  <a16:creationId xmlns:a16="http://schemas.microsoft.com/office/drawing/2014/main" id="{7B03BF82-AE5D-4C66-294D-F531CFC0C522}"/>
                </a:ext>
              </a:extLst>
            </p:cNvPr>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5948;p9">
              <a:extLst>
                <a:ext uri="{FF2B5EF4-FFF2-40B4-BE49-F238E27FC236}">
                  <a16:creationId xmlns:a16="http://schemas.microsoft.com/office/drawing/2014/main" id="{E993E932-1574-9B64-45BA-2DD4ECA916B1}"/>
                </a:ext>
              </a:extLst>
            </p:cNvPr>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5949;p9">
              <a:extLst>
                <a:ext uri="{FF2B5EF4-FFF2-40B4-BE49-F238E27FC236}">
                  <a16:creationId xmlns:a16="http://schemas.microsoft.com/office/drawing/2014/main" id="{9BCA41E0-6E55-E800-F07A-EA4EFA5CFC14}"/>
                </a:ext>
              </a:extLst>
            </p:cNvPr>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5950;p9">
              <a:extLst>
                <a:ext uri="{FF2B5EF4-FFF2-40B4-BE49-F238E27FC236}">
                  <a16:creationId xmlns:a16="http://schemas.microsoft.com/office/drawing/2014/main" id="{D18B0F7E-C79D-FBC5-D163-BD0307403DF8}"/>
                </a:ext>
              </a:extLst>
            </p:cNvPr>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5951;p9">
              <a:extLst>
                <a:ext uri="{FF2B5EF4-FFF2-40B4-BE49-F238E27FC236}">
                  <a16:creationId xmlns:a16="http://schemas.microsoft.com/office/drawing/2014/main" id="{FA13B9B4-85D4-F73F-3C3A-19A94BE7A9E4}"/>
                </a:ext>
              </a:extLst>
            </p:cNvPr>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5952;p9">
              <a:extLst>
                <a:ext uri="{FF2B5EF4-FFF2-40B4-BE49-F238E27FC236}">
                  <a16:creationId xmlns:a16="http://schemas.microsoft.com/office/drawing/2014/main" id="{C4E87DAF-DE92-543D-01EC-B5432B3D84FD}"/>
                </a:ext>
              </a:extLst>
            </p:cNvPr>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5953;p9">
              <a:extLst>
                <a:ext uri="{FF2B5EF4-FFF2-40B4-BE49-F238E27FC236}">
                  <a16:creationId xmlns:a16="http://schemas.microsoft.com/office/drawing/2014/main" id="{65B2A143-0890-21F2-E5E3-07A8896CCB28}"/>
                </a:ext>
              </a:extLst>
            </p:cNvPr>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5954;p9">
              <a:extLst>
                <a:ext uri="{FF2B5EF4-FFF2-40B4-BE49-F238E27FC236}">
                  <a16:creationId xmlns:a16="http://schemas.microsoft.com/office/drawing/2014/main" id="{363BE549-56DA-F175-D6DC-2809E4A48C21}"/>
                </a:ext>
              </a:extLst>
            </p:cNvPr>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5955;p9">
              <a:extLst>
                <a:ext uri="{FF2B5EF4-FFF2-40B4-BE49-F238E27FC236}">
                  <a16:creationId xmlns:a16="http://schemas.microsoft.com/office/drawing/2014/main" id="{4359AB0E-BA68-AC36-75EA-2C7A0B147D28}"/>
                </a:ext>
              </a:extLst>
            </p:cNvPr>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5956;p9">
              <a:extLst>
                <a:ext uri="{FF2B5EF4-FFF2-40B4-BE49-F238E27FC236}">
                  <a16:creationId xmlns:a16="http://schemas.microsoft.com/office/drawing/2014/main" id="{F77C26C9-E0BD-20EA-0C1E-1EED55CF83B8}"/>
                </a:ext>
              </a:extLst>
            </p:cNvPr>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5957;p9">
              <a:extLst>
                <a:ext uri="{FF2B5EF4-FFF2-40B4-BE49-F238E27FC236}">
                  <a16:creationId xmlns:a16="http://schemas.microsoft.com/office/drawing/2014/main" id="{4389401C-2F6B-12B5-79BE-DD7327BF8889}"/>
                </a:ext>
              </a:extLst>
            </p:cNvPr>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5958;p9">
              <a:extLst>
                <a:ext uri="{FF2B5EF4-FFF2-40B4-BE49-F238E27FC236}">
                  <a16:creationId xmlns:a16="http://schemas.microsoft.com/office/drawing/2014/main" id="{32581423-F976-6F15-4B94-182AC75AC9E8}"/>
                </a:ext>
              </a:extLst>
            </p:cNvPr>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5959;p9">
              <a:extLst>
                <a:ext uri="{FF2B5EF4-FFF2-40B4-BE49-F238E27FC236}">
                  <a16:creationId xmlns:a16="http://schemas.microsoft.com/office/drawing/2014/main" id="{905B9960-09C2-A7E5-262B-478D62635603}"/>
                </a:ext>
              </a:extLst>
            </p:cNvPr>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5960;p9">
              <a:extLst>
                <a:ext uri="{FF2B5EF4-FFF2-40B4-BE49-F238E27FC236}">
                  <a16:creationId xmlns:a16="http://schemas.microsoft.com/office/drawing/2014/main" id="{0DBA6286-A71F-2955-ED75-EF3E9CBBA407}"/>
                </a:ext>
              </a:extLst>
            </p:cNvPr>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5961;p9">
              <a:extLst>
                <a:ext uri="{FF2B5EF4-FFF2-40B4-BE49-F238E27FC236}">
                  <a16:creationId xmlns:a16="http://schemas.microsoft.com/office/drawing/2014/main" id="{087D7D3A-67CA-E0D4-0A6A-5A1AE5BB2230}"/>
                </a:ext>
              </a:extLst>
            </p:cNvPr>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5962;p9">
              <a:extLst>
                <a:ext uri="{FF2B5EF4-FFF2-40B4-BE49-F238E27FC236}">
                  <a16:creationId xmlns:a16="http://schemas.microsoft.com/office/drawing/2014/main" id="{910571D8-7329-8CE8-C58E-0FEB73CE5DBE}"/>
                </a:ext>
              </a:extLst>
            </p:cNvPr>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5963;p9">
              <a:extLst>
                <a:ext uri="{FF2B5EF4-FFF2-40B4-BE49-F238E27FC236}">
                  <a16:creationId xmlns:a16="http://schemas.microsoft.com/office/drawing/2014/main" id="{A90395B1-7661-ADF6-85ED-8040B9EC273B}"/>
                </a:ext>
              </a:extLst>
            </p:cNvPr>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5964;p9">
              <a:extLst>
                <a:ext uri="{FF2B5EF4-FFF2-40B4-BE49-F238E27FC236}">
                  <a16:creationId xmlns:a16="http://schemas.microsoft.com/office/drawing/2014/main" id="{C5C92140-A7B1-0810-8D63-CF5EA71C2139}"/>
                </a:ext>
              </a:extLst>
            </p:cNvPr>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5965;p9">
              <a:extLst>
                <a:ext uri="{FF2B5EF4-FFF2-40B4-BE49-F238E27FC236}">
                  <a16:creationId xmlns:a16="http://schemas.microsoft.com/office/drawing/2014/main" id="{45A11CA4-02EA-679C-221F-3E60EB81BBF1}"/>
                </a:ext>
              </a:extLst>
            </p:cNvPr>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5966;p9">
              <a:extLst>
                <a:ext uri="{FF2B5EF4-FFF2-40B4-BE49-F238E27FC236}">
                  <a16:creationId xmlns:a16="http://schemas.microsoft.com/office/drawing/2014/main" id="{D404D909-7432-31F3-274D-85A4B7AC2739}"/>
                </a:ext>
              </a:extLst>
            </p:cNvPr>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5967;p9">
              <a:extLst>
                <a:ext uri="{FF2B5EF4-FFF2-40B4-BE49-F238E27FC236}">
                  <a16:creationId xmlns:a16="http://schemas.microsoft.com/office/drawing/2014/main" id="{5AAD2169-22CB-E839-B984-D6DDD6531697}"/>
                </a:ext>
              </a:extLst>
            </p:cNvPr>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5968;p9">
              <a:extLst>
                <a:ext uri="{FF2B5EF4-FFF2-40B4-BE49-F238E27FC236}">
                  <a16:creationId xmlns:a16="http://schemas.microsoft.com/office/drawing/2014/main" id="{8E4A49B1-33B8-DD5E-0922-2EB430D7134B}"/>
                </a:ext>
              </a:extLst>
            </p:cNvPr>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5969;p9">
              <a:extLst>
                <a:ext uri="{FF2B5EF4-FFF2-40B4-BE49-F238E27FC236}">
                  <a16:creationId xmlns:a16="http://schemas.microsoft.com/office/drawing/2014/main" id="{FC2B7ED5-F527-A9A5-E137-F3FCBEBB7189}"/>
                </a:ext>
              </a:extLst>
            </p:cNvPr>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5970;p9">
              <a:extLst>
                <a:ext uri="{FF2B5EF4-FFF2-40B4-BE49-F238E27FC236}">
                  <a16:creationId xmlns:a16="http://schemas.microsoft.com/office/drawing/2014/main" id="{8EF52134-ABED-4C98-30A2-ED1C812CFE63}"/>
                </a:ext>
              </a:extLst>
            </p:cNvPr>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5971;p9">
              <a:extLst>
                <a:ext uri="{FF2B5EF4-FFF2-40B4-BE49-F238E27FC236}">
                  <a16:creationId xmlns:a16="http://schemas.microsoft.com/office/drawing/2014/main" id="{6F03F66E-F598-E85B-AB64-B4205BFC90AC}"/>
                </a:ext>
              </a:extLst>
            </p:cNvPr>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5972;p9">
              <a:extLst>
                <a:ext uri="{FF2B5EF4-FFF2-40B4-BE49-F238E27FC236}">
                  <a16:creationId xmlns:a16="http://schemas.microsoft.com/office/drawing/2014/main" id="{8615869A-8F52-84F8-9BE9-75087C287AD3}"/>
                </a:ext>
              </a:extLst>
            </p:cNvPr>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5973;p9">
              <a:extLst>
                <a:ext uri="{FF2B5EF4-FFF2-40B4-BE49-F238E27FC236}">
                  <a16:creationId xmlns:a16="http://schemas.microsoft.com/office/drawing/2014/main" id="{682E8F87-DBB5-7664-02C4-44FF23B6C91B}"/>
                </a:ext>
              </a:extLst>
            </p:cNvPr>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5974;p9">
              <a:extLst>
                <a:ext uri="{FF2B5EF4-FFF2-40B4-BE49-F238E27FC236}">
                  <a16:creationId xmlns:a16="http://schemas.microsoft.com/office/drawing/2014/main" id="{A2924FF6-0FA6-DB09-2A47-9F1C54909407}"/>
                </a:ext>
              </a:extLst>
            </p:cNvPr>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5975;p9">
              <a:extLst>
                <a:ext uri="{FF2B5EF4-FFF2-40B4-BE49-F238E27FC236}">
                  <a16:creationId xmlns:a16="http://schemas.microsoft.com/office/drawing/2014/main" id="{94840CEA-BA93-009C-6F98-DF28C1993206}"/>
                </a:ext>
              </a:extLst>
            </p:cNvPr>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5976;p9">
              <a:extLst>
                <a:ext uri="{FF2B5EF4-FFF2-40B4-BE49-F238E27FC236}">
                  <a16:creationId xmlns:a16="http://schemas.microsoft.com/office/drawing/2014/main" id="{0FCB88F3-7F6F-78D1-2DD1-B2B2A41AB5B9}"/>
                </a:ext>
              </a:extLst>
            </p:cNvPr>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5977;p9">
              <a:extLst>
                <a:ext uri="{FF2B5EF4-FFF2-40B4-BE49-F238E27FC236}">
                  <a16:creationId xmlns:a16="http://schemas.microsoft.com/office/drawing/2014/main" id="{B323C899-ABA3-DEAC-683C-539467D29CAE}"/>
                </a:ext>
              </a:extLst>
            </p:cNvPr>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5978;p9">
              <a:extLst>
                <a:ext uri="{FF2B5EF4-FFF2-40B4-BE49-F238E27FC236}">
                  <a16:creationId xmlns:a16="http://schemas.microsoft.com/office/drawing/2014/main" id="{C1F651D7-5492-8306-B139-856ED7AB3D92}"/>
                </a:ext>
              </a:extLst>
            </p:cNvPr>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5979;p9">
              <a:extLst>
                <a:ext uri="{FF2B5EF4-FFF2-40B4-BE49-F238E27FC236}">
                  <a16:creationId xmlns:a16="http://schemas.microsoft.com/office/drawing/2014/main" id="{758B6CFD-72D0-9C94-1055-18441BCE5ADB}"/>
                </a:ext>
              </a:extLst>
            </p:cNvPr>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5980;p9">
              <a:extLst>
                <a:ext uri="{FF2B5EF4-FFF2-40B4-BE49-F238E27FC236}">
                  <a16:creationId xmlns:a16="http://schemas.microsoft.com/office/drawing/2014/main" id="{5C017B69-142F-7DD8-EEE2-ECC451341565}"/>
                </a:ext>
              </a:extLst>
            </p:cNvPr>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5981;p9">
              <a:extLst>
                <a:ext uri="{FF2B5EF4-FFF2-40B4-BE49-F238E27FC236}">
                  <a16:creationId xmlns:a16="http://schemas.microsoft.com/office/drawing/2014/main" id="{5484A56D-79D0-58D3-96F0-5F36C658A4A5}"/>
                </a:ext>
              </a:extLst>
            </p:cNvPr>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5982;p9">
              <a:extLst>
                <a:ext uri="{FF2B5EF4-FFF2-40B4-BE49-F238E27FC236}">
                  <a16:creationId xmlns:a16="http://schemas.microsoft.com/office/drawing/2014/main" id="{9518390C-770C-8CBD-A875-CD4897F38EB6}"/>
                </a:ext>
              </a:extLst>
            </p:cNvPr>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5983;p9">
              <a:extLst>
                <a:ext uri="{FF2B5EF4-FFF2-40B4-BE49-F238E27FC236}">
                  <a16:creationId xmlns:a16="http://schemas.microsoft.com/office/drawing/2014/main" id="{3E1C014D-5A2B-6498-A66C-C5659C347E88}"/>
                </a:ext>
              </a:extLst>
            </p:cNvPr>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5984;p9">
              <a:extLst>
                <a:ext uri="{FF2B5EF4-FFF2-40B4-BE49-F238E27FC236}">
                  <a16:creationId xmlns:a16="http://schemas.microsoft.com/office/drawing/2014/main" id="{0C92DACE-EA5D-C652-D879-A9364E7196CD}"/>
                </a:ext>
              </a:extLst>
            </p:cNvPr>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5985;p9">
              <a:extLst>
                <a:ext uri="{FF2B5EF4-FFF2-40B4-BE49-F238E27FC236}">
                  <a16:creationId xmlns:a16="http://schemas.microsoft.com/office/drawing/2014/main" id="{BF88BFE8-19FC-B6CE-1C50-B07993757209}"/>
                </a:ext>
              </a:extLst>
            </p:cNvPr>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5986;p9">
              <a:extLst>
                <a:ext uri="{FF2B5EF4-FFF2-40B4-BE49-F238E27FC236}">
                  <a16:creationId xmlns:a16="http://schemas.microsoft.com/office/drawing/2014/main" id="{E3BBDB3E-2EB1-CFAE-B71A-BD7DB38F7AC6}"/>
                </a:ext>
              </a:extLst>
            </p:cNvPr>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5987;p9">
              <a:extLst>
                <a:ext uri="{FF2B5EF4-FFF2-40B4-BE49-F238E27FC236}">
                  <a16:creationId xmlns:a16="http://schemas.microsoft.com/office/drawing/2014/main" id="{34E5BE02-78ED-1E65-2CD8-C0D17DA54980}"/>
                </a:ext>
              </a:extLst>
            </p:cNvPr>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5988;p9">
              <a:extLst>
                <a:ext uri="{FF2B5EF4-FFF2-40B4-BE49-F238E27FC236}">
                  <a16:creationId xmlns:a16="http://schemas.microsoft.com/office/drawing/2014/main" id="{34692E31-7E21-9F5E-6E42-480001B66994}"/>
                </a:ext>
              </a:extLst>
            </p:cNvPr>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5989;p9">
              <a:extLst>
                <a:ext uri="{FF2B5EF4-FFF2-40B4-BE49-F238E27FC236}">
                  <a16:creationId xmlns:a16="http://schemas.microsoft.com/office/drawing/2014/main" id="{3CEF9F3C-2744-1AF7-18D6-48821FF8C159}"/>
                </a:ext>
              </a:extLst>
            </p:cNvPr>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5990;p9">
              <a:extLst>
                <a:ext uri="{FF2B5EF4-FFF2-40B4-BE49-F238E27FC236}">
                  <a16:creationId xmlns:a16="http://schemas.microsoft.com/office/drawing/2014/main" id="{09A7220A-1AD5-2A13-62B4-E35B4254F3E8}"/>
                </a:ext>
              </a:extLst>
            </p:cNvPr>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5991;p9">
              <a:extLst>
                <a:ext uri="{FF2B5EF4-FFF2-40B4-BE49-F238E27FC236}">
                  <a16:creationId xmlns:a16="http://schemas.microsoft.com/office/drawing/2014/main" id="{8E9F8572-FEC2-8206-D0DE-B043E3528792}"/>
                </a:ext>
              </a:extLst>
            </p:cNvPr>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5992;p9">
              <a:extLst>
                <a:ext uri="{FF2B5EF4-FFF2-40B4-BE49-F238E27FC236}">
                  <a16:creationId xmlns:a16="http://schemas.microsoft.com/office/drawing/2014/main" id="{C782CEE2-B8DA-AB9C-E3CF-A5A37952048C}"/>
                </a:ext>
              </a:extLst>
            </p:cNvPr>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5993;p9">
              <a:extLst>
                <a:ext uri="{FF2B5EF4-FFF2-40B4-BE49-F238E27FC236}">
                  <a16:creationId xmlns:a16="http://schemas.microsoft.com/office/drawing/2014/main" id="{98B44170-F7DA-EDA0-E4C3-B2F9134E8673}"/>
                </a:ext>
              </a:extLst>
            </p:cNvPr>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5994;p9">
              <a:extLst>
                <a:ext uri="{FF2B5EF4-FFF2-40B4-BE49-F238E27FC236}">
                  <a16:creationId xmlns:a16="http://schemas.microsoft.com/office/drawing/2014/main" id="{7B0BB293-46DF-D8F4-FDA1-754464C56F58}"/>
                </a:ext>
              </a:extLst>
            </p:cNvPr>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5995;p9">
              <a:extLst>
                <a:ext uri="{FF2B5EF4-FFF2-40B4-BE49-F238E27FC236}">
                  <a16:creationId xmlns:a16="http://schemas.microsoft.com/office/drawing/2014/main" id="{0D422890-8FA9-FA91-A79B-1A75766BC32E}"/>
                </a:ext>
              </a:extLst>
            </p:cNvPr>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5996;p9">
              <a:extLst>
                <a:ext uri="{FF2B5EF4-FFF2-40B4-BE49-F238E27FC236}">
                  <a16:creationId xmlns:a16="http://schemas.microsoft.com/office/drawing/2014/main" id="{602B6176-300A-AF6B-2DF7-60A195FABAD6}"/>
                </a:ext>
              </a:extLst>
            </p:cNvPr>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5997;p9">
              <a:extLst>
                <a:ext uri="{FF2B5EF4-FFF2-40B4-BE49-F238E27FC236}">
                  <a16:creationId xmlns:a16="http://schemas.microsoft.com/office/drawing/2014/main" id="{F062747D-D9D0-F89F-F547-4CB28949564E}"/>
                </a:ext>
              </a:extLst>
            </p:cNvPr>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5998;p9">
              <a:extLst>
                <a:ext uri="{FF2B5EF4-FFF2-40B4-BE49-F238E27FC236}">
                  <a16:creationId xmlns:a16="http://schemas.microsoft.com/office/drawing/2014/main" id="{64A3E5F2-A0D8-2363-49A6-D55122B9CCC5}"/>
                </a:ext>
              </a:extLst>
            </p:cNvPr>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5999;p9">
              <a:extLst>
                <a:ext uri="{FF2B5EF4-FFF2-40B4-BE49-F238E27FC236}">
                  <a16:creationId xmlns:a16="http://schemas.microsoft.com/office/drawing/2014/main" id="{DF4BA85F-6232-0058-DE76-28EB06338FEC}"/>
                </a:ext>
              </a:extLst>
            </p:cNvPr>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6000;p9">
              <a:extLst>
                <a:ext uri="{FF2B5EF4-FFF2-40B4-BE49-F238E27FC236}">
                  <a16:creationId xmlns:a16="http://schemas.microsoft.com/office/drawing/2014/main" id="{BE10E2A9-DA5C-7266-4E37-CC8E8F28EBAF}"/>
                </a:ext>
              </a:extLst>
            </p:cNvPr>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6001;p9">
              <a:extLst>
                <a:ext uri="{FF2B5EF4-FFF2-40B4-BE49-F238E27FC236}">
                  <a16:creationId xmlns:a16="http://schemas.microsoft.com/office/drawing/2014/main" id="{0D264111-6939-E9F1-41FC-C80E5FA53002}"/>
                </a:ext>
              </a:extLst>
            </p:cNvPr>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6002;p9">
              <a:extLst>
                <a:ext uri="{FF2B5EF4-FFF2-40B4-BE49-F238E27FC236}">
                  <a16:creationId xmlns:a16="http://schemas.microsoft.com/office/drawing/2014/main" id="{973A3CF4-3F7D-08E9-77DE-12FB0D831570}"/>
                </a:ext>
              </a:extLst>
            </p:cNvPr>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6003;p9">
              <a:extLst>
                <a:ext uri="{FF2B5EF4-FFF2-40B4-BE49-F238E27FC236}">
                  <a16:creationId xmlns:a16="http://schemas.microsoft.com/office/drawing/2014/main" id="{302E3E75-18D5-4AA7-ACF6-8782AEB8CB7B}"/>
                </a:ext>
              </a:extLst>
            </p:cNvPr>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6004;p9">
              <a:extLst>
                <a:ext uri="{FF2B5EF4-FFF2-40B4-BE49-F238E27FC236}">
                  <a16:creationId xmlns:a16="http://schemas.microsoft.com/office/drawing/2014/main" id="{BA5FF92E-48ED-C40D-F66F-7E7C5A6F4D21}"/>
                </a:ext>
              </a:extLst>
            </p:cNvPr>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6005;p9">
              <a:extLst>
                <a:ext uri="{FF2B5EF4-FFF2-40B4-BE49-F238E27FC236}">
                  <a16:creationId xmlns:a16="http://schemas.microsoft.com/office/drawing/2014/main" id="{B008583F-F187-F30D-679B-DCC12DDD62BA}"/>
                </a:ext>
              </a:extLst>
            </p:cNvPr>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6006;p9">
              <a:extLst>
                <a:ext uri="{FF2B5EF4-FFF2-40B4-BE49-F238E27FC236}">
                  <a16:creationId xmlns:a16="http://schemas.microsoft.com/office/drawing/2014/main" id="{75D715FD-54DB-CA7D-3182-CD8A7BFC48F7}"/>
                </a:ext>
              </a:extLst>
            </p:cNvPr>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6007;p9">
              <a:extLst>
                <a:ext uri="{FF2B5EF4-FFF2-40B4-BE49-F238E27FC236}">
                  <a16:creationId xmlns:a16="http://schemas.microsoft.com/office/drawing/2014/main" id="{94164E12-53B3-B6FB-B612-F50189212E72}"/>
                </a:ext>
              </a:extLst>
            </p:cNvPr>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6008;p9">
              <a:extLst>
                <a:ext uri="{FF2B5EF4-FFF2-40B4-BE49-F238E27FC236}">
                  <a16:creationId xmlns:a16="http://schemas.microsoft.com/office/drawing/2014/main" id="{1B5F0282-F69C-7808-FA1C-E5A87AA3560E}"/>
                </a:ext>
              </a:extLst>
            </p:cNvPr>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6009;p9">
              <a:extLst>
                <a:ext uri="{FF2B5EF4-FFF2-40B4-BE49-F238E27FC236}">
                  <a16:creationId xmlns:a16="http://schemas.microsoft.com/office/drawing/2014/main" id="{B93E5CCF-CC9D-4E48-D70F-FC4FEDEF0FF6}"/>
                </a:ext>
              </a:extLst>
            </p:cNvPr>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6010;p9">
              <a:extLst>
                <a:ext uri="{FF2B5EF4-FFF2-40B4-BE49-F238E27FC236}">
                  <a16:creationId xmlns:a16="http://schemas.microsoft.com/office/drawing/2014/main" id="{0CA4A4B9-6A63-57C2-96F7-A0E5214F9F78}"/>
                </a:ext>
              </a:extLst>
            </p:cNvPr>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6011;p9">
              <a:extLst>
                <a:ext uri="{FF2B5EF4-FFF2-40B4-BE49-F238E27FC236}">
                  <a16:creationId xmlns:a16="http://schemas.microsoft.com/office/drawing/2014/main" id="{896023F3-6EFD-A995-1059-4C04DB811651}"/>
                </a:ext>
              </a:extLst>
            </p:cNvPr>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6012;p9">
              <a:extLst>
                <a:ext uri="{FF2B5EF4-FFF2-40B4-BE49-F238E27FC236}">
                  <a16:creationId xmlns:a16="http://schemas.microsoft.com/office/drawing/2014/main" id="{AEB3D95E-BFB9-1E64-718D-26EE9FDB7758}"/>
                </a:ext>
              </a:extLst>
            </p:cNvPr>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6013;p9">
              <a:extLst>
                <a:ext uri="{FF2B5EF4-FFF2-40B4-BE49-F238E27FC236}">
                  <a16:creationId xmlns:a16="http://schemas.microsoft.com/office/drawing/2014/main" id="{5141ED92-B757-1DDF-42D9-7A1248884E38}"/>
                </a:ext>
              </a:extLst>
            </p:cNvPr>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6014;p9">
              <a:extLst>
                <a:ext uri="{FF2B5EF4-FFF2-40B4-BE49-F238E27FC236}">
                  <a16:creationId xmlns:a16="http://schemas.microsoft.com/office/drawing/2014/main" id="{8AC692A3-7E63-5EFE-58B9-BBA67ED4A79E}"/>
                </a:ext>
              </a:extLst>
            </p:cNvPr>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6015;p9">
              <a:extLst>
                <a:ext uri="{FF2B5EF4-FFF2-40B4-BE49-F238E27FC236}">
                  <a16:creationId xmlns:a16="http://schemas.microsoft.com/office/drawing/2014/main" id="{0AA71CC5-B35D-261F-8488-DDE80B58D965}"/>
                </a:ext>
              </a:extLst>
            </p:cNvPr>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6016;p9">
              <a:extLst>
                <a:ext uri="{FF2B5EF4-FFF2-40B4-BE49-F238E27FC236}">
                  <a16:creationId xmlns:a16="http://schemas.microsoft.com/office/drawing/2014/main" id="{B8DEB816-61D4-43DC-C02F-659C40E80AF5}"/>
                </a:ext>
              </a:extLst>
            </p:cNvPr>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6017;p9">
              <a:extLst>
                <a:ext uri="{FF2B5EF4-FFF2-40B4-BE49-F238E27FC236}">
                  <a16:creationId xmlns:a16="http://schemas.microsoft.com/office/drawing/2014/main" id="{3D81CF21-8718-A936-8078-F81F6B9337D3}"/>
                </a:ext>
              </a:extLst>
            </p:cNvPr>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6018;p9">
              <a:extLst>
                <a:ext uri="{FF2B5EF4-FFF2-40B4-BE49-F238E27FC236}">
                  <a16:creationId xmlns:a16="http://schemas.microsoft.com/office/drawing/2014/main" id="{0ACA78B5-D4EB-02E3-7BA4-BA4801E7F94E}"/>
                </a:ext>
              </a:extLst>
            </p:cNvPr>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6019;p9">
              <a:extLst>
                <a:ext uri="{FF2B5EF4-FFF2-40B4-BE49-F238E27FC236}">
                  <a16:creationId xmlns:a16="http://schemas.microsoft.com/office/drawing/2014/main" id="{BA404337-0079-2E83-FA42-79E8B4D22BB8}"/>
                </a:ext>
              </a:extLst>
            </p:cNvPr>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6020;p9">
              <a:extLst>
                <a:ext uri="{FF2B5EF4-FFF2-40B4-BE49-F238E27FC236}">
                  <a16:creationId xmlns:a16="http://schemas.microsoft.com/office/drawing/2014/main" id="{4BBCF43F-FB35-4DEE-DB3F-B9A3848FE079}"/>
                </a:ext>
              </a:extLst>
            </p:cNvPr>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6021;p9">
              <a:extLst>
                <a:ext uri="{FF2B5EF4-FFF2-40B4-BE49-F238E27FC236}">
                  <a16:creationId xmlns:a16="http://schemas.microsoft.com/office/drawing/2014/main" id="{454E4A93-E095-08E1-A8C8-308F177DB347}"/>
                </a:ext>
              </a:extLst>
            </p:cNvPr>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6022;p9">
              <a:extLst>
                <a:ext uri="{FF2B5EF4-FFF2-40B4-BE49-F238E27FC236}">
                  <a16:creationId xmlns:a16="http://schemas.microsoft.com/office/drawing/2014/main" id="{D0B62A16-D2AE-7BFE-4F8A-FB5B1B8A3F62}"/>
                </a:ext>
              </a:extLst>
            </p:cNvPr>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6023;p9">
              <a:extLst>
                <a:ext uri="{FF2B5EF4-FFF2-40B4-BE49-F238E27FC236}">
                  <a16:creationId xmlns:a16="http://schemas.microsoft.com/office/drawing/2014/main" id="{00A1A974-1F96-B853-1CE2-7D6131C388EB}"/>
                </a:ext>
              </a:extLst>
            </p:cNvPr>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6024;p9">
              <a:extLst>
                <a:ext uri="{FF2B5EF4-FFF2-40B4-BE49-F238E27FC236}">
                  <a16:creationId xmlns:a16="http://schemas.microsoft.com/office/drawing/2014/main" id="{64EB4C61-96DB-0356-BC19-375CDA5659CF}"/>
                </a:ext>
              </a:extLst>
            </p:cNvPr>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6025;p9">
              <a:extLst>
                <a:ext uri="{FF2B5EF4-FFF2-40B4-BE49-F238E27FC236}">
                  <a16:creationId xmlns:a16="http://schemas.microsoft.com/office/drawing/2014/main" id="{5173A775-8EDE-A643-D7D2-3A777AFAC3A0}"/>
                </a:ext>
              </a:extLst>
            </p:cNvPr>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6026;p9">
              <a:extLst>
                <a:ext uri="{FF2B5EF4-FFF2-40B4-BE49-F238E27FC236}">
                  <a16:creationId xmlns:a16="http://schemas.microsoft.com/office/drawing/2014/main" id="{F1FBB19A-9960-148E-91E7-F0B60ABAA2A2}"/>
                </a:ext>
              </a:extLst>
            </p:cNvPr>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6027;p9">
              <a:extLst>
                <a:ext uri="{FF2B5EF4-FFF2-40B4-BE49-F238E27FC236}">
                  <a16:creationId xmlns:a16="http://schemas.microsoft.com/office/drawing/2014/main" id="{A9A575D5-47D9-550A-048A-781696B6DC0F}"/>
                </a:ext>
              </a:extLst>
            </p:cNvPr>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6028;p9">
              <a:extLst>
                <a:ext uri="{FF2B5EF4-FFF2-40B4-BE49-F238E27FC236}">
                  <a16:creationId xmlns:a16="http://schemas.microsoft.com/office/drawing/2014/main" id="{E3CABA09-8683-86CC-E401-6A1F92C449E8}"/>
                </a:ext>
              </a:extLst>
            </p:cNvPr>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6029;p9">
              <a:extLst>
                <a:ext uri="{FF2B5EF4-FFF2-40B4-BE49-F238E27FC236}">
                  <a16:creationId xmlns:a16="http://schemas.microsoft.com/office/drawing/2014/main" id="{5B6799CD-4920-2F24-F171-0081ADDFE280}"/>
                </a:ext>
              </a:extLst>
            </p:cNvPr>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6030;p9">
              <a:extLst>
                <a:ext uri="{FF2B5EF4-FFF2-40B4-BE49-F238E27FC236}">
                  <a16:creationId xmlns:a16="http://schemas.microsoft.com/office/drawing/2014/main" id="{809F943F-FEC9-3997-9112-A017831BFD7F}"/>
                </a:ext>
              </a:extLst>
            </p:cNvPr>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6031;p9">
              <a:extLst>
                <a:ext uri="{FF2B5EF4-FFF2-40B4-BE49-F238E27FC236}">
                  <a16:creationId xmlns:a16="http://schemas.microsoft.com/office/drawing/2014/main" id="{14C29888-6566-A36A-E1D0-FE394FA62BD8}"/>
                </a:ext>
              </a:extLst>
            </p:cNvPr>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6032;p9">
              <a:extLst>
                <a:ext uri="{FF2B5EF4-FFF2-40B4-BE49-F238E27FC236}">
                  <a16:creationId xmlns:a16="http://schemas.microsoft.com/office/drawing/2014/main" id="{D42CBD44-5128-FBEE-EAA3-DA9765FC4ABE}"/>
                </a:ext>
              </a:extLst>
            </p:cNvPr>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6033;p9">
              <a:extLst>
                <a:ext uri="{FF2B5EF4-FFF2-40B4-BE49-F238E27FC236}">
                  <a16:creationId xmlns:a16="http://schemas.microsoft.com/office/drawing/2014/main" id="{E08E3466-C564-D909-AE55-74A778D55BAA}"/>
                </a:ext>
              </a:extLst>
            </p:cNvPr>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6034;p9">
              <a:extLst>
                <a:ext uri="{FF2B5EF4-FFF2-40B4-BE49-F238E27FC236}">
                  <a16:creationId xmlns:a16="http://schemas.microsoft.com/office/drawing/2014/main" id="{DDFC0134-9DEA-CB0D-4787-BA03C31EBB14}"/>
                </a:ext>
              </a:extLst>
            </p:cNvPr>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6035;p9">
              <a:extLst>
                <a:ext uri="{FF2B5EF4-FFF2-40B4-BE49-F238E27FC236}">
                  <a16:creationId xmlns:a16="http://schemas.microsoft.com/office/drawing/2014/main" id="{066FC8EE-D77F-04B3-BA60-428FF79B3017}"/>
                </a:ext>
              </a:extLst>
            </p:cNvPr>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6036;p9">
              <a:extLst>
                <a:ext uri="{FF2B5EF4-FFF2-40B4-BE49-F238E27FC236}">
                  <a16:creationId xmlns:a16="http://schemas.microsoft.com/office/drawing/2014/main" id="{C18FD570-C288-423D-EF2B-B7868C2C66D7}"/>
                </a:ext>
              </a:extLst>
            </p:cNvPr>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6037;p9">
              <a:extLst>
                <a:ext uri="{FF2B5EF4-FFF2-40B4-BE49-F238E27FC236}">
                  <a16:creationId xmlns:a16="http://schemas.microsoft.com/office/drawing/2014/main" id="{697F50D6-0F5C-7C0B-482E-14F986BA1F8F}"/>
                </a:ext>
              </a:extLst>
            </p:cNvPr>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6038;p9">
              <a:extLst>
                <a:ext uri="{FF2B5EF4-FFF2-40B4-BE49-F238E27FC236}">
                  <a16:creationId xmlns:a16="http://schemas.microsoft.com/office/drawing/2014/main" id="{418717F9-A06D-3BF5-4453-37146D3BF759}"/>
                </a:ext>
              </a:extLst>
            </p:cNvPr>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6039;p9">
              <a:extLst>
                <a:ext uri="{FF2B5EF4-FFF2-40B4-BE49-F238E27FC236}">
                  <a16:creationId xmlns:a16="http://schemas.microsoft.com/office/drawing/2014/main" id="{B9D86C83-A173-423E-2B27-A19FBD68BB82}"/>
                </a:ext>
              </a:extLst>
            </p:cNvPr>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6040;p9">
              <a:extLst>
                <a:ext uri="{FF2B5EF4-FFF2-40B4-BE49-F238E27FC236}">
                  <a16:creationId xmlns:a16="http://schemas.microsoft.com/office/drawing/2014/main" id="{537501ED-452C-BC53-0E42-9DF4DB11C2F5}"/>
                </a:ext>
              </a:extLst>
            </p:cNvPr>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6041;p9">
              <a:extLst>
                <a:ext uri="{FF2B5EF4-FFF2-40B4-BE49-F238E27FC236}">
                  <a16:creationId xmlns:a16="http://schemas.microsoft.com/office/drawing/2014/main" id="{3DAE8B32-E180-54F0-EED8-E551B2A097C4}"/>
                </a:ext>
              </a:extLst>
            </p:cNvPr>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6042;p9">
              <a:extLst>
                <a:ext uri="{FF2B5EF4-FFF2-40B4-BE49-F238E27FC236}">
                  <a16:creationId xmlns:a16="http://schemas.microsoft.com/office/drawing/2014/main" id="{E7EF7C89-6106-785A-51D6-F046ECB6FDD5}"/>
                </a:ext>
              </a:extLst>
            </p:cNvPr>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6043;p9">
              <a:extLst>
                <a:ext uri="{FF2B5EF4-FFF2-40B4-BE49-F238E27FC236}">
                  <a16:creationId xmlns:a16="http://schemas.microsoft.com/office/drawing/2014/main" id="{91910990-A9ED-530B-4951-BB4CCCEFD91D}"/>
                </a:ext>
              </a:extLst>
            </p:cNvPr>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6044;p9">
              <a:extLst>
                <a:ext uri="{FF2B5EF4-FFF2-40B4-BE49-F238E27FC236}">
                  <a16:creationId xmlns:a16="http://schemas.microsoft.com/office/drawing/2014/main" id="{C9E43212-729E-6E8D-3CE5-D5ED10C6A8DA}"/>
                </a:ext>
              </a:extLst>
            </p:cNvPr>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6045;p9">
              <a:extLst>
                <a:ext uri="{FF2B5EF4-FFF2-40B4-BE49-F238E27FC236}">
                  <a16:creationId xmlns:a16="http://schemas.microsoft.com/office/drawing/2014/main" id="{30743A6B-69BB-F0FE-9C46-4E4F41C657E3}"/>
                </a:ext>
              </a:extLst>
            </p:cNvPr>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6046;p9">
              <a:extLst>
                <a:ext uri="{FF2B5EF4-FFF2-40B4-BE49-F238E27FC236}">
                  <a16:creationId xmlns:a16="http://schemas.microsoft.com/office/drawing/2014/main" id="{422D6270-04EC-DD37-175B-8EB248B6D4E9}"/>
                </a:ext>
              </a:extLst>
            </p:cNvPr>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6047;p9">
              <a:extLst>
                <a:ext uri="{FF2B5EF4-FFF2-40B4-BE49-F238E27FC236}">
                  <a16:creationId xmlns:a16="http://schemas.microsoft.com/office/drawing/2014/main" id="{0DA5C276-8D50-EB53-60EC-7224D63194B2}"/>
                </a:ext>
              </a:extLst>
            </p:cNvPr>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6048;p9">
              <a:extLst>
                <a:ext uri="{FF2B5EF4-FFF2-40B4-BE49-F238E27FC236}">
                  <a16:creationId xmlns:a16="http://schemas.microsoft.com/office/drawing/2014/main" id="{07B2348D-04CA-6A05-91A5-131B375BA0BB}"/>
                </a:ext>
              </a:extLst>
            </p:cNvPr>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6049;p9">
              <a:extLst>
                <a:ext uri="{FF2B5EF4-FFF2-40B4-BE49-F238E27FC236}">
                  <a16:creationId xmlns:a16="http://schemas.microsoft.com/office/drawing/2014/main" id="{BE92AB4E-CA7D-8DDD-AB6D-FA46BA45CC97}"/>
                </a:ext>
              </a:extLst>
            </p:cNvPr>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6050;p9">
              <a:extLst>
                <a:ext uri="{FF2B5EF4-FFF2-40B4-BE49-F238E27FC236}">
                  <a16:creationId xmlns:a16="http://schemas.microsoft.com/office/drawing/2014/main" id="{0F57C735-726C-52C3-78C5-753A041D5AAB}"/>
                </a:ext>
              </a:extLst>
            </p:cNvPr>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6051;p9">
              <a:extLst>
                <a:ext uri="{FF2B5EF4-FFF2-40B4-BE49-F238E27FC236}">
                  <a16:creationId xmlns:a16="http://schemas.microsoft.com/office/drawing/2014/main" id="{D037B5DB-1996-4037-4172-9E8567397D9B}"/>
                </a:ext>
              </a:extLst>
            </p:cNvPr>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6052;p9">
              <a:extLst>
                <a:ext uri="{FF2B5EF4-FFF2-40B4-BE49-F238E27FC236}">
                  <a16:creationId xmlns:a16="http://schemas.microsoft.com/office/drawing/2014/main" id="{0F08CBAA-3C26-2EF3-DEC5-315ED707DA21}"/>
                </a:ext>
              </a:extLst>
            </p:cNvPr>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6053;p9">
              <a:extLst>
                <a:ext uri="{FF2B5EF4-FFF2-40B4-BE49-F238E27FC236}">
                  <a16:creationId xmlns:a16="http://schemas.microsoft.com/office/drawing/2014/main" id="{8DFBA172-D057-615F-C6D3-EC90309AA0C2}"/>
                </a:ext>
              </a:extLst>
            </p:cNvPr>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6054;p9">
              <a:extLst>
                <a:ext uri="{FF2B5EF4-FFF2-40B4-BE49-F238E27FC236}">
                  <a16:creationId xmlns:a16="http://schemas.microsoft.com/office/drawing/2014/main" id="{E59F1F87-2CEF-F457-C28A-FEEDF59AFD50}"/>
                </a:ext>
              </a:extLst>
            </p:cNvPr>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6055;p9">
              <a:extLst>
                <a:ext uri="{FF2B5EF4-FFF2-40B4-BE49-F238E27FC236}">
                  <a16:creationId xmlns:a16="http://schemas.microsoft.com/office/drawing/2014/main" id="{5F86515F-B649-FE64-B04F-808A920CEA75}"/>
                </a:ext>
              </a:extLst>
            </p:cNvPr>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6056;p9">
              <a:extLst>
                <a:ext uri="{FF2B5EF4-FFF2-40B4-BE49-F238E27FC236}">
                  <a16:creationId xmlns:a16="http://schemas.microsoft.com/office/drawing/2014/main" id="{E54CC046-FDCA-140D-7693-EE23F3A50C13}"/>
                </a:ext>
              </a:extLst>
            </p:cNvPr>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6057;p9">
              <a:extLst>
                <a:ext uri="{FF2B5EF4-FFF2-40B4-BE49-F238E27FC236}">
                  <a16:creationId xmlns:a16="http://schemas.microsoft.com/office/drawing/2014/main" id="{58C616B3-B90A-984D-E9FB-E7D31B4EDCA5}"/>
                </a:ext>
              </a:extLst>
            </p:cNvPr>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6058;p9">
              <a:extLst>
                <a:ext uri="{FF2B5EF4-FFF2-40B4-BE49-F238E27FC236}">
                  <a16:creationId xmlns:a16="http://schemas.microsoft.com/office/drawing/2014/main" id="{9AC0CF70-40FE-9E94-02F8-E0C00A9872BF}"/>
                </a:ext>
              </a:extLst>
            </p:cNvPr>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6059;p9">
              <a:extLst>
                <a:ext uri="{FF2B5EF4-FFF2-40B4-BE49-F238E27FC236}">
                  <a16:creationId xmlns:a16="http://schemas.microsoft.com/office/drawing/2014/main" id="{FF7A1803-7588-BE7D-6C93-2BF9E827FE74}"/>
                </a:ext>
              </a:extLst>
            </p:cNvPr>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6060;p9">
              <a:extLst>
                <a:ext uri="{FF2B5EF4-FFF2-40B4-BE49-F238E27FC236}">
                  <a16:creationId xmlns:a16="http://schemas.microsoft.com/office/drawing/2014/main" id="{8A07E965-2564-A76C-E40F-9B3B39F8F716}"/>
                </a:ext>
              </a:extLst>
            </p:cNvPr>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6061;p9">
              <a:extLst>
                <a:ext uri="{FF2B5EF4-FFF2-40B4-BE49-F238E27FC236}">
                  <a16:creationId xmlns:a16="http://schemas.microsoft.com/office/drawing/2014/main" id="{3D87E60E-F426-5C9A-E01F-5D31C88F3627}"/>
                </a:ext>
              </a:extLst>
            </p:cNvPr>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6062;p9">
              <a:extLst>
                <a:ext uri="{FF2B5EF4-FFF2-40B4-BE49-F238E27FC236}">
                  <a16:creationId xmlns:a16="http://schemas.microsoft.com/office/drawing/2014/main" id="{11FA2567-0FEC-DC8D-441E-26CE0611E431}"/>
                </a:ext>
              </a:extLst>
            </p:cNvPr>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6063;p9">
              <a:extLst>
                <a:ext uri="{FF2B5EF4-FFF2-40B4-BE49-F238E27FC236}">
                  <a16:creationId xmlns:a16="http://schemas.microsoft.com/office/drawing/2014/main" id="{FCA9C9E9-2E8F-CC9F-727F-298DB5E14D71}"/>
                </a:ext>
              </a:extLst>
            </p:cNvPr>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6064;p9">
              <a:extLst>
                <a:ext uri="{FF2B5EF4-FFF2-40B4-BE49-F238E27FC236}">
                  <a16:creationId xmlns:a16="http://schemas.microsoft.com/office/drawing/2014/main" id="{D5F3D28C-EFCB-C706-A7D9-3F68185BB2A2}"/>
                </a:ext>
              </a:extLst>
            </p:cNvPr>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6065;p9">
              <a:extLst>
                <a:ext uri="{FF2B5EF4-FFF2-40B4-BE49-F238E27FC236}">
                  <a16:creationId xmlns:a16="http://schemas.microsoft.com/office/drawing/2014/main" id="{707AB2D6-2207-F132-BBC4-8961C809D1B9}"/>
                </a:ext>
              </a:extLst>
            </p:cNvPr>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6066;p9">
              <a:extLst>
                <a:ext uri="{FF2B5EF4-FFF2-40B4-BE49-F238E27FC236}">
                  <a16:creationId xmlns:a16="http://schemas.microsoft.com/office/drawing/2014/main" id="{34AB4BB6-9DE7-2A44-558F-CA561C8D1803}"/>
                </a:ext>
              </a:extLst>
            </p:cNvPr>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6067;p9">
              <a:extLst>
                <a:ext uri="{FF2B5EF4-FFF2-40B4-BE49-F238E27FC236}">
                  <a16:creationId xmlns:a16="http://schemas.microsoft.com/office/drawing/2014/main" id="{C8B0FDA5-02B8-D14B-55F8-7C4F8EFEC633}"/>
                </a:ext>
              </a:extLst>
            </p:cNvPr>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6068;p9">
              <a:extLst>
                <a:ext uri="{FF2B5EF4-FFF2-40B4-BE49-F238E27FC236}">
                  <a16:creationId xmlns:a16="http://schemas.microsoft.com/office/drawing/2014/main" id="{D79EFC5B-E47F-D5E2-5E81-4C390906BF89}"/>
                </a:ext>
              </a:extLst>
            </p:cNvPr>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6069;p9">
              <a:extLst>
                <a:ext uri="{FF2B5EF4-FFF2-40B4-BE49-F238E27FC236}">
                  <a16:creationId xmlns:a16="http://schemas.microsoft.com/office/drawing/2014/main" id="{2C61758B-E66C-F18D-C23F-72C75DA06005}"/>
                </a:ext>
              </a:extLst>
            </p:cNvPr>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6070;p9">
              <a:extLst>
                <a:ext uri="{FF2B5EF4-FFF2-40B4-BE49-F238E27FC236}">
                  <a16:creationId xmlns:a16="http://schemas.microsoft.com/office/drawing/2014/main" id="{6E03DD02-C5A0-A14E-2CCB-AB309C31600D}"/>
                </a:ext>
              </a:extLst>
            </p:cNvPr>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6071;p9">
              <a:extLst>
                <a:ext uri="{FF2B5EF4-FFF2-40B4-BE49-F238E27FC236}">
                  <a16:creationId xmlns:a16="http://schemas.microsoft.com/office/drawing/2014/main" id="{3B82B565-933C-2BEC-7125-4D87B5C7FEAC}"/>
                </a:ext>
              </a:extLst>
            </p:cNvPr>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6072;p9">
              <a:extLst>
                <a:ext uri="{FF2B5EF4-FFF2-40B4-BE49-F238E27FC236}">
                  <a16:creationId xmlns:a16="http://schemas.microsoft.com/office/drawing/2014/main" id="{63E7F153-A7B5-FC81-23AF-09662DA2DAF0}"/>
                </a:ext>
              </a:extLst>
            </p:cNvPr>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6073;p9">
              <a:extLst>
                <a:ext uri="{FF2B5EF4-FFF2-40B4-BE49-F238E27FC236}">
                  <a16:creationId xmlns:a16="http://schemas.microsoft.com/office/drawing/2014/main" id="{4C9B23BB-E654-701A-1830-19EAF571B722}"/>
                </a:ext>
              </a:extLst>
            </p:cNvPr>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6074;p9">
              <a:extLst>
                <a:ext uri="{FF2B5EF4-FFF2-40B4-BE49-F238E27FC236}">
                  <a16:creationId xmlns:a16="http://schemas.microsoft.com/office/drawing/2014/main" id="{FE0351D6-4334-AFDA-F6C9-E9FF5A61A0DC}"/>
                </a:ext>
              </a:extLst>
            </p:cNvPr>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6075;p9">
              <a:extLst>
                <a:ext uri="{FF2B5EF4-FFF2-40B4-BE49-F238E27FC236}">
                  <a16:creationId xmlns:a16="http://schemas.microsoft.com/office/drawing/2014/main" id="{DBECE62F-612A-4A24-41BF-1992EB96F170}"/>
                </a:ext>
              </a:extLst>
            </p:cNvPr>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6076;p9">
              <a:extLst>
                <a:ext uri="{FF2B5EF4-FFF2-40B4-BE49-F238E27FC236}">
                  <a16:creationId xmlns:a16="http://schemas.microsoft.com/office/drawing/2014/main" id="{24892C5F-C4C9-2337-78FB-929462287CBC}"/>
                </a:ext>
              </a:extLst>
            </p:cNvPr>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6077;p9">
              <a:extLst>
                <a:ext uri="{FF2B5EF4-FFF2-40B4-BE49-F238E27FC236}">
                  <a16:creationId xmlns:a16="http://schemas.microsoft.com/office/drawing/2014/main" id="{470663AD-EE9A-EBCB-01C5-BE6788DA6D00}"/>
                </a:ext>
              </a:extLst>
            </p:cNvPr>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6078;p9">
              <a:extLst>
                <a:ext uri="{FF2B5EF4-FFF2-40B4-BE49-F238E27FC236}">
                  <a16:creationId xmlns:a16="http://schemas.microsoft.com/office/drawing/2014/main" id="{84DEBDCE-18D6-AA3C-AF26-FACEB458F2CD}"/>
                </a:ext>
              </a:extLst>
            </p:cNvPr>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6079;p9">
              <a:extLst>
                <a:ext uri="{FF2B5EF4-FFF2-40B4-BE49-F238E27FC236}">
                  <a16:creationId xmlns:a16="http://schemas.microsoft.com/office/drawing/2014/main" id="{A3CF81B2-F45D-A267-7ED1-3ECAC47603A8}"/>
                </a:ext>
              </a:extLst>
            </p:cNvPr>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6080;p9">
              <a:extLst>
                <a:ext uri="{FF2B5EF4-FFF2-40B4-BE49-F238E27FC236}">
                  <a16:creationId xmlns:a16="http://schemas.microsoft.com/office/drawing/2014/main" id="{4693F1CC-41F6-8AD9-67FB-F1A9E5D17515}"/>
                </a:ext>
              </a:extLst>
            </p:cNvPr>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6081;p9">
              <a:extLst>
                <a:ext uri="{FF2B5EF4-FFF2-40B4-BE49-F238E27FC236}">
                  <a16:creationId xmlns:a16="http://schemas.microsoft.com/office/drawing/2014/main" id="{7FB87175-66E0-BB66-4E12-6DF0E7FFEB54}"/>
                </a:ext>
              </a:extLst>
            </p:cNvPr>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6082;p9">
              <a:extLst>
                <a:ext uri="{FF2B5EF4-FFF2-40B4-BE49-F238E27FC236}">
                  <a16:creationId xmlns:a16="http://schemas.microsoft.com/office/drawing/2014/main" id="{49139232-ADF9-CA5D-1426-6C03DD0D12C5}"/>
                </a:ext>
              </a:extLst>
            </p:cNvPr>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6083;p9">
              <a:extLst>
                <a:ext uri="{FF2B5EF4-FFF2-40B4-BE49-F238E27FC236}">
                  <a16:creationId xmlns:a16="http://schemas.microsoft.com/office/drawing/2014/main" id="{811FB42E-3503-DB5F-25E4-655662F6B545}"/>
                </a:ext>
              </a:extLst>
            </p:cNvPr>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6084;p9">
              <a:extLst>
                <a:ext uri="{FF2B5EF4-FFF2-40B4-BE49-F238E27FC236}">
                  <a16:creationId xmlns:a16="http://schemas.microsoft.com/office/drawing/2014/main" id="{F41E9023-177E-8E02-0C47-7649B440F593}"/>
                </a:ext>
              </a:extLst>
            </p:cNvPr>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6085;p9">
              <a:extLst>
                <a:ext uri="{FF2B5EF4-FFF2-40B4-BE49-F238E27FC236}">
                  <a16:creationId xmlns:a16="http://schemas.microsoft.com/office/drawing/2014/main" id="{106A6554-389D-5113-5852-E980D6367318}"/>
                </a:ext>
              </a:extLst>
            </p:cNvPr>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6086;p9">
              <a:extLst>
                <a:ext uri="{FF2B5EF4-FFF2-40B4-BE49-F238E27FC236}">
                  <a16:creationId xmlns:a16="http://schemas.microsoft.com/office/drawing/2014/main" id="{45409AB6-67ED-7E24-6D42-28484A2FBE89}"/>
                </a:ext>
              </a:extLst>
            </p:cNvPr>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6087;p9">
              <a:extLst>
                <a:ext uri="{FF2B5EF4-FFF2-40B4-BE49-F238E27FC236}">
                  <a16:creationId xmlns:a16="http://schemas.microsoft.com/office/drawing/2014/main" id="{17FDA8B7-DA67-36A8-409E-0E08508DDA7A}"/>
                </a:ext>
              </a:extLst>
            </p:cNvPr>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6088;p9">
              <a:extLst>
                <a:ext uri="{FF2B5EF4-FFF2-40B4-BE49-F238E27FC236}">
                  <a16:creationId xmlns:a16="http://schemas.microsoft.com/office/drawing/2014/main" id="{847DE126-3F3A-2DFC-04C4-E9183F0B09C7}"/>
                </a:ext>
              </a:extLst>
            </p:cNvPr>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6089;p9">
              <a:extLst>
                <a:ext uri="{FF2B5EF4-FFF2-40B4-BE49-F238E27FC236}">
                  <a16:creationId xmlns:a16="http://schemas.microsoft.com/office/drawing/2014/main" id="{65EADE29-17AD-83B6-E92B-E2FC60EF766D}"/>
                </a:ext>
              </a:extLst>
            </p:cNvPr>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6090;p9">
              <a:extLst>
                <a:ext uri="{FF2B5EF4-FFF2-40B4-BE49-F238E27FC236}">
                  <a16:creationId xmlns:a16="http://schemas.microsoft.com/office/drawing/2014/main" id="{35EF0166-77FE-BAD2-3753-F3141BB29DF9}"/>
                </a:ext>
              </a:extLst>
            </p:cNvPr>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6091;p9">
              <a:extLst>
                <a:ext uri="{FF2B5EF4-FFF2-40B4-BE49-F238E27FC236}">
                  <a16:creationId xmlns:a16="http://schemas.microsoft.com/office/drawing/2014/main" id="{E251BBC1-BCA7-605C-3A41-7BA6E8E3F9B0}"/>
                </a:ext>
              </a:extLst>
            </p:cNvPr>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6092;p9">
              <a:extLst>
                <a:ext uri="{FF2B5EF4-FFF2-40B4-BE49-F238E27FC236}">
                  <a16:creationId xmlns:a16="http://schemas.microsoft.com/office/drawing/2014/main" id="{D3564B92-4CF5-A584-18A5-DFABE7326401}"/>
                </a:ext>
              </a:extLst>
            </p:cNvPr>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6093;p9">
              <a:extLst>
                <a:ext uri="{FF2B5EF4-FFF2-40B4-BE49-F238E27FC236}">
                  <a16:creationId xmlns:a16="http://schemas.microsoft.com/office/drawing/2014/main" id="{A5BB78AD-6CCD-74A9-645E-24285F8E3601}"/>
                </a:ext>
              </a:extLst>
            </p:cNvPr>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6094;p9">
              <a:extLst>
                <a:ext uri="{FF2B5EF4-FFF2-40B4-BE49-F238E27FC236}">
                  <a16:creationId xmlns:a16="http://schemas.microsoft.com/office/drawing/2014/main" id="{5DE70881-E437-D82E-945A-E8F4ACC4B888}"/>
                </a:ext>
              </a:extLst>
            </p:cNvPr>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6095;p9">
              <a:extLst>
                <a:ext uri="{FF2B5EF4-FFF2-40B4-BE49-F238E27FC236}">
                  <a16:creationId xmlns:a16="http://schemas.microsoft.com/office/drawing/2014/main" id="{BBCD3CAC-CF4D-0475-C0C4-E2260B480444}"/>
                </a:ext>
              </a:extLst>
            </p:cNvPr>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6096;p9">
              <a:extLst>
                <a:ext uri="{FF2B5EF4-FFF2-40B4-BE49-F238E27FC236}">
                  <a16:creationId xmlns:a16="http://schemas.microsoft.com/office/drawing/2014/main" id="{6236F426-7B9F-266E-10ED-3175B7E71162}"/>
                </a:ext>
              </a:extLst>
            </p:cNvPr>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6097;p9">
              <a:extLst>
                <a:ext uri="{FF2B5EF4-FFF2-40B4-BE49-F238E27FC236}">
                  <a16:creationId xmlns:a16="http://schemas.microsoft.com/office/drawing/2014/main" id="{4E052B3F-68F8-2F13-C580-8D848852D49E}"/>
                </a:ext>
              </a:extLst>
            </p:cNvPr>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6098;p9">
              <a:extLst>
                <a:ext uri="{FF2B5EF4-FFF2-40B4-BE49-F238E27FC236}">
                  <a16:creationId xmlns:a16="http://schemas.microsoft.com/office/drawing/2014/main" id="{3B051E79-D83B-885F-AAC1-BCBD1EA73D4F}"/>
                </a:ext>
              </a:extLst>
            </p:cNvPr>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6099;p9">
              <a:extLst>
                <a:ext uri="{FF2B5EF4-FFF2-40B4-BE49-F238E27FC236}">
                  <a16:creationId xmlns:a16="http://schemas.microsoft.com/office/drawing/2014/main" id="{7C507394-D723-2BF8-AFF8-A52209F6973B}"/>
                </a:ext>
              </a:extLst>
            </p:cNvPr>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6100;p9">
              <a:extLst>
                <a:ext uri="{FF2B5EF4-FFF2-40B4-BE49-F238E27FC236}">
                  <a16:creationId xmlns:a16="http://schemas.microsoft.com/office/drawing/2014/main" id="{41A8A7CC-4034-5936-8A4A-A228999FD2A4}"/>
                </a:ext>
              </a:extLst>
            </p:cNvPr>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6101;p9">
              <a:extLst>
                <a:ext uri="{FF2B5EF4-FFF2-40B4-BE49-F238E27FC236}">
                  <a16:creationId xmlns:a16="http://schemas.microsoft.com/office/drawing/2014/main" id="{987C46F3-39DA-7FD8-F6FC-69957A65A532}"/>
                </a:ext>
              </a:extLst>
            </p:cNvPr>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6102;p9">
              <a:extLst>
                <a:ext uri="{FF2B5EF4-FFF2-40B4-BE49-F238E27FC236}">
                  <a16:creationId xmlns:a16="http://schemas.microsoft.com/office/drawing/2014/main" id="{2429961D-E184-9952-4500-AA84F8A9858B}"/>
                </a:ext>
              </a:extLst>
            </p:cNvPr>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6103;p9">
              <a:extLst>
                <a:ext uri="{FF2B5EF4-FFF2-40B4-BE49-F238E27FC236}">
                  <a16:creationId xmlns:a16="http://schemas.microsoft.com/office/drawing/2014/main" id="{25A34086-BC3A-4093-8FBE-5C1593B18ACF}"/>
                </a:ext>
              </a:extLst>
            </p:cNvPr>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6104;p9">
              <a:extLst>
                <a:ext uri="{FF2B5EF4-FFF2-40B4-BE49-F238E27FC236}">
                  <a16:creationId xmlns:a16="http://schemas.microsoft.com/office/drawing/2014/main" id="{ADF59CB4-5D13-6574-5634-8D1D66B1E50D}"/>
                </a:ext>
              </a:extLst>
            </p:cNvPr>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6105;p9">
              <a:extLst>
                <a:ext uri="{FF2B5EF4-FFF2-40B4-BE49-F238E27FC236}">
                  <a16:creationId xmlns:a16="http://schemas.microsoft.com/office/drawing/2014/main" id="{00E1886A-2CE0-4653-68B5-459B09414B57}"/>
                </a:ext>
              </a:extLst>
            </p:cNvPr>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6106;p9">
              <a:extLst>
                <a:ext uri="{FF2B5EF4-FFF2-40B4-BE49-F238E27FC236}">
                  <a16:creationId xmlns:a16="http://schemas.microsoft.com/office/drawing/2014/main" id="{C20573E0-DE78-A6C8-8303-4DD5E3306FC7}"/>
                </a:ext>
              </a:extLst>
            </p:cNvPr>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6107;p9">
              <a:extLst>
                <a:ext uri="{FF2B5EF4-FFF2-40B4-BE49-F238E27FC236}">
                  <a16:creationId xmlns:a16="http://schemas.microsoft.com/office/drawing/2014/main" id="{9185217D-B6CB-279B-0863-D6A0DE8BED88}"/>
                </a:ext>
              </a:extLst>
            </p:cNvPr>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6108;p9">
              <a:extLst>
                <a:ext uri="{FF2B5EF4-FFF2-40B4-BE49-F238E27FC236}">
                  <a16:creationId xmlns:a16="http://schemas.microsoft.com/office/drawing/2014/main" id="{28441845-831A-560D-1940-21AFB505E61C}"/>
                </a:ext>
              </a:extLst>
            </p:cNvPr>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6109;p9">
              <a:extLst>
                <a:ext uri="{FF2B5EF4-FFF2-40B4-BE49-F238E27FC236}">
                  <a16:creationId xmlns:a16="http://schemas.microsoft.com/office/drawing/2014/main" id="{DD6C91FD-319B-170E-6672-5FA06D605C51}"/>
                </a:ext>
              </a:extLst>
            </p:cNvPr>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6110;p9">
              <a:extLst>
                <a:ext uri="{FF2B5EF4-FFF2-40B4-BE49-F238E27FC236}">
                  <a16:creationId xmlns:a16="http://schemas.microsoft.com/office/drawing/2014/main" id="{8D560472-A90E-0C9B-343D-79A4A586A63C}"/>
                </a:ext>
              </a:extLst>
            </p:cNvPr>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6111;p9">
              <a:extLst>
                <a:ext uri="{FF2B5EF4-FFF2-40B4-BE49-F238E27FC236}">
                  <a16:creationId xmlns:a16="http://schemas.microsoft.com/office/drawing/2014/main" id="{C21CD6E3-5401-BCAD-D197-BEA065925890}"/>
                </a:ext>
              </a:extLst>
            </p:cNvPr>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6112;p9">
              <a:extLst>
                <a:ext uri="{FF2B5EF4-FFF2-40B4-BE49-F238E27FC236}">
                  <a16:creationId xmlns:a16="http://schemas.microsoft.com/office/drawing/2014/main" id="{52DCFC2D-BEA8-7C03-5462-6A422508EAE6}"/>
                </a:ext>
              </a:extLst>
            </p:cNvPr>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6113;p9">
              <a:extLst>
                <a:ext uri="{FF2B5EF4-FFF2-40B4-BE49-F238E27FC236}">
                  <a16:creationId xmlns:a16="http://schemas.microsoft.com/office/drawing/2014/main" id="{E8A2B958-6E40-249F-E7BB-9964FC2DAB34}"/>
                </a:ext>
              </a:extLst>
            </p:cNvPr>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6114;p9">
              <a:extLst>
                <a:ext uri="{FF2B5EF4-FFF2-40B4-BE49-F238E27FC236}">
                  <a16:creationId xmlns:a16="http://schemas.microsoft.com/office/drawing/2014/main" id="{6163E609-1556-7684-08C7-91C3D34B810F}"/>
                </a:ext>
              </a:extLst>
            </p:cNvPr>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6115;p9">
              <a:extLst>
                <a:ext uri="{FF2B5EF4-FFF2-40B4-BE49-F238E27FC236}">
                  <a16:creationId xmlns:a16="http://schemas.microsoft.com/office/drawing/2014/main" id="{C04D250A-647C-76B6-E48D-6117F0FBDD54}"/>
                </a:ext>
              </a:extLst>
            </p:cNvPr>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6116;p9">
              <a:extLst>
                <a:ext uri="{FF2B5EF4-FFF2-40B4-BE49-F238E27FC236}">
                  <a16:creationId xmlns:a16="http://schemas.microsoft.com/office/drawing/2014/main" id="{FDE2BE2D-004E-9202-B881-04D371B29FEE}"/>
                </a:ext>
              </a:extLst>
            </p:cNvPr>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6117;p9">
              <a:extLst>
                <a:ext uri="{FF2B5EF4-FFF2-40B4-BE49-F238E27FC236}">
                  <a16:creationId xmlns:a16="http://schemas.microsoft.com/office/drawing/2014/main" id="{E9E7F927-F35A-F5A3-DB04-08AE27242145}"/>
                </a:ext>
              </a:extLst>
            </p:cNvPr>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6118;p9">
              <a:extLst>
                <a:ext uri="{FF2B5EF4-FFF2-40B4-BE49-F238E27FC236}">
                  <a16:creationId xmlns:a16="http://schemas.microsoft.com/office/drawing/2014/main" id="{0F3CCC86-9F35-7F22-8FB3-D8AAAA0496D0}"/>
                </a:ext>
              </a:extLst>
            </p:cNvPr>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6119;p9">
              <a:extLst>
                <a:ext uri="{FF2B5EF4-FFF2-40B4-BE49-F238E27FC236}">
                  <a16:creationId xmlns:a16="http://schemas.microsoft.com/office/drawing/2014/main" id="{AD9E383B-F36B-5717-DA4B-BFAB23DFA0ED}"/>
                </a:ext>
              </a:extLst>
            </p:cNvPr>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6120;p9">
              <a:extLst>
                <a:ext uri="{FF2B5EF4-FFF2-40B4-BE49-F238E27FC236}">
                  <a16:creationId xmlns:a16="http://schemas.microsoft.com/office/drawing/2014/main" id="{B31ED611-CAF9-A731-4CC4-059ADC585B9E}"/>
                </a:ext>
              </a:extLst>
            </p:cNvPr>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6121;p9">
              <a:extLst>
                <a:ext uri="{FF2B5EF4-FFF2-40B4-BE49-F238E27FC236}">
                  <a16:creationId xmlns:a16="http://schemas.microsoft.com/office/drawing/2014/main" id="{DE22E241-721A-AFBA-826B-5014DD4FD78D}"/>
                </a:ext>
              </a:extLst>
            </p:cNvPr>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6122;p9">
              <a:extLst>
                <a:ext uri="{FF2B5EF4-FFF2-40B4-BE49-F238E27FC236}">
                  <a16:creationId xmlns:a16="http://schemas.microsoft.com/office/drawing/2014/main" id="{6F61FFF5-854D-89CE-B624-F0AD062DC0C4}"/>
                </a:ext>
              </a:extLst>
            </p:cNvPr>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6123;p9">
              <a:extLst>
                <a:ext uri="{FF2B5EF4-FFF2-40B4-BE49-F238E27FC236}">
                  <a16:creationId xmlns:a16="http://schemas.microsoft.com/office/drawing/2014/main" id="{7C172B21-9651-B3A7-C8D6-F5FA93018CDF}"/>
                </a:ext>
              </a:extLst>
            </p:cNvPr>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6124;p9">
              <a:extLst>
                <a:ext uri="{FF2B5EF4-FFF2-40B4-BE49-F238E27FC236}">
                  <a16:creationId xmlns:a16="http://schemas.microsoft.com/office/drawing/2014/main" id="{BCEFC439-1166-F8FA-6D89-91867C2A7BCE}"/>
                </a:ext>
              </a:extLst>
            </p:cNvPr>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6125;p9">
              <a:extLst>
                <a:ext uri="{FF2B5EF4-FFF2-40B4-BE49-F238E27FC236}">
                  <a16:creationId xmlns:a16="http://schemas.microsoft.com/office/drawing/2014/main" id="{DB8D7F63-1D20-FD9D-082C-9DA0A9E99284}"/>
                </a:ext>
              </a:extLst>
            </p:cNvPr>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6126;p9">
              <a:extLst>
                <a:ext uri="{FF2B5EF4-FFF2-40B4-BE49-F238E27FC236}">
                  <a16:creationId xmlns:a16="http://schemas.microsoft.com/office/drawing/2014/main" id="{6DD884A2-E5F7-DFF8-AC1F-97962862E3E8}"/>
                </a:ext>
              </a:extLst>
            </p:cNvPr>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6127;p9">
              <a:extLst>
                <a:ext uri="{FF2B5EF4-FFF2-40B4-BE49-F238E27FC236}">
                  <a16:creationId xmlns:a16="http://schemas.microsoft.com/office/drawing/2014/main" id="{DC2E2759-1005-1D2C-AA73-7121A12663AC}"/>
                </a:ext>
              </a:extLst>
            </p:cNvPr>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6128;p9">
              <a:extLst>
                <a:ext uri="{FF2B5EF4-FFF2-40B4-BE49-F238E27FC236}">
                  <a16:creationId xmlns:a16="http://schemas.microsoft.com/office/drawing/2014/main" id="{6EDADD03-7444-C7DC-8A7A-DED5B7B71F3C}"/>
                </a:ext>
              </a:extLst>
            </p:cNvPr>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6129;p9">
              <a:extLst>
                <a:ext uri="{FF2B5EF4-FFF2-40B4-BE49-F238E27FC236}">
                  <a16:creationId xmlns:a16="http://schemas.microsoft.com/office/drawing/2014/main" id="{7163CDEE-970C-65D9-5555-0E97B41BF8F1}"/>
                </a:ext>
              </a:extLst>
            </p:cNvPr>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6130;p9">
              <a:extLst>
                <a:ext uri="{FF2B5EF4-FFF2-40B4-BE49-F238E27FC236}">
                  <a16:creationId xmlns:a16="http://schemas.microsoft.com/office/drawing/2014/main" id="{AED87F44-C6A6-2DE8-C9B6-43FD7BCE9B98}"/>
                </a:ext>
              </a:extLst>
            </p:cNvPr>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6131;p9">
              <a:extLst>
                <a:ext uri="{FF2B5EF4-FFF2-40B4-BE49-F238E27FC236}">
                  <a16:creationId xmlns:a16="http://schemas.microsoft.com/office/drawing/2014/main" id="{C9CA6056-84C6-1E1D-E081-FC8737FFA77E}"/>
                </a:ext>
              </a:extLst>
            </p:cNvPr>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6132;p9">
              <a:extLst>
                <a:ext uri="{FF2B5EF4-FFF2-40B4-BE49-F238E27FC236}">
                  <a16:creationId xmlns:a16="http://schemas.microsoft.com/office/drawing/2014/main" id="{05CB2E8E-91A8-AA0B-742E-49E01EA53840}"/>
                </a:ext>
              </a:extLst>
            </p:cNvPr>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6133;p9">
              <a:extLst>
                <a:ext uri="{FF2B5EF4-FFF2-40B4-BE49-F238E27FC236}">
                  <a16:creationId xmlns:a16="http://schemas.microsoft.com/office/drawing/2014/main" id="{E2F3419E-5573-3B9C-D0AA-DA5346D89295}"/>
                </a:ext>
              </a:extLst>
            </p:cNvPr>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6134;p9">
              <a:extLst>
                <a:ext uri="{FF2B5EF4-FFF2-40B4-BE49-F238E27FC236}">
                  <a16:creationId xmlns:a16="http://schemas.microsoft.com/office/drawing/2014/main" id="{9BC6CDA7-6D4A-DE4D-52F3-7A0C95955880}"/>
                </a:ext>
              </a:extLst>
            </p:cNvPr>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6135;p9">
              <a:extLst>
                <a:ext uri="{FF2B5EF4-FFF2-40B4-BE49-F238E27FC236}">
                  <a16:creationId xmlns:a16="http://schemas.microsoft.com/office/drawing/2014/main" id="{39388501-FB61-D899-6B7C-B498B9BF53D8}"/>
                </a:ext>
              </a:extLst>
            </p:cNvPr>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6136;p9">
              <a:extLst>
                <a:ext uri="{FF2B5EF4-FFF2-40B4-BE49-F238E27FC236}">
                  <a16:creationId xmlns:a16="http://schemas.microsoft.com/office/drawing/2014/main" id="{1241BD31-E028-7C60-1498-5A4B4CE6DE18}"/>
                </a:ext>
              </a:extLst>
            </p:cNvPr>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6137;p9">
              <a:extLst>
                <a:ext uri="{FF2B5EF4-FFF2-40B4-BE49-F238E27FC236}">
                  <a16:creationId xmlns:a16="http://schemas.microsoft.com/office/drawing/2014/main" id="{CB05E1EF-EB9A-C326-5130-996708C1B0C4}"/>
                </a:ext>
              </a:extLst>
            </p:cNvPr>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6138;p9">
              <a:extLst>
                <a:ext uri="{FF2B5EF4-FFF2-40B4-BE49-F238E27FC236}">
                  <a16:creationId xmlns:a16="http://schemas.microsoft.com/office/drawing/2014/main" id="{A6F0F184-1FB0-40F2-2638-ED3FD966B541}"/>
                </a:ext>
              </a:extLst>
            </p:cNvPr>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6139;p9">
              <a:extLst>
                <a:ext uri="{FF2B5EF4-FFF2-40B4-BE49-F238E27FC236}">
                  <a16:creationId xmlns:a16="http://schemas.microsoft.com/office/drawing/2014/main" id="{F9ACAFB3-1FA7-4DBF-8712-3DDBC09CB092}"/>
                </a:ext>
              </a:extLst>
            </p:cNvPr>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6140;p9">
              <a:extLst>
                <a:ext uri="{FF2B5EF4-FFF2-40B4-BE49-F238E27FC236}">
                  <a16:creationId xmlns:a16="http://schemas.microsoft.com/office/drawing/2014/main" id="{44A65B7C-2D19-645B-E613-EF7FBF139FDE}"/>
                </a:ext>
              </a:extLst>
            </p:cNvPr>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6141;p9">
              <a:extLst>
                <a:ext uri="{FF2B5EF4-FFF2-40B4-BE49-F238E27FC236}">
                  <a16:creationId xmlns:a16="http://schemas.microsoft.com/office/drawing/2014/main" id="{4D14EFBC-664A-28DC-525C-40BC2E5B9CA8}"/>
                </a:ext>
              </a:extLst>
            </p:cNvPr>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6142;p9">
              <a:extLst>
                <a:ext uri="{FF2B5EF4-FFF2-40B4-BE49-F238E27FC236}">
                  <a16:creationId xmlns:a16="http://schemas.microsoft.com/office/drawing/2014/main" id="{9911D6CB-E2F1-E66F-4A21-CF178CD93080}"/>
                </a:ext>
              </a:extLst>
            </p:cNvPr>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6143;p9">
              <a:extLst>
                <a:ext uri="{FF2B5EF4-FFF2-40B4-BE49-F238E27FC236}">
                  <a16:creationId xmlns:a16="http://schemas.microsoft.com/office/drawing/2014/main" id="{D1F8408E-9E4C-0640-A3C4-AFCBD445B262}"/>
                </a:ext>
              </a:extLst>
            </p:cNvPr>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6144;p9">
              <a:extLst>
                <a:ext uri="{FF2B5EF4-FFF2-40B4-BE49-F238E27FC236}">
                  <a16:creationId xmlns:a16="http://schemas.microsoft.com/office/drawing/2014/main" id="{482D7A37-5227-2505-8769-42A538CAA5A3}"/>
                </a:ext>
              </a:extLst>
            </p:cNvPr>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6145;p9">
              <a:extLst>
                <a:ext uri="{FF2B5EF4-FFF2-40B4-BE49-F238E27FC236}">
                  <a16:creationId xmlns:a16="http://schemas.microsoft.com/office/drawing/2014/main" id="{6F1548EE-E521-7D5A-5376-A2C4A2354604}"/>
                </a:ext>
              </a:extLst>
            </p:cNvPr>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6146;p9">
              <a:extLst>
                <a:ext uri="{FF2B5EF4-FFF2-40B4-BE49-F238E27FC236}">
                  <a16:creationId xmlns:a16="http://schemas.microsoft.com/office/drawing/2014/main" id="{2C6178BD-19E5-29FF-530C-ECAAB23FC720}"/>
                </a:ext>
              </a:extLst>
            </p:cNvPr>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6147;p9">
              <a:extLst>
                <a:ext uri="{FF2B5EF4-FFF2-40B4-BE49-F238E27FC236}">
                  <a16:creationId xmlns:a16="http://schemas.microsoft.com/office/drawing/2014/main" id="{A20B7921-3B8E-39A5-4A19-6408F3904B7D}"/>
                </a:ext>
              </a:extLst>
            </p:cNvPr>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6148;p9">
              <a:extLst>
                <a:ext uri="{FF2B5EF4-FFF2-40B4-BE49-F238E27FC236}">
                  <a16:creationId xmlns:a16="http://schemas.microsoft.com/office/drawing/2014/main" id="{68FE8EFB-6E41-5162-CEBC-E5106A92F1F5}"/>
                </a:ext>
              </a:extLst>
            </p:cNvPr>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6149;p9">
              <a:extLst>
                <a:ext uri="{FF2B5EF4-FFF2-40B4-BE49-F238E27FC236}">
                  <a16:creationId xmlns:a16="http://schemas.microsoft.com/office/drawing/2014/main" id="{29F7E000-BCC9-1AE6-C3A8-051D3529B36D}"/>
                </a:ext>
              </a:extLst>
            </p:cNvPr>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6150;p9">
              <a:extLst>
                <a:ext uri="{FF2B5EF4-FFF2-40B4-BE49-F238E27FC236}">
                  <a16:creationId xmlns:a16="http://schemas.microsoft.com/office/drawing/2014/main" id="{DBD7FCEC-6BE2-B55D-A5FE-A3FBEF405207}"/>
                </a:ext>
              </a:extLst>
            </p:cNvPr>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6151;p9">
              <a:extLst>
                <a:ext uri="{FF2B5EF4-FFF2-40B4-BE49-F238E27FC236}">
                  <a16:creationId xmlns:a16="http://schemas.microsoft.com/office/drawing/2014/main" id="{F5AEF280-D176-1592-560B-40567C8A115E}"/>
                </a:ext>
              </a:extLst>
            </p:cNvPr>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6152;p9">
              <a:extLst>
                <a:ext uri="{FF2B5EF4-FFF2-40B4-BE49-F238E27FC236}">
                  <a16:creationId xmlns:a16="http://schemas.microsoft.com/office/drawing/2014/main" id="{B2FC3C5B-CCE7-F73E-ACF7-85852D0EC7DA}"/>
                </a:ext>
              </a:extLst>
            </p:cNvPr>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6153;p9">
              <a:extLst>
                <a:ext uri="{FF2B5EF4-FFF2-40B4-BE49-F238E27FC236}">
                  <a16:creationId xmlns:a16="http://schemas.microsoft.com/office/drawing/2014/main" id="{04B03ED7-22C2-B44A-3483-96A0E5904FC6}"/>
                </a:ext>
              </a:extLst>
            </p:cNvPr>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6154;p9">
              <a:extLst>
                <a:ext uri="{FF2B5EF4-FFF2-40B4-BE49-F238E27FC236}">
                  <a16:creationId xmlns:a16="http://schemas.microsoft.com/office/drawing/2014/main" id="{8B66EB25-A7AF-36CB-1CA6-F76B51014EA2}"/>
                </a:ext>
              </a:extLst>
            </p:cNvPr>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6155;p9">
              <a:extLst>
                <a:ext uri="{FF2B5EF4-FFF2-40B4-BE49-F238E27FC236}">
                  <a16:creationId xmlns:a16="http://schemas.microsoft.com/office/drawing/2014/main" id="{BFF9EA03-9667-19EA-6FDC-C3E506CF5125}"/>
                </a:ext>
              </a:extLst>
            </p:cNvPr>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6156;p9">
              <a:extLst>
                <a:ext uri="{FF2B5EF4-FFF2-40B4-BE49-F238E27FC236}">
                  <a16:creationId xmlns:a16="http://schemas.microsoft.com/office/drawing/2014/main" id="{C1421860-4651-C537-3294-32F3C2575678}"/>
                </a:ext>
              </a:extLst>
            </p:cNvPr>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6157;p9">
              <a:extLst>
                <a:ext uri="{FF2B5EF4-FFF2-40B4-BE49-F238E27FC236}">
                  <a16:creationId xmlns:a16="http://schemas.microsoft.com/office/drawing/2014/main" id="{4E89D546-5472-83B7-0790-C47EC363ED6D}"/>
                </a:ext>
              </a:extLst>
            </p:cNvPr>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6158;p9">
              <a:extLst>
                <a:ext uri="{FF2B5EF4-FFF2-40B4-BE49-F238E27FC236}">
                  <a16:creationId xmlns:a16="http://schemas.microsoft.com/office/drawing/2014/main" id="{FB95D71B-3F8B-203C-6749-DF26A86933AF}"/>
                </a:ext>
              </a:extLst>
            </p:cNvPr>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6159;p9">
              <a:extLst>
                <a:ext uri="{FF2B5EF4-FFF2-40B4-BE49-F238E27FC236}">
                  <a16:creationId xmlns:a16="http://schemas.microsoft.com/office/drawing/2014/main" id="{D97D668F-3C83-0172-3EB3-84920DB8D213}"/>
                </a:ext>
              </a:extLst>
            </p:cNvPr>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6160;p9">
              <a:extLst>
                <a:ext uri="{FF2B5EF4-FFF2-40B4-BE49-F238E27FC236}">
                  <a16:creationId xmlns:a16="http://schemas.microsoft.com/office/drawing/2014/main" id="{D7105492-11E7-7A67-E31C-6EAEEDF82D71}"/>
                </a:ext>
              </a:extLst>
            </p:cNvPr>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6161;p9">
              <a:extLst>
                <a:ext uri="{FF2B5EF4-FFF2-40B4-BE49-F238E27FC236}">
                  <a16:creationId xmlns:a16="http://schemas.microsoft.com/office/drawing/2014/main" id="{9F3E1B82-8281-F4A1-85C3-7885F3247A49}"/>
                </a:ext>
              </a:extLst>
            </p:cNvPr>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6162;p9">
              <a:extLst>
                <a:ext uri="{FF2B5EF4-FFF2-40B4-BE49-F238E27FC236}">
                  <a16:creationId xmlns:a16="http://schemas.microsoft.com/office/drawing/2014/main" id="{99CAE567-6B81-54CA-9ADA-FB0562F7E660}"/>
                </a:ext>
              </a:extLst>
            </p:cNvPr>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6163;p9">
              <a:extLst>
                <a:ext uri="{FF2B5EF4-FFF2-40B4-BE49-F238E27FC236}">
                  <a16:creationId xmlns:a16="http://schemas.microsoft.com/office/drawing/2014/main" id="{13CA612B-7A44-255B-F398-819989FE3885}"/>
                </a:ext>
              </a:extLst>
            </p:cNvPr>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6164;p9">
              <a:extLst>
                <a:ext uri="{FF2B5EF4-FFF2-40B4-BE49-F238E27FC236}">
                  <a16:creationId xmlns:a16="http://schemas.microsoft.com/office/drawing/2014/main" id="{A7FC361A-0160-036D-AC0E-3D351A321604}"/>
                </a:ext>
              </a:extLst>
            </p:cNvPr>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6165;p9">
              <a:extLst>
                <a:ext uri="{FF2B5EF4-FFF2-40B4-BE49-F238E27FC236}">
                  <a16:creationId xmlns:a16="http://schemas.microsoft.com/office/drawing/2014/main" id="{23881745-C3DE-D37C-8929-655F78FA55EB}"/>
                </a:ext>
              </a:extLst>
            </p:cNvPr>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6166;p9">
              <a:extLst>
                <a:ext uri="{FF2B5EF4-FFF2-40B4-BE49-F238E27FC236}">
                  <a16:creationId xmlns:a16="http://schemas.microsoft.com/office/drawing/2014/main" id="{4FEBDD5D-C2AC-12C3-E408-EE8C87C3B0E7}"/>
                </a:ext>
              </a:extLst>
            </p:cNvPr>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6167;p9">
              <a:extLst>
                <a:ext uri="{FF2B5EF4-FFF2-40B4-BE49-F238E27FC236}">
                  <a16:creationId xmlns:a16="http://schemas.microsoft.com/office/drawing/2014/main" id="{2C24BD62-8F26-C3EF-D3A8-0C5D367ADE7A}"/>
                </a:ext>
              </a:extLst>
            </p:cNvPr>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6168;p9">
              <a:extLst>
                <a:ext uri="{FF2B5EF4-FFF2-40B4-BE49-F238E27FC236}">
                  <a16:creationId xmlns:a16="http://schemas.microsoft.com/office/drawing/2014/main" id="{71021E6B-1A8E-A543-E1BD-E36ECAB7A6E9}"/>
                </a:ext>
              </a:extLst>
            </p:cNvPr>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6169;p9">
              <a:extLst>
                <a:ext uri="{FF2B5EF4-FFF2-40B4-BE49-F238E27FC236}">
                  <a16:creationId xmlns:a16="http://schemas.microsoft.com/office/drawing/2014/main" id="{3F81F30C-FA6B-2634-135F-FA1E0703F40D}"/>
                </a:ext>
              </a:extLst>
            </p:cNvPr>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6170;p9">
              <a:extLst>
                <a:ext uri="{FF2B5EF4-FFF2-40B4-BE49-F238E27FC236}">
                  <a16:creationId xmlns:a16="http://schemas.microsoft.com/office/drawing/2014/main" id="{F631D19A-2726-3F7E-3AA0-82544A26581F}"/>
                </a:ext>
              </a:extLst>
            </p:cNvPr>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6171;p9">
              <a:extLst>
                <a:ext uri="{FF2B5EF4-FFF2-40B4-BE49-F238E27FC236}">
                  <a16:creationId xmlns:a16="http://schemas.microsoft.com/office/drawing/2014/main" id="{3A813FCD-7B04-761B-6FC5-25B1DD559488}"/>
                </a:ext>
              </a:extLst>
            </p:cNvPr>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6172;p9">
              <a:extLst>
                <a:ext uri="{FF2B5EF4-FFF2-40B4-BE49-F238E27FC236}">
                  <a16:creationId xmlns:a16="http://schemas.microsoft.com/office/drawing/2014/main" id="{31143602-263B-1AA4-2AE0-6C95DB1F5D7B}"/>
                </a:ext>
              </a:extLst>
            </p:cNvPr>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6173;p9">
              <a:extLst>
                <a:ext uri="{FF2B5EF4-FFF2-40B4-BE49-F238E27FC236}">
                  <a16:creationId xmlns:a16="http://schemas.microsoft.com/office/drawing/2014/main" id="{299148C1-26F4-C3B5-D52F-AE79FEF3E99C}"/>
                </a:ext>
              </a:extLst>
            </p:cNvPr>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6174;p9">
              <a:extLst>
                <a:ext uri="{FF2B5EF4-FFF2-40B4-BE49-F238E27FC236}">
                  <a16:creationId xmlns:a16="http://schemas.microsoft.com/office/drawing/2014/main" id="{B47D71F9-E9B8-8067-0D7D-F209CD034654}"/>
                </a:ext>
              </a:extLst>
            </p:cNvPr>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6175;p9">
              <a:extLst>
                <a:ext uri="{FF2B5EF4-FFF2-40B4-BE49-F238E27FC236}">
                  <a16:creationId xmlns:a16="http://schemas.microsoft.com/office/drawing/2014/main" id="{4C10B0B5-5DC5-9D02-0758-622BB3BB33F1}"/>
                </a:ext>
              </a:extLst>
            </p:cNvPr>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6176;p9">
              <a:extLst>
                <a:ext uri="{FF2B5EF4-FFF2-40B4-BE49-F238E27FC236}">
                  <a16:creationId xmlns:a16="http://schemas.microsoft.com/office/drawing/2014/main" id="{B74900D6-0F53-ABCB-50C1-5D19F3F8F428}"/>
                </a:ext>
              </a:extLst>
            </p:cNvPr>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6177;p9">
              <a:extLst>
                <a:ext uri="{FF2B5EF4-FFF2-40B4-BE49-F238E27FC236}">
                  <a16:creationId xmlns:a16="http://schemas.microsoft.com/office/drawing/2014/main" id="{6D701571-F3F8-9FA8-8DA4-9D6754B9810B}"/>
                </a:ext>
              </a:extLst>
            </p:cNvPr>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6178;p9">
              <a:extLst>
                <a:ext uri="{FF2B5EF4-FFF2-40B4-BE49-F238E27FC236}">
                  <a16:creationId xmlns:a16="http://schemas.microsoft.com/office/drawing/2014/main" id="{D46D597B-A4AC-66BC-01E1-7203C87FEFAF}"/>
                </a:ext>
              </a:extLst>
            </p:cNvPr>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6179;p9">
              <a:extLst>
                <a:ext uri="{FF2B5EF4-FFF2-40B4-BE49-F238E27FC236}">
                  <a16:creationId xmlns:a16="http://schemas.microsoft.com/office/drawing/2014/main" id="{285AAF25-01B6-3BB7-B444-738CCB5A8FEF}"/>
                </a:ext>
              </a:extLst>
            </p:cNvPr>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6180;p9">
              <a:extLst>
                <a:ext uri="{FF2B5EF4-FFF2-40B4-BE49-F238E27FC236}">
                  <a16:creationId xmlns:a16="http://schemas.microsoft.com/office/drawing/2014/main" id="{EBB8557D-32F1-6FC8-EFA1-AC29AFD5D521}"/>
                </a:ext>
              </a:extLst>
            </p:cNvPr>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6181;p9">
              <a:extLst>
                <a:ext uri="{FF2B5EF4-FFF2-40B4-BE49-F238E27FC236}">
                  <a16:creationId xmlns:a16="http://schemas.microsoft.com/office/drawing/2014/main" id="{3A6F6CCE-ED18-E614-B67B-7F07ECB6BEE8}"/>
                </a:ext>
              </a:extLst>
            </p:cNvPr>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6182;p9">
              <a:extLst>
                <a:ext uri="{FF2B5EF4-FFF2-40B4-BE49-F238E27FC236}">
                  <a16:creationId xmlns:a16="http://schemas.microsoft.com/office/drawing/2014/main" id="{2B5B7C46-B193-AC33-EE0A-8473F9192465}"/>
                </a:ext>
              </a:extLst>
            </p:cNvPr>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6183;p9">
              <a:extLst>
                <a:ext uri="{FF2B5EF4-FFF2-40B4-BE49-F238E27FC236}">
                  <a16:creationId xmlns:a16="http://schemas.microsoft.com/office/drawing/2014/main" id="{CE5157E6-94AF-4646-4AC8-56ABD591CA8D}"/>
                </a:ext>
              </a:extLst>
            </p:cNvPr>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6184;p9">
              <a:extLst>
                <a:ext uri="{FF2B5EF4-FFF2-40B4-BE49-F238E27FC236}">
                  <a16:creationId xmlns:a16="http://schemas.microsoft.com/office/drawing/2014/main" id="{9C1994CB-F41D-6392-81CD-7DA8D8F20324}"/>
                </a:ext>
              </a:extLst>
            </p:cNvPr>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6185;p9">
              <a:extLst>
                <a:ext uri="{FF2B5EF4-FFF2-40B4-BE49-F238E27FC236}">
                  <a16:creationId xmlns:a16="http://schemas.microsoft.com/office/drawing/2014/main" id="{0458F24D-19FF-46DC-63F1-C3A8DF7911E7}"/>
                </a:ext>
              </a:extLst>
            </p:cNvPr>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6186;p9">
              <a:extLst>
                <a:ext uri="{FF2B5EF4-FFF2-40B4-BE49-F238E27FC236}">
                  <a16:creationId xmlns:a16="http://schemas.microsoft.com/office/drawing/2014/main" id="{D17409C1-7C06-0240-7402-4D3CAAA3E0D1}"/>
                </a:ext>
              </a:extLst>
            </p:cNvPr>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6187;p9">
              <a:extLst>
                <a:ext uri="{FF2B5EF4-FFF2-40B4-BE49-F238E27FC236}">
                  <a16:creationId xmlns:a16="http://schemas.microsoft.com/office/drawing/2014/main" id="{73BB4B46-7D1E-0F98-A9A1-FA776B550F55}"/>
                </a:ext>
              </a:extLst>
            </p:cNvPr>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6188;p9">
              <a:extLst>
                <a:ext uri="{FF2B5EF4-FFF2-40B4-BE49-F238E27FC236}">
                  <a16:creationId xmlns:a16="http://schemas.microsoft.com/office/drawing/2014/main" id="{469537DB-3406-649A-F030-280DC1001F87}"/>
                </a:ext>
              </a:extLst>
            </p:cNvPr>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6189;p9">
              <a:extLst>
                <a:ext uri="{FF2B5EF4-FFF2-40B4-BE49-F238E27FC236}">
                  <a16:creationId xmlns:a16="http://schemas.microsoft.com/office/drawing/2014/main" id="{8D20D993-1E48-3017-5D0C-354435584AB7}"/>
                </a:ext>
              </a:extLst>
            </p:cNvPr>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6190;p9">
              <a:extLst>
                <a:ext uri="{FF2B5EF4-FFF2-40B4-BE49-F238E27FC236}">
                  <a16:creationId xmlns:a16="http://schemas.microsoft.com/office/drawing/2014/main" id="{1AA30F2B-0F9D-49FA-9E09-A0175A9651B7}"/>
                </a:ext>
              </a:extLst>
            </p:cNvPr>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6191;p9">
              <a:extLst>
                <a:ext uri="{FF2B5EF4-FFF2-40B4-BE49-F238E27FC236}">
                  <a16:creationId xmlns:a16="http://schemas.microsoft.com/office/drawing/2014/main" id="{DE735B0D-B553-A9B3-855D-383862034BC2}"/>
                </a:ext>
              </a:extLst>
            </p:cNvPr>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6192;p9">
              <a:extLst>
                <a:ext uri="{FF2B5EF4-FFF2-40B4-BE49-F238E27FC236}">
                  <a16:creationId xmlns:a16="http://schemas.microsoft.com/office/drawing/2014/main" id="{05DA79B2-68B8-51BE-1408-7F3436529CA8}"/>
                </a:ext>
              </a:extLst>
            </p:cNvPr>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6193;p9">
              <a:extLst>
                <a:ext uri="{FF2B5EF4-FFF2-40B4-BE49-F238E27FC236}">
                  <a16:creationId xmlns:a16="http://schemas.microsoft.com/office/drawing/2014/main" id="{A0379CF4-3264-645D-1C3B-765A5B7F22FA}"/>
                </a:ext>
              </a:extLst>
            </p:cNvPr>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6194;p9">
              <a:extLst>
                <a:ext uri="{FF2B5EF4-FFF2-40B4-BE49-F238E27FC236}">
                  <a16:creationId xmlns:a16="http://schemas.microsoft.com/office/drawing/2014/main" id="{151BDB2F-5E0C-49BB-4F08-B1CC0D1A2F45}"/>
                </a:ext>
              </a:extLst>
            </p:cNvPr>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6195;p9">
              <a:extLst>
                <a:ext uri="{FF2B5EF4-FFF2-40B4-BE49-F238E27FC236}">
                  <a16:creationId xmlns:a16="http://schemas.microsoft.com/office/drawing/2014/main" id="{47934A8D-8F5E-B5C6-0A2D-F4ACF19E0FCA}"/>
                </a:ext>
              </a:extLst>
            </p:cNvPr>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6196;p9">
              <a:extLst>
                <a:ext uri="{FF2B5EF4-FFF2-40B4-BE49-F238E27FC236}">
                  <a16:creationId xmlns:a16="http://schemas.microsoft.com/office/drawing/2014/main" id="{8F617996-F3A0-603E-017A-85204704A793}"/>
                </a:ext>
              </a:extLst>
            </p:cNvPr>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6197;p9">
              <a:extLst>
                <a:ext uri="{FF2B5EF4-FFF2-40B4-BE49-F238E27FC236}">
                  <a16:creationId xmlns:a16="http://schemas.microsoft.com/office/drawing/2014/main" id="{81EA935C-3DA5-1448-6440-8666B4FC239C}"/>
                </a:ext>
              </a:extLst>
            </p:cNvPr>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6198;p9">
              <a:extLst>
                <a:ext uri="{FF2B5EF4-FFF2-40B4-BE49-F238E27FC236}">
                  <a16:creationId xmlns:a16="http://schemas.microsoft.com/office/drawing/2014/main" id="{3A881233-B505-1AC7-1061-D0D7C3FC9145}"/>
                </a:ext>
              </a:extLst>
            </p:cNvPr>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6199;p9">
              <a:extLst>
                <a:ext uri="{FF2B5EF4-FFF2-40B4-BE49-F238E27FC236}">
                  <a16:creationId xmlns:a16="http://schemas.microsoft.com/office/drawing/2014/main" id="{FC64D38F-E49E-3B9E-92B2-89EF938837BB}"/>
                </a:ext>
              </a:extLst>
            </p:cNvPr>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6200;p9">
              <a:extLst>
                <a:ext uri="{FF2B5EF4-FFF2-40B4-BE49-F238E27FC236}">
                  <a16:creationId xmlns:a16="http://schemas.microsoft.com/office/drawing/2014/main" id="{9C7E9B5A-EDBC-09A5-ADBB-06FB23488C31}"/>
                </a:ext>
              </a:extLst>
            </p:cNvPr>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6201;p9">
              <a:extLst>
                <a:ext uri="{FF2B5EF4-FFF2-40B4-BE49-F238E27FC236}">
                  <a16:creationId xmlns:a16="http://schemas.microsoft.com/office/drawing/2014/main" id="{9E27C978-2D49-59FE-19AF-43ACC1B87A21}"/>
                </a:ext>
              </a:extLst>
            </p:cNvPr>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6202;p9">
              <a:extLst>
                <a:ext uri="{FF2B5EF4-FFF2-40B4-BE49-F238E27FC236}">
                  <a16:creationId xmlns:a16="http://schemas.microsoft.com/office/drawing/2014/main" id="{1BD7CB9F-9C04-2552-3183-9F9ECFE0B6B3}"/>
                </a:ext>
              </a:extLst>
            </p:cNvPr>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6203;p9">
              <a:extLst>
                <a:ext uri="{FF2B5EF4-FFF2-40B4-BE49-F238E27FC236}">
                  <a16:creationId xmlns:a16="http://schemas.microsoft.com/office/drawing/2014/main" id="{D637D2F7-FACF-4E88-18A2-4C33EA16D92A}"/>
                </a:ext>
              </a:extLst>
            </p:cNvPr>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6204;p9">
              <a:extLst>
                <a:ext uri="{FF2B5EF4-FFF2-40B4-BE49-F238E27FC236}">
                  <a16:creationId xmlns:a16="http://schemas.microsoft.com/office/drawing/2014/main" id="{42153F97-1871-99CB-DB54-8F7566FC3188}"/>
                </a:ext>
              </a:extLst>
            </p:cNvPr>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6205;p9">
              <a:extLst>
                <a:ext uri="{FF2B5EF4-FFF2-40B4-BE49-F238E27FC236}">
                  <a16:creationId xmlns:a16="http://schemas.microsoft.com/office/drawing/2014/main" id="{A7FEAF97-3557-F6BF-3F31-2A77863F6A87}"/>
                </a:ext>
              </a:extLst>
            </p:cNvPr>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6206;p9">
              <a:extLst>
                <a:ext uri="{FF2B5EF4-FFF2-40B4-BE49-F238E27FC236}">
                  <a16:creationId xmlns:a16="http://schemas.microsoft.com/office/drawing/2014/main" id="{3AC3DC2F-F940-BBF5-7E9A-DBA9EDCE21E2}"/>
                </a:ext>
              </a:extLst>
            </p:cNvPr>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6207;p9">
              <a:extLst>
                <a:ext uri="{FF2B5EF4-FFF2-40B4-BE49-F238E27FC236}">
                  <a16:creationId xmlns:a16="http://schemas.microsoft.com/office/drawing/2014/main" id="{C48895BE-E35C-779C-C6FE-3CE64D9A4F97}"/>
                </a:ext>
              </a:extLst>
            </p:cNvPr>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6208;p9">
              <a:extLst>
                <a:ext uri="{FF2B5EF4-FFF2-40B4-BE49-F238E27FC236}">
                  <a16:creationId xmlns:a16="http://schemas.microsoft.com/office/drawing/2014/main" id="{0684F2C5-B286-5128-DC10-D9CE5ED4642E}"/>
                </a:ext>
              </a:extLst>
            </p:cNvPr>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6209;p9">
              <a:extLst>
                <a:ext uri="{FF2B5EF4-FFF2-40B4-BE49-F238E27FC236}">
                  <a16:creationId xmlns:a16="http://schemas.microsoft.com/office/drawing/2014/main" id="{7AE80BA5-42D2-75DC-3DC9-0A3C90C000B9}"/>
                </a:ext>
              </a:extLst>
            </p:cNvPr>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6210;p9">
              <a:extLst>
                <a:ext uri="{FF2B5EF4-FFF2-40B4-BE49-F238E27FC236}">
                  <a16:creationId xmlns:a16="http://schemas.microsoft.com/office/drawing/2014/main" id="{3F99BFF3-E6BD-EA70-C927-081BCA3A0C0B}"/>
                </a:ext>
              </a:extLst>
            </p:cNvPr>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6211;p9">
              <a:extLst>
                <a:ext uri="{FF2B5EF4-FFF2-40B4-BE49-F238E27FC236}">
                  <a16:creationId xmlns:a16="http://schemas.microsoft.com/office/drawing/2014/main" id="{AB1F80FE-49FE-9DCF-C51A-5B57573273D5}"/>
                </a:ext>
              </a:extLst>
            </p:cNvPr>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6212;p9">
              <a:extLst>
                <a:ext uri="{FF2B5EF4-FFF2-40B4-BE49-F238E27FC236}">
                  <a16:creationId xmlns:a16="http://schemas.microsoft.com/office/drawing/2014/main" id="{58DE3E96-1FE5-CE33-9CCA-EC8CA3E70C7F}"/>
                </a:ext>
              </a:extLst>
            </p:cNvPr>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6213;p9">
              <a:extLst>
                <a:ext uri="{FF2B5EF4-FFF2-40B4-BE49-F238E27FC236}">
                  <a16:creationId xmlns:a16="http://schemas.microsoft.com/office/drawing/2014/main" id="{38E0F566-1468-0D62-0F68-9DC0933CDC5B}"/>
                </a:ext>
              </a:extLst>
            </p:cNvPr>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6214;p9">
              <a:extLst>
                <a:ext uri="{FF2B5EF4-FFF2-40B4-BE49-F238E27FC236}">
                  <a16:creationId xmlns:a16="http://schemas.microsoft.com/office/drawing/2014/main" id="{60ACB1E8-138A-6ED4-4BAF-CF86C308CF63}"/>
                </a:ext>
              </a:extLst>
            </p:cNvPr>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6215;p9">
              <a:extLst>
                <a:ext uri="{FF2B5EF4-FFF2-40B4-BE49-F238E27FC236}">
                  <a16:creationId xmlns:a16="http://schemas.microsoft.com/office/drawing/2014/main" id="{F613E6F4-0BCB-9851-906D-6E35D18509B7}"/>
                </a:ext>
              </a:extLst>
            </p:cNvPr>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6216;p9">
              <a:extLst>
                <a:ext uri="{FF2B5EF4-FFF2-40B4-BE49-F238E27FC236}">
                  <a16:creationId xmlns:a16="http://schemas.microsoft.com/office/drawing/2014/main" id="{EFDF6D18-2427-C863-9AB8-E663F0A6AD0B}"/>
                </a:ext>
              </a:extLst>
            </p:cNvPr>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6217;p9">
              <a:extLst>
                <a:ext uri="{FF2B5EF4-FFF2-40B4-BE49-F238E27FC236}">
                  <a16:creationId xmlns:a16="http://schemas.microsoft.com/office/drawing/2014/main" id="{CF88F55A-1854-2AE6-A9C4-6882F2519C1A}"/>
                </a:ext>
              </a:extLst>
            </p:cNvPr>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6218;p9">
              <a:extLst>
                <a:ext uri="{FF2B5EF4-FFF2-40B4-BE49-F238E27FC236}">
                  <a16:creationId xmlns:a16="http://schemas.microsoft.com/office/drawing/2014/main" id="{52DD19ED-7788-0364-60C6-63A21188C948}"/>
                </a:ext>
              </a:extLst>
            </p:cNvPr>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6219;p9">
              <a:extLst>
                <a:ext uri="{FF2B5EF4-FFF2-40B4-BE49-F238E27FC236}">
                  <a16:creationId xmlns:a16="http://schemas.microsoft.com/office/drawing/2014/main" id="{B012FB4C-500D-F2F5-BEF0-DC5C11C5CA04}"/>
                </a:ext>
              </a:extLst>
            </p:cNvPr>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6220;p9">
              <a:extLst>
                <a:ext uri="{FF2B5EF4-FFF2-40B4-BE49-F238E27FC236}">
                  <a16:creationId xmlns:a16="http://schemas.microsoft.com/office/drawing/2014/main" id="{46B653F0-EF80-8B81-E58C-CF10EF8A202E}"/>
                </a:ext>
              </a:extLst>
            </p:cNvPr>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6221;p9">
              <a:extLst>
                <a:ext uri="{FF2B5EF4-FFF2-40B4-BE49-F238E27FC236}">
                  <a16:creationId xmlns:a16="http://schemas.microsoft.com/office/drawing/2014/main" id="{04653E61-BF54-1C52-BCB0-9AF84F3FE9E4}"/>
                </a:ext>
              </a:extLst>
            </p:cNvPr>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6222;p9">
              <a:extLst>
                <a:ext uri="{FF2B5EF4-FFF2-40B4-BE49-F238E27FC236}">
                  <a16:creationId xmlns:a16="http://schemas.microsoft.com/office/drawing/2014/main" id="{45826F5E-3438-187A-F606-5DB824236947}"/>
                </a:ext>
              </a:extLst>
            </p:cNvPr>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6223;p9">
              <a:extLst>
                <a:ext uri="{FF2B5EF4-FFF2-40B4-BE49-F238E27FC236}">
                  <a16:creationId xmlns:a16="http://schemas.microsoft.com/office/drawing/2014/main" id="{F75D857F-52F0-D5DA-AB94-C4D60A1A8346}"/>
                </a:ext>
              </a:extLst>
            </p:cNvPr>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6224;p9">
              <a:extLst>
                <a:ext uri="{FF2B5EF4-FFF2-40B4-BE49-F238E27FC236}">
                  <a16:creationId xmlns:a16="http://schemas.microsoft.com/office/drawing/2014/main" id="{9959E823-C932-77D1-AC5C-9521F5F96D1F}"/>
                </a:ext>
              </a:extLst>
            </p:cNvPr>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6225;p9">
              <a:extLst>
                <a:ext uri="{FF2B5EF4-FFF2-40B4-BE49-F238E27FC236}">
                  <a16:creationId xmlns:a16="http://schemas.microsoft.com/office/drawing/2014/main" id="{DB4FC50A-4A95-8923-4AA6-0A999253E535}"/>
                </a:ext>
              </a:extLst>
            </p:cNvPr>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6226;p9">
              <a:extLst>
                <a:ext uri="{FF2B5EF4-FFF2-40B4-BE49-F238E27FC236}">
                  <a16:creationId xmlns:a16="http://schemas.microsoft.com/office/drawing/2014/main" id="{6C050F21-7A16-03CD-6489-2F821244BFBF}"/>
                </a:ext>
              </a:extLst>
            </p:cNvPr>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6227;p9">
              <a:extLst>
                <a:ext uri="{FF2B5EF4-FFF2-40B4-BE49-F238E27FC236}">
                  <a16:creationId xmlns:a16="http://schemas.microsoft.com/office/drawing/2014/main" id="{634A3846-AEB2-0E3D-1E92-37BB1DE9F97A}"/>
                </a:ext>
              </a:extLst>
            </p:cNvPr>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6228;p9">
              <a:extLst>
                <a:ext uri="{FF2B5EF4-FFF2-40B4-BE49-F238E27FC236}">
                  <a16:creationId xmlns:a16="http://schemas.microsoft.com/office/drawing/2014/main" id="{CC912A0C-92F0-C631-83CE-6264BC07C759}"/>
                </a:ext>
              </a:extLst>
            </p:cNvPr>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6229;p9">
              <a:extLst>
                <a:ext uri="{FF2B5EF4-FFF2-40B4-BE49-F238E27FC236}">
                  <a16:creationId xmlns:a16="http://schemas.microsoft.com/office/drawing/2014/main" id="{E3AB4E57-D8F2-250D-0705-8EE4E2F472E2}"/>
                </a:ext>
              </a:extLst>
            </p:cNvPr>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6230;p9">
              <a:extLst>
                <a:ext uri="{FF2B5EF4-FFF2-40B4-BE49-F238E27FC236}">
                  <a16:creationId xmlns:a16="http://schemas.microsoft.com/office/drawing/2014/main" id="{D341E98B-BA24-CA16-2B7E-466E3D66D6FE}"/>
                </a:ext>
              </a:extLst>
            </p:cNvPr>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6231;p9">
              <a:extLst>
                <a:ext uri="{FF2B5EF4-FFF2-40B4-BE49-F238E27FC236}">
                  <a16:creationId xmlns:a16="http://schemas.microsoft.com/office/drawing/2014/main" id="{84829F59-2C5C-8513-50B6-D7F2C74DC363}"/>
                </a:ext>
              </a:extLst>
            </p:cNvPr>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6232;p9">
              <a:extLst>
                <a:ext uri="{FF2B5EF4-FFF2-40B4-BE49-F238E27FC236}">
                  <a16:creationId xmlns:a16="http://schemas.microsoft.com/office/drawing/2014/main" id="{3987259A-32A5-4456-CFF9-0DD230EC4F15}"/>
                </a:ext>
              </a:extLst>
            </p:cNvPr>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6233;p9">
              <a:extLst>
                <a:ext uri="{FF2B5EF4-FFF2-40B4-BE49-F238E27FC236}">
                  <a16:creationId xmlns:a16="http://schemas.microsoft.com/office/drawing/2014/main" id="{7345596B-169D-A8D8-DB47-9AA16CD71925}"/>
                </a:ext>
              </a:extLst>
            </p:cNvPr>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6234;p9">
              <a:extLst>
                <a:ext uri="{FF2B5EF4-FFF2-40B4-BE49-F238E27FC236}">
                  <a16:creationId xmlns:a16="http://schemas.microsoft.com/office/drawing/2014/main" id="{14DC06C6-5C4E-D965-3D8B-18E2D863614A}"/>
                </a:ext>
              </a:extLst>
            </p:cNvPr>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6235;p9">
              <a:extLst>
                <a:ext uri="{FF2B5EF4-FFF2-40B4-BE49-F238E27FC236}">
                  <a16:creationId xmlns:a16="http://schemas.microsoft.com/office/drawing/2014/main" id="{0B430C63-0B93-E249-B2C0-51BFDB5434A0}"/>
                </a:ext>
              </a:extLst>
            </p:cNvPr>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6236;p9">
              <a:extLst>
                <a:ext uri="{FF2B5EF4-FFF2-40B4-BE49-F238E27FC236}">
                  <a16:creationId xmlns:a16="http://schemas.microsoft.com/office/drawing/2014/main" id="{A855AF54-F132-96D1-270B-B13062C35D15}"/>
                </a:ext>
              </a:extLst>
            </p:cNvPr>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6237;p9">
              <a:extLst>
                <a:ext uri="{FF2B5EF4-FFF2-40B4-BE49-F238E27FC236}">
                  <a16:creationId xmlns:a16="http://schemas.microsoft.com/office/drawing/2014/main" id="{779DFD3A-8A4F-9462-8459-018451523E73}"/>
                </a:ext>
              </a:extLst>
            </p:cNvPr>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6238;p9">
              <a:extLst>
                <a:ext uri="{FF2B5EF4-FFF2-40B4-BE49-F238E27FC236}">
                  <a16:creationId xmlns:a16="http://schemas.microsoft.com/office/drawing/2014/main" id="{30035A36-CB82-F57A-BD43-6A8A082C01F1}"/>
                </a:ext>
              </a:extLst>
            </p:cNvPr>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6239;p9">
              <a:extLst>
                <a:ext uri="{FF2B5EF4-FFF2-40B4-BE49-F238E27FC236}">
                  <a16:creationId xmlns:a16="http://schemas.microsoft.com/office/drawing/2014/main" id="{1B83505A-C6BC-EE86-FEF2-4BA37FB25884}"/>
                </a:ext>
              </a:extLst>
            </p:cNvPr>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6240;p9">
              <a:extLst>
                <a:ext uri="{FF2B5EF4-FFF2-40B4-BE49-F238E27FC236}">
                  <a16:creationId xmlns:a16="http://schemas.microsoft.com/office/drawing/2014/main" id="{F206F30D-C396-BBAD-0255-BF13A3290EB2}"/>
                </a:ext>
              </a:extLst>
            </p:cNvPr>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6241;p9">
              <a:extLst>
                <a:ext uri="{FF2B5EF4-FFF2-40B4-BE49-F238E27FC236}">
                  <a16:creationId xmlns:a16="http://schemas.microsoft.com/office/drawing/2014/main" id="{9AD5CE29-785F-C647-EF90-84A063EC25D9}"/>
                </a:ext>
              </a:extLst>
            </p:cNvPr>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6242;p9">
              <a:extLst>
                <a:ext uri="{FF2B5EF4-FFF2-40B4-BE49-F238E27FC236}">
                  <a16:creationId xmlns:a16="http://schemas.microsoft.com/office/drawing/2014/main" id="{7EB38EC8-C97A-E01C-97F6-A51DE9AA3810}"/>
                </a:ext>
              </a:extLst>
            </p:cNvPr>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6243;p9">
              <a:extLst>
                <a:ext uri="{FF2B5EF4-FFF2-40B4-BE49-F238E27FC236}">
                  <a16:creationId xmlns:a16="http://schemas.microsoft.com/office/drawing/2014/main" id="{DE076AB3-3DA8-9E7E-43E5-5DBC313739E1}"/>
                </a:ext>
              </a:extLst>
            </p:cNvPr>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6244;p9">
              <a:extLst>
                <a:ext uri="{FF2B5EF4-FFF2-40B4-BE49-F238E27FC236}">
                  <a16:creationId xmlns:a16="http://schemas.microsoft.com/office/drawing/2014/main" id="{6D8AE3D8-975C-DEDD-299D-A761C49FFA2A}"/>
                </a:ext>
              </a:extLst>
            </p:cNvPr>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6245;p9">
              <a:extLst>
                <a:ext uri="{FF2B5EF4-FFF2-40B4-BE49-F238E27FC236}">
                  <a16:creationId xmlns:a16="http://schemas.microsoft.com/office/drawing/2014/main" id="{96C5D5DB-A367-F464-0C3F-8C3C9E1931B8}"/>
                </a:ext>
              </a:extLst>
            </p:cNvPr>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6246;p9">
              <a:extLst>
                <a:ext uri="{FF2B5EF4-FFF2-40B4-BE49-F238E27FC236}">
                  <a16:creationId xmlns:a16="http://schemas.microsoft.com/office/drawing/2014/main" id="{25AD3C5E-C1C0-1A79-8A90-E1D04DE1FF1C}"/>
                </a:ext>
              </a:extLst>
            </p:cNvPr>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6247;p9">
              <a:extLst>
                <a:ext uri="{FF2B5EF4-FFF2-40B4-BE49-F238E27FC236}">
                  <a16:creationId xmlns:a16="http://schemas.microsoft.com/office/drawing/2014/main" id="{95F35F83-2D60-F00D-F754-E2A2FA0A00BB}"/>
                </a:ext>
              </a:extLst>
            </p:cNvPr>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6248;p9">
              <a:extLst>
                <a:ext uri="{FF2B5EF4-FFF2-40B4-BE49-F238E27FC236}">
                  <a16:creationId xmlns:a16="http://schemas.microsoft.com/office/drawing/2014/main" id="{9A68FEA7-CC6B-3A60-B5DA-BEE9AD3BA38C}"/>
                </a:ext>
              </a:extLst>
            </p:cNvPr>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6249;p9">
              <a:extLst>
                <a:ext uri="{FF2B5EF4-FFF2-40B4-BE49-F238E27FC236}">
                  <a16:creationId xmlns:a16="http://schemas.microsoft.com/office/drawing/2014/main" id="{FF751329-2084-CE48-6551-055ACF6AD8F5}"/>
                </a:ext>
              </a:extLst>
            </p:cNvPr>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6250;p9">
              <a:extLst>
                <a:ext uri="{FF2B5EF4-FFF2-40B4-BE49-F238E27FC236}">
                  <a16:creationId xmlns:a16="http://schemas.microsoft.com/office/drawing/2014/main" id="{7C62AF3B-CFD5-F1E9-B049-4009E9408E98}"/>
                </a:ext>
              </a:extLst>
            </p:cNvPr>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6251;p9">
              <a:extLst>
                <a:ext uri="{FF2B5EF4-FFF2-40B4-BE49-F238E27FC236}">
                  <a16:creationId xmlns:a16="http://schemas.microsoft.com/office/drawing/2014/main" id="{788EE617-2CEF-FE10-9A62-C70FC8D4B94C}"/>
                </a:ext>
              </a:extLst>
            </p:cNvPr>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6252;p9">
              <a:extLst>
                <a:ext uri="{FF2B5EF4-FFF2-40B4-BE49-F238E27FC236}">
                  <a16:creationId xmlns:a16="http://schemas.microsoft.com/office/drawing/2014/main" id="{59825C61-2855-8C75-AE2B-DD4BD630CAF5}"/>
                </a:ext>
              </a:extLst>
            </p:cNvPr>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6253;p9">
              <a:extLst>
                <a:ext uri="{FF2B5EF4-FFF2-40B4-BE49-F238E27FC236}">
                  <a16:creationId xmlns:a16="http://schemas.microsoft.com/office/drawing/2014/main" id="{29A6EA42-2690-1C3B-0A18-4D28AC96D8E1}"/>
                </a:ext>
              </a:extLst>
            </p:cNvPr>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6254;p9">
              <a:extLst>
                <a:ext uri="{FF2B5EF4-FFF2-40B4-BE49-F238E27FC236}">
                  <a16:creationId xmlns:a16="http://schemas.microsoft.com/office/drawing/2014/main" id="{EE98DB99-1533-7014-9F08-5756CB077C2B}"/>
                </a:ext>
              </a:extLst>
            </p:cNvPr>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6255;p9">
              <a:extLst>
                <a:ext uri="{FF2B5EF4-FFF2-40B4-BE49-F238E27FC236}">
                  <a16:creationId xmlns:a16="http://schemas.microsoft.com/office/drawing/2014/main" id="{60491517-26E1-5290-6813-530C765113E4}"/>
                </a:ext>
              </a:extLst>
            </p:cNvPr>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6256;p9">
              <a:extLst>
                <a:ext uri="{FF2B5EF4-FFF2-40B4-BE49-F238E27FC236}">
                  <a16:creationId xmlns:a16="http://schemas.microsoft.com/office/drawing/2014/main" id="{BED4219B-5ADB-8E48-8196-679B109781A6}"/>
                </a:ext>
              </a:extLst>
            </p:cNvPr>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6257;p9">
              <a:extLst>
                <a:ext uri="{FF2B5EF4-FFF2-40B4-BE49-F238E27FC236}">
                  <a16:creationId xmlns:a16="http://schemas.microsoft.com/office/drawing/2014/main" id="{3934EF42-C22E-4A2E-E304-FED8D53B205B}"/>
                </a:ext>
              </a:extLst>
            </p:cNvPr>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6258;p9">
              <a:extLst>
                <a:ext uri="{FF2B5EF4-FFF2-40B4-BE49-F238E27FC236}">
                  <a16:creationId xmlns:a16="http://schemas.microsoft.com/office/drawing/2014/main" id="{3E0411A0-1FFB-23D8-A504-26EBC43C3707}"/>
                </a:ext>
              </a:extLst>
            </p:cNvPr>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6259;p9">
              <a:extLst>
                <a:ext uri="{FF2B5EF4-FFF2-40B4-BE49-F238E27FC236}">
                  <a16:creationId xmlns:a16="http://schemas.microsoft.com/office/drawing/2014/main" id="{ACBA7935-E2BD-3577-87C0-3844B8E1A08C}"/>
                </a:ext>
              </a:extLst>
            </p:cNvPr>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6260;p9">
              <a:extLst>
                <a:ext uri="{FF2B5EF4-FFF2-40B4-BE49-F238E27FC236}">
                  <a16:creationId xmlns:a16="http://schemas.microsoft.com/office/drawing/2014/main" id="{066B4118-8CD3-C6E8-60D9-E07F7A8BC3C9}"/>
                </a:ext>
              </a:extLst>
            </p:cNvPr>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6261;p9">
              <a:extLst>
                <a:ext uri="{FF2B5EF4-FFF2-40B4-BE49-F238E27FC236}">
                  <a16:creationId xmlns:a16="http://schemas.microsoft.com/office/drawing/2014/main" id="{FCAE9DAE-D29C-3100-7614-AE071CD10FDE}"/>
                </a:ext>
              </a:extLst>
            </p:cNvPr>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6262;p9">
              <a:extLst>
                <a:ext uri="{FF2B5EF4-FFF2-40B4-BE49-F238E27FC236}">
                  <a16:creationId xmlns:a16="http://schemas.microsoft.com/office/drawing/2014/main" id="{47E867F3-7FC0-952A-4EBE-3973C620E260}"/>
                </a:ext>
              </a:extLst>
            </p:cNvPr>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6263;p9">
              <a:extLst>
                <a:ext uri="{FF2B5EF4-FFF2-40B4-BE49-F238E27FC236}">
                  <a16:creationId xmlns:a16="http://schemas.microsoft.com/office/drawing/2014/main" id="{42C08CE1-B0DD-D409-17BD-A759CA4CCDC5}"/>
                </a:ext>
              </a:extLst>
            </p:cNvPr>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6264;p9">
              <a:extLst>
                <a:ext uri="{FF2B5EF4-FFF2-40B4-BE49-F238E27FC236}">
                  <a16:creationId xmlns:a16="http://schemas.microsoft.com/office/drawing/2014/main" id="{FF567E1A-96BA-60A7-1178-BCD74327466A}"/>
                </a:ext>
              </a:extLst>
            </p:cNvPr>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6265;p9">
              <a:extLst>
                <a:ext uri="{FF2B5EF4-FFF2-40B4-BE49-F238E27FC236}">
                  <a16:creationId xmlns:a16="http://schemas.microsoft.com/office/drawing/2014/main" id="{D892BF49-2958-2916-C95C-85482015F2B0}"/>
                </a:ext>
              </a:extLst>
            </p:cNvPr>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6266;p9">
              <a:extLst>
                <a:ext uri="{FF2B5EF4-FFF2-40B4-BE49-F238E27FC236}">
                  <a16:creationId xmlns:a16="http://schemas.microsoft.com/office/drawing/2014/main" id="{960CAE0A-0D83-DD1B-A295-7E6C3849CD53}"/>
                </a:ext>
              </a:extLst>
            </p:cNvPr>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6267;p9">
              <a:extLst>
                <a:ext uri="{FF2B5EF4-FFF2-40B4-BE49-F238E27FC236}">
                  <a16:creationId xmlns:a16="http://schemas.microsoft.com/office/drawing/2014/main" id="{6F185816-167F-11FC-8A03-2CE3099A0582}"/>
                </a:ext>
              </a:extLst>
            </p:cNvPr>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6268;p9">
              <a:extLst>
                <a:ext uri="{FF2B5EF4-FFF2-40B4-BE49-F238E27FC236}">
                  <a16:creationId xmlns:a16="http://schemas.microsoft.com/office/drawing/2014/main" id="{03774EEF-6630-BD0F-A1B4-B220D79B8290}"/>
                </a:ext>
              </a:extLst>
            </p:cNvPr>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6269;p9">
              <a:extLst>
                <a:ext uri="{FF2B5EF4-FFF2-40B4-BE49-F238E27FC236}">
                  <a16:creationId xmlns:a16="http://schemas.microsoft.com/office/drawing/2014/main" id="{E00CF6AC-A22D-0CB4-4837-ED587C22F2FB}"/>
                </a:ext>
              </a:extLst>
            </p:cNvPr>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6270;p9">
              <a:extLst>
                <a:ext uri="{FF2B5EF4-FFF2-40B4-BE49-F238E27FC236}">
                  <a16:creationId xmlns:a16="http://schemas.microsoft.com/office/drawing/2014/main" id="{352F5DD9-1A69-DE62-4898-92666F8A5960}"/>
                </a:ext>
              </a:extLst>
            </p:cNvPr>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6271;p9">
              <a:extLst>
                <a:ext uri="{FF2B5EF4-FFF2-40B4-BE49-F238E27FC236}">
                  <a16:creationId xmlns:a16="http://schemas.microsoft.com/office/drawing/2014/main" id="{1AE60073-E539-B51B-B2C5-400946410E02}"/>
                </a:ext>
              </a:extLst>
            </p:cNvPr>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6272;p9">
              <a:extLst>
                <a:ext uri="{FF2B5EF4-FFF2-40B4-BE49-F238E27FC236}">
                  <a16:creationId xmlns:a16="http://schemas.microsoft.com/office/drawing/2014/main" id="{D765DD89-668C-D5D1-6876-99E05AAFCC18}"/>
                </a:ext>
              </a:extLst>
            </p:cNvPr>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6273;p9">
              <a:extLst>
                <a:ext uri="{FF2B5EF4-FFF2-40B4-BE49-F238E27FC236}">
                  <a16:creationId xmlns:a16="http://schemas.microsoft.com/office/drawing/2014/main" id="{AAE0A89D-B01A-8893-6281-BD9633542A50}"/>
                </a:ext>
              </a:extLst>
            </p:cNvPr>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6274;p9">
              <a:extLst>
                <a:ext uri="{FF2B5EF4-FFF2-40B4-BE49-F238E27FC236}">
                  <a16:creationId xmlns:a16="http://schemas.microsoft.com/office/drawing/2014/main" id="{78C6DD24-A853-5DF7-24EB-163A6F69DDA5}"/>
                </a:ext>
              </a:extLst>
            </p:cNvPr>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6275;p9">
              <a:extLst>
                <a:ext uri="{FF2B5EF4-FFF2-40B4-BE49-F238E27FC236}">
                  <a16:creationId xmlns:a16="http://schemas.microsoft.com/office/drawing/2014/main" id="{B508EA3A-DD33-E1F1-7ABC-19C1D443B535}"/>
                </a:ext>
              </a:extLst>
            </p:cNvPr>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6276;p9">
              <a:extLst>
                <a:ext uri="{FF2B5EF4-FFF2-40B4-BE49-F238E27FC236}">
                  <a16:creationId xmlns:a16="http://schemas.microsoft.com/office/drawing/2014/main" id="{F166A45E-8BBA-D2BA-4DDB-26C30E203B08}"/>
                </a:ext>
              </a:extLst>
            </p:cNvPr>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6277;p9">
              <a:extLst>
                <a:ext uri="{FF2B5EF4-FFF2-40B4-BE49-F238E27FC236}">
                  <a16:creationId xmlns:a16="http://schemas.microsoft.com/office/drawing/2014/main" id="{C5AF5599-CCE4-68C7-5CE7-91337B6A2277}"/>
                </a:ext>
              </a:extLst>
            </p:cNvPr>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6278;p9">
              <a:extLst>
                <a:ext uri="{FF2B5EF4-FFF2-40B4-BE49-F238E27FC236}">
                  <a16:creationId xmlns:a16="http://schemas.microsoft.com/office/drawing/2014/main" id="{DB1D934A-1850-5825-38BF-3688B804A267}"/>
                </a:ext>
              </a:extLst>
            </p:cNvPr>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6279;p9">
              <a:extLst>
                <a:ext uri="{FF2B5EF4-FFF2-40B4-BE49-F238E27FC236}">
                  <a16:creationId xmlns:a16="http://schemas.microsoft.com/office/drawing/2014/main" id="{5E28E63A-9559-0A49-32A8-2497DE7ECEE5}"/>
                </a:ext>
              </a:extLst>
            </p:cNvPr>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6280;p9">
              <a:extLst>
                <a:ext uri="{FF2B5EF4-FFF2-40B4-BE49-F238E27FC236}">
                  <a16:creationId xmlns:a16="http://schemas.microsoft.com/office/drawing/2014/main" id="{6E5FA376-3140-D986-D459-F50A286D8308}"/>
                </a:ext>
              </a:extLst>
            </p:cNvPr>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6281;p9">
              <a:extLst>
                <a:ext uri="{FF2B5EF4-FFF2-40B4-BE49-F238E27FC236}">
                  <a16:creationId xmlns:a16="http://schemas.microsoft.com/office/drawing/2014/main" id="{7CE75754-EFF2-03B7-95C9-BA282847CA35}"/>
                </a:ext>
              </a:extLst>
            </p:cNvPr>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6282;p9">
              <a:extLst>
                <a:ext uri="{FF2B5EF4-FFF2-40B4-BE49-F238E27FC236}">
                  <a16:creationId xmlns:a16="http://schemas.microsoft.com/office/drawing/2014/main" id="{95CC519B-4705-2DA0-60DF-C2A866A282BD}"/>
                </a:ext>
              </a:extLst>
            </p:cNvPr>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6283;p9">
              <a:extLst>
                <a:ext uri="{FF2B5EF4-FFF2-40B4-BE49-F238E27FC236}">
                  <a16:creationId xmlns:a16="http://schemas.microsoft.com/office/drawing/2014/main" id="{86C45B97-3375-8314-C0D9-BC7BD421DB91}"/>
                </a:ext>
              </a:extLst>
            </p:cNvPr>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6284;p9">
              <a:extLst>
                <a:ext uri="{FF2B5EF4-FFF2-40B4-BE49-F238E27FC236}">
                  <a16:creationId xmlns:a16="http://schemas.microsoft.com/office/drawing/2014/main" id="{9FB729F2-7A75-78F0-C66D-AB7C50FFB533}"/>
                </a:ext>
              </a:extLst>
            </p:cNvPr>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6285;p9">
              <a:extLst>
                <a:ext uri="{FF2B5EF4-FFF2-40B4-BE49-F238E27FC236}">
                  <a16:creationId xmlns:a16="http://schemas.microsoft.com/office/drawing/2014/main" id="{8697D782-C9BA-9ED9-9033-CA88BE717AE9}"/>
                </a:ext>
              </a:extLst>
            </p:cNvPr>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6286;p9">
              <a:extLst>
                <a:ext uri="{FF2B5EF4-FFF2-40B4-BE49-F238E27FC236}">
                  <a16:creationId xmlns:a16="http://schemas.microsoft.com/office/drawing/2014/main" id="{A48D2721-9739-30D3-04FE-FE5974C4B834}"/>
                </a:ext>
              </a:extLst>
            </p:cNvPr>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6287;p9">
              <a:extLst>
                <a:ext uri="{FF2B5EF4-FFF2-40B4-BE49-F238E27FC236}">
                  <a16:creationId xmlns:a16="http://schemas.microsoft.com/office/drawing/2014/main" id="{7A396CA7-5E94-96BC-FE33-761C6653B250}"/>
                </a:ext>
              </a:extLst>
            </p:cNvPr>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6288;p9">
              <a:extLst>
                <a:ext uri="{FF2B5EF4-FFF2-40B4-BE49-F238E27FC236}">
                  <a16:creationId xmlns:a16="http://schemas.microsoft.com/office/drawing/2014/main" id="{DB8D95F2-F4A0-DDA0-1570-AB6E3A83602E}"/>
                </a:ext>
              </a:extLst>
            </p:cNvPr>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6289;p9">
              <a:extLst>
                <a:ext uri="{FF2B5EF4-FFF2-40B4-BE49-F238E27FC236}">
                  <a16:creationId xmlns:a16="http://schemas.microsoft.com/office/drawing/2014/main" id="{F2F52B70-9A93-643B-786E-B7342BF73FCB}"/>
                </a:ext>
              </a:extLst>
            </p:cNvPr>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6290;p9">
              <a:extLst>
                <a:ext uri="{FF2B5EF4-FFF2-40B4-BE49-F238E27FC236}">
                  <a16:creationId xmlns:a16="http://schemas.microsoft.com/office/drawing/2014/main" id="{CC12804F-7786-4A80-DD39-EC25FAB3B017}"/>
                </a:ext>
              </a:extLst>
            </p:cNvPr>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6291;p9">
              <a:extLst>
                <a:ext uri="{FF2B5EF4-FFF2-40B4-BE49-F238E27FC236}">
                  <a16:creationId xmlns:a16="http://schemas.microsoft.com/office/drawing/2014/main" id="{EC24947B-8AC5-C9C2-F9F2-B4D2DDE5DE28}"/>
                </a:ext>
              </a:extLst>
            </p:cNvPr>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6292;p9">
              <a:extLst>
                <a:ext uri="{FF2B5EF4-FFF2-40B4-BE49-F238E27FC236}">
                  <a16:creationId xmlns:a16="http://schemas.microsoft.com/office/drawing/2014/main" id="{F0A72621-3AAB-FD07-24AC-B3EE4DAAA924}"/>
                </a:ext>
              </a:extLst>
            </p:cNvPr>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6293;p9">
              <a:extLst>
                <a:ext uri="{FF2B5EF4-FFF2-40B4-BE49-F238E27FC236}">
                  <a16:creationId xmlns:a16="http://schemas.microsoft.com/office/drawing/2014/main" id="{75927DC2-1754-C241-2A51-0605F671A346}"/>
                </a:ext>
              </a:extLst>
            </p:cNvPr>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6294;p9">
              <a:extLst>
                <a:ext uri="{FF2B5EF4-FFF2-40B4-BE49-F238E27FC236}">
                  <a16:creationId xmlns:a16="http://schemas.microsoft.com/office/drawing/2014/main" id="{EAF30F87-F6A9-8FA8-7746-5877ED1DDF57}"/>
                </a:ext>
              </a:extLst>
            </p:cNvPr>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6295;p9">
              <a:extLst>
                <a:ext uri="{FF2B5EF4-FFF2-40B4-BE49-F238E27FC236}">
                  <a16:creationId xmlns:a16="http://schemas.microsoft.com/office/drawing/2014/main" id="{C52C4EA9-751E-2A1A-46D0-C4F9B209E97D}"/>
                </a:ext>
              </a:extLst>
            </p:cNvPr>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6296;p9">
              <a:extLst>
                <a:ext uri="{FF2B5EF4-FFF2-40B4-BE49-F238E27FC236}">
                  <a16:creationId xmlns:a16="http://schemas.microsoft.com/office/drawing/2014/main" id="{D748235B-2AC1-D27D-4D03-31857674A4F0}"/>
                </a:ext>
              </a:extLst>
            </p:cNvPr>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6297;p9">
              <a:extLst>
                <a:ext uri="{FF2B5EF4-FFF2-40B4-BE49-F238E27FC236}">
                  <a16:creationId xmlns:a16="http://schemas.microsoft.com/office/drawing/2014/main" id="{39CFF342-97B4-36E7-284A-E0C864B2FC4E}"/>
                </a:ext>
              </a:extLst>
            </p:cNvPr>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6298;p9">
              <a:extLst>
                <a:ext uri="{FF2B5EF4-FFF2-40B4-BE49-F238E27FC236}">
                  <a16:creationId xmlns:a16="http://schemas.microsoft.com/office/drawing/2014/main" id="{DEE26633-A560-ED04-4C23-227BFB6EF60C}"/>
                </a:ext>
              </a:extLst>
            </p:cNvPr>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6299;p9">
              <a:extLst>
                <a:ext uri="{FF2B5EF4-FFF2-40B4-BE49-F238E27FC236}">
                  <a16:creationId xmlns:a16="http://schemas.microsoft.com/office/drawing/2014/main" id="{DCD2F076-D002-A8C4-1624-6EDA31F70A0D}"/>
                </a:ext>
              </a:extLst>
            </p:cNvPr>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6300;p9">
              <a:extLst>
                <a:ext uri="{FF2B5EF4-FFF2-40B4-BE49-F238E27FC236}">
                  <a16:creationId xmlns:a16="http://schemas.microsoft.com/office/drawing/2014/main" id="{277F6D73-ED15-ECCD-A82D-1A77CE010DEE}"/>
                </a:ext>
              </a:extLst>
            </p:cNvPr>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6301;p9">
              <a:extLst>
                <a:ext uri="{FF2B5EF4-FFF2-40B4-BE49-F238E27FC236}">
                  <a16:creationId xmlns:a16="http://schemas.microsoft.com/office/drawing/2014/main" id="{5EF32D31-AC95-4A0B-70D5-C90E1A77F663}"/>
                </a:ext>
              </a:extLst>
            </p:cNvPr>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6302;p9">
              <a:extLst>
                <a:ext uri="{FF2B5EF4-FFF2-40B4-BE49-F238E27FC236}">
                  <a16:creationId xmlns:a16="http://schemas.microsoft.com/office/drawing/2014/main" id="{BB099F6E-A253-29ED-57AC-D9B3DA89FA72}"/>
                </a:ext>
              </a:extLst>
            </p:cNvPr>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6303;p9">
              <a:extLst>
                <a:ext uri="{FF2B5EF4-FFF2-40B4-BE49-F238E27FC236}">
                  <a16:creationId xmlns:a16="http://schemas.microsoft.com/office/drawing/2014/main" id="{7404D3A0-0760-2724-669B-910BE440B4FA}"/>
                </a:ext>
              </a:extLst>
            </p:cNvPr>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6304;p9">
              <a:extLst>
                <a:ext uri="{FF2B5EF4-FFF2-40B4-BE49-F238E27FC236}">
                  <a16:creationId xmlns:a16="http://schemas.microsoft.com/office/drawing/2014/main" id="{B5114B07-71DC-138D-1E95-ECD455FAD54B}"/>
                </a:ext>
              </a:extLst>
            </p:cNvPr>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6305;p9">
              <a:extLst>
                <a:ext uri="{FF2B5EF4-FFF2-40B4-BE49-F238E27FC236}">
                  <a16:creationId xmlns:a16="http://schemas.microsoft.com/office/drawing/2014/main" id="{AB377C69-B908-62BE-69CB-B6033B4B57A6}"/>
                </a:ext>
              </a:extLst>
            </p:cNvPr>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6306;p9">
              <a:extLst>
                <a:ext uri="{FF2B5EF4-FFF2-40B4-BE49-F238E27FC236}">
                  <a16:creationId xmlns:a16="http://schemas.microsoft.com/office/drawing/2014/main" id="{019DB02E-3A09-EC8D-4D54-3B27CCD1128D}"/>
                </a:ext>
              </a:extLst>
            </p:cNvPr>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6307;p9">
              <a:extLst>
                <a:ext uri="{FF2B5EF4-FFF2-40B4-BE49-F238E27FC236}">
                  <a16:creationId xmlns:a16="http://schemas.microsoft.com/office/drawing/2014/main" id="{8E636096-BAA5-342F-4ABD-549B13D98D0C}"/>
                </a:ext>
              </a:extLst>
            </p:cNvPr>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6308;p9">
              <a:extLst>
                <a:ext uri="{FF2B5EF4-FFF2-40B4-BE49-F238E27FC236}">
                  <a16:creationId xmlns:a16="http://schemas.microsoft.com/office/drawing/2014/main" id="{CC8CE59B-9927-415A-61D3-BDF4CC060F1F}"/>
                </a:ext>
              </a:extLst>
            </p:cNvPr>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6309;p9">
              <a:extLst>
                <a:ext uri="{FF2B5EF4-FFF2-40B4-BE49-F238E27FC236}">
                  <a16:creationId xmlns:a16="http://schemas.microsoft.com/office/drawing/2014/main" id="{2C649B04-B8CF-863E-FCCA-6423A7BCD294}"/>
                </a:ext>
              </a:extLst>
            </p:cNvPr>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6310;p9">
              <a:extLst>
                <a:ext uri="{FF2B5EF4-FFF2-40B4-BE49-F238E27FC236}">
                  <a16:creationId xmlns:a16="http://schemas.microsoft.com/office/drawing/2014/main" id="{06F3328E-AD5D-18BF-D880-0026A631E77C}"/>
                </a:ext>
              </a:extLst>
            </p:cNvPr>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6311;p9">
              <a:extLst>
                <a:ext uri="{FF2B5EF4-FFF2-40B4-BE49-F238E27FC236}">
                  <a16:creationId xmlns:a16="http://schemas.microsoft.com/office/drawing/2014/main" id="{EC9ACC1C-8017-0185-039E-D7C169884893}"/>
                </a:ext>
              </a:extLst>
            </p:cNvPr>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6312;p9">
              <a:extLst>
                <a:ext uri="{FF2B5EF4-FFF2-40B4-BE49-F238E27FC236}">
                  <a16:creationId xmlns:a16="http://schemas.microsoft.com/office/drawing/2014/main" id="{3B8BCCB6-62ED-5C42-9523-A997E6256CB1}"/>
                </a:ext>
              </a:extLst>
            </p:cNvPr>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6313;p9">
              <a:extLst>
                <a:ext uri="{FF2B5EF4-FFF2-40B4-BE49-F238E27FC236}">
                  <a16:creationId xmlns:a16="http://schemas.microsoft.com/office/drawing/2014/main" id="{0C5706B1-DC76-1B8B-4A3A-E0643C8B446F}"/>
                </a:ext>
              </a:extLst>
            </p:cNvPr>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6314;p9">
              <a:extLst>
                <a:ext uri="{FF2B5EF4-FFF2-40B4-BE49-F238E27FC236}">
                  <a16:creationId xmlns:a16="http://schemas.microsoft.com/office/drawing/2014/main" id="{94E27DA6-7ACD-52FB-84F0-B7EF327E7EE7}"/>
                </a:ext>
              </a:extLst>
            </p:cNvPr>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6315;p9">
              <a:extLst>
                <a:ext uri="{FF2B5EF4-FFF2-40B4-BE49-F238E27FC236}">
                  <a16:creationId xmlns:a16="http://schemas.microsoft.com/office/drawing/2014/main" id="{D71BBE9C-053A-54E3-EA3A-BEBC0558A952}"/>
                </a:ext>
              </a:extLst>
            </p:cNvPr>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6316;p9">
              <a:extLst>
                <a:ext uri="{FF2B5EF4-FFF2-40B4-BE49-F238E27FC236}">
                  <a16:creationId xmlns:a16="http://schemas.microsoft.com/office/drawing/2014/main" id="{F707F3F3-3DB2-3F33-CC96-761D24C7F342}"/>
                </a:ext>
              </a:extLst>
            </p:cNvPr>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6317;p9">
              <a:extLst>
                <a:ext uri="{FF2B5EF4-FFF2-40B4-BE49-F238E27FC236}">
                  <a16:creationId xmlns:a16="http://schemas.microsoft.com/office/drawing/2014/main" id="{A8338D8D-CD2F-FA5F-B5CB-38B78FDB8A58}"/>
                </a:ext>
              </a:extLst>
            </p:cNvPr>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6318;p9">
              <a:extLst>
                <a:ext uri="{FF2B5EF4-FFF2-40B4-BE49-F238E27FC236}">
                  <a16:creationId xmlns:a16="http://schemas.microsoft.com/office/drawing/2014/main" id="{ED2D636A-6F77-706B-7819-AEE2E9D1D54A}"/>
                </a:ext>
              </a:extLst>
            </p:cNvPr>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6319;p9">
              <a:extLst>
                <a:ext uri="{FF2B5EF4-FFF2-40B4-BE49-F238E27FC236}">
                  <a16:creationId xmlns:a16="http://schemas.microsoft.com/office/drawing/2014/main" id="{47A9A2F4-E79D-6F42-8DDB-173642036C3C}"/>
                </a:ext>
              </a:extLst>
            </p:cNvPr>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6320;p9">
              <a:extLst>
                <a:ext uri="{FF2B5EF4-FFF2-40B4-BE49-F238E27FC236}">
                  <a16:creationId xmlns:a16="http://schemas.microsoft.com/office/drawing/2014/main" id="{869522AE-D2DB-5EB6-71E2-0BD993522BCE}"/>
                </a:ext>
              </a:extLst>
            </p:cNvPr>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6321;p9">
              <a:extLst>
                <a:ext uri="{FF2B5EF4-FFF2-40B4-BE49-F238E27FC236}">
                  <a16:creationId xmlns:a16="http://schemas.microsoft.com/office/drawing/2014/main" id="{C113B32A-10D6-DB7B-6100-1052BB2F6706}"/>
                </a:ext>
              </a:extLst>
            </p:cNvPr>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6322;p9">
              <a:extLst>
                <a:ext uri="{FF2B5EF4-FFF2-40B4-BE49-F238E27FC236}">
                  <a16:creationId xmlns:a16="http://schemas.microsoft.com/office/drawing/2014/main" id="{4D4784F5-1474-D0C5-A3B5-4480418172BC}"/>
                </a:ext>
              </a:extLst>
            </p:cNvPr>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6323;p9">
              <a:extLst>
                <a:ext uri="{FF2B5EF4-FFF2-40B4-BE49-F238E27FC236}">
                  <a16:creationId xmlns:a16="http://schemas.microsoft.com/office/drawing/2014/main" id="{669879BE-90FA-EE31-3B0B-279413F63EA6}"/>
                </a:ext>
              </a:extLst>
            </p:cNvPr>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6324;p9">
              <a:extLst>
                <a:ext uri="{FF2B5EF4-FFF2-40B4-BE49-F238E27FC236}">
                  <a16:creationId xmlns:a16="http://schemas.microsoft.com/office/drawing/2014/main" id="{C59870BB-A815-83F1-97D5-2B639A34DDC7}"/>
                </a:ext>
              </a:extLst>
            </p:cNvPr>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6325;p9">
              <a:extLst>
                <a:ext uri="{FF2B5EF4-FFF2-40B4-BE49-F238E27FC236}">
                  <a16:creationId xmlns:a16="http://schemas.microsoft.com/office/drawing/2014/main" id="{BCE4058A-5739-95E7-B598-9871D94D2812}"/>
                </a:ext>
              </a:extLst>
            </p:cNvPr>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6326;p9">
              <a:extLst>
                <a:ext uri="{FF2B5EF4-FFF2-40B4-BE49-F238E27FC236}">
                  <a16:creationId xmlns:a16="http://schemas.microsoft.com/office/drawing/2014/main" id="{8EC3C69A-283C-3CF1-915B-45033C811973}"/>
                </a:ext>
              </a:extLst>
            </p:cNvPr>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6327;p9">
              <a:extLst>
                <a:ext uri="{FF2B5EF4-FFF2-40B4-BE49-F238E27FC236}">
                  <a16:creationId xmlns:a16="http://schemas.microsoft.com/office/drawing/2014/main" id="{AE15E341-E911-C14F-5F57-E8C146C583BC}"/>
                </a:ext>
              </a:extLst>
            </p:cNvPr>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6328;p9">
              <a:extLst>
                <a:ext uri="{FF2B5EF4-FFF2-40B4-BE49-F238E27FC236}">
                  <a16:creationId xmlns:a16="http://schemas.microsoft.com/office/drawing/2014/main" id="{C21C0402-BF82-D8B6-3107-3939DACD0BAE}"/>
                </a:ext>
              </a:extLst>
            </p:cNvPr>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6329;p9">
              <a:extLst>
                <a:ext uri="{FF2B5EF4-FFF2-40B4-BE49-F238E27FC236}">
                  <a16:creationId xmlns:a16="http://schemas.microsoft.com/office/drawing/2014/main" id="{8B5F7517-2C1B-3DBF-83B1-68CCC05DD1A9}"/>
                </a:ext>
              </a:extLst>
            </p:cNvPr>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6330;p9">
              <a:extLst>
                <a:ext uri="{FF2B5EF4-FFF2-40B4-BE49-F238E27FC236}">
                  <a16:creationId xmlns:a16="http://schemas.microsoft.com/office/drawing/2014/main" id="{A8035208-D9C7-5F2D-2672-EBDD72B0E0CB}"/>
                </a:ext>
              </a:extLst>
            </p:cNvPr>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6331;p9">
              <a:extLst>
                <a:ext uri="{FF2B5EF4-FFF2-40B4-BE49-F238E27FC236}">
                  <a16:creationId xmlns:a16="http://schemas.microsoft.com/office/drawing/2014/main" id="{FDE05E27-6567-E75A-B8E0-145214E95C45}"/>
                </a:ext>
              </a:extLst>
            </p:cNvPr>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6332;p9">
              <a:extLst>
                <a:ext uri="{FF2B5EF4-FFF2-40B4-BE49-F238E27FC236}">
                  <a16:creationId xmlns:a16="http://schemas.microsoft.com/office/drawing/2014/main" id="{B486296F-126D-F5C1-D593-E53F0B2BF1B3}"/>
                </a:ext>
              </a:extLst>
            </p:cNvPr>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6333;p9">
              <a:extLst>
                <a:ext uri="{FF2B5EF4-FFF2-40B4-BE49-F238E27FC236}">
                  <a16:creationId xmlns:a16="http://schemas.microsoft.com/office/drawing/2014/main" id="{055CAC32-8EE1-C45B-B91C-F1E1A4CFC841}"/>
                </a:ext>
              </a:extLst>
            </p:cNvPr>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6334;p9">
              <a:extLst>
                <a:ext uri="{FF2B5EF4-FFF2-40B4-BE49-F238E27FC236}">
                  <a16:creationId xmlns:a16="http://schemas.microsoft.com/office/drawing/2014/main" id="{5B1CD6ED-C63E-D4DE-AE74-4B1CF82CF79F}"/>
                </a:ext>
              </a:extLst>
            </p:cNvPr>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6335;p9">
              <a:extLst>
                <a:ext uri="{FF2B5EF4-FFF2-40B4-BE49-F238E27FC236}">
                  <a16:creationId xmlns:a16="http://schemas.microsoft.com/office/drawing/2014/main" id="{78B3AD8B-5D15-0BE1-D283-4B623E7062EA}"/>
                </a:ext>
              </a:extLst>
            </p:cNvPr>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6336;p9">
              <a:extLst>
                <a:ext uri="{FF2B5EF4-FFF2-40B4-BE49-F238E27FC236}">
                  <a16:creationId xmlns:a16="http://schemas.microsoft.com/office/drawing/2014/main" id="{4B1A6D83-AC40-CBFE-C871-798D05A66C83}"/>
                </a:ext>
              </a:extLst>
            </p:cNvPr>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6337;p9">
              <a:extLst>
                <a:ext uri="{FF2B5EF4-FFF2-40B4-BE49-F238E27FC236}">
                  <a16:creationId xmlns:a16="http://schemas.microsoft.com/office/drawing/2014/main" id="{175083ED-B5A3-1A38-EB33-2F4BD85D73F4}"/>
                </a:ext>
              </a:extLst>
            </p:cNvPr>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6338;p9">
              <a:extLst>
                <a:ext uri="{FF2B5EF4-FFF2-40B4-BE49-F238E27FC236}">
                  <a16:creationId xmlns:a16="http://schemas.microsoft.com/office/drawing/2014/main" id="{5EB1263E-9BF8-C2BD-65C0-6417E2F3553B}"/>
                </a:ext>
              </a:extLst>
            </p:cNvPr>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6339;p9">
              <a:extLst>
                <a:ext uri="{FF2B5EF4-FFF2-40B4-BE49-F238E27FC236}">
                  <a16:creationId xmlns:a16="http://schemas.microsoft.com/office/drawing/2014/main" id="{205AE2C1-3C23-C07F-11BF-695CADD89C00}"/>
                </a:ext>
              </a:extLst>
            </p:cNvPr>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6340;p9">
              <a:extLst>
                <a:ext uri="{FF2B5EF4-FFF2-40B4-BE49-F238E27FC236}">
                  <a16:creationId xmlns:a16="http://schemas.microsoft.com/office/drawing/2014/main" id="{22554AFC-90EC-E82B-15C5-E771D153E0AA}"/>
                </a:ext>
              </a:extLst>
            </p:cNvPr>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6341;p9">
              <a:extLst>
                <a:ext uri="{FF2B5EF4-FFF2-40B4-BE49-F238E27FC236}">
                  <a16:creationId xmlns:a16="http://schemas.microsoft.com/office/drawing/2014/main" id="{167A697B-C3B1-08AC-A2A9-CABC1780EBA1}"/>
                </a:ext>
              </a:extLst>
            </p:cNvPr>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6342;p9">
              <a:extLst>
                <a:ext uri="{FF2B5EF4-FFF2-40B4-BE49-F238E27FC236}">
                  <a16:creationId xmlns:a16="http://schemas.microsoft.com/office/drawing/2014/main" id="{876625C3-D591-7A44-1FA1-911C5A0F8A8E}"/>
                </a:ext>
              </a:extLst>
            </p:cNvPr>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6343;p9">
              <a:extLst>
                <a:ext uri="{FF2B5EF4-FFF2-40B4-BE49-F238E27FC236}">
                  <a16:creationId xmlns:a16="http://schemas.microsoft.com/office/drawing/2014/main" id="{83F1A6F0-50EF-C40F-10AC-ADD471690B47}"/>
                </a:ext>
              </a:extLst>
            </p:cNvPr>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6344;p9">
              <a:extLst>
                <a:ext uri="{FF2B5EF4-FFF2-40B4-BE49-F238E27FC236}">
                  <a16:creationId xmlns:a16="http://schemas.microsoft.com/office/drawing/2014/main" id="{9028BFEA-2C60-F7D7-B911-3828AD39A128}"/>
                </a:ext>
              </a:extLst>
            </p:cNvPr>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6345;p9">
              <a:extLst>
                <a:ext uri="{FF2B5EF4-FFF2-40B4-BE49-F238E27FC236}">
                  <a16:creationId xmlns:a16="http://schemas.microsoft.com/office/drawing/2014/main" id="{243450C9-AB0C-C4A3-375F-B0660F38AC1D}"/>
                </a:ext>
              </a:extLst>
            </p:cNvPr>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6346;p9">
              <a:extLst>
                <a:ext uri="{FF2B5EF4-FFF2-40B4-BE49-F238E27FC236}">
                  <a16:creationId xmlns:a16="http://schemas.microsoft.com/office/drawing/2014/main" id="{BA73B3A8-170A-BDB3-7C75-8FBFCE9C1E08}"/>
                </a:ext>
              </a:extLst>
            </p:cNvPr>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6347;p9">
              <a:extLst>
                <a:ext uri="{FF2B5EF4-FFF2-40B4-BE49-F238E27FC236}">
                  <a16:creationId xmlns:a16="http://schemas.microsoft.com/office/drawing/2014/main" id="{106D975F-F4B2-D5AB-B7DC-5C706655A51A}"/>
                </a:ext>
              </a:extLst>
            </p:cNvPr>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6348;p9">
              <a:extLst>
                <a:ext uri="{FF2B5EF4-FFF2-40B4-BE49-F238E27FC236}">
                  <a16:creationId xmlns:a16="http://schemas.microsoft.com/office/drawing/2014/main" id="{F0CD3560-C3FB-46B5-A6B0-361DC8ED95AC}"/>
                </a:ext>
              </a:extLst>
            </p:cNvPr>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6349;p9">
              <a:extLst>
                <a:ext uri="{FF2B5EF4-FFF2-40B4-BE49-F238E27FC236}">
                  <a16:creationId xmlns:a16="http://schemas.microsoft.com/office/drawing/2014/main" id="{5485AD50-B0D7-3B1D-C3C7-AA52279C8C75}"/>
                </a:ext>
              </a:extLst>
            </p:cNvPr>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6350;p9">
              <a:extLst>
                <a:ext uri="{FF2B5EF4-FFF2-40B4-BE49-F238E27FC236}">
                  <a16:creationId xmlns:a16="http://schemas.microsoft.com/office/drawing/2014/main" id="{69105C34-D390-E439-5E2D-8B032FA1E19D}"/>
                </a:ext>
              </a:extLst>
            </p:cNvPr>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6351;p9">
              <a:extLst>
                <a:ext uri="{FF2B5EF4-FFF2-40B4-BE49-F238E27FC236}">
                  <a16:creationId xmlns:a16="http://schemas.microsoft.com/office/drawing/2014/main" id="{F55EF926-4E65-D049-0094-CBF25F20647F}"/>
                </a:ext>
              </a:extLst>
            </p:cNvPr>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6352;p9">
              <a:extLst>
                <a:ext uri="{FF2B5EF4-FFF2-40B4-BE49-F238E27FC236}">
                  <a16:creationId xmlns:a16="http://schemas.microsoft.com/office/drawing/2014/main" id="{5CC4E39E-4066-8DFC-0DF2-D75C0D8EA6BF}"/>
                </a:ext>
              </a:extLst>
            </p:cNvPr>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6353;p9">
              <a:extLst>
                <a:ext uri="{FF2B5EF4-FFF2-40B4-BE49-F238E27FC236}">
                  <a16:creationId xmlns:a16="http://schemas.microsoft.com/office/drawing/2014/main" id="{4C8F1C7E-B913-94EA-69CD-5A00DA6C12BE}"/>
                </a:ext>
              </a:extLst>
            </p:cNvPr>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6354;p9">
              <a:extLst>
                <a:ext uri="{FF2B5EF4-FFF2-40B4-BE49-F238E27FC236}">
                  <a16:creationId xmlns:a16="http://schemas.microsoft.com/office/drawing/2014/main" id="{213B2698-E6BB-1A61-15E5-2CA1B9C217D8}"/>
                </a:ext>
              </a:extLst>
            </p:cNvPr>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6355;p9">
              <a:extLst>
                <a:ext uri="{FF2B5EF4-FFF2-40B4-BE49-F238E27FC236}">
                  <a16:creationId xmlns:a16="http://schemas.microsoft.com/office/drawing/2014/main" id="{1D8646BC-C57C-F91A-95C1-1001E68E5BD7}"/>
                </a:ext>
              </a:extLst>
            </p:cNvPr>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6356;p9">
              <a:extLst>
                <a:ext uri="{FF2B5EF4-FFF2-40B4-BE49-F238E27FC236}">
                  <a16:creationId xmlns:a16="http://schemas.microsoft.com/office/drawing/2014/main" id="{842B8DE2-A57D-5BA7-2DF2-091A37923907}"/>
                </a:ext>
              </a:extLst>
            </p:cNvPr>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6357;p9">
              <a:extLst>
                <a:ext uri="{FF2B5EF4-FFF2-40B4-BE49-F238E27FC236}">
                  <a16:creationId xmlns:a16="http://schemas.microsoft.com/office/drawing/2014/main" id="{339D3C2C-4904-6316-4DB3-1CD66CA070D3}"/>
                </a:ext>
              </a:extLst>
            </p:cNvPr>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6358;p9">
              <a:extLst>
                <a:ext uri="{FF2B5EF4-FFF2-40B4-BE49-F238E27FC236}">
                  <a16:creationId xmlns:a16="http://schemas.microsoft.com/office/drawing/2014/main" id="{9F3B43B5-7EF1-3BCB-A81D-4CE2B6FF289D}"/>
                </a:ext>
              </a:extLst>
            </p:cNvPr>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6359;p9">
              <a:extLst>
                <a:ext uri="{FF2B5EF4-FFF2-40B4-BE49-F238E27FC236}">
                  <a16:creationId xmlns:a16="http://schemas.microsoft.com/office/drawing/2014/main" id="{5CCB5ACB-1DFE-111C-2D57-1883724081A2}"/>
                </a:ext>
              </a:extLst>
            </p:cNvPr>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6360;p9">
              <a:extLst>
                <a:ext uri="{FF2B5EF4-FFF2-40B4-BE49-F238E27FC236}">
                  <a16:creationId xmlns:a16="http://schemas.microsoft.com/office/drawing/2014/main" id="{40B42361-5476-827A-EDC9-2B6E112A1D75}"/>
                </a:ext>
              </a:extLst>
            </p:cNvPr>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6361;p9">
              <a:extLst>
                <a:ext uri="{FF2B5EF4-FFF2-40B4-BE49-F238E27FC236}">
                  <a16:creationId xmlns:a16="http://schemas.microsoft.com/office/drawing/2014/main" id="{1CC76A06-01A4-FDC6-3E4C-0693D63CF7A0}"/>
                </a:ext>
              </a:extLst>
            </p:cNvPr>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6362;p9">
              <a:extLst>
                <a:ext uri="{FF2B5EF4-FFF2-40B4-BE49-F238E27FC236}">
                  <a16:creationId xmlns:a16="http://schemas.microsoft.com/office/drawing/2014/main" id="{94936907-366B-9D2A-B39D-52AB946FD177}"/>
                </a:ext>
              </a:extLst>
            </p:cNvPr>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6363;p9">
              <a:extLst>
                <a:ext uri="{FF2B5EF4-FFF2-40B4-BE49-F238E27FC236}">
                  <a16:creationId xmlns:a16="http://schemas.microsoft.com/office/drawing/2014/main" id="{70A6A32A-08F6-7BB8-2ADF-C95BC6F18D82}"/>
                </a:ext>
              </a:extLst>
            </p:cNvPr>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6364;p9">
              <a:extLst>
                <a:ext uri="{FF2B5EF4-FFF2-40B4-BE49-F238E27FC236}">
                  <a16:creationId xmlns:a16="http://schemas.microsoft.com/office/drawing/2014/main" id="{3EF66E6B-0A79-09AF-B68C-9AC49FA73B2D}"/>
                </a:ext>
              </a:extLst>
            </p:cNvPr>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6365;p9">
              <a:extLst>
                <a:ext uri="{FF2B5EF4-FFF2-40B4-BE49-F238E27FC236}">
                  <a16:creationId xmlns:a16="http://schemas.microsoft.com/office/drawing/2014/main" id="{C49A106C-F9FB-9446-9733-CCC7D59355D3}"/>
                </a:ext>
              </a:extLst>
            </p:cNvPr>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6366;p9">
              <a:extLst>
                <a:ext uri="{FF2B5EF4-FFF2-40B4-BE49-F238E27FC236}">
                  <a16:creationId xmlns:a16="http://schemas.microsoft.com/office/drawing/2014/main" id="{26E860DA-14C9-D6E3-1558-E70636CBB328}"/>
                </a:ext>
              </a:extLst>
            </p:cNvPr>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6367;p9">
              <a:extLst>
                <a:ext uri="{FF2B5EF4-FFF2-40B4-BE49-F238E27FC236}">
                  <a16:creationId xmlns:a16="http://schemas.microsoft.com/office/drawing/2014/main" id="{39336D1D-E02B-8E0D-16FB-3A26DF4ECEE9}"/>
                </a:ext>
              </a:extLst>
            </p:cNvPr>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6368;p9">
              <a:extLst>
                <a:ext uri="{FF2B5EF4-FFF2-40B4-BE49-F238E27FC236}">
                  <a16:creationId xmlns:a16="http://schemas.microsoft.com/office/drawing/2014/main" id="{1FC95C25-E5EB-C453-6A45-76564D206F1F}"/>
                </a:ext>
              </a:extLst>
            </p:cNvPr>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6369;p9">
              <a:extLst>
                <a:ext uri="{FF2B5EF4-FFF2-40B4-BE49-F238E27FC236}">
                  <a16:creationId xmlns:a16="http://schemas.microsoft.com/office/drawing/2014/main" id="{8C3AEBF9-4FE4-3558-D754-63A5E395DB18}"/>
                </a:ext>
              </a:extLst>
            </p:cNvPr>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6370;p9">
              <a:extLst>
                <a:ext uri="{FF2B5EF4-FFF2-40B4-BE49-F238E27FC236}">
                  <a16:creationId xmlns:a16="http://schemas.microsoft.com/office/drawing/2014/main" id="{ACE31B55-B3E5-B8B9-2D25-B86FE5375A09}"/>
                </a:ext>
              </a:extLst>
            </p:cNvPr>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6371;p9">
              <a:extLst>
                <a:ext uri="{FF2B5EF4-FFF2-40B4-BE49-F238E27FC236}">
                  <a16:creationId xmlns:a16="http://schemas.microsoft.com/office/drawing/2014/main" id="{92F96105-2379-09D3-8E92-E33D533793D1}"/>
                </a:ext>
              </a:extLst>
            </p:cNvPr>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6372;p9">
              <a:extLst>
                <a:ext uri="{FF2B5EF4-FFF2-40B4-BE49-F238E27FC236}">
                  <a16:creationId xmlns:a16="http://schemas.microsoft.com/office/drawing/2014/main" id="{7E15AACB-0695-46AF-9ED5-ACEC8FD98513}"/>
                </a:ext>
              </a:extLst>
            </p:cNvPr>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6373;p9">
              <a:extLst>
                <a:ext uri="{FF2B5EF4-FFF2-40B4-BE49-F238E27FC236}">
                  <a16:creationId xmlns:a16="http://schemas.microsoft.com/office/drawing/2014/main" id="{249D608E-2732-E2F8-D0C6-89332F4C204E}"/>
                </a:ext>
              </a:extLst>
            </p:cNvPr>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6374;p9">
              <a:extLst>
                <a:ext uri="{FF2B5EF4-FFF2-40B4-BE49-F238E27FC236}">
                  <a16:creationId xmlns:a16="http://schemas.microsoft.com/office/drawing/2014/main" id="{2A23EDF9-115B-C4A1-C912-9DEAD0CBB633}"/>
                </a:ext>
              </a:extLst>
            </p:cNvPr>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6375;p9">
              <a:extLst>
                <a:ext uri="{FF2B5EF4-FFF2-40B4-BE49-F238E27FC236}">
                  <a16:creationId xmlns:a16="http://schemas.microsoft.com/office/drawing/2014/main" id="{130E4DD7-9725-E667-B02A-D1165E2054DA}"/>
                </a:ext>
              </a:extLst>
            </p:cNvPr>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6376;p9">
              <a:extLst>
                <a:ext uri="{FF2B5EF4-FFF2-40B4-BE49-F238E27FC236}">
                  <a16:creationId xmlns:a16="http://schemas.microsoft.com/office/drawing/2014/main" id="{CEA0DA53-72FF-FB4D-35D2-D10CF19D39AA}"/>
                </a:ext>
              </a:extLst>
            </p:cNvPr>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6377;p9">
              <a:extLst>
                <a:ext uri="{FF2B5EF4-FFF2-40B4-BE49-F238E27FC236}">
                  <a16:creationId xmlns:a16="http://schemas.microsoft.com/office/drawing/2014/main" id="{F8D6664C-181B-2C59-658D-CE97436F2DFD}"/>
                </a:ext>
              </a:extLst>
            </p:cNvPr>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6378;p9">
              <a:extLst>
                <a:ext uri="{FF2B5EF4-FFF2-40B4-BE49-F238E27FC236}">
                  <a16:creationId xmlns:a16="http://schemas.microsoft.com/office/drawing/2014/main" id="{8D159F3C-07FF-ECD9-AE6B-7BFFE8FF3C6A}"/>
                </a:ext>
              </a:extLst>
            </p:cNvPr>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6379;p9">
              <a:extLst>
                <a:ext uri="{FF2B5EF4-FFF2-40B4-BE49-F238E27FC236}">
                  <a16:creationId xmlns:a16="http://schemas.microsoft.com/office/drawing/2014/main" id="{F33E6F07-01F0-6F93-E79E-682FF6D4315A}"/>
                </a:ext>
              </a:extLst>
            </p:cNvPr>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6380;p9">
              <a:extLst>
                <a:ext uri="{FF2B5EF4-FFF2-40B4-BE49-F238E27FC236}">
                  <a16:creationId xmlns:a16="http://schemas.microsoft.com/office/drawing/2014/main" id="{A1337447-2953-FBE1-F106-F61E46C537A9}"/>
                </a:ext>
              </a:extLst>
            </p:cNvPr>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6381;p9">
              <a:extLst>
                <a:ext uri="{FF2B5EF4-FFF2-40B4-BE49-F238E27FC236}">
                  <a16:creationId xmlns:a16="http://schemas.microsoft.com/office/drawing/2014/main" id="{91B6F67F-9A74-2693-5C22-3A3D06E257A4}"/>
                </a:ext>
              </a:extLst>
            </p:cNvPr>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6382;p9">
              <a:extLst>
                <a:ext uri="{FF2B5EF4-FFF2-40B4-BE49-F238E27FC236}">
                  <a16:creationId xmlns:a16="http://schemas.microsoft.com/office/drawing/2014/main" id="{725ECFD9-5D09-945F-58B1-3F31DD9C2754}"/>
                </a:ext>
              </a:extLst>
            </p:cNvPr>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1412686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محتوى مع تسمية توضيحية">
    <p:spTree>
      <p:nvGrpSpPr>
        <p:cNvPr id="1" name=""/>
        <p:cNvGrpSpPr/>
        <p:nvPr/>
      </p:nvGrpSpPr>
      <p:grpSpPr>
        <a:xfrm>
          <a:off x="0" y="0"/>
          <a:ext cx="0" cy="0"/>
          <a:chOff x="0" y="0"/>
          <a:chExt cx="0" cy="0"/>
        </a:xfrm>
      </p:grpSpPr>
      <p:grpSp>
        <p:nvGrpSpPr>
          <p:cNvPr id="8" name="Google Shape;11;p2">
            <a:extLst>
              <a:ext uri="{FF2B5EF4-FFF2-40B4-BE49-F238E27FC236}">
                <a16:creationId xmlns:a16="http://schemas.microsoft.com/office/drawing/2014/main" id="{C64E956F-C25A-CA44-7164-7A549D769092}"/>
              </a:ext>
            </a:extLst>
          </p:cNvPr>
          <p:cNvGrpSpPr/>
          <p:nvPr userDrawn="1"/>
        </p:nvGrpSpPr>
        <p:grpSpPr>
          <a:xfrm>
            <a:off x="178274" y="177600"/>
            <a:ext cx="11797825" cy="6426400"/>
            <a:chOff x="178275" y="177600"/>
            <a:chExt cx="8787300" cy="4788300"/>
          </a:xfrm>
        </p:grpSpPr>
        <p:sp>
          <p:nvSpPr>
            <p:cNvPr id="9" name="Google Shape;12;p2">
              <a:extLst>
                <a:ext uri="{FF2B5EF4-FFF2-40B4-BE49-F238E27FC236}">
                  <a16:creationId xmlns:a16="http://schemas.microsoft.com/office/drawing/2014/main" id="{A13798B9-972D-9DAA-2841-7B2FC357DE7D}"/>
                </a:ext>
              </a:extLst>
            </p:cNvPr>
            <p:cNvSpPr/>
            <p:nvPr/>
          </p:nvSpPr>
          <p:spPr>
            <a:xfrm>
              <a:off x="178275" y="177600"/>
              <a:ext cx="8787300" cy="4788300"/>
            </a:xfrm>
            <a:prstGeom prst="round2DiagRect">
              <a:avLst>
                <a:gd name="adj1" fmla="val 9845"/>
                <a:gd name="adj2" fmla="val 0"/>
              </a:avLst>
            </a:prstGeom>
            <a:noFill/>
            <a:ln w="2857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p2">
              <a:extLst>
                <a:ext uri="{FF2B5EF4-FFF2-40B4-BE49-F238E27FC236}">
                  <a16:creationId xmlns:a16="http://schemas.microsoft.com/office/drawing/2014/main" id="{047F227E-4276-5266-D6C8-FDA6A3739850}"/>
                </a:ext>
              </a:extLst>
            </p:cNvPr>
            <p:cNvSpPr/>
            <p:nvPr/>
          </p:nvSpPr>
          <p:spPr>
            <a:xfrm>
              <a:off x="288825" y="294900"/>
              <a:ext cx="8566500" cy="4551600"/>
            </a:xfrm>
            <a:prstGeom prst="round2DiagRect">
              <a:avLst>
                <a:gd name="adj1" fmla="val 8839"/>
                <a:gd name="adj2" fmla="val 0"/>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6391;p11">
            <a:extLst>
              <a:ext uri="{FF2B5EF4-FFF2-40B4-BE49-F238E27FC236}">
                <a16:creationId xmlns:a16="http://schemas.microsoft.com/office/drawing/2014/main" id="{73F5939C-F411-0DA5-5900-B83499261909}"/>
              </a:ext>
            </a:extLst>
          </p:cNvPr>
          <p:cNvGrpSpPr/>
          <p:nvPr userDrawn="1"/>
        </p:nvGrpSpPr>
        <p:grpSpPr>
          <a:xfrm rot="10664432" flipH="1">
            <a:off x="1434033" y="717563"/>
            <a:ext cx="2416135" cy="477626"/>
            <a:chOff x="3508294" y="1816922"/>
            <a:chExt cx="659669" cy="130412"/>
          </a:xfrm>
        </p:grpSpPr>
        <p:sp>
          <p:nvSpPr>
            <p:cNvPr id="12" name="Google Shape;6392;p11">
              <a:extLst>
                <a:ext uri="{FF2B5EF4-FFF2-40B4-BE49-F238E27FC236}">
                  <a16:creationId xmlns:a16="http://schemas.microsoft.com/office/drawing/2014/main" id="{B57CC228-B4AA-E1A0-FD48-E0DA68CA5B67}"/>
                </a:ext>
              </a:extLst>
            </p:cNvPr>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6393;p11">
              <a:extLst>
                <a:ext uri="{FF2B5EF4-FFF2-40B4-BE49-F238E27FC236}">
                  <a16:creationId xmlns:a16="http://schemas.microsoft.com/office/drawing/2014/main" id="{A28359C2-DBE7-D0D0-A68A-99AFF2E250E1}"/>
                </a:ext>
              </a:extLst>
            </p:cNvPr>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6394;p11">
              <a:extLst>
                <a:ext uri="{FF2B5EF4-FFF2-40B4-BE49-F238E27FC236}">
                  <a16:creationId xmlns:a16="http://schemas.microsoft.com/office/drawing/2014/main" id="{88FEB5D0-3592-5BE4-0D28-7CA135855A22}"/>
                </a:ext>
              </a:extLst>
            </p:cNvPr>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6395;p11">
              <a:extLst>
                <a:ext uri="{FF2B5EF4-FFF2-40B4-BE49-F238E27FC236}">
                  <a16:creationId xmlns:a16="http://schemas.microsoft.com/office/drawing/2014/main" id="{8170F638-9EA6-AA36-B166-13E32A43A446}"/>
                </a:ext>
              </a:extLst>
            </p:cNvPr>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6396;p11">
              <a:extLst>
                <a:ext uri="{FF2B5EF4-FFF2-40B4-BE49-F238E27FC236}">
                  <a16:creationId xmlns:a16="http://schemas.microsoft.com/office/drawing/2014/main" id="{C1905298-608D-65D9-6C20-39562A89CB89}"/>
                </a:ext>
              </a:extLst>
            </p:cNvPr>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6397;p11">
              <a:extLst>
                <a:ext uri="{FF2B5EF4-FFF2-40B4-BE49-F238E27FC236}">
                  <a16:creationId xmlns:a16="http://schemas.microsoft.com/office/drawing/2014/main" id="{AED54624-B554-A491-C442-1C14FA59E5A5}"/>
                </a:ext>
              </a:extLst>
            </p:cNvPr>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6398;p11">
              <a:extLst>
                <a:ext uri="{FF2B5EF4-FFF2-40B4-BE49-F238E27FC236}">
                  <a16:creationId xmlns:a16="http://schemas.microsoft.com/office/drawing/2014/main" id="{2CD086D8-570A-0FF6-4ACE-B4EAA53053A5}"/>
                </a:ext>
              </a:extLst>
            </p:cNvPr>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6399;p11">
              <a:extLst>
                <a:ext uri="{FF2B5EF4-FFF2-40B4-BE49-F238E27FC236}">
                  <a16:creationId xmlns:a16="http://schemas.microsoft.com/office/drawing/2014/main" id="{D35B9017-D8BB-5287-1CB5-383298601EF2}"/>
                </a:ext>
              </a:extLst>
            </p:cNvPr>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6400;p11">
              <a:extLst>
                <a:ext uri="{FF2B5EF4-FFF2-40B4-BE49-F238E27FC236}">
                  <a16:creationId xmlns:a16="http://schemas.microsoft.com/office/drawing/2014/main" id="{D0D10805-B905-8FBF-1792-44404B0F4E0D}"/>
                </a:ext>
              </a:extLst>
            </p:cNvPr>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6401;p11">
              <a:extLst>
                <a:ext uri="{FF2B5EF4-FFF2-40B4-BE49-F238E27FC236}">
                  <a16:creationId xmlns:a16="http://schemas.microsoft.com/office/drawing/2014/main" id="{FF7309AD-1820-45B5-9741-D65F2D3CED2F}"/>
                </a:ext>
              </a:extLst>
            </p:cNvPr>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6402;p11">
              <a:extLst>
                <a:ext uri="{FF2B5EF4-FFF2-40B4-BE49-F238E27FC236}">
                  <a16:creationId xmlns:a16="http://schemas.microsoft.com/office/drawing/2014/main" id="{B5B3A9B3-3916-7903-1875-F38D8D256EC5}"/>
                </a:ext>
              </a:extLst>
            </p:cNvPr>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6403;p11">
              <a:extLst>
                <a:ext uri="{FF2B5EF4-FFF2-40B4-BE49-F238E27FC236}">
                  <a16:creationId xmlns:a16="http://schemas.microsoft.com/office/drawing/2014/main" id="{863F4164-E1FC-73FE-CDD7-EA57B59E9EE2}"/>
                </a:ext>
              </a:extLst>
            </p:cNvPr>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6404;p11">
              <a:extLst>
                <a:ext uri="{FF2B5EF4-FFF2-40B4-BE49-F238E27FC236}">
                  <a16:creationId xmlns:a16="http://schemas.microsoft.com/office/drawing/2014/main" id="{F0C10903-5AB9-D105-CA39-B60D82C80112}"/>
                </a:ext>
              </a:extLst>
            </p:cNvPr>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6405;p11">
              <a:extLst>
                <a:ext uri="{FF2B5EF4-FFF2-40B4-BE49-F238E27FC236}">
                  <a16:creationId xmlns:a16="http://schemas.microsoft.com/office/drawing/2014/main" id="{A6463C5C-B4C5-166F-2E11-89F1552EF4C1}"/>
                </a:ext>
              </a:extLst>
            </p:cNvPr>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6406;p11">
              <a:extLst>
                <a:ext uri="{FF2B5EF4-FFF2-40B4-BE49-F238E27FC236}">
                  <a16:creationId xmlns:a16="http://schemas.microsoft.com/office/drawing/2014/main" id="{829CF7F9-2C42-EFFC-1ED8-0AE90170CD4F}"/>
                </a:ext>
              </a:extLst>
            </p:cNvPr>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6407;p11">
              <a:extLst>
                <a:ext uri="{FF2B5EF4-FFF2-40B4-BE49-F238E27FC236}">
                  <a16:creationId xmlns:a16="http://schemas.microsoft.com/office/drawing/2014/main" id="{375DF3A1-DA3E-4079-64C9-26A01381B009}"/>
                </a:ext>
              </a:extLst>
            </p:cNvPr>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6408;p11">
              <a:extLst>
                <a:ext uri="{FF2B5EF4-FFF2-40B4-BE49-F238E27FC236}">
                  <a16:creationId xmlns:a16="http://schemas.microsoft.com/office/drawing/2014/main" id="{5B9F99B1-DBDB-2525-3816-2B5439BF1126}"/>
                </a:ext>
              </a:extLst>
            </p:cNvPr>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6409;p11">
              <a:extLst>
                <a:ext uri="{FF2B5EF4-FFF2-40B4-BE49-F238E27FC236}">
                  <a16:creationId xmlns:a16="http://schemas.microsoft.com/office/drawing/2014/main" id="{90549A3F-D9B7-C990-7FB6-1C05F03AD0FC}"/>
                </a:ext>
              </a:extLst>
            </p:cNvPr>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6410;p11">
              <a:extLst>
                <a:ext uri="{FF2B5EF4-FFF2-40B4-BE49-F238E27FC236}">
                  <a16:creationId xmlns:a16="http://schemas.microsoft.com/office/drawing/2014/main" id="{B43058EA-4715-DF18-1D93-B7CA0EB2D4F4}"/>
                </a:ext>
              </a:extLst>
            </p:cNvPr>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6411;p11">
              <a:extLst>
                <a:ext uri="{FF2B5EF4-FFF2-40B4-BE49-F238E27FC236}">
                  <a16:creationId xmlns:a16="http://schemas.microsoft.com/office/drawing/2014/main" id="{F6922DEB-FC71-FD57-F6EF-79FED5B0323F}"/>
                </a:ext>
              </a:extLst>
            </p:cNvPr>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6412;p11">
              <a:extLst>
                <a:ext uri="{FF2B5EF4-FFF2-40B4-BE49-F238E27FC236}">
                  <a16:creationId xmlns:a16="http://schemas.microsoft.com/office/drawing/2014/main" id="{0EBDCB8E-6C6C-65E2-DBCE-FE591191A53E}"/>
                </a:ext>
              </a:extLst>
            </p:cNvPr>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6413;p11">
              <a:extLst>
                <a:ext uri="{FF2B5EF4-FFF2-40B4-BE49-F238E27FC236}">
                  <a16:creationId xmlns:a16="http://schemas.microsoft.com/office/drawing/2014/main" id="{727639F4-B3B3-3E95-D39F-EA562F9BA0E9}"/>
                </a:ext>
              </a:extLst>
            </p:cNvPr>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6414;p11">
              <a:extLst>
                <a:ext uri="{FF2B5EF4-FFF2-40B4-BE49-F238E27FC236}">
                  <a16:creationId xmlns:a16="http://schemas.microsoft.com/office/drawing/2014/main" id="{845E1327-AE29-B392-5F6C-57888E4603D8}"/>
                </a:ext>
              </a:extLst>
            </p:cNvPr>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6415;p11">
              <a:extLst>
                <a:ext uri="{FF2B5EF4-FFF2-40B4-BE49-F238E27FC236}">
                  <a16:creationId xmlns:a16="http://schemas.microsoft.com/office/drawing/2014/main" id="{4BA6D557-F047-DF02-1CB7-2A402A64EB21}"/>
                </a:ext>
              </a:extLst>
            </p:cNvPr>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6416;p11">
              <a:extLst>
                <a:ext uri="{FF2B5EF4-FFF2-40B4-BE49-F238E27FC236}">
                  <a16:creationId xmlns:a16="http://schemas.microsoft.com/office/drawing/2014/main" id="{DCB0B516-9FCA-6466-C1CA-182565EB3944}"/>
                </a:ext>
              </a:extLst>
            </p:cNvPr>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6417;p11">
              <a:extLst>
                <a:ext uri="{FF2B5EF4-FFF2-40B4-BE49-F238E27FC236}">
                  <a16:creationId xmlns:a16="http://schemas.microsoft.com/office/drawing/2014/main" id="{10D58C84-9131-89CA-DC13-107EFF08227D}"/>
                </a:ext>
              </a:extLst>
            </p:cNvPr>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6418;p11">
              <a:extLst>
                <a:ext uri="{FF2B5EF4-FFF2-40B4-BE49-F238E27FC236}">
                  <a16:creationId xmlns:a16="http://schemas.microsoft.com/office/drawing/2014/main" id="{A2ADEF80-FC97-5556-F54F-1468A1D07D87}"/>
                </a:ext>
              </a:extLst>
            </p:cNvPr>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6419;p11">
            <a:extLst>
              <a:ext uri="{FF2B5EF4-FFF2-40B4-BE49-F238E27FC236}">
                <a16:creationId xmlns:a16="http://schemas.microsoft.com/office/drawing/2014/main" id="{08E7BA9D-4E21-AE58-854A-B412AE084CB2}"/>
              </a:ext>
            </a:extLst>
          </p:cNvPr>
          <p:cNvGrpSpPr/>
          <p:nvPr userDrawn="1"/>
        </p:nvGrpSpPr>
        <p:grpSpPr>
          <a:xfrm rot="5400084">
            <a:off x="2179019" y="700051"/>
            <a:ext cx="757835" cy="548622"/>
            <a:chOff x="6359935" y="3334530"/>
            <a:chExt cx="185498" cy="134282"/>
          </a:xfrm>
        </p:grpSpPr>
        <p:sp>
          <p:nvSpPr>
            <p:cNvPr id="40" name="Google Shape;6420;p11">
              <a:extLst>
                <a:ext uri="{FF2B5EF4-FFF2-40B4-BE49-F238E27FC236}">
                  <a16:creationId xmlns:a16="http://schemas.microsoft.com/office/drawing/2014/main" id="{F84A4337-BC3D-FEB7-137E-032F6473F667}"/>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6421;p11">
              <a:extLst>
                <a:ext uri="{FF2B5EF4-FFF2-40B4-BE49-F238E27FC236}">
                  <a16:creationId xmlns:a16="http://schemas.microsoft.com/office/drawing/2014/main" id="{77187551-2D7A-9C42-B598-2DE199CD083B}"/>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6422;p11">
              <a:extLst>
                <a:ext uri="{FF2B5EF4-FFF2-40B4-BE49-F238E27FC236}">
                  <a16:creationId xmlns:a16="http://schemas.microsoft.com/office/drawing/2014/main" id="{3C88E85C-90EC-01F3-DFAA-D47EBAC9F838}"/>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6423;p11">
            <a:extLst>
              <a:ext uri="{FF2B5EF4-FFF2-40B4-BE49-F238E27FC236}">
                <a16:creationId xmlns:a16="http://schemas.microsoft.com/office/drawing/2014/main" id="{08D0BCC3-D269-605F-69D4-910538C2F134}"/>
              </a:ext>
            </a:extLst>
          </p:cNvPr>
          <p:cNvGrpSpPr/>
          <p:nvPr userDrawn="1"/>
        </p:nvGrpSpPr>
        <p:grpSpPr>
          <a:xfrm rot="5400000">
            <a:off x="-2290974" y="2084592"/>
            <a:ext cx="6638610" cy="2908206"/>
            <a:chOff x="321725" y="1582438"/>
            <a:chExt cx="2563764" cy="1123076"/>
          </a:xfrm>
        </p:grpSpPr>
        <p:sp>
          <p:nvSpPr>
            <p:cNvPr id="44" name="Google Shape;6424;p11">
              <a:extLst>
                <a:ext uri="{FF2B5EF4-FFF2-40B4-BE49-F238E27FC236}">
                  <a16:creationId xmlns:a16="http://schemas.microsoft.com/office/drawing/2014/main" id="{BC9A7A73-2376-0407-97D2-07F03DD31509}"/>
                </a:ext>
              </a:extLst>
            </p:cNvPr>
            <p:cNvSpPr/>
            <p:nvPr/>
          </p:nvSpPr>
          <p:spPr>
            <a:xfrm>
              <a:off x="2627431" y="2307278"/>
              <a:ext cx="122664" cy="94406"/>
            </a:xfrm>
            <a:custGeom>
              <a:avLst/>
              <a:gdLst/>
              <a:ahLst/>
              <a:cxnLst/>
              <a:rect l="l" t="t" r="r" b="b"/>
              <a:pathLst>
                <a:path w="3516" h="2706" extrusionOk="0">
                  <a:moveTo>
                    <a:pt x="1845" y="1"/>
                  </a:moveTo>
                  <a:cubicBezTo>
                    <a:pt x="1488" y="1"/>
                    <a:pt x="1131" y="81"/>
                    <a:pt x="824" y="282"/>
                  </a:cubicBezTo>
                  <a:cubicBezTo>
                    <a:pt x="279" y="638"/>
                    <a:pt x="157" y="838"/>
                    <a:pt x="157" y="838"/>
                  </a:cubicBezTo>
                  <a:lnTo>
                    <a:pt x="279" y="883"/>
                  </a:lnTo>
                  <a:cubicBezTo>
                    <a:pt x="279" y="883"/>
                    <a:pt x="1" y="1605"/>
                    <a:pt x="312" y="2139"/>
                  </a:cubicBezTo>
                  <a:cubicBezTo>
                    <a:pt x="543" y="2526"/>
                    <a:pt x="925" y="2706"/>
                    <a:pt x="1392" y="2706"/>
                  </a:cubicBezTo>
                  <a:cubicBezTo>
                    <a:pt x="1556" y="2706"/>
                    <a:pt x="1731" y="2683"/>
                    <a:pt x="1914" y="2640"/>
                  </a:cubicBezTo>
                  <a:cubicBezTo>
                    <a:pt x="2614" y="2473"/>
                    <a:pt x="3170" y="1894"/>
                    <a:pt x="3338" y="1449"/>
                  </a:cubicBezTo>
                  <a:cubicBezTo>
                    <a:pt x="3516" y="994"/>
                    <a:pt x="3237" y="315"/>
                    <a:pt x="2648" y="126"/>
                  </a:cubicBezTo>
                  <a:cubicBezTo>
                    <a:pt x="2396" y="49"/>
                    <a:pt x="2121" y="1"/>
                    <a:pt x="1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6425;p11">
              <a:extLst>
                <a:ext uri="{FF2B5EF4-FFF2-40B4-BE49-F238E27FC236}">
                  <a16:creationId xmlns:a16="http://schemas.microsoft.com/office/drawing/2014/main" id="{24AC1022-BEB2-F788-F5EB-8B772510DDE4}"/>
                </a:ext>
              </a:extLst>
            </p:cNvPr>
            <p:cNvSpPr/>
            <p:nvPr/>
          </p:nvSpPr>
          <p:spPr>
            <a:xfrm>
              <a:off x="2688347" y="2307348"/>
              <a:ext cx="61751" cy="65658"/>
            </a:xfrm>
            <a:custGeom>
              <a:avLst/>
              <a:gdLst/>
              <a:ahLst/>
              <a:cxnLst/>
              <a:rect l="l" t="t" r="r" b="b"/>
              <a:pathLst>
                <a:path w="1770" h="1882" extrusionOk="0">
                  <a:moveTo>
                    <a:pt x="89" y="0"/>
                  </a:moveTo>
                  <a:cubicBezTo>
                    <a:pt x="60" y="0"/>
                    <a:pt x="30" y="1"/>
                    <a:pt x="1" y="2"/>
                  </a:cubicBezTo>
                  <a:cubicBezTo>
                    <a:pt x="12" y="58"/>
                    <a:pt x="23" y="102"/>
                    <a:pt x="35" y="157"/>
                  </a:cubicBezTo>
                  <a:cubicBezTo>
                    <a:pt x="67" y="325"/>
                    <a:pt x="112" y="503"/>
                    <a:pt x="156" y="669"/>
                  </a:cubicBezTo>
                  <a:cubicBezTo>
                    <a:pt x="235" y="992"/>
                    <a:pt x="368" y="1303"/>
                    <a:pt x="591" y="1548"/>
                  </a:cubicBezTo>
                  <a:cubicBezTo>
                    <a:pt x="791" y="1748"/>
                    <a:pt x="1058" y="1870"/>
                    <a:pt x="1335" y="1882"/>
                  </a:cubicBezTo>
                  <a:cubicBezTo>
                    <a:pt x="1458" y="1737"/>
                    <a:pt x="1536" y="1581"/>
                    <a:pt x="1592" y="1447"/>
                  </a:cubicBezTo>
                  <a:cubicBezTo>
                    <a:pt x="1770" y="992"/>
                    <a:pt x="1491" y="313"/>
                    <a:pt x="902" y="124"/>
                  </a:cubicBezTo>
                  <a:cubicBezTo>
                    <a:pt x="651" y="44"/>
                    <a:pt x="364" y="0"/>
                    <a:pt x="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6426;p11">
              <a:extLst>
                <a:ext uri="{FF2B5EF4-FFF2-40B4-BE49-F238E27FC236}">
                  <a16:creationId xmlns:a16="http://schemas.microsoft.com/office/drawing/2014/main" id="{53CAC9FE-674E-26A2-6381-4D2D7C0B628C}"/>
                </a:ext>
              </a:extLst>
            </p:cNvPr>
            <p:cNvSpPr/>
            <p:nvPr/>
          </p:nvSpPr>
          <p:spPr>
            <a:xfrm>
              <a:off x="2728329" y="2153944"/>
              <a:ext cx="121095" cy="95627"/>
            </a:xfrm>
            <a:custGeom>
              <a:avLst/>
              <a:gdLst/>
              <a:ahLst/>
              <a:cxnLst/>
              <a:rect l="l" t="t" r="r" b="b"/>
              <a:pathLst>
                <a:path w="3471" h="2741" extrusionOk="0">
                  <a:moveTo>
                    <a:pt x="2702" y="0"/>
                  </a:moveTo>
                  <a:cubicBezTo>
                    <a:pt x="2206" y="0"/>
                    <a:pt x="1345" y="205"/>
                    <a:pt x="679" y="762"/>
                  </a:cubicBezTo>
                  <a:cubicBezTo>
                    <a:pt x="156" y="1195"/>
                    <a:pt x="1" y="1640"/>
                    <a:pt x="1" y="1640"/>
                  </a:cubicBezTo>
                  <a:lnTo>
                    <a:pt x="100" y="1607"/>
                  </a:lnTo>
                  <a:lnTo>
                    <a:pt x="100" y="1607"/>
                  </a:lnTo>
                  <a:cubicBezTo>
                    <a:pt x="100" y="1607"/>
                    <a:pt x="90" y="1907"/>
                    <a:pt x="646" y="2341"/>
                  </a:cubicBezTo>
                  <a:cubicBezTo>
                    <a:pt x="955" y="2582"/>
                    <a:pt x="1243" y="2741"/>
                    <a:pt x="1564" y="2741"/>
                  </a:cubicBezTo>
                  <a:cubicBezTo>
                    <a:pt x="1821" y="2741"/>
                    <a:pt x="2099" y="2639"/>
                    <a:pt x="2425" y="2397"/>
                  </a:cubicBezTo>
                  <a:cubicBezTo>
                    <a:pt x="3159" y="1852"/>
                    <a:pt x="3471" y="1129"/>
                    <a:pt x="3459" y="706"/>
                  </a:cubicBezTo>
                  <a:cubicBezTo>
                    <a:pt x="3437" y="295"/>
                    <a:pt x="3293" y="105"/>
                    <a:pt x="2970" y="28"/>
                  </a:cubicBezTo>
                  <a:cubicBezTo>
                    <a:pt x="2902" y="10"/>
                    <a:pt x="2811" y="0"/>
                    <a:pt x="2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6427;p11">
              <a:extLst>
                <a:ext uri="{FF2B5EF4-FFF2-40B4-BE49-F238E27FC236}">
                  <a16:creationId xmlns:a16="http://schemas.microsoft.com/office/drawing/2014/main" id="{4836ADBC-1CB5-2FB8-602F-82983D76854B}"/>
                </a:ext>
              </a:extLst>
            </p:cNvPr>
            <p:cNvSpPr/>
            <p:nvPr/>
          </p:nvSpPr>
          <p:spPr>
            <a:xfrm>
              <a:off x="2759379" y="2153979"/>
              <a:ext cx="90045" cy="69635"/>
            </a:xfrm>
            <a:custGeom>
              <a:avLst/>
              <a:gdLst/>
              <a:ahLst/>
              <a:cxnLst/>
              <a:rect l="l" t="t" r="r" b="b"/>
              <a:pathLst>
                <a:path w="2581" h="1996" extrusionOk="0">
                  <a:moveTo>
                    <a:pt x="1819" y="1"/>
                  </a:moveTo>
                  <a:cubicBezTo>
                    <a:pt x="1374" y="1"/>
                    <a:pt x="629" y="165"/>
                    <a:pt x="1" y="605"/>
                  </a:cubicBezTo>
                  <a:cubicBezTo>
                    <a:pt x="412" y="828"/>
                    <a:pt x="1012" y="683"/>
                    <a:pt x="1380" y="1028"/>
                  </a:cubicBezTo>
                  <a:cubicBezTo>
                    <a:pt x="1558" y="1217"/>
                    <a:pt x="1580" y="1484"/>
                    <a:pt x="1691" y="1706"/>
                  </a:cubicBezTo>
                  <a:cubicBezTo>
                    <a:pt x="1758" y="1839"/>
                    <a:pt x="1857" y="1940"/>
                    <a:pt x="1980" y="1995"/>
                  </a:cubicBezTo>
                  <a:cubicBezTo>
                    <a:pt x="2391" y="1528"/>
                    <a:pt x="2581" y="1028"/>
                    <a:pt x="2569" y="705"/>
                  </a:cubicBezTo>
                  <a:cubicBezTo>
                    <a:pt x="2547" y="294"/>
                    <a:pt x="2403" y="104"/>
                    <a:pt x="2080" y="27"/>
                  </a:cubicBezTo>
                  <a:cubicBezTo>
                    <a:pt x="2014" y="10"/>
                    <a:pt x="1925" y="1"/>
                    <a:pt x="181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6428;p11">
              <a:extLst>
                <a:ext uri="{FF2B5EF4-FFF2-40B4-BE49-F238E27FC236}">
                  <a16:creationId xmlns:a16="http://schemas.microsoft.com/office/drawing/2014/main" id="{5DF55786-0117-C299-596A-9E878930F024}"/>
                </a:ext>
              </a:extLst>
            </p:cNvPr>
            <p:cNvSpPr/>
            <p:nvPr/>
          </p:nvSpPr>
          <p:spPr>
            <a:xfrm>
              <a:off x="2448558" y="2398337"/>
              <a:ext cx="103232" cy="95034"/>
            </a:xfrm>
            <a:custGeom>
              <a:avLst/>
              <a:gdLst/>
              <a:ahLst/>
              <a:cxnLst/>
              <a:rect l="l" t="t" r="r" b="b"/>
              <a:pathLst>
                <a:path w="2959" h="2724" extrusionOk="0">
                  <a:moveTo>
                    <a:pt x="2450" y="0"/>
                  </a:moveTo>
                  <a:cubicBezTo>
                    <a:pt x="2123" y="0"/>
                    <a:pt x="1345" y="230"/>
                    <a:pt x="857" y="575"/>
                  </a:cubicBezTo>
                  <a:cubicBezTo>
                    <a:pt x="289" y="964"/>
                    <a:pt x="79" y="1353"/>
                    <a:pt x="34" y="1464"/>
                  </a:cubicBezTo>
                  <a:cubicBezTo>
                    <a:pt x="0" y="1576"/>
                    <a:pt x="0" y="1676"/>
                    <a:pt x="0" y="1676"/>
                  </a:cubicBezTo>
                  <a:cubicBezTo>
                    <a:pt x="0" y="1676"/>
                    <a:pt x="12" y="1909"/>
                    <a:pt x="390" y="2310"/>
                  </a:cubicBezTo>
                  <a:cubicBezTo>
                    <a:pt x="619" y="2560"/>
                    <a:pt x="989" y="2724"/>
                    <a:pt x="1372" y="2724"/>
                  </a:cubicBezTo>
                  <a:cubicBezTo>
                    <a:pt x="1601" y="2724"/>
                    <a:pt x="1835" y="2665"/>
                    <a:pt x="2047" y="2532"/>
                  </a:cubicBezTo>
                  <a:cubicBezTo>
                    <a:pt x="2625" y="2188"/>
                    <a:pt x="2959" y="1598"/>
                    <a:pt x="2948" y="964"/>
                  </a:cubicBezTo>
                  <a:cubicBezTo>
                    <a:pt x="2926" y="330"/>
                    <a:pt x="2748" y="107"/>
                    <a:pt x="2570" y="18"/>
                  </a:cubicBezTo>
                  <a:cubicBezTo>
                    <a:pt x="2544" y="6"/>
                    <a:pt x="2503" y="0"/>
                    <a:pt x="245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6429;p11">
              <a:extLst>
                <a:ext uri="{FF2B5EF4-FFF2-40B4-BE49-F238E27FC236}">
                  <a16:creationId xmlns:a16="http://schemas.microsoft.com/office/drawing/2014/main" id="{0D478CB5-3021-3E61-9BD1-98F2EA20D132}"/>
                </a:ext>
              </a:extLst>
            </p:cNvPr>
            <p:cNvSpPr/>
            <p:nvPr/>
          </p:nvSpPr>
          <p:spPr>
            <a:xfrm>
              <a:off x="2469910" y="2398337"/>
              <a:ext cx="81113" cy="35829"/>
            </a:xfrm>
            <a:custGeom>
              <a:avLst/>
              <a:gdLst/>
              <a:ahLst/>
              <a:cxnLst/>
              <a:rect l="l" t="t" r="r" b="b"/>
              <a:pathLst>
                <a:path w="2325" h="1027" extrusionOk="0">
                  <a:moveTo>
                    <a:pt x="1838" y="0"/>
                  </a:moveTo>
                  <a:cubicBezTo>
                    <a:pt x="1511" y="0"/>
                    <a:pt x="733" y="230"/>
                    <a:pt x="245" y="575"/>
                  </a:cubicBezTo>
                  <a:cubicBezTo>
                    <a:pt x="156" y="631"/>
                    <a:pt x="78" y="697"/>
                    <a:pt x="0" y="764"/>
                  </a:cubicBezTo>
                  <a:cubicBezTo>
                    <a:pt x="384" y="939"/>
                    <a:pt x="805" y="1027"/>
                    <a:pt x="1226" y="1027"/>
                  </a:cubicBezTo>
                  <a:cubicBezTo>
                    <a:pt x="1367" y="1027"/>
                    <a:pt x="1507" y="1017"/>
                    <a:pt x="1646" y="997"/>
                  </a:cubicBezTo>
                  <a:cubicBezTo>
                    <a:pt x="1880" y="964"/>
                    <a:pt x="2102" y="886"/>
                    <a:pt x="2324" y="797"/>
                  </a:cubicBezTo>
                  <a:cubicBezTo>
                    <a:pt x="2280" y="297"/>
                    <a:pt x="2124" y="107"/>
                    <a:pt x="1958" y="18"/>
                  </a:cubicBezTo>
                  <a:cubicBezTo>
                    <a:pt x="1932" y="6"/>
                    <a:pt x="1891"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6430;p11">
              <a:extLst>
                <a:ext uri="{FF2B5EF4-FFF2-40B4-BE49-F238E27FC236}">
                  <a16:creationId xmlns:a16="http://schemas.microsoft.com/office/drawing/2014/main" id="{C1156DAC-4073-E22E-CC22-75000BE89240}"/>
                </a:ext>
              </a:extLst>
            </p:cNvPr>
            <p:cNvSpPr/>
            <p:nvPr/>
          </p:nvSpPr>
          <p:spPr>
            <a:xfrm>
              <a:off x="2301887" y="2388289"/>
              <a:ext cx="77625" cy="109058"/>
            </a:xfrm>
            <a:custGeom>
              <a:avLst/>
              <a:gdLst/>
              <a:ahLst/>
              <a:cxnLst/>
              <a:rect l="l" t="t" r="r" b="b"/>
              <a:pathLst>
                <a:path w="2225" h="3126" extrusionOk="0">
                  <a:moveTo>
                    <a:pt x="1046" y="0"/>
                  </a:moveTo>
                  <a:cubicBezTo>
                    <a:pt x="1003" y="0"/>
                    <a:pt x="958" y="6"/>
                    <a:pt x="912" y="17"/>
                  </a:cubicBezTo>
                  <a:cubicBezTo>
                    <a:pt x="234" y="185"/>
                    <a:pt x="0" y="1052"/>
                    <a:pt x="67" y="1386"/>
                  </a:cubicBezTo>
                  <a:cubicBezTo>
                    <a:pt x="123" y="1708"/>
                    <a:pt x="345" y="2342"/>
                    <a:pt x="1013" y="2820"/>
                  </a:cubicBezTo>
                  <a:cubicBezTo>
                    <a:pt x="1346" y="3065"/>
                    <a:pt x="1549" y="3126"/>
                    <a:pt x="1669" y="3126"/>
                  </a:cubicBezTo>
                  <a:cubicBezTo>
                    <a:pt x="1788" y="3126"/>
                    <a:pt x="1824" y="3065"/>
                    <a:pt x="1824" y="3065"/>
                  </a:cubicBezTo>
                  <a:lnTo>
                    <a:pt x="1802" y="2976"/>
                  </a:lnTo>
                  <a:cubicBezTo>
                    <a:pt x="1802" y="2976"/>
                    <a:pt x="2047" y="2832"/>
                    <a:pt x="2147" y="2509"/>
                  </a:cubicBezTo>
                  <a:cubicBezTo>
                    <a:pt x="2224" y="2219"/>
                    <a:pt x="2214" y="2019"/>
                    <a:pt x="2135" y="1485"/>
                  </a:cubicBezTo>
                  <a:cubicBezTo>
                    <a:pt x="2053" y="999"/>
                    <a:pt x="1642" y="0"/>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6431;p11">
              <a:extLst>
                <a:ext uri="{FF2B5EF4-FFF2-40B4-BE49-F238E27FC236}">
                  <a16:creationId xmlns:a16="http://schemas.microsoft.com/office/drawing/2014/main" id="{0B7542AE-2CB8-8040-7017-D18F0E49609F}"/>
                </a:ext>
              </a:extLst>
            </p:cNvPr>
            <p:cNvSpPr/>
            <p:nvPr/>
          </p:nvSpPr>
          <p:spPr>
            <a:xfrm>
              <a:off x="2301887" y="2388498"/>
              <a:ext cx="38062" cy="92766"/>
            </a:xfrm>
            <a:custGeom>
              <a:avLst/>
              <a:gdLst/>
              <a:ahLst/>
              <a:cxnLst/>
              <a:rect l="l" t="t" r="r" b="b"/>
              <a:pathLst>
                <a:path w="1091" h="2659" extrusionOk="0">
                  <a:moveTo>
                    <a:pt x="990" y="1"/>
                  </a:moveTo>
                  <a:cubicBezTo>
                    <a:pt x="957" y="1"/>
                    <a:pt x="934" y="11"/>
                    <a:pt x="912" y="11"/>
                  </a:cubicBezTo>
                  <a:cubicBezTo>
                    <a:pt x="234" y="179"/>
                    <a:pt x="0" y="1046"/>
                    <a:pt x="67" y="1380"/>
                  </a:cubicBezTo>
                  <a:cubicBezTo>
                    <a:pt x="123" y="1669"/>
                    <a:pt x="301" y="2203"/>
                    <a:pt x="812" y="2658"/>
                  </a:cubicBezTo>
                  <a:cubicBezTo>
                    <a:pt x="890" y="2503"/>
                    <a:pt x="934" y="2325"/>
                    <a:pt x="968" y="2181"/>
                  </a:cubicBezTo>
                  <a:cubicBezTo>
                    <a:pt x="1068" y="1780"/>
                    <a:pt x="1090" y="1368"/>
                    <a:pt x="1068" y="968"/>
                  </a:cubicBezTo>
                  <a:cubicBezTo>
                    <a:pt x="1057" y="757"/>
                    <a:pt x="1035" y="557"/>
                    <a:pt x="1013" y="345"/>
                  </a:cubicBezTo>
                  <a:cubicBezTo>
                    <a:pt x="990" y="234"/>
                    <a:pt x="990" y="112"/>
                    <a:pt x="9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6432;p11">
              <a:extLst>
                <a:ext uri="{FF2B5EF4-FFF2-40B4-BE49-F238E27FC236}">
                  <a16:creationId xmlns:a16="http://schemas.microsoft.com/office/drawing/2014/main" id="{14F7057E-4945-80D4-87DF-C18B1F17AFA7}"/>
                </a:ext>
              </a:extLst>
            </p:cNvPr>
            <p:cNvSpPr/>
            <p:nvPr/>
          </p:nvSpPr>
          <p:spPr>
            <a:xfrm>
              <a:off x="2493948" y="2185518"/>
              <a:ext cx="80765" cy="93219"/>
            </a:xfrm>
            <a:custGeom>
              <a:avLst/>
              <a:gdLst/>
              <a:ahLst/>
              <a:cxnLst/>
              <a:rect l="l" t="t" r="r" b="b"/>
              <a:pathLst>
                <a:path w="2315" h="2672" extrusionOk="0">
                  <a:moveTo>
                    <a:pt x="1472" y="1"/>
                  </a:moveTo>
                  <a:cubicBezTo>
                    <a:pt x="1080" y="1"/>
                    <a:pt x="685" y="364"/>
                    <a:pt x="446" y="713"/>
                  </a:cubicBezTo>
                  <a:cubicBezTo>
                    <a:pt x="134" y="1169"/>
                    <a:pt x="1" y="1681"/>
                    <a:pt x="23" y="1881"/>
                  </a:cubicBezTo>
                  <a:cubicBezTo>
                    <a:pt x="45" y="2082"/>
                    <a:pt x="45" y="2148"/>
                    <a:pt x="45" y="2148"/>
                  </a:cubicBezTo>
                  <a:lnTo>
                    <a:pt x="134" y="2015"/>
                  </a:lnTo>
                  <a:cubicBezTo>
                    <a:pt x="134" y="2015"/>
                    <a:pt x="424" y="2315"/>
                    <a:pt x="657" y="2504"/>
                  </a:cubicBezTo>
                  <a:cubicBezTo>
                    <a:pt x="769" y="2586"/>
                    <a:pt x="946" y="2672"/>
                    <a:pt x="1143" y="2672"/>
                  </a:cubicBezTo>
                  <a:cubicBezTo>
                    <a:pt x="1376" y="2672"/>
                    <a:pt x="1636" y="2551"/>
                    <a:pt x="1847" y="2159"/>
                  </a:cubicBezTo>
                  <a:cubicBezTo>
                    <a:pt x="2236" y="1436"/>
                    <a:pt x="2314" y="446"/>
                    <a:pt x="1825" y="112"/>
                  </a:cubicBezTo>
                  <a:cubicBezTo>
                    <a:pt x="1711" y="35"/>
                    <a:pt x="1592" y="1"/>
                    <a:pt x="14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6433;p11">
              <a:extLst>
                <a:ext uri="{FF2B5EF4-FFF2-40B4-BE49-F238E27FC236}">
                  <a16:creationId xmlns:a16="http://schemas.microsoft.com/office/drawing/2014/main" id="{1B0CFE7F-E8B5-CADD-9A3F-98701E142E0E}"/>
                </a:ext>
              </a:extLst>
            </p:cNvPr>
            <p:cNvSpPr/>
            <p:nvPr/>
          </p:nvSpPr>
          <p:spPr>
            <a:xfrm>
              <a:off x="2497437" y="2185518"/>
              <a:ext cx="71066" cy="49784"/>
            </a:xfrm>
            <a:custGeom>
              <a:avLst/>
              <a:gdLst/>
              <a:ahLst/>
              <a:cxnLst/>
              <a:rect l="l" t="t" r="r" b="b"/>
              <a:pathLst>
                <a:path w="2037" h="1427" extrusionOk="0">
                  <a:moveTo>
                    <a:pt x="1372" y="1"/>
                  </a:moveTo>
                  <a:cubicBezTo>
                    <a:pt x="980" y="1"/>
                    <a:pt x="585" y="364"/>
                    <a:pt x="346" y="713"/>
                  </a:cubicBezTo>
                  <a:cubicBezTo>
                    <a:pt x="190" y="947"/>
                    <a:pt x="79" y="1192"/>
                    <a:pt x="1" y="1403"/>
                  </a:cubicBezTo>
                  <a:cubicBezTo>
                    <a:pt x="45" y="1414"/>
                    <a:pt x="90" y="1425"/>
                    <a:pt x="134" y="1425"/>
                  </a:cubicBezTo>
                  <a:cubicBezTo>
                    <a:pt x="149" y="1426"/>
                    <a:pt x="163" y="1427"/>
                    <a:pt x="177" y="1427"/>
                  </a:cubicBezTo>
                  <a:cubicBezTo>
                    <a:pt x="414" y="1427"/>
                    <a:pt x="608" y="1257"/>
                    <a:pt x="712" y="1047"/>
                  </a:cubicBezTo>
                  <a:cubicBezTo>
                    <a:pt x="746" y="992"/>
                    <a:pt x="768" y="913"/>
                    <a:pt x="824" y="869"/>
                  </a:cubicBezTo>
                  <a:cubicBezTo>
                    <a:pt x="863" y="830"/>
                    <a:pt x="917" y="819"/>
                    <a:pt x="973" y="819"/>
                  </a:cubicBezTo>
                  <a:cubicBezTo>
                    <a:pt x="998" y="819"/>
                    <a:pt x="1022" y="821"/>
                    <a:pt x="1046" y="824"/>
                  </a:cubicBezTo>
                  <a:cubicBezTo>
                    <a:pt x="1168" y="855"/>
                    <a:pt x="1281" y="904"/>
                    <a:pt x="1410" y="904"/>
                  </a:cubicBezTo>
                  <a:cubicBezTo>
                    <a:pt x="1422" y="904"/>
                    <a:pt x="1434" y="903"/>
                    <a:pt x="1446" y="903"/>
                  </a:cubicBezTo>
                  <a:cubicBezTo>
                    <a:pt x="1669" y="880"/>
                    <a:pt x="1847" y="735"/>
                    <a:pt x="2036" y="613"/>
                  </a:cubicBezTo>
                  <a:cubicBezTo>
                    <a:pt x="1980" y="391"/>
                    <a:pt x="1881" y="213"/>
                    <a:pt x="1725" y="112"/>
                  </a:cubicBezTo>
                  <a:cubicBezTo>
                    <a:pt x="1611" y="35"/>
                    <a:pt x="1492" y="1"/>
                    <a:pt x="137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6434;p11">
              <a:extLst>
                <a:ext uri="{FF2B5EF4-FFF2-40B4-BE49-F238E27FC236}">
                  <a16:creationId xmlns:a16="http://schemas.microsoft.com/office/drawing/2014/main" id="{7B72B167-134B-EBAC-BEA3-4AF142BA2FCF}"/>
                </a:ext>
              </a:extLst>
            </p:cNvPr>
            <p:cNvSpPr/>
            <p:nvPr/>
          </p:nvSpPr>
          <p:spPr>
            <a:xfrm>
              <a:off x="2378712" y="2159317"/>
              <a:ext cx="85021" cy="94231"/>
            </a:xfrm>
            <a:custGeom>
              <a:avLst/>
              <a:gdLst/>
              <a:ahLst/>
              <a:cxnLst/>
              <a:rect l="l" t="t" r="r" b="b"/>
              <a:pathLst>
                <a:path w="2437" h="2701" extrusionOk="0">
                  <a:moveTo>
                    <a:pt x="930" y="1"/>
                  </a:moveTo>
                  <a:cubicBezTo>
                    <a:pt x="663" y="1"/>
                    <a:pt x="429" y="56"/>
                    <a:pt x="334" y="141"/>
                  </a:cubicBezTo>
                  <a:cubicBezTo>
                    <a:pt x="123" y="341"/>
                    <a:pt x="0" y="730"/>
                    <a:pt x="45" y="1097"/>
                  </a:cubicBezTo>
                  <a:cubicBezTo>
                    <a:pt x="89" y="1476"/>
                    <a:pt x="279" y="2321"/>
                    <a:pt x="912" y="2598"/>
                  </a:cubicBezTo>
                  <a:cubicBezTo>
                    <a:pt x="1083" y="2673"/>
                    <a:pt x="1229" y="2701"/>
                    <a:pt x="1352" y="2701"/>
                  </a:cubicBezTo>
                  <a:cubicBezTo>
                    <a:pt x="1686" y="2701"/>
                    <a:pt x="1847" y="2499"/>
                    <a:pt x="1847" y="2499"/>
                  </a:cubicBezTo>
                  <a:cubicBezTo>
                    <a:pt x="1847" y="2499"/>
                    <a:pt x="2202" y="2232"/>
                    <a:pt x="2325" y="1887"/>
                  </a:cubicBezTo>
                  <a:cubicBezTo>
                    <a:pt x="2436" y="1531"/>
                    <a:pt x="2281" y="708"/>
                    <a:pt x="1869" y="307"/>
                  </a:cubicBezTo>
                  <a:cubicBezTo>
                    <a:pt x="1641" y="86"/>
                    <a:pt x="1261" y="1"/>
                    <a:pt x="9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6435;p11">
              <a:extLst>
                <a:ext uri="{FF2B5EF4-FFF2-40B4-BE49-F238E27FC236}">
                  <a16:creationId xmlns:a16="http://schemas.microsoft.com/office/drawing/2014/main" id="{3378B400-7D48-437F-C14A-48B7D365714D}"/>
                </a:ext>
              </a:extLst>
            </p:cNvPr>
            <p:cNvSpPr/>
            <p:nvPr/>
          </p:nvSpPr>
          <p:spPr>
            <a:xfrm>
              <a:off x="2378712" y="2159491"/>
              <a:ext cx="43121" cy="94022"/>
            </a:xfrm>
            <a:custGeom>
              <a:avLst/>
              <a:gdLst/>
              <a:ahLst/>
              <a:cxnLst/>
              <a:rect l="l" t="t" r="r" b="b"/>
              <a:pathLst>
                <a:path w="1236" h="2695" extrusionOk="0">
                  <a:moveTo>
                    <a:pt x="877" y="1"/>
                  </a:moveTo>
                  <a:cubicBezTo>
                    <a:pt x="637" y="1"/>
                    <a:pt x="426" y="55"/>
                    <a:pt x="334" y="136"/>
                  </a:cubicBezTo>
                  <a:cubicBezTo>
                    <a:pt x="123" y="336"/>
                    <a:pt x="0" y="725"/>
                    <a:pt x="45" y="1092"/>
                  </a:cubicBezTo>
                  <a:cubicBezTo>
                    <a:pt x="89" y="1471"/>
                    <a:pt x="279" y="2316"/>
                    <a:pt x="912" y="2593"/>
                  </a:cubicBezTo>
                  <a:cubicBezTo>
                    <a:pt x="1023" y="2650"/>
                    <a:pt x="1135" y="2682"/>
                    <a:pt x="1235" y="2694"/>
                  </a:cubicBezTo>
                  <a:cubicBezTo>
                    <a:pt x="1201" y="2494"/>
                    <a:pt x="1124" y="2304"/>
                    <a:pt x="1035" y="2126"/>
                  </a:cubicBezTo>
                  <a:cubicBezTo>
                    <a:pt x="979" y="2027"/>
                    <a:pt x="924" y="1926"/>
                    <a:pt x="857" y="1837"/>
                  </a:cubicBezTo>
                  <a:cubicBezTo>
                    <a:pt x="801" y="1748"/>
                    <a:pt x="734" y="1671"/>
                    <a:pt x="712" y="1570"/>
                  </a:cubicBezTo>
                  <a:cubicBezTo>
                    <a:pt x="679" y="1459"/>
                    <a:pt x="746" y="1359"/>
                    <a:pt x="801" y="1270"/>
                  </a:cubicBezTo>
                  <a:cubicBezTo>
                    <a:pt x="846" y="1181"/>
                    <a:pt x="879" y="1092"/>
                    <a:pt x="912" y="1003"/>
                  </a:cubicBezTo>
                  <a:cubicBezTo>
                    <a:pt x="979" y="814"/>
                    <a:pt x="1001" y="614"/>
                    <a:pt x="1001" y="414"/>
                  </a:cubicBezTo>
                  <a:cubicBezTo>
                    <a:pt x="1001" y="280"/>
                    <a:pt x="979" y="136"/>
                    <a:pt x="946" y="2"/>
                  </a:cubicBezTo>
                  <a:cubicBezTo>
                    <a:pt x="923" y="1"/>
                    <a:pt x="900" y="1"/>
                    <a:pt x="87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6436;p11">
              <a:extLst>
                <a:ext uri="{FF2B5EF4-FFF2-40B4-BE49-F238E27FC236}">
                  <a16:creationId xmlns:a16="http://schemas.microsoft.com/office/drawing/2014/main" id="{3E631C18-E44E-DBC2-5A26-501E3F37D068}"/>
                </a:ext>
              </a:extLst>
            </p:cNvPr>
            <p:cNvSpPr/>
            <p:nvPr/>
          </p:nvSpPr>
          <p:spPr>
            <a:xfrm>
              <a:off x="2450861" y="2038917"/>
              <a:ext cx="99011" cy="126886"/>
            </a:xfrm>
            <a:custGeom>
              <a:avLst/>
              <a:gdLst/>
              <a:ahLst/>
              <a:cxnLst/>
              <a:rect l="l" t="t" r="r" b="b"/>
              <a:pathLst>
                <a:path w="2838" h="3637" extrusionOk="0">
                  <a:moveTo>
                    <a:pt x="1176" y="0"/>
                  </a:moveTo>
                  <a:cubicBezTo>
                    <a:pt x="1070" y="0"/>
                    <a:pt x="966" y="30"/>
                    <a:pt x="868" y="100"/>
                  </a:cubicBezTo>
                  <a:cubicBezTo>
                    <a:pt x="312" y="488"/>
                    <a:pt x="1" y="1445"/>
                    <a:pt x="146" y="2368"/>
                  </a:cubicBezTo>
                  <a:cubicBezTo>
                    <a:pt x="290" y="3291"/>
                    <a:pt x="802" y="3636"/>
                    <a:pt x="802" y="3636"/>
                  </a:cubicBezTo>
                  <a:cubicBezTo>
                    <a:pt x="802" y="3636"/>
                    <a:pt x="902" y="3614"/>
                    <a:pt x="1280" y="3481"/>
                  </a:cubicBezTo>
                  <a:cubicBezTo>
                    <a:pt x="1659" y="3336"/>
                    <a:pt x="2337" y="2780"/>
                    <a:pt x="2593" y="2246"/>
                  </a:cubicBezTo>
                  <a:cubicBezTo>
                    <a:pt x="2838" y="1712"/>
                    <a:pt x="2448" y="1012"/>
                    <a:pt x="2292" y="789"/>
                  </a:cubicBezTo>
                  <a:cubicBezTo>
                    <a:pt x="2174" y="615"/>
                    <a:pt x="1658" y="0"/>
                    <a:pt x="117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6437;p11">
              <a:extLst>
                <a:ext uri="{FF2B5EF4-FFF2-40B4-BE49-F238E27FC236}">
                  <a16:creationId xmlns:a16="http://schemas.microsoft.com/office/drawing/2014/main" id="{2C08B8BF-E44E-F973-E697-FF81AB79765F}"/>
                </a:ext>
              </a:extLst>
            </p:cNvPr>
            <p:cNvSpPr/>
            <p:nvPr/>
          </p:nvSpPr>
          <p:spPr>
            <a:xfrm>
              <a:off x="2450861" y="2038777"/>
              <a:ext cx="67577" cy="103755"/>
            </a:xfrm>
            <a:custGeom>
              <a:avLst/>
              <a:gdLst/>
              <a:ahLst/>
              <a:cxnLst/>
              <a:rect l="l" t="t" r="r" b="b"/>
              <a:pathLst>
                <a:path w="1937" h="2974" extrusionOk="0">
                  <a:moveTo>
                    <a:pt x="1177" y="0"/>
                  </a:moveTo>
                  <a:cubicBezTo>
                    <a:pt x="1071" y="0"/>
                    <a:pt x="967" y="31"/>
                    <a:pt x="868" y="104"/>
                  </a:cubicBezTo>
                  <a:cubicBezTo>
                    <a:pt x="312" y="492"/>
                    <a:pt x="1" y="1449"/>
                    <a:pt x="146" y="2372"/>
                  </a:cubicBezTo>
                  <a:cubicBezTo>
                    <a:pt x="179" y="2606"/>
                    <a:pt x="235" y="2806"/>
                    <a:pt x="312" y="2973"/>
                  </a:cubicBezTo>
                  <a:cubicBezTo>
                    <a:pt x="324" y="2951"/>
                    <a:pt x="346" y="2939"/>
                    <a:pt x="357" y="2929"/>
                  </a:cubicBezTo>
                  <a:cubicBezTo>
                    <a:pt x="490" y="2784"/>
                    <a:pt x="569" y="2595"/>
                    <a:pt x="635" y="2417"/>
                  </a:cubicBezTo>
                  <a:cubicBezTo>
                    <a:pt x="780" y="2039"/>
                    <a:pt x="858" y="1627"/>
                    <a:pt x="1113" y="1315"/>
                  </a:cubicBezTo>
                  <a:cubicBezTo>
                    <a:pt x="1236" y="1149"/>
                    <a:pt x="1414" y="1026"/>
                    <a:pt x="1580" y="904"/>
                  </a:cubicBezTo>
                  <a:cubicBezTo>
                    <a:pt x="1736" y="771"/>
                    <a:pt x="1859" y="626"/>
                    <a:pt x="1926" y="437"/>
                  </a:cubicBezTo>
                  <a:cubicBezTo>
                    <a:pt x="1926" y="426"/>
                    <a:pt x="1936" y="403"/>
                    <a:pt x="1936" y="393"/>
                  </a:cubicBezTo>
                  <a:cubicBezTo>
                    <a:pt x="1722" y="193"/>
                    <a:pt x="1444" y="0"/>
                    <a:pt x="11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6438;p11">
              <a:extLst>
                <a:ext uri="{FF2B5EF4-FFF2-40B4-BE49-F238E27FC236}">
                  <a16:creationId xmlns:a16="http://schemas.microsoft.com/office/drawing/2014/main" id="{931F1CE1-B1CA-A819-0019-B2C80BAB0DD8}"/>
                </a:ext>
              </a:extLst>
            </p:cNvPr>
            <p:cNvSpPr/>
            <p:nvPr/>
          </p:nvSpPr>
          <p:spPr>
            <a:xfrm>
              <a:off x="2582809" y="2069374"/>
              <a:ext cx="99778" cy="95313"/>
            </a:xfrm>
            <a:custGeom>
              <a:avLst/>
              <a:gdLst/>
              <a:ahLst/>
              <a:cxnLst/>
              <a:rect l="l" t="t" r="r" b="b"/>
              <a:pathLst>
                <a:path w="2860" h="2732" extrusionOk="0">
                  <a:moveTo>
                    <a:pt x="925" y="0"/>
                  </a:moveTo>
                  <a:cubicBezTo>
                    <a:pt x="617" y="0"/>
                    <a:pt x="359" y="80"/>
                    <a:pt x="257" y="228"/>
                  </a:cubicBezTo>
                  <a:cubicBezTo>
                    <a:pt x="0" y="594"/>
                    <a:pt x="23" y="917"/>
                    <a:pt x="134" y="1217"/>
                  </a:cubicBezTo>
                  <a:cubicBezTo>
                    <a:pt x="245" y="1518"/>
                    <a:pt x="913" y="2641"/>
                    <a:pt x="1513" y="2719"/>
                  </a:cubicBezTo>
                  <a:cubicBezTo>
                    <a:pt x="1578" y="2727"/>
                    <a:pt x="1639" y="2731"/>
                    <a:pt x="1696" y="2731"/>
                  </a:cubicBezTo>
                  <a:cubicBezTo>
                    <a:pt x="2152" y="2731"/>
                    <a:pt x="2336" y="2485"/>
                    <a:pt x="2336" y="2485"/>
                  </a:cubicBezTo>
                  <a:cubicBezTo>
                    <a:pt x="2336" y="2485"/>
                    <a:pt x="2459" y="2385"/>
                    <a:pt x="2592" y="2151"/>
                  </a:cubicBezTo>
                  <a:cubicBezTo>
                    <a:pt x="2726" y="1918"/>
                    <a:pt x="2859" y="1195"/>
                    <a:pt x="2292" y="561"/>
                  </a:cubicBezTo>
                  <a:cubicBezTo>
                    <a:pt x="1953" y="176"/>
                    <a:pt x="1383" y="0"/>
                    <a:pt x="9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6439;p11">
              <a:extLst>
                <a:ext uri="{FF2B5EF4-FFF2-40B4-BE49-F238E27FC236}">
                  <a16:creationId xmlns:a16="http://schemas.microsoft.com/office/drawing/2014/main" id="{79AD04C9-0142-B0F7-9EF5-57CEA8204CD9}"/>
                </a:ext>
              </a:extLst>
            </p:cNvPr>
            <p:cNvSpPr/>
            <p:nvPr/>
          </p:nvSpPr>
          <p:spPr>
            <a:xfrm>
              <a:off x="2585147" y="2069374"/>
              <a:ext cx="91998" cy="60774"/>
            </a:xfrm>
            <a:custGeom>
              <a:avLst/>
              <a:gdLst/>
              <a:ahLst/>
              <a:cxnLst/>
              <a:rect l="l" t="t" r="r" b="b"/>
              <a:pathLst>
                <a:path w="2637" h="1742" extrusionOk="0">
                  <a:moveTo>
                    <a:pt x="858" y="0"/>
                  </a:moveTo>
                  <a:cubicBezTo>
                    <a:pt x="550" y="0"/>
                    <a:pt x="292" y="80"/>
                    <a:pt x="190" y="228"/>
                  </a:cubicBezTo>
                  <a:cubicBezTo>
                    <a:pt x="79" y="394"/>
                    <a:pt x="22" y="539"/>
                    <a:pt x="0" y="683"/>
                  </a:cubicBezTo>
                  <a:cubicBezTo>
                    <a:pt x="123" y="806"/>
                    <a:pt x="245" y="928"/>
                    <a:pt x="368" y="1039"/>
                  </a:cubicBezTo>
                  <a:cubicBezTo>
                    <a:pt x="623" y="1251"/>
                    <a:pt x="890" y="1451"/>
                    <a:pt x="1191" y="1584"/>
                  </a:cubicBezTo>
                  <a:cubicBezTo>
                    <a:pt x="1421" y="1683"/>
                    <a:pt x="1671" y="1741"/>
                    <a:pt x="1917" y="1741"/>
                  </a:cubicBezTo>
                  <a:cubicBezTo>
                    <a:pt x="2169" y="1741"/>
                    <a:pt x="2417" y="1680"/>
                    <a:pt x="2637" y="1540"/>
                  </a:cubicBezTo>
                  <a:cubicBezTo>
                    <a:pt x="2625" y="1251"/>
                    <a:pt x="2514" y="895"/>
                    <a:pt x="2225" y="561"/>
                  </a:cubicBezTo>
                  <a:cubicBezTo>
                    <a:pt x="1886" y="176"/>
                    <a:pt x="1316" y="0"/>
                    <a:pt x="85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440;p11">
              <a:extLst>
                <a:ext uri="{FF2B5EF4-FFF2-40B4-BE49-F238E27FC236}">
                  <a16:creationId xmlns:a16="http://schemas.microsoft.com/office/drawing/2014/main" id="{A0AFA143-6C3A-5112-EE2F-04FC749277D5}"/>
                </a:ext>
              </a:extLst>
            </p:cNvPr>
            <p:cNvSpPr/>
            <p:nvPr/>
          </p:nvSpPr>
          <p:spPr>
            <a:xfrm>
              <a:off x="2639852" y="1902887"/>
              <a:ext cx="97441" cy="117536"/>
            </a:xfrm>
            <a:custGeom>
              <a:avLst/>
              <a:gdLst/>
              <a:ahLst/>
              <a:cxnLst/>
              <a:rect l="l" t="t" r="r" b="b"/>
              <a:pathLst>
                <a:path w="2793" h="3369" extrusionOk="0">
                  <a:moveTo>
                    <a:pt x="871" y="1"/>
                  </a:moveTo>
                  <a:cubicBezTo>
                    <a:pt x="808" y="1"/>
                    <a:pt x="750" y="16"/>
                    <a:pt x="701" y="50"/>
                  </a:cubicBezTo>
                  <a:cubicBezTo>
                    <a:pt x="268" y="339"/>
                    <a:pt x="145" y="1151"/>
                    <a:pt x="90" y="1552"/>
                  </a:cubicBezTo>
                  <a:cubicBezTo>
                    <a:pt x="1" y="2296"/>
                    <a:pt x="278" y="2975"/>
                    <a:pt x="946" y="3253"/>
                  </a:cubicBezTo>
                  <a:cubicBezTo>
                    <a:pt x="1143" y="3338"/>
                    <a:pt x="1333" y="3369"/>
                    <a:pt x="1502" y="3369"/>
                  </a:cubicBezTo>
                  <a:cubicBezTo>
                    <a:pt x="1905" y="3369"/>
                    <a:pt x="2192" y="3198"/>
                    <a:pt x="2192" y="3198"/>
                  </a:cubicBezTo>
                  <a:cubicBezTo>
                    <a:pt x="2236" y="3176"/>
                    <a:pt x="2359" y="3164"/>
                    <a:pt x="2570" y="2697"/>
                  </a:cubicBezTo>
                  <a:cubicBezTo>
                    <a:pt x="2792" y="2241"/>
                    <a:pt x="2626" y="1629"/>
                    <a:pt x="2381" y="1229"/>
                  </a:cubicBezTo>
                  <a:cubicBezTo>
                    <a:pt x="2165" y="875"/>
                    <a:pt x="1350" y="1"/>
                    <a:pt x="87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441;p11">
              <a:extLst>
                <a:ext uri="{FF2B5EF4-FFF2-40B4-BE49-F238E27FC236}">
                  <a16:creationId xmlns:a16="http://schemas.microsoft.com/office/drawing/2014/main" id="{B502D26E-610A-73C2-BB64-538F549C8675}"/>
                </a:ext>
              </a:extLst>
            </p:cNvPr>
            <p:cNvSpPr/>
            <p:nvPr/>
          </p:nvSpPr>
          <p:spPr>
            <a:xfrm>
              <a:off x="2640235" y="1902817"/>
              <a:ext cx="47377" cy="108151"/>
            </a:xfrm>
            <a:custGeom>
              <a:avLst/>
              <a:gdLst/>
              <a:ahLst/>
              <a:cxnLst/>
              <a:rect l="l" t="t" r="r" b="b"/>
              <a:pathLst>
                <a:path w="1358" h="3100" extrusionOk="0">
                  <a:moveTo>
                    <a:pt x="863" y="1"/>
                  </a:moveTo>
                  <a:cubicBezTo>
                    <a:pt x="799" y="1"/>
                    <a:pt x="741" y="17"/>
                    <a:pt x="690" y="52"/>
                  </a:cubicBezTo>
                  <a:cubicBezTo>
                    <a:pt x="257" y="341"/>
                    <a:pt x="134" y="1153"/>
                    <a:pt x="79" y="1554"/>
                  </a:cubicBezTo>
                  <a:cubicBezTo>
                    <a:pt x="1" y="2177"/>
                    <a:pt x="190" y="2766"/>
                    <a:pt x="657" y="3099"/>
                  </a:cubicBezTo>
                  <a:cubicBezTo>
                    <a:pt x="746" y="3077"/>
                    <a:pt x="835" y="3032"/>
                    <a:pt x="913" y="2977"/>
                  </a:cubicBezTo>
                  <a:cubicBezTo>
                    <a:pt x="1213" y="2777"/>
                    <a:pt x="1357" y="2432"/>
                    <a:pt x="1347" y="2076"/>
                  </a:cubicBezTo>
                  <a:cubicBezTo>
                    <a:pt x="1335" y="1898"/>
                    <a:pt x="1291" y="1732"/>
                    <a:pt x="1258" y="1554"/>
                  </a:cubicBezTo>
                  <a:cubicBezTo>
                    <a:pt x="1224" y="1364"/>
                    <a:pt x="1213" y="1176"/>
                    <a:pt x="1213" y="986"/>
                  </a:cubicBezTo>
                  <a:cubicBezTo>
                    <a:pt x="1224" y="697"/>
                    <a:pt x="1258" y="419"/>
                    <a:pt x="1258" y="141"/>
                  </a:cubicBezTo>
                  <a:cubicBezTo>
                    <a:pt x="1114" y="54"/>
                    <a:pt x="979" y="1"/>
                    <a:pt x="86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442;p11">
              <a:extLst>
                <a:ext uri="{FF2B5EF4-FFF2-40B4-BE49-F238E27FC236}">
                  <a16:creationId xmlns:a16="http://schemas.microsoft.com/office/drawing/2014/main" id="{838202F8-F682-2EFB-3C2A-B6C4D37350C3}"/>
                </a:ext>
              </a:extLst>
            </p:cNvPr>
            <p:cNvSpPr/>
            <p:nvPr/>
          </p:nvSpPr>
          <p:spPr>
            <a:xfrm>
              <a:off x="2699232" y="1778301"/>
              <a:ext cx="124583" cy="143039"/>
            </a:xfrm>
            <a:custGeom>
              <a:avLst/>
              <a:gdLst/>
              <a:ahLst/>
              <a:cxnLst/>
              <a:rect l="l" t="t" r="r" b="b"/>
              <a:pathLst>
                <a:path w="3571" h="4100" extrusionOk="0">
                  <a:moveTo>
                    <a:pt x="1251" y="0"/>
                  </a:moveTo>
                  <a:cubicBezTo>
                    <a:pt x="1229" y="0"/>
                    <a:pt x="1209" y="2"/>
                    <a:pt x="1191" y="6"/>
                  </a:cubicBezTo>
                  <a:cubicBezTo>
                    <a:pt x="979" y="51"/>
                    <a:pt x="289" y="885"/>
                    <a:pt x="145" y="1685"/>
                  </a:cubicBezTo>
                  <a:cubicBezTo>
                    <a:pt x="0" y="2486"/>
                    <a:pt x="323" y="3265"/>
                    <a:pt x="746" y="3632"/>
                  </a:cubicBezTo>
                  <a:cubicBezTo>
                    <a:pt x="1157" y="4010"/>
                    <a:pt x="1691" y="4099"/>
                    <a:pt x="1691" y="4099"/>
                  </a:cubicBezTo>
                  <a:cubicBezTo>
                    <a:pt x="1691" y="4099"/>
                    <a:pt x="2080" y="3521"/>
                    <a:pt x="2236" y="3365"/>
                  </a:cubicBezTo>
                  <a:cubicBezTo>
                    <a:pt x="2392" y="3210"/>
                    <a:pt x="3081" y="2809"/>
                    <a:pt x="3326" y="2453"/>
                  </a:cubicBezTo>
                  <a:cubicBezTo>
                    <a:pt x="3571" y="2108"/>
                    <a:pt x="3426" y="1597"/>
                    <a:pt x="3248" y="1307"/>
                  </a:cubicBezTo>
                  <a:cubicBezTo>
                    <a:pt x="3081" y="1030"/>
                    <a:pt x="2091" y="373"/>
                    <a:pt x="1913" y="273"/>
                  </a:cubicBezTo>
                  <a:cubicBezTo>
                    <a:pt x="1762" y="182"/>
                    <a:pt x="1456" y="0"/>
                    <a:pt x="12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443;p11">
              <a:extLst>
                <a:ext uri="{FF2B5EF4-FFF2-40B4-BE49-F238E27FC236}">
                  <a16:creationId xmlns:a16="http://schemas.microsoft.com/office/drawing/2014/main" id="{836ADACB-A785-3D31-69BD-30543A478CB9}"/>
                </a:ext>
              </a:extLst>
            </p:cNvPr>
            <p:cNvSpPr/>
            <p:nvPr/>
          </p:nvSpPr>
          <p:spPr>
            <a:xfrm>
              <a:off x="2699999" y="1778301"/>
              <a:ext cx="69112" cy="118583"/>
            </a:xfrm>
            <a:custGeom>
              <a:avLst/>
              <a:gdLst/>
              <a:ahLst/>
              <a:cxnLst/>
              <a:rect l="l" t="t" r="r" b="b"/>
              <a:pathLst>
                <a:path w="1981" h="3399" extrusionOk="0">
                  <a:moveTo>
                    <a:pt x="1227" y="1"/>
                  </a:moveTo>
                  <a:cubicBezTo>
                    <a:pt x="1206" y="1"/>
                    <a:pt x="1187" y="2"/>
                    <a:pt x="1169" y="6"/>
                  </a:cubicBezTo>
                  <a:cubicBezTo>
                    <a:pt x="957" y="51"/>
                    <a:pt x="267" y="885"/>
                    <a:pt x="123" y="1685"/>
                  </a:cubicBezTo>
                  <a:cubicBezTo>
                    <a:pt x="0" y="2342"/>
                    <a:pt x="201" y="2987"/>
                    <a:pt x="501" y="3398"/>
                  </a:cubicBezTo>
                  <a:cubicBezTo>
                    <a:pt x="679" y="3376"/>
                    <a:pt x="835" y="3332"/>
                    <a:pt x="991" y="3254"/>
                  </a:cubicBezTo>
                  <a:cubicBezTo>
                    <a:pt x="1357" y="3076"/>
                    <a:pt x="1624" y="2743"/>
                    <a:pt x="1769" y="2364"/>
                  </a:cubicBezTo>
                  <a:cubicBezTo>
                    <a:pt x="1925" y="1997"/>
                    <a:pt x="1980" y="1597"/>
                    <a:pt x="1936" y="1196"/>
                  </a:cubicBezTo>
                  <a:cubicBezTo>
                    <a:pt x="1903" y="796"/>
                    <a:pt x="1758" y="429"/>
                    <a:pt x="1547" y="95"/>
                  </a:cubicBezTo>
                  <a:lnTo>
                    <a:pt x="1547" y="84"/>
                  </a:lnTo>
                  <a:cubicBezTo>
                    <a:pt x="1437" y="39"/>
                    <a:pt x="1320" y="1"/>
                    <a:pt x="122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44;p11">
              <a:extLst>
                <a:ext uri="{FF2B5EF4-FFF2-40B4-BE49-F238E27FC236}">
                  <a16:creationId xmlns:a16="http://schemas.microsoft.com/office/drawing/2014/main" id="{0B126FA4-286B-8146-23C4-CA5A86C54F7A}"/>
                </a:ext>
              </a:extLst>
            </p:cNvPr>
            <p:cNvSpPr/>
            <p:nvPr/>
          </p:nvSpPr>
          <p:spPr>
            <a:xfrm>
              <a:off x="2774137" y="1922913"/>
              <a:ext cx="104802" cy="131910"/>
            </a:xfrm>
            <a:custGeom>
              <a:avLst/>
              <a:gdLst/>
              <a:ahLst/>
              <a:cxnLst/>
              <a:rect l="l" t="t" r="r" b="b"/>
              <a:pathLst>
                <a:path w="3004" h="3781" extrusionOk="0">
                  <a:moveTo>
                    <a:pt x="2552" y="1"/>
                  </a:moveTo>
                  <a:cubicBezTo>
                    <a:pt x="2122" y="1"/>
                    <a:pt x="1154" y="477"/>
                    <a:pt x="678" y="1089"/>
                  </a:cubicBezTo>
                  <a:cubicBezTo>
                    <a:pt x="134" y="1789"/>
                    <a:pt x="45" y="1967"/>
                    <a:pt x="22" y="2446"/>
                  </a:cubicBezTo>
                  <a:cubicBezTo>
                    <a:pt x="0" y="2924"/>
                    <a:pt x="122" y="3158"/>
                    <a:pt x="122" y="3158"/>
                  </a:cubicBezTo>
                  <a:cubicBezTo>
                    <a:pt x="172" y="3364"/>
                    <a:pt x="387" y="3780"/>
                    <a:pt x="813" y="3780"/>
                  </a:cubicBezTo>
                  <a:cubicBezTo>
                    <a:pt x="869" y="3780"/>
                    <a:pt x="927" y="3774"/>
                    <a:pt x="990" y="3758"/>
                  </a:cubicBezTo>
                  <a:cubicBezTo>
                    <a:pt x="1535" y="3625"/>
                    <a:pt x="2536" y="2256"/>
                    <a:pt x="2769" y="1734"/>
                  </a:cubicBezTo>
                  <a:cubicBezTo>
                    <a:pt x="3003" y="1211"/>
                    <a:pt x="2992" y="199"/>
                    <a:pt x="2702" y="32"/>
                  </a:cubicBezTo>
                  <a:cubicBezTo>
                    <a:pt x="2666" y="11"/>
                    <a:pt x="2615" y="1"/>
                    <a:pt x="25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445;p11">
              <a:extLst>
                <a:ext uri="{FF2B5EF4-FFF2-40B4-BE49-F238E27FC236}">
                  <a16:creationId xmlns:a16="http://schemas.microsoft.com/office/drawing/2014/main" id="{1938E89A-1100-82E6-193D-9082DE60E01C}"/>
                </a:ext>
              </a:extLst>
            </p:cNvPr>
            <p:cNvSpPr/>
            <p:nvPr/>
          </p:nvSpPr>
          <p:spPr>
            <a:xfrm>
              <a:off x="2775672" y="1922913"/>
              <a:ext cx="100930" cy="77590"/>
            </a:xfrm>
            <a:custGeom>
              <a:avLst/>
              <a:gdLst/>
              <a:ahLst/>
              <a:cxnLst/>
              <a:rect l="l" t="t" r="r" b="b"/>
              <a:pathLst>
                <a:path w="2893" h="2224" extrusionOk="0">
                  <a:moveTo>
                    <a:pt x="2508" y="1"/>
                  </a:moveTo>
                  <a:cubicBezTo>
                    <a:pt x="2078" y="1"/>
                    <a:pt x="1110" y="477"/>
                    <a:pt x="634" y="1089"/>
                  </a:cubicBezTo>
                  <a:cubicBezTo>
                    <a:pt x="189" y="1667"/>
                    <a:pt x="45" y="1890"/>
                    <a:pt x="1" y="2223"/>
                  </a:cubicBezTo>
                  <a:cubicBezTo>
                    <a:pt x="223" y="1989"/>
                    <a:pt x="478" y="1801"/>
                    <a:pt x="757" y="1633"/>
                  </a:cubicBezTo>
                  <a:cubicBezTo>
                    <a:pt x="1157" y="1411"/>
                    <a:pt x="1580" y="1289"/>
                    <a:pt x="2013" y="1156"/>
                  </a:cubicBezTo>
                  <a:cubicBezTo>
                    <a:pt x="2325" y="1067"/>
                    <a:pt x="2625" y="955"/>
                    <a:pt x="2892" y="777"/>
                  </a:cubicBezTo>
                  <a:cubicBezTo>
                    <a:pt x="2881" y="432"/>
                    <a:pt x="2803" y="121"/>
                    <a:pt x="2658" y="32"/>
                  </a:cubicBezTo>
                  <a:cubicBezTo>
                    <a:pt x="2622" y="11"/>
                    <a:pt x="2571" y="1"/>
                    <a:pt x="2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446;p11">
              <a:extLst>
                <a:ext uri="{FF2B5EF4-FFF2-40B4-BE49-F238E27FC236}">
                  <a16:creationId xmlns:a16="http://schemas.microsoft.com/office/drawing/2014/main" id="{4C6FB31D-7FDF-5FCD-761F-0A3BBB6AC131}"/>
                </a:ext>
              </a:extLst>
            </p:cNvPr>
            <p:cNvSpPr/>
            <p:nvPr/>
          </p:nvSpPr>
          <p:spPr>
            <a:xfrm>
              <a:off x="2731434" y="1803351"/>
              <a:ext cx="27212" cy="33004"/>
            </a:xfrm>
            <a:custGeom>
              <a:avLst/>
              <a:gdLst/>
              <a:ahLst/>
              <a:cxnLst/>
              <a:rect l="l" t="t" r="r" b="b"/>
              <a:pathLst>
                <a:path w="780" h="946" extrusionOk="0">
                  <a:moveTo>
                    <a:pt x="1" y="0"/>
                  </a:moveTo>
                  <a:lnTo>
                    <a:pt x="1" y="0"/>
                  </a:lnTo>
                  <a:cubicBezTo>
                    <a:pt x="156" y="134"/>
                    <a:pt x="290" y="278"/>
                    <a:pt x="423" y="434"/>
                  </a:cubicBezTo>
                  <a:cubicBezTo>
                    <a:pt x="479" y="512"/>
                    <a:pt x="545" y="601"/>
                    <a:pt x="590" y="678"/>
                  </a:cubicBezTo>
                  <a:cubicBezTo>
                    <a:pt x="646" y="767"/>
                    <a:pt x="701" y="856"/>
                    <a:pt x="713" y="945"/>
                  </a:cubicBezTo>
                  <a:lnTo>
                    <a:pt x="779" y="935"/>
                  </a:lnTo>
                  <a:cubicBezTo>
                    <a:pt x="745" y="834"/>
                    <a:pt x="690" y="745"/>
                    <a:pt x="634" y="656"/>
                  </a:cubicBezTo>
                  <a:cubicBezTo>
                    <a:pt x="568" y="579"/>
                    <a:pt x="512" y="490"/>
                    <a:pt x="446" y="411"/>
                  </a:cubicBezTo>
                  <a:cubicBezTo>
                    <a:pt x="312" y="256"/>
                    <a:pt x="156"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447;p11">
              <a:extLst>
                <a:ext uri="{FF2B5EF4-FFF2-40B4-BE49-F238E27FC236}">
                  <a16:creationId xmlns:a16="http://schemas.microsoft.com/office/drawing/2014/main" id="{A2B7089B-98C6-751B-7895-555183AA5BDA}"/>
                </a:ext>
              </a:extLst>
            </p:cNvPr>
            <p:cNvSpPr/>
            <p:nvPr/>
          </p:nvSpPr>
          <p:spPr>
            <a:xfrm>
              <a:off x="2754321" y="1798676"/>
              <a:ext cx="24491" cy="26026"/>
            </a:xfrm>
            <a:custGeom>
              <a:avLst/>
              <a:gdLst/>
              <a:ahLst/>
              <a:cxnLst/>
              <a:rect l="l" t="t" r="r" b="b"/>
              <a:pathLst>
                <a:path w="702" h="746" extrusionOk="0">
                  <a:moveTo>
                    <a:pt x="702" y="1"/>
                  </a:moveTo>
                  <a:lnTo>
                    <a:pt x="702" y="1"/>
                  </a:lnTo>
                  <a:cubicBezTo>
                    <a:pt x="445" y="212"/>
                    <a:pt x="212" y="434"/>
                    <a:pt x="0" y="690"/>
                  </a:cubicBezTo>
                  <a:lnTo>
                    <a:pt x="79" y="746"/>
                  </a:lnTo>
                  <a:cubicBezTo>
                    <a:pt x="267" y="479"/>
                    <a:pt x="479" y="234"/>
                    <a:pt x="7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448;p11">
              <a:extLst>
                <a:ext uri="{FF2B5EF4-FFF2-40B4-BE49-F238E27FC236}">
                  <a16:creationId xmlns:a16="http://schemas.microsoft.com/office/drawing/2014/main" id="{E905C1FC-9D4F-8273-7D7A-0E3BA4E7B4E7}"/>
                </a:ext>
              </a:extLst>
            </p:cNvPr>
            <p:cNvSpPr/>
            <p:nvPr/>
          </p:nvSpPr>
          <p:spPr>
            <a:xfrm>
              <a:off x="2757042" y="1830494"/>
              <a:ext cx="38446" cy="41970"/>
            </a:xfrm>
            <a:custGeom>
              <a:avLst/>
              <a:gdLst/>
              <a:ahLst/>
              <a:cxnLst/>
              <a:rect l="l" t="t" r="r" b="b"/>
              <a:pathLst>
                <a:path w="1102" h="1203" extrusionOk="0">
                  <a:moveTo>
                    <a:pt x="1101" y="1"/>
                  </a:moveTo>
                  <a:cubicBezTo>
                    <a:pt x="634" y="256"/>
                    <a:pt x="245" y="668"/>
                    <a:pt x="1" y="1168"/>
                  </a:cubicBezTo>
                  <a:lnTo>
                    <a:pt x="100" y="1202"/>
                  </a:lnTo>
                  <a:cubicBezTo>
                    <a:pt x="290" y="713"/>
                    <a:pt x="646" y="290"/>
                    <a:pt x="1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449;p11">
              <a:extLst>
                <a:ext uri="{FF2B5EF4-FFF2-40B4-BE49-F238E27FC236}">
                  <a16:creationId xmlns:a16="http://schemas.microsoft.com/office/drawing/2014/main" id="{BA7102AD-1C73-2591-C6FC-C51904ECC616}"/>
                </a:ext>
              </a:extLst>
            </p:cNvPr>
            <p:cNvSpPr/>
            <p:nvPr/>
          </p:nvSpPr>
          <p:spPr>
            <a:xfrm>
              <a:off x="2725607" y="1859207"/>
              <a:ext cx="36143" cy="36109"/>
            </a:xfrm>
            <a:custGeom>
              <a:avLst/>
              <a:gdLst/>
              <a:ahLst/>
              <a:cxnLst/>
              <a:rect l="l" t="t" r="r" b="b"/>
              <a:pathLst>
                <a:path w="1036" h="1035" extrusionOk="0">
                  <a:moveTo>
                    <a:pt x="0" y="1"/>
                  </a:moveTo>
                  <a:cubicBezTo>
                    <a:pt x="435" y="212"/>
                    <a:pt x="779" y="590"/>
                    <a:pt x="946" y="1035"/>
                  </a:cubicBezTo>
                  <a:lnTo>
                    <a:pt x="1035" y="990"/>
                  </a:lnTo>
                  <a:cubicBezTo>
                    <a:pt x="835" y="535"/>
                    <a:pt x="445" y="1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6450;p11">
              <a:extLst>
                <a:ext uri="{FF2B5EF4-FFF2-40B4-BE49-F238E27FC236}">
                  <a16:creationId xmlns:a16="http://schemas.microsoft.com/office/drawing/2014/main" id="{C2780FEB-E9EC-0910-4F2C-64C8DD6660D1}"/>
                </a:ext>
              </a:extLst>
            </p:cNvPr>
            <p:cNvSpPr/>
            <p:nvPr/>
          </p:nvSpPr>
          <p:spPr>
            <a:xfrm>
              <a:off x="2652656" y="1952359"/>
              <a:ext cx="36143" cy="11652"/>
            </a:xfrm>
            <a:custGeom>
              <a:avLst/>
              <a:gdLst/>
              <a:ahLst/>
              <a:cxnLst/>
              <a:rect l="l" t="t" r="r" b="b"/>
              <a:pathLst>
                <a:path w="1036" h="334" extrusionOk="0">
                  <a:moveTo>
                    <a:pt x="0" y="0"/>
                  </a:moveTo>
                  <a:cubicBezTo>
                    <a:pt x="178" y="22"/>
                    <a:pt x="346" y="55"/>
                    <a:pt x="512" y="111"/>
                  </a:cubicBezTo>
                  <a:cubicBezTo>
                    <a:pt x="679" y="167"/>
                    <a:pt x="846" y="245"/>
                    <a:pt x="991" y="334"/>
                  </a:cubicBezTo>
                  <a:lnTo>
                    <a:pt x="1035" y="256"/>
                  </a:lnTo>
                  <a:cubicBezTo>
                    <a:pt x="868" y="178"/>
                    <a:pt x="702" y="111"/>
                    <a:pt x="524" y="67"/>
                  </a:cubicBezTo>
                  <a:cubicBezTo>
                    <a:pt x="356" y="33"/>
                    <a:pt x="1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6451;p11">
              <a:extLst>
                <a:ext uri="{FF2B5EF4-FFF2-40B4-BE49-F238E27FC236}">
                  <a16:creationId xmlns:a16="http://schemas.microsoft.com/office/drawing/2014/main" id="{428F85F1-BFC5-650B-0EB3-B63EC92AAAE0}"/>
                </a:ext>
              </a:extLst>
            </p:cNvPr>
            <p:cNvSpPr/>
            <p:nvPr/>
          </p:nvSpPr>
          <p:spPr>
            <a:xfrm>
              <a:off x="2710082" y="1946916"/>
              <a:ext cx="15176" cy="60146"/>
            </a:xfrm>
            <a:custGeom>
              <a:avLst/>
              <a:gdLst/>
              <a:ahLst/>
              <a:cxnLst/>
              <a:rect l="l" t="t" r="r" b="b"/>
              <a:pathLst>
                <a:path w="435" h="1724" extrusionOk="0">
                  <a:moveTo>
                    <a:pt x="257" y="1"/>
                  </a:moveTo>
                  <a:cubicBezTo>
                    <a:pt x="379" y="278"/>
                    <a:pt x="401" y="590"/>
                    <a:pt x="334" y="868"/>
                  </a:cubicBezTo>
                  <a:cubicBezTo>
                    <a:pt x="301" y="1012"/>
                    <a:pt x="245" y="1157"/>
                    <a:pt x="190" y="1291"/>
                  </a:cubicBezTo>
                  <a:cubicBezTo>
                    <a:pt x="134" y="1424"/>
                    <a:pt x="67" y="1558"/>
                    <a:pt x="1" y="1691"/>
                  </a:cubicBezTo>
                  <a:lnTo>
                    <a:pt x="79" y="1724"/>
                  </a:lnTo>
                  <a:cubicBezTo>
                    <a:pt x="146" y="1591"/>
                    <a:pt x="201" y="1457"/>
                    <a:pt x="257" y="1313"/>
                  </a:cubicBezTo>
                  <a:cubicBezTo>
                    <a:pt x="301" y="1179"/>
                    <a:pt x="356" y="1034"/>
                    <a:pt x="379" y="879"/>
                  </a:cubicBezTo>
                  <a:cubicBezTo>
                    <a:pt x="435" y="579"/>
                    <a:pt x="390" y="267"/>
                    <a:pt x="2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6452;p11">
              <a:extLst>
                <a:ext uri="{FF2B5EF4-FFF2-40B4-BE49-F238E27FC236}">
                  <a16:creationId xmlns:a16="http://schemas.microsoft.com/office/drawing/2014/main" id="{ED7E0A1D-8981-B0C8-1E20-F6C82708B93B}"/>
                </a:ext>
              </a:extLst>
            </p:cNvPr>
            <p:cNvSpPr/>
            <p:nvPr/>
          </p:nvSpPr>
          <p:spPr>
            <a:xfrm>
              <a:off x="2674007" y="2003435"/>
              <a:ext cx="41551" cy="11024"/>
            </a:xfrm>
            <a:custGeom>
              <a:avLst/>
              <a:gdLst/>
              <a:ahLst/>
              <a:cxnLst/>
              <a:rect l="l" t="t" r="r" b="b"/>
              <a:pathLst>
                <a:path w="1191" h="316" extrusionOk="0">
                  <a:moveTo>
                    <a:pt x="137" y="1"/>
                  </a:moveTo>
                  <a:cubicBezTo>
                    <a:pt x="91" y="1"/>
                    <a:pt x="46" y="2"/>
                    <a:pt x="1" y="4"/>
                  </a:cubicBezTo>
                  <a:cubicBezTo>
                    <a:pt x="20" y="4"/>
                    <a:pt x="40" y="4"/>
                    <a:pt x="59" y="4"/>
                  </a:cubicBezTo>
                  <a:cubicBezTo>
                    <a:pt x="449" y="4"/>
                    <a:pt x="828" y="114"/>
                    <a:pt x="1157" y="316"/>
                  </a:cubicBezTo>
                  <a:lnTo>
                    <a:pt x="1190" y="260"/>
                  </a:lnTo>
                  <a:cubicBezTo>
                    <a:pt x="864" y="82"/>
                    <a:pt x="502" y="1"/>
                    <a:pt x="1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6453;p11">
              <a:extLst>
                <a:ext uri="{FF2B5EF4-FFF2-40B4-BE49-F238E27FC236}">
                  <a16:creationId xmlns:a16="http://schemas.microsoft.com/office/drawing/2014/main" id="{EDC9B74E-EE69-0F53-DCE6-6AA77D28ACB4}"/>
                </a:ext>
              </a:extLst>
            </p:cNvPr>
            <p:cNvSpPr/>
            <p:nvPr/>
          </p:nvSpPr>
          <p:spPr>
            <a:xfrm>
              <a:off x="2670519" y="1975629"/>
              <a:ext cx="31469" cy="12839"/>
            </a:xfrm>
            <a:custGeom>
              <a:avLst/>
              <a:gdLst/>
              <a:ahLst/>
              <a:cxnLst/>
              <a:rect l="l" t="t" r="r" b="b"/>
              <a:pathLst>
                <a:path w="902" h="368" extrusionOk="0">
                  <a:moveTo>
                    <a:pt x="0" y="1"/>
                  </a:moveTo>
                  <a:lnTo>
                    <a:pt x="0" y="1"/>
                  </a:lnTo>
                  <a:cubicBezTo>
                    <a:pt x="145" y="56"/>
                    <a:pt x="312" y="78"/>
                    <a:pt x="467" y="122"/>
                  </a:cubicBezTo>
                  <a:cubicBezTo>
                    <a:pt x="612" y="167"/>
                    <a:pt x="768" y="234"/>
                    <a:pt x="857" y="367"/>
                  </a:cubicBezTo>
                  <a:lnTo>
                    <a:pt x="901" y="323"/>
                  </a:lnTo>
                  <a:cubicBezTo>
                    <a:pt x="845" y="256"/>
                    <a:pt x="779" y="211"/>
                    <a:pt x="701" y="179"/>
                  </a:cubicBezTo>
                  <a:cubicBezTo>
                    <a:pt x="634" y="134"/>
                    <a:pt x="556" y="112"/>
                    <a:pt x="467" y="100"/>
                  </a:cubicBezTo>
                  <a:cubicBezTo>
                    <a:pt x="312" y="67"/>
                    <a:pt x="156"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6454;p11">
              <a:extLst>
                <a:ext uri="{FF2B5EF4-FFF2-40B4-BE49-F238E27FC236}">
                  <a16:creationId xmlns:a16="http://schemas.microsoft.com/office/drawing/2014/main" id="{672CD546-5515-401F-D6E7-2D1A714EB6AF}"/>
                </a:ext>
              </a:extLst>
            </p:cNvPr>
            <p:cNvSpPr/>
            <p:nvPr/>
          </p:nvSpPr>
          <p:spPr>
            <a:xfrm>
              <a:off x="2673240" y="1917785"/>
              <a:ext cx="11687" cy="32271"/>
            </a:xfrm>
            <a:custGeom>
              <a:avLst/>
              <a:gdLst/>
              <a:ahLst/>
              <a:cxnLst/>
              <a:rect l="l" t="t" r="r" b="b"/>
              <a:pathLst>
                <a:path w="335" h="925" extrusionOk="0">
                  <a:moveTo>
                    <a:pt x="334" y="1"/>
                  </a:moveTo>
                  <a:lnTo>
                    <a:pt x="334" y="1"/>
                  </a:lnTo>
                  <a:cubicBezTo>
                    <a:pt x="100" y="223"/>
                    <a:pt x="0" y="591"/>
                    <a:pt x="100" y="924"/>
                  </a:cubicBezTo>
                  <a:lnTo>
                    <a:pt x="156" y="902"/>
                  </a:lnTo>
                  <a:cubicBezTo>
                    <a:pt x="45" y="601"/>
                    <a:pt x="122" y="246"/>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6455;p11">
              <a:extLst>
                <a:ext uri="{FF2B5EF4-FFF2-40B4-BE49-F238E27FC236}">
                  <a16:creationId xmlns:a16="http://schemas.microsoft.com/office/drawing/2014/main" id="{961F9CC9-30C5-AFD9-DDBF-E16C855FB9B3}"/>
                </a:ext>
              </a:extLst>
            </p:cNvPr>
            <p:cNvSpPr/>
            <p:nvPr/>
          </p:nvSpPr>
          <p:spPr>
            <a:xfrm>
              <a:off x="2694173" y="1939520"/>
              <a:ext cx="13606" cy="36911"/>
            </a:xfrm>
            <a:custGeom>
              <a:avLst/>
              <a:gdLst/>
              <a:ahLst/>
              <a:cxnLst/>
              <a:rect l="l" t="t" r="r" b="b"/>
              <a:pathLst>
                <a:path w="390" h="1058" extrusionOk="0">
                  <a:moveTo>
                    <a:pt x="390" y="1"/>
                  </a:moveTo>
                  <a:cubicBezTo>
                    <a:pt x="167" y="301"/>
                    <a:pt x="34" y="668"/>
                    <a:pt x="1" y="1046"/>
                  </a:cubicBezTo>
                  <a:lnTo>
                    <a:pt x="68" y="1058"/>
                  </a:lnTo>
                  <a:cubicBezTo>
                    <a:pt x="68" y="680"/>
                    <a:pt x="179" y="312"/>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6456;p11">
              <a:extLst>
                <a:ext uri="{FF2B5EF4-FFF2-40B4-BE49-F238E27FC236}">
                  <a16:creationId xmlns:a16="http://schemas.microsoft.com/office/drawing/2014/main" id="{55975150-41EC-2580-D275-CC5FAE743870}"/>
                </a:ext>
              </a:extLst>
            </p:cNvPr>
            <p:cNvSpPr/>
            <p:nvPr/>
          </p:nvSpPr>
          <p:spPr>
            <a:xfrm>
              <a:off x="2632490" y="2078062"/>
              <a:ext cx="7396" cy="48145"/>
            </a:xfrm>
            <a:custGeom>
              <a:avLst/>
              <a:gdLst/>
              <a:ahLst/>
              <a:cxnLst/>
              <a:rect l="l" t="t" r="r" b="b"/>
              <a:pathLst>
                <a:path w="212" h="1380" extrusionOk="0">
                  <a:moveTo>
                    <a:pt x="0" y="1"/>
                  </a:moveTo>
                  <a:cubicBezTo>
                    <a:pt x="101" y="212"/>
                    <a:pt x="101" y="446"/>
                    <a:pt x="101" y="679"/>
                  </a:cubicBezTo>
                  <a:cubicBezTo>
                    <a:pt x="101" y="913"/>
                    <a:pt x="89" y="1146"/>
                    <a:pt x="123" y="1380"/>
                  </a:cubicBezTo>
                  <a:lnTo>
                    <a:pt x="212" y="1368"/>
                  </a:lnTo>
                  <a:cubicBezTo>
                    <a:pt x="156" y="1146"/>
                    <a:pt x="156" y="913"/>
                    <a:pt x="145" y="679"/>
                  </a:cubicBezTo>
                  <a:cubicBezTo>
                    <a:pt x="134" y="446"/>
                    <a:pt x="1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6457;p11">
              <a:extLst>
                <a:ext uri="{FF2B5EF4-FFF2-40B4-BE49-F238E27FC236}">
                  <a16:creationId xmlns:a16="http://schemas.microsoft.com/office/drawing/2014/main" id="{2285DA13-E9FB-E5EB-866A-633A4998F436}"/>
                </a:ext>
              </a:extLst>
            </p:cNvPr>
            <p:cNvSpPr/>
            <p:nvPr/>
          </p:nvSpPr>
          <p:spPr>
            <a:xfrm>
              <a:off x="2616965" y="2144803"/>
              <a:ext cx="42702" cy="10048"/>
            </a:xfrm>
            <a:custGeom>
              <a:avLst/>
              <a:gdLst/>
              <a:ahLst/>
              <a:cxnLst/>
              <a:rect l="l" t="t" r="r" b="b"/>
              <a:pathLst>
                <a:path w="1224" h="288" extrusionOk="0">
                  <a:moveTo>
                    <a:pt x="0" y="1"/>
                  </a:moveTo>
                  <a:cubicBezTo>
                    <a:pt x="156" y="157"/>
                    <a:pt x="368" y="246"/>
                    <a:pt x="579" y="278"/>
                  </a:cubicBezTo>
                  <a:cubicBezTo>
                    <a:pt x="635" y="284"/>
                    <a:pt x="693" y="287"/>
                    <a:pt x="751" y="287"/>
                  </a:cubicBezTo>
                  <a:cubicBezTo>
                    <a:pt x="909" y="287"/>
                    <a:pt x="1069" y="267"/>
                    <a:pt x="1224" y="234"/>
                  </a:cubicBezTo>
                  <a:lnTo>
                    <a:pt x="1213" y="167"/>
                  </a:lnTo>
                  <a:cubicBezTo>
                    <a:pt x="1045" y="220"/>
                    <a:pt x="878" y="252"/>
                    <a:pt x="710" y="252"/>
                  </a:cubicBezTo>
                  <a:cubicBezTo>
                    <a:pt x="666" y="252"/>
                    <a:pt x="622" y="250"/>
                    <a:pt x="579" y="246"/>
                  </a:cubicBezTo>
                  <a:cubicBezTo>
                    <a:pt x="368" y="223"/>
                    <a:pt x="156" y="1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6458;p11">
              <a:extLst>
                <a:ext uri="{FF2B5EF4-FFF2-40B4-BE49-F238E27FC236}">
                  <a16:creationId xmlns:a16="http://schemas.microsoft.com/office/drawing/2014/main" id="{033F82A5-B6BB-4172-901B-A939895F1843}"/>
                </a:ext>
              </a:extLst>
            </p:cNvPr>
            <p:cNvSpPr/>
            <p:nvPr/>
          </p:nvSpPr>
          <p:spPr>
            <a:xfrm>
              <a:off x="2652656" y="2090098"/>
              <a:ext cx="10117" cy="57843"/>
            </a:xfrm>
            <a:custGeom>
              <a:avLst/>
              <a:gdLst/>
              <a:ahLst/>
              <a:cxnLst/>
              <a:rect l="l" t="t" r="r" b="b"/>
              <a:pathLst>
                <a:path w="290" h="1658" extrusionOk="0">
                  <a:moveTo>
                    <a:pt x="0" y="0"/>
                  </a:moveTo>
                  <a:cubicBezTo>
                    <a:pt x="67" y="134"/>
                    <a:pt x="89" y="267"/>
                    <a:pt x="112" y="412"/>
                  </a:cubicBezTo>
                  <a:cubicBezTo>
                    <a:pt x="123" y="546"/>
                    <a:pt x="156" y="690"/>
                    <a:pt x="190" y="823"/>
                  </a:cubicBezTo>
                  <a:cubicBezTo>
                    <a:pt x="212" y="968"/>
                    <a:pt x="245" y="1102"/>
                    <a:pt x="234" y="1246"/>
                  </a:cubicBezTo>
                  <a:cubicBezTo>
                    <a:pt x="234" y="1313"/>
                    <a:pt x="223" y="1379"/>
                    <a:pt x="201" y="1446"/>
                  </a:cubicBezTo>
                  <a:cubicBezTo>
                    <a:pt x="190" y="1502"/>
                    <a:pt x="156" y="1580"/>
                    <a:pt x="112" y="1602"/>
                  </a:cubicBezTo>
                  <a:lnTo>
                    <a:pt x="134" y="1658"/>
                  </a:lnTo>
                  <a:cubicBezTo>
                    <a:pt x="168" y="1636"/>
                    <a:pt x="201" y="1602"/>
                    <a:pt x="212" y="1569"/>
                  </a:cubicBezTo>
                  <a:cubicBezTo>
                    <a:pt x="234" y="1535"/>
                    <a:pt x="245" y="1491"/>
                    <a:pt x="257" y="1458"/>
                  </a:cubicBezTo>
                  <a:cubicBezTo>
                    <a:pt x="279" y="1391"/>
                    <a:pt x="290" y="1313"/>
                    <a:pt x="290" y="1246"/>
                  </a:cubicBezTo>
                  <a:cubicBezTo>
                    <a:pt x="290" y="1102"/>
                    <a:pt x="257" y="957"/>
                    <a:pt x="212" y="823"/>
                  </a:cubicBezTo>
                  <a:cubicBezTo>
                    <a:pt x="178" y="679"/>
                    <a:pt x="146" y="546"/>
                    <a:pt x="123" y="412"/>
                  </a:cubicBezTo>
                  <a:cubicBezTo>
                    <a:pt x="101" y="267"/>
                    <a:pt x="79" y="1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6459;p11">
              <a:extLst>
                <a:ext uri="{FF2B5EF4-FFF2-40B4-BE49-F238E27FC236}">
                  <a16:creationId xmlns:a16="http://schemas.microsoft.com/office/drawing/2014/main" id="{1B83558A-EA97-6EC8-1E35-2147002C3554}"/>
                </a:ext>
              </a:extLst>
            </p:cNvPr>
            <p:cNvSpPr/>
            <p:nvPr/>
          </p:nvSpPr>
          <p:spPr>
            <a:xfrm>
              <a:off x="2611941" y="2130185"/>
              <a:ext cx="37644" cy="8443"/>
            </a:xfrm>
            <a:custGeom>
              <a:avLst/>
              <a:gdLst/>
              <a:ahLst/>
              <a:cxnLst/>
              <a:rect l="l" t="t" r="r" b="b"/>
              <a:pathLst>
                <a:path w="1079" h="242" extrusionOk="0">
                  <a:moveTo>
                    <a:pt x="222" y="1"/>
                  </a:moveTo>
                  <a:cubicBezTo>
                    <a:pt x="148" y="1"/>
                    <a:pt x="73" y="3"/>
                    <a:pt x="0" y="8"/>
                  </a:cubicBezTo>
                  <a:cubicBezTo>
                    <a:pt x="178" y="8"/>
                    <a:pt x="367" y="19"/>
                    <a:pt x="545" y="52"/>
                  </a:cubicBezTo>
                  <a:cubicBezTo>
                    <a:pt x="723" y="86"/>
                    <a:pt x="901" y="141"/>
                    <a:pt x="1046" y="242"/>
                  </a:cubicBezTo>
                  <a:lnTo>
                    <a:pt x="1078" y="197"/>
                  </a:lnTo>
                  <a:cubicBezTo>
                    <a:pt x="912" y="97"/>
                    <a:pt x="734" y="42"/>
                    <a:pt x="545" y="19"/>
                  </a:cubicBezTo>
                  <a:cubicBezTo>
                    <a:pt x="440" y="6"/>
                    <a:pt x="331" y="1"/>
                    <a:pt x="2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6460;p11">
              <a:extLst>
                <a:ext uri="{FF2B5EF4-FFF2-40B4-BE49-F238E27FC236}">
                  <a16:creationId xmlns:a16="http://schemas.microsoft.com/office/drawing/2014/main" id="{CD3947BD-26AD-0203-2219-49BBA44C0648}"/>
                </a:ext>
              </a:extLst>
            </p:cNvPr>
            <p:cNvSpPr/>
            <p:nvPr/>
          </p:nvSpPr>
          <p:spPr>
            <a:xfrm>
              <a:off x="2593310" y="2081550"/>
              <a:ext cx="35306" cy="34190"/>
            </a:xfrm>
            <a:custGeom>
              <a:avLst/>
              <a:gdLst/>
              <a:ahLst/>
              <a:cxnLst/>
              <a:rect l="l" t="t" r="r" b="b"/>
              <a:pathLst>
                <a:path w="1012" h="980" extrusionOk="0">
                  <a:moveTo>
                    <a:pt x="723" y="0"/>
                  </a:moveTo>
                  <a:lnTo>
                    <a:pt x="723" y="0"/>
                  </a:lnTo>
                  <a:cubicBezTo>
                    <a:pt x="601" y="234"/>
                    <a:pt x="612" y="534"/>
                    <a:pt x="757" y="768"/>
                  </a:cubicBezTo>
                  <a:cubicBezTo>
                    <a:pt x="678" y="746"/>
                    <a:pt x="601" y="724"/>
                    <a:pt x="523" y="712"/>
                  </a:cubicBezTo>
                  <a:cubicBezTo>
                    <a:pt x="356" y="702"/>
                    <a:pt x="178" y="690"/>
                    <a:pt x="0" y="690"/>
                  </a:cubicBezTo>
                  <a:cubicBezTo>
                    <a:pt x="178" y="702"/>
                    <a:pt x="356" y="724"/>
                    <a:pt x="523" y="757"/>
                  </a:cubicBezTo>
                  <a:cubicBezTo>
                    <a:pt x="601" y="779"/>
                    <a:pt x="690" y="801"/>
                    <a:pt x="767" y="835"/>
                  </a:cubicBezTo>
                  <a:lnTo>
                    <a:pt x="868" y="902"/>
                  </a:lnTo>
                  <a:cubicBezTo>
                    <a:pt x="901" y="924"/>
                    <a:pt x="934" y="957"/>
                    <a:pt x="979" y="979"/>
                  </a:cubicBezTo>
                  <a:lnTo>
                    <a:pt x="1012" y="902"/>
                  </a:lnTo>
                  <a:cubicBezTo>
                    <a:pt x="990" y="890"/>
                    <a:pt x="957" y="857"/>
                    <a:pt x="912" y="835"/>
                  </a:cubicBezTo>
                  <a:cubicBezTo>
                    <a:pt x="868" y="813"/>
                    <a:pt x="834" y="791"/>
                    <a:pt x="789" y="779"/>
                  </a:cubicBezTo>
                  <a:cubicBezTo>
                    <a:pt x="779" y="779"/>
                    <a:pt x="779" y="768"/>
                    <a:pt x="779" y="768"/>
                  </a:cubicBezTo>
                  <a:lnTo>
                    <a:pt x="812" y="746"/>
                  </a:lnTo>
                  <a:cubicBezTo>
                    <a:pt x="656" y="534"/>
                    <a:pt x="623" y="245"/>
                    <a:pt x="7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6461;p11">
              <a:extLst>
                <a:ext uri="{FF2B5EF4-FFF2-40B4-BE49-F238E27FC236}">
                  <a16:creationId xmlns:a16="http://schemas.microsoft.com/office/drawing/2014/main" id="{35D8DE61-63C3-8D6E-4A3E-E694E1CF7E99}"/>
                </a:ext>
              </a:extLst>
            </p:cNvPr>
            <p:cNvSpPr/>
            <p:nvPr/>
          </p:nvSpPr>
          <p:spPr>
            <a:xfrm>
              <a:off x="2504415" y="2248805"/>
              <a:ext cx="45458" cy="8652"/>
            </a:xfrm>
            <a:custGeom>
              <a:avLst/>
              <a:gdLst/>
              <a:ahLst/>
              <a:cxnLst/>
              <a:rect l="l" t="t" r="r" b="b"/>
              <a:pathLst>
                <a:path w="1303" h="248" extrusionOk="0">
                  <a:moveTo>
                    <a:pt x="12" y="1"/>
                  </a:moveTo>
                  <a:lnTo>
                    <a:pt x="1" y="56"/>
                  </a:lnTo>
                  <a:cubicBezTo>
                    <a:pt x="223" y="67"/>
                    <a:pt x="446" y="100"/>
                    <a:pt x="657" y="167"/>
                  </a:cubicBezTo>
                  <a:cubicBezTo>
                    <a:pt x="757" y="201"/>
                    <a:pt x="868" y="234"/>
                    <a:pt x="980" y="245"/>
                  </a:cubicBezTo>
                  <a:cubicBezTo>
                    <a:pt x="997" y="247"/>
                    <a:pt x="1015" y="248"/>
                    <a:pt x="1032" y="248"/>
                  </a:cubicBezTo>
                  <a:cubicBezTo>
                    <a:pt x="1126" y="248"/>
                    <a:pt x="1218" y="223"/>
                    <a:pt x="1302" y="167"/>
                  </a:cubicBezTo>
                  <a:lnTo>
                    <a:pt x="1302" y="167"/>
                  </a:lnTo>
                  <a:cubicBezTo>
                    <a:pt x="1224" y="219"/>
                    <a:pt x="1139" y="238"/>
                    <a:pt x="1052" y="238"/>
                  </a:cubicBezTo>
                  <a:cubicBezTo>
                    <a:pt x="1028" y="238"/>
                    <a:pt x="1004" y="236"/>
                    <a:pt x="980" y="234"/>
                  </a:cubicBezTo>
                  <a:cubicBezTo>
                    <a:pt x="868" y="211"/>
                    <a:pt x="769" y="179"/>
                    <a:pt x="657" y="134"/>
                  </a:cubicBezTo>
                  <a:cubicBezTo>
                    <a:pt x="457" y="67"/>
                    <a:pt x="235" y="11"/>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6462;p11">
              <a:extLst>
                <a:ext uri="{FF2B5EF4-FFF2-40B4-BE49-F238E27FC236}">
                  <a16:creationId xmlns:a16="http://schemas.microsoft.com/office/drawing/2014/main" id="{DA0E0C63-C39D-7D98-2AAF-C5D1D60ED4BD}"/>
                </a:ext>
              </a:extLst>
            </p:cNvPr>
            <p:cNvSpPr/>
            <p:nvPr/>
          </p:nvSpPr>
          <p:spPr>
            <a:xfrm>
              <a:off x="2520708" y="2232442"/>
              <a:ext cx="37295" cy="4989"/>
            </a:xfrm>
            <a:custGeom>
              <a:avLst/>
              <a:gdLst/>
              <a:ahLst/>
              <a:cxnLst/>
              <a:rect l="l" t="t" r="r" b="b"/>
              <a:pathLst>
                <a:path w="1069" h="143" extrusionOk="0">
                  <a:moveTo>
                    <a:pt x="98" y="1"/>
                  </a:moveTo>
                  <a:cubicBezTo>
                    <a:pt x="67" y="1"/>
                    <a:pt x="34" y="5"/>
                    <a:pt x="1" y="25"/>
                  </a:cubicBezTo>
                  <a:lnTo>
                    <a:pt x="57" y="91"/>
                  </a:lnTo>
                  <a:cubicBezTo>
                    <a:pt x="68" y="80"/>
                    <a:pt x="101" y="80"/>
                    <a:pt x="146" y="80"/>
                  </a:cubicBezTo>
                  <a:lnTo>
                    <a:pt x="279" y="80"/>
                  </a:lnTo>
                  <a:cubicBezTo>
                    <a:pt x="368" y="80"/>
                    <a:pt x="457" y="80"/>
                    <a:pt x="546" y="102"/>
                  </a:cubicBezTo>
                  <a:cubicBezTo>
                    <a:pt x="635" y="114"/>
                    <a:pt x="713" y="124"/>
                    <a:pt x="802" y="136"/>
                  </a:cubicBezTo>
                  <a:cubicBezTo>
                    <a:pt x="838" y="140"/>
                    <a:pt x="877" y="143"/>
                    <a:pt x="914" y="143"/>
                  </a:cubicBezTo>
                  <a:cubicBezTo>
                    <a:pt x="969" y="143"/>
                    <a:pt x="1023" y="137"/>
                    <a:pt x="1069" y="124"/>
                  </a:cubicBezTo>
                  <a:lnTo>
                    <a:pt x="1069" y="124"/>
                  </a:lnTo>
                  <a:cubicBezTo>
                    <a:pt x="1034" y="133"/>
                    <a:pt x="1000" y="137"/>
                    <a:pt x="966" y="137"/>
                  </a:cubicBezTo>
                  <a:cubicBezTo>
                    <a:pt x="913" y="137"/>
                    <a:pt x="861" y="127"/>
                    <a:pt x="813" y="114"/>
                  </a:cubicBezTo>
                  <a:cubicBezTo>
                    <a:pt x="724" y="102"/>
                    <a:pt x="635" y="69"/>
                    <a:pt x="546" y="58"/>
                  </a:cubicBezTo>
                  <a:cubicBezTo>
                    <a:pt x="468" y="35"/>
                    <a:pt x="379" y="25"/>
                    <a:pt x="290" y="13"/>
                  </a:cubicBezTo>
                  <a:cubicBezTo>
                    <a:pt x="246" y="2"/>
                    <a:pt x="201" y="2"/>
                    <a:pt x="157" y="2"/>
                  </a:cubicBezTo>
                  <a:cubicBezTo>
                    <a:pt x="139" y="2"/>
                    <a:pt x="119" y="1"/>
                    <a:pt x="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6463;p11">
              <a:extLst>
                <a:ext uri="{FF2B5EF4-FFF2-40B4-BE49-F238E27FC236}">
                  <a16:creationId xmlns:a16="http://schemas.microsoft.com/office/drawing/2014/main" id="{C7F9B1AF-EA30-5916-7835-656A958FEBE5}"/>
                </a:ext>
              </a:extLst>
            </p:cNvPr>
            <p:cNvSpPr/>
            <p:nvPr/>
          </p:nvSpPr>
          <p:spPr>
            <a:xfrm>
              <a:off x="2535884" y="2208439"/>
              <a:ext cx="27177" cy="14897"/>
            </a:xfrm>
            <a:custGeom>
              <a:avLst/>
              <a:gdLst/>
              <a:ahLst/>
              <a:cxnLst/>
              <a:rect l="l" t="t" r="r" b="b"/>
              <a:pathLst>
                <a:path w="779" h="427" extrusionOk="0">
                  <a:moveTo>
                    <a:pt x="779" y="1"/>
                  </a:moveTo>
                  <a:lnTo>
                    <a:pt x="779" y="1"/>
                  </a:lnTo>
                  <a:cubicBezTo>
                    <a:pt x="745" y="68"/>
                    <a:pt x="700" y="123"/>
                    <a:pt x="634" y="167"/>
                  </a:cubicBezTo>
                  <a:cubicBezTo>
                    <a:pt x="578" y="212"/>
                    <a:pt x="512" y="246"/>
                    <a:pt x="445" y="268"/>
                  </a:cubicBezTo>
                  <a:cubicBezTo>
                    <a:pt x="367" y="290"/>
                    <a:pt x="300" y="301"/>
                    <a:pt x="223" y="323"/>
                  </a:cubicBezTo>
                  <a:cubicBezTo>
                    <a:pt x="175" y="331"/>
                    <a:pt x="122" y="339"/>
                    <a:pt x="75" y="339"/>
                  </a:cubicBezTo>
                  <a:cubicBezTo>
                    <a:pt x="56" y="339"/>
                    <a:pt x="38" y="338"/>
                    <a:pt x="22" y="335"/>
                  </a:cubicBezTo>
                  <a:lnTo>
                    <a:pt x="0" y="424"/>
                  </a:lnTo>
                  <a:cubicBezTo>
                    <a:pt x="15" y="425"/>
                    <a:pt x="30" y="426"/>
                    <a:pt x="45" y="426"/>
                  </a:cubicBezTo>
                  <a:cubicBezTo>
                    <a:pt x="116" y="426"/>
                    <a:pt x="180" y="406"/>
                    <a:pt x="245" y="379"/>
                  </a:cubicBezTo>
                  <a:cubicBezTo>
                    <a:pt x="312" y="357"/>
                    <a:pt x="389" y="335"/>
                    <a:pt x="456" y="301"/>
                  </a:cubicBezTo>
                  <a:cubicBezTo>
                    <a:pt x="522" y="268"/>
                    <a:pt x="589" y="234"/>
                    <a:pt x="656" y="179"/>
                  </a:cubicBezTo>
                  <a:cubicBezTo>
                    <a:pt x="712" y="134"/>
                    <a:pt x="756" y="68"/>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6464;p11">
              <a:extLst>
                <a:ext uri="{FF2B5EF4-FFF2-40B4-BE49-F238E27FC236}">
                  <a16:creationId xmlns:a16="http://schemas.microsoft.com/office/drawing/2014/main" id="{CBB4896E-9BC2-0B42-C2D4-431A6A090F38}"/>
                </a:ext>
              </a:extLst>
            </p:cNvPr>
            <p:cNvSpPr/>
            <p:nvPr/>
          </p:nvSpPr>
          <p:spPr>
            <a:xfrm>
              <a:off x="2506369" y="2215452"/>
              <a:ext cx="8582" cy="31852"/>
            </a:xfrm>
            <a:custGeom>
              <a:avLst/>
              <a:gdLst/>
              <a:ahLst/>
              <a:cxnLst/>
              <a:rect l="l" t="t" r="r" b="b"/>
              <a:pathLst>
                <a:path w="246" h="913" extrusionOk="0">
                  <a:moveTo>
                    <a:pt x="245" y="0"/>
                  </a:moveTo>
                  <a:lnTo>
                    <a:pt x="245" y="0"/>
                  </a:lnTo>
                  <a:cubicBezTo>
                    <a:pt x="157" y="134"/>
                    <a:pt x="90" y="278"/>
                    <a:pt x="56" y="433"/>
                  </a:cubicBezTo>
                  <a:cubicBezTo>
                    <a:pt x="45" y="512"/>
                    <a:pt x="45" y="589"/>
                    <a:pt x="34" y="667"/>
                  </a:cubicBezTo>
                  <a:cubicBezTo>
                    <a:pt x="34" y="745"/>
                    <a:pt x="34" y="823"/>
                    <a:pt x="1" y="890"/>
                  </a:cubicBezTo>
                  <a:lnTo>
                    <a:pt x="56" y="912"/>
                  </a:lnTo>
                  <a:cubicBezTo>
                    <a:pt x="90" y="834"/>
                    <a:pt x="90" y="745"/>
                    <a:pt x="90" y="667"/>
                  </a:cubicBezTo>
                  <a:cubicBezTo>
                    <a:pt x="78" y="589"/>
                    <a:pt x="78" y="512"/>
                    <a:pt x="90" y="433"/>
                  </a:cubicBezTo>
                  <a:cubicBezTo>
                    <a:pt x="112" y="289"/>
                    <a:pt x="157" y="134"/>
                    <a:pt x="2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6465;p11">
              <a:extLst>
                <a:ext uri="{FF2B5EF4-FFF2-40B4-BE49-F238E27FC236}">
                  <a16:creationId xmlns:a16="http://schemas.microsoft.com/office/drawing/2014/main" id="{E6F1134D-0F5A-56A5-DB41-BC1B9D312B9A}"/>
                </a:ext>
              </a:extLst>
            </p:cNvPr>
            <p:cNvSpPr/>
            <p:nvPr/>
          </p:nvSpPr>
          <p:spPr>
            <a:xfrm>
              <a:off x="2526918" y="2197170"/>
              <a:ext cx="6664" cy="33038"/>
            </a:xfrm>
            <a:custGeom>
              <a:avLst/>
              <a:gdLst/>
              <a:ahLst/>
              <a:cxnLst/>
              <a:rect l="l" t="t" r="r" b="b"/>
              <a:pathLst>
                <a:path w="191" h="947" extrusionOk="0">
                  <a:moveTo>
                    <a:pt x="190" y="1"/>
                  </a:moveTo>
                  <a:lnTo>
                    <a:pt x="190" y="1"/>
                  </a:lnTo>
                  <a:cubicBezTo>
                    <a:pt x="101" y="134"/>
                    <a:pt x="23" y="279"/>
                    <a:pt x="12" y="446"/>
                  </a:cubicBezTo>
                  <a:cubicBezTo>
                    <a:pt x="1" y="535"/>
                    <a:pt x="23" y="613"/>
                    <a:pt x="23" y="690"/>
                  </a:cubicBezTo>
                  <a:cubicBezTo>
                    <a:pt x="35" y="769"/>
                    <a:pt x="35" y="858"/>
                    <a:pt x="1" y="913"/>
                  </a:cubicBezTo>
                  <a:lnTo>
                    <a:pt x="57" y="947"/>
                  </a:lnTo>
                  <a:cubicBezTo>
                    <a:pt x="90" y="858"/>
                    <a:pt x="90" y="769"/>
                    <a:pt x="79" y="690"/>
                  </a:cubicBezTo>
                  <a:cubicBezTo>
                    <a:pt x="57" y="613"/>
                    <a:pt x="45" y="535"/>
                    <a:pt x="45" y="457"/>
                  </a:cubicBezTo>
                  <a:cubicBezTo>
                    <a:pt x="45" y="290"/>
                    <a:pt x="112" y="146"/>
                    <a:pt x="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6466;p11">
              <a:extLst>
                <a:ext uri="{FF2B5EF4-FFF2-40B4-BE49-F238E27FC236}">
                  <a16:creationId xmlns:a16="http://schemas.microsoft.com/office/drawing/2014/main" id="{3C386540-5FE7-2CAA-7A75-94CCCD813B60}"/>
                </a:ext>
              </a:extLst>
            </p:cNvPr>
            <p:cNvSpPr/>
            <p:nvPr/>
          </p:nvSpPr>
          <p:spPr>
            <a:xfrm>
              <a:off x="2533128" y="2211928"/>
              <a:ext cx="4326" cy="11687"/>
            </a:xfrm>
            <a:custGeom>
              <a:avLst/>
              <a:gdLst/>
              <a:ahLst/>
              <a:cxnLst/>
              <a:rect l="l" t="t" r="r" b="b"/>
              <a:pathLst>
                <a:path w="124" h="335" extrusionOk="0">
                  <a:moveTo>
                    <a:pt x="124" y="1"/>
                  </a:moveTo>
                  <a:cubicBezTo>
                    <a:pt x="90" y="57"/>
                    <a:pt x="57" y="101"/>
                    <a:pt x="35" y="156"/>
                  </a:cubicBezTo>
                  <a:cubicBezTo>
                    <a:pt x="12" y="212"/>
                    <a:pt x="1" y="279"/>
                    <a:pt x="1" y="334"/>
                  </a:cubicBezTo>
                  <a:lnTo>
                    <a:pt x="68" y="324"/>
                  </a:lnTo>
                  <a:cubicBezTo>
                    <a:pt x="35" y="223"/>
                    <a:pt x="79" y="112"/>
                    <a:pt x="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6467;p11">
              <a:extLst>
                <a:ext uri="{FF2B5EF4-FFF2-40B4-BE49-F238E27FC236}">
                  <a16:creationId xmlns:a16="http://schemas.microsoft.com/office/drawing/2014/main" id="{CEC11AB0-C6AC-F3B2-B17D-1879A1F3244D}"/>
                </a:ext>
              </a:extLst>
            </p:cNvPr>
            <p:cNvSpPr/>
            <p:nvPr/>
          </p:nvSpPr>
          <p:spPr>
            <a:xfrm>
              <a:off x="2411716" y="2165352"/>
              <a:ext cx="3489" cy="30317"/>
            </a:xfrm>
            <a:custGeom>
              <a:avLst/>
              <a:gdLst/>
              <a:ahLst/>
              <a:cxnLst/>
              <a:rect l="l" t="t" r="r" b="b"/>
              <a:pathLst>
                <a:path w="100" h="869" extrusionOk="0">
                  <a:moveTo>
                    <a:pt x="0" y="1"/>
                  </a:moveTo>
                  <a:lnTo>
                    <a:pt x="0" y="1"/>
                  </a:lnTo>
                  <a:cubicBezTo>
                    <a:pt x="33" y="134"/>
                    <a:pt x="45" y="279"/>
                    <a:pt x="45" y="423"/>
                  </a:cubicBezTo>
                  <a:lnTo>
                    <a:pt x="45" y="635"/>
                  </a:lnTo>
                  <a:cubicBezTo>
                    <a:pt x="45" y="702"/>
                    <a:pt x="55" y="791"/>
                    <a:pt x="22" y="813"/>
                  </a:cubicBezTo>
                  <a:lnTo>
                    <a:pt x="67" y="868"/>
                  </a:lnTo>
                  <a:cubicBezTo>
                    <a:pt x="100" y="824"/>
                    <a:pt x="100" y="779"/>
                    <a:pt x="100" y="746"/>
                  </a:cubicBezTo>
                  <a:lnTo>
                    <a:pt x="89" y="635"/>
                  </a:lnTo>
                  <a:lnTo>
                    <a:pt x="77" y="423"/>
                  </a:lnTo>
                  <a:cubicBezTo>
                    <a:pt x="67" y="279"/>
                    <a:pt x="45"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6468;p11">
              <a:extLst>
                <a:ext uri="{FF2B5EF4-FFF2-40B4-BE49-F238E27FC236}">
                  <a16:creationId xmlns:a16="http://schemas.microsoft.com/office/drawing/2014/main" id="{4F25059A-716D-2D7A-5D89-770049A535D7}"/>
                </a:ext>
              </a:extLst>
            </p:cNvPr>
            <p:cNvSpPr/>
            <p:nvPr/>
          </p:nvSpPr>
          <p:spPr>
            <a:xfrm>
              <a:off x="2396191" y="2201078"/>
              <a:ext cx="31050" cy="11304"/>
            </a:xfrm>
            <a:custGeom>
              <a:avLst/>
              <a:gdLst/>
              <a:ahLst/>
              <a:cxnLst/>
              <a:rect l="l" t="t" r="r" b="b"/>
              <a:pathLst>
                <a:path w="890" h="324" extrusionOk="0">
                  <a:moveTo>
                    <a:pt x="0" y="0"/>
                  </a:moveTo>
                  <a:lnTo>
                    <a:pt x="0" y="0"/>
                  </a:lnTo>
                  <a:cubicBezTo>
                    <a:pt x="156" y="45"/>
                    <a:pt x="312" y="45"/>
                    <a:pt x="456" y="89"/>
                  </a:cubicBezTo>
                  <a:cubicBezTo>
                    <a:pt x="611" y="123"/>
                    <a:pt x="756" y="200"/>
                    <a:pt x="812" y="323"/>
                  </a:cubicBezTo>
                  <a:lnTo>
                    <a:pt x="890" y="279"/>
                  </a:lnTo>
                  <a:cubicBezTo>
                    <a:pt x="845" y="212"/>
                    <a:pt x="779" y="156"/>
                    <a:pt x="700" y="111"/>
                  </a:cubicBezTo>
                  <a:cubicBezTo>
                    <a:pt x="623" y="78"/>
                    <a:pt x="545" y="56"/>
                    <a:pt x="467" y="45"/>
                  </a:cubicBezTo>
                  <a:cubicBezTo>
                    <a:pt x="312" y="22"/>
                    <a:pt x="156"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6469;p11">
              <a:extLst>
                <a:ext uri="{FF2B5EF4-FFF2-40B4-BE49-F238E27FC236}">
                  <a16:creationId xmlns:a16="http://schemas.microsoft.com/office/drawing/2014/main" id="{0705123E-2332-0D68-F93D-D9A1A2D24F89}"/>
                </a:ext>
              </a:extLst>
            </p:cNvPr>
            <p:cNvSpPr/>
            <p:nvPr/>
          </p:nvSpPr>
          <p:spPr>
            <a:xfrm>
              <a:off x="2398877" y="2225744"/>
              <a:ext cx="38481" cy="9141"/>
            </a:xfrm>
            <a:custGeom>
              <a:avLst/>
              <a:gdLst/>
              <a:ahLst/>
              <a:cxnLst/>
              <a:rect l="l" t="t" r="r" b="b"/>
              <a:pathLst>
                <a:path w="1103" h="262" extrusionOk="0">
                  <a:moveTo>
                    <a:pt x="152" y="1"/>
                  </a:moveTo>
                  <a:cubicBezTo>
                    <a:pt x="101" y="1"/>
                    <a:pt x="51" y="2"/>
                    <a:pt x="1" y="5"/>
                  </a:cubicBezTo>
                  <a:cubicBezTo>
                    <a:pt x="190" y="5"/>
                    <a:pt x="379" y="27"/>
                    <a:pt x="568" y="61"/>
                  </a:cubicBezTo>
                  <a:cubicBezTo>
                    <a:pt x="657" y="83"/>
                    <a:pt x="746" y="94"/>
                    <a:pt x="835" y="128"/>
                  </a:cubicBezTo>
                  <a:cubicBezTo>
                    <a:pt x="924" y="150"/>
                    <a:pt x="1013" y="194"/>
                    <a:pt x="1046" y="261"/>
                  </a:cubicBezTo>
                  <a:lnTo>
                    <a:pt x="1102" y="239"/>
                  </a:lnTo>
                  <a:cubicBezTo>
                    <a:pt x="1046" y="138"/>
                    <a:pt x="946" y="105"/>
                    <a:pt x="846" y="83"/>
                  </a:cubicBezTo>
                  <a:cubicBezTo>
                    <a:pt x="757" y="61"/>
                    <a:pt x="668" y="39"/>
                    <a:pt x="568" y="27"/>
                  </a:cubicBezTo>
                  <a:cubicBezTo>
                    <a:pt x="429" y="11"/>
                    <a:pt x="291" y="1"/>
                    <a:pt x="1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6470;p11">
              <a:extLst>
                <a:ext uri="{FF2B5EF4-FFF2-40B4-BE49-F238E27FC236}">
                  <a16:creationId xmlns:a16="http://schemas.microsoft.com/office/drawing/2014/main" id="{2E6DF806-9B7D-A517-133F-6CF49EF9AAB5}"/>
                </a:ext>
              </a:extLst>
            </p:cNvPr>
            <p:cNvSpPr/>
            <p:nvPr/>
          </p:nvSpPr>
          <p:spPr>
            <a:xfrm>
              <a:off x="2432265" y="2187855"/>
              <a:ext cx="9734" cy="38865"/>
            </a:xfrm>
            <a:custGeom>
              <a:avLst/>
              <a:gdLst/>
              <a:ahLst/>
              <a:cxnLst/>
              <a:rect l="l" t="t" r="r" b="b"/>
              <a:pathLst>
                <a:path w="279" h="1114" extrusionOk="0">
                  <a:moveTo>
                    <a:pt x="279" y="1"/>
                  </a:moveTo>
                  <a:cubicBezTo>
                    <a:pt x="89" y="335"/>
                    <a:pt x="0" y="724"/>
                    <a:pt x="22" y="1113"/>
                  </a:cubicBezTo>
                  <a:lnTo>
                    <a:pt x="111" y="1102"/>
                  </a:lnTo>
                  <a:cubicBezTo>
                    <a:pt x="56" y="735"/>
                    <a:pt x="111" y="346"/>
                    <a:pt x="2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6471;p11">
              <a:extLst>
                <a:ext uri="{FF2B5EF4-FFF2-40B4-BE49-F238E27FC236}">
                  <a16:creationId xmlns:a16="http://schemas.microsoft.com/office/drawing/2014/main" id="{129342D0-03D1-2D09-B217-B60E30A292A8}"/>
                </a:ext>
              </a:extLst>
            </p:cNvPr>
            <p:cNvSpPr/>
            <p:nvPr/>
          </p:nvSpPr>
          <p:spPr>
            <a:xfrm>
              <a:off x="2440011" y="2203799"/>
              <a:ext cx="8966" cy="38830"/>
            </a:xfrm>
            <a:custGeom>
              <a:avLst/>
              <a:gdLst/>
              <a:ahLst/>
              <a:cxnLst/>
              <a:rect l="l" t="t" r="r" b="b"/>
              <a:pathLst>
                <a:path w="257" h="1113" extrusionOk="0">
                  <a:moveTo>
                    <a:pt x="257" y="0"/>
                  </a:moveTo>
                  <a:cubicBezTo>
                    <a:pt x="245" y="201"/>
                    <a:pt x="235" y="389"/>
                    <a:pt x="223" y="579"/>
                  </a:cubicBezTo>
                  <a:cubicBezTo>
                    <a:pt x="212" y="678"/>
                    <a:pt x="201" y="779"/>
                    <a:pt x="178" y="868"/>
                  </a:cubicBezTo>
                  <a:cubicBezTo>
                    <a:pt x="168" y="957"/>
                    <a:pt x="90" y="1012"/>
                    <a:pt x="1" y="1057"/>
                  </a:cubicBezTo>
                  <a:lnTo>
                    <a:pt x="34" y="1113"/>
                  </a:lnTo>
                  <a:cubicBezTo>
                    <a:pt x="79" y="1079"/>
                    <a:pt x="123" y="1057"/>
                    <a:pt x="156" y="1024"/>
                  </a:cubicBezTo>
                  <a:cubicBezTo>
                    <a:pt x="201" y="979"/>
                    <a:pt x="223" y="923"/>
                    <a:pt x="223" y="879"/>
                  </a:cubicBezTo>
                  <a:cubicBezTo>
                    <a:pt x="245" y="779"/>
                    <a:pt x="245" y="678"/>
                    <a:pt x="245" y="589"/>
                  </a:cubicBezTo>
                  <a:cubicBezTo>
                    <a:pt x="257" y="389"/>
                    <a:pt x="257" y="201"/>
                    <a:pt x="2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6472;p11">
              <a:extLst>
                <a:ext uri="{FF2B5EF4-FFF2-40B4-BE49-F238E27FC236}">
                  <a16:creationId xmlns:a16="http://schemas.microsoft.com/office/drawing/2014/main" id="{3C122DD2-D39A-047A-2B60-F951C44C50AD}"/>
                </a:ext>
              </a:extLst>
            </p:cNvPr>
            <p:cNvSpPr/>
            <p:nvPr/>
          </p:nvSpPr>
          <p:spPr>
            <a:xfrm>
              <a:off x="2461746" y="2104821"/>
              <a:ext cx="19851" cy="45842"/>
            </a:xfrm>
            <a:custGeom>
              <a:avLst/>
              <a:gdLst/>
              <a:ahLst/>
              <a:cxnLst/>
              <a:rect l="l" t="t" r="r" b="b"/>
              <a:pathLst>
                <a:path w="569" h="1314" extrusionOk="0">
                  <a:moveTo>
                    <a:pt x="67" y="1"/>
                  </a:moveTo>
                  <a:cubicBezTo>
                    <a:pt x="0" y="468"/>
                    <a:pt x="178" y="980"/>
                    <a:pt x="534" y="1313"/>
                  </a:cubicBezTo>
                  <a:lnTo>
                    <a:pt x="568" y="1269"/>
                  </a:lnTo>
                  <a:cubicBezTo>
                    <a:pt x="223" y="957"/>
                    <a:pt x="23" y="479"/>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6473;p11">
              <a:extLst>
                <a:ext uri="{FF2B5EF4-FFF2-40B4-BE49-F238E27FC236}">
                  <a16:creationId xmlns:a16="http://schemas.microsoft.com/office/drawing/2014/main" id="{2830CDB2-615B-4A8C-1928-53DF761A3B87}"/>
                </a:ext>
              </a:extLst>
            </p:cNvPr>
            <p:cNvSpPr/>
            <p:nvPr/>
          </p:nvSpPr>
          <p:spPr>
            <a:xfrm>
              <a:off x="2466037" y="2078445"/>
              <a:ext cx="20200" cy="48145"/>
            </a:xfrm>
            <a:custGeom>
              <a:avLst/>
              <a:gdLst/>
              <a:ahLst/>
              <a:cxnLst/>
              <a:rect l="l" t="t" r="r" b="b"/>
              <a:pathLst>
                <a:path w="579" h="1380" extrusionOk="0">
                  <a:moveTo>
                    <a:pt x="45" y="0"/>
                  </a:moveTo>
                  <a:cubicBezTo>
                    <a:pt x="11" y="45"/>
                    <a:pt x="0" y="112"/>
                    <a:pt x="11" y="178"/>
                  </a:cubicBezTo>
                  <a:cubicBezTo>
                    <a:pt x="22" y="245"/>
                    <a:pt x="45" y="301"/>
                    <a:pt x="78" y="356"/>
                  </a:cubicBezTo>
                  <a:cubicBezTo>
                    <a:pt x="144" y="468"/>
                    <a:pt x="200" y="568"/>
                    <a:pt x="256" y="679"/>
                  </a:cubicBezTo>
                  <a:cubicBezTo>
                    <a:pt x="367" y="902"/>
                    <a:pt x="456" y="1135"/>
                    <a:pt x="522" y="1380"/>
                  </a:cubicBezTo>
                  <a:lnTo>
                    <a:pt x="579" y="1369"/>
                  </a:lnTo>
                  <a:cubicBezTo>
                    <a:pt x="500" y="1124"/>
                    <a:pt x="411" y="890"/>
                    <a:pt x="289" y="668"/>
                  </a:cubicBezTo>
                  <a:cubicBezTo>
                    <a:pt x="223" y="557"/>
                    <a:pt x="156" y="457"/>
                    <a:pt x="89" y="346"/>
                  </a:cubicBezTo>
                  <a:cubicBezTo>
                    <a:pt x="55" y="290"/>
                    <a:pt x="33" y="234"/>
                    <a:pt x="22" y="178"/>
                  </a:cubicBezTo>
                  <a:cubicBezTo>
                    <a:pt x="11" y="112"/>
                    <a:pt x="11" y="5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6474;p11">
              <a:extLst>
                <a:ext uri="{FF2B5EF4-FFF2-40B4-BE49-F238E27FC236}">
                  <a16:creationId xmlns:a16="http://schemas.microsoft.com/office/drawing/2014/main" id="{1B98015B-4C9C-B424-B78F-8D59A0B5FCB0}"/>
                </a:ext>
              </a:extLst>
            </p:cNvPr>
            <p:cNvSpPr/>
            <p:nvPr/>
          </p:nvSpPr>
          <p:spPr>
            <a:xfrm>
              <a:off x="2474550" y="2056710"/>
              <a:ext cx="17479" cy="36527"/>
            </a:xfrm>
            <a:custGeom>
              <a:avLst/>
              <a:gdLst/>
              <a:ahLst/>
              <a:cxnLst/>
              <a:rect l="l" t="t" r="r" b="b"/>
              <a:pathLst>
                <a:path w="501" h="1047" extrusionOk="0">
                  <a:moveTo>
                    <a:pt x="23" y="1"/>
                  </a:moveTo>
                  <a:cubicBezTo>
                    <a:pt x="1" y="101"/>
                    <a:pt x="23" y="201"/>
                    <a:pt x="56" y="290"/>
                  </a:cubicBezTo>
                  <a:cubicBezTo>
                    <a:pt x="90" y="379"/>
                    <a:pt x="134" y="468"/>
                    <a:pt x="179" y="546"/>
                  </a:cubicBezTo>
                  <a:cubicBezTo>
                    <a:pt x="278" y="712"/>
                    <a:pt x="401" y="868"/>
                    <a:pt x="446" y="1046"/>
                  </a:cubicBezTo>
                  <a:lnTo>
                    <a:pt x="501" y="1035"/>
                  </a:lnTo>
                  <a:cubicBezTo>
                    <a:pt x="446" y="846"/>
                    <a:pt x="312" y="690"/>
                    <a:pt x="212" y="535"/>
                  </a:cubicBezTo>
                  <a:cubicBezTo>
                    <a:pt x="157" y="457"/>
                    <a:pt x="101" y="368"/>
                    <a:pt x="68" y="279"/>
                  </a:cubicBezTo>
                  <a:cubicBezTo>
                    <a:pt x="34" y="190"/>
                    <a:pt x="12" y="101"/>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6475;p11">
              <a:extLst>
                <a:ext uri="{FF2B5EF4-FFF2-40B4-BE49-F238E27FC236}">
                  <a16:creationId xmlns:a16="http://schemas.microsoft.com/office/drawing/2014/main" id="{E4FB4728-86E5-2723-8C9C-CEE13908215B}"/>
                </a:ext>
              </a:extLst>
            </p:cNvPr>
            <p:cNvSpPr/>
            <p:nvPr/>
          </p:nvSpPr>
          <p:spPr>
            <a:xfrm>
              <a:off x="2489692" y="2061769"/>
              <a:ext cx="25642" cy="39214"/>
            </a:xfrm>
            <a:custGeom>
              <a:avLst/>
              <a:gdLst/>
              <a:ahLst/>
              <a:cxnLst/>
              <a:rect l="l" t="t" r="r" b="b"/>
              <a:pathLst>
                <a:path w="735" h="1124" extrusionOk="0">
                  <a:moveTo>
                    <a:pt x="734" y="1"/>
                  </a:moveTo>
                  <a:cubicBezTo>
                    <a:pt x="568" y="156"/>
                    <a:pt x="434" y="334"/>
                    <a:pt x="334" y="523"/>
                  </a:cubicBezTo>
                  <a:cubicBezTo>
                    <a:pt x="279" y="624"/>
                    <a:pt x="245" y="735"/>
                    <a:pt x="200" y="824"/>
                  </a:cubicBezTo>
                  <a:cubicBezTo>
                    <a:pt x="156" y="923"/>
                    <a:pt x="89" y="1012"/>
                    <a:pt x="0" y="1057"/>
                  </a:cubicBezTo>
                  <a:lnTo>
                    <a:pt x="45" y="1124"/>
                  </a:lnTo>
                  <a:cubicBezTo>
                    <a:pt x="156" y="1068"/>
                    <a:pt x="212" y="957"/>
                    <a:pt x="256" y="857"/>
                  </a:cubicBezTo>
                  <a:cubicBezTo>
                    <a:pt x="301" y="745"/>
                    <a:pt x="334" y="646"/>
                    <a:pt x="368" y="545"/>
                  </a:cubicBezTo>
                  <a:cubicBezTo>
                    <a:pt x="457" y="345"/>
                    <a:pt x="579" y="156"/>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6476;p11">
              <a:extLst>
                <a:ext uri="{FF2B5EF4-FFF2-40B4-BE49-F238E27FC236}">
                  <a16:creationId xmlns:a16="http://schemas.microsoft.com/office/drawing/2014/main" id="{9C1B8D7E-6185-533E-B018-B46ADE40892B}"/>
                </a:ext>
              </a:extLst>
            </p:cNvPr>
            <p:cNvSpPr/>
            <p:nvPr/>
          </p:nvSpPr>
          <p:spPr>
            <a:xfrm>
              <a:off x="2479993" y="2084272"/>
              <a:ext cx="43086" cy="54355"/>
            </a:xfrm>
            <a:custGeom>
              <a:avLst/>
              <a:gdLst/>
              <a:ahLst/>
              <a:cxnLst/>
              <a:rect l="l" t="t" r="r" b="b"/>
              <a:pathLst>
                <a:path w="1235" h="1558" extrusionOk="0">
                  <a:moveTo>
                    <a:pt x="1235" y="1"/>
                  </a:moveTo>
                  <a:lnTo>
                    <a:pt x="690" y="846"/>
                  </a:lnTo>
                  <a:cubicBezTo>
                    <a:pt x="601" y="990"/>
                    <a:pt x="512" y="1135"/>
                    <a:pt x="423" y="1269"/>
                  </a:cubicBezTo>
                  <a:cubicBezTo>
                    <a:pt x="379" y="1335"/>
                    <a:pt x="323" y="1391"/>
                    <a:pt x="256" y="1435"/>
                  </a:cubicBezTo>
                  <a:lnTo>
                    <a:pt x="156" y="1469"/>
                  </a:lnTo>
                  <a:lnTo>
                    <a:pt x="45" y="1469"/>
                  </a:lnTo>
                  <a:cubicBezTo>
                    <a:pt x="33" y="1480"/>
                    <a:pt x="11" y="1502"/>
                    <a:pt x="1" y="1524"/>
                  </a:cubicBezTo>
                  <a:lnTo>
                    <a:pt x="78" y="1546"/>
                  </a:lnTo>
                  <a:lnTo>
                    <a:pt x="78" y="1558"/>
                  </a:lnTo>
                  <a:cubicBezTo>
                    <a:pt x="78" y="1546"/>
                    <a:pt x="90" y="1546"/>
                    <a:pt x="100" y="1546"/>
                  </a:cubicBezTo>
                  <a:lnTo>
                    <a:pt x="167" y="1546"/>
                  </a:lnTo>
                  <a:cubicBezTo>
                    <a:pt x="211" y="1536"/>
                    <a:pt x="256" y="1524"/>
                    <a:pt x="290" y="1502"/>
                  </a:cubicBezTo>
                  <a:cubicBezTo>
                    <a:pt x="367" y="1447"/>
                    <a:pt x="434" y="1380"/>
                    <a:pt x="478" y="1302"/>
                  </a:cubicBezTo>
                  <a:cubicBezTo>
                    <a:pt x="567" y="1157"/>
                    <a:pt x="646" y="1012"/>
                    <a:pt x="735" y="868"/>
                  </a:cubicBezTo>
                  <a:lnTo>
                    <a:pt x="123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6477;p11">
              <a:extLst>
                <a:ext uri="{FF2B5EF4-FFF2-40B4-BE49-F238E27FC236}">
                  <a16:creationId xmlns:a16="http://schemas.microsoft.com/office/drawing/2014/main" id="{8297EA26-287C-50AE-5CDE-F0A7538B3D34}"/>
                </a:ext>
              </a:extLst>
            </p:cNvPr>
            <p:cNvSpPr/>
            <p:nvPr/>
          </p:nvSpPr>
          <p:spPr>
            <a:xfrm>
              <a:off x="2478807" y="2117660"/>
              <a:ext cx="42353" cy="41516"/>
            </a:xfrm>
            <a:custGeom>
              <a:avLst/>
              <a:gdLst/>
              <a:ahLst/>
              <a:cxnLst/>
              <a:rect l="l" t="t" r="r" b="b"/>
              <a:pathLst>
                <a:path w="1214" h="1190" extrusionOk="0">
                  <a:moveTo>
                    <a:pt x="1214" y="0"/>
                  </a:moveTo>
                  <a:lnTo>
                    <a:pt x="1214" y="0"/>
                  </a:lnTo>
                  <a:cubicBezTo>
                    <a:pt x="1080" y="256"/>
                    <a:pt x="902" y="490"/>
                    <a:pt x="702" y="690"/>
                  </a:cubicBezTo>
                  <a:cubicBezTo>
                    <a:pt x="601" y="801"/>
                    <a:pt x="502" y="901"/>
                    <a:pt x="390" y="990"/>
                  </a:cubicBezTo>
                  <a:cubicBezTo>
                    <a:pt x="279" y="1079"/>
                    <a:pt x="146" y="1112"/>
                    <a:pt x="1" y="1135"/>
                  </a:cubicBezTo>
                  <a:lnTo>
                    <a:pt x="12" y="1190"/>
                  </a:lnTo>
                  <a:cubicBezTo>
                    <a:pt x="90" y="1179"/>
                    <a:pt x="156" y="1157"/>
                    <a:pt x="223" y="1135"/>
                  </a:cubicBezTo>
                  <a:cubicBezTo>
                    <a:pt x="301" y="1112"/>
                    <a:pt x="368" y="1068"/>
                    <a:pt x="423" y="1024"/>
                  </a:cubicBezTo>
                  <a:cubicBezTo>
                    <a:pt x="535" y="923"/>
                    <a:pt x="635" y="823"/>
                    <a:pt x="724" y="712"/>
                  </a:cubicBezTo>
                  <a:cubicBezTo>
                    <a:pt x="924" y="500"/>
                    <a:pt x="1091" y="267"/>
                    <a:pt x="12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6478;p11">
              <a:extLst>
                <a:ext uri="{FF2B5EF4-FFF2-40B4-BE49-F238E27FC236}">
                  <a16:creationId xmlns:a16="http://schemas.microsoft.com/office/drawing/2014/main" id="{5B7491B8-67B2-5450-B776-2EB3C776B149}"/>
                </a:ext>
              </a:extLst>
            </p:cNvPr>
            <p:cNvSpPr/>
            <p:nvPr/>
          </p:nvSpPr>
          <p:spPr>
            <a:xfrm>
              <a:off x="2451280" y="2455623"/>
              <a:ext cx="42702" cy="27666"/>
            </a:xfrm>
            <a:custGeom>
              <a:avLst/>
              <a:gdLst/>
              <a:ahLst/>
              <a:cxnLst/>
              <a:rect l="l" t="t" r="r" b="b"/>
              <a:pathLst>
                <a:path w="1224" h="793" extrusionOk="0">
                  <a:moveTo>
                    <a:pt x="23" y="0"/>
                  </a:moveTo>
                  <a:lnTo>
                    <a:pt x="1" y="56"/>
                  </a:lnTo>
                  <a:cubicBezTo>
                    <a:pt x="100" y="111"/>
                    <a:pt x="201" y="178"/>
                    <a:pt x="300" y="245"/>
                  </a:cubicBezTo>
                  <a:cubicBezTo>
                    <a:pt x="389" y="323"/>
                    <a:pt x="478" y="412"/>
                    <a:pt x="567" y="490"/>
                  </a:cubicBezTo>
                  <a:cubicBezTo>
                    <a:pt x="656" y="579"/>
                    <a:pt x="757" y="657"/>
                    <a:pt x="868" y="712"/>
                  </a:cubicBezTo>
                  <a:cubicBezTo>
                    <a:pt x="955" y="761"/>
                    <a:pt x="1068" y="792"/>
                    <a:pt x="1177" y="792"/>
                  </a:cubicBezTo>
                  <a:cubicBezTo>
                    <a:pt x="1193" y="792"/>
                    <a:pt x="1208" y="792"/>
                    <a:pt x="1224" y="790"/>
                  </a:cubicBezTo>
                  <a:cubicBezTo>
                    <a:pt x="1101" y="790"/>
                    <a:pt x="979" y="757"/>
                    <a:pt x="868" y="701"/>
                  </a:cubicBezTo>
                  <a:cubicBezTo>
                    <a:pt x="768" y="635"/>
                    <a:pt x="679" y="556"/>
                    <a:pt x="590" y="467"/>
                  </a:cubicBezTo>
                  <a:cubicBezTo>
                    <a:pt x="501" y="390"/>
                    <a:pt x="423" y="301"/>
                    <a:pt x="323" y="212"/>
                  </a:cubicBezTo>
                  <a:cubicBezTo>
                    <a:pt x="234" y="134"/>
                    <a:pt x="1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6479;p11">
              <a:extLst>
                <a:ext uri="{FF2B5EF4-FFF2-40B4-BE49-F238E27FC236}">
                  <a16:creationId xmlns:a16="http://schemas.microsoft.com/office/drawing/2014/main" id="{FC369C51-8BD4-842B-AD38-09086F3B5E67}"/>
                </a:ext>
              </a:extLst>
            </p:cNvPr>
            <p:cNvSpPr/>
            <p:nvPr/>
          </p:nvSpPr>
          <p:spPr>
            <a:xfrm>
              <a:off x="2466805" y="2448262"/>
              <a:ext cx="49715" cy="24177"/>
            </a:xfrm>
            <a:custGeom>
              <a:avLst/>
              <a:gdLst/>
              <a:ahLst/>
              <a:cxnLst/>
              <a:rect l="l" t="t" r="r" b="b"/>
              <a:pathLst>
                <a:path w="1425" h="693" extrusionOk="0">
                  <a:moveTo>
                    <a:pt x="11" y="0"/>
                  </a:moveTo>
                  <a:lnTo>
                    <a:pt x="0" y="89"/>
                  </a:lnTo>
                  <a:cubicBezTo>
                    <a:pt x="122" y="112"/>
                    <a:pt x="245" y="156"/>
                    <a:pt x="356" y="223"/>
                  </a:cubicBezTo>
                  <a:cubicBezTo>
                    <a:pt x="468" y="278"/>
                    <a:pt x="579" y="356"/>
                    <a:pt x="690" y="434"/>
                  </a:cubicBezTo>
                  <a:cubicBezTo>
                    <a:pt x="790" y="512"/>
                    <a:pt x="912" y="579"/>
                    <a:pt x="1034" y="623"/>
                  </a:cubicBezTo>
                  <a:cubicBezTo>
                    <a:pt x="1137" y="669"/>
                    <a:pt x="1248" y="693"/>
                    <a:pt x="1359" y="693"/>
                  </a:cubicBezTo>
                  <a:cubicBezTo>
                    <a:pt x="1381" y="693"/>
                    <a:pt x="1402" y="692"/>
                    <a:pt x="1424" y="690"/>
                  </a:cubicBezTo>
                  <a:cubicBezTo>
                    <a:pt x="1291" y="690"/>
                    <a:pt x="1157" y="656"/>
                    <a:pt x="1046" y="601"/>
                  </a:cubicBezTo>
                  <a:cubicBezTo>
                    <a:pt x="923" y="545"/>
                    <a:pt x="812" y="478"/>
                    <a:pt x="712" y="401"/>
                  </a:cubicBezTo>
                  <a:cubicBezTo>
                    <a:pt x="601" y="322"/>
                    <a:pt x="500" y="233"/>
                    <a:pt x="389" y="167"/>
                  </a:cubicBezTo>
                  <a:cubicBezTo>
                    <a:pt x="278" y="89"/>
                    <a:pt x="156" y="33"/>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6480;p11">
              <a:extLst>
                <a:ext uri="{FF2B5EF4-FFF2-40B4-BE49-F238E27FC236}">
                  <a16:creationId xmlns:a16="http://schemas.microsoft.com/office/drawing/2014/main" id="{9E025C04-AFA3-18E4-ABF3-DDD4485CE2BC}"/>
                </a:ext>
              </a:extLst>
            </p:cNvPr>
            <p:cNvSpPr/>
            <p:nvPr/>
          </p:nvSpPr>
          <p:spPr>
            <a:xfrm>
              <a:off x="2493181" y="2438528"/>
              <a:ext cx="45040" cy="13641"/>
            </a:xfrm>
            <a:custGeom>
              <a:avLst/>
              <a:gdLst/>
              <a:ahLst/>
              <a:cxnLst/>
              <a:rect l="l" t="t" r="r" b="b"/>
              <a:pathLst>
                <a:path w="1291" h="391" extrusionOk="0">
                  <a:moveTo>
                    <a:pt x="34" y="1"/>
                  </a:moveTo>
                  <a:lnTo>
                    <a:pt x="1" y="90"/>
                  </a:lnTo>
                  <a:cubicBezTo>
                    <a:pt x="201" y="157"/>
                    <a:pt x="401" y="268"/>
                    <a:pt x="624" y="324"/>
                  </a:cubicBezTo>
                  <a:cubicBezTo>
                    <a:pt x="735" y="357"/>
                    <a:pt x="846" y="379"/>
                    <a:pt x="957" y="391"/>
                  </a:cubicBezTo>
                  <a:cubicBezTo>
                    <a:pt x="1068" y="391"/>
                    <a:pt x="1180" y="368"/>
                    <a:pt x="1291" y="335"/>
                  </a:cubicBezTo>
                  <a:lnTo>
                    <a:pt x="1291" y="335"/>
                  </a:lnTo>
                  <a:cubicBezTo>
                    <a:pt x="1207" y="360"/>
                    <a:pt x="1123" y="372"/>
                    <a:pt x="1040" y="372"/>
                  </a:cubicBezTo>
                  <a:cubicBezTo>
                    <a:pt x="1012" y="372"/>
                    <a:pt x="985" y="371"/>
                    <a:pt x="957" y="368"/>
                  </a:cubicBezTo>
                  <a:cubicBezTo>
                    <a:pt x="846" y="357"/>
                    <a:pt x="735" y="324"/>
                    <a:pt x="634" y="290"/>
                  </a:cubicBezTo>
                  <a:cubicBezTo>
                    <a:pt x="434" y="213"/>
                    <a:pt x="234" y="101"/>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6481;p11">
              <a:extLst>
                <a:ext uri="{FF2B5EF4-FFF2-40B4-BE49-F238E27FC236}">
                  <a16:creationId xmlns:a16="http://schemas.microsoft.com/office/drawing/2014/main" id="{E17B5329-7209-A9D8-85E4-F2F816AAC694}"/>
                </a:ext>
              </a:extLst>
            </p:cNvPr>
            <p:cNvSpPr/>
            <p:nvPr/>
          </p:nvSpPr>
          <p:spPr>
            <a:xfrm>
              <a:off x="2455152" y="2424573"/>
              <a:ext cx="28364" cy="29515"/>
            </a:xfrm>
            <a:custGeom>
              <a:avLst/>
              <a:gdLst/>
              <a:ahLst/>
              <a:cxnLst/>
              <a:rect l="l" t="t" r="r" b="b"/>
              <a:pathLst>
                <a:path w="813" h="846" extrusionOk="0">
                  <a:moveTo>
                    <a:pt x="812" y="0"/>
                  </a:moveTo>
                  <a:cubicBezTo>
                    <a:pt x="479" y="201"/>
                    <a:pt x="189" y="479"/>
                    <a:pt x="1" y="824"/>
                  </a:cubicBezTo>
                  <a:lnTo>
                    <a:pt x="56" y="846"/>
                  </a:lnTo>
                  <a:cubicBezTo>
                    <a:pt x="223" y="512"/>
                    <a:pt x="490" y="212"/>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6482;p11">
              <a:extLst>
                <a:ext uri="{FF2B5EF4-FFF2-40B4-BE49-F238E27FC236}">
                  <a16:creationId xmlns:a16="http://schemas.microsoft.com/office/drawing/2014/main" id="{721D5078-3A90-E19E-99A7-70880B970BAD}"/>
                </a:ext>
              </a:extLst>
            </p:cNvPr>
            <p:cNvSpPr/>
            <p:nvPr/>
          </p:nvSpPr>
          <p:spPr>
            <a:xfrm>
              <a:off x="2477655" y="2405942"/>
              <a:ext cx="39214" cy="40016"/>
            </a:xfrm>
            <a:custGeom>
              <a:avLst/>
              <a:gdLst/>
              <a:ahLst/>
              <a:cxnLst/>
              <a:rect l="l" t="t" r="r" b="b"/>
              <a:pathLst>
                <a:path w="1124" h="1147" extrusionOk="0">
                  <a:moveTo>
                    <a:pt x="1124" y="1"/>
                  </a:moveTo>
                  <a:cubicBezTo>
                    <a:pt x="690" y="290"/>
                    <a:pt x="312" y="668"/>
                    <a:pt x="1" y="1102"/>
                  </a:cubicBezTo>
                  <a:lnTo>
                    <a:pt x="78" y="1147"/>
                  </a:lnTo>
                  <a:cubicBezTo>
                    <a:pt x="357" y="712"/>
                    <a:pt x="713" y="312"/>
                    <a:pt x="11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6483;p11">
              <a:extLst>
                <a:ext uri="{FF2B5EF4-FFF2-40B4-BE49-F238E27FC236}">
                  <a16:creationId xmlns:a16="http://schemas.microsoft.com/office/drawing/2014/main" id="{14FDE133-64B5-1E60-3877-7EBF972C01A9}"/>
                </a:ext>
              </a:extLst>
            </p:cNvPr>
            <p:cNvSpPr/>
            <p:nvPr/>
          </p:nvSpPr>
          <p:spPr>
            <a:xfrm>
              <a:off x="2498205" y="2416025"/>
              <a:ext cx="38865" cy="24875"/>
            </a:xfrm>
            <a:custGeom>
              <a:avLst/>
              <a:gdLst/>
              <a:ahLst/>
              <a:cxnLst/>
              <a:rect l="l" t="t" r="r" b="b"/>
              <a:pathLst>
                <a:path w="1114" h="713" extrusionOk="0">
                  <a:moveTo>
                    <a:pt x="1113" y="1"/>
                  </a:moveTo>
                  <a:lnTo>
                    <a:pt x="1113" y="1"/>
                  </a:lnTo>
                  <a:cubicBezTo>
                    <a:pt x="702" y="124"/>
                    <a:pt x="312" y="357"/>
                    <a:pt x="1" y="668"/>
                  </a:cubicBezTo>
                  <a:lnTo>
                    <a:pt x="45" y="713"/>
                  </a:lnTo>
                  <a:cubicBezTo>
                    <a:pt x="335" y="391"/>
                    <a:pt x="702" y="146"/>
                    <a:pt x="11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6484;p11">
              <a:extLst>
                <a:ext uri="{FF2B5EF4-FFF2-40B4-BE49-F238E27FC236}">
                  <a16:creationId xmlns:a16="http://schemas.microsoft.com/office/drawing/2014/main" id="{E9799EAB-CC3A-4D3B-E617-0D41DC65FFFD}"/>
                </a:ext>
              </a:extLst>
            </p:cNvPr>
            <p:cNvSpPr/>
            <p:nvPr/>
          </p:nvSpPr>
          <p:spPr>
            <a:xfrm>
              <a:off x="2340683" y="2393941"/>
              <a:ext cx="3907" cy="35725"/>
            </a:xfrm>
            <a:custGeom>
              <a:avLst/>
              <a:gdLst/>
              <a:ahLst/>
              <a:cxnLst/>
              <a:rect l="l" t="t" r="r" b="b"/>
              <a:pathLst>
                <a:path w="112" h="1024" extrusionOk="0">
                  <a:moveTo>
                    <a:pt x="0" y="0"/>
                  </a:moveTo>
                  <a:cubicBezTo>
                    <a:pt x="56" y="334"/>
                    <a:pt x="67" y="678"/>
                    <a:pt x="34" y="1024"/>
                  </a:cubicBezTo>
                  <a:lnTo>
                    <a:pt x="89" y="1024"/>
                  </a:lnTo>
                  <a:cubicBezTo>
                    <a:pt x="111" y="678"/>
                    <a:pt x="79" y="3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6485;p11">
              <a:extLst>
                <a:ext uri="{FF2B5EF4-FFF2-40B4-BE49-F238E27FC236}">
                  <a16:creationId xmlns:a16="http://schemas.microsoft.com/office/drawing/2014/main" id="{8EB33E0A-F612-8982-1FE8-841D686491BF}"/>
                </a:ext>
              </a:extLst>
            </p:cNvPr>
            <p:cNvSpPr/>
            <p:nvPr/>
          </p:nvSpPr>
          <p:spPr>
            <a:xfrm>
              <a:off x="2323239" y="2428096"/>
              <a:ext cx="27561" cy="15141"/>
            </a:xfrm>
            <a:custGeom>
              <a:avLst/>
              <a:gdLst/>
              <a:ahLst/>
              <a:cxnLst/>
              <a:rect l="l" t="t" r="r" b="b"/>
              <a:pathLst>
                <a:path w="790" h="434" extrusionOk="0">
                  <a:moveTo>
                    <a:pt x="0" y="0"/>
                  </a:moveTo>
                  <a:lnTo>
                    <a:pt x="0" y="0"/>
                  </a:lnTo>
                  <a:cubicBezTo>
                    <a:pt x="144" y="55"/>
                    <a:pt x="289" y="89"/>
                    <a:pt x="423" y="144"/>
                  </a:cubicBezTo>
                  <a:cubicBezTo>
                    <a:pt x="490" y="178"/>
                    <a:pt x="545" y="222"/>
                    <a:pt x="601" y="267"/>
                  </a:cubicBezTo>
                  <a:cubicBezTo>
                    <a:pt x="656" y="311"/>
                    <a:pt x="700" y="367"/>
                    <a:pt x="734" y="433"/>
                  </a:cubicBezTo>
                  <a:lnTo>
                    <a:pt x="789" y="400"/>
                  </a:lnTo>
                  <a:cubicBezTo>
                    <a:pt x="745" y="334"/>
                    <a:pt x="690" y="278"/>
                    <a:pt x="634" y="233"/>
                  </a:cubicBezTo>
                  <a:cubicBezTo>
                    <a:pt x="567" y="189"/>
                    <a:pt x="500" y="144"/>
                    <a:pt x="434" y="122"/>
                  </a:cubicBezTo>
                  <a:cubicBezTo>
                    <a:pt x="289" y="67"/>
                    <a:pt x="144"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6486;p11">
              <a:extLst>
                <a:ext uri="{FF2B5EF4-FFF2-40B4-BE49-F238E27FC236}">
                  <a16:creationId xmlns:a16="http://schemas.microsoft.com/office/drawing/2014/main" id="{C31A0EA6-AB09-E7C9-C932-1FCDAD9933F6}"/>
                </a:ext>
              </a:extLst>
            </p:cNvPr>
            <p:cNvSpPr/>
            <p:nvPr/>
          </p:nvSpPr>
          <p:spPr>
            <a:xfrm>
              <a:off x="2353487" y="2415676"/>
              <a:ext cx="6245" cy="39981"/>
            </a:xfrm>
            <a:custGeom>
              <a:avLst/>
              <a:gdLst/>
              <a:ahLst/>
              <a:cxnLst/>
              <a:rect l="l" t="t" r="r" b="b"/>
              <a:pathLst>
                <a:path w="179" h="1146" extrusionOk="0">
                  <a:moveTo>
                    <a:pt x="100" y="0"/>
                  </a:moveTo>
                  <a:lnTo>
                    <a:pt x="100" y="0"/>
                  </a:lnTo>
                  <a:cubicBezTo>
                    <a:pt x="145" y="378"/>
                    <a:pt x="112" y="756"/>
                    <a:pt x="1" y="1123"/>
                  </a:cubicBezTo>
                  <a:lnTo>
                    <a:pt x="78" y="1145"/>
                  </a:lnTo>
                  <a:cubicBezTo>
                    <a:pt x="167" y="767"/>
                    <a:pt x="179" y="367"/>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6487;p11">
              <a:extLst>
                <a:ext uri="{FF2B5EF4-FFF2-40B4-BE49-F238E27FC236}">
                  <a16:creationId xmlns:a16="http://schemas.microsoft.com/office/drawing/2014/main" id="{EE48D11D-F5B5-F5C1-00C5-8625599B48A0}"/>
                </a:ext>
              </a:extLst>
            </p:cNvPr>
            <p:cNvSpPr/>
            <p:nvPr/>
          </p:nvSpPr>
          <p:spPr>
            <a:xfrm>
              <a:off x="2327879" y="2463787"/>
              <a:ext cx="34190" cy="16327"/>
            </a:xfrm>
            <a:custGeom>
              <a:avLst/>
              <a:gdLst/>
              <a:ahLst/>
              <a:cxnLst/>
              <a:rect l="l" t="t" r="r" b="b"/>
              <a:pathLst>
                <a:path w="980" h="468" extrusionOk="0">
                  <a:moveTo>
                    <a:pt x="1" y="0"/>
                  </a:moveTo>
                  <a:lnTo>
                    <a:pt x="1" y="0"/>
                  </a:lnTo>
                  <a:cubicBezTo>
                    <a:pt x="167" y="78"/>
                    <a:pt x="345" y="100"/>
                    <a:pt x="512" y="167"/>
                  </a:cubicBezTo>
                  <a:cubicBezTo>
                    <a:pt x="679" y="223"/>
                    <a:pt x="824" y="334"/>
                    <a:pt x="935" y="467"/>
                  </a:cubicBezTo>
                  <a:lnTo>
                    <a:pt x="979" y="423"/>
                  </a:lnTo>
                  <a:cubicBezTo>
                    <a:pt x="857" y="289"/>
                    <a:pt x="690" y="189"/>
                    <a:pt x="523" y="134"/>
                  </a:cubicBezTo>
                  <a:cubicBezTo>
                    <a:pt x="345" y="89"/>
                    <a:pt x="167"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6488;p11">
              <a:extLst>
                <a:ext uri="{FF2B5EF4-FFF2-40B4-BE49-F238E27FC236}">
                  <a16:creationId xmlns:a16="http://schemas.microsoft.com/office/drawing/2014/main" id="{AB6F8BA0-302C-66EE-DC0E-25B82F6EA6DF}"/>
                </a:ext>
              </a:extLst>
            </p:cNvPr>
            <p:cNvSpPr/>
            <p:nvPr/>
          </p:nvSpPr>
          <p:spPr>
            <a:xfrm>
              <a:off x="2360465" y="2433120"/>
              <a:ext cx="8966" cy="40783"/>
            </a:xfrm>
            <a:custGeom>
              <a:avLst/>
              <a:gdLst/>
              <a:ahLst/>
              <a:cxnLst/>
              <a:rect l="l" t="t" r="r" b="b"/>
              <a:pathLst>
                <a:path w="257" h="1169" extrusionOk="0">
                  <a:moveTo>
                    <a:pt x="190" y="0"/>
                  </a:moveTo>
                  <a:cubicBezTo>
                    <a:pt x="234" y="89"/>
                    <a:pt x="246" y="190"/>
                    <a:pt x="234" y="289"/>
                  </a:cubicBezTo>
                  <a:cubicBezTo>
                    <a:pt x="234" y="390"/>
                    <a:pt x="212" y="490"/>
                    <a:pt x="190" y="579"/>
                  </a:cubicBezTo>
                  <a:cubicBezTo>
                    <a:pt x="145" y="779"/>
                    <a:pt x="101" y="979"/>
                    <a:pt x="1" y="1146"/>
                  </a:cubicBezTo>
                  <a:lnTo>
                    <a:pt x="56" y="1168"/>
                  </a:lnTo>
                  <a:cubicBezTo>
                    <a:pt x="157" y="990"/>
                    <a:pt x="190" y="790"/>
                    <a:pt x="223" y="590"/>
                  </a:cubicBezTo>
                  <a:cubicBezTo>
                    <a:pt x="234" y="490"/>
                    <a:pt x="256" y="390"/>
                    <a:pt x="256" y="289"/>
                  </a:cubicBezTo>
                  <a:cubicBezTo>
                    <a:pt x="256" y="190"/>
                    <a:pt x="234" y="89"/>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6489;p11">
              <a:extLst>
                <a:ext uri="{FF2B5EF4-FFF2-40B4-BE49-F238E27FC236}">
                  <a16:creationId xmlns:a16="http://schemas.microsoft.com/office/drawing/2014/main" id="{ABC96498-3CFA-E399-DC1B-41CAEFA51730}"/>
                </a:ext>
              </a:extLst>
            </p:cNvPr>
            <p:cNvSpPr/>
            <p:nvPr/>
          </p:nvSpPr>
          <p:spPr>
            <a:xfrm>
              <a:off x="2639468" y="2338433"/>
              <a:ext cx="24072" cy="50098"/>
            </a:xfrm>
            <a:custGeom>
              <a:avLst/>
              <a:gdLst/>
              <a:ahLst/>
              <a:cxnLst/>
              <a:rect l="l" t="t" r="r" b="b"/>
              <a:pathLst>
                <a:path w="690" h="1436" extrusionOk="0">
                  <a:moveTo>
                    <a:pt x="34" y="0"/>
                  </a:moveTo>
                  <a:lnTo>
                    <a:pt x="0" y="56"/>
                  </a:lnTo>
                  <a:cubicBezTo>
                    <a:pt x="56" y="79"/>
                    <a:pt x="89" y="134"/>
                    <a:pt x="112" y="190"/>
                  </a:cubicBezTo>
                  <a:cubicBezTo>
                    <a:pt x="134" y="257"/>
                    <a:pt x="145" y="312"/>
                    <a:pt x="156" y="379"/>
                  </a:cubicBezTo>
                  <a:cubicBezTo>
                    <a:pt x="178" y="512"/>
                    <a:pt x="212" y="645"/>
                    <a:pt x="257" y="779"/>
                  </a:cubicBezTo>
                  <a:cubicBezTo>
                    <a:pt x="301" y="902"/>
                    <a:pt x="356" y="1024"/>
                    <a:pt x="423" y="1146"/>
                  </a:cubicBezTo>
                  <a:cubicBezTo>
                    <a:pt x="490" y="1258"/>
                    <a:pt x="579" y="1369"/>
                    <a:pt x="690" y="1436"/>
                  </a:cubicBezTo>
                  <a:cubicBezTo>
                    <a:pt x="579" y="1369"/>
                    <a:pt x="501" y="1258"/>
                    <a:pt x="435" y="1135"/>
                  </a:cubicBezTo>
                  <a:cubicBezTo>
                    <a:pt x="368" y="1024"/>
                    <a:pt x="323" y="890"/>
                    <a:pt x="289" y="768"/>
                  </a:cubicBezTo>
                  <a:cubicBezTo>
                    <a:pt x="245" y="635"/>
                    <a:pt x="212" y="512"/>
                    <a:pt x="201" y="379"/>
                  </a:cubicBezTo>
                  <a:cubicBezTo>
                    <a:pt x="190" y="312"/>
                    <a:pt x="178" y="245"/>
                    <a:pt x="156" y="178"/>
                  </a:cubicBezTo>
                  <a:cubicBezTo>
                    <a:pt x="145" y="112"/>
                    <a:pt x="101" y="34"/>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6490;p11">
              <a:extLst>
                <a:ext uri="{FF2B5EF4-FFF2-40B4-BE49-F238E27FC236}">
                  <a16:creationId xmlns:a16="http://schemas.microsoft.com/office/drawing/2014/main" id="{51BEB1DF-9A8B-0608-50E7-8F1D48D43B5E}"/>
                </a:ext>
              </a:extLst>
            </p:cNvPr>
            <p:cNvSpPr/>
            <p:nvPr/>
          </p:nvSpPr>
          <p:spPr>
            <a:xfrm>
              <a:off x="2645678" y="2320570"/>
              <a:ext cx="20967" cy="21770"/>
            </a:xfrm>
            <a:custGeom>
              <a:avLst/>
              <a:gdLst/>
              <a:ahLst/>
              <a:cxnLst/>
              <a:rect l="l" t="t" r="r" b="b"/>
              <a:pathLst>
                <a:path w="601" h="624" extrusionOk="0">
                  <a:moveTo>
                    <a:pt x="601" y="1"/>
                  </a:moveTo>
                  <a:lnTo>
                    <a:pt x="601" y="1"/>
                  </a:lnTo>
                  <a:cubicBezTo>
                    <a:pt x="501" y="112"/>
                    <a:pt x="434" y="235"/>
                    <a:pt x="334" y="334"/>
                  </a:cubicBezTo>
                  <a:cubicBezTo>
                    <a:pt x="245" y="435"/>
                    <a:pt x="123" y="524"/>
                    <a:pt x="0" y="535"/>
                  </a:cubicBezTo>
                  <a:lnTo>
                    <a:pt x="12" y="624"/>
                  </a:lnTo>
                  <a:cubicBezTo>
                    <a:pt x="89" y="601"/>
                    <a:pt x="156" y="568"/>
                    <a:pt x="212" y="524"/>
                  </a:cubicBezTo>
                  <a:cubicBezTo>
                    <a:pt x="279" y="479"/>
                    <a:pt x="323" y="423"/>
                    <a:pt x="368" y="368"/>
                  </a:cubicBezTo>
                  <a:cubicBezTo>
                    <a:pt x="457" y="245"/>
                    <a:pt x="512" y="124"/>
                    <a:pt x="6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6491;p11">
              <a:extLst>
                <a:ext uri="{FF2B5EF4-FFF2-40B4-BE49-F238E27FC236}">
                  <a16:creationId xmlns:a16="http://schemas.microsoft.com/office/drawing/2014/main" id="{8854C910-6140-5B0F-C9D8-B0F011A2CFF9}"/>
                </a:ext>
              </a:extLst>
            </p:cNvPr>
            <p:cNvSpPr/>
            <p:nvPr/>
          </p:nvSpPr>
          <p:spPr>
            <a:xfrm>
              <a:off x="2654609" y="2325629"/>
              <a:ext cx="46610" cy="58611"/>
            </a:xfrm>
            <a:custGeom>
              <a:avLst/>
              <a:gdLst/>
              <a:ahLst/>
              <a:cxnLst/>
              <a:rect l="l" t="t" r="r" b="b"/>
              <a:pathLst>
                <a:path w="1336" h="1680" extrusionOk="0">
                  <a:moveTo>
                    <a:pt x="1335" y="1"/>
                  </a:moveTo>
                  <a:lnTo>
                    <a:pt x="1335" y="1"/>
                  </a:lnTo>
                  <a:cubicBezTo>
                    <a:pt x="1235" y="23"/>
                    <a:pt x="1146" y="78"/>
                    <a:pt x="1057" y="145"/>
                  </a:cubicBezTo>
                  <a:cubicBezTo>
                    <a:pt x="979" y="212"/>
                    <a:pt x="901" y="290"/>
                    <a:pt x="812" y="345"/>
                  </a:cubicBezTo>
                  <a:cubicBezTo>
                    <a:pt x="646" y="468"/>
                    <a:pt x="445" y="545"/>
                    <a:pt x="234" y="557"/>
                  </a:cubicBezTo>
                  <a:lnTo>
                    <a:pt x="245" y="612"/>
                  </a:lnTo>
                  <a:cubicBezTo>
                    <a:pt x="178" y="557"/>
                    <a:pt x="122" y="501"/>
                    <a:pt x="45" y="456"/>
                  </a:cubicBezTo>
                  <a:lnTo>
                    <a:pt x="1" y="535"/>
                  </a:lnTo>
                  <a:cubicBezTo>
                    <a:pt x="122" y="601"/>
                    <a:pt x="234" y="690"/>
                    <a:pt x="323" y="790"/>
                  </a:cubicBezTo>
                  <a:cubicBezTo>
                    <a:pt x="423" y="901"/>
                    <a:pt x="512" y="1012"/>
                    <a:pt x="601" y="1124"/>
                  </a:cubicBezTo>
                  <a:cubicBezTo>
                    <a:pt x="690" y="1235"/>
                    <a:pt x="779" y="1358"/>
                    <a:pt x="879" y="1447"/>
                  </a:cubicBezTo>
                  <a:cubicBezTo>
                    <a:pt x="990" y="1546"/>
                    <a:pt x="1113" y="1635"/>
                    <a:pt x="1246" y="1680"/>
                  </a:cubicBezTo>
                  <a:cubicBezTo>
                    <a:pt x="1113" y="1625"/>
                    <a:pt x="1002" y="1536"/>
                    <a:pt x="901" y="1435"/>
                  </a:cubicBezTo>
                  <a:cubicBezTo>
                    <a:pt x="801" y="1335"/>
                    <a:pt x="712" y="1213"/>
                    <a:pt x="634" y="1101"/>
                  </a:cubicBezTo>
                  <a:cubicBezTo>
                    <a:pt x="545" y="980"/>
                    <a:pt x="468" y="868"/>
                    <a:pt x="379" y="757"/>
                  </a:cubicBezTo>
                  <a:cubicBezTo>
                    <a:pt x="334" y="701"/>
                    <a:pt x="300" y="657"/>
                    <a:pt x="256" y="624"/>
                  </a:cubicBezTo>
                  <a:cubicBezTo>
                    <a:pt x="468" y="590"/>
                    <a:pt x="668" y="512"/>
                    <a:pt x="834" y="379"/>
                  </a:cubicBezTo>
                  <a:cubicBezTo>
                    <a:pt x="913" y="312"/>
                    <a:pt x="990" y="234"/>
                    <a:pt x="1068" y="156"/>
                  </a:cubicBezTo>
                  <a:cubicBezTo>
                    <a:pt x="1146" y="90"/>
                    <a:pt x="1235" y="34"/>
                    <a:pt x="13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6492;p11">
              <a:extLst>
                <a:ext uri="{FF2B5EF4-FFF2-40B4-BE49-F238E27FC236}">
                  <a16:creationId xmlns:a16="http://schemas.microsoft.com/office/drawing/2014/main" id="{125019C3-D998-FB39-F02A-F70CAE4C1405}"/>
                </a:ext>
              </a:extLst>
            </p:cNvPr>
            <p:cNvSpPr/>
            <p:nvPr/>
          </p:nvSpPr>
          <p:spPr>
            <a:xfrm>
              <a:off x="2736876" y="2207672"/>
              <a:ext cx="47726" cy="23061"/>
            </a:xfrm>
            <a:custGeom>
              <a:avLst/>
              <a:gdLst/>
              <a:ahLst/>
              <a:cxnLst/>
              <a:rect l="l" t="t" r="r" b="b"/>
              <a:pathLst>
                <a:path w="1368" h="661" extrusionOk="0">
                  <a:moveTo>
                    <a:pt x="11" y="1"/>
                  </a:moveTo>
                  <a:lnTo>
                    <a:pt x="0" y="56"/>
                  </a:lnTo>
                  <a:cubicBezTo>
                    <a:pt x="112" y="90"/>
                    <a:pt x="223" y="156"/>
                    <a:pt x="323" y="234"/>
                  </a:cubicBezTo>
                  <a:cubicBezTo>
                    <a:pt x="423" y="312"/>
                    <a:pt x="523" y="389"/>
                    <a:pt x="634" y="468"/>
                  </a:cubicBezTo>
                  <a:cubicBezTo>
                    <a:pt x="821" y="586"/>
                    <a:pt x="1052" y="660"/>
                    <a:pt x="1280" y="660"/>
                  </a:cubicBezTo>
                  <a:cubicBezTo>
                    <a:pt x="1309" y="660"/>
                    <a:pt x="1339" y="659"/>
                    <a:pt x="1368" y="656"/>
                  </a:cubicBezTo>
                  <a:lnTo>
                    <a:pt x="1368" y="656"/>
                  </a:lnTo>
                  <a:cubicBezTo>
                    <a:pt x="1351" y="657"/>
                    <a:pt x="1335" y="658"/>
                    <a:pt x="1318" y="658"/>
                  </a:cubicBezTo>
                  <a:cubicBezTo>
                    <a:pt x="1080" y="658"/>
                    <a:pt x="843" y="580"/>
                    <a:pt x="646" y="434"/>
                  </a:cubicBezTo>
                  <a:cubicBezTo>
                    <a:pt x="545" y="367"/>
                    <a:pt x="456" y="278"/>
                    <a:pt x="356" y="189"/>
                  </a:cubicBezTo>
                  <a:cubicBezTo>
                    <a:pt x="256" y="112"/>
                    <a:pt x="145" y="34"/>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6493;p11">
              <a:extLst>
                <a:ext uri="{FF2B5EF4-FFF2-40B4-BE49-F238E27FC236}">
                  <a16:creationId xmlns:a16="http://schemas.microsoft.com/office/drawing/2014/main" id="{48F6EA2E-C452-8A82-0924-0227583A267A}"/>
                </a:ext>
              </a:extLst>
            </p:cNvPr>
            <p:cNvSpPr/>
            <p:nvPr/>
          </p:nvSpPr>
          <p:spPr>
            <a:xfrm>
              <a:off x="2759763" y="2201078"/>
              <a:ext cx="53971" cy="19781"/>
            </a:xfrm>
            <a:custGeom>
              <a:avLst/>
              <a:gdLst/>
              <a:ahLst/>
              <a:cxnLst/>
              <a:rect l="l" t="t" r="r" b="b"/>
              <a:pathLst>
                <a:path w="1547" h="567" extrusionOk="0">
                  <a:moveTo>
                    <a:pt x="12" y="0"/>
                  </a:moveTo>
                  <a:lnTo>
                    <a:pt x="0" y="78"/>
                  </a:lnTo>
                  <a:cubicBezTo>
                    <a:pt x="134" y="89"/>
                    <a:pt x="267" y="123"/>
                    <a:pt x="390" y="167"/>
                  </a:cubicBezTo>
                  <a:cubicBezTo>
                    <a:pt x="523" y="223"/>
                    <a:pt x="635" y="289"/>
                    <a:pt x="768" y="345"/>
                  </a:cubicBezTo>
                  <a:cubicBezTo>
                    <a:pt x="890" y="412"/>
                    <a:pt x="1013" y="467"/>
                    <a:pt x="1146" y="512"/>
                  </a:cubicBezTo>
                  <a:cubicBezTo>
                    <a:pt x="1228" y="541"/>
                    <a:pt x="1324" y="566"/>
                    <a:pt x="1416" y="566"/>
                  </a:cubicBezTo>
                  <a:cubicBezTo>
                    <a:pt x="1462" y="566"/>
                    <a:pt x="1506" y="560"/>
                    <a:pt x="1547" y="546"/>
                  </a:cubicBezTo>
                  <a:lnTo>
                    <a:pt x="1547" y="546"/>
                  </a:lnTo>
                  <a:cubicBezTo>
                    <a:pt x="1509" y="555"/>
                    <a:pt x="1471" y="559"/>
                    <a:pt x="1433" y="559"/>
                  </a:cubicBezTo>
                  <a:cubicBezTo>
                    <a:pt x="1338" y="559"/>
                    <a:pt x="1242" y="533"/>
                    <a:pt x="1146" y="501"/>
                  </a:cubicBezTo>
                  <a:cubicBezTo>
                    <a:pt x="1023" y="445"/>
                    <a:pt x="902" y="378"/>
                    <a:pt x="779" y="312"/>
                  </a:cubicBezTo>
                  <a:cubicBezTo>
                    <a:pt x="668" y="245"/>
                    <a:pt x="546" y="167"/>
                    <a:pt x="423" y="111"/>
                  </a:cubicBezTo>
                  <a:cubicBezTo>
                    <a:pt x="289" y="56"/>
                    <a:pt x="156" y="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6494;p11">
              <a:extLst>
                <a:ext uri="{FF2B5EF4-FFF2-40B4-BE49-F238E27FC236}">
                  <a16:creationId xmlns:a16="http://schemas.microsoft.com/office/drawing/2014/main" id="{7607491A-2AA2-0224-34C7-17AD8D8874B4}"/>
                </a:ext>
              </a:extLst>
            </p:cNvPr>
            <p:cNvSpPr/>
            <p:nvPr/>
          </p:nvSpPr>
          <p:spPr>
            <a:xfrm>
              <a:off x="2795838" y="2195635"/>
              <a:ext cx="34957" cy="9175"/>
            </a:xfrm>
            <a:custGeom>
              <a:avLst/>
              <a:gdLst/>
              <a:ahLst/>
              <a:cxnLst/>
              <a:rect l="l" t="t" r="r" b="b"/>
              <a:pathLst>
                <a:path w="1002" h="263" extrusionOk="0">
                  <a:moveTo>
                    <a:pt x="12" y="0"/>
                  </a:moveTo>
                  <a:lnTo>
                    <a:pt x="1" y="56"/>
                  </a:lnTo>
                  <a:cubicBezTo>
                    <a:pt x="78" y="89"/>
                    <a:pt x="167" y="89"/>
                    <a:pt x="256" y="112"/>
                  </a:cubicBezTo>
                  <a:cubicBezTo>
                    <a:pt x="335" y="123"/>
                    <a:pt x="412" y="156"/>
                    <a:pt x="501" y="190"/>
                  </a:cubicBezTo>
                  <a:cubicBezTo>
                    <a:pt x="579" y="212"/>
                    <a:pt x="668" y="245"/>
                    <a:pt x="746" y="257"/>
                  </a:cubicBezTo>
                  <a:cubicBezTo>
                    <a:pt x="778" y="261"/>
                    <a:pt x="810" y="263"/>
                    <a:pt x="842" y="263"/>
                  </a:cubicBezTo>
                  <a:cubicBezTo>
                    <a:pt x="898" y="263"/>
                    <a:pt x="952" y="255"/>
                    <a:pt x="1002" y="234"/>
                  </a:cubicBezTo>
                  <a:lnTo>
                    <a:pt x="1002" y="234"/>
                  </a:lnTo>
                  <a:cubicBezTo>
                    <a:pt x="956" y="247"/>
                    <a:pt x="907" y="253"/>
                    <a:pt x="859" y="253"/>
                  </a:cubicBezTo>
                  <a:cubicBezTo>
                    <a:pt x="824" y="253"/>
                    <a:pt x="790" y="250"/>
                    <a:pt x="757" y="245"/>
                  </a:cubicBezTo>
                  <a:cubicBezTo>
                    <a:pt x="668" y="223"/>
                    <a:pt x="590" y="190"/>
                    <a:pt x="513" y="156"/>
                  </a:cubicBezTo>
                  <a:cubicBezTo>
                    <a:pt x="434" y="123"/>
                    <a:pt x="345" y="89"/>
                    <a:pt x="268" y="67"/>
                  </a:cubicBezTo>
                  <a:cubicBezTo>
                    <a:pt x="179" y="45"/>
                    <a:pt x="90" y="34"/>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6495;p11">
              <a:extLst>
                <a:ext uri="{FF2B5EF4-FFF2-40B4-BE49-F238E27FC236}">
                  <a16:creationId xmlns:a16="http://schemas.microsoft.com/office/drawing/2014/main" id="{276713F6-8865-A97B-4B98-E0575D464C62}"/>
                </a:ext>
              </a:extLst>
            </p:cNvPr>
            <p:cNvSpPr/>
            <p:nvPr/>
          </p:nvSpPr>
          <p:spPr>
            <a:xfrm>
              <a:off x="2739563" y="2170795"/>
              <a:ext cx="34957" cy="37678"/>
            </a:xfrm>
            <a:custGeom>
              <a:avLst/>
              <a:gdLst/>
              <a:ahLst/>
              <a:cxnLst/>
              <a:rect l="l" t="t" r="r" b="b"/>
              <a:pathLst>
                <a:path w="1002" h="1080" extrusionOk="0">
                  <a:moveTo>
                    <a:pt x="1002" y="1"/>
                  </a:moveTo>
                  <a:cubicBezTo>
                    <a:pt x="880" y="23"/>
                    <a:pt x="791" y="112"/>
                    <a:pt x="702" y="201"/>
                  </a:cubicBezTo>
                  <a:cubicBezTo>
                    <a:pt x="624" y="290"/>
                    <a:pt x="557" y="390"/>
                    <a:pt x="480" y="490"/>
                  </a:cubicBezTo>
                  <a:cubicBezTo>
                    <a:pt x="413" y="579"/>
                    <a:pt x="335" y="679"/>
                    <a:pt x="257" y="768"/>
                  </a:cubicBezTo>
                  <a:cubicBezTo>
                    <a:pt x="179" y="857"/>
                    <a:pt x="101" y="946"/>
                    <a:pt x="1" y="1002"/>
                  </a:cubicBezTo>
                  <a:lnTo>
                    <a:pt x="45" y="1080"/>
                  </a:lnTo>
                  <a:cubicBezTo>
                    <a:pt x="157" y="1002"/>
                    <a:pt x="235" y="902"/>
                    <a:pt x="312" y="813"/>
                  </a:cubicBezTo>
                  <a:lnTo>
                    <a:pt x="512" y="512"/>
                  </a:lnTo>
                  <a:cubicBezTo>
                    <a:pt x="579" y="413"/>
                    <a:pt x="646" y="312"/>
                    <a:pt x="724" y="212"/>
                  </a:cubicBezTo>
                  <a:cubicBezTo>
                    <a:pt x="802" y="123"/>
                    <a:pt x="880" y="34"/>
                    <a:pt x="10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6496;p11">
              <a:extLst>
                <a:ext uri="{FF2B5EF4-FFF2-40B4-BE49-F238E27FC236}">
                  <a16:creationId xmlns:a16="http://schemas.microsoft.com/office/drawing/2014/main" id="{423B0C71-8549-7798-0D17-B59F6705D94D}"/>
                </a:ext>
              </a:extLst>
            </p:cNvPr>
            <p:cNvSpPr/>
            <p:nvPr/>
          </p:nvSpPr>
          <p:spPr>
            <a:xfrm>
              <a:off x="2767508" y="2172365"/>
              <a:ext cx="27980" cy="27945"/>
            </a:xfrm>
            <a:custGeom>
              <a:avLst/>
              <a:gdLst/>
              <a:ahLst/>
              <a:cxnLst/>
              <a:rect l="l" t="t" r="r" b="b"/>
              <a:pathLst>
                <a:path w="802" h="801" extrusionOk="0">
                  <a:moveTo>
                    <a:pt x="801" y="0"/>
                  </a:moveTo>
                  <a:cubicBezTo>
                    <a:pt x="712" y="45"/>
                    <a:pt x="646" y="111"/>
                    <a:pt x="591" y="190"/>
                  </a:cubicBezTo>
                  <a:cubicBezTo>
                    <a:pt x="534" y="267"/>
                    <a:pt x="479" y="345"/>
                    <a:pt x="423" y="412"/>
                  </a:cubicBezTo>
                  <a:cubicBezTo>
                    <a:pt x="368" y="489"/>
                    <a:pt x="301" y="556"/>
                    <a:pt x="235" y="612"/>
                  </a:cubicBezTo>
                  <a:cubicBezTo>
                    <a:pt x="168" y="667"/>
                    <a:pt x="79" y="712"/>
                    <a:pt x="1" y="756"/>
                  </a:cubicBezTo>
                  <a:lnTo>
                    <a:pt x="23" y="801"/>
                  </a:lnTo>
                  <a:cubicBezTo>
                    <a:pt x="101" y="756"/>
                    <a:pt x="190" y="712"/>
                    <a:pt x="268" y="645"/>
                  </a:cubicBezTo>
                  <a:cubicBezTo>
                    <a:pt x="334" y="590"/>
                    <a:pt x="390" y="512"/>
                    <a:pt x="446" y="434"/>
                  </a:cubicBezTo>
                  <a:cubicBezTo>
                    <a:pt x="557" y="279"/>
                    <a:pt x="646" y="111"/>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6497;p11">
              <a:extLst>
                <a:ext uri="{FF2B5EF4-FFF2-40B4-BE49-F238E27FC236}">
                  <a16:creationId xmlns:a16="http://schemas.microsoft.com/office/drawing/2014/main" id="{E2DB9400-F0E2-6943-BCE5-32CC8F614DE1}"/>
                </a:ext>
              </a:extLst>
            </p:cNvPr>
            <p:cNvSpPr/>
            <p:nvPr/>
          </p:nvSpPr>
          <p:spPr>
            <a:xfrm>
              <a:off x="2785371" y="2000854"/>
              <a:ext cx="53203" cy="21386"/>
            </a:xfrm>
            <a:custGeom>
              <a:avLst/>
              <a:gdLst/>
              <a:ahLst/>
              <a:cxnLst/>
              <a:rect l="l" t="t" r="r" b="b"/>
              <a:pathLst>
                <a:path w="1525" h="613" extrusionOk="0">
                  <a:moveTo>
                    <a:pt x="1124" y="0"/>
                  </a:moveTo>
                  <a:cubicBezTo>
                    <a:pt x="979" y="12"/>
                    <a:pt x="846" y="67"/>
                    <a:pt x="724" y="134"/>
                  </a:cubicBezTo>
                  <a:cubicBezTo>
                    <a:pt x="601" y="212"/>
                    <a:pt x="490" y="279"/>
                    <a:pt x="368" y="345"/>
                  </a:cubicBezTo>
                  <a:cubicBezTo>
                    <a:pt x="245" y="412"/>
                    <a:pt x="123" y="467"/>
                    <a:pt x="0" y="523"/>
                  </a:cubicBezTo>
                  <a:lnTo>
                    <a:pt x="45" y="612"/>
                  </a:lnTo>
                  <a:cubicBezTo>
                    <a:pt x="168" y="556"/>
                    <a:pt x="289" y="489"/>
                    <a:pt x="412" y="412"/>
                  </a:cubicBezTo>
                  <a:cubicBezTo>
                    <a:pt x="523" y="345"/>
                    <a:pt x="635" y="256"/>
                    <a:pt x="757" y="178"/>
                  </a:cubicBezTo>
                  <a:cubicBezTo>
                    <a:pt x="868" y="111"/>
                    <a:pt x="991" y="45"/>
                    <a:pt x="1124" y="22"/>
                  </a:cubicBezTo>
                  <a:cubicBezTo>
                    <a:pt x="1191" y="22"/>
                    <a:pt x="1257" y="22"/>
                    <a:pt x="1324" y="45"/>
                  </a:cubicBezTo>
                  <a:cubicBezTo>
                    <a:pt x="1382" y="64"/>
                    <a:pt x="1439" y="91"/>
                    <a:pt x="1496" y="91"/>
                  </a:cubicBezTo>
                  <a:cubicBezTo>
                    <a:pt x="1506" y="91"/>
                    <a:pt x="1515" y="91"/>
                    <a:pt x="1524" y="89"/>
                  </a:cubicBezTo>
                  <a:cubicBezTo>
                    <a:pt x="1458" y="89"/>
                    <a:pt x="1391" y="56"/>
                    <a:pt x="1324" y="34"/>
                  </a:cubicBezTo>
                  <a:cubicBezTo>
                    <a:pt x="1268" y="12"/>
                    <a:pt x="1191" y="0"/>
                    <a:pt x="11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6498;p11">
              <a:extLst>
                <a:ext uri="{FF2B5EF4-FFF2-40B4-BE49-F238E27FC236}">
                  <a16:creationId xmlns:a16="http://schemas.microsoft.com/office/drawing/2014/main" id="{F4066D30-2BA3-91F7-9027-83A8ADE497F2}"/>
                </a:ext>
              </a:extLst>
            </p:cNvPr>
            <p:cNvSpPr/>
            <p:nvPr/>
          </p:nvSpPr>
          <p:spPr>
            <a:xfrm>
              <a:off x="2822248" y="1966314"/>
              <a:ext cx="42702" cy="8931"/>
            </a:xfrm>
            <a:custGeom>
              <a:avLst/>
              <a:gdLst/>
              <a:ahLst/>
              <a:cxnLst/>
              <a:rect l="l" t="t" r="r" b="b"/>
              <a:pathLst>
                <a:path w="1224" h="256" extrusionOk="0">
                  <a:moveTo>
                    <a:pt x="813" y="0"/>
                  </a:moveTo>
                  <a:cubicBezTo>
                    <a:pt x="745" y="0"/>
                    <a:pt x="678" y="4"/>
                    <a:pt x="612" y="11"/>
                  </a:cubicBezTo>
                  <a:cubicBezTo>
                    <a:pt x="500" y="23"/>
                    <a:pt x="401" y="34"/>
                    <a:pt x="300" y="67"/>
                  </a:cubicBezTo>
                  <a:cubicBezTo>
                    <a:pt x="256" y="78"/>
                    <a:pt x="200" y="90"/>
                    <a:pt x="156" y="112"/>
                  </a:cubicBezTo>
                  <a:cubicBezTo>
                    <a:pt x="100" y="123"/>
                    <a:pt x="45" y="145"/>
                    <a:pt x="0" y="201"/>
                  </a:cubicBezTo>
                  <a:lnTo>
                    <a:pt x="67" y="256"/>
                  </a:lnTo>
                  <a:cubicBezTo>
                    <a:pt x="89" y="223"/>
                    <a:pt x="134" y="201"/>
                    <a:pt x="178" y="179"/>
                  </a:cubicBezTo>
                  <a:cubicBezTo>
                    <a:pt x="223" y="167"/>
                    <a:pt x="278" y="145"/>
                    <a:pt x="322" y="123"/>
                  </a:cubicBezTo>
                  <a:cubicBezTo>
                    <a:pt x="411" y="100"/>
                    <a:pt x="512" y="67"/>
                    <a:pt x="612" y="56"/>
                  </a:cubicBezTo>
                  <a:cubicBezTo>
                    <a:pt x="728" y="37"/>
                    <a:pt x="848" y="25"/>
                    <a:pt x="968" y="25"/>
                  </a:cubicBezTo>
                  <a:cubicBezTo>
                    <a:pt x="1054" y="25"/>
                    <a:pt x="1140" y="31"/>
                    <a:pt x="1224" y="45"/>
                  </a:cubicBezTo>
                  <a:cubicBezTo>
                    <a:pt x="1090" y="15"/>
                    <a:pt x="950" y="0"/>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6499;p11">
              <a:extLst>
                <a:ext uri="{FF2B5EF4-FFF2-40B4-BE49-F238E27FC236}">
                  <a16:creationId xmlns:a16="http://schemas.microsoft.com/office/drawing/2014/main" id="{954C31D4-3F44-6360-33D5-2F9B6BEF440D}"/>
                </a:ext>
              </a:extLst>
            </p:cNvPr>
            <p:cNvSpPr/>
            <p:nvPr/>
          </p:nvSpPr>
          <p:spPr>
            <a:xfrm>
              <a:off x="2840460" y="1948835"/>
              <a:ext cx="23724" cy="6419"/>
            </a:xfrm>
            <a:custGeom>
              <a:avLst/>
              <a:gdLst/>
              <a:ahLst/>
              <a:cxnLst/>
              <a:rect l="l" t="t" r="r" b="b"/>
              <a:pathLst>
                <a:path w="680" h="184" extrusionOk="0">
                  <a:moveTo>
                    <a:pt x="679" y="1"/>
                  </a:moveTo>
                  <a:lnTo>
                    <a:pt x="679" y="1"/>
                  </a:lnTo>
                  <a:cubicBezTo>
                    <a:pt x="579" y="57"/>
                    <a:pt x="468" y="67"/>
                    <a:pt x="357" y="79"/>
                  </a:cubicBezTo>
                  <a:cubicBezTo>
                    <a:pt x="301" y="90"/>
                    <a:pt x="245" y="90"/>
                    <a:pt x="190" y="101"/>
                  </a:cubicBezTo>
                  <a:cubicBezTo>
                    <a:pt x="156" y="101"/>
                    <a:pt x="123" y="112"/>
                    <a:pt x="101" y="112"/>
                  </a:cubicBezTo>
                  <a:lnTo>
                    <a:pt x="57" y="123"/>
                  </a:lnTo>
                  <a:cubicBezTo>
                    <a:pt x="45" y="123"/>
                    <a:pt x="45" y="134"/>
                    <a:pt x="34" y="134"/>
                  </a:cubicBezTo>
                  <a:cubicBezTo>
                    <a:pt x="23" y="146"/>
                    <a:pt x="12" y="156"/>
                    <a:pt x="1" y="179"/>
                  </a:cubicBezTo>
                  <a:lnTo>
                    <a:pt x="67" y="179"/>
                  </a:lnTo>
                  <a:cubicBezTo>
                    <a:pt x="64" y="182"/>
                    <a:pt x="63" y="184"/>
                    <a:pt x="63" y="184"/>
                  </a:cubicBezTo>
                  <a:cubicBezTo>
                    <a:pt x="64" y="184"/>
                    <a:pt x="71" y="179"/>
                    <a:pt x="79" y="179"/>
                  </a:cubicBezTo>
                  <a:lnTo>
                    <a:pt x="112" y="168"/>
                  </a:lnTo>
                  <a:cubicBezTo>
                    <a:pt x="146" y="156"/>
                    <a:pt x="168" y="146"/>
                    <a:pt x="190" y="146"/>
                  </a:cubicBezTo>
                  <a:lnTo>
                    <a:pt x="357" y="112"/>
                  </a:lnTo>
                  <a:cubicBezTo>
                    <a:pt x="468" y="90"/>
                    <a:pt x="579" y="67"/>
                    <a:pt x="6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6500;p11">
              <a:extLst>
                <a:ext uri="{FF2B5EF4-FFF2-40B4-BE49-F238E27FC236}">
                  <a16:creationId xmlns:a16="http://schemas.microsoft.com/office/drawing/2014/main" id="{5F83B4F6-C567-F173-132F-315E823DBBD8}"/>
                </a:ext>
              </a:extLst>
            </p:cNvPr>
            <p:cNvSpPr/>
            <p:nvPr/>
          </p:nvSpPr>
          <p:spPr>
            <a:xfrm>
              <a:off x="2794303" y="1950789"/>
              <a:ext cx="19049" cy="57843"/>
            </a:xfrm>
            <a:custGeom>
              <a:avLst/>
              <a:gdLst/>
              <a:ahLst/>
              <a:cxnLst/>
              <a:rect l="l" t="t" r="r" b="b"/>
              <a:pathLst>
                <a:path w="546" h="1658" extrusionOk="0">
                  <a:moveTo>
                    <a:pt x="545" y="1"/>
                  </a:moveTo>
                  <a:cubicBezTo>
                    <a:pt x="434" y="268"/>
                    <a:pt x="367" y="545"/>
                    <a:pt x="290" y="824"/>
                  </a:cubicBezTo>
                  <a:cubicBezTo>
                    <a:pt x="223" y="1101"/>
                    <a:pt x="145" y="1368"/>
                    <a:pt x="1" y="1613"/>
                  </a:cubicBezTo>
                  <a:lnTo>
                    <a:pt x="67" y="1657"/>
                  </a:lnTo>
                  <a:cubicBezTo>
                    <a:pt x="211" y="1391"/>
                    <a:pt x="278" y="1113"/>
                    <a:pt x="334" y="834"/>
                  </a:cubicBezTo>
                  <a:cubicBezTo>
                    <a:pt x="389" y="545"/>
                    <a:pt x="445" y="268"/>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6501;p11">
              <a:extLst>
                <a:ext uri="{FF2B5EF4-FFF2-40B4-BE49-F238E27FC236}">
                  <a16:creationId xmlns:a16="http://schemas.microsoft.com/office/drawing/2014/main" id="{D602FAFE-CE8C-BE96-2BC6-57CE7DFA45EE}"/>
                </a:ext>
              </a:extLst>
            </p:cNvPr>
            <p:cNvSpPr/>
            <p:nvPr/>
          </p:nvSpPr>
          <p:spPr>
            <a:xfrm>
              <a:off x="2829226" y="1945730"/>
              <a:ext cx="10501" cy="21002"/>
            </a:xfrm>
            <a:custGeom>
              <a:avLst/>
              <a:gdLst/>
              <a:ahLst/>
              <a:cxnLst/>
              <a:rect l="l" t="t" r="r" b="b"/>
              <a:pathLst>
                <a:path w="301" h="602" extrusionOk="0">
                  <a:moveTo>
                    <a:pt x="300" y="1"/>
                  </a:moveTo>
                  <a:cubicBezTo>
                    <a:pt x="156" y="179"/>
                    <a:pt x="56" y="379"/>
                    <a:pt x="0" y="591"/>
                  </a:cubicBezTo>
                  <a:lnTo>
                    <a:pt x="56" y="601"/>
                  </a:lnTo>
                  <a:cubicBezTo>
                    <a:pt x="100" y="390"/>
                    <a:pt x="178" y="190"/>
                    <a:pt x="3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6502;p11">
              <a:extLst>
                <a:ext uri="{FF2B5EF4-FFF2-40B4-BE49-F238E27FC236}">
                  <a16:creationId xmlns:a16="http://schemas.microsoft.com/office/drawing/2014/main" id="{A4851013-1873-ED09-AE6D-A7D50139978C}"/>
                </a:ext>
              </a:extLst>
            </p:cNvPr>
            <p:cNvSpPr/>
            <p:nvPr/>
          </p:nvSpPr>
          <p:spPr>
            <a:xfrm>
              <a:off x="2339113" y="1802932"/>
              <a:ext cx="513404" cy="842463"/>
            </a:xfrm>
            <a:custGeom>
              <a:avLst/>
              <a:gdLst/>
              <a:ahLst/>
              <a:cxnLst/>
              <a:rect l="l" t="t" r="r" b="b"/>
              <a:pathLst>
                <a:path w="14716" h="24148" extrusionOk="0">
                  <a:moveTo>
                    <a:pt x="11879" y="1"/>
                  </a:moveTo>
                  <a:cubicBezTo>
                    <a:pt x="12002" y="1280"/>
                    <a:pt x="12035" y="2570"/>
                    <a:pt x="11958" y="3861"/>
                  </a:cubicBezTo>
                  <a:cubicBezTo>
                    <a:pt x="11924" y="4494"/>
                    <a:pt x="11835" y="5129"/>
                    <a:pt x="11713" y="5762"/>
                  </a:cubicBezTo>
                  <a:cubicBezTo>
                    <a:pt x="11646" y="6162"/>
                    <a:pt x="11557" y="6563"/>
                    <a:pt x="11479" y="6953"/>
                  </a:cubicBezTo>
                  <a:cubicBezTo>
                    <a:pt x="11301" y="6763"/>
                    <a:pt x="11134" y="6552"/>
                    <a:pt x="10989" y="6330"/>
                  </a:cubicBezTo>
                  <a:cubicBezTo>
                    <a:pt x="10834" y="6063"/>
                    <a:pt x="10690" y="5796"/>
                    <a:pt x="10545" y="5517"/>
                  </a:cubicBezTo>
                  <a:cubicBezTo>
                    <a:pt x="10400" y="5250"/>
                    <a:pt x="10255" y="4973"/>
                    <a:pt x="10089" y="4706"/>
                  </a:cubicBezTo>
                  <a:cubicBezTo>
                    <a:pt x="9933" y="4450"/>
                    <a:pt x="9744" y="4194"/>
                    <a:pt x="9521" y="3972"/>
                  </a:cubicBezTo>
                  <a:lnTo>
                    <a:pt x="9488" y="4005"/>
                  </a:lnTo>
                  <a:cubicBezTo>
                    <a:pt x="9699" y="4227"/>
                    <a:pt x="9877" y="4472"/>
                    <a:pt x="10045" y="4739"/>
                  </a:cubicBezTo>
                  <a:cubicBezTo>
                    <a:pt x="10200" y="5006"/>
                    <a:pt x="10334" y="5284"/>
                    <a:pt x="10478" y="5562"/>
                  </a:cubicBezTo>
                  <a:cubicBezTo>
                    <a:pt x="10611" y="5829"/>
                    <a:pt x="10756" y="6107"/>
                    <a:pt x="10912" y="6374"/>
                  </a:cubicBezTo>
                  <a:cubicBezTo>
                    <a:pt x="11068" y="6630"/>
                    <a:pt x="11246" y="6864"/>
                    <a:pt x="11457" y="7074"/>
                  </a:cubicBezTo>
                  <a:cubicBezTo>
                    <a:pt x="11412" y="7275"/>
                    <a:pt x="11368" y="7464"/>
                    <a:pt x="11335" y="7653"/>
                  </a:cubicBezTo>
                  <a:cubicBezTo>
                    <a:pt x="11046" y="8910"/>
                    <a:pt x="10734" y="10156"/>
                    <a:pt x="10233" y="11345"/>
                  </a:cubicBezTo>
                  <a:cubicBezTo>
                    <a:pt x="10222" y="11379"/>
                    <a:pt x="10200" y="11412"/>
                    <a:pt x="10189" y="11446"/>
                  </a:cubicBezTo>
                  <a:cubicBezTo>
                    <a:pt x="10077" y="11212"/>
                    <a:pt x="9966" y="10967"/>
                    <a:pt x="9833" y="10734"/>
                  </a:cubicBezTo>
                  <a:cubicBezTo>
                    <a:pt x="9666" y="10456"/>
                    <a:pt x="9455" y="10211"/>
                    <a:pt x="9254" y="9966"/>
                  </a:cubicBezTo>
                  <a:cubicBezTo>
                    <a:pt x="8843" y="9477"/>
                    <a:pt x="8421" y="8987"/>
                    <a:pt x="7920" y="8576"/>
                  </a:cubicBezTo>
                  <a:lnTo>
                    <a:pt x="7887" y="8621"/>
                  </a:lnTo>
                  <a:cubicBezTo>
                    <a:pt x="8376" y="9032"/>
                    <a:pt x="8787" y="9521"/>
                    <a:pt x="9188" y="10022"/>
                  </a:cubicBezTo>
                  <a:cubicBezTo>
                    <a:pt x="9388" y="10267"/>
                    <a:pt x="9588" y="10512"/>
                    <a:pt x="9744" y="10789"/>
                  </a:cubicBezTo>
                  <a:cubicBezTo>
                    <a:pt x="9889" y="11046"/>
                    <a:pt x="10011" y="11323"/>
                    <a:pt x="10122" y="11602"/>
                  </a:cubicBezTo>
                  <a:cubicBezTo>
                    <a:pt x="10033" y="11802"/>
                    <a:pt x="9933" y="12002"/>
                    <a:pt x="9822" y="12202"/>
                  </a:cubicBezTo>
                  <a:cubicBezTo>
                    <a:pt x="9733" y="12346"/>
                    <a:pt x="9655" y="12480"/>
                    <a:pt x="9566" y="12613"/>
                  </a:cubicBezTo>
                  <a:cubicBezTo>
                    <a:pt x="9477" y="12747"/>
                    <a:pt x="9388" y="12880"/>
                    <a:pt x="9299" y="13003"/>
                  </a:cubicBezTo>
                  <a:cubicBezTo>
                    <a:pt x="9121" y="13270"/>
                    <a:pt x="8932" y="13537"/>
                    <a:pt x="8732" y="13782"/>
                  </a:cubicBezTo>
                  <a:cubicBezTo>
                    <a:pt x="8632" y="13915"/>
                    <a:pt x="8532" y="14037"/>
                    <a:pt x="8431" y="14148"/>
                  </a:cubicBezTo>
                  <a:cubicBezTo>
                    <a:pt x="8332" y="14271"/>
                    <a:pt x="8220" y="14382"/>
                    <a:pt x="8109" y="14471"/>
                  </a:cubicBezTo>
                  <a:cubicBezTo>
                    <a:pt x="7653" y="14571"/>
                    <a:pt x="7208" y="14704"/>
                    <a:pt x="6763" y="14882"/>
                  </a:cubicBezTo>
                  <a:cubicBezTo>
                    <a:pt x="6541" y="14971"/>
                    <a:pt x="6330" y="15072"/>
                    <a:pt x="6118" y="15183"/>
                  </a:cubicBezTo>
                  <a:cubicBezTo>
                    <a:pt x="5907" y="15305"/>
                    <a:pt x="5707" y="15428"/>
                    <a:pt x="5507" y="15550"/>
                  </a:cubicBezTo>
                  <a:cubicBezTo>
                    <a:pt x="5095" y="15784"/>
                    <a:pt x="4694" y="16028"/>
                    <a:pt x="4261" y="16195"/>
                  </a:cubicBezTo>
                  <a:cubicBezTo>
                    <a:pt x="4081" y="16261"/>
                    <a:pt x="3894" y="16311"/>
                    <a:pt x="3713" y="16311"/>
                  </a:cubicBezTo>
                  <a:cubicBezTo>
                    <a:pt x="3680" y="16311"/>
                    <a:pt x="3648" y="16309"/>
                    <a:pt x="3616" y="16306"/>
                  </a:cubicBezTo>
                  <a:cubicBezTo>
                    <a:pt x="3505" y="16295"/>
                    <a:pt x="3393" y="16273"/>
                    <a:pt x="3282" y="16251"/>
                  </a:cubicBezTo>
                  <a:cubicBezTo>
                    <a:pt x="3226" y="16239"/>
                    <a:pt x="3171" y="16228"/>
                    <a:pt x="3115" y="16206"/>
                  </a:cubicBezTo>
                  <a:cubicBezTo>
                    <a:pt x="3093" y="16195"/>
                    <a:pt x="3082" y="16195"/>
                    <a:pt x="3060" y="16184"/>
                  </a:cubicBezTo>
                  <a:cubicBezTo>
                    <a:pt x="3271" y="15939"/>
                    <a:pt x="3438" y="15672"/>
                    <a:pt x="3571" y="15383"/>
                  </a:cubicBezTo>
                  <a:cubicBezTo>
                    <a:pt x="3649" y="15216"/>
                    <a:pt x="3716" y="15049"/>
                    <a:pt x="3749" y="14872"/>
                  </a:cubicBezTo>
                  <a:cubicBezTo>
                    <a:pt x="3782" y="14704"/>
                    <a:pt x="3794" y="14549"/>
                    <a:pt x="3805" y="14393"/>
                  </a:cubicBezTo>
                  <a:cubicBezTo>
                    <a:pt x="4027" y="13926"/>
                    <a:pt x="4261" y="13481"/>
                    <a:pt x="4561" y="13070"/>
                  </a:cubicBezTo>
                  <a:cubicBezTo>
                    <a:pt x="4728" y="12858"/>
                    <a:pt x="4917" y="12658"/>
                    <a:pt x="5129" y="12491"/>
                  </a:cubicBezTo>
                  <a:cubicBezTo>
                    <a:pt x="5339" y="12313"/>
                    <a:pt x="5551" y="12135"/>
                    <a:pt x="5740" y="11935"/>
                  </a:cubicBezTo>
                  <a:lnTo>
                    <a:pt x="5707" y="11901"/>
                  </a:lnTo>
                  <a:cubicBezTo>
                    <a:pt x="5517" y="12102"/>
                    <a:pt x="5295" y="12257"/>
                    <a:pt x="5084" y="12435"/>
                  </a:cubicBezTo>
                  <a:cubicBezTo>
                    <a:pt x="4872" y="12613"/>
                    <a:pt x="4672" y="12803"/>
                    <a:pt x="4506" y="13025"/>
                  </a:cubicBezTo>
                  <a:cubicBezTo>
                    <a:pt x="4239" y="13370"/>
                    <a:pt x="4016" y="13748"/>
                    <a:pt x="3816" y="14126"/>
                  </a:cubicBezTo>
                  <a:cubicBezTo>
                    <a:pt x="3827" y="13848"/>
                    <a:pt x="3827" y="13559"/>
                    <a:pt x="3838" y="13270"/>
                  </a:cubicBezTo>
                  <a:cubicBezTo>
                    <a:pt x="3849" y="12925"/>
                    <a:pt x="3883" y="12580"/>
                    <a:pt x="3916" y="12224"/>
                  </a:cubicBezTo>
                  <a:cubicBezTo>
                    <a:pt x="3972" y="11523"/>
                    <a:pt x="4005" y="10811"/>
                    <a:pt x="4071" y="10111"/>
                  </a:cubicBezTo>
                  <a:cubicBezTo>
                    <a:pt x="4105" y="9766"/>
                    <a:pt x="4150" y="9422"/>
                    <a:pt x="4217" y="9076"/>
                  </a:cubicBezTo>
                  <a:cubicBezTo>
                    <a:pt x="4283" y="8732"/>
                    <a:pt x="4350" y="8387"/>
                    <a:pt x="4439" y="8043"/>
                  </a:cubicBezTo>
                  <a:lnTo>
                    <a:pt x="4372" y="8020"/>
                  </a:lnTo>
                  <a:cubicBezTo>
                    <a:pt x="4283" y="8365"/>
                    <a:pt x="4205" y="8710"/>
                    <a:pt x="4138" y="9054"/>
                  </a:cubicBezTo>
                  <a:cubicBezTo>
                    <a:pt x="4061" y="9399"/>
                    <a:pt x="4016" y="9755"/>
                    <a:pt x="3983" y="10111"/>
                  </a:cubicBezTo>
                  <a:cubicBezTo>
                    <a:pt x="3905" y="10811"/>
                    <a:pt x="3871" y="11513"/>
                    <a:pt x="3805" y="12213"/>
                  </a:cubicBezTo>
                  <a:cubicBezTo>
                    <a:pt x="3772" y="12558"/>
                    <a:pt x="3727" y="12914"/>
                    <a:pt x="3716" y="13270"/>
                  </a:cubicBezTo>
                  <a:cubicBezTo>
                    <a:pt x="3705" y="13414"/>
                    <a:pt x="3705" y="13548"/>
                    <a:pt x="3693" y="13693"/>
                  </a:cubicBezTo>
                  <a:cubicBezTo>
                    <a:pt x="3538" y="13548"/>
                    <a:pt x="3393" y="13381"/>
                    <a:pt x="3282" y="13192"/>
                  </a:cubicBezTo>
                  <a:cubicBezTo>
                    <a:pt x="3137" y="12959"/>
                    <a:pt x="3026" y="12714"/>
                    <a:pt x="2915" y="12469"/>
                  </a:cubicBezTo>
                  <a:cubicBezTo>
                    <a:pt x="2804" y="12224"/>
                    <a:pt x="2692" y="11980"/>
                    <a:pt x="2559" y="11746"/>
                  </a:cubicBezTo>
                  <a:cubicBezTo>
                    <a:pt x="2425" y="11513"/>
                    <a:pt x="2247" y="11290"/>
                    <a:pt x="2037" y="11123"/>
                  </a:cubicBezTo>
                  <a:lnTo>
                    <a:pt x="2014" y="11145"/>
                  </a:lnTo>
                  <a:cubicBezTo>
                    <a:pt x="2215" y="11323"/>
                    <a:pt x="2381" y="11535"/>
                    <a:pt x="2514" y="11768"/>
                  </a:cubicBezTo>
                  <a:cubicBezTo>
                    <a:pt x="2637" y="12002"/>
                    <a:pt x="2748" y="12247"/>
                    <a:pt x="2848" y="12502"/>
                  </a:cubicBezTo>
                  <a:cubicBezTo>
                    <a:pt x="2959" y="12747"/>
                    <a:pt x="3060" y="13003"/>
                    <a:pt x="3204" y="13236"/>
                  </a:cubicBezTo>
                  <a:cubicBezTo>
                    <a:pt x="3327" y="13459"/>
                    <a:pt x="3493" y="13659"/>
                    <a:pt x="3693" y="13826"/>
                  </a:cubicBezTo>
                  <a:cubicBezTo>
                    <a:pt x="3693" y="13992"/>
                    <a:pt x="3683" y="14160"/>
                    <a:pt x="3671" y="14326"/>
                  </a:cubicBezTo>
                  <a:cubicBezTo>
                    <a:pt x="3671" y="14360"/>
                    <a:pt x="3671" y="14404"/>
                    <a:pt x="3660" y="14437"/>
                  </a:cubicBezTo>
                  <a:lnTo>
                    <a:pt x="3660" y="14449"/>
                  </a:lnTo>
                  <a:cubicBezTo>
                    <a:pt x="3649" y="14582"/>
                    <a:pt x="3638" y="14704"/>
                    <a:pt x="3604" y="14838"/>
                  </a:cubicBezTo>
                  <a:cubicBezTo>
                    <a:pt x="3571" y="15005"/>
                    <a:pt x="3515" y="15161"/>
                    <a:pt x="3438" y="15316"/>
                  </a:cubicBezTo>
                  <a:cubicBezTo>
                    <a:pt x="3293" y="15628"/>
                    <a:pt x="2837" y="16195"/>
                    <a:pt x="2837" y="16195"/>
                  </a:cubicBezTo>
                  <a:lnTo>
                    <a:pt x="2548" y="16906"/>
                  </a:lnTo>
                  <a:lnTo>
                    <a:pt x="2548" y="16918"/>
                  </a:lnTo>
                  <a:cubicBezTo>
                    <a:pt x="2403" y="17529"/>
                    <a:pt x="2247" y="18141"/>
                    <a:pt x="2069" y="18753"/>
                  </a:cubicBezTo>
                  <a:cubicBezTo>
                    <a:pt x="1892" y="19353"/>
                    <a:pt x="1703" y="19966"/>
                    <a:pt x="1447" y="20532"/>
                  </a:cubicBezTo>
                  <a:cubicBezTo>
                    <a:pt x="1369" y="20700"/>
                    <a:pt x="1280" y="20878"/>
                    <a:pt x="1202" y="21044"/>
                  </a:cubicBezTo>
                  <a:lnTo>
                    <a:pt x="735" y="19531"/>
                  </a:lnTo>
                  <a:cubicBezTo>
                    <a:pt x="646" y="19242"/>
                    <a:pt x="557" y="18953"/>
                    <a:pt x="457" y="18653"/>
                  </a:cubicBezTo>
                  <a:cubicBezTo>
                    <a:pt x="357" y="18364"/>
                    <a:pt x="235" y="18075"/>
                    <a:pt x="35" y="17841"/>
                  </a:cubicBezTo>
                  <a:lnTo>
                    <a:pt x="1" y="17863"/>
                  </a:lnTo>
                  <a:cubicBezTo>
                    <a:pt x="190" y="18097"/>
                    <a:pt x="302" y="18386"/>
                    <a:pt x="390" y="18675"/>
                  </a:cubicBezTo>
                  <a:cubicBezTo>
                    <a:pt x="479" y="18975"/>
                    <a:pt x="546" y="19264"/>
                    <a:pt x="635" y="19565"/>
                  </a:cubicBezTo>
                  <a:lnTo>
                    <a:pt x="1091" y="21278"/>
                  </a:lnTo>
                  <a:cubicBezTo>
                    <a:pt x="1080" y="21311"/>
                    <a:pt x="1058" y="21355"/>
                    <a:pt x="1046" y="21400"/>
                  </a:cubicBezTo>
                  <a:cubicBezTo>
                    <a:pt x="913" y="21689"/>
                    <a:pt x="802" y="21990"/>
                    <a:pt x="702" y="22290"/>
                  </a:cubicBezTo>
                  <a:cubicBezTo>
                    <a:pt x="490" y="22890"/>
                    <a:pt x="302" y="23502"/>
                    <a:pt x="134" y="24114"/>
                  </a:cubicBezTo>
                  <a:lnTo>
                    <a:pt x="379" y="24147"/>
                  </a:lnTo>
                  <a:cubicBezTo>
                    <a:pt x="535" y="23535"/>
                    <a:pt x="702" y="22957"/>
                    <a:pt x="913" y="22368"/>
                  </a:cubicBezTo>
                  <a:cubicBezTo>
                    <a:pt x="1013" y="22067"/>
                    <a:pt x="1125" y="21767"/>
                    <a:pt x="1246" y="21478"/>
                  </a:cubicBezTo>
                  <a:cubicBezTo>
                    <a:pt x="1369" y="21189"/>
                    <a:pt x="1513" y="20922"/>
                    <a:pt x="1647" y="20621"/>
                  </a:cubicBezTo>
                  <a:cubicBezTo>
                    <a:pt x="1825" y="20221"/>
                    <a:pt x="1970" y="19810"/>
                    <a:pt x="2092" y="19398"/>
                  </a:cubicBezTo>
                  <a:cubicBezTo>
                    <a:pt x="2126" y="19387"/>
                    <a:pt x="2148" y="19376"/>
                    <a:pt x="2170" y="19353"/>
                  </a:cubicBezTo>
                  <a:cubicBezTo>
                    <a:pt x="2225" y="19320"/>
                    <a:pt x="2270" y="19276"/>
                    <a:pt x="2314" y="19231"/>
                  </a:cubicBezTo>
                  <a:cubicBezTo>
                    <a:pt x="2403" y="19142"/>
                    <a:pt x="2492" y="19064"/>
                    <a:pt x="2603" y="19009"/>
                  </a:cubicBezTo>
                  <a:cubicBezTo>
                    <a:pt x="2704" y="18953"/>
                    <a:pt x="2826" y="18908"/>
                    <a:pt x="2937" y="18864"/>
                  </a:cubicBezTo>
                  <a:lnTo>
                    <a:pt x="3282" y="18720"/>
                  </a:lnTo>
                  <a:lnTo>
                    <a:pt x="3983" y="18441"/>
                  </a:lnTo>
                  <a:cubicBezTo>
                    <a:pt x="4217" y="18352"/>
                    <a:pt x="4450" y="18263"/>
                    <a:pt x="4694" y="18263"/>
                  </a:cubicBezTo>
                  <a:lnTo>
                    <a:pt x="4694" y="18219"/>
                  </a:lnTo>
                  <a:cubicBezTo>
                    <a:pt x="4680" y="18218"/>
                    <a:pt x="4666" y="18218"/>
                    <a:pt x="4652" y="18218"/>
                  </a:cubicBezTo>
                  <a:cubicBezTo>
                    <a:pt x="4412" y="18218"/>
                    <a:pt x="4181" y="18301"/>
                    <a:pt x="3960" y="18375"/>
                  </a:cubicBezTo>
                  <a:lnTo>
                    <a:pt x="3260" y="18653"/>
                  </a:lnTo>
                  <a:lnTo>
                    <a:pt x="2904" y="18787"/>
                  </a:lnTo>
                  <a:cubicBezTo>
                    <a:pt x="2793" y="18831"/>
                    <a:pt x="2670" y="18864"/>
                    <a:pt x="2559" y="18931"/>
                  </a:cubicBezTo>
                  <a:cubicBezTo>
                    <a:pt x="2504" y="18953"/>
                    <a:pt x="2448" y="18987"/>
                    <a:pt x="2392" y="19031"/>
                  </a:cubicBezTo>
                  <a:cubicBezTo>
                    <a:pt x="2336" y="19076"/>
                    <a:pt x="2292" y="19120"/>
                    <a:pt x="2247" y="19153"/>
                  </a:cubicBezTo>
                  <a:lnTo>
                    <a:pt x="2148" y="19254"/>
                  </a:lnTo>
                  <a:cubicBezTo>
                    <a:pt x="2192" y="19109"/>
                    <a:pt x="2225" y="18953"/>
                    <a:pt x="2270" y="18809"/>
                  </a:cubicBezTo>
                  <a:cubicBezTo>
                    <a:pt x="2448" y="18197"/>
                    <a:pt x="2603" y="17585"/>
                    <a:pt x="2737" y="16963"/>
                  </a:cubicBezTo>
                  <a:lnTo>
                    <a:pt x="2971" y="16362"/>
                  </a:lnTo>
                  <a:cubicBezTo>
                    <a:pt x="3004" y="16373"/>
                    <a:pt x="3026" y="16384"/>
                    <a:pt x="3060" y="16395"/>
                  </a:cubicBezTo>
                  <a:cubicBezTo>
                    <a:pt x="3115" y="16406"/>
                    <a:pt x="3182" y="16429"/>
                    <a:pt x="3238" y="16439"/>
                  </a:cubicBezTo>
                  <a:cubicBezTo>
                    <a:pt x="3360" y="16462"/>
                    <a:pt x="3471" y="16484"/>
                    <a:pt x="3594" y="16495"/>
                  </a:cubicBezTo>
                  <a:cubicBezTo>
                    <a:pt x="3637" y="16501"/>
                    <a:pt x="3679" y="16503"/>
                    <a:pt x="3721" y="16503"/>
                  </a:cubicBezTo>
                  <a:cubicBezTo>
                    <a:pt x="3939" y="16503"/>
                    <a:pt x="4141" y="16437"/>
                    <a:pt x="4328" y="16362"/>
                  </a:cubicBezTo>
                  <a:cubicBezTo>
                    <a:pt x="4783" y="16184"/>
                    <a:pt x="5195" y="15939"/>
                    <a:pt x="5596" y="15705"/>
                  </a:cubicBezTo>
                  <a:cubicBezTo>
                    <a:pt x="5796" y="15583"/>
                    <a:pt x="6007" y="15450"/>
                    <a:pt x="6196" y="15339"/>
                  </a:cubicBezTo>
                  <a:cubicBezTo>
                    <a:pt x="6385" y="15238"/>
                    <a:pt x="6585" y="15138"/>
                    <a:pt x="6785" y="15060"/>
                  </a:cubicBezTo>
                  <a:cubicBezTo>
                    <a:pt x="7086" y="15094"/>
                    <a:pt x="7375" y="15116"/>
                    <a:pt x="7664" y="15161"/>
                  </a:cubicBezTo>
                  <a:cubicBezTo>
                    <a:pt x="7964" y="15205"/>
                    <a:pt x="8253" y="15316"/>
                    <a:pt x="8565" y="15394"/>
                  </a:cubicBezTo>
                  <a:cubicBezTo>
                    <a:pt x="8710" y="15428"/>
                    <a:pt x="8866" y="15461"/>
                    <a:pt x="9010" y="15505"/>
                  </a:cubicBezTo>
                  <a:cubicBezTo>
                    <a:pt x="9165" y="15550"/>
                    <a:pt x="9310" y="15594"/>
                    <a:pt x="9455" y="15639"/>
                  </a:cubicBezTo>
                  <a:cubicBezTo>
                    <a:pt x="9755" y="15728"/>
                    <a:pt x="10055" y="15828"/>
                    <a:pt x="10367" y="15883"/>
                  </a:cubicBezTo>
                  <a:lnTo>
                    <a:pt x="10378" y="15828"/>
                  </a:lnTo>
                  <a:cubicBezTo>
                    <a:pt x="10067" y="15772"/>
                    <a:pt x="9778" y="15672"/>
                    <a:pt x="9488" y="15572"/>
                  </a:cubicBezTo>
                  <a:cubicBezTo>
                    <a:pt x="9333" y="15517"/>
                    <a:pt x="9188" y="15472"/>
                    <a:pt x="9044" y="15416"/>
                  </a:cubicBezTo>
                  <a:cubicBezTo>
                    <a:pt x="8888" y="15372"/>
                    <a:pt x="8732" y="15339"/>
                    <a:pt x="8587" y="15294"/>
                  </a:cubicBezTo>
                  <a:cubicBezTo>
                    <a:pt x="8287" y="15216"/>
                    <a:pt x="7998" y="15105"/>
                    <a:pt x="7687" y="15038"/>
                  </a:cubicBezTo>
                  <a:cubicBezTo>
                    <a:pt x="7475" y="15005"/>
                    <a:pt x="7275" y="14983"/>
                    <a:pt x="7064" y="14961"/>
                  </a:cubicBezTo>
                  <a:cubicBezTo>
                    <a:pt x="7430" y="14827"/>
                    <a:pt x="7798" y="14716"/>
                    <a:pt x="8176" y="14638"/>
                  </a:cubicBezTo>
                  <a:lnTo>
                    <a:pt x="8187" y="14638"/>
                  </a:lnTo>
                  <a:lnTo>
                    <a:pt x="8209" y="14627"/>
                  </a:lnTo>
                  <a:lnTo>
                    <a:pt x="8387" y="14449"/>
                  </a:lnTo>
                  <a:cubicBezTo>
                    <a:pt x="8443" y="14382"/>
                    <a:pt x="8498" y="14326"/>
                    <a:pt x="8554" y="14259"/>
                  </a:cubicBezTo>
                  <a:cubicBezTo>
                    <a:pt x="8654" y="14137"/>
                    <a:pt x="8765" y="14015"/>
                    <a:pt x="8854" y="13881"/>
                  </a:cubicBezTo>
                  <a:cubicBezTo>
                    <a:pt x="9054" y="13626"/>
                    <a:pt x="9244" y="13359"/>
                    <a:pt x="9432" y="13092"/>
                  </a:cubicBezTo>
                  <a:lnTo>
                    <a:pt x="9699" y="12692"/>
                  </a:lnTo>
                  <a:cubicBezTo>
                    <a:pt x="9788" y="12558"/>
                    <a:pt x="9867" y="12413"/>
                    <a:pt x="9956" y="12280"/>
                  </a:cubicBezTo>
                  <a:lnTo>
                    <a:pt x="9956" y="12257"/>
                  </a:lnTo>
                  <a:cubicBezTo>
                    <a:pt x="10055" y="12168"/>
                    <a:pt x="10178" y="12091"/>
                    <a:pt x="10311" y="12035"/>
                  </a:cubicBezTo>
                  <a:cubicBezTo>
                    <a:pt x="10456" y="11980"/>
                    <a:pt x="10623" y="11924"/>
                    <a:pt x="10779" y="11879"/>
                  </a:cubicBezTo>
                  <a:cubicBezTo>
                    <a:pt x="11090" y="11768"/>
                    <a:pt x="11412" y="11668"/>
                    <a:pt x="11735" y="11568"/>
                  </a:cubicBezTo>
                  <a:cubicBezTo>
                    <a:pt x="11891" y="11523"/>
                    <a:pt x="12047" y="11468"/>
                    <a:pt x="12213" y="11424"/>
                  </a:cubicBezTo>
                  <a:cubicBezTo>
                    <a:pt x="12369" y="11390"/>
                    <a:pt x="12536" y="11357"/>
                    <a:pt x="12702" y="11335"/>
                  </a:cubicBezTo>
                  <a:cubicBezTo>
                    <a:pt x="12876" y="11311"/>
                    <a:pt x="13053" y="11300"/>
                    <a:pt x="13231" y="11300"/>
                  </a:cubicBezTo>
                  <a:cubicBezTo>
                    <a:pt x="13384" y="11300"/>
                    <a:pt x="13538" y="11308"/>
                    <a:pt x="13693" y="11323"/>
                  </a:cubicBezTo>
                  <a:lnTo>
                    <a:pt x="13703" y="11279"/>
                  </a:lnTo>
                  <a:cubicBezTo>
                    <a:pt x="13509" y="11260"/>
                    <a:pt x="13312" y="11248"/>
                    <a:pt x="13115" y="11248"/>
                  </a:cubicBezTo>
                  <a:cubicBezTo>
                    <a:pt x="12973" y="11248"/>
                    <a:pt x="12831" y="11254"/>
                    <a:pt x="12692" y="11268"/>
                  </a:cubicBezTo>
                  <a:cubicBezTo>
                    <a:pt x="12524" y="11290"/>
                    <a:pt x="12358" y="11312"/>
                    <a:pt x="12191" y="11357"/>
                  </a:cubicBezTo>
                  <a:cubicBezTo>
                    <a:pt x="12024" y="11390"/>
                    <a:pt x="11869" y="11434"/>
                    <a:pt x="11701" y="11479"/>
                  </a:cubicBezTo>
                  <a:cubicBezTo>
                    <a:pt x="11379" y="11568"/>
                    <a:pt x="11068" y="11668"/>
                    <a:pt x="10745" y="11768"/>
                  </a:cubicBezTo>
                  <a:cubicBezTo>
                    <a:pt x="10589" y="11812"/>
                    <a:pt x="10423" y="11857"/>
                    <a:pt x="10267" y="11924"/>
                  </a:cubicBezTo>
                  <a:cubicBezTo>
                    <a:pt x="10200" y="11946"/>
                    <a:pt x="10144" y="11980"/>
                    <a:pt x="10089" y="12002"/>
                  </a:cubicBezTo>
                  <a:cubicBezTo>
                    <a:pt x="10189" y="11802"/>
                    <a:pt x="10289" y="11602"/>
                    <a:pt x="10367" y="11401"/>
                  </a:cubicBezTo>
                  <a:cubicBezTo>
                    <a:pt x="10779" y="10378"/>
                    <a:pt x="11068" y="9321"/>
                    <a:pt x="11312" y="8265"/>
                  </a:cubicBezTo>
                  <a:cubicBezTo>
                    <a:pt x="11546" y="7897"/>
                    <a:pt x="11857" y="7564"/>
                    <a:pt x="12146" y="7230"/>
                  </a:cubicBezTo>
                  <a:cubicBezTo>
                    <a:pt x="12447" y="6886"/>
                    <a:pt x="12714" y="6508"/>
                    <a:pt x="12969" y="6140"/>
                  </a:cubicBezTo>
                  <a:cubicBezTo>
                    <a:pt x="13481" y="5395"/>
                    <a:pt x="14059" y="4706"/>
                    <a:pt x="14716" y="4083"/>
                  </a:cubicBezTo>
                  <a:lnTo>
                    <a:pt x="14660" y="4027"/>
                  </a:lnTo>
                  <a:cubicBezTo>
                    <a:pt x="14004" y="4661"/>
                    <a:pt x="13414" y="5351"/>
                    <a:pt x="12892" y="6096"/>
                  </a:cubicBezTo>
                  <a:cubicBezTo>
                    <a:pt x="12636" y="6463"/>
                    <a:pt x="12380" y="6830"/>
                    <a:pt x="12069" y="7163"/>
                  </a:cubicBezTo>
                  <a:cubicBezTo>
                    <a:pt x="11835" y="7430"/>
                    <a:pt x="11590" y="7697"/>
                    <a:pt x="11379" y="7986"/>
                  </a:cubicBezTo>
                  <a:cubicBezTo>
                    <a:pt x="11401" y="7887"/>
                    <a:pt x="11424" y="7786"/>
                    <a:pt x="11446" y="7675"/>
                  </a:cubicBezTo>
                  <a:cubicBezTo>
                    <a:pt x="11579" y="7052"/>
                    <a:pt x="11701" y="6419"/>
                    <a:pt x="11813" y="5784"/>
                  </a:cubicBezTo>
                  <a:cubicBezTo>
                    <a:pt x="11935" y="5151"/>
                    <a:pt x="12013" y="4506"/>
                    <a:pt x="12047" y="3861"/>
                  </a:cubicBezTo>
                  <a:cubicBezTo>
                    <a:pt x="12113" y="2570"/>
                    <a:pt x="12069" y="1280"/>
                    <a:pt x="1193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6503;p11">
              <a:extLst>
                <a:ext uri="{FF2B5EF4-FFF2-40B4-BE49-F238E27FC236}">
                  <a16:creationId xmlns:a16="http://schemas.microsoft.com/office/drawing/2014/main" id="{9AAC1D88-9E92-F48E-8F5B-600DA4127EA9}"/>
                </a:ext>
              </a:extLst>
            </p:cNvPr>
            <p:cNvSpPr/>
            <p:nvPr/>
          </p:nvSpPr>
          <p:spPr>
            <a:xfrm>
              <a:off x="1870771" y="1583101"/>
              <a:ext cx="121095" cy="132119"/>
            </a:xfrm>
            <a:custGeom>
              <a:avLst/>
              <a:gdLst/>
              <a:ahLst/>
              <a:cxnLst/>
              <a:rect l="l" t="t" r="r" b="b"/>
              <a:pathLst>
                <a:path w="3471" h="3787" extrusionOk="0">
                  <a:moveTo>
                    <a:pt x="834" y="1"/>
                  </a:moveTo>
                  <a:cubicBezTo>
                    <a:pt x="743" y="1"/>
                    <a:pt x="661" y="14"/>
                    <a:pt x="601" y="51"/>
                  </a:cubicBezTo>
                  <a:cubicBezTo>
                    <a:pt x="412" y="152"/>
                    <a:pt x="1" y="1141"/>
                    <a:pt x="100" y="1942"/>
                  </a:cubicBezTo>
                  <a:cubicBezTo>
                    <a:pt x="189" y="2743"/>
                    <a:pt x="735" y="3388"/>
                    <a:pt x="1235" y="3610"/>
                  </a:cubicBezTo>
                  <a:cubicBezTo>
                    <a:pt x="1561" y="3759"/>
                    <a:pt x="1896" y="3786"/>
                    <a:pt x="2096" y="3786"/>
                  </a:cubicBezTo>
                  <a:cubicBezTo>
                    <a:pt x="2210" y="3786"/>
                    <a:pt x="2280" y="3777"/>
                    <a:pt x="2280" y="3777"/>
                  </a:cubicBezTo>
                  <a:cubicBezTo>
                    <a:pt x="2280" y="3777"/>
                    <a:pt x="2470" y="3110"/>
                    <a:pt x="2570" y="2921"/>
                  </a:cubicBezTo>
                  <a:cubicBezTo>
                    <a:pt x="2670" y="2720"/>
                    <a:pt x="3204" y="2142"/>
                    <a:pt x="3337" y="1742"/>
                  </a:cubicBezTo>
                  <a:cubicBezTo>
                    <a:pt x="3471" y="1341"/>
                    <a:pt x="3182" y="896"/>
                    <a:pt x="2925" y="674"/>
                  </a:cubicBezTo>
                  <a:cubicBezTo>
                    <a:pt x="2681" y="463"/>
                    <a:pt x="1558" y="129"/>
                    <a:pt x="1368" y="85"/>
                  </a:cubicBezTo>
                  <a:cubicBezTo>
                    <a:pt x="1235" y="55"/>
                    <a:pt x="1017" y="1"/>
                    <a:pt x="8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6504;p11">
              <a:extLst>
                <a:ext uri="{FF2B5EF4-FFF2-40B4-BE49-F238E27FC236}">
                  <a16:creationId xmlns:a16="http://schemas.microsoft.com/office/drawing/2014/main" id="{E58A77D6-C2EB-58C3-4941-33635E262CD1}"/>
                </a:ext>
              </a:extLst>
            </p:cNvPr>
            <p:cNvSpPr/>
            <p:nvPr/>
          </p:nvSpPr>
          <p:spPr>
            <a:xfrm>
              <a:off x="1870771" y="1583240"/>
              <a:ext cx="66007" cy="120397"/>
            </a:xfrm>
            <a:custGeom>
              <a:avLst/>
              <a:gdLst/>
              <a:ahLst/>
              <a:cxnLst/>
              <a:rect l="l" t="t" r="r" b="b"/>
              <a:pathLst>
                <a:path w="1892" h="3451" extrusionOk="0">
                  <a:moveTo>
                    <a:pt x="814" y="0"/>
                  </a:moveTo>
                  <a:cubicBezTo>
                    <a:pt x="731" y="0"/>
                    <a:pt x="656" y="13"/>
                    <a:pt x="601" y="47"/>
                  </a:cubicBezTo>
                  <a:cubicBezTo>
                    <a:pt x="412" y="148"/>
                    <a:pt x="1" y="1137"/>
                    <a:pt x="100" y="1938"/>
                  </a:cubicBezTo>
                  <a:cubicBezTo>
                    <a:pt x="179" y="2594"/>
                    <a:pt x="557" y="3139"/>
                    <a:pt x="968" y="3450"/>
                  </a:cubicBezTo>
                  <a:cubicBezTo>
                    <a:pt x="1124" y="3373"/>
                    <a:pt x="1257" y="3284"/>
                    <a:pt x="1380" y="3173"/>
                  </a:cubicBezTo>
                  <a:cubicBezTo>
                    <a:pt x="1680" y="2884"/>
                    <a:pt x="1825" y="2494"/>
                    <a:pt x="1858" y="2094"/>
                  </a:cubicBezTo>
                  <a:cubicBezTo>
                    <a:pt x="1892" y="1705"/>
                    <a:pt x="1835" y="1304"/>
                    <a:pt x="1680" y="937"/>
                  </a:cubicBezTo>
                  <a:cubicBezTo>
                    <a:pt x="1524" y="581"/>
                    <a:pt x="1279" y="270"/>
                    <a:pt x="980" y="14"/>
                  </a:cubicBezTo>
                  <a:cubicBezTo>
                    <a:pt x="923" y="6"/>
                    <a:pt x="867" y="0"/>
                    <a:pt x="81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6505;p11">
              <a:extLst>
                <a:ext uri="{FF2B5EF4-FFF2-40B4-BE49-F238E27FC236}">
                  <a16:creationId xmlns:a16="http://schemas.microsoft.com/office/drawing/2014/main" id="{220E84C2-C786-DB4D-F323-CB37E174091F}"/>
                </a:ext>
              </a:extLst>
            </p:cNvPr>
            <p:cNvSpPr/>
            <p:nvPr/>
          </p:nvSpPr>
          <p:spPr>
            <a:xfrm>
              <a:off x="1889785" y="1610872"/>
              <a:ext cx="35725" cy="24107"/>
            </a:xfrm>
            <a:custGeom>
              <a:avLst/>
              <a:gdLst/>
              <a:ahLst/>
              <a:cxnLst/>
              <a:rect l="l" t="t" r="r" b="b"/>
              <a:pathLst>
                <a:path w="1024" h="691" extrusionOk="0">
                  <a:moveTo>
                    <a:pt x="0" y="1"/>
                  </a:moveTo>
                  <a:lnTo>
                    <a:pt x="0" y="1"/>
                  </a:lnTo>
                  <a:cubicBezTo>
                    <a:pt x="190" y="78"/>
                    <a:pt x="368" y="179"/>
                    <a:pt x="534" y="290"/>
                  </a:cubicBezTo>
                  <a:cubicBezTo>
                    <a:pt x="612" y="345"/>
                    <a:pt x="690" y="412"/>
                    <a:pt x="768" y="479"/>
                  </a:cubicBezTo>
                  <a:cubicBezTo>
                    <a:pt x="846" y="545"/>
                    <a:pt x="912" y="612"/>
                    <a:pt x="957" y="690"/>
                  </a:cubicBezTo>
                  <a:lnTo>
                    <a:pt x="1024" y="656"/>
                  </a:lnTo>
                  <a:cubicBezTo>
                    <a:pt x="968" y="567"/>
                    <a:pt x="879" y="501"/>
                    <a:pt x="801" y="434"/>
                  </a:cubicBezTo>
                  <a:cubicBezTo>
                    <a:pt x="724" y="367"/>
                    <a:pt x="635" y="312"/>
                    <a:pt x="546" y="268"/>
                  </a:cubicBezTo>
                  <a:cubicBezTo>
                    <a:pt x="378" y="156"/>
                    <a:pt x="190" y="6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6506;p11">
              <a:extLst>
                <a:ext uri="{FF2B5EF4-FFF2-40B4-BE49-F238E27FC236}">
                  <a16:creationId xmlns:a16="http://schemas.microsoft.com/office/drawing/2014/main" id="{C9A7845B-6E07-BA11-D7F2-85E03154BD07}"/>
                </a:ext>
              </a:extLst>
            </p:cNvPr>
            <p:cNvSpPr/>
            <p:nvPr/>
          </p:nvSpPr>
          <p:spPr>
            <a:xfrm>
              <a:off x="1918115" y="1592625"/>
              <a:ext cx="15560" cy="31085"/>
            </a:xfrm>
            <a:custGeom>
              <a:avLst/>
              <a:gdLst/>
              <a:ahLst/>
              <a:cxnLst/>
              <a:rect l="l" t="t" r="r" b="b"/>
              <a:pathLst>
                <a:path w="446" h="891" extrusionOk="0">
                  <a:moveTo>
                    <a:pt x="446" y="1"/>
                  </a:moveTo>
                  <a:cubicBezTo>
                    <a:pt x="256" y="267"/>
                    <a:pt x="123" y="490"/>
                    <a:pt x="1" y="791"/>
                  </a:cubicBezTo>
                  <a:lnTo>
                    <a:pt x="90" y="890"/>
                  </a:lnTo>
                  <a:cubicBezTo>
                    <a:pt x="179" y="590"/>
                    <a:pt x="301" y="290"/>
                    <a:pt x="4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6507;p11">
              <a:extLst>
                <a:ext uri="{FF2B5EF4-FFF2-40B4-BE49-F238E27FC236}">
                  <a16:creationId xmlns:a16="http://schemas.microsoft.com/office/drawing/2014/main" id="{3666A297-8B6A-E976-F087-AA42664DE623}"/>
                </a:ext>
              </a:extLst>
            </p:cNvPr>
            <p:cNvSpPr/>
            <p:nvPr/>
          </p:nvSpPr>
          <p:spPr>
            <a:xfrm>
              <a:off x="1934408" y="1617850"/>
              <a:ext cx="24107" cy="53971"/>
            </a:xfrm>
            <a:custGeom>
              <a:avLst/>
              <a:gdLst/>
              <a:ahLst/>
              <a:cxnLst/>
              <a:rect l="l" t="t" r="r" b="b"/>
              <a:pathLst>
                <a:path w="691" h="1547" extrusionOk="0">
                  <a:moveTo>
                    <a:pt x="690" y="1"/>
                  </a:moveTo>
                  <a:cubicBezTo>
                    <a:pt x="323" y="379"/>
                    <a:pt x="78" y="812"/>
                    <a:pt x="1" y="1346"/>
                  </a:cubicBezTo>
                  <a:lnTo>
                    <a:pt x="112" y="1546"/>
                  </a:lnTo>
                  <a:cubicBezTo>
                    <a:pt x="145" y="1024"/>
                    <a:pt x="357" y="401"/>
                    <a:pt x="6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6508;p11">
              <a:extLst>
                <a:ext uri="{FF2B5EF4-FFF2-40B4-BE49-F238E27FC236}">
                  <a16:creationId xmlns:a16="http://schemas.microsoft.com/office/drawing/2014/main" id="{25F76640-6E68-408E-B106-0C7541006A65}"/>
                </a:ext>
              </a:extLst>
            </p:cNvPr>
            <p:cNvSpPr/>
            <p:nvPr/>
          </p:nvSpPr>
          <p:spPr>
            <a:xfrm>
              <a:off x="1901054" y="1665193"/>
              <a:ext cx="41935" cy="24875"/>
            </a:xfrm>
            <a:custGeom>
              <a:avLst/>
              <a:gdLst/>
              <a:ahLst/>
              <a:cxnLst/>
              <a:rect l="l" t="t" r="r" b="b"/>
              <a:pathLst>
                <a:path w="1202" h="713" extrusionOk="0">
                  <a:moveTo>
                    <a:pt x="0" y="1"/>
                  </a:moveTo>
                  <a:lnTo>
                    <a:pt x="0" y="1"/>
                  </a:lnTo>
                  <a:cubicBezTo>
                    <a:pt x="467" y="90"/>
                    <a:pt x="901" y="345"/>
                    <a:pt x="1179" y="713"/>
                  </a:cubicBezTo>
                  <a:lnTo>
                    <a:pt x="1201" y="545"/>
                  </a:lnTo>
                  <a:cubicBezTo>
                    <a:pt x="868" y="179"/>
                    <a:pt x="478"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6509;p11">
              <a:extLst>
                <a:ext uri="{FF2B5EF4-FFF2-40B4-BE49-F238E27FC236}">
                  <a16:creationId xmlns:a16="http://schemas.microsoft.com/office/drawing/2014/main" id="{70466913-F099-FF1A-B8BE-8E7971A0617D}"/>
                </a:ext>
              </a:extLst>
            </p:cNvPr>
            <p:cNvSpPr/>
            <p:nvPr/>
          </p:nvSpPr>
          <p:spPr>
            <a:xfrm>
              <a:off x="1844779" y="1723143"/>
              <a:ext cx="102465" cy="107698"/>
            </a:xfrm>
            <a:custGeom>
              <a:avLst/>
              <a:gdLst/>
              <a:ahLst/>
              <a:cxnLst/>
              <a:rect l="l" t="t" r="r" b="b"/>
              <a:pathLst>
                <a:path w="2937" h="3087" extrusionOk="0">
                  <a:moveTo>
                    <a:pt x="629" y="0"/>
                  </a:moveTo>
                  <a:cubicBezTo>
                    <a:pt x="496" y="0"/>
                    <a:pt x="389" y="35"/>
                    <a:pt x="323" y="119"/>
                  </a:cubicBezTo>
                  <a:cubicBezTo>
                    <a:pt x="0" y="520"/>
                    <a:pt x="111" y="1321"/>
                    <a:pt x="190" y="1709"/>
                  </a:cubicBezTo>
                  <a:cubicBezTo>
                    <a:pt x="312" y="2443"/>
                    <a:pt x="779" y="3011"/>
                    <a:pt x="1491" y="3078"/>
                  </a:cubicBezTo>
                  <a:cubicBezTo>
                    <a:pt x="1543" y="3084"/>
                    <a:pt x="1593" y="3086"/>
                    <a:pt x="1643" y="3086"/>
                  </a:cubicBezTo>
                  <a:cubicBezTo>
                    <a:pt x="2265" y="3086"/>
                    <a:pt x="2647" y="2666"/>
                    <a:pt x="2647" y="2666"/>
                  </a:cubicBezTo>
                  <a:cubicBezTo>
                    <a:pt x="2692" y="2621"/>
                    <a:pt x="2803" y="2577"/>
                    <a:pt x="2870" y="2077"/>
                  </a:cubicBezTo>
                  <a:cubicBezTo>
                    <a:pt x="2936" y="1576"/>
                    <a:pt x="2603" y="1054"/>
                    <a:pt x="2258" y="742"/>
                  </a:cubicBezTo>
                  <a:cubicBezTo>
                    <a:pt x="1977" y="496"/>
                    <a:pt x="1127" y="0"/>
                    <a:pt x="62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6510;p11">
              <a:extLst>
                <a:ext uri="{FF2B5EF4-FFF2-40B4-BE49-F238E27FC236}">
                  <a16:creationId xmlns:a16="http://schemas.microsoft.com/office/drawing/2014/main" id="{264F290E-F2C7-4971-7F68-2EAB084CC98B}"/>
                </a:ext>
              </a:extLst>
            </p:cNvPr>
            <p:cNvSpPr/>
            <p:nvPr/>
          </p:nvSpPr>
          <p:spPr>
            <a:xfrm>
              <a:off x="1844779" y="1723073"/>
              <a:ext cx="57843" cy="105151"/>
            </a:xfrm>
            <a:custGeom>
              <a:avLst/>
              <a:gdLst/>
              <a:ahLst/>
              <a:cxnLst/>
              <a:rect l="l" t="t" r="r" b="b"/>
              <a:pathLst>
                <a:path w="1658" h="3014" extrusionOk="0">
                  <a:moveTo>
                    <a:pt x="630" y="1"/>
                  </a:moveTo>
                  <a:cubicBezTo>
                    <a:pt x="496" y="1"/>
                    <a:pt x="387" y="36"/>
                    <a:pt x="323" y="121"/>
                  </a:cubicBezTo>
                  <a:cubicBezTo>
                    <a:pt x="0" y="522"/>
                    <a:pt x="111" y="1323"/>
                    <a:pt x="190" y="1711"/>
                  </a:cubicBezTo>
                  <a:cubicBezTo>
                    <a:pt x="289" y="2334"/>
                    <a:pt x="645" y="2835"/>
                    <a:pt x="1179" y="3013"/>
                  </a:cubicBezTo>
                  <a:cubicBezTo>
                    <a:pt x="1257" y="2969"/>
                    <a:pt x="1324" y="2902"/>
                    <a:pt x="1391" y="2835"/>
                  </a:cubicBezTo>
                  <a:cubicBezTo>
                    <a:pt x="1613" y="2546"/>
                    <a:pt x="1658" y="2179"/>
                    <a:pt x="1535" y="1845"/>
                  </a:cubicBezTo>
                  <a:cubicBezTo>
                    <a:pt x="1468" y="1689"/>
                    <a:pt x="1379" y="1533"/>
                    <a:pt x="1302" y="1378"/>
                  </a:cubicBezTo>
                  <a:cubicBezTo>
                    <a:pt x="1213" y="1211"/>
                    <a:pt x="1146" y="1033"/>
                    <a:pt x="1090" y="844"/>
                  </a:cubicBezTo>
                  <a:cubicBezTo>
                    <a:pt x="1013" y="577"/>
                    <a:pt x="968" y="299"/>
                    <a:pt x="879" y="32"/>
                  </a:cubicBezTo>
                  <a:cubicBezTo>
                    <a:pt x="791" y="12"/>
                    <a:pt x="706" y="1"/>
                    <a:pt x="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6511;p11">
              <a:extLst>
                <a:ext uri="{FF2B5EF4-FFF2-40B4-BE49-F238E27FC236}">
                  <a16:creationId xmlns:a16="http://schemas.microsoft.com/office/drawing/2014/main" id="{A8286138-599E-ACE7-B8C8-5186D73A1856}"/>
                </a:ext>
              </a:extLst>
            </p:cNvPr>
            <p:cNvSpPr/>
            <p:nvPr/>
          </p:nvSpPr>
          <p:spPr>
            <a:xfrm>
              <a:off x="1859153" y="1771358"/>
              <a:ext cx="36109" cy="4849"/>
            </a:xfrm>
            <a:custGeom>
              <a:avLst/>
              <a:gdLst/>
              <a:ahLst/>
              <a:cxnLst/>
              <a:rect l="l" t="t" r="r" b="b"/>
              <a:pathLst>
                <a:path w="1035" h="139" extrusionOk="0">
                  <a:moveTo>
                    <a:pt x="719" y="0"/>
                  </a:moveTo>
                  <a:cubicBezTo>
                    <a:pt x="662" y="0"/>
                    <a:pt x="602" y="6"/>
                    <a:pt x="522" y="16"/>
                  </a:cubicBezTo>
                  <a:cubicBezTo>
                    <a:pt x="344" y="28"/>
                    <a:pt x="166" y="60"/>
                    <a:pt x="0" y="105"/>
                  </a:cubicBezTo>
                  <a:cubicBezTo>
                    <a:pt x="178" y="83"/>
                    <a:pt x="356" y="60"/>
                    <a:pt x="522" y="60"/>
                  </a:cubicBezTo>
                  <a:cubicBezTo>
                    <a:pt x="700" y="72"/>
                    <a:pt x="868" y="94"/>
                    <a:pt x="1034" y="139"/>
                  </a:cubicBezTo>
                  <a:lnTo>
                    <a:pt x="957" y="28"/>
                  </a:lnTo>
                  <a:cubicBezTo>
                    <a:pt x="858" y="9"/>
                    <a:pt x="790" y="0"/>
                    <a:pt x="71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6512;p11">
              <a:extLst>
                <a:ext uri="{FF2B5EF4-FFF2-40B4-BE49-F238E27FC236}">
                  <a16:creationId xmlns:a16="http://schemas.microsoft.com/office/drawing/2014/main" id="{54EBAFCC-19F1-7BCA-F4AF-5026BD50DB75}"/>
                </a:ext>
              </a:extLst>
            </p:cNvPr>
            <p:cNvSpPr/>
            <p:nvPr/>
          </p:nvSpPr>
          <p:spPr>
            <a:xfrm>
              <a:off x="1920452" y="1750565"/>
              <a:ext cx="13990" cy="59030"/>
            </a:xfrm>
            <a:custGeom>
              <a:avLst/>
              <a:gdLst/>
              <a:ahLst/>
              <a:cxnLst/>
              <a:rect l="l" t="t" r="r" b="b"/>
              <a:pathLst>
                <a:path w="401" h="1692" extrusionOk="0">
                  <a:moveTo>
                    <a:pt x="0" y="1"/>
                  </a:moveTo>
                  <a:cubicBezTo>
                    <a:pt x="189" y="223"/>
                    <a:pt x="312" y="512"/>
                    <a:pt x="323" y="801"/>
                  </a:cubicBezTo>
                  <a:cubicBezTo>
                    <a:pt x="334" y="946"/>
                    <a:pt x="323" y="1091"/>
                    <a:pt x="312" y="1235"/>
                  </a:cubicBezTo>
                  <a:cubicBezTo>
                    <a:pt x="300" y="1380"/>
                    <a:pt x="267" y="1524"/>
                    <a:pt x="245" y="1669"/>
                  </a:cubicBezTo>
                  <a:lnTo>
                    <a:pt x="345" y="1691"/>
                  </a:lnTo>
                  <a:cubicBezTo>
                    <a:pt x="367" y="1536"/>
                    <a:pt x="379" y="1391"/>
                    <a:pt x="389" y="1235"/>
                  </a:cubicBezTo>
                  <a:cubicBezTo>
                    <a:pt x="401" y="1091"/>
                    <a:pt x="401" y="946"/>
                    <a:pt x="379" y="790"/>
                  </a:cubicBezTo>
                  <a:cubicBezTo>
                    <a:pt x="345" y="490"/>
                    <a:pt x="211" y="2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6513;p11">
              <a:extLst>
                <a:ext uri="{FF2B5EF4-FFF2-40B4-BE49-F238E27FC236}">
                  <a16:creationId xmlns:a16="http://schemas.microsoft.com/office/drawing/2014/main" id="{F3D612A1-E875-6029-7C4F-68C5E4ACE758}"/>
                </a:ext>
              </a:extLst>
            </p:cNvPr>
            <p:cNvSpPr/>
            <p:nvPr/>
          </p:nvSpPr>
          <p:spPr>
            <a:xfrm>
              <a:off x="1894425" y="1812003"/>
              <a:ext cx="41935" cy="5338"/>
            </a:xfrm>
            <a:custGeom>
              <a:avLst/>
              <a:gdLst/>
              <a:ahLst/>
              <a:cxnLst/>
              <a:rect l="l" t="t" r="r" b="b"/>
              <a:pathLst>
                <a:path w="1202" h="153" extrusionOk="0">
                  <a:moveTo>
                    <a:pt x="784" y="1"/>
                  </a:moveTo>
                  <a:cubicBezTo>
                    <a:pt x="516" y="1"/>
                    <a:pt x="249" y="51"/>
                    <a:pt x="1" y="153"/>
                  </a:cubicBezTo>
                  <a:cubicBezTo>
                    <a:pt x="219" y="78"/>
                    <a:pt x="444" y="41"/>
                    <a:pt x="668" y="41"/>
                  </a:cubicBezTo>
                  <a:cubicBezTo>
                    <a:pt x="844" y="41"/>
                    <a:pt x="1020" y="64"/>
                    <a:pt x="1191" y="108"/>
                  </a:cubicBezTo>
                  <a:lnTo>
                    <a:pt x="1202" y="41"/>
                  </a:lnTo>
                  <a:cubicBezTo>
                    <a:pt x="1064" y="15"/>
                    <a:pt x="924" y="1"/>
                    <a:pt x="78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6514;p11">
              <a:extLst>
                <a:ext uri="{FF2B5EF4-FFF2-40B4-BE49-F238E27FC236}">
                  <a16:creationId xmlns:a16="http://schemas.microsoft.com/office/drawing/2014/main" id="{49C6059C-6646-E2C4-F708-5FD607EA1795}"/>
                </a:ext>
              </a:extLst>
            </p:cNvPr>
            <p:cNvSpPr/>
            <p:nvPr/>
          </p:nvSpPr>
          <p:spPr>
            <a:xfrm>
              <a:off x="1882808" y="1789849"/>
              <a:ext cx="33387" cy="5373"/>
            </a:xfrm>
            <a:custGeom>
              <a:avLst/>
              <a:gdLst/>
              <a:ahLst/>
              <a:cxnLst/>
              <a:rect l="l" t="t" r="r" b="b"/>
              <a:pathLst>
                <a:path w="957" h="154" extrusionOk="0">
                  <a:moveTo>
                    <a:pt x="601" y="0"/>
                  </a:moveTo>
                  <a:cubicBezTo>
                    <a:pt x="559" y="0"/>
                    <a:pt x="518" y="3"/>
                    <a:pt x="479" y="9"/>
                  </a:cubicBezTo>
                  <a:cubicBezTo>
                    <a:pt x="323" y="20"/>
                    <a:pt x="167" y="54"/>
                    <a:pt x="0" y="54"/>
                  </a:cubicBezTo>
                  <a:cubicBezTo>
                    <a:pt x="32" y="56"/>
                    <a:pt x="64" y="57"/>
                    <a:pt x="96" y="57"/>
                  </a:cubicBezTo>
                  <a:cubicBezTo>
                    <a:pt x="228" y="57"/>
                    <a:pt x="353" y="42"/>
                    <a:pt x="479" y="42"/>
                  </a:cubicBezTo>
                  <a:cubicBezTo>
                    <a:pt x="635" y="42"/>
                    <a:pt x="801" y="64"/>
                    <a:pt x="912" y="153"/>
                  </a:cubicBezTo>
                  <a:lnTo>
                    <a:pt x="957" y="98"/>
                  </a:lnTo>
                  <a:cubicBezTo>
                    <a:pt x="890" y="42"/>
                    <a:pt x="801" y="20"/>
                    <a:pt x="723" y="9"/>
                  </a:cubicBezTo>
                  <a:cubicBezTo>
                    <a:pt x="684" y="3"/>
                    <a:pt x="643" y="0"/>
                    <a:pt x="6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6515;p11">
              <a:extLst>
                <a:ext uri="{FF2B5EF4-FFF2-40B4-BE49-F238E27FC236}">
                  <a16:creationId xmlns:a16="http://schemas.microsoft.com/office/drawing/2014/main" id="{9ADFF4A1-6636-E326-428D-8D015683C3F2}"/>
                </a:ext>
              </a:extLst>
            </p:cNvPr>
            <p:cNvSpPr/>
            <p:nvPr/>
          </p:nvSpPr>
          <p:spPr>
            <a:xfrm>
              <a:off x="1873492" y="1732737"/>
              <a:ext cx="10117" cy="32969"/>
            </a:xfrm>
            <a:custGeom>
              <a:avLst/>
              <a:gdLst/>
              <a:ahLst/>
              <a:cxnLst/>
              <a:rect l="l" t="t" r="r" b="b"/>
              <a:pathLst>
                <a:path w="290" h="945" extrusionOk="0">
                  <a:moveTo>
                    <a:pt x="178" y="0"/>
                  </a:moveTo>
                  <a:lnTo>
                    <a:pt x="178" y="0"/>
                  </a:lnTo>
                  <a:cubicBezTo>
                    <a:pt x="22" y="289"/>
                    <a:pt x="0" y="611"/>
                    <a:pt x="190" y="901"/>
                  </a:cubicBezTo>
                  <a:lnTo>
                    <a:pt x="289" y="945"/>
                  </a:lnTo>
                  <a:cubicBezTo>
                    <a:pt x="101" y="690"/>
                    <a:pt x="45" y="300"/>
                    <a:pt x="1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6516;p11">
              <a:extLst>
                <a:ext uri="{FF2B5EF4-FFF2-40B4-BE49-F238E27FC236}">
                  <a16:creationId xmlns:a16="http://schemas.microsoft.com/office/drawing/2014/main" id="{CFDA9F35-CA50-1D53-900A-42D97C561EAB}"/>
                </a:ext>
              </a:extLst>
            </p:cNvPr>
            <p:cNvSpPr/>
            <p:nvPr/>
          </p:nvSpPr>
          <p:spPr>
            <a:xfrm>
              <a:off x="1902206" y="1746692"/>
              <a:ext cx="6245" cy="39597"/>
            </a:xfrm>
            <a:custGeom>
              <a:avLst/>
              <a:gdLst/>
              <a:ahLst/>
              <a:cxnLst/>
              <a:rect l="l" t="t" r="r" b="b"/>
              <a:pathLst>
                <a:path w="179" h="1135" extrusionOk="0">
                  <a:moveTo>
                    <a:pt x="156" y="0"/>
                  </a:moveTo>
                  <a:cubicBezTo>
                    <a:pt x="34" y="345"/>
                    <a:pt x="0" y="735"/>
                    <a:pt x="89" y="1113"/>
                  </a:cubicBezTo>
                  <a:lnTo>
                    <a:pt x="178" y="1135"/>
                  </a:lnTo>
                  <a:cubicBezTo>
                    <a:pt x="79" y="790"/>
                    <a:pt x="56" y="356"/>
                    <a:pt x="1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6517;p11">
              <a:extLst>
                <a:ext uri="{FF2B5EF4-FFF2-40B4-BE49-F238E27FC236}">
                  <a16:creationId xmlns:a16="http://schemas.microsoft.com/office/drawing/2014/main" id="{3504221A-0CF6-17E7-A26F-5F41DCADD7A9}"/>
                </a:ext>
              </a:extLst>
            </p:cNvPr>
            <p:cNvSpPr/>
            <p:nvPr/>
          </p:nvSpPr>
          <p:spPr>
            <a:xfrm>
              <a:off x="1833894" y="1893712"/>
              <a:ext cx="103267" cy="86870"/>
            </a:xfrm>
            <a:custGeom>
              <a:avLst/>
              <a:gdLst/>
              <a:ahLst/>
              <a:cxnLst/>
              <a:rect l="l" t="t" r="r" b="b"/>
              <a:pathLst>
                <a:path w="2960" h="2490" extrusionOk="0">
                  <a:moveTo>
                    <a:pt x="1304" y="1"/>
                  </a:moveTo>
                  <a:cubicBezTo>
                    <a:pt x="748" y="1"/>
                    <a:pt x="222" y="225"/>
                    <a:pt x="134" y="502"/>
                  </a:cubicBezTo>
                  <a:cubicBezTo>
                    <a:pt x="1" y="925"/>
                    <a:pt x="112" y="1214"/>
                    <a:pt x="301" y="1469"/>
                  </a:cubicBezTo>
                  <a:cubicBezTo>
                    <a:pt x="480" y="1701"/>
                    <a:pt x="1356" y="2490"/>
                    <a:pt x="1940" y="2490"/>
                  </a:cubicBezTo>
                  <a:cubicBezTo>
                    <a:pt x="1973" y="2490"/>
                    <a:pt x="2005" y="2487"/>
                    <a:pt x="2037" y="2482"/>
                  </a:cubicBezTo>
                  <a:cubicBezTo>
                    <a:pt x="2626" y="2393"/>
                    <a:pt x="2759" y="2026"/>
                    <a:pt x="2759" y="2026"/>
                  </a:cubicBezTo>
                  <a:cubicBezTo>
                    <a:pt x="2759" y="2026"/>
                    <a:pt x="2848" y="1892"/>
                    <a:pt x="2904" y="1637"/>
                  </a:cubicBezTo>
                  <a:cubicBezTo>
                    <a:pt x="2959" y="1370"/>
                    <a:pt x="2870" y="646"/>
                    <a:pt x="2148" y="213"/>
                  </a:cubicBezTo>
                  <a:cubicBezTo>
                    <a:pt x="1898" y="63"/>
                    <a:pt x="1597" y="1"/>
                    <a:pt x="13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6518;p11">
              <a:extLst>
                <a:ext uri="{FF2B5EF4-FFF2-40B4-BE49-F238E27FC236}">
                  <a16:creationId xmlns:a16="http://schemas.microsoft.com/office/drawing/2014/main" id="{F5EE8C81-8396-3933-580B-71AF3C9782CA}"/>
                </a:ext>
              </a:extLst>
            </p:cNvPr>
            <p:cNvSpPr/>
            <p:nvPr/>
          </p:nvSpPr>
          <p:spPr>
            <a:xfrm>
              <a:off x="1835848" y="1893712"/>
              <a:ext cx="96638" cy="52366"/>
            </a:xfrm>
            <a:custGeom>
              <a:avLst/>
              <a:gdLst/>
              <a:ahLst/>
              <a:cxnLst/>
              <a:rect l="l" t="t" r="r" b="b"/>
              <a:pathLst>
                <a:path w="2770" h="1501" extrusionOk="0">
                  <a:moveTo>
                    <a:pt x="1248" y="1"/>
                  </a:moveTo>
                  <a:cubicBezTo>
                    <a:pt x="692" y="1"/>
                    <a:pt x="166" y="225"/>
                    <a:pt x="78" y="502"/>
                  </a:cubicBezTo>
                  <a:cubicBezTo>
                    <a:pt x="11" y="680"/>
                    <a:pt x="1" y="847"/>
                    <a:pt x="23" y="992"/>
                  </a:cubicBezTo>
                  <a:cubicBezTo>
                    <a:pt x="179" y="1058"/>
                    <a:pt x="323" y="1136"/>
                    <a:pt x="479" y="1203"/>
                  </a:cubicBezTo>
                  <a:cubicBezTo>
                    <a:pt x="779" y="1336"/>
                    <a:pt x="1091" y="1447"/>
                    <a:pt x="1413" y="1492"/>
                  </a:cubicBezTo>
                  <a:cubicBezTo>
                    <a:pt x="1477" y="1497"/>
                    <a:pt x="1542" y="1500"/>
                    <a:pt x="1607" y="1500"/>
                  </a:cubicBezTo>
                  <a:cubicBezTo>
                    <a:pt x="2048" y="1500"/>
                    <a:pt x="2489" y="1364"/>
                    <a:pt x="2770" y="1025"/>
                  </a:cubicBezTo>
                  <a:cubicBezTo>
                    <a:pt x="2670" y="747"/>
                    <a:pt x="2470" y="446"/>
                    <a:pt x="2092" y="213"/>
                  </a:cubicBezTo>
                  <a:cubicBezTo>
                    <a:pt x="1842" y="63"/>
                    <a:pt x="1541" y="1"/>
                    <a:pt x="12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6519;p11">
              <a:extLst>
                <a:ext uri="{FF2B5EF4-FFF2-40B4-BE49-F238E27FC236}">
                  <a16:creationId xmlns:a16="http://schemas.microsoft.com/office/drawing/2014/main" id="{BA9316E5-00D8-161E-3164-4765B553C6EF}"/>
                </a:ext>
              </a:extLst>
            </p:cNvPr>
            <p:cNvSpPr/>
            <p:nvPr/>
          </p:nvSpPr>
          <p:spPr>
            <a:xfrm>
              <a:off x="1876981" y="1899573"/>
              <a:ext cx="21002" cy="43086"/>
            </a:xfrm>
            <a:custGeom>
              <a:avLst/>
              <a:gdLst/>
              <a:ahLst/>
              <a:cxnLst/>
              <a:rect l="l" t="t" r="r" b="b"/>
              <a:pathLst>
                <a:path w="602" h="1235" extrusionOk="0">
                  <a:moveTo>
                    <a:pt x="1" y="1"/>
                  </a:moveTo>
                  <a:cubicBezTo>
                    <a:pt x="156" y="179"/>
                    <a:pt x="234" y="401"/>
                    <a:pt x="290" y="623"/>
                  </a:cubicBezTo>
                  <a:cubicBezTo>
                    <a:pt x="357" y="846"/>
                    <a:pt x="379" y="1002"/>
                    <a:pt x="479" y="1224"/>
                  </a:cubicBezTo>
                  <a:lnTo>
                    <a:pt x="601" y="1235"/>
                  </a:lnTo>
                  <a:cubicBezTo>
                    <a:pt x="490" y="1046"/>
                    <a:pt x="423" y="824"/>
                    <a:pt x="345" y="601"/>
                  </a:cubicBezTo>
                  <a:cubicBezTo>
                    <a:pt x="268" y="389"/>
                    <a:pt x="167" y="1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6520;p11">
              <a:extLst>
                <a:ext uri="{FF2B5EF4-FFF2-40B4-BE49-F238E27FC236}">
                  <a16:creationId xmlns:a16="http://schemas.microsoft.com/office/drawing/2014/main" id="{14EEF139-BCB8-7661-27F4-68C5B5780626}"/>
                </a:ext>
              </a:extLst>
            </p:cNvPr>
            <p:cNvSpPr/>
            <p:nvPr/>
          </p:nvSpPr>
          <p:spPr>
            <a:xfrm>
              <a:off x="1882005" y="1960488"/>
              <a:ext cx="44691" cy="10815"/>
            </a:xfrm>
            <a:custGeom>
              <a:avLst/>
              <a:gdLst/>
              <a:ahLst/>
              <a:cxnLst/>
              <a:rect l="l" t="t" r="r" b="b"/>
              <a:pathLst>
                <a:path w="1281" h="310" extrusionOk="0">
                  <a:moveTo>
                    <a:pt x="1191" y="0"/>
                  </a:moveTo>
                  <a:cubicBezTo>
                    <a:pt x="1013" y="123"/>
                    <a:pt x="824" y="212"/>
                    <a:pt x="613" y="257"/>
                  </a:cubicBezTo>
                  <a:cubicBezTo>
                    <a:pt x="536" y="274"/>
                    <a:pt x="456" y="282"/>
                    <a:pt x="376" y="282"/>
                  </a:cubicBezTo>
                  <a:cubicBezTo>
                    <a:pt x="247" y="282"/>
                    <a:pt x="118" y="260"/>
                    <a:pt x="1" y="212"/>
                  </a:cubicBezTo>
                  <a:lnTo>
                    <a:pt x="1" y="212"/>
                  </a:lnTo>
                  <a:cubicBezTo>
                    <a:pt x="146" y="280"/>
                    <a:pt x="310" y="309"/>
                    <a:pt x="473" y="309"/>
                  </a:cubicBezTo>
                  <a:cubicBezTo>
                    <a:pt x="523" y="309"/>
                    <a:pt x="574" y="306"/>
                    <a:pt x="624" y="301"/>
                  </a:cubicBezTo>
                  <a:cubicBezTo>
                    <a:pt x="835" y="267"/>
                    <a:pt x="1091" y="156"/>
                    <a:pt x="1280" y="56"/>
                  </a:cubicBezTo>
                  <a:lnTo>
                    <a:pt x="119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6521;p11">
              <a:extLst>
                <a:ext uri="{FF2B5EF4-FFF2-40B4-BE49-F238E27FC236}">
                  <a16:creationId xmlns:a16="http://schemas.microsoft.com/office/drawing/2014/main" id="{454F1F45-A591-A64F-8F27-FD717B2A51A8}"/>
                </a:ext>
              </a:extLst>
            </p:cNvPr>
            <p:cNvSpPr/>
            <p:nvPr/>
          </p:nvSpPr>
          <p:spPr>
            <a:xfrm>
              <a:off x="1899868" y="1905399"/>
              <a:ext cx="23305" cy="53203"/>
            </a:xfrm>
            <a:custGeom>
              <a:avLst/>
              <a:gdLst/>
              <a:ahLst/>
              <a:cxnLst/>
              <a:rect l="l" t="t" r="r" b="b"/>
              <a:pathLst>
                <a:path w="668" h="1525" extrusionOk="0">
                  <a:moveTo>
                    <a:pt x="1" y="0"/>
                  </a:moveTo>
                  <a:cubicBezTo>
                    <a:pt x="101" y="101"/>
                    <a:pt x="156" y="222"/>
                    <a:pt x="212" y="356"/>
                  </a:cubicBezTo>
                  <a:cubicBezTo>
                    <a:pt x="267" y="479"/>
                    <a:pt x="334" y="612"/>
                    <a:pt x="412" y="723"/>
                  </a:cubicBezTo>
                  <a:cubicBezTo>
                    <a:pt x="479" y="845"/>
                    <a:pt x="546" y="968"/>
                    <a:pt x="579" y="1102"/>
                  </a:cubicBezTo>
                  <a:cubicBezTo>
                    <a:pt x="601" y="1168"/>
                    <a:pt x="601" y="1235"/>
                    <a:pt x="601" y="1302"/>
                  </a:cubicBezTo>
                  <a:cubicBezTo>
                    <a:pt x="601" y="1368"/>
                    <a:pt x="590" y="1446"/>
                    <a:pt x="557" y="1468"/>
                  </a:cubicBezTo>
                  <a:lnTo>
                    <a:pt x="601" y="1524"/>
                  </a:lnTo>
                  <a:cubicBezTo>
                    <a:pt x="646" y="1502"/>
                    <a:pt x="657" y="1457"/>
                    <a:pt x="657" y="1413"/>
                  </a:cubicBezTo>
                  <a:cubicBezTo>
                    <a:pt x="668" y="1379"/>
                    <a:pt x="668" y="1346"/>
                    <a:pt x="668" y="1302"/>
                  </a:cubicBezTo>
                  <a:cubicBezTo>
                    <a:pt x="668" y="1235"/>
                    <a:pt x="657" y="1157"/>
                    <a:pt x="635" y="1090"/>
                  </a:cubicBezTo>
                  <a:cubicBezTo>
                    <a:pt x="590" y="956"/>
                    <a:pt x="512" y="823"/>
                    <a:pt x="445" y="712"/>
                  </a:cubicBezTo>
                  <a:cubicBezTo>
                    <a:pt x="368" y="590"/>
                    <a:pt x="290" y="467"/>
                    <a:pt x="234" y="345"/>
                  </a:cubicBezTo>
                  <a:cubicBezTo>
                    <a:pt x="168" y="222"/>
                    <a:pt x="101"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6522;p11">
              <a:extLst>
                <a:ext uri="{FF2B5EF4-FFF2-40B4-BE49-F238E27FC236}">
                  <a16:creationId xmlns:a16="http://schemas.microsoft.com/office/drawing/2014/main" id="{C2219A84-74C4-537D-EC63-1701502386F8}"/>
                </a:ext>
              </a:extLst>
            </p:cNvPr>
            <p:cNvSpPr/>
            <p:nvPr/>
          </p:nvSpPr>
          <p:spPr>
            <a:xfrm>
              <a:off x="1872690" y="1949184"/>
              <a:ext cx="39248" cy="6315"/>
            </a:xfrm>
            <a:custGeom>
              <a:avLst/>
              <a:gdLst/>
              <a:ahLst/>
              <a:cxnLst/>
              <a:rect l="l" t="t" r="r" b="b"/>
              <a:pathLst>
                <a:path w="1125" h="181" extrusionOk="0">
                  <a:moveTo>
                    <a:pt x="789" y="0"/>
                  </a:moveTo>
                  <a:cubicBezTo>
                    <a:pt x="703" y="0"/>
                    <a:pt x="618" y="9"/>
                    <a:pt x="535" y="24"/>
                  </a:cubicBezTo>
                  <a:cubicBezTo>
                    <a:pt x="346" y="57"/>
                    <a:pt x="179" y="113"/>
                    <a:pt x="1" y="180"/>
                  </a:cubicBezTo>
                  <a:cubicBezTo>
                    <a:pt x="179" y="124"/>
                    <a:pt x="357" y="80"/>
                    <a:pt x="535" y="57"/>
                  </a:cubicBezTo>
                  <a:cubicBezTo>
                    <a:pt x="564" y="56"/>
                    <a:pt x="594" y="55"/>
                    <a:pt x="626" y="55"/>
                  </a:cubicBezTo>
                  <a:cubicBezTo>
                    <a:pt x="790" y="55"/>
                    <a:pt x="985" y="78"/>
                    <a:pt x="1125" y="124"/>
                  </a:cubicBezTo>
                  <a:lnTo>
                    <a:pt x="1080" y="35"/>
                  </a:lnTo>
                  <a:cubicBezTo>
                    <a:pt x="985" y="11"/>
                    <a:pt x="887" y="0"/>
                    <a:pt x="7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6523;p11">
              <a:extLst>
                <a:ext uri="{FF2B5EF4-FFF2-40B4-BE49-F238E27FC236}">
                  <a16:creationId xmlns:a16="http://schemas.microsoft.com/office/drawing/2014/main" id="{A0708C71-A666-F383-392C-B42B5D300AC5}"/>
                </a:ext>
              </a:extLst>
            </p:cNvPr>
            <p:cNvSpPr/>
            <p:nvPr/>
          </p:nvSpPr>
          <p:spPr>
            <a:xfrm>
              <a:off x="1848268" y="1906934"/>
              <a:ext cx="36876" cy="30701"/>
            </a:xfrm>
            <a:custGeom>
              <a:avLst/>
              <a:gdLst/>
              <a:ahLst/>
              <a:cxnLst/>
              <a:rect l="l" t="t" r="r" b="b"/>
              <a:pathLst>
                <a:path w="1057" h="880" extrusionOk="0">
                  <a:moveTo>
                    <a:pt x="478" y="0"/>
                  </a:moveTo>
                  <a:cubicBezTo>
                    <a:pt x="423" y="257"/>
                    <a:pt x="523" y="534"/>
                    <a:pt x="723" y="712"/>
                  </a:cubicBezTo>
                  <a:cubicBezTo>
                    <a:pt x="646" y="724"/>
                    <a:pt x="567" y="724"/>
                    <a:pt x="501" y="735"/>
                  </a:cubicBezTo>
                  <a:cubicBezTo>
                    <a:pt x="323" y="768"/>
                    <a:pt x="156" y="824"/>
                    <a:pt x="1" y="880"/>
                  </a:cubicBezTo>
                  <a:cubicBezTo>
                    <a:pt x="167" y="835"/>
                    <a:pt x="334" y="813"/>
                    <a:pt x="501" y="791"/>
                  </a:cubicBezTo>
                  <a:cubicBezTo>
                    <a:pt x="545" y="785"/>
                    <a:pt x="590" y="782"/>
                    <a:pt x="633" y="782"/>
                  </a:cubicBezTo>
                  <a:cubicBezTo>
                    <a:pt x="676" y="782"/>
                    <a:pt x="718" y="785"/>
                    <a:pt x="757" y="791"/>
                  </a:cubicBezTo>
                  <a:cubicBezTo>
                    <a:pt x="801" y="801"/>
                    <a:pt x="834" y="813"/>
                    <a:pt x="879" y="824"/>
                  </a:cubicBezTo>
                  <a:cubicBezTo>
                    <a:pt x="913" y="835"/>
                    <a:pt x="1002" y="868"/>
                    <a:pt x="1057" y="880"/>
                  </a:cubicBezTo>
                  <a:lnTo>
                    <a:pt x="1012" y="824"/>
                  </a:lnTo>
                  <a:cubicBezTo>
                    <a:pt x="979" y="824"/>
                    <a:pt x="890" y="757"/>
                    <a:pt x="846" y="746"/>
                  </a:cubicBezTo>
                  <a:cubicBezTo>
                    <a:pt x="801" y="735"/>
                    <a:pt x="812" y="712"/>
                    <a:pt x="768" y="712"/>
                  </a:cubicBezTo>
                  <a:lnTo>
                    <a:pt x="801" y="712"/>
                  </a:lnTo>
                  <a:cubicBezTo>
                    <a:pt x="590" y="568"/>
                    <a:pt x="456" y="267"/>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6524;p11">
              <a:extLst>
                <a:ext uri="{FF2B5EF4-FFF2-40B4-BE49-F238E27FC236}">
                  <a16:creationId xmlns:a16="http://schemas.microsoft.com/office/drawing/2014/main" id="{A6CE4EEC-DD16-ACB2-F867-A646929E9B28}"/>
                </a:ext>
              </a:extLst>
            </p:cNvPr>
            <p:cNvSpPr/>
            <p:nvPr/>
          </p:nvSpPr>
          <p:spPr>
            <a:xfrm>
              <a:off x="1793947" y="2026148"/>
              <a:ext cx="72217" cy="93324"/>
            </a:xfrm>
            <a:custGeom>
              <a:avLst/>
              <a:gdLst/>
              <a:ahLst/>
              <a:cxnLst/>
              <a:rect l="l" t="t" r="r" b="b"/>
              <a:pathLst>
                <a:path w="2070" h="2675" extrusionOk="0">
                  <a:moveTo>
                    <a:pt x="1098" y="1"/>
                  </a:moveTo>
                  <a:cubicBezTo>
                    <a:pt x="632" y="1"/>
                    <a:pt x="303" y="549"/>
                    <a:pt x="156" y="1010"/>
                  </a:cubicBezTo>
                  <a:cubicBezTo>
                    <a:pt x="1" y="1522"/>
                    <a:pt x="23" y="2056"/>
                    <a:pt x="100" y="2234"/>
                  </a:cubicBezTo>
                  <a:cubicBezTo>
                    <a:pt x="179" y="2423"/>
                    <a:pt x="201" y="2478"/>
                    <a:pt x="201" y="2478"/>
                  </a:cubicBezTo>
                  <a:lnTo>
                    <a:pt x="245" y="2323"/>
                  </a:lnTo>
                  <a:cubicBezTo>
                    <a:pt x="245" y="2323"/>
                    <a:pt x="601" y="2534"/>
                    <a:pt x="879" y="2623"/>
                  </a:cubicBezTo>
                  <a:cubicBezTo>
                    <a:pt x="958" y="2652"/>
                    <a:pt x="1062" y="2675"/>
                    <a:pt x="1175" y="2675"/>
                  </a:cubicBezTo>
                  <a:cubicBezTo>
                    <a:pt x="1457" y="2675"/>
                    <a:pt x="1791" y="2529"/>
                    <a:pt x="1902" y="1956"/>
                  </a:cubicBezTo>
                  <a:cubicBezTo>
                    <a:pt x="2069" y="1155"/>
                    <a:pt x="1847" y="199"/>
                    <a:pt x="1291" y="31"/>
                  </a:cubicBezTo>
                  <a:cubicBezTo>
                    <a:pt x="1224" y="10"/>
                    <a:pt x="1160" y="1"/>
                    <a:pt x="109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6525;p11">
              <a:extLst>
                <a:ext uri="{FF2B5EF4-FFF2-40B4-BE49-F238E27FC236}">
                  <a16:creationId xmlns:a16="http://schemas.microsoft.com/office/drawing/2014/main" id="{0AA5358A-DD1F-976D-C344-337F4E2515B7}"/>
                </a:ext>
              </a:extLst>
            </p:cNvPr>
            <p:cNvSpPr/>
            <p:nvPr/>
          </p:nvSpPr>
          <p:spPr>
            <a:xfrm>
              <a:off x="1795098" y="2026148"/>
              <a:ext cx="59030" cy="61262"/>
            </a:xfrm>
            <a:custGeom>
              <a:avLst/>
              <a:gdLst/>
              <a:ahLst/>
              <a:cxnLst/>
              <a:rect l="l" t="t" r="r" b="b"/>
              <a:pathLst>
                <a:path w="1692" h="1756" extrusionOk="0">
                  <a:moveTo>
                    <a:pt x="1065" y="1"/>
                  </a:moveTo>
                  <a:cubicBezTo>
                    <a:pt x="599" y="1"/>
                    <a:pt x="270" y="549"/>
                    <a:pt x="123" y="1010"/>
                  </a:cubicBezTo>
                  <a:cubicBezTo>
                    <a:pt x="45" y="1266"/>
                    <a:pt x="12" y="1533"/>
                    <a:pt x="0" y="1756"/>
                  </a:cubicBezTo>
                  <a:cubicBezTo>
                    <a:pt x="45" y="1756"/>
                    <a:pt x="89" y="1756"/>
                    <a:pt x="134" y="1744"/>
                  </a:cubicBezTo>
                  <a:cubicBezTo>
                    <a:pt x="379" y="1677"/>
                    <a:pt x="534" y="1455"/>
                    <a:pt x="568" y="1210"/>
                  </a:cubicBezTo>
                  <a:cubicBezTo>
                    <a:pt x="579" y="1144"/>
                    <a:pt x="579" y="1077"/>
                    <a:pt x="613" y="1010"/>
                  </a:cubicBezTo>
                  <a:cubicBezTo>
                    <a:pt x="657" y="933"/>
                    <a:pt x="746" y="910"/>
                    <a:pt x="824" y="899"/>
                  </a:cubicBezTo>
                  <a:cubicBezTo>
                    <a:pt x="957" y="888"/>
                    <a:pt x="1090" y="910"/>
                    <a:pt x="1224" y="854"/>
                  </a:cubicBezTo>
                  <a:cubicBezTo>
                    <a:pt x="1424" y="765"/>
                    <a:pt x="1547" y="577"/>
                    <a:pt x="1691" y="410"/>
                  </a:cubicBezTo>
                  <a:cubicBezTo>
                    <a:pt x="1580" y="221"/>
                    <a:pt x="1436" y="87"/>
                    <a:pt x="1258" y="31"/>
                  </a:cubicBezTo>
                  <a:cubicBezTo>
                    <a:pt x="1191" y="10"/>
                    <a:pt x="1127" y="1"/>
                    <a:pt x="106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6526;p11">
              <a:extLst>
                <a:ext uri="{FF2B5EF4-FFF2-40B4-BE49-F238E27FC236}">
                  <a16:creationId xmlns:a16="http://schemas.microsoft.com/office/drawing/2014/main" id="{E5DC7EE8-8904-D2AC-666A-49DAF5E585FE}"/>
                </a:ext>
              </a:extLst>
            </p:cNvPr>
            <p:cNvSpPr/>
            <p:nvPr/>
          </p:nvSpPr>
          <p:spPr>
            <a:xfrm>
              <a:off x="1805948" y="2091249"/>
              <a:ext cx="44691" cy="9734"/>
            </a:xfrm>
            <a:custGeom>
              <a:avLst/>
              <a:gdLst/>
              <a:ahLst/>
              <a:cxnLst/>
              <a:rect l="l" t="t" r="r" b="b"/>
              <a:pathLst>
                <a:path w="1281" h="279" extrusionOk="0">
                  <a:moveTo>
                    <a:pt x="1280" y="1"/>
                  </a:moveTo>
                  <a:lnTo>
                    <a:pt x="1280" y="1"/>
                  </a:lnTo>
                  <a:cubicBezTo>
                    <a:pt x="1202" y="90"/>
                    <a:pt x="1102" y="134"/>
                    <a:pt x="991" y="145"/>
                  </a:cubicBezTo>
                  <a:cubicBezTo>
                    <a:pt x="934" y="156"/>
                    <a:pt x="881" y="159"/>
                    <a:pt x="827" y="159"/>
                  </a:cubicBezTo>
                  <a:cubicBezTo>
                    <a:pt x="775" y="159"/>
                    <a:pt x="723" y="157"/>
                    <a:pt x="668" y="157"/>
                  </a:cubicBezTo>
                  <a:cubicBezTo>
                    <a:pt x="618" y="154"/>
                    <a:pt x="567" y="153"/>
                    <a:pt x="517" y="153"/>
                  </a:cubicBezTo>
                  <a:cubicBezTo>
                    <a:pt x="345" y="153"/>
                    <a:pt x="173" y="169"/>
                    <a:pt x="1" y="212"/>
                  </a:cubicBezTo>
                  <a:lnTo>
                    <a:pt x="23" y="279"/>
                  </a:lnTo>
                  <a:cubicBezTo>
                    <a:pt x="223" y="223"/>
                    <a:pt x="446" y="190"/>
                    <a:pt x="668" y="190"/>
                  </a:cubicBezTo>
                  <a:cubicBezTo>
                    <a:pt x="779" y="190"/>
                    <a:pt x="891" y="190"/>
                    <a:pt x="991" y="167"/>
                  </a:cubicBezTo>
                  <a:cubicBezTo>
                    <a:pt x="1102" y="145"/>
                    <a:pt x="1214" y="90"/>
                    <a:pt x="128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6527;p11">
              <a:extLst>
                <a:ext uri="{FF2B5EF4-FFF2-40B4-BE49-F238E27FC236}">
                  <a16:creationId xmlns:a16="http://schemas.microsoft.com/office/drawing/2014/main" id="{BA4B10CD-2959-A2DC-8352-5A335EEF6517}"/>
                </a:ext>
              </a:extLst>
            </p:cNvPr>
            <p:cNvSpPr/>
            <p:nvPr/>
          </p:nvSpPr>
          <p:spPr>
            <a:xfrm>
              <a:off x="1816450" y="2071851"/>
              <a:ext cx="36527" cy="11269"/>
            </a:xfrm>
            <a:custGeom>
              <a:avLst/>
              <a:gdLst/>
              <a:ahLst/>
              <a:cxnLst/>
              <a:rect l="l" t="t" r="r" b="b"/>
              <a:pathLst>
                <a:path w="1047" h="323" extrusionOk="0">
                  <a:moveTo>
                    <a:pt x="1046" y="1"/>
                  </a:moveTo>
                  <a:cubicBezTo>
                    <a:pt x="979" y="45"/>
                    <a:pt x="890" y="56"/>
                    <a:pt x="801" y="68"/>
                  </a:cubicBezTo>
                  <a:cubicBezTo>
                    <a:pt x="712" y="78"/>
                    <a:pt x="624" y="78"/>
                    <a:pt x="535" y="78"/>
                  </a:cubicBezTo>
                  <a:cubicBezTo>
                    <a:pt x="446" y="90"/>
                    <a:pt x="357" y="101"/>
                    <a:pt x="278" y="112"/>
                  </a:cubicBezTo>
                  <a:lnTo>
                    <a:pt x="145" y="145"/>
                  </a:lnTo>
                  <a:cubicBezTo>
                    <a:pt x="100" y="157"/>
                    <a:pt x="67" y="167"/>
                    <a:pt x="23" y="234"/>
                  </a:cubicBezTo>
                  <a:lnTo>
                    <a:pt x="1" y="323"/>
                  </a:lnTo>
                  <a:cubicBezTo>
                    <a:pt x="11" y="312"/>
                    <a:pt x="123" y="246"/>
                    <a:pt x="167" y="234"/>
                  </a:cubicBezTo>
                  <a:cubicBezTo>
                    <a:pt x="212" y="212"/>
                    <a:pt x="256" y="201"/>
                    <a:pt x="290" y="189"/>
                  </a:cubicBezTo>
                  <a:cubicBezTo>
                    <a:pt x="379" y="167"/>
                    <a:pt x="456" y="145"/>
                    <a:pt x="545" y="134"/>
                  </a:cubicBezTo>
                  <a:cubicBezTo>
                    <a:pt x="634" y="123"/>
                    <a:pt x="723" y="112"/>
                    <a:pt x="801" y="90"/>
                  </a:cubicBezTo>
                  <a:cubicBezTo>
                    <a:pt x="890" y="78"/>
                    <a:pt x="979" y="45"/>
                    <a:pt x="10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6528;p11">
              <a:extLst>
                <a:ext uri="{FF2B5EF4-FFF2-40B4-BE49-F238E27FC236}">
                  <a16:creationId xmlns:a16="http://schemas.microsoft.com/office/drawing/2014/main" id="{8ECDDC41-ABD1-1C92-E65B-41F9038DEE46}"/>
                </a:ext>
              </a:extLst>
            </p:cNvPr>
            <p:cNvSpPr/>
            <p:nvPr/>
          </p:nvSpPr>
          <p:spPr>
            <a:xfrm>
              <a:off x="1828103" y="2043522"/>
              <a:ext cx="21351" cy="21386"/>
            </a:xfrm>
            <a:custGeom>
              <a:avLst/>
              <a:gdLst/>
              <a:ahLst/>
              <a:cxnLst/>
              <a:rect l="l" t="t" r="r" b="b"/>
              <a:pathLst>
                <a:path w="612" h="613" extrusionOk="0">
                  <a:moveTo>
                    <a:pt x="612" y="0"/>
                  </a:moveTo>
                  <a:cubicBezTo>
                    <a:pt x="601" y="146"/>
                    <a:pt x="490" y="267"/>
                    <a:pt x="378" y="356"/>
                  </a:cubicBezTo>
                  <a:cubicBezTo>
                    <a:pt x="312" y="390"/>
                    <a:pt x="245" y="435"/>
                    <a:pt x="189" y="468"/>
                  </a:cubicBezTo>
                  <a:cubicBezTo>
                    <a:pt x="122" y="512"/>
                    <a:pt x="55" y="546"/>
                    <a:pt x="0" y="546"/>
                  </a:cubicBezTo>
                  <a:lnTo>
                    <a:pt x="0" y="613"/>
                  </a:lnTo>
                  <a:cubicBezTo>
                    <a:pt x="89" y="601"/>
                    <a:pt x="156" y="557"/>
                    <a:pt x="211" y="512"/>
                  </a:cubicBezTo>
                  <a:cubicBezTo>
                    <a:pt x="278" y="468"/>
                    <a:pt x="334" y="435"/>
                    <a:pt x="401" y="379"/>
                  </a:cubicBezTo>
                  <a:cubicBezTo>
                    <a:pt x="512" y="279"/>
                    <a:pt x="612" y="156"/>
                    <a:pt x="6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6529;p11">
              <a:extLst>
                <a:ext uri="{FF2B5EF4-FFF2-40B4-BE49-F238E27FC236}">
                  <a16:creationId xmlns:a16="http://schemas.microsoft.com/office/drawing/2014/main" id="{7A4149A0-7884-02FB-2C87-CB183E1B8B93}"/>
                </a:ext>
              </a:extLst>
            </p:cNvPr>
            <p:cNvSpPr/>
            <p:nvPr/>
          </p:nvSpPr>
          <p:spPr>
            <a:xfrm>
              <a:off x="1803646" y="2064490"/>
              <a:ext cx="5442" cy="31852"/>
            </a:xfrm>
            <a:custGeom>
              <a:avLst/>
              <a:gdLst/>
              <a:ahLst/>
              <a:cxnLst/>
              <a:rect l="l" t="t" r="r" b="b"/>
              <a:pathLst>
                <a:path w="156" h="913" extrusionOk="0">
                  <a:moveTo>
                    <a:pt x="67" y="0"/>
                  </a:moveTo>
                  <a:cubicBezTo>
                    <a:pt x="22" y="145"/>
                    <a:pt x="0" y="301"/>
                    <a:pt x="22" y="457"/>
                  </a:cubicBezTo>
                  <a:cubicBezTo>
                    <a:pt x="22" y="534"/>
                    <a:pt x="45" y="623"/>
                    <a:pt x="67" y="690"/>
                  </a:cubicBezTo>
                  <a:cubicBezTo>
                    <a:pt x="89" y="768"/>
                    <a:pt x="101" y="845"/>
                    <a:pt x="89" y="912"/>
                  </a:cubicBezTo>
                  <a:lnTo>
                    <a:pt x="145" y="901"/>
                  </a:lnTo>
                  <a:cubicBezTo>
                    <a:pt x="156" y="812"/>
                    <a:pt x="145" y="746"/>
                    <a:pt x="123" y="679"/>
                  </a:cubicBezTo>
                  <a:cubicBezTo>
                    <a:pt x="89" y="601"/>
                    <a:pt x="67" y="534"/>
                    <a:pt x="56" y="457"/>
                  </a:cubicBezTo>
                  <a:cubicBezTo>
                    <a:pt x="22" y="301"/>
                    <a:pt x="34" y="145"/>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6530;p11">
              <a:extLst>
                <a:ext uri="{FF2B5EF4-FFF2-40B4-BE49-F238E27FC236}">
                  <a16:creationId xmlns:a16="http://schemas.microsoft.com/office/drawing/2014/main" id="{04559146-E997-F790-8DC0-B2EE18013949}"/>
                </a:ext>
              </a:extLst>
            </p:cNvPr>
            <p:cNvSpPr/>
            <p:nvPr/>
          </p:nvSpPr>
          <p:spPr>
            <a:xfrm>
              <a:off x="1815682" y="2041603"/>
              <a:ext cx="8582" cy="32236"/>
            </a:xfrm>
            <a:custGeom>
              <a:avLst/>
              <a:gdLst/>
              <a:ahLst/>
              <a:cxnLst/>
              <a:rect l="l" t="t" r="r" b="b"/>
              <a:pathLst>
                <a:path w="246" h="924" extrusionOk="0">
                  <a:moveTo>
                    <a:pt x="67" y="0"/>
                  </a:moveTo>
                  <a:lnTo>
                    <a:pt x="67" y="0"/>
                  </a:lnTo>
                  <a:cubicBezTo>
                    <a:pt x="33" y="156"/>
                    <a:pt x="0" y="312"/>
                    <a:pt x="33" y="478"/>
                  </a:cubicBezTo>
                  <a:cubicBezTo>
                    <a:pt x="56" y="556"/>
                    <a:pt x="89" y="634"/>
                    <a:pt x="122" y="701"/>
                  </a:cubicBezTo>
                  <a:cubicBezTo>
                    <a:pt x="156" y="779"/>
                    <a:pt x="178" y="846"/>
                    <a:pt x="167" y="923"/>
                  </a:cubicBezTo>
                  <a:lnTo>
                    <a:pt x="234" y="868"/>
                  </a:lnTo>
                  <a:cubicBezTo>
                    <a:pt x="245" y="779"/>
                    <a:pt x="211" y="757"/>
                    <a:pt x="167" y="678"/>
                  </a:cubicBezTo>
                  <a:cubicBezTo>
                    <a:pt x="134" y="612"/>
                    <a:pt x="89" y="545"/>
                    <a:pt x="67" y="467"/>
                  </a:cubicBezTo>
                  <a:cubicBezTo>
                    <a:pt x="23" y="322"/>
                    <a:pt x="45" y="156"/>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6531;p11">
              <a:extLst>
                <a:ext uri="{FF2B5EF4-FFF2-40B4-BE49-F238E27FC236}">
                  <a16:creationId xmlns:a16="http://schemas.microsoft.com/office/drawing/2014/main" id="{97A77A52-E303-4537-3A8E-25D5FE3D583A}"/>
                </a:ext>
              </a:extLst>
            </p:cNvPr>
            <p:cNvSpPr/>
            <p:nvPr/>
          </p:nvSpPr>
          <p:spPr>
            <a:xfrm>
              <a:off x="1824579" y="2054372"/>
              <a:ext cx="3140" cy="12455"/>
            </a:xfrm>
            <a:custGeom>
              <a:avLst/>
              <a:gdLst/>
              <a:ahLst/>
              <a:cxnLst/>
              <a:rect l="l" t="t" r="r" b="b"/>
              <a:pathLst>
                <a:path w="90" h="357" extrusionOk="0">
                  <a:moveTo>
                    <a:pt x="45" y="1"/>
                  </a:moveTo>
                  <a:lnTo>
                    <a:pt x="45" y="1"/>
                  </a:lnTo>
                  <a:cubicBezTo>
                    <a:pt x="35" y="57"/>
                    <a:pt x="12" y="112"/>
                    <a:pt x="12" y="179"/>
                  </a:cubicBezTo>
                  <a:cubicBezTo>
                    <a:pt x="1" y="235"/>
                    <a:pt x="1" y="302"/>
                    <a:pt x="23" y="357"/>
                  </a:cubicBezTo>
                  <a:lnTo>
                    <a:pt x="90" y="324"/>
                  </a:lnTo>
                  <a:cubicBezTo>
                    <a:pt x="35" y="246"/>
                    <a:pt x="45" y="112"/>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6532;p11">
              <a:extLst>
                <a:ext uri="{FF2B5EF4-FFF2-40B4-BE49-F238E27FC236}">
                  <a16:creationId xmlns:a16="http://schemas.microsoft.com/office/drawing/2014/main" id="{9F293F30-3432-FBEC-B816-EB8EC3F9ED52}"/>
                </a:ext>
              </a:extLst>
            </p:cNvPr>
            <p:cNvSpPr/>
            <p:nvPr/>
          </p:nvSpPr>
          <p:spPr>
            <a:xfrm>
              <a:off x="1667825" y="2038638"/>
              <a:ext cx="88893" cy="89452"/>
            </a:xfrm>
            <a:custGeom>
              <a:avLst/>
              <a:gdLst/>
              <a:ahLst/>
              <a:cxnLst/>
              <a:rect l="l" t="t" r="r" b="b"/>
              <a:pathLst>
                <a:path w="2548" h="2564" extrusionOk="0">
                  <a:moveTo>
                    <a:pt x="1202" y="1"/>
                  </a:moveTo>
                  <a:cubicBezTo>
                    <a:pt x="749" y="1"/>
                    <a:pt x="263" y="217"/>
                    <a:pt x="156" y="397"/>
                  </a:cubicBezTo>
                  <a:cubicBezTo>
                    <a:pt x="12" y="641"/>
                    <a:pt x="0" y="1042"/>
                    <a:pt x="156" y="1386"/>
                  </a:cubicBezTo>
                  <a:cubicBezTo>
                    <a:pt x="312" y="1720"/>
                    <a:pt x="734" y="2476"/>
                    <a:pt x="1424" y="2554"/>
                  </a:cubicBezTo>
                  <a:cubicBezTo>
                    <a:pt x="1477" y="2561"/>
                    <a:pt x="1527" y="2563"/>
                    <a:pt x="1574" y="2563"/>
                  </a:cubicBezTo>
                  <a:cubicBezTo>
                    <a:pt x="2128" y="2563"/>
                    <a:pt x="2269" y="2176"/>
                    <a:pt x="2269" y="2176"/>
                  </a:cubicBezTo>
                  <a:cubicBezTo>
                    <a:pt x="2269" y="2176"/>
                    <a:pt x="2536" y="1820"/>
                    <a:pt x="2548" y="1464"/>
                  </a:cubicBezTo>
                  <a:cubicBezTo>
                    <a:pt x="2548" y="1097"/>
                    <a:pt x="2158" y="352"/>
                    <a:pt x="1658" y="96"/>
                  </a:cubicBezTo>
                  <a:cubicBezTo>
                    <a:pt x="1523" y="29"/>
                    <a:pt x="1364" y="1"/>
                    <a:pt x="12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6533;p11">
              <a:extLst>
                <a:ext uri="{FF2B5EF4-FFF2-40B4-BE49-F238E27FC236}">
                  <a16:creationId xmlns:a16="http://schemas.microsoft.com/office/drawing/2014/main" id="{0B35B2C3-EC60-4729-9A8F-EA751059B536}"/>
                </a:ext>
              </a:extLst>
            </p:cNvPr>
            <p:cNvSpPr/>
            <p:nvPr/>
          </p:nvSpPr>
          <p:spPr>
            <a:xfrm>
              <a:off x="1667825" y="2041603"/>
              <a:ext cx="61332" cy="86416"/>
            </a:xfrm>
            <a:custGeom>
              <a:avLst/>
              <a:gdLst/>
              <a:ahLst/>
              <a:cxnLst/>
              <a:rect l="l" t="t" r="r" b="b"/>
              <a:pathLst>
                <a:path w="1758" h="2477" extrusionOk="0">
                  <a:moveTo>
                    <a:pt x="690" y="0"/>
                  </a:moveTo>
                  <a:cubicBezTo>
                    <a:pt x="435" y="78"/>
                    <a:pt x="223" y="201"/>
                    <a:pt x="156" y="312"/>
                  </a:cubicBezTo>
                  <a:cubicBezTo>
                    <a:pt x="12" y="556"/>
                    <a:pt x="0" y="957"/>
                    <a:pt x="156" y="1301"/>
                  </a:cubicBezTo>
                  <a:cubicBezTo>
                    <a:pt x="312" y="1635"/>
                    <a:pt x="734" y="2391"/>
                    <a:pt x="1424" y="2469"/>
                  </a:cubicBezTo>
                  <a:cubicBezTo>
                    <a:pt x="1474" y="2474"/>
                    <a:pt x="1523" y="2476"/>
                    <a:pt x="1569" y="2476"/>
                  </a:cubicBezTo>
                  <a:cubicBezTo>
                    <a:pt x="1636" y="2476"/>
                    <a:pt x="1699" y="2471"/>
                    <a:pt x="1758" y="2458"/>
                  </a:cubicBezTo>
                  <a:cubicBezTo>
                    <a:pt x="1669" y="2280"/>
                    <a:pt x="1535" y="2124"/>
                    <a:pt x="1402" y="1991"/>
                  </a:cubicBezTo>
                  <a:cubicBezTo>
                    <a:pt x="1324" y="1902"/>
                    <a:pt x="1235" y="1835"/>
                    <a:pt x="1146" y="1758"/>
                  </a:cubicBezTo>
                  <a:cubicBezTo>
                    <a:pt x="1068" y="1702"/>
                    <a:pt x="979" y="1646"/>
                    <a:pt x="935" y="1557"/>
                  </a:cubicBezTo>
                  <a:cubicBezTo>
                    <a:pt x="868" y="1457"/>
                    <a:pt x="902" y="1346"/>
                    <a:pt x="924" y="1246"/>
                  </a:cubicBezTo>
                  <a:cubicBezTo>
                    <a:pt x="946" y="1145"/>
                    <a:pt x="957" y="1056"/>
                    <a:pt x="957" y="957"/>
                  </a:cubicBezTo>
                  <a:cubicBezTo>
                    <a:pt x="957" y="757"/>
                    <a:pt x="924" y="567"/>
                    <a:pt x="868" y="378"/>
                  </a:cubicBezTo>
                  <a:cubicBezTo>
                    <a:pt x="823" y="245"/>
                    <a:pt x="768" y="122"/>
                    <a:pt x="6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6534;p11">
              <a:extLst>
                <a:ext uri="{FF2B5EF4-FFF2-40B4-BE49-F238E27FC236}">
                  <a16:creationId xmlns:a16="http://schemas.microsoft.com/office/drawing/2014/main" id="{1661661B-D6BD-DBA4-CB83-FD5CFE8073EE}"/>
                </a:ext>
              </a:extLst>
            </p:cNvPr>
            <p:cNvSpPr/>
            <p:nvPr/>
          </p:nvSpPr>
          <p:spPr>
            <a:xfrm>
              <a:off x="1693852" y="2047395"/>
              <a:ext cx="12036" cy="27596"/>
            </a:xfrm>
            <a:custGeom>
              <a:avLst/>
              <a:gdLst/>
              <a:ahLst/>
              <a:cxnLst/>
              <a:rect l="l" t="t" r="r" b="b"/>
              <a:pathLst>
                <a:path w="345" h="791" extrusionOk="0">
                  <a:moveTo>
                    <a:pt x="0" y="1"/>
                  </a:moveTo>
                  <a:cubicBezTo>
                    <a:pt x="77" y="112"/>
                    <a:pt x="122" y="245"/>
                    <a:pt x="166" y="379"/>
                  </a:cubicBezTo>
                  <a:lnTo>
                    <a:pt x="223" y="579"/>
                  </a:lnTo>
                  <a:cubicBezTo>
                    <a:pt x="245" y="646"/>
                    <a:pt x="278" y="735"/>
                    <a:pt x="255" y="757"/>
                  </a:cubicBezTo>
                  <a:lnTo>
                    <a:pt x="311" y="791"/>
                  </a:lnTo>
                  <a:cubicBezTo>
                    <a:pt x="344" y="746"/>
                    <a:pt x="322" y="702"/>
                    <a:pt x="311" y="668"/>
                  </a:cubicBezTo>
                  <a:lnTo>
                    <a:pt x="278" y="568"/>
                  </a:lnTo>
                  <a:lnTo>
                    <a:pt x="200" y="368"/>
                  </a:lnTo>
                  <a:cubicBezTo>
                    <a:pt x="144" y="235"/>
                    <a:pt x="78" y="1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6535;p11">
              <a:extLst>
                <a:ext uri="{FF2B5EF4-FFF2-40B4-BE49-F238E27FC236}">
                  <a16:creationId xmlns:a16="http://schemas.microsoft.com/office/drawing/2014/main" id="{63F45B82-6E61-A464-1452-F83AEDD07D9A}"/>
                </a:ext>
              </a:extLst>
            </p:cNvPr>
            <p:cNvSpPr/>
            <p:nvPr/>
          </p:nvSpPr>
          <p:spPr>
            <a:xfrm>
              <a:off x="1689561" y="2081655"/>
              <a:ext cx="32620" cy="6908"/>
            </a:xfrm>
            <a:custGeom>
              <a:avLst/>
              <a:gdLst/>
              <a:ahLst/>
              <a:cxnLst/>
              <a:rect l="l" t="t" r="r" b="b"/>
              <a:pathLst>
                <a:path w="935" h="198" extrusionOk="0">
                  <a:moveTo>
                    <a:pt x="575" y="0"/>
                  </a:moveTo>
                  <a:cubicBezTo>
                    <a:pt x="534" y="0"/>
                    <a:pt x="495" y="3"/>
                    <a:pt x="457" y="9"/>
                  </a:cubicBezTo>
                  <a:cubicBezTo>
                    <a:pt x="301" y="31"/>
                    <a:pt x="156" y="86"/>
                    <a:pt x="0" y="120"/>
                  </a:cubicBezTo>
                  <a:cubicBezTo>
                    <a:pt x="156" y="109"/>
                    <a:pt x="312" y="64"/>
                    <a:pt x="457" y="64"/>
                  </a:cubicBezTo>
                  <a:cubicBezTo>
                    <a:pt x="472" y="63"/>
                    <a:pt x="488" y="63"/>
                    <a:pt x="504" y="63"/>
                  </a:cubicBezTo>
                  <a:cubicBezTo>
                    <a:pt x="656" y="63"/>
                    <a:pt x="854" y="108"/>
                    <a:pt x="935" y="198"/>
                  </a:cubicBezTo>
                  <a:lnTo>
                    <a:pt x="912" y="120"/>
                  </a:lnTo>
                  <a:cubicBezTo>
                    <a:pt x="846" y="64"/>
                    <a:pt x="779" y="20"/>
                    <a:pt x="701" y="9"/>
                  </a:cubicBezTo>
                  <a:cubicBezTo>
                    <a:pt x="657" y="3"/>
                    <a:pt x="615" y="0"/>
                    <a:pt x="5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6536;p11">
              <a:extLst>
                <a:ext uri="{FF2B5EF4-FFF2-40B4-BE49-F238E27FC236}">
                  <a16:creationId xmlns:a16="http://schemas.microsoft.com/office/drawing/2014/main" id="{4A251D3E-273D-C8FC-3E40-82DF6558B7D2}"/>
                </a:ext>
              </a:extLst>
            </p:cNvPr>
            <p:cNvSpPr/>
            <p:nvPr/>
          </p:nvSpPr>
          <p:spPr>
            <a:xfrm>
              <a:off x="1699260" y="2101472"/>
              <a:ext cx="40400" cy="6489"/>
            </a:xfrm>
            <a:custGeom>
              <a:avLst/>
              <a:gdLst/>
              <a:ahLst/>
              <a:cxnLst/>
              <a:rect l="l" t="t" r="r" b="b"/>
              <a:pathLst>
                <a:path w="1158" h="186" extrusionOk="0">
                  <a:moveTo>
                    <a:pt x="938" y="0"/>
                  </a:moveTo>
                  <a:cubicBezTo>
                    <a:pt x="898" y="0"/>
                    <a:pt x="859" y="4"/>
                    <a:pt x="824" y="8"/>
                  </a:cubicBezTo>
                  <a:cubicBezTo>
                    <a:pt x="735" y="19"/>
                    <a:pt x="634" y="30"/>
                    <a:pt x="545" y="52"/>
                  </a:cubicBezTo>
                  <a:cubicBezTo>
                    <a:pt x="357" y="86"/>
                    <a:pt x="179" y="131"/>
                    <a:pt x="1" y="186"/>
                  </a:cubicBezTo>
                  <a:cubicBezTo>
                    <a:pt x="179" y="141"/>
                    <a:pt x="367" y="108"/>
                    <a:pt x="557" y="86"/>
                  </a:cubicBezTo>
                  <a:cubicBezTo>
                    <a:pt x="646" y="75"/>
                    <a:pt x="735" y="64"/>
                    <a:pt x="834" y="64"/>
                  </a:cubicBezTo>
                  <a:cubicBezTo>
                    <a:pt x="923" y="64"/>
                    <a:pt x="1101" y="108"/>
                    <a:pt x="1157" y="164"/>
                  </a:cubicBezTo>
                  <a:lnTo>
                    <a:pt x="1135" y="64"/>
                  </a:lnTo>
                  <a:cubicBezTo>
                    <a:pt x="1085" y="13"/>
                    <a:pt x="1011" y="0"/>
                    <a:pt x="93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6537;p11">
              <a:extLst>
                <a:ext uri="{FF2B5EF4-FFF2-40B4-BE49-F238E27FC236}">
                  <a16:creationId xmlns:a16="http://schemas.microsoft.com/office/drawing/2014/main" id="{29752148-53E0-64DE-4B70-4CB8B2E756D1}"/>
                </a:ext>
              </a:extLst>
            </p:cNvPr>
            <p:cNvSpPr/>
            <p:nvPr/>
          </p:nvSpPr>
          <p:spPr>
            <a:xfrm>
              <a:off x="1726019" y="2059431"/>
              <a:ext cx="9350" cy="40016"/>
            </a:xfrm>
            <a:custGeom>
              <a:avLst/>
              <a:gdLst/>
              <a:ahLst/>
              <a:cxnLst/>
              <a:rect l="l" t="t" r="r" b="b"/>
              <a:pathLst>
                <a:path w="268" h="1147" extrusionOk="0">
                  <a:moveTo>
                    <a:pt x="79" y="1"/>
                  </a:moveTo>
                  <a:cubicBezTo>
                    <a:pt x="1" y="368"/>
                    <a:pt x="1" y="723"/>
                    <a:pt x="146" y="1079"/>
                  </a:cubicBezTo>
                  <a:lnTo>
                    <a:pt x="268" y="1146"/>
                  </a:lnTo>
                  <a:cubicBezTo>
                    <a:pt x="101" y="812"/>
                    <a:pt x="35" y="379"/>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6538;p11">
              <a:extLst>
                <a:ext uri="{FF2B5EF4-FFF2-40B4-BE49-F238E27FC236}">
                  <a16:creationId xmlns:a16="http://schemas.microsoft.com/office/drawing/2014/main" id="{5057B769-AA04-19A5-115B-8D4B323DBCF2}"/>
                </a:ext>
              </a:extLst>
            </p:cNvPr>
            <p:cNvSpPr/>
            <p:nvPr/>
          </p:nvSpPr>
          <p:spPr>
            <a:xfrm>
              <a:off x="1740009" y="2072654"/>
              <a:ext cx="8547" cy="38830"/>
            </a:xfrm>
            <a:custGeom>
              <a:avLst/>
              <a:gdLst/>
              <a:ahLst/>
              <a:cxnLst/>
              <a:rect l="l" t="t" r="r" b="b"/>
              <a:pathLst>
                <a:path w="245" h="1113" extrusionOk="0">
                  <a:moveTo>
                    <a:pt x="0" y="0"/>
                  </a:moveTo>
                  <a:cubicBezTo>
                    <a:pt x="56" y="189"/>
                    <a:pt x="101" y="378"/>
                    <a:pt x="134" y="567"/>
                  </a:cubicBezTo>
                  <a:cubicBezTo>
                    <a:pt x="156" y="656"/>
                    <a:pt x="178" y="756"/>
                    <a:pt x="190" y="845"/>
                  </a:cubicBezTo>
                  <a:cubicBezTo>
                    <a:pt x="200" y="934"/>
                    <a:pt x="145" y="1001"/>
                    <a:pt x="78" y="1068"/>
                  </a:cubicBezTo>
                  <a:lnTo>
                    <a:pt x="123" y="1112"/>
                  </a:lnTo>
                  <a:cubicBezTo>
                    <a:pt x="156" y="1079"/>
                    <a:pt x="190" y="1046"/>
                    <a:pt x="223" y="990"/>
                  </a:cubicBezTo>
                  <a:cubicBezTo>
                    <a:pt x="245" y="945"/>
                    <a:pt x="245" y="890"/>
                    <a:pt x="245" y="834"/>
                  </a:cubicBezTo>
                  <a:cubicBezTo>
                    <a:pt x="223" y="734"/>
                    <a:pt x="200" y="645"/>
                    <a:pt x="178" y="556"/>
                  </a:cubicBezTo>
                  <a:cubicBezTo>
                    <a:pt x="123" y="367"/>
                    <a:pt x="67" y="1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6539;p11">
              <a:extLst>
                <a:ext uri="{FF2B5EF4-FFF2-40B4-BE49-F238E27FC236}">
                  <a16:creationId xmlns:a16="http://schemas.microsoft.com/office/drawing/2014/main" id="{58D0E0F0-7C23-B006-6D82-71F4A26D6FCD}"/>
                </a:ext>
              </a:extLst>
            </p:cNvPr>
            <p:cNvSpPr/>
            <p:nvPr/>
          </p:nvSpPr>
          <p:spPr>
            <a:xfrm>
              <a:off x="1708575" y="1902957"/>
              <a:ext cx="96255" cy="124688"/>
            </a:xfrm>
            <a:custGeom>
              <a:avLst/>
              <a:gdLst/>
              <a:ahLst/>
              <a:cxnLst/>
              <a:rect l="l" t="t" r="r" b="b"/>
              <a:pathLst>
                <a:path w="2759" h="3574" extrusionOk="0">
                  <a:moveTo>
                    <a:pt x="884" y="0"/>
                  </a:moveTo>
                  <a:cubicBezTo>
                    <a:pt x="705" y="0"/>
                    <a:pt x="541" y="59"/>
                    <a:pt x="423" y="215"/>
                  </a:cubicBezTo>
                  <a:cubicBezTo>
                    <a:pt x="11" y="749"/>
                    <a:pt x="1" y="1750"/>
                    <a:pt x="401" y="2573"/>
                  </a:cubicBezTo>
                  <a:cubicBezTo>
                    <a:pt x="812" y="3407"/>
                    <a:pt x="1402" y="3574"/>
                    <a:pt x="1402" y="3574"/>
                  </a:cubicBezTo>
                  <a:cubicBezTo>
                    <a:pt x="1402" y="3574"/>
                    <a:pt x="1491" y="3529"/>
                    <a:pt x="1802" y="3285"/>
                  </a:cubicBezTo>
                  <a:cubicBezTo>
                    <a:pt x="2125" y="3051"/>
                    <a:pt x="2603" y="2317"/>
                    <a:pt x="2681" y="1738"/>
                  </a:cubicBezTo>
                  <a:cubicBezTo>
                    <a:pt x="2759" y="1160"/>
                    <a:pt x="2181" y="615"/>
                    <a:pt x="1980" y="448"/>
                  </a:cubicBezTo>
                  <a:cubicBezTo>
                    <a:pt x="1831" y="338"/>
                    <a:pt x="1315" y="0"/>
                    <a:pt x="88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6540;p11">
              <a:extLst>
                <a:ext uri="{FF2B5EF4-FFF2-40B4-BE49-F238E27FC236}">
                  <a16:creationId xmlns:a16="http://schemas.microsoft.com/office/drawing/2014/main" id="{DF21373D-F871-A35E-3A62-9A2748CEBA96}"/>
                </a:ext>
              </a:extLst>
            </p:cNvPr>
            <p:cNvSpPr/>
            <p:nvPr/>
          </p:nvSpPr>
          <p:spPr>
            <a:xfrm>
              <a:off x="1708575" y="1902783"/>
              <a:ext cx="53169" cy="107802"/>
            </a:xfrm>
            <a:custGeom>
              <a:avLst/>
              <a:gdLst/>
              <a:ahLst/>
              <a:cxnLst/>
              <a:rect l="l" t="t" r="r" b="b"/>
              <a:pathLst>
                <a:path w="1524" h="3090" extrusionOk="0">
                  <a:moveTo>
                    <a:pt x="889" y="1"/>
                  </a:moveTo>
                  <a:cubicBezTo>
                    <a:pt x="708" y="1"/>
                    <a:pt x="542" y="60"/>
                    <a:pt x="423" y="220"/>
                  </a:cubicBezTo>
                  <a:cubicBezTo>
                    <a:pt x="11" y="754"/>
                    <a:pt x="1" y="1755"/>
                    <a:pt x="401" y="2578"/>
                  </a:cubicBezTo>
                  <a:cubicBezTo>
                    <a:pt x="501" y="2789"/>
                    <a:pt x="624" y="2956"/>
                    <a:pt x="735" y="3090"/>
                  </a:cubicBezTo>
                  <a:cubicBezTo>
                    <a:pt x="745" y="3078"/>
                    <a:pt x="757" y="3056"/>
                    <a:pt x="768" y="3045"/>
                  </a:cubicBezTo>
                  <a:cubicBezTo>
                    <a:pt x="857" y="2867"/>
                    <a:pt x="868" y="2667"/>
                    <a:pt x="879" y="2477"/>
                  </a:cubicBezTo>
                  <a:cubicBezTo>
                    <a:pt x="901" y="2077"/>
                    <a:pt x="868" y="1666"/>
                    <a:pt x="1012" y="1288"/>
                  </a:cubicBezTo>
                  <a:cubicBezTo>
                    <a:pt x="1079" y="1098"/>
                    <a:pt x="1213" y="932"/>
                    <a:pt x="1335" y="765"/>
                  </a:cubicBezTo>
                  <a:cubicBezTo>
                    <a:pt x="1447" y="598"/>
                    <a:pt x="1513" y="431"/>
                    <a:pt x="1524" y="231"/>
                  </a:cubicBezTo>
                  <a:lnTo>
                    <a:pt x="1524" y="176"/>
                  </a:lnTo>
                  <a:cubicBezTo>
                    <a:pt x="1327" y="80"/>
                    <a:pt x="1098" y="1"/>
                    <a:pt x="8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6541;p11">
              <a:extLst>
                <a:ext uri="{FF2B5EF4-FFF2-40B4-BE49-F238E27FC236}">
                  <a16:creationId xmlns:a16="http://schemas.microsoft.com/office/drawing/2014/main" id="{CE16F58B-3145-5CFC-49D3-3C7A389191D4}"/>
                </a:ext>
              </a:extLst>
            </p:cNvPr>
            <p:cNvSpPr/>
            <p:nvPr/>
          </p:nvSpPr>
          <p:spPr>
            <a:xfrm>
              <a:off x="1725670" y="1974443"/>
              <a:ext cx="29515" cy="38830"/>
            </a:xfrm>
            <a:custGeom>
              <a:avLst/>
              <a:gdLst/>
              <a:ahLst/>
              <a:cxnLst/>
              <a:rect l="l" t="t" r="r" b="b"/>
              <a:pathLst>
                <a:path w="846" h="1113" extrusionOk="0">
                  <a:moveTo>
                    <a:pt x="0" y="1"/>
                  </a:moveTo>
                  <a:lnTo>
                    <a:pt x="0" y="1"/>
                  </a:lnTo>
                  <a:cubicBezTo>
                    <a:pt x="67" y="468"/>
                    <a:pt x="378" y="902"/>
                    <a:pt x="812" y="1113"/>
                  </a:cubicBezTo>
                  <a:lnTo>
                    <a:pt x="845" y="1046"/>
                  </a:lnTo>
                  <a:cubicBezTo>
                    <a:pt x="423" y="868"/>
                    <a:pt x="100" y="4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6542;p11">
              <a:extLst>
                <a:ext uri="{FF2B5EF4-FFF2-40B4-BE49-F238E27FC236}">
                  <a16:creationId xmlns:a16="http://schemas.microsoft.com/office/drawing/2014/main" id="{B425BFAC-B43B-85BB-1DD4-BBABEC4688EB}"/>
                </a:ext>
              </a:extLst>
            </p:cNvPr>
            <p:cNvSpPr/>
            <p:nvPr/>
          </p:nvSpPr>
          <p:spPr>
            <a:xfrm>
              <a:off x="1719809" y="1948451"/>
              <a:ext cx="31085" cy="40783"/>
            </a:xfrm>
            <a:custGeom>
              <a:avLst/>
              <a:gdLst/>
              <a:ahLst/>
              <a:cxnLst/>
              <a:rect l="l" t="t" r="r" b="b"/>
              <a:pathLst>
                <a:path w="891" h="1169" extrusionOk="0">
                  <a:moveTo>
                    <a:pt x="35" y="1"/>
                  </a:moveTo>
                  <a:cubicBezTo>
                    <a:pt x="1" y="123"/>
                    <a:pt x="79" y="246"/>
                    <a:pt x="168" y="335"/>
                  </a:cubicBezTo>
                  <a:cubicBezTo>
                    <a:pt x="268" y="412"/>
                    <a:pt x="357" y="501"/>
                    <a:pt x="435" y="590"/>
                  </a:cubicBezTo>
                  <a:cubicBezTo>
                    <a:pt x="613" y="768"/>
                    <a:pt x="757" y="968"/>
                    <a:pt x="891" y="1168"/>
                  </a:cubicBezTo>
                  <a:lnTo>
                    <a:pt x="880" y="1057"/>
                  </a:lnTo>
                  <a:cubicBezTo>
                    <a:pt x="746" y="846"/>
                    <a:pt x="646" y="735"/>
                    <a:pt x="468" y="557"/>
                  </a:cubicBezTo>
                  <a:cubicBezTo>
                    <a:pt x="379" y="479"/>
                    <a:pt x="279" y="401"/>
                    <a:pt x="179" y="312"/>
                  </a:cubicBezTo>
                  <a:cubicBezTo>
                    <a:pt x="90" y="234"/>
                    <a:pt x="12" y="123"/>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6543;p11">
              <a:extLst>
                <a:ext uri="{FF2B5EF4-FFF2-40B4-BE49-F238E27FC236}">
                  <a16:creationId xmlns:a16="http://schemas.microsoft.com/office/drawing/2014/main" id="{FCE571B9-5C15-CECC-5F5B-614175B31D8E}"/>
                </a:ext>
              </a:extLst>
            </p:cNvPr>
            <p:cNvSpPr/>
            <p:nvPr/>
          </p:nvSpPr>
          <p:spPr>
            <a:xfrm>
              <a:off x="1721763" y="1925983"/>
              <a:ext cx="26026" cy="30282"/>
            </a:xfrm>
            <a:custGeom>
              <a:avLst/>
              <a:gdLst/>
              <a:ahLst/>
              <a:cxnLst/>
              <a:rect l="l" t="t" r="r" b="b"/>
              <a:pathLst>
                <a:path w="746" h="868" extrusionOk="0">
                  <a:moveTo>
                    <a:pt x="1" y="0"/>
                  </a:moveTo>
                  <a:cubicBezTo>
                    <a:pt x="23" y="89"/>
                    <a:pt x="68" y="178"/>
                    <a:pt x="123" y="255"/>
                  </a:cubicBezTo>
                  <a:cubicBezTo>
                    <a:pt x="179" y="334"/>
                    <a:pt x="246" y="400"/>
                    <a:pt x="312" y="467"/>
                  </a:cubicBezTo>
                  <a:cubicBezTo>
                    <a:pt x="456" y="589"/>
                    <a:pt x="612" y="712"/>
                    <a:pt x="713" y="867"/>
                  </a:cubicBezTo>
                  <a:lnTo>
                    <a:pt x="746" y="789"/>
                  </a:lnTo>
                  <a:cubicBezTo>
                    <a:pt x="624" y="623"/>
                    <a:pt x="490" y="556"/>
                    <a:pt x="345" y="433"/>
                  </a:cubicBezTo>
                  <a:cubicBezTo>
                    <a:pt x="268" y="378"/>
                    <a:pt x="201" y="322"/>
                    <a:pt x="134" y="245"/>
                  </a:cubicBezTo>
                  <a:cubicBezTo>
                    <a:pt x="78" y="178"/>
                    <a:pt x="23" y="89"/>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6544;p11">
              <a:extLst>
                <a:ext uri="{FF2B5EF4-FFF2-40B4-BE49-F238E27FC236}">
                  <a16:creationId xmlns:a16="http://schemas.microsoft.com/office/drawing/2014/main" id="{E27D74C3-AD8C-9A63-73C9-D47A5EF734D5}"/>
                </a:ext>
              </a:extLst>
            </p:cNvPr>
            <p:cNvSpPr/>
            <p:nvPr/>
          </p:nvSpPr>
          <p:spPr>
            <a:xfrm>
              <a:off x="1747755" y="1918971"/>
              <a:ext cx="13641" cy="47761"/>
            </a:xfrm>
            <a:custGeom>
              <a:avLst/>
              <a:gdLst/>
              <a:ahLst/>
              <a:cxnLst/>
              <a:rect l="l" t="t" r="r" b="b"/>
              <a:pathLst>
                <a:path w="391" h="1369" extrusionOk="0">
                  <a:moveTo>
                    <a:pt x="390" y="1"/>
                  </a:moveTo>
                  <a:cubicBezTo>
                    <a:pt x="279" y="189"/>
                    <a:pt x="201" y="390"/>
                    <a:pt x="156" y="612"/>
                  </a:cubicBezTo>
                  <a:cubicBezTo>
                    <a:pt x="134" y="723"/>
                    <a:pt x="134" y="834"/>
                    <a:pt x="123" y="935"/>
                  </a:cubicBezTo>
                  <a:cubicBezTo>
                    <a:pt x="101" y="1035"/>
                    <a:pt x="67" y="1135"/>
                    <a:pt x="1" y="1202"/>
                  </a:cubicBezTo>
                  <a:lnTo>
                    <a:pt x="12" y="1368"/>
                  </a:lnTo>
                  <a:cubicBezTo>
                    <a:pt x="101" y="1269"/>
                    <a:pt x="190" y="1057"/>
                    <a:pt x="201" y="946"/>
                  </a:cubicBezTo>
                  <a:cubicBezTo>
                    <a:pt x="201" y="834"/>
                    <a:pt x="201" y="723"/>
                    <a:pt x="212" y="612"/>
                  </a:cubicBezTo>
                  <a:cubicBezTo>
                    <a:pt x="235" y="401"/>
                    <a:pt x="290" y="189"/>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6545;p11">
              <a:extLst>
                <a:ext uri="{FF2B5EF4-FFF2-40B4-BE49-F238E27FC236}">
                  <a16:creationId xmlns:a16="http://schemas.microsoft.com/office/drawing/2014/main" id="{172DB531-4F0E-A0FE-7077-E65E338DA662}"/>
                </a:ext>
              </a:extLst>
            </p:cNvPr>
            <p:cNvSpPr/>
            <p:nvPr/>
          </p:nvSpPr>
          <p:spPr>
            <a:xfrm>
              <a:off x="1750476" y="1938369"/>
              <a:ext cx="24875" cy="62937"/>
            </a:xfrm>
            <a:custGeom>
              <a:avLst/>
              <a:gdLst/>
              <a:ahLst/>
              <a:cxnLst/>
              <a:rect l="l" t="t" r="r" b="b"/>
              <a:pathLst>
                <a:path w="713" h="1804" extrusionOk="0">
                  <a:moveTo>
                    <a:pt x="713" y="1"/>
                  </a:moveTo>
                  <a:lnTo>
                    <a:pt x="446" y="957"/>
                  </a:lnTo>
                  <a:cubicBezTo>
                    <a:pt x="401" y="1113"/>
                    <a:pt x="357" y="1279"/>
                    <a:pt x="301" y="1424"/>
                  </a:cubicBezTo>
                  <a:cubicBezTo>
                    <a:pt x="279" y="1502"/>
                    <a:pt x="246" y="1580"/>
                    <a:pt x="201" y="1625"/>
                  </a:cubicBezTo>
                  <a:cubicBezTo>
                    <a:pt x="167" y="1658"/>
                    <a:pt x="145" y="1669"/>
                    <a:pt x="112" y="1691"/>
                  </a:cubicBezTo>
                  <a:cubicBezTo>
                    <a:pt x="90" y="1691"/>
                    <a:pt x="78" y="1691"/>
                    <a:pt x="56" y="1702"/>
                  </a:cubicBezTo>
                  <a:cubicBezTo>
                    <a:pt x="45" y="1714"/>
                    <a:pt x="34" y="1714"/>
                    <a:pt x="12" y="1724"/>
                  </a:cubicBezTo>
                  <a:cubicBezTo>
                    <a:pt x="1" y="1736"/>
                    <a:pt x="12" y="1736"/>
                    <a:pt x="12" y="1758"/>
                  </a:cubicBezTo>
                  <a:cubicBezTo>
                    <a:pt x="12" y="1758"/>
                    <a:pt x="67" y="1804"/>
                    <a:pt x="77" y="1804"/>
                  </a:cubicBezTo>
                  <a:cubicBezTo>
                    <a:pt x="78" y="1804"/>
                    <a:pt x="78" y="1804"/>
                    <a:pt x="78" y="1803"/>
                  </a:cubicBezTo>
                  <a:cubicBezTo>
                    <a:pt x="78" y="1803"/>
                    <a:pt x="134" y="1791"/>
                    <a:pt x="145" y="1780"/>
                  </a:cubicBezTo>
                  <a:cubicBezTo>
                    <a:pt x="190" y="1758"/>
                    <a:pt x="234" y="1724"/>
                    <a:pt x="268" y="1691"/>
                  </a:cubicBezTo>
                  <a:cubicBezTo>
                    <a:pt x="323" y="1625"/>
                    <a:pt x="357" y="1536"/>
                    <a:pt x="379" y="1457"/>
                  </a:cubicBezTo>
                  <a:cubicBezTo>
                    <a:pt x="424" y="1291"/>
                    <a:pt x="456" y="1124"/>
                    <a:pt x="490" y="968"/>
                  </a:cubicBezTo>
                  <a:lnTo>
                    <a:pt x="713"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6546;p11">
              <a:extLst>
                <a:ext uri="{FF2B5EF4-FFF2-40B4-BE49-F238E27FC236}">
                  <a16:creationId xmlns:a16="http://schemas.microsoft.com/office/drawing/2014/main" id="{4FDD17BC-977D-8115-073B-AACDDAA8B7E1}"/>
                </a:ext>
              </a:extLst>
            </p:cNvPr>
            <p:cNvSpPr/>
            <p:nvPr/>
          </p:nvSpPr>
          <p:spPr>
            <a:xfrm>
              <a:off x="1754732" y="1969803"/>
              <a:ext cx="28398" cy="52017"/>
            </a:xfrm>
            <a:custGeom>
              <a:avLst/>
              <a:gdLst/>
              <a:ahLst/>
              <a:cxnLst/>
              <a:rect l="l" t="t" r="r" b="b"/>
              <a:pathLst>
                <a:path w="814" h="1491" extrusionOk="0">
                  <a:moveTo>
                    <a:pt x="813" y="0"/>
                  </a:moveTo>
                  <a:lnTo>
                    <a:pt x="813" y="0"/>
                  </a:lnTo>
                  <a:cubicBezTo>
                    <a:pt x="769" y="289"/>
                    <a:pt x="668" y="556"/>
                    <a:pt x="535" y="813"/>
                  </a:cubicBezTo>
                  <a:cubicBezTo>
                    <a:pt x="468" y="935"/>
                    <a:pt x="401" y="1057"/>
                    <a:pt x="324" y="1179"/>
                  </a:cubicBezTo>
                  <a:cubicBezTo>
                    <a:pt x="245" y="1290"/>
                    <a:pt x="124" y="1357"/>
                    <a:pt x="1" y="1424"/>
                  </a:cubicBezTo>
                  <a:lnTo>
                    <a:pt x="35" y="1491"/>
                  </a:lnTo>
                  <a:cubicBezTo>
                    <a:pt x="101" y="1458"/>
                    <a:pt x="168" y="1413"/>
                    <a:pt x="223" y="1369"/>
                  </a:cubicBezTo>
                  <a:cubicBezTo>
                    <a:pt x="279" y="1324"/>
                    <a:pt x="334" y="1268"/>
                    <a:pt x="368" y="1201"/>
                  </a:cubicBezTo>
                  <a:cubicBezTo>
                    <a:pt x="446" y="1080"/>
                    <a:pt x="512" y="957"/>
                    <a:pt x="568" y="823"/>
                  </a:cubicBezTo>
                  <a:cubicBezTo>
                    <a:pt x="690" y="568"/>
                    <a:pt x="779" y="289"/>
                    <a:pt x="8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6547;p11">
              <a:extLst>
                <a:ext uri="{FF2B5EF4-FFF2-40B4-BE49-F238E27FC236}">
                  <a16:creationId xmlns:a16="http://schemas.microsoft.com/office/drawing/2014/main" id="{C72D7249-6E9A-0F79-1298-6541DE12611E}"/>
                </a:ext>
              </a:extLst>
            </p:cNvPr>
            <p:cNvSpPr/>
            <p:nvPr/>
          </p:nvSpPr>
          <p:spPr>
            <a:xfrm>
              <a:off x="1812961" y="2231291"/>
              <a:ext cx="97790" cy="103511"/>
            </a:xfrm>
            <a:custGeom>
              <a:avLst/>
              <a:gdLst/>
              <a:ahLst/>
              <a:cxnLst/>
              <a:rect l="l" t="t" r="r" b="b"/>
              <a:pathLst>
                <a:path w="2803" h="2967" extrusionOk="0">
                  <a:moveTo>
                    <a:pt x="1949" y="0"/>
                  </a:moveTo>
                  <a:cubicBezTo>
                    <a:pt x="1718" y="0"/>
                    <a:pt x="922" y="497"/>
                    <a:pt x="523" y="1014"/>
                  </a:cubicBezTo>
                  <a:cubicBezTo>
                    <a:pt x="101" y="1559"/>
                    <a:pt x="12" y="1993"/>
                    <a:pt x="12" y="2115"/>
                  </a:cubicBezTo>
                  <a:cubicBezTo>
                    <a:pt x="0" y="2226"/>
                    <a:pt x="34" y="2315"/>
                    <a:pt x="34" y="2315"/>
                  </a:cubicBezTo>
                  <a:cubicBezTo>
                    <a:pt x="34" y="2315"/>
                    <a:pt x="111" y="2537"/>
                    <a:pt x="578" y="2804"/>
                  </a:cubicBezTo>
                  <a:cubicBezTo>
                    <a:pt x="767" y="2909"/>
                    <a:pt x="992" y="2966"/>
                    <a:pt x="1224" y="2966"/>
                  </a:cubicBezTo>
                  <a:cubicBezTo>
                    <a:pt x="1582" y="2966"/>
                    <a:pt x="1954" y="2830"/>
                    <a:pt x="2225" y="2527"/>
                  </a:cubicBezTo>
                  <a:cubicBezTo>
                    <a:pt x="2659" y="2037"/>
                    <a:pt x="2803" y="1370"/>
                    <a:pt x="2603" y="780"/>
                  </a:cubicBezTo>
                  <a:cubicBezTo>
                    <a:pt x="2414" y="191"/>
                    <a:pt x="2169" y="35"/>
                    <a:pt x="1969" y="2"/>
                  </a:cubicBezTo>
                  <a:cubicBezTo>
                    <a:pt x="1963" y="1"/>
                    <a:pt x="1956" y="0"/>
                    <a:pt x="194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6548;p11">
              <a:extLst>
                <a:ext uri="{FF2B5EF4-FFF2-40B4-BE49-F238E27FC236}">
                  <a16:creationId xmlns:a16="http://schemas.microsoft.com/office/drawing/2014/main" id="{B6144AEB-BC5B-BCAC-78F1-EFC206934862}"/>
                </a:ext>
              </a:extLst>
            </p:cNvPr>
            <p:cNvSpPr/>
            <p:nvPr/>
          </p:nvSpPr>
          <p:spPr>
            <a:xfrm>
              <a:off x="1824998" y="2231291"/>
              <a:ext cx="76857" cy="45214"/>
            </a:xfrm>
            <a:custGeom>
              <a:avLst/>
              <a:gdLst/>
              <a:ahLst/>
              <a:cxnLst/>
              <a:rect l="l" t="t" r="r" b="b"/>
              <a:pathLst>
                <a:path w="2203" h="1296" extrusionOk="0">
                  <a:moveTo>
                    <a:pt x="1604" y="0"/>
                  </a:moveTo>
                  <a:cubicBezTo>
                    <a:pt x="1373" y="0"/>
                    <a:pt x="577" y="497"/>
                    <a:pt x="178" y="1014"/>
                  </a:cubicBezTo>
                  <a:cubicBezTo>
                    <a:pt x="100" y="1103"/>
                    <a:pt x="45" y="1192"/>
                    <a:pt x="0" y="1270"/>
                  </a:cubicBezTo>
                  <a:cubicBezTo>
                    <a:pt x="123" y="1287"/>
                    <a:pt x="247" y="1296"/>
                    <a:pt x="371" y="1296"/>
                  </a:cubicBezTo>
                  <a:cubicBezTo>
                    <a:pt x="798" y="1296"/>
                    <a:pt x="1228" y="1195"/>
                    <a:pt x="1624" y="1014"/>
                  </a:cubicBezTo>
                  <a:cubicBezTo>
                    <a:pt x="1835" y="903"/>
                    <a:pt x="2025" y="780"/>
                    <a:pt x="2203" y="624"/>
                  </a:cubicBezTo>
                  <a:cubicBezTo>
                    <a:pt x="2025" y="157"/>
                    <a:pt x="1813" y="24"/>
                    <a:pt x="1624" y="2"/>
                  </a:cubicBezTo>
                  <a:cubicBezTo>
                    <a:pt x="1618" y="1"/>
                    <a:pt x="1611" y="0"/>
                    <a:pt x="160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6549;p11">
              <a:extLst>
                <a:ext uri="{FF2B5EF4-FFF2-40B4-BE49-F238E27FC236}">
                  <a16:creationId xmlns:a16="http://schemas.microsoft.com/office/drawing/2014/main" id="{5BBA8DC5-8A1B-1115-6C64-EB67A3B6E39D}"/>
                </a:ext>
              </a:extLst>
            </p:cNvPr>
            <p:cNvSpPr/>
            <p:nvPr/>
          </p:nvSpPr>
          <p:spPr>
            <a:xfrm>
              <a:off x="1814496" y="2309720"/>
              <a:ext cx="50098" cy="15560"/>
            </a:xfrm>
            <a:custGeom>
              <a:avLst/>
              <a:gdLst/>
              <a:ahLst/>
              <a:cxnLst/>
              <a:rect l="l" t="t" r="r" b="b"/>
              <a:pathLst>
                <a:path w="1436" h="446" extrusionOk="0">
                  <a:moveTo>
                    <a:pt x="79" y="0"/>
                  </a:moveTo>
                  <a:lnTo>
                    <a:pt x="1" y="67"/>
                  </a:lnTo>
                  <a:cubicBezTo>
                    <a:pt x="112" y="89"/>
                    <a:pt x="290" y="123"/>
                    <a:pt x="401" y="168"/>
                  </a:cubicBezTo>
                  <a:cubicBezTo>
                    <a:pt x="512" y="212"/>
                    <a:pt x="623" y="267"/>
                    <a:pt x="735" y="312"/>
                  </a:cubicBezTo>
                  <a:cubicBezTo>
                    <a:pt x="846" y="368"/>
                    <a:pt x="957" y="412"/>
                    <a:pt x="1080" y="435"/>
                  </a:cubicBezTo>
                  <a:cubicBezTo>
                    <a:pt x="1117" y="442"/>
                    <a:pt x="1156" y="446"/>
                    <a:pt x="1196" y="446"/>
                  </a:cubicBezTo>
                  <a:cubicBezTo>
                    <a:pt x="1277" y="446"/>
                    <a:pt x="1361" y="431"/>
                    <a:pt x="1436" y="401"/>
                  </a:cubicBezTo>
                  <a:lnTo>
                    <a:pt x="1436" y="401"/>
                  </a:lnTo>
                  <a:cubicBezTo>
                    <a:pt x="1376" y="425"/>
                    <a:pt x="1310" y="436"/>
                    <a:pt x="1244" y="436"/>
                  </a:cubicBezTo>
                  <a:cubicBezTo>
                    <a:pt x="1188" y="436"/>
                    <a:pt x="1131" y="427"/>
                    <a:pt x="1080" y="412"/>
                  </a:cubicBezTo>
                  <a:cubicBezTo>
                    <a:pt x="957" y="390"/>
                    <a:pt x="857" y="334"/>
                    <a:pt x="746" y="279"/>
                  </a:cubicBezTo>
                  <a:cubicBezTo>
                    <a:pt x="646" y="223"/>
                    <a:pt x="534" y="168"/>
                    <a:pt x="423" y="112"/>
                  </a:cubicBezTo>
                  <a:cubicBezTo>
                    <a:pt x="312" y="67"/>
                    <a:pt x="190" y="23"/>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6550;p11">
              <a:extLst>
                <a:ext uri="{FF2B5EF4-FFF2-40B4-BE49-F238E27FC236}">
                  <a16:creationId xmlns:a16="http://schemas.microsoft.com/office/drawing/2014/main" id="{5167321D-BEAC-DB26-F4F5-27607BEFC518}"/>
                </a:ext>
              </a:extLst>
            </p:cNvPr>
            <p:cNvSpPr/>
            <p:nvPr/>
          </p:nvSpPr>
          <p:spPr>
            <a:xfrm>
              <a:off x="1826149" y="2298172"/>
              <a:ext cx="56692" cy="10920"/>
            </a:xfrm>
            <a:custGeom>
              <a:avLst/>
              <a:gdLst/>
              <a:ahLst/>
              <a:cxnLst/>
              <a:rect l="l" t="t" r="r" b="b"/>
              <a:pathLst>
                <a:path w="1625" h="313" extrusionOk="0">
                  <a:moveTo>
                    <a:pt x="222" y="0"/>
                  </a:moveTo>
                  <a:cubicBezTo>
                    <a:pt x="187" y="0"/>
                    <a:pt x="150" y="3"/>
                    <a:pt x="111" y="9"/>
                  </a:cubicBezTo>
                  <a:lnTo>
                    <a:pt x="0" y="120"/>
                  </a:lnTo>
                  <a:cubicBezTo>
                    <a:pt x="62" y="109"/>
                    <a:pt x="148" y="104"/>
                    <a:pt x="236" y="104"/>
                  </a:cubicBezTo>
                  <a:cubicBezTo>
                    <a:pt x="323" y="104"/>
                    <a:pt x="412" y="109"/>
                    <a:pt x="479" y="120"/>
                  </a:cubicBezTo>
                  <a:cubicBezTo>
                    <a:pt x="601" y="153"/>
                    <a:pt x="724" y="187"/>
                    <a:pt x="846" y="232"/>
                  </a:cubicBezTo>
                  <a:cubicBezTo>
                    <a:pt x="979" y="265"/>
                    <a:pt x="1102" y="298"/>
                    <a:pt x="1235" y="309"/>
                  </a:cubicBezTo>
                  <a:cubicBezTo>
                    <a:pt x="1258" y="311"/>
                    <a:pt x="1281" y="312"/>
                    <a:pt x="1304" y="312"/>
                  </a:cubicBezTo>
                  <a:cubicBezTo>
                    <a:pt x="1414" y="312"/>
                    <a:pt x="1523" y="289"/>
                    <a:pt x="1624" y="242"/>
                  </a:cubicBezTo>
                  <a:lnTo>
                    <a:pt x="1624" y="242"/>
                  </a:lnTo>
                  <a:cubicBezTo>
                    <a:pt x="1549" y="277"/>
                    <a:pt x="1470" y="290"/>
                    <a:pt x="1389" y="290"/>
                  </a:cubicBezTo>
                  <a:cubicBezTo>
                    <a:pt x="1338" y="290"/>
                    <a:pt x="1287" y="285"/>
                    <a:pt x="1235" y="276"/>
                  </a:cubicBezTo>
                  <a:cubicBezTo>
                    <a:pt x="1112" y="265"/>
                    <a:pt x="991" y="220"/>
                    <a:pt x="868" y="176"/>
                  </a:cubicBezTo>
                  <a:cubicBezTo>
                    <a:pt x="746" y="131"/>
                    <a:pt x="623" y="87"/>
                    <a:pt x="490" y="54"/>
                  </a:cubicBezTo>
                  <a:cubicBezTo>
                    <a:pt x="400" y="21"/>
                    <a:pt x="317" y="0"/>
                    <a:pt x="2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6551;p11">
              <a:extLst>
                <a:ext uri="{FF2B5EF4-FFF2-40B4-BE49-F238E27FC236}">
                  <a16:creationId xmlns:a16="http://schemas.microsoft.com/office/drawing/2014/main" id="{6F6211D0-56C4-EC49-0950-5DC2090C2306}"/>
                </a:ext>
              </a:extLst>
            </p:cNvPr>
            <p:cNvSpPr/>
            <p:nvPr/>
          </p:nvSpPr>
          <p:spPr>
            <a:xfrm>
              <a:off x="1849419" y="2279437"/>
              <a:ext cx="47377" cy="7012"/>
            </a:xfrm>
            <a:custGeom>
              <a:avLst/>
              <a:gdLst/>
              <a:ahLst/>
              <a:cxnLst/>
              <a:rect l="l" t="t" r="r" b="b"/>
              <a:pathLst>
                <a:path w="1358" h="201" extrusionOk="0">
                  <a:moveTo>
                    <a:pt x="1358" y="1"/>
                  </a:moveTo>
                  <a:lnTo>
                    <a:pt x="1358" y="1"/>
                  </a:lnTo>
                  <a:cubicBezTo>
                    <a:pt x="1195" y="116"/>
                    <a:pt x="1008" y="148"/>
                    <a:pt x="817" y="148"/>
                  </a:cubicBezTo>
                  <a:cubicBezTo>
                    <a:pt x="786" y="148"/>
                    <a:pt x="755" y="147"/>
                    <a:pt x="724" y="146"/>
                  </a:cubicBezTo>
                  <a:cubicBezTo>
                    <a:pt x="512" y="134"/>
                    <a:pt x="357" y="90"/>
                    <a:pt x="123" y="57"/>
                  </a:cubicBezTo>
                  <a:lnTo>
                    <a:pt x="1" y="156"/>
                  </a:lnTo>
                  <a:cubicBezTo>
                    <a:pt x="212" y="168"/>
                    <a:pt x="502" y="201"/>
                    <a:pt x="724" y="201"/>
                  </a:cubicBezTo>
                  <a:cubicBezTo>
                    <a:pt x="946" y="190"/>
                    <a:pt x="1180" y="146"/>
                    <a:pt x="13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6552;p11">
              <a:extLst>
                <a:ext uri="{FF2B5EF4-FFF2-40B4-BE49-F238E27FC236}">
                  <a16:creationId xmlns:a16="http://schemas.microsoft.com/office/drawing/2014/main" id="{C20258B6-2830-370C-ECFD-45884FA6756E}"/>
                </a:ext>
              </a:extLst>
            </p:cNvPr>
            <p:cNvSpPr/>
            <p:nvPr/>
          </p:nvSpPr>
          <p:spPr>
            <a:xfrm>
              <a:off x="1818787" y="2271308"/>
              <a:ext cx="19014" cy="35725"/>
            </a:xfrm>
            <a:custGeom>
              <a:avLst/>
              <a:gdLst/>
              <a:ahLst/>
              <a:cxnLst/>
              <a:rect l="l" t="t" r="r" b="b"/>
              <a:pathLst>
                <a:path w="545" h="1024" extrusionOk="0">
                  <a:moveTo>
                    <a:pt x="545" y="1"/>
                  </a:moveTo>
                  <a:cubicBezTo>
                    <a:pt x="278" y="278"/>
                    <a:pt x="89" y="634"/>
                    <a:pt x="0" y="1012"/>
                  </a:cubicBezTo>
                  <a:lnTo>
                    <a:pt x="78" y="1024"/>
                  </a:lnTo>
                  <a:cubicBezTo>
                    <a:pt x="134" y="656"/>
                    <a:pt x="300" y="301"/>
                    <a:pt x="5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6553;p11">
              <a:extLst>
                <a:ext uri="{FF2B5EF4-FFF2-40B4-BE49-F238E27FC236}">
                  <a16:creationId xmlns:a16="http://schemas.microsoft.com/office/drawing/2014/main" id="{D8A1F383-3DCD-31F5-CEB6-A298B064D4B5}"/>
                </a:ext>
              </a:extLst>
            </p:cNvPr>
            <p:cNvSpPr/>
            <p:nvPr/>
          </p:nvSpPr>
          <p:spPr>
            <a:xfrm>
              <a:off x="1837418" y="2243746"/>
              <a:ext cx="26410" cy="47761"/>
            </a:xfrm>
            <a:custGeom>
              <a:avLst/>
              <a:gdLst/>
              <a:ahLst/>
              <a:cxnLst/>
              <a:rect l="l" t="t" r="r" b="b"/>
              <a:pathLst>
                <a:path w="757" h="1369" extrusionOk="0">
                  <a:moveTo>
                    <a:pt x="757" y="1"/>
                  </a:moveTo>
                  <a:lnTo>
                    <a:pt x="757" y="1"/>
                  </a:lnTo>
                  <a:cubicBezTo>
                    <a:pt x="434" y="413"/>
                    <a:pt x="178" y="868"/>
                    <a:pt x="0" y="1369"/>
                  </a:cubicBezTo>
                  <a:lnTo>
                    <a:pt x="122" y="1335"/>
                  </a:lnTo>
                  <a:cubicBezTo>
                    <a:pt x="256" y="846"/>
                    <a:pt x="456" y="435"/>
                    <a:pt x="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6554;p11">
              <a:extLst>
                <a:ext uri="{FF2B5EF4-FFF2-40B4-BE49-F238E27FC236}">
                  <a16:creationId xmlns:a16="http://schemas.microsoft.com/office/drawing/2014/main" id="{0149AEEB-53DB-74C9-1C38-94D2D6923AC0}"/>
                </a:ext>
              </a:extLst>
            </p:cNvPr>
            <p:cNvSpPr/>
            <p:nvPr/>
          </p:nvSpPr>
          <p:spPr>
            <a:xfrm>
              <a:off x="1855630" y="2247619"/>
              <a:ext cx="30317" cy="33806"/>
            </a:xfrm>
            <a:custGeom>
              <a:avLst/>
              <a:gdLst/>
              <a:ahLst/>
              <a:cxnLst/>
              <a:rect l="l" t="t" r="r" b="b"/>
              <a:pathLst>
                <a:path w="869" h="969" extrusionOk="0">
                  <a:moveTo>
                    <a:pt x="868" y="1"/>
                  </a:moveTo>
                  <a:cubicBezTo>
                    <a:pt x="512" y="235"/>
                    <a:pt x="212" y="568"/>
                    <a:pt x="1" y="957"/>
                  </a:cubicBezTo>
                  <a:lnTo>
                    <a:pt x="34" y="969"/>
                  </a:lnTo>
                  <a:cubicBezTo>
                    <a:pt x="212" y="579"/>
                    <a:pt x="524" y="257"/>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6555;p11">
              <a:extLst>
                <a:ext uri="{FF2B5EF4-FFF2-40B4-BE49-F238E27FC236}">
                  <a16:creationId xmlns:a16="http://schemas.microsoft.com/office/drawing/2014/main" id="{3B6EA3BE-1FE6-4DAE-9EFE-38BF47BB18FE}"/>
                </a:ext>
              </a:extLst>
            </p:cNvPr>
            <p:cNvSpPr/>
            <p:nvPr/>
          </p:nvSpPr>
          <p:spPr>
            <a:xfrm>
              <a:off x="1664720" y="2278809"/>
              <a:ext cx="86940" cy="98348"/>
            </a:xfrm>
            <a:custGeom>
              <a:avLst/>
              <a:gdLst/>
              <a:ahLst/>
              <a:cxnLst/>
              <a:rect l="l" t="t" r="r" b="b"/>
              <a:pathLst>
                <a:path w="2492" h="2819" extrusionOk="0">
                  <a:moveTo>
                    <a:pt x="885" y="1"/>
                  </a:moveTo>
                  <a:cubicBezTo>
                    <a:pt x="784" y="1"/>
                    <a:pt x="685" y="27"/>
                    <a:pt x="590" y="86"/>
                  </a:cubicBezTo>
                  <a:cubicBezTo>
                    <a:pt x="0" y="441"/>
                    <a:pt x="34" y="1321"/>
                    <a:pt x="190" y="1620"/>
                  </a:cubicBezTo>
                  <a:cubicBezTo>
                    <a:pt x="346" y="1910"/>
                    <a:pt x="746" y="2443"/>
                    <a:pt x="1513" y="2700"/>
                  </a:cubicBezTo>
                  <a:cubicBezTo>
                    <a:pt x="1773" y="2789"/>
                    <a:pt x="1953" y="2818"/>
                    <a:pt x="2078" y="2818"/>
                  </a:cubicBezTo>
                  <a:cubicBezTo>
                    <a:pt x="2329" y="2818"/>
                    <a:pt x="2358" y="2700"/>
                    <a:pt x="2358" y="2700"/>
                  </a:cubicBezTo>
                  <a:lnTo>
                    <a:pt x="2303" y="2611"/>
                  </a:lnTo>
                  <a:cubicBezTo>
                    <a:pt x="2303" y="2611"/>
                    <a:pt x="2492" y="2399"/>
                    <a:pt x="2492" y="2077"/>
                  </a:cubicBezTo>
                  <a:cubicBezTo>
                    <a:pt x="2492" y="1776"/>
                    <a:pt x="2414" y="1587"/>
                    <a:pt x="2180" y="1109"/>
                  </a:cubicBezTo>
                  <a:cubicBezTo>
                    <a:pt x="1985" y="708"/>
                    <a:pt x="1412" y="1"/>
                    <a:pt x="88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6556;p11">
              <a:extLst>
                <a:ext uri="{FF2B5EF4-FFF2-40B4-BE49-F238E27FC236}">
                  <a16:creationId xmlns:a16="http://schemas.microsoft.com/office/drawing/2014/main" id="{ACC69251-5249-18F6-FC6D-42F71F492312}"/>
                </a:ext>
              </a:extLst>
            </p:cNvPr>
            <p:cNvSpPr/>
            <p:nvPr/>
          </p:nvSpPr>
          <p:spPr>
            <a:xfrm>
              <a:off x="1664720" y="2280240"/>
              <a:ext cx="45458" cy="89661"/>
            </a:xfrm>
            <a:custGeom>
              <a:avLst/>
              <a:gdLst/>
              <a:ahLst/>
              <a:cxnLst/>
              <a:rect l="l" t="t" r="r" b="b"/>
              <a:pathLst>
                <a:path w="1303" h="2570" extrusionOk="0">
                  <a:moveTo>
                    <a:pt x="657" y="0"/>
                  </a:moveTo>
                  <a:cubicBezTo>
                    <a:pt x="635" y="12"/>
                    <a:pt x="613" y="22"/>
                    <a:pt x="590" y="45"/>
                  </a:cubicBezTo>
                  <a:cubicBezTo>
                    <a:pt x="0" y="400"/>
                    <a:pt x="34" y="1280"/>
                    <a:pt x="190" y="1579"/>
                  </a:cubicBezTo>
                  <a:cubicBezTo>
                    <a:pt x="334" y="1836"/>
                    <a:pt x="657" y="2291"/>
                    <a:pt x="1280" y="2570"/>
                  </a:cubicBezTo>
                  <a:cubicBezTo>
                    <a:pt x="1302" y="2402"/>
                    <a:pt x="1291" y="2224"/>
                    <a:pt x="1280" y="2069"/>
                  </a:cubicBezTo>
                  <a:cubicBezTo>
                    <a:pt x="1258" y="1668"/>
                    <a:pt x="1157" y="1268"/>
                    <a:pt x="1024" y="890"/>
                  </a:cubicBezTo>
                  <a:cubicBezTo>
                    <a:pt x="957" y="701"/>
                    <a:pt x="868" y="512"/>
                    <a:pt x="779" y="323"/>
                  </a:cubicBezTo>
                  <a:cubicBezTo>
                    <a:pt x="735" y="222"/>
                    <a:pt x="690" y="111"/>
                    <a:pt x="6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6557;p11">
              <a:extLst>
                <a:ext uri="{FF2B5EF4-FFF2-40B4-BE49-F238E27FC236}">
                  <a16:creationId xmlns:a16="http://schemas.microsoft.com/office/drawing/2014/main" id="{859AB364-A638-E021-6CFA-F7FAC5551BB1}"/>
                </a:ext>
              </a:extLst>
            </p:cNvPr>
            <p:cNvSpPr/>
            <p:nvPr/>
          </p:nvSpPr>
          <p:spPr>
            <a:xfrm>
              <a:off x="1693433" y="2284112"/>
              <a:ext cx="14792" cy="34574"/>
            </a:xfrm>
            <a:custGeom>
              <a:avLst/>
              <a:gdLst/>
              <a:ahLst/>
              <a:cxnLst/>
              <a:rect l="l" t="t" r="r" b="b"/>
              <a:pathLst>
                <a:path w="424" h="991" extrusionOk="0">
                  <a:moveTo>
                    <a:pt x="0" y="0"/>
                  </a:moveTo>
                  <a:lnTo>
                    <a:pt x="0" y="0"/>
                  </a:lnTo>
                  <a:cubicBezTo>
                    <a:pt x="156" y="301"/>
                    <a:pt x="267" y="612"/>
                    <a:pt x="334" y="946"/>
                  </a:cubicBezTo>
                  <a:lnTo>
                    <a:pt x="423" y="991"/>
                  </a:lnTo>
                  <a:cubicBezTo>
                    <a:pt x="334" y="668"/>
                    <a:pt x="178" y="2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6558;p11">
              <a:extLst>
                <a:ext uri="{FF2B5EF4-FFF2-40B4-BE49-F238E27FC236}">
                  <a16:creationId xmlns:a16="http://schemas.microsoft.com/office/drawing/2014/main" id="{310D9A78-FA70-7A55-0960-111FC6188079}"/>
                </a:ext>
              </a:extLst>
            </p:cNvPr>
            <p:cNvSpPr/>
            <p:nvPr/>
          </p:nvSpPr>
          <p:spPr>
            <a:xfrm>
              <a:off x="1686839" y="2320989"/>
              <a:ext cx="29131" cy="7780"/>
            </a:xfrm>
            <a:custGeom>
              <a:avLst/>
              <a:gdLst/>
              <a:ahLst/>
              <a:cxnLst/>
              <a:rect l="l" t="t" r="r" b="b"/>
              <a:pathLst>
                <a:path w="835" h="223" extrusionOk="0">
                  <a:moveTo>
                    <a:pt x="446" y="0"/>
                  </a:moveTo>
                  <a:cubicBezTo>
                    <a:pt x="301" y="0"/>
                    <a:pt x="157" y="11"/>
                    <a:pt x="1" y="23"/>
                  </a:cubicBezTo>
                  <a:cubicBezTo>
                    <a:pt x="157" y="23"/>
                    <a:pt x="301" y="23"/>
                    <a:pt x="446" y="45"/>
                  </a:cubicBezTo>
                  <a:cubicBezTo>
                    <a:pt x="512" y="55"/>
                    <a:pt x="590" y="67"/>
                    <a:pt x="657" y="100"/>
                  </a:cubicBezTo>
                  <a:cubicBezTo>
                    <a:pt x="713" y="122"/>
                    <a:pt x="768" y="167"/>
                    <a:pt x="824" y="223"/>
                  </a:cubicBezTo>
                  <a:lnTo>
                    <a:pt x="835" y="144"/>
                  </a:lnTo>
                  <a:cubicBezTo>
                    <a:pt x="779" y="100"/>
                    <a:pt x="746" y="78"/>
                    <a:pt x="668" y="45"/>
                  </a:cubicBezTo>
                  <a:cubicBezTo>
                    <a:pt x="601" y="23"/>
                    <a:pt x="523" y="11"/>
                    <a:pt x="4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6559;p11">
              <a:extLst>
                <a:ext uri="{FF2B5EF4-FFF2-40B4-BE49-F238E27FC236}">
                  <a16:creationId xmlns:a16="http://schemas.microsoft.com/office/drawing/2014/main" id="{51417D98-CD67-77F7-0AE3-F265DA608A15}"/>
                </a:ext>
              </a:extLst>
            </p:cNvPr>
            <p:cNvSpPr/>
            <p:nvPr/>
          </p:nvSpPr>
          <p:spPr>
            <a:xfrm>
              <a:off x="1715169" y="2300021"/>
              <a:ext cx="12839" cy="41167"/>
            </a:xfrm>
            <a:custGeom>
              <a:avLst/>
              <a:gdLst/>
              <a:ahLst/>
              <a:cxnLst/>
              <a:rect l="l" t="t" r="r" b="b"/>
              <a:pathLst>
                <a:path w="368" h="1180" extrusionOk="0">
                  <a:moveTo>
                    <a:pt x="0" y="1"/>
                  </a:moveTo>
                  <a:cubicBezTo>
                    <a:pt x="156" y="345"/>
                    <a:pt x="234" y="723"/>
                    <a:pt x="223" y="1091"/>
                  </a:cubicBezTo>
                  <a:lnTo>
                    <a:pt x="368" y="1180"/>
                  </a:lnTo>
                  <a:cubicBezTo>
                    <a:pt x="334" y="801"/>
                    <a:pt x="190"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6560;p11">
              <a:extLst>
                <a:ext uri="{FF2B5EF4-FFF2-40B4-BE49-F238E27FC236}">
                  <a16:creationId xmlns:a16="http://schemas.microsoft.com/office/drawing/2014/main" id="{1B7E0572-2DB7-5256-2CD5-315A40221701}"/>
                </a:ext>
              </a:extLst>
            </p:cNvPr>
            <p:cNvSpPr/>
            <p:nvPr/>
          </p:nvSpPr>
          <p:spPr>
            <a:xfrm>
              <a:off x="1701981" y="2353121"/>
              <a:ext cx="36911" cy="7082"/>
            </a:xfrm>
            <a:custGeom>
              <a:avLst/>
              <a:gdLst/>
              <a:ahLst/>
              <a:cxnLst/>
              <a:rect l="l" t="t" r="r" b="b"/>
              <a:pathLst>
                <a:path w="1058" h="203" extrusionOk="0">
                  <a:moveTo>
                    <a:pt x="578" y="1"/>
                  </a:moveTo>
                  <a:cubicBezTo>
                    <a:pt x="563" y="1"/>
                    <a:pt x="549" y="1"/>
                    <a:pt x="534" y="2"/>
                  </a:cubicBezTo>
                  <a:cubicBezTo>
                    <a:pt x="392" y="2"/>
                    <a:pt x="249" y="30"/>
                    <a:pt x="107" y="30"/>
                  </a:cubicBezTo>
                  <a:cubicBezTo>
                    <a:pt x="71" y="30"/>
                    <a:pt x="36" y="29"/>
                    <a:pt x="0" y="24"/>
                  </a:cubicBezTo>
                  <a:lnTo>
                    <a:pt x="0" y="24"/>
                  </a:lnTo>
                  <a:cubicBezTo>
                    <a:pt x="57" y="36"/>
                    <a:pt x="111" y="38"/>
                    <a:pt x="165" y="38"/>
                  </a:cubicBezTo>
                  <a:cubicBezTo>
                    <a:pt x="217" y="38"/>
                    <a:pt x="269" y="36"/>
                    <a:pt x="323" y="36"/>
                  </a:cubicBezTo>
                  <a:lnTo>
                    <a:pt x="534" y="36"/>
                  </a:lnTo>
                  <a:cubicBezTo>
                    <a:pt x="701" y="46"/>
                    <a:pt x="868" y="103"/>
                    <a:pt x="1013" y="202"/>
                  </a:cubicBezTo>
                  <a:lnTo>
                    <a:pt x="1057" y="135"/>
                  </a:lnTo>
                  <a:cubicBezTo>
                    <a:pt x="904" y="54"/>
                    <a:pt x="741" y="1"/>
                    <a:pt x="5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6561;p11">
              <a:extLst>
                <a:ext uri="{FF2B5EF4-FFF2-40B4-BE49-F238E27FC236}">
                  <a16:creationId xmlns:a16="http://schemas.microsoft.com/office/drawing/2014/main" id="{D0C7845A-9FC8-10C2-23E0-E7F483C30C5A}"/>
                </a:ext>
              </a:extLst>
            </p:cNvPr>
            <p:cNvSpPr/>
            <p:nvPr/>
          </p:nvSpPr>
          <p:spPr>
            <a:xfrm>
              <a:off x="1729892" y="2313593"/>
              <a:ext cx="8582" cy="41935"/>
            </a:xfrm>
            <a:custGeom>
              <a:avLst/>
              <a:gdLst/>
              <a:ahLst/>
              <a:cxnLst/>
              <a:rect l="l" t="t" r="r" b="b"/>
              <a:pathLst>
                <a:path w="246" h="1202" extrusionOk="0">
                  <a:moveTo>
                    <a:pt x="1" y="1"/>
                  </a:moveTo>
                  <a:lnTo>
                    <a:pt x="1" y="1"/>
                  </a:lnTo>
                  <a:cubicBezTo>
                    <a:pt x="68" y="79"/>
                    <a:pt x="112" y="168"/>
                    <a:pt x="134" y="257"/>
                  </a:cubicBezTo>
                  <a:cubicBezTo>
                    <a:pt x="157" y="356"/>
                    <a:pt x="168" y="457"/>
                    <a:pt x="168" y="557"/>
                  </a:cubicBezTo>
                  <a:cubicBezTo>
                    <a:pt x="179" y="746"/>
                    <a:pt x="201" y="946"/>
                    <a:pt x="157" y="1135"/>
                  </a:cubicBezTo>
                  <a:lnTo>
                    <a:pt x="213" y="1202"/>
                  </a:lnTo>
                  <a:cubicBezTo>
                    <a:pt x="246" y="991"/>
                    <a:pt x="235" y="746"/>
                    <a:pt x="213" y="546"/>
                  </a:cubicBezTo>
                  <a:cubicBezTo>
                    <a:pt x="201" y="445"/>
                    <a:pt x="179" y="346"/>
                    <a:pt x="146" y="257"/>
                  </a:cubicBezTo>
                  <a:cubicBezTo>
                    <a:pt x="124" y="156"/>
                    <a:pt x="68"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6562;p11">
              <a:extLst>
                <a:ext uri="{FF2B5EF4-FFF2-40B4-BE49-F238E27FC236}">
                  <a16:creationId xmlns:a16="http://schemas.microsoft.com/office/drawing/2014/main" id="{DA71F93C-6A9B-0B35-703B-3F773C2F9CE0}"/>
                </a:ext>
              </a:extLst>
            </p:cNvPr>
            <p:cNvSpPr/>
            <p:nvPr/>
          </p:nvSpPr>
          <p:spPr>
            <a:xfrm>
              <a:off x="1953038" y="2095506"/>
              <a:ext cx="112582" cy="100127"/>
            </a:xfrm>
            <a:custGeom>
              <a:avLst/>
              <a:gdLst/>
              <a:ahLst/>
              <a:cxnLst/>
              <a:rect l="l" t="t" r="r" b="b"/>
              <a:pathLst>
                <a:path w="3227" h="2870" extrusionOk="0">
                  <a:moveTo>
                    <a:pt x="2109" y="0"/>
                  </a:moveTo>
                  <a:cubicBezTo>
                    <a:pt x="1512" y="0"/>
                    <a:pt x="879" y="192"/>
                    <a:pt x="478" y="680"/>
                  </a:cubicBezTo>
                  <a:cubicBezTo>
                    <a:pt x="56" y="1169"/>
                    <a:pt x="1" y="1402"/>
                    <a:pt x="1" y="1402"/>
                  </a:cubicBezTo>
                  <a:lnTo>
                    <a:pt x="134" y="1402"/>
                  </a:lnTo>
                  <a:cubicBezTo>
                    <a:pt x="134" y="1402"/>
                    <a:pt x="78" y="2170"/>
                    <a:pt x="535" y="2581"/>
                  </a:cubicBezTo>
                  <a:cubicBezTo>
                    <a:pt x="752" y="2777"/>
                    <a:pt x="1007" y="2869"/>
                    <a:pt x="1282" y="2869"/>
                  </a:cubicBezTo>
                  <a:cubicBezTo>
                    <a:pt x="1570" y="2869"/>
                    <a:pt x="1879" y="2769"/>
                    <a:pt x="2191" y="2581"/>
                  </a:cubicBezTo>
                  <a:cubicBezTo>
                    <a:pt x="2814" y="2215"/>
                    <a:pt x="3159" y="1513"/>
                    <a:pt x="3192" y="1036"/>
                  </a:cubicBezTo>
                  <a:cubicBezTo>
                    <a:pt x="3226" y="569"/>
                    <a:pt x="2770" y="1"/>
                    <a:pt x="2158" y="1"/>
                  </a:cubicBezTo>
                  <a:cubicBezTo>
                    <a:pt x="2142" y="1"/>
                    <a:pt x="2126" y="0"/>
                    <a:pt x="210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6563;p11">
              <a:extLst>
                <a:ext uri="{FF2B5EF4-FFF2-40B4-BE49-F238E27FC236}">
                  <a16:creationId xmlns:a16="http://schemas.microsoft.com/office/drawing/2014/main" id="{82A01C49-070D-2583-F3FE-0A65D5BEFE4B}"/>
                </a:ext>
              </a:extLst>
            </p:cNvPr>
            <p:cNvSpPr/>
            <p:nvPr/>
          </p:nvSpPr>
          <p:spPr>
            <a:xfrm>
              <a:off x="1996893" y="2095471"/>
              <a:ext cx="68728" cy="54669"/>
            </a:xfrm>
            <a:custGeom>
              <a:avLst/>
              <a:gdLst/>
              <a:ahLst/>
              <a:cxnLst/>
              <a:rect l="l" t="t" r="r" b="b"/>
              <a:pathLst>
                <a:path w="1970" h="1567" extrusionOk="0">
                  <a:moveTo>
                    <a:pt x="815" y="0"/>
                  </a:moveTo>
                  <a:cubicBezTo>
                    <a:pt x="541" y="0"/>
                    <a:pt x="261" y="46"/>
                    <a:pt x="0" y="147"/>
                  </a:cubicBezTo>
                  <a:cubicBezTo>
                    <a:pt x="34" y="191"/>
                    <a:pt x="56" y="236"/>
                    <a:pt x="78" y="280"/>
                  </a:cubicBezTo>
                  <a:cubicBezTo>
                    <a:pt x="167" y="425"/>
                    <a:pt x="256" y="580"/>
                    <a:pt x="345" y="725"/>
                  </a:cubicBezTo>
                  <a:cubicBezTo>
                    <a:pt x="523" y="1003"/>
                    <a:pt x="734" y="1259"/>
                    <a:pt x="1023" y="1426"/>
                  </a:cubicBezTo>
                  <a:cubicBezTo>
                    <a:pt x="1182" y="1520"/>
                    <a:pt x="1356" y="1567"/>
                    <a:pt x="1534" y="1567"/>
                  </a:cubicBezTo>
                  <a:cubicBezTo>
                    <a:pt x="1630" y="1567"/>
                    <a:pt x="1727" y="1553"/>
                    <a:pt x="1824" y="1526"/>
                  </a:cubicBezTo>
                  <a:cubicBezTo>
                    <a:pt x="1891" y="1359"/>
                    <a:pt x="1925" y="1192"/>
                    <a:pt x="1935" y="1037"/>
                  </a:cubicBezTo>
                  <a:cubicBezTo>
                    <a:pt x="1969" y="570"/>
                    <a:pt x="1513" y="2"/>
                    <a:pt x="901" y="2"/>
                  </a:cubicBezTo>
                  <a:cubicBezTo>
                    <a:pt x="873" y="1"/>
                    <a:pt x="844" y="0"/>
                    <a:pt x="81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6564;p11">
              <a:extLst>
                <a:ext uri="{FF2B5EF4-FFF2-40B4-BE49-F238E27FC236}">
                  <a16:creationId xmlns:a16="http://schemas.microsoft.com/office/drawing/2014/main" id="{D7A1EA63-CF0D-1567-B714-8A4465D821B4}"/>
                </a:ext>
              </a:extLst>
            </p:cNvPr>
            <p:cNvSpPr/>
            <p:nvPr/>
          </p:nvSpPr>
          <p:spPr>
            <a:xfrm>
              <a:off x="1959632" y="2143652"/>
              <a:ext cx="38062" cy="40783"/>
            </a:xfrm>
            <a:custGeom>
              <a:avLst/>
              <a:gdLst/>
              <a:ahLst/>
              <a:cxnLst/>
              <a:rect l="l" t="t" r="r" b="b"/>
              <a:pathLst>
                <a:path w="1091" h="1169" extrusionOk="0">
                  <a:moveTo>
                    <a:pt x="45" y="0"/>
                  </a:moveTo>
                  <a:lnTo>
                    <a:pt x="0" y="56"/>
                  </a:lnTo>
                  <a:cubicBezTo>
                    <a:pt x="45" y="67"/>
                    <a:pt x="123" y="111"/>
                    <a:pt x="168" y="167"/>
                  </a:cubicBezTo>
                  <a:cubicBezTo>
                    <a:pt x="200" y="212"/>
                    <a:pt x="234" y="279"/>
                    <a:pt x="267" y="334"/>
                  </a:cubicBezTo>
                  <a:cubicBezTo>
                    <a:pt x="323" y="456"/>
                    <a:pt x="401" y="568"/>
                    <a:pt x="479" y="679"/>
                  </a:cubicBezTo>
                  <a:cubicBezTo>
                    <a:pt x="556" y="779"/>
                    <a:pt x="645" y="890"/>
                    <a:pt x="746" y="979"/>
                  </a:cubicBezTo>
                  <a:cubicBezTo>
                    <a:pt x="846" y="1068"/>
                    <a:pt x="957" y="1146"/>
                    <a:pt x="1090" y="1168"/>
                  </a:cubicBezTo>
                  <a:cubicBezTo>
                    <a:pt x="957" y="1134"/>
                    <a:pt x="846" y="1057"/>
                    <a:pt x="757" y="957"/>
                  </a:cubicBezTo>
                  <a:cubicBezTo>
                    <a:pt x="657" y="868"/>
                    <a:pt x="579" y="768"/>
                    <a:pt x="512" y="657"/>
                  </a:cubicBezTo>
                  <a:cubicBezTo>
                    <a:pt x="435" y="545"/>
                    <a:pt x="368" y="434"/>
                    <a:pt x="312" y="311"/>
                  </a:cubicBezTo>
                  <a:cubicBezTo>
                    <a:pt x="289" y="245"/>
                    <a:pt x="257" y="190"/>
                    <a:pt x="223" y="133"/>
                  </a:cubicBezTo>
                  <a:cubicBezTo>
                    <a:pt x="178" y="67"/>
                    <a:pt x="123" y="12"/>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6565;p11">
              <a:extLst>
                <a:ext uri="{FF2B5EF4-FFF2-40B4-BE49-F238E27FC236}">
                  <a16:creationId xmlns:a16="http://schemas.microsoft.com/office/drawing/2014/main" id="{EAA0F010-5771-FA95-748D-4BF523925764}"/>
                </a:ext>
              </a:extLst>
            </p:cNvPr>
            <p:cNvSpPr/>
            <p:nvPr/>
          </p:nvSpPr>
          <p:spPr>
            <a:xfrm>
              <a:off x="2008162" y="2143268"/>
              <a:ext cx="41935" cy="6594"/>
            </a:xfrm>
            <a:custGeom>
              <a:avLst/>
              <a:gdLst/>
              <a:ahLst/>
              <a:cxnLst/>
              <a:rect l="l" t="t" r="r" b="b"/>
              <a:pathLst>
                <a:path w="1202" h="189" extrusionOk="0">
                  <a:moveTo>
                    <a:pt x="133" y="0"/>
                  </a:moveTo>
                  <a:lnTo>
                    <a:pt x="0" y="45"/>
                  </a:lnTo>
                  <a:cubicBezTo>
                    <a:pt x="178" y="100"/>
                    <a:pt x="467" y="167"/>
                    <a:pt x="656" y="178"/>
                  </a:cubicBezTo>
                  <a:cubicBezTo>
                    <a:pt x="712" y="185"/>
                    <a:pt x="769" y="189"/>
                    <a:pt x="826" y="189"/>
                  </a:cubicBezTo>
                  <a:cubicBezTo>
                    <a:pt x="952" y="189"/>
                    <a:pt x="1079" y="172"/>
                    <a:pt x="1201" y="134"/>
                  </a:cubicBezTo>
                  <a:lnTo>
                    <a:pt x="1201" y="134"/>
                  </a:lnTo>
                  <a:cubicBezTo>
                    <a:pt x="1113" y="156"/>
                    <a:pt x="1022" y="164"/>
                    <a:pt x="930" y="164"/>
                  </a:cubicBezTo>
                  <a:cubicBezTo>
                    <a:pt x="838" y="164"/>
                    <a:pt x="745" y="156"/>
                    <a:pt x="656" y="144"/>
                  </a:cubicBezTo>
                  <a:cubicBezTo>
                    <a:pt x="478" y="112"/>
                    <a:pt x="300" y="56"/>
                    <a:pt x="1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6566;p11">
              <a:extLst>
                <a:ext uri="{FF2B5EF4-FFF2-40B4-BE49-F238E27FC236}">
                  <a16:creationId xmlns:a16="http://schemas.microsoft.com/office/drawing/2014/main" id="{CFD41075-3A24-36E5-DEEA-EA38512942F8}"/>
                </a:ext>
              </a:extLst>
            </p:cNvPr>
            <p:cNvSpPr/>
            <p:nvPr/>
          </p:nvSpPr>
          <p:spPr>
            <a:xfrm>
              <a:off x="1965842" y="2119195"/>
              <a:ext cx="14757" cy="26026"/>
            </a:xfrm>
            <a:custGeom>
              <a:avLst/>
              <a:gdLst/>
              <a:ahLst/>
              <a:cxnLst/>
              <a:rect l="l" t="t" r="r" b="b"/>
              <a:pathLst>
                <a:path w="423" h="746" extrusionOk="0">
                  <a:moveTo>
                    <a:pt x="423" y="1"/>
                  </a:moveTo>
                  <a:lnTo>
                    <a:pt x="423" y="1"/>
                  </a:lnTo>
                  <a:cubicBezTo>
                    <a:pt x="356" y="134"/>
                    <a:pt x="323" y="268"/>
                    <a:pt x="257" y="401"/>
                  </a:cubicBezTo>
                  <a:cubicBezTo>
                    <a:pt x="200" y="523"/>
                    <a:pt x="111" y="634"/>
                    <a:pt x="0" y="679"/>
                  </a:cubicBezTo>
                  <a:lnTo>
                    <a:pt x="34" y="746"/>
                  </a:lnTo>
                  <a:cubicBezTo>
                    <a:pt x="101" y="701"/>
                    <a:pt x="168" y="679"/>
                    <a:pt x="212" y="612"/>
                  </a:cubicBezTo>
                  <a:cubicBezTo>
                    <a:pt x="257" y="557"/>
                    <a:pt x="289" y="490"/>
                    <a:pt x="312" y="412"/>
                  </a:cubicBezTo>
                  <a:cubicBezTo>
                    <a:pt x="356" y="278"/>
                    <a:pt x="378" y="145"/>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6567;p11">
              <a:extLst>
                <a:ext uri="{FF2B5EF4-FFF2-40B4-BE49-F238E27FC236}">
                  <a16:creationId xmlns:a16="http://schemas.microsoft.com/office/drawing/2014/main" id="{1007E06D-2F0A-9892-C7CC-62A6F240A10C}"/>
                </a:ext>
              </a:extLst>
            </p:cNvPr>
            <p:cNvSpPr/>
            <p:nvPr/>
          </p:nvSpPr>
          <p:spPr>
            <a:xfrm>
              <a:off x="1974774" y="2113787"/>
              <a:ext cx="53971" cy="56657"/>
            </a:xfrm>
            <a:custGeom>
              <a:avLst/>
              <a:gdLst/>
              <a:ahLst/>
              <a:cxnLst/>
              <a:rect l="l" t="t" r="r" b="b"/>
              <a:pathLst>
                <a:path w="1547" h="1624" extrusionOk="0">
                  <a:moveTo>
                    <a:pt x="1146" y="0"/>
                  </a:moveTo>
                  <a:lnTo>
                    <a:pt x="1146" y="0"/>
                  </a:lnTo>
                  <a:cubicBezTo>
                    <a:pt x="1057" y="55"/>
                    <a:pt x="979" y="134"/>
                    <a:pt x="923" y="222"/>
                  </a:cubicBezTo>
                  <a:cubicBezTo>
                    <a:pt x="868" y="311"/>
                    <a:pt x="812" y="400"/>
                    <a:pt x="745" y="489"/>
                  </a:cubicBezTo>
                  <a:cubicBezTo>
                    <a:pt x="623" y="645"/>
                    <a:pt x="456" y="779"/>
                    <a:pt x="267" y="845"/>
                  </a:cubicBezTo>
                  <a:lnTo>
                    <a:pt x="278" y="890"/>
                  </a:lnTo>
                  <a:cubicBezTo>
                    <a:pt x="211" y="856"/>
                    <a:pt x="156" y="845"/>
                    <a:pt x="78" y="823"/>
                  </a:cubicBezTo>
                  <a:lnTo>
                    <a:pt x="1" y="890"/>
                  </a:lnTo>
                  <a:cubicBezTo>
                    <a:pt x="267" y="945"/>
                    <a:pt x="534" y="1135"/>
                    <a:pt x="767" y="1290"/>
                  </a:cubicBezTo>
                  <a:cubicBezTo>
                    <a:pt x="890" y="1368"/>
                    <a:pt x="1012" y="1446"/>
                    <a:pt x="1135" y="1513"/>
                  </a:cubicBezTo>
                  <a:cubicBezTo>
                    <a:pt x="1268" y="1568"/>
                    <a:pt x="1413" y="1612"/>
                    <a:pt x="1546" y="1624"/>
                  </a:cubicBezTo>
                  <a:cubicBezTo>
                    <a:pt x="1413" y="1612"/>
                    <a:pt x="1279" y="1557"/>
                    <a:pt x="1146" y="1490"/>
                  </a:cubicBezTo>
                  <a:cubicBezTo>
                    <a:pt x="1024" y="1424"/>
                    <a:pt x="913" y="1335"/>
                    <a:pt x="801" y="1246"/>
                  </a:cubicBezTo>
                  <a:cubicBezTo>
                    <a:pt x="690" y="1157"/>
                    <a:pt x="579" y="1068"/>
                    <a:pt x="456" y="989"/>
                  </a:cubicBezTo>
                  <a:cubicBezTo>
                    <a:pt x="412" y="957"/>
                    <a:pt x="367" y="934"/>
                    <a:pt x="312" y="912"/>
                  </a:cubicBezTo>
                  <a:cubicBezTo>
                    <a:pt x="501" y="812"/>
                    <a:pt x="668" y="678"/>
                    <a:pt x="779" y="512"/>
                  </a:cubicBezTo>
                  <a:cubicBezTo>
                    <a:pt x="834" y="423"/>
                    <a:pt x="879" y="322"/>
                    <a:pt x="935" y="233"/>
                  </a:cubicBezTo>
                  <a:cubicBezTo>
                    <a:pt x="990" y="144"/>
                    <a:pt x="1057" y="55"/>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6568;p11">
              <a:extLst>
                <a:ext uri="{FF2B5EF4-FFF2-40B4-BE49-F238E27FC236}">
                  <a16:creationId xmlns:a16="http://schemas.microsoft.com/office/drawing/2014/main" id="{C57D06C8-936A-A3D1-E5F2-FD771229001E}"/>
                </a:ext>
              </a:extLst>
            </p:cNvPr>
            <p:cNvSpPr/>
            <p:nvPr/>
          </p:nvSpPr>
          <p:spPr>
            <a:xfrm>
              <a:off x="2005057" y="2117834"/>
              <a:ext cx="47342" cy="26619"/>
            </a:xfrm>
            <a:custGeom>
              <a:avLst/>
              <a:gdLst/>
              <a:ahLst/>
              <a:cxnLst/>
              <a:rect l="l" t="t" r="r" b="b"/>
              <a:pathLst>
                <a:path w="1357" h="763" extrusionOk="0">
                  <a:moveTo>
                    <a:pt x="1286" y="0"/>
                  </a:moveTo>
                  <a:cubicBezTo>
                    <a:pt x="1177" y="0"/>
                    <a:pt x="1072" y="40"/>
                    <a:pt x="989" y="95"/>
                  </a:cubicBezTo>
                  <a:cubicBezTo>
                    <a:pt x="878" y="173"/>
                    <a:pt x="789" y="262"/>
                    <a:pt x="690" y="340"/>
                  </a:cubicBezTo>
                  <a:cubicBezTo>
                    <a:pt x="489" y="507"/>
                    <a:pt x="245" y="629"/>
                    <a:pt x="0" y="718"/>
                  </a:cubicBezTo>
                  <a:lnTo>
                    <a:pt x="100" y="762"/>
                  </a:lnTo>
                  <a:cubicBezTo>
                    <a:pt x="334" y="663"/>
                    <a:pt x="522" y="551"/>
                    <a:pt x="712" y="373"/>
                  </a:cubicBezTo>
                  <a:cubicBezTo>
                    <a:pt x="801" y="284"/>
                    <a:pt x="890" y="184"/>
                    <a:pt x="1001" y="117"/>
                  </a:cubicBezTo>
                  <a:cubicBezTo>
                    <a:pt x="1091" y="47"/>
                    <a:pt x="1199" y="4"/>
                    <a:pt x="1318" y="4"/>
                  </a:cubicBezTo>
                  <a:cubicBezTo>
                    <a:pt x="1331" y="4"/>
                    <a:pt x="1344" y="5"/>
                    <a:pt x="1357" y="6"/>
                  </a:cubicBezTo>
                  <a:cubicBezTo>
                    <a:pt x="1333" y="2"/>
                    <a:pt x="1310" y="0"/>
                    <a:pt x="128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6569;p11">
              <a:extLst>
                <a:ext uri="{FF2B5EF4-FFF2-40B4-BE49-F238E27FC236}">
                  <a16:creationId xmlns:a16="http://schemas.microsoft.com/office/drawing/2014/main" id="{0A3DA81A-5C7C-777C-6CF7-3583E7F4ABA7}"/>
                </a:ext>
              </a:extLst>
            </p:cNvPr>
            <p:cNvSpPr/>
            <p:nvPr/>
          </p:nvSpPr>
          <p:spPr>
            <a:xfrm>
              <a:off x="2006592" y="1913912"/>
              <a:ext cx="109442" cy="105500"/>
            </a:xfrm>
            <a:custGeom>
              <a:avLst/>
              <a:gdLst/>
              <a:ahLst/>
              <a:cxnLst/>
              <a:rect l="l" t="t" r="r" b="b"/>
              <a:pathLst>
                <a:path w="3137" h="3024" extrusionOk="0">
                  <a:moveTo>
                    <a:pt x="2372" y="0"/>
                  </a:moveTo>
                  <a:cubicBezTo>
                    <a:pt x="2360" y="0"/>
                    <a:pt x="2348" y="0"/>
                    <a:pt x="2336" y="1"/>
                  </a:cubicBezTo>
                  <a:cubicBezTo>
                    <a:pt x="1958" y="23"/>
                    <a:pt x="957" y="502"/>
                    <a:pt x="389" y="1369"/>
                  </a:cubicBezTo>
                  <a:cubicBezTo>
                    <a:pt x="11" y="1936"/>
                    <a:pt x="1" y="2403"/>
                    <a:pt x="1" y="2403"/>
                  </a:cubicBezTo>
                  <a:lnTo>
                    <a:pt x="89" y="2336"/>
                  </a:lnTo>
                  <a:cubicBezTo>
                    <a:pt x="89" y="2336"/>
                    <a:pt x="167" y="2626"/>
                    <a:pt x="824" y="2870"/>
                  </a:cubicBezTo>
                  <a:cubicBezTo>
                    <a:pt x="1072" y="2963"/>
                    <a:pt x="1299" y="3023"/>
                    <a:pt x="1515" y="3023"/>
                  </a:cubicBezTo>
                  <a:cubicBezTo>
                    <a:pt x="1870" y="3023"/>
                    <a:pt x="2193" y="2859"/>
                    <a:pt x="2525" y="2403"/>
                  </a:cubicBezTo>
                  <a:cubicBezTo>
                    <a:pt x="3048" y="1669"/>
                    <a:pt x="3137" y="890"/>
                    <a:pt x="3004" y="512"/>
                  </a:cubicBezTo>
                  <a:cubicBezTo>
                    <a:pt x="2864" y="138"/>
                    <a:pt x="2684" y="0"/>
                    <a:pt x="23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6570;p11">
              <a:extLst>
                <a:ext uri="{FF2B5EF4-FFF2-40B4-BE49-F238E27FC236}">
                  <a16:creationId xmlns:a16="http://schemas.microsoft.com/office/drawing/2014/main" id="{D0D03B93-5278-098B-5B62-499A64AF583F}"/>
                </a:ext>
              </a:extLst>
            </p:cNvPr>
            <p:cNvSpPr/>
            <p:nvPr/>
          </p:nvSpPr>
          <p:spPr>
            <a:xfrm>
              <a:off x="2025222" y="1913912"/>
              <a:ext cx="89661" cy="66426"/>
            </a:xfrm>
            <a:custGeom>
              <a:avLst/>
              <a:gdLst/>
              <a:ahLst/>
              <a:cxnLst/>
              <a:rect l="l" t="t" r="r" b="b"/>
              <a:pathLst>
                <a:path w="2570" h="1904" extrusionOk="0">
                  <a:moveTo>
                    <a:pt x="1838" y="0"/>
                  </a:moveTo>
                  <a:cubicBezTo>
                    <a:pt x="1826" y="0"/>
                    <a:pt x="1814" y="0"/>
                    <a:pt x="1802" y="1"/>
                  </a:cubicBezTo>
                  <a:cubicBezTo>
                    <a:pt x="1457" y="23"/>
                    <a:pt x="579" y="423"/>
                    <a:pt x="0" y="1157"/>
                  </a:cubicBezTo>
                  <a:cubicBezTo>
                    <a:pt x="62" y="1169"/>
                    <a:pt x="124" y="1174"/>
                    <a:pt x="187" y="1174"/>
                  </a:cubicBezTo>
                  <a:cubicBezTo>
                    <a:pt x="472" y="1174"/>
                    <a:pt x="770" y="1076"/>
                    <a:pt x="1054" y="1076"/>
                  </a:cubicBezTo>
                  <a:cubicBezTo>
                    <a:pt x="1185" y="1076"/>
                    <a:pt x="1313" y="1096"/>
                    <a:pt x="1435" y="1157"/>
                  </a:cubicBezTo>
                  <a:cubicBezTo>
                    <a:pt x="1657" y="1280"/>
                    <a:pt x="1768" y="1525"/>
                    <a:pt x="1924" y="1713"/>
                  </a:cubicBezTo>
                  <a:cubicBezTo>
                    <a:pt x="2025" y="1814"/>
                    <a:pt x="2158" y="1881"/>
                    <a:pt x="2280" y="1903"/>
                  </a:cubicBezTo>
                  <a:cubicBezTo>
                    <a:pt x="2547" y="1335"/>
                    <a:pt x="2569" y="801"/>
                    <a:pt x="2470" y="512"/>
                  </a:cubicBezTo>
                  <a:cubicBezTo>
                    <a:pt x="2330" y="138"/>
                    <a:pt x="2150" y="0"/>
                    <a:pt x="183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6571;p11">
              <a:extLst>
                <a:ext uri="{FF2B5EF4-FFF2-40B4-BE49-F238E27FC236}">
                  <a16:creationId xmlns:a16="http://schemas.microsoft.com/office/drawing/2014/main" id="{A9371CD7-A227-965E-F5A0-4143B4104A6B}"/>
                </a:ext>
              </a:extLst>
            </p:cNvPr>
            <p:cNvSpPr/>
            <p:nvPr/>
          </p:nvSpPr>
          <p:spPr>
            <a:xfrm>
              <a:off x="2013953" y="1991469"/>
              <a:ext cx="51668" cy="10920"/>
            </a:xfrm>
            <a:custGeom>
              <a:avLst/>
              <a:gdLst/>
              <a:ahLst/>
              <a:cxnLst/>
              <a:rect l="l" t="t" r="r" b="b"/>
              <a:pathLst>
                <a:path w="1481" h="313" extrusionOk="0">
                  <a:moveTo>
                    <a:pt x="44" y="1"/>
                  </a:moveTo>
                  <a:cubicBezTo>
                    <a:pt x="29" y="1"/>
                    <a:pt x="15" y="1"/>
                    <a:pt x="0" y="2"/>
                  </a:cubicBezTo>
                  <a:lnTo>
                    <a:pt x="12" y="69"/>
                  </a:lnTo>
                  <a:cubicBezTo>
                    <a:pt x="123" y="69"/>
                    <a:pt x="245" y="103"/>
                    <a:pt x="368" y="136"/>
                  </a:cubicBezTo>
                  <a:cubicBezTo>
                    <a:pt x="479" y="180"/>
                    <a:pt x="601" y="236"/>
                    <a:pt x="724" y="269"/>
                  </a:cubicBezTo>
                  <a:cubicBezTo>
                    <a:pt x="834" y="298"/>
                    <a:pt x="946" y="312"/>
                    <a:pt x="1056" y="312"/>
                  </a:cubicBezTo>
                  <a:cubicBezTo>
                    <a:pt x="1203" y="312"/>
                    <a:pt x="1347" y="287"/>
                    <a:pt x="1480" y="236"/>
                  </a:cubicBezTo>
                  <a:lnTo>
                    <a:pt x="1480" y="236"/>
                  </a:lnTo>
                  <a:cubicBezTo>
                    <a:pt x="1358" y="275"/>
                    <a:pt x="1233" y="294"/>
                    <a:pt x="1107" y="294"/>
                  </a:cubicBezTo>
                  <a:cubicBezTo>
                    <a:pt x="982" y="294"/>
                    <a:pt x="857" y="275"/>
                    <a:pt x="734" y="236"/>
                  </a:cubicBezTo>
                  <a:cubicBezTo>
                    <a:pt x="613" y="192"/>
                    <a:pt x="501" y="136"/>
                    <a:pt x="390" y="91"/>
                  </a:cubicBezTo>
                  <a:cubicBezTo>
                    <a:pt x="280" y="41"/>
                    <a:pt x="170" y="1"/>
                    <a:pt x="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6572;p11">
              <a:extLst>
                <a:ext uri="{FF2B5EF4-FFF2-40B4-BE49-F238E27FC236}">
                  <a16:creationId xmlns:a16="http://schemas.microsoft.com/office/drawing/2014/main" id="{32DB87DB-E5D4-0074-45E3-5D698E92DDD0}"/>
                </a:ext>
              </a:extLst>
            </p:cNvPr>
            <p:cNvSpPr/>
            <p:nvPr/>
          </p:nvSpPr>
          <p:spPr>
            <a:xfrm>
              <a:off x="2029862" y="1977548"/>
              <a:ext cx="60565" cy="6733"/>
            </a:xfrm>
            <a:custGeom>
              <a:avLst/>
              <a:gdLst/>
              <a:ahLst/>
              <a:cxnLst/>
              <a:rect l="l" t="t" r="r" b="b"/>
              <a:pathLst>
                <a:path w="1736" h="193" extrusionOk="0">
                  <a:moveTo>
                    <a:pt x="319" y="1"/>
                  </a:moveTo>
                  <a:cubicBezTo>
                    <a:pt x="248" y="1"/>
                    <a:pt x="179" y="7"/>
                    <a:pt x="112" y="23"/>
                  </a:cubicBezTo>
                  <a:lnTo>
                    <a:pt x="1" y="168"/>
                  </a:lnTo>
                  <a:cubicBezTo>
                    <a:pt x="112" y="137"/>
                    <a:pt x="345" y="88"/>
                    <a:pt x="486" y="88"/>
                  </a:cubicBezTo>
                  <a:cubicBezTo>
                    <a:pt x="499" y="88"/>
                    <a:pt x="512" y="89"/>
                    <a:pt x="523" y="90"/>
                  </a:cubicBezTo>
                  <a:cubicBezTo>
                    <a:pt x="657" y="101"/>
                    <a:pt x="790" y="124"/>
                    <a:pt x="924" y="146"/>
                  </a:cubicBezTo>
                  <a:cubicBezTo>
                    <a:pt x="1057" y="168"/>
                    <a:pt x="1202" y="190"/>
                    <a:pt x="1336" y="190"/>
                  </a:cubicBezTo>
                  <a:cubicBezTo>
                    <a:pt x="1356" y="192"/>
                    <a:pt x="1377" y="193"/>
                    <a:pt x="1399" y="193"/>
                  </a:cubicBezTo>
                  <a:cubicBezTo>
                    <a:pt x="1516" y="193"/>
                    <a:pt x="1642" y="167"/>
                    <a:pt x="1736" y="101"/>
                  </a:cubicBezTo>
                  <a:lnTo>
                    <a:pt x="1736" y="101"/>
                  </a:lnTo>
                  <a:cubicBezTo>
                    <a:pt x="1646" y="158"/>
                    <a:pt x="1545" y="173"/>
                    <a:pt x="1446" y="173"/>
                  </a:cubicBezTo>
                  <a:cubicBezTo>
                    <a:pt x="1409" y="173"/>
                    <a:pt x="1372" y="171"/>
                    <a:pt x="1336" y="168"/>
                  </a:cubicBezTo>
                  <a:cubicBezTo>
                    <a:pt x="1202" y="156"/>
                    <a:pt x="1069" y="134"/>
                    <a:pt x="935" y="101"/>
                  </a:cubicBezTo>
                  <a:cubicBezTo>
                    <a:pt x="802" y="67"/>
                    <a:pt x="668" y="35"/>
                    <a:pt x="535" y="12"/>
                  </a:cubicBezTo>
                  <a:cubicBezTo>
                    <a:pt x="462" y="7"/>
                    <a:pt x="390" y="1"/>
                    <a:pt x="3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6573;p11">
              <a:extLst>
                <a:ext uri="{FF2B5EF4-FFF2-40B4-BE49-F238E27FC236}">
                  <a16:creationId xmlns:a16="http://schemas.microsoft.com/office/drawing/2014/main" id="{B4CBB420-3990-6ABE-DE94-136547869439}"/>
                </a:ext>
              </a:extLst>
            </p:cNvPr>
            <p:cNvSpPr/>
            <p:nvPr/>
          </p:nvSpPr>
          <p:spPr>
            <a:xfrm>
              <a:off x="2064402" y="1960488"/>
              <a:ext cx="37260" cy="4675"/>
            </a:xfrm>
            <a:custGeom>
              <a:avLst/>
              <a:gdLst/>
              <a:ahLst/>
              <a:cxnLst/>
              <a:rect l="l" t="t" r="r" b="b"/>
              <a:pathLst>
                <a:path w="1068" h="134" extrusionOk="0">
                  <a:moveTo>
                    <a:pt x="1068" y="0"/>
                  </a:moveTo>
                  <a:lnTo>
                    <a:pt x="1068" y="0"/>
                  </a:lnTo>
                  <a:cubicBezTo>
                    <a:pt x="1001" y="56"/>
                    <a:pt x="912" y="79"/>
                    <a:pt x="823" y="89"/>
                  </a:cubicBezTo>
                  <a:cubicBezTo>
                    <a:pt x="746" y="89"/>
                    <a:pt x="657" y="89"/>
                    <a:pt x="579" y="79"/>
                  </a:cubicBezTo>
                  <a:cubicBezTo>
                    <a:pt x="490" y="67"/>
                    <a:pt x="401" y="56"/>
                    <a:pt x="312" y="56"/>
                  </a:cubicBezTo>
                  <a:cubicBezTo>
                    <a:pt x="223" y="56"/>
                    <a:pt x="168" y="67"/>
                    <a:pt x="89" y="67"/>
                  </a:cubicBezTo>
                  <a:lnTo>
                    <a:pt x="0" y="134"/>
                  </a:lnTo>
                  <a:cubicBezTo>
                    <a:pt x="89" y="134"/>
                    <a:pt x="234" y="123"/>
                    <a:pt x="323" y="112"/>
                  </a:cubicBezTo>
                  <a:cubicBezTo>
                    <a:pt x="349" y="108"/>
                    <a:pt x="376" y="107"/>
                    <a:pt x="404" y="107"/>
                  </a:cubicBezTo>
                  <a:cubicBezTo>
                    <a:pt x="459" y="107"/>
                    <a:pt x="516" y="112"/>
                    <a:pt x="568" y="112"/>
                  </a:cubicBezTo>
                  <a:cubicBezTo>
                    <a:pt x="613" y="112"/>
                    <a:pt x="659" y="115"/>
                    <a:pt x="704" y="115"/>
                  </a:cubicBezTo>
                  <a:cubicBezTo>
                    <a:pt x="748" y="115"/>
                    <a:pt x="791" y="112"/>
                    <a:pt x="835" y="101"/>
                  </a:cubicBezTo>
                  <a:cubicBezTo>
                    <a:pt x="912" y="89"/>
                    <a:pt x="1001" y="56"/>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6574;p11">
              <a:extLst>
                <a:ext uri="{FF2B5EF4-FFF2-40B4-BE49-F238E27FC236}">
                  <a16:creationId xmlns:a16="http://schemas.microsoft.com/office/drawing/2014/main" id="{E1610660-134D-8114-C826-D77DBBB46E04}"/>
                </a:ext>
              </a:extLst>
            </p:cNvPr>
            <p:cNvSpPr/>
            <p:nvPr/>
          </p:nvSpPr>
          <p:spPr>
            <a:xfrm>
              <a:off x="2012802" y="1945730"/>
              <a:ext cx="25642" cy="45842"/>
            </a:xfrm>
            <a:custGeom>
              <a:avLst/>
              <a:gdLst/>
              <a:ahLst/>
              <a:cxnLst/>
              <a:rect l="l" t="t" r="r" b="b"/>
              <a:pathLst>
                <a:path w="735" h="1314" extrusionOk="0">
                  <a:moveTo>
                    <a:pt x="734" y="1"/>
                  </a:moveTo>
                  <a:lnTo>
                    <a:pt x="734" y="1"/>
                  </a:lnTo>
                  <a:cubicBezTo>
                    <a:pt x="634" y="68"/>
                    <a:pt x="567" y="179"/>
                    <a:pt x="512" y="279"/>
                  </a:cubicBezTo>
                  <a:lnTo>
                    <a:pt x="379" y="613"/>
                  </a:lnTo>
                  <a:cubicBezTo>
                    <a:pt x="345" y="724"/>
                    <a:pt x="300" y="835"/>
                    <a:pt x="256" y="947"/>
                  </a:cubicBezTo>
                  <a:cubicBezTo>
                    <a:pt x="201" y="1058"/>
                    <a:pt x="78" y="1236"/>
                    <a:pt x="0" y="1313"/>
                  </a:cubicBezTo>
                  <a:lnTo>
                    <a:pt x="156" y="1313"/>
                  </a:lnTo>
                  <a:cubicBezTo>
                    <a:pt x="245" y="1213"/>
                    <a:pt x="290" y="1091"/>
                    <a:pt x="323" y="979"/>
                  </a:cubicBezTo>
                  <a:cubicBezTo>
                    <a:pt x="367" y="858"/>
                    <a:pt x="401" y="746"/>
                    <a:pt x="434" y="635"/>
                  </a:cubicBezTo>
                  <a:cubicBezTo>
                    <a:pt x="468" y="524"/>
                    <a:pt x="501" y="401"/>
                    <a:pt x="545" y="290"/>
                  </a:cubicBezTo>
                  <a:cubicBezTo>
                    <a:pt x="579" y="179"/>
                    <a:pt x="634" y="68"/>
                    <a:pt x="7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6575;p11">
              <a:extLst>
                <a:ext uri="{FF2B5EF4-FFF2-40B4-BE49-F238E27FC236}">
                  <a16:creationId xmlns:a16="http://schemas.microsoft.com/office/drawing/2014/main" id="{BE03692B-4267-EDFC-464F-9FE031DBDF78}"/>
                </a:ext>
              </a:extLst>
            </p:cNvPr>
            <p:cNvSpPr/>
            <p:nvPr/>
          </p:nvSpPr>
          <p:spPr>
            <a:xfrm>
              <a:off x="2039980" y="1941474"/>
              <a:ext cx="18630" cy="34574"/>
            </a:xfrm>
            <a:custGeom>
              <a:avLst/>
              <a:gdLst/>
              <a:ahLst/>
              <a:cxnLst/>
              <a:rect l="l" t="t" r="r" b="b"/>
              <a:pathLst>
                <a:path w="534" h="991" extrusionOk="0">
                  <a:moveTo>
                    <a:pt x="534" y="1"/>
                  </a:moveTo>
                  <a:cubicBezTo>
                    <a:pt x="411" y="134"/>
                    <a:pt x="367" y="323"/>
                    <a:pt x="300" y="501"/>
                  </a:cubicBezTo>
                  <a:cubicBezTo>
                    <a:pt x="267" y="579"/>
                    <a:pt x="233" y="668"/>
                    <a:pt x="178" y="735"/>
                  </a:cubicBezTo>
                  <a:cubicBezTo>
                    <a:pt x="133" y="812"/>
                    <a:pt x="67" y="879"/>
                    <a:pt x="0" y="935"/>
                  </a:cubicBezTo>
                  <a:lnTo>
                    <a:pt x="45" y="990"/>
                  </a:lnTo>
                  <a:cubicBezTo>
                    <a:pt x="111" y="923"/>
                    <a:pt x="178" y="846"/>
                    <a:pt x="222" y="768"/>
                  </a:cubicBezTo>
                  <a:cubicBezTo>
                    <a:pt x="278" y="690"/>
                    <a:pt x="311" y="601"/>
                    <a:pt x="334" y="512"/>
                  </a:cubicBezTo>
                  <a:cubicBezTo>
                    <a:pt x="389" y="334"/>
                    <a:pt x="423" y="145"/>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6576;p11">
              <a:extLst>
                <a:ext uri="{FF2B5EF4-FFF2-40B4-BE49-F238E27FC236}">
                  <a16:creationId xmlns:a16="http://schemas.microsoft.com/office/drawing/2014/main" id="{67C2CF1B-E651-6F4C-548A-B53A1A897F65}"/>
                </a:ext>
              </a:extLst>
            </p:cNvPr>
            <p:cNvSpPr/>
            <p:nvPr/>
          </p:nvSpPr>
          <p:spPr>
            <a:xfrm>
              <a:off x="2071798" y="1938369"/>
              <a:ext cx="30666" cy="22921"/>
            </a:xfrm>
            <a:custGeom>
              <a:avLst/>
              <a:gdLst/>
              <a:ahLst/>
              <a:cxnLst/>
              <a:rect l="l" t="t" r="r" b="b"/>
              <a:pathLst>
                <a:path w="879" h="657" extrusionOk="0">
                  <a:moveTo>
                    <a:pt x="878" y="1"/>
                  </a:moveTo>
                  <a:cubicBezTo>
                    <a:pt x="801" y="1"/>
                    <a:pt x="712" y="11"/>
                    <a:pt x="634" y="56"/>
                  </a:cubicBezTo>
                  <a:cubicBezTo>
                    <a:pt x="556" y="100"/>
                    <a:pt x="489" y="167"/>
                    <a:pt x="445" y="234"/>
                  </a:cubicBezTo>
                  <a:cubicBezTo>
                    <a:pt x="400" y="312"/>
                    <a:pt x="356" y="379"/>
                    <a:pt x="300" y="446"/>
                  </a:cubicBezTo>
                  <a:cubicBezTo>
                    <a:pt x="245" y="501"/>
                    <a:pt x="67" y="624"/>
                    <a:pt x="0" y="657"/>
                  </a:cubicBezTo>
                  <a:lnTo>
                    <a:pt x="144" y="657"/>
                  </a:lnTo>
                  <a:cubicBezTo>
                    <a:pt x="222" y="612"/>
                    <a:pt x="289" y="545"/>
                    <a:pt x="334" y="479"/>
                  </a:cubicBezTo>
                  <a:cubicBezTo>
                    <a:pt x="400" y="412"/>
                    <a:pt x="433" y="334"/>
                    <a:pt x="478" y="256"/>
                  </a:cubicBezTo>
                  <a:cubicBezTo>
                    <a:pt x="522" y="179"/>
                    <a:pt x="567" y="112"/>
                    <a:pt x="645" y="68"/>
                  </a:cubicBezTo>
                  <a:cubicBezTo>
                    <a:pt x="712" y="23"/>
                    <a:pt x="801" y="1"/>
                    <a:pt x="8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6577;p11">
              <a:extLst>
                <a:ext uri="{FF2B5EF4-FFF2-40B4-BE49-F238E27FC236}">
                  <a16:creationId xmlns:a16="http://schemas.microsoft.com/office/drawing/2014/main" id="{687E6146-C3BE-9406-5328-D93D36509576}"/>
                </a:ext>
              </a:extLst>
            </p:cNvPr>
            <p:cNvSpPr/>
            <p:nvPr/>
          </p:nvSpPr>
          <p:spPr>
            <a:xfrm>
              <a:off x="1987194" y="1684800"/>
              <a:ext cx="90045" cy="144225"/>
            </a:xfrm>
            <a:custGeom>
              <a:avLst/>
              <a:gdLst/>
              <a:ahLst/>
              <a:cxnLst/>
              <a:rect l="l" t="t" r="r" b="b"/>
              <a:pathLst>
                <a:path w="2581" h="4134" extrusionOk="0">
                  <a:moveTo>
                    <a:pt x="1900" y="1"/>
                  </a:moveTo>
                  <a:cubicBezTo>
                    <a:pt x="1531" y="1"/>
                    <a:pt x="633" y="809"/>
                    <a:pt x="345" y="1597"/>
                  </a:cubicBezTo>
                  <a:cubicBezTo>
                    <a:pt x="33" y="2420"/>
                    <a:pt x="0" y="2620"/>
                    <a:pt x="122" y="3075"/>
                  </a:cubicBezTo>
                  <a:cubicBezTo>
                    <a:pt x="234" y="3532"/>
                    <a:pt x="423" y="3720"/>
                    <a:pt x="423" y="3720"/>
                  </a:cubicBezTo>
                  <a:cubicBezTo>
                    <a:pt x="514" y="3871"/>
                    <a:pt x="763" y="4133"/>
                    <a:pt x="1078" y="4133"/>
                  </a:cubicBezTo>
                  <a:cubicBezTo>
                    <a:pt x="1183" y="4133"/>
                    <a:pt x="1296" y="4104"/>
                    <a:pt x="1412" y="4032"/>
                  </a:cubicBezTo>
                  <a:cubicBezTo>
                    <a:pt x="1891" y="3743"/>
                    <a:pt x="2436" y="2153"/>
                    <a:pt x="2502" y="1597"/>
                  </a:cubicBezTo>
                  <a:cubicBezTo>
                    <a:pt x="2581" y="1040"/>
                    <a:pt x="2269" y="72"/>
                    <a:pt x="1946" y="6"/>
                  </a:cubicBezTo>
                  <a:cubicBezTo>
                    <a:pt x="1932" y="2"/>
                    <a:pt x="1917" y="1"/>
                    <a:pt x="19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6578;p11">
              <a:extLst>
                <a:ext uri="{FF2B5EF4-FFF2-40B4-BE49-F238E27FC236}">
                  <a16:creationId xmlns:a16="http://schemas.microsoft.com/office/drawing/2014/main" id="{8348063E-E435-805B-97A2-95BA0E855FC1}"/>
                </a:ext>
              </a:extLst>
            </p:cNvPr>
            <p:cNvSpPr/>
            <p:nvPr/>
          </p:nvSpPr>
          <p:spPr>
            <a:xfrm>
              <a:off x="1987961" y="1684800"/>
              <a:ext cx="82300" cy="99534"/>
            </a:xfrm>
            <a:custGeom>
              <a:avLst/>
              <a:gdLst/>
              <a:ahLst/>
              <a:cxnLst/>
              <a:rect l="l" t="t" r="r" b="b"/>
              <a:pathLst>
                <a:path w="2359" h="2853" extrusionOk="0">
                  <a:moveTo>
                    <a:pt x="1878" y="1"/>
                  </a:moveTo>
                  <a:cubicBezTo>
                    <a:pt x="1509" y="1"/>
                    <a:pt x="611" y="809"/>
                    <a:pt x="323" y="1597"/>
                  </a:cubicBezTo>
                  <a:cubicBezTo>
                    <a:pt x="67" y="2275"/>
                    <a:pt x="1" y="2531"/>
                    <a:pt x="45" y="2853"/>
                  </a:cubicBezTo>
                  <a:cubicBezTo>
                    <a:pt x="201" y="2575"/>
                    <a:pt x="379" y="2308"/>
                    <a:pt x="601" y="2074"/>
                  </a:cubicBezTo>
                  <a:cubicBezTo>
                    <a:pt x="913" y="1752"/>
                    <a:pt x="1279" y="1508"/>
                    <a:pt x="1647" y="1263"/>
                  </a:cubicBezTo>
                  <a:cubicBezTo>
                    <a:pt x="1902" y="1073"/>
                    <a:pt x="2158" y="885"/>
                    <a:pt x="2359" y="640"/>
                  </a:cubicBezTo>
                  <a:cubicBezTo>
                    <a:pt x="2258" y="306"/>
                    <a:pt x="2092" y="39"/>
                    <a:pt x="1924" y="6"/>
                  </a:cubicBezTo>
                  <a:cubicBezTo>
                    <a:pt x="1910" y="2"/>
                    <a:pt x="1895" y="1"/>
                    <a:pt x="1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6579;p11">
              <a:extLst>
                <a:ext uri="{FF2B5EF4-FFF2-40B4-BE49-F238E27FC236}">
                  <a16:creationId xmlns:a16="http://schemas.microsoft.com/office/drawing/2014/main" id="{2BBD1D2A-70D5-14D3-7DB0-53EF07AB585B}"/>
                </a:ext>
              </a:extLst>
            </p:cNvPr>
            <p:cNvSpPr/>
            <p:nvPr/>
          </p:nvSpPr>
          <p:spPr>
            <a:xfrm>
              <a:off x="2006592" y="1769439"/>
              <a:ext cx="43854" cy="32759"/>
            </a:xfrm>
            <a:custGeom>
              <a:avLst/>
              <a:gdLst/>
              <a:ahLst/>
              <a:cxnLst/>
              <a:rect l="l" t="t" r="r" b="b"/>
              <a:pathLst>
                <a:path w="1257" h="939" extrusionOk="0">
                  <a:moveTo>
                    <a:pt x="993" y="0"/>
                  </a:moveTo>
                  <a:cubicBezTo>
                    <a:pt x="944" y="0"/>
                    <a:pt x="895" y="10"/>
                    <a:pt x="846" y="26"/>
                  </a:cubicBezTo>
                  <a:cubicBezTo>
                    <a:pt x="712" y="71"/>
                    <a:pt x="601" y="171"/>
                    <a:pt x="512" y="271"/>
                  </a:cubicBezTo>
                  <a:cubicBezTo>
                    <a:pt x="412" y="372"/>
                    <a:pt x="323" y="471"/>
                    <a:pt x="234" y="572"/>
                  </a:cubicBezTo>
                  <a:cubicBezTo>
                    <a:pt x="134" y="661"/>
                    <a:pt x="100" y="761"/>
                    <a:pt x="1" y="839"/>
                  </a:cubicBezTo>
                  <a:lnTo>
                    <a:pt x="23" y="938"/>
                  </a:lnTo>
                  <a:cubicBezTo>
                    <a:pt x="122" y="839"/>
                    <a:pt x="211" y="738"/>
                    <a:pt x="300" y="627"/>
                  </a:cubicBezTo>
                  <a:cubicBezTo>
                    <a:pt x="389" y="527"/>
                    <a:pt x="468" y="416"/>
                    <a:pt x="557" y="316"/>
                  </a:cubicBezTo>
                  <a:cubicBezTo>
                    <a:pt x="646" y="204"/>
                    <a:pt x="735" y="115"/>
                    <a:pt x="856" y="60"/>
                  </a:cubicBezTo>
                  <a:cubicBezTo>
                    <a:pt x="913" y="26"/>
                    <a:pt x="979" y="16"/>
                    <a:pt x="1046" y="16"/>
                  </a:cubicBezTo>
                  <a:cubicBezTo>
                    <a:pt x="1079" y="16"/>
                    <a:pt x="1114" y="18"/>
                    <a:pt x="1149" y="18"/>
                  </a:cubicBezTo>
                  <a:cubicBezTo>
                    <a:pt x="1186" y="18"/>
                    <a:pt x="1223" y="16"/>
                    <a:pt x="1257" y="4"/>
                  </a:cubicBezTo>
                  <a:lnTo>
                    <a:pt x="1257" y="4"/>
                  </a:lnTo>
                  <a:cubicBezTo>
                    <a:pt x="1235" y="8"/>
                    <a:pt x="1212" y="9"/>
                    <a:pt x="1190" y="9"/>
                  </a:cubicBezTo>
                  <a:cubicBezTo>
                    <a:pt x="1144" y="9"/>
                    <a:pt x="1098" y="4"/>
                    <a:pt x="1046" y="4"/>
                  </a:cubicBezTo>
                  <a:cubicBezTo>
                    <a:pt x="1028" y="1"/>
                    <a:pt x="1010" y="0"/>
                    <a:pt x="9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6580;p11">
              <a:extLst>
                <a:ext uri="{FF2B5EF4-FFF2-40B4-BE49-F238E27FC236}">
                  <a16:creationId xmlns:a16="http://schemas.microsoft.com/office/drawing/2014/main" id="{9B539B54-1C3C-186C-9437-7D9BC9AFF872}"/>
                </a:ext>
              </a:extLst>
            </p:cNvPr>
            <p:cNvSpPr/>
            <p:nvPr/>
          </p:nvSpPr>
          <p:spPr>
            <a:xfrm>
              <a:off x="2027141" y="1727294"/>
              <a:ext cx="37295" cy="20967"/>
            </a:xfrm>
            <a:custGeom>
              <a:avLst/>
              <a:gdLst/>
              <a:ahLst/>
              <a:cxnLst/>
              <a:rect l="l" t="t" r="r" b="b"/>
              <a:pathLst>
                <a:path w="1069" h="601" extrusionOk="0">
                  <a:moveTo>
                    <a:pt x="1068" y="0"/>
                  </a:moveTo>
                  <a:lnTo>
                    <a:pt x="1068" y="0"/>
                  </a:lnTo>
                  <a:cubicBezTo>
                    <a:pt x="868" y="23"/>
                    <a:pt x="668" y="67"/>
                    <a:pt x="479" y="144"/>
                  </a:cubicBezTo>
                  <a:cubicBezTo>
                    <a:pt x="390" y="189"/>
                    <a:pt x="290" y="233"/>
                    <a:pt x="201" y="290"/>
                  </a:cubicBezTo>
                  <a:cubicBezTo>
                    <a:pt x="156" y="312"/>
                    <a:pt x="123" y="345"/>
                    <a:pt x="79" y="379"/>
                  </a:cubicBezTo>
                  <a:cubicBezTo>
                    <a:pt x="34" y="401"/>
                    <a:pt x="34" y="411"/>
                    <a:pt x="1" y="478"/>
                  </a:cubicBezTo>
                  <a:lnTo>
                    <a:pt x="1" y="601"/>
                  </a:lnTo>
                  <a:cubicBezTo>
                    <a:pt x="12" y="567"/>
                    <a:pt x="101" y="478"/>
                    <a:pt x="134" y="445"/>
                  </a:cubicBezTo>
                  <a:cubicBezTo>
                    <a:pt x="168" y="411"/>
                    <a:pt x="212" y="379"/>
                    <a:pt x="245" y="356"/>
                  </a:cubicBezTo>
                  <a:cubicBezTo>
                    <a:pt x="334" y="290"/>
                    <a:pt x="413" y="245"/>
                    <a:pt x="501" y="201"/>
                  </a:cubicBezTo>
                  <a:cubicBezTo>
                    <a:pt x="679" y="100"/>
                    <a:pt x="868" y="33"/>
                    <a:pt x="10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6581;p11">
              <a:extLst>
                <a:ext uri="{FF2B5EF4-FFF2-40B4-BE49-F238E27FC236}">
                  <a16:creationId xmlns:a16="http://schemas.microsoft.com/office/drawing/2014/main" id="{08FABBD8-74E8-E4C5-D98E-72BE4A36BA32}"/>
                </a:ext>
              </a:extLst>
            </p:cNvPr>
            <p:cNvSpPr/>
            <p:nvPr/>
          </p:nvSpPr>
          <p:spPr>
            <a:xfrm>
              <a:off x="2037642" y="1709815"/>
              <a:ext cx="20584" cy="12455"/>
            </a:xfrm>
            <a:custGeom>
              <a:avLst/>
              <a:gdLst/>
              <a:ahLst/>
              <a:cxnLst/>
              <a:rect l="l" t="t" r="r" b="b"/>
              <a:pathLst>
                <a:path w="590" h="357" extrusionOk="0">
                  <a:moveTo>
                    <a:pt x="589" y="0"/>
                  </a:moveTo>
                  <a:lnTo>
                    <a:pt x="589" y="0"/>
                  </a:lnTo>
                  <a:cubicBezTo>
                    <a:pt x="512" y="79"/>
                    <a:pt x="411" y="123"/>
                    <a:pt x="312" y="168"/>
                  </a:cubicBezTo>
                  <a:cubicBezTo>
                    <a:pt x="256" y="190"/>
                    <a:pt x="200" y="201"/>
                    <a:pt x="156" y="234"/>
                  </a:cubicBezTo>
                  <a:cubicBezTo>
                    <a:pt x="122" y="245"/>
                    <a:pt x="100" y="257"/>
                    <a:pt x="78" y="267"/>
                  </a:cubicBezTo>
                  <a:lnTo>
                    <a:pt x="33" y="290"/>
                  </a:lnTo>
                  <a:cubicBezTo>
                    <a:pt x="33" y="301"/>
                    <a:pt x="23" y="301"/>
                    <a:pt x="11" y="312"/>
                  </a:cubicBezTo>
                  <a:cubicBezTo>
                    <a:pt x="11" y="323"/>
                    <a:pt x="0" y="334"/>
                    <a:pt x="0" y="356"/>
                  </a:cubicBezTo>
                  <a:lnTo>
                    <a:pt x="112" y="323"/>
                  </a:lnTo>
                  <a:cubicBezTo>
                    <a:pt x="134" y="312"/>
                    <a:pt x="156" y="290"/>
                    <a:pt x="178" y="279"/>
                  </a:cubicBezTo>
                  <a:cubicBezTo>
                    <a:pt x="223" y="245"/>
                    <a:pt x="278" y="223"/>
                    <a:pt x="322" y="201"/>
                  </a:cubicBezTo>
                  <a:cubicBezTo>
                    <a:pt x="423" y="145"/>
                    <a:pt x="523" y="89"/>
                    <a:pt x="5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6582;p11">
              <a:extLst>
                <a:ext uri="{FF2B5EF4-FFF2-40B4-BE49-F238E27FC236}">
                  <a16:creationId xmlns:a16="http://schemas.microsoft.com/office/drawing/2014/main" id="{F0253D64-6AA4-5C6D-A207-1CDE1BCEEBE7}"/>
                </a:ext>
              </a:extLst>
            </p:cNvPr>
            <p:cNvSpPr/>
            <p:nvPr/>
          </p:nvSpPr>
          <p:spPr>
            <a:xfrm>
              <a:off x="2008929" y="1726527"/>
              <a:ext cx="5442" cy="62484"/>
            </a:xfrm>
            <a:custGeom>
              <a:avLst/>
              <a:gdLst/>
              <a:ahLst/>
              <a:cxnLst/>
              <a:rect l="l" t="t" r="r" b="b"/>
              <a:pathLst>
                <a:path w="156" h="1791" extrusionOk="0">
                  <a:moveTo>
                    <a:pt x="55" y="0"/>
                  </a:moveTo>
                  <a:cubicBezTo>
                    <a:pt x="22" y="278"/>
                    <a:pt x="33" y="567"/>
                    <a:pt x="45" y="845"/>
                  </a:cubicBezTo>
                  <a:cubicBezTo>
                    <a:pt x="55" y="1135"/>
                    <a:pt x="67" y="1523"/>
                    <a:pt x="0" y="1790"/>
                  </a:cubicBezTo>
                  <a:lnTo>
                    <a:pt x="100" y="1701"/>
                  </a:lnTo>
                  <a:cubicBezTo>
                    <a:pt x="156" y="1412"/>
                    <a:pt x="134" y="1123"/>
                    <a:pt x="100" y="845"/>
                  </a:cubicBezTo>
                  <a:cubicBezTo>
                    <a:pt x="78" y="567"/>
                    <a:pt x="33" y="278"/>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6583;p11">
              <a:extLst>
                <a:ext uri="{FF2B5EF4-FFF2-40B4-BE49-F238E27FC236}">
                  <a16:creationId xmlns:a16="http://schemas.microsoft.com/office/drawing/2014/main" id="{6C3FAA03-3441-BE5B-8F8F-1435850ACC61}"/>
                </a:ext>
              </a:extLst>
            </p:cNvPr>
            <p:cNvSpPr/>
            <p:nvPr/>
          </p:nvSpPr>
          <p:spPr>
            <a:xfrm>
              <a:off x="2029862" y="1714106"/>
              <a:ext cx="4291" cy="22537"/>
            </a:xfrm>
            <a:custGeom>
              <a:avLst/>
              <a:gdLst/>
              <a:ahLst/>
              <a:cxnLst/>
              <a:rect l="l" t="t" r="r" b="b"/>
              <a:pathLst>
                <a:path w="123" h="646" extrusionOk="0">
                  <a:moveTo>
                    <a:pt x="123" y="0"/>
                  </a:moveTo>
                  <a:lnTo>
                    <a:pt x="123" y="0"/>
                  </a:lnTo>
                  <a:cubicBezTo>
                    <a:pt x="45" y="200"/>
                    <a:pt x="1" y="423"/>
                    <a:pt x="1" y="645"/>
                  </a:cubicBezTo>
                  <a:lnTo>
                    <a:pt x="78" y="634"/>
                  </a:lnTo>
                  <a:cubicBezTo>
                    <a:pt x="56" y="423"/>
                    <a:pt x="68" y="211"/>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6584;p11">
              <a:extLst>
                <a:ext uri="{FF2B5EF4-FFF2-40B4-BE49-F238E27FC236}">
                  <a16:creationId xmlns:a16="http://schemas.microsoft.com/office/drawing/2014/main" id="{B8B2EDE8-811E-F31F-9CFE-F1D6902841CC}"/>
                </a:ext>
              </a:extLst>
            </p:cNvPr>
            <p:cNvSpPr/>
            <p:nvPr/>
          </p:nvSpPr>
          <p:spPr>
            <a:xfrm>
              <a:off x="1699260" y="1603476"/>
              <a:ext cx="387286" cy="916564"/>
            </a:xfrm>
            <a:custGeom>
              <a:avLst/>
              <a:gdLst/>
              <a:ahLst/>
              <a:cxnLst/>
              <a:rect l="l" t="t" r="r" b="b"/>
              <a:pathLst>
                <a:path w="11101" h="26272" extrusionOk="0">
                  <a:moveTo>
                    <a:pt x="6118" y="1"/>
                  </a:moveTo>
                  <a:lnTo>
                    <a:pt x="6062" y="23"/>
                  </a:lnTo>
                  <a:cubicBezTo>
                    <a:pt x="6563" y="1191"/>
                    <a:pt x="6974" y="2403"/>
                    <a:pt x="7275" y="3638"/>
                  </a:cubicBezTo>
                  <a:cubicBezTo>
                    <a:pt x="7419" y="4261"/>
                    <a:pt x="7530" y="4884"/>
                    <a:pt x="7597" y="5518"/>
                  </a:cubicBezTo>
                  <a:cubicBezTo>
                    <a:pt x="7641" y="5918"/>
                    <a:pt x="7686" y="6318"/>
                    <a:pt x="7730" y="6708"/>
                  </a:cubicBezTo>
                  <a:cubicBezTo>
                    <a:pt x="7497" y="6585"/>
                    <a:pt x="7285" y="6430"/>
                    <a:pt x="7085" y="6263"/>
                  </a:cubicBezTo>
                  <a:cubicBezTo>
                    <a:pt x="6852" y="6063"/>
                    <a:pt x="6640" y="5851"/>
                    <a:pt x="6418" y="5629"/>
                  </a:cubicBezTo>
                  <a:cubicBezTo>
                    <a:pt x="6207" y="5418"/>
                    <a:pt x="5984" y="5195"/>
                    <a:pt x="5750" y="4995"/>
                  </a:cubicBezTo>
                  <a:cubicBezTo>
                    <a:pt x="5528" y="4795"/>
                    <a:pt x="5273" y="4606"/>
                    <a:pt x="5006" y="4461"/>
                  </a:cubicBezTo>
                  <a:lnTo>
                    <a:pt x="4983" y="4506"/>
                  </a:lnTo>
                  <a:cubicBezTo>
                    <a:pt x="5250" y="4650"/>
                    <a:pt x="5495" y="4840"/>
                    <a:pt x="5718" y="5040"/>
                  </a:cubicBezTo>
                  <a:cubicBezTo>
                    <a:pt x="5940" y="5240"/>
                    <a:pt x="6151" y="5462"/>
                    <a:pt x="6363" y="5685"/>
                  </a:cubicBezTo>
                  <a:cubicBezTo>
                    <a:pt x="6574" y="5907"/>
                    <a:pt x="6796" y="6130"/>
                    <a:pt x="7030" y="6330"/>
                  </a:cubicBezTo>
                  <a:cubicBezTo>
                    <a:pt x="7241" y="6519"/>
                    <a:pt x="7475" y="6696"/>
                    <a:pt x="7742" y="6842"/>
                  </a:cubicBezTo>
                  <a:cubicBezTo>
                    <a:pt x="7752" y="7030"/>
                    <a:pt x="7775" y="7230"/>
                    <a:pt x="7786" y="7420"/>
                  </a:cubicBezTo>
                  <a:cubicBezTo>
                    <a:pt x="7898" y="8688"/>
                    <a:pt x="7953" y="9966"/>
                    <a:pt x="7841" y="11224"/>
                  </a:cubicBezTo>
                  <a:cubicBezTo>
                    <a:pt x="7831" y="11268"/>
                    <a:pt x="7831" y="11301"/>
                    <a:pt x="7819" y="11346"/>
                  </a:cubicBezTo>
                  <a:cubicBezTo>
                    <a:pt x="7653" y="11145"/>
                    <a:pt x="7475" y="10957"/>
                    <a:pt x="7275" y="10779"/>
                  </a:cubicBezTo>
                  <a:cubicBezTo>
                    <a:pt x="7041" y="10556"/>
                    <a:pt x="6763" y="10389"/>
                    <a:pt x="6507" y="10211"/>
                  </a:cubicBezTo>
                  <a:cubicBezTo>
                    <a:pt x="5973" y="9877"/>
                    <a:pt x="5428" y="9533"/>
                    <a:pt x="4838" y="9288"/>
                  </a:cubicBezTo>
                  <a:lnTo>
                    <a:pt x="4816" y="9333"/>
                  </a:lnTo>
                  <a:cubicBezTo>
                    <a:pt x="5406" y="9588"/>
                    <a:pt x="5928" y="9933"/>
                    <a:pt x="6452" y="10289"/>
                  </a:cubicBezTo>
                  <a:cubicBezTo>
                    <a:pt x="6719" y="10467"/>
                    <a:pt x="6985" y="10634"/>
                    <a:pt x="7208" y="10856"/>
                  </a:cubicBezTo>
                  <a:cubicBezTo>
                    <a:pt x="7419" y="11056"/>
                    <a:pt x="7619" y="11279"/>
                    <a:pt x="7809" y="11513"/>
                  </a:cubicBezTo>
                  <a:cubicBezTo>
                    <a:pt x="7775" y="11724"/>
                    <a:pt x="7742" y="11946"/>
                    <a:pt x="7697" y="12158"/>
                  </a:cubicBezTo>
                  <a:lnTo>
                    <a:pt x="7697" y="12169"/>
                  </a:lnTo>
                  <a:cubicBezTo>
                    <a:pt x="7663" y="12324"/>
                    <a:pt x="7619" y="12469"/>
                    <a:pt x="7575" y="12625"/>
                  </a:cubicBezTo>
                  <a:cubicBezTo>
                    <a:pt x="7530" y="12781"/>
                    <a:pt x="7486" y="12925"/>
                    <a:pt x="7441" y="13081"/>
                  </a:cubicBezTo>
                  <a:cubicBezTo>
                    <a:pt x="7341" y="13381"/>
                    <a:pt x="7241" y="13681"/>
                    <a:pt x="7130" y="13982"/>
                  </a:cubicBezTo>
                  <a:cubicBezTo>
                    <a:pt x="7074" y="14126"/>
                    <a:pt x="7008" y="14271"/>
                    <a:pt x="6952" y="14415"/>
                  </a:cubicBezTo>
                  <a:cubicBezTo>
                    <a:pt x="6885" y="14560"/>
                    <a:pt x="6818" y="14704"/>
                    <a:pt x="6751" y="14816"/>
                  </a:cubicBezTo>
                  <a:cubicBezTo>
                    <a:pt x="6340" y="15050"/>
                    <a:pt x="5951" y="15305"/>
                    <a:pt x="5595" y="15594"/>
                  </a:cubicBezTo>
                  <a:cubicBezTo>
                    <a:pt x="5406" y="15739"/>
                    <a:pt x="5228" y="15895"/>
                    <a:pt x="5061" y="16073"/>
                  </a:cubicBezTo>
                  <a:cubicBezTo>
                    <a:pt x="4895" y="16239"/>
                    <a:pt x="4749" y="16417"/>
                    <a:pt x="4594" y="16595"/>
                  </a:cubicBezTo>
                  <a:cubicBezTo>
                    <a:pt x="4282" y="16940"/>
                    <a:pt x="3960" y="17285"/>
                    <a:pt x="3604" y="17563"/>
                  </a:cubicBezTo>
                  <a:cubicBezTo>
                    <a:pt x="3426" y="17707"/>
                    <a:pt x="3237" y="17830"/>
                    <a:pt x="3037" y="17863"/>
                  </a:cubicBezTo>
                  <a:cubicBezTo>
                    <a:pt x="2915" y="17885"/>
                    <a:pt x="2804" y="17908"/>
                    <a:pt x="2692" y="17908"/>
                  </a:cubicBezTo>
                  <a:cubicBezTo>
                    <a:pt x="2636" y="17919"/>
                    <a:pt x="2581" y="17919"/>
                    <a:pt x="2525" y="17919"/>
                  </a:cubicBezTo>
                  <a:lnTo>
                    <a:pt x="2470" y="17919"/>
                  </a:lnTo>
                  <a:cubicBezTo>
                    <a:pt x="2592" y="17618"/>
                    <a:pt x="2670" y="17319"/>
                    <a:pt x="2715" y="17007"/>
                  </a:cubicBezTo>
                  <a:cubicBezTo>
                    <a:pt x="2737" y="16829"/>
                    <a:pt x="2747" y="16640"/>
                    <a:pt x="2725" y="16462"/>
                  </a:cubicBezTo>
                  <a:cubicBezTo>
                    <a:pt x="2715" y="16306"/>
                    <a:pt x="2681" y="16150"/>
                    <a:pt x="2648" y="15995"/>
                  </a:cubicBezTo>
                  <a:cubicBezTo>
                    <a:pt x="2715" y="15495"/>
                    <a:pt x="2804" y="15005"/>
                    <a:pt x="2982" y="14527"/>
                  </a:cubicBezTo>
                  <a:cubicBezTo>
                    <a:pt x="3070" y="14271"/>
                    <a:pt x="3192" y="14037"/>
                    <a:pt x="3337" y="13804"/>
                  </a:cubicBezTo>
                  <a:cubicBezTo>
                    <a:pt x="3482" y="13582"/>
                    <a:pt x="3637" y="13359"/>
                    <a:pt x="3760" y="13103"/>
                  </a:cubicBezTo>
                  <a:lnTo>
                    <a:pt x="3716" y="13081"/>
                  </a:lnTo>
                  <a:cubicBezTo>
                    <a:pt x="3593" y="13325"/>
                    <a:pt x="3437" y="13548"/>
                    <a:pt x="3281" y="13770"/>
                  </a:cubicBezTo>
                  <a:cubicBezTo>
                    <a:pt x="3137" y="14004"/>
                    <a:pt x="3004" y="14249"/>
                    <a:pt x="2903" y="14504"/>
                  </a:cubicBezTo>
                  <a:cubicBezTo>
                    <a:pt x="2747" y="14905"/>
                    <a:pt x="2659" y="15327"/>
                    <a:pt x="2581" y="15750"/>
                  </a:cubicBezTo>
                  <a:cubicBezTo>
                    <a:pt x="2503" y="15472"/>
                    <a:pt x="2425" y="15205"/>
                    <a:pt x="2347" y="14927"/>
                  </a:cubicBezTo>
                  <a:cubicBezTo>
                    <a:pt x="2258" y="14593"/>
                    <a:pt x="2191" y="14260"/>
                    <a:pt x="2114" y="13915"/>
                  </a:cubicBezTo>
                  <a:cubicBezTo>
                    <a:pt x="1969" y="13236"/>
                    <a:pt x="1791" y="12558"/>
                    <a:pt x="1647" y="11879"/>
                  </a:cubicBezTo>
                  <a:cubicBezTo>
                    <a:pt x="1569" y="11535"/>
                    <a:pt x="1513" y="11190"/>
                    <a:pt x="1480" y="10846"/>
                  </a:cubicBezTo>
                  <a:cubicBezTo>
                    <a:pt x="1435" y="10500"/>
                    <a:pt x="1402" y="10156"/>
                    <a:pt x="1391" y="9811"/>
                  </a:cubicBezTo>
                  <a:lnTo>
                    <a:pt x="1324" y="9811"/>
                  </a:lnTo>
                  <a:cubicBezTo>
                    <a:pt x="1324" y="10156"/>
                    <a:pt x="1358" y="10512"/>
                    <a:pt x="1391" y="10856"/>
                  </a:cubicBezTo>
                  <a:cubicBezTo>
                    <a:pt x="1424" y="11201"/>
                    <a:pt x="1491" y="11557"/>
                    <a:pt x="1558" y="11891"/>
                  </a:cubicBezTo>
                  <a:cubicBezTo>
                    <a:pt x="1691" y="12581"/>
                    <a:pt x="1858" y="13259"/>
                    <a:pt x="2003" y="13937"/>
                  </a:cubicBezTo>
                  <a:cubicBezTo>
                    <a:pt x="2080" y="14282"/>
                    <a:pt x="2136" y="14627"/>
                    <a:pt x="2225" y="14961"/>
                  </a:cubicBezTo>
                  <a:cubicBezTo>
                    <a:pt x="2270" y="15105"/>
                    <a:pt x="2303" y="15238"/>
                    <a:pt x="2336" y="15372"/>
                  </a:cubicBezTo>
                  <a:cubicBezTo>
                    <a:pt x="2147" y="15283"/>
                    <a:pt x="1958" y="15161"/>
                    <a:pt x="1791" y="15016"/>
                  </a:cubicBezTo>
                  <a:cubicBezTo>
                    <a:pt x="1602" y="14849"/>
                    <a:pt x="1424" y="14649"/>
                    <a:pt x="1246" y="14449"/>
                  </a:cubicBezTo>
                  <a:cubicBezTo>
                    <a:pt x="1068" y="14237"/>
                    <a:pt x="891" y="14037"/>
                    <a:pt x="690" y="13859"/>
                  </a:cubicBezTo>
                  <a:cubicBezTo>
                    <a:pt x="490" y="13681"/>
                    <a:pt x="268" y="13515"/>
                    <a:pt x="11" y="13426"/>
                  </a:cubicBezTo>
                  <a:lnTo>
                    <a:pt x="1" y="13459"/>
                  </a:lnTo>
                  <a:cubicBezTo>
                    <a:pt x="245" y="13559"/>
                    <a:pt x="456" y="13715"/>
                    <a:pt x="657" y="13893"/>
                  </a:cubicBezTo>
                  <a:cubicBezTo>
                    <a:pt x="846" y="14082"/>
                    <a:pt x="1012" y="14282"/>
                    <a:pt x="1190" y="14494"/>
                  </a:cubicBezTo>
                  <a:cubicBezTo>
                    <a:pt x="1358" y="14694"/>
                    <a:pt x="1536" y="14905"/>
                    <a:pt x="1736" y="15083"/>
                  </a:cubicBezTo>
                  <a:cubicBezTo>
                    <a:pt x="1924" y="15250"/>
                    <a:pt x="2136" y="15406"/>
                    <a:pt x="2381" y="15495"/>
                  </a:cubicBezTo>
                  <a:cubicBezTo>
                    <a:pt x="2425" y="15650"/>
                    <a:pt x="2470" y="15817"/>
                    <a:pt x="2503" y="15972"/>
                  </a:cubicBezTo>
                  <a:cubicBezTo>
                    <a:pt x="2514" y="16017"/>
                    <a:pt x="2525" y="16051"/>
                    <a:pt x="2525" y="16084"/>
                  </a:cubicBezTo>
                  <a:lnTo>
                    <a:pt x="2525" y="16095"/>
                  </a:lnTo>
                  <a:cubicBezTo>
                    <a:pt x="2559" y="16217"/>
                    <a:pt x="2581" y="16351"/>
                    <a:pt x="2592" y="16473"/>
                  </a:cubicBezTo>
                  <a:cubicBezTo>
                    <a:pt x="2603" y="16651"/>
                    <a:pt x="2592" y="16818"/>
                    <a:pt x="2570" y="16985"/>
                  </a:cubicBezTo>
                  <a:cubicBezTo>
                    <a:pt x="2525" y="17319"/>
                    <a:pt x="2258" y="17986"/>
                    <a:pt x="2258" y="17986"/>
                  </a:cubicBezTo>
                  <a:lnTo>
                    <a:pt x="2191" y="18742"/>
                  </a:lnTo>
                  <a:lnTo>
                    <a:pt x="2191" y="18753"/>
                  </a:lnTo>
                  <a:cubicBezTo>
                    <a:pt x="2247" y="19376"/>
                    <a:pt x="2270" y="20010"/>
                    <a:pt x="2280" y="20633"/>
                  </a:cubicBezTo>
                  <a:cubicBezTo>
                    <a:pt x="2292" y="21256"/>
                    <a:pt x="2292" y="21889"/>
                    <a:pt x="2214" y="22502"/>
                  </a:cubicBezTo>
                  <a:cubicBezTo>
                    <a:pt x="2191" y="22680"/>
                    <a:pt x="2158" y="22868"/>
                    <a:pt x="2136" y="23058"/>
                  </a:cubicBezTo>
                  <a:lnTo>
                    <a:pt x="1246" y="21767"/>
                  </a:lnTo>
                  <a:cubicBezTo>
                    <a:pt x="1079" y="21511"/>
                    <a:pt x="901" y="21267"/>
                    <a:pt x="735" y="21011"/>
                  </a:cubicBezTo>
                  <a:cubicBezTo>
                    <a:pt x="557" y="20766"/>
                    <a:pt x="345" y="20532"/>
                    <a:pt x="90" y="20366"/>
                  </a:cubicBezTo>
                  <a:lnTo>
                    <a:pt x="68" y="20399"/>
                  </a:lnTo>
                  <a:cubicBezTo>
                    <a:pt x="312" y="20566"/>
                    <a:pt x="501" y="20811"/>
                    <a:pt x="668" y="21056"/>
                  </a:cubicBezTo>
                  <a:cubicBezTo>
                    <a:pt x="834" y="21311"/>
                    <a:pt x="1002" y="21567"/>
                    <a:pt x="1157" y="21823"/>
                  </a:cubicBezTo>
                  <a:lnTo>
                    <a:pt x="2102" y="23302"/>
                  </a:lnTo>
                  <a:cubicBezTo>
                    <a:pt x="2092" y="23347"/>
                    <a:pt x="2092" y="23391"/>
                    <a:pt x="2092" y="23436"/>
                  </a:cubicBezTo>
                  <a:cubicBezTo>
                    <a:pt x="2058" y="23747"/>
                    <a:pt x="2036" y="24069"/>
                    <a:pt x="2025" y="24381"/>
                  </a:cubicBezTo>
                  <a:cubicBezTo>
                    <a:pt x="2003" y="25015"/>
                    <a:pt x="2003" y="25649"/>
                    <a:pt x="2025" y="26272"/>
                  </a:cubicBezTo>
                  <a:lnTo>
                    <a:pt x="2258" y="26227"/>
                  </a:lnTo>
                  <a:cubicBezTo>
                    <a:pt x="2236" y="25604"/>
                    <a:pt x="2225" y="25015"/>
                    <a:pt x="2247" y="24392"/>
                  </a:cubicBezTo>
                  <a:cubicBezTo>
                    <a:pt x="2258" y="24081"/>
                    <a:pt x="2280" y="23769"/>
                    <a:pt x="2303" y="23458"/>
                  </a:cubicBezTo>
                  <a:cubicBezTo>
                    <a:pt x="2336" y="23147"/>
                    <a:pt x="2392" y="22846"/>
                    <a:pt x="2436" y="22524"/>
                  </a:cubicBezTo>
                  <a:cubicBezTo>
                    <a:pt x="2481" y="22101"/>
                    <a:pt x="2492" y="21667"/>
                    <a:pt x="2492" y="21244"/>
                  </a:cubicBezTo>
                  <a:lnTo>
                    <a:pt x="2559" y="21178"/>
                  </a:lnTo>
                  <a:lnTo>
                    <a:pt x="2659" y="21011"/>
                  </a:lnTo>
                  <a:cubicBezTo>
                    <a:pt x="2715" y="20900"/>
                    <a:pt x="2770" y="20811"/>
                    <a:pt x="2859" y="20722"/>
                  </a:cubicBezTo>
                  <a:cubicBezTo>
                    <a:pt x="2948" y="20633"/>
                    <a:pt x="3037" y="20555"/>
                    <a:pt x="3137" y="20477"/>
                  </a:cubicBezTo>
                  <a:lnTo>
                    <a:pt x="3426" y="20243"/>
                  </a:lnTo>
                  <a:lnTo>
                    <a:pt x="3993" y="19776"/>
                  </a:lnTo>
                  <a:cubicBezTo>
                    <a:pt x="4193" y="19620"/>
                    <a:pt x="4394" y="19476"/>
                    <a:pt x="4628" y="19398"/>
                  </a:cubicBezTo>
                  <a:lnTo>
                    <a:pt x="4616" y="19365"/>
                  </a:lnTo>
                  <a:cubicBezTo>
                    <a:pt x="4371" y="19432"/>
                    <a:pt x="4160" y="19576"/>
                    <a:pt x="3960" y="19732"/>
                  </a:cubicBezTo>
                  <a:lnTo>
                    <a:pt x="3382" y="20188"/>
                  </a:lnTo>
                  <a:lnTo>
                    <a:pt x="3081" y="20421"/>
                  </a:lnTo>
                  <a:cubicBezTo>
                    <a:pt x="2982" y="20488"/>
                    <a:pt x="2893" y="20566"/>
                    <a:pt x="2792" y="20655"/>
                  </a:cubicBezTo>
                  <a:cubicBezTo>
                    <a:pt x="2747" y="20700"/>
                    <a:pt x="2703" y="20744"/>
                    <a:pt x="2670" y="20799"/>
                  </a:cubicBezTo>
                  <a:cubicBezTo>
                    <a:pt x="2626" y="20855"/>
                    <a:pt x="2603" y="20911"/>
                    <a:pt x="2570" y="20967"/>
                  </a:cubicBezTo>
                  <a:cubicBezTo>
                    <a:pt x="2547" y="21011"/>
                    <a:pt x="2525" y="21044"/>
                    <a:pt x="2492" y="21089"/>
                  </a:cubicBezTo>
                  <a:lnTo>
                    <a:pt x="2492" y="20633"/>
                  </a:lnTo>
                  <a:cubicBezTo>
                    <a:pt x="2481" y="19999"/>
                    <a:pt x="2448" y="19376"/>
                    <a:pt x="2392" y="18753"/>
                  </a:cubicBezTo>
                  <a:lnTo>
                    <a:pt x="2436" y="18108"/>
                  </a:lnTo>
                  <a:lnTo>
                    <a:pt x="2715" y="18108"/>
                  </a:lnTo>
                  <a:cubicBezTo>
                    <a:pt x="2826" y="18097"/>
                    <a:pt x="2948" y="18075"/>
                    <a:pt x="3070" y="18053"/>
                  </a:cubicBezTo>
                  <a:cubicBezTo>
                    <a:pt x="3326" y="18008"/>
                    <a:pt x="3538" y="17863"/>
                    <a:pt x="3726" y="17719"/>
                  </a:cubicBezTo>
                  <a:cubicBezTo>
                    <a:pt x="4094" y="17408"/>
                    <a:pt x="4416" y="17062"/>
                    <a:pt x="4727" y="16718"/>
                  </a:cubicBezTo>
                  <a:cubicBezTo>
                    <a:pt x="4883" y="16540"/>
                    <a:pt x="5039" y="16362"/>
                    <a:pt x="5194" y="16195"/>
                  </a:cubicBezTo>
                  <a:cubicBezTo>
                    <a:pt x="5339" y="16039"/>
                    <a:pt x="5495" y="15895"/>
                    <a:pt x="5662" y="15762"/>
                  </a:cubicBezTo>
                  <a:cubicBezTo>
                    <a:pt x="5951" y="15705"/>
                    <a:pt x="6240" y="15639"/>
                    <a:pt x="6518" y="15594"/>
                  </a:cubicBezTo>
                  <a:cubicBezTo>
                    <a:pt x="6818" y="15550"/>
                    <a:pt x="7130" y="15561"/>
                    <a:pt x="7441" y="15550"/>
                  </a:cubicBezTo>
                  <a:cubicBezTo>
                    <a:pt x="7597" y="15539"/>
                    <a:pt x="7752" y="15528"/>
                    <a:pt x="7898" y="15528"/>
                  </a:cubicBezTo>
                  <a:cubicBezTo>
                    <a:pt x="8053" y="15517"/>
                    <a:pt x="8209" y="15517"/>
                    <a:pt x="8365" y="15517"/>
                  </a:cubicBezTo>
                  <a:cubicBezTo>
                    <a:pt x="8462" y="15517"/>
                    <a:pt x="8560" y="15518"/>
                    <a:pt x="8660" y="15518"/>
                  </a:cubicBezTo>
                  <a:cubicBezTo>
                    <a:pt x="8866" y="15518"/>
                    <a:pt x="9077" y="15513"/>
                    <a:pt x="9287" y="15483"/>
                  </a:cubicBezTo>
                  <a:lnTo>
                    <a:pt x="9287" y="15428"/>
                  </a:lnTo>
                  <a:cubicBezTo>
                    <a:pt x="9116" y="15452"/>
                    <a:pt x="8948" y="15460"/>
                    <a:pt x="8779" y="15460"/>
                  </a:cubicBezTo>
                  <a:cubicBezTo>
                    <a:pt x="8642" y="15460"/>
                    <a:pt x="8504" y="15455"/>
                    <a:pt x="8365" y="15450"/>
                  </a:cubicBezTo>
                  <a:cubicBezTo>
                    <a:pt x="8209" y="15439"/>
                    <a:pt x="8053" y="15439"/>
                    <a:pt x="7898" y="15439"/>
                  </a:cubicBezTo>
                  <a:cubicBezTo>
                    <a:pt x="7742" y="15439"/>
                    <a:pt x="7586" y="15450"/>
                    <a:pt x="7441" y="15450"/>
                  </a:cubicBezTo>
                  <a:cubicBezTo>
                    <a:pt x="7391" y="15455"/>
                    <a:pt x="7341" y="15458"/>
                    <a:pt x="7292" y="15458"/>
                  </a:cubicBezTo>
                  <a:cubicBezTo>
                    <a:pt x="7244" y="15458"/>
                    <a:pt x="7196" y="15455"/>
                    <a:pt x="7152" y="15450"/>
                  </a:cubicBezTo>
                  <a:cubicBezTo>
                    <a:pt x="6929" y="15450"/>
                    <a:pt x="6719" y="15450"/>
                    <a:pt x="6507" y="15483"/>
                  </a:cubicBezTo>
                  <a:cubicBezTo>
                    <a:pt x="6296" y="15505"/>
                    <a:pt x="6096" y="15539"/>
                    <a:pt x="5896" y="15572"/>
                  </a:cubicBezTo>
                  <a:cubicBezTo>
                    <a:pt x="6195" y="15350"/>
                    <a:pt x="6518" y="15139"/>
                    <a:pt x="6852" y="14949"/>
                  </a:cubicBezTo>
                  <a:lnTo>
                    <a:pt x="6863" y="14938"/>
                  </a:lnTo>
                  <a:lnTo>
                    <a:pt x="6874" y="14927"/>
                  </a:lnTo>
                  <a:cubicBezTo>
                    <a:pt x="6929" y="14849"/>
                    <a:pt x="6963" y="14783"/>
                    <a:pt x="6996" y="14704"/>
                  </a:cubicBezTo>
                  <a:cubicBezTo>
                    <a:pt x="7030" y="14638"/>
                    <a:pt x="7063" y="14560"/>
                    <a:pt x="7097" y="14482"/>
                  </a:cubicBezTo>
                  <a:cubicBezTo>
                    <a:pt x="7163" y="14338"/>
                    <a:pt x="7219" y="14182"/>
                    <a:pt x="7275" y="14037"/>
                  </a:cubicBezTo>
                  <a:cubicBezTo>
                    <a:pt x="7397" y="13737"/>
                    <a:pt x="7486" y="13437"/>
                    <a:pt x="7586" y="13125"/>
                  </a:cubicBezTo>
                  <a:cubicBezTo>
                    <a:pt x="7631" y="12969"/>
                    <a:pt x="7675" y="12825"/>
                    <a:pt x="7720" y="12670"/>
                  </a:cubicBezTo>
                  <a:cubicBezTo>
                    <a:pt x="7764" y="12514"/>
                    <a:pt x="7809" y="12358"/>
                    <a:pt x="7841" y="12202"/>
                  </a:cubicBezTo>
                  <a:lnTo>
                    <a:pt x="7841" y="12180"/>
                  </a:lnTo>
                  <a:cubicBezTo>
                    <a:pt x="7908" y="12057"/>
                    <a:pt x="8009" y="11958"/>
                    <a:pt x="8108" y="11869"/>
                  </a:cubicBezTo>
                  <a:cubicBezTo>
                    <a:pt x="8231" y="11758"/>
                    <a:pt x="8365" y="11669"/>
                    <a:pt x="8509" y="11568"/>
                  </a:cubicBezTo>
                  <a:cubicBezTo>
                    <a:pt x="8776" y="11379"/>
                    <a:pt x="9043" y="11190"/>
                    <a:pt x="9321" y="11001"/>
                  </a:cubicBezTo>
                  <a:cubicBezTo>
                    <a:pt x="9455" y="10912"/>
                    <a:pt x="9588" y="10812"/>
                    <a:pt x="9732" y="10723"/>
                  </a:cubicBezTo>
                  <a:cubicBezTo>
                    <a:pt x="9866" y="10645"/>
                    <a:pt x="10011" y="10567"/>
                    <a:pt x="10166" y="10500"/>
                  </a:cubicBezTo>
                  <a:cubicBezTo>
                    <a:pt x="10466" y="10367"/>
                    <a:pt x="10778" y="10256"/>
                    <a:pt x="11101" y="10189"/>
                  </a:cubicBezTo>
                  <a:lnTo>
                    <a:pt x="11101" y="10156"/>
                  </a:lnTo>
                  <a:cubicBezTo>
                    <a:pt x="10767" y="10211"/>
                    <a:pt x="10444" y="10312"/>
                    <a:pt x="10144" y="10445"/>
                  </a:cubicBezTo>
                  <a:cubicBezTo>
                    <a:pt x="9988" y="10512"/>
                    <a:pt x="9833" y="10579"/>
                    <a:pt x="9688" y="10668"/>
                  </a:cubicBezTo>
                  <a:cubicBezTo>
                    <a:pt x="9544" y="10745"/>
                    <a:pt x="9410" y="10846"/>
                    <a:pt x="9265" y="10934"/>
                  </a:cubicBezTo>
                  <a:cubicBezTo>
                    <a:pt x="8987" y="11112"/>
                    <a:pt x="8721" y="11301"/>
                    <a:pt x="8442" y="11479"/>
                  </a:cubicBezTo>
                  <a:cubicBezTo>
                    <a:pt x="8309" y="11580"/>
                    <a:pt x="8164" y="11669"/>
                    <a:pt x="8031" y="11768"/>
                  </a:cubicBezTo>
                  <a:lnTo>
                    <a:pt x="7898" y="11902"/>
                  </a:lnTo>
                  <a:cubicBezTo>
                    <a:pt x="7930" y="11679"/>
                    <a:pt x="7964" y="11457"/>
                    <a:pt x="7975" y="11246"/>
                  </a:cubicBezTo>
                  <a:cubicBezTo>
                    <a:pt x="8075" y="10156"/>
                    <a:pt x="8031" y="9077"/>
                    <a:pt x="7953" y="7998"/>
                  </a:cubicBezTo>
                  <a:cubicBezTo>
                    <a:pt x="8064" y="7586"/>
                    <a:pt x="8264" y="7186"/>
                    <a:pt x="8442" y="6775"/>
                  </a:cubicBezTo>
                  <a:cubicBezTo>
                    <a:pt x="8620" y="6363"/>
                    <a:pt x="8765" y="5929"/>
                    <a:pt x="8898" y="5507"/>
                  </a:cubicBezTo>
                  <a:cubicBezTo>
                    <a:pt x="9165" y="4662"/>
                    <a:pt x="9510" y="3827"/>
                    <a:pt x="9944" y="3048"/>
                  </a:cubicBezTo>
                  <a:lnTo>
                    <a:pt x="9877" y="3015"/>
                  </a:lnTo>
                  <a:cubicBezTo>
                    <a:pt x="9443" y="3794"/>
                    <a:pt x="9087" y="4628"/>
                    <a:pt x="8810" y="5485"/>
                  </a:cubicBezTo>
                  <a:cubicBezTo>
                    <a:pt x="8676" y="5907"/>
                    <a:pt x="8543" y="6330"/>
                    <a:pt x="8353" y="6741"/>
                  </a:cubicBezTo>
                  <a:cubicBezTo>
                    <a:pt x="8209" y="7064"/>
                    <a:pt x="8053" y="7375"/>
                    <a:pt x="7930" y="7720"/>
                  </a:cubicBezTo>
                  <a:cubicBezTo>
                    <a:pt x="7920" y="7620"/>
                    <a:pt x="7920" y="7509"/>
                    <a:pt x="7908" y="7408"/>
                  </a:cubicBezTo>
                  <a:cubicBezTo>
                    <a:pt x="7853" y="6775"/>
                    <a:pt x="7775" y="6140"/>
                    <a:pt x="7697" y="5507"/>
                  </a:cubicBezTo>
                  <a:cubicBezTo>
                    <a:pt x="7631" y="4872"/>
                    <a:pt x="7508" y="4239"/>
                    <a:pt x="7352" y="3616"/>
                  </a:cubicBezTo>
                  <a:cubicBezTo>
                    <a:pt x="7041" y="2381"/>
                    <a:pt x="6618" y="1169"/>
                    <a:pt x="61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6585;p11">
              <a:extLst>
                <a:ext uri="{FF2B5EF4-FFF2-40B4-BE49-F238E27FC236}">
                  <a16:creationId xmlns:a16="http://schemas.microsoft.com/office/drawing/2014/main" id="{F17B915B-81D7-6653-CB07-2D8C90C5C525}"/>
                </a:ext>
              </a:extLst>
            </p:cNvPr>
            <p:cNvSpPr/>
            <p:nvPr/>
          </p:nvSpPr>
          <p:spPr>
            <a:xfrm>
              <a:off x="1318208" y="1935403"/>
              <a:ext cx="104418" cy="115896"/>
            </a:xfrm>
            <a:custGeom>
              <a:avLst/>
              <a:gdLst/>
              <a:ahLst/>
              <a:cxnLst/>
              <a:rect l="l" t="t" r="r" b="b"/>
              <a:pathLst>
                <a:path w="2993" h="3322" extrusionOk="0">
                  <a:moveTo>
                    <a:pt x="2191" y="0"/>
                  </a:moveTo>
                  <a:cubicBezTo>
                    <a:pt x="2066" y="0"/>
                    <a:pt x="1945" y="66"/>
                    <a:pt x="1813" y="153"/>
                  </a:cubicBezTo>
                  <a:cubicBezTo>
                    <a:pt x="1580" y="308"/>
                    <a:pt x="935" y="642"/>
                    <a:pt x="468" y="1176"/>
                  </a:cubicBezTo>
                  <a:cubicBezTo>
                    <a:pt x="1" y="1710"/>
                    <a:pt x="56" y="2076"/>
                    <a:pt x="78" y="2477"/>
                  </a:cubicBezTo>
                  <a:cubicBezTo>
                    <a:pt x="90" y="2866"/>
                    <a:pt x="624" y="3200"/>
                    <a:pt x="624" y="3200"/>
                  </a:cubicBezTo>
                  <a:cubicBezTo>
                    <a:pt x="624" y="3200"/>
                    <a:pt x="835" y="3292"/>
                    <a:pt x="1057" y="3292"/>
                  </a:cubicBezTo>
                  <a:cubicBezTo>
                    <a:pt x="1079" y="3292"/>
                    <a:pt x="1101" y="3291"/>
                    <a:pt x="1124" y="3289"/>
                  </a:cubicBezTo>
                  <a:cubicBezTo>
                    <a:pt x="1358" y="3267"/>
                    <a:pt x="1491" y="3322"/>
                    <a:pt x="2070" y="2855"/>
                  </a:cubicBezTo>
                  <a:cubicBezTo>
                    <a:pt x="2648" y="2399"/>
                    <a:pt x="2681" y="2098"/>
                    <a:pt x="2837" y="1420"/>
                  </a:cubicBezTo>
                  <a:cubicBezTo>
                    <a:pt x="2992" y="742"/>
                    <a:pt x="2681" y="297"/>
                    <a:pt x="2458" y="108"/>
                  </a:cubicBezTo>
                  <a:cubicBezTo>
                    <a:pt x="2364" y="31"/>
                    <a:pt x="2276" y="0"/>
                    <a:pt x="21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6586;p11">
              <a:extLst>
                <a:ext uri="{FF2B5EF4-FFF2-40B4-BE49-F238E27FC236}">
                  <a16:creationId xmlns:a16="http://schemas.microsoft.com/office/drawing/2014/main" id="{CED6B04C-B106-0982-B056-BB24A6E0CEAD}"/>
                </a:ext>
              </a:extLst>
            </p:cNvPr>
            <p:cNvSpPr/>
            <p:nvPr/>
          </p:nvSpPr>
          <p:spPr>
            <a:xfrm>
              <a:off x="1318208" y="1935403"/>
              <a:ext cx="87323" cy="102848"/>
            </a:xfrm>
            <a:custGeom>
              <a:avLst/>
              <a:gdLst/>
              <a:ahLst/>
              <a:cxnLst/>
              <a:rect l="l" t="t" r="r" b="b"/>
              <a:pathLst>
                <a:path w="2503" h="2948" extrusionOk="0">
                  <a:moveTo>
                    <a:pt x="2191" y="0"/>
                  </a:moveTo>
                  <a:cubicBezTo>
                    <a:pt x="2066" y="0"/>
                    <a:pt x="1945" y="66"/>
                    <a:pt x="1813" y="153"/>
                  </a:cubicBezTo>
                  <a:cubicBezTo>
                    <a:pt x="1580" y="308"/>
                    <a:pt x="935" y="642"/>
                    <a:pt x="468" y="1176"/>
                  </a:cubicBezTo>
                  <a:cubicBezTo>
                    <a:pt x="1" y="1710"/>
                    <a:pt x="56" y="2076"/>
                    <a:pt x="78" y="2477"/>
                  </a:cubicBezTo>
                  <a:cubicBezTo>
                    <a:pt x="78" y="2622"/>
                    <a:pt x="167" y="2766"/>
                    <a:pt x="256" y="2889"/>
                  </a:cubicBezTo>
                  <a:cubicBezTo>
                    <a:pt x="375" y="2918"/>
                    <a:pt x="488" y="2948"/>
                    <a:pt x="603" y="2948"/>
                  </a:cubicBezTo>
                  <a:cubicBezTo>
                    <a:pt x="661" y="2948"/>
                    <a:pt x="720" y="2940"/>
                    <a:pt x="779" y="2922"/>
                  </a:cubicBezTo>
                  <a:cubicBezTo>
                    <a:pt x="1190" y="2800"/>
                    <a:pt x="1279" y="2288"/>
                    <a:pt x="1569" y="2021"/>
                  </a:cubicBezTo>
                  <a:cubicBezTo>
                    <a:pt x="1724" y="1865"/>
                    <a:pt x="1914" y="1754"/>
                    <a:pt x="2047" y="1587"/>
                  </a:cubicBezTo>
                  <a:cubicBezTo>
                    <a:pt x="2181" y="1431"/>
                    <a:pt x="2280" y="1253"/>
                    <a:pt x="2347" y="1065"/>
                  </a:cubicBezTo>
                  <a:cubicBezTo>
                    <a:pt x="2448" y="775"/>
                    <a:pt x="2503" y="442"/>
                    <a:pt x="2470" y="119"/>
                  </a:cubicBezTo>
                  <a:lnTo>
                    <a:pt x="2458" y="108"/>
                  </a:lnTo>
                  <a:cubicBezTo>
                    <a:pt x="2364" y="31"/>
                    <a:pt x="2276" y="0"/>
                    <a:pt x="219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6587;p11">
              <a:extLst>
                <a:ext uri="{FF2B5EF4-FFF2-40B4-BE49-F238E27FC236}">
                  <a16:creationId xmlns:a16="http://schemas.microsoft.com/office/drawing/2014/main" id="{205D7D58-A619-778A-3DB7-F02EA09D05EC}"/>
                </a:ext>
              </a:extLst>
            </p:cNvPr>
            <p:cNvSpPr/>
            <p:nvPr/>
          </p:nvSpPr>
          <p:spPr>
            <a:xfrm>
              <a:off x="1334885" y="1995795"/>
              <a:ext cx="12071" cy="43505"/>
            </a:xfrm>
            <a:custGeom>
              <a:avLst/>
              <a:gdLst/>
              <a:ahLst/>
              <a:cxnLst/>
              <a:rect l="l" t="t" r="r" b="b"/>
              <a:pathLst>
                <a:path w="346" h="1247" extrusionOk="0">
                  <a:moveTo>
                    <a:pt x="101" y="1"/>
                  </a:moveTo>
                  <a:cubicBezTo>
                    <a:pt x="67" y="112"/>
                    <a:pt x="45" y="212"/>
                    <a:pt x="23" y="323"/>
                  </a:cubicBezTo>
                  <a:cubicBezTo>
                    <a:pt x="1" y="424"/>
                    <a:pt x="1" y="535"/>
                    <a:pt x="23" y="646"/>
                  </a:cubicBezTo>
                  <a:cubicBezTo>
                    <a:pt x="57" y="868"/>
                    <a:pt x="168" y="1057"/>
                    <a:pt x="257" y="1247"/>
                  </a:cubicBezTo>
                  <a:lnTo>
                    <a:pt x="346" y="1202"/>
                  </a:lnTo>
                  <a:cubicBezTo>
                    <a:pt x="235" y="1013"/>
                    <a:pt x="112" y="835"/>
                    <a:pt x="67" y="634"/>
                  </a:cubicBezTo>
                  <a:cubicBezTo>
                    <a:pt x="12" y="434"/>
                    <a:pt x="57" y="212"/>
                    <a:pt x="1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6588;p11">
              <a:extLst>
                <a:ext uri="{FF2B5EF4-FFF2-40B4-BE49-F238E27FC236}">
                  <a16:creationId xmlns:a16="http://schemas.microsoft.com/office/drawing/2014/main" id="{BC459E14-E09D-05B1-7287-3FCC08367BF0}"/>
                </a:ext>
              </a:extLst>
            </p:cNvPr>
            <p:cNvSpPr/>
            <p:nvPr/>
          </p:nvSpPr>
          <p:spPr>
            <a:xfrm>
              <a:off x="1353934" y="1962023"/>
              <a:ext cx="10117" cy="58262"/>
            </a:xfrm>
            <a:custGeom>
              <a:avLst/>
              <a:gdLst/>
              <a:ahLst/>
              <a:cxnLst/>
              <a:rect l="l" t="t" r="r" b="b"/>
              <a:pathLst>
                <a:path w="290" h="1670" extrusionOk="0">
                  <a:moveTo>
                    <a:pt x="289" y="1"/>
                  </a:moveTo>
                  <a:lnTo>
                    <a:pt x="289" y="1"/>
                  </a:lnTo>
                  <a:cubicBezTo>
                    <a:pt x="67" y="524"/>
                    <a:pt x="0" y="1102"/>
                    <a:pt x="89" y="1669"/>
                  </a:cubicBezTo>
                  <a:lnTo>
                    <a:pt x="189" y="1580"/>
                  </a:lnTo>
                  <a:cubicBezTo>
                    <a:pt x="67" y="1036"/>
                    <a:pt x="111" y="535"/>
                    <a:pt x="2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6589;p11">
              <a:extLst>
                <a:ext uri="{FF2B5EF4-FFF2-40B4-BE49-F238E27FC236}">
                  <a16:creationId xmlns:a16="http://schemas.microsoft.com/office/drawing/2014/main" id="{7BD51FEB-7002-6E32-67EA-01ACF1D3BFFE}"/>
                </a:ext>
              </a:extLst>
            </p:cNvPr>
            <p:cNvSpPr/>
            <p:nvPr/>
          </p:nvSpPr>
          <p:spPr>
            <a:xfrm>
              <a:off x="1374483" y="1963977"/>
              <a:ext cx="5442" cy="28364"/>
            </a:xfrm>
            <a:custGeom>
              <a:avLst/>
              <a:gdLst/>
              <a:ahLst/>
              <a:cxnLst/>
              <a:rect l="l" t="t" r="r" b="b"/>
              <a:pathLst>
                <a:path w="156" h="813" extrusionOk="0">
                  <a:moveTo>
                    <a:pt x="0" y="1"/>
                  </a:moveTo>
                  <a:cubicBezTo>
                    <a:pt x="0" y="134"/>
                    <a:pt x="12" y="268"/>
                    <a:pt x="22" y="390"/>
                  </a:cubicBezTo>
                  <a:cubicBezTo>
                    <a:pt x="34" y="456"/>
                    <a:pt x="34" y="523"/>
                    <a:pt x="45" y="590"/>
                  </a:cubicBezTo>
                  <a:cubicBezTo>
                    <a:pt x="45" y="657"/>
                    <a:pt x="22" y="779"/>
                    <a:pt x="0" y="812"/>
                  </a:cubicBezTo>
                  <a:lnTo>
                    <a:pt x="111" y="723"/>
                  </a:lnTo>
                  <a:cubicBezTo>
                    <a:pt x="156" y="646"/>
                    <a:pt x="111" y="646"/>
                    <a:pt x="111" y="579"/>
                  </a:cubicBezTo>
                  <a:cubicBezTo>
                    <a:pt x="101" y="513"/>
                    <a:pt x="89" y="456"/>
                    <a:pt x="78" y="390"/>
                  </a:cubicBezTo>
                  <a:cubicBezTo>
                    <a:pt x="45" y="256"/>
                    <a:pt x="12" y="1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6590;p11">
              <a:extLst>
                <a:ext uri="{FF2B5EF4-FFF2-40B4-BE49-F238E27FC236}">
                  <a16:creationId xmlns:a16="http://schemas.microsoft.com/office/drawing/2014/main" id="{3C22A4AB-616F-C09F-E341-14F77637453A}"/>
                </a:ext>
              </a:extLst>
            </p:cNvPr>
            <p:cNvSpPr/>
            <p:nvPr/>
          </p:nvSpPr>
          <p:spPr>
            <a:xfrm>
              <a:off x="1348491" y="2004343"/>
              <a:ext cx="48912" cy="31469"/>
            </a:xfrm>
            <a:custGeom>
              <a:avLst/>
              <a:gdLst/>
              <a:ahLst/>
              <a:cxnLst/>
              <a:rect l="l" t="t" r="r" b="b"/>
              <a:pathLst>
                <a:path w="1402" h="902" extrusionOk="0">
                  <a:moveTo>
                    <a:pt x="1402" y="1"/>
                  </a:moveTo>
                  <a:cubicBezTo>
                    <a:pt x="1257" y="256"/>
                    <a:pt x="1056" y="456"/>
                    <a:pt x="812" y="590"/>
                  </a:cubicBezTo>
                  <a:cubicBezTo>
                    <a:pt x="556" y="723"/>
                    <a:pt x="278" y="768"/>
                    <a:pt x="0" y="812"/>
                  </a:cubicBezTo>
                  <a:lnTo>
                    <a:pt x="23" y="901"/>
                  </a:lnTo>
                  <a:cubicBezTo>
                    <a:pt x="300" y="846"/>
                    <a:pt x="589" y="790"/>
                    <a:pt x="834" y="634"/>
                  </a:cubicBezTo>
                  <a:cubicBezTo>
                    <a:pt x="1079" y="478"/>
                    <a:pt x="1279" y="256"/>
                    <a:pt x="14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6591;p11">
              <a:extLst>
                <a:ext uri="{FF2B5EF4-FFF2-40B4-BE49-F238E27FC236}">
                  <a16:creationId xmlns:a16="http://schemas.microsoft.com/office/drawing/2014/main" id="{AD3F7C14-7601-F4C1-EBF1-F183D490CA87}"/>
                </a:ext>
              </a:extLst>
            </p:cNvPr>
            <p:cNvSpPr/>
            <p:nvPr/>
          </p:nvSpPr>
          <p:spPr>
            <a:xfrm>
              <a:off x="1364366" y="1965930"/>
              <a:ext cx="48563" cy="43644"/>
            </a:xfrm>
            <a:custGeom>
              <a:avLst/>
              <a:gdLst/>
              <a:ahLst/>
              <a:cxnLst/>
              <a:rect l="l" t="t" r="r" b="b"/>
              <a:pathLst>
                <a:path w="1392" h="1251" extrusionOk="0">
                  <a:moveTo>
                    <a:pt x="1392" y="0"/>
                  </a:moveTo>
                  <a:cubicBezTo>
                    <a:pt x="1191" y="222"/>
                    <a:pt x="980" y="434"/>
                    <a:pt x="769" y="634"/>
                  </a:cubicBezTo>
                  <a:cubicBezTo>
                    <a:pt x="668" y="734"/>
                    <a:pt x="557" y="835"/>
                    <a:pt x="446" y="934"/>
                  </a:cubicBezTo>
                  <a:cubicBezTo>
                    <a:pt x="391" y="990"/>
                    <a:pt x="335" y="1035"/>
                    <a:pt x="279" y="1079"/>
                  </a:cubicBezTo>
                  <a:cubicBezTo>
                    <a:pt x="245" y="1113"/>
                    <a:pt x="178" y="1128"/>
                    <a:pt x="134" y="1128"/>
                  </a:cubicBezTo>
                  <a:cubicBezTo>
                    <a:pt x="121" y="1128"/>
                    <a:pt x="109" y="1126"/>
                    <a:pt x="101" y="1124"/>
                  </a:cubicBezTo>
                  <a:lnTo>
                    <a:pt x="1" y="1246"/>
                  </a:lnTo>
                  <a:cubicBezTo>
                    <a:pt x="13" y="1249"/>
                    <a:pt x="33" y="1250"/>
                    <a:pt x="57" y="1250"/>
                  </a:cubicBezTo>
                  <a:cubicBezTo>
                    <a:pt x="121" y="1250"/>
                    <a:pt x="213" y="1240"/>
                    <a:pt x="246" y="1223"/>
                  </a:cubicBezTo>
                  <a:cubicBezTo>
                    <a:pt x="279" y="1213"/>
                    <a:pt x="312" y="1179"/>
                    <a:pt x="346" y="1157"/>
                  </a:cubicBezTo>
                  <a:cubicBezTo>
                    <a:pt x="401" y="1102"/>
                    <a:pt x="457" y="1057"/>
                    <a:pt x="502" y="1001"/>
                  </a:cubicBezTo>
                  <a:cubicBezTo>
                    <a:pt x="613" y="890"/>
                    <a:pt x="713" y="790"/>
                    <a:pt x="813" y="679"/>
                  </a:cubicBezTo>
                  <a:cubicBezTo>
                    <a:pt x="1013" y="457"/>
                    <a:pt x="1202" y="234"/>
                    <a:pt x="139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6592;p11">
              <a:extLst>
                <a:ext uri="{FF2B5EF4-FFF2-40B4-BE49-F238E27FC236}">
                  <a16:creationId xmlns:a16="http://schemas.microsoft.com/office/drawing/2014/main" id="{B6375882-175D-5D7C-FC12-0182432946FD}"/>
                </a:ext>
              </a:extLst>
            </p:cNvPr>
            <p:cNvSpPr/>
            <p:nvPr/>
          </p:nvSpPr>
          <p:spPr>
            <a:xfrm>
              <a:off x="1384566" y="1963209"/>
              <a:ext cx="16711" cy="16502"/>
            </a:xfrm>
            <a:custGeom>
              <a:avLst/>
              <a:gdLst/>
              <a:ahLst/>
              <a:cxnLst/>
              <a:rect l="l" t="t" r="r" b="b"/>
              <a:pathLst>
                <a:path w="479" h="473" extrusionOk="0">
                  <a:moveTo>
                    <a:pt x="479" y="1"/>
                  </a:moveTo>
                  <a:cubicBezTo>
                    <a:pt x="412" y="90"/>
                    <a:pt x="345" y="167"/>
                    <a:pt x="267" y="245"/>
                  </a:cubicBezTo>
                  <a:cubicBezTo>
                    <a:pt x="223" y="278"/>
                    <a:pt x="178" y="312"/>
                    <a:pt x="145" y="345"/>
                  </a:cubicBezTo>
                  <a:cubicBezTo>
                    <a:pt x="112" y="370"/>
                    <a:pt x="78" y="383"/>
                    <a:pt x="54" y="383"/>
                  </a:cubicBezTo>
                  <a:cubicBezTo>
                    <a:pt x="46" y="383"/>
                    <a:pt x="40" y="381"/>
                    <a:pt x="34" y="379"/>
                  </a:cubicBezTo>
                  <a:lnTo>
                    <a:pt x="0" y="468"/>
                  </a:lnTo>
                  <a:cubicBezTo>
                    <a:pt x="13" y="471"/>
                    <a:pt x="25" y="472"/>
                    <a:pt x="37" y="472"/>
                  </a:cubicBezTo>
                  <a:cubicBezTo>
                    <a:pt x="64" y="472"/>
                    <a:pt x="88" y="464"/>
                    <a:pt x="111" y="456"/>
                  </a:cubicBezTo>
                  <a:cubicBezTo>
                    <a:pt x="145" y="434"/>
                    <a:pt x="168" y="423"/>
                    <a:pt x="190" y="401"/>
                  </a:cubicBezTo>
                  <a:cubicBezTo>
                    <a:pt x="234" y="357"/>
                    <a:pt x="267" y="323"/>
                    <a:pt x="301" y="278"/>
                  </a:cubicBezTo>
                  <a:cubicBezTo>
                    <a:pt x="368" y="189"/>
                    <a:pt x="423" y="100"/>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593;p11">
              <a:extLst>
                <a:ext uri="{FF2B5EF4-FFF2-40B4-BE49-F238E27FC236}">
                  <a16:creationId xmlns:a16="http://schemas.microsoft.com/office/drawing/2014/main" id="{288F442B-C081-A25F-A3DC-B6939FF8F777}"/>
                </a:ext>
              </a:extLst>
            </p:cNvPr>
            <p:cNvSpPr/>
            <p:nvPr/>
          </p:nvSpPr>
          <p:spPr>
            <a:xfrm>
              <a:off x="1213055" y="2011320"/>
              <a:ext cx="78811" cy="106721"/>
            </a:xfrm>
            <a:custGeom>
              <a:avLst/>
              <a:gdLst/>
              <a:ahLst/>
              <a:cxnLst/>
              <a:rect l="l" t="t" r="r" b="b"/>
              <a:pathLst>
                <a:path w="2259" h="3059" extrusionOk="0">
                  <a:moveTo>
                    <a:pt x="1533" y="1"/>
                  </a:moveTo>
                  <a:cubicBezTo>
                    <a:pt x="1286" y="1"/>
                    <a:pt x="948" y="211"/>
                    <a:pt x="712" y="390"/>
                  </a:cubicBezTo>
                  <a:cubicBezTo>
                    <a:pt x="445" y="601"/>
                    <a:pt x="234" y="980"/>
                    <a:pt x="111" y="1380"/>
                  </a:cubicBezTo>
                  <a:cubicBezTo>
                    <a:pt x="0" y="1791"/>
                    <a:pt x="200" y="2592"/>
                    <a:pt x="512" y="2870"/>
                  </a:cubicBezTo>
                  <a:cubicBezTo>
                    <a:pt x="675" y="3010"/>
                    <a:pt x="865" y="3058"/>
                    <a:pt x="1038" y="3058"/>
                  </a:cubicBezTo>
                  <a:cubicBezTo>
                    <a:pt x="1196" y="3058"/>
                    <a:pt x="1340" y="3018"/>
                    <a:pt x="1435" y="2970"/>
                  </a:cubicBezTo>
                  <a:cubicBezTo>
                    <a:pt x="1435" y="2970"/>
                    <a:pt x="1547" y="2937"/>
                    <a:pt x="1791" y="2659"/>
                  </a:cubicBezTo>
                  <a:cubicBezTo>
                    <a:pt x="2047" y="2381"/>
                    <a:pt x="2081" y="2125"/>
                    <a:pt x="2170" y="1580"/>
                  </a:cubicBezTo>
                  <a:cubicBezTo>
                    <a:pt x="2259" y="1035"/>
                    <a:pt x="1913" y="123"/>
                    <a:pt x="1658" y="23"/>
                  </a:cubicBezTo>
                  <a:cubicBezTo>
                    <a:pt x="1620" y="8"/>
                    <a:pt x="1578" y="1"/>
                    <a:pt x="15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594;p11">
              <a:extLst>
                <a:ext uri="{FF2B5EF4-FFF2-40B4-BE49-F238E27FC236}">
                  <a16:creationId xmlns:a16="http://schemas.microsoft.com/office/drawing/2014/main" id="{31FBF490-8C0A-6336-60C0-8FFCC70B8B84}"/>
                </a:ext>
              </a:extLst>
            </p:cNvPr>
            <p:cNvSpPr/>
            <p:nvPr/>
          </p:nvSpPr>
          <p:spPr>
            <a:xfrm>
              <a:off x="1215357" y="2034172"/>
              <a:ext cx="54006" cy="83870"/>
            </a:xfrm>
            <a:custGeom>
              <a:avLst/>
              <a:gdLst/>
              <a:ahLst/>
              <a:cxnLst/>
              <a:rect l="l" t="t" r="r" b="b"/>
              <a:pathLst>
                <a:path w="1548" h="2404" extrusionOk="0">
                  <a:moveTo>
                    <a:pt x="1016" y="0"/>
                  </a:moveTo>
                  <a:cubicBezTo>
                    <a:pt x="1004" y="0"/>
                    <a:pt x="992" y="1"/>
                    <a:pt x="980" y="2"/>
                  </a:cubicBezTo>
                  <a:cubicBezTo>
                    <a:pt x="780" y="13"/>
                    <a:pt x="602" y="124"/>
                    <a:pt x="457" y="258"/>
                  </a:cubicBezTo>
                  <a:cubicBezTo>
                    <a:pt x="302" y="414"/>
                    <a:pt x="191" y="614"/>
                    <a:pt x="79" y="814"/>
                  </a:cubicBezTo>
                  <a:cubicBezTo>
                    <a:pt x="57" y="847"/>
                    <a:pt x="45" y="891"/>
                    <a:pt x="23" y="936"/>
                  </a:cubicBezTo>
                  <a:cubicBezTo>
                    <a:pt x="1" y="1358"/>
                    <a:pt x="179" y="1981"/>
                    <a:pt x="446" y="2215"/>
                  </a:cubicBezTo>
                  <a:cubicBezTo>
                    <a:pt x="591" y="2337"/>
                    <a:pt x="757" y="2393"/>
                    <a:pt x="913" y="2404"/>
                  </a:cubicBezTo>
                  <a:cubicBezTo>
                    <a:pt x="1125" y="2093"/>
                    <a:pt x="1280" y="1748"/>
                    <a:pt x="1392" y="1392"/>
                  </a:cubicBezTo>
                  <a:cubicBezTo>
                    <a:pt x="1447" y="1181"/>
                    <a:pt x="1491" y="970"/>
                    <a:pt x="1525" y="758"/>
                  </a:cubicBezTo>
                  <a:cubicBezTo>
                    <a:pt x="1536" y="580"/>
                    <a:pt x="1547" y="380"/>
                    <a:pt x="1447" y="224"/>
                  </a:cubicBezTo>
                  <a:cubicBezTo>
                    <a:pt x="1354" y="69"/>
                    <a:pt x="1183" y="0"/>
                    <a:pt x="101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595;p11">
              <a:extLst>
                <a:ext uri="{FF2B5EF4-FFF2-40B4-BE49-F238E27FC236}">
                  <a16:creationId xmlns:a16="http://schemas.microsoft.com/office/drawing/2014/main" id="{E70F099F-36A2-114F-5749-B0E9313FB3FB}"/>
                </a:ext>
              </a:extLst>
            </p:cNvPr>
            <p:cNvSpPr/>
            <p:nvPr/>
          </p:nvSpPr>
          <p:spPr>
            <a:xfrm>
              <a:off x="1232069" y="2090866"/>
              <a:ext cx="30666" cy="20619"/>
            </a:xfrm>
            <a:custGeom>
              <a:avLst/>
              <a:gdLst/>
              <a:ahLst/>
              <a:cxnLst/>
              <a:rect l="l" t="t" r="r" b="b"/>
              <a:pathLst>
                <a:path w="879" h="591" extrusionOk="0">
                  <a:moveTo>
                    <a:pt x="1" y="0"/>
                  </a:moveTo>
                  <a:cubicBezTo>
                    <a:pt x="90" y="145"/>
                    <a:pt x="234" y="245"/>
                    <a:pt x="390" y="323"/>
                  </a:cubicBezTo>
                  <a:cubicBezTo>
                    <a:pt x="535" y="401"/>
                    <a:pt x="745" y="501"/>
                    <a:pt x="879" y="590"/>
                  </a:cubicBezTo>
                  <a:lnTo>
                    <a:pt x="879" y="468"/>
                  </a:lnTo>
                  <a:cubicBezTo>
                    <a:pt x="723" y="390"/>
                    <a:pt x="557" y="346"/>
                    <a:pt x="401" y="279"/>
                  </a:cubicBezTo>
                  <a:cubicBezTo>
                    <a:pt x="256" y="223"/>
                    <a:pt x="100"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596;p11">
              <a:extLst>
                <a:ext uri="{FF2B5EF4-FFF2-40B4-BE49-F238E27FC236}">
                  <a16:creationId xmlns:a16="http://schemas.microsoft.com/office/drawing/2014/main" id="{262BFD70-34DD-3408-4366-4E7B5FCAA6E2}"/>
                </a:ext>
              </a:extLst>
            </p:cNvPr>
            <p:cNvSpPr/>
            <p:nvPr/>
          </p:nvSpPr>
          <p:spPr>
            <a:xfrm>
              <a:off x="1230883" y="2061769"/>
              <a:ext cx="29933" cy="31085"/>
            </a:xfrm>
            <a:custGeom>
              <a:avLst/>
              <a:gdLst/>
              <a:ahLst/>
              <a:cxnLst/>
              <a:rect l="l" t="t" r="r" b="b"/>
              <a:pathLst>
                <a:path w="858" h="891" extrusionOk="0">
                  <a:moveTo>
                    <a:pt x="1" y="1"/>
                  </a:moveTo>
                  <a:cubicBezTo>
                    <a:pt x="57" y="201"/>
                    <a:pt x="179" y="379"/>
                    <a:pt x="335" y="512"/>
                  </a:cubicBezTo>
                  <a:cubicBezTo>
                    <a:pt x="490" y="656"/>
                    <a:pt x="680" y="745"/>
                    <a:pt x="813" y="890"/>
                  </a:cubicBezTo>
                  <a:lnTo>
                    <a:pt x="858" y="846"/>
                  </a:lnTo>
                  <a:cubicBezTo>
                    <a:pt x="702" y="701"/>
                    <a:pt x="512" y="612"/>
                    <a:pt x="357" y="490"/>
                  </a:cubicBezTo>
                  <a:cubicBezTo>
                    <a:pt x="190" y="367"/>
                    <a:pt x="68" y="189"/>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597;p11">
              <a:extLst>
                <a:ext uri="{FF2B5EF4-FFF2-40B4-BE49-F238E27FC236}">
                  <a16:creationId xmlns:a16="http://schemas.microsoft.com/office/drawing/2014/main" id="{B220CAE0-D169-E387-9363-AEA095D6A035}"/>
                </a:ext>
              </a:extLst>
            </p:cNvPr>
            <p:cNvSpPr/>
            <p:nvPr/>
          </p:nvSpPr>
          <p:spPr>
            <a:xfrm>
              <a:off x="1241768" y="2039650"/>
              <a:ext cx="12071" cy="20967"/>
            </a:xfrm>
            <a:custGeom>
              <a:avLst/>
              <a:gdLst/>
              <a:ahLst/>
              <a:cxnLst/>
              <a:rect l="l" t="t" r="r" b="b"/>
              <a:pathLst>
                <a:path w="346" h="601" extrusionOk="0">
                  <a:moveTo>
                    <a:pt x="0" y="0"/>
                  </a:moveTo>
                  <a:lnTo>
                    <a:pt x="0" y="0"/>
                  </a:lnTo>
                  <a:cubicBezTo>
                    <a:pt x="89" y="200"/>
                    <a:pt x="223" y="423"/>
                    <a:pt x="334" y="601"/>
                  </a:cubicBezTo>
                  <a:lnTo>
                    <a:pt x="346" y="490"/>
                  </a:lnTo>
                  <a:cubicBezTo>
                    <a:pt x="200" y="334"/>
                    <a:pt x="112" y="1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598;p11">
              <a:extLst>
                <a:ext uri="{FF2B5EF4-FFF2-40B4-BE49-F238E27FC236}">
                  <a16:creationId xmlns:a16="http://schemas.microsoft.com/office/drawing/2014/main" id="{490EC8B2-D868-A864-57F3-CA7C37795017}"/>
                </a:ext>
              </a:extLst>
            </p:cNvPr>
            <p:cNvSpPr/>
            <p:nvPr/>
          </p:nvSpPr>
          <p:spPr>
            <a:xfrm>
              <a:off x="1258444" y="2031869"/>
              <a:ext cx="15560" cy="54773"/>
            </a:xfrm>
            <a:custGeom>
              <a:avLst/>
              <a:gdLst/>
              <a:ahLst/>
              <a:cxnLst/>
              <a:rect l="l" t="t" r="r" b="b"/>
              <a:pathLst>
                <a:path w="446" h="1570" extrusionOk="0">
                  <a:moveTo>
                    <a:pt x="345" y="1"/>
                  </a:moveTo>
                  <a:lnTo>
                    <a:pt x="345" y="1"/>
                  </a:lnTo>
                  <a:cubicBezTo>
                    <a:pt x="379" y="134"/>
                    <a:pt x="401" y="257"/>
                    <a:pt x="412" y="391"/>
                  </a:cubicBezTo>
                  <a:cubicBezTo>
                    <a:pt x="424" y="524"/>
                    <a:pt x="412" y="646"/>
                    <a:pt x="379" y="779"/>
                  </a:cubicBezTo>
                  <a:cubicBezTo>
                    <a:pt x="312" y="1024"/>
                    <a:pt x="179" y="1258"/>
                    <a:pt x="1" y="1424"/>
                  </a:cubicBezTo>
                  <a:lnTo>
                    <a:pt x="23" y="1569"/>
                  </a:lnTo>
                  <a:cubicBezTo>
                    <a:pt x="212" y="1369"/>
                    <a:pt x="379" y="1046"/>
                    <a:pt x="424" y="779"/>
                  </a:cubicBezTo>
                  <a:cubicBezTo>
                    <a:pt x="446" y="657"/>
                    <a:pt x="446" y="524"/>
                    <a:pt x="434" y="391"/>
                  </a:cubicBezTo>
                  <a:cubicBezTo>
                    <a:pt x="424" y="257"/>
                    <a:pt x="390" y="124"/>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599;p11">
              <a:extLst>
                <a:ext uri="{FF2B5EF4-FFF2-40B4-BE49-F238E27FC236}">
                  <a16:creationId xmlns:a16="http://schemas.microsoft.com/office/drawing/2014/main" id="{AE5533D4-FD4F-3223-E2B3-89109046481F}"/>
                </a:ext>
              </a:extLst>
            </p:cNvPr>
            <p:cNvSpPr/>
            <p:nvPr/>
          </p:nvSpPr>
          <p:spPr>
            <a:xfrm>
              <a:off x="1255374" y="2043522"/>
              <a:ext cx="7780" cy="28747"/>
            </a:xfrm>
            <a:custGeom>
              <a:avLst/>
              <a:gdLst/>
              <a:ahLst/>
              <a:cxnLst/>
              <a:rect l="l" t="t" r="r" b="b"/>
              <a:pathLst>
                <a:path w="223" h="824" extrusionOk="0">
                  <a:moveTo>
                    <a:pt x="211" y="0"/>
                  </a:moveTo>
                  <a:cubicBezTo>
                    <a:pt x="211" y="134"/>
                    <a:pt x="189" y="267"/>
                    <a:pt x="144" y="390"/>
                  </a:cubicBezTo>
                  <a:cubicBezTo>
                    <a:pt x="122" y="457"/>
                    <a:pt x="100" y="512"/>
                    <a:pt x="77" y="568"/>
                  </a:cubicBezTo>
                  <a:lnTo>
                    <a:pt x="0" y="724"/>
                  </a:lnTo>
                  <a:lnTo>
                    <a:pt x="45" y="824"/>
                  </a:lnTo>
                  <a:cubicBezTo>
                    <a:pt x="67" y="768"/>
                    <a:pt x="122" y="668"/>
                    <a:pt x="144" y="601"/>
                  </a:cubicBezTo>
                  <a:cubicBezTo>
                    <a:pt x="166" y="534"/>
                    <a:pt x="178" y="468"/>
                    <a:pt x="189" y="401"/>
                  </a:cubicBezTo>
                  <a:cubicBezTo>
                    <a:pt x="222" y="267"/>
                    <a:pt x="222" y="134"/>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600;p11">
              <a:extLst>
                <a:ext uri="{FF2B5EF4-FFF2-40B4-BE49-F238E27FC236}">
                  <a16:creationId xmlns:a16="http://schemas.microsoft.com/office/drawing/2014/main" id="{C62F5B53-7943-EB5E-7C88-B777D4574244}"/>
                </a:ext>
              </a:extLst>
            </p:cNvPr>
            <p:cNvSpPr/>
            <p:nvPr/>
          </p:nvSpPr>
          <p:spPr>
            <a:xfrm>
              <a:off x="1261933" y="2073003"/>
              <a:ext cx="19083" cy="39248"/>
            </a:xfrm>
            <a:custGeom>
              <a:avLst/>
              <a:gdLst/>
              <a:ahLst/>
              <a:cxnLst/>
              <a:rect l="l" t="t" r="r" b="b"/>
              <a:pathLst>
                <a:path w="547" h="1125" extrusionOk="0">
                  <a:moveTo>
                    <a:pt x="546" y="1"/>
                  </a:moveTo>
                  <a:lnTo>
                    <a:pt x="546" y="1"/>
                  </a:lnTo>
                  <a:cubicBezTo>
                    <a:pt x="535" y="101"/>
                    <a:pt x="512" y="213"/>
                    <a:pt x="490" y="312"/>
                  </a:cubicBezTo>
                  <a:cubicBezTo>
                    <a:pt x="468" y="413"/>
                    <a:pt x="446" y="524"/>
                    <a:pt x="401" y="624"/>
                  </a:cubicBezTo>
                  <a:cubicBezTo>
                    <a:pt x="368" y="713"/>
                    <a:pt x="324" y="813"/>
                    <a:pt x="235" y="880"/>
                  </a:cubicBezTo>
                  <a:cubicBezTo>
                    <a:pt x="168" y="957"/>
                    <a:pt x="79" y="1024"/>
                    <a:pt x="1" y="1091"/>
                  </a:cubicBezTo>
                  <a:lnTo>
                    <a:pt x="34" y="1125"/>
                  </a:lnTo>
                  <a:cubicBezTo>
                    <a:pt x="112" y="1058"/>
                    <a:pt x="190" y="980"/>
                    <a:pt x="268" y="902"/>
                  </a:cubicBezTo>
                  <a:cubicBezTo>
                    <a:pt x="346" y="835"/>
                    <a:pt x="390" y="724"/>
                    <a:pt x="423" y="624"/>
                  </a:cubicBezTo>
                  <a:cubicBezTo>
                    <a:pt x="457" y="524"/>
                    <a:pt x="479" y="423"/>
                    <a:pt x="502" y="312"/>
                  </a:cubicBezTo>
                  <a:cubicBezTo>
                    <a:pt x="524" y="213"/>
                    <a:pt x="546" y="101"/>
                    <a:pt x="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601;p11">
              <a:extLst>
                <a:ext uri="{FF2B5EF4-FFF2-40B4-BE49-F238E27FC236}">
                  <a16:creationId xmlns:a16="http://schemas.microsoft.com/office/drawing/2014/main" id="{6A6915BE-8E1E-15FF-3539-235442144E37}"/>
                </a:ext>
              </a:extLst>
            </p:cNvPr>
            <p:cNvSpPr/>
            <p:nvPr/>
          </p:nvSpPr>
          <p:spPr>
            <a:xfrm>
              <a:off x="1010109" y="2262377"/>
              <a:ext cx="89661" cy="96010"/>
            </a:xfrm>
            <a:custGeom>
              <a:avLst/>
              <a:gdLst/>
              <a:ahLst/>
              <a:cxnLst/>
              <a:rect l="l" t="t" r="r" b="b"/>
              <a:pathLst>
                <a:path w="2570" h="2752" extrusionOk="0">
                  <a:moveTo>
                    <a:pt x="1695" y="0"/>
                  </a:moveTo>
                  <a:cubicBezTo>
                    <a:pt x="1170" y="0"/>
                    <a:pt x="764" y="451"/>
                    <a:pt x="434" y="912"/>
                  </a:cubicBezTo>
                  <a:cubicBezTo>
                    <a:pt x="100" y="1380"/>
                    <a:pt x="1" y="1969"/>
                    <a:pt x="179" y="2259"/>
                  </a:cubicBezTo>
                  <a:cubicBezTo>
                    <a:pt x="345" y="2529"/>
                    <a:pt x="727" y="2751"/>
                    <a:pt x="1021" y="2751"/>
                  </a:cubicBezTo>
                  <a:cubicBezTo>
                    <a:pt x="1041" y="2751"/>
                    <a:pt x="1060" y="2750"/>
                    <a:pt x="1079" y="2748"/>
                  </a:cubicBezTo>
                  <a:cubicBezTo>
                    <a:pt x="1079" y="2748"/>
                    <a:pt x="1279" y="2726"/>
                    <a:pt x="1635" y="2481"/>
                  </a:cubicBezTo>
                  <a:cubicBezTo>
                    <a:pt x="1981" y="2247"/>
                    <a:pt x="2003" y="2081"/>
                    <a:pt x="2102" y="1780"/>
                  </a:cubicBezTo>
                  <a:cubicBezTo>
                    <a:pt x="2214" y="1480"/>
                    <a:pt x="2470" y="1080"/>
                    <a:pt x="2525" y="712"/>
                  </a:cubicBezTo>
                  <a:cubicBezTo>
                    <a:pt x="2570" y="346"/>
                    <a:pt x="2247" y="12"/>
                    <a:pt x="1714" y="0"/>
                  </a:cubicBezTo>
                  <a:cubicBezTo>
                    <a:pt x="1707" y="0"/>
                    <a:pt x="1701" y="0"/>
                    <a:pt x="16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602;p11">
              <a:extLst>
                <a:ext uri="{FF2B5EF4-FFF2-40B4-BE49-F238E27FC236}">
                  <a16:creationId xmlns:a16="http://schemas.microsoft.com/office/drawing/2014/main" id="{1D36AEE1-48AF-7E43-A1EA-407B64895A85}"/>
                </a:ext>
              </a:extLst>
            </p:cNvPr>
            <p:cNvSpPr/>
            <p:nvPr/>
          </p:nvSpPr>
          <p:spPr>
            <a:xfrm>
              <a:off x="1012830" y="2262377"/>
              <a:ext cx="64437" cy="68205"/>
            </a:xfrm>
            <a:custGeom>
              <a:avLst/>
              <a:gdLst/>
              <a:ahLst/>
              <a:cxnLst/>
              <a:rect l="l" t="t" r="r" b="b"/>
              <a:pathLst>
                <a:path w="1847" h="1955" extrusionOk="0">
                  <a:moveTo>
                    <a:pt x="1617" y="0"/>
                  </a:moveTo>
                  <a:cubicBezTo>
                    <a:pt x="1092" y="0"/>
                    <a:pt x="686" y="451"/>
                    <a:pt x="356" y="912"/>
                  </a:cubicBezTo>
                  <a:cubicBezTo>
                    <a:pt x="111" y="1246"/>
                    <a:pt x="0" y="1646"/>
                    <a:pt x="12" y="1947"/>
                  </a:cubicBezTo>
                  <a:cubicBezTo>
                    <a:pt x="36" y="1952"/>
                    <a:pt x="61" y="1954"/>
                    <a:pt x="86" y="1954"/>
                  </a:cubicBezTo>
                  <a:cubicBezTo>
                    <a:pt x="175" y="1954"/>
                    <a:pt x="267" y="1926"/>
                    <a:pt x="345" y="1891"/>
                  </a:cubicBezTo>
                  <a:cubicBezTo>
                    <a:pt x="579" y="1769"/>
                    <a:pt x="779" y="1569"/>
                    <a:pt x="946" y="1369"/>
                  </a:cubicBezTo>
                  <a:cubicBezTo>
                    <a:pt x="1135" y="1146"/>
                    <a:pt x="1280" y="912"/>
                    <a:pt x="1435" y="679"/>
                  </a:cubicBezTo>
                  <a:cubicBezTo>
                    <a:pt x="1513" y="546"/>
                    <a:pt x="1591" y="423"/>
                    <a:pt x="1669" y="301"/>
                  </a:cubicBezTo>
                  <a:cubicBezTo>
                    <a:pt x="1725" y="212"/>
                    <a:pt x="1791" y="123"/>
                    <a:pt x="1847" y="23"/>
                  </a:cubicBezTo>
                  <a:cubicBezTo>
                    <a:pt x="1780" y="12"/>
                    <a:pt x="1713" y="0"/>
                    <a:pt x="1636" y="0"/>
                  </a:cubicBezTo>
                  <a:cubicBezTo>
                    <a:pt x="1629" y="0"/>
                    <a:pt x="1623" y="0"/>
                    <a:pt x="161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6603;p11">
              <a:extLst>
                <a:ext uri="{FF2B5EF4-FFF2-40B4-BE49-F238E27FC236}">
                  <a16:creationId xmlns:a16="http://schemas.microsoft.com/office/drawing/2014/main" id="{459D96F1-4B46-50F0-2F18-03BB1E202485}"/>
                </a:ext>
              </a:extLst>
            </p:cNvPr>
            <p:cNvSpPr/>
            <p:nvPr/>
          </p:nvSpPr>
          <p:spPr>
            <a:xfrm>
              <a:off x="1041159" y="2282193"/>
              <a:ext cx="16711" cy="40749"/>
            </a:xfrm>
            <a:custGeom>
              <a:avLst/>
              <a:gdLst/>
              <a:ahLst/>
              <a:cxnLst/>
              <a:rect l="l" t="t" r="r" b="b"/>
              <a:pathLst>
                <a:path w="479" h="1168" extrusionOk="0">
                  <a:moveTo>
                    <a:pt x="90" y="0"/>
                  </a:moveTo>
                  <a:cubicBezTo>
                    <a:pt x="45" y="211"/>
                    <a:pt x="1" y="433"/>
                    <a:pt x="45" y="656"/>
                  </a:cubicBezTo>
                  <a:cubicBezTo>
                    <a:pt x="67" y="756"/>
                    <a:pt x="112" y="868"/>
                    <a:pt x="189" y="957"/>
                  </a:cubicBezTo>
                  <a:cubicBezTo>
                    <a:pt x="256" y="1034"/>
                    <a:pt x="345" y="1112"/>
                    <a:pt x="445" y="1167"/>
                  </a:cubicBezTo>
                  <a:lnTo>
                    <a:pt x="478" y="1112"/>
                  </a:lnTo>
                  <a:cubicBezTo>
                    <a:pt x="379" y="1056"/>
                    <a:pt x="290" y="1001"/>
                    <a:pt x="223" y="923"/>
                  </a:cubicBezTo>
                  <a:cubicBezTo>
                    <a:pt x="156" y="845"/>
                    <a:pt x="100" y="745"/>
                    <a:pt x="78" y="645"/>
                  </a:cubicBezTo>
                  <a:cubicBezTo>
                    <a:pt x="23" y="433"/>
                    <a:pt x="56" y="211"/>
                    <a:pt x="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6604;p11">
              <a:extLst>
                <a:ext uri="{FF2B5EF4-FFF2-40B4-BE49-F238E27FC236}">
                  <a16:creationId xmlns:a16="http://schemas.microsoft.com/office/drawing/2014/main" id="{16073ADB-125F-B9D7-7FE6-32A325E1DB61}"/>
                </a:ext>
              </a:extLst>
            </p:cNvPr>
            <p:cNvSpPr/>
            <p:nvPr/>
          </p:nvSpPr>
          <p:spPr>
            <a:xfrm>
              <a:off x="1030309" y="2309336"/>
              <a:ext cx="21770" cy="38446"/>
            </a:xfrm>
            <a:custGeom>
              <a:avLst/>
              <a:gdLst/>
              <a:ahLst/>
              <a:cxnLst/>
              <a:rect l="l" t="t" r="r" b="b"/>
              <a:pathLst>
                <a:path w="624" h="1102" extrusionOk="0">
                  <a:moveTo>
                    <a:pt x="11" y="1"/>
                  </a:moveTo>
                  <a:cubicBezTo>
                    <a:pt x="0" y="112"/>
                    <a:pt x="22" y="212"/>
                    <a:pt x="55" y="312"/>
                  </a:cubicBezTo>
                  <a:cubicBezTo>
                    <a:pt x="67" y="357"/>
                    <a:pt x="89" y="412"/>
                    <a:pt x="122" y="456"/>
                  </a:cubicBezTo>
                  <a:cubicBezTo>
                    <a:pt x="144" y="501"/>
                    <a:pt x="178" y="545"/>
                    <a:pt x="211" y="579"/>
                  </a:cubicBezTo>
                  <a:cubicBezTo>
                    <a:pt x="267" y="668"/>
                    <a:pt x="334" y="745"/>
                    <a:pt x="389" y="834"/>
                  </a:cubicBezTo>
                  <a:cubicBezTo>
                    <a:pt x="445" y="923"/>
                    <a:pt x="500" y="1012"/>
                    <a:pt x="545" y="1101"/>
                  </a:cubicBezTo>
                  <a:lnTo>
                    <a:pt x="623" y="1057"/>
                  </a:lnTo>
                  <a:cubicBezTo>
                    <a:pt x="567" y="968"/>
                    <a:pt x="512" y="879"/>
                    <a:pt x="445" y="790"/>
                  </a:cubicBezTo>
                  <a:cubicBezTo>
                    <a:pt x="389" y="712"/>
                    <a:pt x="312" y="634"/>
                    <a:pt x="245" y="557"/>
                  </a:cubicBezTo>
                  <a:cubicBezTo>
                    <a:pt x="211" y="512"/>
                    <a:pt x="178" y="478"/>
                    <a:pt x="144" y="434"/>
                  </a:cubicBezTo>
                  <a:lnTo>
                    <a:pt x="78" y="300"/>
                  </a:lnTo>
                  <a:cubicBezTo>
                    <a:pt x="33" y="212"/>
                    <a:pt x="11" y="112"/>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6605;p11">
              <a:extLst>
                <a:ext uri="{FF2B5EF4-FFF2-40B4-BE49-F238E27FC236}">
                  <a16:creationId xmlns:a16="http://schemas.microsoft.com/office/drawing/2014/main" id="{66103A6D-FC08-7E36-6660-7E0060796F00}"/>
                </a:ext>
              </a:extLst>
            </p:cNvPr>
            <p:cNvSpPr/>
            <p:nvPr/>
          </p:nvSpPr>
          <p:spPr>
            <a:xfrm>
              <a:off x="1059022" y="2282542"/>
              <a:ext cx="17095" cy="23724"/>
            </a:xfrm>
            <a:custGeom>
              <a:avLst/>
              <a:gdLst/>
              <a:ahLst/>
              <a:cxnLst/>
              <a:rect l="l" t="t" r="r" b="b"/>
              <a:pathLst>
                <a:path w="490" h="680" extrusionOk="0">
                  <a:moveTo>
                    <a:pt x="467" y="1"/>
                  </a:moveTo>
                  <a:lnTo>
                    <a:pt x="467" y="1"/>
                  </a:lnTo>
                  <a:cubicBezTo>
                    <a:pt x="490" y="68"/>
                    <a:pt x="445" y="134"/>
                    <a:pt x="411" y="190"/>
                  </a:cubicBezTo>
                  <a:lnTo>
                    <a:pt x="300" y="368"/>
                  </a:lnTo>
                  <a:cubicBezTo>
                    <a:pt x="256" y="423"/>
                    <a:pt x="223" y="490"/>
                    <a:pt x="178" y="535"/>
                  </a:cubicBezTo>
                  <a:cubicBezTo>
                    <a:pt x="144" y="557"/>
                    <a:pt x="122" y="568"/>
                    <a:pt x="89" y="591"/>
                  </a:cubicBezTo>
                  <a:cubicBezTo>
                    <a:pt x="67" y="601"/>
                    <a:pt x="22" y="624"/>
                    <a:pt x="0" y="668"/>
                  </a:cubicBezTo>
                  <a:lnTo>
                    <a:pt x="45" y="680"/>
                  </a:lnTo>
                  <a:cubicBezTo>
                    <a:pt x="67" y="635"/>
                    <a:pt x="156" y="613"/>
                    <a:pt x="200" y="557"/>
                  </a:cubicBezTo>
                  <a:cubicBezTo>
                    <a:pt x="245" y="502"/>
                    <a:pt x="278" y="446"/>
                    <a:pt x="312" y="379"/>
                  </a:cubicBezTo>
                  <a:lnTo>
                    <a:pt x="423" y="201"/>
                  </a:lnTo>
                  <a:cubicBezTo>
                    <a:pt x="456" y="134"/>
                    <a:pt x="490" y="68"/>
                    <a:pt x="4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6606;p11">
              <a:extLst>
                <a:ext uri="{FF2B5EF4-FFF2-40B4-BE49-F238E27FC236}">
                  <a16:creationId xmlns:a16="http://schemas.microsoft.com/office/drawing/2014/main" id="{4D2BB8E5-C6CF-E4DB-E902-27132E946310}"/>
                </a:ext>
              </a:extLst>
            </p:cNvPr>
            <p:cNvSpPr/>
            <p:nvPr/>
          </p:nvSpPr>
          <p:spPr>
            <a:xfrm>
              <a:off x="1051242" y="2300789"/>
              <a:ext cx="35341" cy="43505"/>
            </a:xfrm>
            <a:custGeom>
              <a:avLst/>
              <a:gdLst/>
              <a:ahLst/>
              <a:cxnLst/>
              <a:rect l="l" t="t" r="r" b="b"/>
              <a:pathLst>
                <a:path w="1013" h="1247" extrusionOk="0">
                  <a:moveTo>
                    <a:pt x="1012" y="1"/>
                  </a:moveTo>
                  <a:lnTo>
                    <a:pt x="612" y="701"/>
                  </a:lnTo>
                  <a:cubicBezTo>
                    <a:pt x="568" y="757"/>
                    <a:pt x="545" y="824"/>
                    <a:pt x="501" y="879"/>
                  </a:cubicBezTo>
                  <a:cubicBezTo>
                    <a:pt x="468" y="924"/>
                    <a:pt x="423" y="968"/>
                    <a:pt x="367" y="990"/>
                  </a:cubicBezTo>
                  <a:lnTo>
                    <a:pt x="1" y="1158"/>
                  </a:lnTo>
                  <a:lnTo>
                    <a:pt x="34" y="1247"/>
                  </a:lnTo>
                  <a:lnTo>
                    <a:pt x="401" y="1057"/>
                  </a:lnTo>
                  <a:cubicBezTo>
                    <a:pt x="456" y="1024"/>
                    <a:pt x="523" y="968"/>
                    <a:pt x="557" y="901"/>
                  </a:cubicBezTo>
                  <a:cubicBezTo>
                    <a:pt x="590" y="846"/>
                    <a:pt x="612" y="790"/>
                    <a:pt x="646" y="723"/>
                  </a:cubicBezTo>
                  <a:lnTo>
                    <a:pt x="1012"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607;p11">
              <a:extLst>
                <a:ext uri="{FF2B5EF4-FFF2-40B4-BE49-F238E27FC236}">
                  <a16:creationId xmlns:a16="http://schemas.microsoft.com/office/drawing/2014/main" id="{90BFB3E7-1AAD-D8DE-A5A1-3FD130DEB451}"/>
                </a:ext>
              </a:extLst>
            </p:cNvPr>
            <p:cNvSpPr/>
            <p:nvPr/>
          </p:nvSpPr>
          <p:spPr>
            <a:xfrm>
              <a:off x="1041159" y="2364809"/>
              <a:ext cx="112931" cy="80695"/>
            </a:xfrm>
            <a:custGeom>
              <a:avLst/>
              <a:gdLst/>
              <a:ahLst/>
              <a:cxnLst/>
              <a:rect l="l" t="t" r="r" b="b"/>
              <a:pathLst>
                <a:path w="3237" h="2313" extrusionOk="0">
                  <a:moveTo>
                    <a:pt x="2654" y="1"/>
                  </a:moveTo>
                  <a:cubicBezTo>
                    <a:pt x="2450" y="1"/>
                    <a:pt x="1099" y="714"/>
                    <a:pt x="790" y="946"/>
                  </a:cubicBezTo>
                  <a:cubicBezTo>
                    <a:pt x="478" y="1169"/>
                    <a:pt x="211" y="1402"/>
                    <a:pt x="156" y="1569"/>
                  </a:cubicBezTo>
                  <a:cubicBezTo>
                    <a:pt x="156" y="1569"/>
                    <a:pt x="1" y="1758"/>
                    <a:pt x="223" y="1992"/>
                  </a:cubicBezTo>
                  <a:cubicBezTo>
                    <a:pt x="392" y="2178"/>
                    <a:pt x="786" y="2312"/>
                    <a:pt x="1170" y="2312"/>
                  </a:cubicBezTo>
                  <a:cubicBezTo>
                    <a:pt x="1291" y="2312"/>
                    <a:pt x="1412" y="2299"/>
                    <a:pt x="1524" y="2270"/>
                  </a:cubicBezTo>
                  <a:cubicBezTo>
                    <a:pt x="1980" y="2148"/>
                    <a:pt x="2581" y="2192"/>
                    <a:pt x="2836" y="1725"/>
                  </a:cubicBezTo>
                  <a:cubicBezTo>
                    <a:pt x="3103" y="1269"/>
                    <a:pt x="3237" y="969"/>
                    <a:pt x="3125" y="546"/>
                  </a:cubicBezTo>
                  <a:cubicBezTo>
                    <a:pt x="3014" y="134"/>
                    <a:pt x="2848" y="12"/>
                    <a:pt x="2658" y="1"/>
                  </a:cubicBezTo>
                  <a:cubicBezTo>
                    <a:pt x="2657" y="1"/>
                    <a:pt x="2656" y="1"/>
                    <a:pt x="265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608;p11">
              <a:extLst>
                <a:ext uri="{FF2B5EF4-FFF2-40B4-BE49-F238E27FC236}">
                  <a16:creationId xmlns:a16="http://schemas.microsoft.com/office/drawing/2014/main" id="{E6D119A9-C8A0-2716-80EF-20A19F3DC68D}"/>
                </a:ext>
              </a:extLst>
            </p:cNvPr>
            <p:cNvSpPr/>
            <p:nvPr/>
          </p:nvSpPr>
          <p:spPr>
            <a:xfrm>
              <a:off x="1071442" y="2364809"/>
              <a:ext cx="79543" cy="39004"/>
            </a:xfrm>
            <a:custGeom>
              <a:avLst/>
              <a:gdLst/>
              <a:ahLst/>
              <a:cxnLst/>
              <a:rect l="l" t="t" r="r" b="b"/>
              <a:pathLst>
                <a:path w="2280" h="1118" extrusionOk="0">
                  <a:moveTo>
                    <a:pt x="1786" y="1"/>
                  </a:moveTo>
                  <a:cubicBezTo>
                    <a:pt x="1592" y="1"/>
                    <a:pt x="408" y="626"/>
                    <a:pt x="0" y="890"/>
                  </a:cubicBezTo>
                  <a:cubicBezTo>
                    <a:pt x="33" y="913"/>
                    <a:pt x="67" y="935"/>
                    <a:pt x="111" y="957"/>
                  </a:cubicBezTo>
                  <a:cubicBezTo>
                    <a:pt x="302" y="1062"/>
                    <a:pt x="516" y="1118"/>
                    <a:pt x="734" y="1118"/>
                  </a:cubicBezTo>
                  <a:cubicBezTo>
                    <a:pt x="771" y="1118"/>
                    <a:pt x="808" y="1116"/>
                    <a:pt x="845" y="1113"/>
                  </a:cubicBezTo>
                  <a:cubicBezTo>
                    <a:pt x="1101" y="1091"/>
                    <a:pt x="1345" y="979"/>
                    <a:pt x="1579" y="868"/>
                  </a:cubicBezTo>
                  <a:cubicBezTo>
                    <a:pt x="1701" y="813"/>
                    <a:pt x="1813" y="757"/>
                    <a:pt x="1946" y="712"/>
                  </a:cubicBezTo>
                  <a:cubicBezTo>
                    <a:pt x="2057" y="668"/>
                    <a:pt x="2168" y="646"/>
                    <a:pt x="2280" y="624"/>
                  </a:cubicBezTo>
                  <a:cubicBezTo>
                    <a:pt x="2269" y="601"/>
                    <a:pt x="2269" y="579"/>
                    <a:pt x="2257" y="546"/>
                  </a:cubicBezTo>
                  <a:cubicBezTo>
                    <a:pt x="2146" y="134"/>
                    <a:pt x="1980" y="12"/>
                    <a:pt x="1790" y="1"/>
                  </a:cubicBezTo>
                  <a:cubicBezTo>
                    <a:pt x="1789" y="1"/>
                    <a:pt x="1787" y="1"/>
                    <a:pt x="178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609;p11">
              <a:extLst>
                <a:ext uri="{FF2B5EF4-FFF2-40B4-BE49-F238E27FC236}">
                  <a16:creationId xmlns:a16="http://schemas.microsoft.com/office/drawing/2014/main" id="{E8224D8A-7B52-1CB0-310A-A1E28F275166}"/>
                </a:ext>
              </a:extLst>
            </p:cNvPr>
            <p:cNvSpPr/>
            <p:nvPr/>
          </p:nvSpPr>
          <p:spPr>
            <a:xfrm>
              <a:off x="1048521" y="2417211"/>
              <a:ext cx="39597" cy="19049"/>
            </a:xfrm>
            <a:custGeom>
              <a:avLst/>
              <a:gdLst/>
              <a:ahLst/>
              <a:cxnLst/>
              <a:rect l="l" t="t" r="r" b="b"/>
              <a:pathLst>
                <a:path w="1135" h="546" extrusionOk="0">
                  <a:moveTo>
                    <a:pt x="34" y="1"/>
                  </a:moveTo>
                  <a:lnTo>
                    <a:pt x="34" y="1"/>
                  </a:lnTo>
                  <a:cubicBezTo>
                    <a:pt x="0" y="67"/>
                    <a:pt x="23" y="122"/>
                    <a:pt x="45" y="179"/>
                  </a:cubicBezTo>
                  <a:cubicBezTo>
                    <a:pt x="79" y="234"/>
                    <a:pt x="123" y="278"/>
                    <a:pt x="168" y="312"/>
                  </a:cubicBezTo>
                  <a:cubicBezTo>
                    <a:pt x="267" y="389"/>
                    <a:pt x="390" y="412"/>
                    <a:pt x="501" y="423"/>
                  </a:cubicBezTo>
                  <a:cubicBezTo>
                    <a:pt x="613" y="434"/>
                    <a:pt x="724" y="434"/>
                    <a:pt x="835" y="445"/>
                  </a:cubicBezTo>
                  <a:cubicBezTo>
                    <a:pt x="890" y="456"/>
                    <a:pt x="946" y="456"/>
                    <a:pt x="1001" y="478"/>
                  </a:cubicBezTo>
                  <a:cubicBezTo>
                    <a:pt x="1035" y="490"/>
                    <a:pt x="1058" y="490"/>
                    <a:pt x="1080" y="512"/>
                  </a:cubicBezTo>
                  <a:cubicBezTo>
                    <a:pt x="1090" y="512"/>
                    <a:pt x="1113" y="523"/>
                    <a:pt x="1124" y="523"/>
                  </a:cubicBezTo>
                  <a:cubicBezTo>
                    <a:pt x="1113" y="512"/>
                    <a:pt x="1102" y="512"/>
                    <a:pt x="1090" y="501"/>
                  </a:cubicBezTo>
                  <a:cubicBezTo>
                    <a:pt x="1058" y="490"/>
                    <a:pt x="1035" y="478"/>
                    <a:pt x="1013" y="468"/>
                  </a:cubicBezTo>
                  <a:cubicBezTo>
                    <a:pt x="957" y="445"/>
                    <a:pt x="902" y="434"/>
                    <a:pt x="846" y="423"/>
                  </a:cubicBezTo>
                  <a:cubicBezTo>
                    <a:pt x="735" y="401"/>
                    <a:pt x="623" y="401"/>
                    <a:pt x="512" y="379"/>
                  </a:cubicBezTo>
                  <a:cubicBezTo>
                    <a:pt x="401" y="357"/>
                    <a:pt x="290" y="323"/>
                    <a:pt x="212" y="256"/>
                  </a:cubicBezTo>
                  <a:cubicBezTo>
                    <a:pt x="178" y="223"/>
                    <a:pt x="145" y="189"/>
                    <a:pt x="123" y="145"/>
                  </a:cubicBezTo>
                  <a:cubicBezTo>
                    <a:pt x="101" y="100"/>
                    <a:pt x="101" y="45"/>
                    <a:pt x="123" y="11"/>
                  </a:cubicBezTo>
                  <a:lnTo>
                    <a:pt x="34" y="1"/>
                  </a:lnTo>
                  <a:close/>
                  <a:moveTo>
                    <a:pt x="1124" y="523"/>
                  </a:moveTo>
                  <a:cubicBezTo>
                    <a:pt x="1124" y="534"/>
                    <a:pt x="1135" y="534"/>
                    <a:pt x="1135" y="545"/>
                  </a:cubicBezTo>
                  <a:cubicBezTo>
                    <a:pt x="1135" y="534"/>
                    <a:pt x="1124" y="523"/>
                    <a:pt x="1124" y="52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610;p11">
              <a:extLst>
                <a:ext uri="{FF2B5EF4-FFF2-40B4-BE49-F238E27FC236}">
                  <a16:creationId xmlns:a16="http://schemas.microsoft.com/office/drawing/2014/main" id="{045EAF25-C9E8-319D-0581-3AAD71EE23FB}"/>
                </a:ext>
              </a:extLst>
            </p:cNvPr>
            <p:cNvSpPr/>
            <p:nvPr/>
          </p:nvSpPr>
          <p:spPr>
            <a:xfrm>
              <a:off x="1058220" y="2393173"/>
              <a:ext cx="30701" cy="22119"/>
            </a:xfrm>
            <a:custGeom>
              <a:avLst/>
              <a:gdLst/>
              <a:ahLst/>
              <a:cxnLst/>
              <a:rect l="l" t="t" r="r" b="b"/>
              <a:pathLst>
                <a:path w="880" h="634" extrusionOk="0">
                  <a:moveTo>
                    <a:pt x="879" y="0"/>
                  </a:moveTo>
                  <a:lnTo>
                    <a:pt x="657" y="111"/>
                  </a:lnTo>
                  <a:cubicBezTo>
                    <a:pt x="579" y="156"/>
                    <a:pt x="513" y="189"/>
                    <a:pt x="434" y="233"/>
                  </a:cubicBezTo>
                  <a:cubicBezTo>
                    <a:pt x="357" y="267"/>
                    <a:pt x="290" y="334"/>
                    <a:pt x="234" y="389"/>
                  </a:cubicBezTo>
                  <a:lnTo>
                    <a:pt x="1" y="623"/>
                  </a:lnTo>
                  <a:lnTo>
                    <a:pt x="134" y="634"/>
                  </a:lnTo>
                  <a:lnTo>
                    <a:pt x="290" y="445"/>
                  </a:lnTo>
                  <a:cubicBezTo>
                    <a:pt x="345" y="378"/>
                    <a:pt x="390" y="311"/>
                    <a:pt x="457" y="278"/>
                  </a:cubicBezTo>
                  <a:cubicBezTo>
                    <a:pt x="523" y="222"/>
                    <a:pt x="602" y="178"/>
                    <a:pt x="668" y="133"/>
                  </a:cubicBezTo>
                  <a:lnTo>
                    <a:pt x="8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611;p11">
              <a:extLst>
                <a:ext uri="{FF2B5EF4-FFF2-40B4-BE49-F238E27FC236}">
                  <a16:creationId xmlns:a16="http://schemas.microsoft.com/office/drawing/2014/main" id="{9B7C2FBC-61FB-7AC9-7C53-CD4D8E11D62A}"/>
                </a:ext>
              </a:extLst>
            </p:cNvPr>
            <p:cNvSpPr/>
            <p:nvPr/>
          </p:nvSpPr>
          <p:spPr>
            <a:xfrm>
              <a:off x="1069489" y="2412152"/>
              <a:ext cx="41167" cy="22154"/>
            </a:xfrm>
            <a:custGeom>
              <a:avLst/>
              <a:gdLst/>
              <a:ahLst/>
              <a:cxnLst/>
              <a:rect l="l" t="t" r="r" b="b"/>
              <a:pathLst>
                <a:path w="1180" h="635" extrusionOk="0">
                  <a:moveTo>
                    <a:pt x="89" y="1"/>
                  </a:moveTo>
                  <a:lnTo>
                    <a:pt x="0" y="45"/>
                  </a:lnTo>
                  <a:cubicBezTo>
                    <a:pt x="67" y="156"/>
                    <a:pt x="167" y="223"/>
                    <a:pt x="267" y="279"/>
                  </a:cubicBezTo>
                  <a:cubicBezTo>
                    <a:pt x="356" y="334"/>
                    <a:pt x="457" y="379"/>
                    <a:pt x="556" y="423"/>
                  </a:cubicBezTo>
                  <a:cubicBezTo>
                    <a:pt x="756" y="502"/>
                    <a:pt x="968" y="568"/>
                    <a:pt x="1179" y="635"/>
                  </a:cubicBezTo>
                  <a:cubicBezTo>
                    <a:pt x="979" y="557"/>
                    <a:pt x="768" y="479"/>
                    <a:pt x="578" y="379"/>
                  </a:cubicBezTo>
                  <a:cubicBezTo>
                    <a:pt x="479" y="334"/>
                    <a:pt x="390" y="279"/>
                    <a:pt x="301" y="212"/>
                  </a:cubicBezTo>
                  <a:cubicBezTo>
                    <a:pt x="212" y="156"/>
                    <a:pt x="134" y="90"/>
                    <a:pt x="8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612;p11">
              <a:extLst>
                <a:ext uri="{FF2B5EF4-FFF2-40B4-BE49-F238E27FC236}">
                  <a16:creationId xmlns:a16="http://schemas.microsoft.com/office/drawing/2014/main" id="{F741F93E-B38F-211B-E57C-DFAEEBDA235A}"/>
                </a:ext>
              </a:extLst>
            </p:cNvPr>
            <p:cNvSpPr/>
            <p:nvPr/>
          </p:nvSpPr>
          <p:spPr>
            <a:xfrm>
              <a:off x="1084979" y="2379567"/>
              <a:ext cx="30736" cy="31852"/>
            </a:xfrm>
            <a:custGeom>
              <a:avLst/>
              <a:gdLst/>
              <a:ahLst/>
              <a:cxnLst/>
              <a:rect l="l" t="t" r="r" b="b"/>
              <a:pathLst>
                <a:path w="881" h="913" extrusionOk="0">
                  <a:moveTo>
                    <a:pt x="880" y="0"/>
                  </a:moveTo>
                  <a:lnTo>
                    <a:pt x="880" y="0"/>
                  </a:lnTo>
                  <a:cubicBezTo>
                    <a:pt x="846" y="101"/>
                    <a:pt x="769" y="178"/>
                    <a:pt x="691" y="245"/>
                  </a:cubicBezTo>
                  <a:cubicBezTo>
                    <a:pt x="613" y="312"/>
                    <a:pt x="524" y="378"/>
                    <a:pt x="435" y="435"/>
                  </a:cubicBezTo>
                  <a:cubicBezTo>
                    <a:pt x="357" y="501"/>
                    <a:pt x="268" y="579"/>
                    <a:pt x="201" y="657"/>
                  </a:cubicBezTo>
                  <a:cubicBezTo>
                    <a:pt x="168" y="690"/>
                    <a:pt x="124" y="734"/>
                    <a:pt x="101" y="779"/>
                  </a:cubicBezTo>
                  <a:cubicBezTo>
                    <a:pt x="79" y="801"/>
                    <a:pt x="68" y="823"/>
                    <a:pt x="45" y="846"/>
                  </a:cubicBezTo>
                  <a:lnTo>
                    <a:pt x="35" y="868"/>
                  </a:lnTo>
                  <a:cubicBezTo>
                    <a:pt x="35" y="868"/>
                    <a:pt x="1" y="902"/>
                    <a:pt x="1" y="912"/>
                  </a:cubicBezTo>
                  <a:lnTo>
                    <a:pt x="79" y="912"/>
                  </a:lnTo>
                  <a:lnTo>
                    <a:pt x="101" y="879"/>
                  </a:lnTo>
                  <a:cubicBezTo>
                    <a:pt x="112" y="857"/>
                    <a:pt x="124" y="835"/>
                    <a:pt x="146" y="813"/>
                  </a:cubicBezTo>
                  <a:cubicBezTo>
                    <a:pt x="168" y="768"/>
                    <a:pt x="201" y="724"/>
                    <a:pt x="235" y="690"/>
                  </a:cubicBezTo>
                  <a:cubicBezTo>
                    <a:pt x="302" y="601"/>
                    <a:pt x="379" y="534"/>
                    <a:pt x="457" y="467"/>
                  </a:cubicBezTo>
                  <a:cubicBezTo>
                    <a:pt x="535" y="401"/>
                    <a:pt x="624" y="334"/>
                    <a:pt x="702" y="257"/>
                  </a:cubicBezTo>
                  <a:cubicBezTo>
                    <a:pt x="779" y="190"/>
                    <a:pt x="846" y="101"/>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613;p11">
              <a:extLst>
                <a:ext uri="{FF2B5EF4-FFF2-40B4-BE49-F238E27FC236}">
                  <a16:creationId xmlns:a16="http://schemas.microsoft.com/office/drawing/2014/main" id="{58A48574-4D43-399A-C578-D6DEF095DA27}"/>
                </a:ext>
              </a:extLst>
            </p:cNvPr>
            <p:cNvSpPr/>
            <p:nvPr/>
          </p:nvSpPr>
          <p:spPr>
            <a:xfrm>
              <a:off x="1102842" y="2411001"/>
              <a:ext cx="35" cy="35"/>
            </a:xfrm>
            <a:custGeom>
              <a:avLst/>
              <a:gdLst/>
              <a:ahLst/>
              <a:cxnLst/>
              <a:rect l="l" t="t" r="r" b="b"/>
              <a:pathLst>
                <a:path w="1" h="1" extrusionOk="0">
                  <a:moveTo>
                    <a:pt x="1" y="1"/>
                  </a:moveTo>
                  <a:lnTo>
                    <a:pt x="1" y="1"/>
                  </a:lnTo>
                  <a:lnTo>
                    <a:pt x="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614;p11">
              <a:extLst>
                <a:ext uri="{FF2B5EF4-FFF2-40B4-BE49-F238E27FC236}">
                  <a16:creationId xmlns:a16="http://schemas.microsoft.com/office/drawing/2014/main" id="{4CC0462E-C4ED-582D-495D-4F3BCA7422C4}"/>
                </a:ext>
              </a:extLst>
            </p:cNvPr>
            <p:cNvSpPr/>
            <p:nvPr/>
          </p:nvSpPr>
          <p:spPr>
            <a:xfrm>
              <a:off x="1102074" y="2410617"/>
              <a:ext cx="26828" cy="13606"/>
            </a:xfrm>
            <a:custGeom>
              <a:avLst/>
              <a:gdLst/>
              <a:ahLst/>
              <a:cxnLst/>
              <a:rect l="l" t="t" r="r" b="b"/>
              <a:pathLst>
                <a:path w="769" h="390" extrusionOk="0">
                  <a:moveTo>
                    <a:pt x="67" y="0"/>
                  </a:moveTo>
                  <a:lnTo>
                    <a:pt x="23" y="12"/>
                  </a:lnTo>
                  <a:lnTo>
                    <a:pt x="0" y="22"/>
                  </a:lnTo>
                  <a:cubicBezTo>
                    <a:pt x="45" y="78"/>
                    <a:pt x="134" y="123"/>
                    <a:pt x="201" y="156"/>
                  </a:cubicBezTo>
                  <a:lnTo>
                    <a:pt x="390" y="234"/>
                  </a:lnTo>
                  <a:lnTo>
                    <a:pt x="579" y="323"/>
                  </a:lnTo>
                  <a:cubicBezTo>
                    <a:pt x="635" y="345"/>
                    <a:pt x="701" y="390"/>
                    <a:pt x="768" y="390"/>
                  </a:cubicBezTo>
                  <a:cubicBezTo>
                    <a:pt x="701" y="378"/>
                    <a:pt x="645" y="345"/>
                    <a:pt x="579" y="311"/>
                  </a:cubicBezTo>
                  <a:lnTo>
                    <a:pt x="401" y="212"/>
                  </a:lnTo>
                  <a:lnTo>
                    <a:pt x="212" y="123"/>
                  </a:lnTo>
                  <a:cubicBezTo>
                    <a:pt x="156" y="89"/>
                    <a:pt x="112" y="56"/>
                    <a:pt x="67" y="22"/>
                  </a:cubicBezTo>
                  <a:lnTo>
                    <a:pt x="67"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615;p11">
              <a:extLst>
                <a:ext uri="{FF2B5EF4-FFF2-40B4-BE49-F238E27FC236}">
                  <a16:creationId xmlns:a16="http://schemas.microsoft.com/office/drawing/2014/main" id="{FFE54066-3829-953E-083C-53FCF2143245}"/>
                </a:ext>
              </a:extLst>
            </p:cNvPr>
            <p:cNvSpPr/>
            <p:nvPr/>
          </p:nvSpPr>
          <p:spPr>
            <a:xfrm>
              <a:off x="1194808" y="2226860"/>
              <a:ext cx="83870" cy="86242"/>
            </a:xfrm>
            <a:custGeom>
              <a:avLst/>
              <a:gdLst/>
              <a:ahLst/>
              <a:cxnLst/>
              <a:rect l="l" t="t" r="r" b="b"/>
              <a:pathLst>
                <a:path w="2404" h="2472" extrusionOk="0">
                  <a:moveTo>
                    <a:pt x="1546" y="1"/>
                  </a:moveTo>
                  <a:cubicBezTo>
                    <a:pt x="1081" y="1"/>
                    <a:pt x="822" y="483"/>
                    <a:pt x="624" y="818"/>
                  </a:cubicBezTo>
                  <a:cubicBezTo>
                    <a:pt x="412" y="1163"/>
                    <a:pt x="112" y="1453"/>
                    <a:pt x="1" y="1675"/>
                  </a:cubicBezTo>
                  <a:lnTo>
                    <a:pt x="212" y="1631"/>
                  </a:lnTo>
                  <a:cubicBezTo>
                    <a:pt x="212" y="1631"/>
                    <a:pt x="256" y="1641"/>
                    <a:pt x="312" y="1708"/>
                  </a:cubicBezTo>
                  <a:cubicBezTo>
                    <a:pt x="357" y="1775"/>
                    <a:pt x="246" y="1797"/>
                    <a:pt x="568" y="2231"/>
                  </a:cubicBezTo>
                  <a:cubicBezTo>
                    <a:pt x="697" y="2405"/>
                    <a:pt x="888" y="2472"/>
                    <a:pt x="1092" y="2472"/>
                  </a:cubicBezTo>
                  <a:cubicBezTo>
                    <a:pt x="1396" y="2472"/>
                    <a:pt x="1730" y="2324"/>
                    <a:pt x="1936" y="2164"/>
                  </a:cubicBezTo>
                  <a:cubicBezTo>
                    <a:pt x="2292" y="1897"/>
                    <a:pt x="2403" y="1419"/>
                    <a:pt x="2381" y="863"/>
                  </a:cubicBezTo>
                  <a:cubicBezTo>
                    <a:pt x="2359" y="318"/>
                    <a:pt x="2147" y="62"/>
                    <a:pt x="1635" y="7"/>
                  </a:cubicBezTo>
                  <a:cubicBezTo>
                    <a:pt x="1605" y="3"/>
                    <a:pt x="1575" y="1"/>
                    <a:pt x="15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616;p11">
              <a:extLst>
                <a:ext uri="{FF2B5EF4-FFF2-40B4-BE49-F238E27FC236}">
                  <a16:creationId xmlns:a16="http://schemas.microsoft.com/office/drawing/2014/main" id="{DB97FAF3-7FF7-81FF-F22B-3EB07A7C382F}"/>
                </a:ext>
              </a:extLst>
            </p:cNvPr>
            <p:cNvSpPr/>
            <p:nvPr/>
          </p:nvSpPr>
          <p:spPr>
            <a:xfrm>
              <a:off x="1210333" y="2226860"/>
              <a:ext cx="66007" cy="41202"/>
            </a:xfrm>
            <a:custGeom>
              <a:avLst/>
              <a:gdLst/>
              <a:ahLst/>
              <a:cxnLst/>
              <a:rect l="l" t="t" r="r" b="b"/>
              <a:pathLst>
                <a:path w="1892" h="1181" extrusionOk="0">
                  <a:moveTo>
                    <a:pt x="1101" y="1"/>
                  </a:moveTo>
                  <a:cubicBezTo>
                    <a:pt x="636" y="1"/>
                    <a:pt x="377" y="483"/>
                    <a:pt x="179" y="818"/>
                  </a:cubicBezTo>
                  <a:cubicBezTo>
                    <a:pt x="123" y="907"/>
                    <a:pt x="68" y="985"/>
                    <a:pt x="1" y="1074"/>
                  </a:cubicBezTo>
                  <a:cubicBezTo>
                    <a:pt x="123" y="1141"/>
                    <a:pt x="301" y="1163"/>
                    <a:pt x="412" y="1174"/>
                  </a:cubicBezTo>
                  <a:cubicBezTo>
                    <a:pt x="461" y="1179"/>
                    <a:pt x="511" y="1181"/>
                    <a:pt x="562" y="1181"/>
                  </a:cubicBezTo>
                  <a:cubicBezTo>
                    <a:pt x="763" y="1181"/>
                    <a:pt x="971" y="1146"/>
                    <a:pt x="1158" y="1074"/>
                  </a:cubicBezTo>
                  <a:cubicBezTo>
                    <a:pt x="1435" y="974"/>
                    <a:pt x="1702" y="774"/>
                    <a:pt x="1892" y="541"/>
                  </a:cubicBezTo>
                  <a:cubicBezTo>
                    <a:pt x="1803" y="207"/>
                    <a:pt x="1580" y="40"/>
                    <a:pt x="1190" y="7"/>
                  </a:cubicBezTo>
                  <a:cubicBezTo>
                    <a:pt x="1160" y="3"/>
                    <a:pt x="1130" y="1"/>
                    <a:pt x="11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617;p11">
              <a:extLst>
                <a:ext uri="{FF2B5EF4-FFF2-40B4-BE49-F238E27FC236}">
                  <a16:creationId xmlns:a16="http://schemas.microsoft.com/office/drawing/2014/main" id="{AFAD065B-251F-7058-9ABF-1D17F9B6AE21}"/>
                </a:ext>
              </a:extLst>
            </p:cNvPr>
            <p:cNvSpPr/>
            <p:nvPr/>
          </p:nvSpPr>
          <p:spPr>
            <a:xfrm>
              <a:off x="1213438" y="2282961"/>
              <a:ext cx="31852" cy="16606"/>
            </a:xfrm>
            <a:custGeom>
              <a:avLst/>
              <a:gdLst/>
              <a:ahLst/>
              <a:cxnLst/>
              <a:rect l="l" t="t" r="r" b="b"/>
              <a:pathLst>
                <a:path w="913" h="476" extrusionOk="0">
                  <a:moveTo>
                    <a:pt x="90" y="0"/>
                  </a:moveTo>
                  <a:lnTo>
                    <a:pt x="1" y="23"/>
                  </a:lnTo>
                  <a:cubicBezTo>
                    <a:pt x="34" y="122"/>
                    <a:pt x="112" y="189"/>
                    <a:pt x="189" y="233"/>
                  </a:cubicBezTo>
                  <a:cubicBezTo>
                    <a:pt x="256" y="278"/>
                    <a:pt x="334" y="322"/>
                    <a:pt x="423" y="356"/>
                  </a:cubicBezTo>
                  <a:cubicBezTo>
                    <a:pt x="501" y="389"/>
                    <a:pt x="579" y="411"/>
                    <a:pt x="668" y="434"/>
                  </a:cubicBezTo>
                  <a:cubicBezTo>
                    <a:pt x="713" y="445"/>
                    <a:pt x="746" y="445"/>
                    <a:pt x="790" y="456"/>
                  </a:cubicBezTo>
                  <a:lnTo>
                    <a:pt x="857" y="467"/>
                  </a:lnTo>
                  <a:lnTo>
                    <a:pt x="790" y="445"/>
                  </a:lnTo>
                  <a:cubicBezTo>
                    <a:pt x="757" y="434"/>
                    <a:pt x="713" y="423"/>
                    <a:pt x="668" y="411"/>
                  </a:cubicBezTo>
                  <a:lnTo>
                    <a:pt x="434" y="312"/>
                  </a:lnTo>
                  <a:cubicBezTo>
                    <a:pt x="367" y="267"/>
                    <a:pt x="290" y="223"/>
                    <a:pt x="223" y="178"/>
                  </a:cubicBezTo>
                  <a:cubicBezTo>
                    <a:pt x="167" y="122"/>
                    <a:pt x="100" y="67"/>
                    <a:pt x="90" y="0"/>
                  </a:cubicBezTo>
                  <a:close/>
                  <a:moveTo>
                    <a:pt x="913" y="467"/>
                  </a:moveTo>
                  <a:lnTo>
                    <a:pt x="913" y="467"/>
                  </a:lnTo>
                  <a:cubicBezTo>
                    <a:pt x="913" y="469"/>
                    <a:pt x="912" y="471"/>
                    <a:pt x="911" y="472"/>
                  </a:cubicBezTo>
                  <a:lnTo>
                    <a:pt x="911" y="472"/>
                  </a:lnTo>
                  <a:cubicBezTo>
                    <a:pt x="912" y="471"/>
                    <a:pt x="913" y="470"/>
                    <a:pt x="913" y="467"/>
                  </a:cubicBezTo>
                  <a:close/>
                  <a:moveTo>
                    <a:pt x="891" y="467"/>
                  </a:moveTo>
                  <a:cubicBezTo>
                    <a:pt x="891" y="473"/>
                    <a:pt x="896" y="475"/>
                    <a:pt x="902" y="475"/>
                  </a:cubicBezTo>
                  <a:cubicBezTo>
                    <a:pt x="906" y="475"/>
                    <a:pt x="909" y="474"/>
                    <a:pt x="911" y="472"/>
                  </a:cubicBezTo>
                  <a:lnTo>
                    <a:pt x="911" y="472"/>
                  </a:lnTo>
                  <a:cubicBezTo>
                    <a:pt x="911" y="472"/>
                    <a:pt x="910" y="472"/>
                    <a:pt x="909" y="472"/>
                  </a:cubicBezTo>
                  <a:cubicBezTo>
                    <a:pt x="905" y="472"/>
                    <a:pt x="898" y="467"/>
                    <a:pt x="891" y="46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618;p11">
              <a:extLst>
                <a:ext uri="{FF2B5EF4-FFF2-40B4-BE49-F238E27FC236}">
                  <a16:creationId xmlns:a16="http://schemas.microsoft.com/office/drawing/2014/main" id="{C7D96CB0-A0B6-6A78-E6FC-B3EE5C65BA1D}"/>
                </a:ext>
              </a:extLst>
            </p:cNvPr>
            <p:cNvSpPr/>
            <p:nvPr/>
          </p:nvSpPr>
          <p:spPr>
            <a:xfrm>
              <a:off x="1231685" y="2274797"/>
              <a:ext cx="34155" cy="4082"/>
            </a:xfrm>
            <a:custGeom>
              <a:avLst/>
              <a:gdLst/>
              <a:ahLst/>
              <a:cxnLst/>
              <a:rect l="l" t="t" r="r" b="b"/>
              <a:pathLst>
                <a:path w="979" h="117" extrusionOk="0">
                  <a:moveTo>
                    <a:pt x="78" y="0"/>
                  </a:moveTo>
                  <a:lnTo>
                    <a:pt x="0" y="89"/>
                  </a:lnTo>
                  <a:cubicBezTo>
                    <a:pt x="57" y="106"/>
                    <a:pt x="144" y="116"/>
                    <a:pt x="217" y="116"/>
                  </a:cubicBezTo>
                  <a:cubicBezTo>
                    <a:pt x="243" y="116"/>
                    <a:pt x="268" y="115"/>
                    <a:pt x="289" y="112"/>
                  </a:cubicBezTo>
                  <a:lnTo>
                    <a:pt x="412" y="89"/>
                  </a:lnTo>
                  <a:lnTo>
                    <a:pt x="523" y="89"/>
                  </a:lnTo>
                  <a:cubicBezTo>
                    <a:pt x="667" y="79"/>
                    <a:pt x="823" y="79"/>
                    <a:pt x="979" y="79"/>
                  </a:cubicBezTo>
                  <a:cubicBezTo>
                    <a:pt x="823" y="67"/>
                    <a:pt x="679" y="45"/>
                    <a:pt x="523" y="34"/>
                  </a:cubicBezTo>
                  <a:lnTo>
                    <a:pt x="289" y="34"/>
                  </a:lnTo>
                  <a:cubicBezTo>
                    <a:pt x="270" y="37"/>
                    <a:pt x="252" y="38"/>
                    <a:pt x="234" y="38"/>
                  </a:cubicBezTo>
                  <a:cubicBezTo>
                    <a:pt x="179" y="38"/>
                    <a:pt x="129" y="26"/>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619;p11">
              <a:extLst>
                <a:ext uri="{FF2B5EF4-FFF2-40B4-BE49-F238E27FC236}">
                  <a16:creationId xmlns:a16="http://schemas.microsoft.com/office/drawing/2014/main" id="{BEAEA3C7-086A-D8C6-E81A-A1BD6B968049}"/>
                </a:ext>
              </a:extLst>
            </p:cNvPr>
            <p:cNvSpPr/>
            <p:nvPr/>
          </p:nvSpPr>
          <p:spPr>
            <a:xfrm>
              <a:off x="1218462" y="2239874"/>
              <a:ext cx="19851" cy="41935"/>
            </a:xfrm>
            <a:custGeom>
              <a:avLst/>
              <a:gdLst/>
              <a:ahLst/>
              <a:cxnLst/>
              <a:rect l="l" t="t" r="r" b="b"/>
              <a:pathLst>
                <a:path w="569" h="1202" extrusionOk="0">
                  <a:moveTo>
                    <a:pt x="569" y="0"/>
                  </a:moveTo>
                  <a:cubicBezTo>
                    <a:pt x="490" y="79"/>
                    <a:pt x="413" y="156"/>
                    <a:pt x="346" y="245"/>
                  </a:cubicBezTo>
                  <a:cubicBezTo>
                    <a:pt x="290" y="346"/>
                    <a:pt x="246" y="457"/>
                    <a:pt x="213" y="556"/>
                  </a:cubicBezTo>
                  <a:lnTo>
                    <a:pt x="1" y="1202"/>
                  </a:lnTo>
                  <a:lnTo>
                    <a:pt x="102" y="1191"/>
                  </a:lnTo>
                  <a:lnTo>
                    <a:pt x="257" y="579"/>
                  </a:lnTo>
                  <a:cubicBezTo>
                    <a:pt x="290" y="467"/>
                    <a:pt x="312" y="356"/>
                    <a:pt x="368" y="267"/>
                  </a:cubicBezTo>
                  <a:cubicBezTo>
                    <a:pt x="424" y="168"/>
                    <a:pt x="490" y="79"/>
                    <a:pt x="5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620;p11">
              <a:extLst>
                <a:ext uri="{FF2B5EF4-FFF2-40B4-BE49-F238E27FC236}">
                  <a16:creationId xmlns:a16="http://schemas.microsoft.com/office/drawing/2014/main" id="{E144A312-6928-B708-FEC2-3D2A1C1AB9A9}"/>
                </a:ext>
              </a:extLst>
            </p:cNvPr>
            <p:cNvSpPr/>
            <p:nvPr/>
          </p:nvSpPr>
          <p:spPr>
            <a:xfrm>
              <a:off x="1243721" y="2241060"/>
              <a:ext cx="10501" cy="29096"/>
            </a:xfrm>
            <a:custGeom>
              <a:avLst/>
              <a:gdLst/>
              <a:ahLst/>
              <a:cxnLst/>
              <a:rect l="l" t="t" r="r" b="b"/>
              <a:pathLst>
                <a:path w="301" h="834" extrusionOk="0">
                  <a:moveTo>
                    <a:pt x="300" y="0"/>
                  </a:moveTo>
                  <a:cubicBezTo>
                    <a:pt x="256" y="55"/>
                    <a:pt x="223" y="122"/>
                    <a:pt x="189" y="189"/>
                  </a:cubicBezTo>
                  <a:cubicBezTo>
                    <a:pt x="156" y="255"/>
                    <a:pt x="134" y="322"/>
                    <a:pt x="100" y="389"/>
                  </a:cubicBezTo>
                  <a:lnTo>
                    <a:pt x="23" y="601"/>
                  </a:lnTo>
                  <a:cubicBezTo>
                    <a:pt x="11" y="634"/>
                    <a:pt x="0" y="678"/>
                    <a:pt x="0" y="723"/>
                  </a:cubicBezTo>
                  <a:cubicBezTo>
                    <a:pt x="0" y="756"/>
                    <a:pt x="23" y="801"/>
                    <a:pt x="33" y="834"/>
                  </a:cubicBezTo>
                  <a:lnTo>
                    <a:pt x="89" y="812"/>
                  </a:lnTo>
                  <a:lnTo>
                    <a:pt x="56" y="712"/>
                  </a:lnTo>
                  <a:cubicBezTo>
                    <a:pt x="56" y="678"/>
                    <a:pt x="56" y="645"/>
                    <a:pt x="67" y="611"/>
                  </a:cubicBezTo>
                  <a:lnTo>
                    <a:pt x="134" y="401"/>
                  </a:lnTo>
                  <a:cubicBezTo>
                    <a:pt x="178" y="267"/>
                    <a:pt x="211" y="122"/>
                    <a:pt x="3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621;p11">
              <a:extLst>
                <a:ext uri="{FF2B5EF4-FFF2-40B4-BE49-F238E27FC236}">
                  <a16:creationId xmlns:a16="http://schemas.microsoft.com/office/drawing/2014/main" id="{B42E25AD-F1FB-9B68-7934-D00040BB66EB}"/>
                </a:ext>
              </a:extLst>
            </p:cNvPr>
            <p:cNvSpPr/>
            <p:nvPr/>
          </p:nvSpPr>
          <p:spPr>
            <a:xfrm>
              <a:off x="1267760" y="2092959"/>
              <a:ext cx="96290" cy="109512"/>
            </a:xfrm>
            <a:custGeom>
              <a:avLst/>
              <a:gdLst/>
              <a:ahLst/>
              <a:cxnLst/>
              <a:rect l="l" t="t" r="r" b="b"/>
              <a:pathLst>
                <a:path w="2760" h="3139" extrusionOk="0">
                  <a:moveTo>
                    <a:pt x="2337" y="0"/>
                  </a:moveTo>
                  <a:cubicBezTo>
                    <a:pt x="2035" y="0"/>
                    <a:pt x="1469" y="151"/>
                    <a:pt x="1247" y="375"/>
                  </a:cubicBezTo>
                  <a:cubicBezTo>
                    <a:pt x="957" y="652"/>
                    <a:pt x="634" y="1131"/>
                    <a:pt x="456" y="1420"/>
                  </a:cubicBezTo>
                  <a:cubicBezTo>
                    <a:pt x="279" y="1720"/>
                    <a:pt x="12" y="1976"/>
                    <a:pt x="12" y="2221"/>
                  </a:cubicBezTo>
                  <a:cubicBezTo>
                    <a:pt x="1" y="2454"/>
                    <a:pt x="12" y="2510"/>
                    <a:pt x="12" y="2510"/>
                  </a:cubicBezTo>
                  <a:cubicBezTo>
                    <a:pt x="12" y="2510"/>
                    <a:pt x="68" y="2832"/>
                    <a:pt x="535" y="3044"/>
                  </a:cubicBezTo>
                  <a:cubicBezTo>
                    <a:pt x="679" y="3106"/>
                    <a:pt x="828" y="3139"/>
                    <a:pt x="978" y="3139"/>
                  </a:cubicBezTo>
                  <a:cubicBezTo>
                    <a:pt x="1314" y="3139"/>
                    <a:pt x="1651" y="2972"/>
                    <a:pt x="1936" y="2587"/>
                  </a:cubicBezTo>
                  <a:cubicBezTo>
                    <a:pt x="2347" y="2043"/>
                    <a:pt x="2759" y="1164"/>
                    <a:pt x="2725" y="786"/>
                  </a:cubicBezTo>
                  <a:cubicBezTo>
                    <a:pt x="2692" y="397"/>
                    <a:pt x="2681" y="130"/>
                    <a:pt x="2503" y="29"/>
                  </a:cubicBezTo>
                  <a:cubicBezTo>
                    <a:pt x="2470" y="10"/>
                    <a:pt x="2411" y="0"/>
                    <a:pt x="23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622;p11">
              <a:extLst>
                <a:ext uri="{FF2B5EF4-FFF2-40B4-BE49-F238E27FC236}">
                  <a16:creationId xmlns:a16="http://schemas.microsoft.com/office/drawing/2014/main" id="{71B0BE04-3562-8EEF-1F10-C77D37137B4F}"/>
                </a:ext>
              </a:extLst>
            </p:cNvPr>
            <p:cNvSpPr/>
            <p:nvPr/>
          </p:nvSpPr>
          <p:spPr>
            <a:xfrm>
              <a:off x="1278645" y="2092959"/>
              <a:ext cx="83451" cy="57495"/>
            </a:xfrm>
            <a:custGeom>
              <a:avLst/>
              <a:gdLst/>
              <a:ahLst/>
              <a:cxnLst/>
              <a:rect l="l" t="t" r="r" b="b"/>
              <a:pathLst>
                <a:path w="2392" h="1648" extrusionOk="0">
                  <a:moveTo>
                    <a:pt x="2025" y="0"/>
                  </a:moveTo>
                  <a:cubicBezTo>
                    <a:pt x="1723" y="0"/>
                    <a:pt x="1157" y="151"/>
                    <a:pt x="935" y="375"/>
                  </a:cubicBezTo>
                  <a:cubicBezTo>
                    <a:pt x="645" y="652"/>
                    <a:pt x="322" y="1131"/>
                    <a:pt x="144" y="1420"/>
                  </a:cubicBezTo>
                  <a:cubicBezTo>
                    <a:pt x="100" y="1498"/>
                    <a:pt x="45" y="1564"/>
                    <a:pt x="0" y="1643"/>
                  </a:cubicBezTo>
                  <a:cubicBezTo>
                    <a:pt x="30" y="1646"/>
                    <a:pt x="61" y="1647"/>
                    <a:pt x="91" y="1647"/>
                  </a:cubicBezTo>
                  <a:cubicBezTo>
                    <a:pt x="492" y="1647"/>
                    <a:pt x="882" y="1382"/>
                    <a:pt x="1224" y="1175"/>
                  </a:cubicBezTo>
                  <a:cubicBezTo>
                    <a:pt x="1468" y="1020"/>
                    <a:pt x="1735" y="897"/>
                    <a:pt x="2002" y="763"/>
                  </a:cubicBezTo>
                  <a:cubicBezTo>
                    <a:pt x="2136" y="708"/>
                    <a:pt x="2258" y="642"/>
                    <a:pt x="2380" y="553"/>
                  </a:cubicBezTo>
                  <a:lnTo>
                    <a:pt x="2391" y="553"/>
                  </a:lnTo>
                  <a:cubicBezTo>
                    <a:pt x="2369" y="296"/>
                    <a:pt x="2324" y="108"/>
                    <a:pt x="2191" y="29"/>
                  </a:cubicBezTo>
                  <a:cubicBezTo>
                    <a:pt x="2158" y="10"/>
                    <a:pt x="2099" y="0"/>
                    <a:pt x="202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623;p11">
              <a:extLst>
                <a:ext uri="{FF2B5EF4-FFF2-40B4-BE49-F238E27FC236}">
                  <a16:creationId xmlns:a16="http://schemas.microsoft.com/office/drawing/2014/main" id="{CC9F5CE1-9694-066E-4057-674FA683E4A1}"/>
                </a:ext>
              </a:extLst>
            </p:cNvPr>
            <p:cNvSpPr/>
            <p:nvPr/>
          </p:nvSpPr>
          <p:spPr>
            <a:xfrm>
              <a:off x="1279029" y="2115706"/>
              <a:ext cx="30282" cy="55890"/>
            </a:xfrm>
            <a:custGeom>
              <a:avLst/>
              <a:gdLst/>
              <a:ahLst/>
              <a:cxnLst/>
              <a:rect l="l" t="t" r="r" b="b"/>
              <a:pathLst>
                <a:path w="868" h="1602" extrusionOk="0">
                  <a:moveTo>
                    <a:pt x="868" y="0"/>
                  </a:moveTo>
                  <a:cubicBezTo>
                    <a:pt x="679" y="245"/>
                    <a:pt x="512" y="490"/>
                    <a:pt x="345" y="746"/>
                  </a:cubicBezTo>
                  <a:cubicBezTo>
                    <a:pt x="267" y="879"/>
                    <a:pt x="190" y="1001"/>
                    <a:pt x="123" y="1135"/>
                  </a:cubicBezTo>
                  <a:cubicBezTo>
                    <a:pt x="78" y="1213"/>
                    <a:pt x="56" y="1290"/>
                    <a:pt x="45" y="1369"/>
                  </a:cubicBezTo>
                  <a:cubicBezTo>
                    <a:pt x="34" y="1435"/>
                    <a:pt x="34" y="1513"/>
                    <a:pt x="0" y="1580"/>
                  </a:cubicBezTo>
                  <a:lnTo>
                    <a:pt x="56" y="1602"/>
                  </a:lnTo>
                  <a:cubicBezTo>
                    <a:pt x="89" y="1524"/>
                    <a:pt x="101" y="1446"/>
                    <a:pt x="101" y="1369"/>
                  </a:cubicBezTo>
                  <a:cubicBezTo>
                    <a:pt x="111" y="1302"/>
                    <a:pt x="133" y="1224"/>
                    <a:pt x="167" y="1157"/>
                  </a:cubicBezTo>
                  <a:cubicBezTo>
                    <a:pt x="222" y="1023"/>
                    <a:pt x="301" y="890"/>
                    <a:pt x="378" y="768"/>
                  </a:cubicBezTo>
                  <a:cubicBezTo>
                    <a:pt x="523" y="501"/>
                    <a:pt x="690" y="245"/>
                    <a:pt x="8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624;p11">
              <a:extLst>
                <a:ext uri="{FF2B5EF4-FFF2-40B4-BE49-F238E27FC236}">
                  <a16:creationId xmlns:a16="http://schemas.microsoft.com/office/drawing/2014/main" id="{19A75E43-1FCB-1CE3-648C-9530D087ADA5}"/>
                </a:ext>
              </a:extLst>
            </p:cNvPr>
            <p:cNvSpPr/>
            <p:nvPr/>
          </p:nvSpPr>
          <p:spPr>
            <a:xfrm>
              <a:off x="1281750" y="2168876"/>
              <a:ext cx="41167" cy="16746"/>
            </a:xfrm>
            <a:custGeom>
              <a:avLst/>
              <a:gdLst/>
              <a:ahLst/>
              <a:cxnLst/>
              <a:rect l="l" t="t" r="r" b="b"/>
              <a:pathLst>
                <a:path w="1180" h="480" extrusionOk="0">
                  <a:moveTo>
                    <a:pt x="67" y="0"/>
                  </a:moveTo>
                  <a:lnTo>
                    <a:pt x="0" y="67"/>
                  </a:lnTo>
                  <a:cubicBezTo>
                    <a:pt x="78" y="145"/>
                    <a:pt x="189" y="189"/>
                    <a:pt x="290" y="223"/>
                  </a:cubicBezTo>
                  <a:lnTo>
                    <a:pt x="589" y="290"/>
                  </a:lnTo>
                  <a:cubicBezTo>
                    <a:pt x="690" y="312"/>
                    <a:pt x="790" y="345"/>
                    <a:pt x="879" y="389"/>
                  </a:cubicBezTo>
                  <a:cubicBezTo>
                    <a:pt x="961" y="420"/>
                    <a:pt x="1052" y="480"/>
                    <a:pt x="1153" y="480"/>
                  </a:cubicBezTo>
                  <a:cubicBezTo>
                    <a:pt x="1162" y="480"/>
                    <a:pt x="1171" y="479"/>
                    <a:pt x="1179" y="478"/>
                  </a:cubicBezTo>
                  <a:cubicBezTo>
                    <a:pt x="1068" y="478"/>
                    <a:pt x="979" y="411"/>
                    <a:pt x="890" y="367"/>
                  </a:cubicBezTo>
                  <a:cubicBezTo>
                    <a:pt x="801" y="322"/>
                    <a:pt x="701" y="278"/>
                    <a:pt x="601" y="245"/>
                  </a:cubicBezTo>
                  <a:cubicBezTo>
                    <a:pt x="512" y="211"/>
                    <a:pt x="411" y="189"/>
                    <a:pt x="312" y="156"/>
                  </a:cubicBezTo>
                  <a:cubicBezTo>
                    <a:pt x="223" y="122"/>
                    <a:pt x="1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625;p11">
              <a:extLst>
                <a:ext uri="{FF2B5EF4-FFF2-40B4-BE49-F238E27FC236}">
                  <a16:creationId xmlns:a16="http://schemas.microsoft.com/office/drawing/2014/main" id="{77A014E2-646F-EA45-DB0E-6EAA38B904D3}"/>
                </a:ext>
              </a:extLst>
            </p:cNvPr>
            <p:cNvSpPr/>
            <p:nvPr/>
          </p:nvSpPr>
          <p:spPr>
            <a:xfrm>
              <a:off x="1299962" y="2153281"/>
              <a:ext cx="36911" cy="6001"/>
            </a:xfrm>
            <a:custGeom>
              <a:avLst/>
              <a:gdLst/>
              <a:ahLst/>
              <a:cxnLst/>
              <a:rect l="l" t="t" r="r" b="b"/>
              <a:pathLst>
                <a:path w="1058" h="172" extrusionOk="0">
                  <a:moveTo>
                    <a:pt x="712" y="0"/>
                  </a:moveTo>
                  <a:cubicBezTo>
                    <a:pt x="660" y="0"/>
                    <a:pt x="608" y="7"/>
                    <a:pt x="557" y="13"/>
                  </a:cubicBezTo>
                  <a:cubicBezTo>
                    <a:pt x="403" y="44"/>
                    <a:pt x="249" y="103"/>
                    <a:pt x="104" y="103"/>
                  </a:cubicBezTo>
                  <a:cubicBezTo>
                    <a:pt x="92" y="103"/>
                    <a:pt x="80" y="103"/>
                    <a:pt x="67" y="102"/>
                  </a:cubicBezTo>
                  <a:lnTo>
                    <a:pt x="1" y="169"/>
                  </a:lnTo>
                  <a:cubicBezTo>
                    <a:pt x="13" y="171"/>
                    <a:pt x="27" y="171"/>
                    <a:pt x="41" y="171"/>
                  </a:cubicBezTo>
                  <a:cubicBezTo>
                    <a:pt x="129" y="171"/>
                    <a:pt x="247" y="144"/>
                    <a:pt x="324" y="124"/>
                  </a:cubicBezTo>
                  <a:cubicBezTo>
                    <a:pt x="401" y="102"/>
                    <a:pt x="490" y="69"/>
                    <a:pt x="568" y="47"/>
                  </a:cubicBezTo>
                  <a:cubicBezTo>
                    <a:pt x="625" y="31"/>
                    <a:pt x="688" y="20"/>
                    <a:pt x="752" y="20"/>
                  </a:cubicBezTo>
                  <a:cubicBezTo>
                    <a:pt x="776" y="20"/>
                    <a:pt x="800" y="22"/>
                    <a:pt x="824" y="25"/>
                  </a:cubicBezTo>
                  <a:cubicBezTo>
                    <a:pt x="857" y="35"/>
                    <a:pt x="902" y="47"/>
                    <a:pt x="946" y="69"/>
                  </a:cubicBezTo>
                  <a:cubicBezTo>
                    <a:pt x="957" y="80"/>
                    <a:pt x="979" y="91"/>
                    <a:pt x="991" y="102"/>
                  </a:cubicBezTo>
                  <a:cubicBezTo>
                    <a:pt x="1004" y="109"/>
                    <a:pt x="1016" y="115"/>
                    <a:pt x="1029" y="115"/>
                  </a:cubicBezTo>
                  <a:cubicBezTo>
                    <a:pt x="1039" y="115"/>
                    <a:pt x="1048" y="112"/>
                    <a:pt x="1058" y="102"/>
                  </a:cubicBezTo>
                  <a:lnTo>
                    <a:pt x="1058" y="102"/>
                  </a:lnTo>
                  <a:cubicBezTo>
                    <a:pt x="1051" y="106"/>
                    <a:pt x="1045" y="107"/>
                    <a:pt x="1038" y="107"/>
                  </a:cubicBezTo>
                  <a:cubicBezTo>
                    <a:pt x="1023" y="107"/>
                    <a:pt x="1010" y="99"/>
                    <a:pt x="1002" y="91"/>
                  </a:cubicBezTo>
                  <a:cubicBezTo>
                    <a:pt x="979" y="80"/>
                    <a:pt x="969" y="69"/>
                    <a:pt x="946" y="58"/>
                  </a:cubicBezTo>
                  <a:cubicBezTo>
                    <a:pt x="913" y="35"/>
                    <a:pt x="868" y="25"/>
                    <a:pt x="824" y="13"/>
                  </a:cubicBezTo>
                  <a:cubicBezTo>
                    <a:pt x="786" y="4"/>
                    <a:pt x="749" y="0"/>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626;p11">
              <a:extLst>
                <a:ext uri="{FF2B5EF4-FFF2-40B4-BE49-F238E27FC236}">
                  <a16:creationId xmlns:a16="http://schemas.microsoft.com/office/drawing/2014/main" id="{F1B8E231-8FD3-815D-F7B7-53B181DFF238}"/>
                </a:ext>
              </a:extLst>
            </p:cNvPr>
            <p:cNvSpPr/>
            <p:nvPr/>
          </p:nvSpPr>
          <p:spPr>
            <a:xfrm>
              <a:off x="1293368" y="2108728"/>
              <a:ext cx="31887" cy="52017"/>
            </a:xfrm>
            <a:custGeom>
              <a:avLst/>
              <a:gdLst/>
              <a:ahLst/>
              <a:cxnLst/>
              <a:rect l="l" t="t" r="r" b="b"/>
              <a:pathLst>
                <a:path w="914" h="1491" extrusionOk="0">
                  <a:moveTo>
                    <a:pt x="913" y="0"/>
                  </a:moveTo>
                  <a:lnTo>
                    <a:pt x="913" y="0"/>
                  </a:lnTo>
                  <a:cubicBezTo>
                    <a:pt x="735" y="212"/>
                    <a:pt x="635" y="479"/>
                    <a:pt x="501" y="712"/>
                  </a:cubicBezTo>
                  <a:cubicBezTo>
                    <a:pt x="379" y="957"/>
                    <a:pt x="157" y="1268"/>
                    <a:pt x="1" y="1490"/>
                  </a:cubicBezTo>
                  <a:lnTo>
                    <a:pt x="145" y="1457"/>
                  </a:lnTo>
                  <a:cubicBezTo>
                    <a:pt x="290" y="1223"/>
                    <a:pt x="434" y="990"/>
                    <a:pt x="546" y="734"/>
                  </a:cubicBezTo>
                  <a:cubicBezTo>
                    <a:pt x="657" y="489"/>
                    <a:pt x="746" y="222"/>
                    <a:pt x="9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627;p11">
              <a:extLst>
                <a:ext uri="{FF2B5EF4-FFF2-40B4-BE49-F238E27FC236}">
                  <a16:creationId xmlns:a16="http://schemas.microsoft.com/office/drawing/2014/main" id="{41A91CE6-CFEB-0095-8723-9DD064DD6566}"/>
                </a:ext>
              </a:extLst>
            </p:cNvPr>
            <p:cNvSpPr/>
            <p:nvPr/>
          </p:nvSpPr>
          <p:spPr>
            <a:xfrm>
              <a:off x="1316673" y="2108345"/>
              <a:ext cx="19432" cy="38062"/>
            </a:xfrm>
            <a:custGeom>
              <a:avLst/>
              <a:gdLst/>
              <a:ahLst/>
              <a:cxnLst/>
              <a:rect l="l" t="t" r="r" b="b"/>
              <a:pathLst>
                <a:path w="557" h="1091" extrusionOk="0">
                  <a:moveTo>
                    <a:pt x="556" y="0"/>
                  </a:moveTo>
                  <a:lnTo>
                    <a:pt x="233" y="512"/>
                  </a:lnTo>
                  <a:lnTo>
                    <a:pt x="144" y="645"/>
                  </a:lnTo>
                  <a:cubicBezTo>
                    <a:pt x="122" y="690"/>
                    <a:pt x="89" y="723"/>
                    <a:pt x="67" y="779"/>
                  </a:cubicBezTo>
                  <a:cubicBezTo>
                    <a:pt x="55" y="834"/>
                    <a:pt x="55" y="890"/>
                    <a:pt x="55" y="935"/>
                  </a:cubicBezTo>
                  <a:cubicBezTo>
                    <a:pt x="45" y="990"/>
                    <a:pt x="33" y="1034"/>
                    <a:pt x="0" y="1057"/>
                  </a:cubicBezTo>
                  <a:lnTo>
                    <a:pt x="33" y="1090"/>
                  </a:lnTo>
                  <a:cubicBezTo>
                    <a:pt x="78" y="1057"/>
                    <a:pt x="89" y="990"/>
                    <a:pt x="100" y="945"/>
                  </a:cubicBezTo>
                  <a:cubicBezTo>
                    <a:pt x="100" y="890"/>
                    <a:pt x="89" y="834"/>
                    <a:pt x="112" y="790"/>
                  </a:cubicBezTo>
                  <a:cubicBezTo>
                    <a:pt x="122" y="745"/>
                    <a:pt x="156" y="701"/>
                    <a:pt x="178" y="656"/>
                  </a:cubicBezTo>
                  <a:lnTo>
                    <a:pt x="256" y="523"/>
                  </a:lnTo>
                  <a:lnTo>
                    <a:pt x="5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628;p11">
              <a:extLst>
                <a:ext uri="{FF2B5EF4-FFF2-40B4-BE49-F238E27FC236}">
                  <a16:creationId xmlns:a16="http://schemas.microsoft.com/office/drawing/2014/main" id="{EF01887D-6A73-B2BF-FFB0-11B08B38EEC4}"/>
                </a:ext>
              </a:extLst>
            </p:cNvPr>
            <p:cNvSpPr/>
            <p:nvPr/>
          </p:nvSpPr>
          <p:spPr>
            <a:xfrm>
              <a:off x="1102458" y="2138453"/>
              <a:ext cx="91231" cy="133375"/>
            </a:xfrm>
            <a:custGeom>
              <a:avLst/>
              <a:gdLst/>
              <a:ahLst/>
              <a:cxnLst/>
              <a:rect l="l" t="t" r="r" b="b"/>
              <a:pathLst>
                <a:path w="2615" h="3823" extrusionOk="0">
                  <a:moveTo>
                    <a:pt x="1264" y="0"/>
                  </a:moveTo>
                  <a:cubicBezTo>
                    <a:pt x="1249" y="0"/>
                    <a:pt x="1236" y="2"/>
                    <a:pt x="1224" y="5"/>
                  </a:cubicBezTo>
                  <a:cubicBezTo>
                    <a:pt x="1091" y="38"/>
                    <a:pt x="891" y="316"/>
                    <a:pt x="668" y="661"/>
                  </a:cubicBezTo>
                  <a:cubicBezTo>
                    <a:pt x="446" y="994"/>
                    <a:pt x="446" y="1372"/>
                    <a:pt x="367" y="1629"/>
                  </a:cubicBezTo>
                  <a:cubicBezTo>
                    <a:pt x="301" y="1873"/>
                    <a:pt x="1" y="2551"/>
                    <a:pt x="56" y="3097"/>
                  </a:cubicBezTo>
                  <a:cubicBezTo>
                    <a:pt x="105" y="3576"/>
                    <a:pt x="515" y="3823"/>
                    <a:pt x="795" y="3823"/>
                  </a:cubicBezTo>
                  <a:cubicBezTo>
                    <a:pt x="833" y="3823"/>
                    <a:pt x="869" y="3818"/>
                    <a:pt x="901" y="3809"/>
                  </a:cubicBezTo>
                  <a:cubicBezTo>
                    <a:pt x="901" y="3809"/>
                    <a:pt x="957" y="3797"/>
                    <a:pt x="1124" y="3686"/>
                  </a:cubicBezTo>
                  <a:cubicBezTo>
                    <a:pt x="1291" y="3586"/>
                    <a:pt x="1257" y="3419"/>
                    <a:pt x="1402" y="3230"/>
                  </a:cubicBezTo>
                  <a:cubicBezTo>
                    <a:pt x="1546" y="3030"/>
                    <a:pt x="1669" y="3208"/>
                    <a:pt x="2125" y="2741"/>
                  </a:cubicBezTo>
                  <a:cubicBezTo>
                    <a:pt x="2570" y="2274"/>
                    <a:pt x="2614" y="1128"/>
                    <a:pt x="2547" y="895"/>
                  </a:cubicBezTo>
                  <a:cubicBezTo>
                    <a:pt x="2481" y="650"/>
                    <a:pt x="2014" y="405"/>
                    <a:pt x="1847" y="272"/>
                  </a:cubicBezTo>
                  <a:cubicBezTo>
                    <a:pt x="1696" y="140"/>
                    <a:pt x="1407" y="0"/>
                    <a:pt x="126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6629;p11">
              <a:extLst>
                <a:ext uri="{FF2B5EF4-FFF2-40B4-BE49-F238E27FC236}">
                  <a16:creationId xmlns:a16="http://schemas.microsoft.com/office/drawing/2014/main" id="{F326CFB6-7268-8ED4-7E81-508BCE74B62C}"/>
                </a:ext>
              </a:extLst>
            </p:cNvPr>
            <p:cNvSpPr/>
            <p:nvPr/>
          </p:nvSpPr>
          <p:spPr>
            <a:xfrm>
              <a:off x="1102458" y="2138418"/>
              <a:ext cx="62135" cy="108081"/>
            </a:xfrm>
            <a:custGeom>
              <a:avLst/>
              <a:gdLst/>
              <a:ahLst/>
              <a:cxnLst/>
              <a:rect l="l" t="t" r="r" b="b"/>
              <a:pathLst>
                <a:path w="1781" h="3098" extrusionOk="0">
                  <a:moveTo>
                    <a:pt x="1269" y="0"/>
                  </a:moveTo>
                  <a:cubicBezTo>
                    <a:pt x="1252" y="0"/>
                    <a:pt x="1237" y="2"/>
                    <a:pt x="1224" y="6"/>
                  </a:cubicBezTo>
                  <a:cubicBezTo>
                    <a:pt x="1091" y="39"/>
                    <a:pt x="891" y="317"/>
                    <a:pt x="668" y="662"/>
                  </a:cubicBezTo>
                  <a:cubicBezTo>
                    <a:pt x="446" y="995"/>
                    <a:pt x="446" y="1373"/>
                    <a:pt x="367" y="1630"/>
                  </a:cubicBezTo>
                  <a:cubicBezTo>
                    <a:pt x="301" y="1874"/>
                    <a:pt x="1" y="2552"/>
                    <a:pt x="56" y="3098"/>
                  </a:cubicBezTo>
                  <a:cubicBezTo>
                    <a:pt x="179" y="3076"/>
                    <a:pt x="301" y="3020"/>
                    <a:pt x="401" y="2942"/>
                  </a:cubicBezTo>
                  <a:cubicBezTo>
                    <a:pt x="657" y="2720"/>
                    <a:pt x="768" y="2374"/>
                    <a:pt x="835" y="2063"/>
                  </a:cubicBezTo>
                  <a:cubicBezTo>
                    <a:pt x="879" y="1885"/>
                    <a:pt x="913" y="1707"/>
                    <a:pt x="968" y="1541"/>
                  </a:cubicBezTo>
                  <a:cubicBezTo>
                    <a:pt x="1024" y="1363"/>
                    <a:pt x="1102" y="1207"/>
                    <a:pt x="1213" y="1062"/>
                  </a:cubicBezTo>
                  <a:cubicBezTo>
                    <a:pt x="1413" y="784"/>
                    <a:pt x="1658" y="540"/>
                    <a:pt x="1780" y="217"/>
                  </a:cubicBezTo>
                  <a:cubicBezTo>
                    <a:pt x="1632" y="109"/>
                    <a:pt x="1398" y="0"/>
                    <a:pt x="126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6630;p11">
              <a:extLst>
                <a:ext uri="{FF2B5EF4-FFF2-40B4-BE49-F238E27FC236}">
                  <a16:creationId xmlns:a16="http://schemas.microsoft.com/office/drawing/2014/main" id="{8DE8BFCB-E9B9-6E47-191A-E4F9136C7153}"/>
                </a:ext>
              </a:extLst>
            </p:cNvPr>
            <p:cNvSpPr/>
            <p:nvPr/>
          </p:nvSpPr>
          <p:spPr>
            <a:xfrm>
              <a:off x="1141638" y="2156037"/>
              <a:ext cx="18665" cy="49715"/>
            </a:xfrm>
            <a:custGeom>
              <a:avLst/>
              <a:gdLst/>
              <a:ahLst/>
              <a:cxnLst/>
              <a:rect l="l" t="t" r="r" b="b"/>
              <a:pathLst>
                <a:path w="535" h="1425" extrusionOk="0">
                  <a:moveTo>
                    <a:pt x="512" y="1"/>
                  </a:moveTo>
                  <a:cubicBezTo>
                    <a:pt x="524" y="257"/>
                    <a:pt x="490" y="513"/>
                    <a:pt x="413" y="747"/>
                  </a:cubicBezTo>
                  <a:cubicBezTo>
                    <a:pt x="334" y="980"/>
                    <a:pt x="190" y="1202"/>
                    <a:pt x="1" y="1358"/>
                  </a:cubicBezTo>
                  <a:lnTo>
                    <a:pt x="23" y="1425"/>
                  </a:lnTo>
                  <a:cubicBezTo>
                    <a:pt x="213" y="1258"/>
                    <a:pt x="368" y="1002"/>
                    <a:pt x="446" y="757"/>
                  </a:cubicBezTo>
                  <a:cubicBezTo>
                    <a:pt x="512" y="513"/>
                    <a:pt x="535" y="257"/>
                    <a:pt x="5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6631;p11">
              <a:extLst>
                <a:ext uri="{FF2B5EF4-FFF2-40B4-BE49-F238E27FC236}">
                  <a16:creationId xmlns:a16="http://schemas.microsoft.com/office/drawing/2014/main" id="{B1BA3FE2-B6DD-CA7C-13FF-FD93C3E22BE7}"/>
                </a:ext>
              </a:extLst>
            </p:cNvPr>
            <p:cNvSpPr/>
            <p:nvPr/>
          </p:nvSpPr>
          <p:spPr>
            <a:xfrm>
              <a:off x="1121856" y="2181296"/>
              <a:ext cx="18281" cy="42319"/>
            </a:xfrm>
            <a:custGeom>
              <a:avLst/>
              <a:gdLst/>
              <a:ahLst/>
              <a:cxnLst/>
              <a:rect l="l" t="t" r="r" b="b"/>
              <a:pathLst>
                <a:path w="524" h="1213" extrusionOk="0">
                  <a:moveTo>
                    <a:pt x="1" y="0"/>
                  </a:moveTo>
                  <a:lnTo>
                    <a:pt x="1" y="0"/>
                  </a:lnTo>
                  <a:cubicBezTo>
                    <a:pt x="123" y="423"/>
                    <a:pt x="290" y="823"/>
                    <a:pt x="479" y="1212"/>
                  </a:cubicBezTo>
                  <a:lnTo>
                    <a:pt x="523" y="1090"/>
                  </a:lnTo>
                  <a:cubicBezTo>
                    <a:pt x="301" y="723"/>
                    <a:pt x="157" y="41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6632;p11">
              <a:extLst>
                <a:ext uri="{FF2B5EF4-FFF2-40B4-BE49-F238E27FC236}">
                  <a16:creationId xmlns:a16="http://schemas.microsoft.com/office/drawing/2014/main" id="{47FE8D0C-AFD5-B17D-D168-584A1D4DD009}"/>
                </a:ext>
              </a:extLst>
            </p:cNvPr>
            <p:cNvSpPr/>
            <p:nvPr/>
          </p:nvSpPr>
          <p:spPr>
            <a:xfrm>
              <a:off x="1114495" y="2223965"/>
              <a:ext cx="22921" cy="33004"/>
            </a:xfrm>
            <a:custGeom>
              <a:avLst/>
              <a:gdLst/>
              <a:ahLst/>
              <a:cxnLst/>
              <a:rect l="l" t="t" r="r" b="b"/>
              <a:pathLst>
                <a:path w="657" h="946" extrusionOk="0">
                  <a:moveTo>
                    <a:pt x="0" y="1"/>
                  </a:moveTo>
                  <a:lnTo>
                    <a:pt x="267" y="490"/>
                  </a:lnTo>
                  <a:cubicBezTo>
                    <a:pt x="312" y="568"/>
                    <a:pt x="356" y="657"/>
                    <a:pt x="412" y="735"/>
                  </a:cubicBezTo>
                  <a:cubicBezTo>
                    <a:pt x="434" y="768"/>
                    <a:pt x="467" y="812"/>
                    <a:pt x="501" y="846"/>
                  </a:cubicBezTo>
                  <a:lnTo>
                    <a:pt x="601" y="946"/>
                  </a:lnTo>
                  <a:lnTo>
                    <a:pt x="657" y="868"/>
                  </a:lnTo>
                  <a:lnTo>
                    <a:pt x="556" y="790"/>
                  </a:lnTo>
                  <a:cubicBezTo>
                    <a:pt x="523" y="757"/>
                    <a:pt x="490" y="723"/>
                    <a:pt x="467" y="690"/>
                  </a:cubicBezTo>
                  <a:cubicBezTo>
                    <a:pt x="412" y="624"/>
                    <a:pt x="356" y="545"/>
                    <a:pt x="312" y="468"/>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6633;p11">
              <a:extLst>
                <a:ext uri="{FF2B5EF4-FFF2-40B4-BE49-F238E27FC236}">
                  <a16:creationId xmlns:a16="http://schemas.microsoft.com/office/drawing/2014/main" id="{F935A4EE-74D6-71E7-3784-D47C96569F9F}"/>
                </a:ext>
              </a:extLst>
            </p:cNvPr>
            <p:cNvSpPr/>
            <p:nvPr/>
          </p:nvSpPr>
          <p:spPr>
            <a:xfrm>
              <a:off x="1136614" y="2178575"/>
              <a:ext cx="42319" cy="73752"/>
            </a:xfrm>
            <a:custGeom>
              <a:avLst/>
              <a:gdLst/>
              <a:ahLst/>
              <a:cxnLst/>
              <a:rect l="l" t="t" r="r" b="b"/>
              <a:pathLst>
                <a:path w="1213" h="2114" extrusionOk="0">
                  <a:moveTo>
                    <a:pt x="1202" y="0"/>
                  </a:moveTo>
                  <a:cubicBezTo>
                    <a:pt x="1157" y="222"/>
                    <a:pt x="1113" y="445"/>
                    <a:pt x="1157" y="667"/>
                  </a:cubicBezTo>
                  <a:cubicBezTo>
                    <a:pt x="1168" y="779"/>
                    <a:pt x="1190" y="890"/>
                    <a:pt x="1157" y="1001"/>
                  </a:cubicBezTo>
                  <a:cubicBezTo>
                    <a:pt x="1135" y="1102"/>
                    <a:pt x="1079" y="1201"/>
                    <a:pt x="1024" y="1302"/>
                  </a:cubicBezTo>
                  <a:cubicBezTo>
                    <a:pt x="901" y="1480"/>
                    <a:pt x="768" y="1668"/>
                    <a:pt x="612" y="1824"/>
                  </a:cubicBezTo>
                  <a:cubicBezTo>
                    <a:pt x="545" y="1891"/>
                    <a:pt x="423" y="1880"/>
                    <a:pt x="312" y="1913"/>
                  </a:cubicBezTo>
                  <a:cubicBezTo>
                    <a:pt x="201" y="1947"/>
                    <a:pt x="90" y="1991"/>
                    <a:pt x="1" y="2058"/>
                  </a:cubicBezTo>
                  <a:lnTo>
                    <a:pt x="45" y="2113"/>
                  </a:lnTo>
                  <a:cubicBezTo>
                    <a:pt x="123" y="2046"/>
                    <a:pt x="223" y="2002"/>
                    <a:pt x="323" y="1969"/>
                  </a:cubicBezTo>
                  <a:lnTo>
                    <a:pt x="490" y="1935"/>
                  </a:lnTo>
                  <a:cubicBezTo>
                    <a:pt x="545" y="1925"/>
                    <a:pt x="601" y="1902"/>
                    <a:pt x="646" y="1858"/>
                  </a:cubicBezTo>
                  <a:cubicBezTo>
                    <a:pt x="812" y="1691"/>
                    <a:pt x="935" y="1513"/>
                    <a:pt x="1046" y="1312"/>
                  </a:cubicBezTo>
                  <a:cubicBezTo>
                    <a:pt x="1101" y="1213"/>
                    <a:pt x="1157" y="1112"/>
                    <a:pt x="1180" y="1001"/>
                  </a:cubicBezTo>
                  <a:cubicBezTo>
                    <a:pt x="1213" y="890"/>
                    <a:pt x="1190" y="779"/>
                    <a:pt x="1168" y="667"/>
                  </a:cubicBezTo>
                  <a:cubicBezTo>
                    <a:pt x="1124" y="445"/>
                    <a:pt x="1168" y="222"/>
                    <a:pt x="12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6634;p11">
              <a:extLst>
                <a:ext uri="{FF2B5EF4-FFF2-40B4-BE49-F238E27FC236}">
                  <a16:creationId xmlns:a16="http://schemas.microsoft.com/office/drawing/2014/main" id="{4C65811F-2A6F-1617-9C68-0F2CA4BCA8BF}"/>
                </a:ext>
              </a:extLst>
            </p:cNvPr>
            <p:cNvSpPr/>
            <p:nvPr/>
          </p:nvSpPr>
          <p:spPr>
            <a:xfrm>
              <a:off x="1136998" y="2196821"/>
              <a:ext cx="25259" cy="40749"/>
            </a:xfrm>
            <a:custGeom>
              <a:avLst/>
              <a:gdLst/>
              <a:ahLst/>
              <a:cxnLst/>
              <a:rect l="l" t="t" r="r" b="b"/>
              <a:pathLst>
                <a:path w="724" h="1168" extrusionOk="0">
                  <a:moveTo>
                    <a:pt x="724" y="0"/>
                  </a:moveTo>
                  <a:lnTo>
                    <a:pt x="724" y="0"/>
                  </a:lnTo>
                  <a:cubicBezTo>
                    <a:pt x="679" y="100"/>
                    <a:pt x="635" y="211"/>
                    <a:pt x="590" y="312"/>
                  </a:cubicBezTo>
                  <a:cubicBezTo>
                    <a:pt x="556" y="423"/>
                    <a:pt x="512" y="522"/>
                    <a:pt x="445" y="623"/>
                  </a:cubicBezTo>
                  <a:cubicBezTo>
                    <a:pt x="323" y="812"/>
                    <a:pt x="168" y="967"/>
                    <a:pt x="0" y="1135"/>
                  </a:cubicBezTo>
                  <a:lnTo>
                    <a:pt x="34" y="1168"/>
                  </a:lnTo>
                  <a:cubicBezTo>
                    <a:pt x="190" y="1001"/>
                    <a:pt x="356" y="834"/>
                    <a:pt x="467" y="634"/>
                  </a:cubicBezTo>
                  <a:cubicBezTo>
                    <a:pt x="524" y="534"/>
                    <a:pt x="568" y="423"/>
                    <a:pt x="601" y="322"/>
                  </a:cubicBezTo>
                  <a:cubicBezTo>
                    <a:pt x="645" y="211"/>
                    <a:pt x="679" y="100"/>
                    <a:pt x="7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635;p11">
              <a:extLst>
                <a:ext uri="{FF2B5EF4-FFF2-40B4-BE49-F238E27FC236}">
                  <a16:creationId xmlns:a16="http://schemas.microsoft.com/office/drawing/2014/main" id="{942A8D43-7BFA-173D-D951-CC8293E09A52}"/>
                </a:ext>
              </a:extLst>
            </p:cNvPr>
            <p:cNvSpPr/>
            <p:nvPr/>
          </p:nvSpPr>
          <p:spPr>
            <a:xfrm>
              <a:off x="817245" y="1972141"/>
              <a:ext cx="571981" cy="651908"/>
            </a:xfrm>
            <a:custGeom>
              <a:avLst/>
              <a:gdLst/>
              <a:ahLst/>
              <a:cxnLst/>
              <a:rect l="l" t="t" r="r" b="b"/>
              <a:pathLst>
                <a:path w="16395" h="18686" extrusionOk="0">
                  <a:moveTo>
                    <a:pt x="16340" y="0"/>
                  </a:moveTo>
                  <a:lnTo>
                    <a:pt x="13559" y="4182"/>
                  </a:lnTo>
                  <a:cubicBezTo>
                    <a:pt x="13325" y="4505"/>
                    <a:pt x="13103" y="4816"/>
                    <a:pt x="12869" y="5138"/>
                  </a:cubicBezTo>
                  <a:cubicBezTo>
                    <a:pt x="12892" y="4671"/>
                    <a:pt x="12858" y="4216"/>
                    <a:pt x="12791" y="3771"/>
                  </a:cubicBezTo>
                  <a:cubicBezTo>
                    <a:pt x="12714" y="3248"/>
                    <a:pt x="12591" y="2725"/>
                    <a:pt x="12469" y="2214"/>
                  </a:cubicBezTo>
                  <a:lnTo>
                    <a:pt x="12425" y="2224"/>
                  </a:lnTo>
                  <a:cubicBezTo>
                    <a:pt x="12536" y="2736"/>
                    <a:pt x="12647" y="3259"/>
                    <a:pt x="12702" y="3782"/>
                  </a:cubicBezTo>
                  <a:cubicBezTo>
                    <a:pt x="12769" y="4293"/>
                    <a:pt x="12791" y="4816"/>
                    <a:pt x="12736" y="5328"/>
                  </a:cubicBezTo>
                  <a:cubicBezTo>
                    <a:pt x="12024" y="6295"/>
                    <a:pt x="11290" y="7252"/>
                    <a:pt x="10534" y="8175"/>
                  </a:cubicBezTo>
                  <a:cubicBezTo>
                    <a:pt x="10011" y="8820"/>
                    <a:pt x="9477" y="9443"/>
                    <a:pt x="8888" y="10010"/>
                  </a:cubicBezTo>
                  <a:cubicBezTo>
                    <a:pt x="8943" y="9765"/>
                    <a:pt x="8977" y="9532"/>
                    <a:pt x="9021" y="9298"/>
                  </a:cubicBezTo>
                  <a:cubicBezTo>
                    <a:pt x="9076" y="8954"/>
                    <a:pt x="9132" y="8609"/>
                    <a:pt x="9177" y="8253"/>
                  </a:cubicBezTo>
                  <a:cubicBezTo>
                    <a:pt x="9221" y="7897"/>
                    <a:pt x="9210" y="7541"/>
                    <a:pt x="9254" y="7197"/>
                  </a:cubicBezTo>
                  <a:cubicBezTo>
                    <a:pt x="9299" y="6851"/>
                    <a:pt x="9388" y="6507"/>
                    <a:pt x="9388" y="6151"/>
                  </a:cubicBezTo>
                  <a:lnTo>
                    <a:pt x="9343" y="6151"/>
                  </a:lnTo>
                  <a:cubicBezTo>
                    <a:pt x="9333" y="6495"/>
                    <a:pt x="9244" y="6841"/>
                    <a:pt x="9188" y="7185"/>
                  </a:cubicBezTo>
                  <a:cubicBezTo>
                    <a:pt x="9132" y="7541"/>
                    <a:pt x="9132" y="7897"/>
                    <a:pt x="9076" y="8242"/>
                  </a:cubicBezTo>
                  <a:cubicBezTo>
                    <a:pt x="9021" y="8586"/>
                    <a:pt x="8954" y="8932"/>
                    <a:pt x="8888" y="9276"/>
                  </a:cubicBezTo>
                  <a:cubicBezTo>
                    <a:pt x="8832" y="9599"/>
                    <a:pt x="8776" y="9921"/>
                    <a:pt x="8654" y="10210"/>
                  </a:cubicBezTo>
                  <a:cubicBezTo>
                    <a:pt x="8421" y="10433"/>
                    <a:pt x="8176" y="10644"/>
                    <a:pt x="7931" y="10855"/>
                  </a:cubicBezTo>
                  <a:cubicBezTo>
                    <a:pt x="7608" y="11122"/>
                    <a:pt x="7286" y="11389"/>
                    <a:pt x="6952" y="11634"/>
                  </a:cubicBezTo>
                  <a:cubicBezTo>
                    <a:pt x="6774" y="11767"/>
                    <a:pt x="6607" y="11901"/>
                    <a:pt x="6429" y="12034"/>
                  </a:cubicBezTo>
                  <a:cubicBezTo>
                    <a:pt x="6441" y="11967"/>
                    <a:pt x="6441" y="11901"/>
                    <a:pt x="6452" y="11846"/>
                  </a:cubicBezTo>
                  <a:cubicBezTo>
                    <a:pt x="6474" y="11712"/>
                    <a:pt x="6508" y="11589"/>
                    <a:pt x="6540" y="11467"/>
                  </a:cubicBezTo>
                  <a:cubicBezTo>
                    <a:pt x="6619" y="11211"/>
                    <a:pt x="6686" y="10956"/>
                    <a:pt x="6741" y="10700"/>
                  </a:cubicBezTo>
                  <a:cubicBezTo>
                    <a:pt x="6874" y="10188"/>
                    <a:pt x="6975" y="9676"/>
                    <a:pt x="7074" y="9165"/>
                  </a:cubicBezTo>
                  <a:lnTo>
                    <a:pt x="7019" y="9154"/>
                  </a:lnTo>
                  <a:cubicBezTo>
                    <a:pt x="6908" y="9666"/>
                    <a:pt x="6807" y="10177"/>
                    <a:pt x="6674" y="10689"/>
                  </a:cubicBezTo>
                  <a:cubicBezTo>
                    <a:pt x="6607" y="10944"/>
                    <a:pt x="6540" y="11189"/>
                    <a:pt x="6463" y="11445"/>
                  </a:cubicBezTo>
                  <a:cubicBezTo>
                    <a:pt x="6419" y="11567"/>
                    <a:pt x="6385" y="11701"/>
                    <a:pt x="6363" y="11834"/>
                  </a:cubicBezTo>
                  <a:cubicBezTo>
                    <a:pt x="6340" y="11935"/>
                    <a:pt x="6340" y="12046"/>
                    <a:pt x="6307" y="12123"/>
                  </a:cubicBezTo>
                  <a:cubicBezTo>
                    <a:pt x="5851" y="12457"/>
                    <a:pt x="5384" y="12780"/>
                    <a:pt x="4906" y="13080"/>
                  </a:cubicBezTo>
                  <a:cubicBezTo>
                    <a:pt x="4861" y="13102"/>
                    <a:pt x="4817" y="13124"/>
                    <a:pt x="4773" y="13158"/>
                  </a:cubicBezTo>
                  <a:cubicBezTo>
                    <a:pt x="4728" y="13180"/>
                    <a:pt x="4684" y="13202"/>
                    <a:pt x="4639" y="13213"/>
                  </a:cubicBezTo>
                  <a:cubicBezTo>
                    <a:pt x="4550" y="13247"/>
                    <a:pt x="4450" y="13280"/>
                    <a:pt x="4350" y="13314"/>
                  </a:cubicBezTo>
                  <a:cubicBezTo>
                    <a:pt x="4160" y="13369"/>
                    <a:pt x="3949" y="13403"/>
                    <a:pt x="3749" y="13447"/>
                  </a:cubicBezTo>
                  <a:cubicBezTo>
                    <a:pt x="3337" y="13525"/>
                    <a:pt x="2926" y="13581"/>
                    <a:pt x="2514" y="13625"/>
                  </a:cubicBezTo>
                  <a:lnTo>
                    <a:pt x="2504" y="13625"/>
                  </a:lnTo>
                  <a:lnTo>
                    <a:pt x="2481" y="13636"/>
                  </a:lnTo>
                  <a:cubicBezTo>
                    <a:pt x="2392" y="13670"/>
                    <a:pt x="2292" y="13703"/>
                    <a:pt x="2192" y="13736"/>
                  </a:cubicBezTo>
                  <a:lnTo>
                    <a:pt x="2136" y="13747"/>
                  </a:lnTo>
                  <a:lnTo>
                    <a:pt x="2114" y="13825"/>
                  </a:lnTo>
                  <a:cubicBezTo>
                    <a:pt x="1992" y="14236"/>
                    <a:pt x="1847" y="14648"/>
                    <a:pt x="1713" y="15049"/>
                  </a:cubicBezTo>
                  <a:cubicBezTo>
                    <a:pt x="1580" y="15460"/>
                    <a:pt x="1447" y="15872"/>
                    <a:pt x="1302" y="16272"/>
                  </a:cubicBezTo>
                  <a:cubicBezTo>
                    <a:pt x="1157" y="16673"/>
                    <a:pt x="979" y="17061"/>
                    <a:pt x="769" y="17417"/>
                  </a:cubicBezTo>
                  <a:cubicBezTo>
                    <a:pt x="657" y="17595"/>
                    <a:pt x="546" y="17773"/>
                    <a:pt x="413" y="17929"/>
                  </a:cubicBezTo>
                  <a:cubicBezTo>
                    <a:pt x="357" y="18007"/>
                    <a:pt x="290" y="18085"/>
                    <a:pt x="212" y="18163"/>
                  </a:cubicBezTo>
                  <a:cubicBezTo>
                    <a:pt x="179" y="18196"/>
                    <a:pt x="146" y="18240"/>
                    <a:pt x="112" y="18274"/>
                  </a:cubicBezTo>
                  <a:cubicBezTo>
                    <a:pt x="79" y="18307"/>
                    <a:pt x="34" y="18341"/>
                    <a:pt x="1" y="18363"/>
                  </a:cubicBezTo>
                  <a:lnTo>
                    <a:pt x="212" y="18685"/>
                  </a:lnTo>
                  <a:cubicBezTo>
                    <a:pt x="268" y="18641"/>
                    <a:pt x="334" y="18586"/>
                    <a:pt x="379" y="18541"/>
                  </a:cubicBezTo>
                  <a:cubicBezTo>
                    <a:pt x="413" y="18507"/>
                    <a:pt x="457" y="18463"/>
                    <a:pt x="490" y="18418"/>
                  </a:cubicBezTo>
                  <a:cubicBezTo>
                    <a:pt x="568" y="18341"/>
                    <a:pt x="646" y="18252"/>
                    <a:pt x="712" y="18163"/>
                  </a:cubicBezTo>
                  <a:cubicBezTo>
                    <a:pt x="846" y="17985"/>
                    <a:pt x="969" y="17796"/>
                    <a:pt x="1080" y="17595"/>
                  </a:cubicBezTo>
                  <a:cubicBezTo>
                    <a:pt x="1302" y="17206"/>
                    <a:pt x="1480" y="16806"/>
                    <a:pt x="1614" y="16383"/>
                  </a:cubicBezTo>
                  <a:lnTo>
                    <a:pt x="2014" y="15148"/>
                  </a:lnTo>
                  <a:cubicBezTo>
                    <a:pt x="2125" y="14760"/>
                    <a:pt x="2247" y="14359"/>
                    <a:pt x="2359" y="13969"/>
                  </a:cubicBezTo>
                  <a:cubicBezTo>
                    <a:pt x="2437" y="13937"/>
                    <a:pt x="2504" y="13914"/>
                    <a:pt x="2570" y="13880"/>
                  </a:cubicBezTo>
                  <a:cubicBezTo>
                    <a:pt x="2981" y="13814"/>
                    <a:pt x="3382" y="13736"/>
                    <a:pt x="3782" y="13636"/>
                  </a:cubicBezTo>
                  <a:cubicBezTo>
                    <a:pt x="3994" y="13591"/>
                    <a:pt x="4194" y="13536"/>
                    <a:pt x="4405" y="13480"/>
                  </a:cubicBezTo>
                  <a:lnTo>
                    <a:pt x="4706" y="13380"/>
                  </a:lnTo>
                  <a:cubicBezTo>
                    <a:pt x="4739" y="13358"/>
                    <a:pt x="4773" y="13347"/>
                    <a:pt x="4805" y="13324"/>
                  </a:cubicBezTo>
                  <a:cubicBezTo>
                    <a:pt x="5117" y="13324"/>
                    <a:pt x="5428" y="13225"/>
                    <a:pt x="5717" y="13124"/>
                  </a:cubicBezTo>
                  <a:cubicBezTo>
                    <a:pt x="6018" y="13013"/>
                    <a:pt x="6318" y="12902"/>
                    <a:pt x="6629" y="12813"/>
                  </a:cubicBezTo>
                  <a:cubicBezTo>
                    <a:pt x="6941" y="12724"/>
                    <a:pt x="7264" y="12657"/>
                    <a:pt x="7586" y="12624"/>
                  </a:cubicBezTo>
                  <a:cubicBezTo>
                    <a:pt x="7736" y="12608"/>
                    <a:pt x="7887" y="12600"/>
                    <a:pt x="8037" y="12600"/>
                  </a:cubicBezTo>
                  <a:cubicBezTo>
                    <a:pt x="8209" y="12600"/>
                    <a:pt x="8381" y="12611"/>
                    <a:pt x="8554" y="12635"/>
                  </a:cubicBezTo>
                  <a:lnTo>
                    <a:pt x="8554" y="12602"/>
                  </a:lnTo>
                  <a:cubicBezTo>
                    <a:pt x="8358" y="12575"/>
                    <a:pt x="8163" y="12560"/>
                    <a:pt x="7965" y="12560"/>
                  </a:cubicBezTo>
                  <a:cubicBezTo>
                    <a:pt x="7836" y="12560"/>
                    <a:pt x="7707" y="12566"/>
                    <a:pt x="7575" y="12580"/>
                  </a:cubicBezTo>
                  <a:cubicBezTo>
                    <a:pt x="7252" y="12602"/>
                    <a:pt x="6930" y="12669"/>
                    <a:pt x="6619" y="12746"/>
                  </a:cubicBezTo>
                  <a:cubicBezTo>
                    <a:pt x="6307" y="12835"/>
                    <a:pt x="5996" y="12946"/>
                    <a:pt x="5685" y="13047"/>
                  </a:cubicBezTo>
                  <a:cubicBezTo>
                    <a:pt x="5466" y="13123"/>
                    <a:pt x="5237" y="13200"/>
                    <a:pt x="4997" y="13223"/>
                  </a:cubicBezTo>
                  <a:lnTo>
                    <a:pt x="4997" y="13223"/>
                  </a:lnTo>
                  <a:cubicBezTo>
                    <a:pt x="5352" y="13001"/>
                    <a:pt x="5707" y="12768"/>
                    <a:pt x="6040" y="12524"/>
                  </a:cubicBezTo>
                  <a:cubicBezTo>
                    <a:pt x="6385" y="12290"/>
                    <a:pt x="6730" y="12046"/>
                    <a:pt x="7064" y="11790"/>
                  </a:cubicBezTo>
                  <a:cubicBezTo>
                    <a:pt x="7742" y="11289"/>
                    <a:pt x="8398" y="10766"/>
                    <a:pt x="9010" y="10188"/>
                  </a:cubicBezTo>
                  <a:cubicBezTo>
                    <a:pt x="9399" y="9810"/>
                    <a:pt x="9755" y="9421"/>
                    <a:pt x="10100" y="9009"/>
                  </a:cubicBezTo>
                  <a:lnTo>
                    <a:pt x="10601" y="9009"/>
                  </a:lnTo>
                  <a:cubicBezTo>
                    <a:pt x="10823" y="9009"/>
                    <a:pt x="11045" y="9009"/>
                    <a:pt x="11268" y="8987"/>
                  </a:cubicBezTo>
                  <a:cubicBezTo>
                    <a:pt x="11490" y="8954"/>
                    <a:pt x="11701" y="8865"/>
                    <a:pt x="11891" y="8764"/>
                  </a:cubicBezTo>
                  <a:cubicBezTo>
                    <a:pt x="12091" y="8665"/>
                    <a:pt x="12280" y="8553"/>
                    <a:pt x="12491" y="8487"/>
                  </a:cubicBezTo>
                  <a:lnTo>
                    <a:pt x="12480" y="8453"/>
                  </a:lnTo>
                  <a:cubicBezTo>
                    <a:pt x="12269" y="8509"/>
                    <a:pt x="12069" y="8620"/>
                    <a:pt x="11868" y="8720"/>
                  </a:cubicBezTo>
                  <a:cubicBezTo>
                    <a:pt x="11679" y="8820"/>
                    <a:pt x="11479" y="8898"/>
                    <a:pt x="11256" y="8920"/>
                  </a:cubicBezTo>
                  <a:cubicBezTo>
                    <a:pt x="11149" y="8931"/>
                    <a:pt x="11038" y="8934"/>
                    <a:pt x="10926" y="8934"/>
                  </a:cubicBezTo>
                  <a:cubicBezTo>
                    <a:pt x="10818" y="8934"/>
                    <a:pt x="10709" y="8932"/>
                    <a:pt x="10601" y="8932"/>
                  </a:cubicBezTo>
                  <a:lnTo>
                    <a:pt x="10178" y="8920"/>
                  </a:lnTo>
                  <a:cubicBezTo>
                    <a:pt x="10344" y="8709"/>
                    <a:pt x="10512" y="8509"/>
                    <a:pt x="10678" y="8297"/>
                  </a:cubicBezTo>
                  <a:cubicBezTo>
                    <a:pt x="11078" y="7797"/>
                    <a:pt x="11468" y="7296"/>
                    <a:pt x="11857" y="6785"/>
                  </a:cubicBezTo>
                  <a:lnTo>
                    <a:pt x="12502" y="6373"/>
                  </a:lnTo>
                  <a:cubicBezTo>
                    <a:pt x="12736" y="6228"/>
                    <a:pt x="12925" y="6040"/>
                    <a:pt x="13136" y="5873"/>
                  </a:cubicBezTo>
                  <a:cubicBezTo>
                    <a:pt x="13547" y="5539"/>
                    <a:pt x="14037" y="5294"/>
                    <a:pt x="14449" y="4938"/>
                  </a:cubicBezTo>
                  <a:lnTo>
                    <a:pt x="14404" y="4883"/>
                  </a:lnTo>
                  <a:cubicBezTo>
                    <a:pt x="13992" y="5227"/>
                    <a:pt x="13503" y="5461"/>
                    <a:pt x="13070" y="5795"/>
                  </a:cubicBezTo>
                  <a:cubicBezTo>
                    <a:pt x="12858" y="5961"/>
                    <a:pt x="12658" y="6139"/>
                    <a:pt x="12435" y="6273"/>
                  </a:cubicBezTo>
                  <a:lnTo>
                    <a:pt x="12069" y="6495"/>
                  </a:lnTo>
                  <a:cubicBezTo>
                    <a:pt x="12613" y="5761"/>
                    <a:pt x="13147" y="5017"/>
                    <a:pt x="13670" y="4260"/>
                  </a:cubicBezTo>
                  <a:cubicBezTo>
                    <a:pt x="14593" y="2859"/>
                    <a:pt x="15483" y="1446"/>
                    <a:pt x="16395" y="44"/>
                  </a:cubicBezTo>
                  <a:lnTo>
                    <a:pt x="1634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636;p11">
              <a:extLst>
                <a:ext uri="{FF2B5EF4-FFF2-40B4-BE49-F238E27FC236}">
                  <a16:creationId xmlns:a16="http://schemas.microsoft.com/office/drawing/2014/main" id="{99C180ED-E8C7-2FF2-F5D7-010DF19614AD}"/>
                </a:ext>
              </a:extLst>
            </p:cNvPr>
            <p:cNvSpPr/>
            <p:nvPr/>
          </p:nvSpPr>
          <p:spPr>
            <a:xfrm>
              <a:off x="349287" y="1612756"/>
              <a:ext cx="102883" cy="137841"/>
            </a:xfrm>
            <a:custGeom>
              <a:avLst/>
              <a:gdLst/>
              <a:ahLst/>
              <a:cxnLst/>
              <a:rect l="l" t="t" r="r" b="b"/>
              <a:pathLst>
                <a:path w="2949" h="3951" extrusionOk="0">
                  <a:moveTo>
                    <a:pt x="1420" y="1"/>
                  </a:moveTo>
                  <a:cubicBezTo>
                    <a:pt x="1374" y="1"/>
                    <a:pt x="1324" y="8"/>
                    <a:pt x="1268" y="24"/>
                  </a:cubicBezTo>
                  <a:cubicBezTo>
                    <a:pt x="946" y="102"/>
                    <a:pt x="445" y="392"/>
                    <a:pt x="279" y="1148"/>
                  </a:cubicBezTo>
                  <a:cubicBezTo>
                    <a:pt x="112" y="1893"/>
                    <a:pt x="0" y="2204"/>
                    <a:pt x="368" y="2927"/>
                  </a:cubicBezTo>
                  <a:cubicBezTo>
                    <a:pt x="724" y="3650"/>
                    <a:pt x="879" y="3662"/>
                    <a:pt x="1113" y="3795"/>
                  </a:cubicBezTo>
                  <a:cubicBezTo>
                    <a:pt x="1335" y="3928"/>
                    <a:pt x="1646" y="3951"/>
                    <a:pt x="1646" y="3951"/>
                  </a:cubicBezTo>
                  <a:cubicBezTo>
                    <a:pt x="1646" y="3951"/>
                    <a:pt x="2325" y="3862"/>
                    <a:pt x="2526" y="3472"/>
                  </a:cubicBezTo>
                  <a:cubicBezTo>
                    <a:pt x="2726" y="3094"/>
                    <a:pt x="2948" y="2760"/>
                    <a:pt x="2736" y="2004"/>
                  </a:cubicBezTo>
                  <a:cubicBezTo>
                    <a:pt x="2526" y="1259"/>
                    <a:pt x="2036" y="636"/>
                    <a:pt x="1880" y="369"/>
                  </a:cubicBezTo>
                  <a:cubicBezTo>
                    <a:pt x="1752" y="159"/>
                    <a:pt x="1632" y="1"/>
                    <a:pt x="142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637;p11">
              <a:extLst>
                <a:ext uri="{FF2B5EF4-FFF2-40B4-BE49-F238E27FC236}">
                  <a16:creationId xmlns:a16="http://schemas.microsoft.com/office/drawing/2014/main" id="{E6FBE65D-931B-19F0-A934-BC1064A06636}"/>
                </a:ext>
              </a:extLst>
            </p:cNvPr>
            <p:cNvSpPr/>
            <p:nvPr/>
          </p:nvSpPr>
          <p:spPr>
            <a:xfrm>
              <a:off x="381105" y="1612756"/>
              <a:ext cx="71066" cy="132398"/>
            </a:xfrm>
            <a:custGeom>
              <a:avLst/>
              <a:gdLst/>
              <a:ahLst/>
              <a:cxnLst/>
              <a:rect l="l" t="t" r="r" b="b"/>
              <a:pathLst>
                <a:path w="2037" h="3795" extrusionOk="0">
                  <a:moveTo>
                    <a:pt x="508" y="1"/>
                  </a:moveTo>
                  <a:cubicBezTo>
                    <a:pt x="462" y="1"/>
                    <a:pt x="412" y="8"/>
                    <a:pt x="356" y="24"/>
                  </a:cubicBezTo>
                  <a:lnTo>
                    <a:pt x="334" y="24"/>
                  </a:lnTo>
                  <a:cubicBezTo>
                    <a:pt x="156" y="325"/>
                    <a:pt x="56" y="681"/>
                    <a:pt x="23" y="1025"/>
                  </a:cubicBezTo>
                  <a:cubicBezTo>
                    <a:pt x="0" y="1248"/>
                    <a:pt x="12" y="1470"/>
                    <a:pt x="67" y="1682"/>
                  </a:cubicBezTo>
                  <a:cubicBezTo>
                    <a:pt x="123" y="1915"/>
                    <a:pt x="257" y="2104"/>
                    <a:pt x="346" y="2327"/>
                  </a:cubicBezTo>
                  <a:cubicBezTo>
                    <a:pt x="512" y="2738"/>
                    <a:pt x="356" y="3272"/>
                    <a:pt x="701" y="3595"/>
                  </a:cubicBezTo>
                  <a:cubicBezTo>
                    <a:pt x="857" y="3739"/>
                    <a:pt x="1046" y="3773"/>
                    <a:pt x="1235" y="3795"/>
                  </a:cubicBezTo>
                  <a:cubicBezTo>
                    <a:pt x="1391" y="3728"/>
                    <a:pt x="1535" y="3628"/>
                    <a:pt x="1614" y="3472"/>
                  </a:cubicBezTo>
                  <a:cubicBezTo>
                    <a:pt x="1814" y="3094"/>
                    <a:pt x="2036" y="2760"/>
                    <a:pt x="1824" y="2004"/>
                  </a:cubicBezTo>
                  <a:cubicBezTo>
                    <a:pt x="1614" y="1259"/>
                    <a:pt x="1124" y="636"/>
                    <a:pt x="968" y="369"/>
                  </a:cubicBezTo>
                  <a:cubicBezTo>
                    <a:pt x="840" y="159"/>
                    <a:pt x="720" y="1"/>
                    <a:pt x="50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6638;p11">
              <a:extLst>
                <a:ext uri="{FF2B5EF4-FFF2-40B4-BE49-F238E27FC236}">
                  <a16:creationId xmlns:a16="http://schemas.microsoft.com/office/drawing/2014/main" id="{84981701-0160-F1E6-2CCD-EC0E8078FDAC}"/>
                </a:ext>
              </a:extLst>
            </p:cNvPr>
            <p:cNvSpPr/>
            <p:nvPr/>
          </p:nvSpPr>
          <p:spPr>
            <a:xfrm>
              <a:off x="404027" y="1700500"/>
              <a:ext cx="27945" cy="40400"/>
            </a:xfrm>
            <a:custGeom>
              <a:avLst/>
              <a:gdLst/>
              <a:ahLst/>
              <a:cxnLst/>
              <a:rect l="l" t="t" r="r" b="b"/>
              <a:pathLst>
                <a:path w="801" h="1158" extrusionOk="0">
                  <a:moveTo>
                    <a:pt x="801" y="0"/>
                  </a:moveTo>
                  <a:lnTo>
                    <a:pt x="801" y="0"/>
                  </a:lnTo>
                  <a:cubicBezTo>
                    <a:pt x="745" y="223"/>
                    <a:pt x="690" y="457"/>
                    <a:pt x="545" y="635"/>
                  </a:cubicBezTo>
                  <a:cubicBezTo>
                    <a:pt x="400" y="813"/>
                    <a:pt x="200" y="935"/>
                    <a:pt x="0" y="1068"/>
                  </a:cubicBezTo>
                  <a:lnTo>
                    <a:pt x="67" y="1157"/>
                  </a:lnTo>
                  <a:cubicBezTo>
                    <a:pt x="245" y="1013"/>
                    <a:pt x="445" y="868"/>
                    <a:pt x="589" y="668"/>
                  </a:cubicBezTo>
                  <a:cubicBezTo>
                    <a:pt x="656" y="568"/>
                    <a:pt x="700" y="457"/>
                    <a:pt x="734" y="346"/>
                  </a:cubicBezTo>
                  <a:cubicBezTo>
                    <a:pt x="767" y="223"/>
                    <a:pt x="779" y="112"/>
                    <a:pt x="8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639;p11">
              <a:extLst>
                <a:ext uri="{FF2B5EF4-FFF2-40B4-BE49-F238E27FC236}">
                  <a16:creationId xmlns:a16="http://schemas.microsoft.com/office/drawing/2014/main" id="{94640919-8E1A-0EED-66F8-4879A8061027}"/>
                </a:ext>
              </a:extLst>
            </p:cNvPr>
            <p:cNvSpPr/>
            <p:nvPr/>
          </p:nvSpPr>
          <p:spPr>
            <a:xfrm>
              <a:off x="400119" y="1654726"/>
              <a:ext cx="22154" cy="60948"/>
            </a:xfrm>
            <a:custGeom>
              <a:avLst/>
              <a:gdLst/>
              <a:ahLst/>
              <a:cxnLst/>
              <a:rect l="l" t="t" r="r" b="b"/>
              <a:pathLst>
                <a:path w="635" h="1747" extrusionOk="0">
                  <a:moveTo>
                    <a:pt x="634" y="0"/>
                  </a:moveTo>
                  <a:cubicBezTo>
                    <a:pt x="568" y="612"/>
                    <a:pt x="379" y="1135"/>
                    <a:pt x="1" y="1613"/>
                  </a:cubicBezTo>
                  <a:lnTo>
                    <a:pt x="56" y="1747"/>
                  </a:lnTo>
                  <a:cubicBezTo>
                    <a:pt x="412" y="1235"/>
                    <a:pt x="612" y="623"/>
                    <a:pt x="6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640;p11">
              <a:extLst>
                <a:ext uri="{FF2B5EF4-FFF2-40B4-BE49-F238E27FC236}">
                  <a16:creationId xmlns:a16="http://schemas.microsoft.com/office/drawing/2014/main" id="{35C7EA65-8074-46B5-92CF-6C50E7B1228B}"/>
                </a:ext>
              </a:extLst>
            </p:cNvPr>
            <p:cNvSpPr/>
            <p:nvPr/>
          </p:nvSpPr>
          <p:spPr>
            <a:xfrm>
              <a:off x="395060" y="1651621"/>
              <a:ext cx="15978" cy="28364"/>
            </a:xfrm>
            <a:custGeom>
              <a:avLst/>
              <a:gdLst/>
              <a:ahLst/>
              <a:cxnLst/>
              <a:rect l="l" t="t" r="r" b="b"/>
              <a:pathLst>
                <a:path w="458" h="813" extrusionOk="0">
                  <a:moveTo>
                    <a:pt x="457" y="0"/>
                  </a:moveTo>
                  <a:lnTo>
                    <a:pt x="457" y="0"/>
                  </a:lnTo>
                  <a:cubicBezTo>
                    <a:pt x="390" y="134"/>
                    <a:pt x="290" y="245"/>
                    <a:pt x="213" y="356"/>
                  </a:cubicBezTo>
                  <a:cubicBezTo>
                    <a:pt x="168" y="412"/>
                    <a:pt x="124" y="467"/>
                    <a:pt x="79" y="534"/>
                  </a:cubicBezTo>
                  <a:cubicBezTo>
                    <a:pt x="45" y="590"/>
                    <a:pt x="1" y="568"/>
                    <a:pt x="12" y="679"/>
                  </a:cubicBezTo>
                  <a:lnTo>
                    <a:pt x="79" y="812"/>
                  </a:lnTo>
                  <a:cubicBezTo>
                    <a:pt x="67" y="768"/>
                    <a:pt x="112" y="634"/>
                    <a:pt x="146" y="568"/>
                  </a:cubicBezTo>
                  <a:cubicBezTo>
                    <a:pt x="179" y="512"/>
                    <a:pt x="213" y="445"/>
                    <a:pt x="245" y="390"/>
                  </a:cubicBezTo>
                  <a:cubicBezTo>
                    <a:pt x="324" y="256"/>
                    <a:pt x="401" y="134"/>
                    <a:pt x="4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6641;p11">
              <a:extLst>
                <a:ext uri="{FF2B5EF4-FFF2-40B4-BE49-F238E27FC236}">
                  <a16:creationId xmlns:a16="http://schemas.microsoft.com/office/drawing/2014/main" id="{4348EEC5-80F3-8098-EF82-2766371692A2}"/>
                </a:ext>
              </a:extLst>
            </p:cNvPr>
            <p:cNvSpPr/>
            <p:nvPr/>
          </p:nvSpPr>
          <p:spPr>
            <a:xfrm>
              <a:off x="369452" y="1681486"/>
              <a:ext cx="35376" cy="53203"/>
            </a:xfrm>
            <a:custGeom>
              <a:avLst/>
              <a:gdLst/>
              <a:ahLst/>
              <a:cxnLst/>
              <a:rect l="l" t="t" r="r" b="b"/>
              <a:pathLst>
                <a:path w="1014" h="1525" extrusionOk="0">
                  <a:moveTo>
                    <a:pt x="1" y="1"/>
                  </a:moveTo>
                  <a:cubicBezTo>
                    <a:pt x="1" y="312"/>
                    <a:pt x="101" y="624"/>
                    <a:pt x="279" y="879"/>
                  </a:cubicBezTo>
                  <a:cubicBezTo>
                    <a:pt x="446" y="1146"/>
                    <a:pt x="702" y="1346"/>
                    <a:pt x="957" y="1524"/>
                  </a:cubicBezTo>
                  <a:lnTo>
                    <a:pt x="1013" y="1447"/>
                  </a:lnTo>
                  <a:cubicBezTo>
                    <a:pt x="757" y="1280"/>
                    <a:pt x="502" y="1102"/>
                    <a:pt x="312" y="857"/>
                  </a:cubicBezTo>
                  <a:cubicBezTo>
                    <a:pt x="134" y="612"/>
                    <a:pt x="23" y="31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6642;p11">
              <a:extLst>
                <a:ext uri="{FF2B5EF4-FFF2-40B4-BE49-F238E27FC236}">
                  <a16:creationId xmlns:a16="http://schemas.microsoft.com/office/drawing/2014/main" id="{F9F08421-CD9C-1CE6-EB75-CBA8E8B11D89}"/>
                </a:ext>
              </a:extLst>
            </p:cNvPr>
            <p:cNvSpPr/>
            <p:nvPr/>
          </p:nvSpPr>
          <p:spPr>
            <a:xfrm>
              <a:off x="372174" y="1636096"/>
              <a:ext cx="27980" cy="65623"/>
            </a:xfrm>
            <a:custGeom>
              <a:avLst/>
              <a:gdLst/>
              <a:ahLst/>
              <a:cxnLst/>
              <a:rect l="l" t="t" r="r" b="b"/>
              <a:pathLst>
                <a:path w="802" h="1881" extrusionOk="0">
                  <a:moveTo>
                    <a:pt x="1" y="0"/>
                  </a:moveTo>
                  <a:lnTo>
                    <a:pt x="1" y="0"/>
                  </a:lnTo>
                  <a:cubicBezTo>
                    <a:pt x="78" y="312"/>
                    <a:pt x="157" y="623"/>
                    <a:pt x="256" y="934"/>
                  </a:cubicBezTo>
                  <a:cubicBezTo>
                    <a:pt x="301" y="1090"/>
                    <a:pt x="357" y="1246"/>
                    <a:pt x="412" y="1402"/>
                  </a:cubicBezTo>
                  <a:cubicBezTo>
                    <a:pt x="434" y="1468"/>
                    <a:pt x="457" y="1547"/>
                    <a:pt x="490" y="1624"/>
                  </a:cubicBezTo>
                  <a:cubicBezTo>
                    <a:pt x="513" y="1669"/>
                    <a:pt x="535" y="1713"/>
                    <a:pt x="568" y="1747"/>
                  </a:cubicBezTo>
                  <a:cubicBezTo>
                    <a:pt x="602" y="1780"/>
                    <a:pt x="746" y="1869"/>
                    <a:pt x="802" y="1880"/>
                  </a:cubicBezTo>
                  <a:lnTo>
                    <a:pt x="757" y="1713"/>
                  </a:lnTo>
                  <a:cubicBezTo>
                    <a:pt x="713" y="1702"/>
                    <a:pt x="624" y="1646"/>
                    <a:pt x="590" y="1580"/>
                  </a:cubicBezTo>
                  <a:cubicBezTo>
                    <a:pt x="557" y="1513"/>
                    <a:pt x="523" y="1435"/>
                    <a:pt x="501" y="1369"/>
                  </a:cubicBezTo>
                  <a:cubicBezTo>
                    <a:pt x="434" y="1213"/>
                    <a:pt x="379" y="1068"/>
                    <a:pt x="312" y="912"/>
                  </a:cubicBezTo>
                  <a:cubicBezTo>
                    <a:pt x="201" y="612"/>
                    <a:pt x="101" y="3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6643;p11">
              <a:extLst>
                <a:ext uri="{FF2B5EF4-FFF2-40B4-BE49-F238E27FC236}">
                  <a16:creationId xmlns:a16="http://schemas.microsoft.com/office/drawing/2014/main" id="{A8BEB14C-5FD2-2CF5-F7E3-A1DD2E699269}"/>
                </a:ext>
              </a:extLst>
            </p:cNvPr>
            <p:cNvSpPr/>
            <p:nvPr/>
          </p:nvSpPr>
          <p:spPr>
            <a:xfrm>
              <a:off x="384978" y="1638399"/>
              <a:ext cx="9350" cy="24107"/>
            </a:xfrm>
            <a:custGeom>
              <a:avLst/>
              <a:gdLst/>
              <a:ahLst/>
              <a:cxnLst/>
              <a:rect l="l" t="t" r="r" b="b"/>
              <a:pathLst>
                <a:path w="268" h="691" extrusionOk="0">
                  <a:moveTo>
                    <a:pt x="1" y="1"/>
                  </a:moveTo>
                  <a:cubicBezTo>
                    <a:pt x="1" y="124"/>
                    <a:pt x="23" y="246"/>
                    <a:pt x="45" y="357"/>
                  </a:cubicBezTo>
                  <a:cubicBezTo>
                    <a:pt x="67" y="424"/>
                    <a:pt x="79" y="480"/>
                    <a:pt x="101" y="535"/>
                  </a:cubicBezTo>
                  <a:cubicBezTo>
                    <a:pt x="112" y="569"/>
                    <a:pt x="123" y="602"/>
                    <a:pt x="156" y="624"/>
                  </a:cubicBezTo>
                  <a:cubicBezTo>
                    <a:pt x="179" y="658"/>
                    <a:pt x="212" y="680"/>
                    <a:pt x="257" y="690"/>
                  </a:cubicBezTo>
                  <a:lnTo>
                    <a:pt x="268" y="591"/>
                  </a:lnTo>
                  <a:cubicBezTo>
                    <a:pt x="235" y="591"/>
                    <a:pt x="201" y="546"/>
                    <a:pt x="168" y="502"/>
                  </a:cubicBezTo>
                  <a:cubicBezTo>
                    <a:pt x="146" y="457"/>
                    <a:pt x="123" y="401"/>
                    <a:pt x="101" y="346"/>
                  </a:cubicBezTo>
                  <a:cubicBezTo>
                    <a:pt x="57" y="235"/>
                    <a:pt x="23"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6644;p11">
              <a:extLst>
                <a:ext uri="{FF2B5EF4-FFF2-40B4-BE49-F238E27FC236}">
                  <a16:creationId xmlns:a16="http://schemas.microsoft.com/office/drawing/2014/main" id="{3F95AF08-AAD1-43C6-C53F-A5211543A22F}"/>
                </a:ext>
              </a:extLst>
            </p:cNvPr>
            <p:cNvSpPr/>
            <p:nvPr/>
          </p:nvSpPr>
          <p:spPr>
            <a:xfrm>
              <a:off x="439718" y="1747809"/>
              <a:ext cx="85405" cy="118024"/>
            </a:xfrm>
            <a:custGeom>
              <a:avLst/>
              <a:gdLst/>
              <a:ahLst/>
              <a:cxnLst/>
              <a:rect l="l" t="t" r="r" b="b"/>
              <a:pathLst>
                <a:path w="2448" h="3383" extrusionOk="0">
                  <a:moveTo>
                    <a:pt x="1466" y="1"/>
                  </a:moveTo>
                  <a:cubicBezTo>
                    <a:pt x="1157" y="1"/>
                    <a:pt x="409" y="733"/>
                    <a:pt x="245" y="1303"/>
                  </a:cubicBezTo>
                  <a:cubicBezTo>
                    <a:pt x="78" y="1881"/>
                    <a:pt x="0" y="2159"/>
                    <a:pt x="111" y="2549"/>
                  </a:cubicBezTo>
                  <a:cubicBezTo>
                    <a:pt x="233" y="2938"/>
                    <a:pt x="322" y="3027"/>
                    <a:pt x="322" y="3027"/>
                  </a:cubicBezTo>
                  <a:cubicBezTo>
                    <a:pt x="449" y="3190"/>
                    <a:pt x="724" y="3382"/>
                    <a:pt x="1056" y="3382"/>
                  </a:cubicBezTo>
                  <a:cubicBezTo>
                    <a:pt x="1131" y="3382"/>
                    <a:pt x="1210" y="3372"/>
                    <a:pt x="1290" y="3350"/>
                  </a:cubicBezTo>
                  <a:cubicBezTo>
                    <a:pt x="1735" y="3227"/>
                    <a:pt x="2291" y="2527"/>
                    <a:pt x="2369" y="2070"/>
                  </a:cubicBezTo>
                  <a:cubicBezTo>
                    <a:pt x="2447" y="1615"/>
                    <a:pt x="2413" y="1136"/>
                    <a:pt x="2247" y="802"/>
                  </a:cubicBezTo>
                  <a:cubicBezTo>
                    <a:pt x="2080" y="469"/>
                    <a:pt x="1768" y="24"/>
                    <a:pt x="1479" y="1"/>
                  </a:cubicBezTo>
                  <a:cubicBezTo>
                    <a:pt x="1475" y="1"/>
                    <a:pt x="1470" y="1"/>
                    <a:pt x="14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6645;p11">
              <a:extLst>
                <a:ext uri="{FF2B5EF4-FFF2-40B4-BE49-F238E27FC236}">
                  <a16:creationId xmlns:a16="http://schemas.microsoft.com/office/drawing/2014/main" id="{EECF66EE-FA58-B201-77B2-0C4A1450BC61}"/>
                </a:ext>
              </a:extLst>
            </p:cNvPr>
            <p:cNvSpPr/>
            <p:nvPr/>
          </p:nvSpPr>
          <p:spPr>
            <a:xfrm>
              <a:off x="462988" y="1777045"/>
              <a:ext cx="57460" cy="88754"/>
            </a:xfrm>
            <a:custGeom>
              <a:avLst/>
              <a:gdLst/>
              <a:ahLst/>
              <a:cxnLst/>
              <a:rect l="l" t="t" r="r" b="b"/>
              <a:pathLst>
                <a:path w="1647" h="2544" extrusionOk="0">
                  <a:moveTo>
                    <a:pt x="828" y="0"/>
                  </a:moveTo>
                  <a:cubicBezTo>
                    <a:pt x="735" y="0"/>
                    <a:pt x="641" y="23"/>
                    <a:pt x="557" y="75"/>
                  </a:cubicBezTo>
                  <a:cubicBezTo>
                    <a:pt x="389" y="187"/>
                    <a:pt x="300" y="387"/>
                    <a:pt x="234" y="565"/>
                  </a:cubicBezTo>
                  <a:cubicBezTo>
                    <a:pt x="167" y="799"/>
                    <a:pt x="112" y="1032"/>
                    <a:pt x="78" y="1266"/>
                  </a:cubicBezTo>
                  <a:cubicBezTo>
                    <a:pt x="11" y="1666"/>
                    <a:pt x="1" y="2077"/>
                    <a:pt x="78" y="2489"/>
                  </a:cubicBezTo>
                  <a:cubicBezTo>
                    <a:pt x="171" y="2522"/>
                    <a:pt x="276" y="2543"/>
                    <a:pt x="388" y="2543"/>
                  </a:cubicBezTo>
                  <a:cubicBezTo>
                    <a:pt x="464" y="2543"/>
                    <a:pt x="543" y="2534"/>
                    <a:pt x="623" y="2512"/>
                  </a:cubicBezTo>
                  <a:cubicBezTo>
                    <a:pt x="1002" y="2411"/>
                    <a:pt x="1469" y="1877"/>
                    <a:pt x="1647" y="1444"/>
                  </a:cubicBezTo>
                  <a:cubicBezTo>
                    <a:pt x="1635" y="1399"/>
                    <a:pt x="1635" y="1343"/>
                    <a:pt x="1635" y="1299"/>
                  </a:cubicBezTo>
                  <a:cubicBezTo>
                    <a:pt x="1624" y="1054"/>
                    <a:pt x="1602" y="799"/>
                    <a:pt x="1513" y="576"/>
                  </a:cubicBezTo>
                  <a:cubicBezTo>
                    <a:pt x="1446" y="365"/>
                    <a:pt x="1324" y="187"/>
                    <a:pt x="1123" y="75"/>
                  </a:cubicBezTo>
                  <a:cubicBezTo>
                    <a:pt x="1036" y="28"/>
                    <a:pt x="932" y="0"/>
                    <a:pt x="82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6646;p11">
              <a:extLst>
                <a:ext uri="{FF2B5EF4-FFF2-40B4-BE49-F238E27FC236}">
                  <a16:creationId xmlns:a16="http://schemas.microsoft.com/office/drawing/2014/main" id="{DF7A7D14-6089-5513-C8B0-6890457F215A}"/>
                </a:ext>
              </a:extLst>
            </p:cNvPr>
            <p:cNvSpPr/>
            <p:nvPr/>
          </p:nvSpPr>
          <p:spPr>
            <a:xfrm>
              <a:off x="452905" y="1844065"/>
              <a:ext cx="40400" cy="6245"/>
            </a:xfrm>
            <a:custGeom>
              <a:avLst/>
              <a:gdLst/>
              <a:ahLst/>
              <a:cxnLst/>
              <a:rect l="l" t="t" r="r" b="b"/>
              <a:pathLst>
                <a:path w="1158" h="179" extrusionOk="0">
                  <a:moveTo>
                    <a:pt x="1157" y="1"/>
                  </a:moveTo>
                  <a:lnTo>
                    <a:pt x="1157" y="1"/>
                  </a:lnTo>
                  <a:cubicBezTo>
                    <a:pt x="1033" y="67"/>
                    <a:pt x="897" y="84"/>
                    <a:pt x="762" y="84"/>
                  </a:cubicBezTo>
                  <a:cubicBezTo>
                    <a:pt x="716" y="84"/>
                    <a:pt x="669" y="82"/>
                    <a:pt x="623" y="79"/>
                  </a:cubicBezTo>
                  <a:cubicBezTo>
                    <a:pt x="471" y="79"/>
                    <a:pt x="311" y="54"/>
                    <a:pt x="150" y="54"/>
                  </a:cubicBezTo>
                  <a:cubicBezTo>
                    <a:pt x="122" y="54"/>
                    <a:pt x="95" y="55"/>
                    <a:pt x="67" y="57"/>
                  </a:cubicBezTo>
                  <a:lnTo>
                    <a:pt x="0" y="179"/>
                  </a:lnTo>
                  <a:cubicBezTo>
                    <a:pt x="178" y="146"/>
                    <a:pt x="434" y="146"/>
                    <a:pt x="623" y="134"/>
                  </a:cubicBezTo>
                  <a:cubicBezTo>
                    <a:pt x="801" y="134"/>
                    <a:pt x="1001" y="101"/>
                    <a:pt x="1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6647;p11">
              <a:extLst>
                <a:ext uri="{FF2B5EF4-FFF2-40B4-BE49-F238E27FC236}">
                  <a16:creationId xmlns:a16="http://schemas.microsoft.com/office/drawing/2014/main" id="{7591812D-1A94-5824-9B5C-A05468CA835C}"/>
                </a:ext>
              </a:extLst>
            </p:cNvPr>
            <p:cNvSpPr/>
            <p:nvPr/>
          </p:nvSpPr>
          <p:spPr>
            <a:xfrm>
              <a:off x="464558" y="1815771"/>
              <a:ext cx="43086" cy="17479"/>
            </a:xfrm>
            <a:custGeom>
              <a:avLst/>
              <a:gdLst/>
              <a:ahLst/>
              <a:cxnLst/>
              <a:rect l="l" t="t" r="r" b="b"/>
              <a:pathLst>
                <a:path w="1235" h="501" extrusionOk="0">
                  <a:moveTo>
                    <a:pt x="1234" y="0"/>
                  </a:moveTo>
                  <a:lnTo>
                    <a:pt x="1234" y="0"/>
                  </a:lnTo>
                  <a:cubicBezTo>
                    <a:pt x="1078" y="156"/>
                    <a:pt x="878" y="267"/>
                    <a:pt x="667" y="322"/>
                  </a:cubicBezTo>
                  <a:cubicBezTo>
                    <a:pt x="445" y="367"/>
                    <a:pt x="223" y="367"/>
                    <a:pt x="0" y="434"/>
                  </a:cubicBezTo>
                  <a:lnTo>
                    <a:pt x="22" y="500"/>
                  </a:lnTo>
                  <a:cubicBezTo>
                    <a:pt x="223" y="423"/>
                    <a:pt x="456" y="423"/>
                    <a:pt x="667" y="356"/>
                  </a:cubicBezTo>
                  <a:cubicBezTo>
                    <a:pt x="890" y="289"/>
                    <a:pt x="1090" y="167"/>
                    <a:pt x="12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6648;p11">
              <a:extLst>
                <a:ext uri="{FF2B5EF4-FFF2-40B4-BE49-F238E27FC236}">
                  <a16:creationId xmlns:a16="http://schemas.microsoft.com/office/drawing/2014/main" id="{2F185AD3-4503-658B-A242-BC95C5AC836D}"/>
                </a:ext>
              </a:extLst>
            </p:cNvPr>
            <p:cNvSpPr/>
            <p:nvPr/>
          </p:nvSpPr>
          <p:spPr>
            <a:xfrm>
              <a:off x="485875" y="1788593"/>
              <a:ext cx="21386" cy="15141"/>
            </a:xfrm>
            <a:custGeom>
              <a:avLst/>
              <a:gdLst/>
              <a:ahLst/>
              <a:cxnLst/>
              <a:rect l="l" t="t" r="r" b="b"/>
              <a:pathLst>
                <a:path w="613" h="434" extrusionOk="0">
                  <a:moveTo>
                    <a:pt x="612" y="1"/>
                  </a:moveTo>
                  <a:cubicBezTo>
                    <a:pt x="412" y="134"/>
                    <a:pt x="267" y="234"/>
                    <a:pt x="45" y="323"/>
                  </a:cubicBezTo>
                  <a:lnTo>
                    <a:pt x="0" y="434"/>
                  </a:lnTo>
                  <a:cubicBezTo>
                    <a:pt x="212" y="312"/>
                    <a:pt x="435" y="156"/>
                    <a:pt x="6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6649;p11">
              <a:extLst>
                <a:ext uri="{FF2B5EF4-FFF2-40B4-BE49-F238E27FC236}">
                  <a16:creationId xmlns:a16="http://schemas.microsoft.com/office/drawing/2014/main" id="{5A31E954-1936-EC41-2847-BD72D5A6D192}"/>
                </a:ext>
              </a:extLst>
            </p:cNvPr>
            <p:cNvSpPr/>
            <p:nvPr/>
          </p:nvSpPr>
          <p:spPr>
            <a:xfrm>
              <a:off x="464558" y="1767660"/>
              <a:ext cx="17862" cy="59379"/>
            </a:xfrm>
            <a:custGeom>
              <a:avLst/>
              <a:gdLst/>
              <a:ahLst/>
              <a:cxnLst/>
              <a:rect l="l" t="t" r="r" b="b"/>
              <a:pathLst>
                <a:path w="512" h="1702" extrusionOk="0">
                  <a:moveTo>
                    <a:pt x="512" y="0"/>
                  </a:moveTo>
                  <a:lnTo>
                    <a:pt x="512" y="0"/>
                  </a:lnTo>
                  <a:cubicBezTo>
                    <a:pt x="411" y="100"/>
                    <a:pt x="322" y="211"/>
                    <a:pt x="245" y="344"/>
                  </a:cubicBezTo>
                  <a:cubicBezTo>
                    <a:pt x="166" y="467"/>
                    <a:pt x="111" y="601"/>
                    <a:pt x="77" y="734"/>
                  </a:cubicBezTo>
                  <a:cubicBezTo>
                    <a:pt x="0" y="1023"/>
                    <a:pt x="11" y="1412"/>
                    <a:pt x="100" y="1701"/>
                  </a:cubicBezTo>
                  <a:lnTo>
                    <a:pt x="200" y="1579"/>
                  </a:lnTo>
                  <a:cubicBezTo>
                    <a:pt x="89" y="1323"/>
                    <a:pt x="67" y="1023"/>
                    <a:pt x="122" y="756"/>
                  </a:cubicBezTo>
                  <a:cubicBezTo>
                    <a:pt x="156" y="611"/>
                    <a:pt x="200" y="478"/>
                    <a:pt x="267" y="356"/>
                  </a:cubicBezTo>
                  <a:cubicBezTo>
                    <a:pt x="334" y="222"/>
                    <a:pt x="423" y="111"/>
                    <a:pt x="5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6650;p11">
              <a:extLst>
                <a:ext uri="{FF2B5EF4-FFF2-40B4-BE49-F238E27FC236}">
                  <a16:creationId xmlns:a16="http://schemas.microsoft.com/office/drawing/2014/main" id="{782B0B58-F873-9C78-BCC9-4A08AAA01C3F}"/>
                </a:ext>
              </a:extLst>
            </p:cNvPr>
            <p:cNvSpPr/>
            <p:nvPr/>
          </p:nvSpPr>
          <p:spPr>
            <a:xfrm>
              <a:off x="476944" y="1782383"/>
              <a:ext cx="7815" cy="31852"/>
            </a:xfrm>
            <a:custGeom>
              <a:avLst/>
              <a:gdLst/>
              <a:ahLst/>
              <a:cxnLst/>
              <a:rect l="l" t="t" r="r" b="b"/>
              <a:pathLst>
                <a:path w="224" h="913" extrusionOk="0">
                  <a:moveTo>
                    <a:pt x="223" y="1"/>
                  </a:moveTo>
                  <a:lnTo>
                    <a:pt x="223" y="1"/>
                  </a:lnTo>
                  <a:cubicBezTo>
                    <a:pt x="145" y="134"/>
                    <a:pt x="90" y="268"/>
                    <a:pt x="56" y="412"/>
                  </a:cubicBezTo>
                  <a:cubicBezTo>
                    <a:pt x="34" y="490"/>
                    <a:pt x="23" y="557"/>
                    <a:pt x="12" y="634"/>
                  </a:cubicBezTo>
                  <a:cubicBezTo>
                    <a:pt x="12" y="713"/>
                    <a:pt x="12" y="834"/>
                    <a:pt x="1" y="913"/>
                  </a:cubicBezTo>
                  <a:lnTo>
                    <a:pt x="101" y="824"/>
                  </a:lnTo>
                  <a:cubicBezTo>
                    <a:pt x="101" y="745"/>
                    <a:pt x="90" y="713"/>
                    <a:pt x="90" y="646"/>
                  </a:cubicBezTo>
                  <a:cubicBezTo>
                    <a:pt x="90" y="567"/>
                    <a:pt x="101" y="501"/>
                    <a:pt x="112" y="423"/>
                  </a:cubicBezTo>
                  <a:cubicBezTo>
                    <a:pt x="123" y="278"/>
                    <a:pt x="167" y="14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6651;p11">
              <a:extLst>
                <a:ext uri="{FF2B5EF4-FFF2-40B4-BE49-F238E27FC236}">
                  <a16:creationId xmlns:a16="http://schemas.microsoft.com/office/drawing/2014/main" id="{73BE10DB-728D-A343-5D19-68732FD52D33}"/>
                </a:ext>
              </a:extLst>
            </p:cNvPr>
            <p:cNvSpPr/>
            <p:nvPr/>
          </p:nvSpPr>
          <p:spPr>
            <a:xfrm>
              <a:off x="446277" y="1803351"/>
              <a:ext cx="7815" cy="47377"/>
            </a:xfrm>
            <a:custGeom>
              <a:avLst/>
              <a:gdLst/>
              <a:ahLst/>
              <a:cxnLst/>
              <a:rect l="l" t="t" r="r" b="b"/>
              <a:pathLst>
                <a:path w="224" h="1358" extrusionOk="0">
                  <a:moveTo>
                    <a:pt x="190" y="0"/>
                  </a:moveTo>
                  <a:cubicBezTo>
                    <a:pt x="146" y="112"/>
                    <a:pt x="112" y="223"/>
                    <a:pt x="90" y="334"/>
                  </a:cubicBezTo>
                  <a:cubicBezTo>
                    <a:pt x="57" y="445"/>
                    <a:pt x="35" y="567"/>
                    <a:pt x="12" y="678"/>
                  </a:cubicBezTo>
                  <a:cubicBezTo>
                    <a:pt x="1" y="801"/>
                    <a:pt x="1" y="923"/>
                    <a:pt x="45" y="1034"/>
                  </a:cubicBezTo>
                  <a:cubicBezTo>
                    <a:pt x="90" y="1145"/>
                    <a:pt x="134" y="1246"/>
                    <a:pt x="179" y="1357"/>
                  </a:cubicBezTo>
                  <a:lnTo>
                    <a:pt x="223" y="1335"/>
                  </a:lnTo>
                  <a:cubicBezTo>
                    <a:pt x="179" y="1234"/>
                    <a:pt x="124" y="1123"/>
                    <a:pt x="90" y="1024"/>
                  </a:cubicBezTo>
                  <a:cubicBezTo>
                    <a:pt x="35" y="912"/>
                    <a:pt x="35" y="801"/>
                    <a:pt x="45" y="678"/>
                  </a:cubicBezTo>
                  <a:cubicBezTo>
                    <a:pt x="57" y="567"/>
                    <a:pt x="79" y="456"/>
                    <a:pt x="101" y="334"/>
                  </a:cubicBezTo>
                  <a:cubicBezTo>
                    <a:pt x="124" y="223"/>
                    <a:pt x="157" y="112"/>
                    <a:pt x="1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6652;p11">
              <a:extLst>
                <a:ext uri="{FF2B5EF4-FFF2-40B4-BE49-F238E27FC236}">
                  <a16:creationId xmlns:a16="http://schemas.microsoft.com/office/drawing/2014/main" id="{6B31D1BE-E9A1-A372-332E-3381A493DD8F}"/>
                </a:ext>
              </a:extLst>
            </p:cNvPr>
            <p:cNvSpPr/>
            <p:nvPr/>
          </p:nvSpPr>
          <p:spPr>
            <a:xfrm>
              <a:off x="528544" y="2085737"/>
              <a:ext cx="78846" cy="112896"/>
            </a:xfrm>
            <a:custGeom>
              <a:avLst/>
              <a:gdLst/>
              <a:ahLst/>
              <a:cxnLst/>
              <a:rect l="l" t="t" r="r" b="b"/>
              <a:pathLst>
                <a:path w="2260" h="3236" extrusionOk="0">
                  <a:moveTo>
                    <a:pt x="845" y="1"/>
                  </a:moveTo>
                  <a:cubicBezTo>
                    <a:pt x="517" y="1"/>
                    <a:pt x="261" y="172"/>
                    <a:pt x="168" y="437"/>
                  </a:cubicBezTo>
                  <a:cubicBezTo>
                    <a:pt x="45" y="815"/>
                    <a:pt x="124" y="1349"/>
                    <a:pt x="90" y="1694"/>
                  </a:cubicBezTo>
                  <a:cubicBezTo>
                    <a:pt x="45" y="2038"/>
                    <a:pt x="1" y="2216"/>
                    <a:pt x="223" y="2606"/>
                  </a:cubicBezTo>
                  <a:cubicBezTo>
                    <a:pt x="468" y="3006"/>
                    <a:pt x="657" y="3128"/>
                    <a:pt x="657" y="3128"/>
                  </a:cubicBezTo>
                  <a:cubicBezTo>
                    <a:pt x="777" y="3200"/>
                    <a:pt x="943" y="3235"/>
                    <a:pt x="1118" y="3235"/>
                  </a:cubicBezTo>
                  <a:cubicBezTo>
                    <a:pt x="1348" y="3235"/>
                    <a:pt x="1593" y="3175"/>
                    <a:pt x="1770" y="3061"/>
                  </a:cubicBezTo>
                  <a:cubicBezTo>
                    <a:pt x="2092" y="2861"/>
                    <a:pt x="2259" y="2228"/>
                    <a:pt x="2148" y="1616"/>
                  </a:cubicBezTo>
                  <a:cubicBezTo>
                    <a:pt x="2037" y="993"/>
                    <a:pt x="1836" y="337"/>
                    <a:pt x="1303" y="103"/>
                  </a:cubicBezTo>
                  <a:cubicBezTo>
                    <a:pt x="1142" y="33"/>
                    <a:pt x="987" y="1"/>
                    <a:pt x="8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6653;p11">
              <a:extLst>
                <a:ext uri="{FF2B5EF4-FFF2-40B4-BE49-F238E27FC236}">
                  <a16:creationId xmlns:a16="http://schemas.microsoft.com/office/drawing/2014/main" id="{BA99215E-DC05-A9DC-2E04-1533014E6C20}"/>
                </a:ext>
              </a:extLst>
            </p:cNvPr>
            <p:cNvSpPr/>
            <p:nvPr/>
          </p:nvSpPr>
          <p:spPr>
            <a:xfrm>
              <a:off x="566572" y="2086993"/>
              <a:ext cx="40016" cy="96255"/>
            </a:xfrm>
            <a:custGeom>
              <a:avLst/>
              <a:gdLst/>
              <a:ahLst/>
              <a:cxnLst/>
              <a:rect l="l" t="t" r="r" b="b"/>
              <a:pathLst>
                <a:path w="1147" h="2759" extrusionOk="0">
                  <a:moveTo>
                    <a:pt x="1" y="0"/>
                  </a:moveTo>
                  <a:cubicBezTo>
                    <a:pt x="1" y="123"/>
                    <a:pt x="23" y="234"/>
                    <a:pt x="45" y="356"/>
                  </a:cubicBezTo>
                  <a:cubicBezTo>
                    <a:pt x="67" y="512"/>
                    <a:pt x="79" y="679"/>
                    <a:pt x="101" y="835"/>
                  </a:cubicBezTo>
                  <a:cubicBezTo>
                    <a:pt x="134" y="1135"/>
                    <a:pt x="179" y="1446"/>
                    <a:pt x="257" y="1747"/>
                  </a:cubicBezTo>
                  <a:cubicBezTo>
                    <a:pt x="334" y="2024"/>
                    <a:pt x="446" y="2314"/>
                    <a:pt x="624" y="2548"/>
                  </a:cubicBezTo>
                  <a:cubicBezTo>
                    <a:pt x="690" y="2647"/>
                    <a:pt x="802" y="2726"/>
                    <a:pt x="913" y="2758"/>
                  </a:cubicBezTo>
                  <a:cubicBezTo>
                    <a:pt x="1068" y="2469"/>
                    <a:pt x="1147" y="2014"/>
                    <a:pt x="1058" y="1580"/>
                  </a:cubicBezTo>
                  <a:cubicBezTo>
                    <a:pt x="947" y="957"/>
                    <a:pt x="746" y="301"/>
                    <a:pt x="213" y="67"/>
                  </a:cubicBezTo>
                  <a:cubicBezTo>
                    <a:pt x="146" y="45"/>
                    <a:pt x="67" y="12"/>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6654;p11">
              <a:extLst>
                <a:ext uri="{FF2B5EF4-FFF2-40B4-BE49-F238E27FC236}">
                  <a16:creationId xmlns:a16="http://schemas.microsoft.com/office/drawing/2014/main" id="{53173BC5-FC6D-E6FE-3D71-0E18B0426157}"/>
                </a:ext>
              </a:extLst>
            </p:cNvPr>
            <p:cNvSpPr/>
            <p:nvPr/>
          </p:nvSpPr>
          <p:spPr>
            <a:xfrm>
              <a:off x="558827" y="2121114"/>
              <a:ext cx="31085" cy="34608"/>
            </a:xfrm>
            <a:custGeom>
              <a:avLst/>
              <a:gdLst/>
              <a:ahLst/>
              <a:cxnLst/>
              <a:rect l="l" t="t" r="r" b="b"/>
              <a:pathLst>
                <a:path w="891" h="992" extrusionOk="0">
                  <a:moveTo>
                    <a:pt x="890" y="1"/>
                  </a:moveTo>
                  <a:lnTo>
                    <a:pt x="890" y="1"/>
                  </a:lnTo>
                  <a:cubicBezTo>
                    <a:pt x="835" y="223"/>
                    <a:pt x="768" y="468"/>
                    <a:pt x="612" y="646"/>
                  </a:cubicBezTo>
                  <a:cubicBezTo>
                    <a:pt x="534" y="735"/>
                    <a:pt x="445" y="802"/>
                    <a:pt x="334" y="846"/>
                  </a:cubicBezTo>
                  <a:cubicBezTo>
                    <a:pt x="234" y="891"/>
                    <a:pt x="123" y="913"/>
                    <a:pt x="0" y="913"/>
                  </a:cubicBezTo>
                  <a:lnTo>
                    <a:pt x="12" y="991"/>
                  </a:lnTo>
                  <a:cubicBezTo>
                    <a:pt x="134" y="980"/>
                    <a:pt x="245" y="947"/>
                    <a:pt x="356" y="902"/>
                  </a:cubicBezTo>
                  <a:cubicBezTo>
                    <a:pt x="479" y="846"/>
                    <a:pt x="568" y="769"/>
                    <a:pt x="645" y="668"/>
                  </a:cubicBezTo>
                  <a:cubicBezTo>
                    <a:pt x="790" y="468"/>
                    <a:pt x="846" y="235"/>
                    <a:pt x="8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6655;p11">
              <a:extLst>
                <a:ext uri="{FF2B5EF4-FFF2-40B4-BE49-F238E27FC236}">
                  <a16:creationId xmlns:a16="http://schemas.microsoft.com/office/drawing/2014/main" id="{BB321C1E-4320-F0E1-2738-51AD9F86127F}"/>
                </a:ext>
              </a:extLst>
            </p:cNvPr>
            <p:cNvSpPr/>
            <p:nvPr/>
          </p:nvSpPr>
          <p:spPr>
            <a:xfrm>
              <a:off x="552617" y="2154502"/>
              <a:ext cx="38446" cy="29166"/>
            </a:xfrm>
            <a:custGeom>
              <a:avLst/>
              <a:gdLst/>
              <a:ahLst/>
              <a:cxnLst/>
              <a:rect l="l" t="t" r="r" b="b"/>
              <a:pathLst>
                <a:path w="1102" h="836" extrusionOk="0">
                  <a:moveTo>
                    <a:pt x="1102" y="1"/>
                  </a:moveTo>
                  <a:cubicBezTo>
                    <a:pt x="1057" y="101"/>
                    <a:pt x="979" y="190"/>
                    <a:pt x="902" y="267"/>
                  </a:cubicBezTo>
                  <a:lnTo>
                    <a:pt x="768" y="368"/>
                  </a:lnTo>
                  <a:cubicBezTo>
                    <a:pt x="712" y="390"/>
                    <a:pt x="657" y="412"/>
                    <a:pt x="613" y="435"/>
                  </a:cubicBezTo>
                  <a:cubicBezTo>
                    <a:pt x="512" y="479"/>
                    <a:pt x="401" y="524"/>
                    <a:pt x="301" y="579"/>
                  </a:cubicBezTo>
                  <a:cubicBezTo>
                    <a:pt x="201" y="635"/>
                    <a:pt x="101" y="690"/>
                    <a:pt x="0" y="757"/>
                  </a:cubicBezTo>
                  <a:lnTo>
                    <a:pt x="67" y="835"/>
                  </a:lnTo>
                  <a:cubicBezTo>
                    <a:pt x="145" y="768"/>
                    <a:pt x="245" y="702"/>
                    <a:pt x="334" y="646"/>
                  </a:cubicBezTo>
                  <a:lnTo>
                    <a:pt x="635" y="479"/>
                  </a:lnTo>
                  <a:cubicBezTo>
                    <a:pt x="679" y="457"/>
                    <a:pt x="734" y="435"/>
                    <a:pt x="779" y="401"/>
                  </a:cubicBezTo>
                  <a:cubicBezTo>
                    <a:pt x="835" y="368"/>
                    <a:pt x="879" y="323"/>
                    <a:pt x="912" y="279"/>
                  </a:cubicBezTo>
                  <a:cubicBezTo>
                    <a:pt x="1001" y="201"/>
                    <a:pt x="1057" y="101"/>
                    <a:pt x="110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6656;p11">
              <a:extLst>
                <a:ext uri="{FF2B5EF4-FFF2-40B4-BE49-F238E27FC236}">
                  <a16:creationId xmlns:a16="http://schemas.microsoft.com/office/drawing/2014/main" id="{90801F23-3E5B-1A43-A671-17753A583FCC}"/>
                </a:ext>
              </a:extLst>
            </p:cNvPr>
            <p:cNvSpPr/>
            <p:nvPr/>
          </p:nvSpPr>
          <p:spPr>
            <a:xfrm>
              <a:off x="557257" y="2106775"/>
              <a:ext cx="7431" cy="30701"/>
            </a:xfrm>
            <a:custGeom>
              <a:avLst/>
              <a:gdLst/>
              <a:ahLst/>
              <a:cxnLst/>
              <a:rect l="l" t="t" r="r" b="b"/>
              <a:pathLst>
                <a:path w="213" h="880" extrusionOk="0">
                  <a:moveTo>
                    <a:pt x="57" y="1"/>
                  </a:moveTo>
                  <a:lnTo>
                    <a:pt x="57" y="1"/>
                  </a:lnTo>
                  <a:cubicBezTo>
                    <a:pt x="1" y="56"/>
                    <a:pt x="1" y="145"/>
                    <a:pt x="12" y="223"/>
                  </a:cubicBezTo>
                  <a:lnTo>
                    <a:pt x="35" y="456"/>
                  </a:lnTo>
                  <a:cubicBezTo>
                    <a:pt x="35" y="523"/>
                    <a:pt x="45" y="601"/>
                    <a:pt x="68" y="679"/>
                  </a:cubicBezTo>
                  <a:cubicBezTo>
                    <a:pt x="90" y="768"/>
                    <a:pt x="168" y="824"/>
                    <a:pt x="157" y="879"/>
                  </a:cubicBezTo>
                  <a:lnTo>
                    <a:pt x="213" y="879"/>
                  </a:lnTo>
                  <a:cubicBezTo>
                    <a:pt x="213" y="835"/>
                    <a:pt x="179" y="790"/>
                    <a:pt x="157" y="768"/>
                  </a:cubicBezTo>
                  <a:cubicBezTo>
                    <a:pt x="134" y="735"/>
                    <a:pt x="112" y="701"/>
                    <a:pt x="101" y="668"/>
                  </a:cubicBezTo>
                  <a:cubicBezTo>
                    <a:pt x="79" y="601"/>
                    <a:pt x="68" y="523"/>
                    <a:pt x="57" y="446"/>
                  </a:cubicBezTo>
                  <a:lnTo>
                    <a:pt x="23" y="223"/>
                  </a:lnTo>
                  <a:cubicBezTo>
                    <a:pt x="12" y="145"/>
                    <a:pt x="1" y="68"/>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6657;p11">
              <a:extLst>
                <a:ext uri="{FF2B5EF4-FFF2-40B4-BE49-F238E27FC236}">
                  <a16:creationId xmlns:a16="http://schemas.microsoft.com/office/drawing/2014/main" id="{F2ECB7C6-6569-D197-4AA9-C0B7B7A97044}"/>
                </a:ext>
              </a:extLst>
            </p:cNvPr>
            <p:cNvSpPr/>
            <p:nvPr/>
          </p:nvSpPr>
          <p:spPr>
            <a:xfrm>
              <a:off x="539429" y="2119997"/>
              <a:ext cx="16711" cy="58576"/>
            </a:xfrm>
            <a:custGeom>
              <a:avLst/>
              <a:gdLst/>
              <a:ahLst/>
              <a:cxnLst/>
              <a:rect l="l" t="t" r="r" b="b"/>
              <a:pathLst>
                <a:path w="479" h="1679" extrusionOk="0">
                  <a:moveTo>
                    <a:pt x="0" y="0"/>
                  </a:moveTo>
                  <a:lnTo>
                    <a:pt x="34" y="878"/>
                  </a:lnTo>
                  <a:lnTo>
                    <a:pt x="34" y="1112"/>
                  </a:lnTo>
                  <a:cubicBezTo>
                    <a:pt x="45" y="1190"/>
                    <a:pt x="78" y="1268"/>
                    <a:pt x="123" y="1323"/>
                  </a:cubicBezTo>
                  <a:lnTo>
                    <a:pt x="390" y="1679"/>
                  </a:lnTo>
                  <a:lnTo>
                    <a:pt x="479" y="1612"/>
                  </a:lnTo>
                  <a:lnTo>
                    <a:pt x="190" y="1279"/>
                  </a:lnTo>
                  <a:cubicBezTo>
                    <a:pt x="145" y="1223"/>
                    <a:pt x="111" y="1167"/>
                    <a:pt x="101" y="1101"/>
                  </a:cubicBezTo>
                  <a:cubicBezTo>
                    <a:pt x="89" y="1034"/>
                    <a:pt x="89" y="957"/>
                    <a:pt x="78" y="878"/>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6658;p11">
              <a:extLst>
                <a:ext uri="{FF2B5EF4-FFF2-40B4-BE49-F238E27FC236}">
                  <a16:creationId xmlns:a16="http://schemas.microsoft.com/office/drawing/2014/main" id="{42463991-CD25-2135-AFA3-B33A7EAEF165}"/>
                </a:ext>
              </a:extLst>
            </p:cNvPr>
            <p:cNvSpPr/>
            <p:nvPr/>
          </p:nvSpPr>
          <p:spPr>
            <a:xfrm>
              <a:off x="426879" y="2160154"/>
              <a:ext cx="99394" cy="111500"/>
            </a:xfrm>
            <a:custGeom>
              <a:avLst/>
              <a:gdLst/>
              <a:ahLst/>
              <a:cxnLst/>
              <a:rect l="l" t="t" r="r" b="b"/>
              <a:pathLst>
                <a:path w="2849" h="3196" extrusionOk="0">
                  <a:moveTo>
                    <a:pt x="880" y="0"/>
                  </a:moveTo>
                  <a:cubicBezTo>
                    <a:pt x="722" y="0"/>
                    <a:pt x="536" y="89"/>
                    <a:pt x="312" y="362"/>
                  </a:cubicBezTo>
                  <a:cubicBezTo>
                    <a:pt x="1" y="718"/>
                    <a:pt x="1" y="1073"/>
                    <a:pt x="45" y="1652"/>
                  </a:cubicBezTo>
                  <a:cubicBezTo>
                    <a:pt x="90" y="2241"/>
                    <a:pt x="702" y="2475"/>
                    <a:pt x="1102" y="2819"/>
                  </a:cubicBezTo>
                  <a:cubicBezTo>
                    <a:pt x="1396" y="3064"/>
                    <a:pt x="1839" y="3195"/>
                    <a:pt x="2186" y="3195"/>
                  </a:cubicBezTo>
                  <a:cubicBezTo>
                    <a:pt x="2312" y="3195"/>
                    <a:pt x="2425" y="3178"/>
                    <a:pt x="2514" y="3142"/>
                  </a:cubicBezTo>
                  <a:cubicBezTo>
                    <a:pt x="2848" y="3009"/>
                    <a:pt x="2781" y="2752"/>
                    <a:pt x="2781" y="2752"/>
                  </a:cubicBezTo>
                  <a:cubicBezTo>
                    <a:pt x="2804" y="2564"/>
                    <a:pt x="2648" y="2208"/>
                    <a:pt x="2448" y="1840"/>
                  </a:cubicBezTo>
                  <a:cubicBezTo>
                    <a:pt x="2237" y="1462"/>
                    <a:pt x="1236" y="105"/>
                    <a:pt x="1036" y="28"/>
                  </a:cubicBezTo>
                  <a:cubicBezTo>
                    <a:pt x="987" y="11"/>
                    <a:pt x="935" y="0"/>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6659;p11">
              <a:extLst>
                <a:ext uri="{FF2B5EF4-FFF2-40B4-BE49-F238E27FC236}">
                  <a16:creationId xmlns:a16="http://schemas.microsoft.com/office/drawing/2014/main" id="{6C8F25E2-051D-64CA-79AE-6F3EF354621C}"/>
                </a:ext>
              </a:extLst>
            </p:cNvPr>
            <p:cNvSpPr/>
            <p:nvPr/>
          </p:nvSpPr>
          <p:spPr>
            <a:xfrm>
              <a:off x="435845" y="2160154"/>
              <a:ext cx="74520" cy="61576"/>
            </a:xfrm>
            <a:custGeom>
              <a:avLst/>
              <a:gdLst/>
              <a:ahLst/>
              <a:cxnLst/>
              <a:rect l="l" t="t" r="r" b="b"/>
              <a:pathLst>
                <a:path w="2136" h="1765" extrusionOk="0">
                  <a:moveTo>
                    <a:pt x="623" y="0"/>
                  </a:moveTo>
                  <a:cubicBezTo>
                    <a:pt x="465" y="0"/>
                    <a:pt x="279" y="89"/>
                    <a:pt x="55" y="362"/>
                  </a:cubicBezTo>
                  <a:cubicBezTo>
                    <a:pt x="33" y="372"/>
                    <a:pt x="22" y="395"/>
                    <a:pt x="0" y="417"/>
                  </a:cubicBezTo>
                  <a:cubicBezTo>
                    <a:pt x="111" y="495"/>
                    <a:pt x="200" y="572"/>
                    <a:pt x="289" y="661"/>
                  </a:cubicBezTo>
                  <a:cubicBezTo>
                    <a:pt x="400" y="762"/>
                    <a:pt x="489" y="884"/>
                    <a:pt x="578" y="995"/>
                  </a:cubicBezTo>
                  <a:cubicBezTo>
                    <a:pt x="767" y="1218"/>
                    <a:pt x="957" y="1429"/>
                    <a:pt x="1201" y="1573"/>
                  </a:cubicBezTo>
                  <a:cubicBezTo>
                    <a:pt x="1429" y="1698"/>
                    <a:pt x="1685" y="1764"/>
                    <a:pt x="1944" y="1764"/>
                  </a:cubicBezTo>
                  <a:cubicBezTo>
                    <a:pt x="1963" y="1764"/>
                    <a:pt x="1983" y="1764"/>
                    <a:pt x="2002" y="1763"/>
                  </a:cubicBezTo>
                  <a:cubicBezTo>
                    <a:pt x="2046" y="1763"/>
                    <a:pt x="2091" y="1751"/>
                    <a:pt x="2135" y="1751"/>
                  </a:cubicBezTo>
                  <a:cubicBezTo>
                    <a:pt x="1857" y="1284"/>
                    <a:pt x="957" y="105"/>
                    <a:pt x="779" y="28"/>
                  </a:cubicBezTo>
                  <a:cubicBezTo>
                    <a:pt x="730" y="11"/>
                    <a:pt x="678" y="0"/>
                    <a:pt x="6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6660;p11">
              <a:extLst>
                <a:ext uri="{FF2B5EF4-FFF2-40B4-BE49-F238E27FC236}">
                  <a16:creationId xmlns:a16="http://schemas.microsoft.com/office/drawing/2014/main" id="{47566956-1303-DA88-5671-827A750EE0D2}"/>
                </a:ext>
              </a:extLst>
            </p:cNvPr>
            <p:cNvSpPr/>
            <p:nvPr/>
          </p:nvSpPr>
          <p:spPr>
            <a:xfrm>
              <a:off x="474990" y="2251492"/>
              <a:ext cx="47028" cy="9838"/>
            </a:xfrm>
            <a:custGeom>
              <a:avLst/>
              <a:gdLst/>
              <a:ahLst/>
              <a:cxnLst/>
              <a:rect l="l" t="t" r="r" b="b"/>
              <a:pathLst>
                <a:path w="1348" h="282" extrusionOk="0">
                  <a:moveTo>
                    <a:pt x="23" y="35"/>
                  </a:moveTo>
                  <a:cubicBezTo>
                    <a:pt x="12" y="35"/>
                    <a:pt x="12" y="45"/>
                    <a:pt x="1" y="45"/>
                  </a:cubicBezTo>
                  <a:cubicBezTo>
                    <a:pt x="1" y="54"/>
                    <a:pt x="7" y="61"/>
                    <a:pt x="14" y="61"/>
                  </a:cubicBezTo>
                  <a:cubicBezTo>
                    <a:pt x="14" y="61"/>
                    <a:pt x="14" y="61"/>
                    <a:pt x="14" y="61"/>
                  </a:cubicBezTo>
                  <a:lnTo>
                    <a:pt x="14" y="61"/>
                  </a:lnTo>
                  <a:cubicBezTo>
                    <a:pt x="8" y="61"/>
                    <a:pt x="4" y="54"/>
                    <a:pt x="12" y="45"/>
                  </a:cubicBezTo>
                  <a:lnTo>
                    <a:pt x="23" y="45"/>
                  </a:lnTo>
                  <a:cubicBezTo>
                    <a:pt x="45" y="45"/>
                    <a:pt x="57" y="35"/>
                    <a:pt x="68" y="35"/>
                  </a:cubicBezTo>
                  <a:close/>
                  <a:moveTo>
                    <a:pt x="23" y="57"/>
                  </a:moveTo>
                  <a:cubicBezTo>
                    <a:pt x="20" y="60"/>
                    <a:pt x="17" y="61"/>
                    <a:pt x="14" y="61"/>
                  </a:cubicBezTo>
                  <a:lnTo>
                    <a:pt x="14" y="61"/>
                  </a:lnTo>
                  <a:cubicBezTo>
                    <a:pt x="14" y="61"/>
                    <a:pt x="14" y="61"/>
                    <a:pt x="14" y="61"/>
                  </a:cubicBezTo>
                  <a:cubicBezTo>
                    <a:pt x="17" y="61"/>
                    <a:pt x="20" y="60"/>
                    <a:pt x="23" y="57"/>
                  </a:cubicBezTo>
                  <a:close/>
                  <a:moveTo>
                    <a:pt x="1247" y="1"/>
                  </a:moveTo>
                  <a:lnTo>
                    <a:pt x="1247" y="1"/>
                  </a:lnTo>
                  <a:cubicBezTo>
                    <a:pt x="1258" y="45"/>
                    <a:pt x="1236" y="90"/>
                    <a:pt x="1191" y="124"/>
                  </a:cubicBezTo>
                  <a:cubicBezTo>
                    <a:pt x="1158" y="157"/>
                    <a:pt x="1102" y="179"/>
                    <a:pt x="1046" y="201"/>
                  </a:cubicBezTo>
                  <a:cubicBezTo>
                    <a:pt x="1007" y="209"/>
                    <a:pt x="966" y="213"/>
                    <a:pt x="924" y="213"/>
                  </a:cubicBezTo>
                  <a:cubicBezTo>
                    <a:pt x="850" y="213"/>
                    <a:pt x="774" y="201"/>
                    <a:pt x="702" y="179"/>
                  </a:cubicBezTo>
                  <a:cubicBezTo>
                    <a:pt x="579" y="146"/>
                    <a:pt x="468" y="102"/>
                    <a:pt x="346" y="68"/>
                  </a:cubicBezTo>
                  <a:cubicBezTo>
                    <a:pt x="290" y="57"/>
                    <a:pt x="223" y="35"/>
                    <a:pt x="168" y="35"/>
                  </a:cubicBezTo>
                  <a:lnTo>
                    <a:pt x="68" y="35"/>
                  </a:lnTo>
                  <a:cubicBezTo>
                    <a:pt x="101" y="35"/>
                    <a:pt x="134" y="45"/>
                    <a:pt x="168" y="45"/>
                  </a:cubicBezTo>
                  <a:cubicBezTo>
                    <a:pt x="223" y="57"/>
                    <a:pt x="279" y="68"/>
                    <a:pt x="335" y="90"/>
                  </a:cubicBezTo>
                  <a:cubicBezTo>
                    <a:pt x="457" y="134"/>
                    <a:pt x="569" y="191"/>
                    <a:pt x="680" y="223"/>
                  </a:cubicBezTo>
                  <a:cubicBezTo>
                    <a:pt x="767" y="255"/>
                    <a:pt x="860" y="282"/>
                    <a:pt x="955" y="282"/>
                  </a:cubicBezTo>
                  <a:cubicBezTo>
                    <a:pt x="993" y="282"/>
                    <a:pt x="1031" y="278"/>
                    <a:pt x="1069" y="268"/>
                  </a:cubicBezTo>
                  <a:cubicBezTo>
                    <a:pt x="1125" y="257"/>
                    <a:pt x="1191" y="235"/>
                    <a:pt x="1247" y="191"/>
                  </a:cubicBezTo>
                  <a:cubicBezTo>
                    <a:pt x="1303" y="146"/>
                    <a:pt x="1347" y="112"/>
                    <a:pt x="1347" y="35"/>
                  </a:cubicBezTo>
                  <a:lnTo>
                    <a:pt x="124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6661;p11">
              <a:extLst>
                <a:ext uri="{FF2B5EF4-FFF2-40B4-BE49-F238E27FC236}">
                  <a16:creationId xmlns:a16="http://schemas.microsoft.com/office/drawing/2014/main" id="{F3F49C6A-2F6B-9B75-6BF8-F8EC438B35C3}"/>
                </a:ext>
              </a:extLst>
            </p:cNvPr>
            <p:cNvSpPr/>
            <p:nvPr/>
          </p:nvSpPr>
          <p:spPr>
            <a:xfrm>
              <a:off x="494423" y="2210393"/>
              <a:ext cx="20200" cy="35725"/>
            </a:xfrm>
            <a:custGeom>
              <a:avLst/>
              <a:gdLst/>
              <a:ahLst/>
              <a:cxnLst/>
              <a:rect l="l" t="t" r="r" b="b"/>
              <a:pathLst>
                <a:path w="579" h="1024" extrusionOk="0">
                  <a:moveTo>
                    <a:pt x="0" y="0"/>
                  </a:moveTo>
                  <a:lnTo>
                    <a:pt x="145" y="234"/>
                  </a:lnTo>
                  <a:cubicBezTo>
                    <a:pt x="190" y="311"/>
                    <a:pt x="245" y="390"/>
                    <a:pt x="289" y="467"/>
                  </a:cubicBezTo>
                  <a:cubicBezTo>
                    <a:pt x="334" y="534"/>
                    <a:pt x="356" y="623"/>
                    <a:pt x="378" y="712"/>
                  </a:cubicBezTo>
                  <a:lnTo>
                    <a:pt x="434" y="968"/>
                  </a:lnTo>
                  <a:lnTo>
                    <a:pt x="578" y="1023"/>
                  </a:lnTo>
                  <a:lnTo>
                    <a:pt x="578" y="1023"/>
                  </a:lnTo>
                  <a:lnTo>
                    <a:pt x="456" y="690"/>
                  </a:lnTo>
                  <a:cubicBezTo>
                    <a:pt x="423" y="601"/>
                    <a:pt x="390" y="512"/>
                    <a:pt x="334" y="434"/>
                  </a:cubicBezTo>
                  <a:cubicBezTo>
                    <a:pt x="279" y="356"/>
                    <a:pt x="222" y="289"/>
                    <a:pt x="167" y="212"/>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6662;p11">
              <a:extLst>
                <a:ext uri="{FF2B5EF4-FFF2-40B4-BE49-F238E27FC236}">
                  <a16:creationId xmlns:a16="http://schemas.microsoft.com/office/drawing/2014/main" id="{3E0B5EB9-4BE1-5327-F641-C9FE633EAF59}"/>
                </a:ext>
              </a:extLst>
            </p:cNvPr>
            <p:cNvSpPr/>
            <p:nvPr/>
          </p:nvSpPr>
          <p:spPr>
            <a:xfrm>
              <a:off x="453673" y="2236769"/>
              <a:ext cx="50064" cy="7012"/>
            </a:xfrm>
            <a:custGeom>
              <a:avLst/>
              <a:gdLst/>
              <a:ahLst/>
              <a:cxnLst/>
              <a:rect l="l" t="t" r="r" b="b"/>
              <a:pathLst>
                <a:path w="1435" h="201" extrusionOk="0">
                  <a:moveTo>
                    <a:pt x="1380" y="0"/>
                  </a:moveTo>
                  <a:cubicBezTo>
                    <a:pt x="1291" y="67"/>
                    <a:pt x="1180" y="101"/>
                    <a:pt x="1068" y="112"/>
                  </a:cubicBezTo>
                  <a:cubicBezTo>
                    <a:pt x="946" y="134"/>
                    <a:pt x="834" y="145"/>
                    <a:pt x="712" y="145"/>
                  </a:cubicBezTo>
                  <a:cubicBezTo>
                    <a:pt x="671" y="147"/>
                    <a:pt x="629" y="148"/>
                    <a:pt x="587" y="148"/>
                  </a:cubicBezTo>
                  <a:cubicBezTo>
                    <a:pt x="392" y="148"/>
                    <a:pt x="192" y="130"/>
                    <a:pt x="1" y="112"/>
                  </a:cubicBezTo>
                  <a:lnTo>
                    <a:pt x="1" y="112"/>
                  </a:lnTo>
                  <a:cubicBezTo>
                    <a:pt x="234" y="156"/>
                    <a:pt x="478" y="190"/>
                    <a:pt x="712" y="201"/>
                  </a:cubicBezTo>
                  <a:cubicBezTo>
                    <a:pt x="834" y="201"/>
                    <a:pt x="957" y="201"/>
                    <a:pt x="1079" y="190"/>
                  </a:cubicBezTo>
                  <a:cubicBezTo>
                    <a:pt x="1190" y="178"/>
                    <a:pt x="1324" y="156"/>
                    <a:pt x="1435" y="89"/>
                  </a:cubicBezTo>
                  <a:lnTo>
                    <a:pt x="13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6663;p11">
              <a:extLst>
                <a:ext uri="{FF2B5EF4-FFF2-40B4-BE49-F238E27FC236}">
                  <a16:creationId xmlns:a16="http://schemas.microsoft.com/office/drawing/2014/main" id="{7A98D557-CCEE-90FF-322F-F6DA7C9F282F}"/>
                </a:ext>
              </a:extLst>
            </p:cNvPr>
            <p:cNvSpPr/>
            <p:nvPr/>
          </p:nvSpPr>
          <p:spPr>
            <a:xfrm>
              <a:off x="473455" y="2184401"/>
              <a:ext cx="16746" cy="45807"/>
            </a:xfrm>
            <a:custGeom>
              <a:avLst/>
              <a:gdLst/>
              <a:ahLst/>
              <a:cxnLst/>
              <a:rect l="l" t="t" r="r" b="b"/>
              <a:pathLst>
                <a:path w="480" h="1313" extrusionOk="0">
                  <a:moveTo>
                    <a:pt x="23" y="0"/>
                  </a:moveTo>
                  <a:cubicBezTo>
                    <a:pt x="0" y="112"/>
                    <a:pt x="34" y="233"/>
                    <a:pt x="79" y="345"/>
                  </a:cubicBezTo>
                  <a:cubicBezTo>
                    <a:pt x="112" y="445"/>
                    <a:pt x="178" y="545"/>
                    <a:pt x="223" y="656"/>
                  </a:cubicBezTo>
                  <a:cubicBezTo>
                    <a:pt x="267" y="757"/>
                    <a:pt x="312" y="868"/>
                    <a:pt x="334" y="979"/>
                  </a:cubicBezTo>
                  <a:cubicBezTo>
                    <a:pt x="356" y="1034"/>
                    <a:pt x="368" y="1090"/>
                    <a:pt x="368" y="1145"/>
                  </a:cubicBezTo>
                  <a:cubicBezTo>
                    <a:pt x="379" y="1168"/>
                    <a:pt x="379" y="1201"/>
                    <a:pt x="390" y="1234"/>
                  </a:cubicBezTo>
                  <a:lnTo>
                    <a:pt x="390" y="1268"/>
                  </a:lnTo>
                  <a:cubicBezTo>
                    <a:pt x="390" y="1279"/>
                    <a:pt x="468" y="1313"/>
                    <a:pt x="468" y="1313"/>
                  </a:cubicBezTo>
                  <a:cubicBezTo>
                    <a:pt x="479" y="1301"/>
                    <a:pt x="457" y="1257"/>
                    <a:pt x="457" y="1246"/>
                  </a:cubicBezTo>
                  <a:lnTo>
                    <a:pt x="457" y="1224"/>
                  </a:lnTo>
                  <a:cubicBezTo>
                    <a:pt x="445" y="1190"/>
                    <a:pt x="445" y="1157"/>
                    <a:pt x="435" y="1135"/>
                  </a:cubicBezTo>
                  <a:cubicBezTo>
                    <a:pt x="423" y="1079"/>
                    <a:pt x="412" y="1024"/>
                    <a:pt x="390" y="967"/>
                  </a:cubicBezTo>
                  <a:cubicBezTo>
                    <a:pt x="356" y="846"/>
                    <a:pt x="312" y="745"/>
                    <a:pt x="257" y="634"/>
                  </a:cubicBezTo>
                  <a:cubicBezTo>
                    <a:pt x="201" y="534"/>
                    <a:pt x="134" y="434"/>
                    <a:pt x="89" y="334"/>
                  </a:cubicBezTo>
                  <a:cubicBezTo>
                    <a:pt x="45" y="233"/>
                    <a:pt x="12" y="1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6664;p11">
              <a:extLst>
                <a:ext uri="{FF2B5EF4-FFF2-40B4-BE49-F238E27FC236}">
                  <a16:creationId xmlns:a16="http://schemas.microsoft.com/office/drawing/2014/main" id="{19E9A36B-90E0-540A-B85C-D1FD69DA0C35}"/>
                </a:ext>
              </a:extLst>
            </p:cNvPr>
            <p:cNvSpPr/>
            <p:nvPr/>
          </p:nvSpPr>
          <p:spPr>
            <a:xfrm>
              <a:off x="472303" y="2221243"/>
              <a:ext cx="35" cy="454"/>
            </a:xfrm>
            <a:custGeom>
              <a:avLst/>
              <a:gdLst/>
              <a:ahLst/>
              <a:cxnLst/>
              <a:rect l="l" t="t" r="r" b="b"/>
              <a:pathLst>
                <a:path w="1" h="13" extrusionOk="0">
                  <a:moveTo>
                    <a:pt x="1" y="12"/>
                  </a:moveTo>
                  <a:lnTo>
                    <a:pt x="1" y="12"/>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6665;p11">
              <a:extLst>
                <a:ext uri="{FF2B5EF4-FFF2-40B4-BE49-F238E27FC236}">
                  <a16:creationId xmlns:a16="http://schemas.microsoft.com/office/drawing/2014/main" id="{6DCD8125-5663-7D93-0625-FCCFCFD30C3E}"/>
                </a:ext>
              </a:extLst>
            </p:cNvPr>
            <p:cNvSpPr/>
            <p:nvPr/>
          </p:nvSpPr>
          <p:spPr>
            <a:xfrm>
              <a:off x="440067" y="2220476"/>
              <a:ext cx="32655" cy="3140"/>
            </a:xfrm>
            <a:custGeom>
              <a:avLst/>
              <a:gdLst/>
              <a:ahLst/>
              <a:cxnLst/>
              <a:rect l="l" t="t" r="r" b="b"/>
              <a:pathLst>
                <a:path w="936" h="90" extrusionOk="0">
                  <a:moveTo>
                    <a:pt x="880" y="0"/>
                  </a:moveTo>
                  <a:lnTo>
                    <a:pt x="880" y="22"/>
                  </a:lnTo>
                  <a:cubicBezTo>
                    <a:pt x="813" y="34"/>
                    <a:pt x="747" y="45"/>
                    <a:pt x="680" y="45"/>
                  </a:cubicBezTo>
                  <a:lnTo>
                    <a:pt x="457" y="56"/>
                  </a:lnTo>
                  <a:lnTo>
                    <a:pt x="223" y="67"/>
                  </a:lnTo>
                  <a:cubicBezTo>
                    <a:pt x="189" y="67"/>
                    <a:pt x="153" y="70"/>
                    <a:pt x="114" y="70"/>
                  </a:cubicBezTo>
                  <a:cubicBezTo>
                    <a:pt x="77" y="70"/>
                    <a:pt x="39" y="67"/>
                    <a:pt x="1" y="56"/>
                  </a:cubicBezTo>
                  <a:lnTo>
                    <a:pt x="1" y="56"/>
                  </a:lnTo>
                  <a:cubicBezTo>
                    <a:pt x="48" y="76"/>
                    <a:pt x="96" y="80"/>
                    <a:pt x="140" y="80"/>
                  </a:cubicBezTo>
                  <a:cubicBezTo>
                    <a:pt x="169" y="80"/>
                    <a:pt x="197" y="79"/>
                    <a:pt x="223" y="79"/>
                  </a:cubicBezTo>
                  <a:lnTo>
                    <a:pt x="457" y="79"/>
                  </a:lnTo>
                  <a:lnTo>
                    <a:pt x="680" y="89"/>
                  </a:lnTo>
                  <a:cubicBezTo>
                    <a:pt x="757" y="89"/>
                    <a:pt x="858" y="79"/>
                    <a:pt x="935" y="56"/>
                  </a:cubicBezTo>
                  <a:lnTo>
                    <a:pt x="925" y="34"/>
                  </a:lnTo>
                  <a:lnTo>
                    <a:pt x="88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6666;p11">
              <a:extLst>
                <a:ext uri="{FF2B5EF4-FFF2-40B4-BE49-F238E27FC236}">
                  <a16:creationId xmlns:a16="http://schemas.microsoft.com/office/drawing/2014/main" id="{7B89DE77-D89A-7126-7EEB-6F00335F7D33}"/>
                </a:ext>
              </a:extLst>
            </p:cNvPr>
            <p:cNvSpPr/>
            <p:nvPr/>
          </p:nvSpPr>
          <p:spPr>
            <a:xfrm>
              <a:off x="356683" y="1967117"/>
              <a:ext cx="82648" cy="99604"/>
            </a:xfrm>
            <a:custGeom>
              <a:avLst/>
              <a:gdLst/>
              <a:ahLst/>
              <a:cxnLst/>
              <a:rect l="l" t="t" r="r" b="b"/>
              <a:pathLst>
                <a:path w="2369" h="2855" extrusionOk="0">
                  <a:moveTo>
                    <a:pt x="1145" y="0"/>
                  </a:moveTo>
                  <a:cubicBezTo>
                    <a:pt x="830" y="0"/>
                    <a:pt x="603" y="189"/>
                    <a:pt x="400" y="578"/>
                  </a:cubicBezTo>
                  <a:cubicBezTo>
                    <a:pt x="122" y="1112"/>
                    <a:pt x="0" y="1646"/>
                    <a:pt x="223" y="2079"/>
                  </a:cubicBezTo>
                  <a:cubicBezTo>
                    <a:pt x="403" y="2423"/>
                    <a:pt x="827" y="2855"/>
                    <a:pt x="1260" y="2855"/>
                  </a:cubicBezTo>
                  <a:cubicBezTo>
                    <a:pt x="1360" y="2855"/>
                    <a:pt x="1460" y="2832"/>
                    <a:pt x="1557" y="2780"/>
                  </a:cubicBezTo>
                  <a:cubicBezTo>
                    <a:pt x="2079" y="2502"/>
                    <a:pt x="1968" y="2424"/>
                    <a:pt x="2057" y="2391"/>
                  </a:cubicBezTo>
                  <a:cubicBezTo>
                    <a:pt x="2136" y="2346"/>
                    <a:pt x="2191" y="2346"/>
                    <a:pt x="2191" y="2346"/>
                  </a:cubicBezTo>
                  <a:lnTo>
                    <a:pt x="2369" y="2491"/>
                  </a:lnTo>
                  <a:cubicBezTo>
                    <a:pt x="2369" y="2213"/>
                    <a:pt x="2202" y="1790"/>
                    <a:pt x="2158" y="1345"/>
                  </a:cubicBezTo>
                  <a:cubicBezTo>
                    <a:pt x="2102" y="900"/>
                    <a:pt x="2069" y="255"/>
                    <a:pt x="1535" y="77"/>
                  </a:cubicBezTo>
                  <a:cubicBezTo>
                    <a:pt x="1391" y="26"/>
                    <a:pt x="1262" y="0"/>
                    <a:pt x="1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6667;p11">
              <a:extLst>
                <a:ext uri="{FF2B5EF4-FFF2-40B4-BE49-F238E27FC236}">
                  <a16:creationId xmlns:a16="http://schemas.microsoft.com/office/drawing/2014/main" id="{8AC23CCD-82F6-6890-D1E0-C25196C79F66}"/>
                </a:ext>
              </a:extLst>
            </p:cNvPr>
            <p:cNvSpPr/>
            <p:nvPr/>
          </p:nvSpPr>
          <p:spPr>
            <a:xfrm>
              <a:off x="377232" y="1967117"/>
              <a:ext cx="56657" cy="58646"/>
            </a:xfrm>
            <a:custGeom>
              <a:avLst/>
              <a:gdLst/>
              <a:ahLst/>
              <a:cxnLst/>
              <a:rect l="l" t="t" r="r" b="b"/>
              <a:pathLst>
                <a:path w="1624" h="1681" extrusionOk="0">
                  <a:moveTo>
                    <a:pt x="554" y="1"/>
                  </a:moveTo>
                  <a:cubicBezTo>
                    <a:pt x="337" y="1"/>
                    <a:pt x="159" y="90"/>
                    <a:pt x="0" y="277"/>
                  </a:cubicBezTo>
                  <a:cubicBezTo>
                    <a:pt x="78" y="600"/>
                    <a:pt x="245" y="912"/>
                    <a:pt x="479" y="1145"/>
                  </a:cubicBezTo>
                  <a:cubicBezTo>
                    <a:pt x="667" y="1345"/>
                    <a:pt x="912" y="1501"/>
                    <a:pt x="1179" y="1590"/>
                  </a:cubicBezTo>
                  <a:cubicBezTo>
                    <a:pt x="1280" y="1630"/>
                    <a:pt x="1437" y="1680"/>
                    <a:pt x="1581" y="1680"/>
                  </a:cubicBezTo>
                  <a:cubicBezTo>
                    <a:pt x="1596" y="1680"/>
                    <a:pt x="1610" y="1680"/>
                    <a:pt x="1624" y="1679"/>
                  </a:cubicBezTo>
                  <a:cubicBezTo>
                    <a:pt x="1602" y="1579"/>
                    <a:pt x="1579" y="1456"/>
                    <a:pt x="1569" y="1345"/>
                  </a:cubicBezTo>
                  <a:cubicBezTo>
                    <a:pt x="1513" y="900"/>
                    <a:pt x="1480" y="255"/>
                    <a:pt x="946" y="77"/>
                  </a:cubicBezTo>
                  <a:cubicBezTo>
                    <a:pt x="801" y="27"/>
                    <a:pt x="672" y="1"/>
                    <a:pt x="5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6668;p11">
              <a:extLst>
                <a:ext uri="{FF2B5EF4-FFF2-40B4-BE49-F238E27FC236}">
                  <a16:creationId xmlns:a16="http://schemas.microsoft.com/office/drawing/2014/main" id="{8424CDF5-8E56-9A71-BBCB-6569016D5759}"/>
                </a:ext>
              </a:extLst>
            </p:cNvPr>
            <p:cNvSpPr/>
            <p:nvPr/>
          </p:nvSpPr>
          <p:spPr>
            <a:xfrm>
              <a:off x="383059" y="2041603"/>
              <a:ext cx="38830" cy="7012"/>
            </a:xfrm>
            <a:custGeom>
              <a:avLst/>
              <a:gdLst/>
              <a:ahLst/>
              <a:cxnLst/>
              <a:rect l="l" t="t" r="r" b="b"/>
              <a:pathLst>
                <a:path w="1113" h="201" extrusionOk="0">
                  <a:moveTo>
                    <a:pt x="1034" y="0"/>
                  </a:moveTo>
                  <a:cubicBezTo>
                    <a:pt x="990" y="55"/>
                    <a:pt x="901" y="89"/>
                    <a:pt x="812" y="112"/>
                  </a:cubicBezTo>
                  <a:cubicBezTo>
                    <a:pt x="723" y="134"/>
                    <a:pt x="634" y="144"/>
                    <a:pt x="545" y="144"/>
                  </a:cubicBezTo>
                  <a:cubicBezTo>
                    <a:pt x="445" y="144"/>
                    <a:pt x="356" y="144"/>
                    <a:pt x="267" y="134"/>
                  </a:cubicBezTo>
                  <a:cubicBezTo>
                    <a:pt x="223" y="134"/>
                    <a:pt x="167" y="122"/>
                    <a:pt x="122" y="112"/>
                  </a:cubicBezTo>
                  <a:lnTo>
                    <a:pt x="56" y="100"/>
                  </a:lnTo>
                  <a:lnTo>
                    <a:pt x="23" y="89"/>
                  </a:lnTo>
                  <a:cubicBezTo>
                    <a:pt x="11" y="89"/>
                    <a:pt x="1" y="89"/>
                    <a:pt x="0" y="78"/>
                  </a:cubicBezTo>
                  <a:lnTo>
                    <a:pt x="0" y="78"/>
                  </a:lnTo>
                  <a:cubicBezTo>
                    <a:pt x="1" y="89"/>
                    <a:pt x="11" y="90"/>
                    <a:pt x="23" y="100"/>
                  </a:cubicBezTo>
                  <a:lnTo>
                    <a:pt x="56" y="112"/>
                  </a:lnTo>
                  <a:lnTo>
                    <a:pt x="122" y="122"/>
                  </a:lnTo>
                  <a:cubicBezTo>
                    <a:pt x="167" y="144"/>
                    <a:pt x="211" y="156"/>
                    <a:pt x="256" y="156"/>
                  </a:cubicBezTo>
                  <a:cubicBezTo>
                    <a:pt x="356" y="178"/>
                    <a:pt x="445" y="189"/>
                    <a:pt x="545" y="201"/>
                  </a:cubicBezTo>
                  <a:cubicBezTo>
                    <a:pt x="634" y="201"/>
                    <a:pt x="734" y="201"/>
                    <a:pt x="834" y="189"/>
                  </a:cubicBezTo>
                  <a:cubicBezTo>
                    <a:pt x="923" y="167"/>
                    <a:pt x="1024" y="144"/>
                    <a:pt x="1113" y="67"/>
                  </a:cubicBezTo>
                  <a:lnTo>
                    <a:pt x="103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6669;p11">
              <a:extLst>
                <a:ext uri="{FF2B5EF4-FFF2-40B4-BE49-F238E27FC236}">
                  <a16:creationId xmlns:a16="http://schemas.microsoft.com/office/drawing/2014/main" id="{C156C3AC-51A1-0FB6-420D-F54078CB21D4}"/>
                </a:ext>
              </a:extLst>
            </p:cNvPr>
            <p:cNvSpPr/>
            <p:nvPr/>
          </p:nvSpPr>
          <p:spPr>
            <a:xfrm>
              <a:off x="372557" y="2013239"/>
              <a:ext cx="34190" cy="16362"/>
            </a:xfrm>
            <a:custGeom>
              <a:avLst/>
              <a:gdLst/>
              <a:ahLst/>
              <a:cxnLst/>
              <a:rect l="l" t="t" r="r" b="b"/>
              <a:pathLst>
                <a:path w="980" h="469" extrusionOk="0">
                  <a:moveTo>
                    <a:pt x="1" y="1"/>
                  </a:moveTo>
                  <a:lnTo>
                    <a:pt x="1" y="1"/>
                  </a:lnTo>
                  <a:cubicBezTo>
                    <a:pt x="156" y="79"/>
                    <a:pt x="312" y="146"/>
                    <a:pt x="457" y="223"/>
                  </a:cubicBezTo>
                  <a:lnTo>
                    <a:pt x="568" y="279"/>
                  </a:lnTo>
                  <a:lnTo>
                    <a:pt x="668" y="346"/>
                  </a:lnTo>
                  <a:cubicBezTo>
                    <a:pt x="735" y="401"/>
                    <a:pt x="890" y="457"/>
                    <a:pt x="979" y="468"/>
                  </a:cubicBezTo>
                  <a:lnTo>
                    <a:pt x="935" y="346"/>
                  </a:lnTo>
                  <a:cubicBezTo>
                    <a:pt x="858" y="346"/>
                    <a:pt x="779" y="324"/>
                    <a:pt x="712" y="279"/>
                  </a:cubicBezTo>
                  <a:lnTo>
                    <a:pt x="601" y="223"/>
                  </a:lnTo>
                  <a:lnTo>
                    <a:pt x="479" y="179"/>
                  </a:lnTo>
                  <a:cubicBezTo>
                    <a:pt x="324" y="112"/>
                    <a:pt x="168" y="5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6670;p11">
              <a:extLst>
                <a:ext uri="{FF2B5EF4-FFF2-40B4-BE49-F238E27FC236}">
                  <a16:creationId xmlns:a16="http://schemas.microsoft.com/office/drawing/2014/main" id="{CE84B509-1E08-1C6F-6C76-C84A2563BD2E}"/>
                </a:ext>
              </a:extLst>
            </p:cNvPr>
            <p:cNvSpPr/>
            <p:nvPr/>
          </p:nvSpPr>
          <p:spPr>
            <a:xfrm>
              <a:off x="414110" y="1988817"/>
              <a:ext cx="7780" cy="50482"/>
            </a:xfrm>
            <a:custGeom>
              <a:avLst/>
              <a:gdLst/>
              <a:ahLst/>
              <a:cxnLst/>
              <a:rect l="l" t="t" r="r" b="b"/>
              <a:pathLst>
                <a:path w="223" h="1447" extrusionOk="0">
                  <a:moveTo>
                    <a:pt x="100" y="1"/>
                  </a:moveTo>
                  <a:lnTo>
                    <a:pt x="100" y="1"/>
                  </a:lnTo>
                  <a:cubicBezTo>
                    <a:pt x="134" y="112"/>
                    <a:pt x="167" y="234"/>
                    <a:pt x="178" y="357"/>
                  </a:cubicBezTo>
                  <a:cubicBezTo>
                    <a:pt x="189" y="468"/>
                    <a:pt x="167" y="590"/>
                    <a:pt x="134" y="713"/>
                  </a:cubicBezTo>
                  <a:lnTo>
                    <a:pt x="0" y="1391"/>
                  </a:lnTo>
                  <a:lnTo>
                    <a:pt x="100" y="1447"/>
                  </a:lnTo>
                  <a:lnTo>
                    <a:pt x="189" y="723"/>
                  </a:lnTo>
                  <a:cubicBezTo>
                    <a:pt x="200" y="601"/>
                    <a:pt x="223" y="468"/>
                    <a:pt x="200" y="345"/>
                  </a:cubicBezTo>
                  <a:cubicBezTo>
                    <a:pt x="189" y="223"/>
                    <a:pt x="144" y="112"/>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6671;p11">
              <a:extLst>
                <a:ext uri="{FF2B5EF4-FFF2-40B4-BE49-F238E27FC236}">
                  <a16:creationId xmlns:a16="http://schemas.microsoft.com/office/drawing/2014/main" id="{CB8CCB0D-F3DA-5E50-9E85-9AA6CEAEE41F}"/>
                </a:ext>
              </a:extLst>
            </p:cNvPr>
            <p:cNvSpPr/>
            <p:nvPr/>
          </p:nvSpPr>
          <p:spPr>
            <a:xfrm>
              <a:off x="395479" y="1982607"/>
              <a:ext cx="7012" cy="33004"/>
            </a:xfrm>
            <a:custGeom>
              <a:avLst/>
              <a:gdLst/>
              <a:ahLst/>
              <a:cxnLst/>
              <a:rect l="l" t="t" r="r" b="b"/>
              <a:pathLst>
                <a:path w="201" h="946" extrusionOk="0">
                  <a:moveTo>
                    <a:pt x="167" y="1"/>
                  </a:moveTo>
                  <a:cubicBezTo>
                    <a:pt x="201" y="156"/>
                    <a:pt x="156" y="312"/>
                    <a:pt x="144" y="479"/>
                  </a:cubicBezTo>
                  <a:lnTo>
                    <a:pt x="112" y="713"/>
                  </a:lnTo>
                  <a:cubicBezTo>
                    <a:pt x="100" y="757"/>
                    <a:pt x="89" y="790"/>
                    <a:pt x="78" y="812"/>
                  </a:cubicBezTo>
                  <a:cubicBezTo>
                    <a:pt x="55" y="846"/>
                    <a:pt x="23" y="868"/>
                    <a:pt x="0" y="901"/>
                  </a:cubicBezTo>
                  <a:lnTo>
                    <a:pt x="45" y="946"/>
                  </a:lnTo>
                  <a:cubicBezTo>
                    <a:pt x="78" y="923"/>
                    <a:pt x="100" y="891"/>
                    <a:pt x="134" y="846"/>
                  </a:cubicBezTo>
                  <a:cubicBezTo>
                    <a:pt x="156" y="812"/>
                    <a:pt x="156" y="757"/>
                    <a:pt x="167" y="723"/>
                  </a:cubicBezTo>
                  <a:lnTo>
                    <a:pt x="178" y="479"/>
                  </a:lnTo>
                  <a:cubicBezTo>
                    <a:pt x="178" y="401"/>
                    <a:pt x="189" y="323"/>
                    <a:pt x="189" y="234"/>
                  </a:cubicBezTo>
                  <a:cubicBezTo>
                    <a:pt x="189" y="156"/>
                    <a:pt x="189" y="78"/>
                    <a:pt x="1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6672;p11">
              <a:extLst>
                <a:ext uri="{FF2B5EF4-FFF2-40B4-BE49-F238E27FC236}">
                  <a16:creationId xmlns:a16="http://schemas.microsoft.com/office/drawing/2014/main" id="{3518CF61-E2F4-6E6F-D7BE-0902712187D9}"/>
                </a:ext>
              </a:extLst>
            </p:cNvPr>
            <p:cNvSpPr/>
            <p:nvPr/>
          </p:nvSpPr>
          <p:spPr>
            <a:xfrm>
              <a:off x="342309" y="1789709"/>
              <a:ext cx="81916" cy="136305"/>
            </a:xfrm>
            <a:custGeom>
              <a:avLst/>
              <a:gdLst/>
              <a:ahLst/>
              <a:cxnLst/>
              <a:rect l="l" t="t" r="r" b="b"/>
              <a:pathLst>
                <a:path w="2348" h="3907" extrusionOk="0">
                  <a:moveTo>
                    <a:pt x="792" y="1"/>
                  </a:moveTo>
                  <a:cubicBezTo>
                    <a:pt x="787" y="1"/>
                    <a:pt x="783" y="1"/>
                    <a:pt x="779" y="2"/>
                  </a:cubicBezTo>
                  <a:cubicBezTo>
                    <a:pt x="568" y="13"/>
                    <a:pt x="423" y="280"/>
                    <a:pt x="212" y="647"/>
                  </a:cubicBezTo>
                  <a:cubicBezTo>
                    <a:pt x="0" y="1003"/>
                    <a:pt x="12" y="2060"/>
                    <a:pt x="156" y="2804"/>
                  </a:cubicBezTo>
                  <a:cubicBezTo>
                    <a:pt x="312" y="3550"/>
                    <a:pt x="779" y="3884"/>
                    <a:pt x="1335" y="3906"/>
                  </a:cubicBezTo>
                  <a:cubicBezTo>
                    <a:pt x="1345" y="3906"/>
                    <a:pt x="1355" y="3906"/>
                    <a:pt x="1365" y="3906"/>
                  </a:cubicBezTo>
                  <a:cubicBezTo>
                    <a:pt x="1899" y="3906"/>
                    <a:pt x="2103" y="3627"/>
                    <a:pt x="2103" y="3627"/>
                  </a:cubicBezTo>
                  <a:cubicBezTo>
                    <a:pt x="2103" y="3627"/>
                    <a:pt x="2136" y="3572"/>
                    <a:pt x="2247" y="3328"/>
                  </a:cubicBezTo>
                  <a:cubicBezTo>
                    <a:pt x="2347" y="3094"/>
                    <a:pt x="2214" y="2705"/>
                    <a:pt x="2169" y="2337"/>
                  </a:cubicBezTo>
                  <a:cubicBezTo>
                    <a:pt x="2125" y="1959"/>
                    <a:pt x="2024" y="1336"/>
                    <a:pt x="1880" y="925"/>
                  </a:cubicBezTo>
                  <a:cubicBezTo>
                    <a:pt x="1728" y="533"/>
                    <a:pt x="1019" y="1"/>
                    <a:pt x="7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6673;p11">
              <a:extLst>
                <a:ext uri="{FF2B5EF4-FFF2-40B4-BE49-F238E27FC236}">
                  <a16:creationId xmlns:a16="http://schemas.microsoft.com/office/drawing/2014/main" id="{D1FD928D-F020-0C7A-386E-E6796A3F6FB8}"/>
                </a:ext>
              </a:extLst>
            </p:cNvPr>
            <p:cNvSpPr/>
            <p:nvPr/>
          </p:nvSpPr>
          <p:spPr>
            <a:xfrm>
              <a:off x="354346" y="1789709"/>
              <a:ext cx="65205" cy="91266"/>
            </a:xfrm>
            <a:custGeom>
              <a:avLst/>
              <a:gdLst/>
              <a:ahLst/>
              <a:cxnLst/>
              <a:rect l="l" t="t" r="r" b="b"/>
              <a:pathLst>
                <a:path w="1869" h="2616" extrusionOk="0">
                  <a:moveTo>
                    <a:pt x="447" y="1"/>
                  </a:moveTo>
                  <a:cubicBezTo>
                    <a:pt x="442" y="1"/>
                    <a:pt x="438" y="1"/>
                    <a:pt x="434" y="2"/>
                  </a:cubicBezTo>
                  <a:cubicBezTo>
                    <a:pt x="267" y="13"/>
                    <a:pt x="145" y="180"/>
                    <a:pt x="0" y="424"/>
                  </a:cubicBezTo>
                  <a:lnTo>
                    <a:pt x="0" y="436"/>
                  </a:lnTo>
                  <a:cubicBezTo>
                    <a:pt x="89" y="569"/>
                    <a:pt x="189" y="703"/>
                    <a:pt x="290" y="825"/>
                  </a:cubicBezTo>
                  <a:cubicBezTo>
                    <a:pt x="490" y="1069"/>
                    <a:pt x="701" y="1314"/>
                    <a:pt x="868" y="1592"/>
                  </a:cubicBezTo>
                  <a:cubicBezTo>
                    <a:pt x="1123" y="1981"/>
                    <a:pt x="1412" y="2460"/>
                    <a:pt x="1869" y="2616"/>
                  </a:cubicBezTo>
                  <a:cubicBezTo>
                    <a:pt x="1847" y="2527"/>
                    <a:pt x="1835" y="2426"/>
                    <a:pt x="1824" y="2337"/>
                  </a:cubicBezTo>
                  <a:cubicBezTo>
                    <a:pt x="1780" y="1959"/>
                    <a:pt x="1679" y="1336"/>
                    <a:pt x="1535" y="925"/>
                  </a:cubicBezTo>
                  <a:cubicBezTo>
                    <a:pt x="1383" y="533"/>
                    <a:pt x="674" y="1"/>
                    <a:pt x="44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6674;p11">
              <a:extLst>
                <a:ext uri="{FF2B5EF4-FFF2-40B4-BE49-F238E27FC236}">
                  <a16:creationId xmlns:a16="http://schemas.microsoft.com/office/drawing/2014/main" id="{81E554DC-5C86-3741-C432-49190DBF5271}"/>
                </a:ext>
              </a:extLst>
            </p:cNvPr>
            <p:cNvSpPr/>
            <p:nvPr/>
          </p:nvSpPr>
          <p:spPr>
            <a:xfrm>
              <a:off x="404794" y="1832831"/>
              <a:ext cx="7780" cy="68345"/>
            </a:xfrm>
            <a:custGeom>
              <a:avLst/>
              <a:gdLst/>
              <a:ahLst/>
              <a:cxnLst/>
              <a:rect l="l" t="t" r="r" b="b"/>
              <a:pathLst>
                <a:path w="223" h="1959" extrusionOk="0">
                  <a:moveTo>
                    <a:pt x="0" y="1"/>
                  </a:moveTo>
                  <a:cubicBezTo>
                    <a:pt x="67" y="323"/>
                    <a:pt x="111" y="646"/>
                    <a:pt x="134" y="979"/>
                  </a:cubicBezTo>
                  <a:cubicBezTo>
                    <a:pt x="156" y="1146"/>
                    <a:pt x="167" y="1313"/>
                    <a:pt x="167" y="1469"/>
                  </a:cubicBezTo>
                  <a:cubicBezTo>
                    <a:pt x="167" y="1558"/>
                    <a:pt x="156" y="1635"/>
                    <a:pt x="122" y="1702"/>
                  </a:cubicBezTo>
                  <a:cubicBezTo>
                    <a:pt x="100" y="1780"/>
                    <a:pt x="67" y="1869"/>
                    <a:pt x="55" y="1958"/>
                  </a:cubicBezTo>
                  <a:lnTo>
                    <a:pt x="134" y="1958"/>
                  </a:lnTo>
                  <a:cubicBezTo>
                    <a:pt x="134" y="1880"/>
                    <a:pt x="156" y="1802"/>
                    <a:pt x="189" y="1724"/>
                  </a:cubicBezTo>
                  <a:cubicBezTo>
                    <a:pt x="211" y="1647"/>
                    <a:pt x="223" y="1558"/>
                    <a:pt x="223" y="1469"/>
                  </a:cubicBezTo>
                  <a:cubicBezTo>
                    <a:pt x="211" y="1301"/>
                    <a:pt x="189" y="1146"/>
                    <a:pt x="178" y="979"/>
                  </a:cubicBezTo>
                  <a:cubicBezTo>
                    <a:pt x="134" y="646"/>
                    <a:pt x="78" y="323"/>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6675;p11">
              <a:extLst>
                <a:ext uri="{FF2B5EF4-FFF2-40B4-BE49-F238E27FC236}">
                  <a16:creationId xmlns:a16="http://schemas.microsoft.com/office/drawing/2014/main" id="{85BB836C-21F1-80B2-5E5E-8063B9C6EAE1}"/>
                </a:ext>
              </a:extLst>
            </p:cNvPr>
            <p:cNvSpPr/>
            <p:nvPr/>
          </p:nvSpPr>
          <p:spPr>
            <a:xfrm>
              <a:off x="359370" y="1895282"/>
              <a:ext cx="46993" cy="6210"/>
            </a:xfrm>
            <a:custGeom>
              <a:avLst/>
              <a:gdLst/>
              <a:ahLst/>
              <a:cxnLst/>
              <a:rect l="l" t="t" r="r" b="b"/>
              <a:pathLst>
                <a:path w="1347" h="178" extrusionOk="0">
                  <a:moveTo>
                    <a:pt x="1" y="1"/>
                  </a:moveTo>
                  <a:lnTo>
                    <a:pt x="1" y="1"/>
                  </a:lnTo>
                  <a:cubicBezTo>
                    <a:pt x="68" y="51"/>
                    <a:pt x="161" y="57"/>
                    <a:pt x="246" y="57"/>
                  </a:cubicBezTo>
                  <a:cubicBezTo>
                    <a:pt x="273" y="57"/>
                    <a:pt x="299" y="57"/>
                    <a:pt x="323" y="57"/>
                  </a:cubicBezTo>
                  <a:cubicBezTo>
                    <a:pt x="445" y="57"/>
                    <a:pt x="557" y="79"/>
                    <a:pt x="657" y="90"/>
                  </a:cubicBezTo>
                  <a:cubicBezTo>
                    <a:pt x="768" y="124"/>
                    <a:pt x="880" y="146"/>
                    <a:pt x="991" y="168"/>
                  </a:cubicBezTo>
                  <a:cubicBezTo>
                    <a:pt x="1041" y="173"/>
                    <a:pt x="1095" y="178"/>
                    <a:pt x="1150" y="178"/>
                  </a:cubicBezTo>
                  <a:cubicBezTo>
                    <a:pt x="1217" y="178"/>
                    <a:pt x="1285" y="170"/>
                    <a:pt x="1347" y="146"/>
                  </a:cubicBezTo>
                  <a:lnTo>
                    <a:pt x="1313" y="45"/>
                  </a:lnTo>
                  <a:cubicBezTo>
                    <a:pt x="1245" y="79"/>
                    <a:pt x="1164" y="94"/>
                    <a:pt x="1081" y="94"/>
                  </a:cubicBezTo>
                  <a:cubicBezTo>
                    <a:pt x="1054" y="94"/>
                    <a:pt x="1028" y="93"/>
                    <a:pt x="1002" y="90"/>
                  </a:cubicBezTo>
                  <a:cubicBezTo>
                    <a:pt x="890" y="79"/>
                    <a:pt x="779" y="57"/>
                    <a:pt x="668" y="45"/>
                  </a:cubicBezTo>
                  <a:cubicBezTo>
                    <a:pt x="589" y="38"/>
                    <a:pt x="511" y="30"/>
                    <a:pt x="429" y="30"/>
                  </a:cubicBezTo>
                  <a:cubicBezTo>
                    <a:pt x="395" y="30"/>
                    <a:pt x="359" y="31"/>
                    <a:pt x="323" y="35"/>
                  </a:cubicBezTo>
                  <a:cubicBezTo>
                    <a:pt x="274" y="35"/>
                    <a:pt x="225" y="39"/>
                    <a:pt x="177" y="39"/>
                  </a:cubicBezTo>
                  <a:cubicBezTo>
                    <a:pt x="116" y="39"/>
                    <a:pt x="57" y="32"/>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6676;p11">
              <a:extLst>
                <a:ext uri="{FF2B5EF4-FFF2-40B4-BE49-F238E27FC236}">
                  <a16:creationId xmlns:a16="http://schemas.microsoft.com/office/drawing/2014/main" id="{F776A6CA-C34F-F7FE-3FC4-E236BB54164A}"/>
                </a:ext>
              </a:extLst>
            </p:cNvPr>
            <p:cNvSpPr/>
            <p:nvPr/>
          </p:nvSpPr>
          <p:spPr>
            <a:xfrm>
              <a:off x="358602" y="1860393"/>
              <a:ext cx="35341" cy="19816"/>
            </a:xfrm>
            <a:custGeom>
              <a:avLst/>
              <a:gdLst/>
              <a:ahLst/>
              <a:cxnLst/>
              <a:rect l="l" t="t" r="r" b="b"/>
              <a:pathLst>
                <a:path w="1013" h="568" extrusionOk="0">
                  <a:moveTo>
                    <a:pt x="1" y="1"/>
                  </a:moveTo>
                  <a:cubicBezTo>
                    <a:pt x="3" y="8"/>
                    <a:pt x="6" y="13"/>
                    <a:pt x="10" y="17"/>
                  </a:cubicBezTo>
                  <a:lnTo>
                    <a:pt x="10" y="17"/>
                  </a:lnTo>
                  <a:cubicBezTo>
                    <a:pt x="6" y="13"/>
                    <a:pt x="3" y="7"/>
                    <a:pt x="1" y="1"/>
                  </a:cubicBezTo>
                  <a:close/>
                  <a:moveTo>
                    <a:pt x="134" y="11"/>
                  </a:moveTo>
                  <a:cubicBezTo>
                    <a:pt x="111" y="11"/>
                    <a:pt x="89" y="22"/>
                    <a:pt x="56" y="22"/>
                  </a:cubicBezTo>
                  <a:cubicBezTo>
                    <a:pt x="52" y="26"/>
                    <a:pt x="45" y="29"/>
                    <a:pt x="37" y="29"/>
                  </a:cubicBezTo>
                  <a:cubicBezTo>
                    <a:pt x="28" y="29"/>
                    <a:pt x="18" y="26"/>
                    <a:pt x="10" y="17"/>
                  </a:cubicBezTo>
                  <a:lnTo>
                    <a:pt x="10" y="17"/>
                  </a:lnTo>
                  <a:cubicBezTo>
                    <a:pt x="25" y="34"/>
                    <a:pt x="50" y="34"/>
                    <a:pt x="67" y="34"/>
                  </a:cubicBezTo>
                  <a:cubicBezTo>
                    <a:pt x="89" y="34"/>
                    <a:pt x="111" y="22"/>
                    <a:pt x="134" y="22"/>
                  </a:cubicBezTo>
                  <a:cubicBezTo>
                    <a:pt x="178" y="22"/>
                    <a:pt x="223" y="22"/>
                    <a:pt x="267" y="44"/>
                  </a:cubicBezTo>
                  <a:cubicBezTo>
                    <a:pt x="356" y="67"/>
                    <a:pt x="434" y="123"/>
                    <a:pt x="512" y="178"/>
                  </a:cubicBezTo>
                  <a:cubicBezTo>
                    <a:pt x="579" y="234"/>
                    <a:pt x="645" y="311"/>
                    <a:pt x="712" y="367"/>
                  </a:cubicBezTo>
                  <a:cubicBezTo>
                    <a:pt x="790" y="434"/>
                    <a:pt x="924" y="523"/>
                    <a:pt x="1013" y="567"/>
                  </a:cubicBezTo>
                  <a:lnTo>
                    <a:pt x="991" y="467"/>
                  </a:lnTo>
                  <a:cubicBezTo>
                    <a:pt x="813" y="412"/>
                    <a:pt x="679" y="267"/>
                    <a:pt x="534" y="156"/>
                  </a:cubicBezTo>
                  <a:cubicBezTo>
                    <a:pt x="457" y="100"/>
                    <a:pt x="368" y="44"/>
                    <a:pt x="279" y="22"/>
                  </a:cubicBezTo>
                  <a:cubicBezTo>
                    <a:pt x="223" y="11"/>
                    <a:pt x="178" y="11"/>
                    <a:pt x="134" y="1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6677;p11">
              <a:extLst>
                <a:ext uri="{FF2B5EF4-FFF2-40B4-BE49-F238E27FC236}">
                  <a16:creationId xmlns:a16="http://schemas.microsoft.com/office/drawing/2014/main" id="{000DD407-D43A-BA9A-845A-46F03C4E2FDA}"/>
                </a:ext>
              </a:extLst>
            </p:cNvPr>
            <p:cNvSpPr/>
            <p:nvPr/>
          </p:nvSpPr>
          <p:spPr>
            <a:xfrm>
              <a:off x="392758" y="1818457"/>
              <a:ext cx="7012" cy="66391"/>
            </a:xfrm>
            <a:custGeom>
              <a:avLst/>
              <a:gdLst/>
              <a:ahLst/>
              <a:cxnLst/>
              <a:rect l="l" t="t" r="r" b="b"/>
              <a:pathLst>
                <a:path w="201" h="1903" extrusionOk="0">
                  <a:moveTo>
                    <a:pt x="0" y="1"/>
                  </a:moveTo>
                  <a:cubicBezTo>
                    <a:pt x="45" y="290"/>
                    <a:pt x="22" y="591"/>
                    <a:pt x="12" y="890"/>
                  </a:cubicBezTo>
                  <a:cubicBezTo>
                    <a:pt x="12" y="1202"/>
                    <a:pt x="45" y="1503"/>
                    <a:pt x="67" y="1802"/>
                  </a:cubicBezTo>
                  <a:lnTo>
                    <a:pt x="200" y="1903"/>
                  </a:lnTo>
                  <a:cubicBezTo>
                    <a:pt x="156" y="1602"/>
                    <a:pt x="78" y="1191"/>
                    <a:pt x="67" y="890"/>
                  </a:cubicBezTo>
                  <a:cubicBezTo>
                    <a:pt x="56" y="601"/>
                    <a:pt x="67"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6678;p11">
              <a:extLst>
                <a:ext uri="{FF2B5EF4-FFF2-40B4-BE49-F238E27FC236}">
                  <a16:creationId xmlns:a16="http://schemas.microsoft.com/office/drawing/2014/main" id="{4B814116-A720-FC00-33A4-791A66A98600}"/>
                </a:ext>
              </a:extLst>
            </p:cNvPr>
            <p:cNvSpPr/>
            <p:nvPr/>
          </p:nvSpPr>
          <p:spPr>
            <a:xfrm>
              <a:off x="381105" y="1812666"/>
              <a:ext cx="5094" cy="46575"/>
            </a:xfrm>
            <a:custGeom>
              <a:avLst/>
              <a:gdLst/>
              <a:ahLst/>
              <a:cxnLst/>
              <a:rect l="l" t="t" r="r" b="b"/>
              <a:pathLst>
                <a:path w="146" h="1335" extrusionOk="0">
                  <a:moveTo>
                    <a:pt x="23" y="0"/>
                  </a:moveTo>
                  <a:lnTo>
                    <a:pt x="79" y="668"/>
                  </a:lnTo>
                  <a:lnTo>
                    <a:pt x="89" y="834"/>
                  </a:lnTo>
                  <a:cubicBezTo>
                    <a:pt x="101" y="890"/>
                    <a:pt x="112" y="945"/>
                    <a:pt x="101" y="1001"/>
                  </a:cubicBezTo>
                  <a:cubicBezTo>
                    <a:pt x="89" y="1046"/>
                    <a:pt x="67" y="1101"/>
                    <a:pt x="45" y="1157"/>
                  </a:cubicBezTo>
                  <a:cubicBezTo>
                    <a:pt x="23" y="1201"/>
                    <a:pt x="0" y="1268"/>
                    <a:pt x="34" y="1335"/>
                  </a:cubicBezTo>
                  <a:lnTo>
                    <a:pt x="79" y="1313"/>
                  </a:lnTo>
                  <a:cubicBezTo>
                    <a:pt x="56" y="1268"/>
                    <a:pt x="67" y="1212"/>
                    <a:pt x="89" y="1168"/>
                  </a:cubicBezTo>
                  <a:cubicBezTo>
                    <a:pt x="101" y="1123"/>
                    <a:pt x="134" y="1068"/>
                    <a:pt x="134" y="1001"/>
                  </a:cubicBezTo>
                  <a:cubicBezTo>
                    <a:pt x="145" y="945"/>
                    <a:pt x="134" y="890"/>
                    <a:pt x="123" y="834"/>
                  </a:cubicBezTo>
                  <a:lnTo>
                    <a:pt x="101" y="668"/>
                  </a:lnTo>
                  <a:lnTo>
                    <a:pt x="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6679;p11">
              <a:extLst>
                <a:ext uri="{FF2B5EF4-FFF2-40B4-BE49-F238E27FC236}">
                  <a16:creationId xmlns:a16="http://schemas.microsoft.com/office/drawing/2014/main" id="{C8B40A18-AB97-C624-7345-470165EE63C0}"/>
                </a:ext>
              </a:extLst>
            </p:cNvPr>
            <p:cNvSpPr/>
            <p:nvPr/>
          </p:nvSpPr>
          <p:spPr>
            <a:xfrm>
              <a:off x="473839" y="1929158"/>
              <a:ext cx="93952" cy="143737"/>
            </a:xfrm>
            <a:custGeom>
              <a:avLst/>
              <a:gdLst/>
              <a:ahLst/>
              <a:cxnLst/>
              <a:rect l="l" t="t" r="r" b="b"/>
              <a:pathLst>
                <a:path w="2693" h="4120" extrusionOk="0">
                  <a:moveTo>
                    <a:pt x="2030" y="0"/>
                  </a:moveTo>
                  <a:cubicBezTo>
                    <a:pt x="1894" y="0"/>
                    <a:pt x="1750" y="16"/>
                    <a:pt x="1647" y="42"/>
                  </a:cubicBezTo>
                  <a:cubicBezTo>
                    <a:pt x="1413" y="109"/>
                    <a:pt x="835" y="131"/>
                    <a:pt x="657" y="342"/>
                  </a:cubicBezTo>
                  <a:cubicBezTo>
                    <a:pt x="490" y="542"/>
                    <a:pt x="1" y="1699"/>
                    <a:pt x="223" y="2366"/>
                  </a:cubicBezTo>
                  <a:cubicBezTo>
                    <a:pt x="446" y="3045"/>
                    <a:pt x="657" y="2923"/>
                    <a:pt x="713" y="3190"/>
                  </a:cubicBezTo>
                  <a:cubicBezTo>
                    <a:pt x="768" y="3446"/>
                    <a:pt x="646" y="3590"/>
                    <a:pt x="768" y="3768"/>
                  </a:cubicBezTo>
                  <a:cubicBezTo>
                    <a:pt x="891" y="3957"/>
                    <a:pt x="935" y="3990"/>
                    <a:pt x="935" y="3990"/>
                  </a:cubicBezTo>
                  <a:cubicBezTo>
                    <a:pt x="1020" y="4071"/>
                    <a:pt x="1168" y="4120"/>
                    <a:pt x="1334" y="4120"/>
                  </a:cubicBezTo>
                  <a:cubicBezTo>
                    <a:pt x="1601" y="4120"/>
                    <a:pt x="1918" y="3994"/>
                    <a:pt x="2103" y="3679"/>
                  </a:cubicBezTo>
                  <a:cubicBezTo>
                    <a:pt x="2414" y="3167"/>
                    <a:pt x="2426" y="2356"/>
                    <a:pt x="2481" y="2077"/>
                  </a:cubicBezTo>
                  <a:cubicBezTo>
                    <a:pt x="2525" y="1800"/>
                    <a:pt x="2693" y="1422"/>
                    <a:pt x="2626" y="977"/>
                  </a:cubicBezTo>
                  <a:cubicBezTo>
                    <a:pt x="2559" y="542"/>
                    <a:pt x="2503" y="164"/>
                    <a:pt x="2392" y="75"/>
                  </a:cubicBezTo>
                  <a:cubicBezTo>
                    <a:pt x="2332" y="22"/>
                    <a:pt x="2186" y="0"/>
                    <a:pt x="203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6680;p11">
              <a:extLst>
                <a:ext uri="{FF2B5EF4-FFF2-40B4-BE49-F238E27FC236}">
                  <a16:creationId xmlns:a16="http://schemas.microsoft.com/office/drawing/2014/main" id="{D32B9381-D267-5B09-232D-7610001D6F6C}"/>
                </a:ext>
              </a:extLst>
            </p:cNvPr>
            <p:cNvSpPr/>
            <p:nvPr/>
          </p:nvSpPr>
          <p:spPr>
            <a:xfrm>
              <a:off x="532416" y="1929193"/>
              <a:ext cx="35376" cy="128735"/>
            </a:xfrm>
            <a:custGeom>
              <a:avLst/>
              <a:gdLst/>
              <a:ahLst/>
              <a:cxnLst/>
              <a:rect l="l" t="t" r="r" b="b"/>
              <a:pathLst>
                <a:path w="1014" h="3690" extrusionOk="0">
                  <a:moveTo>
                    <a:pt x="366" y="1"/>
                  </a:moveTo>
                  <a:cubicBezTo>
                    <a:pt x="260" y="1"/>
                    <a:pt x="149" y="11"/>
                    <a:pt x="57" y="30"/>
                  </a:cubicBezTo>
                  <a:cubicBezTo>
                    <a:pt x="35" y="397"/>
                    <a:pt x="157" y="753"/>
                    <a:pt x="223" y="1120"/>
                  </a:cubicBezTo>
                  <a:cubicBezTo>
                    <a:pt x="268" y="1320"/>
                    <a:pt x="268" y="1520"/>
                    <a:pt x="246" y="1720"/>
                  </a:cubicBezTo>
                  <a:cubicBezTo>
                    <a:pt x="223" y="1910"/>
                    <a:pt x="179" y="2099"/>
                    <a:pt x="134" y="2288"/>
                  </a:cubicBezTo>
                  <a:cubicBezTo>
                    <a:pt x="57" y="2644"/>
                    <a:pt x="1" y="3033"/>
                    <a:pt x="168" y="3366"/>
                  </a:cubicBezTo>
                  <a:cubicBezTo>
                    <a:pt x="223" y="3489"/>
                    <a:pt x="312" y="3600"/>
                    <a:pt x="424" y="3689"/>
                  </a:cubicBezTo>
                  <a:lnTo>
                    <a:pt x="424" y="3678"/>
                  </a:lnTo>
                  <a:cubicBezTo>
                    <a:pt x="735" y="3166"/>
                    <a:pt x="747" y="2355"/>
                    <a:pt x="802" y="2076"/>
                  </a:cubicBezTo>
                  <a:cubicBezTo>
                    <a:pt x="846" y="1799"/>
                    <a:pt x="1014" y="1421"/>
                    <a:pt x="947" y="976"/>
                  </a:cubicBezTo>
                  <a:cubicBezTo>
                    <a:pt x="880" y="541"/>
                    <a:pt x="824" y="163"/>
                    <a:pt x="713" y="74"/>
                  </a:cubicBezTo>
                  <a:cubicBezTo>
                    <a:pt x="654" y="22"/>
                    <a:pt x="516" y="1"/>
                    <a:pt x="36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6681;p11">
              <a:extLst>
                <a:ext uri="{FF2B5EF4-FFF2-40B4-BE49-F238E27FC236}">
                  <a16:creationId xmlns:a16="http://schemas.microsoft.com/office/drawing/2014/main" id="{2708830D-065E-118E-E51F-5D4F5EA84953}"/>
                </a:ext>
              </a:extLst>
            </p:cNvPr>
            <p:cNvSpPr/>
            <p:nvPr/>
          </p:nvSpPr>
          <p:spPr>
            <a:xfrm>
              <a:off x="523520" y="1942625"/>
              <a:ext cx="11269" cy="57111"/>
            </a:xfrm>
            <a:custGeom>
              <a:avLst/>
              <a:gdLst/>
              <a:ahLst/>
              <a:cxnLst/>
              <a:rect l="l" t="t" r="r" b="b"/>
              <a:pathLst>
                <a:path w="323" h="1637" extrusionOk="0">
                  <a:moveTo>
                    <a:pt x="323" y="1"/>
                  </a:moveTo>
                  <a:lnTo>
                    <a:pt x="323" y="1"/>
                  </a:lnTo>
                  <a:cubicBezTo>
                    <a:pt x="189" y="235"/>
                    <a:pt x="78" y="502"/>
                    <a:pt x="34" y="779"/>
                  </a:cubicBezTo>
                  <a:cubicBezTo>
                    <a:pt x="1" y="1046"/>
                    <a:pt x="34" y="1380"/>
                    <a:pt x="145" y="1636"/>
                  </a:cubicBezTo>
                  <a:lnTo>
                    <a:pt x="201" y="1569"/>
                  </a:lnTo>
                  <a:cubicBezTo>
                    <a:pt x="78" y="1335"/>
                    <a:pt x="45" y="1058"/>
                    <a:pt x="78" y="779"/>
                  </a:cubicBezTo>
                  <a:cubicBezTo>
                    <a:pt x="100" y="512"/>
                    <a:pt x="201" y="245"/>
                    <a:pt x="3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6682;p11">
              <a:extLst>
                <a:ext uri="{FF2B5EF4-FFF2-40B4-BE49-F238E27FC236}">
                  <a16:creationId xmlns:a16="http://schemas.microsoft.com/office/drawing/2014/main" id="{0A77E227-523D-ABC4-5FF9-9CE8BF2990B5}"/>
                </a:ext>
              </a:extLst>
            </p:cNvPr>
            <p:cNvSpPr/>
            <p:nvPr/>
          </p:nvSpPr>
          <p:spPr>
            <a:xfrm>
              <a:off x="523903" y="1984945"/>
              <a:ext cx="36143" cy="34190"/>
            </a:xfrm>
            <a:custGeom>
              <a:avLst/>
              <a:gdLst/>
              <a:ahLst/>
              <a:cxnLst/>
              <a:rect l="l" t="t" r="r" b="b"/>
              <a:pathLst>
                <a:path w="1036" h="980" extrusionOk="0">
                  <a:moveTo>
                    <a:pt x="1035" y="0"/>
                  </a:moveTo>
                  <a:cubicBezTo>
                    <a:pt x="701" y="334"/>
                    <a:pt x="412" y="579"/>
                    <a:pt x="23" y="834"/>
                  </a:cubicBezTo>
                  <a:lnTo>
                    <a:pt x="0" y="979"/>
                  </a:lnTo>
                  <a:cubicBezTo>
                    <a:pt x="378" y="678"/>
                    <a:pt x="724" y="356"/>
                    <a:pt x="10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6683;p11">
              <a:extLst>
                <a:ext uri="{FF2B5EF4-FFF2-40B4-BE49-F238E27FC236}">
                  <a16:creationId xmlns:a16="http://schemas.microsoft.com/office/drawing/2014/main" id="{4F12CE34-5EC3-AD11-B34E-0690DCBBEAAA}"/>
                </a:ext>
              </a:extLst>
            </p:cNvPr>
            <p:cNvSpPr/>
            <p:nvPr/>
          </p:nvSpPr>
          <p:spPr>
            <a:xfrm>
              <a:off x="510716" y="2030718"/>
              <a:ext cx="36911" cy="22921"/>
            </a:xfrm>
            <a:custGeom>
              <a:avLst/>
              <a:gdLst/>
              <a:ahLst/>
              <a:cxnLst/>
              <a:rect l="l" t="t" r="r" b="b"/>
              <a:pathLst>
                <a:path w="1058" h="657" extrusionOk="0">
                  <a:moveTo>
                    <a:pt x="1057" y="1"/>
                  </a:moveTo>
                  <a:lnTo>
                    <a:pt x="546" y="312"/>
                  </a:lnTo>
                  <a:cubicBezTo>
                    <a:pt x="457" y="367"/>
                    <a:pt x="368" y="424"/>
                    <a:pt x="279" y="468"/>
                  </a:cubicBezTo>
                  <a:cubicBezTo>
                    <a:pt x="234" y="490"/>
                    <a:pt x="190" y="501"/>
                    <a:pt x="145" y="523"/>
                  </a:cubicBezTo>
                  <a:lnTo>
                    <a:pt x="0" y="545"/>
                  </a:lnTo>
                  <a:lnTo>
                    <a:pt x="22" y="657"/>
                  </a:lnTo>
                  <a:cubicBezTo>
                    <a:pt x="78" y="634"/>
                    <a:pt x="123" y="624"/>
                    <a:pt x="178" y="601"/>
                  </a:cubicBezTo>
                  <a:lnTo>
                    <a:pt x="312" y="535"/>
                  </a:lnTo>
                  <a:cubicBezTo>
                    <a:pt x="401" y="479"/>
                    <a:pt x="490" y="424"/>
                    <a:pt x="568" y="357"/>
                  </a:cubicBezTo>
                  <a:lnTo>
                    <a:pt x="105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6684;p11">
              <a:extLst>
                <a:ext uri="{FF2B5EF4-FFF2-40B4-BE49-F238E27FC236}">
                  <a16:creationId xmlns:a16="http://schemas.microsoft.com/office/drawing/2014/main" id="{C275C8D3-888C-C396-A527-DCECC2A758D2}"/>
                </a:ext>
              </a:extLst>
            </p:cNvPr>
            <p:cNvSpPr/>
            <p:nvPr/>
          </p:nvSpPr>
          <p:spPr>
            <a:xfrm>
              <a:off x="488980" y="1956232"/>
              <a:ext cx="24491" cy="91615"/>
            </a:xfrm>
            <a:custGeom>
              <a:avLst/>
              <a:gdLst/>
              <a:ahLst/>
              <a:cxnLst/>
              <a:rect l="l" t="t" r="r" b="b"/>
              <a:pathLst>
                <a:path w="702" h="2626" extrusionOk="0">
                  <a:moveTo>
                    <a:pt x="467" y="0"/>
                  </a:moveTo>
                  <a:cubicBezTo>
                    <a:pt x="401" y="234"/>
                    <a:pt x="334" y="468"/>
                    <a:pt x="190" y="668"/>
                  </a:cubicBezTo>
                  <a:cubicBezTo>
                    <a:pt x="123" y="767"/>
                    <a:pt x="45" y="868"/>
                    <a:pt x="23" y="990"/>
                  </a:cubicBezTo>
                  <a:cubicBezTo>
                    <a:pt x="0" y="1113"/>
                    <a:pt x="0" y="1235"/>
                    <a:pt x="12" y="1357"/>
                  </a:cubicBezTo>
                  <a:cubicBezTo>
                    <a:pt x="34" y="1602"/>
                    <a:pt x="67" y="1847"/>
                    <a:pt x="156" y="2091"/>
                  </a:cubicBezTo>
                  <a:cubicBezTo>
                    <a:pt x="178" y="2147"/>
                    <a:pt x="223" y="2203"/>
                    <a:pt x="279" y="2236"/>
                  </a:cubicBezTo>
                  <a:cubicBezTo>
                    <a:pt x="323" y="2280"/>
                    <a:pt x="378" y="2302"/>
                    <a:pt x="423" y="2347"/>
                  </a:cubicBezTo>
                  <a:cubicBezTo>
                    <a:pt x="512" y="2425"/>
                    <a:pt x="579" y="2525"/>
                    <a:pt x="635" y="2625"/>
                  </a:cubicBezTo>
                  <a:lnTo>
                    <a:pt x="701" y="2591"/>
                  </a:lnTo>
                  <a:cubicBezTo>
                    <a:pt x="635" y="2480"/>
                    <a:pt x="556" y="2381"/>
                    <a:pt x="467" y="2302"/>
                  </a:cubicBezTo>
                  <a:cubicBezTo>
                    <a:pt x="368" y="2213"/>
                    <a:pt x="245" y="2169"/>
                    <a:pt x="201" y="2069"/>
                  </a:cubicBezTo>
                  <a:cubicBezTo>
                    <a:pt x="123" y="1847"/>
                    <a:pt x="79" y="1602"/>
                    <a:pt x="45" y="1357"/>
                  </a:cubicBezTo>
                  <a:cubicBezTo>
                    <a:pt x="34" y="1235"/>
                    <a:pt x="23" y="1113"/>
                    <a:pt x="45" y="1001"/>
                  </a:cubicBezTo>
                  <a:cubicBezTo>
                    <a:pt x="67" y="879"/>
                    <a:pt x="134" y="779"/>
                    <a:pt x="201" y="678"/>
                  </a:cubicBezTo>
                  <a:cubicBezTo>
                    <a:pt x="346" y="468"/>
                    <a:pt x="412" y="234"/>
                    <a:pt x="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6685;p11">
              <a:extLst>
                <a:ext uri="{FF2B5EF4-FFF2-40B4-BE49-F238E27FC236}">
                  <a16:creationId xmlns:a16="http://schemas.microsoft.com/office/drawing/2014/main" id="{42179C75-19E4-04C3-9DB4-29727A47FBD9}"/>
                </a:ext>
              </a:extLst>
            </p:cNvPr>
            <p:cNvSpPr/>
            <p:nvPr/>
          </p:nvSpPr>
          <p:spPr>
            <a:xfrm>
              <a:off x="511099" y="1981456"/>
              <a:ext cx="8582" cy="51250"/>
            </a:xfrm>
            <a:custGeom>
              <a:avLst/>
              <a:gdLst/>
              <a:ahLst/>
              <a:cxnLst/>
              <a:rect l="l" t="t" r="r" b="b"/>
              <a:pathLst>
                <a:path w="246" h="1469" extrusionOk="0">
                  <a:moveTo>
                    <a:pt x="45" y="0"/>
                  </a:moveTo>
                  <a:lnTo>
                    <a:pt x="45" y="0"/>
                  </a:lnTo>
                  <a:cubicBezTo>
                    <a:pt x="56" y="123"/>
                    <a:pt x="34" y="245"/>
                    <a:pt x="23" y="378"/>
                  </a:cubicBezTo>
                  <a:cubicBezTo>
                    <a:pt x="11" y="501"/>
                    <a:pt x="1" y="623"/>
                    <a:pt x="11" y="746"/>
                  </a:cubicBezTo>
                  <a:cubicBezTo>
                    <a:pt x="34" y="1001"/>
                    <a:pt x="112" y="1235"/>
                    <a:pt x="189" y="1468"/>
                  </a:cubicBezTo>
                  <a:lnTo>
                    <a:pt x="245" y="1457"/>
                  </a:lnTo>
                  <a:cubicBezTo>
                    <a:pt x="156" y="1223"/>
                    <a:pt x="67" y="990"/>
                    <a:pt x="45" y="746"/>
                  </a:cubicBezTo>
                  <a:cubicBezTo>
                    <a:pt x="23" y="623"/>
                    <a:pt x="23" y="501"/>
                    <a:pt x="34" y="378"/>
                  </a:cubicBezTo>
                  <a:cubicBezTo>
                    <a:pt x="45" y="256"/>
                    <a:pt x="56"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6686;p11">
              <a:extLst>
                <a:ext uri="{FF2B5EF4-FFF2-40B4-BE49-F238E27FC236}">
                  <a16:creationId xmlns:a16="http://schemas.microsoft.com/office/drawing/2014/main" id="{E887E256-8996-6AC1-B337-3D1565669B9C}"/>
                </a:ext>
              </a:extLst>
            </p:cNvPr>
            <p:cNvSpPr/>
            <p:nvPr/>
          </p:nvSpPr>
          <p:spPr>
            <a:xfrm>
              <a:off x="379954" y="1654343"/>
              <a:ext cx="282519" cy="907598"/>
            </a:xfrm>
            <a:custGeom>
              <a:avLst/>
              <a:gdLst/>
              <a:ahLst/>
              <a:cxnLst/>
              <a:rect l="l" t="t" r="r" b="b"/>
              <a:pathLst>
                <a:path w="8098" h="26015" extrusionOk="0">
                  <a:moveTo>
                    <a:pt x="345" y="0"/>
                  </a:moveTo>
                  <a:cubicBezTo>
                    <a:pt x="589" y="1824"/>
                    <a:pt x="823" y="3637"/>
                    <a:pt x="1079" y="5461"/>
                  </a:cubicBezTo>
                  <a:cubicBezTo>
                    <a:pt x="1246" y="6440"/>
                    <a:pt x="1424" y="7430"/>
                    <a:pt x="1624" y="8409"/>
                  </a:cubicBezTo>
                  <a:lnTo>
                    <a:pt x="1368" y="8031"/>
                  </a:lnTo>
                  <a:cubicBezTo>
                    <a:pt x="1202" y="7786"/>
                    <a:pt x="1101" y="7519"/>
                    <a:pt x="968" y="7252"/>
                  </a:cubicBezTo>
                  <a:cubicBezTo>
                    <a:pt x="690" y="6718"/>
                    <a:pt x="312" y="6262"/>
                    <a:pt x="67" y="5739"/>
                  </a:cubicBezTo>
                  <a:lnTo>
                    <a:pt x="0" y="5772"/>
                  </a:lnTo>
                  <a:cubicBezTo>
                    <a:pt x="234" y="6306"/>
                    <a:pt x="612" y="6785"/>
                    <a:pt x="856" y="7307"/>
                  </a:cubicBezTo>
                  <a:cubicBezTo>
                    <a:pt x="990" y="7563"/>
                    <a:pt x="1090" y="7841"/>
                    <a:pt x="1257" y="8097"/>
                  </a:cubicBezTo>
                  <a:lnTo>
                    <a:pt x="1702" y="8798"/>
                  </a:lnTo>
                  <a:cubicBezTo>
                    <a:pt x="1847" y="9487"/>
                    <a:pt x="2002" y="10166"/>
                    <a:pt x="2158" y="10856"/>
                  </a:cubicBezTo>
                  <a:cubicBezTo>
                    <a:pt x="2236" y="11133"/>
                    <a:pt x="2302" y="11422"/>
                    <a:pt x="2381" y="11701"/>
                  </a:cubicBezTo>
                  <a:lnTo>
                    <a:pt x="1946" y="11511"/>
                  </a:lnTo>
                  <a:cubicBezTo>
                    <a:pt x="1724" y="11412"/>
                    <a:pt x="1501" y="11323"/>
                    <a:pt x="1301" y="11200"/>
                  </a:cubicBezTo>
                  <a:cubicBezTo>
                    <a:pt x="1101" y="11078"/>
                    <a:pt x="935" y="10900"/>
                    <a:pt x="790" y="10711"/>
                  </a:cubicBezTo>
                  <a:cubicBezTo>
                    <a:pt x="634" y="10533"/>
                    <a:pt x="490" y="10332"/>
                    <a:pt x="312" y="10166"/>
                  </a:cubicBezTo>
                  <a:lnTo>
                    <a:pt x="290" y="10199"/>
                  </a:lnTo>
                  <a:cubicBezTo>
                    <a:pt x="468" y="10355"/>
                    <a:pt x="601" y="10555"/>
                    <a:pt x="745" y="10744"/>
                  </a:cubicBezTo>
                  <a:cubicBezTo>
                    <a:pt x="890" y="10945"/>
                    <a:pt x="1057" y="11133"/>
                    <a:pt x="1268" y="11256"/>
                  </a:cubicBezTo>
                  <a:cubicBezTo>
                    <a:pt x="1469" y="11389"/>
                    <a:pt x="1691" y="11489"/>
                    <a:pt x="1913" y="11590"/>
                  </a:cubicBezTo>
                  <a:lnTo>
                    <a:pt x="2413" y="11823"/>
                  </a:lnTo>
                  <a:cubicBezTo>
                    <a:pt x="2559" y="12390"/>
                    <a:pt x="2725" y="12947"/>
                    <a:pt x="2947" y="13503"/>
                  </a:cubicBezTo>
                  <a:cubicBezTo>
                    <a:pt x="3281" y="14359"/>
                    <a:pt x="3681" y="15182"/>
                    <a:pt x="4116" y="15994"/>
                  </a:cubicBezTo>
                  <a:cubicBezTo>
                    <a:pt x="4338" y="16405"/>
                    <a:pt x="4561" y="16806"/>
                    <a:pt x="4794" y="17195"/>
                  </a:cubicBezTo>
                  <a:cubicBezTo>
                    <a:pt x="5016" y="17596"/>
                    <a:pt x="5250" y="17996"/>
                    <a:pt x="5505" y="18374"/>
                  </a:cubicBezTo>
                  <a:cubicBezTo>
                    <a:pt x="5505" y="18376"/>
                    <a:pt x="5506" y="18377"/>
                    <a:pt x="5506" y="18378"/>
                  </a:cubicBezTo>
                  <a:lnTo>
                    <a:pt x="5506" y="18378"/>
                  </a:lnTo>
                  <a:cubicBezTo>
                    <a:pt x="5288" y="18246"/>
                    <a:pt x="5091" y="18070"/>
                    <a:pt x="4905" y="17885"/>
                  </a:cubicBezTo>
                  <a:cubicBezTo>
                    <a:pt x="4649" y="17640"/>
                    <a:pt x="4393" y="17384"/>
                    <a:pt x="4116" y="17151"/>
                  </a:cubicBezTo>
                  <a:cubicBezTo>
                    <a:pt x="3849" y="16928"/>
                    <a:pt x="3560" y="16717"/>
                    <a:pt x="3248" y="16539"/>
                  </a:cubicBezTo>
                  <a:cubicBezTo>
                    <a:pt x="2937" y="16361"/>
                    <a:pt x="2614" y="16205"/>
                    <a:pt x="2269" y="16105"/>
                  </a:cubicBezTo>
                  <a:lnTo>
                    <a:pt x="2258" y="16138"/>
                  </a:lnTo>
                  <a:cubicBezTo>
                    <a:pt x="2591" y="16249"/>
                    <a:pt x="2914" y="16394"/>
                    <a:pt x="3214" y="16583"/>
                  </a:cubicBezTo>
                  <a:cubicBezTo>
                    <a:pt x="3526" y="16761"/>
                    <a:pt x="3804" y="16973"/>
                    <a:pt x="4071" y="17206"/>
                  </a:cubicBezTo>
                  <a:cubicBezTo>
                    <a:pt x="4349" y="17440"/>
                    <a:pt x="4593" y="17695"/>
                    <a:pt x="4838" y="17952"/>
                  </a:cubicBezTo>
                  <a:cubicBezTo>
                    <a:pt x="5072" y="18185"/>
                    <a:pt x="5339" y="18419"/>
                    <a:pt x="5650" y="18574"/>
                  </a:cubicBezTo>
                  <a:cubicBezTo>
                    <a:pt x="5673" y="18607"/>
                    <a:pt x="5695" y="18641"/>
                    <a:pt x="5728" y="18663"/>
                  </a:cubicBezTo>
                  <a:cubicBezTo>
                    <a:pt x="5806" y="18752"/>
                    <a:pt x="5884" y="18830"/>
                    <a:pt x="5973" y="18908"/>
                  </a:cubicBezTo>
                  <a:cubicBezTo>
                    <a:pt x="6151" y="19064"/>
                    <a:pt x="6328" y="19208"/>
                    <a:pt x="6506" y="19353"/>
                  </a:cubicBezTo>
                  <a:cubicBezTo>
                    <a:pt x="6862" y="19642"/>
                    <a:pt x="7230" y="19898"/>
                    <a:pt x="7608" y="20164"/>
                  </a:cubicBezTo>
                  <a:cubicBezTo>
                    <a:pt x="7663" y="20221"/>
                    <a:pt x="7719" y="20287"/>
                    <a:pt x="7774" y="20342"/>
                  </a:cubicBezTo>
                  <a:cubicBezTo>
                    <a:pt x="7697" y="20787"/>
                    <a:pt x="7630" y="21232"/>
                    <a:pt x="7574" y="21677"/>
                  </a:cubicBezTo>
                  <a:cubicBezTo>
                    <a:pt x="7507" y="22144"/>
                    <a:pt x="7441" y="22611"/>
                    <a:pt x="7386" y="23090"/>
                  </a:cubicBezTo>
                  <a:cubicBezTo>
                    <a:pt x="7329" y="23568"/>
                    <a:pt x="7319" y="24057"/>
                    <a:pt x="7352" y="24536"/>
                  </a:cubicBezTo>
                  <a:cubicBezTo>
                    <a:pt x="7374" y="24781"/>
                    <a:pt x="7408" y="25025"/>
                    <a:pt x="7452" y="25270"/>
                  </a:cubicBezTo>
                  <a:cubicBezTo>
                    <a:pt x="7485" y="25392"/>
                    <a:pt x="7507" y="25515"/>
                    <a:pt x="7552" y="25626"/>
                  </a:cubicBezTo>
                  <a:cubicBezTo>
                    <a:pt x="7563" y="25693"/>
                    <a:pt x="7586" y="25748"/>
                    <a:pt x="7608" y="25804"/>
                  </a:cubicBezTo>
                  <a:cubicBezTo>
                    <a:pt x="7630" y="25871"/>
                    <a:pt x="7675" y="25948"/>
                    <a:pt x="7708" y="26015"/>
                  </a:cubicBezTo>
                  <a:lnTo>
                    <a:pt x="8064" y="25792"/>
                  </a:lnTo>
                  <a:cubicBezTo>
                    <a:pt x="8041" y="25759"/>
                    <a:pt x="8019" y="25703"/>
                    <a:pt x="7997" y="25659"/>
                  </a:cubicBezTo>
                  <a:cubicBezTo>
                    <a:pt x="7975" y="25604"/>
                    <a:pt x="7964" y="25559"/>
                    <a:pt x="7942" y="25503"/>
                  </a:cubicBezTo>
                  <a:cubicBezTo>
                    <a:pt x="7908" y="25403"/>
                    <a:pt x="7875" y="25292"/>
                    <a:pt x="7853" y="25181"/>
                  </a:cubicBezTo>
                  <a:cubicBezTo>
                    <a:pt x="7797" y="24959"/>
                    <a:pt x="7764" y="24736"/>
                    <a:pt x="7741" y="24502"/>
                  </a:cubicBezTo>
                  <a:cubicBezTo>
                    <a:pt x="7697" y="24047"/>
                    <a:pt x="7708" y="23590"/>
                    <a:pt x="7752" y="23123"/>
                  </a:cubicBezTo>
                  <a:cubicBezTo>
                    <a:pt x="7797" y="22656"/>
                    <a:pt x="7853" y="22189"/>
                    <a:pt x="7908" y="21722"/>
                  </a:cubicBezTo>
                  <a:cubicBezTo>
                    <a:pt x="7964" y="21254"/>
                    <a:pt x="8019" y="20787"/>
                    <a:pt x="8086" y="20320"/>
                  </a:cubicBezTo>
                  <a:lnTo>
                    <a:pt x="8097" y="20231"/>
                  </a:lnTo>
                  <a:lnTo>
                    <a:pt x="8041" y="20187"/>
                  </a:lnTo>
                  <a:lnTo>
                    <a:pt x="7808" y="19954"/>
                  </a:lnTo>
                  <a:lnTo>
                    <a:pt x="7786" y="19942"/>
                  </a:lnTo>
                  <a:lnTo>
                    <a:pt x="7774" y="19942"/>
                  </a:lnTo>
                  <a:cubicBezTo>
                    <a:pt x="7396" y="19697"/>
                    <a:pt x="7007" y="19453"/>
                    <a:pt x="6640" y="19186"/>
                  </a:cubicBezTo>
                  <a:cubicBezTo>
                    <a:pt x="6462" y="19052"/>
                    <a:pt x="6273" y="18919"/>
                    <a:pt x="6106" y="18763"/>
                  </a:cubicBezTo>
                  <a:cubicBezTo>
                    <a:pt x="6017" y="18696"/>
                    <a:pt x="5940" y="18619"/>
                    <a:pt x="5861" y="18541"/>
                  </a:cubicBezTo>
                  <a:cubicBezTo>
                    <a:pt x="5828" y="18496"/>
                    <a:pt x="5795" y="18463"/>
                    <a:pt x="5762" y="18419"/>
                  </a:cubicBezTo>
                  <a:cubicBezTo>
                    <a:pt x="5728" y="18374"/>
                    <a:pt x="5695" y="18330"/>
                    <a:pt x="5661" y="18274"/>
                  </a:cubicBezTo>
                  <a:cubicBezTo>
                    <a:pt x="5327" y="17762"/>
                    <a:pt x="5016" y="17228"/>
                    <a:pt x="4716" y="16684"/>
                  </a:cubicBezTo>
                  <a:cubicBezTo>
                    <a:pt x="4716" y="16583"/>
                    <a:pt x="4771" y="16472"/>
                    <a:pt x="4805" y="16361"/>
                  </a:cubicBezTo>
                  <a:cubicBezTo>
                    <a:pt x="4838" y="16217"/>
                    <a:pt x="4860" y="16071"/>
                    <a:pt x="4883" y="15927"/>
                  </a:cubicBezTo>
                  <a:cubicBezTo>
                    <a:pt x="4927" y="15649"/>
                    <a:pt x="4972" y="15371"/>
                    <a:pt x="5028" y="15082"/>
                  </a:cubicBezTo>
                  <a:cubicBezTo>
                    <a:pt x="5127" y="14514"/>
                    <a:pt x="5261" y="13958"/>
                    <a:pt x="5394" y="13402"/>
                  </a:cubicBezTo>
                  <a:lnTo>
                    <a:pt x="5339" y="13391"/>
                  </a:lnTo>
                  <a:cubicBezTo>
                    <a:pt x="5194" y="13948"/>
                    <a:pt x="5061" y="14504"/>
                    <a:pt x="4949" y="15070"/>
                  </a:cubicBezTo>
                  <a:cubicBezTo>
                    <a:pt x="4883" y="15349"/>
                    <a:pt x="4838" y="15638"/>
                    <a:pt x="4794" y="15916"/>
                  </a:cubicBezTo>
                  <a:cubicBezTo>
                    <a:pt x="4771" y="16061"/>
                    <a:pt x="4738" y="16194"/>
                    <a:pt x="4705" y="16338"/>
                  </a:cubicBezTo>
                  <a:cubicBezTo>
                    <a:pt x="4682" y="16405"/>
                    <a:pt x="4660" y="16461"/>
                    <a:pt x="4638" y="16539"/>
                  </a:cubicBezTo>
                  <a:cubicBezTo>
                    <a:pt x="4527" y="16328"/>
                    <a:pt x="4415" y="16116"/>
                    <a:pt x="4304" y="15894"/>
                  </a:cubicBezTo>
                  <a:cubicBezTo>
                    <a:pt x="4093" y="15493"/>
                    <a:pt x="3893" y="15082"/>
                    <a:pt x="3704" y="14670"/>
                  </a:cubicBezTo>
                  <a:cubicBezTo>
                    <a:pt x="3548" y="14348"/>
                    <a:pt x="3414" y="14025"/>
                    <a:pt x="3281" y="13691"/>
                  </a:cubicBezTo>
                  <a:cubicBezTo>
                    <a:pt x="3293" y="13347"/>
                    <a:pt x="3392" y="13002"/>
                    <a:pt x="3481" y="12657"/>
                  </a:cubicBezTo>
                  <a:cubicBezTo>
                    <a:pt x="3582" y="12279"/>
                    <a:pt x="3671" y="11901"/>
                    <a:pt x="3782" y="11534"/>
                  </a:cubicBezTo>
                  <a:cubicBezTo>
                    <a:pt x="3893" y="11167"/>
                    <a:pt x="4060" y="10822"/>
                    <a:pt x="4160" y="10444"/>
                  </a:cubicBezTo>
                  <a:cubicBezTo>
                    <a:pt x="4271" y="10077"/>
                    <a:pt x="4338" y="9687"/>
                    <a:pt x="4494" y="9343"/>
                  </a:cubicBezTo>
                  <a:lnTo>
                    <a:pt x="4449" y="9321"/>
                  </a:lnTo>
                  <a:cubicBezTo>
                    <a:pt x="4282" y="9677"/>
                    <a:pt x="4205" y="10055"/>
                    <a:pt x="4082" y="10421"/>
                  </a:cubicBezTo>
                  <a:cubicBezTo>
                    <a:pt x="3971" y="10789"/>
                    <a:pt x="3804" y="11133"/>
                    <a:pt x="3681" y="11501"/>
                  </a:cubicBezTo>
                  <a:cubicBezTo>
                    <a:pt x="3560" y="11879"/>
                    <a:pt x="3459" y="12245"/>
                    <a:pt x="3348" y="12613"/>
                  </a:cubicBezTo>
                  <a:cubicBezTo>
                    <a:pt x="3281" y="12868"/>
                    <a:pt x="3204" y="13113"/>
                    <a:pt x="3148" y="13380"/>
                  </a:cubicBezTo>
                  <a:cubicBezTo>
                    <a:pt x="2814" y="12546"/>
                    <a:pt x="2591" y="11679"/>
                    <a:pt x="2369" y="10800"/>
                  </a:cubicBezTo>
                  <a:cubicBezTo>
                    <a:pt x="2047" y="9521"/>
                    <a:pt x="1768" y="8241"/>
                    <a:pt x="1513" y="6941"/>
                  </a:cubicBezTo>
                  <a:cubicBezTo>
                    <a:pt x="1691" y="6407"/>
                    <a:pt x="1958" y="5906"/>
                    <a:pt x="2258" y="5428"/>
                  </a:cubicBezTo>
                  <a:cubicBezTo>
                    <a:pt x="2569" y="4939"/>
                    <a:pt x="2914" y="4482"/>
                    <a:pt x="3259" y="4015"/>
                  </a:cubicBezTo>
                  <a:lnTo>
                    <a:pt x="3226" y="3993"/>
                  </a:lnTo>
                  <a:cubicBezTo>
                    <a:pt x="2870" y="4438"/>
                    <a:pt x="2502" y="4894"/>
                    <a:pt x="2180" y="5372"/>
                  </a:cubicBezTo>
                  <a:cubicBezTo>
                    <a:pt x="1902" y="5795"/>
                    <a:pt x="1657" y="6229"/>
                    <a:pt x="1469" y="6696"/>
                  </a:cubicBezTo>
                  <a:cubicBezTo>
                    <a:pt x="1390" y="6273"/>
                    <a:pt x="1301" y="5851"/>
                    <a:pt x="1235" y="5428"/>
                  </a:cubicBezTo>
                  <a:lnTo>
                    <a:pt x="423"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6687;p11">
              <a:extLst>
                <a:ext uri="{FF2B5EF4-FFF2-40B4-BE49-F238E27FC236}">
                  <a16:creationId xmlns:a16="http://schemas.microsoft.com/office/drawing/2014/main" id="{7518EF5B-458F-8C7E-B3E4-48162ACFA4D9}"/>
                </a:ext>
              </a:extLst>
            </p:cNvPr>
            <p:cNvSpPr/>
            <p:nvPr/>
          </p:nvSpPr>
          <p:spPr>
            <a:xfrm>
              <a:off x="2429160" y="2078341"/>
              <a:ext cx="456329" cy="609345"/>
            </a:xfrm>
            <a:custGeom>
              <a:avLst/>
              <a:gdLst/>
              <a:ahLst/>
              <a:cxnLst/>
              <a:rect l="l" t="t" r="r" b="b"/>
              <a:pathLst>
                <a:path w="13080" h="17466" extrusionOk="0">
                  <a:moveTo>
                    <a:pt x="12878" y="1"/>
                  </a:moveTo>
                  <a:cubicBezTo>
                    <a:pt x="12862" y="1"/>
                    <a:pt x="12845" y="12"/>
                    <a:pt x="12835" y="37"/>
                  </a:cubicBezTo>
                  <a:cubicBezTo>
                    <a:pt x="12746" y="304"/>
                    <a:pt x="12524" y="794"/>
                    <a:pt x="12090" y="994"/>
                  </a:cubicBezTo>
                  <a:cubicBezTo>
                    <a:pt x="11856" y="1093"/>
                    <a:pt x="10655" y="1528"/>
                    <a:pt x="9933" y="2117"/>
                  </a:cubicBezTo>
                  <a:cubicBezTo>
                    <a:pt x="9199" y="2717"/>
                    <a:pt x="7953" y="3596"/>
                    <a:pt x="6907" y="3930"/>
                  </a:cubicBezTo>
                  <a:cubicBezTo>
                    <a:pt x="5862" y="4264"/>
                    <a:pt x="3615" y="5164"/>
                    <a:pt x="2736" y="6543"/>
                  </a:cubicBezTo>
                  <a:cubicBezTo>
                    <a:pt x="1858" y="7912"/>
                    <a:pt x="1302" y="8045"/>
                    <a:pt x="1102" y="9291"/>
                  </a:cubicBezTo>
                  <a:cubicBezTo>
                    <a:pt x="890" y="10537"/>
                    <a:pt x="1013" y="10448"/>
                    <a:pt x="701" y="11548"/>
                  </a:cubicBezTo>
                  <a:cubicBezTo>
                    <a:pt x="378" y="12638"/>
                    <a:pt x="134" y="13328"/>
                    <a:pt x="67" y="13728"/>
                  </a:cubicBezTo>
                  <a:cubicBezTo>
                    <a:pt x="0" y="14129"/>
                    <a:pt x="12" y="14630"/>
                    <a:pt x="12" y="14630"/>
                  </a:cubicBezTo>
                  <a:lnTo>
                    <a:pt x="390" y="17465"/>
                  </a:lnTo>
                  <a:cubicBezTo>
                    <a:pt x="390" y="17465"/>
                    <a:pt x="1035" y="17165"/>
                    <a:pt x="1302" y="16131"/>
                  </a:cubicBezTo>
                  <a:cubicBezTo>
                    <a:pt x="1569" y="15085"/>
                    <a:pt x="1547" y="14996"/>
                    <a:pt x="2069" y="14340"/>
                  </a:cubicBezTo>
                  <a:cubicBezTo>
                    <a:pt x="2580" y="13684"/>
                    <a:pt x="4060" y="12939"/>
                    <a:pt x="5617" y="11871"/>
                  </a:cubicBezTo>
                  <a:cubicBezTo>
                    <a:pt x="7174" y="10792"/>
                    <a:pt x="9054" y="9502"/>
                    <a:pt x="10088" y="8189"/>
                  </a:cubicBezTo>
                  <a:cubicBezTo>
                    <a:pt x="11122" y="6866"/>
                    <a:pt x="11656" y="6165"/>
                    <a:pt x="12323" y="4608"/>
                  </a:cubicBezTo>
                  <a:cubicBezTo>
                    <a:pt x="12991" y="3063"/>
                    <a:pt x="13080" y="2206"/>
                    <a:pt x="13025" y="1261"/>
                  </a:cubicBezTo>
                  <a:cubicBezTo>
                    <a:pt x="12991" y="682"/>
                    <a:pt x="12946" y="270"/>
                    <a:pt x="12924" y="48"/>
                  </a:cubicBezTo>
                  <a:cubicBezTo>
                    <a:pt x="12918" y="18"/>
                    <a:pt x="12899" y="1"/>
                    <a:pt x="128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6688;p11">
              <a:extLst>
                <a:ext uri="{FF2B5EF4-FFF2-40B4-BE49-F238E27FC236}">
                  <a16:creationId xmlns:a16="http://schemas.microsoft.com/office/drawing/2014/main" id="{73B79BE5-72EA-634B-4EF5-388EEFA3621D}"/>
                </a:ext>
              </a:extLst>
            </p:cNvPr>
            <p:cNvSpPr/>
            <p:nvPr/>
          </p:nvSpPr>
          <p:spPr>
            <a:xfrm>
              <a:off x="2441581" y="2448262"/>
              <a:ext cx="246027" cy="233990"/>
            </a:xfrm>
            <a:custGeom>
              <a:avLst/>
              <a:gdLst/>
              <a:ahLst/>
              <a:cxnLst/>
              <a:rect l="l" t="t" r="r" b="b"/>
              <a:pathLst>
                <a:path w="7052" h="6707" extrusionOk="0">
                  <a:moveTo>
                    <a:pt x="7051" y="0"/>
                  </a:moveTo>
                  <a:cubicBezTo>
                    <a:pt x="6584" y="156"/>
                    <a:pt x="6107" y="233"/>
                    <a:pt x="5617" y="278"/>
                  </a:cubicBezTo>
                  <a:cubicBezTo>
                    <a:pt x="5350" y="312"/>
                    <a:pt x="5094" y="334"/>
                    <a:pt x="4827" y="356"/>
                  </a:cubicBezTo>
                  <a:cubicBezTo>
                    <a:pt x="4572" y="389"/>
                    <a:pt x="4338" y="445"/>
                    <a:pt x="4115" y="601"/>
                  </a:cubicBezTo>
                  <a:cubicBezTo>
                    <a:pt x="3904" y="745"/>
                    <a:pt x="3715" y="935"/>
                    <a:pt x="3526" y="1113"/>
                  </a:cubicBezTo>
                  <a:cubicBezTo>
                    <a:pt x="3337" y="1291"/>
                    <a:pt x="3159" y="1469"/>
                    <a:pt x="2970" y="1657"/>
                  </a:cubicBezTo>
                  <a:cubicBezTo>
                    <a:pt x="2603" y="2047"/>
                    <a:pt x="2247" y="2447"/>
                    <a:pt x="1902" y="2870"/>
                  </a:cubicBezTo>
                  <a:cubicBezTo>
                    <a:pt x="1569" y="3270"/>
                    <a:pt x="1246" y="3681"/>
                    <a:pt x="1035" y="4205"/>
                  </a:cubicBezTo>
                  <a:cubicBezTo>
                    <a:pt x="823" y="4738"/>
                    <a:pt x="667" y="5317"/>
                    <a:pt x="456" y="5851"/>
                  </a:cubicBezTo>
                  <a:cubicBezTo>
                    <a:pt x="345" y="6128"/>
                    <a:pt x="200" y="6407"/>
                    <a:pt x="0" y="6607"/>
                  </a:cubicBezTo>
                  <a:lnTo>
                    <a:pt x="12" y="6707"/>
                  </a:lnTo>
                  <a:cubicBezTo>
                    <a:pt x="289" y="6451"/>
                    <a:pt x="467" y="6051"/>
                    <a:pt x="601" y="5673"/>
                  </a:cubicBezTo>
                  <a:cubicBezTo>
                    <a:pt x="701" y="5394"/>
                    <a:pt x="790" y="5105"/>
                    <a:pt x="890" y="4827"/>
                  </a:cubicBezTo>
                  <a:cubicBezTo>
                    <a:pt x="990" y="4549"/>
                    <a:pt x="1068" y="4271"/>
                    <a:pt x="1201" y="4027"/>
                  </a:cubicBezTo>
                  <a:cubicBezTo>
                    <a:pt x="1446" y="3526"/>
                    <a:pt x="1813" y="3115"/>
                    <a:pt x="2147" y="2703"/>
                  </a:cubicBezTo>
                  <a:cubicBezTo>
                    <a:pt x="2503" y="2292"/>
                    <a:pt x="2881" y="1891"/>
                    <a:pt x="3259" y="1513"/>
                  </a:cubicBezTo>
                  <a:cubicBezTo>
                    <a:pt x="3448" y="1323"/>
                    <a:pt x="3648" y="1135"/>
                    <a:pt x="3848" y="957"/>
                  </a:cubicBezTo>
                  <a:cubicBezTo>
                    <a:pt x="4048" y="779"/>
                    <a:pt x="4249" y="612"/>
                    <a:pt x="4505" y="534"/>
                  </a:cubicBezTo>
                  <a:cubicBezTo>
                    <a:pt x="4760" y="468"/>
                    <a:pt x="5027" y="456"/>
                    <a:pt x="5294" y="434"/>
                  </a:cubicBezTo>
                  <a:cubicBezTo>
                    <a:pt x="5550" y="411"/>
                    <a:pt x="5817" y="379"/>
                    <a:pt x="6084" y="345"/>
                  </a:cubicBezTo>
                  <a:cubicBezTo>
                    <a:pt x="6317" y="300"/>
                    <a:pt x="6562" y="256"/>
                    <a:pt x="6796" y="189"/>
                  </a:cubicBezTo>
                  <a:cubicBezTo>
                    <a:pt x="6885" y="122"/>
                    <a:pt x="6962" y="67"/>
                    <a:pt x="705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6689;p11">
              <a:extLst>
                <a:ext uri="{FF2B5EF4-FFF2-40B4-BE49-F238E27FC236}">
                  <a16:creationId xmlns:a16="http://schemas.microsoft.com/office/drawing/2014/main" id="{EFA284FE-36AD-226E-257C-51EAA2ED0EEA}"/>
                </a:ext>
              </a:extLst>
            </p:cNvPr>
            <p:cNvSpPr/>
            <p:nvPr/>
          </p:nvSpPr>
          <p:spPr>
            <a:xfrm>
              <a:off x="2434987" y="2079980"/>
              <a:ext cx="445478" cy="463760"/>
            </a:xfrm>
            <a:custGeom>
              <a:avLst/>
              <a:gdLst/>
              <a:ahLst/>
              <a:cxnLst/>
              <a:rect l="l" t="t" r="r" b="b"/>
              <a:pathLst>
                <a:path w="12769" h="13293" extrusionOk="0">
                  <a:moveTo>
                    <a:pt x="12746" y="1"/>
                  </a:moveTo>
                  <a:cubicBezTo>
                    <a:pt x="12735" y="57"/>
                    <a:pt x="12724" y="124"/>
                    <a:pt x="12702" y="179"/>
                  </a:cubicBezTo>
                  <a:cubicBezTo>
                    <a:pt x="12201" y="1781"/>
                    <a:pt x="10733" y="2359"/>
                    <a:pt x="9499" y="2927"/>
                  </a:cubicBezTo>
                  <a:cubicBezTo>
                    <a:pt x="8041" y="3616"/>
                    <a:pt x="6640" y="4450"/>
                    <a:pt x="5261" y="5317"/>
                  </a:cubicBezTo>
                  <a:cubicBezTo>
                    <a:pt x="4593" y="5729"/>
                    <a:pt x="3893" y="6118"/>
                    <a:pt x="3303" y="6674"/>
                  </a:cubicBezTo>
                  <a:cubicBezTo>
                    <a:pt x="3026" y="6941"/>
                    <a:pt x="2759" y="7230"/>
                    <a:pt x="2514" y="7542"/>
                  </a:cubicBezTo>
                  <a:cubicBezTo>
                    <a:pt x="2269" y="7865"/>
                    <a:pt x="2013" y="8187"/>
                    <a:pt x="1780" y="8510"/>
                  </a:cubicBezTo>
                  <a:cubicBezTo>
                    <a:pt x="1557" y="8821"/>
                    <a:pt x="1390" y="9143"/>
                    <a:pt x="1279" y="9533"/>
                  </a:cubicBezTo>
                  <a:cubicBezTo>
                    <a:pt x="1179" y="9889"/>
                    <a:pt x="1123" y="10267"/>
                    <a:pt x="1068" y="10634"/>
                  </a:cubicBezTo>
                  <a:cubicBezTo>
                    <a:pt x="1001" y="11012"/>
                    <a:pt x="935" y="11379"/>
                    <a:pt x="801" y="11724"/>
                  </a:cubicBezTo>
                  <a:cubicBezTo>
                    <a:pt x="690" y="12013"/>
                    <a:pt x="545" y="12291"/>
                    <a:pt x="389" y="12547"/>
                  </a:cubicBezTo>
                  <a:cubicBezTo>
                    <a:pt x="290" y="12714"/>
                    <a:pt x="178" y="12870"/>
                    <a:pt x="67" y="13025"/>
                  </a:cubicBezTo>
                  <a:cubicBezTo>
                    <a:pt x="45" y="13125"/>
                    <a:pt x="23" y="13203"/>
                    <a:pt x="0" y="13292"/>
                  </a:cubicBezTo>
                  <a:cubicBezTo>
                    <a:pt x="256" y="12925"/>
                    <a:pt x="500" y="12547"/>
                    <a:pt x="712" y="12136"/>
                  </a:cubicBezTo>
                  <a:cubicBezTo>
                    <a:pt x="846" y="11847"/>
                    <a:pt x="957" y="11546"/>
                    <a:pt x="1024" y="11224"/>
                  </a:cubicBezTo>
                  <a:cubicBezTo>
                    <a:pt x="1113" y="10846"/>
                    <a:pt x="1157" y="10445"/>
                    <a:pt x="1224" y="10067"/>
                  </a:cubicBezTo>
                  <a:cubicBezTo>
                    <a:pt x="1291" y="9667"/>
                    <a:pt x="1402" y="9277"/>
                    <a:pt x="1580" y="8943"/>
                  </a:cubicBezTo>
                  <a:cubicBezTo>
                    <a:pt x="1780" y="8587"/>
                    <a:pt x="2035" y="8287"/>
                    <a:pt x="2269" y="7976"/>
                  </a:cubicBezTo>
                  <a:cubicBezTo>
                    <a:pt x="2781" y="7319"/>
                    <a:pt x="3325" y="6730"/>
                    <a:pt x="3971" y="6274"/>
                  </a:cubicBezTo>
                  <a:cubicBezTo>
                    <a:pt x="4627" y="5807"/>
                    <a:pt x="5327" y="5406"/>
                    <a:pt x="6006" y="4984"/>
                  </a:cubicBezTo>
                  <a:cubicBezTo>
                    <a:pt x="6696" y="4561"/>
                    <a:pt x="7396" y="4150"/>
                    <a:pt x="8097" y="3760"/>
                  </a:cubicBezTo>
                  <a:cubicBezTo>
                    <a:pt x="8787" y="3382"/>
                    <a:pt x="9499" y="3048"/>
                    <a:pt x="10211" y="2704"/>
                  </a:cubicBezTo>
                  <a:cubicBezTo>
                    <a:pt x="10856" y="2403"/>
                    <a:pt x="11501" y="2047"/>
                    <a:pt x="12012" y="1491"/>
                  </a:cubicBezTo>
                  <a:cubicBezTo>
                    <a:pt x="12346" y="1125"/>
                    <a:pt x="12635" y="658"/>
                    <a:pt x="12769" y="134"/>
                  </a:cubicBezTo>
                  <a:cubicBezTo>
                    <a:pt x="12757" y="79"/>
                    <a:pt x="12757" y="35"/>
                    <a:pt x="127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6690;p11">
              <a:extLst>
                <a:ext uri="{FF2B5EF4-FFF2-40B4-BE49-F238E27FC236}">
                  <a16:creationId xmlns:a16="http://schemas.microsoft.com/office/drawing/2014/main" id="{A9C9134B-EA34-D93A-2090-B2CF22ECBA90}"/>
                </a:ext>
              </a:extLst>
            </p:cNvPr>
            <p:cNvSpPr/>
            <p:nvPr/>
          </p:nvSpPr>
          <p:spPr>
            <a:xfrm>
              <a:off x="2438092" y="2326013"/>
              <a:ext cx="372145" cy="329861"/>
            </a:xfrm>
            <a:custGeom>
              <a:avLst/>
              <a:gdLst/>
              <a:ahLst/>
              <a:cxnLst/>
              <a:rect l="l" t="t" r="r" b="b"/>
              <a:pathLst>
                <a:path w="10667" h="9455" extrusionOk="0">
                  <a:moveTo>
                    <a:pt x="10666" y="0"/>
                  </a:moveTo>
                  <a:lnTo>
                    <a:pt x="10666" y="0"/>
                  </a:lnTo>
                  <a:cubicBezTo>
                    <a:pt x="10510" y="112"/>
                    <a:pt x="10366" y="212"/>
                    <a:pt x="10221" y="334"/>
                  </a:cubicBezTo>
                  <a:cubicBezTo>
                    <a:pt x="9721" y="746"/>
                    <a:pt x="9265" y="1202"/>
                    <a:pt x="8720" y="1547"/>
                  </a:cubicBezTo>
                  <a:cubicBezTo>
                    <a:pt x="8186" y="1881"/>
                    <a:pt x="7619" y="2136"/>
                    <a:pt x="7040" y="2348"/>
                  </a:cubicBezTo>
                  <a:cubicBezTo>
                    <a:pt x="6462" y="2570"/>
                    <a:pt x="5873" y="2736"/>
                    <a:pt x="5283" y="2926"/>
                  </a:cubicBezTo>
                  <a:cubicBezTo>
                    <a:pt x="5005" y="3015"/>
                    <a:pt x="4727" y="3104"/>
                    <a:pt x="4460" y="3215"/>
                  </a:cubicBezTo>
                  <a:cubicBezTo>
                    <a:pt x="4193" y="3337"/>
                    <a:pt x="3960" y="3515"/>
                    <a:pt x="3770" y="3760"/>
                  </a:cubicBezTo>
                  <a:cubicBezTo>
                    <a:pt x="3570" y="4016"/>
                    <a:pt x="3404" y="4294"/>
                    <a:pt x="3192" y="4550"/>
                  </a:cubicBezTo>
                  <a:cubicBezTo>
                    <a:pt x="2992" y="4805"/>
                    <a:pt x="2769" y="5050"/>
                    <a:pt x="2547" y="5284"/>
                  </a:cubicBezTo>
                  <a:cubicBezTo>
                    <a:pt x="2091" y="5773"/>
                    <a:pt x="1646" y="6273"/>
                    <a:pt x="1246" y="6819"/>
                  </a:cubicBezTo>
                  <a:cubicBezTo>
                    <a:pt x="1046" y="7074"/>
                    <a:pt x="846" y="7341"/>
                    <a:pt x="668" y="7630"/>
                  </a:cubicBezTo>
                  <a:cubicBezTo>
                    <a:pt x="500" y="7897"/>
                    <a:pt x="367" y="8186"/>
                    <a:pt x="278" y="8509"/>
                  </a:cubicBezTo>
                  <a:cubicBezTo>
                    <a:pt x="201" y="8787"/>
                    <a:pt x="122" y="9088"/>
                    <a:pt x="0" y="9343"/>
                  </a:cubicBezTo>
                  <a:lnTo>
                    <a:pt x="11" y="9454"/>
                  </a:lnTo>
                  <a:cubicBezTo>
                    <a:pt x="201" y="9121"/>
                    <a:pt x="278" y="8687"/>
                    <a:pt x="401" y="8320"/>
                  </a:cubicBezTo>
                  <a:cubicBezTo>
                    <a:pt x="523" y="7998"/>
                    <a:pt x="701" y="7709"/>
                    <a:pt x="890" y="7430"/>
                  </a:cubicBezTo>
                  <a:cubicBezTo>
                    <a:pt x="1090" y="7163"/>
                    <a:pt x="1291" y="6896"/>
                    <a:pt x="1501" y="6629"/>
                  </a:cubicBezTo>
                  <a:cubicBezTo>
                    <a:pt x="1924" y="6095"/>
                    <a:pt x="2391" y="5618"/>
                    <a:pt x="2836" y="5117"/>
                  </a:cubicBezTo>
                  <a:cubicBezTo>
                    <a:pt x="3059" y="4872"/>
                    <a:pt x="3281" y="4627"/>
                    <a:pt x="3470" y="4350"/>
                  </a:cubicBezTo>
                  <a:cubicBezTo>
                    <a:pt x="3659" y="4083"/>
                    <a:pt x="3837" y="3794"/>
                    <a:pt x="4082" y="3582"/>
                  </a:cubicBezTo>
                  <a:cubicBezTo>
                    <a:pt x="4316" y="3382"/>
                    <a:pt x="4605" y="3282"/>
                    <a:pt x="4894" y="3181"/>
                  </a:cubicBezTo>
                  <a:cubicBezTo>
                    <a:pt x="5183" y="3082"/>
                    <a:pt x="5483" y="2981"/>
                    <a:pt x="5784" y="2882"/>
                  </a:cubicBezTo>
                  <a:cubicBezTo>
                    <a:pt x="6362" y="2692"/>
                    <a:pt x="6951" y="2492"/>
                    <a:pt x="7519" y="2259"/>
                  </a:cubicBezTo>
                  <a:cubicBezTo>
                    <a:pt x="8075" y="2025"/>
                    <a:pt x="8631" y="1736"/>
                    <a:pt x="9131" y="1369"/>
                  </a:cubicBezTo>
                  <a:cubicBezTo>
                    <a:pt x="9610" y="1024"/>
                    <a:pt x="10021" y="590"/>
                    <a:pt x="10488" y="234"/>
                  </a:cubicBezTo>
                  <a:cubicBezTo>
                    <a:pt x="10544" y="156"/>
                    <a:pt x="10611" y="79"/>
                    <a:pt x="1066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6691;p11">
              <a:extLst>
                <a:ext uri="{FF2B5EF4-FFF2-40B4-BE49-F238E27FC236}">
                  <a16:creationId xmlns:a16="http://schemas.microsoft.com/office/drawing/2014/main" id="{56ECFE13-EA6A-8BD0-E3B0-A784665662B8}"/>
                </a:ext>
              </a:extLst>
            </p:cNvPr>
            <p:cNvSpPr/>
            <p:nvPr/>
          </p:nvSpPr>
          <p:spPr>
            <a:xfrm>
              <a:off x="2429544" y="2112217"/>
              <a:ext cx="453642" cy="468365"/>
            </a:xfrm>
            <a:custGeom>
              <a:avLst/>
              <a:gdLst/>
              <a:ahLst/>
              <a:cxnLst/>
              <a:rect l="l" t="t" r="r" b="b"/>
              <a:pathLst>
                <a:path w="13003" h="13425" extrusionOk="0">
                  <a:moveTo>
                    <a:pt x="12991" y="1"/>
                  </a:moveTo>
                  <a:cubicBezTo>
                    <a:pt x="12446" y="1113"/>
                    <a:pt x="11434" y="1791"/>
                    <a:pt x="10488" y="2358"/>
                  </a:cubicBezTo>
                  <a:cubicBezTo>
                    <a:pt x="9343" y="3048"/>
                    <a:pt x="8164" y="3682"/>
                    <a:pt x="7018" y="4371"/>
                  </a:cubicBezTo>
                  <a:cubicBezTo>
                    <a:pt x="5873" y="5061"/>
                    <a:pt x="4761" y="5817"/>
                    <a:pt x="3793" y="6796"/>
                  </a:cubicBezTo>
                  <a:cubicBezTo>
                    <a:pt x="3304" y="7285"/>
                    <a:pt x="2814" y="7808"/>
                    <a:pt x="2480" y="8442"/>
                  </a:cubicBezTo>
                  <a:cubicBezTo>
                    <a:pt x="2303" y="8776"/>
                    <a:pt x="2181" y="9154"/>
                    <a:pt x="2036" y="9521"/>
                  </a:cubicBezTo>
                  <a:cubicBezTo>
                    <a:pt x="1891" y="9888"/>
                    <a:pt x="1702" y="10233"/>
                    <a:pt x="1502" y="10567"/>
                  </a:cubicBezTo>
                  <a:cubicBezTo>
                    <a:pt x="1302" y="10900"/>
                    <a:pt x="1091" y="11222"/>
                    <a:pt x="890" y="11556"/>
                  </a:cubicBezTo>
                  <a:cubicBezTo>
                    <a:pt x="701" y="11879"/>
                    <a:pt x="512" y="12201"/>
                    <a:pt x="334" y="12546"/>
                  </a:cubicBezTo>
                  <a:cubicBezTo>
                    <a:pt x="223" y="12757"/>
                    <a:pt x="123" y="12969"/>
                    <a:pt x="11" y="13180"/>
                  </a:cubicBezTo>
                  <a:cubicBezTo>
                    <a:pt x="11" y="13269"/>
                    <a:pt x="1" y="13358"/>
                    <a:pt x="1" y="13425"/>
                  </a:cubicBezTo>
                  <a:cubicBezTo>
                    <a:pt x="212" y="12969"/>
                    <a:pt x="446" y="12524"/>
                    <a:pt x="690" y="12101"/>
                  </a:cubicBezTo>
                  <a:cubicBezTo>
                    <a:pt x="1068" y="11434"/>
                    <a:pt x="1513" y="10811"/>
                    <a:pt x="1858" y="10122"/>
                  </a:cubicBezTo>
                  <a:cubicBezTo>
                    <a:pt x="2036" y="9788"/>
                    <a:pt x="2158" y="9421"/>
                    <a:pt x="2303" y="9065"/>
                  </a:cubicBezTo>
                  <a:cubicBezTo>
                    <a:pt x="2458" y="8698"/>
                    <a:pt x="2636" y="8353"/>
                    <a:pt x="2859" y="8041"/>
                  </a:cubicBezTo>
                  <a:cubicBezTo>
                    <a:pt x="3271" y="7452"/>
                    <a:pt x="3771" y="6941"/>
                    <a:pt x="4282" y="6484"/>
                  </a:cubicBezTo>
                  <a:cubicBezTo>
                    <a:pt x="5295" y="5562"/>
                    <a:pt x="6429" y="4828"/>
                    <a:pt x="7586" y="4149"/>
                  </a:cubicBezTo>
                  <a:cubicBezTo>
                    <a:pt x="8720" y="3481"/>
                    <a:pt x="9888" y="2881"/>
                    <a:pt x="10989" y="2158"/>
                  </a:cubicBezTo>
                  <a:cubicBezTo>
                    <a:pt x="11768" y="1647"/>
                    <a:pt x="12546" y="1012"/>
                    <a:pt x="13002" y="100"/>
                  </a:cubicBezTo>
                  <a:cubicBezTo>
                    <a:pt x="13002" y="67"/>
                    <a:pt x="12991" y="33"/>
                    <a:pt x="129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6692;p11">
              <a:extLst>
                <a:ext uri="{FF2B5EF4-FFF2-40B4-BE49-F238E27FC236}">
                  <a16:creationId xmlns:a16="http://schemas.microsoft.com/office/drawing/2014/main" id="{2B277135-122D-BCF6-1BCF-0D9202D9A597}"/>
                </a:ext>
              </a:extLst>
            </p:cNvPr>
            <p:cNvSpPr/>
            <p:nvPr/>
          </p:nvSpPr>
          <p:spPr>
            <a:xfrm>
              <a:off x="2431463" y="2142500"/>
              <a:ext cx="452491" cy="473423"/>
            </a:xfrm>
            <a:custGeom>
              <a:avLst/>
              <a:gdLst/>
              <a:ahLst/>
              <a:cxnLst/>
              <a:rect l="l" t="t" r="r" b="b"/>
              <a:pathLst>
                <a:path w="12970" h="13570" extrusionOk="0">
                  <a:moveTo>
                    <a:pt x="12969" y="0"/>
                  </a:moveTo>
                  <a:lnTo>
                    <a:pt x="12858" y="111"/>
                  </a:lnTo>
                  <a:cubicBezTo>
                    <a:pt x="12380" y="545"/>
                    <a:pt x="11846" y="901"/>
                    <a:pt x="11345" y="1290"/>
                  </a:cubicBezTo>
                  <a:cubicBezTo>
                    <a:pt x="10756" y="1724"/>
                    <a:pt x="10211" y="2247"/>
                    <a:pt x="9588" y="2613"/>
                  </a:cubicBezTo>
                  <a:cubicBezTo>
                    <a:pt x="8977" y="2981"/>
                    <a:pt x="8310" y="3258"/>
                    <a:pt x="7687" y="3604"/>
                  </a:cubicBezTo>
                  <a:cubicBezTo>
                    <a:pt x="6474" y="4259"/>
                    <a:pt x="5329" y="5082"/>
                    <a:pt x="4383" y="6184"/>
                  </a:cubicBezTo>
                  <a:cubicBezTo>
                    <a:pt x="3894" y="6762"/>
                    <a:pt x="3449" y="7396"/>
                    <a:pt x="3015" y="8030"/>
                  </a:cubicBezTo>
                  <a:cubicBezTo>
                    <a:pt x="2593" y="8642"/>
                    <a:pt x="2181" y="9254"/>
                    <a:pt x="1792" y="9887"/>
                  </a:cubicBezTo>
                  <a:cubicBezTo>
                    <a:pt x="1558" y="10255"/>
                    <a:pt x="1336" y="10621"/>
                    <a:pt x="1113" y="11011"/>
                  </a:cubicBezTo>
                  <a:cubicBezTo>
                    <a:pt x="891" y="11345"/>
                    <a:pt x="702" y="11711"/>
                    <a:pt x="535" y="12101"/>
                  </a:cubicBezTo>
                  <a:cubicBezTo>
                    <a:pt x="346" y="12479"/>
                    <a:pt x="168" y="12868"/>
                    <a:pt x="1" y="13258"/>
                  </a:cubicBezTo>
                  <a:lnTo>
                    <a:pt x="23" y="13380"/>
                  </a:lnTo>
                  <a:cubicBezTo>
                    <a:pt x="45" y="13324"/>
                    <a:pt x="79" y="13268"/>
                    <a:pt x="101" y="13213"/>
                  </a:cubicBezTo>
                  <a:lnTo>
                    <a:pt x="101" y="13213"/>
                  </a:lnTo>
                  <a:cubicBezTo>
                    <a:pt x="79" y="13280"/>
                    <a:pt x="57" y="13357"/>
                    <a:pt x="23" y="13424"/>
                  </a:cubicBezTo>
                  <a:lnTo>
                    <a:pt x="45" y="13569"/>
                  </a:lnTo>
                  <a:cubicBezTo>
                    <a:pt x="190" y="13135"/>
                    <a:pt x="346" y="12712"/>
                    <a:pt x="524" y="12301"/>
                  </a:cubicBezTo>
                  <a:cubicBezTo>
                    <a:pt x="735" y="11879"/>
                    <a:pt x="957" y="11478"/>
                    <a:pt x="1180" y="11078"/>
                  </a:cubicBezTo>
                  <a:cubicBezTo>
                    <a:pt x="1414" y="10722"/>
                    <a:pt x="1681" y="10410"/>
                    <a:pt x="1981" y="10121"/>
                  </a:cubicBezTo>
                  <a:cubicBezTo>
                    <a:pt x="2225" y="9877"/>
                    <a:pt x="2492" y="9643"/>
                    <a:pt x="2737" y="9387"/>
                  </a:cubicBezTo>
                  <a:cubicBezTo>
                    <a:pt x="2982" y="9143"/>
                    <a:pt x="3216" y="8876"/>
                    <a:pt x="3426" y="8597"/>
                  </a:cubicBezTo>
                  <a:cubicBezTo>
                    <a:pt x="3871" y="8019"/>
                    <a:pt x="4294" y="7407"/>
                    <a:pt x="4806" y="6907"/>
                  </a:cubicBezTo>
                  <a:cubicBezTo>
                    <a:pt x="5295" y="6429"/>
                    <a:pt x="5829" y="6017"/>
                    <a:pt x="6407" y="5683"/>
                  </a:cubicBezTo>
                  <a:cubicBezTo>
                    <a:pt x="7008" y="5349"/>
                    <a:pt x="7642" y="5105"/>
                    <a:pt x="8243" y="4760"/>
                  </a:cubicBezTo>
                  <a:cubicBezTo>
                    <a:pt x="8543" y="4582"/>
                    <a:pt x="8821" y="4382"/>
                    <a:pt x="9077" y="4148"/>
                  </a:cubicBezTo>
                  <a:cubicBezTo>
                    <a:pt x="9343" y="3915"/>
                    <a:pt x="9600" y="3659"/>
                    <a:pt x="9867" y="3426"/>
                  </a:cubicBezTo>
                  <a:cubicBezTo>
                    <a:pt x="10389" y="2981"/>
                    <a:pt x="11001" y="2680"/>
                    <a:pt x="11557" y="2269"/>
                  </a:cubicBezTo>
                  <a:cubicBezTo>
                    <a:pt x="11824" y="2079"/>
                    <a:pt x="12080" y="1857"/>
                    <a:pt x="12302" y="1602"/>
                  </a:cubicBezTo>
                  <a:cubicBezTo>
                    <a:pt x="12514" y="1368"/>
                    <a:pt x="12702" y="1101"/>
                    <a:pt x="12880" y="845"/>
                  </a:cubicBezTo>
                  <a:cubicBezTo>
                    <a:pt x="12892" y="779"/>
                    <a:pt x="12903" y="723"/>
                    <a:pt x="12914" y="667"/>
                  </a:cubicBezTo>
                  <a:lnTo>
                    <a:pt x="12914" y="667"/>
                  </a:lnTo>
                  <a:cubicBezTo>
                    <a:pt x="12791" y="845"/>
                    <a:pt x="12658" y="1034"/>
                    <a:pt x="12524" y="1201"/>
                  </a:cubicBezTo>
                  <a:cubicBezTo>
                    <a:pt x="12302" y="1490"/>
                    <a:pt x="12069" y="1757"/>
                    <a:pt x="11790" y="1980"/>
                  </a:cubicBezTo>
                  <a:cubicBezTo>
                    <a:pt x="11535" y="2202"/>
                    <a:pt x="11246" y="2380"/>
                    <a:pt x="10957" y="2558"/>
                  </a:cubicBezTo>
                  <a:cubicBezTo>
                    <a:pt x="10678" y="2747"/>
                    <a:pt x="10389" y="2914"/>
                    <a:pt x="10111" y="3114"/>
                  </a:cubicBezTo>
                  <a:cubicBezTo>
                    <a:pt x="9833" y="3325"/>
                    <a:pt x="9577" y="3570"/>
                    <a:pt x="9321" y="3815"/>
                  </a:cubicBezTo>
                  <a:cubicBezTo>
                    <a:pt x="9066" y="4059"/>
                    <a:pt x="8799" y="4293"/>
                    <a:pt x="8510" y="4482"/>
                  </a:cubicBezTo>
                  <a:cubicBezTo>
                    <a:pt x="8221" y="4671"/>
                    <a:pt x="7920" y="4827"/>
                    <a:pt x="7620" y="4971"/>
                  </a:cubicBezTo>
                  <a:cubicBezTo>
                    <a:pt x="7008" y="5272"/>
                    <a:pt x="6397" y="5539"/>
                    <a:pt x="5840" y="5928"/>
                  </a:cubicBezTo>
                  <a:cubicBezTo>
                    <a:pt x="5284" y="6295"/>
                    <a:pt x="4783" y="6751"/>
                    <a:pt x="4328" y="7274"/>
                  </a:cubicBezTo>
                  <a:cubicBezTo>
                    <a:pt x="3861" y="7819"/>
                    <a:pt x="3460" y="8453"/>
                    <a:pt x="2982" y="8987"/>
                  </a:cubicBezTo>
                  <a:cubicBezTo>
                    <a:pt x="2537" y="9487"/>
                    <a:pt x="2025" y="9887"/>
                    <a:pt x="1580" y="10388"/>
                  </a:cubicBezTo>
                  <a:cubicBezTo>
                    <a:pt x="1792" y="10055"/>
                    <a:pt x="2003" y="9721"/>
                    <a:pt x="2215" y="9398"/>
                  </a:cubicBezTo>
                  <a:cubicBezTo>
                    <a:pt x="2637" y="8753"/>
                    <a:pt x="3071" y="8130"/>
                    <a:pt x="3505" y="7507"/>
                  </a:cubicBezTo>
                  <a:cubicBezTo>
                    <a:pt x="3960" y="6862"/>
                    <a:pt x="4439" y="6239"/>
                    <a:pt x="4984" y="5705"/>
                  </a:cubicBezTo>
                  <a:cubicBezTo>
                    <a:pt x="6018" y="4671"/>
                    <a:pt x="7242" y="3937"/>
                    <a:pt x="8498" y="3315"/>
                  </a:cubicBezTo>
                  <a:cubicBezTo>
                    <a:pt x="8832" y="3159"/>
                    <a:pt x="9166" y="3003"/>
                    <a:pt x="9499" y="2814"/>
                  </a:cubicBezTo>
                  <a:cubicBezTo>
                    <a:pt x="9822" y="2636"/>
                    <a:pt x="10134" y="2413"/>
                    <a:pt x="10433" y="2168"/>
                  </a:cubicBezTo>
                  <a:cubicBezTo>
                    <a:pt x="10723" y="1935"/>
                    <a:pt x="11012" y="1691"/>
                    <a:pt x="11313" y="1468"/>
                  </a:cubicBezTo>
                  <a:cubicBezTo>
                    <a:pt x="11568" y="1268"/>
                    <a:pt x="11835" y="1078"/>
                    <a:pt x="12091" y="878"/>
                  </a:cubicBezTo>
                  <a:cubicBezTo>
                    <a:pt x="12391" y="656"/>
                    <a:pt x="12692" y="423"/>
                    <a:pt x="12959" y="166"/>
                  </a:cubicBezTo>
                  <a:cubicBezTo>
                    <a:pt x="12969" y="111"/>
                    <a:pt x="12969" y="55"/>
                    <a:pt x="129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6693;p11">
              <a:extLst>
                <a:ext uri="{FF2B5EF4-FFF2-40B4-BE49-F238E27FC236}">
                  <a16:creationId xmlns:a16="http://schemas.microsoft.com/office/drawing/2014/main" id="{24E4DAFF-C99D-3592-F18A-FF75642AF036}"/>
                </a:ext>
              </a:extLst>
            </p:cNvPr>
            <p:cNvSpPr/>
            <p:nvPr/>
          </p:nvSpPr>
          <p:spPr>
            <a:xfrm>
              <a:off x="2434568" y="2251492"/>
              <a:ext cx="419104" cy="377971"/>
            </a:xfrm>
            <a:custGeom>
              <a:avLst/>
              <a:gdLst/>
              <a:ahLst/>
              <a:cxnLst/>
              <a:rect l="l" t="t" r="r" b="b"/>
              <a:pathLst>
                <a:path w="12013" h="10834" extrusionOk="0">
                  <a:moveTo>
                    <a:pt x="12013" y="1"/>
                  </a:moveTo>
                  <a:lnTo>
                    <a:pt x="12013" y="1"/>
                  </a:lnTo>
                  <a:cubicBezTo>
                    <a:pt x="11424" y="546"/>
                    <a:pt x="10801" y="1036"/>
                    <a:pt x="10166" y="1514"/>
                  </a:cubicBezTo>
                  <a:cubicBezTo>
                    <a:pt x="9666" y="1892"/>
                    <a:pt x="9165" y="2281"/>
                    <a:pt x="8621" y="2559"/>
                  </a:cubicBezTo>
                  <a:cubicBezTo>
                    <a:pt x="8053" y="2848"/>
                    <a:pt x="7453" y="3026"/>
                    <a:pt x="6897" y="3327"/>
                  </a:cubicBezTo>
                  <a:cubicBezTo>
                    <a:pt x="6340" y="3616"/>
                    <a:pt x="5818" y="3983"/>
                    <a:pt x="5307" y="4339"/>
                  </a:cubicBezTo>
                  <a:cubicBezTo>
                    <a:pt x="4795" y="4695"/>
                    <a:pt x="4283" y="5073"/>
                    <a:pt x="3805" y="5485"/>
                  </a:cubicBezTo>
                  <a:cubicBezTo>
                    <a:pt x="2893" y="6263"/>
                    <a:pt x="2114" y="7208"/>
                    <a:pt x="1424" y="8265"/>
                  </a:cubicBezTo>
                  <a:cubicBezTo>
                    <a:pt x="913" y="9054"/>
                    <a:pt x="446" y="9877"/>
                    <a:pt x="1" y="10723"/>
                  </a:cubicBezTo>
                  <a:lnTo>
                    <a:pt x="12" y="10834"/>
                  </a:lnTo>
                  <a:cubicBezTo>
                    <a:pt x="557" y="9845"/>
                    <a:pt x="1113" y="8854"/>
                    <a:pt x="1747" y="7942"/>
                  </a:cubicBezTo>
                  <a:cubicBezTo>
                    <a:pt x="2092" y="7442"/>
                    <a:pt x="2470" y="6963"/>
                    <a:pt x="2882" y="6519"/>
                  </a:cubicBezTo>
                  <a:cubicBezTo>
                    <a:pt x="3305" y="6051"/>
                    <a:pt x="3772" y="5629"/>
                    <a:pt x="4261" y="5240"/>
                  </a:cubicBezTo>
                  <a:cubicBezTo>
                    <a:pt x="4750" y="4850"/>
                    <a:pt x="5262" y="4484"/>
                    <a:pt x="5784" y="4138"/>
                  </a:cubicBezTo>
                  <a:cubicBezTo>
                    <a:pt x="6308" y="3783"/>
                    <a:pt x="6841" y="3449"/>
                    <a:pt x="7420" y="3193"/>
                  </a:cubicBezTo>
                  <a:cubicBezTo>
                    <a:pt x="7998" y="2949"/>
                    <a:pt x="8576" y="2737"/>
                    <a:pt x="9121" y="2393"/>
                  </a:cubicBezTo>
                  <a:cubicBezTo>
                    <a:pt x="9633" y="2059"/>
                    <a:pt x="10111" y="1681"/>
                    <a:pt x="10601" y="1313"/>
                  </a:cubicBezTo>
                  <a:cubicBezTo>
                    <a:pt x="11046" y="969"/>
                    <a:pt x="11479" y="624"/>
                    <a:pt x="11902" y="246"/>
                  </a:cubicBezTo>
                  <a:cubicBezTo>
                    <a:pt x="11935" y="168"/>
                    <a:pt x="11980" y="79"/>
                    <a:pt x="120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6694;p11">
              <a:extLst>
                <a:ext uri="{FF2B5EF4-FFF2-40B4-BE49-F238E27FC236}">
                  <a16:creationId xmlns:a16="http://schemas.microsoft.com/office/drawing/2014/main" id="{189CE630-21B5-6E4B-3475-0FC7D399EB92}"/>
                </a:ext>
              </a:extLst>
            </p:cNvPr>
            <p:cNvSpPr/>
            <p:nvPr/>
          </p:nvSpPr>
          <p:spPr>
            <a:xfrm>
              <a:off x="2430312" y="2147908"/>
              <a:ext cx="351212" cy="446281"/>
            </a:xfrm>
            <a:custGeom>
              <a:avLst/>
              <a:gdLst/>
              <a:ahLst/>
              <a:cxnLst/>
              <a:rect l="l" t="t" r="r" b="b"/>
              <a:pathLst>
                <a:path w="10067" h="12792" extrusionOk="0">
                  <a:moveTo>
                    <a:pt x="10066" y="1"/>
                  </a:moveTo>
                  <a:lnTo>
                    <a:pt x="10066" y="1"/>
                  </a:lnTo>
                  <a:cubicBezTo>
                    <a:pt x="9999" y="45"/>
                    <a:pt x="9944" y="78"/>
                    <a:pt x="9900" y="123"/>
                  </a:cubicBezTo>
                  <a:cubicBezTo>
                    <a:pt x="9166" y="723"/>
                    <a:pt x="7920" y="1602"/>
                    <a:pt x="6874" y="1936"/>
                  </a:cubicBezTo>
                  <a:cubicBezTo>
                    <a:pt x="5829" y="2270"/>
                    <a:pt x="3582" y="3170"/>
                    <a:pt x="2703" y="4549"/>
                  </a:cubicBezTo>
                  <a:cubicBezTo>
                    <a:pt x="1825" y="5918"/>
                    <a:pt x="1269" y="6051"/>
                    <a:pt x="1069" y="7297"/>
                  </a:cubicBezTo>
                  <a:cubicBezTo>
                    <a:pt x="857" y="8543"/>
                    <a:pt x="980" y="8454"/>
                    <a:pt x="668" y="9554"/>
                  </a:cubicBezTo>
                  <a:cubicBezTo>
                    <a:pt x="345" y="10644"/>
                    <a:pt x="101" y="11334"/>
                    <a:pt x="34" y="11734"/>
                  </a:cubicBezTo>
                  <a:cubicBezTo>
                    <a:pt x="23" y="11835"/>
                    <a:pt x="12" y="11946"/>
                    <a:pt x="1" y="12046"/>
                  </a:cubicBezTo>
                  <a:lnTo>
                    <a:pt x="145" y="12791"/>
                  </a:lnTo>
                  <a:cubicBezTo>
                    <a:pt x="145" y="12791"/>
                    <a:pt x="1613" y="12068"/>
                    <a:pt x="2136" y="10644"/>
                  </a:cubicBezTo>
                  <a:cubicBezTo>
                    <a:pt x="2648" y="9221"/>
                    <a:pt x="2292" y="9421"/>
                    <a:pt x="2692" y="7987"/>
                  </a:cubicBezTo>
                  <a:cubicBezTo>
                    <a:pt x="3093" y="6541"/>
                    <a:pt x="3415" y="5439"/>
                    <a:pt x="4394" y="4828"/>
                  </a:cubicBezTo>
                  <a:cubicBezTo>
                    <a:pt x="5372" y="4205"/>
                    <a:pt x="5617" y="3827"/>
                    <a:pt x="6830" y="3148"/>
                  </a:cubicBezTo>
                  <a:cubicBezTo>
                    <a:pt x="8031" y="2470"/>
                    <a:pt x="8976" y="2814"/>
                    <a:pt x="9532" y="1580"/>
                  </a:cubicBezTo>
                  <a:cubicBezTo>
                    <a:pt x="9811" y="980"/>
                    <a:pt x="9966" y="412"/>
                    <a:pt x="1006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6695;p11">
              <a:extLst>
                <a:ext uri="{FF2B5EF4-FFF2-40B4-BE49-F238E27FC236}">
                  <a16:creationId xmlns:a16="http://schemas.microsoft.com/office/drawing/2014/main" id="{121560D0-3D11-3628-CA85-F5EED4184039}"/>
                </a:ext>
              </a:extLst>
            </p:cNvPr>
            <p:cNvSpPr/>
            <p:nvPr/>
          </p:nvSpPr>
          <p:spPr>
            <a:xfrm>
              <a:off x="2434987" y="2179342"/>
              <a:ext cx="337606" cy="364400"/>
            </a:xfrm>
            <a:custGeom>
              <a:avLst/>
              <a:gdLst/>
              <a:ahLst/>
              <a:cxnLst/>
              <a:rect l="l" t="t" r="r" b="b"/>
              <a:pathLst>
                <a:path w="9677" h="10445" extrusionOk="0">
                  <a:moveTo>
                    <a:pt x="9677" y="0"/>
                  </a:moveTo>
                  <a:lnTo>
                    <a:pt x="9677" y="0"/>
                  </a:lnTo>
                  <a:cubicBezTo>
                    <a:pt x="9610" y="34"/>
                    <a:pt x="9554" y="56"/>
                    <a:pt x="9499" y="79"/>
                  </a:cubicBezTo>
                  <a:cubicBezTo>
                    <a:pt x="8041" y="768"/>
                    <a:pt x="6640" y="1602"/>
                    <a:pt x="5261" y="2469"/>
                  </a:cubicBezTo>
                  <a:cubicBezTo>
                    <a:pt x="4593" y="2881"/>
                    <a:pt x="3893" y="3270"/>
                    <a:pt x="3303" y="3826"/>
                  </a:cubicBezTo>
                  <a:cubicBezTo>
                    <a:pt x="3026" y="4093"/>
                    <a:pt x="2759" y="4382"/>
                    <a:pt x="2514" y="4694"/>
                  </a:cubicBezTo>
                  <a:cubicBezTo>
                    <a:pt x="2269" y="5017"/>
                    <a:pt x="2013" y="5339"/>
                    <a:pt x="1780" y="5662"/>
                  </a:cubicBezTo>
                  <a:cubicBezTo>
                    <a:pt x="1557" y="5973"/>
                    <a:pt x="1390" y="6295"/>
                    <a:pt x="1279" y="6685"/>
                  </a:cubicBezTo>
                  <a:cubicBezTo>
                    <a:pt x="1179" y="7041"/>
                    <a:pt x="1123" y="7419"/>
                    <a:pt x="1068" y="7786"/>
                  </a:cubicBezTo>
                  <a:cubicBezTo>
                    <a:pt x="1001" y="8164"/>
                    <a:pt x="935" y="8531"/>
                    <a:pt x="801" y="8876"/>
                  </a:cubicBezTo>
                  <a:cubicBezTo>
                    <a:pt x="690" y="9165"/>
                    <a:pt x="545" y="9443"/>
                    <a:pt x="389" y="9699"/>
                  </a:cubicBezTo>
                  <a:cubicBezTo>
                    <a:pt x="290" y="9866"/>
                    <a:pt x="178" y="10022"/>
                    <a:pt x="67" y="10177"/>
                  </a:cubicBezTo>
                  <a:lnTo>
                    <a:pt x="33" y="10311"/>
                  </a:lnTo>
                  <a:lnTo>
                    <a:pt x="0" y="10444"/>
                  </a:lnTo>
                  <a:cubicBezTo>
                    <a:pt x="256" y="10077"/>
                    <a:pt x="500" y="9699"/>
                    <a:pt x="712" y="9288"/>
                  </a:cubicBezTo>
                  <a:cubicBezTo>
                    <a:pt x="846" y="8999"/>
                    <a:pt x="957" y="8698"/>
                    <a:pt x="1024" y="8376"/>
                  </a:cubicBezTo>
                  <a:cubicBezTo>
                    <a:pt x="1113" y="7998"/>
                    <a:pt x="1157" y="7597"/>
                    <a:pt x="1224" y="7219"/>
                  </a:cubicBezTo>
                  <a:cubicBezTo>
                    <a:pt x="1291" y="6819"/>
                    <a:pt x="1402" y="6429"/>
                    <a:pt x="1580" y="6095"/>
                  </a:cubicBezTo>
                  <a:cubicBezTo>
                    <a:pt x="1780" y="5739"/>
                    <a:pt x="2035" y="5439"/>
                    <a:pt x="2269" y="5128"/>
                  </a:cubicBezTo>
                  <a:cubicBezTo>
                    <a:pt x="2781" y="4471"/>
                    <a:pt x="3325" y="3882"/>
                    <a:pt x="3971" y="3426"/>
                  </a:cubicBezTo>
                  <a:cubicBezTo>
                    <a:pt x="4627" y="2959"/>
                    <a:pt x="5327" y="2558"/>
                    <a:pt x="6006" y="2136"/>
                  </a:cubicBezTo>
                  <a:cubicBezTo>
                    <a:pt x="6696" y="1713"/>
                    <a:pt x="7396" y="1302"/>
                    <a:pt x="8097" y="912"/>
                  </a:cubicBezTo>
                  <a:cubicBezTo>
                    <a:pt x="8597" y="635"/>
                    <a:pt x="9109" y="390"/>
                    <a:pt x="9621" y="145"/>
                  </a:cubicBezTo>
                  <a:cubicBezTo>
                    <a:pt x="9643" y="89"/>
                    <a:pt x="9654" y="45"/>
                    <a:pt x="967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6696;p11">
              <a:extLst>
                <a:ext uri="{FF2B5EF4-FFF2-40B4-BE49-F238E27FC236}">
                  <a16:creationId xmlns:a16="http://schemas.microsoft.com/office/drawing/2014/main" id="{AC3784E9-4F84-E9EE-FC7A-9878F0297442}"/>
                </a:ext>
              </a:extLst>
            </p:cNvPr>
            <p:cNvSpPr/>
            <p:nvPr/>
          </p:nvSpPr>
          <p:spPr>
            <a:xfrm>
              <a:off x="2461746" y="2504118"/>
              <a:ext cx="48145" cy="72601"/>
            </a:xfrm>
            <a:custGeom>
              <a:avLst/>
              <a:gdLst/>
              <a:ahLst/>
              <a:cxnLst/>
              <a:rect l="l" t="t" r="r" b="b"/>
              <a:pathLst>
                <a:path w="1380" h="2081" extrusionOk="0">
                  <a:moveTo>
                    <a:pt x="1380" y="1"/>
                  </a:moveTo>
                  <a:cubicBezTo>
                    <a:pt x="1124" y="323"/>
                    <a:pt x="879" y="668"/>
                    <a:pt x="645" y="1024"/>
                  </a:cubicBezTo>
                  <a:cubicBezTo>
                    <a:pt x="423" y="1369"/>
                    <a:pt x="212" y="1724"/>
                    <a:pt x="0" y="2080"/>
                  </a:cubicBezTo>
                  <a:cubicBezTo>
                    <a:pt x="56" y="2036"/>
                    <a:pt x="123" y="1981"/>
                    <a:pt x="178" y="1925"/>
                  </a:cubicBezTo>
                  <a:cubicBezTo>
                    <a:pt x="435" y="1502"/>
                    <a:pt x="690" y="1102"/>
                    <a:pt x="968" y="701"/>
                  </a:cubicBezTo>
                  <a:cubicBezTo>
                    <a:pt x="1068" y="557"/>
                    <a:pt x="1179" y="401"/>
                    <a:pt x="1291" y="256"/>
                  </a:cubicBezTo>
                  <a:cubicBezTo>
                    <a:pt x="1324" y="157"/>
                    <a:pt x="1357" y="78"/>
                    <a:pt x="138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6697;p11">
              <a:extLst>
                <a:ext uri="{FF2B5EF4-FFF2-40B4-BE49-F238E27FC236}">
                  <a16:creationId xmlns:a16="http://schemas.microsoft.com/office/drawing/2014/main" id="{6F0E8B69-6E14-20D7-D170-949C44E931FB}"/>
                </a:ext>
              </a:extLst>
            </p:cNvPr>
            <p:cNvSpPr/>
            <p:nvPr/>
          </p:nvSpPr>
          <p:spPr>
            <a:xfrm>
              <a:off x="2436522" y="2449029"/>
              <a:ext cx="82300" cy="144748"/>
            </a:xfrm>
            <a:custGeom>
              <a:avLst/>
              <a:gdLst/>
              <a:ahLst/>
              <a:cxnLst/>
              <a:rect l="l" t="t" r="r" b="b"/>
              <a:pathLst>
                <a:path w="2359" h="4149" extrusionOk="0">
                  <a:moveTo>
                    <a:pt x="2359" y="1"/>
                  </a:moveTo>
                  <a:lnTo>
                    <a:pt x="2359" y="1"/>
                  </a:lnTo>
                  <a:cubicBezTo>
                    <a:pt x="2114" y="357"/>
                    <a:pt x="1880" y="723"/>
                    <a:pt x="1647" y="1101"/>
                  </a:cubicBezTo>
                  <a:cubicBezTo>
                    <a:pt x="1413" y="1469"/>
                    <a:pt x="1191" y="1835"/>
                    <a:pt x="968" y="2225"/>
                  </a:cubicBezTo>
                  <a:cubicBezTo>
                    <a:pt x="746" y="2559"/>
                    <a:pt x="557" y="2925"/>
                    <a:pt x="390" y="3315"/>
                  </a:cubicBezTo>
                  <a:cubicBezTo>
                    <a:pt x="246" y="3582"/>
                    <a:pt x="123" y="3860"/>
                    <a:pt x="1" y="4149"/>
                  </a:cubicBezTo>
                  <a:cubicBezTo>
                    <a:pt x="34" y="4127"/>
                    <a:pt x="90" y="4094"/>
                    <a:pt x="167" y="4049"/>
                  </a:cubicBezTo>
                  <a:cubicBezTo>
                    <a:pt x="234" y="3871"/>
                    <a:pt x="301" y="3693"/>
                    <a:pt x="379" y="3515"/>
                  </a:cubicBezTo>
                  <a:cubicBezTo>
                    <a:pt x="590" y="3093"/>
                    <a:pt x="812" y="2692"/>
                    <a:pt x="1035" y="2292"/>
                  </a:cubicBezTo>
                  <a:cubicBezTo>
                    <a:pt x="1269" y="1936"/>
                    <a:pt x="1536" y="1624"/>
                    <a:pt x="1836" y="1335"/>
                  </a:cubicBezTo>
                  <a:cubicBezTo>
                    <a:pt x="1969" y="1202"/>
                    <a:pt x="2114" y="1068"/>
                    <a:pt x="2248" y="935"/>
                  </a:cubicBezTo>
                  <a:cubicBezTo>
                    <a:pt x="2258" y="879"/>
                    <a:pt x="2258" y="834"/>
                    <a:pt x="2270" y="779"/>
                  </a:cubicBezTo>
                  <a:lnTo>
                    <a:pt x="2270" y="779"/>
                  </a:lnTo>
                  <a:cubicBezTo>
                    <a:pt x="1991" y="1046"/>
                    <a:pt x="1702" y="1313"/>
                    <a:pt x="1435" y="1602"/>
                  </a:cubicBezTo>
                  <a:cubicBezTo>
                    <a:pt x="1647" y="1269"/>
                    <a:pt x="1858" y="935"/>
                    <a:pt x="2070" y="612"/>
                  </a:cubicBezTo>
                  <a:cubicBezTo>
                    <a:pt x="2147" y="490"/>
                    <a:pt x="2236" y="367"/>
                    <a:pt x="2325" y="234"/>
                  </a:cubicBezTo>
                  <a:cubicBezTo>
                    <a:pt x="2337" y="167"/>
                    <a:pt x="2347" y="90"/>
                    <a:pt x="235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6698;p11">
              <a:extLst>
                <a:ext uri="{FF2B5EF4-FFF2-40B4-BE49-F238E27FC236}">
                  <a16:creationId xmlns:a16="http://schemas.microsoft.com/office/drawing/2014/main" id="{E883CA6D-D795-C079-B451-D49DE06F744F}"/>
                </a:ext>
              </a:extLst>
            </p:cNvPr>
            <p:cNvSpPr/>
            <p:nvPr/>
          </p:nvSpPr>
          <p:spPr>
            <a:xfrm>
              <a:off x="2717060" y="2219324"/>
              <a:ext cx="35725" cy="20584"/>
            </a:xfrm>
            <a:custGeom>
              <a:avLst/>
              <a:gdLst/>
              <a:ahLst/>
              <a:cxnLst/>
              <a:rect l="l" t="t" r="r" b="b"/>
              <a:pathLst>
                <a:path w="1024" h="590" extrusionOk="0">
                  <a:moveTo>
                    <a:pt x="1024" y="0"/>
                  </a:moveTo>
                  <a:lnTo>
                    <a:pt x="1024" y="0"/>
                  </a:lnTo>
                  <a:cubicBezTo>
                    <a:pt x="680" y="200"/>
                    <a:pt x="346" y="389"/>
                    <a:pt x="1" y="589"/>
                  </a:cubicBezTo>
                  <a:cubicBezTo>
                    <a:pt x="401" y="467"/>
                    <a:pt x="746" y="334"/>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6699;p11">
              <a:extLst>
                <a:ext uri="{FF2B5EF4-FFF2-40B4-BE49-F238E27FC236}">
                  <a16:creationId xmlns:a16="http://schemas.microsoft.com/office/drawing/2014/main" id="{B1E501B0-5F23-A7DC-1FFB-FFB9E542657F}"/>
                </a:ext>
              </a:extLst>
            </p:cNvPr>
            <p:cNvSpPr/>
            <p:nvPr/>
          </p:nvSpPr>
          <p:spPr>
            <a:xfrm>
              <a:off x="2430696" y="2369868"/>
              <a:ext cx="111431" cy="206080"/>
            </a:xfrm>
            <a:custGeom>
              <a:avLst/>
              <a:gdLst/>
              <a:ahLst/>
              <a:cxnLst/>
              <a:rect l="l" t="t" r="r" b="b"/>
              <a:pathLst>
                <a:path w="3194" h="5907" extrusionOk="0">
                  <a:moveTo>
                    <a:pt x="3193" y="1"/>
                  </a:moveTo>
                  <a:lnTo>
                    <a:pt x="3193" y="1"/>
                  </a:lnTo>
                  <a:cubicBezTo>
                    <a:pt x="2915" y="323"/>
                    <a:pt x="2648" y="668"/>
                    <a:pt x="2447" y="1057"/>
                  </a:cubicBezTo>
                  <a:cubicBezTo>
                    <a:pt x="2270" y="1391"/>
                    <a:pt x="2148" y="1769"/>
                    <a:pt x="2003" y="2136"/>
                  </a:cubicBezTo>
                  <a:cubicBezTo>
                    <a:pt x="1858" y="2503"/>
                    <a:pt x="1669" y="2848"/>
                    <a:pt x="1469" y="3182"/>
                  </a:cubicBezTo>
                  <a:cubicBezTo>
                    <a:pt x="1269" y="3515"/>
                    <a:pt x="1058" y="3837"/>
                    <a:pt x="857" y="4171"/>
                  </a:cubicBezTo>
                  <a:cubicBezTo>
                    <a:pt x="668" y="4494"/>
                    <a:pt x="479" y="4816"/>
                    <a:pt x="301" y="5161"/>
                  </a:cubicBezTo>
                  <a:cubicBezTo>
                    <a:pt x="201" y="5350"/>
                    <a:pt x="101" y="5550"/>
                    <a:pt x="1" y="5750"/>
                  </a:cubicBezTo>
                  <a:lnTo>
                    <a:pt x="34" y="5906"/>
                  </a:lnTo>
                  <a:cubicBezTo>
                    <a:pt x="235" y="5506"/>
                    <a:pt x="435" y="5105"/>
                    <a:pt x="657" y="4716"/>
                  </a:cubicBezTo>
                  <a:cubicBezTo>
                    <a:pt x="1035" y="4049"/>
                    <a:pt x="1480" y="3426"/>
                    <a:pt x="1825" y="2737"/>
                  </a:cubicBezTo>
                  <a:cubicBezTo>
                    <a:pt x="2003" y="2403"/>
                    <a:pt x="2125" y="2036"/>
                    <a:pt x="2270" y="1680"/>
                  </a:cubicBezTo>
                  <a:cubicBezTo>
                    <a:pt x="2425" y="1313"/>
                    <a:pt x="2603" y="968"/>
                    <a:pt x="2826" y="656"/>
                  </a:cubicBezTo>
                  <a:cubicBezTo>
                    <a:pt x="2904" y="545"/>
                    <a:pt x="2993" y="434"/>
                    <a:pt x="3070" y="323"/>
                  </a:cubicBezTo>
                  <a:cubicBezTo>
                    <a:pt x="3115" y="212"/>
                    <a:pt x="3159" y="112"/>
                    <a:pt x="319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6700;p11">
              <a:extLst>
                <a:ext uri="{FF2B5EF4-FFF2-40B4-BE49-F238E27FC236}">
                  <a16:creationId xmlns:a16="http://schemas.microsoft.com/office/drawing/2014/main" id="{E7CC3C5B-2158-3029-AC48-C8FF048864CC}"/>
                </a:ext>
              </a:extLst>
            </p:cNvPr>
            <p:cNvSpPr/>
            <p:nvPr/>
          </p:nvSpPr>
          <p:spPr>
            <a:xfrm>
              <a:off x="2374839" y="2052454"/>
              <a:ext cx="92766" cy="544071"/>
            </a:xfrm>
            <a:custGeom>
              <a:avLst/>
              <a:gdLst/>
              <a:ahLst/>
              <a:cxnLst/>
              <a:rect l="l" t="t" r="r" b="b"/>
              <a:pathLst>
                <a:path w="2659" h="15595" extrusionOk="0">
                  <a:moveTo>
                    <a:pt x="245" y="1"/>
                  </a:moveTo>
                  <a:lnTo>
                    <a:pt x="0" y="189"/>
                  </a:lnTo>
                  <a:cubicBezTo>
                    <a:pt x="89" y="312"/>
                    <a:pt x="178" y="456"/>
                    <a:pt x="256" y="590"/>
                  </a:cubicBezTo>
                  <a:lnTo>
                    <a:pt x="489" y="1024"/>
                  </a:lnTo>
                  <a:cubicBezTo>
                    <a:pt x="634" y="1313"/>
                    <a:pt x="768" y="1613"/>
                    <a:pt x="890" y="1914"/>
                  </a:cubicBezTo>
                  <a:cubicBezTo>
                    <a:pt x="1146" y="2525"/>
                    <a:pt x="1357" y="3137"/>
                    <a:pt x="1546" y="3771"/>
                  </a:cubicBezTo>
                  <a:cubicBezTo>
                    <a:pt x="1635" y="4082"/>
                    <a:pt x="1724" y="4405"/>
                    <a:pt x="1802" y="4717"/>
                  </a:cubicBezTo>
                  <a:cubicBezTo>
                    <a:pt x="1869" y="5039"/>
                    <a:pt x="1947" y="5350"/>
                    <a:pt x="1980" y="5673"/>
                  </a:cubicBezTo>
                  <a:cubicBezTo>
                    <a:pt x="2002" y="5839"/>
                    <a:pt x="2036" y="5995"/>
                    <a:pt x="2046" y="6162"/>
                  </a:cubicBezTo>
                  <a:lnTo>
                    <a:pt x="2091" y="6652"/>
                  </a:lnTo>
                  <a:cubicBezTo>
                    <a:pt x="2091" y="6729"/>
                    <a:pt x="2103" y="6818"/>
                    <a:pt x="2103" y="6896"/>
                  </a:cubicBezTo>
                  <a:lnTo>
                    <a:pt x="2113" y="7141"/>
                  </a:lnTo>
                  <a:lnTo>
                    <a:pt x="2147" y="7631"/>
                  </a:lnTo>
                  <a:cubicBezTo>
                    <a:pt x="2192" y="8943"/>
                    <a:pt x="2158" y="10266"/>
                    <a:pt x="2091" y="11590"/>
                  </a:cubicBezTo>
                  <a:cubicBezTo>
                    <a:pt x="2024" y="12902"/>
                    <a:pt x="1925" y="14226"/>
                    <a:pt x="1791" y="15527"/>
                  </a:cubicBezTo>
                  <a:lnTo>
                    <a:pt x="2380" y="15594"/>
                  </a:lnTo>
                  <a:cubicBezTo>
                    <a:pt x="2491" y="14259"/>
                    <a:pt x="2570" y="12935"/>
                    <a:pt x="2603" y="11601"/>
                  </a:cubicBezTo>
                  <a:cubicBezTo>
                    <a:pt x="2647" y="10278"/>
                    <a:pt x="2659" y="8943"/>
                    <a:pt x="2592" y="7619"/>
                  </a:cubicBezTo>
                  <a:lnTo>
                    <a:pt x="2558" y="7119"/>
                  </a:lnTo>
                  <a:lnTo>
                    <a:pt x="2536" y="6863"/>
                  </a:lnTo>
                  <a:cubicBezTo>
                    <a:pt x="2536" y="6785"/>
                    <a:pt x="2525" y="6696"/>
                    <a:pt x="2514" y="6618"/>
                  </a:cubicBezTo>
                  <a:lnTo>
                    <a:pt x="2458" y="6118"/>
                  </a:lnTo>
                  <a:cubicBezTo>
                    <a:pt x="2447" y="5951"/>
                    <a:pt x="2414" y="5784"/>
                    <a:pt x="2392" y="5617"/>
                  </a:cubicBezTo>
                  <a:cubicBezTo>
                    <a:pt x="2347" y="5283"/>
                    <a:pt x="2258" y="4950"/>
                    <a:pt x="2192" y="4616"/>
                  </a:cubicBezTo>
                  <a:cubicBezTo>
                    <a:pt x="2103" y="4294"/>
                    <a:pt x="2002" y="3982"/>
                    <a:pt x="1902" y="3659"/>
                  </a:cubicBezTo>
                  <a:cubicBezTo>
                    <a:pt x="1702" y="3026"/>
                    <a:pt x="1468" y="2392"/>
                    <a:pt x="1201" y="1780"/>
                  </a:cubicBezTo>
                  <a:cubicBezTo>
                    <a:pt x="1068" y="1480"/>
                    <a:pt x="934" y="1168"/>
                    <a:pt x="779" y="879"/>
                  </a:cubicBezTo>
                  <a:cubicBezTo>
                    <a:pt x="612" y="579"/>
                    <a:pt x="456" y="290"/>
                    <a:pt x="2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6701;p11">
              <a:extLst>
                <a:ext uri="{FF2B5EF4-FFF2-40B4-BE49-F238E27FC236}">
                  <a16:creationId xmlns:a16="http://schemas.microsoft.com/office/drawing/2014/main" id="{D21A2DD8-C18F-A3F9-7A3E-A906A48A855F}"/>
                </a:ext>
              </a:extLst>
            </p:cNvPr>
            <p:cNvSpPr/>
            <p:nvPr/>
          </p:nvSpPr>
          <p:spPr>
            <a:xfrm>
              <a:off x="2259184" y="2066025"/>
              <a:ext cx="209988" cy="558026"/>
            </a:xfrm>
            <a:custGeom>
              <a:avLst/>
              <a:gdLst/>
              <a:ahLst/>
              <a:cxnLst/>
              <a:rect l="l" t="t" r="r" b="b"/>
              <a:pathLst>
                <a:path w="6019" h="15995" extrusionOk="0">
                  <a:moveTo>
                    <a:pt x="435" y="1"/>
                  </a:moveTo>
                  <a:cubicBezTo>
                    <a:pt x="357" y="134"/>
                    <a:pt x="12" y="757"/>
                    <a:pt x="12" y="1591"/>
                  </a:cubicBezTo>
                  <a:cubicBezTo>
                    <a:pt x="1" y="2514"/>
                    <a:pt x="257" y="3493"/>
                    <a:pt x="401" y="4795"/>
                  </a:cubicBezTo>
                  <a:cubicBezTo>
                    <a:pt x="546" y="6107"/>
                    <a:pt x="735" y="6229"/>
                    <a:pt x="1157" y="7230"/>
                  </a:cubicBezTo>
                  <a:cubicBezTo>
                    <a:pt x="1580" y="8231"/>
                    <a:pt x="2726" y="9810"/>
                    <a:pt x="3238" y="11134"/>
                  </a:cubicBezTo>
                  <a:cubicBezTo>
                    <a:pt x="3749" y="12447"/>
                    <a:pt x="4427" y="14170"/>
                    <a:pt x="4661" y="14827"/>
                  </a:cubicBezTo>
                  <a:cubicBezTo>
                    <a:pt x="4894" y="15483"/>
                    <a:pt x="4950" y="15939"/>
                    <a:pt x="4950" y="15939"/>
                  </a:cubicBezTo>
                  <a:lnTo>
                    <a:pt x="5217" y="15994"/>
                  </a:lnTo>
                  <a:cubicBezTo>
                    <a:pt x="5217" y="15994"/>
                    <a:pt x="6018" y="15371"/>
                    <a:pt x="5873" y="13792"/>
                  </a:cubicBezTo>
                  <a:cubicBezTo>
                    <a:pt x="5729" y="12213"/>
                    <a:pt x="5084" y="10600"/>
                    <a:pt x="4894" y="9533"/>
                  </a:cubicBezTo>
                  <a:cubicBezTo>
                    <a:pt x="4706" y="8465"/>
                    <a:pt x="4472" y="7475"/>
                    <a:pt x="4083" y="6674"/>
                  </a:cubicBezTo>
                  <a:cubicBezTo>
                    <a:pt x="3705" y="5885"/>
                    <a:pt x="2447" y="3771"/>
                    <a:pt x="1802" y="2659"/>
                  </a:cubicBezTo>
                  <a:cubicBezTo>
                    <a:pt x="1169" y="1535"/>
                    <a:pt x="690" y="1002"/>
                    <a:pt x="591" y="601"/>
                  </a:cubicBezTo>
                  <a:cubicBezTo>
                    <a:pt x="512" y="279"/>
                    <a:pt x="479" y="79"/>
                    <a:pt x="457" y="12"/>
                  </a:cubicBezTo>
                  <a:cubicBezTo>
                    <a:pt x="457" y="1"/>
                    <a:pt x="445" y="1"/>
                    <a:pt x="4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6702;p11">
              <a:extLst>
                <a:ext uri="{FF2B5EF4-FFF2-40B4-BE49-F238E27FC236}">
                  <a16:creationId xmlns:a16="http://schemas.microsoft.com/office/drawing/2014/main" id="{21BADF15-12BD-622D-818B-B3B2282D28F0}"/>
                </a:ext>
              </a:extLst>
            </p:cNvPr>
            <p:cNvSpPr/>
            <p:nvPr/>
          </p:nvSpPr>
          <p:spPr>
            <a:xfrm>
              <a:off x="2273942" y="2239490"/>
              <a:ext cx="144783" cy="327524"/>
            </a:xfrm>
            <a:custGeom>
              <a:avLst/>
              <a:gdLst/>
              <a:ahLst/>
              <a:cxnLst/>
              <a:rect l="l" t="t" r="r" b="b"/>
              <a:pathLst>
                <a:path w="4150" h="9388" extrusionOk="0">
                  <a:moveTo>
                    <a:pt x="0" y="1"/>
                  </a:moveTo>
                  <a:lnTo>
                    <a:pt x="0" y="1"/>
                  </a:lnTo>
                  <a:cubicBezTo>
                    <a:pt x="134" y="1146"/>
                    <a:pt x="334" y="1301"/>
                    <a:pt x="734" y="2258"/>
                  </a:cubicBezTo>
                  <a:cubicBezTo>
                    <a:pt x="1157" y="3259"/>
                    <a:pt x="2303" y="4838"/>
                    <a:pt x="2815" y="6162"/>
                  </a:cubicBezTo>
                  <a:cubicBezTo>
                    <a:pt x="3226" y="7230"/>
                    <a:pt x="3760" y="8575"/>
                    <a:pt x="4071" y="9388"/>
                  </a:cubicBezTo>
                  <a:cubicBezTo>
                    <a:pt x="4138" y="8898"/>
                    <a:pt x="4149" y="8187"/>
                    <a:pt x="3971" y="7285"/>
                  </a:cubicBezTo>
                  <a:cubicBezTo>
                    <a:pt x="3604" y="5473"/>
                    <a:pt x="3470" y="5962"/>
                    <a:pt x="3171" y="4538"/>
                  </a:cubicBezTo>
                  <a:cubicBezTo>
                    <a:pt x="2859" y="3115"/>
                    <a:pt x="2770" y="3626"/>
                    <a:pt x="2081" y="2492"/>
                  </a:cubicBezTo>
                  <a:cubicBezTo>
                    <a:pt x="1391" y="1368"/>
                    <a:pt x="1268" y="1568"/>
                    <a:pt x="757" y="913"/>
                  </a:cubicBezTo>
                  <a:cubicBezTo>
                    <a:pt x="534" y="634"/>
                    <a:pt x="245" y="2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6703;p11">
              <a:extLst>
                <a:ext uri="{FF2B5EF4-FFF2-40B4-BE49-F238E27FC236}">
                  <a16:creationId xmlns:a16="http://schemas.microsoft.com/office/drawing/2014/main" id="{4BE7C538-C535-60B0-5B4B-04E6AE44E84B}"/>
                </a:ext>
              </a:extLst>
            </p:cNvPr>
            <p:cNvSpPr/>
            <p:nvPr/>
          </p:nvSpPr>
          <p:spPr>
            <a:xfrm>
              <a:off x="2389178" y="2274797"/>
              <a:ext cx="62518" cy="347340"/>
            </a:xfrm>
            <a:custGeom>
              <a:avLst/>
              <a:gdLst/>
              <a:ahLst/>
              <a:cxnLst/>
              <a:rect l="l" t="t" r="r" b="b"/>
              <a:pathLst>
                <a:path w="1792" h="9956" extrusionOk="0">
                  <a:moveTo>
                    <a:pt x="1" y="0"/>
                  </a:moveTo>
                  <a:cubicBezTo>
                    <a:pt x="34" y="134"/>
                    <a:pt x="68" y="267"/>
                    <a:pt x="112" y="401"/>
                  </a:cubicBezTo>
                  <a:cubicBezTo>
                    <a:pt x="190" y="623"/>
                    <a:pt x="279" y="846"/>
                    <a:pt x="345" y="1080"/>
                  </a:cubicBezTo>
                  <a:cubicBezTo>
                    <a:pt x="412" y="1313"/>
                    <a:pt x="446" y="1557"/>
                    <a:pt x="468" y="1791"/>
                  </a:cubicBezTo>
                  <a:cubicBezTo>
                    <a:pt x="513" y="2281"/>
                    <a:pt x="557" y="2770"/>
                    <a:pt x="634" y="3248"/>
                  </a:cubicBezTo>
                  <a:cubicBezTo>
                    <a:pt x="723" y="3727"/>
                    <a:pt x="857" y="4182"/>
                    <a:pt x="1002" y="4639"/>
                  </a:cubicBezTo>
                  <a:cubicBezTo>
                    <a:pt x="1146" y="5084"/>
                    <a:pt x="1302" y="5539"/>
                    <a:pt x="1413" y="6006"/>
                  </a:cubicBezTo>
                  <a:cubicBezTo>
                    <a:pt x="1536" y="6473"/>
                    <a:pt x="1625" y="6952"/>
                    <a:pt x="1680" y="7430"/>
                  </a:cubicBezTo>
                  <a:cubicBezTo>
                    <a:pt x="1769" y="8275"/>
                    <a:pt x="1724" y="9187"/>
                    <a:pt x="1213" y="9888"/>
                  </a:cubicBezTo>
                  <a:cubicBezTo>
                    <a:pt x="1224" y="9933"/>
                    <a:pt x="1224" y="9955"/>
                    <a:pt x="1224" y="9955"/>
                  </a:cubicBezTo>
                  <a:lnTo>
                    <a:pt x="1235" y="9955"/>
                  </a:lnTo>
                  <a:cubicBezTo>
                    <a:pt x="1658" y="9399"/>
                    <a:pt x="1791" y="8653"/>
                    <a:pt x="1769" y="7953"/>
                  </a:cubicBezTo>
                  <a:cubicBezTo>
                    <a:pt x="1758" y="7474"/>
                    <a:pt x="1692" y="6997"/>
                    <a:pt x="1603" y="6529"/>
                  </a:cubicBezTo>
                  <a:cubicBezTo>
                    <a:pt x="1502" y="6051"/>
                    <a:pt x="1380" y="5584"/>
                    <a:pt x="1224" y="5128"/>
                  </a:cubicBezTo>
                  <a:cubicBezTo>
                    <a:pt x="1079" y="4661"/>
                    <a:pt x="913" y="4204"/>
                    <a:pt x="802" y="3727"/>
                  </a:cubicBezTo>
                  <a:cubicBezTo>
                    <a:pt x="679" y="3248"/>
                    <a:pt x="624" y="2748"/>
                    <a:pt x="568" y="2259"/>
                  </a:cubicBezTo>
                  <a:cubicBezTo>
                    <a:pt x="523" y="1780"/>
                    <a:pt x="490" y="1302"/>
                    <a:pt x="335" y="835"/>
                  </a:cubicBezTo>
                  <a:lnTo>
                    <a:pt x="134" y="267"/>
                  </a:lnTo>
                  <a:cubicBezTo>
                    <a:pt x="90" y="178"/>
                    <a:pt x="45" y="1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6704;p11">
              <a:extLst>
                <a:ext uri="{FF2B5EF4-FFF2-40B4-BE49-F238E27FC236}">
                  <a16:creationId xmlns:a16="http://schemas.microsoft.com/office/drawing/2014/main" id="{33E4DAD3-58D6-D011-A792-77B7BA97D812}"/>
                </a:ext>
              </a:extLst>
            </p:cNvPr>
            <p:cNvSpPr/>
            <p:nvPr/>
          </p:nvSpPr>
          <p:spPr>
            <a:xfrm>
              <a:off x="2379898" y="2258888"/>
              <a:ext cx="59379" cy="351178"/>
            </a:xfrm>
            <a:custGeom>
              <a:avLst/>
              <a:gdLst/>
              <a:ahLst/>
              <a:cxnLst/>
              <a:rect l="l" t="t" r="r" b="b"/>
              <a:pathLst>
                <a:path w="1702" h="10066" extrusionOk="0">
                  <a:moveTo>
                    <a:pt x="0" y="1"/>
                  </a:moveTo>
                  <a:lnTo>
                    <a:pt x="0" y="1"/>
                  </a:lnTo>
                  <a:cubicBezTo>
                    <a:pt x="178" y="646"/>
                    <a:pt x="356" y="1279"/>
                    <a:pt x="467" y="1936"/>
                  </a:cubicBezTo>
                  <a:cubicBezTo>
                    <a:pt x="601" y="2670"/>
                    <a:pt x="656" y="3415"/>
                    <a:pt x="823" y="4138"/>
                  </a:cubicBezTo>
                  <a:cubicBezTo>
                    <a:pt x="989" y="4872"/>
                    <a:pt x="1190" y="5595"/>
                    <a:pt x="1379" y="6318"/>
                  </a:cubicBezTo>
                  <a:cubicBezTo>
                    <a:pt x="1434" y="6496"/>
                    <a:pt x="1479" y="6674"/>
                    <a:pt x="1523" y="6852"/>
                  </a:cubicBezTo>
                  <a:cubicBezTo>
                    <a:pt x="1568" y="7041"/>
                    <a:pt x="1612" y="7230"/>
                    <a:pt x="1612" y="7430"/>
                  </a:cubicBezTo>
                  <a:cubicBezTo>
                    <a:pt x="1612" y="7597"/>
                    <a:pt x="1590" y="7775"/>
                    <a:pt x="1579" y="7942"/>
                  </a:cubicBezTo>
                  <a:cubicBezTo>
                    <a:pt x="1557" y="8120"/>
                    <a:pt x="1557" y="8298"/>
                    <a:pt x="1579" y="8476"/>
                  </a:cubicBezTo>
                  <a:cubicBezTo>
                    <a:pt x="1612" y="8820"/>
                    <a:pt x="1668" y="9176"/>
                    <a:pt x="1590" y="9521"/>
                  </a:cubicBezTo>
                  <a:cubicBezTo>
                    <a:pt x="1557" y="9688"/>
                    <a:pt x="1490" y="9843"/>
                    <a:pt x="1412" y="9988"/>
                  </a:cubicBezTo>
                  <a:cubicBezTo>
                    <a:pt x="1412" y="10011"/>
                    <a:pt x="1424" y="10033"/>
                    <a:pt x="1424" y="10066"/>
                  </a:cubicBezTo>
                  <a:cubicBezTo>
                    <a:pt x="1479" y="9977"/>
                    <a:pt x="1523" y="9888"/>
                    <a:pt x="1557" y="9799"/>
                  </a:cubicBezTo>
                  <a:cubicBezTo>
                    <a:pt x="1679" y="9499"/>
                    <a:pt x="1701" y="9176"/>
                    <a:pt x="1668" y="8854"/>
                  </a:cubicBezTo>
                  <a:cubicBezTo>
                    <a:pt x="1657" y="8676"/>
                    <a:pt x="1624" y="8498"/>
                    <a:pt x="1612" y="8309"/>
                  </a:cubicBezTo>
                  <a:cubicBezTo>
                    <a:pt x="1602" y="8131"/>
                    <a:pt x="1624" y="7953"/>
                    <a:pt x="1646" y="7764"/>
                  </a:cubicBezTo>
                  <a:cubicBezTo>
                    <a:pt x="1657" y="7586"/>
                    <a:pt x="1668" y="7408"/>
                    <a:pt x="1646" y="7230"/>
                  </a:cubicBezTo>
                  <a:cubicBezTo>
                    <a:pt x="1624" y="7052"/>
                    <a:pt x="1579" y="6874"/>
                    <a:pt x="1535" y="6696"/>
                  </a:cubicBezTo>
                  <a:cubicBezTo>
                    <a:pt x="1335" y="5962"/>
                    <a:pt x="1134" y="5217"/>
                    <a:pt x="957" y="4483"/>
                  </a:cubicBezTo>
                  <a:cubicBezTo>
                    <a:pt x="856" y="4104"/>
                    <a:pt x="779" y="3726"/>
                    <a:pt x="723" y="3348"/>
                  </a:cubicBezTo>
                  <a:cubicBezTo>
                    <a:pt x="667" y="2970"/>
                    <a:pt x="623" y="2592"/>
                    <a:pt x="567" y="2214"/>
                  </a:cubicBezTo>
                  <a:cubicBezTo>
                    <a:pt x="467" y="1513"/>
                    <a:pt x="289" y="824"/>
                    <a:pt x="89" y="145"/>
                  </a:cubicBezTo>
                  <a:cubicBezTo>
                    <a:pt x="55" y="100"/>
                    <a:pt x="33"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6705;p11">
              <a:extLst>
                <a:ext uri="{FF2B5EF4-FFF2-40B4-BE49-F238E27FC236}">
                  <a16:creationId xmlns:a16="http://schemas.microsoft.com/office/drawing/2014/main" id="{1F7E6907-61F4-2D39-4878-594C99D9F541}"/>
                </a:ext>
              </a:extLst>
            </p:cNvPr>
            <p:cNvSpPr/>
            <p:nvPr/>
          </p:nvSpPr>
          <p:spPr>
            <a:xfrm>
              <a:off x="2416740" y="2339619"/>
              <a:ext cx="43121" cy="267762"/>
            </a:xfrm>
            <a:custGeom>
              <a:avLst/>
              <a:gdLst/>
              <a:ahLst/>
              <a:cxnLst/>
              <a:rect l="l" t="t" r="r" b="b"/>
              <a:pathLst>
                <a:path w="1236" h="7675" extrusionOk="0">
                  <a:moveTo>
                    <a:pt x="0" y="0"/>
                  </a:moveTo>
                  <a:cubicBezTo>
                    <a:pt x="0" y="490"/>
                    <a:pt x="34" y="967"/>
                    <a:pt x="111" y="1457"/>
                  </a:cubicBezTo>
                  <a:cubicBezTo>
                    <a:pt x="223" y="2180"/>
                    <a:pt x="378" y="2903"/>
                    <a:pt x="590" y="3604"/>
                  </a:cubicBezTo>
                  <a:cubicBezTo>
                    <a:pt x="801" y="4304"/>
                    <a:pt x="1090" y="4994"/>
                    <a:pt x="1135" y="5728"/>
                  </a:cubicBezTo>
                  <a:cubicBezTo>
                    <a:pt x="1157" y="6106"/>
                    <a:pt x="1112" y="6473"/>
                    <a:pt x="1102" y="6851"/>
                  </a:cubicBezTo>
                  <a:cubicBezTo>
                    <a:pt x="1079" y="7118"/>
                    <a:pt x="1079" y="7396"/>
                    <a:pt x="1068" y="7674"/>
                  </a:cubicBezTo>
                  <a:lnTo>
                    <a:pt x="1135" y="7541"/>
                  </a:lnTo>
                  <a:cubicBezTo>
                    <a:pt x="1135" y="7408"/>
                    <a:pt x="1146" y="7274"/>
                    <a:pt x="1146" y="7151"/>
                  </a:cubicBezTo>
                  <a:cubicBezTo>
                    <a:pt x="1168" y="6773"/>
                    <a:pt x="1201" y="6395"/>
                    <a:pt x="1213" y="6028"/>
                  </a:cubicBezTo>
                  <a:cubicBezTo>
                    <a:pt x="1235" y="5283"/>
                    <a:pt x="991" y="4593"/>
                    <a:pt x="757" y="3904"/>
                  </a:cubicBezTo>
                  <a:cubicBezTo>
                    <a:pt x="534" y="3192"/>
                    <a:pt x="356" y="2469"/>
                    <a:pt x="223" y="1735"/>
                  </a:cubicBezTo>
                  <a:cubicBezTo>
                    <a:pt x="145" y="1246"/>
                    <a:pt x="89" y="756"/>
                    <a:pt x="67" y="256"/>
                  </a:cubicBezTo>
                  <a:cubicBezTo>
                    <a:pt x="45" y="167"/>
                    <a:pt x="22" y="7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6706;p11">
              <a:extLst>
                <a:ext uri="{FF2B5EF4-FFF2-40B4-BE49-F238E27FC236}">
                  <a16:creationId xmlns:a16="http://schemas.microsoft.com/office/drawing/2014/main" id="{C385E761-F644-D800-FFB9-CD5D71ABF28F}"/>
                </a:ext>
              </a:extLst>
            </p:cNvPr>
            <p:cNvSpPr/>
            <p:nvPr/>
          </p:nvSpPr>
          <p:spPr>
            <a:xfrm>
              <a:off x="2354255" y="2213882"/>
              <a:ext cx="69112" cy="371761"/>
            </a:xfrm>
            <a:custGeom>
              <a:avLst/>
              <a:gdLst/>
              <a:ahLst/>
              <a:cxnLst/>
              <a:rect l="l" t="t" r="r" b="b"/>
              <a:pathLst>
                <a:path w="1981" h="10656" extrusionOk="0">
                  <a:moveTo>
                    <a:pt x="1" y="1"/>
                  </a:moveTo>
                  <a:lnTo>
                    <a:pt x="1" y="1"/>
                  </a:lnTo>
                  <a:cubicBezTo>
                    <a:pt x="12" y="78"/>
                    <a:pt x="12" y="156"/>
                    <a:pt x="34" y="223"/>
                  </a:cubicBezTo>
                  <a:cubicBezTo>
                    <a:pt x="90" y="668"/>
                    <a:pt x="190" y="1101"/>
                    <a:pt x="323" y="1535"/>
                  </a:cubicBezTo>
                  <a:cubicBezTo>
                    <a:pt x="457" y="1969"/>
                    <a:pt x="624" y="2391"/>
                    <a:pt x="735" y="2848"/>
                  </a:cubicBezTo>
                  <a:cubicBezTo>
                    <a:pt x="835" y="3303"/>
                    <a:pt x="891" y="3771"/>
                    <a:pt x="968" y="4238"/>
                  </a:cubicBezTo>
                  <a:cubicBezTo>
                    <a:pt x="1046" y="4705"/>
                    <a:pt x="1135" y="5161"/>
                    <a:pt x="1235" y="5617"/>
                  </a:cubicBezTo>
                  <a:cubicBezTo>
                    <a:pt x="1336" y="6073"/>
                    <a:pt x="1435" y="6518"/>
                    <a:pt x="1547" y="6974"/>
                  </a:cubicBezTo>
                  <a:cubicBezTo>
                    <a:pt x="1647" y="7419"/>
                    <a:pt x="1791" y="7875"/>
                    <a:pt x="1825" y="8342"/>
                  </a:cubicBezTo>
                  <a:cubicBezTo>
                    <a:pt x="1836" y="8565"/>
                    <a:pt x="1813" y="8787"/>
                    <a:pt x="1769" y="9010"/>
                  </a:cubicBezTo>
                  <a:cubicBezTo>
                    <a:pt x="1736" y="9232"/>
                    <a:pt x="1714" y="9432"/>
                    <a:pt x="1747" y="9655"/>
                  </a:cubicBezTo>
                  <a:cubicBezTo>
                    <a:pt x="1791" y="9944"/>
                    <a:pt x="1914" y="10244"/>
                    <a:pt x="1925" y="10533"/>
                  </a:cubicBezTo>
                  <a:cubicBezTo>
                    <a:pt x="1925" y="10555"/>
                    <a:pt x="1936" y="10567"/>
                    <a:pt x="1936" y="10589"/>
                  </a:cubicBezTo>
                  <a:lnTo>
                    <a:pt x="1969" y="10656"/>
                  </a:lnTo>
                  <a:cubicBezTo>
                    <a:pt x="1981" y="10500"/>
                    <a:pt x="1947" y="10333"/>
                    <a:pt x="1914" y="10177"/>
                  </a:cubicBezTo>
                  <a:cubicBezTo>
                    <a:pt x="1869" y="9954"/>
                    <a:pt x="1791" y="9721"/>
                    <a:pt x="1781" y="9487"/>
                  </a:cubicBezTo>
                  <a:cubicBezTo>
                    <a:pt x="1769" y="9265"/>
                    <a:pt x="1825" y="9042"/>
                    <a:pt x="1858" y="8809"/>
                  </a:cubicBezTo>
                  <a:cubicBezTo>
                    <a:pt x="1936" y="8375"/>
                    <a:pt x="1836" y="7942"/>
                    <a:pt x="1736" y="7508"/>
                  </a:cubicBezTo>
                  <a:cubicBezTo>
                    <a:pt x="1613" y="7040"/>
                    <a:pt x="1502" y="6585"/>
                    <a:pt x="1402" y="6118"/>
                  </a:cubicBezTo>
                  <a:cubicBezTo>
                    <a:pt x="1291" y="5651"/>
                    <a:pt x="1202" y="5184"/>
                    <a:pt x="1113" y="4716"/>
                  </a:cubicBezTo>
                  <a:cubicBezTo>
                    <a:pt x="1024" y="4249"/>
                    <a:pt x="957" y="3782"/>
                    <a:pt x="879" y="3315"/>
                  </a:cubicBezTo>
                  <a:cubicBezTo>
                    <a:pt x="846" y="3081"/>
                    <a:pt x="802" y="2859"/>
                    <a:pt x="735" y="2636"/>
                  </a:cubicBezTo>
                  <a:cubicBezTo>
                    <a:pt x="679" y="2414"/>
                    <a:pt x="602" y="2191"/>
                    <a:pt x="523" y="1969"/>
                  </a:cubicBezTo>
                  <a:cubicBezTo>
                    <a:pt x="368" y="1535"/>
                    <a:pt x="234" y="1091"/>
                    <a:pt x="145" y="646"/>
                  </a:cubicBezTo>
                  <a:cubicBezTo>
                    <a:pt x="112" y="456"/>
                    <a:pt x="78" y="278"/>
                    <a:pt x="56" y="90"/>
                  </a:cubicBezTo>
                  <a:cubicBezTo>
                    <a:pt x="34" y="56"/>
                    <a:pt x="12" y="3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6707;p11">
              <a:extLst>
                <a:ext uri="{FF2B5EF4-FFF2-40B4-BE49-F238E27FC236}">
                  <a16:creationId xmlns:a16="http://schemas.microsoft.com/office/drawing/2014/main" id="{479DCB1D-2DB0-FC82-F0FE-2EAF507C02C6}"/>
                </a:ext>
              </a:extLst>
            </p:cNvPr>
            <p:cNvSpPr/>
            <p:nvPr/>
          </p:nvSpPr>
          <p:spPr>
            <a:xfrm>
              <a:off x="2263057" y="2090098"/>
              <a:ext cx="115687" cy="381076"/>
            </a:xfrm>
            <a:custGeom>
              <a:avLst/>
              <a:gdLst/>
              <a:ahLst/>
              <a:cxnLst/>
              <a:rect l="l" t="t" r="r" b="b"/>
              <a:pathLst>
                <a:path w="3316" h="10923" extrusionOk="0">
                  <a:moveTo>
                    <a:pt x="35" y="0"/>
                  </a:moveTo>
                  <a:cubicBezTo>
                    <a:pt x="23" y="45"/>
                    <a:pt x="12" y="78"/>
                    <a:pt x="1" y="123"/>
                  </a:cubicBezTo>
                  <a:cubicBezTo>
                    <a:pt x="79" y="467"/>
                    <a:pt x="179" y="813"/>
                    <a:pt x="279" y="1146"/>
                  </a:cubicBezTo>
                  <a:cubicBezTo>
                    <a:pt x="413" y="1569"/>
                    <a:pt x="535" y="2002"/>
                    <a:pt x="624" y="2436"/>
                  </a:cubicBezTo>
                  <a:cubicBezTo>
                    <a:pt x="702" y="2859"/>
                    <a:pt x="757" y="3282"/>
                    <a:pt x="846" y="3704"/>
                  </a:cubicBezTo>
                  <a:cubicBezTo>
                    <a:pt x="924" y="4105"/>
                    <a:pt x="1024" y="4505"/>
                    <a:pt x="1202" y="4883"/>
                  </a:cubicBezTo>
                  <a:cubicBezTo>
                    <a:pt x="1380" y="5272"/>
                    <a:pt x="1636" y="5628"/>
                    <a:pt x="1792" y="6040"/>
                  </a:cubicBezTo>
                  <a:cubicBezTo>
                    <a:pt x="1948" y="6440"/>
                    <a:pt x="2025" y="6863"/>
                    <a:pt x="2103" y="7296"/>
                  </a:cubicBezTo>
                  <a:cubicBezTo>
                    <a:pt x="2181" y="7708"/>
                    <a:pt x="2270" y="8119"/>
                    <a:pt x="2415" y="8520"/>
                  </a:cubicBezTo>
                  <a:cubicBezTo>
                    <a:pt x="2626" y="9110"/>
                    <a:pt x="2915" y="9688"/>
                    <a:pt x="3071" y="10299"/>
                  </a:cubicBezTo>
                  <a:cubicBezTo>
                    <a:pt x="3093" y="10344"/>
                    <a:pt x="3104" y="10400"/>
                    <a:pt x="3127" y="10444"/>
                  </a:cubicBezTo>
                  <a:cubicBezTo>
                    <a:pt x="3182" y="10600"/>
                    <a:pt x="3248" y="10756"/>
                    <a:pt x="3315" y="10922"/>
                  </a:cubicBezTo>
                  <a:cubicBezTo>
                    <a:pt x="3305" y="10878"/>
                    <a:pt x="3293" y="10822"/>
                    <a:pt x="3282" y="10778"/>
                  </a:cubicBezTo>
                  <a:cubicBezTo>
                    <a:pt x="3171" y="10355"/>
                    <a:pt x="3048" y="9943"/>
                    <a:pt x="2926" y="9532"/>
                  </a:cubicBezTo>
                  <a:cubicBezTo>
                    <a:pt x="2682" y="8698"/>
                    <a:pt x="2425" y="7852"/>
                    <a:pt x="2225" y="7007"/>
                  </a:cubicBezTo>
                  <a:cubicBezTo>
                    <a:pt x="2114" y="6574"/>
                    <a:pt x="2037" y="6140"/>
                    <a:pt x="1936" y="5706"/>
                  </a:cubicBezTo>
                  <a:cubicBezTo>
                    <a:pt x="1847" y="5284"/>
                    <a:pt x="1714" y="4883"/>
                    <a:pt x="1569" y="4471"/>
                  </a:cubicBezTo>
                  <a:cubicBezTo>
                    <a:pt x="1414" y="4071"/>
                    <a:pt x="1280" y="3660"/>
                    <a:pt x="1214" y="3226"/>
                  </a:cubicBezTo>
                  <a:cubicBezTo>
                    <a:pt x="1147" y="2792"/>
                    <a:pt x="1113" y="2358"/>
                    <a:pt x="1113" y="1913"/>
                  </a:cubicBezTo>
                  <a:cubicBezTo>
                    <a:pt x="1113" y="1624"/>
                    <a:pt x="1113" y="1335"/>
                    <a:pt x="1125" y="1035"/>
                  </a:cubicBezTo>
                  <a:cubicBezTo>
                    <a:pt x="1102" y="1001"/>
                    <a:pt x="1080" y="968"/>
                    <a:pt x="1058" y="946"/>
                  </a:cubicBezTo>
                  <a:lnTo>
                    <a:pt x="1058" y="1658"/>
                  </a:lnTo>
                  <a:cubicBezTo>
                    <a:pt x="1058" y="2503"/>
                    <a:pt x="1125" y="3359"/>
                    <a:pt x="1392" y="4160"/>
                  </a:cubicBezTo>
                  <a:cubicBezTo>
                    <a:pt x="1525" y="4560"/>
                    <a:pt x="1681" y="4961"/>
                    <a:pt x="1792" y="5361"/>
                  </a:cubicBezTo>
                  <a:cubicBezTo>
                    <a:pt x="1914" y="5773"/>
                    <a:pt x="1992" y="6206"/>
                    <a:pt x="2081" y="6618"/>
                  </a:cubicBezTo>
                  <a:cubicBezTo>
                    <a:pt x="2281" y="7464"/>
                    <a:pt x="2514" y="8297"/>
                    <a:pt x="2759" y="9132"/>
                  </a:cubicBezTo>
                  <a:lnTo>
                    <a:pt x="2860" y="9466"/>
                  </a:lnTo>
                  <a:cubicBezTo>
                    <a:pt x="2781" y="9276"/>
                    <a:pt x="2704" y="9098"/>
                    <a:pt x="2626" y="8909"/>
                  </a:cubicBezTo>
                  <a:cubicBezTo>
                    <a:pt x="2459" y="8509"/>
                    <a:pt x="2326" y="8109"/>
                    <a:pt x="2237" y="7686"/>
                  </a:cubicBezTo>
                  <a:cubicBezTo>
                    <a:pt x="2148" y="7274"/>
                    <a:pt x="2092" y="6863"/>
                    <a:pt x="1992" y="6451"/>
                  </a:cubicBezTo>
                  <a:cubicBezTo>
                    <a:pt x="1936" y="6251"/>
                    <a:pt x="1869" y="6051"/>
                    <a:pt x="1780" y="5862"/>
                  </a:cubicBezTo>
                  <a:cubicBezTo>
                    <a:pt x="1703" y="5672"/>
                    <a:pt x="1592" y="5495"/>
                    <a:pt x="1491" y="5317"/>
                  </a:cubicBezTo>
                  <a:cubicBezTo>
                    <a:pt x="1269" y="4950"/>
                    <a:pt x="1102" y="4560"/>
                    <a:pt x="1002" y="4149"/>
                  </a:cubicBezTo>
                  <a:cubicBezTo>
                    <a:pt x="891" y="3737"/>
                    <a:pt x="824" y="3315"/>
                    <a:pt x="757" y="2892"/>
                  </a:cubicBezTo>
                  <a:cubicBezTo>
                    <a:pt x="690" y="2469"/>
                    <a:pt x="601" y="2047"/>
                    <a:pt x="490" y="1636"/>
                  </a:cubicBezTo>
                  <a:cubicBezTo>
                    <a:pt x="368" y="1213"/>
                    <a:pt x="223" y="801"/>
                    <a:pt x="124" y="378"/>
                  </a:cubicBezTo>
                  <a:cubicBezTo>
                    <a:pt x="90" y="256"/>
                    <a:pt x="57" y="123"/>
                    <a:pt x="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6708;p11">
              <a:extLst>
                <a:ext uri="{FF2B5EF4-FFF2-40B4-BE49-F238E27FC236}">
                  <a16:creationId xmlns:a16="http://schemas.microsoft.com/office/drawing/2014/main" id="{221D98D6-F424-7C7B-3BE5-554152C4D6AA}"/>
                </a:ext>
              </a:extLst>
            </p:cNvPr>
            <p:cNvSpPr/>
            <p:nvPr/>
          </p:nvSpPr>
          <p:spPr>
            <a:xfrm>
              <a:off x="2262289" y="2159561"/>
              <a:ext cx="82718" cy="240200"/>
            </a:xfrm>
            <a:custGeom>
              <a:avLst/>
              <a:gdLst/>
              <a:ahLst/>
              <a:cxnLst/>
              <a:rect l="l" t="t" r="r" b="b"/>
              <a:pathLst>
                <a:path w="2371" h="6885" extrusionOk="0">
                  <a:moveTo>
                    <a:pt x="1" y="0"/>
                  </a:moveTo>
                  <a:cubicBezTo>
                    <a:pt x="23" y="167"/>
                    <a:pt x="57" y="345"/>
                    <a:pt x="79" y="523"/>
                  </a:cubicBezTo>
                  <a:cubicBezTo>
                    <a:pt x="134" y="701"/>
                    <a:pt x="212" y="890"/>
                    <a:pt x="290" y="1057"/>
                  </a:cubicBezTo>
                  <a:cubicBezTo>
                    <a:pt x="435" y="1380"/>
                    <a:pt x="579" y="1691"/>
                    <a:pt x="646" y="2035"/>
                  </a:cubicBezTo>
                  <a:cubicBezTo>
                    <a:pt x="712" y="2369"/>
                    <a:pt x="735" y="2703"/>
                    <a:pt x="791" y="3048"/>
                  </a:cubicBezTo>
                  <a:cubicBezTo>
                    <a:pt x="846" y="3370"/>
                    <a:pt x="935" y="3681"/>
                    <a:pt x="1068" y="3982"/>
                  </a:cubicBezTo>
                  <a:cubicBezTo>
                    <a:pt x="1313" y="4571"/>
                    <a:pt x="1658" y="5117"/>
                    <a:pt x="1914" y="5706"/>
                  </a:cubicBezTo>
                  <a:cubicBezTo>
                    <a:pt x="2059" y="6029"/>
                    <a:pt x="2181" y="6362"/>
                    <a:pt x="2270" y="6707"/>
                  </a:cubicBezTo>
                  <a:cubicBezTo>
                    <a:pt x="2303" y="6763"/>
                    <a:pt x="2336" y="6829"/>
                    <a:pt x="2370" y="6885"/>
                  </a:cubicBezTo>
                  <a:cubicBezTo>
                    <a:pt x="2292" y="6563"/>
                    <a:pt x="2203" y="6251"/>
                    <a:pt x="2081" y="5940"/>
                  </a:cubicBezTo>
                  <a:cubicBezTo>
                    <a:pt x="1847" y="5339"/>
                    <a:pt x="1513" y="4794"/>
                    <a:pt x="1224" y="4215"/>
                  </a:cubicBezTo>
                  <a:cubicBezTo>
                    <a:pt x="1091" y="3926"/>
                    <a:pt x="969" y="3637"/>
                    <a:pt x="890" y="3315"/>
                  </a:cubicBezTo>
                  <a:cubicBezTo>
                    <a:pt x="813" y="2981"/>
                    <a:pt x="791" y="2636"/>
                    <a:pt x="735" y="2302"/>
                  </a:cubicBezTo>
                  <a:cubicBezTo>
                    <a:pt x="690" y="1958"/>
                    <a:pt x="613" y="1647"/>
                    <a:pt x="468" y="1335"/>
                  </a:cubicBezTo>
                  <a:cubicBezTo>
                    <a:pt x="334" y="1024"/>
                    <a:pt x="179" y="723"/>
                    <a:pt x="90" y="401"/>
                  </a:cubicBezTo>
                  <a:cubicBezTo>
                    <a:pt x="57" y="267"/>
                    <a:pt x="23" y="1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6709;p11">
              <a:extLst>
                <a:ext uri="{FF2B5EF4-FFF2-40B4-BE49-F238E27FC236}">
                  <a16:creationId xmlns:a16="http://schemas.microsoft.com/office/drawing/2014/main" id="{F8E0C043-EBDD-C579-1622-2258FFD014EB}"/>
                </a:ext>
              </a:extLst>
            </p:cNvPr>
            <p:cNvSpPr/>
            <p:nvPr/>
          </p:nvSpPr>
          <p:spPr>
            <a:xfrm>
              <a:off x="2259184" y="2111450"/>
              <a:ext cx="1221" cy="31434"/>
            </a:xfrm>
            <a:custGeom>
              <a:avLst/>
              <a:gdLst/>
              <a:ahLst/>
              <a:cxnLst/>
              <a:rect l="l" t="t" r="r" b="b"/>
              <a:pathLst>
                <a:path w="35" h="901" extrusionOk="0">
                  <a:moveTo>
                    <a:pt x="23" y="0"/>
                  </a:moveTo>
                  <a:lnTo>
                    <a:pt x="23" y="0"/>
                  </a:lnTo>
                  <a:cubicBezTo>
                    <a:pt x="12" y="89"/>
                    <a:pt x="12" y="189"/>
                    <a:pt x="12" y="289"/>
                  </a:cubicBezTo>
                  <a:cubicBezTo>
                    <a:pt x="1" y="490"/>
                    <a:pt x="12" y="690"/>
                    <a:pt x="34" y="901"/>
                  </a:cubicBezTo>
                  <a:cubicBezTo>
                    <a:pt x="34" y="812"/>
                    <a:pt x="23" y="734"/>
                    <a:pt x="23" y="656"/>
                  </a:cubicBezTo>
                  <a:cubicBezTo>
                    <a:pt x="12" y="434"/>
                    <a:pt x="23" y="223"/>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6710;p11">
              <a:extLst>
                <a:ext uri="{FF2B5EF4-FFF2-40B4-BE49-F238E27FC236}">
                  <a16:creationId xmlns:a16="http://schemas.microsoft.com/office/drawing/2014/main" id="{D6B1F4B2-C7EE-70BD-1EE5-4FF8C44572AA}"/>
                </a:ext>
              </a:extLst>
            </p:cNvPr>
            <p:cNvSpPr/>
            <p:nvPr/>
          </p:nvSpPr>
          <p:spPr>
            <a:xfrm>
              <a:off x="2309249" y="2137442"/>
              <a:ext cx="88126" cy="381844"/>
            </a:xfrm>
            <a:custGeom>
              <a:avLst/>
              <a:gdLst/>
              <a:ahLst/>
              <a:cxnLst/>
              <a:rect l="l" t="t" r="r" b="b"/>
              <a:pathLst>
                <a:path w="2526" h="10945" extrusionOk="0">
                  <a:moveTo>
                    <a:pt x="1" y="0"/>
                  </a:moveTo>
                  <a:lnTo>
                    <a:pt x="1" y="0"/>
                  </a:lnTo>
                  <a:cubicBezTo>
                    <a:pt x="23" y="479"/>
                    <a:pt x="90" y="957"/>
                    <a:pt x="179" y="1435"/>
                  </a:cubicBezTo>
                  <a:cubicBezTo>
                    <a:pt x="334" y="2258"/>
                    <a:pt x="535" y="3070"/>
                    <a:pt x="723" y="3893"/>
                  </a:cubicBezTo>
                  <a:cubicBezTo>
                    <a:pt x="924" y="4727"/>
                    <a:pt x="1113" y="5561"/>
                    <a:pt x="1313" y="6384"/>
                  </a:cubicBezTo>
                  <a:cubicBezTo>
                    <a:pt x="1513" y="7219"/>
                    <a:pt x="1724" y="8053"/>
                    <a:pt x="1958" y="8876"/>
                  </a:cubicBezTo>
                  <a:cubicBezTo>
                    <a:pt x="2125" y="9476"/>
                    <a:pt x="2314" y="10077"/>
                    <a:pt x="2436" y="10700"/>
                  </a:cubicBezTo>
                  <a:cubicBezTo>
                    <a:pt x="2470" y="10778"/>
                    <a:pt x="2503" y="10867"/>
                    <a:pt x="2525" y="10944"/>
                  </a:cubicBezTo>
                  <a:cubicBezTo>
                    <a:pt x="2436" y="10366"/>
                    <a:pt x="2270" y="9788"/>
                    <a:pt x="2114" y="9221"/>
                  </a:cubicBezTo>
                  <a:cubicBezTo>
                    <a:pt x="1869" y="8398"/>
                    <a:pt x="1658" y="7575"/>
                    <a:pt x="1457" y="6752"/>
                  </a:cubicBezTo>
                  <a:cubicBezTo>
                    <a:pt x="1246" y="5917"/>
                    <a:pt x="1057" y="5083"/>
                    <a:pt x="857" y="4249"/>
                  </a:cubicBezTo>
                  <a:cubicBezTo>
                    <a:pt x="668" y="3426"/>
                    <a:pt x="468" y="2614"/>
                    <a:pt x="290" y="1780"/>
                  </a:cubicBezTo>
                  <a:cubicBezTo>
                    <a:pt x="179" y="1223"/>
                    <a:pt x="90" y="667"/>
                    <a:pt x="68" y="10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6711;p11">
              <a:extLst>
                <a:ext uri="{FF2B5EF4-FFF2-40B4-BE49-F238E27FC236}">
                  <a16:creationId xmlns:a16="http://schemas.microsoft.com/office/drawing/2014/main" id="{D4C36D2F-F203-153A-AA64-8A3AE29548F0}"/>
                </a:ext>
              </a:extLst>
            </p:cNvPr>
            <p:cNvSpPr/>
            <p:nvPr/>
          </p:nvSpPr>
          <p:spPr>
            <a:xfrm>
              <a:off x="2321285" y="2156839"/>
              <a:ext cx="86172" cy="386135"/>
            </a:xfrm>
            <a:custGeom>
              <a:avLst/>
              <a:gdLst/>
              <a:ahLst/>
              <a:cxnLst/>
              <a:rect l="l" t="t" r="r" b="b"/>
              <a:pathLst>
                <a:path w="2470" h="11068" extrusionOk="0">
                  <a:moveTo>
                    <a:pt x="0" y="0"/>
                  </a:moveTo>
                  <a:lnTo>
                    <a:pt x="0" y="0"/>
                  </a:lnTo>
                  <a:cubicBezTo>
                    <a:pt x="45" y="390"/>
                    <a:pt x="101" y="768"/>
                    <a:pt x="167" y="1157"/>
                  </a:cubicBezTo>
                  <a:cubicBezTo>
                    <a:pt x="334" y="2024"/>
                    <a:pt x="568" y="2870"/>
                    <a:pt x="868" y="3704"/>
                  </a:cubicBezTo>
                  <a:cubicBezTo>
                    <a:pt x="1013" y="4127"/>
                    <a:pt x="1157" y="4550"/>
                    <a:pt x="1257" y="4994"/>
                  </a:cubicBezTo>
                  <a:cubicBezTo>
                    <a:pt x="1346" y="5439"/>
                    <a:pt x="1402" y="5884"/>
                    <a:pt x="1446" y="6329"/>
                  </a:cubicBezTo>
                  <a:cubicBezTo>
                    <a:pt x="1502" y="6762"/>
                    <a:pt x="1557" y="7197"/>
                    <a:pt x="1668" y="7630"/>
                  </a:cubicBezTo>
                  <a:cubicBezTo>
                    <a:pt x="1780" y="8064"/>
                    <a:pt x="1947" y="8475"/>
                    <a:pt x="2091" y="8898"/>
                  </a:cubicBezTo>
                  <a:cubicBezTo>
                    <a:pt x="2314" y="9565"/>
                    <a:pt x="2425" y="10266"/>
                    <a:pt x="2414" y="10967"/>
                  </a:cubicBezTo>
                  <a:lnTo>
                    <a:pt x="2447" y="11067"/>
                  </a:lnTo>
                  <a:cubicBezTo>
                    <a:pt x="2469" y="10467"/>
                    <a:pt x="2414" y="9854"/>
                    <a:pt x="2258" y="9276"/>
                  </a:cubicBezTo>
                  <a:cubicBezTo>
                    <a:pt x="2147" y="8843"/>
                    <a:pt x="1969" y="8442"/>
                    <a:pt x="1824" y="8020"/>
                  </a:cubicBezTo>
                  <a:cubicBezTo>
                    <a:pt x="1680" y="7585"/>
                    <a:pt x="1591" y="7141"/>
                    <a:pt x="1535" y="6685"/>
                  </a:cubicBezTo>
                  <a:cubicBezTo>
                    <a:pt x="1480" y="6251"/>
                    <a:pt x="1446" y="5806"/>
                    <a:pt x="1379" y="5361"/>
                  </a:cubicBezTo>
                  <a:cubicBezTo>
                    <a:pt x="1313" y="4928"/>
                    <a:pt x="1191" y="4494"/>
                    <a:pt x="1046" y="4082"/>
                  </a:cubicBezTo>
                  <a:cubicBezTo>
                    <a:pt x="901" y="3660"/>
                    <a:pt x="746" y="3248"/>
                    <a:pt x="612" y="2825"/>
                  </a:cubicBezTo>
                  <a:cubicBezTo>
                    <a:pt x="490" y="2392"/>
                    <a:pt x="368" y="1947"/>
                    <a:pt x="279" y="1502"/>
                  </a:cubicBezTo>
                  <a:cubicBezTo>
                    <a:pt x="178" y="1035"/>
                    <a:pt x="101" y="556"/>
                    <a:pt x="34" y="78"/>
                  </a:cubicBezTo>
                  <a:cubicBezTo>
                    <a:pt x="34" y="67"/>
                    <a:pt x="34" y="56"/>
                    <a:pt x="22" y="56"/>
                  </a:cubicBezTo>
                  <a:cubicBezTo>
                    <a:pt x="12" y="34"/>
                    <a:pt x="12"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6712;p11">
              <a:extLst>
                <a:ext uri="{FF2B5EF4-FFF2-40B4-BE49-F238E27FC236}">
                  <a16:creationId xmlns:a16="http://schemas.microsoft.com/office/drawing/2014/main" id="{F836E1C5-4851-880C-DBC5-42D2F5070A63}"/>
                </a:ext>
              </a:extLst>
            </p:cNvPr>
            <p:cNvSpPr/>
            <p:nvPr/>
          </p:nvSpPr>
          <p:spPr>
            <a:xfrm>
              <a:off x="2347277" y="2327967"/>
              <a:ext cx="50098" cy="191323"/>
            </a:xfrm>
            <a:custGeom>
              <a:avLst/>
              <a:gdLst/>
              <a:ahLst/>
              <a:cxnLst/>
              <a:rect l="l" t="t" r="r" b="b"/>
              <a:pathLst>
                <a:path w="1436" h="5484" extrusionOk="0">
                  <a:moveTo>
                    <a:pt x="1" y="0"/>
                  </a:moveTo>
                  <a:lnTo>
                    <a:pt x="1" y="0"/>
                  </a:lnTo>
                  <a:cubicBezTo>
                    <a:pt x="78" y="312"/>
                    <a:pt x="145" y="623"/>
                    <a:pt x="223" y="923"/>
                  </a:cubicBezTo>
                  <a:cubicBezTo>
                    <a:pt x="423" y="1758"/>
                    <a:pt x="634" y="2592"/>
                    <a:pt x="868" y="3415"/>
                  </a:cubicBezTo>
                  <a:cubicBezTo>
                    <a:pt x="1035" y="4015"/>
                    <a:pt x="1224" y="4616"/>
                    <a:pt x="1346" y="5239"/>
                  </a:cubicBezTo>
                  <a:cubicBezTo>
                    <a:pt x="1346" y="5250"/>
                    <a:pt x="1346" y="5261"/>
                    <a:pt x="1358" y="5272"/>
                  </a:cubicBezTo>
                  <a:cubicBezTo>
                    <a:pt x="1380" y="5317"/>
                    <a:pt x="1391" y="5372"/>
                    <a:pt x="1413" y="5417"/>
                  </a:cubicBezTo>
                  <a:cubicBezTo>
                    <a:pt x="1420" y="5431"/>
                    <a:pt x="1427" y="5445"/>
                    <a:pt x="1431" y="5459"/>
                  </a:cubicBezTo>
                  <a:lnTo>
                    <a:pt x="1431" y="5459"/>
                  </a:lnTo>
                  <a:cubicBezTo>
                    <a:pt x="1341" y="4889"/>
                    <a:pt x="1178" y="4319"/>
                    <a:pt x="1024" y="3760"/>
                  </a:cubicBezTo>
                  <a:cubicBezTo>
                    <a:pt x="779" y="2937"/>
                    <a:pt x="568" y="2114"/>
                    <a:pt x="367" y="1291"/>
                  </a:cubicBezTo>
                  <a:cubicBezTo>
                    <a:pt x="268" y="901"/>
                    <a:pt x="179" y="512"/>
                    <a:pt x="78" y="122"/>
                  </a:cubicBezTo>
                  <a:cubicBezTo>
                    <a:pt x="56" y="89"/>
                    <a:pt x="34" y="45"/>
                    <a:pt x="1" y="0"/>
                  </a:cubicBezTo>
                  <a:close/>
                  <a:moveTo>
                    <a:pt x="1431" y="5459"/>
                  </a:moveTo>
                  <a:cubicBezTo>
                    <a:pt x="1433" y="5467"/>
                    <a:pt x="1434" y="5475"/>
                    <a:pt x="1435" y="5483"/>
                  </a:cubicBezTo>
                  <a:cubicBezTo>
                    <a:pt x="1435" y="5475"/>
                    <a:pt x="1434" y="5467"/>
                    <a:pt x="1431" y="545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6713;p11">
              <a:extLst>
                <a:ext uri="{FF2B5EF4-FFF2-40B4-BE49-F238E27FC236}">
                  <a16:creationId xmlns:a16="http://schemas.microsoft.com/office/drawing/2014/main" id="{81E0AB1C-FD77-33DF-E001-F24822B91A6E}"/>
                </a:ext>
              </a:extLst>
            </p:cNvPr>
            <p:cNvSpPr/>
            <p:nvPr/>
          </p:nvSpPr>
          <p:spPr>
            <a:xfrm>
              <a:off x="2288316" y="2256585"/>
              <a:ext cx="56692" cy="143178"/>
            </a:xfrm>
            <a:custGeom>
              <a:avLst/>
              <a:gdLst/>
              <a:ahLst/>
              <a:cxnLst/>
              <a:rect l="l" t="t" r="r" b="b"/>
              <a:pathLst>
                <a:path w="1625" h="4104" extrusionOk="0">
                  <a:moveTo>
                    <a:pt x="0" y="0"/>
                  </a:moveTo>
                  <a:lnTo>
                    <a:pt x="0" y="0"/>
                  </a:lnTo>
                  <a:cubicBezTo>
                    <a:pt x="11" y="89"/>
                    <a:pt x="22" y="178"/>
                    <a:pt x="45" y="267"/>
                  </a:cubicBezTo>
                  <a:cubicBezTo>
                    <a:pt x="100" y="589"/>
                    <a:pt x="189" y="900"/>
                    <a:pt x="322" y="1201"/>
                  </a:cubicBezTo>
                  <a:cubicBezTo>
                    <a:pt x="567" y="1790"/>
                    <a:pt x="912" y="2336"/>
                    <a:pt x="1168" y="2925"/>
                  </a:cubicBezTo>
                  <a:cubicBezTo>
                    <a:pt x="1313" y="3248"/>
                    <a:pt x="1435" y="3581"/>
                    <a:pt x="1524" y="3926"/>
                  </a:cubicBezTo>
                  <a:cubicBezTo>
                    <a:pt x="1524" y="3937"/>
                    <a:pt x="1535" y="3960"/>
                    <a:pt x="1546" y="3970"/>
                  </a:cubicBezTo>
                  <a:cubicBezTo>
                    <a:pt x="1568" y="4015"/>
                    <a:pt x="1602" y="4059"/>
                    <a:pt x="1624" y="4104"/>
                  </a:cubicBezTo>
                  <a:cubicBezTo>
                    <a:pt x="1546" y="3782"/>
                    <a:pt x="1457" y="3470"/>
                    <a:pt x="1335" y="3159"/>
                  </a:cubicBezTo>
                  <a:cubicBezTo>
                    <a:pt x="1101" y="2558"/>
                    <a:pt x="767" y="2013"/>
                    <a:pt x="478" y="1434"/>
                  </a:cubicBezTo>
                  <a:cubicBezTo>
                    <a:pt x="345" y="1145"/>
                    <a:pt x="223" y="856"/>
                    <a:pt x="144" y="534"/>
                  </a:cubicBezTo>
                  <a:cubicBezTo>
                    <a:pt x="111" y="389"/>
                    <a:pt x="78" y="233"/>
                    <a:pt x="67" y="77"/>
                  </a:cubicBezTo>
                  <a:cubicBezTo>
                    <a:pt x="45" y="55"/>
                    <a:pt x="22" y="2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6714;p11">
              <a:extLst>
                <a:ext uri="{FF2B5EF4-FFF2-40B4-BE49-F238E27FC236}">
                  <a16:creationId xmlns:a16="http://schemas.microsoft.com/office/drawing/2014/main" id="{7787FA8E-1DBB-1CAE-01EE-BA6E6BD7CC53}"/>
                </a:ext>
              </a:extLst>
            </p:cNvPr>
            <p:cNvSpPr/>
            <p:nvPr/>
          </p:nvSpPr>
          <p:spPr>
            <a:xfrm>
              <a:off x="2323239" y="2294962"/>
              <a:ext cx="55506" cy="176217"/>
            </a:xfrm>
            <a:custGeom>
              <a:avLst/>
              <a:gdLst/>
              <a:ahLst/>
              <a:cxnLst/>
              <a:rect l="l" t="t" r="r" b="b"/>
              <a:pathLst>
                <a:path w="1591" h="5051" extrusionOk="0">
                  <a:moveTo>
                    <a:pt x="0" y="1"/>
                  </a:moveTo>
                  <a:cubicBezTo>
                    <a:pt x="22" y="57"/>
                    <a:pt x="55" y="112"/>
                    <a:pt x="67" y="168"/>
                  </a:cubicBezTo>
                  <a:cubicBezTo>
                    <a:pt x="223" y="568"/>
                    <a:pt x="300" y="991"/>
                    <a:pt x="378" y="1424"/>
                  </a:cubicBezTo>
                  <a:cubicBezTo>
                    <a:pt x="456" y="1836"/>
                    <a:pt x="545" y="2247"/>
                    <a:pt x="690" y="2648"/>
                  </a:cubicBezTo>
                  <a:cubicBezTo>
                    <a:pt x="901" y="3238"/>
                    <a:pt x="1190" y="3816"/>
                    <a:pt x="1346" y="4427"/>
                  </a:cubicBezTo>
                  <a:cubicBezTo>
                    <a:pt x="1357" y="4472"/>
                    <a:pt x="1379" y="4528"/>
                    <a:pt x="1402" y="4572"/>
                  </a:cubicBezTo>
                  <a:cubicBezTo>
                    <a:pt x="1435" y="4639"/>
                    <a:pt x="1457" y="4716"/>
                    <a:pt x="1491" y="4795"/>
                  </a:cubicBezTo>
                  <a:cubicBezTo>
                    <a:pt x="1501" y="4817"/>
                    <a:pt x="1501" y="4839"/>
                    <a:pt x="1513" y="4850"/>
                  </a:cubicBezTo>
                  <a:cubicBezTo>
                    <a:pt x="1535" y="4917"/>
                    <a:pt x="1557" y="4973"/>
                    <a:pt x="1580" y="5028"/>
                  </a:cubicBezTo>
                  <a:cubicBezTo>
                    <a:pt x="1580" y="5039"/>
                    <a:pt x="1590" y="5050"/>
                    <a:pt x="1590" y="5050"/>
                  </a:cubicBezTo>
                  <a:cubicBezTo>
                    <a:pt x="1580" y="5006"/>
                    <a:pt x="1568" y="4950"/>
                    <a:pt x="1557" y="4906"/>
                  </a:cubicBezTo>
                  <a:cubicBezTo>
                    <a:pt x="1446" y="4483"/>
                    <a:pt x="1323" y="4071"/>
                    <a:pt x="1201" y="3660"/>
                  </a:cubicBezTo>
                  <a:cubicBezTo>
                    <a:pt x="957" y="2826"/>
                    <a:pt x="700" y="1980"/>
                    <a:pt x="500" y="1135"/>
                  </a:cubicBezTo>
                  <a:cubicBezTo>
                    <a:pt x="434" y="890"/>
                    <a:pt x="389" y="646"/>
                    <a:pt x="334" y="401"/>
                  </a:cubicBezTo>
                  <a:cubicBezTo>
                    <a:pt x="312" y="357"/>
                    <a:pt x="289" y="324"/>
                    <a:pt x="256" y="301"/>
                  </a:cubicBezTo>
                  <a:lnTo>
                    <a:pt x="256" y="301"/>
                  </a:lnTo>
                  <a:cubicBezTo>
                    <a:pt x="289" y="446"/>
                    <a:pt x="322" y="601"/>
                    <a:pt x="356" y="746"/>
                  </a:cubicBezTo>
                  <a:cubicBezTo>
                    <a:pt x="556" y="1592"/>
                    <a:pt x="789" y="2425"/>
                    <a:pt x="1034" y="3260"/>
                  </a:cubicBezTo>
                  <a:lnTo>
                    <a:pt x="1135" y="3594"/>
                  </a:lnTo>
                  <a:cubicBezTo>
                    <a:pt x="1056" y="3404"/>
                    <a:pt x="979" y="3226"/>
                    <a:pt x="901" y="3037"/>
                  </a:cubicBezTo>
                  <a:cubicBezTo>
                    <a:pt x="734" y="2637"/>
                    <a:pt x="601" y="2237"/>
                    <a:pt x="512" y="1814"/>
                  </a:cubicBezTo>
                  <a:cubicBezTo>
                    <a:pt x="423" y="1402"/>
                    <a:pt x="367" y="991"/>
                    <a:pt x="267" y="579"/>
                  </a:cubicBezTo>
                  <a:cubicBezTo>
                    <a:pt x="223" y="423"/>
                    <a:pt x="178" y="268"/>
                    <a:pt x="111" y="123"/>
                  </a:cubicBezTo>
                  <a:cubicBezTo>
                    <a:pt x="78" y="79"/>
                    <a:pt x="33" y="34"/>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6715;p11">
              <a:extLst>
                <a:ext uri="{FF2B5EF4-FFF2-40B4-BE49-F238E27FC236}">
                  <a16:creationId xmlns:a16="http://schemas.microsoft.com/office/drawing/2014/main" id="{2E396502-DBF5-CDA8-BAE6-EA40DE93D278}"/>
                </a:ext>
              </a:extLst>
            </p:cNvPr>
            <p:cNvSpPr/>
            <p:nvPr/>
          </p:nvSpPr>
          <p:spPr>
            <a:xfrm>
              <a:off x="2414019" y="2523551"/>
              <a:ext cx="3140" cy="34539"/>
            </a:xfrm>
            <a:custGeom>
              <a:avLst/>
              <a:gdLst/>
              <a:ahLst/>
              <a:cxnLst/>
              <a:rect l="l" t="t" r="r" b="b"/>
              <a:pathLst>
                <a:path w="90" h="990" extrusionOk="0">
                  <a:moveTo>
                    <a:pt x="78" y="0"/>
                  </a:moveTo>
                  <a:cubicBezTo>
                    <a:pt x="68" y="45"/>
                    <a:pt x="68" y="89"/>
                    <a:pt x="56" y="134"/>
                  </a:cubicBezTo>
                  <a:cubicBezTo>
                    <a:pt x="23" y="356"/>
                    <a:pt x="1" y="556"/>
                    <a:pt x="34" y="779"/>
                  </a:cubicBezTo>
                  <a:cubicBezTo>
                    <a:pt x="45" y="845"/>
                    <a:pt x="68" y="923"/>
                    <a:pt x="78" y="990"/>
                  </a:cubicBezTo>
                  <a:cubicBezTo>
                    <a:pt x="90" y="934"/>
                    <a:pt x="90" y="868"/>
                    <a:pt x="90" y="801"/>
                  </a:cubicBezTo>
                  <a:cubicBezTo>
                    <a:pt x="78" y="745"/>
                    <a:pt x="78" y="678"/>
                    <a:pt x="68" y="611"/>
                  </a:cubicBezTo>
                  <a:cubicBezTo>
                    <a:pt x="68" y="500"/>
                    <a:pt x="78" y="378"/>
                    <a:pt x="90" y="267"/>
                  </a:cubicBezTo>
                  <a:cubicBezTo>
                    <a:pt x="90" y="178"/>
                    <a:pt x="90" y="89"/>
                    <a:pt x="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6716;p11">
              <a:extLst>
                <a:ext uri="{FF2B5EF4-FFF2-40B4-BE49-F238E27FC236}">
                  <a16:creationId xmlns:a16="http://schemas.microsoft.com/office/drawing/2014/main" id="{D20D150D-C03B-1511-D84E-ADCE20906E38}"/>
                </a:ext>
              </a:extLst>
            </p:cNvPr>
            <p:cNvSpPr/>
            <p:nvPr/>
          </p:nvSpPr>
          <p:spPr>
            <a:xfrm>
              <a:off x="2369397" y="2356680"/>
              <a:ext cx="38062" cy="186299"/>
            </a:xfrm>
            <a:custGeom>
              <a:avLst/>
              <a:gdLst/>
              <a:ahLst/>
              <a:cxnLst/>
              <a:rect l="l" t="t" r="r" b="b"/>
              <a:pathLst>
                <a:path w="1091" h="5340" extrusionOk="0">
                  <a:moveTo>
                    <a:pt x="0" y="1"/>
                  </a:moveTo>
                  <a:lnTo>
                    <a:pt x="67" y="601"/>
                  </a:lnTo>
                  <a:cubicBezTo>
                    <a:pt x="123" y="1034"/>
                    <a:pt x="178" y="1469"/>
                    <a:pt x="289" y="1902"/>
                  </a:cubicBezTo>
                  <a:cubicBezTo>
                    <a:pt x="401" y="2336"/>
                    <a:pt x="568" y="2747"/>
                    <a:pt x="712" y="3170"/>
                  </a:cubicBezTo>
                  <a:cubicBezTo>
                    <a:pt x="935" y="3837"/>
                    <a:pt x="1046" y="4538"/>
                    <a:pt x="1035" y="5239"/>
                  </a:cubicBezTo>
                  <a:cubicBezTo>
                    <a:pt x="1035" y="5261"/>
                    <a:pt x="1046" y="5283"/>
                    <a:pt x="1057" y="5305"/>
                  </a:cubicBezTo>
                  <a:cubicBezTo>
                    <a:pt x="1057" y="5317"/>
                    <a:pt x="1068" y="5328"/>
                    <a:pt x="1068" y="5339"/>
                  </a:cubicBezTo>
                  <a:cubicBezTo>
                    <a:pt x="1090" y="4739"/>
                    <a:pt x="1035" y="4126"/>
                    <a:pt x="879" y="3548"/>
                  </a:cubicBezTo>
                  <a:cubicBezTo>
                    <a:pt x="768" y="3115"/>
                    <a:pt x="590" y="2714"/>
                    <a:pt x="445" y="2292"/>
                  </a:cubicBezTo>
                  <a:cubicBezTo>
                    <a:pt x="301" y="1857"/>
                    <a:pt x="212" y="1413"/>
                    <a:pt x="156" y="957"/>
                  </a:cubicBezTo>
                  <a:cubicBezTo>
                    <a:pt x="123" y="668"/>
                    <a:pt x="89" y="379"/>
                    <a:pt x="56" y="78"/>
                  </a:cubicBezTo>
                  <a:cubicBezTo>
                    <a:pt x="34" y="56"/>
                    <a:pt x="23" y="3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6717;p11">
              <a:extLst>
                <a:ext uri="{FF2B5EF4-FFF2-40B4-BE49-F238E27FC236}">
                  <a16:creationId xmlns:a16="http://schemas.microsoft.com/office/drawing/2014/main" id="{9482FAAF-B7EC-AF73-5336-97537417DF1E}"/>
                </a:ext>
              </a:extLst>
            </p:cNvPr>
            <p:cNvSpPr/>
            <p:nvPr/>
          </p:nvSpPr>
          <p:spPr>
            <a:xfrm>
              <a:off x="2365524" y="2058280"/>
              <a:ext cx="237479" cy="210790"/>
            </a:xfrm>
            <a:custGeom>
              <a:avLst/>
              <a:gdLst/>
              <a:ahLst/>
              <a:cxnLst/>
              <a:rect l="l" t="t" r="r" b="b"/>
              <a:pathLst>
                <a:path w="6807" h="6042" extrusionOk="0">
                  <a:moveTo>
                    <a:pt x="801" y="0"/>
                  </a:moveTo>
                  <a:lnTo>
                    <a:pt x="22" y="378"/>
                  </a:lnTo>
                  <a:cubicBezTo>
                    <a:pt x="22" y="378"/>
                    <a:pt x="0" y="924"/>
                    <a:pt x="267" y="1168"/>
                  </a:cubicBezTo>
                  <a:cubicBezTo>
                    <a:pt x="534" y="1424"/>
                    <a:pt x="790" y="1813"/>
                    <a:pt x="957" y="2214"/>
                  </a:cubicBezTo>
                  <a:cubicBezTo>
                    <a:pt x="1124" y="2614"/>
                    <a:pt x="1935" y="3915"/>
                    <a:pt x="2192" y="4360"/>
                  </a:cubicBezTo>
                  <a:cubicBezTo>
                    <a:pt x="2459" y="4794"/>
                    <a:pt x="3137" y="5061"/>
                    <a:pt x="3304" y="5239"/>
                  </a:cubicBezTo>
                  <a:cubicBezTo>
                    <a:pt x="3466" y="5413"/>
                    <a:pt x="3968" y="6041"/>
                    <a:pt x="4509" y="6041"/>
                  </a:cubicBezTo>
                  <a:cubicBezTo>
                    <a:pt x="4522" y="6041"/>
                    <a:pt x="4536" y="6041"/>
                    <a:pt x="4549" y="6040"/>
                  </a:cubicBezTo>
                  <a:cubicBezTo>
                    <a:pt x="5094" y="5995"/>
                    <a:pt x="5929" y="5528"/>
                    <a:pt x="6262" y="5061"/>
                  </a:cubicBezTo>
                  <a:cubicBezTo>
                    <a:pt x="6596" y="4582"/>
                    <a:pt x="6807" y="3815"/>
                    <a:pt x="6507" y="3292"/>
                  </a:cubicBezTo>
                  <a:cubicBezTo>
                    <a:pt x="6218" y="2781"/>
                    <a:pt x="5695" y="2314"/>
                    <a:pt x="5027" y="1969"/>
                  </a:cubicBezTo>
                  <a:cubicBezTo>
                    <a:pt x="4360" y="1624"/>
                    <a:pt x="2069" y="746"/>
                    <a:pt x="1502" y="423"/>
                  </a:cubicBezTo>
                  <a:cubicBezTo>
                    <a:pt x="946" y="101"/>
                    <a:pt x="801" y="0"/>
                    <a:pt x="801"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6718;p11">
              <a:extLst>
                <a:ext uri="{FF2B5EF4-FFF2-40B4-BE49-F238E27FC236}">
                  <a16:creationId xmlns:a16="http://schemas.microsoft.com/office/drawing/2014/main" id="{93A16E03-2F8D-5163-26B6-055046657D24}"/>
                </a:ext>
              </a:extLst>
            </p:cNvPr>
            <p:cNvSpPr/>
            <p:nvPr/>
          </p:nvSpPr>
          <p:spPr>
            <a:xfrm>
              <a:off x="2365908" y="2058280"/>
              <a:ext cx="230118" cy="122630"/>
            </a:xfrm>
            <a:custGeom>
              <a:avLst/>
              <a:gdLst/>
              <a:ahLst/>
              <a:cxnLst/>
              <a:rect l="l" t="t" r="r" b="b"/>
              <a:pathLst>
                <a:path w="6596" h="3515" extrusionOk="0">
                  <a:moveTo>
                    <a:pt x="790" y="0"/>
                  </a:moveTo>
                  <a:lnTo>
                    <a:pt x="11" y="378"/>
                  </a:lnTo>
                  <a:cubicBezTo>
                    <a:pt x="11" y="378"/>
                    <a:pt x="1" y="657"/>
                    <a:pt x="100" y="912"/>
                  </a:cubicBezTo>
                  <a:cubicBezTo>
                    <a:pt x="201" y="1068"/>
                    <a:pt x="367" y="1179"/>
                    <a:pt x="545" y="1257"/>
                  </a:cubicBezTo>
                  <a:cubicBezTo>
                    <a:pt x="735" y="1346"/>
                    <a:pt x="946" y="1402"/>
                    <a:pt x="1146" y="1502"/>
                  </a:cubicBezTo>
                  <a:cubicBezTo>
                    <a:pt x="1546" y="1691"/>
                    <a:pt x="1847" y="2036"/>
                    <a:pt x="2181" y="2336"/>
                  </a:cubicBezTo>
                  <a:cubicBezTo>
                    <a:pt x="2458" y="2580"/>
                    <a:pt x="2759" y="2792"/>
                    <a:pt x="3070" y="2981"/>
                  </a:cubicBezTo>
                  <a:cubicBezTo>
                    <a:pt x="3370" y="3159"/>
                    <a:pt x="3693" y="3304"/>
                    <a:pt x="4038" y="3371"/>
                  </a:cubicBezTo>
                  <a:cubicBezTo>
                    <a:pt x="4227" y="3404"/>
                    <a:pt x="4416" y="3415"/>
                    <a:pt x="4605" y="3415"/>
                  </a:cubicBezTo>
                  <a:cubicBezTo>
                    <a:pt x="4794" y="3415"/>
                    <a:pt x="4972" y="3415"/>
                    <a:pt x="5150" y="3371"/>
                  </a:cubicBezTo>
                  <a:cubicBezTo>
                    <a:pt x="5273" y="3337"/>
                    <a:pt x="5394" y="3282"/>
                    <a:pt x="5517" y="3259"/>
                  </a:cubicBezTo>
                  <a:cubicBezTo>
                    <a:pt x="5578" y="3249"/>
                    <a:pt x="5638" y="3244"/>
                    <a:pt x="5698" y="3244"/>
                  </a:cubicBezTo>
                  <a:cubicBezTo>
                    <a:pt x="5948" y="3244"/>
                    <a:pt x="6194" y="3330"/>
                    <a:pt x="6418" y="3437"/>
                  </a:cubicBezTo>
                  <a:cubicBezTo>
                    <a:pt x="6474" y="3470"/>
                    <a:pt x="6529" y="3492"/>
                    <a:pt x="6596" y="3515"/>
                  </a:cubicBezTo>
                  <a:cubicBezTo>
                    <a:pt x="6573" y="3437"/>
                    <a:pt x="6540" y="3371"/>
                    <a:pt x="6496" y="3292"/>
                  </a:cubicBezTo>
                  <a:cubicBezTo>
                    <a:pt x="6207" y="2781"/>
                    <a:pt x="5684" y="2314"/>
                    <a:pt x="5016" y="1969"/>
                  </a:cubicBezTo>
                  <a:cubicBezTo>
                    <a:pt x="4349" y="1624"/>
                    <a:pt x="2058" y="746"/>
                    <a:pt x="1491" y="423"/>
                  </a:cubicBezTo>
                  <a:cubicBezTo>
                    <a:pt x="935" y="101"/>
                    <a:pt x="790" y="0"/>
                    <a:pt x="7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6719;p11">
              <a:extLst>
                <a:ext uri="{FF2B5EF4-FFF2-40B4-BE49-F238E27FC236}">
                  <a16:creationId xmlns:a16="http://schemas.microsoft.com/office/drawing/2014/main" id="{6A970AC9-9F10-911D-8FD9-D1F6E7D971A3}"/>
                </a:ext>
              </a:extLst>
            </p:cNvPr>
            <p:cNvSpPr/>
            <p:nvPr/>
          </p:nvSpPr>
          <p:spPr>
            <a:xfrm>
              <a:off x="2377560" y="2074573"/>
              <a:ext cx="85753" cy="100930"/>
            </a:xfrm>
            <a:custGeom>
              <a:avLst/>
              <a:gdLst/>
              <a:ahLst/>
              <a:cxnLst/>
              <a:rect l="l" t="t" r="r" b="b"/>
              <a:pathLst>
                <a:path w="2458" h="2893" extrusionOk="0">
                  <a:moveTo>
                    <a:pt x="0" y="0"/>
                  </a:moveTo>
                  <a:cubicBezTo>
                    <a:pt x="0" y="168"/>
                    <a:pt x="89" y="312"/>
                    <a:pt x="201" y="434"/>
                  </a:cubicBezTo>
                  <a:cubicBezTo>
                    <a:pt x="300" y="556"/>
                    <a:pt x="423" y="668"/>
                    <a:pt x="545" y="779"/>
                  </a:cubicBezTo>
                  <a:cubicBezTo>
                    <a:pt x="801" y="979"/>
                    <a:pt x="1068" y="1157"/>
                    <a:pt x="1313" y="1369"/>
                  </a:cubicBezTo>
                  <a:cubicBezTo>
                    <a:pt x="1435" y="1468"/>
                    <a:pt x="1546" y="1580"/>
                    <a:pt x="1646" y="1691"/>
                  </a:cubicBezTo>
                  <a:cubicBezTo>
                    <a:pt x="1746" y="1814"/>
                    <a:pt x="1824" y="1947"/>
                    <a:pt x="1913" y="2081"/>
                  </a:cubicBezTo>
                  <a:cubicBezTo>
                    <a:pt x="2069" y="2358"/>
                    <a:pt x="2213" y="2659"/>
                    <a:pt x="2436" y="2892"/>
                  </a:cubicBezTo>
                  <a:lnTo>
                    <a:pt x="2458" y="2881"/>
                  </a:lnTo>
                  <a:cubicBezTo>
                    <a:pt x="2291" y="2603"/>
                    <a:pt x="2191" y="2303"/>
                    <a:pt x="2035" y="2014"/>
                  </a:cubicBezTo>
                  <a:cubicBezTo>
                    <a:pt x="1968" y="1869"/>
                    <a:pt x="1869" y="1725"/>
                    <a:pt x="1758" y="1602"/>
                  </a:cubicBezTo>
                  <a:cubicBezTo>
                    <a:pt x="1646" y="1480"/>
                    <a:pt x="1524" y="1369"/>
                    <a:pt x="1390" y="1268"/>
                  </a:cubicBezTo>
                  <a:cubicBezTo>
                    <a:pt x="1135" y="1068"/>
                    <a:pt x="856" y="912"/>
                    <a:pt x="601" y="712"/>
                  </a:cubicBezTo>
                  <a:cubicBezTo>
                    <a:pt x="467" y="623"/>
                    <a:pt x="345" y="523"/>
                    <a:pt x="233" y="401"/>
                  </a:cubicBezTo>
                  <a:cubicBezTo>
                    <a:pt x="122" y="289"/>
                    <a:pt x="33" y="156"/>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6720;p11">
              <a:extLst>
                <a:ext uri="{FF2B5EF4-FFF2-40B4-BE49-F238E27FC236}">
                  <a16:creationId xmlns:a16="http://schemas.microsoft.com/office/drawing/2014/main" id="{26B6C4EE-8281-EF1C-379E-050C68F2A5A8}"/>
                </a:ext>
              </a:extLst>
            </p:cNvPr>
            <p:cNvSpPr/>
            <p:nvPr/>
          </p:nvSpPr>
          <p:spPr>
            <a:xfrm>
              <a:off x="2391900" y="2078445"/>
              <a:ext cx="133898" cy="115652"/>
            </a:xfrm>
            <a:custGeom>
              <a:avLst/>
              <a:gdLst/>
              <a:ahLst/>
              <a:cxnLst/>
              <a:rect l="l" t="t" r="r" b="b"/>
              <a:pathLst>
                <a:path w="3838" h="3315" extrusionOk="0">
                  <a:moveTo>
                    <a:pt x="12" y="0"/>
                  </a:moveTo>
                  <a:lnTo>
                    <a:pt x="0" y="12"/>
                  </a:lnTo>
                  <a:cubicBezTo>
                    <a:pt x="290" y="334"/>
                    <a:pt x="645" y="579"/>
                    <a:pt x="991" y="813"/>
                  </a:cubicBezTo>
                  <a:cubicBezTo>
                    <a:pt x="1347" y="1058"/>
                    <a:pt x="1691" y="1291"/>
                    <a:pt x="2002" y="1580"/>
                  </a:cubicBezTo>
                  <a:cubicBezTo>
                    <a:pt x="2314" y="1858"/>
                    <a:pt x="2570" y="2180"/>
                    <a:pt x="2837" y="2514"/>
                  </a:cubicBezTo>
                  <a:cubicBezTo>
                    <a:pt x="2970" y="2670"/>
                    <a:pt x="3115" y="2837"/>
                    <a:pt x="3270" y="2981"/>
                  </a:cubicBezTo>
                  <a:cubicBezTo>
                    <a:pt x="3438" y="3137"/>
                    <a:pt x="3626" y="3248"/>
                    <a:pt x="3826" y="3315"/>
                  </a:cubicBezTo>
                  <a:lnTo>
                    <a:pt x="3838" y="3304"/>
                  </a:lnTo>
                  <a:cubicBezTo>
                    <a:pt x="3470" y="3082"/>
                    <a:pt x="3226" y="2737"/>
                    <a:pt x="2981" y="2403"/>
                  </a:cubicBezTo>
                  <a:cubicBezTo>
                    <a:pt x="2914" y="2314"/>
                    <a:pt x="2859" y="2225"/>
                    <a:pt x="2781" y="2148"/>
                  </a:cubicBezTo>
                  <a:cubicBezTo>
                    <a:pt x="2714" y="2059"/>
                    <a:pt x="2647" y="1980"/>
                    <a:pt x="2570" y="1903"/>
                  </a:cubicBezTo>
                  <a:cubicBezTo>
                    <a:pt x="2425" y="1747"/>
                    <a:pt x="2269" y="1602"/>
                    <a:pt x="2103" y="1469"/>
                  </a:cubicBezTo>
                  <a:cubicBezTo>
                    <a:pt x="1769" y="1191"/>
                    <a:pt x="1402" y="957"/>
                    <a:pt x="1046" y="746"/>
                  </a:cubicBezTo>
                  <a:cubicBezTo>
                    <a:pt x="679" y="524"/>
                    <a:pt x="323" y="3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6721;p11">
              <a:extLst>
                <a:ext uri="{FF2B5EF4-FFF2-40B4-BE49-F238E27FC236}">
                  <a16:creationId xmlns:a16="http://schemas.microsoft.com/office/drawing/2014/main" id="{D4B846AC-3841-3A5D-C7C5-825DDF539AE3}"/>
                </a:ext>
              </a:extLst>
            </p:cNvPr>
            <p:cNvSpPr/>
            <p:nvPr/>
          </p:nvSpPr>
          <p:spPr>
            <a:xfrm>
              <a:off x="2406657" y="2078062"/>
              <a:ext cx="142446" cy="94336"/>
            </a:xfrm>
            <a:custGeom>
              <a:avLst/>
              <a:gdLst/>
              <a:ahLst/>
              <a:cxnLst/>
              <a:rect l="l" t="t" r="r" b="b"/>
              <a:pathLst>
                <a:path w="4083" h="2704" extrusionOk="0">
                  <a:moveTo>
                    <a:pt x="0" y="1"/>
                  </a:moveTo>
                  <a:lnTo>
                    <a:pt x="0" y="11"/>
                  </a:lnTo>
                  <a:cubicBezTo>
                    <a:pt x="400" y="100"/>
                    <a:pt x="779" y="268"/>
                    <a:pt x="1134" y="468"/>
                  </a:cubicBezTo>
                  <a:cubicBezTo>
                    <a:pt x="1490" y="668"/>
                    <a:pt x="1836" y="901"/>
                    <a:pt x="2147" y="1158"/>
                  </a:cubicBezTo>
                  <a:cubicBezTo>
                    <a:pt x="2469" y="1424"/>
                    <a:pt x="2770" y="1702"/>
                    <a:pt x="3070" y="1981"/>
                  </a:cubicBezTo>
                  <a:cubicBezTo>
                    <a:pt x="3381" y="2247"/>
                    <a:pt x="3693" y="2537"/>
                    <a:pt x="4082" y="2703"/>
                  </a:cubicBezTo>
                  <a:lnTo>
                    <a:pt x="4082" y="2692"/>
                  </a:lnTo>
                  <a:cubicBezTo>
                    <a:pt x="3737" y="2470"/>
                    <a:pt x="3437" y="2181"/>
                    <a:pt x="3148" y="1902"/>
                  </a:cubicBezTo>
                  <a:cubicBezTo>
                    <a:pt x="2847" y="1613"/>
                    <a:pt x="2536" y="1346"/>
                    <a:pt x="2202" y="1091"/>
                  </a:cubicBezTo>
                  <a:cubicBezTo>
                    <a:pt x="1880" y="835"/>
                    <a:pt x="1535" y="612"/>
                    <a:pt x="1157" y="412"/>
                  </a:cubicBezTo>
                  <a:cubicBezTo>
                    <a:pt x="790" y="223"/>
                    <a:pt x="400" y="78"/>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6722;p11">
              <a:extLst>
                <a:ext uri="{FF2B5EF4-FFF2-40B4-BE49-F238E27FC236}">
                  <a16:creationId xmlns:a16="http://schemas.microsoft.com/office/drawing/2014/main" id="{50223656-4D18-C37D-4CA9-ECAECF969739}"/>
                </a:ext>
              </a:extLst>
            </p:cNvPr>
            <p:cNvSpPr/>
            <p:nvPr/>
          </p:nvSpPr>
          <p:spPr>
            <a:xfrm>
              <a:off x="2389562" y="1995167"/>
              <a:ext cx="261203" cy="153331"/>
            </a:xfrm>
            <a:custGeom>
              <a:avLst/>
              <a:gdLst/>
              <a:ahLst/>
              <a:cxnLst/>
              <a:rect l="l" t="t" r="r" b="b"/>
              <a:pathLst>
                <a:path w="7487" h="4395" extrusionOk="0">
                  <a:moveTo>
                    <a:pt x="5568" y="1"/>
                  </a:moveTo>
                  <a:cubicBezTo>
                    <a:pt x="5014" y="1"/>
                    <a:pt x="4447" y="75"/>
                    <a:pt x="4127" y="141"/>
                  </a:cubicBezTo>
                  <a:cubicBezTo>
                    <a:pt x="3471" y="274"/>
                    <a:pt x="2581" y="919"/>
                    <a:pt x="1814" y="1386"/>
                  </a:cubicBezTo>
                  <a:cubicBezTo>
                    <a:pt x="1498" y="1579"/>
                    <a:pt x="1208" y="1635"/>
                    <a:pt x="977" y="1635"/>
                  </a:cubicBezTo>
                  <a:cubicBezTo>
                    <a:pt x="646" y="1635"/>
                    <a:pt x="435" y="1520"/>
                    <a:pt x="435" y="1520"/>
                  </a:cubicBezTo>
                  <a:lnTo>
                    <a:pt x="1" y="2009"/>
                  </a:lnTo>
                  <a:cubicBezTo>
                    <a:pt x="1" y="2009"/>
                    <a:pt x="279" y="2288"/>
                    <a:pt x="568" y="2444"/>
                  </a:cubicBezTo>
                  <a:cubicBezTo>
                    <a:pt x="868" y="2610"/>
                    <a:pt x="1558" y="3111"/>
                    <a:pt x="2081" y="3344"/>
                  </a:cubicBezTo>
                  <a:cubicBezTo>
                    <a:pt x="2615" y="3566"/>
                    <a:pt x="3271" y="3978"/>
                    <a:pt x="3860" y="4245"/>
                  </a:cubicBezTo>
                  <a:cubicBezTo>
                    <a:pt x="4114" y="4357"/>
                    <a:pt x="4335" y="4394"/>
                    <a:pt x="4542" y="4394"/>
                  </a:cubicBezTo>
                  <a:cubicBezTo>
                    <a:pt x="4808" y="4394"/>
                    <a:pt x="5050" y="4333"/>
                    <a:pt x="5306" y="4290"/>
                  </a:cubicBezTo>
                  <a:cubicBezTo>
                    <a:pt x="5751" y="4223"/>
                    <a:pt x="6419" y="4001"/>
                    <a:pt x="6774" y="3611"/>
                  </a:cubicBezTo>
                  <a:cubicBezTo>
                    <a:pt x="7141" y="3233"/>
                    <a:pt x="6886" y="2755"/>
                    <a:pt x="6841" y="2666"/>
                  </a:cubicBezTo>
                  <a:cubicBezTo>
                    <a:pt x="6785" y="2577"/>
                    <a:pt x="6841" y="2454"/>
                    <a:pt x="6841" y="2343"/>
                  </a:cubicBezTo>
                  <a:cubicBezTo>
                    <a:pt x="6841" y="2221"/>
                    <a:pt x="7153" y="1787"/>
                    <a:pt x="7319" y="1520"/>
                  </a:cubicBezTo>
                  <a:cubicBezTo>
                    <a:pt x="7486" y="1253"/>
                    <a:pt x="7464" y="808"/>
                    <a:pt x="6941" y="319"/>
                  </a:cubicBezTo>
                  <a:cubicBezTo>
                    <a:pt x="6683" y="78"/>
                    <a:pt x="6133" y="1"/>
                    <a:pt x="556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6723;p11">
              <a:extLst>
                <a:ext uri="{FF2B5EF4-FFF2-40B4-BE49-F238E27FC236}">
                  <a16:creationId xmlns:a16="http://schemas.microsoft.com/office/drawing/2014/main" id="{48A5767D-DE41-5BBC-E7EA-79AAF20B15E8}"/>
                </a:ext>
              </a:extLst>
            </p:cNvPr>
            <p:cNvSpPr/>
            <p:nvPr/>
          </p:nvSpPr>
          <p:spPr>
            <a:xfrm>
              <a:off x="2389562" y="2039650"/>
              <a:ext cx="134282" cy="55680"/>
            </a:xfrm>
            <a:custGeom>
              <a:avLst/>
              <a:gdLst/>
              <a:ahLst/>
              <a:cxnLst/>
              <a:rect l="l" t="t" r="r" b="b"/>
              <a:pathLst>
                <a:path w="3849" h="1596" extrusionOk="0">
                  <a:moveTo>
                    <a:pt x="1992" y="0"/>
                  </a:moveTo>
                  <a:cubicBezTo>
                    <a:pt x="1936" y="45"/>
                    <a:pt x="1869" y="79"/>
                    <a:pt x="1814" y="111"/>
                  </a:cubicBezTo>
                  <a:cubicBezTo>
                    <a:pt x="1498" y="304"/>
                    <a:pt x="1208" y="360"/>
                    <a:pt x="977" y="360"/>
                  </a:cubicBezTo>
                  <a:cubicBezTo>
                    <a:pt x="646" y="360"/>
                    <a:pt x="435" y="245"/>
                    <a:pt x="435" y="245"/>
                  </a:cubicBezTo>
                  <a:lnTo>
                    <a:pt x="1" y="734"/>
                  </a:lnTo>
                  <a:lnTo>
                    <a:pt x="12" y="746"/>
                  </a:lnTo>
                  <a:cubicBezTo>
                    <a:pt x="657" y="1213"/>
                    <a:pt x="1436" y="1502"/>
                    <a:pt x="2225" y="1557"/>
                  </a:cubicBezTo>
                  <a:cubicBezTo>
                    <a:pt x="2348" y="1569"/>
                    <a:pt x="2470" y="1580"/>
                    <a:pt x="2593" y="1580"/>
                  </a:cubicBezTo>
                  <a:cubicBezTo>
                    <a:pt x="2703" y="1588"/>
                    <a:pt x="2752" y="1596"/>
                    <a:pt x="2826" y="1596"/>
                  </a:cubicBezTo>
                  <a:cubicBezTo>
                    <a:pt x="2857" y="1596"/>
                    <a:pt x="2892" y="1594"/>
                    <a:pt x="2937" y="1591"/>
                  </a:cubicBezTo>
                  <a:cubicBezTo>
                    <a:pt x="3149" y="1580"/>
                    <a:pt x="3482" y="1535"/>
                    <a:pt x="3693" y="1468"/>
                  </a:cubicBezTo>
                  <a:cubicBezTo>
                    <a:pt x="3749" y="1458"/>
                    <a:pt x="3804" y="1435"/>
                    <a:pt x="3827" y="1379"/>
                  </a:cubicBezTo>
                  <a:cubicBezTo>
                    <a:pt x="3849" y="1335"/>
                    <a:pt x="3838" y="1290"/>
                    <a:pt x="3827" y="1246"/>
                  </a:cubicBezTo>
                  <a:cubicBezTo>
                    <a:pt x="3804" y="1124"/>
                    <a:pt x="3772" y="1001"/>
                    <a:pt x="3715" y="890"/>
                  </a:cubicBezTo>
                  <a:cubicBezTo>
                    <a:pt x="3693" y="846"/>
                    <a:pt x="3671" y="801"/>
                    <a:pt x="3638" y="768"/>
                  </a:cubicBezTo>
                  <a:cubicBezTo>
                    <a:pt x="3571" y="701"/>
                    <a:pt x="3460" y="690"/>
                    <a:pt x="3360" y="657"/>
                  </a:cubicBezTo>
                  <a:cubicBezTo>
                    <a:pt x="3115" y="579"/>
                    <a:pt x="2959" y="323"/>
                    <a:pt x="2726" y="212"/>
                  </a:cubicBezTo>
                  <a:cubicBezTo>
                    <a:pt x="2514" y="101"/>
                    <a:pt x="2259" y="111"/>
                    <a:pt x="2047" y="23"/>
                  </a:cubicBezTo>
                  <a:cubicBezTo>
                    <a:pt x="2025" y="23"/>
                    <a:pt x="2003" y="12"/>
                    <a:pt x="199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6724;p11">
              <a:extLst>
                <a:ext uri="{FF2B5EF4-FFF2-40B4-BE49-F238E27FC236}">
                  <a16:creationId xmlns:a16="http://schemas.microsoft.com/office/drawing/2014/main" id="{64FBD3F8-82F5-3C97-1F8E-10D12F44D482}"/>
                </a:ext>
              </a:extLst>
            </p:cNvPr>
            <p:cNvSpPr/>
            <p:nvPr/>
          </p:nvSpPr>
          <p:spPr>
            <a:xfrm>
              <a:off x="2391516" y="2033056"/>
              <a:ext cx="154831" cy="32410"/>
            </a:xfrm>
            <a:custGeom>
              <a:avLst/>
              <a:gdLst/>
              <a:ahLst/>
              <a:cxnLst/>
              <a:rect l="l" t="t" r="r" b="b"/>
              <a:pathLst>
                <a:path w="4438" h="929" extrusionOk="0">
                  <a:moveTo>
                    <a:pt x="4438" y="1"/>
                  </a:moveTo>
                  <a:cubicBezTo>
                    <a:pt x="4038" y="23"/>
                    <a:pt x="3659" y="123"/>
                    <a:pt x="3293" y="234"/>
                  </a:cubicBezTo>
                  <a:cubicBezTo>
                    <a:pt x="3103" y="300"/>
                    <a:pt x="2925" y="367"/>
                    <a:pt x="2737" y="434"/>
                  </a:cubicBezTo>
                  <a:cubicBezTo>
                    <a:pt x="2559" y="501"/>
                    <a:pt x="2369" y="590"/>
                    <a:pt x="2203" y="656"/>
                  </a:cubicBezTo>
                  <a:cubicBezTo>
                    <a:pt x="2114" y="690"/>
                    <a:pt x="2025" y="723"/>
                    <a:pt x="1936" y="745"/>
                  </a:cubicBezTo>
                  <a:cubicBezTo>
                    <a:pt x="1847" y="768"/>
                    <a:pt x="1746" y="779"/>
                    <a:pt x="1657" y="801"/>
                  </a:cubicBezTo>
                  <a:cubicBezTo>
                    <a:pt x="1469" y="824"/>
                    <a:pt x="1269" y="834"/>
                    <a:pt x="1079" y="834"/>
                  </a:cubicBezTo>
                  <a:lnTo>
                    <a:pt x="790" y="834"/>
                  </a:lnTo>
                  <a:cubicBezTo>
                    <a:pt x="701" y="824"/>
                    <a:pt x="601" y="824"/>
                    <a:pt x="512" y="801"/>
                  </a:cubicBezTo>
                  <a:cubicBezTo>
                    <a:pt x="323" y="757"/>
                    <a:pt x="167" y="646"/>
                    <a:pt x="11" y="534"/>
                  </a:cubicBezTo>
                  <a:lnTo>
                    <a:pt x="1" y="545"/>
                  </a:lnTo>
                  <a:cubicBezTo>
                    <a:pt x="145" y="668"/>
                    <a:pt x="301" y="790"/>
                    <a:pt x="501" y="846"/>
                  </a:cubicBezTo>
                  <a:cubicBezTo>
                    <a:pt x="590" y="879"/>
                    <a:pt x="690" y="890"/>
                    <a:pt x="790" y="901"/>
                  </a:cubicBezTo>
                  <a:cubicBezTo>
                    <a:pt x="879" y="913"/>
                    <a:pt x="979" y="923"/>
                    <a:pt x="1079" y="923"/>
                  </a:cubicBezTo>
                  <a:cubicBezTo>
                    <a:pt x="1138" y="927"/>
                    <a:pt x="1196" y="928"/>
                    <a:pt x="1254" y="928"/>
                  </a:cubicBezTo>
                  <a:cubicBezTo>
                    <a:pt x="1392" y="928"/>
                    <a:pt x="1528" y="920"/>
                    <a:pt x="1669" y="913"/>
                  </a:cubicBezTo>
                  <a:cubicBezTo>
                    <a:pt x="1769" y="901"/>
                    <a:pt x="1858" y="890"/>
                    <a:pt x="1969" y="868"/>
                  </a:cubicBezTo>
                  <a:cubicBezTo>
                    <a:pt x="2058" y="846"/>
                    <a:pt x="2158" y="812"/>
                    <a:pt x="2247" y="790"/>
                  </a:cubicBezTo>
                  <a:cubicBezTo>
                    <a:pt x="2436" y="723"/>
                    <a:pt x="2603" y="656"/>
                    <a:pt x="2792" y="601"/>
                  </a:cubicBezTo>
                  <a:cubicBezTo>
                    <a:pt x="2981" y="534"/>
                    <a:pt x="3159" y="468"/>
                    <a:pt x="3348" y="401"/>
                  </a:cubicBezTo>
                  <a:cubicBezTo>
                    <a:pt x="3704" y="268"/>
                    <a:pt x="4060" y="134"/>
                    <a:pt x="4438" y="23"/>
                  </a:cubicBezTo>
                  <a:lnTo>
                    <a:pt x="443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6725;p11">
              <a:extLst>
                <a:ext uri="{FF2B5EF4-FFF2-40B4-BE49-F238E27FC236}">
                  <a16:creationId xmlns:a16="http://schemas.microsoft.com/office/drawing/2014/main" id="{6938B7C6-80DA-4142-906A-9E9E06EE27E6}"/>
                </a:ext>
              </a:extLst>
            </p:cNvPr>
            <p:cNvSpPr/>
            <p:nvPr/>
          </p:nvSpPr>
          <p:spPr>
            <a:xfrm>
              <a:off x="2400447" y="2061001"/>
              <a:ext cx="161424" cy="27177"/>
            </a:xfrm>
            <a:custGeom>
              <a:avLst/>
              <a:gdLst/>
              <a:ahLst/>
              <a:cxnLst/>
              <a:rect l="l" t="t" r="r" b="b"/>
              <a:pathLst>
                <a:path w="4627" h="779" extrusionOk="0">
                  <a:moveTo>
                    <a:pt x="12" y="0"/>
                  </a:moveTo>
                  <a:lnTo>
                    <a:pt x="0" y="11"/>
                  </a:lnTo>
                  <a:cubicBezTo>
                    <a:pt x="301" y="290"/>
                    <a:pt x="667" y="490"/>
                    <a:pt x="1057" y="589"/>
                  </a:cubicBezTo>
                  <a:cubicBezTo>
                    <a:pt x="1257" y="646"/>
                    <a:pt x="1458" y="668"/>
                    <a:pt x="1668" y="668"/>
                  </a:cubicBezTo>
                  <a:cubicBezTo>
                    <a:pt x="1869" y="668"/>
                    <a:pt x="2069" y="634"/>
                    <a:pt x="2269" y="612"/>
                  </a:cubicBezTo>
                  <a:cubicBezTo>
                    <a:pt x="2479" y="582"/>
                    <a:pt x="2692" y="571"/>
                    <a:pt x="2904" y="571"/>
                  </a:cubicBezTo>
                  <a:cubicBezTo>
                    <a:pt x="3086" y="571"/>
                    <a:pt x="3268" y="579"/>
                    <a:pt x="3448" y="589"/>
                  </a:cubicBezTo>
                  <a:cubicBezTo>
                    <a:pt x="3838" y="623"/>
                    <a:pt x="4226" y="690"/>
                    <a:pt x="4616" y="779"/>
                  </a:cubicBezTo>
                  <a:lnTo>
                    <a:pt x="4627" y="767"/>
                  </a:lnTo>
                  <a:cubicBezTo>
                    <a:pt x="4260" y="579"/>
                    <a:pt x="3871" y="468"/>
                    <a:pt x="3460" y="423"/>
                  </a:cubicBezTo>
                  <a:cubicBezTo>
                    <a:pt x="3359" y="412"/>
                    <a:pt x="3259" y="401"/>
                    <a:pt x="3159" y="401"/>
                  </a:cubicBezTo>
                  <a:cubicBezTo>
                    <a:pt x="3126" y="397"/>
                    <a:pt x="3092" y="396"/>
                    <a:pt x="3058" y="396"/>
                  </a:cubicBezTo>
                  <a:cubicBezTo>
                    <a:pt x="2991" y="396"/>
                    <a:pt x="2921" y="401"/>
                    <a:pt x="2847" y="401"/>
                  </a:cubicBezTo>
                  <a:cubicBezTo>
                    <a:pt x="2647" y="412"/>
                    <a:pt x="2447" y="445"/>
                    <a:pt x="2247" y="478"/>
                  </a:cubicBezTo>
                  <a:cubicBezTo>
                    <a:pt x="2047" y="512"/>
                    <a:pt x="1858" y="545"/>
                    <a:pt x="1658" y="557"/>
                  </a:cubicBezTo>
                  <a:cubicBezTo>
                    <a:pt x="1468" y="557"/>
                    <a:pt x="1268" y="545"/>
                    <a:pt x="1079" y="512"/>
                  </a:cubicBezTo>
                  <a:cubicBezTo>
                    <a:pt x="690" y="434"/>
                    <a:pt x="323" y="256"/>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6726;p11">
              <a:extLst>
                <a:ext uri="{FF2B5EF4-FFF2-40B4-BE49-F238E27FC236}">
                  <a16:creationId xmlns:a16="http://schemas.microsoft.com/office/drawing/2014/main" id="{C08445BB-7F09-9C7F-3E18-27AD2D61A767}"/>
                </a:ext>
              </a:extLst>
            </p:cNvPr>
            <p:cNvSpPr/>
            <p:nvPr/>
          </p:nvSpPr>
          <p:spPr>
            <a:xfrm>
              <a:off x="2405855" y="2071468"/>
              <a:ext cx="137806" cy="53587"/>
            </a:xfrm>
            <a:custGeom>
              <a:avLst/>
              <a:gdLst/>
              <a:ahLst/>
              <a:cxnLst/>
              <a:rect l="l" t="t" r="r" b="b"/>
              <a:pathLst>
                <a:path w="3950" h="1536" extrusionOk="0">
                  <a:moveTo>
                    <a:pt x="12" y="0"/>
                  </a:moveTo>
                  <a:lnTo>
                    <a:pt x="1" y="12"/>
                  </a:lnTo>
                  <a:cubicBezTo>
                    <a:pt x="268" y="245"/>
                    <a:pt x="579" y="434"/>
                    <a:pt x="902" y="590"/>
                  </a:cubicBezTo>
                  <a:cubicBezTo>
                    <a:pt x="1224" y="734"/>
                    <a:pt x="1569" y="835"/>
                    <a:pt x="1914" y="935"/>
                  </a:cubicBezTo>
                  <a:cubicBezTo>
                    <a:pt x="2259" y="1035"/>
                    <a:pt x="2593" y="1124"/>
                    <a:pt x="2937" y="1213"/>
                  </a:cubicBezTo>
                  <a:cubicBezTo>
                    <a:pt x="3282" y="1302"/>
                    <a:pt x="3616" y="1402"/>
                    <a:pt x="3950" y="1535"/>
                  </a:cubicBezTo>
                  <a:lnTo>
                    <a:pt x="3950" y="1524"/>
                  </a:lnTo>
                  <a:cubicBezTo>
                    <a:pt x="3638" y="1347"/>
                    <a:pt x="3305" y="1235"/>
                    <a:pt x="2959" y="1124"/>
                  </a:cubicBezTo>
                  <a:cubicBezTo>
                    <a:pt x="2626" y="1024"/>
                    <a:pt x="2270" y="957"/>
                    <a:pt x="1925" y="868"/>
                  </a:cubicBezTo>
                  <a:cubicBezTo>
                    <a:pt x="1580" y="779"/>
                    <a:pt x="1246" y="679"/>
                    <a:pt x="913" y="546"/>
                  </a:cubicBezTo>
                  <a:cubicBezTo>
                    <a:pt x="591" y="412"/>
                    <a:pt x="279" y="234"/>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6727;p11">
              <a:extLst>
                <a:ext uri="{FF2B5EF4-FFF2-40B4-BE49-F238E27FC236}">
                  <a16:creationId xmlns:a16="http://schemas.microsoft.com/office/drawing/2014/main" id="{625E93C2-F5E6-10D9-70DE-9BAFBCCB8DDD}"/>
                </a:ext>
              </a:extLst>
            </p:cNvPr>
            <p:cNvSpPr/>
            <p:nvPr/>
          </p:nvSpPr>
          <p:spPr>
            <a:xfrm>
              <a:off x="2131143" y="2027962"/>
              <a:ext cx="223943" cy="154517"/>
            </a:xfrm>
            <a:custGeom>
              <a:avLst/>
              <a:gdLst/>
              <a:ahLst/>
              <a:cxnLst/>
              <a:rect l="l" t="t" r="r" b="b"/>
              <a:pathLst>
                <a:path w="6419" h="4429" extrusionOk="0">
                  <a:moveTo>
                    <a:pt x="3583" y="1"/>
                  </a:moveTo>
                  <a:cubicBezTo>
                    <a:pt x="3564" y="1"/>
                    <a:pt x="3545" y="1"/>
                    <a:pt x="3526" y="2"/>
                  </a:cubicBezTo>
                  <a:cubicBezTo>
                    <a:pt x="2670" y="24"/>
                    <a:pt x="1357" y="369"/>
                    <a:pt x="801" y="814"/>
                  </a:cubicBezTo>
                  <a:cubicBezTo>
                    <a:pt x="257" y="1270"/>
                    <a:pt x="79" y="1759"/>
                    <a:pt x="34" y="2126"/>
                  </a:cubicBezTo>
                  <a:cubicBezTo>
                    <a:pt x="0" y="2493"/>
                    <a:pt x="267" y="3016"/>
                    <a:pt x="512" y="3249"/>
                  </a:cubicBezTo>
                  <a:cubicBezTo>
                    <a:pt x="757" y="3494"/>
                    <a:pt x="1001" y="3805"/>
                    <a:pt x="1113" y="4028"/>
                  </a:cubicBezTo>
                  <a:cubicBezTo>
                    <a:pt x="1224" y="4240"/>
                    <a:pt x="1258" y="4428"/>
                    <a:pt x="1624" y="4428"/>
                  </a:cubicBezTo>
                  <a:cubicBezTo>
                    <a:pt x="1640" y="4429"/>
                    <a:pt x="1655" y="4429"/>
                    <a:pt x="1671" y="4429"/>
                  </a:cubicBezTo>
                  <a:cubicBezTo>
                    <a:pt x="2012" y="4429"/>
                    <a:pt x="2238" y="4305"/>
                    <a:pt x="2536" y="4028"/>
                  </a:cubicBezTo>
                  <a:cubicBezTo>
                    <a:pt x="2837" y="3739"/>
                    <a:pt x="3270" y="3027"/>
                    <a:pt x="3571" y="2838"/>
                  </a:cubicBezTo>
                  <a:cubicBezTo>
                    <a:pt x="3860" y="2660"/>
                    <a:pt x="4372" y="2438"/>
                    <a:pt x="5017" y="2037"/>
                  </a:cubicBezTo>
                  <a:cubicBezTo>
                    <a:pt x="5662" y="1648"/>
                    <a:pt x="6418" y="1259"/>
                    <a:pt x="6418" y="1259"/>
                  </a:cubicBezTo>
                  <a:lnTo>
                    <a:pt x="6329" y="580"/>
                  </a:lnTo>
                  <a:cubicBezTo>
                    <a:pt x="6329" y="580"/>
                    <a:pt x="6314" y="599"/>
                    <a:pt x="6228" y="599"/>
                  </a:cubicBezTo>
                  <a:cubicBezTo>
                    <a:pt x="6169" y="599"/>
                    <a:pt x="6075" y="590"/>
                    <a:pt x="5929" y="558"/>
                  </a:cubicBezTo>
                  <a:cubicBezTo>
                    <a:pt x="5581" y="482"/>
                    <a:pt x="4434" y="1"/>
                    <a:pt x="358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6728;p11">
              <a:extLst>
                <a:ext uri="{FF2B5EF4-FFF2-40B4-BE49-F238E27FC236}">
                  <a16:creationId xmlns:a16="http://schemas.microsoft.com/office/drawing/2014/main" id="{E783C69F-7A55-A0BD-8C01-7B49B61AB72C}"/>
                </a:ext>
              </a:extLst>
            </p:cNvPr>
            <p:cNvSpPr/>
            <p:nvPr/>
          </p:nvSpPr>
          <p:spPr>
            <a:xfrm>
              <a:off x="2132679" y="2052070"/>
              <a:ext cx="222408" cy="130409"/>
            </a:xfrm>
            <a:custGeom>
              <a:avLst/>
              <a:gdLst/>
              <a:ahLst/>
              <a:cxnLst/>
              <a:rect l="l" t="t" r="r" b="b"/>
              <a:pathLst>
                <a:path w="6375" h="3738" extrusionOk="0">
                  <a:moveTo>
                    <a:pt x="6296" y="0"/>
                  </a:moveTo>
                  <a:cubicBezTo>
                    <a:pt x="6140" y="22"/>
                    <a:pt x="5985" y="89"/>
                    <a:pt x="5818" y="111"/>
                  </a:cubicBezTo>
                  <a:cubicBezTo>
                    <a:pt x="5651" y="134"/>
                    <a:pt x="5484" y="156"/>
                    <a:pt x="5317" y="212"/>
                  </a:cubicBezTo>
                  <a:cubicBezTo>
                    <a:pt x="4961" y="334"/>
                    <a:pt x="4672" y="601"/>
                    <a:pt x="4383" y="845"/>
                  </a:cubicBezTo>
                  <a:cubicBezTo>
                    <a:pt x="3871" y="1268"/>
                    <a:pt x="3337" y="1669"/>
                    <a:pt x="2804" y="2058"/>
                  </a:cubicBezTo>
                  <a:cubicBezTo>
                    <a:pt x="2748" y="2103"/>
                    <a:pt x="2682" y="2147"/>
                    <a:pt x="2615" y="2169"/>
                  </a:cubicBezTo>
                  <a:cubicBezTo>
                    <a:pt x="2558" y="2192"/>
                    <a:pt x="2500" y="2202"/>
                    <a:pt x="2442" y="2202"/>
                  </a:cubicBezTo>
                  <a:cubicBezTo>
                    <a:pt x="2270" y="2202"/>
                    <a:pt x="2094" y="2119"/>
                    <a:pt x="1936" y="2036"/>
                  </a:cubicBezTo>
                  <a:cubicBezTo>
                    <a:pt x="1625" y="1869"/>
                    <a:pt x="1313" y="1669"/>
                    <a:pt x="957" y="1658"/>
                  </a:cubicBezTo>
                  <a:cubicBezTo>
                    <a:pt x="858" y="1658"/>
                    <a:pt x="757" y="1669"/>
                    <a:pt x="657" y="1680"/>
                  </a:cubicBezTo>
                  <a:cubicBezTo>
                    <a:pt x="569" y="1687"/>
                    <a:pt x="477" y="1697"/>
                    <a:pt x="385" y="1697"/>
                  </a:cubicBezTo>
                  <a:cubicBezTo>
                    <a:pt x="327" y="1697"/>
                    <a:pt x="269" y="1693"/>
                    <a:pt x="213" y="1680"/>
                  </a:cubicBezTo>
                  <a:cubicBezTo>
                    <a:pt x="146" y="1658"/>
                    <a:pt x="68" y="1624"/>
                    <a:pt x="1" y="1602"/>
                  </a:cubicBezTo>
                  <a:lnTo>
                    <a:pt x="1" y="1602"/>
                  </a:lnTo>
                  <a:cubicBezTo>
                    <a:pt x="35" y="1947"/>
                    <a:pt x="257" y="2358"/>
                    <a:pt x="468" y="2558"/>
                  </a:cubicBezTo>
                  <a:cubicBezTo>
                    <a:pt x="713" y="2803"/>
                    <a:pt x="957" y="3114"/>
                    <a:pt x="1069" y="3337"/>
                  </a:cubicBezTo>
                  <a:cubicBezTo>
                    <a:pt x="1180" y="3549"/>
                    <a:pt x="1214" y="3737"/>
                    <a:pt x="1580" y="3737"/>
                  </a:cubicBezTo>
                  <a:cubicBezTo>
                    <a:pt x="1596" y="3738"/>
                    <a:pt x="1611" y="3738"/>
                    <a:pt x="1627" y="3738"/>
                  </a:cubicBezTo>
                  <a:cubicBezTo>
                    <a:pt x="1968" y="3738"/>
                    <a:pt x="2194" y="3614"/>
                    <a:pt x="2492" y="3337"/>
                  </a:cubicBezTo>
                  <a:cubicBezTo>
                    <a:pt x="2793" y="3048"/>
                    <a:pt x="3226" y="2336"/>
                    <a:pt x="3527" y="2147"/>
                  </a:cubicBezTo>
                  <a:cubicBezTo>
                    <a:pt x="3816" y="1969"/>
                    <a:pt x="4328" y="1747"/>
                    <a:pt x="4973" y="1346"/>
                  </a:cubicBezTo>
                  <a:cubicBezTo>
                    <a:pt x="5618" y="957"/>
                    <a:pt x="6374" y="568"/>
                    <a:pt x="6374" y="568"/>
                  </a:cubicBezTo>
                  <a:lnTo>
                    <a:pt x="630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6729;p11">
              <a:extLst>
                <a:ext uri="{FF2B5EF4-FFF2-40B4-BE49-F238E27FC236}">
                  <a16:creationId xmlns:a16="http://schemas.microsoft.com/office/drawing/2014/main" id="{2E24A498-6DFB-9DD3-0A8B-C4495726EECD}"/>
                </a:ext>
              </a:extLst>
            </p:cNvPr>
            <p:cNvSpPr/>
            <p:nvPr/>
          </p:nvSpPr>
          <p:spPr>
            <a:xfrm>
              <a:off x="2304993" y="2046488"/>
              <a:ext cx="52785" cy="6768"/>
            </a:xfrm>
            <a:custGeom>
              <a:avLst/>
              <a:gdLst/>
              <a:ahLst/>
              <a:cxnLst/>
              <a:rect l="l" t="t" r="r" b="b"/>
              <a:pathLst>
                <a:path w="1513" h="194" extrusionOk="0">
                  <a:moveTo>
                    <a:pt x="296" y="1"/>
                  </a:moveTo>
                  <a:cubicBezTo>
                    <a:pt x="194" y="1"/>
                    <a:pt x="94" y="15"/>
                    <a:pt x="0" y="49"/>
                  </a:cubicBezTo>
                  <a:lnTo>
                    <a:pt x="0" y="61"/>
                  </a:lnTo>
                  <a:cubicBezTo>
                    <a:pt x="123" y="71"/>
                    <a:pt x="245" y="83"/>
                    <a:pt x="378" y="105"/>
                  </a:cubicBezTo>
                  <a:cubicBezTo>
                    <a:pt x="501" y="127"/>
                    <a:pt x="623" y="149"/>
                    <a:pt x="746" y="160"/>
                  </a:cubicBezTo>
                  <a:cubicBezTo>
                    <a:pt x="879" y="182"/>
                    <a:pt x="1001" y="194"/>
                    <a:pt x="1134" y="194"/>
                  </a:cubicBezTo>
                  <a:cubicBezTo>
                    <a:pt x="1268" y="182"/>
                    <a:pt x="1401" y="160"/>
                    <a:pt x="1513" y="116"/>
                  </a:cubicBezTo>
                  <a:lnTo>
                    <a:pt x="1513" y="105"/>
                  </a:lnTo>
                  <a:cubicBezTo>
                    <a:pt x="1422" y="130"/>
                    <a:pt x="1324" y="142"/>
                    <a:pt x="1229" y="142"/>
                  </a:cubicBezTo>
                  <a:cubicBezTo>
                    <a:pt x="1197" y="142"/>
                    <a:pt x="1165" y="141"/>
                    <a:pt x="1134" y="138"/>
                  </a:cubicBezTo>
                  <a:cubicBezTo>
                    <a:pt x="1013" y="127"/>
                    <a:pt x="890" y="105"/>
                    <a:pt x="768" y="83"/>
                  </a:cubicBezTo>
                  <a:cubicBezTo>
                    <a:pt x="645" y="49"/>
                    <a:pt x="512" y="16"/>
                    <a:pt x="390" y="4"/>
                  </a:cubicBezTo>
                  <a:cubicBezTo>
                    <a:pt x="359" y="2"/>
                    <a:pt x="327" y="1"/>
                    <a:pt x="29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6730;p11">
              <a:extLst>
                <a:ext uri="{FF2B5EF4-FFF2-40B4-BE49-F238E27FC236}">
                  <a16:creationId xmlns:a16="http://schemas.microsoft.com/office/drawing/2014/main" id="{3F76A10E-553E-4FDE-117E-381BE852C6FE}"/>
                </a:ext>
              </a:extLst>
            </p:cNvPr>
            <p:cNvSpPr/>
            <p:nvPr/>
          </p:nvSpPr>
          <p:spPr>
            <a:xfrm>
              <a:off x="2182360" y="2055454"/>
              <a:ext cx="177368" cy="19153"/>
            </a:xfrm>
            <a:custGeom>
              <a:avLst/>
              <a:gdLst/>
              <a:ahLst/>
              <a:cxnLst/>
              <a:rect l="l" t="t" r="r" b="b"/>
              <a:pathLst>
                <a:path w="5084" h="549" extrusionOk="0">
                  <a:moveTo>
                    <a:pt x="1800" y="0"/>
                  </a:moveTo>
                  <a:cubicBezTo>
                    <a:pt x="1602" y="0"/>
                    <a:pt x="1403" y="13"/>
                    <a:pt x="1202" y="48"/>
                  </a:cubicBezTo>
                  <a:cubicBezTo>
                    <a:pt x="779" y="115"/>
                    <a:pt x="346" y="271"/>
                    <a:pt x="0" y="538"/>
                  </a:cubicBezTo>
                  <a:lnTo>
                    <a:pt x="12" y="548"/>
                  </a:lnTo>
                  <a:cubicBezTo>
                    <a:pt x="401" y="370"/>
                    <a:pt x="813" y="271"/>
                    <a:pt x="1235" y="215"/>
                  </a:cubicBezTo>
                  <a:cubicBezTo>
                    <a:pt x="1550" y="181"/>
                    <a:pt x="1879" y="166"/>
                    <a:pt x="2205" y="166"/>
                  </a:cubicBezTo>
                  <a:cubicBezTo>
                    <a:pt x="2305" y="166"/>
                    <a:pt x="2404" y="168"/>
                    <a:pt x="2503" y="170"/>
                  </a:cubicBezTo>
                  <a:cubicBezTo>
                    <a:pt x="2937" y="192"/>
                    <a:pt x="3359" y="226"/>
                    <a:pt x="3794" y="237"/>
                  </a:cubicBezTo>
                  <a:cubicBezTo>
                    <a:pt x="3862" y="239"/>
                    <a:pt x="3931" y="240"/>
                    <a:pt x="4000" y="240"/>
                  </a:cubicBezTo>
                  <a:cubicBezTo>
                    <a:pt x="4364" y="240"/>
                    <a:pt x="4728" y="212"/>
                    <a:pt x="5084" y="137"/>
                  </a:cubicBezTo>
                  <a:lnTo>
                    <a:pt x="5084" y="115"/>
                  </a:lnTo>
                  <a:cubicBezTo>
                    <a:pt x="4837" y="154"/>
                    <a:pt x="4586" y="170"/>
                    <a:pt x="4336" y="170"/>
                  </a:cubicBezTo>
                  <a:cubicBezTo>
                    <a:pt x="4158" y="170"/>
                    <a:pt x="3980" y="162"/>
                    <a:pt x="3804" y="148"/>
                  </a:cubicBezTo>
                  <a:cubicBezTo>
                    <a:pt x="3371" y="126"/>
                    <a:pt x="2948" y="70"/>
                    <a:pt x="2514" y="37"/>
                  </a:cubicBezTo>
                  <a:cubicBezTo>
                    <a:pt x="2277" y="19"/>
                    <a:pt x="2039" y="0"/>
                    <a:pt x="180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6731;p11">
              <a:extLst>
                <a:ext uri="{FF2B5EF4-FFF2-40B4-BE49-F238E27FC236}">
                  <a16:creationId xmlns:a16="http://schemas.microsoft.com/office/drawing/2014/main" id="{0C11C9B0-865A-9ECD-52A8-B03FDC8CBC62}"/>
                </a:ext>
              </a:extLst>
            </p:cNvPr>
            <p:cNvSpPr/>
            <p:nvPr/>
          </p:nvSpPr>
          <p:spPr>
            <a:xfrm>
              <a:off x="2254928" y="2064490"/>
              <a:ext cx="104035" cy="27596"/>
            </a:xfrm>
            <a:custGeom>
              <a:avLst/>
              <a:gdLst/>
              <a:ahLst/>
              <a:cxnLst/>
              <a:rect l="l" t="t" r="r" b="b"/>
              <a:pathLst>
                <a:path w="2982" h="791" extrusionOk="0">
                  <a:moveTo>
                    <a:pt x="2981" y="0"/>
                  </a:moveTo>
                  <a:cubicBezTo>
                    <a:pt x="2759" y="145"/>
                    <a:pt x="2514" y="223"/>
                    <a:pt x="2258" y="267"/>
                  </a:cubicBezTo>
                  <a:cubicBezTo>
                    <a:pt x="2013" y="312"/>
                    <a:pt x="1746" y="323"/>
                    <a:pt x="1491" y="334"/>
                  </a:cubicBezTo>
                  <a:cubicBezTo>
                    <a:pt x="1235" y="345"/>
                    <a:pt x="968" y="345"/>
                    <a:pt x="713" y="412"/>
                  </a:cubicBezTo>
                  <a:cubicBezTo>
                    <a:pt x="446" y="479"/>
                    <a:pt x="189" y="590"/>
                    <a:pt x="1" y="779"/>
                  </a:cubicBezTo>
                  <a:lnTo>
                    <a:pt x="11" y="790"/>
                  </a:lnTo>
                  <a:cubicBezTo>
                    <a:pt x="245" y="667"/>
                    <a:pt x="490" y="590"/>
                    <a:pt x="735" y="546"/>
                  </a:cubicBezTo>
                  <a:cubicBezTo>
                    <a:pt x="990" y="501"/>
                    <a:pt x="1235" y="467"/>
                    <a:pt x="1502" y="445"/>
                  </a:cubicBezTo>
                  <a:cubicBezTo>
                    <a:pt x="1758" y="423"/>
                    <a:pt x="2025" y="400"/>
                    <a:pt x="2280" y="334"/>
                  </a:cubicBezTo>
                  <a:cubicBezTo>
                    <a:pt x="2525" y="267"/>
                    <a:pt x="2781" y="167"/>
                    <a:pt x="2981" y="12"/>
                  </a:cubicBezTo>
                  <a:lnTo>
                    <a:pt x="2981"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6732;p11">
              <a:extLst>
                <a:ext uri="{FF2B5EF4-FFF2-40B4-BE49-F238E27FC236}">
                  <a16:creationId xmlns:a16="http://schemas.microsoft.com/office/drawing/2014/main" id="{B52B8711-3E0F-7751-58E3-D38A6C585FB6}"/>
                </a:ext>
              </a:extLst>
            </p:cNvPr>
            <p:cNvSpPr/>
            <p:nvPr/>
          </p:nvSpPr>
          <p:spPr>
            <a:xfrm>
              <a:off x="2237449" y="2072654"/>
              <a:ext cx="111780" cy="36109"/>
            </a:xfrm>
            <a:custGeom>
              <a:avLst/>
              <a:gdLst/>
              <a:ahLst/>
              <a:cxnLst/>
              <a:rect l="l" t="t" r="r" b="b"/>
              <a:pathLst>
                <a:path w="3204" h="1035" extrusionOk="0">
                  <a:moveTo>
                    <a:pt x="3193" y="0"/>
                  </a:moveTo>
                  <a:cubicBezTo>
                    <a:pt x="2949" y="134"/>
                    <a:pt x="2682" y="200"/>
                    <a:pt x="2403" y="255"/>
                  </a:cubicBezTo>
                  <a:cubicBezTo>
                    <a:pt x="2126" y="312"/>
                    <a:pt x="1847" y="367"/>
                    <a:pt x="1580" y="433"/>
                  </a:cubicBezTo>
                  <a:cubicBezTo>
                    <a:pt x="1302" y="489"/>
                    <a:pt x="1024" y="567"/>
                    <a:pt x="769" y="667"/>
                  </a:cubicBezTo>
                  <a:cubicBezTo>
                    <a:pt x="502" y="767"/>
                    <a:pt x="245" y="878"/>
                    <a:pt x="1" y="1023"/>
                  </a:cubicBezTo>
                  <a:lnTo>
                    <a:pt x="1" y="1034"/>
                  </a:lnTo>
                  <a:cubicBezTo>
                    <a:pt x="268" y="945"/>
                    <a:pt x="535" y="845"/>
                    <a:pt x="802" y="767"/>
                  </a:cubicBezTo>
                  <a:cubicBezTo>
                    <a:pt x="1068" y="678"/>
                    <a:pt x="1325" y="589"/>
                    <a:pt x="1602" y="512"/>
                  </a:cubicBezTo>
                  <a:cubicBezTo>
                    <a:pt x="1869" y="433"/>
                    <a:pt x="2136" y="378"/>
                    <a:pt x="2415" y="312"/>
                  </a:cubicBezTo>
                  <a:cubicBezTo>
                    <a:pt x="2692" y="245"/>
                    <a:pt x="2959" y="156"/>
                    <a:pt x="3204" y="11"/>
                  </a:cubicBezTo>
                  <a:lnTo>
                    <a:pt x="3193"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6733;p11">
              <a:extLst>
                <a:ext uri="{FF2B5EF4-FFF2-40B4-BE49-F238E27FC236}">
                  <a16:creationId xmlns:a16="http://schemas.microsoft.com/office/drawing/2014/main" id="{985CCE29-86FB-C89E-A67B-7B2528193F2C}"/>
                </a:ext>
              </a:extLst>
            </p:cNvPr>
            <p:cNvSpPr/>
            <p:nvPr/>
          </p:nvSpPr>
          <p:spPr>
            <a:xfrm>
              <a:off x="2206049" y="1822958"/>
              <a:ext cx="171891" cy="220594"/>
            </a:xfrm>
            <a:custGeom>
              <a:avLst/>
              <a:gdLst/>
              <a:ahLst/>
              <a:cxnLst/>
              <a:rect l="l" t="t" r="r" b="b"/>
              <a:pathLst>
                <a:path w="4927" h="6323" extrusionOk="0">
                  <a:moveTo>
                    <a:pt x="2548" y="1"/>
                  </a:moveTo>
                  <a:cubicBezTo>
                    <a:pt x="2373" y="1"/>
                    <a:pt x="2237" y="42"/>
                    <a:pt x="1968" y="61"/>
                  </a:cubicBezTo>
                  <a:cubicBezTo>
                    <a:pt x="1491" y="83"/>
                    <a:pt x="1157" y="417"/>
                    <a:pt x="812" y="850"/>
                  </a:cubicBezTo>
                  <a:cubicBezTo>
                    <a:pt x="456" y="1295"/>
                    <a:pt x="0" y="1841"/>
                    <a:pt x="178" y="2419"/>
                  </a:cubicBezTo>
                  <a:cubicBezTo>
                    <a:pt x="356" y="2997"/>
                    <a:pt x="701" y="3353"/>
                    <a:pt x="935" y="3586"/>
                  </a:cubicBezTo>
                  <a:cubicBezTo>
                    <a:pt x="1168" y="3820"/>
                    <a:pt x="1635" y="4332"/>
                    <a:pt x="1946" y="4521"/>
                  </a:cubicBezTo>
                  <a:cubicBezTo>
                    <a:pt x="2247" y="4721"/>
                    <a:pt x="3125" y="5388"/>
                    <a:pt x="3526" y="5700"/>
                  </a:cubicBezTo>
                  <a:cubicBezTo>
                    <a:pt x="3926" y="6023"/>
                    <a:pt x="4193" y="6322"/>
                    <a:pt x="4193" y="6322"/>
                  </a:cubicBezTo>
                  <a:lnTo>
                    <a:pt x="4927" y="5766"/>
                  </a:lnTo>
                  <a:cubicBezTo>
                    <a:pt x="4927" y="5766"/>
                    <a:pt x="4649" y="5566"/>
                    <a:pt x="4627" y="4599"/>
                  </a:cubicBezTo>
                  <a:cubicBezTo>
                    <a:pt x="4605" y="3642"/>
                    <a:pt x="4549" y="2230"/>
                    <a:pt x="4227" y="1507"/>
                  </a:cubicBezTo>
                  <a:cubicBezTo>
                    <a:pt x="3904" y="773"/>
                    <a:pt x="3637" y="261"/>
                    <a:pt x="3070" y="94"/>
                  </a:cubicBezTo>
                  <a:cubicBezTo>
                    <a:pt x="2828" y="23"/>
                    <a:pt x="2677" y="1"/>
                    <a:pt x="254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6734;p11">
              <a:extLst>
                <a:ext uri="{FF2B5EF4-FFF2-40B4-BE49-F238E27FC236}">
                  <a16:creationId xmlns:a16="http://schemas.microsoft.com/office/drawing/2014/main" id="{12A6981F-CA78-2CD1-DC0C-CFBCF04486BD}"/>
                </a:ext>
              </a:extLst>
            </p:cNvPr>
            <p:cNvSpPr/>
            <p:nvPr/>
          </p:nvSpPr>
          <p:spPr>
            <a:xfrm>
              <a:off x="2252590" y="1962023"/>
              <a:ext cx="122246" cy="81532"/>
            </a:xfrm>
            <a:custGeom>
              <a:avLst/>
              <a:gdLst/>
              <a:ahLst/>
              <a:cxnLst/>
              <a:rect l="l" t="t" r="r" b="b"/>
              <a:pathLst>
                <a:path w="3504" h="2337" extrusionOk="0">
                  <a:moveTo>
                    <a:pt x="1" y="1"/>
                  </a:moveTo>
                  <a:lnTo>
                    <a:pt x="1" y="1"/>
                  </a:lnTo>
                  <a:cubicBezTo>
                    <a:pt x="201" y="213"/>
                    <a:pt x="434" y="423"/>
                    <a:pt x="612" y="535"/>
                  </a:cubicBezTo>
                  <a:cubicBezTo>
                    <a:pt x="913" y="735"/>
                    <a:pt x="1791" y="1402"/>
                    <a:pt x="2192" y="1714"/>
                  </a:cubicBezTo>
                  <a:cubicBezTo>
                    <a:pt x="2592" y="2037"/>
                    <a:pt x="2859" y="2336"/>
                    <a:pt x="2859" y="2336"/>
                  </a:cubicBezTo>
                  <a:lnTo>
                    <a:pt x="3504" y="1847"/>
                  </a:lnTo>
                  <a:cubicBezTo>
                    <a:pt x="3415" y="1780"/>
                    <a:pt x="3326" y="1714"/>
                    <a:pt x="3259" y="1625"/>
                  </a:cubicBezTo>
                  <a:cubicBezTo>
                    <a:pt x="3193" y="1536"/>
                    <a:pt x="3160" y="1424"/>
                    <a:pt x="3093" y="1325"/>
                  </a:cubicBezTo>
                  <a:cubicBezTo>
                    <a:pt x="3015" y="1202"/>
                    <a:pt x="2903" y="1113"/>
                    <a:pt x="2782" y="1013"/>
                  </a:cubicBezTo>
                  <a:cubicBezTo>
                    <a:pt x="2725" y="969"/>
                    <a:pt x="2670" y="924"/>
                    <a:pt x="2604" y="891"/>
                  </a:cubicBezTo>
                  <a:cubicBezTo>
                    <a:pt x="2537" y="868"/>
                    <a:pt x="2470" y="858"/>
                    <a:pt x="2403" y="846"/>
                  </a:cubicBezTo>
                  <a:cubicBezTo>
                    <a:pt x="2125" y="802"/>
                    <a:pt x="1858" y="735"/>
                    <a:pt x="1613" y="601"/>
                  </a:cubicBezTo>
                  <a:cubicBezTo>
                    <a:pt x="1480" y="535"/>
                    <a:pt x="1358" y="457"/>
                    <a:pt x="1224" y="401"/>
                  </a:cubicBezTo>
                  <a:cubicBezTo>
                    <a:pt x="924" y="268"/>
                    <a:pt x="590" y="235"/>
                    <a:pt x="279" y="112"/>
                  </a:cubicBezTo>
                  <a:cubicBezTo>
                    <a:pt x="190" y="79"/>
                    <a:pt x="90" y="35"/>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6735;p11">
              <a:extLst>
                <a:ext uri="{FF2B5EF4-FFF2-40B4-BE49-F238E27FC236}">
                  <a16:creationId xmlns:a16="http://schemas.microsoft.com/office/drawing/2014/main" id="{3080CAB2-D5F9-B8AB-5C6B-9C65B0DD88AF}"/>
                </a:ext>
              </a:extLst>
            </p:cNvPr>
            <p:cNvSpPr/>
            <p:nvPr/>
          </p:nvSpPr>
          <p:spPr>
            <a:xfrm>
              <a:off x="2294526" y="1983375"/>
              <a:ext cx="59379" cy="53971"/>
            </a:xfrm>
            <a:custGeom>
              <a:avLst/>
              <a:gdLst/>
              <a:ahLst/>
              <a:cxnLst/>
              <a:rect l="l" t="t" r="r" b="b"/>
              <a:pathLst>
                <a:path w="1702" h="1547" extrusionOk="0">
                  <a:moveTo>
                    <a:pt x="11" y="1"/>
                  </a:moveTo>
                  <a:lnTo>
                    <a:pt x="0" y="12"/>
                  </a:lnTo>
                  <a:cubicBezTo>
                    <a:pt x="167" y="123"/>
                    <a:pt x="322" y="234"/>
                    <a:pt x="456" y="368"/>
                  </a:cubicBezTo>
                  <a:cubicBezTo>
                    <a:pt x="601" y="490"/>
                    <a:pt x="745" y="624"/>
                    <a:pt x="868" y="768"/>
                  </a:cubicBezTo>
                  <a:lnTo>
                    <a:pt x="1034" y="1002"/>
                  </a:lnTo>
                  <a:cubicBezTo>
                    <a:pt x="1090" y="1079"/>
                    <a:pt x="1145" y="1168"/>
                    <a:pt x="1212" y="1235"/>
                  </a:cubicBezTo>
                  <a:cubicBezTo>
                    <a:pt x="1346" y="1391"/>
                    <a:pt x="1523" y="1469"/>
                    <a:pt x="1701" y="1547"/>
                  </a:cubicBezTo>
                  <a:cubicBezTo>
                    <a:pt x="1535" y="1447"/>
                    <a:pt x="1357" y="1358"/>
                    <a:pt x="1246" y="1213"/>
                  </a:cubicBezTo>
                  <a:cubicBezTo>
                    <a:pt x="1179" y="1135"/>
                    <a:pt x="1135" y="1057"/>
                    <a:pt x="1090" y="968"/>
                  </a:cubicBezTo>
                  <a:cubicBezTo>
                    <a:pt x="1034" y="891"/>
                    <a:pt x="979" y="802"/>
                    <a:pt x="923" y="723"/>
                  </a:cubicBezTo>
                  <a:cubicBezTo>
                    <a:pt x="801" y="568"/>
                    <a:pt x="667" y="424"/>
                    <a:pt x="512" y="301"/>
                  </a:cubicBezTo>
                  <a:cubicBezTo>
                    <a:pt x="356" y="179"/>
                    <a:pt x="189" y="78"/>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6736;p11">
              <a:extLst>
                <a:ext uri="{FF2B5EF4-FFF2-40B4-BE49-F238E27FC236}">
                  <a16:creationId xmlns:a16="http://schemas.microsoft.com/office/drawing/2014/main" id="{E779FF11-353B-2FA3-283A-BD1EC854440E}"/>
                </a:ext>
              </a:extLst>
            </p:cNvPr>
            <p:cNvSpPr/>
            <p:nvPr/>
          </p:nvSpPr>
          <p:spPr>
            <a:xfrm>
              <a:off x="2323588" y="1890258"/>
              <a:ext cx="42737" cy="137003"/>
            </a:xfrm>
            <a:custGeom>
              <a:avLst/>
              <a:gdLst/>
              <a:ahLst/>
              <a:cxnLst/>
              <a:rect l="l" t="t" r="r" b="b"/>
              <a:pathLst>
                <a:path w="1225" h="3927" extrusionOk="0">
                  <a:moveTo>
                    <a:pt x="12" y="1"/>
                  </a:moveTo>
                  <a:lnTo>
                    <a:pt x="1" y="11"/>
                  </a:lnTo>
                  <a:cubicBezTo>
                    <a:pt x="246" y="268"/>
                    <a:pt x="346" y="601"/>
                    <a:pt x="468" y="923"/>
                  </a:cubicBezTo>
                  <a:cubicBezTo>
                    <a:pt x="579" y="1246"/>
                    <a:pt x="702" y="1568"/>
                    <a:pt x="779" y="1902"/>
                  </a:cubicBezTo>
                  <a:cubicBezTo>
                    <a:pt x="868" y="2236"/>
                    <a:pt x="924" y="2581"/>
                    <a:pt x="957" y="2925"/>
                  </a:cubicBezTo>
                  <a:cubicBezTo>
                    <a:pt x="980" y="3093"/>
                    <a:pt x="980" y="3271"/>
                    <a:pt x="1013" y="3449"/>
                  </a:cubicBezTo>
                  <a:cubicBezTo>
                    <a:pt x="1046" y="3615"/>
                    <a:pt x="1102" y="3793"/>
                    <a:pt x="1214" y="3926"/>
                  </a:cubicBezTo>
                  <a:lnTo>
                    <a:pt x="1224" y="3916"/>
                  </a:lnTo>
                  <a:cubicBezTo>
                    <a:pt x="1125" y="3782"/>
                    <a:pt x="1080" y="3604"/>
                    <a:pt x="1058" y="3437"/>
                  </a:cubicBezTo>
                  <a:cubicBezTo>
                    <a:pt x="1036" y="3271"/>
                    <a:pt x="1036" y="3093"/>
                    <a:pt x="1024" y="2925"/>
                  </a:cubicBezTo>
                  <a:cubicBezTo>
                    <a:pt x="1013" y="2569"/>
                    <a:pt x="969" y="2225"/>
                    <a:pt x="891" y="1880"/>
                  </a:cubicBezTo>
                  <a:cubicBezTo>
                    <a:pt x="824" y="1536"/>
                    <a:pt x="735" y="1190"/>
                    <a:pt x="601" y="868"/>
                  </a:cubicBezTo>
                  <a:cubicBezTo>
                    <a:pt x="524" y="712"/>
                    <a:pt x="457" y="545"/>
                    <a:pt x="368" y="401"/>
                  </a:cubicBezTo>
                  <a:cubicBezTo>
                    <a:pt x="324" y="323"/>
                    <a:pt x="268" y="245"/>
                    <a:pt x="213" y="179"/>
                  </a:cubicBezTo>
                  <a:cubicBezTo>
                    <a:pt x="146" y="112"/>
                    <a:pt x="79" y="5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6737;p11">
              <a:extLst>
                <a:ext uri="{FF2B5EF4-FFF2-40B4-BE49-F238E27FC236}">
                  <a16:creationId xmlns:a16="http://schemas.microsoft.com/office/drawing/2014/main" id="{84B18156-886B-8EB7-E88E-7FAB57EE3CF7}"/>
                </a:ext>
              </a:extLst>
            </p:cNvPr>
            <p:cNvSpPr/>
            <p:nvPr/>
          </p:nvSpPr>
          <p:spPr>
            <a:xfrm>
              <a:off x="2280919" y="1880175"/>
              <a:ext cx="79962" cy="149039"/>
            </a:xfrm>
            <a:custGeom>
              <a:avLst/>
              <a:gdLst/>
              <a:ahLst/>
              <a:cxnLst/>
              <a:rect l="l" t="t" r="r" b="b"/>
              <a:pathLst>
                <a:path w="2292" h="4272" extrusionOk="0">
                  <a:moveTo>
                    <a:pt x="12" y="0"/>
                  </a:moveTo>
                  <a:lnTo>
                    <a:pt x="0" y="11"/>
                  </a:lnTo>
                  <a:cubicBezTo>
                    <a:pt x="23" y="211"/>
                    <a:pt x="101" y="412"/>
                    <a:pt x="212" y="590"/>
                  </a:cubicBezTo>
                  <a:cubicBezTo>
                    <a:pt x="312" y="779"/>
                    <a:pt x="435" y="945"/>
                    <a:pt x="568" y="1101"/>
                  </a:cubicBezTo>
                  <a:cubicBezTo>
                    <a:pt x="823" y="1424"/>
                    <a:pt x="1113" y="1713"/>
                    <a:pt x="1291" y="2069"/>
                  </a:cubicBezTo>
                  <a:cubicBezTo>
                    <a:pt x="1469" y="2425"/>
                    <a:pt x="1547" y="2826"/>
                    <a:pt x="1658" y="3214"/>
                  </a:cubicBezTo>
                  <a:cubicBezTo>
                    <a:pt x="1725" y="3415"/>
                    <a:pt x="1792" y="3604"/>
                    <a:pt x="1891" y="3793"/>
                  </a:cubicBezTo>
                  <a:cubicBezTo>
                    <a:pt x="1992" y="3971"/>
                    <a:pt x="2125" y="4138"/>
                    <a:pt x="2281" y="4271"/>
                  </a:cubicBezTo>
                  <a:lnTo>
                    <a:pt x="2292" y="4260"/>
                  </a:lnTo>
                  <a:cubicBezTo>
                    <a:pt x="2136" y="4116"/>
                    <a:pt x="2025" y="3948"/>
                    <a:pt x="1936" y="3770"/>
                  </a:cubicBezTo>
                  <a:cubicBezTo>
                    <a:pt x="1858" y="3582"/>
                    <a:pt x="1792" y="3392"/>
                    <a:pt x="1747" y="3192"/>
                  </a:cubicBezTo>
                  <a:cubicBezTo>
                    <a:pt x="1647" y="2803"/>
                    <a:pt x="1580" y="2391"/>
                    <a:pt x="1413" y="2002"/>
                  </a:cubicBezTo>
                  <a:cubicBezTo>
                    <a:pt x="1235" y="1613"/>
                    <a:pt x="969" y="1291"/>
                    <a:pt x="690" y="990"/>
                  </a:cubicBezTo>
                  <a:cubicBezTo>
                    <a:pt x="423" y="690"/>
                    <a:pt x="168" y="389"/>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6738;p11">
              <a:extLst>
                <a:ext uri="{FF2B5EF4-FFF2-40B4-BE49-F238E27FC236}">
                  <a16:creationId xmlns:a16="http://schemas.microsoft.com/office/drawing/2014/main" id="{6C803D43-4303-33D7-1614-2FE1657F62E2}"/>
                </a:ext>
              </a:extLst>
            </p:cNvPr>
            <p:cNvSpPr/>
            <p:nvPr/>
          </p:nvSpPr>
          <p:spPr>
            <a:xfrm>
              <a:off x="2285211" y="1953126"/>
              <a:ext cx="74136" cy="80346"/>
            </a:xfrm>
            <a:custGeom>
              <a:avLst/>
              <a:gdLst/>
              <a:ahLst/>
              <a:cxnLst/>
              <a:rect l="l" t="t" r="r" b="b"/>
              <a:pathLst>
                <a:path w="2125" h="2303" extrusionOk="0">
                  <a:moveTo>
                    <a:pt x="0" y="0"/>
                  </a:moveTo>
                  <a:lnTo>
                    <a:pt x="0" y="11"/>
                  </a:lnTo>
                  <a:cubicBezTo>
                    <a:pt x="233" y="134"/>
                    <a:pt x="423" y="300"/>
                    <a:pt x="601" y="490"/>
                  </a:cubicBezTo>
                  <a:cubicBezTo>
                    <a:pt x="779" y="678"/>
                    <a:pt x="934" y="890"/>
                    <a:pt x="1090" y="1101"/>
                  </a:cubicBezTo>
                  <a:cubicBezTo>
                    <a:pt x="1234" y="1324"/>
                    <a:pt x="1379" y="1546"/>
                    <a:pt x="1546" y="1758"/>
                  </a:cubicBezTo>
                  <a:cubicBezTo>
                    <a:pt x="1713" y="1958"/>
                    <a:pt x="1902" y="2158"/>
                    <a:pt x="2124" y="2302"/>
                  </a:cubicBezTo>
                  <a:lnTo>
                    <a:pt x="2124" y="2292"/>
                  </a:lnTo>
                  <a:cubicBezTo>
                    <a:pt x="1913" y="2136"/>
                    <a:pt x="1746" y="1936"/>
                    <a:pt x="1590" y="1713"/>
                  </a:cubicBezTo>
                  <a:cubicBezTo>
                    <a:pt x="1446" y="1502"/>
                    <a:pt x="1313" y="1268"/>
                    <a:pt x="1168" y="1046"/>
                  </a:cubicBezTo>
                  <a:cubicBezTo>
                    <a:pt x="1034" y="824"/>
                    <a:pt x="890" y="589"/>
                    <a:pt x="690" y="401"/>
                  </a:cubicBezTo>
                  <a:cubicBezTo>
                    <a:pt x="500" y="211"/>
                    <a:pt x="267" y="56"/>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6739;p11">
              <a:extLst>
                <a:ext uri="{FF2B5EF4-FFF2-40B4-BE49-F238E27FC236}">
                  <a16:creationId xmlns:a16="http://schemas.microsoft.com/office/drawing/2014/main" id="{71358A90-9896-A332-614D-DA7F04799AD7}"/>
                </a:ext>
              </a:extLst>
            </p:cNvPr>
            <p:cNvSpPr/>
            <p:nvPr/>
          </p:nvSpPr>
          <p:spPr>
            <a:xfrm>
              <a:off x="2372118" y="1838972"/>
              <a:ext cx="192091" cy="217000"/>
            </a:xfrm>
            <a:custGeom>
              <a:avLst/>
              <a:gdLst/>
              <a:ahLst/>
              <a:cxnLst/>
              <a:rect l="l" t="t" r="r" b="b"/>
              <a:pathLst>
                <a:path w="5506" h="6220" extrusionOk="0">
                  <a:moveTo>
                    <a:pt x="2717" y="1"/>
                  </a:moveTo>
                  <a:cubicBezTo>
                    <a:pt x="2484" y="1"/>
                    <a:pt x="2216" y="54"/>
                    <a:pt x="1947" y="225"/>
                  </a:cubicBezTo>
                  <a:cubicBezTo>
                    <a:pt x="1346" y="625"/>
                    <a:pt x="868" y="1548"/>
                    <a:pt x="612" y="2505"/>
                  </a:cubicBezTo>
                  <a:cubicBezTo>
                    <a:pt x="357" y="3461"/>
                    <a:pt x="456" y="4029"/>
                    <a:pt x="357" y="4462"/>
                  </a:cubicBezTo>
                  <a:cubicBezTo>
                    <a:pt x="245" y="4896"/>
                    <a:pt x="1" y="5441"/>
                    <a:pt x="1" y="5441"/>
                  </a:cubicBezTo>
                  <a:lnTo>
                    <a:pt x="1135" y="6219"/>
                  </a:lnTo>
                  <a:cubicBezTo>
                    <a:pt x="1135" y="6219"/>
                    <a:pt x="1257" y="5964"/>
                    <a:pt x="2058" y="5396"/>
                  </a:cubicBezTo>
                  <a:cubicBezTo>
                    <a:pt x="2870" y="4830"/>
                    <a:pt x="2903" y="4907"/>
                    <a:pt x="3248" y="4518"/>
                  </a:cubicBezTo>
                  <a:cubicBezTo>
                    <a:pt x="3604" y="4118"/>
                    <a:pt x="4294" y="3228"/>
                    <a:pt x="4627" y="2894"/>
                  </a:cubicBezTo>
                  <a:cubicBezTo>
                    <a:pt x="4961" y="2561"/>
                    <a:pt x="5506" y="1793"/>
                    <a:pt x="5305" y="1570"/>
                  </a:cubicBezTo>
                  <a:cubicBezTo>
                    <a:pt x="5095" y="1337"/>
                    <a:pt x="5028" y="1348"/>
                    <a:pt x="4905" y="1226"/>
                  </a:cubicBezTo>
                  <a:cubicBezTo>
                    <a:pt x="4783" y="1093"/>
                    <a:pt x="4761" y="1137"/>
                    <a:pt x="4616" y="1048"/>
                  </a:cubicBezTo>
                  <a:cubicBezTo>
                    <a:pt x="4472" y="947"/>
                    <a:pt x="4494" y="514"/>
                    <a:pt x="4116" y="347"/>
                  </a:cubicBezTo>
                  <a:cubicBezTo>
                    <a:pt x="3738" y="169"/>
                    <a:pt x="3560" y="191"/>
                    <a:pt x="3359" y="124"/>
                  </a:cubicBezTo>
                  <a:cubicBezTo>
                    <a:pt x="3253" y="87"/>
                    <a:pt x="3014" y="1"/>
                    <a:pt x="2717"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6740;p11">
              <a:extLst>
                <a:ext uri="{FF2B5EF4-FFF2-40B4-BE49-F238E27FC236}">
                  <a16:creationId xmlns:a16="http://schemas.microsoft.com/office/drawing/2014/main" id="{7C51D74E-0017-5C53-3984-10BB61681E79}"/>
                </a:ext>
              </a:extLst>
            </p:cNvPr>
            <p:cNvSpPr/>
            <p:nvPr/>
          </p:nvSpPr>
          <p:spPr>
            <a:xfrm>
              <a:off x="2372118" y="2000784"/>
              <a:ext cx="85405" cy="55192"/>
            </a:xfrm>
            <a:custGeom>
              <a:avLst/>
              <a:gdLst/>
              <a:ahLst/>
              <a:cxnLst/>
              <a:rect l="l" t="t" r="r" b="b"/>
              <a:pathLst>
                <a:path w="2448" h="1582" extrusionOk="0">
                  <a:moveTo>
                    <a:pt x="337" y="1"/>
                  </a:moveTo>
                  <a:cubicBezTo>
                    <a:pt x="325" y="1"/>
                    <a:pt x="312" y="1"/>
                    <a:pt x="300" y="2"/>
                  </a:cubicBezTo>
                  <a:cubicBezTo>
                    <a:pt x="189" y="392"/>
                    <a:pt x="1" y="803"/>
                    <a:pt x="1" y="803"/>
                  </a:cubicBezTo>
                  <a:lnTo>
                    <a:pt x="1135" y="1581"/>
                  </a:lnTo>
                  <a:cubicBezTo>
                    <a:pt x="1135" y="1581"/>
                    <a:pt x="1257" y="1326"/>
                    <a:pt x="2058" y="758"/>
                  </a:cubicBezTo>
                  <a:cubicBezTo>
                    <a:pt x="2213" y="647"/>
                    <a:pt x="2336" y="570"/>
                    <a:pt x="2447" y="503"/>
                  </a:cubicBezTo>
                  <a:cubicBezTo>
                    <a:pt x="2403" y="414"/>
                    <a:pt x="2292" y="358"/>
                    <a:pt x="2191" y="325"/>
                  </a:cubicBezTo>
                  <a:cubicBezTo>
                    <a:pt x="1746" y="192"/>
                    <a:pt x="1257" y="236"/>
                    <a:pt x="812" y="113"/>
                  </a:cubicBezTo>
                  <a:cubicBezTo>
                    <a:pt x="658" y="62"/>
                    <a:pt x="493" y="1"/>
                    <a:pt x="3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6741;p11">
              <a:extLst>
                <a:ext uri="{FF2B5EF4-FFF2-40B4-BE49-F238E27FC236}">
                  <a16:creationId xmlns:a16="http://schemas.microsoft.com/office/drawing/2014/main" id="{A727572B-3DC9-4D3A-EFB3-ED9E538219A3}"/>
                </a:ext>
              </a:extLst>
            </p:cNvPr>
            <p:cNvSpPr/>
            <p:nvPr/>
          </p:nvSpPr>
          <p:spPr>
            <a:xfrm>
              <a:off x="2375990" y="1908469"/>
              <a:ext cx="53587" cy="127723"/>
            </a:xfrm>
            <a:custGeom>
              <a:avLst/>
              <a:gdLst/>
              <a:ahLst/>
              <a:cxnLst/>
              <a:rect l="l" t="t" r="r" b="b"/>
              <a:pathLst>
                <a:path w="1536" h="3661" extrusionOk="0">
                  <a:moveTo>
                    <a:pt x="1524" y="1"/>
                  </a:moveTo>
                  <a:cubicBezTo>
                    <a:pt x="1302" y="246"/>
                    <a:pt x="1135" y="546"/>
                    <a:pt x="1002" y="858"/>
                  </a:cubicBezTo>
                  <a:cubicBezTo>
                    <a:pt x="868" y="1158"/>
                    <a:pt x="790" y="1481"/>
                    <a:pt x="701" y="1803"/>
                  </a:cubicBezTo>
                  <a:cubicBezTo>
                    <a:pt x="612" y="2126"/>
                    <a:pt x="523" y="2448"/>
                    <a:pt x="412" y="2759"/>
                  </a:cubicBezTo>
                  <a:cubicBezTo>
                    <a:pt x="312" y="3071"/>
                    <a:pt x="179" y="3371"/>
                    <a:pt x="1" y="3661"/>
                  </a:cubicBezTo>
                  <a:lnTo>
                    <a:pt x="11" y="3661"/>
                  </a:lnTo>
                  <a:cubicBezTo>
                    <a:pt x="201" y="3382"/>
                    <a:pt x="345" y="3082"/>
                    <a:pt x="468" y="2771"/>
                  </a:cubicBezTo>
                  <a:cubicBezTo>
                    <a:pt x="590" y="2459"/>
                    <a:pt x="690" y="2148"/>
                    <a:pt x="790" y="1825"/>
                  </a:cubicBezTo>
                  <a:cubicBezTo>
                    <a:pt x="891" y="1514"/>
                    <a:pt x="990" y="1202"/>
                    <a:pt x="1113" y="891"/>
                  </a:cubicBezTo>
                  <a:cubicBezTo>
                    <a:pt x="1224" y="591"/>
                    <a:pt x="1358" y="290"/>
                    <a:pt x="15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6742;p11">
              <a:extLst>
                <a:ext uri="{FF2B5EF4-FFF2-40B4-BE49-F238E27FC236}">
                  <a16:creationId xmlns:a16="http://schemas.microsoft.com/office/drawing/2014/main" id="{AFB8D0DA-789F-1A9B-C0C2-7FD7823E3A09}"/>
                </a:ext>
              </a:extLst>
            </p:cNvPr>
            <p:cNvSpPr/>
            <p:nvPr/>
          </p:nvSpPr>
          <p:spPr>
            <a:xfrm>
              <a:off x="2380247" y="1911993"/>
              <a:ext cx="94720" cy="136619"/>
            </a:xfrm>
            <a:custGeom>
              <a:avLst/>
              <a:gdLst/>
              <a:ahLst/>
              <a:cxnLst/>
              <a:rect l="l" t="t" r="r" b="b"/>
              <a:pathLst>
                <a:path w="2715" h="3916" extrusionOk="0">
                  <a:moveTo>
                    <a:pt x="2704" y="1"/>
                  </a:moveTo>
                  <a:cubicBezTo>
                    <a:pt x="2437" y="300"/>
                    <a:pt x="2103" y="512"/>
                    <a:pt x="1803" y="790"/>
                  </a:cubicBezTo>
                  <a:cubicBezTo>
                    <a:pt x="1503" y="1068"/>
                    <a:pt x="1280" y="1413"/>
                    <a:pt x="1080" y="1768"/>
                  </a:cubicBezTo>
                  <a:cubicBezTo>
                    <a:pt x="890" y="2114"/>
                    <a:pt x="713" y="2480"/>
                    <a:pt x="535" y="2836"/>
                  </a:cubicBezTo>
                  <a:lnTo>
                    <a:pt x="1" y="3904"/>
                  </a:lnTo>
                  <a:lnTo>
                    <a:pt x="23" y="3916"/>
                  </a:lnTo>
                  <a:lnTo>
                    <a:pt x="601" y="2870"/>
                  </a:lnTo>
                  <a:cubicBezTo>
                    <a:pt x="802" y="2525"/>
                    <a:pt x="991" y="2169"/>
                    <a:pt x="1191" y="1825"/>
                  </a:cubicBezTo>
                  <a:cubicBezTo>
                    <a:pt x="1402" y="1491"/>
                    <a:pt x="1636" y="1179"/>
                    <a:pt x="1914" y="901"/>
                  </a:cubicBezTo>
                  <a:cubicBezTo>
                    <a:pt x="2047" y="767"/>
                    <a:pt x="2203" y="634"/>
                    <a:pt x="2348" y="490"/>
                  </a:cubicBezTo>
                  <a:cubicBezTo>
                    <a:pt x="2415" y="412"/>
                    <a:pt x="2481" y="345"/>
                    <a:pt x="2548" y="267"/>
                  </a:cubicBezTo>
                  <a:cubicBezTo>
                    <a:pt x="2615" y="189"/>
                    <a:pt x="2670" y="100"/>
                    <a:pt x="2715" y="11"/>
                  </a:cubicBezTo>
                  <a:lnTo>
                    <a:pt x="27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6743;p11">
              <a:extLst>
                <a:ext uri="{FF2B5EF4-FFF2-40B4-BE49-F238E27FC236}">
                  <a16:creationId xmlns:a16="http://schemas.microsoft.com/office/drawing/2014/main" id="{F43084C6-A35B-F1D6-5B2B-48DFD8036AC1}"/>
                </a:ext>
              </a:extLst>
            </p:cNvPr>
            <p:cNvSpPr/>
            <p:nvPr/>
          </p:nvSpPr>
          <p:spPr>
            <a:xfrm>
              <a:off x="2387225" y="1931007"/>
              <a:ext cx="116873" cy="117187"/>
            </a:xfrm>
            <a:custGeom>
              <a:avLst/>
              <a:gdLst/>
              <a:ahLst/>
              <a:cxnLst/>
              <a:rect l="l" t="t" r="r" b="b"/>
              <a:pathLst>
                <a:path w="3350" h="3359" extrusionOk="0">
                  <a:moveTo>
                    <a:pt x="3338" y="0"/>
                  </a:moveTo>
                  <a:cubicBezTo>
                    <a:pt x="2993" y="178"/>
                    <a:pt x="2648" y="400"/>
                    <a:pt x="2337" y="657"/>
                  </a:cubicBezTo>
                  <a:cubicBezTo>
                    <a:pt x="2025" y="901"/>
                    <a:pt x="1736" y="1191"/>
                    <a:pt x="1481" y="1502"/>
                  </a:cubicBezTo>
                  <a:cubicBezTo>
                    <a:pt x="1347" y="1646"/>
                    <a:pt x="1224" y="1813"/>
                    <a:pt x="1113" y="1980"/>
                  </a:cubicBezTo>
                  <a:lnTo>
                    <a:pt x="947" y="2224"/>
                  </a:lnTo>
                  <a:cubicBezTo>
                    <a:pt x="891" y="2313"/>
                    <a:pt x="836" y="2392"/>
                    <a:pt x="779" y="2469"/>
                  </a:cubicBezTo>
                  <a:cubicBezTo>
                    <a:pt x="569" y="2803"/>
                    <a:pt x="335" y="3114"/>
                    <a:pt x="1" y="3348"/>
                  </a:cubicBezTo>
                  <a:lnTo>
                    <a:pt x="12" y="3359"/>
                  </a:lnTo>
                  <a:cubicBezTo>
                    <a:pt x="201" y="3292"/>
                    <a:pt x="368" y="3170"/>
                    <a:pt x="524" y="3037"/>
                  </a:cubicBezTo>
                  <a:cubicBezTo>
                    <a:pt x="680" y="2892"/>
                    <a:pt x="802" y="2736"/>
                    <a:pt x="924" y="2570"/>
                  </a:cubicBezTo>
                  <a:cubicBezTo>
                    <a:pt x="1158" y="2247"/>
                    <a:pt x="1347" y="1891"/>
                    <a:pt x="1592" y="1579"/>
                  </a:cubicBezTo>
                  <a:cubicBezTo>
                    <a:pt x="1825" y="1268"/>
                    <a:pt x="2103" y="979"/>
                    <a:pt x="2393" y="723"/>
                  </a:cubicBezTo>
                  <a:cubicBezTo>
                    <a:pt x="2692" y="457"/>
                    <a:pt x="3015" y="222"/>
                    <a:pt x="3349" y="12"/>
                  </a:cubicBezTo>
                  <a:lnTo>
                    <a:pt x="333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6744;p11">
              <a:extLst>
                <a:ext uri="{FF2B5EF4-FFF2-40B4-BE49-F238E27FC236}">
                  <a16:creationId xmlns:a16="http://schemas.microsoft.com/office/drawing/2014/main" id="{2E9193BD-71DD-5341-D71B-9155677EF5F8}"/>
                </a:ext>
              </a:extLst>
            </p:cNvPr>
            <p:cNvSpPr/>
            <p:nvPr/>
          </p:nvSpPr>
          <p:spPr>
            <a:xfrm>
              <a:off x="2395388" y="1963977"/>
              <a:ext cx="104418" cy="91231"/>
            </a:xfrm>
            <a:custGeom>
              <a:avLst/>
              <a:gdLst/>
              <a:ahLst/>
              <a:cxnLst/>
              <a:rect l="l" t="t" r="r" b="b"/>
              <a:pathLst>
                <a:path w="2993" h="2615" extrusionOk="0">
                  <a:moveTo>
                    <a:pt x="2982" y="1"/>
                  </a:moveTo>
                  <a:cubicBezTo>
                    <a:pt x="2759" y="256"/>
                    <a:pt x="2537" y="501"/>
                    <a:pt x="2292" y="723"/>
                  </a:cubicBezTo>
                  <a:cubicBezTo>
                    <a:pt x="2058" y="957"/>
                    <a:pt x="1813" y="1180"/>
                    <a:pt x="1546" y="1380"/>
                  </a:cubicBezTo>
                  <a:cubicBezTo>
                    <a:pt x="1425" y="1480"/>
                    <a:pt x="1280" y="1580"/>
                    <a:pt x="1146" y="1669"/>
                  </a:cubicBezTo>
                  <a:cubicBezTo>
                    <a:pt x="1002" y="1758"/>
                    <a:pt x="857" y="1847"/>
                    <a:pt x="723" y="1925"/>
                  </a:cubicBezTo>
                  <a:cubicBezTo>
                    <a:pt x="579" y="2014"/>
                    <a:pt x="434" y="2114"/>
                    <a:pt x="312" y="2225"/>
                  </a:cubicBezTo>
                  <a:cubicBezTo>
                    <a:pt x="179" y="2337"/>
                    <a:pt x="68" y="2458"/>
                    <a:pt x="1" y="2614"/>
                  </a:cubicBezTo>
                  <a:lnTo>
                    <a:pt x="12" y="2614"/>
                  </a:lnTo>
                  <a:cubicBezTo>
                    <a:pt x="90" y="2470"/>
                    <a:pt x="201" y="2347"/>
                    <a:pt x="335" y="2248"/>
                  </a:cubicBezTo>
                  <a:cubicBezTo>
                    <a:pt x="456" y="2147"/>
                    <a:pt x="602" y="2058"/>
                    <a:pt x="746" y="1981"/>
                  </a:cubicBezTo>
                  <a:cubicBezTo>
                    <a:pt x="891" y="1892"/>
                    <a:pt x="1035" y="1813"/>
                    <a:pt x="1180" y="1736"/>
                  </a:cubicBezTo>
                  <a:cubicBezTo>
                    <a:pt x="1324" y="1647"/>
                    <a:pt x="1469" y="1558"/>
                    <a:pt x="1603" y="1457"/>
                  </a:cubicBezTo>
                  <a:cubicBezTo>
                    <a:pt x="1880" y="1257"/>
                    <a:pt x="2147" y="1046"/>
                    <a:pt x="2381" y="812"/>
                  </a:cubicBezTo>
                  <a:cubicBezTo>
                    <a:pt x="2604" y="568"/>
                    <a:pt x="2814" y="301"/>
                    <a:pt x="2992" y="12"/>
                  </a:cubicBezTo>
                  <a:lnTo>
                    <a:pt x="298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6745;p11">
              <a:extLst>
                <a:ext uri="{FF2B5EF4-FFF2-40B4-BE49-F238E27FC236}">
                  <a16:creationId xmlns:a16="http://schemas.microsoft.com/office/drawing/2014/main" id="{DC2BEC41-094A-3F85-CC07-82F3910BCEE1}"/>
                </a:ext>
              </a:extLst>
            </p:cNvPr>
            <p:cNvSpPr/>
            <p:nvPr/>
          </p:nvSpPr>
          <p:spPr>
            <a:xfrm>
              <a:off x="2238251" y="2069130"/>
              <a:ext cx="168053" cy="227850"/>
            </a:xfrm>
            <a:custGeom>
              <a:avLst/>
              <a:gdLst/>
              <a:ahLst/>
              <a:cxnLst/>
              <a:rect l="l" t="t" r="r" b="b"/>
              <a:pathLst>
                <a:path w="4817" h="6531" extrusionOk="0">
                  <a:moveTo>
                    <a:pt x="3193" y="1"/>
                  </a:moveTo>
                  <a:cubicBezTo>
                    <a:pt x="3193" y="1"/>
                    <a:pt x="2837" y="524"/>
                    <a:pt x="2336" y="1013"/>
                  </a:cubicBezTo>
                  <a:cubicBezTo>
                    <a:pt x="1846" y="1491"/>
                    <a:pt x="934" y="2392"/>
                    <a:pt x="667" y="2848"/>
                  </a:cubicBezTo>
                  <a:cubicBezTo>
                    <a:pt x="390" y="3315"/>
                    <a:pt x="34" y="4249"/>
                    <a:pt x="12" y="4672"/>
                  </a:cubicBezTo>
                  <a:cubicBezTo>
                    <a:pt x="0" y="5095"/>
                    <a:pt x="178" y="5206"/>
                    <a:pt x="434" y="5473"/>
                  </a:cubicBezTo>
                  <a:cubicBezTo>
                    <a:pt x="701" y="5751"/>
                    <a:pt x="957" y="5885"/>
                    <a:pt x="1312" y="5984"/>
                  </a:cubicBezTo>
                  <a:cubicBezTo>
                    <a:pt x="1658" y="6085"/>
                    <a:pt x="3047" y="6196"/>
                    <a:pt x="3403" y="6362"/>
                  </a:cubicBezTo>
                  <a:cubicBezTo>
                    <a:pt x="3647" y="6473"/>
                    <a:pt x="3929" y="6530"/>
                    <a:pt x="4149" y="6530"/>
                  </a:cubicBezTo>
                  <a:cubicBezTo>
                    <a:pt x="4262" y="6530"/>
                    <a:pt x="4359" y="6515"/>
                    <a:pt x="4427" y="6485"/>
                  </a:cubicBezTo>
                  <a:cubicBezTo>
                    <a:pt x="4638" y="6396"/>
                    <a:pt x="4816" y="6296"/>
                    <a:pt x="4760" y="6051"/>
                  </a:cubicBezTo>
                  <a:cubicBezTo>
                    <a:pt x="4705" y="5806"/>
                    <a:pt x="4649" y="4583"/>
                    <a:pt x="4371" y="4194"/>
                  </a:cubicBezTo>
                  <a:cubicBezTo>
                    <a:pt x="4093" y="3794"/>
                    <a:pt x="3982" y="3181"/>
                    <a:pt x="4004" y="2926"/>
                  </a:cubicBezTo>
                  <a:cubicBezTo>
                    <a:pt x="4026" y="2670"/>
                    <a:pt x="3982" y="2181"/>
                    <a:pt x="4071" y="1614"/>
                  </a:cubicBezTo>
                  <a:cubicBezTo>
                    <a:pt x="4149" y="1058"/>
                    <a:pt x="4082" y="312"/>
                    <a:pt x="4082" y="312"/>
                  </a:cubicBezTo>
                  <a:lnTo>
                    <a:pt x="3193"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6746;p11">
              <a:extLst>
                <a:ext uri="{FF2B5EF4-FFF2-40B4-BE49-F238E27FC236}">
                  <a16:creationId xmlns:a16="http://schemas.microsoft.com/office/drawing/2014/main" id="{4D479530-5552-EBF2-2005-28FA53485363}"/>
                </a:ext>
              </a:extLst>
            </p:cNvPr>
            <p:cNvSpPr/>
            <p:nvPr/>
          </p:nvSpPr>
          <p:spPr>
            <a:xfrm>
              <a:off x="2340300" y="2071468"/>
              <a:ext cx="66007" cy="225478"/>
            </a:xfrm>
            <a:custGeom>
              <a:avLst/>
              <a:gdLst/>
              <a:ahLst/>
              <a:cxnLst/>
              <a:rect l="l" t="t" r="r" b="b"/>
              <a:pathLst>
                <a:path w="1892" h="6463" extrusionOk="0">
                  <a:moveTo>
                    <a:pt x="478" y="0"/>
                  </a:moveTo>
                  <a:cubicBezTo>
                    <a:pt x="468" y="89"/>
                    <a:pt x="468" y="168"/>
                    <a:pt x="468" y="257"/>
                  </a:cubicBezTo>
                  <a:cubicBezTo>
                    <a:pt x="445" y="712"/>
                    <a:pt x="323" y="1146"/>
                    <a:pt x="211" y="1580"/>
                  </a:cubicBezTo>
                  <a:cubicBezTo>
                    <a:pt x="112" y="1969"/>
                    <a:pt x="1" y="2348"/>
                    <a:pt x="1" y="2748"/>
                  </a:cubicBezTo>
                  <a:cubicBezTo>
                    <a:pt x="1" y="2959"/>
                    <a:pt x="34" y="3171"/>
                    <a:pt x="56" y="3371"/>
                  </a:cubicBezTo>
                  <a:cubicBezTo>
                    <a:pt x="78" y="3571"/>
                    <a:pt x="90" y="3771"/>
                    <a:pt x="145" y="3949"/>
                  </a:cubicBezTo>
                  <a:cubicBezTo>
                    <a:pt x="201" y="4093"/>
                    <a:pt x="278" y="4227"/>
                    <a:pt x="379" y="4338"/>
                  </a:cubicBezTo>
                  <a:cubicBezTo>
                    <a:pt x="434" y="4416"/>
                    <a:pt x="523" y="4461"/>
                    <a:pt x="590" y="4527"/>
                  </a:cubicBezTo>
                  <a:cubicBezTo>
                    <a:pt x="701" y="4661"/>
                    <a:pt x="812" y="4817"/>
                    <a:pt x="923" y="4939"/>
                  </a:cubicBezTo>
                  <a:cubicBezTo>
                    <a:pt x="1034" y="5072"/>
                    <a:pt x="1057" y="5239"/>
                    <a:pt x="1113" y="5395"/>
                  </a:cubicBezTo>
                  <a:cubicBezTo>
                    <a:pt x="1168" y="5528"/>
                    <a:pt x="1101" y="5640"/>
                    <a:pt x="1068" y="5773"/>
                  </a:cubicBezTo>
                  <a:cubicBezTo>
                    <a:pt x="1024" y="5973"/>
                    <a:pt x="979" y="6140"/>
                    <a:pt x="1091" y="6329"/>
                  </a:cubicBezTo>
                  <a:cubicBezTo>
                    <a:pt x="1123" y="6384"/>
                    <a:pt x="1157" y="6418"/>
                    <a:pt x="1202" y="6463"/>
                  </a:cubicBezTo>
                  <a:cubicBezTo>
                    <a:pt x="1324" y="6463"/>
                    <a:pt x="1424" y="6451"/>
                    <a:pt x="1502" y="6418"/>
                  </a:cubicBezTo>
                  <a:cubicBezTo>
                    <a:pt x="1713" y="6329"/>
                    <a:pt x="1891" y="6229"/>
                    <a:pt x="1835" y="5984"/>
                  </a:cubicBezTo>
                  <a:cubicBezTo>
                    <a:pt x="1780" y="5739"/>
                    <a:pt x="1724" y="4516"/>
                    <a:pt x="1446" y="4127"/>
                  </a:cubicBezTo>
                  <a:cubicBezTo>
                    <a:pt x="1168" y="3727"/>
                    <a:pt x="1057" y="3114"/>
                    <a:pt x="1079" y="2859"/>
                  </a:cubicBezTo>
                  <a:cubicBezTo>
                    <a:pt x="1101" y="2603"/>
                    <a:pt x="1057" y="2114"/>
                    <a:pt x="1146" y="1547"/>
                  </a:cubicBezTo>
                  <a:cubicBezTo>
                    <a:pt x="1224" y="991"/>
                    <a:pt x="1157" y="245"/>
                    <a:pt x="1157" y="245"/>
                  </a:cubicBezTo>
                  <a:lnTo>
                    <a:pt x="478"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6747;p11">
              <a:extLst>
                <a:ext uri="{FF2B5EF4-FFF2-40B4-BE49-F238E27FC236}">
                  <a16:creationId xmlns:a16="http://schemas.microsoft.com/office/drawing/2014/main" id="{CEA7AA1D-D55B-DC82-3AC5-1F3845287054}"/>
                </a:ext>
              </a:extLst>
            </p:cNvPr>
            <p:cNvSpPr/>
            <p:nvPr/>
          </p:nvSpPr>
          <p:spPr>
            <a:xfrm>
              <a:off x="2304993" y="2064490"/>
              <a:ext cx="55506" cy="82683"/>
            </a:xfrm>
            <a:custGeom>
              <a:avLst/>
              <a:gdLst/>
              <a:ahLst/>
              <a:cxnLst/>
              <a:rect l="l" t="t" r="r" b="b"/>
              <a:pathLst>
                <a:path w="1591" h="2370" extrusionOk="0">
                  <a:moveTo>
                    <a:pt x="1579" y="0"/>
                  </a:moveTo>
                  <a:cubicBezTo>
                    <a:pt x="1480" y="223"/>
                    <a:pt x="1335" y="412"/>
                    <a:pt x="1179" y="590"/>
                  </a:cubicBezTo>
                  <a:cubicBezTo>
                    <a:pt x="1023" y="779"/>
                    <a:pt x="857" y="946"/>
                    <a:pt x="690" y="1112"/>
                  </a:cubicBezTo>
                  <a:cubicBezTo>
                    <a:pt x="523" y="1290"/>
                    <a:pt x="356" y="1468"/>
                    <a:pt x="222" y="1680"/>
                  </a:cubicBezTo>
                  <a:cubicBezTo>
                    <a:pt x="101" y="1891"/>
                    <a:pt x="12" y="2125"/>
                    <a:pt x="0" y="2370"/>
                  </a:cubicBezTo>
                  <a:lnTo>
                    <a:pt x="12" y="2370"/>
                  </a:lnTo>
                  <a:cubicBezTo>
                    <a:pt x="78" y="2147"/>
                    <a:pt x="190" y="1935"/>
                    <a:pt x="323" y="1735"/>
                  </a:cubicBezTo>
                  <a:cubicBezTo>
                    <a:pt x="456" y="1547"/>
                    <a:pt x="601" y="1357"/>
                    <a:pt x="756" y="1179"/>
                  </a:cubicBezTo>
                  <a:cubicBezTo>
                    <a:pt x="912" y="1001"/>
                    <a:pt x="1079" y="823"/>
                    <a:pt x="1223" y="623"/>
                  </a:cubicBezTo>
                  <a:cubicBezTo>
                    <a:pt x="1368" y="434"/>
                    <a:pt x="1502" y="234"/>
                    <a:pt x="15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6748;p11">
              <a:extLst>
                <a:ext uri="{FF2B5EF4-FFF2-40B4-BE49-F238E27FC236}">
                  <a16:creationId xmlns:a16="http://schemas.microsoft.com/office/drawing/2014/main" id="{2CE09CEA-27DC-8FA4-FA1C-873FB920EA48}"/>
                </a:ext>
              </a:extLst>
            </p:cNvPr>
            <p:cNvSpPr/>
            <p:nvPr/>
          </p:nvSpPr>
          <p:spPr>
            <a:xfrm>
              <a:off x="2299934" y="2066793"/>
              <a:ext cx="68728" cy="133166"/>
            </a:xfrm>
            <a:custGeom>
              <a:avLst/>
              <a:gdLst/>
              <a:ahLst/>
              <a:cxnLst/>
              <a:rect l="l" t="t" r="r" b="b"/>
              <a:pathLst>
                <a:path w="1970" h="3817" extrusionOk="0">
                  <a:moveTo>
                    <a:pt x="1947" y="1"/>
                  </a:moveTo>
                  <a:cubicBezTo>
                    <a:pt x="1825" y="334"/>
                    <a:pt x="1635" y="646"/>
                    <a:pt x="1425" y="935"/>
                  </a:cubicBezTo>
                  <a:cubicBezTo>
                    <a:pt x="1224" y="1224"/>
                    <a:pt x="990" y="1503"/>
                    <a:pt x="779" y="1803"/>
                  </a:cubicBezTo>
                  <a:cubicBezTo>
                    <a:pt x="668" y="1948"/>
                    <a:pt x="568" y="2092"/>
                    <a:pt x="468" y="2248"/>
                  </a:cubicBezTo>
                  <a:cubicBezTo>
                    <a:pt x="367" y="2403"/>
                    <a:pt x="290" y="2570"/>
                    <a:pt x="223" y="2737"/>
                  </a:cubicBezTo>
                  <a:cubicBezTo>
                    <a:pt x="90" y="3082"/>
                    <a:pt x="1" y="3449"/>
                    <a:pt x="1" y="3816"/>
                  </a:cubicBezTo>
                  <a:lnTo>
                    <a:pt x="12" y="3816"/>
                  </a:lnTo>
                  <a:cubicBezTo>
                    <a:pt x="112" y="3471"/>
                    <a:pt x="234" y="3127"/>
                    <a:pt x="379" y="2815"/>
                  </a:cubicBezTo>
                  <a:cubicBezTo>
                    <a:pt x="523" y="2492"/>
                    <a:pt x="690" y="2181"/>
                    <a:pt x="891" y="1881"/>
                  </a:cubicBezTo>
                  <a:cubicBezTo>
                    <a:pt x="1091" y="1580"/>
                    <a:pt x="1302" y="1291"/>
                    <a:pt x="1502" y="980"/>
                  </a:cubicBezTo>
                  <a:cubicBezTo>
                    <a:pt x="1691" y="680"/>
                    <a:pt x="1869" y="357"/>
                    <a:pt x="19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6749;p11">
              <a:extLst>
                <a:ext uri="{FF2B5EF4-FFF2-40B4-BE49-F238E27FC236}">
                  <a16:creationId xmlns:a16="http://schemas.microsoft.com/office/drawing/2014/main" id="{8DD2A67E-F4E8-EAE7-8B1D-AE2FB4E46C05}"/>
                </a:ext>
              </a:extLst>
            </p:cNvPr>
            <p:cNvSpPr/>
            <p:nvPr/>
          </p:nvSpPr>
          <p:spPr>
            <a:xfrm>
              <a:off x="2348429" y="2063688"/>
              <a:ext cx="27596" cy="134317"/>
            </a:xfrm>
            <a:custGeom>
              <a:avLst/>
              <a:gdLst/>
              <a:ahLst/>
              <a:cxnLst/>
              <a:rect l="l" t="t" r="r" b="b"/>
              <a:pathLst>
                <a:path w="791" h="3850" extrusionOk="0">
                  <a:moveTo>
                    <a:pt x="757" y="1"/>
                  </a:moveTo>
                  <a:lnTo>
                    <a:pt x="757" y="1"/>
                  </a:lnTo>
                  <a:cubicBezTo>
                    <a:pt x="769" y="335"/>
                    <a:pt x="690" y="657"/>
                    <a:pt x="579" y="969"/>
                  </a:cubicBezTo>
                  <a:cubicBezTo>
                    <a:pt x="468" y="1280"/>
                    <a:pt x="334" y="1570"/>
                    <a:pt x="223" y="1881"/>
                  </a:cubicBezTo>
                  <a:cubicBezTo>
                    <a:pt x="112" y="2192"/>
                    <a:pt x="45" y="2526"/>
                    <a:pt x="23" y="2860"/>
                  </a:cubicBezTo>
                  <a:cubicBezTo>
                    <a:pt x="1" y="3182"/>
                    <a:pt x="12" y="3515"/>
                    <a:pt x="45" y="3849"/>
                  </a:cubicBezTo>
                  <a:lnTo>
                    <a:pt x="57" y="3849"/>
                  </a:lnTo>
                  <a:cubicBezTo>
                    <a:pt x="79" y="3515"/>
                    <a:pt x="79" y="3182"/>
                    <a:pt x="112" y="2860"/>
                  </a:cubicBezTo>
                  <a:cubicBezTo>
                    <a:pt x="146" y="2537"/>
                    <a:pt x="190" y="2215"/>
                    <a:pt x="290" y="1903"/>
                  </a:cubicBezTo>
                  <a:cubicBezTo>
                    <a:pt x="390" y="1592"/>
                    <a:pt x="524" y="1291"/>
                    <a:pt x="624" y="980"/>
                  </a:cubicBezTo>
                  <a:cubicBezTo>
                    <a:pt x="724" y="668"/>
                    <a:pt x="791" y="335"/>
                    <a:pt x="7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6750;p11">
              <a:extLst>
                <a:ext uri="{FF2B5EF4-FFF2-40B4-BE49-F238E27FC236}">
                  <a16:creationId xmlns:a16="http://schemas.microsoft.com/office/drawing/2014/main" id="{C101935E-E41D-314A-50F8-2C43D5D5E373}"/>
                </a:ext>
              </a:extLst>
            </p:cNvPr>
            <p:cNvSpPr/>
            <p:nvPr/>
          </p:nvSpPr>
          <p:spPr>
            <a:xfrm>
              <a:off x="2365908" y="2062920"/>
              <a:ext cx="17479" cy="130828"/>
            </a:xfrm>
            <a:custGeom>
              <a:avLst/>
              <a:gdLst/>
              <a:ahLst/>
              <a:cxnLst/>
              <a:rect l="l" t="t" r="r" b="b"/>
              <a:pathLst>
                <a:path w="501" h="3750" extrusionOk="0">
                  <a:moveTo>
                    <a:pt x="456" y="1"/>
                  </a:moveTo>
                  <a:cubicBezTo>
                    <a:pt x="478" y="312"/>
                    <a:pt x="423" y="623"/>
                    <a:pt x="357" y="935"/>
                  </a:cubicBezTo>
                  <a:cubicBezTo>
                    <a:pt x="278" y="1236"/>
                    <a:pt x="189" y="1535"/>
                    <a:pt x="123" y="1847"/>
                  </a:cubicBezTo>
                  <a:cubicBezTo>
                    <a:pt x="56" y="2158"/>
                    <a:pt x="11" y="2481"/>
                    <a:pt x="11" y="2793"/>
                  </a:cubicBezTo>
                  <a:cubicBezTo>
                    <a:pt x="1" y="3115"/>
                    <a:pt x="34" y="3438"/>
                    <a:pt x="90" y="3749"/>
                  </a:cubicBezTo>
                  <a:lnTo>
                    <a:pt x="100" y="3738"/>
                  </a:lnTo>
                  <a:cubicBezTo>
                    <a:pt x="100" y="3426"/>
                    <a:pt x="100" y="3115"/>
                    <a:pt x="123" y="2803"/>
                  </a:cubicBezTo>
                  <a:cubicBezTo>
                    <a:pt x="134" y="2492"/>
                    <a:pt x="156" y="2181"/>
                    <a:pt x="212" y="1869"/>
                  </a:cubicBezTo>
                  <a:cubicBezTo>
                    <a:pt x="268" y="1558"/>
                    <a:pt x="345" y="1258"/>
                    <a:pt x="401" y="946"/>
                  </a:cubicBezTo>
                  <a:cubicBezTo>
                    <a:pt x="468" y="635"/>
                    <a:pt x="501" y="312"/>
                    <a:pt x="4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6751;p11">
              <a:extLst>
                <a:ext uri="{FF2B5EF4-FFF2-40B4-BE49-F238E27FC236}">
                  <a16:creationId xmlns:a16="http://schemas.microsoft.com/office/drawing/2014/main" id="{A66E6B32-69FB-CD92-F56E-FE43F8A9A476}"/>
                </a:ext>
              </a:extLst>
            </p:cNvPr>
            <p:cNvSpPr/>
            <p:nvPr/>
          </p:nvSpPr>
          <p:spPr>
            <a:xfrm>
              <a:off x="2338346" y="2013902"/>
              <a:ext cx="83486" cy="82195"/>
            </a:xfrm>
            <a:custGeom>
              <a:avLst/>
              <a:gdLst/>
              <a:ahLst/>
              <a:cxnLst/>
              <a:rect l="l" t="t" r="r" b="b"/>
              <a:pathLst>
                <a:path w="2393" h="2356" extrusionOk="0">
                  <a:moveTo>
                    <a:pt x="1133" y="0"/>
                  </a:moveTo>
                  <a:cubicBezTo>
                    <a:pt x="1101" y="0"/>
                    <a:pt x="1071" y="10"/>
                    <a:pt x="1046" y="26"/>
                  </a:cubicBezTo>
                  <a:cubicBezTo>
                    <a:pt x="1035" y="26"/>
                    <a:pt x="1013" y="26"/>
                    <a:pt x="991" y="38"/>
                  </a:cubicBezTo>
                  <a:cubicBezTo>
                    <a:pt x="946" y="49"/>
                    <a:pt x="924" y="83"/>
                    <a:pt x="880" y="115"/>
                  </a:cubicBezTo>
                  <a:cubicBezTo>
                    <a:pt x="861" y="125"/>
                    <a:pt x="840" y="127"/>
                    <a:pt x="819" y="127"/>
                  </a:cubicBezTo>
                  <a:cubicBezTo>
                    <a:pt x="798" y="127"/>
                    <a:pt x="776" y="125"/>
                    <a:pt x="756" y="125"/>
                  </a:cubicBezTo>
                  <a:cubicBezTo>
                    <a:pt x="723" y="125"/>
                    <a:pt x="692" y="131"/>
                    <a:pt x="668" y="160"/>
                  </a:cubicBezTo>
                  <a:cubicBezTo>
                    <a:pt x="646" y="194"/>
                    <a:pt x="657" y="238"/>
                    <a:pt x="646" y="271"/>
                  </a:cubicBezTo>
                  <a:cubicBezTo>
                    <a:pt x="646" y="293"/>
                    <a:pt x="646" y="305"/>
                    <a:pt x="635" y="305"/>
                  </a:cubicBezTo>
                  <a:cubicBezTo>
                    <a:pt x="613" y="305"/>
                    <a:pt x="590" y="293"/>
                    <a:pt x="568" y="283"/>
                  </a:cubicBezTo>
                  <a:cubicBezTo>
                    <a:pt x="534" y="283"/>
                    <a:pt x="501" y="293"/>
                    <a:pt x="479" y="327"/>
                  </a:cubicBezTo>
                  <a:cubicBezTo>
                    <a:pt x="457" y="372"/>
                    <a:pt x="423" y="372"/>
                    <a:pt x="379" y="382"/>
                  </a:cubicBezTo>
                  <a:cubicBezTo>
                    <a:pt x="346" y="382"/>
                    <a:pt x="301" y="405"/>
                    <a:pt x="290" y="438"/>
                  </a:cubicBezTo>
                  <a:cubicBezTo>
                    <a:pt x="257" y="483"/>
                    <a:pt x="267" y="527"/>
                    <a:pt x="245" y="583"/>
                  </a:cubicBezTo>
                  <a:cubicBezTo>
                    <a:pt x="223" y="627"/>
                    <a:pt x="178" y="672"/>
                    <a:pt x="156" y="716"/>
                  </a:cubicBezTo>
                  <a:cubicBezTo>
                    <a:pt x="123" y="783"/>
                    <a:pt x="101" y="839"/>
                    <a:pt x="79" y="894"/>
                  </a:cubicBezTo>
                  <a:cubicBezTo>
                    <a:pt x="45" y="1005"/>
                    <a:pt x="1" y="1106"/>
                    <a:pt x="12" y="1217"/>
                  </a:cubicBezTo>
                  <a:cubicBezTo>
                    <a:pt x="12" y="1261"/>
                    <a:pt x="23" y="1317"/>
                    <a:pt x="23" y="1361"/>
                  </a:cubicBezTo>
                  <a:cubicBezTo>
                    <a:pt x="23" y="1406"/>
                    <a:pt x="34" y="1450"/>
                    <a:pt x="45" y="1495"/>
                  </a:cubicBezTo>
                  <a:cubicBezTo>
                    <a:pt x="57" y="1539"/>
                    <a:pt x="34" y="1573"/>
                    <a:pt x="34" y="1617"/>
                  </a:cubicBezTo>
                  <a:cubicBezTo>
                    <a:pt x="45" y="1662"/>
                    <a:pt x="79" y="1695"/>
                    <a:pt x="112" y="1717"/>
                  </a:cubicBezTo>
                  <a:cubicBezTo>
                    <a:pt x="146" y="1739"/>
                    <a:pt x="190" y="1739"/>
                    <a:pt x="190" y="1795"/>
                  </a:cubicBezTo>
                  <a:cubicBezTo>
                    <a:pt x="201" y="1840"/>
                    <a:pt x="201" y="1884"/>
                    <a:pt x="235" y="1929"/>
                  </a:cubicBezTo>
                  <a:cubicBezTo>
                    <a:pt x="279" y="2006"/>
                    <a:pt x="356" y="2051"/>
                    <a:pt x="445" y="2062"/>
                  </a:cubicBezTo>
                  <a:cubicBezTo>
                    <a:pt x="501" y="2062"/>
                    <a:pt x="524" y="2117"/>
                    <a:pt x="568" y="2151"/>
                  </a:cubicBezTo>
                  <a:cubicBezTo>
                    <a:pt x="601" y="2184"/>
                    <a:pt x="657" y="2218"/>
                    <a:pt x="702" y="2240"/>
                  </a:cubicBezTo>
                  <a:cubicBezTo>
                    <a:pt x="813" y="2285"/>
                    <a:pt x="924" y="2307"/>
                    <a:pt x="1035" y="2318"/>
                  </a:cubicBezTo>
                  <a:cubicBezTo>
                    <a:pt x="1102" y="2329"/>
                    <a:pt x="1157" y="2329"/>
                    <a:pt x="1213" y="2340"/>
                  </a:cubicBezTo>
                  <a:cubicBezTo>
                    <a:pt x="1252" y="2348"/>
                    <a:pt x="1292" y="2356"/>
                    <a:pt x="1331" y="2356"/>
                  </a:cubicBezTo>
                  <a:cubicBezTo>
                    <a:pt x="1348" y="2356"/>
                    <a:pt x="1364" y="2355"/>
                    <a:pt x="1380" y="2351"/>
                  </a:cubicBezTo>
                  <a:cubicBezTo>
                    <a:pt x="1424" y="2340"/>
                    <a:pt x="1469" y="2307"/>
                    <a:pt x="1513" y="2295"/>
                  </a:cubicBezTo>
                  <a:cubicBezTo>
                    <a:pt x="1547" y="2290"/>
                    <a:pt x="1577" y="2290"/>
                    <a:pt x="1606" y="2290"/>
                  </a:cubicBezTo>
                  <a:cubicBezTo>
                    <a:pt x="1636" y="2290"/>
                    <a:pt x="1664" y="2290"/>
                    <a:pt x="1691" y="2285"/>
                  </a:cubicBezTo>
                  <a:cubicBezTo>
                    <a:pt x="1736" y="2273"/>
                    <a:pt x="1769" y="2251"/>
                    <a:pt x="1802" y="2229"/>
                  </a:cubicBezTo>
                  <a:lnTo>
                    <a:pt x="1836" y="2162"/>
                  </a:lnTo>
                  <a:cubicBezTo>
                    <a:pt x="1847" y="2129"/>
                    <a:pt x="1847" y="2129"/>
                    <a:pt x="1881" y="2129"/>
                  </a:cubicBezTo>
                  <a:cubicBezTo>
                    <a:pt x="1892" y="2131"/>
                    <a:pt x="1903" y="2132"/>
                    <a:pt x="1913" y="2132"/>
                  </a:cubicBezTo>
                  <a:cubicBezTo>
                    <a:pt x="2009" y="2132"/>
                    <a:pt x="2039" y="2042"/>
                    <a:pt x="2069" y="1962"/>
                  </a:cubicBezTo>
                  <a:cubicBezTo>
                    <a:pt x="2103" y="1850"/>
                    <a:pt x="2214" y="1795"/>
                    <a:pt x="2259" y="1695"/>
                  </a:cubicBezTo>
                  <a:cubicBezTo>
                    <a:pt x="2259" y="1673"/>
                    <a:pt x="2269" y="1640"/>
                    <a:pt x="2269" y="1617"/>
                  </a:cubicBezTo>
                  <a:cubicBezTo>
                    <a:pt x="2259" y="1595"/>
                    <a:pt x="2247" y="1573"/>
                    <a:pt x="2259" y="1539"/>
                  </a:cubicBezTo>
                  <a:cubicBezTo>
                    <a:pt x="2269" y="1495"/>
                    <a:pt x="2336" y="1462"/>
                    <a:pt x="2358" y="1406"/>
                  </a:cubicBezTo>
                  <a:cubicBezTo>
                    <a:pt x="2392" y="1339"/>
                    <a:pt x="2358" y="1261"/>
                    <a:pt x="2314" y="1195"/>
                  </a:cubicBezTo>
                  <a:cubicBezTo>
                    <a:pt x="2303" y="1183"/>
                    <a:pt x="2292" y="1161"/>
                    <a:pt x="2303" y="1150"/>
                  </a:cubicBezTo>
                  <a:cubicBezTo>
                    <a:pt x="2314" y="1116"/>
                    <a:pt x="2325" y="1072"/>
                    <a:pt x="2314" y="1039"/>
                  </a:cubicBezTo>
                  <a:cubicBezTo>
                    <a:pt x="2303" y="1005"/>
                    <a:pt x="2292" y="983"/>
                    <a:pt x="2269" y="961"/>
                  </a:cubicBezTo>
                  <a:cubicBezTo>
                    <a:pt x="2259" y="950"/>
                    <a:pt x="2214" y="916"/>
                    <a:pt x="2203" y="906"/>
                  </a:cubicBezTo>
                  <a:cubicBezTo>
                    <a:pt x="2203" y="894"/>
                    <a:pt x="2225" y="872"/>
                    <a:pt x="2225" y="861"/>
                  </a:cubicBezTo>
                  <a:cubicBezTo>
                    <a:pt x="2225" y="849"/>
                    <a:pt x="2237" y="839"/>
                    <a:pt x="2237" y="817"/>
                  </a:cubicBezTo>
                  <a:cubicBezTo>
                    <a:pt x="2237" y="783"/>
                    <a:pt x="2225" y="750"/>
                    <a:pt x="2214" y="728"/>
                  </a:cubicBezTo>
                  <a:cubicBezTo>
                    <a:pt x="2203" y="705"/>
                    <a:pt x="2180" y="672"/>
                    <a:pt x="2158" y="661"/>
                  </a:cubicBezTo>
                  <a:cubicBezTo>
                    <a:pt x="2148" y="649"/>
                    <a:pt x="2047" y="594"/>
                    <a:pt x="2081" y="583"/>
                  </a:cubicBezTo>
                  <a:cubicBezTo>
                    <a:pt x="2103" y="572"/>
                    <a:pt x="2103" y="560"/>
                    <a:pt x="2091" y="538"/>
                  </a:cubicBezTo>
                  <a:cubicBezTo>
                    <a:pt x="2081" y="505"/>
                    <a:pt x="2047" y="483"/>
                    <a:pt x="2014" y="461"/>
                  </a:cubicBezTo>
                  <a:cubicBezTo>
                    <a:pt x="1992" y="461"/>
                    <a:pt x="1970" y="461"/>
                    <a:pt x="1947" y="449"/>
                  </a:cubicBezTo>
                  <a:cubicBezTo>
                    <a:pt x="1925" y="427"/>
                    <a:pt x="1925" y="394"/>
                    <a:pt x="1903" y="372"/>
                  </a:cubicBezTo>
                  <a:cubicBezTo>
                    <a:pt x="1881" y="327"/>
                    <a:pt x="1836" y="305"/>
                    <a:pt x="1792" y="305"/>
                  </a:cubicBezTo>
                  <a:cubicBezTo>
                    <a:pt x="1747" y="293"/>
                    <a:pt x="1713" y="293"/>
                    <a:pt x="1669" y="283"/>
                  </a:cubicBezTo>
                  <a:cubicBezTo>
                    <a:pt x="1658" y="271"/>
                    <a:pt x="1647" y="249"/>
                    <a:pt x="1647" y="227"/>
                  </a:cubicBezTo>
                  <a:cubicBezTo>
                    <a:pt x="1647" y="194"/>
                    <a:pt x="1614" y="149"/>
                    <a:pt x="1591" y="138"/>
                  </a:cubicBezTo>
                  <a:cubicBezTo>
                    <a:pt x="1568" y="126"/>
                    <a:pt x="1546" y="121"/>
                    <a:pt x="1526" y="121"/>
                  </a:cubicBezTo>
                  <a:cubicBezTo>
                    <a:pt x="1487" y="121"/>
                    <a:pt x="1453" y="138"/>
                    <a:pt x="1424" y="160"/>
                  </a:cubicBezTo>
                  <a:cubicBezTo>
                    <a:pt x="1424" y="127"/>
                    <a:pt x="1391" y="105"/>
                    <a:pt x="1369" y="105"/>
                  </a:cubicBezTo>
                  <a:cubicBezTo>
                    <a:pt x="1325" y="105"/>
                    <a:pt x="1291" y="60"/>
                    <a:pt x="1258" y="38"/>
                  </a:cubicBezTo>
                  <a:cubicBezTo>
                    <a:pt x="1236" y="16"/>
                    <a:pt x="1202" y="4"/>
                    <a:pt x="1169" y="4"/>
                  </a:cubicBezTo>
                  <a:cubicBezTo>
                    <a:pt x="1157" y="1"/>
                    <a:pt x="1145" y="0"/>
                    <a:pt x="113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6752;p11">
              <a:extLst>
                <a:ext uri="{FF2B5EF4-FFF2-40B4-BE49-F238E27FC236}">
                  <a16:creationId xmlns:a16="http://schemas.microsoft.com/office/drawing/2014/main" id="{5E073B3C-E8DE-A910-7D85-586589A26864}"/>
                </a:ext>
              </a:extLst>
            </p:cNvPr>
            <p:cNvSpPr/>
            <p:nvPr/>
          </p:nvSpPr>
          <p:spPr>
            <a:xfrm>
              <a:off x="2338346" y="2039266"/>
              <a:ext cx="76090" cy="56832"/>
            </a:xfrm>
            <a:custGeom>
              <a:avLst/>
              <a:gdLst/>
              <a:ahLst/>
              <a:cxnLst/>
              <a:rect l="l" t="t" r="r" b="b"/>
              <a:pathLst>
                <a:path w="2181" h="1629" extrusionOk="0">
                  <a:moveTo>
                    <a:pt x="156" y="1"/>
                  </a:moveTo>
                  <a:lnTo>
                    <a:pt x="156" y="1"/>
                  </a:lnTo>
                  <a:cubicBezTo>
                    <a:pt x="123" y="56"/>
                    <a:pt x="101" y="112"/>
                    <a:pt x="79" y="167"/>
                  </a:cubicBezTo>
                  <a:cubicBezTo>
                    <a:pt x="45" y="278"/>
                    <a:pt x="1" y="379"/>
                    <a:pt x="12" y="490"/>
                  </a:cubicBezTo>
                  <a:cubicBezTo>
                    <a:pt x="12" y="534"/>
                    <a:pt x="23" y="590"/>
                    <a:pt x="23" y="634"/>
                  </a:cubicBezTo>
                  <a:cubicBezTo>
                    <a:pt x="23" y="679"/>
                    <a:pt x="34" y="723"/>
                    <a:pt x="45" y="768"/>
                  </a:cubicBezTo>
                  <a:cubicBezTo>
                    <a:pt x="57" y="812"/>
                    <a:pt x="34" y="846"/>
                    <a:pt x="34" y="890"/>
                  </a:cubicBezTo>
                  <a:cubicBezTo>
                    <a:pt x="45" y="935"/>
                    <a:pt x="79" y="968"/>
                    <a:pt x="112" y="990"/>
                  </a:cubicBezTo>
                  <a:cubicBezTo>
                    <a:pt x="146" y="1012"/>
                    <a:pt x="190" y="1012"/>
                    <a:pt x="190" y="1068"/>
                  </a:cubicBezTo>
                  <a:cubicBezTo>
                    <a:pt x="201" y="1113"/>
                    <a:pt x="201" y="1157"/>
                    <a:pt x="235" y="1202"/>
                  </a:cubicBezTo>
                  <a:cubicBezTo>
                    <a:pt x="279" y="1279"/>
                    <a:pt x="356" y="1324"/>
                    <a:pt x="445" y="1335"/>
                  </a:cubicBezTo>
                  <a:cubicBezTo>
                    <a:pt x="501" y="1335"/>
                    <a:pt x="524" y="1390"/>
                    <a:pt x="568" y="1424"/>
                  </a:cubicBezTo>
                  <a:cubicBezTo>
                    <a:pt x="601" y="1457"/>
                    <a:pt x="657" y="1491"/>
                    <a:pt x="702" y="1513"/>
                  </a:cubicBezTo>
                  <a:cubicBezTo>
                    <a:pt x="813" y="1558"/>
                    <a:pt x="924" y="1580"/>
                    <a:pt x="1035" y="1591"/>
                  </a:cubicBezTo>
                  <a:cubicBezTo>
                    <a:pt x="1102" y="1602"/>
                    <a:pt x="1157" y="1602"/>
                    <a:pt x="1213" y="1613"/>
                  </a:cubicBezTo>
                  <a:cubicBezTo>
                    <a:pt x="1252" y="1621"/>
                    <a:pt x="1292" y="1629"/>
                    <a:pt x="1331" y="1629"/>
                  </a:cubicBezTo>
                  <a:cubicBezTo>
                    <a:pt x="1348" y="1629"/>
                    <a:pt x="1364" y="1628"/>
                    <a:pt x="1380" y="1624"/>
                  </a:cubicBezTo>
                  <a:cubicBezTo>
                    <a:pt x="1424" y="1613"/>
                    <a:pt x="1469" y="1580"/>
                    <a:pt x="1513" y="1568"/>
                  </a:cubicBezTo>
                  <a:cubicBezTo>
                    <a:pt x="1547" y="1563"/>
                    <a:pt x="1577" y="1563"/>
                    <a:pt x="1606" y="1563"/>
                  </a:cubicBezTo>
                  <a:cubicBezTo>
                    <a:pt x="1636" y="1563"/>
                    <a:pt x="1664" y="1563"/>
                    <a:pt x="1691" y="1558"/>
                  </a:cubicBezTo>
                  <a:cubicBezTo>
                    <a:pt x="1736" y="1546"/>
                    <a:pt x="1769" y="1524"/>
                    <a:pt x="1802" y="1502"/>
                  </a:cubicBezTo>
                  <a:lnTo>
                    <a:pt x="1836" y="1435"/>
                  </a:lnTo>
                  <a:cubicBezTo>
                    <a:pt x="1847" y="1402"/>
                    <a:pt x="1847" y="1402"/>
                    <a:pt x="1881" y="1402"/>
                  </a:cubicBezTo>
                  <a:cubicBezTo>
                    <a:pt x="1892" y="1404"/>
                    <a:pt x="1903" y="1405"/>
                    <a:pt x="1913" y="1405"/>
                  </a:cubicBezTo>
                  <a:cubicBezTo>
                    <a:pt x="2009" y="1405"/>
                    <a:pt x="2039" y="1315"/>
                    <a:pt x="2069" y="1235"/>
                  </a:cubicBezTo>
                  <a:cubicBezTo>
                    <a:pt x="2081" y="1168"/>
                    <a:pt x="2136" y="1123"/>
                    <a:pt x="2180" y="1068"/>
                  </a:cubicBezTo>
                  <a:cubicBezTo>
                    <a:pt x="2170" y="1068"/>
                    <a:pt x="2158" y="1068"/>
                    <a:pt x="2136" y="1079"/>
                  </a:cubicBezTo>
                  <a:cubicBezTo>
                    <a:pt x="2081" y="1091"/>
                    <a:pt x="2059" y="1135"/>
                    <a:pt x="2014" y="1146"/>
                  </a:cubicBezTo>
                  <a:cubicBezTo>
                    <a:pt x="1980" y="1146"/>
                    <a:pt x="1970" y="1135"/>
                    <a:pt x="1947" y="1123"/>
                  </a:cubicBezTo>
                  <a:cubicBezTo>
                    <a:pt x="1932" y="1120"/>
                    <a:pt x="1917" y="1118"/>
                    <a:pt x="1902" y="1118"/>
                  </a:cubicBezTo>
                  <a:cubicBezTo>
                    <a:pt x="1832" y="1118"/>
                    <a:pt x="1772" y="1159"/>
                    <a:pt x="1736" y="1224"/>
                  </a:cubicBezTo>
                  <a:cubicBezTo>
                    <a:pt x="1725" y="1202"/>
                    <a:pt x="1703" y="1180"/>
                    <a:pt x="1680" y="1168"/>
                  </a:cubicBezTo>
                  <a:cubicBezTo>
                    <a:pt x="1674" y="1167"/>
                    <a:pt x="1669" y="1166"/>
                    <a:pt x="1663" y="1166"/>
                  </a:cubicBezTo>
                  <a:cubicBezTo>
                    <a:pt x="1623" y="1166"/>
                    <a:pt x="1595" y="1192"/>
                    <a:pt x="1562" y="1192"/>
                  </a:cubicBezTo>
                  <a:cubicBezTo>
                    <a:pt x="1557" y="1192"/>
                    <a:pt x="1552" y="1192"/>
                    <a:pt x="1547" y="1190"/>
                  </a:cubicBezTo>
                  <a:cubicBezTo>
                    <a:pt x="1525" y="1190"/>
                    <a:pt x="1513" y="1157"/>
                    <a:pt x="1491" y="1146"/>
                  </a:cubicBezTo>
                  <a:cubicBezTo>
                    <a:pt x="1482" y="1143"/>
                    <a:pt x="1474" y="1142"/>
                    <a:pt x="1466" y="1142"/>
                  </a:cubicBezTo>
                  <a:cubicBezTo>
                    <a:pt x="1445" y="1142"/>
                    <a:pt x="1427" y="1152"/>
                    <a:pt x="1402" y="1168"/>
                  </a:cubicBezTo>
                  <a:cubicBezTo>
                    <a:pt x="1375" y="1194"/>
                    <a:pt x="1353" y="1217"/>
                    <a:pt x="1328" y="1217"/>
                  </a:cubicBezTo>
                  <a:cubicBezTo>
                    <a:pt x="1310" y="1217"/>
                    <a:pt x="1291" y="1207"/>
                    <a:pt x="1268" y="1180"/>
                  </a:cubicBezTo>
                  <a:cubicBezTo>
                    <a:pt x="1268" y="1180"/>
                    <a:pt x="1280" y="1168"/>
                    <a:pt x="1268" y="1157"/>
                  </a:cubicBezTo>
                  <a:cubicBezTo>
                    <a:pt x="1268" y="1146"/>
                    <a:pt x="1246" y="1146"/>
                    <a:pt x="1236" y="1135"/>
                  </a:cubicBezTo>
                  <a:cubicBezTo>
                    <a:pt x="1213" y="1123"/>
                    <a:pt x="1191" y="1113"/>
                    <a:pt x="1169" y="1091"/>
                  </a:cubicBezTo>
                  <a:cubicBezTo>
                    <a:pt x="1215" y="1025"/>
                    <a:pt x="1106" y="999"/>
                    <a:pt x="1043" y="999"/>
                  </a:cubicBezTo>
                  <a:cubicBezTo>
                    <a:pt x="1031" y="999"/>
                    <a:pt x="1020" y="1000"/>
                    <a:pt x="1013" y="1002"/>
                  </a:cubicBezTo>
                  <a:cubicBezTo>
                    <a:pt x="979" y="1012"/>
                    <a:pt x="924" y="1057"/>
                    <a:pt x="902" y="1057"/>
                  </a:cubicBezTo>
                  <a:cubicBezTo>
                    <a:pt x="880" y="1046"/>
                    <a:pt x="868" y="1035"/>
                    <a:pt x="880" y="1012"/>
                  </a:cubicBezTo>
                  <a:cubicBezTo>
                    <a:pt x="857" y="979"/>
                    <a:pt x="824" y="979"/>
                    <a:pt x="779" y="957"/>
                  </a:cubicBezTo>
                  <a:cubicBezTo>
                    <a:pt x="746" y="946"/>
                    <a:pt x="735" y="923"/>
                    <a:pt x="712" y="890"/>
                  </a:cubicBezTo>
                  <a:cubicBezTo>
                    <a:pt x="691" y="872"/>
                    <a:pt x="676" y="866"/>
                    <a:pt x="663" y="866"/>
                  </a:cubicBezTo>
                  <a:cubicBezTo>
                    <a:pt x="629" y="866"/>
                    <a:pt x="614" y="913"/>
                    <a:pt x="557" y="913"/>
                  </a:cubicBezTo>
                  <a:cubicBezTo>
                    <a:pt x="534" y="913"/>
                    <a:pt x="501" y="913"/>
                    <a:pt x="490" y="879"/>
                  </a:cubicBezTo>
                  <a:cubicBezTo>
                    <a:pt x="468" y="857"/>
                    <a:pt x="490" y="846"/>
                    <a:pt x="490" y="824"/>
                  </a:cubicBezTo>
                  <a:cubicBezTo>
                    <a:pt x="479" y="779"/>
                    <a:pt x="457" y="779"/>
                    <a:pt x="435" y="745"/>
                  </a:cubicBezTo>
                  <a:cubicBezTo>
                    <a:pt x="412" y="712"/>
                    <a:pt x="412" y="656"/>
                    <a:pt x="390" y="623"/>
                  </a:cubicBezTo>
                  <a:cubicBezTo>
                    <a:pt x="368" y="590"/>
                    <a:pt x="324" y="601"/>
                    <a:pt x="290" y="579"/>
                  </a:cubicBezTo>
                  <a:cubicBezTo>
                    <a:pt x="267" y="545"/>
                    <a:pt x="235" y="490"/>
                    <a:pt x="212" y="468"/>
                  </a:cubicBezTo>
                  <a:cubicBezTo>
                    <a:pt x="190" y="423"/>
                    <a:pt x="178" y="356"/>
                    <a:pt x="178" y="300"/>
                  </a:cubicBezTo>
                  <a:cubicBezTo>
                    <a:pt x="168" y="245"/>
                    <a:pt x="156" y="189"/>
                    <a:pt x="156" y="134"/>
                  </a:cubicBezTo>
                  <a:cubicBezTo>
                    <a:pt x="146" y="90"/>
                    <a:pt x="156" y="45"/>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6753;p11">
              <a:extLst>
                <a:ext uri="{FF2B5EF4-FFF2-40B4-BE49-F238E27FC236}">
                  <a16:creationId xmlns:a16="http://schemas.microsoft.com/office/drawing/2014/main" id="{4E1FE0B3-7FBE-0060-8780-205E6D67FDD6}"/>
                </a:ext>
              </a:extLst>
            </p:cNvPr>
            <p:cNvSpPr/>
            <p:nvPr/>
          </p:nvSpPr>
          <p:spPr>
            <a:xfrm>
              <a:off x="2359314" y="2034416"/>
              <a:ext cx="43470" cy="31469"/>
            </a:xfrm>
            <a:custGeom>
              <a:avLst/>
              <a:gdLst/>
              <a:ahLst/>
              <a:cxnLst/>
              <a:rect l="l" t="t" r="r" b="b"/>
              <a:pathLst>
                <a:path w="1246" h="902" extrusionOk="0">
                  <a:moveTo>
                    <a:pt x="826" y="0"/>
                  </a:moveTo>
                  <a:cubicBezTo>
                    <a:pt x="781" y="0"/>
                    <a:pt x="737" y="35"/>
                    <a:pt x="701" y="61"/>
                  </a:cubicBezTo>
                  <a:cubicBezTo>
                    <a:pt x="666" y="41"/>
                    <a:pt x="614" y="28"/>
                    <a:pt x="564" y="28"/>
                  </a:cubicBezTo>
                  <a:cubicBezTo>
                    <a:pt x="504" y="28"/>
                    <a:pt x="447" y="47"/>
                    <a:pt x="423" y="95"/>
                  </a:cubicBezTo>
                  <a:cubicBezTo>
                    <a:pt x="402" y="83"/>
                    <a:pt x="379" y="78"/>
                    <a:pt x="355" y="78"/>
                  </a:cubicBezTo>
                  <a:cubicBezTo>
                    <a:pt x="314" y="78"/>
                    <a:pt x="273" y="92"/>
                    <a:pt x="245" y="106"/>
                  </a:cubicBezTo>
                  <a:cubicBezTo>
                    <a:pt x="190" y="140"/>
                    <a:pt x="200" y="162"/>
                    <a:pt x="200" y="217"/>
                  </a:cubicBezTo>
                  <a:cubicBezTo>
                    <a:pt x="212" y="284"/>
                    <a:pt x="178" y="284"/>
                    <a:pt x="123" y="318"/>
                  </a:cubicBezTo>
                  <a:cubicBezTo>
                    <a:pt x="67" y="350"/>
                    <a:pt x="0" y="451"/>
                    <a:pt x="22" y="518"/>
                  </a:cubicBezTo>
                  <a:cubicBezTo>
                    <a:pt x="22" y="540"/>
                    <a:pt x="67" y="584"/>
                    <a:pt x="78" y="607"/>
                  </a:cubicBezTo>
                  <a:cubicBezTo>
                    <a:pt x="123" y="651"/>
                    <a:pt x="156" y="640"/>
                    <a:pt x="212" y="651"/>
                  </a:cubicBezTo>
                  <a:cubicBezTo>
                    <a:pt x="234" y="662"/>
                    <a:pt x="256" y="684"/>
                    <a:pt x="279" y="696"/>
                  </a:cubicBezTo>
                  <a:cubicBezTo>
                    <a:pt x="297" y="696"/>
                    <a:pt x="336" y="681"/>
                    <a:pt x="357" y="681"/>
                  </a:cubicBezTo>
                  <a:cubicBezTo>
                    <a:pt x="361" y="681"/>
                    <a:pt x="365" y="682"/>
                    <a:pt x="368" y="684"/>
                  </a:cubicBezTo>
                  <a:cubicBezTo>
                    <a:pt x="390" y="706"/>
                    <a:pt x="368" y="718"/>
                    <a:pt x="378" y="740"/>
                  </a:cubicBezTo>
                  <a:cubicBezTo>
                    <a:pt x="378" y="773"/>
                    <a:pt x="401" y="795"/>
                    <a:pt x="434" y="829"/>
                  </a:cubicBezTo>
                  <a:cubicBezTo>
                    <a:pt x="457" y="840"/>
                    <a:pt x="489" y="862"/>
                    <a:pt x="512" y="874"/>
                  </a:cubicBezTo>
                  <a:cubicBezTo>
                    <a:pt x="542" y="886"/>
                    <a:pt x="559" y="895"/>
                    <a:pt x="576" y="895"/>
                  </a:cubicBezTo>
                  <a:cubicBezTo>
                    <a:pt x="590" y="895"/>
                    <a:pt x="603" y="889"/>
                    <a:pt x="623" y="874"/>
                  </a:cubicBezTo>
                  <a:cubicBezTo>
                    <a:pt x="657" y="862"/>
                    <a:pt x="679" y="829"/>
                    <a:pt x="712" y="829"/>
                  </a:cubicBezTo>
                  <a:cubicBezTo>
                    <a:pt x="746" y="840"/>
                    <a:pt x="790" y="884"/>
                    <a:pt x="835" y="896"/>
                  </a:cubicBezTo>
                  <a:cubicBezTo>
                    <a:pt x="854" y="899"/>
                    <a:pt x="872" y="901"/>
                    <a:pt x="889" y="901"/>
                  </a:cubicBezTo>
                  <a:cubicBezTo>
                    <a:pt x="932" y="901"/>
                    <a:pt x="969" y="888"/>
                    <a:pt x="1001" y="840"/>
                  </a:cubicBezTo>
                  <a:cubicBezTo>
                    <a:pt x="1035" y="807"/>
                    <a:pt x="1035" y="751"/>
                    <a:pt x="1023" y="706"/>
                  </a:cubicBezTo>
                  <a:cubicBezTo>
                    <a:pt x="1112" y="696"/>
                    <a:pt x="1224" y="684"/>
                    <a:pt x="1235" y="584"/>
                  </a:cubicBezTo>
                  <a:cubicBezTo>
                    <a:pt x="1246" y="540"/>
                    <a:pt x="1235" y="506"/>
                    <a:pt x="1213" y="473"/>
                  </a:cubicBezTo>
                  <a:cubicBezTo>
                    <a:pt x="1201" y="462"/>
                    <a:pt x="1157" y="451"/>
                    <a:pt x="1146" y="429"/>
                  </a:cubicBezTo>
                  <a:cubicBezTo>
                    <a:pt x="1135" y="384"/>
                    <a:pt x="1191" y="384"/>
                    <a:pt x="1201" y="350"/>
                  </a:cubicBezTo>
                  <a:cubicBezTo>
                    <a:pt x="1201" y="324"/>
                    <a:pt x="1153" y="256"/>
                    <a:pt x="1116" y="256"/>
                  </a:cubicBezTo>
                  <a:cubicBezTo>
                    <a:pt x="1106" y="256"/>
                    <a:pt x="1097" y="261"/>
                    <a:pt x="1090" y="273"/>
                  </a:cubicBezTo>
                  <a:cubicBezTo>
                    <a:pt x="1068" y="251"/>
                    <a:pt x="1046" y="239"/>
                    <a:pt x="1013" y="239"/>
                  </a:cubicBezTo>
                  <a:cubicBezTo>
                    <a:pt x="1013" y="206"/>
                    <a:pt x="1013" y="128"/>
                    <a:pt x="968" y="95"/>
                  </a:cubicBezTo>
                  <a:cubicBezTo>
                    <a:pt x="959" y="111"/>
                    <a:pt x="952" y="116"/>
                    <a:pt x="947" y="116"/>
                  </a:cubicBezTo>
                  <a:cubicBezTo>
                    <a:pt x="934" y="116"/>
                    <a:pt x="931" y="77"/>
                    <a:pt x="924" y="61"/>
                  </a:cubicBezTo>
                  <a:cubicBezTo>
                    <a:pt x="912" y="39"/>
                    <a:pt x="879" y="17"/>
                    <a:pt x="857" y="6"/>
                  </a:cubicBezTo>
                  <a:cubicBezTo>
                    <a:pt x="846" y="2"/>
                    <a:pt x="836" y="0"/>
                    <a:pt x="82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6754;p11">
              <a:extLst>
                <a:ext uri="{FF2B5EF4-FFF2-40B4-BE49-F238E27FC236}">
                  <a16:creationId xmlns:a16="http://schemas.microsoft.com/office/drawing/2014/main" id="{F2AF4F8A-75A4-0C68-1850-3BFDD920FCE5}"/>
                </a:ext>
              </a:extLst>
            </p:cNvPr>
            <p:cNvSpPr/>
            <p:nvPr/>
          </p:nvSpPr>
          <p:spPr>
            <a:xfrm>
              <a:off x="685716" y="1776173"/>
              <a:ext cx="117606" cy="524638"/>
            </a:xfrm>
            <a:custGeom>
              <a:avLst/>
              <a:gdLst/>
              <a:ahLst/>
              <a:cxnLst/>
              <a:rect l="l" t="t" r="r" b="b"/>
              <a:pathLst>
                <a:path w="3371" h="15038" extrusionOk="0">
                  <a:moveTo>
                    <a:pt x="357" y="1"/>
                  </a:moveTo>
                  <a:cubicBezTo>
                    <a:pt x="234" y="1235"/>
                    <a:pt x="145" y="2481"/>
                    <a:pt x="78" y="3716"/>
                  </a:cubicBezTo>
                  <a:cubicBezTo>
                    <a:pt x="45" y="4338"/>
                    <a:pt x="23" y="4961"/>
                    <a:pt x="11" y="5584"/>
                  </a:cubicBezTo>
                  <a:cubicBezTo>
                    <a:pt x="1" y="6195"/>
                    <a:pt x="1" y="6830"/>
                    <a:pt x="34" y="7453"/>
                  </a:cubicBezTo>
                  <a:cubicBezTo>
                    <a:pt x="67" y="8075"/>
                    <a:pt x="134" y="8698"/>
                    <a:pt x="234" y="9310"/>
                  </a:cubicBezTo>
                  <a:cubicBezTo>
                    <a:pt x="334" y="9932"/>
                    <a:pt x="468" y="10545"/>
                    <a:pt x="624" y="11145"/>
                  </a:cubicBezTo>
                  <a:lnTo>
                    <a:pt x="846" y="12046"/>
                  </a:lnTo>
                  <a:cubicBezTo>
                    <a:pt x="923" y="12346"/>
                    <a:pt x="990" y="12646"/>
                    <a:pt x="1046" y="12947"/>
                  </a:cubicBezTo>
                  <a:cubicBezTo>
                    <a:pt x="1168" y="13548"/>
                    <a:pt x="1313" y="14437"/>
                    <a:pt x="1391" y="15038"/>
                  </a:cubicBezTo>
                  <a:lnTo>
                    <a:pt x="1769" y="14715"/>
                  </a:lnTo>
                  <a:cubicBezTo>
                    <a:pt x="1680" y="14092"/>
                    <a:pt x="1568" y="13481"/>
                    <a:pt x="1435" y="12869"/>
                  </a:cubicBezTo>
                  <a:cubicBezTo>
                    <a:pt x="1380" y="12557"/>
                    <a:pt x="1302" y="12257"/>
                    <a:pt x="1224" y="11957"/>
                  </a:cubicBezTo>
                  <a:lnTo>
                    <a:pt x="979" y="11056"/>
                  </a:lnTo>
                  <a:cubicBezTo>
                    <a:pt x="846" y="10533"/>
                    <a:pt x="723" y="10021"/>
                    <a:pt x="624" y="9499"/>
                  </a:cubicBezTo>
                  <a:cubicBezTo>
                    <a:pt x="601" y="9154"/>
                    <a:pt x="601" y="8810"/>
                    <a:pt x="601" y="8454"/>
                  </a:cubicBezTo>
                  <a:cubicBezTo>
                    <a:pt x="601" y="8042"/>
                    <a:pt x="624" y="7631"/>
                    <a:pt x="656" y="7219"/>
                  </a:cubicBezTo>
                  <a:cubicBezTo>
                    <a:pt x="723" y="6385"/>
                    <a:pt x="846" y="5562"/>
                    <a:pt x="1012" y="4749"/>
                  </a:cubicBezTo>
                  <a:cubicBezTo>
                    <a:pt x="1180" y="3938"/>
                    <a:pt x="1435" y="3148"/>
                    <a:pt x="1825" y="2425"/>
                  </a:cubicBezTo>
                  <a:cubicBezTo>
                    <a:pt x="2013" y="2058"/>
                    <a:pt x="2236" y="1702"/>
                    <a:pt x="2492" y="1380"/>
                  </a:cubicBezTo>
                  <a:cubicBezTo>
                    <a:pt x="2747" y="1068"/>
                    <a:pt x="3037" y="757"/>
                    <a:pt x="3370" y="523"/>
                  </a:cubicBezTo>
                  <a:lnTo>
                    <a:pt x="3293" y="401"/>
                  </a:lnTo>
                  <a:cubicBezTo>
                    <a:pt x="2937" y="657"/>
                    <a:pt x="2636" y="957"/>
                    <a:pt x="2369" y="1279"/>
                  </a:cubicBezTo>
                  <a:cubicBezTo>
                    <a:pt x="2102" y="1613"/>
                    <a:pt x="1869" y="1958"/>
                    <a:pt x="1657" y="2336"/>
                  </a:cubicBezTo>
                  <a:cubicBezTo>
                    <a:pt x="1257" y="3070"/>
                    <a:pt x="979" y="3882"/>
                    <a:pt x="801" y="4705"/>
                  </a:cubicBezTo>
                  <a:cubicBezTo>
                    <a:pt x="612" y="5528"/>
                    <a:pt x="478" y="6351"/>
                    <a:pt x="401" y="7196"/>
                  </a:cubicBezTo>
                  <a:cubicBezTo>
                    <a:pt x="390" y="7330"/>
                    <a:pt x="379" y="7463"/>
                    <a:pt x="367" y="7608"/>
                  </a:cubicBezTo>
                  <a:cubicBezTo>
                    <a:pt x="357" y="7542"/>
                    <a:pt x="357" y="7486"/>
                    <a:pt x="345" y="7430"/>
                  </a:cubicBezTo>
                  <a:cubicBezTo>
                    <a:pt x="312" y="6818"/>
                    <a:pt x="301" y="6207"/>
                    <a:pt x="301" y="5584"/>
                  </a:cubicBezTo>
                  <a:cubicBezTo>
                    <a:pt x="301" y="4961"/>
                    <a:pt x="323" y="4349"/>
                    <a:pt x="345" y="3726"/>
                  </a:cubicBezTo>
                  <a:cubicBezTo>
                    <a:pt x="390" y="2492"/>
                    <a:pt x="468" y="1257"/>
                    <a:pt x="557" y="23"/>
                  </a:cubicBezTo>
                  <a:lnTo>
                    <a:pt x="357"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6755;p11">
              <a:extLst>
                <a:ext uri="{FF2B5EF4-FFF2-40B4-BE49-F238E27FC236}">
                  <a16:creationId xmlns:a16="http://schemas.microsoft.com/office/drawing/2014/main" id="{3EA41997-C12C-1406-3614-C4ECA1DF3374}"/>
                </a:ext>
              </a:extLst>
            </p:cNvPr>
            <p:cNvSpPr/>
            <p:nvPr/>
          </p:nvSpPr>
          <p:spPr>
            <a:xfrm>
              <a:off x="655049" y="1623815"/>
              <a:ext cx="36527" cy="101767"/>
            </a:xfrm>
            <a:custGeom>
              <a:avLst/>
              <a:gdLst/>
              <a:ahLst/>
              <a:cxnLst/>
              <a:rect l="l" t="t" r="r" b="b"/>
              <a:pathLst>
                <a:path w="1047" h="2917" extrusionOk="0">
                  <a:moveTo>
                    <a:pt x="90" y="0"/>
                  </a:moveTo>
                  <a:cubicBezTo>
                    <a:pt x="77" y="0"/>
                    <a:pt x="63" y="6"/>
                    <a:pt x="57" y="19"/>
                  </a:cubicBezTo>
                  <a:cubicBezTo>
                    <a:pt x="1" y="241"/>
                    <a:pt x="12" y="463"/>
                    <a:pt x="79" y="686"/>
                  </a:cubicBezTo>
                  <a:cubicBezTo>
                    <a:pt x="112" y="797"/>
                    <a:pt x="156" y="920"/>
                    <a:pt x="168" y="1042"/>
                  </a:cubicBezTo>
                  <a:cubicBezTo>
                    <a:pt x="179" y="1153"/>
                    <a:pt x="168" y="1276"/>
                    <a:pt x="156" y="1387"/>
                  </a:cubicBezTo>
                  <a:cubicBezTo>
                    <a:pt x="134" y="1632"/>
                    <a:pt x="112" y="1865"/>
                    <a:pt x="123" y="2109"/>
                  </a:cubicBezTo>
                  <a:cubicBezTo>
                    <a:pt x="134" y="2344"/>
                    <a:pt x="168" y="2588"/>
                    <a:pt x="235" y="2811"/>
                  </a:cubicBezTo>
                  <a:cubicBezTo>
                    <a:pt x="235" y="2821"/>
                    <a:pt x="245" y="2821"/>
                    <a:pt x="245" y="2833"/>
                  </a:cubicBezTo>
                  <a:cubicBezTo>
                    <a:pt x="245" y="2887"/>
                    <a:pt x="302" y="2916"/>
                    <a:pt x="362" y="2916"/>
                  </a:cubicBezTo>
                  <a:cubicBezTo>
                    <a:pt x="401" y="2916"/>
                    <a:pt x="441" y="2904"/>
                    <a:pt x="468" y="2877"/>
                  </a:cubicBezTo>
                  <a:cubicBezTo>
                    <a:pt x="512" y="2833"/>
                    <a:pt x="534" y="2755"/>
                    <a:pt x="557" y="2688"/>
                  </a:cubicBezTo>
                  <a:cubicBezTo>
                    <a:pt x="591" y="2588"/>
                    <a:pt x="613" y="2499"/>
                    <a:pt x="646" y="2399"/>
                  </a:cubicBezTo>
                  <a:cubicBezTo>
                    <a:pt x="768" y="2010"/>
                    <a:pt x="902" y="1632"/>
                    <a:pt x="1013" y="1242"/>
                  </a:cubicBezTo>
                  <a:lnTo>
                    <a:pt x="1013" y="1220"/>
                  </a:lnTo>
                  <a:cubicBezTo>
                    <a:pt x="1035" y="1165"/>
                    <a:pt x="1046" y="1098"/>
                    <a:pt x="1035" y="1031"/>
                  </a:cubicBezTo>
                  <a:cubicBezTo>
                    <a:pt x="1013" y="953"/>
                    <a:pt x="969" y="908"/>
                    <a:pt x="902" y="875"/>
                  </a:cubicBezTo>
                  <a:cubicBezTo>
                    <a:pt x="835" y="831"/>
                    <a:pt x="857" y="742"/>
                    <a:pt x="857" y="664"/>
                  </a:cubicBezTo>
                  <a:cubicBezTo>
                    <a:pt x="846" y="586"/>
                    <a:pt x="824" y="519"/>
                    <a:pt x="768" y="463"/>
                  </a:cubicBezTo>
                  <a:cubicBezTo>
                    <a:pt x="712" y="408"/>
                    <a:pt x="657" y="386"/>
                    <a:pt x="579" y="386"/>
                  </a:cubicBezTo>
                  <a:cubicBezTo>
                    <a:pt x="563" y="394"/>
                    <a:pt x="537" y="401"/>
                    <a:pt x="511" y="401"/>
                  </a:cubicBezTo>
                  <a:cubicBezTo>
                    <a:pt x="500" y="401"/>
                    <a:pt x="489" y="400"/>
                    <a:pt x="479" y="397"/>
                  </a:cubicBezTo>
                  <a:cubicBezTo>
                    <a:pt x="457" y="374"/>
                    <a:pt x="445" y="330"/>
                    <a:pt x="435" y="297"/>
                  </a:cubicBezTo>
                  <a:cubicBezTo>
                    <a:pt x="357" y="174"/>
                    <a:pt x="245" y="75"/>
                    <a:pt x="112" y="8"/>
                  </a:cubicBezTo>
                  <a:cubicBezTo>
                    <a:pt x="107" y="3"/>
                    <a:pt x="99" y="0"/>
                    <a:pt x="9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6756;p11">
              <a:extLst>
                <a:ext uri="{FF2B5EF4-FFF2-40B4-BE49-F238E27FC236}">
                  <a16:creationId xmlns:a16="http://schemas.microsoft.com/office/drawing/2014/main" id="{A56B5E36-EAFC-E55F-989A-59C92820DB7C}"/>
                </a:ext>
              </a:extLst>
            </p:cNvPr>
            <p:cNvSpPr/>
            <p:nvPr/>
          </p:nvSpPr>
          <p:spPr>
            <a:xfrm>
              <a:off x="663213" y="1643074"/>
              <a:ext cx="12455" cy="58995"/>
            </a:xfrm>
            <a:custGeom>
              <a:avLst/>
              <a:gdLst/>
              <a:ahLst/>
              <a:cxnLst/>
              <a:rect l="l" t="t" r="r" b="b"/>
              <a:pathLst>
                <a:path w="357" h="1691" extrusionOk="0">
                  <a:moveTo>
                    <a:pt x="67" y="0"/>
                  </a:moveTo>
                  <a:cubicBezTo>
                    <a:pt x="23" y="145"/>
                    <a:pt x="1" y="290"/>
                    <a:pt x="34" y="445"/>
                  </a:cubicBezTo>
                  <a:cubicBezTo>
                    <a:pt x="56" y="590"/>
                    <a:pt x="134" y="724"/>
                    <a:pt x="167" y="857"/>
                  </a:cubicBezTo>
                  <a:cubicBezTo>
                    <a:pt x="223" y="991"/>
                    <a:pt x="245" y="1124"/>
                    <a:pt x="278" y="1268"/>
                  </a:cubicBezTo>
                  <a:lnTo>
                    <a:pt x="345" y="1691"/>
                  </a:lnTo>
                  <a:cubicBezTo>
                    <a:pt x="357" y="1547"/>
                    <a:pt x="345" y="1402"/>
                    <a:pt x="334" y="1258"/>
                  </a:cubicBezTo>
                  <a:cubicBezTo>
                    <a:pt x="323" y="1113"/>
                    <a:pt x="290" y="968"/>
                    <a:pt x="245" y="823"/>
                  </a:cubicBezTo>
                  <a:cubicBezTo>
                    <a:pt x="201" y="690"/>
                    <a:pt x="123" y="556"/>
                    <a:pt x="90" y="423"/>
                  </a:cubicBezTo>
                  <a:cubicBezTo>
                    <a:pt x="45" y="290"/>
                    <a:pt x="56" y="145"/>
                    <a:pt x="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6757;p11">
              <a:extLst>
                <a:ext uri="{FF2B5EF4-FFF2-40B4-BE49-F238E27FC236}">
                  <a16:creationId xmlns:a16="http://schemas.microsoft.com/office/drawing/2014/main" id="{42F73C84-4A15-B023-95DE-7578F0BD60EE}"/>
                </a:ext>
              </a:extLst>
            </p:cNvPr>
            <p:cNvSpPr/>
            <p:nvPr/>
          </p:nvSpPr>
          <p:spPr>
            <a:xfrm>
              <a:off x="672109" y="1645411"/>
              <a:ext cx="13641" cy="54738"/>
            </a:xfrm>
            <a:custGeom>
              <a:avLst/>
              <a:gdLst/>
              <a:ahLst/>
              <a:cxnLst/>
              <a:rect l="l" t="t" r="r" b="b"/>
              <a:pathLst>
                <a:path w="391" h="1569" extrusionOk="0">
                  <a:moveTo>
                    <a:pt x="35" y="0"/>
                  </a:moveTo>
                  <a:lnTo>
                    <a:pt x="35" y="0"/>
                  </a:lnTo>
                  <a:cubicBezTo>
                    <a:pt x="1" y="56"/>
                    <a:pt x="1" y="134"/>
                    <a:pt x="13" y="212"/>
                  </a:cubicBezTo>
                  <a:cubicBezTo>
                    <a:pt x="35" y="279"/>
                    <a:pt x="68" y="345"/>
                    <a:pt x="102" y="401"/>
                  </a:cubicBezTo>
                  <a:cubicBezTo>
                    <a:pt x="168" y="523"/>
                    <a:pt x="246" y="635"/>
                    <a:pt x="268" y="756"/>
                  </a:cubicBezTo>
                  <a:cubicBezTo>
                    <a:pt x="290" y="879"/>
                    <a:pt x="290" y="1013"/>
                    <a:pt x="290" y="1157"/>
                  </a:cubicBezTo>
                  <a:cubicBezTo>
                    <a:pt x="279" y="1290"/>
                    <a:pt x="290" y="1435"/>
                    <a:pt x="335" y="1569"/>
                  </a:cubicBezTo>
                  <a:cubicBezTo>
                    <a:pt x="324" y="1424"/>
                    <a:pt x="346" y="1290"/>
                    <a:pt x="357" y="1157"/>
                  </a:cubicBezTo>
                  <a:cubicBezTo>
                    <a:pt x="379" y="1023"/>
                    <a:pt x="391" y="879"/>
                    <a:pt x="357" y="734"/>
                  </a:cubicBezTo>
                  <a:cubicBezTo>
                    <a:pt x="346" y="667"/>
                    <a:pt x="324" y="590"/>
                    <a:pt x="279" y="534"/>
                  </a:cubicBezTo>
                  <a:cubicBezTo>
                    <a:pt x="246" y="467"/>
                    <a:pt x="201" y="412"/>
                    <a:pt x="168" y="368"/>
                  </a:cubicBezTo>
                  <a:cubicBezTo>
                    <a:pt x="124" y="312"/>
                    <a:pt x="90" y="256"/>
                    <a:pt x="68" y="190"/>
                  </a:cubicBezTo>
                  <a:cubicBezTo>
                    <a:pt x="35" y="134"/>
                    <a:pt x="23" y="67"/>
                    <a:pt x="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6758;p11">
              <a:extLst>
                <a:ext uri="{FF2B5EF4-FFF2-40B4-BE49-F238E27FC236}">
                  <a16:creationId xmlns:a16="http://schemas.microsoft.com/office/drawing/2014/main" id="{85A28827-DEE5-FC24-9D68-C5BB823AA681}"/>
                </a:ext>
              </a:extLst>
            </p:cNvPr>
            <p:cNvSpPr/>
            <p:nvPr/>
          </p:nvSpPr>
          <p:spPr>
            <a:xfrm>
              <a:off x="664364" y="1582438"/>
              <a:ext cx="86172" cy="201929"/>
            </a:xfrm>
            <a:custGeom>
              <a:avLst/>
              <a:gdLst/>
              <a:ahLst/>
              <a:cxnLst/>
              <a:rect l="l" t="t" r="r" b="b"/>
              <a:pathLst>
                <a:path w="2470" h="5788" extrusionOk="0">
                  <a:moveTo>
                    <a:pt x="1685" y="1"/>
                  </a:moveTo>
                  <a:cubicBezTo>
                    <a:pt x="1607" y="1"/>
                    <a:pt x="1555" y="57"/>
                    <a:pt x="1502" y="126"/>
                  </a:cubicBezTo>
                  <a:cubicBezTo>
                    <a:pt x="1436" y="226"/>
                    <a:pt x="1357" y="326"/>
                    <a:pt x="1302" y="438"/>
                  </a:cubicBezTo>
                  <a:cubicBezTo>
                    <a:pt x="1169" y="638"/>
                    <a:pt x="1046" y="860"/>
                    <a:pt x="946" y="1071"/>
                  </a:cubicBezTo>
                  <a:cubicBezTo>
                    <a:pt x="835" y="1305"/>
                    <a:pt x="757" y="1538"/>
                    <a:pt x="657" y="1761"/>
                  </a:cubicBezTo>
                  <a:cubicBezTo>
                    <a:pt x="546" y="1983"/>
                    <a:pt x="390" y="2173"/>
                    <a:pt x="290" y="2395"/>
                  </a:cubicBezTo>
                  <a:cubicBezTo>
                    <a:pt x="190" y="2617"/>
                    <a:pt x="134" y="2851"/>
                    <a:pt x="101" y="3085"/>
                  </a:cubicBezTo>
                  <a:cubicBezTo>
                    <a:pt x="67" y="3318"/>
                    <a:pt x="34" y="3562"/>
                    <a:pt x="23" y="3807"/>
                  </a:cubicBezTo>
                  <a:cubicBezTo>
                    <a:pt x="1" y="4052"/>
                    <a:pt x="1" y="4296"/>
                    <a:pt x="34" y="4531"/>
                  </a:cubicBezTo>
                  <a:cubicBezTo>
                    <a:pt x="101" y="4964"/>
                    <a:pt x="324" y="5354"/>
                    <a:pt x="690" y="5598"/>
                  </a:cubicBezTo>
                  <a:lnTo>
                    <a:pt x="702" y="5598"/>
                  </a:lnTo>
                  <a:cubicBezTo>
                    <a:pt x="757" y="5732"/>
                    <a:pt x="924" y="5776"/>
                    <a:pt x="1058" y="5776"/>
                  </a:cubicBezTo>
                  <a:cubicBezTo>
                    <a:pt x="1124" y="5784"/>
                    <a:pt x="1191" y="5787"/>
                    <a:pt x="1259" y="5787"/>
                  </a:cubicBezTo>
                  <a:cubicBezTo>
                    <a:pt x="1396" y="5787"/>
                    <a:pt x="1535" y="5772"/>
                    <a:pt x="1669" y="5742"/>
                  </a:cubicBezTo>
                  <a:cubicBezTo>
                    <a:pt x="1858" y="5698"/>
                    <a:pt x="2036" y="5609"/>
                    <a:pt x="2158" y="5453"/>
                  </a:cubicBezTo>
                  <a:cubicBezTo>
                    <a:pt x="2292" y="5297"/>
                    <a:pt x="2348" y="5087"/>
                    <a:pt x="2381" y="4886"/>
                  </a:cubicBezTo>
                  <a:cubicBezTo>
                    <a:pt x="2414" y="4652"/>
                    <a:pt x="2437" y="4408"/>
                    <a:pt x="2459" y="4175"/>
                  </a:cubicBezTo>
                  <a:cubicBezTo>
                    <a:pt x="2470" y="3930"/>
                    <a:pt x="2470" y="3674"/>
                    <a:pt x="2425" y="3441"/>
                  </a:cubicBezTo>
                  <a:cubicBezTo>
                    <a:pt x="2403" y="3318"/>
                    <a:pt x="2370" y="3196"/>
                    <a:pt x="2336" y="3085"/>
                  </a:cubicBezTo>
                  <a:cubicBezTo>
                    <a:pt x="2292" y="2973"/>
                    <a:pt x="2237" y="2862"/>
                    <a:pt x="2214" y="2751"/>
                  </a:cubicBezTo>
                  <a:cubicBezTo>
                    <a:pt x="2180" y="2617"/>
                    <a:pt x="2192" y="2484"/>
                    <a:pt x="2203" y="2351"/>
                  </a:cubicBezTo>
                  <a:lnTo>
                    <a:pt x="2237" y="1983"/>
                  </a:lnTo>
                  <a:cubicBezTo>
                    <a:pt x="2237" y="1716"/>
                    <a:pt x="2214" y="1483"/>
                    <a:pt x="2136" y="1238"/>
                  </a:cubicBezTo>
                  <a:cubicBezTo>
                    <a:pt x="2091" y="1116"/>
                    <a:pt x="2059" y="1004"/>
                    <a:pt x="2036" y="882"/>
                  </a:cubicBezTo>
                  <a:cubicBezTo>
                    <a:pt x="2003" y="749"/>
                    <a:pt x="2014" y="615"/>
                    <a:pt x="2014" y="482"/>
                  </a:cubicBezTo>
                  <a:cubicBezTo>
                    <a:pt x="2014" y="304"/>
                    <a:pt x="1947" y="82"/>
                    <a:pt x="1758" y="15"/>
                  </a:cubicBezTo>
                  <a:cubicBezTo>
                    <a:pt x="1731" y="5"/>
                    <a:pt x="1707" y="1"/>
                    <a:pt x="168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6759;p11">
              <a:extLst>
                <a:ext uri="{FF2B5EF4-FFF2-40B4-BE49-F238E27FC236}">
                  <a16:creationId xmlns:a16="http://schemas.microsoft.com/office/drawing/2014/main" id="{55B8E612-FCE0-7267-7581-849EFACB6B57}"/>
                </a:ext>
              </a:extLst>
            </p:cNvPr>
            <p:cNvSpPr/>
            <p:nvPr/>
          </p:nvSpPr>
          <p:spPr>
            <a:xfrm>
              <a:off x="673296" y="1598766"/>
              <a:ext cx="77241" cy="185602"/>
            </a:xfrm>
            <a:custGeom>
              <a:avLst/>
              <a:gdLst/>
              <a:ahLst/>
              <a:cxnLst/>
              <a:rect l="l" t="t" r="r" b="b"/>
              <a:pathLst>
                <a:path w="2214" h="5320" extrusionOk="0">
                  <a:moveTo>
                    <a:pt x="1716" y="1"/>
                  </a:moveTo>
                  <a:cubicBezTo>
                    <a:pt x="1583" y="1"/>
                    <a:pt x="1447" y="46"/>
                    <a:pt x="1346" y="136"/>
                  </a:cubicBezTo>
                  <a:cubicBezTo>
                    <a:pt x="1257" y="214"/>
                    <a:pt x="1224" y="336"/>
                    <a:pt x="1146" y="425"/>
                  </a:cubicBezTo>
                  <a:cubicBezTo>
                    <a:pt x="1079" y="514"/>
                    <a:pt x="968" y="570"/>
                    <a:pt x="901" y="659"/>
                  </a:cubicBezTo>
                  <a:cubicBezTo>
                    <a:pt x="746" y="848"/>
                    <a:pt x="879" y="1082"/>
                    <a:pt x="857" y="1304"/>
                  </a:cubicBezTo>
                  <a:cubicBezTo>
                    <a:pt x="834" y="1515"/>
                    <a:pt x="601" y="1626"/>
                    <a:pt x="490" y="1794"/>
                  </a:cubicBezTo>
                  <a:cubicBezTo>
                    <a:pt x="423" y="1893"/>
                    <a:pt x="401" y="2004"/>
                    <a:pt x="401" y="2116"/>
                  </a:cubicBezTo>
                  <a:cubicBezTo>
                    <a:pt x="390" y="2238"/>
                    <a:pt x="401" y="2372"/>
                    <a:pt x="357" y="2494"/>
                  </a:cubicBezTo>
                  <a:cubicBezTo>
                    <a:pt x="334" y="2550"/>
                    <a:pt x="290" y="2605"/>
                    <a:pt x="268" y="2661"/>
                  </a:cubicBezTo>
                  <a:cubicBezTo>
                    <a:pt x="245" y="2728"/>
                    <a:pt x="245" y="2795"/>
                    <a:pt x="245" y="2861"/>
                  </a:cubicBezTo>
                  <a:cubicBezTo>
                    <a:pt x="245" y="2928"/>
                    <a:pt x="245" y="2995"/>
                    <a:pt x="223" y="3050"/>
                  </a:cubicBezTo>
                  <a:cubicBezTo>
                    <a:pt x="201" y="3117"/>
                    <a:pt x="167" y="3161"/>
                    <a:pt x="134" y="3217"/>
                  </a:cubicBezTo>
                  <a:cubicBezTo>
                    <a:pt x="78" y="3317"/>
                    <a:pt x="23" y="3417"/>
                    <a:pt x="11" y="3539"/>
                  </a:cubicBezTo>
                  <a:cubicBezTo>
                    <a:pt x="1" y="3684"/>
                    <a:pt x="45" y="3828"/>
                    <a:pt x="56" y="3962"/>
                  </a:cubicBezTo>
                  <a:cubicBezTo>
                    <a:pt x="68" y="4107"/>
                    <a:pt x="78" y="4263"/>
                    <a:pt x="68" y="4407"/>
                  </a:cubicBezTo>
                  <a:cubicBezTo>
                    <a:pt x="56" y="4507"/>
                    <a:pt x="45" y="4619"/>
                    <a:pt x="34" y="4730"/>
                  </a:cubicBezTo>
                  <a:cubicBezTo>
                    <a:pt x="134" y="4886"/>
                    <a:pt x="268" y="5019"/>
                    <a:pt x="434" y="5130"/>
                  </a:cubicBezTo>
                  <a:lnTo>
                    <a:pt x="446" y="5130"/>
                  </a:lnTo>
                  <a:cubicBezTo>
                    <a:pt x="501" y="5264"/>
                    <a:pt x="668" y="5308"/>
                    <a:pt x="802" y="5308"/>
                  </a:cubicBezTo>
                  <a:cubicBezTo>
                    <a:pt x="868" y="5316"/>
                    <a:pt x="935" y="5319"/>
                    <a:pt x="1003" y="5319"/>
                  </a:cubicBezTo>
                  <a:cubicBezTo>
                    <a:pt x="1140" y="5319"/>
                    <a:pt x="1279" y="5304"/>
                    <a:pt x="1413" y="5274"/>
                  </a:cubicBezTo>
                  <a:cubicBezTo>
                    <a:pt x="1602" y="5230"/>
                    <a:pt x="1780" y="5141"/>
                    <a:pt x="1902" y="4985"/>
                  </a:cubicBezTo>
                  <a:cubicBezTo>
                    <a:pt x="2036" y="4829"/>
                    <a:pt x="2092" y="4619"/>
                    <a:pt x="2125" y="4418"/>
                  </a:cubicBezTo>
                  <a:cubicBezTo>
                    <a:pt x="2158" y="4184"/>
                    <a:pt x="2181" y="3940"/>
                    <a:pt x="2203" y="3707"/>
                  </a:cubicBezTo>
                  <a:cubicBezTo>
                    <a:pt x="2214" y="3462"/>
                    <a:pt x="2214" y="3206"/>
                    <a:pt x="2169" y="2973"/>
                  </a:cubicBezTo>
                  <a:cubicBezTo>
                    <a:pt x="2147" y="2850"/>
                    <a:pt x="2114" y="2728"/>
                    <a:pt x="2080" y="2617"/>
                  </a:cubicBezTo>
                  <a:cubicBezTo>
                    <a:pt x="2036" y="2505"/>
                    <a:pt x="1981" y="2394"/>
                    <a:pt x="1958" y="2283"/>
                  </a:cubicBezTo>
                  <a:cubicBezTo>
                    <a:pt x="1924" y="2149"/>
                    <a:pt x="1936" y="2016"/>
                    <a:pt x="1947" y="1883"/>
                  </a:cubicBezTo>
                  <a:lnTo>
                    <a:pt x="1981" y="1515"/>
                  </a:lnTo>
                  <a:cubicBezTo>
                    <a:pt x="1981" y="1248"/>
                    <a:pt x="1958" y="1015"/>
                    <a:pt x="1880" y="770"/>
                  </a:cubicBezTo>
                  <a:cubicBezTo>
                    <a:pt x="1835" y="648"/>
                    <a:pt x="1803" y="536"/>
                    <a:pt x="1780" y="414"/>
                  </a:cubicBezTo>
                  <a:cubicBezTo>
                    <a:pt x="1747" y="281"/>
                    <a:pt x="1758" y="147"/>
                    <a:pt x="1758" y="14"/>
                  </a:cubicBezTo>
                  <a:lnTo>
                    <a:pt x="1758" y="2"/>
                  </a:lnTo>
                  <a:cubicBezTo>
                    <a:pt x="1744" y="1"/>
                    <a:pt x="1730" y="1"/>
                    <a:pt x="171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6760;p11">
              <a:extLst>
                <a:ext uri="{FF2B5EF4-FFF2-40B4-BE49-F238E27FC236}">
                  <a16:creationId xmlns:a16="http://schemas.microsoft.com/office/drawing/2014/main" id="{CFFB9768-41B0-7344-9044-1F5AB5046583}"/>
                </a:ext>
              </a:extLst>
            </p:cNvPr>
            <p:cNvSpPr/>
            <p:nvPr/>
          </p:nvSpPr>
          <p:spPr>
            <a:xfrm>
              <a:off x="681076" y="1597649"/>
              <a:ext cx="73334" cy="189718"/>
            </a:xfrm>
            <a:custGeom>
              <a:avLst/>
              <a:gdLst/>
              <a:ahLst/>
              <a:cxnLst/>
              <a:rect l="l" t="t" r="r" b="b"/>
              <a:pathLst>
                <a:path w="2102" h="5438" extrusionOk="0">
                  <a:moveTo>
                    <a:pt x="1568" y="0"/>
                  </a:moveTo>
                  <a:cubicBezTo>
                    <a:pt x="1561" y="0"/>
                    <a:pt x="1554" y="1"/>
                    <a:pt x="1546" y="2"/>
                  </a:cubicBezTo>
                  <a:cubicBezTo>
                    <a:pt x="1457" y="2"/>
                    <a:pt x="1357" y="12"/>
                    <a:pt x="1290" y="57"/>
                  </a:cubicBezTo>
                  <a:cubicBezTo>
                    <a:pt x="1246" y="91"/>
                    <a:pt x="1224" y="113"/>
                    <a:pt x="1201" y="146"/>
                  </a:cubicBezTo>
                  <a:cubicBezTo>
                    <a:pt x="1168" y="190"/>
                    <a:pt x="1112" y="179"/>
                    <a:pt x="1079" y="212"/>
                  </a:cubicBezTo>
                  <a:cubicBezTo>
                    <a:pt x="1001" y="257"/>
                    <a:pt x="990" y="402"/>
                    <a:pt x="967" y="479"/>
                  </a:cubicBezTo>
                  <a:cubicBezTo>
                    <a:pt x="934" y="602"/>
                    <a:pt x="912" y="713"/>
                    <a:pt x="878" y="835"/>
                  </a:cubicBezTo>
                  <a:cubicBezTo>
                    <a:pt x="856" y="946"/>
                    <a:pt x="846" y="1058"/>
                    <a:pt x="868" y="1169"/>
                  </a:cubicBezTo>
                  <a:cubicBezTo>
                    <a:pt x="901" y="1269"/>
                    <a:pt x="945" y="1358"/>
                    <a:pt x="967" y="1458"/>
                  </a:cubicBezTo>
                  <a:cubicBezTo>
                    <a:pt x="1001" y="1559"/>
                    <a:pt x="990" y="1658"/>
                    <a:pt x="923" y="1737"/>
                  </a:cubicBezTo>
                  <a:cubicBezTo>
                    <a:pt x="868" y="1792"/>
                    <a:pt x="789" y="1836"/>
                    <a:pt x="712" y="1881"/>
                  </a:cubicBezTo>
                  <a:cubicBezTo>
                    <a:pt x="645" y="1925"/>
                    <a:pt x="567" y="1970"/>
                    <a:pt x="523" y="2048"/>
                  </a:cubicBezTo>
                  <a:cubicBezTo>
                    <a:pt x="467" y="2125"/>
                    <a:pt x="434" y="2214"/>
                    <a:pt x="423" y="2303"/>
                  </a:cubicBezTo>
                  <a:cubicBezTo>
                    <a:pt x="389" y="2526"/>
                    <a:pt x="445" y="2748"/>
                    <a:pt x="378" y="2960"/>
                  </a:cubicBezTo>
                  <a:cubicBezTo>
                    <a:pt x="356" y="3071"/>
                    <a:pt x="289" y="3160"/>
                    <a:pt x="233" y="3260"/>
                  </a:cubicBezTo>
                  <a:cubicBezTo>
                    <a:pt x="189" y="3349"/>
                    <a:pt x="167" y="3438"/>
                    <a:pt x="167" y="3538"/>
                  </a:cubicBezTo>
                  <a:cubicBezTo>
                    <a:pt x="156" y="3739"/>
                    <a:pt x="211" y="3939"/>
                    <a:pt x="178" y="4139"/>
                  </a:cubicBezTo>
                  <a:cubicBezTo>
                    <a:pt x="156" y="4239"/>
                    <a:pt x="89" y="4317"/>
                    <a:pt x="45" y="4406"/>
                  </a:cubicBezTo>
                  <a:cubicBezTo>
                    <a:pt x="0" y="4506"/>
                    <a:pt x="11" y="4606"/>
                    <a:pt x="33" y="4717"/>
                  </a:cubicBezTo>
                  <a:cubicBezTo>
                    <a:pt x="67" y="4884"/>
                    <a:pt x="111" y="5073"/>
                    <a:pt x="223" y="5207"/>
                  </a:cubicBezTo>
                  <a:cubicBezTo>
                    <a:pt x="267" y="5284"/>
                    <a:pt x="334" y="5329"/>
                    <a:pt x="411" y="5373"/>
                  </a:cubicBezTo>
                  <a:lnTo>
                    <a:pt x="456" y="5373"/>
                  </a:lnTo>
                  <a:cubicBezTo>
                    <a:pt x="552" y="5418"/>
                    <a:pt x="652" y="5438"/>
                    <a:pt x="752" y="5438"/>
                  </a:cubicBezTo>
                  <a:cubicBezTo>
                    <a:pt x="1002" y="5438"/>
                    <a:pt x="1252" y="5314"/>
                    <a:pt x="1435" y="5140"/>
                  </a:cubicBezTo>
                  <a:cubicBezTo>
                    <a:pt x="1590" y="4995"/>
                    <a:pt x="1735" y="4817"/>
                    <a:pt x="1824" y="4617"/>
                  </a:cubicBezTo>
                  <a:cubicBezTo>
                    <a:pt x="1924" y="4406"/>
                    <a:pt x="1980" y="4172"/>
                    <a:pt x="2024" y="3949"/>
                  </a:cubicBezTo>
                  <a:cubicBezTo>
                    <a:pt x="2069" y="3727"/>
                    <a:pt x="2102" y="3505"/>
                    <a:pt x="2069" y="3282"/>
                  </a:cubicBezTo>
                  <a:cubicBezTo>
                    <a:pt x="2057" y="3171"/>
                    <a:pt x="2035" y="3060"/>
                    <a:pt x="1991" y="2960"/>
                  </a:cubicBezTo>
                  <a:lnTo>
                    <a:pt x="1857" y="2659"/>
                  </a:lnTo>
                  <a:cubicBezTo>
                    <a:pt x="1780" y="2437"/>
                    <a:pt x="1790" y="2192"/>
                    <a:pt x="1802" y="1970"/>
                  </a:cubicBezTo>
                  <a:cubicBezTo>
                    <a:pt x="1813" y="1725"/>
                    <a:pt x="1813" y="1480"/>
                    <a:pt x="1790" y="1236"/>
                  </a:cubicBezTo>
                  <a:cubicBezTo>
                    <a:pt x="1768" y="991"/>
                    <a:pt x="1758" y="746"/>
                    <a:pt x="1735" y="502"/>
                  </a:cubicBezTo>
                  <a:cubicBezTo>
                    <a:pt x="1724" y="380"/>
                    <a:pt x="1724" y="257"/>
                    <a:pt x="1701" y="135"/>
                  </a:cubicBezTo>
                  <a:cubicBezTo>
                    <a:pt x="1692" y="54"/>
                    <a:pt x="1644" y="0"/>
                    <a:pt x="15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6761;p11">
              <a:extLst>
                <a:ext uri="{FF2B5EF4-FFF2-40B4-BE49-F238E27FC236}">
                  <a16:creationId xmlns:a16="http://schemas.microsoft.com/office/drawing/2014/main" id="{4338B90C-C2D0-631C-9B90-0CC0D967E974}"/>
                </a:ext>
              </a:extLst>
            </p:cNvPr>
            <p:cNvSpPr/>
            <p:nvPr/>
          </p:nvSpPr>
          <p:spPr>
            <a:xfrm>
              <a:off x="695031" y="1669868"/>
              <a:ext cx="18665" cy="102848"/>
            </a:xfrm>
            <a:custGeom>
              <a:avLst/>
              <a:gdLst/>
              <a:ahLst/>
              <a:cxnLst/>
              <a:rect l="l" t="t" r="r" b="b"/>
              <a:pathLst>
                <a:path w="535" h="2948" extrusionOk="0">
                  <a:moveTo>
                    <a:pt x="534" y="0"/>
                  </a:moveTo>
                  <a:lnTo>
                    <a:pt x="534" y="0"/>
                  </a:lnTo>
                  <a:cubicBezTo>
                    <a:pt x="456" y="100"/>
                    <a:pt x="379" y="211"/>
                    <a:pt x="345" y="345"/>
                  </a:cubicBezTo>
                  <a:cubicBezTo>
                    <a:pt x="323" y="478"/>
                    <a:pt x="345" y="601"/>
                    <a:pt x="357" y="734"/>
                  </a:cubicBezTo>
                  <a:cubicBezTo>
                    <a:pt x="357" y="856"/>
                    <a:pt x="357" y="979"/>
                    <a:pt x="334" y="1101"/>
                  </a:cubicBezTo>
                  <a:cubicBezTo>
                    <a:pt x="300" y="1224"/>
                    <a:pt x="245" y="1335"/>
                    <a:pt x="189" y="1446"/>
                  </a:cubicBezTo>
                  <a:cubicBezTo>
                    <a:pt x="78" y="1691"/>
                    <a:pt x="11" y="1946"/>
                    <a:pt x="11" y="2213"/>
                  </a:cubicBezTo>
                  <a:cubicBezTo>
                    <a:pt x="1" y="2336"/>
                    <a:pt x="11" y="2469"/>
                    <a:pt x="34" y="2603"/>
                  </a:cubicBezTo>
                  <a:cubicBezTo>
                    <a:pt x="45" y="2670"/>
                    <a:pt x="56" y="2725"/>
                    <a:pt x="78" y="2791"/>
                  </a:cubicBezTo>
                  <a:cubicBezTo>
                    <a:pt x="90" y="2848"/>
                    <a:pt x="123" y="2914"/>
                    <a:pt x="179" y="2947"/>
                  </a:cubicBezTo>
                  <a:cubicBezTo>
                    <a:pt x="134" y="2914"/>
                    <a:pt x="112" y="2848"/>
                    <a:pt x="100" y="2781"/>
                  </a:cubicBezTo>
                  <a:cubicBezTo>
                    <a:pt x="90" y="2725"/>
                    <a:pt x="78" y="2658"/>
                    <a:pt x="78" y="2591"/>
                  </a:cubicBezTo>
                  <a:cubicBezTo>
                    <a:pt x="67" y="2469"/>
                    <a:pt x="67" y="2336"/>
                    <a:pt x="78" y="2213"/>
                  </a:cubicBezTo>
                  <a:cubicBezTo>
                    <a:pt x="112" y="1968"/>
                    <a:pt x="179" y="1724"/>
                    <a:pt x="278" y="1491"/>
                  </a:cubicBezTo>
                  <a:cubicBezTo>
                    <a:pt x="334" y="1379"/>
                    <a:pt x="389" y="1257"/>
                    <a:pt x="423" y="1123"/>
                  </a:cubicBezTo>
                  <a:cubicBezTo>
                    <a:pt x="446" y="990"/>
                    <a:pt x="446" y="856"/>
                    <a:pt x="423" y="723"/>
                  </a:cubicBezTo>
                  <a:cubicBezTo>
                    <a:pt x="412" y="589"/>
                    <a:pt x="379" y="467"/>
                    <a:pt x="389" y="345"/>
                  </a:cubicBezTo>
                  <a:cubicBezTo>
                    <a:pt x="401" y="223"/>
                    <a:pt x="478" y="111"/>
                    <a:pt x="5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6762;p11">
              <a:extLst>
                <a:ext uri="{FF2B5EF4-FFF2-40B4-BE49-F238E27FC236}">
                  <a16:creationId xmlns:a16="http://schemas.microsoft.com/office/drawing/2014/main" id="{BA3A4094-0737-5065-164D-34A46DE2C22E}"/>
                </a:ext>
              </a:extLst>
            </p:cNvPr>
            <p:cNvSpPr/>
            <p:nvPr/>
          </p:nvSpPr>
          <p:spPr>
            <a:xfrm>
              <a:off x="704346" y="1646563"/>
              <a:ext cx="19432" cy="125351"/>
            </a:xfrm>
            <a:custGeom>
              <a:avLst/>
              <a:gdLst/>
              <a:ahLst/>
              <a:cxnLst/>
              <a:rect l="l" t="t" r="r" b="b"/>
              <a:pathLst>
                <a:path w="557" h="3593" extrusionOk="0">
                  <a:moveTo>
                    <a:pt x="557" y="1"/>
                  </a:moveTo>
                  <a:cubicBezTo>
                    <a:pt x="456" y="290"/>
                    <a:pt x="468" y="612"/>
                    <a:pt x="456" y="913"/>
                  </a:cubicBezTo>
                  <a:cubicBezTo>
                    <a:pt x="456" y="1069"/>
                    <a:pt x="468" y="1224"/>
                    <a:pt x="456" y="1369"/>
                  </a:cubicBezTo>
                  <a:cubicBezTo>
                    <a:pt x="445" y="1524"/>
                    <a:pt x="423" y="1669"/>
                    <a:pt x="389" y="1813"/>
                  </a:cubicBezTo>
                  <a:cubicBezTo>
                    <a:pt x="356" y="1958"/>
                    <a:pt x="290" y="2092"/>
                    <a:pt x="223" y="2225"/>
                  </a:cubicBezTo>
                  <a:cubicBezTo>
                    <a:pt x="145" y="2370"/>
                    <a:pt x="78" y="2515"/>
                    <a:pt x="56" y="2670"/>
                  </a:cubicBezTo>
                  <a:cubicBezTo>
                    <a:pt x="1" y="2982"/>
                    <a:pt x="33" y="3293"/>
                    <a:pt x="78" y="3593"/>
                  </a:cubicBezTo>
                  <a:lnTo>
                    <a:pt x="90" y="3593"/>
                  </a:lnTo>
                  <a:lnTo>
                    <a:pt x="90" y="3548"/>
                  </a:lnTo>
                  <a:cubicBezTo>
                    <a:pt x="78" y="3259"/>
                    <a:pt x="67" y="2959"/>
                    <a:pt x="134" y="2693"/>
                  </a:cubicBezTo>
                  <a:cubicBezTo>
                    <a:pt x="145" y="2614"/>
                    <a:pt x="167" y="2547"/>
                    <a:pt x="201" y="2481"/>
                  </a:cubicBezTo>
                  <a:cubicBezTo>
                    <a:pt x="234" y="2403"/>
                    <a:pt x="267" y="2337"/>
                    <a:pt x="300" y="2270"/>
                  </a:cubicBezTo>
                  <a:cubicBezTo>
                    <a:pt x="379" y="2147"/>
                    <a:pt x="445" y="1991"/>
                    <a:pt x="490" y="1836"/>
                  </a:cubicBezTo>
                  <a:cubicBezTo>
                    <a:pt x="523" y="1680"/>
                    <a:pt x="545" y="1536"/>
                    <a:pt x="545" y="1380"/>
                  </a:cubicBezTo>
                  <a:cubicBezTo>
                    <a:pt x="545" y="1224"/>
                    <a:pt x="545" y="1069"/>
                    <a:pt x="534" y="913"/>
                  </a:cubicBezTo>
                  <a:cubicBezTo>
                    <a:pt x="523" y="757"/>
                    <a:pt x="523" y="612"/>
                    <a:pt x="523" y="456"/>
                  </a:cubicBezTo>
                  <a:cubicBezTo>
                    <a:pt x="523" y="301"/>
                    <a:pt x="523" y="145"/>
                    <a:pt x="55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6763;p11">
              <a:extLst>
                <a:ext uri="{FF2B5EF4-FFF2-40B4-BE49-F238E27FC236}">
                  <a16:creationId xmlns:a16="http://schemas.microsoft.com/office/drawing/2014/main" id="{DE80A4EE-3092-A071-DBB8-B3DEA0F78B01}"/>
                </a:ext>
              </a:extLst>
            </p:cNvPr>
            <p:cNvSpPr/>
            <p:nvPr/>
          </p:nvSpPr>
          <p:spPr>
            <a:xfrm>
              <a:off x="721791" y="1617082"/>
              <a:ext cx="19083" cy="134666"/>
            </a:xfrm>
            <a:custGeom>
              <a:avLst/>
              <a:gdLst/>
              <a:ahLst/>
              <a:cxnLst/>
              <a:rect l="l" t="t" r="r" b="b"/>
              <a:pathLst>
                <a:path w="547" h="3860" extrusionOk="0">
                  <a:moveTo>
                    <a:pt x="223" y="1"/>
                  </a:moveTo>
                  <a:cubicBezTo>
                    <a:pt x="201" y="167"/>
                    <a:pt x="201" y="334"/>
                    <a:pt x="212" y="501"/>
                  </a:cubicBezTo>
                  <a:cubicBezTo>
                    <a:pt x="223" y="668"/>
                    <a:pt x="245" y="834"/>
                    <a:pt x="279" y="990"/>
                  </a:cubicBezTo>
                  <a:cubicBezTo>
                    <a:pt x="312" y="1157"/>
                    <a:pt x="346" y="1313"/>
                    <a:pt x="379" y="1479"/>
                  </a:cubicBezTo>
                  <a:cubicBezTo>
                    <a:pt x="423" y="1635"/>
                    <a:pt x="457" y="1802"/>
                    <a:pt x="435" y="1947"/>
                  </a:cubicBezTo>
                  <a:cubicBezTo>
                    <a:pt x="435" y="2114"/>
                    <a:pt x="357" y="2247"/>
                    <a:pt x="279" y="2403"/>
                  </a:cubicBezTo>
                  <a:cubicBezTo>
                    <a:pt x="212" y="2559"/>
                    <a:pt x="179" y="2725"/>
                    <a:pt x="156" y="2892"/>
                  </a:cubicBezTo>
                  <a:cubicBezTo>
                    <a:pt x="134" y="3059"/>
                    <a:pt x="123" y="3215"/>
                    <a:pt x="101" y="3382"/>
                  </a:cubicBezTo>
                  <a:cubicBezTo>
                    <a:pt x="90" y="3548"/>
                    <a:pt x="57" y="3704"/>
                    <a:pt x="1" y="3860"/>
                  </a:cubicBezTo>
                  <a:cubicBezTo>
                    <a:pt x="79" y="3715"/>
                    <a:pt x="112" y="3548"/>
                    <a:pt x="146" y="3392"/>
                  </a:cubicBezTo>
                  <a:cubicBezTo>
                    <a:pt x="179" y="3226"/>
                    <a:pt x="201" y="3059"/>
                    <a:pt x="223" y="2903"/>
                  </a:cubicBezTo>
                  <a:cubicBezTo>
                    <a:pt x="257" y="2737"/>
                    <a:pt x="290" y="2581"/>
                    <a:pt x="368" y="2436"/>
                  </a:cubicBezTo>
                  <a:cubicBezTo>
                    <a:pt x="401" y="2369"/>
                    <a:pt x="435" y="2292"/>
                    <a:pt x="468" y="2214"/>
                  </a:cubicBezTo>
                  <a:cubicBezTo>
                    <a:pt x="502" y="2136"/>
                    <a:pt x="534" y="2047"/>
                    <a:pt x="534" y="1958"/>
                  </a:cubicBezTo>
                  <a:cubicBezTo>
                    <a:pt x="546" y="1791"/>
                    <a:pt x="512" y="1613"/>
                    <a:pt x="479" y="1457"/>
                  </a:cubicBezTo>
                  <a:cubicBezTo>
                    <a:pt x="435" y="1291"/>
                    <a:pt x="390" y="1135"/>
                    <a:pt x="357" y="979"/>
                  </a:cubicBezTo>
                  <a:cubicBezTo>
                    <a:pt x="312" y="812"/>
                    <a:pt x="279" y="656"/>
                    <a:pt x="257" y="490"/>
                  </a:cubicBezTo>
                  <a:cubicBezTo>
                    <a:pt x="235" y="334"/>
                    <a:pt x="223" y="167"/>
                    <a:pt x="2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6764;p11">
              <a:extLst>
                <a:ext uri="{FF2B5EF4-FFF2-40B4-BE49-F238E27FC236}">
                  <a16:creationId xmlns:a16="http://schemas.microsoft.com/office/drawing/2014/main" id="{60F0A5EC-FAB2-D22D-BA9A-8425E3871402}"/>
                </a:ext>
              </a:extLst>
            </p:cNvPr>
            <p:cNvSpPr/>
            <p:nvPr/>
          </p:nvSpPr>
          <p:spPr>
            <a:xfrm>
              <a:off x="733827" y="1616314"/>
              <a:ext cx="7047" cy="51634"/>
            </a:xfrm>
            <a:custGeom>
              <a:avLst/>
              <a:gdLst/>
              <a:ahLst/>
              <a:cxnLst/>
              <a:rect l="l" t="t" r="r" b="b"/>
              <a:pathLst>
                <a:path w="202" h="1480" extrusionOk="0">
                  <a:moveTo>
                    <a:pt x="78" y="0"/>
                  </a:moveTo>
                  <a:cubicBezTo>
                    <a:pt x="90" y="67"/>
                    <a:pt x="68" y="122"/>
                    <a:pt x="45" y="178"/>
                  </a:cubicBezTo>
                  <a:cubicBezTo>
                    <a:pt x="23" y="234"/>
                    <a:pt x="1" y="300"/>
                    <a:pt x="1" y="379"/>
                  </a:cubicBezTo>
                  <a:cubicBezTo>
                    <a:pt x="12" y="500"/>
                    <a:pt x="23" y="623"/>
                    <a:pt x="45" y="745"/>
                  </a:cubicBezTo>
                  <a:cubicBezTo>
                    <a:pt x="78" y="990"/>
                    <a:pt x="123" y="1235"/>
                    <a:pt x="201" y="1479"/>
                  </a:cubicBezTo>
                  <a:cubicBezTo>
                    <a:pt x="201" y="1224"/>
                    <a:pt x="179" y="979"/>
                    <a:pt x="145" y="734"/>
                  </a:cubicBezTo>
                  <a:lnTo>
                    <a:pt x="112" y="545"/>
                  </a:lnTo>
                  <a:cubicBezTo>
                    <a:pt x="100" y="490"/>
                    <a:pt x="90" y="423"/>
                    <a:pt x="78" y="367"/>
                  </a:cubicBezTo>
                  <a:cubicBezTo>
                    <a:pt x="68" y="312"/>
                    <a:pt x="78" y="256"/>
                    <a:pt x="90" y="189"/>
                  </a:cubicBezTo>
                  <a:cubicBezTo>
                    <a:pt x="100" y="134"/>
                    <a:pt x="112" y="56"/>
                    <a:pt x="7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6765;p11">
              <a:extLst>
                <a:ext uri="{FF2B5EF4-FFF2-40B4-BE49-F238E27FC236}">
                  <a16:creationId xmlns:a16="http://schemas.microsoft.com/office/drawing/2014/main" id="{C650B374-2AF5-55A1-2355-99D6FC18FE33}"/>
                </a:ext>
              </a:extLst>
            </p:cNvPr>
            <p:cNvSpPr/>
            <p:nvPr/>
          </p:nvSpPr>
          <p:spPr>
            <a:xfrm>
              <a:off x="643815" y="1662088"/>
              <a:ext cx="52401" cy="121653"/>
            </a:xfrm>
            <a:custGeom>
              <a:avLst/>
              <a:gdLst/>
              <a:ahLst/>
              <a:cxnLst/>
              <a:rect l="l" t="t" r="r" b="b"/>
              <a:pathLst>
                <a:path w="1502" h="3487" extrusionOk="0">
                  <a:moveTo>
                    <a:pt x="451" y="0"/>
                  </a:moveTo>
                  <a:cubicBezTo>
                    <a:pt x="449" y="0"/>
                    <a:pt x="447" y="0"/>
                    <a:pt x="445" y="1"/>
                  </a:cubicBezTo>
                  <a:cubicBezTo>
                    <a:pt x="379" y="11"/>
                    <a:pt x="412" y="100"/>
                    <a:pt x="312" y="479"/>
                  </a:cubicBezTo>
                  <a:cubicBezTo>
                    <a:pt x="211" y="868"/>
                    <a:pt x="134" y="968"/>
                    <a:pt x="122" y="1457"/>
                  </a:cubicBezTo>
                  <a:cubicBezTo>
                    <a:pt x="112" y="1947"/>
                    <a:pt x="0" y="2159"/>
                    <a:pt x="201" y="2325"/>
                  </a:cubicBezTo>
                  <a:cubicBezTo>
                    <a:pt x="412" y="2492"/>
                    <a:pt x="379" y="2514"/>
                    <a:pt x="478" y="2703"/>
                  </a:cubicBezTo>
                  <a:cubicBezTo>
                    <a:pt x="590" y="2893"/>
                    <a:pt x="523" y="3037"/>
                    <a:pt x="767" y="3137"/>
                  </a:cubicBezTo>
                  <a:cubicBezTo>
                    <a:pt x="1001" y="3237"/>
                    <a:pt x="1090" y="3192"/>
                    <a:pt x="1212" y="3304"/>
                  </a:cubicBezTo>
                  <a:cubicBezTo>
                    <a:pt x="1294" y="3378"/>
                    <a:pt x="1352" y="3487"/>
                    <a:pt x="1421" y="3487"/>
                  </a:cubicBezTo>
                  <a:cubicBezTo>
                    <a:pt x="1446" y="3487"/>
                    <a:pt x="1472" y="3473"/>
                    <a:pt x="1502" y="3437"/>
                  </a:cubicBezTo>
                  <a:cubicBezTo>
                    <a:pt x="1502" y="3437"/>
                    <a:pt x="1235" y="2703"/>
                    <a:pt x="1046" y="2470"/>
                  </a:cubicBezTo>
                  <a:cubicBezTo>
                    <a:pt x="868" y="2225"/>
                    <a:pt x="868" y="1691"/>
                    <a:pt x="812" y="1213"/>
                  </a:cubicBezTo>
                  <a:cubicBezTo>
                    <a:pt x="757" y="746"/>
                    <a:pt x="701" y="790"/>
                    <a:pt x="623" y="468"/>
                  </a:cubicBezTo>
                  <a:cubicBezTo>
                    <a:pt x="559" y="147"/>
                    <a:pt x="505" y="0"/>
                    <a:pt x="45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6766;p11">
              <a:extLst>
                <a:ext uri="{FF2B5EF4-FFF2-40B4-BE49-F238E27FC236}">
                  <a16:creationId xmlns:a16="http://schemas.microsoft.com/office/drawing/2014/main" id="{FCB69CE4-29F9-F4AE-D2CD-F2FFA17C6FBE}"/>
                </a:ext>
              </a:extLst>
            </p:cNvPr>
            <p:cNvSpPr/>
            <p:nvPr/>
          </p:nvSpPr>
          <p:spPr>
            <a:xfrm>
              <a:off x="655468" y="1662088"/>
              <a:ext cx="40749" cy="121653"/>
            </a:xfrm>
            <a:custGeom>
              <a:avLst/>
              <a:gdLst/>
              <a:ahLst/>
              <a:cxnLst/>
              <a:rect l="l" t="t" r="r" b="b"/>
              <a:pathLst>
                <a:path w="1168" h="3487" extrusionOk="0">
                  <a:moveTo>
                    <a:pt x="117" y="0"/>
                  </a:moveTo>
                  <a:cubicBezTo>
                    <a:pt x="115" y="0"/>
                    <a:pt x="113" y="0"/>
                    <a:pt x="111" y="1"/>
                  </a:cubicBezTo>
                  <a:cubicBezTo>
                    <a:pt x="89" y="1"/>
                    <a:pt x="78" y="11"/>
                    <a:pt x="67" y="34"/>
                  </a:cubicBezTo>
                  <a:cubicBezTo>
                    <a:pt x="78" y="45"/>
                    <a:pt x="78" y="45"/>
                    <a:pt x="89" y="45"/>
                  </a:cubicBezTo>
                  <a:cubicBezTo>
                    <a:pt x="0" y="390"/>
                    <a:pt x="167" y="713"/>
                    <a:pt x="223" y="1046"/>
                  </a:cubicBezTo>
                  <a:cubicBezTo>
                    <a:pt x="245" y="1247"/>
                    <a:pt x="211" y="1447"/>
                    <a:pt x="189" y="1647"/>
                  </a:cubicBezTo>
                  <a:cubicBezTo>
                    <a:pt x="167" y="1825"/>
                    <a:pt x="167" y="1991"/>
                    <a:pt x="200" y="2169"/>
                  </a:cubicBezTo>
                  <a:cubicBezTo>
                    <a:pt x="267" y="2525"/>
                    <a:pt x="433" y="2837"/>
                    <a:pt x="667" y="3103"/>
                  </a:cubicBezTo>
                  <a:cubicBezTo>
                    <a:pt x="712" y="3148"/>
                    <a:pt x="756" y="3192"/>
                    <a:pt x="789" y="3248"/>
                  </a:cubicBezTo>
                  <a:cubicBezTo>
                    <a:pt x="823" y="3259"/>
                    <a:pt x="845" y="3281"/>
                    <a:pt x="878" y="3304"/>
                  </a:cubicBezTo>
                  <a:cubicBezTo>
                    <a:pt x="960" y="3378"/>
                    <a:pt x="1018" y="3487"/>
                    <a:pt x="1087" y="3487"/>
                  </a:cubicBezTo>
                  <a:cubicBezTo>
                    <a:pt x="1112" y="3487"/>
                    <a:pt x="1138" y="3473"/>
                    <a:pt x="1168" y="3437"/>
                  </a:cubicBezTo>
                  <a:cubicBezTo>
                    <a:pt x="1168" y="3437"/>
                    <a:pt x="901" y="2703"/>
                    <a:pt x="712" y="2470"/>
                  </a:cubicBezTo>
                  <a:cubicBezTo>
                    <a:pt x="534" y="2225"/>
                    <a:pt x="534" y="1691"/>
                    <a:pt x="478" y="1213"/>
                  </a:cubicBezTo>
                  <a:cubicBezTo>
                    <a:pt x="423" y="746"/>
                    <a:pt x="367" y="790"/>
                    <a:pt x="289" y="468"/>
                  </a:cubicBezTo>
                  <a:cubicBezTo>
                    <a:pt x="225" y="147"/>
                    <a:pt x="171" y="0"/>
                    <a:pt x="11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6767;p11">
              <a:extLst>
                <a:ext uri="{FF2B5EF4-FFF2-40B4-BE49-F238E27FC236}">
                  <a16:creationId xmlns:a16="http://schemas.microsoft.com/office/drawing/2014/main" id="{DBA43D69-B5A8-C42C-8F9B-B936D5A1A4D0}"/>
                </a:ext>
              </a:extLst>
            </p:cNvPr>
            <p:cNvSpPr/>
            <p:nvPr/>
          </p:nvSpPr>
          <p:spPr>
            <a:xfrm>
              <a:off x="646501" y="1730783"/>
              <a:ext cx="12455" cy="22537"/>
            </a:xfrm>
            <a:custGeom>
              <a:avLst/>
              <a:gdLst/>
              <a:ahLst/>
              <a:cxnLst/>
              <a:rect l="l" t="t" r="r" b="b"/>
              <a:pathLst>
                <a:path w="357" h="646" extrusionOk="0">
                  <a:moveTo>
                    <a:pt x="12" y="0"/>
                  </a:moveTo>
                  <a:cubicBezTo>
                    <a:pt x="1" y="44"/>
                    <a:pt x="1" y="78"/>
                    <a:pt x="12" y="111"/>
                  </a:cubicBezTo>
                  <a:cubicBezTo>
                    <a:pt x="68" y="200"/>
                    <a:pt x="112" y="289"/>
                    <a:pt x="157" y="378"/>
                  </a:cubicBezTo>
                  <a:lnTo>
                    <a:pt x="168" y="390"/>
                  </a:lnTo>
                  <a:cubicBezTo>
                    <a:pt x="302" y="501"/>
                    <a:pt x="302" y="534"/>
                    <a:pt x="357" y="645"/>
                  </a:cubicBezTo>
                  <a:cubicBezTo>
                    <a:pt x="312" y="545"/>
                    <a:pt x="257" y="445"/>
                    <a:pt x="201" y="334"/>
                  </a:cubicBezTo>
                  <a:cubicBezTo>
                    <a:pt x="146" y="222"/>
                    <a:pt x="79" y="111"/>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6768;p11">
              <a:extLst>
                <a:ext uri="{FF2B5EF4-FFF2-40B4-BE49-F238E27FC236}">
                  <a16:creationId xmlns:a16="http://schemas.microsoft.com/office/drawing/2014/main" id="{24BBF82E-FAFF-8DC6-814F-D34CD12AB841}"/>
                </a:ext>
              </a:extLst>
            </p:cNvPr>
            <p:cNvSpPr/>
            <p:nvPr/>
          </p:nvSpPr>
          <p:spPr>
            <a:xfrm>
              <a:off x="648071" y="1712536"/>
              <a:ext cx="27596" cy="60565"/>
            </a:xfrm>
            <a:custGeom>
              <a:avLst/>
              <a:gdLst/>
              <a:ahLst/>
              <a:cxnLst/>
              <a:rect l="l" t="t" r="r" b="b"/>
              <a:pathLst>
                <a:path w="791" h="1736" extrusionOk="0">
                  <a:moveTo>
                    <a:pt x="0" y="1"/>
                  </a:moveTo>
                  <a:lnTo>
                    <a:pt x="0" y="11"/>
                  </a:lnTo>
                  <a:lnTo>
                    <a:pt x="0" y="112"/>
                  </a:lnTo>
                  <a:cubicBezTo>
                    <a:pt x="0" y="123"/>
                    <a:pt x="12" y="134"/>
                    <a:pt x="12" y="145"/>
                  </a:cubicBezTo>
                  <a:cubicBezTo>
                    <a:pt x="67" y="223"/>
                    <a:pt x="123" y="301"/>
                    <a:pt x="168" y="390"/>
                  </a:cubicBezTo>
                  <a:cubicBezTo>
                    <a:pt x="223" y="490"/>
                    <a:pt x="245" y="579"/>
                    <a:pt x="257" y="690"/>
                  </a:cubicBezTo>
                  <a:cubicBezTo>
                    <a:pt x="257" y="779"/>
                    <a:pt x="279" y="868"/>
                    <a:pt x="312" y="957"/>
                  </a:cubicBezTo>
                  <a:lnTo>
                    <a:pt x="445" y="1224"/>
                  </a:lnTo>
                  <a:cubicBezTo>
                    <a:pt x="546" y="1380"/>
                    <a:pt x="668" y="1524"/>
                    <a:pt x="712" y="1714"/>
                  </a:cubicBezTo>
                  <a:cubicBezTo>
                    <a:pt x="746" y="1724"/>
                    <a:pt x="768" y="1736"/>
                    <a:pt x="791" y="1736"/>
                  </a:cubicBezTo>
                  <a:cubicBezTo>
                    <a:pt x="746" y="1558"/>
                    <a:pt x="657" y="1424"/>
                    <a:pt x="557" y="1269"/>
                  </a:cubicBezTo>
                  <a:cubicBezTo>
                    <a:pt x="445" y="1091"/>
                    <a:pt x="334" y="913"/>
                    <a:pt x="323" y="701"/>
                  </a:cubicBezTo>
                  <a:cubicBezTo>
                    <a:pt x="312" y="612"/>
                    <a:pt x="301" y="523"/>
                    <a:pt x="267" y="434"/>
                  </a:cubicBezTo>
                  <a:cubicBezTo>
                    <a:pt x="223" y="357"/>
                    <a:pt x="178" y="290"/>
                    <a:pt x="134" y="212"/>
                  </a:cubicBezTo>
                  <a:cubicBezTo>
                    <a:pt x="79" y="145"/>
                    <a:pt x="45"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6769;p11">
              <a:extLst>
                <a:ext uri="{FF2B5EF4-FFF2-40B4-BE49-F238E27FC236}">
                  <a16:creationId xmlns:a16="http://schemas.microsoft.com/office/drawing/2014/main" id="{4A791B0C-582D-51E9-CD3E-83C058DA8DB4}"/>
                </a:ext>
              </a:extLst>
            </p:cNvPr>
            <p:cNvSpPr/>
            <p:nvPr/>
          </p:nvSpPr>
          <p:spPr>
            <a:xfrm>
              <a:off x="656619" y="1667914"/>
              <a:ext cx="35725" cy="115652"/>
            </a:xfrm>
            <a:custGeom>
              <a:avLst/>
              <a:gdLst/>
              <a:ahLst/>
              <a:cxnLst/>
              <a:rect l="l" t="t" r="r" b="b"/>
              <a:pathLst>
                <a:path w="1024" h="3315" extrusionOk="0">
                  <a:moveTo>
                    <a:pt x="12" y="0"/>
                  </a:moveTo>
                  <a:cubicBezTo>
                    <a:pt x="12" y="22"/>
                    <a:pt x="12" y="45"/>
                    <a:pt x="0" y="67"/>
                  </a:cubicBezTo>
                  <a:cubicBezTo>
                    <a:pt x="111" y="223"/>
                    <a:pt x="190" y="390"/>
                    <a:pt x="234" y="579"/>
                  </a:cubicBezTo>
                  <a:cubicBezTo>
                    <a:pt x="301" y="845"/>
                    <a:pt x="267" y="1124"/>
                    <a:pt x="323" y="1402"/>
                  </a:cubicBezTo>
                  <a:cubicBezTo>
                    <a:pt x="356" y="1535"/>
                    <a:pt x="400" y="1658"/>
                    <a:pt x="423" y="1791"/>
                  </a:cubicBezTo>
                  <a:cubicBezTo>
                    <a:pt x="445" y="1925"/>
                    <a:pt x="434" y="2058"/>
                    <a:pt x="457" y="2192"/>
                  </a:cubicBezTo>
                  <a:cubicBezTo>
                    <a:pt x="489" y="2314"/>
                    <a:pt x="568" y="2414"/>
                    <a:pt x="612" y="2525"/>
                  </a:cubicBezTo>
                  <a:cubicBezTo>
                    <a:pt x="634" y="2592"/>
                    <a:pt x="634" y="2647"/>
                    <a:pt x="657" y="2714"/>
                  </a:cubicBezTo>
                  <a:cubicBezTo>
                    <a:pt x="667" y="2770"/>
                    <a:pt x="701" y="2815"/>
                    <a:pt x="734" y="2859"/>
                  </a:cubicBezTo>
                  <a:cubicBezTo>
                    <a:pt x="779" y="2914"/>
                    <a:pt x="823" y="2970"/>
                    <a:pt x="857" y="3037"/>
                  </a:cubicBezTo>
                  <a:cubicBezTo>
                    <a:pt x="879" y="3092"/>
                    <a:pt x="890" y="3148"/>
                    <a:pt x="912" y="3203"/>
                  </a:cubicBezTo>
                  <a:cubicBezTo>
                    <a:pt x="946" y="3259"/>
                    <a:pt x="990" y="3292"/>
                    <a:pt x="1023" y="3315"/>
                  </a:cubicBezTo>
                  <a:lnTo>
                    <a:pt x="1023" y="3304"/>
                  </a:lnTo>
                  <a:cubicBezTo>
                    <a:pt x="979" y="3181"/>
                    <a:pt x="946" y="3059"/>
                    <a:pt x="890" y="2948"/>
                  </a:cubicBezTo>
                  <a:cubicBezTo>
                    <a:pt x="857" y="2892"/>
                    <a:pt x="812" y="2847"/>
                    <a:pt x="779" y="2803"/>
                  </a:cubicBezTo>
                  <a:cubicBezTo>
                    <a:pt x="734" y="2748"/>
                    <a:pt x="723" y="2681"/>
                    <a:pt x="712" y="2614"/>
                  </a:cubicBezTo>
                  <a:cubicBezTo>
                    <a:pt x="690" y="2481"/>
                    <a:pt x="601" y="2392"/>
                    <a:pt x="556" y="2269"/>
                  </a:cubicBezTo>
                  <a:cubicBezTo>
                    <a:pt x="501" y="2147"/>
                    <a:pt x="523" y="2002"/>
                    <a:pt x="501" y="1869"/>
                  </a:cubicBezTo>
                  <a:cubicBezTo>
                    <a:pt x="479" y="1735"/>
                    <a:pt x="434" y="1602"/>
                    <a:pt x="400" y="1480"/>
                  </a:cubicBezTo>
                  <a:cubicBezTo>
                    <a:pt x="368" y="1324"/>
                    <a:pt x="345" y="1179"/>
                    <a:pt x="345" y="1023"/>
                  </a:cubicBezTo>
                  <a:cubicBezTo>
                    <a:pt x="334" y="890"/>
                    <a:pt x="334" y="757"/>
                    <a:pt x="301" y="623"/>
                  </a:cubicBezTo>
                  <a:cubicBezTo>
                    <a:pt x="245" y="401"/>
                    <a:pt x="156" y="190"/>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6770;p11">
              <a:extLst>
                <a:ext uri="{FF2B5EF4-FFF2-40B4-BE49-F238E27FC236}">
                  <a16:creationId xmlns:a16="http://schemas.microsoft.com/office/drawing/2014/main" id="{1F672693-A25A-2644-5DF2-ECA4C3544B32}"/>
                </a:ext>
              </a:extLst>
            </p:cNvPr>
            <p:cNvSpPr/>
            <p:nvPr/>
          </p:nvSpPr>
          <p:spPr>
            <a:xfrm>
              <a:off x="662445" y="1760647"/>
              <a:ext cx="3524" cy="7815"/>
            </a:xfrm>
            <a:custGeom>
              <a:avLst/>
              <a:gdLst/>
              <a:ahLst/>
              <a:cxnLst/>
              <a:rect l="l" t="t" r="r" b="b"/>
              <a:pathLst>
                <a:path w="101" h="224" extrusionOk="0">
                  <a:moveTo>
                    <a:pt x="0" y="1"/>
                  </a:moveTo>
                  <a:cubicBezTo>
                    <a:pt x="33" y="90"/>
                    <a:pt x="45" y="157"/>
                    <a:pt x="100" y="223"/>
                  </a:cubicBezTo>
                  <a:cubicBezTo>
                    <a:pt x="67" y="145"/>
                    <a:pt x="33" y="7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6771;p11">
              <a:extLst>
                <a:ext uri="{FF2B5EF4-FFF2-40B4-BE49-F238E27FC236}">
                  <a16:creationId xmlns:a16="http://schemas.microsoft.com/office/drawing/2014/main" id="{4FB1B377-04B0-A4E5-4EDC-292D6DA93328}"/>
                </a:ext>
              </a:extLst>
            </p:cNvPr>
            <p:cNvSpPr/>
            <p:nvPr/>
          </p:nvSpPr>
          <p:spPr>
            <a:xfrm>
              <a:off x="652712" y="1683823"/>
              <a:ext cx="28747" cy="90847"/>
            </a:xfrm>
            <a:custGeom>
              <a:avLst/>
              <a:gdLst/>
              <a:ahLst/>
              <a:cxnLst/>
              <a:rect l="l" t="t" r="r" b="b"/>
              <a:pathLst>
                <a:path w="824" h="2604" extrusionOk="0">
                  <a:moveTo>
                    <a:pt x="23" y="1"/>
                  </a:moveTo>
                  <a:cubicBezTo>
                    <a:pt x="12" y="23"/>
                    <a:pt x="1" y="56"/>
                    <a:pt x="1" y="78"/>
                  </a:cubicBezTo>
                  <a:cubicBezTo>
                    <a:pt x="45" y="189"/>
                    <a:pt x="79" y="312"/>
                    <a:pt x="101" y="446"/>
                  </a:cubicBezTo>
                  <a:cubicBezTo>
                    <a:pt x="146" y="634"/>
                    <a:pt x="168" y="857"/>
                    <a:pt x="235" y="1046"/>
                  </a:cubicBezTo>
                  <a:cubicBezTo>
                    <a:pt x="279" y="1146"/>
                    <a:pt x="368" y="1202"/>
                    <a:pt x="391" y="1302"/>
                  </a:cubicBezTo>
                  <a:cubicBezTo>
                    <a:pt x="424" y="1413"/>
                    <a:pt x="424" y="1513"/>
                    <a:pt x="435" y="1625"/>
                  </a:cubicBezTo>
                  <a:cubicBezTo>
                    <a:pt x="457" y="1847"/>
                    <a:pt x="535" y="2058"/>
                    <a:pt x="613" y="2270"/>
                  </a:cubicBezTo>
                  <a:cubicBezTo>
                    <a:pt x="658" y="2381"/>
                    <a:pt x="702" y="2480"/>
                    <a:pt x="735" y="2581"/>
                  </a:cubicBezTo>
                  <a:cubicBezTo>
                    <a:pt x="769" y="2592"/>
                    <a:pt x="791" y="2592"/>
                    <a:pt x="824" y="2603"/>
                  </a:cubicBezTo>
                  <a:cubicBezTo>
                    <a:pt x="779" y="2503"/>
                    <a:pt x="746" y="2414"/>
                    <a:pt x="702" y="2314"/>
                  </a:cubicBezTo>
                  <a:cubicBezTo>
                    <a:pt x="613" y="2092"/>
                    <a:pt x="524" y="1869"/>
                    <a:pt x="490" y="1635"/>
                  </a:cubicBezTo>
                  <a:cubicBezTo>
                    <a:pt x="480" y="1536"/>
                    <a:pt x="490" y="1435"/>
                    <a:pt x="468" y="1346"/>
                  </a:cubicBezTo>
                  <a:cubicBezTo>
                    <a:pt x="457" y="1302"/>
                    <a:pt x="446" y="1257"/>
                    <a:pt x="424" y="1224"/>
                  </a:cubicBezTo>
                  <a:cubicBezTo>
                    <a:pt x="401" y="1180"/>
                    <a:pt x="357" y="1135"/>
                    <a:pt x="324" y="1091"/>
                  </a:cubicBezTo>
                  <a:cubicBezTo>
                    <a:pt x="268" y="1002"/>
                    <a:pt x="257" y="879"/>
                    <a:pt x="235" y="779"/>
                  </a:cubicBezTo>
                  <a:cubicBezTo>
                    <a:pt x="213" y="679"/>
                    <a:pt x="190" y="579"/>
                    <a:pt x="179" y="478"/>
                  </a:cubicBezTo>
                  <a:cubicBezTo>
                    <a:pt x="134" y="312"/>
                    <a:pt x="90" y="1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6772;p11">
              <a:extLst>
                <a:ext uri="{FF2B5EF4-FFF2-40B4-BE49-F238E27FC236}">
                  <a16:creationId xmlns:a16="http://schemas.microsoft.com/office/drawing/2014/main" id="{3A01DD21-8766-6539-F528-5AC4B9041D31}"/>
                </a:ext>
              </a:extLst>
            </p:cNvPr>
            <p:cNvSpPr/>
            <p:nvPr/>
          </p:nvSpPr>
          <p:spPr>
            <a:xfrm>
              <a:off x="657770" y="1669100"/>
              <a:ext cx="34574" cy="114466"/>
            </a:xfrm>
            <a:custGeom>
              <a:avLst/>
              <a:gdLst/>
              <a:ahLst/>
              <a:cxnLst/>
              <a:rect l="l" t="t" r="r" b="b"/>
              <a:pathLst>
                <a:path w="991" h="3281" extrusionOk="0">
                  <a:moveTo>
                    <a:pt x="1" y="0"/>
                  </a:moveTo>
                  <a:lnTo>
                    <a:pt x="1" y="89"/>
                  </a:lnTo>
                  <a:cubicBezTo>
                    <a:pt x="90" y="222"/>
                    <a:pt x="157" y="378"/>
                    <a:pt x="201" y="545"/>
                  </a:cubicBezTo>
                  <a:cubicBezTo>
                    <a:pt x="268" y="811"/>
                    <a:pt x="234" y="1090"/>
                    <a:pt x="290" y="1368"/>
                  </a:cubicBezTo>
                  <a:cubicBezTo>
                    <a:pt x="323" y="1501"/>
                    <a:pt x="367" y="1624"/>
                    <a:pt x="390" y="1757"/>
                  </a:cubicBezTo>
                  <a:cubicBezTo>
                    <a:pt x="412" y="1891"/>
                    <a:pt x="401" y="2024"/>
                    <a:pt x="424" y="2158"/>
                  </a:cubicBezTo>
                  <a:cubicBezTo>
                    <a:pt x="456" y="2280"/>
                    <a:pt x="535" y="2380"/>
                    <a:pt x="579" y="2491"/>
                  </a:cubicBezTo>
                  <a:cubicBezTo>
                    <a:pt x="601" y="2558"/>
                    <a:pt x="601" y="2613"/>
                    <a:pt x="624" y="2680"/>
                  </a:cubicBezTo>
                  <a:cubicBezTo>
                    <a:pt x="634" y="2736"/>
                    <a:pt x="668" y="2781"/>
                    <a:pt x="701" y="2825"/>
                  </a:cubicBezTo>
                  <a:cubicBezTo>
                    <a:pt x="746" y="2880"/>
                    <a:pt x="790" y="2936"/>
                    <a:pt x="824" y="3003"/>
                  </a:cubicBezTo>
                  <a:cubicBezTo>
                    <a:pt x="846" y="3058"/>
                    <a:pt x="857" y="3114"/>
                    <a:pt x="879" y="3169"/>
                  </a:cubicBezTo>
                  <a:cubicBezTo>
                    <a:pt x="891" y="3181"/>
                    <a:pt x="901" y="3192"/>
                    <a:pt x="901" y="3203"/>
                  </a:cubicBezTo>
                  <a:lnTo>
                    <a:pt x="913" y="3214"/>
                  </a:lnTo>
                  <a:lnTo>
                    <a:pt x="935" y="3236"/>
                  </a:lnTo>
                  <a:lnTo>
                    <a:pt x="957" y="3258"/>
                  </a:lnTo>
                  <a:lnTo>
                    <a:pt x="968" y="3258"/>
                  </a:lnTo>
                  <a:cubicBezTo>
                    <a:pt x="968" y="3270"/>
                    <a:pt x="980" y="3270"/>
                    <a:pt x="990" y="3281"/>
                  </a:cubicBezTo>
                  <a:lnTo>
                    <a:pt x="990" y="3270"/>
                  </a:lnTo>
                  <a:cubicBezTo>
                    <a:pt x="946" y="3147"/>
                    <a:pt x="913" y="3025"/>
                    <a:pt x="857" y="2914"/>
                  </a:cubicBezTo>
                  <a:cubicBezTo>
                    <a:pt x="824" y="2858"/>
                    <a:pt x="779" y="2813"/>
                    <a:pt x="746" y="2769"/>
                  </a:cubicBezTo>
                  <a:cubicBezTo>
                    <a:pt x="701" y="2714"/>
                    <a:pt x="690" y="2647"/>
                    <a:pt x="679" y="2580"/>
                  </a:cubicBezTo>
                  <a:cubicBezTo>
                    <a:pt x="657" y="2447"/>
                    <a:pt x="568" y="2358"/>
                    <a:pt x="523" y="2235"/>
                  </a:cubicBezTo>
                  <a:cubicBezTo>
                    <a:pt x="468" y="2113"/>
                    <a:pt x="490" y="1968"/>
                    <a:pt x="468" y="1835"/>
                  </a:cubicBezTo>
                  <a:cubicBezTo>
                    <a:pt x="446" y="1701"/>
                    <a:pt x="401" y="1568"/>
                    <a:pt x="367" y="1446"/>
                  </a:cubicBezTo>
                  <a:cubicBezTo>
                    <a:pt x="335" y="1290"/>
                    <a:pt x="312" y="1145"/>
                    <a:pt x="312" y="989"/>
                  </a:cubicBezTo>
                  <a:cubicBezTo>
                    <a:pt x="301" y="856"/>
                    <a:pt x="301" y="723"/>
                    <a:pt x="268" y="589"/>
                  </a:cubicBezTo>
                  <a:cubicBezTo>
                    <a:pt x="223" y="378"/>
                    <a:pt x="123" y="178"/>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6773;p11">
              <a:extLst>
                <a:ext uri="{FF2B5EF4-FFF2-40B4-BE49-F238E27FC236}">
                  <a16:creationId xmlns:a16="http://schemas.microsoft.com/office/drawing/2014/main" id="{0234A592-A0D4-3C0B-A2CF-B645C16E9AA2}"/>
                </a:ext>
              </a:extLst>
            </p:cNvPr>
            <p:cNvSpPr/>
            <p:nvPr/>
          </p:nvSpPr>
          <p:spPr>
            <a:xfrm>
              <a:off x="661678" y="1717211"/>
              <a:ext cx="18630" cy="54355"/>
            </a:xfrm>
            <a:custGeom>
              <a:avLst/>
              <a:gdLst/>
              <a:ahLst/>
              <a:cxnLst/>
              <a:rect l="l" t="t" r="r" b="b"/>
              <a:pathLst>
                <a:path w="534" h="1558" extrusionOk="0">
                  <a:moveTo>
                    <a:pt x="11" y="0"/>
                  </a:moveTo>
                  <a:lnTo>
                    <a:pt x="11" y="67"/>
                  </a:lnTo>
                  <a:cubicBezTo>
                    <a:pt x="0" y="89"/>
                    <a:pt x="0" y="111"/>
                    <a:pt x="0" y="134"/>
                  </a:cubicBezTo>
                  <a:cubicBezTo>
                    <a:pt x="45" y="200"/>
                    <a:pt x="111" y="267"/>
                    <a:pt x="134" y="345"/>
                  </a:cubicBezTo>
                  <a:cubicBezTo>
                    <a:pt x="167" y="456"/>
                    <a:pt x="167" y="556"/>
                    <a:pt x="178" y="668"/>
                  </a:cubicBezTo>
                  <a:cubicBezTo>
                    <a:pt x="200" y="890"/>
                    <a:pt x="278" y="1101"/>
                    <a:pt x="356" y="1313"/>
                  </a:cubicBezTo>
                  <a:cubicBezTo>
                    <a:pt x="367" y="1346"/>
                    <a:pt x="378" y="1379"/>
                    <a:pt x="389" y="1402"/>
                  </a:cubicBezTo>
                  <a:cubicBezTo>
                    <a:pt x="423" y="1446"/>
                    <a:pt x="456" y="1479"/>
                    <a:pt x="489" y="1523"/>
                  </a:cubicBezTo>
                  <a:cubicBezTo>
                    <a:pt x="500" y="1535"/>
                    <a:pt x="512" y="1546"/>
                    <a:pt x="534" y="1557"/>
                  </a:cubicBezTo>
                  <a:cubicBezTo>
                    <a:pt x="500" y="1491"/>
                    <a:pt x="478" y="1424"/>
                    <a:pt x="445" y="1357"/>
                  </a:cubicBezTo>
                  <a:cubicBezTo>
                    <a:pt x="356" y="1135"/>
                    <a:pt x="267" y="912"/>
                    <a:pt x="233" y="678"/>
                  </a:cubicBezTo>
                  <a:cubicBezTo>
                    <a:pt x="223" y="579"/>
                    <a:pt x="233" y="478"/>
                    <a:pt x="211" y="389"/>
                  </a:cubicBezTo>
                  <a:cubicBezTo>
                    <a:pt x="200" y="345"/>
                    <a:pt x="189" y="300"/>
                    <a:pt x="167" y="267"/>
                  </a:cubicBezTo>
                  <a:cubicBezTo>
                    <a:pt x="144" y="223"/>
                    <a:pt x="100" y="178"/>
                    <a:pt x="67" y="134"/>
                  </a:cubicBezTo>
                  <a:cubicBezTo>
                    <a:pt x="45" y="100"/>
                    <a:pt x="33" y="45"/>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6774;p11">
              <a:extLst>
                <a:ext uri="{FF2B5EF4-FFF2-40B4-BE49-F238E27FC236}">
                  <a16:creationId xmlns:a16="http://schemas.microsoft.com/office/drawing/2014/main" id="{B17F72DA-9B32-5AA0-A55A-8FCCEB23388E}"/>
                </a:ext>
              </a:extLst>
            </p:cNvPr>
            <p:cNvSpPr/>
            <p:nvPr/>
          </p:nvSpPr>
          <p:spPr>
            <a:xfrm>
              <a:off x="686100" y="1620536"/>
              <a:ext cx="72217" cy="171053"/>
            </a:xfrm>
            <a:custGeom>
              <a:avLst/>
              <a:gdLst/>
              <a:ahLst/>
              <a:cxnLst/>
              <a:rect l="l" t="t" r="r" b="b"/>
              <a:pathLst>
                <a:path w="2070" h="4903" extrusionOk="0">
                  <a:moveTo>
                    <a:pt x="1729" y="1"/>
                  </a:moveTo>
                  <a:cubicBezTo>
                    <a:pt x="1727" y="1"/>
                    <a:pt x="1726" y="1"/>
                    <a:pt x="1725" y="1"/>
                  </a:cubicBezTo>
                  <a:cubicBezTo>
                    <a:pt x="1669" y="13"/>
                    <a:pt x="1680" y="35"/>
                    <a:pt x="1614" y="191"/>
                  </a:cubicBezTo>
                  <a:cubicBezTo>
                    <a:pt x="1557" y="335"/>
                    <a:pt x="1402" y="413"/>
                    <a:pt x="1268" y="780"/>
                  </a:cubicBezTo>
                  <a:cubicBezTo>
                    <a:pt x="1135" y="1158"/>
                    <a:pt x="1268" y="1703"/>
                    <a:pt x="1113" y="2070"/>
                  </a:cubicBezTo>
                  <a:cubicBezTo>
                    <a:pt x="968" y="2426"/>
                    <a:pt x="879" y="2582"/>
                    <a:pt x="534" y="3238"/>
                  </a:cubicBezTo>
                  <a:cubicBezTo>
                    <a:pt x="190" y="3906"/>
                    <a:pt x="0" y="4739"/>
                    <a:pt x="279" y="4773"/>
                  </a:cubicBezTo>
                  <a:cubicBezTo>
                    <a:pt x="467" y="4806"/>
                    <a:pt x="645" y="4862"/>
                    <a:pt x="924" y="4895"/>
                  </a:cubicBezTo>
                  <a:cubicBezTo>
                    <a:pt x="967" y="4900"/>
                    <a:pt x="1003" y="4903"/>
                    <a:pt x="1035" y="4903"/>
                  </a:cubicBezTo>
                  <a:cubicBezTo>
                    <a:pt x="1221" y="4903"/>
                    <a:pt x="1269" y="4818"/>
                    <a:pt x="1591" y="4628"/>
                  </a:cubicBezTo>
                  <a:cubicBezTo>
                    <a:pt x="1969" y="4395"/>
                    <a:pt x="1925" y="4039"/>
                    <a:pt x="1913" y="3738"/>
                  </a:cubicBezTo>
                  <a:cubicBezTo>
                    <a:pt x="1913" y="3427"/>
                    <a:pt x="2047" y="3439"/>
                    <a:pt x="2058" y="2960"/>
                  </a:cubicBezTo>
                  <a:cubicBezTo>
                    <a:pt x="2069" y="2482"/>
                    <a:pt x="1869" y="2193"/>
                    <a:pt x="1780" y="1981"/>
                  </a:cubicBezTo>
                  <a:cubicBezTo>
                    <a:pt x="1703" y="1759"/>
                    <a:pt x="1802" y="1081"/>
                    <a:pt x="1814" y="669"/>
                  </a:cubicBezTo>
                  <a:cubicBezTo>
                    <a:pt x="1824" y="265"/>
                    <a:pt x="1793" y="1"/>
                    <a:pt x="172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6775;p11">
              <a:extLst>
                <a:ext uri="{FF2B5EF4-FFF2-40B4-BE49-F238E27FC236}">
                  <a16:creationId xmlns:a16="http://schemas.microsoft.com/office/drawing/2014/main" id="{60B5D8C1-F8A5-1F7B-DC3B-D92DFA9177E1}"/>
                </a:ext>
              </a:extLst>
            </p:cNvPr>
            <p:cNvSpPr/>
            <p:nvPr/>
          </p:nvSpPr>
          <p:spPr>
            <a:xfrm>
              <a:off x="720639" y="1651621"/>
              <a:ext cx="37678" cy="139829"/>
            </a:xfrm>
            <a:custGeom>
              <a:avLst/>
              <a:gdLst/>
              <a:ahLst/>
              <a:cxnLst/>
              <a:rect l="l" t="t" r="r" b="b"/>
              <a:pathLst>
                <a:path w="1080" h="4008" extrusionOk="0">
                  <a:moveTo>
                    <a:pt x="812" y="0"/>
                  </a:moveTo>
                  <a:lnTo>
                    <a:pt x="812" y="0"/>
                  </a:lnTo>
                  <a:cubicBezTo>
                    <a:pt x="757" y="56"/>
                    <a:pt x="713" y="123"/>
                    <a:pt x="668" y="190"/>
                  </a:cubicBezTo>
                  <a:cubicBezTo>
                    <a:pt x="579" y="345"/>
                    <a:pt x="535" y="523"/>
                    <a:pt x="523" y="701"/>
                  </a:cubicBezTo>
                  <a:cubicBezTo>
                    <a:pt x="501" y="912"/>
                    <a:pt x="545" y="1102"/>
                    <a:pt x="567" y="1302"/>
                  </a:cubicBezTo>
                  <a:cubicBezTo>
                    <a:pt x="590" y="1413"/>
                    <a:pt x="579" y="1502"/>
                    <a:pt x="535" y="1591"/>
                  </a:cubicBezTo>
                  <a:cubicBezTo>
                    <a:pt x="490" y="1680"/>
                    <a:pt x="456" y="1769"/>
                    <a:pt x="446" y="1869"/>
                  </a:cubicBezTo>
                  <a:cubicBezTo>
                    <a:pt x="434" y="1969"/>
                    <a:pt x="446" y="2069"/>
                    <a:pt x="446" y="2169"/>
                  </a:cubicBezTo>
                  <a:cubicBezTo>
                    <a:pt x="456" y="2269"/>
                    <a:pt x="446" y="2370"/>
                    <a:pt x="423" y="2469"/>
                  </a:cubicBezTo>
                  <a:cubicBezTo>
                    <a:pt x="401" y="2558"/>
                    <a:pt x="379" y="2647"/>
                    <a:pt x="367" y="2748"/>
                  </a:cubicBezTo>
                  <a:cubicBezTo>
                    <a:pt x="357" y="2837"/>
                    <a:pt x="357" y="2914"/>
                    <a:pt x="379" y="3003"/>
                  </a:cubicBezTo>
                  <a:cubicBezTo>
                    <a:pt x="390" y="3048"/>
                    <a:pt x="401" y="3104"/>
                    <a:pt x="379" y="3137"/>
                  </a:cubicBezTo>
                  <a:cubicBezTo>
                    <a:pt x="357" y="3181"/>
                    <a:pt x="301" y="3193"/>
                    <a:pt x="268" y="3226"/>
                  </a:cubicBezTo>
                  <a:cubicBezTo>
                    <a:pt x="201" y="3270"/>
                    <a:pt x="156" y="3326"/>
                    <a:pt x="112" y="3393"/>
                  </a:cubicBezTo>
                  <a:cubicBezTo>
                    <a:pt x="23" y="3548"/>
                    <a:pt x="1" y="3737"/>
                    <a:pt x="1" y="3915"/>
                  </a:cubicBezTo>
                  <a:lnTo>
                    <a:pt x="1" y="4004"/>
                  </a:lnTo>
                  <a:cubicBezTo>
                    <a:pt x="25" y="4007"/>
                    <a:pt x="47" y="4008"/>
                    <a:pt x="68" y="4008"/>
                  </a:cubicBezTo>
                  <a:cubicBezTo>
                    <a:pt x="234" y="4008"/>
                    <a:pt x="294" y="3926"/>
                    <a:pt x="601" y="3737"/>
                  </a:cubicBezTo>
                  <a:cubicBezTo>
                    <a:pt x="979" y="3504"/>
                    <a:pt x="935" y="3148"/>
                    <a:pt x="923" y="2847"/>
                  </a:cubicBezTo>
                  <a:cubicBezTo>
                    <a:pt x="923" y="2536"/>
                    <a:pt x="1057" y="2548"/>
                    <a:pt x="1068" y="2069"/>
                  </a:cubicBezTo>
                  <a:cubicBezTo>
                    <a:pt x="1079" y="1591"/>
                    <a:pt x="879" y="1302"/>
                    <a:pt x="790" y="1090"/>
                  </a:cubicBezTo>
                  <a:cubicBezTo>
                    <a:pt x="723" y="901"/>
                    <a:pt x="790" y="400"/>
                    <a:pt x="8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6776;p11">
              <a:extLst>
                <a:ext uri="{FF2B5EF4-FFF2-40B4-BE49-F238E27FC236}">
                  <a16:creationId xmlns:a16="http://schemas.microsoft.com/office/drawing/2014/main" id="{B725A731-4E5D-DFC3-7345-BB1ED7D1AEAC}"/>
                </a:ext>
              </a:extLst>
            </p:cNvPr>
            <p:cNvSpPr/>
            <p:nvPr/>
          </p:nvSpPr>
          <p:spPr>
            <a:xfrm>
              <a:off x="713662" y="1708245"/>
              <a:ext cx="44272" cy="82718"/>
            </a:xfrm>
            <a:custGeom>
              <a:avLst/>
              <a:gdLst/>
              <a:ahLst/>
              <a:cxnLst/>
              <a:rect l="l" t="t" r="r" b="b"/>
              <a:pathLst>
                <a:path w="1269" h="2371" extrusionOk="0">
                  <a:moveTo>
                    <a:pt x="1212" y="1"/>
                  </a:moveTo>
                  <a:cubicBezTo>
                    <a:pt x="1202" y="302"/>
                    <a:pt x="1157" y="591"/>
                    <a:pt x="1034" y="868"/>
                  </a:cubicBezTo>
                  <a:cubicBezTo>
                    <a:pt x="945" y="1058"/>
                    <a:pt x="824" y="1236"/>
                    <a:pt x="678" y="1392"/>
                  </a:cubicBezTo>
                  <a:cubicBezTo>
                    <a:pt x="601" y="1481"/>
                    <a:pt x="512" y="1547"/>
                    <a:pt x="434" y="1625"/>
                  </a:cubicBezTo>
                  <a:cubicBezTo>
                    <a:pt x="356" y="1681"/>
                    <a:pt x="267" y="1736"/>
                    <a:pt x="201" y="1814"/>
                  </a:cubicBezTo>
                  <a:cubicBezTo>
                    <a:pt x="134" y="1925"/>
                    <a:pt x="122" y="2059"/>
                    <a:pt x="78" y="2170"/>
                  </a:cubicBezTo>
                  <a:cubicBezTo>
                    <a:pt x="56" y="2237"/>
                    <a:pt x="33" y="2292"/>
                    <a:pt x="0" y="2359"/>
                  </a:cubicBezTo>
                  <a:cubicBezTo>
                    <a:pt x="23" y="2359"/>
                    <a:pt x="56" y="2370"/>
                    <a:pt x="78" y="2370"/>
                  </a:cubicBezTo>
                  <a:cubicBezTo>
                    <a:pt x="89" y="2337"/>
                    <a:pt x="112" y="2304"/>
                    <a:pt x="122" y="2270"/>
                  </a:cubicBezTo>
                  <a:cubicBezTo>
                    <a:pt x="178" y="2159"/>
                    <a:pt x="189" y="2037"/>
                    <a:pt x="234" y="1925"/>
                  </a:cubicBezTo>
                  <a:cubicBezTo>
                    <a:pt x="278" y="1814"/>
                    <a:pt x="379" y="1748"/>
                    <a:pt x="468" y="1681"/>
                  </a:cubicBezTo>
                  <a:cubicBezTo>
                    <a:pt x="557" y="1614"/>
                    <a:pt x="634" y="1536"/>
                    <a:pt x="701" y="1458"/>
                  </a:cubicBezTo>
                  <a:cubicBezTo>
                    <a:pt x="1012" y="1147"/>
                    <a:pt x="1212" y="757"/>
                    <a:pt x="1268" y="312"/>
                  </a:cubicBezTo>
                  <a:cubicBezTo>
                    <a:pt x="1257" y="201"/>
                    <a:pt x="1246" y="90"/>
                    <a:pt x="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6777;p11">
              <a:extLst>
                <a:ext uri="{FF2B5EF4-FFF2-40B4-BE49-F238E27FC236}">
                  <a16:creationId xmlns:a16="http://schemas.microsoft.com/office/drawing/2014/main" id="{93D57882-FF2D-5F03-55C0-BF3A51739FB2}"/>
                </a:ext>
              </a:extLst>
            </p:cNvPr>
            <p:cNvSpPr/>
            <p:nvPr/>
          </p:nvSpPr>
          <p:spPr>
            <a:xfrm>
              <a:off x="739270" y="1760647"/>
              <a:ext cx="13990" cy="22537"/>
            </a:xfrm>
            <a:custGeom>
              <a:avLst/>
              <a:gdLst/>
              <a:ahLst/>
              <a:cxnLst/>
              <a:rect l="l" t="t" r="r" b="b"/>
              <a:pathLst>
                <a:path w="401" h="646" extrusionOk="0">
                  <a:moveTo>
                    <a:pt x="401" y="1"/>
                  </a:moveTo>
                  <a:lnTo>
                    <a:pt x="401" y="1"/>
                  </a:ln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89" y="134"/>
                    <a:pt x="389" y="68"/>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6778;p11">
              <a:extLst>
                <a:ext uri="{FF2B5EF4-FFF2-40B4-BE49-F238E27FC236}">
                  <a16:creationId xmlns:a16="http://schemas.microsoft.com/office/drawing/2014/main" id="{1B3AED21-D7BF-EF09-60BA-0E91998B1514}"/>
                </a:ext>
              </a:extLst>
            </p:cNvPr>
            <p:cNvSpPr/>
            <p:nvPr/>
          </p:nvSpPr>
          <p:spPr>
            <a:xfrm>
              <a:off x="694264" y="1662890"/>
              <a:ext cx="38446" cy="124199"/>
            </a:xfrm>
            <a:custGeom>
              <a:avLst/>
              <a:gdLst/>
              <a:ahLst/>
              <a:cxnLst/>
              <a:rect l="l" t="t" r="r" b="b"/>
              <a:pathLst>
                <a:path w="1102" h="3560" extrusionOk="0">
                  <a:moveTo>
                    <a:pt x="968" y="0"/>
                  </a:moveTo>
                  <a:lnTo>
                    <a:pt x="968" y="166"/>
                  </a:lnTo>
                  <a:cubicBezTo>
                    <a:pt x="990" y="211"/>
                    <a:pt x="1001" y="267"/>
                    <a:pt x="1012" y="311"/>
                  </a:cubicBezTo>
                  <a:cubicBezTo>
                    <a:pt x="1046" y="489"/>
                    <a:pt x="1024" y="678"/>
                    <a:pt x="1012" y="856"/>
                  </a:cubicBezTo>
                  <a:cubicBezTo>
                    <a:pt x="1001" y="1034"/>
                    <a:pt x="1001" y="1224"/>
                    <a:pt x="990" y="1401"/>
                  </a:cubicBezTo>
                  <a:cubicBezTo>
                    <a:pt x="979" y="1490"/>
                    <a:pt x="979" y="1579"/>
                    <a:pt x="945" y="1657"/>
                  </a:cubicBezTo>
                  <a:cubicBezTo>
                    <a:pt x="912" y="1746"/>
                    <a:pt x="868" y="1824"/>
                    <a:pt x="812" y="1902"/>
                  </a:cubicBezTo>
                  <a:cubicBezTo>
                    <a:pt x="634" y="2180"/>
                    <a:pt x="445" y="2469"/>
                    <a:pt x="278" y="2769"/>
                  </a:cubicBezTo>
                  <a:cubicBezTo>
                    <a:pt x="145" y="3003"/>
                    <a:pt x="23" y="3270"/>
                    <a:pt x="0" y="3548"/>
                  </a:cubicBezTo>
                  <a:cubicBezTo>
                    <a:pt x="11" y="3559"/>
                    <a:pt x="33" y="3559"/>
                    <a:pt x="45" y="3559"/>
                  </a:cubicBezTo>
                  <a:lnTo>
                    <a:pt x="56" y="3559"/>
                  </a:lnTo>
                  <a:cubicBezTo>
                    <a:pt x="78" y="3314"/>
                    <a:pt x="189" y="3058"/>
                    <a:pt x="300" y="2836"/>
                  </a:cubicBezTo>
                  <a:cubicBezTo>
                    <a:pt x="468" y="2524"/>
                    <a:pt x="645" y="2225"/>
                    <a:pt x="846" y="1935"/>
                  </a:cubicBezTo>
                  <a:cubicBezTo>
                    <a:pt x="945" y="1802"/>
                    <a:pt x="1024" y="1679"/>
                    <a:pt x="1046" y="1513"/>
                  </a:cubicBezTo>
                  <a:cubicBezTo>
                    <a:pt x="1068" y="1345"/>
                    <a:pt x="1068" y="1167"/>
                    <a:pt x="1079" y="1001"/>
                  </a:cubicBezTo>
                  <a:cubicBezTo>
                    <a:pt x="1090" y="823"/>
                    <a:pt x="1101" y="645"/>
                    <a:pt x="1101" y="467"/>
                  </a:cubicBezTo>
                  <a:cubicBezTo>
                    <a:pt x="1101" y="300"/>
                    <a:pt x="1034" y="166"/>
                    <a:pt x="979" y="11"/>
                  </a:cubicBezTo>
                  <a:cubicBezTo>
                    <a:pt x="968" y="11"/>
                    <a:pt x="968" y="0"/>
                    <a:pt x="9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6779;p11">
              <a:extLst>
                <a:ext uri="{FF2B5EF4-FFF2-40B4-BE49-F238E27FC236}">
                  <a16:creationId xmlns:a16="http://schemas.microsoft.com/office/drawing/2014/main" id="{97058E66-2FDA-0895-428F-293812042566}"/>
                </a:ext>
              </a:extLst>
            </p:cNvPr>
            <p:cNvSpPr/>
            <p:nvPr/>
          </p:nvSpPr>
          <p:spPr>
            <a:xfrm>
              <a:off x="724512" y="1745925"/>
              <a:ext cx="28747" cy="45424"/>
            </a:xfrm>
            <a:custGeom>
              <a:avLst/>
              <a:gdLst/>
              <a:ahLst/>
              <a:cxnLst/>
              <a:rect l="l" t="t" r="r" b="b"/>
              <a:pathLst>
                <a:path w="824" h="1302" extrusionOk="0">
                  <a:moveTo>
                    <a:pt x="824" y="0"/>
                  </a:moveTo>
                  <a:lnTo>
                    <a:pt x="824" y="0"/>
                  </a:ln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34" y="1301"/>
                    <a:pt x="68" y="1290"/>
                    <a:pt x="101" y="1279"/>
                  </a:cubicBez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89"/>
                    <a:pt x="824" y="45"/>
                    <a:pt x="8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6780;p11">
              <a:extLst>
                <a:ext uri="{FF2B5EF4-FFF2-40B4-BE49-F238E27FC236}">
                  <a16:creationId xmlns:a16="http://schemas.microsoft.com/office/drawing/2014/main" id="{819A912F-C855-81C9-2149-1A857D70E5FA}"/>
                </a:ext>
              </a:extLst>
            </p:cNvPr>
            <p:cNvSpPr/>
            <p:nvPr/>
          </p:nvSpPr>
          <p:spPr>
            <a:xfrm>
              <a:off x="708219" y="1620571"/>
              <a:ext cx="40400" cy="169623"/>
            </a:xfrm>
            <a:custGeom>
              <a:avLst/>
              <a:gdLst/>
              <a:ahLst/>
              <a:cxnLst/>
              <a:rect l="l" t="t" r="r" b="b"/>
              <a:pathLst>
                <a:path w="1158" h="4862" extrusionOk="0">
                  <a:moveTo>
                    <a:pt x="1091" y="0"/>
                  </a:moveTo>
                  <a:cubicBezTo>
                    <a:pt x="1069" y="0"/>
                    <a:pt x="1046" y="12"/>
                    <a:pt x="1035" y="34"/>
                  </a:cubicBezTo>
                  <a:cubicBezTo>
                    <a:pt x="980" y="334"/>
                    <a:pt x="968" y="645"/>
                    <a:pt x="980" y="946"/>
                  </a:cubicBezTo>
                  <a:cubicBezTo>
                    <a:pt x="1002" y="1124"/>
                    <a:pt x="1024" y="1313"/>
                    <a:pt x="1046" y="1491"/>
                  </a:cubicBezTo>
                  <a:cubicBezTo>
                    <a:pt x="1091" y="1691"/>
                    <a:pt x="1113" y="1880"/>
                    <a:pt x="1079" y="2091"/>
                  </a:cubicBezTo>
                  <a:cubicBezTo>
                    <a:pt x="1057" y="2180"/>
                    <a:pt x="1046" y="2269"/>
                    <a:pt x="1035" y="2370"/>
                  </a:cubicBezTo>
                  <a:cubicBezTo>
                    <a:pt x="1024" y="2469"/>
                    <a:pt x="1024" y="2570"/>
                    <a:pt x="1024" y="2659"/>
                  </a:cubicBezTo>
                  <a:cubicBezTo>
                    <a:pt x="1012" y="2859"/>
                    <a:pt x="957" y="3037"/>
                    <a:pt x="901" y="3215"/>
                  </a:cubicBezTo>
                  <a:cubicBezTo>
                    <a:pt x="846" y="3393"/>
                    <a:pt x="779" y="3582"/>
                    <a:pt x="657" y="3715"/>
                  </a:cubicBezTo>
                  <a:cubicBezTo>
                    <a:pt x="545" y="3838"/>
                    <a:pt x="423" y="3927"/>
                    <a:pt x="312" y="4049"/>
                  </a:cubicBezTo>
                  <a:cubicBezTo>
                    <a:pt x="189" y="4194"/>
                    <a:pt x="123" y="4360"/>
                    <a:pt x="90" y="4538"/>
                  </a:cubicBezTo>
                  <a:cubicBezTo>
                    <a:pt x="68" y="4649"/>
                    <a:pt x="45" y="4750"/>
                    <a:pt x="1" y="4850"/>
                  </a:cubicBezTo>
                  <a:cubicBezTo>
                    <a:pt x="23" y="4850"/>
                    <a:pt x="45" y="4850"/>
                    <a:pt x="78" y="4861"/>
                  </a:cubicBezTo>
                  <a:cubicBezTo>
                    <a:pt x="100" y="4805"/>
                    <a:pt x="123" y="4750"/>
                    <a:pt x="134" y="4683"/>
                  </a:cubicBezTo>
                  <a:cubicBezTo>
                    <a:pt x="179" y="4505"/>
                    <a:pt x="201" y="4338"/>
                    <a:pt x="301" y="4172"/>
                  </a:cubicBezTo>
                  <a:cubicBezTo>
                    <a:pt x="401" y="4038"/>
                    <a:pt x="523" y="3927"/>
                    <a:pt x="646" y="3816"/>
                  </a:cubicBezTo>
                  <a:cubicBezTo>
                    <a:pt x="768" y="3682"/>
                    <a:pt x="846" y="3549"/>
                    <a:pt x="901" y="3381"/>
                  </a:cubicBezTo>
                  <a:cubicBezTo>
                    <a:pt x="968" y="3203"/>
                    <a:pt x="1035" y="3037"/>
                    <a:pt x="1069" y="2848"/>
                  </a:cubicBezTo>
                  <a:cubicBezTo>
                    <a:pt x="1113" y="2659"/>
                    <a:pt x="1091" y="2469"/>
                    <a:pt x="1113" y="2269"/>
                  </a:cubicBezTo>
                  <a:cubicBezTo>
                    <a:pt x="1124" y="2180"/>
                    <a:pt x="1146" y="2091"/>
                    <a:pt x="1157" y="2002"/>
                  </a:cubicBezTo>
                  <a:cubicBezTo>
                    <a:pt x="1157" y="1992"/>
                    <a:pt x="1146" y="1980"/>
                    <a:pt x="1146" y="1980"/>
                  </a:cubicBezTo>
                  <a:cubicBezTo>
                    <a:pt x="1113" y="1880"/>
                    <a:pt x="1113" y="1702"/>
                    <a:pt x="1124" y="1491"/>
                  </a:cubicBezTo>
                  <a:cubicBezTo>
                    <a:pt x="1113" y="1357"/>
                    <a:pt x="1091" y="1235"/>
                    <a:pt x="1079" y="1113"/>
                  </a:cubicBezTo>
                  <a:cubicBezTo>
                    <a:pt x="1046" y="746"/>
                    <a:pt x="1046" y="368"/>
                    <a:pt x="11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6781;p11">
              <a:extLst>
                <a:ext uri="{FF2B5EF4-FFF2-40B4-BE49-F238E27FC236}">
                  <a16:creationId xmlns:a16="http://schemas.microsoft.com/office/drawing/2014/main" id="{4D9D18A7-6FF5-6612-6E8F-7DEDD916695B}"/>
                </a:ext>
              </a:extLst>
            </p:cNvPr>
            <p:cNvSpPr/>
            <p:nvPr/>
          </p:nvSpPr>
          <p:spPr>
            <a:xfrm>
              <a:off x="698136" y="1633759"/>
              <a:ext cx="43854" cy="154098"/>
            </a:xfrm>
            <a:custGeom>
              <a:avLst/>
              <a:gdLst/>
              <a:ahLst/>
              <a:cxnLst/>
              <a:rect l="l" t="t" r="r" b="b"/>
              <a:pathLst>
                <a:path w="1257" h="4417" extrusionOk="0">
                  <a:moveTo>
                    <a:pt x="1146" y="0"/>
                  </a:moveTo>
                  <a:cubicBezTo>
                    <a:pt x="1101" y="45"/>
                    <a:pt x="1068" y="101"/>
                    <a:pt x="1024" y="178"/>
                  </a:cubicBezTo>
                  <a:cubicBezTo>
                    <a:pt x="1002" y="312"/>
                    <a:pt x="979" y="445"/>
                    <a:pt x="990" y="579"/>
                  </a:cubicBezTo>
                  <a:cubicBezTo>
                    <a:pt x="1012" y="757"/>
                    <a:pt x="1057" y="924"/>
                    <a:pt x="1101" y="1102"/>
                  </a:cubicBezTo>
                  <a:cubicBezTo>
                    <a:pt x="1146" y="1280"/>
                    <a:pt x="1180" y="1458"/>
                    <a:pt x="1180" y="1647"/>
                  </a:cubicBezTo>
                  <a:cubicBezTo>
                    <a:pt x="1180" y="1992"/>
                    <a:pt x="1101" y="2336"/>
                    <a:pt x="968" y="2659"/>
                  </a:cubicBezTo>
                  <a:cubicBezTo>
                    <a:pt x="834" y="2993"/>
                    <a:pt x="634" y="3282"/>
                    <a:pt x="423" y="3571"/>
                  </a:cubicBezTo>
                  <a:cubicBezTo>
                    <a:pt x="234" y="3826"/>
                    <a:pt x="56" y="4105"/>
                    <a:pt x="1" y="4405"/>
                  </a:cubicBezTo>
                  <a:cubicBezTo>
                    <a:pt x="23" y="4416"/>
                    <a:pt x="34" y="4416"/>
                    <a:pt x="56" y="4416"/>
                  </a:cubicBezTo>
                  <a:cubicBezTo>
                    <a:pt x="112" y="4127"/>
                    <a:pt x="278" y="3860"/>
                    <a:pt x="456" y="3626"/>
                  </a:cubicBezTo>
                  <a:cubicBezTo>
                    <a:pt x="656" y="3337"/>
                    <a:pt x="857" y="3060"/>
                    <a:pt x="1012" y="2726"/>
                  </a:cubicBezTo>
                  <a:cubicBezTo>
                    <a:pt x="1146" y="2425"/>
                    <a:pt x="1246" y="2091"/>
                    <a:pt x="1257" y="1747"/>
                  </a:cubicBezTo>
                  <a:cubicBezTo>
                    <a:pt x="1257" y="1580"/>
                    <a:pt x="1246" y="1424"/>
                    <a:pt x="1212" y="1258"/>
                  </a:cubicBezTo>
                  <a:cubicBezTo>
                    <a:pt x="1180" y="1080"/>
                    <a:pt x="1123" y="902"/>
                    <a:pt x="1091" y="712"/>
                  </a:cubicBezTo>
                  <a:cubicBezTo>
                    <a:pt x="1057" y="501"/>
                    <a:pt x="1068" y="301"/>
                    <a:pt x="1123" y="89"/>
                  </a:cubicBezTo>
                  <a:cubicBezTo>
                    <a:pt x="1123" y="67"/>
                    <a:pt x="1135" y="34"/>
                    <a:pt x="11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6782;p11">
              <a:extLst>
                <a:ext uri="{FF2B5EF4-FFF2-40B4-BE49-F238E27FC236}">
                  <a16:creationId xmlns:a16="http://schemas.microsoft.com/office/drawing/2014/main" id="{411C2AAB-26C3-5B4E-25CD-22D42DF5144B}"/>
                </a:ext>
              </a:extLst>
            </p:cNvPr>
            <p:cNvSpPr/>
            <p:nvPr/>
          </p:nvSpPr>
          <p:spPr>
            <a:xfrm>
              <a:off x="689972" y="1709431"/>
              <a:ext cx="27980" cy="74903"/>
            </a:xfrm>
            <a:custGeom>
              <a:avLst/>
              <a:gdLst/>
              <a:ahLst/>
              <a:cxnLst/>
              <a:rect l="l" t="t" r="r" b="b"/>
              <a:pathLst>
                <a:path w="802" h="2147" extrusionOk="0">
                  <a:moveTo>
                    <a:pt x="779" y="1"/>
                  </a:moveTo>
                  <a:cubicBezTo>
                    <a:pt x="768" y="34"/>
                    <a:pt x="757" y="67"/>
                    <a:pt x="735" y="100"/>
                  </a:cubicBezTo>
                  <a:cubicBezTo>
                    <a:pt x="735" y="156"/>
                    <a:pt x="735" y="212"/>
                    <a:pt x="712" y="268"/>
                  </a:cubicBezTo>
                  <a:cubicBezTo>
                    <a:pt x="690" y="367"/>
                    <a:pt x="635" y="446"/>
                    <a:pt x="591" y="535"/>
                  </a:cubicBezTo>
                  <a:cubicBezTo>
                    <a:pt x="479" y="723"/>
                    <a:pt x="457" y="957"/>
                    <a:pt x="324" y="1135"/>
                  </a:cubicBezTo>
                  <a:cubicBezTo>
                    <a:pt x="268" y="1202"/>
                    <a:pt x="201" y="1279"/>
                    <a:pt x="156" y="1346"/>
                  </a:cubicBezTo>
                  <a:cubicBezTo>
                    <a:pt x="45" y="1702"/>
                    <a:pt x="1" y="2013"/>
                    <a:pt x="79" y="2147"/>
                  </a:cubicBezTo>
                  <a:cubicBezTo>
                    <a:pt x="67" y="1991"/>
                    <a:pt x="57" y="1835"/>
                    <a:pt x="79" y="1680"/>
                  </a:cubicBezTo>
                  <a:cubicBezTo>
                    <a:pt x="101" y="1558"/>
                    <a:pt x="146" y="1457"/>
                    <a:pt x="212" y="1368"/>
                  </a:cubicBezTo>
                  <a:cubicBezTo>
                    <a:pt x="268" y="1291"/>
                    <a:pt x="334" y="1224"/>
                    <a:pt x="390" y="1135"/>
                  </a:cubicBezTo>
                  <a:cubicBezTo>
                    <a:pt x="512" y="968"/>
                    <a:pt x="546" y="757"/>
                    <a:pt x="635" y="568"/>
                  </a:cubicBezTo>
                  <a:cubicBezTo>
                    <a:pt x="690" y="479"/>
                    <a:pt x="746" y="401"/>
                    <a:pt x="768" y="301"/>
                  </a:cubicBezTo>
                  <a:cubicBezTo>
                    <a:pt x="801" y="201"/>
                    <a:pt x="801" y="112"/>
                    <a:pt x="791" y="11"/>
                  </a:cubicBezTo>
                  <a:cubicBezTo>
                    <a:pt x="779" y="11"/>
                    <a:pt x="779" y="1"/>
                    <a:pt x="7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6783;p11">
              <a:extLst>
                <a:ext uri="{FF2B5EF4-FFF2-40B4-BE49-F238E27FC236}">
                  <a16:creationId xmlns:a16="http://schemas.microsoft.com/office/drawing/2014/main" id="{075F6C25-6C57-D254-6C61-4E27587C607F}"/>
                </a:ext>
              </a:extLst>
            </p:cNvPr>
            <p:cNvSpPr/>
            <p:nvPr/>
          </p:nvSpPr>
          <p:spPr>
            <a:xfrm>
              <a:off x="724512" y="1745925"/>
              <a:ext cx="28747" cy="45424"/>
            </a:xfrm>
            <a:custGeom>
              <a:avLst/>
              <a:gdLst/>
              <a:ahLst/>
              <a:cxnLst/>
              <a:rect l="l" t="t" r="r" b="b"/>
              <a:pathLst>
                <a:path w="824" h="1302" extrusionOk="0">
                  <a:moveTo>
                    <a:pt x="824" y="0"/>
                  </a:moveTo>
                  <a:cubicBezTo>
                    <a:pt x="802" y="67"/>
                    <a:pt x="779" y="134"/>
                    <a:pt x="746" y="189"/>
                  </a:cubicBezTo>
                  <a:cubicBezTo>
                    <a:pt x="668" y="367"/>
                    <a:pt x="579" y="523"/>
                    <a:pt x="434" y="656"/>
                  </a:cubicBezTo>
                  <a:cubicBezTo>
                    <a:pt x="301" y="779"/>
                    <a:pt x="179" y="901"/>
                    <a:pt x="90" y="1068"/>
                  </a:cubicBezTo>
                  <a:cubicBezTo>
                    <a:pt x="45" y="1145"/>
                    <a:pt x="23" y="1224"/>
                    <a:pt x="1" y="1301"/>
                  </a:cubicBezTo>
                  <a:cubicBezTo>
                    <a:pt x="12" y="1301"/>
                    <a:pt x="34" y="1301"/>
                    <a:pt x="45" y="1290"/>
                  </a:cubicBezTo>
                  <a:lnTo>
                    <a:pt x="56" y="1290"/>
                  </a:lnTo>
                  <a:cubicBezTo>
                    <a:pt x="68" y="1290"/>
                    <a:pt x="78" y="1279"/>
                    <a:pt x="90" y="1279"/>
                  </a:cubicBezTo>
                  <a:lnTo>
                    <a:pt x="101" y="1279"/>
                  </a:lnTo>
                  <a:cubicBezTo>
                    <a:pt x="123" y="1201"/>
                    <a:pt x="157" y="1135"/>
                    <a:pt x="190" y="1068"/>
                  </a:cubicBezTo>
                  <a:cubicBezTo>
                    <a:pt x="290" y="901"/>
                    <a:pt x="412" y="789"/>
                    <a:pt x="545" y="656"/>
                  </a:cubicBezTo>
                  <a:cubicBezTo>
                    <a:pt x="668" y="534"/>
                    <a:pt x="746" y="389"/>
                    <a:pt x="824" y="245"/>
                  </a:cubicBezTo>
                  <a:cubicBezTo>
                    <a:pt x="824" y="211"/>
                    <a:pt x="812" y="178"/>
                    <a:pt x="812" y="144"/>
                  </a:cubicBezTo>
                  <a:cubicBezTo>
                    <a:pt x="812" y="111"/>
                    <a:pt x="812" y="89"/>
                    <a:pt x="824" y="67"/>
                  </a:cubicBezTo>
                  <a:lnTo>
                    <a:pt x="824" y="55"/>
                  </a:lnTo>
                  <a:lnTo>
                    <a:pt x="82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6784;p11">
              <a:extLst>
                <a:ext uri="{FF2B5EF4-FFF2-40B4-BE49-F238E27FC236}">
                  <a16:creationId xmlns:a16="http://schemas.microsoft.com/office/drawing/2014/main" id="{08EE1B2F-39D0-44F0-739E-9BDD8BCB1D08}"/>
                </a:ext>
              </a:extLst>
            </p:cNvPr>
            <p:cNvSpPr/>
            <p:nvPr/>
          </p:nvSpPr>
          <p:spPr>
            <a:xfrm>
              <a:off x="736165" y="1671787"/>
              <a:ext cx="5826" cy="50482"/>
            </a:xfrm>
            <a:custGeom>
              <a:avLst/>
              <a:gdLst/>
              <a:ahLst/>
              <a:cxnLst/>
              <a:rect l="l" t="t" r="r" b="b"/>
              <a:pathLst>
                <a:path w="167" h="1447" extrusionOk="0">
                  <a:moveTo>
                    <a:pt x="90" y="0"/>
                  </a:moveTo>
                  <a:cubicBezTo>
                    <a:pt x="78" y="45"/>
                    <a:pt x="78" y="79"/>
                    <a:pt x="78" y="123"/>
                  </a:cubicBezTo>
                  <a:cubicBezTo>
                    <a:pt x="56" y="334"/>
                    <a:pt x="100" y="524"/>
                    <a:pt x="122" y="724"/>
                  </a:cubicBezTo>
                  <a:cubicBezTo>
                    <a:pt x="145" y="835"/>
                    <a:pt x="134" y="924"/>
                    <a:pt x="90" y="1013"/>
                  </a:cubicBezTo>
                  <a:cubicBezTo>
                    <a:pt x="45" y="1102"/>
                    <a:pt x="11" y="1191"/>
                    <a:pt x="1" y="1291"/>
                  </a:cubicBezTo>
                  <a:lnTo>
                    <a:pt x="1" y="1446"/>
                  </a:lnTo>
                  <a:cubicBezTo>
                    <a:pt x="90" y="1191"/>
                    <a:pt x="156" y="924"/>
                    <a:pt x="167" y="657"/>
                  </a:cubicBezTo>
                  <a:cubicBezTo>
                    <a:pt x="167" y="490"/>
                    <a:pt x="156" y="334"/>
                    <a:pt x="122" y="168"/>
                  </a:cubicBezTo>
                  <a:lnTo>
                    <a:pt x="9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6785;p11">
              <a:extLst>
                <a:ext uri="{FF2B5EF4-FFF2-40B4-BE49-F238E27FC236}">
                  <a16:creationId xmlns:a16="http://schemas.microsoft.com/office/drawing/2014/main" id="{F4E6C264-915C-1863-498C-2F03BEABCCA5}"/>
                </a:ext>
              </a:extLst>
            </p:cNvPr>
            <p:cNvSpPr/>
            <p:nvPr/>
          </p:nvSpPr>
          <p:spPr>
            <a:xfrm>
              <a:off x="739270" y="1760647"/>
              <a:ext cx="13990" cy="22537"/>
            </a:xfrm>
            <a:custGeom>
              <a:avLst/>
              <a:gdLst/>
              <a:ahLst/>
              <a:cxnLst/>
              <a:rect l="l" t="t" r="r" b="b"/>
              <a:pathLst>
                <a:path w="401" h="646" extrusionOk="0">
                  <a:moveTo>
                    <a:pt x="401" y="1"/>
                  </a:moveTo>
                  <a:cubicBezTo>
                    <a:pt x="312" y="145"/>
                    <a:pt x="234" y="278"/>
                    <a:pt x="145" y="412"/>
                  </a:cubicBezTo>
                  <a:cubicBezTo>
                    <a:pt x="100" y="479"/>
                    <a:pt x="45" y="568"/>
                    <a:pt x="1" y="646"/>
                  </a:cubicBezTo>
                  <a:lnTo>
                    <a:pt x="67" y="612"/>
                  </a:lnTo>
                  <a:cubicBezTo>
                    <a:pt x="90" y="590"/>
                    <a:pt x="112" y="579"/>
                    <a:pt x="134" y="557"/>
                  </a:cubicBezTo>
                  <a:cubicBezTo>
                    <a:pt x="179" y="501"/>
                    <a:pt x="211" y="446"/>
                    <a:pt x="256" y="390"/>
                  </a:cubicBezTo>
                  <a:cubicBezTo>
                    <a:pt x="290" y="323"/>
                    <a:pt x="334" y="268"/>
                    <a:pt x="367" y="201"/>
                  </a:cubicBezTo>
                  <a:cubicBezTo>
                    <a:pt x="379" y="167"/>
                    <a:pt x="379" y="145"/>
                    <a:pt x="389" y="112"/>
                  </a:cubicBezTo>
                  <a:lnTo>
                    <a:pt x="389" y="101"/>
                  </a:lnTo>
                  <a:cubicBezTo>
                    <a:pt x="389" y="68"/>
                    <a:pt x="389" y="34"/>
                    <a:pt x="40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6786;p11">
              <a:extLst>
                <a:ext uri="{FF2B5EF4-FFF2-40B4-BE49-F238E27FC236}">
                  <a16:creationId xmlns:a16="http://schemas.microsoft.com/office/drawing/2014/main" id="{ACDEC587-90CC-8C04-3ABD-B2BD4CE3BF50}"/>
                </a:ext>
              </a:extLst>
            </p:cNvPr>
            <p:cNvSpPr/>
            <p:nvPr/>
          </p:nvSpPr>
          <p:spPr>
            <a:xfrm>
              <a:off x="733060" y="1655878"/>
              <a:ext cx="15560" cy="94720"/>
            </a:xfrm>
            <a:custGeom>
              <a:avLst/>
              <a:gdLst/>
              <a:ahLst/>
              <a:cxnLst/>
              <a:rect l="l" t="t" r="r" b="b"/>
              <a:pathLst>
                <a:path w="446" h="2715" extrusionOk="0">
                  <a:moveTo>
                    <a:pt x="357" y="1"/>
                  </a:moveTo>
                  <a:cubicBezTo>
                    <a:pt x="345" y="23"/>
                    <a:pt x="323" y="45"/>
                    <a:pt x="312" y="68"/>
                  </a:cubicBezTo>
                  <a:cubicBezTo>
                    <a:pt x="312" y="78"/>
                    <a:pt x="300" y="101"/>
                    <a:pt x="290" y="123"/>
                  </a:cubicBezTo>
                  <a:cubicBezTo>
                    <a:pt x="300" y="234"/>
                    <a:pt x="323" y="357"/>
                    <a:pt x="334" y="479"/>
                  </a:cubicBezTo>
                  <a:cubicBezTo>
                    <a:pt x="379" y="679"/>
                    <a:pt x="401" y="868"/>
                    <a:pt x="367" y="1079"/>
                  </a:cubicBezTo>
                  <a:cubicBezTo>
                    <a:pt x="345" y="1168"/>
                    <a:pt x="334" y="1257"/>
                    <a:pt x="323" y="1358"/>
                  </a:cubicBezTo>
                  <a:cubicBezTo>
                    <a:pt x="312" y="1457"/>
                    <a:pt x="312" y="1558"/>
                    <a:pt x="312" y="1647"/>
                  </a:cubicBezTo>
                  <a:cubicBezTo>
                    <a:pt x="300" y="1847"/>
                    <a:pt x="245" y="2025"/>
                    <a:pt x="189" y="2203"/>
                  </a:cubicBezTo>
                  <a:cubicBezTo>
                    <a:pt x="145" y="2347"/>
                    <a:pt x="90" y="2503"/>
                    <a:pt x="11" y="2626"/>
                  </a:cubicBezTo>
                  <a:cubicBezTo>
                    <a:pt x="1" y="2659"/>
                    <a:pt x="1" y="2692"/>
                    <a:pt x="1" y="2715"/>
                  </a:cubicBezTo>
                  <a:cubicBezTo>
                    <a:pt x="90" y="2614"/>
                    <a:pt x="145" y="2503"/>
                    <a:pt x="189" y="2369"/>
                  </a:cubicBezTo>
                  <a:cubicBezTo>
                    <a:pt x="256" y="2191"/>
                    <a:pt x="323" y="2025"/>
                    <a:pt x="357" y="1836"/>
                  </a:cubicBezTo>
                  <a:cubicBezTo>
                    <a:pt x="401" y="1647"/>
                    <a:pt x="379" y="1457"/>
                    <a:pt x="401" y="1257"/>
                  </a:cubicBezTo>
                  <a:cubicBezTo>
                    <a:pt x="412" y="1168"/>
                    <a:pt x="434" y="1079"/>
                    <a:pt x="445" y="990"/>
                  </a:cubicBezTo>
                  <a:cubicBezTo>
                    <a:pt x="445" y="980"/>
                    <a:pt x="434" y="968"/>
                    <a:pt x="434" y="968"/>
                  </a:cubicBezTo>
                  <a:cubicBezTo>
                    <a:pt x="434" y="957"/>
                    <a:pt x="434" y="946"/>
                    <a:pt x="423" y="924"/>
                  </a:cubicBezTo>
                  <a:lnTo>
                    <a:pt x="423" y="913"/>
                  </a:lnTo>
                  <a:cubicBezTo>
                    <a:pt x="423" y="901"/>
                    <a:pt x="423" y="891"/>
                    <a:pt x="412" y="879"/>
                  </a:cubicBezTo>
                  <a:lnTo>
                    <a:pt x="412" y="857"/>
                  </a:lnTo>
                  <a:lnTo>
                    <a:pt x="412" y="824"/>
                  </a:lnTo>
                  <a:lnTo>
                    <a:pt x="412" y="802"/>
                  </a:lnTo>
                  <a:lnTo>
                    <a:pt x="412" y="768"/>
                  </a:lnTo>
                  <a:lnTo>
                    <a:pt x="412" y="746"/>
                  </a:lnTo>
                  <a:cubicBezTo>
                    <a:pt x="412" y="735"/>
                    <a:pt x="401" y="713"/>
                    <a:pt x="401" y="701"/>
                  </a:cubicBezTo>
                  <a:lnTo>
                    <a:pt x="401" y="679"/>
                  </a:lnTo>
                  <a:cubicBezTo>
                    <a:pt x="401" y="668"/>
                    <a:pt x="412" y="646"/>
                    <a:pt x="412" y="634"/>
                  </a:cubicBezTo>
                  <a:lnTo>
                    <a:pt x="412" y="612"/>
                  </a:lnTo>
                  <a:lnTo>
                    <a:pt x="412" y="557"/>
                  </a:lnTo>
                  <a:lnTo>
                    <a:pt x="412" y="545"/>
                  </a:lnTo>
                  <a:lnTo>
                    <a:pt x="412" y="479"/>
                  </a:lnTo>
                  <a:cubicBezTo>
                    <a:pt x="401" y="345"/>
                    <a:pt x="379" y="223"/>
                    <a:pt x="367" y="101"/>
                  </a:cubicBezTo>
                  <a:cubicBezTo>
                    <a:pt x="357" y="68"/>
                    <a:pt x="357" y="34"/>
                    <a:pt x="3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6787;p11">
              <a:extLst>
                <a:ext uri="{FF2B5EF4-FFF2-40B4-BE49-F238E27FC236}">
                  <a16:creationId xmlns:a16="http://schemas.microsoft.com/office/drawing/2014/main" id="{B30CB366-1F0B-8507-4C0E-F0024DD88AE5}"/>
                </a:ext>
              </a:extLst>
            </p:cNvPr>
            <p:cNvSpPr/>
            <p:nvPr/>
          </p:nvSpPr>
          <p:spPr>
            <a:xfrm>
              <a:off x="723361" y="1708245"/>
              <a:ext cx="34574" cy="64088"/>
            </a:xfrm>
            <a:custGeom>
              <a:avLst/>
              <a:gdLst/>
              <a:ahLst/>
              <a:cxnLst/>
              <a:rect l="l" t="t" r="r" b="b"/>
              <a:pathLst>
                <a:path w="991" h="1837" extrusionOk="0">
                  <a:moveTo>
                    <a:pt x="934" y="1"/>
                  </a:moveTo>
                  <a:cubicBezTo>
                    <a:pt x="924" y="302"/>
                    <a:pt x="879" y="591"/>
                    <a:pt x="756" y="868"/>
                  </a:cubicBezTo>
                  <a:cubicBezTo>
                    <a:pt x="667" y="1058"/>
                    <a:pt x="546" y="1236"/>
                    <a:pt x="400" y="1392"/>
                  </a:cubicBezTo>
                  <a:lnTo>
                    <a:pt x="312" y="1481"/>
                  </a:lnTo>
                  <a:cubicBezTo>
                    <a:pt x="312" y="1491"/>
                    <a:pt x="312" y="1503"/>
                    <a:pt x="301" y="1514"/>
                  </a:cubicBezTo>
                  <a:cubicBezTo>
                    <a:pt x="279" y="1558"/>
                    <a:pt x="223" y="1570"/>
                    <a:pt x="190" y="1603"/>
                  </a:cubicBezTo>
                  <a:cubicBezTo>
                    <a:pt x="123" y="1647"/>
                    <a:pt x="78" y="1703"/>
                    <a:pt x="34" y="1770"/>
                  </a:cubicBezTo>
                  <a:lnTo>
                    <a:pt x="0" y="1837"/>
                  </a:lnTo>
                  <a:cubicBezTo>
                    <a:pt x="56" y="1780"/>
                    <a:pt x="123" y="1725"/>
                    <a:pt x="190" y="1681"/>
                  </a:cubicBezTo>
                  <a:cubicBezTo>
                    <a:pt x="279" y="1614"/>
                    <a:pt x="356" y="1536"/>
                    <a:pt x="423" y="1458"/>
                  </a:cubicBezTo>
                  <a:cubicBezTo>
                    <a:pt x="734" y="1147"/>
                    <a:pt x="934" y="757"/>
                    <a:pt x="990" y="312"/>
                  </a:cubicBezTo>
                  <a:cubicBezTo>
                    <a:pt x="979" y="201"/>
                    <a:pt x="968" y="90"/>
                    <a:pt x="9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6788;p11">
              <a:extLst>
                <a:ext uri="{FF2B5EF4-FFF2-40B4-BE49-F238E27FC236}">
                  <a16:creationId xmlns:a16="http://schemas.microsoft.com/office/drawing/2014/main" id="{024C1128-A6ED-6419-710A-83C097AC2212}"/>
                </a:ext>
              </a:extLst>
            </p:cNvPr>
            <p:cNvSpPr/>
            <p:nvPr/>
          </p:nvSpPr>
          <p:spPr>
            <a:xfrm>
              <a:off x="789300" y="1691952"/>
              <a:ext cx="136271" cy="114222"/>
            </a:xfrm>
            <a:custGeom>
              <a:avLst/>
              <a:gdLst/>
              <a:ahLst/>
              <a:cxnLst/>
              <a:rect l="l" t="t" r="r" b="b"/>
              <a:pathLst>
                <a:path w="3906" h="3274"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57" y="3226"/>
                    <a:pt x="524" y="3271"/>
                    <a:pt x="658" y="3271"/>
                  </a:cubicBezTo>
                  <a:cubicBezTo>
                    <a:pt x="689" y="3273"/>
                    <a:pt x="720" y="3274"/>
                    <a:pt x="752" y="3274"/>
                  </a:cubicBezTo>
                  <a:cubicBezTo>
                    <a:pt x="898" y="3274"/>
                    <a:pt x="1045" y="3252"/>
                    <a:pt x="1191" y="3216"/>
                  </a:cubicBezTo>
                  <a:cubicBezTo>
                    <a:pt x="1525" y="3115"/>
                    <a:pt x="1780" y="2848"/>
                    <a:pt x="2025" y="2615"/>
                  </a:cubicBezTo>
                  <a:cubicBezTo>
                    <a:pt x="2292" y="2370"/>
                    <a:pt x="2537" y="2114"/>
                    <a:pt x="2737" y="1803"/>
                  </a:cubicBezTo>
                  <a:cubicBezTo>
                    <a:pt x="2926" y="1513"/>
                    <a:pt x="3082" y="1191"/>
                    <a:pt x="3327" y="935"/>
                  </a:cubicBezTo>
                  <a:cubicBezTo>
                    <a:pt x="3515" y="746"/>
                    <a:pt x="3905" y="423"/>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6789;p11">
              <a:extLst>
                <a:ext uri="{FF2B5EF4-FFF2-40B4-BE49-F238E27FC236}">
                  <a16:creationId xmlns:a16="http://schemas.microsoft.com/office/drawing/2014/main" id="{24B14EDA-872E-CC25-2A84-33991A705C46}"/>
                </a:ext>
              </a:extLst>
            </p:cNvPr>
            <p:cNvSpPr/>
            <p:nvPr/>
          </p:nvSpPr>
          <p:spPr>
            <a:xfrm>
              <a:off x="789300" y="1691952"/>
              <a:ext cx="127723" cy="110663"/>
            </a:xfrm>
            <a:custGeom>
              <a:avLst/>
              <a:gdLst/>
              <a:ahLst/>
              <a:cxnLst/>
              <a:rect l="l" t="t" r="r" b="b"/>
              <a:pathLst>
                <a:path w="3661" h="3172" extrusionOk="0">
                  <a:moveTo>
                    <a:pt x="3193" y="1"/>
                  </a:moveTo>
                  <a:cubicBezTo>
                    <a:pt x="3015" y="1"/>
                    <a:pt x="2837" y="45"/>
                    <a:pt x="2670" y="90"/>
                  </a:cubicBezTo>
                  <a:cubicBezTo>
                    <a:pt x="2292" y="201"/>
                    <a:pt x="1936" y="346"/>
                    <a:pt x="1570" y="479"/>
                  </a:cubicBezTo>
                  <a:cubicBezTo>
                    <a:pt x="1247" y="613"/>
                    <a:pt x="924" y="735"/>
                    <a:pt x="668" y="980"/>
                  </a:cubicBezTo>
                  <a:cubicBezTo>
                    <a:pt x="112" y="1525"/>
                    <a:pt x="1" y="2392"/>
                    <a:pt x="302" y="3082"/>
                  </a:cubicBezTo>
                  <a:cubicBezTo>
                    <a:pt x="302" y="3093"/>
                    <a:pt x="312" y="3093"/>
                    <a:pt x="312" y="3093"/>
                  </a:cubicBezTo>
                  <a:cubicBezTo>
                    <a:pt x="324" y="3127"/>
                    <a:pt x="346" y="3149"/>
                    <a:pt x="368" y="3171"/>
                  </a:cubicBezTo>
                  <a:cubicBezTo>
                    <a:pt x="381" y="3172"/>
                    <a:pt x="393" y="3172"/>
                    <a:pt x="406" y="3172"/>
                  </a:cubicBezTo>
                  <a:cubicBezTo>
                    <a:pt x="650" y="3172"/>
                    <a:pt x="902" y="3074"/>
                    <a:pt x="1113" y="2926"/>
                  </a:cubicBezTo>
                  <a:cubicBezTo>
                    <a:pt x="1402" y="2726"/>
                    <a:pt x="1625" y="2415"/>
                    <a:pt x="1958" y="2270"/>
                  </a:cubicBezTo>
                  <a:cubicBezTo>
                    <a:pt x="2037" y="2247"/>
                    <a:pt x="2114" y="2215"/>
                    <a:pt x="2192" y="2170"/>
                  </a:cubicBezTo>
                  <a:cubicBezTo>
                    <a:pt x="2259" y="2126"/>
                    <a:pt x="2314" y="2059"/>
                    <a:pt x="2359" y="1981"/>
                  </a:cubicBezTo>
                  <a:cubicBezTo>
                    <a:pt x="2448" y="1836"/>
                    <a:pt x="2526" y="1681"/>
                    <a:pt x="2603" y="1525"/>
                  </a:cubicBezTo>
                  <a:cubicBezTo>
                    <a:pt x="2670" y="1369"/>
                    <a:pt x="2759" y="1224"/>
                    <a:pt x="2860" y="1091"/>
                  </a:cubicBezTo>
                  <a:cubicBezTo>
                    <a:pt x="2982" y="947"/>
                    <a:pt x="3137" y="858"/>
                    <a:pt x="3249" y="724"/>
                  </a:cubicBezTo>
                  <a:cubicBezTo>
                    <a:pt x="3327" y="646"/>
                    <a:pt x="3371" y="557"/>
                    <a:pt x="3426" y="468"/>
                  </a:cubicBezTo>
                  <a:cubicBezTo>
                    <a:pt x="3483" y="379"/>
                    <a:pt x="3549" y="302"/>
                    <a:pt x="3627" y="223"/>
                  </a:cubicBezTo>
                  <a:cubicBezTo>
                    <a:pt x="3638" y="213"/>
                    <a:pt x="3649" y="190"/>
                    <a:pt x="3660" y="179"/>
                  </a:cubicBezTo>
                  <a:cubicBezTo>
                    <a:pt x="3649" y="168"/>
                    <a:pt x="3649" y="156"/>
                    <a:pt x="3638" y="146"/>
                  </a:cubicBezTo>
                  <a:cubicBezTo>
                    <a:pt x="3515" y="23"/>
                    <a:pt x="3349" y="1"/>
                    <a:pt x="319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6790;p11">
              <a:extLst>
                <a:ext uri="{FF2B5EF4-FFF2-40B4-BE49-F238E27FC236}">
                  <a16:creationId xmlns:a16="http://schemas.microsoft.com/office/drawing/2014/main" id="{6C82C0D6-86DF-F6DF-751C-D2A6C29326BA}"/>
                </a:ext>
              </a:extLst>
            </p:cNvPr>
            <p:cNvSpPr/>
            <p:nvPr/>
          </p:nvSpPr>
          <p:spPr>
            <a:xfrm>
              <a:off x="791253" y="1687242"/>
              <a:ext cx="128456" cy="111152"/>
            </a:xfrm>
            <a:custGeom>
              <a:avLst/>
              <a:gdLst/>
              <a:ahLst/>
              <a:cxnLst/>
              <a:rect l="l" t="t" r="r" b="b"/>
              <a:pathLst>
                <a:path w="3682" h="3186" extrusionOk="0">
                  <a:moveTo>
                    <a:pt x="2818" y="1"/>
                  </a:moveTo>
                  <a:cubicBezTo>
                    <a:pt x="2779" y="1"/>
                    <a:pt x="2741" y="4"/>
                    <a:pt x="2703" y="14"/>
                  </a:cubicBezTo>
                  <a:cubicBezTo>
                    <a:pt x="2626" y="36"/>
                    <a:pt x="2547" y="69"/>
                    <a:pt x="2470" y="91"/>
                  </a:cubicBezTo>
                  <a:cubicBezTo>
                    <a:pt x="2381" y="136"/>
                    <a:pt x="2281" y="170"/>
                    <a:pt x="2181" y="214"/>
                  </a:cubicBezTo>
                  <a:cubicBezTo>
                    <a:pt x="1991" y="291"/>
                    <a:pt x="1803" y="358"/>
                    <a:pt x="1613" y="437"/>
                  </a:cubicBezTo>
                  <a:cubicBezTo>
                    <a:pt x="1425" y="514"/>
                    <a:pt x="1235" y="592"/>
                    <a:pt x="1057" y="659"/>
                  </a:cubicBezTo>
                  <a:cubicBezTo>
                    <a:pt x="901" y="726"/>
                    <a:pt x="746" y="803"/>
                    <a:pt x="624" y="914"/>
                  </a:cubicBezTo>
                  <a:cubicBezTo>
                    <a:pt x="368" y="1148"/>
                    <a:pt x="201" y="1460"/>
                    <a:pt x="112" y="1793"/>
                  </a:cubicBezTo>
                  <a:cubicBezTo>
                    <a:pt x="1" y="2227"/>
                    <a:pt x="23" y="2672"/>
                    <a:pt x="45" y="3106"/>
                  </a:cubicBezTo>
                  <a:cubicBezTo>
                    <a:pt x="45" y="3140"/>
                    <a:pt x="85" y="3154"/>
                    <a:pt x="118" y="3154"/>
                  </a:cubicBezTo>
                  <a:cubicBezTo>
                    <a:pt x="128" y="3154"/>
                    <a:pt x="137" y="3153"/>
                    <a:pt x="145" y="3150"/>
                  </a:cubicBezTo>
                  <a:cubicBezTo>
                    <a:pt x="212" y="3174"/>
                    <a:pt x="282" y="3186"/>
                    <a:pt x="351" y="3186"/>
                  </a:cubicBezTo>
                  <a:cubicBezTo>
                    <a:pt x="441" y="3186"/>
                    <a:pt x="530" y="3166"/>
                    <a:pt x="612" y="3128"/>
                  </a:cubicBezTo>
                  <a:cubicBezTo>
                    <a:pt x="779" y="3050"/>
                    <a:pt x="924" y="2916"/>
                    <a:pt x="1069" y="2805"/>
                  </a:cubicBezTo>
                  <a:lnTo>
                    <a:pt x="1536" y="2439"/>
                  </a:lnTo>
                  <a:cubicBezTo>
                    <a:pt x="1669" y="2338"/>
                    <a:pt x="1791" y="2238"/>
                    <a:pt x="1892" y="2105"/>
                  </a:cubicBezTo>
                  <a:cubicBezTo>
                    <a:pt x="1981" y="1971"/>
                    <a:pt x="2025" y="1826"/>
                    <a:pt x="2080" y="1671"/>
                  </a:cubicBezTo>
                  <a:cubicBezTo>
                    <a:pt x="2103" y="1593"/>
                    <a:pt x="2136" y="1504"/>
                    <a:pt x="2181" y="1438"/>
                  </a:cubicBezTo>
                  <a:cubicBezTo>
                    <a:pt x="2236" y="1371"/>
                    <a:pt x="2303" y="1315"/>
                    <a:pt x="2369" y="1260"/>
                  </a:cubicBezTo>
                  <a:cubicBezTo>
                    <a:pt x="2426" y="1204"/>
                    <a:pt x="2481" y="1159"/>
                    <a:pt x="2537" y="1104"/>
                  </a:cubicBezTo>
                  <a:cubicBezTo>
                    <a:pt x="2592" y="1037"/>
                    <a:pt x="2626" y="970"/>
                    <a:pt x="2681" y="914"/>
                  </a:cubicBezTo>
                  <a:cubicBezTo>
                    <a:pt x="2737" y="848"/>
                    <a:pt x="2804" y="825"/>
                    <a:pt x="2870" y="781"/>
                  </a:cubicBezTo>
                  <a:cubicBezTo>
                    <a:pt x="2948" y="748"/>
                    <a:pt x="2982" y="692"/>
                    <a:pt x="3015" y="614"/>
                  </a:cubicBezTo>
                  <a:cubicBezTo>
                    <a:pt x="3048" y="558"/>
                    <a:pt x="3081" y="503"/>
                    <a:pt x="3137" y="459"/>
                  </a:cubicBezTo>
                  <a:cubicBezTo>
                    <a:pt x="3193" y="414"/>
                    <a:pt x="3271" y="380"/>
                    <a:pt x="3338" y="358"/>
                  </a:cubicBezTo>
                  <a:cubicBezTo>
                    <a:pt x="3404" y="336"/>
                    <a:pt x="3471" y="314"/>
                    <a:pt x="3526" y="281"/>
                  </a:cubicBezTo>
                  <a:cubicBezTo>
                    <a:pt x="3582" y="259"/>
                    <a:pt x="3660" y="225"/>
                    <a:pt x="3671" y="158"/>
                  </a:cubicBezTo>
                  <a:cubicBezTo>
                    <a:pt x="3682" y="91"/>
                    <a:pt x="3627" y="69"/>
                    <a:pt x="3571" y="58"/>
                  </a:cubicBezTo>
                  <a:cubicBezTo>
                    <a:pt x="3471" y="47"/>
                    <a:pt x="3370" y="47"/>
                    <a:pt x="3271" y="36"/>
                  </a:cubicBezTo>
                  <a:cubicBezTo>
                    <a:pt x="3170" y="25"/>
                    <a:pt x="3071" y="25"/>
                    <a:pt x="2982" y="14"/>
                  </a:cubicBezTo>
                  <a:cubicBezTo>
                    <a:pt x="2924" y="7"/>
                    <a:pt x="2870" y="1"/>
                    <a:pt x="28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6791;p11">
              <a:extLst>
                <a:ext uri="{FF2B5EF4-FFF2-40B4-BE49-F238E27FC236}">
                  <a16:creationId xmlns:a16="http://schemas.microsoft.com/office/drawing/2014/main" id="{E2C904C2-0B2E-9AB4-4B84-8DF18455B0A6}"/>
                </a:ext>
              </a:extLst>
            </p:cNvPr>
            <p:cNvSpPr/>
            <p:nvPr/>
          </p:nvSpPr>
          <p:spPr>
            <a:xfrm>
              <a:off x="795161" y="1698162"/>
              <a:ext cx="84602" cy="92382"/>
            </a:xfrm>
            <a:custGeom>
              <a:avLst/>
              <a:gdLst/>
              <a:ahLst/>
              <a:cxnLst/>
              <a:rect l="l" t="t" r="r" b="b"/>
              <a:pathLst>
                <a:path w="2425" h="2648" extrusionOk="0">
                  <a:moveTo>
                    <a:pt x="2425" y="1"/>
                  </a:moveTo>
                  <a:lnTo>
                    <a:pt x="2425" y="1"/>
                  </a:lnTo>
                  <a:cubicBezTo>
                    <a:pt x="2302" y="101"/>
                    <a:pt x="2169" y="179"/>
                    <a:pt x="2047" y="257"/>
                  </a:cubicBezTo>
                  <a:cubicBezTo>
                    <a:pt x="1913" y="346"/>
                    <a:pt x="1780" y="413"/>
                    <a:pt x="1646" y="490"/>
                  </a:cubicBezTo>
                  <a:cubicBezTo>
                    <a:pt x="1379" y="635"/>
                    <a:pt x="1112" y="802"/>
                    <a:pt x="878" y="1024"/>
                  </a:cubicBezTo>
                  <a:cubicBezTo>
                    <a:pt x="656" y="1246"/>
                    <a:pt x="478" y="1503"/>
                    <a:pt x="334" y="1780"/>
                  </a:cubicBezTo>
                  <a:cubicBezTo>
                    <a:pt x="267" y="1914"/>
                    <a:pt x="200" y="2059"/>
                    <a:pt x="134" y="2203"/>
                  </a:cubicBezTo>
                  <a:lnTo>
                    <a:pt x="55" y="2415"/>
                  </a:lnTo>
                  <a:cubicBezTo>
                    <a:pt x="22" y="2481"/>
                    <a:pt x="0" y="2570"/>
                    <a:pt x="22" y="2648"/>
                  </a:cubicBezTo>
                  <a:cubicBezTo>
                    <a:pt x="11" y="2570"/>
                    <a:pt x="45" y="2492"/>
                    <a:pt x="78" y="2425"/>
                  </a:cubicBezTo>
                  <a:lnTo>
                    <a:pt x="178" y="2225"/>
                  </a:lnTo>
                  <a:cubicBezTo>
                    <a:pt x="256" y="2081"/>
                    <a:pt x="322" y="1948"/>
                    <a:pt x="401" y="1814"/>
                  </a:cubicBezTo>
                  <a:cubicBezTo>
                    <a:pt x="556" y="1558"/>
                    <a:pt x="734" y="1313"/>
                    <a:pt x="957" y="1102"/>
                  </a:cubicBezTo>
                  <a:cubicBezTo>
                    <a:pt x="1168" y="880"/>
                    <a:pt x="1424" y="724"/>
                    <a:pt x="1679" y="557"/>
                  </a:cubicBezTo>
                  <a:cubicBezTo>
                    <a:pt x="1813" y="468"/>
                    <a:pt x="1946" y="390"/>
                    <a:pt x="2069" y="301"/>
                  </a:cubicBezTo>
                  <a:cubicBezTo>
                    <a:pt x="2191" y="213"/>
                    <a:pt x="2314" y="112"/>
                    <a:pt x="24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6792;p11">
              <a:extLst>
                <a:ext uri="{FF2B5EF4-FFF2-40B4-BE49-F238E27FC236}">
                  <a16:creationId xmlns:a16="http://schemas.microsoft.com/office/drawing/2014/main" id="{66C1DA4C-63E1-9810-359A-24DE2F8E9193}"/>
                </a:ext>
              </a:extLst>
            </p:cNvPr>
            <p:cNvSpPr/>
            <p:nvPr/>
          </p:nvSpPr>
          <p:spPr>
            <a:xfrm>
              <a:off x="801720" y="1724957"/>
              <a:ext cx="60983" cy="68693"/>
            </a:xfrm>
            <a:custGeom>
              <a:avLst/>
              <a:gdLst/>
              <a:ahLst/>
              <a:cxnLst/>
              <a:rect l="l" t="t" r="r" b="b"/>
              <a:pathLst>
                <a:path w="1748" h="1969" extrusionOk="0">
                  <a:moveTo>
                    <a:pt x="1747" y="1"/>
                  </a:moveTo>
                  <a:lnTo>
                    <a:pt x="1747" y="1"/>
                  </a:lnTo>
                  <a:cubicBezTo>
                    <a:pt x="1647" y="67"/>
                    <a:pt x="1558" y="134"/>
                    <a:pt x="1469" y="201"/>
                  </a:cubicBezTo>
                  <a:lnTo>
                    <a:pt x="1214" y="401"/>
                  </a:lnTo>
                  <a:cubicBezTo>
                    <a:pt x="1036" y="545"/>
                    <a:pt x="858" y="679"/>
                    <a:pt x="690" y="834"/>
                  </a:cubicBezTo>
                  <a:cubicBezTo>
                    <a:pt x="524" y="979"/>
                    <a:pt x="368" y="1146"/>
                    <a:pt x="245" y="1346"/>
                  </a:cubicBezTo>
                  <a:cubicBezTo>
                    <a:pt x="134" y="1535"/>
                    <a:pt x="57" y="1758"/>
                    <a:pt x="1" y="1969"/>
                  </a:cubicBezTo>
                  <a:cubicBezTo>
                    <a:pt x="90" y="1769"/>
                    <a:pt x="190" y="1558"/>
                    <a:pt x="312" y="1380"/>
                  </a:cubicBezTo>
                  <a:cubicBezTo>
                    <a:pt x="435" y="1202"/>
                    <a:pt x="591" y="1046"/>
                    <a:pt x="757" y="901"/>
                  </a:cubicBezTo>
                  <a:lnTo>
                    <a:pt x="1258" y="468"/>
                  </a:lnTo>
                  <a:lnTo>
                    <a:pt x="1503" y="234"/>
                  </a:lnTo>
                  <a:cubicBezTo>
                    <a:pt x="1580" y="156"/>
                    <a:pt x="1669" y="78"/>
                    <a:pt x="174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6793;p11">
              <a:extLst>
                <a:ext uri="{FF2B5EF4-FFF2-40B4-BE49-F238E27FC236}">
                  <a16:creationId xmlns:a16="http://schemas.microsoft.com/office/drawing/2014/main" id="{ED294720-D998-5D61-6A2E-A55DF0E57D62}"/>
                </a:ext>
              </a:extLst>
            </p:cNvPr>
            <p:cNvSpPr/>
            <p:nvPr/>
          </p:nvSpPr>
          <p:spPr>
            <a:xfrm>
              <a:off x="808698" y="1744738"/>
              <a:ext cx="45842" cy="48912"/>
            </a:xfrm>
            <a:custGeom>
              <a:avLst/>
              <a:gdLst/>
              <a:ahLst/>
              <a:cxnLst/>
              <a:rect l="l" t="t" r="r" b="b"/>
              <a:pathLst>
                <a:path w="1314" h="1402" extrusionOk="0">
                  <a:moveTo>
                    <a:pt x="1313" y="0"/>
                  </a:moveTo>
                  <a:lnTo>
                    <a:pt x="1313" y="0"/>
                  </a:lnTo>
                  <a:cubicBezTo>
                    <a:pt x="1224" y="134"/>
                    <a:pt x="1125" y="267"/>
                    <a:pt x="1036" y="412"/>
                  </a:cubicBezTo>
                  <a:cubicBezTo>
                    <a:pt x="947" y="557"/>
                    <a:pt x="868" y="690"/>
                    <a:pt x="757" y="801"/>
                  </a:cubicBezTo>
                  <a:cubicBezTo>
                    <a:pt x="646" y="912"/>
                    <a:pt x="502" y="968"/>
                    <a:pt x="346" y="1057"/>
                  </a:cubicBezTo>
                  <a:cubicBezTo>
                    <a:pt x="201" y="1135"/>
                    <a:pt x="57" y="1246"/>
                    <a:pt x="1" y="1402"/>
                  </a:cubicBezTo>
                  <a:cubicBezTo>
                    <a:pt x="90" y="1258"/>
                    <a:pt x="235" y="1191"/>
                    <a:pt x="379" y="1124"/>
                  </a:cubicBezTo>
                  <a:cubicBezTo>
                    <a:pt x="535" y="1057"/>
                    <a:pt x="691" y="1001"/>
                    <a:pt x="824" y="868"/>
                  </a:cubicBezTo>
                  <a:cubicBezTo>
                    <a:pt x="957" y="746"/>
                    <a:pt x="1036" y="601"/>
                    <a:pt x="1103" y="445"/>
                  </a:cubicBezTo>
                  <a:cubicBezTo>
                    <a:pt x="1180" y="301"/>
                    <a:pt x="1258" y="156"/>
                    <a:pt x="13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6794;p11">
              <a:extLst>
                <a:ext uri="{FF2B5EF4-FFF2-40B4-BE49-F238E27FC236}">
                  <a16:creationId xmlns:a16="http://schemas.microsoft.com/office/drawing/2014/main" id="{AE02FD4F-54E7-83D8-05C5-A5FB53DA2090}"/>
                </a:ext>
              </a:extLst>
            </p:cNvPr>
            <p:cNvSpPr/>
            <p:nvPr/>
          </p:nvSpPr>
          <p:spPr>
            <a:xfrm>
              <a:off x="792405" y="1698930"/>
              <a:ext cx="72217" cy="75322"/>
            </a:xfrm>
            <a:custGeom>
              <a:avLst/>
              <a:gdLst/>
              <a:ahLst/>
              <a:cxnLst/>
              <a:rect l="l" t="t" r="r" b="b"/>
              <a:pathLst>
                <a:path w="2070" h="2159" extrusionOk="0">
                  <a:moveTo>
                    <a:pt x="2070" y="1"/>
                  </a:moveTo>
                  <a:lnTo>
                    <a:pt x="2070" y="1"/>
                  </a:lnTo>
                  <a:cubicBezTo>
                    <a:pt x="1958" y="68"/>
                    <a:pt x="1847" y="146"/>
                    <a:pt x="1758" y="235"/>
                  </a:cubicBezTo>
                  <a:cubicBezTo>
                    <a:pt x="1669" y="324"/>
                    <a:pt x="1580" y="424"/>
                    <a:pt x="1491" y="502"/>
                  </a:cubicBezTo>
                  <a:cubicBezTo>
                    <a:pt x="1303" y="668"/>
                    <a:pt x="1046" y="747"/>
                    <a:pt x="824" y="891"/>
                  </a:cubicBezTo>
                  <a:cubicBezTo>
                    <a:pt x="713" y="969"/>
                    <a:pt x="624" y="1058"/>
                    <a:pt x="524" y="1147"/>
                  </a:cubicBezTo>
                  <a:cubicBezTo>
                    <a:pt x="435" y="1236"/>
                    <a:pt x="346" y="1325"/>
                    <a:pt x="268" y="1425"/>
                  </a:cubicBezTo>
                  <a:cubicBezTo>
                    <a:pt x="179" y="1536"/>
                    <a:pt x="112" y="1647"/>
                    <a:pt x="79" y="1770"/>
                  </a:cubicBezTo>
                  <a:cubicBezTo>
                    <a:pt x="45" y="1903"/>
                    <a:pt x="23" y="2025"/>
                    <a:pt x="1" y="2159"/>
                  </a:cubicBezTo>
                  <a:cubicBezTo>
                    <a:pt x="45" y="2037"/>
                    <a:pt x="68" y="1903"/>
                    <a:pt x="112" y="1792"/>
                  </a:cubicBezTo>
                  <a:cubicBezTo>
                    <a:pt x="157" y="1669"/>
                    <a:pt x="223" y="1558"/>
                    <a:pt x="312" y="1469"/>
                  </a:cubicBezTo>
                  <a:cubicBezTo>
                    <a:pt x="391" y="1369"/>
                    <a:pt x="490" y="1280"/>
                    <a:pt x="579" y="1192"/>
                  </a:cubicBezTo>
                  <a:cubicBezTo>
                    <a:pt x="668" y="1103"/>
                    <a:pt x="769" y="1024"/>
                    <a:pt x="868" y="957"/>
                  </a:cubicBezTo>
                  <a:cubicBezTo>
                    <a:pt x="1080" y="813"/>
                    <a:pt x="1335" y="735"/>
                    <a:pt x="1525" y="546"/>
                  </a:cubicBezTo>
                  <a:cubicBezTo>
                    <a:pt x="1625" y="457"/>
                    <a:pt x="1703" y="357"/>
                    <a:pt x="1780" y="268"/>
                  </a:cubicBezTo>
                  <a:cubicBezTo>
                    <a:pt x="1869" y="168"/>
                    <a:pt x="1970" y="79"/>
                    <a:pt x="207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6795;p11">
              <a:extLst>
                <a:ext uri="{FF2B5EF4-FFF2-40B4-BE49-F238E27FC236}">
                  <a16:creationId xmlns:a16="http://schemas.microsoft.com/office/drawing/2014/main" id="{6349594E-58FF-A396-CCE4-3A6BA603738F}"/>
                </a:ext>
              </a:extLst>
            </p:cNvPr>
            <p:cNvSpPr/>
            <p:nvPr/>
          </p:nvSpPr>
          <p:spPr>
            <a:xfrm>
              <a:off x="802522" y="1747460"/>
              <a:ext cx="40016" cy="49296"/>
            </a:xfrm>
            <a:custGeom>
              <a:avLst/>
              <a:gdLst/>
              <a:ahLst/>
              <a:cxnLst/>
              <a:rect l="l" t="t" r="r" b="b"/>
              <a:pathLst>
                <a:path w="1147" h="1413" extrusionOk="0">
                  <a:moveTo>
                    <a:pt x="1146" y="1"/>
                  </a:moveTo>
                  <a:lnTo>
                    <a:pt x="1146" y="1"/>
                  </a:lnTo>
                  <a:cubicBezTo>
                    <a:pt x="1057" y="134"/>
                    <a:pt x="979" y="268"/>
                    <a:pt x="868" y="367"/>
                  </a:cubicBezTo>
                  <a:cubicBezTo>
                    <a:pt x="768" y="479"/>
                    <a:pt x="634" y="545"/>
                    <a:pt x="489" y="624"/>
                  </a:cubicBezTo>
                  <a:cubicBezTo>
                    <a:pt x="356" y="713"/>
                    <a:pt x="256" y="846"/>
                    <a:pt x="178" y="979"/>
                  </a:cubicBezTo>
                  <a:cubicBezTo>
                    <a:pt x="101" y="1124"/>
                    <a:pt x="45" y="1269"/>
                    <a:pt x="0" y="1413"/>
                  </a:cubicBezTo>
                  <a:cubicBezTo>
                    <a:pt x="78" y="1279"/>
                    <a:pt x="145" y="1146"/>
                    <a:pt x="222" y="1012"/>
                  </a:cubicBezTo>
                  <a:cubicBezTo>
                    <a:pt x="311" y="890"/>
                    <a:pt x="412" y="779"/>
                    <a:pt x="534" y="690"/>
                  </a:cubicBezTo>
                  <a:cubicBezTo>
                    <a:pt x="601" y="656"/>
                    <a:pt x="667" y="612"/>
                    <a:pt x="734" y="567"/>
                  </a:cubicBezTo>
                  <a:cubicBezTo>
                    <a:pt x="801" y="523"/>
                    <a:pt x="868" y="468"/>
                    <a:pt x="912" y="412"/>
                  </a:cubicBezTo>
                  <a:cubicBezTo>
                    <a:pt x="1023" y="290"/>
                    <a:pt x="1090" y="145"/>
                    <a:pt x="114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6796;p11">
              <a:extLst>
                <a:ext uri="{FF2B5EF4-FFF2-40B4-BE49-F238E27FC236}">
                  <a16:creationId xmlns:a16="http://schemas.microsoft.com/office/drawing/2014/main" id="{A88D7213-76FA-CF72-6A45-3E9BB023D916}"/>
                </a:ext>
              </a:extLst>
            </p:cNvPr>
            <p:cNvSpPr/>
            <p:nvPr/>
          </p:nvSpPr>
          <p:spPr>
            <a:xfrm>
              <a:off x="788148" y="1746343"/>
              <a:ext cx="130409" cy="67891"/>
            </a:xfrm>
            <a:custGeom>
              <a:avLst/>
              <a:gdLst/>
              <a:ahLst/>
              <a:cxnLst/>
              <a:rect l="l" t="t" r="r" b="b"/>
              <a:pathLst>
                <a:path w="3738" h="1946" extrusionOk="0">
                  <a:moveTo>
                    <a:pt x="3292" y="1"/>
                  </a:moveTo>
                  <a:cubicBezTo>
                    <a:pt x="3247" y="1"/>
                    <a:pt x="3169" y="7"/>
                    <a:pt x="3026" y="21"/>
                  </a:cubicBezTo>
                  <a:cubicBezTo>
                    <a:pt x="2592" y="55"/>
                    <a:pt x="2392" y="122"/>
                    <a:pt x="2058" y="344"/>
                  </a:cubicBezTo>
                  <a:cubicBezTo>
                    <a:pt x="1736" y="577"/>
                    <a:pt x="1669" y="833"/>
                    <a:pt x="1302" y="1089"/>
                  </a:cubicBezTo>
                  <a:cubicBezTo>
                    <a:pt x="988" y="1318"/>
                    <a:pt x="918" y="1383"/>
                    <a:pt x="814" y="1383"/>
                  </a:cubicBezTo>
                  <a:cubicBezTo>
                    <a:pt x="796" y="1383"/>
                    <a:pt x="778" y="1381"/>
                    <a:pt x="757" y="1378"/>
                  </a:cubicBezTo>
                  <a:cubicBezTo>
                    <a:pt x="638" y="1360"/>
                    <a:pt x="557" y="1222"/>
                    <a:pt x="421" y="1222"/>
                  </a:cubicBezTo>
                  <a:cubicBezTo>
                    <a:pt x="392" y="1222"/>
                    <a:pt x="359" y="1229"/>
                    <a:pt x="323" y="1245"/>
                  </a:cubicBezTo>
                  <a:cubicBezTo>
                    <a:pt x="123" y="1334"/>
                    <a:pt x="1" y="1479"/>
                    <a:pt x="34" y="1600"/>
                  </a:cubicBezTo>
                  <a:cubicBezTo>
                    <a:pt x="45" y="1701"/>
                    <a:pt x="345" y="1723"/>
                    <a:pt x="579" y="1812"/>
                  </a:cubicBezTo>
                  <a:cubicBezTo>
                    <a:pt x="759" y="1872"/>
                    <a:pt x="945" y="1945"/>
                    <a:pt x="1113" y="1945"/>
                  </a:cubicBezTo>
                  <a:cubicBezTo>
                    <a:pt x="1163" y="1945"/>
                    <a:pt x="1211" y="1939"/>
                    <a:pt x="1257" y="1923"/>
                  </a:cubicBezTo>
                  <a:cubicBezTo>
                    <a:pt x="1457" y="1857"/>
                    <a:pt x="1847" y="1778"/>
                    <a:pt x="2225" y="1390"/>
                  </a:cubicBezTo>
                  <a:cubicBezTo>
                    <a:pt x="2592" y="1011"/>
                    <a:pt x="2636" y="733"/>
                    <a:pt x="3071" y="455"/>
                  </a:cubicBezTo>
                  <a:cubicBezTo>
                    <a:pt x="3504" y="177"/>
                    <a:pt x="3738" y="244"/>
                    <a:pt x="3726" y="144"/>
                  </a:cubicBezTo>
                  <a:cubicBezTo>
                    <a:pt x="3726" y="55"/>
                    <a:pt x="3605" y="122"/>
                    <a:pt x="3449" y="66"/>
                  </a:cubicBezTo>
                  <a:cubicBezTo>
                    <a:pt x="3335" y="28"/>
                    <a:pt x="3386" y="1"/>
                    <a:pt x="32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6797;p11">
              <a:extLst>
                <a:ext uri="{FF2B5EF4-FFF2-40B4-BE49-F238E27FC236}">
                  <a16:creationId xmlns:a16="http://schemas.microsoft.com/office/drawing/2014/main" id="{94B58C84-6DD6-DB24-4F67-144458A8C4A4}"/>
                </a:ext>
              </a:extLst>
            </p:cNvPr>
            <p:cNvSpPr/>
            <p:nvPr/>
          </p:nvSpPr>
          <p:spPr>
            <a:xfrm>
              <a:off x="788148" y="1747076"/>
              <a:ext cx="102499" cy="65623"/>
            </a:xfrm>
            <a:custGeom>
              <a:avLst/>
              <a:gdLst/>
              <a:ahLst/>
              <a:cxnLst/>
              <a:rect l="l" t="t" r="r" b="b"/>
              <a:pathLst>
                <a:path w="2938" h="1881" extrusionOk="0">
                  <a:moveTo>
                    <a:pt x="2937" y="0"/>
                  </a:moveTo>
                  <a:lnTo>
                    <a:pt x="2937" y="0"/>
                  </a:lnTo>
                  <a:cubicBezTo>
                    <a:pt x="2559" y="45"/>
                    <a:pt x="2370" y="111"/>
                    <a:pt x="2058" y="323"/>
                  </a:cubicBezTo>
                  <a:cubicBezTo>
                    <a:pt x="1736" y="556"/>
                    <a:pt x="1669" y="812"/>
                    <a:pt x="1302" y="1068"/>
                  </a:cubicBezTo>
                  <a:cubicBezTo>
                    <a:pt x="988" y="1297"/>
                    <a:pt x="918" y="1362"/>
                    <a:pt x="814" y="1362"/>
                  </a:cubicBezTo>
                  <a:cubicBezTo>
                    <a:pt x="796" y="1362"/>
                    <a:pt x="778" y="1360"/>
                    <a:pt x="757" y="1357"/>
                  </a:cubicBezTo>
                  <a:cubicBezTo>
                    <a:pt x="638" y="1339"/>
                    <a:pt x="557" y="1201"/>
                    <a:pt x="421" y="1201"/>
                  </a:cubicBezTo>
                  <a:cubicBezTo>
                    <a:pt x="392" y="1201"/>
                    <a:pt x="359" y="1208"/>
                    <a:pt x="323" y="1224"/>
                  </a:cubicBezTo>
                  <a:cubicBezTo>
                    <a:pt x="123" y="1313"/>
                    <a:pt x="1" y="1458"/>
                    <a:pt x="34" y="1579"/>
                  </a:cubicBezTo>
                  <a:cubicBezTo>
                    <a:pt x="45" y="1680"/>
                    <a:pt x="345" y="1702"/>
                    <a:pt x="579" y="1791"/>
                  </a:cubicBezTo>
                  <a:cubicBezTo>
                    <a:pt x="679" y="1824"/>
                    <a:pt x="768" y="1858"/>
                    <a:pt x="868" y="1880"/>
                  </a:cubicBezTo>
                  <a:cubicBezTo>
                    <a:pt x="1013" y="1802"/>
                    <a:pt x="1158" y="1702"/>
                    <a:pt x="1269" y="1579"/>
                  </a:cubicBezTo>
                  <a:cubicBezTo>
                    <a:pt x="1380" y="1480"/>
                    <a:pt x="1480" y="1357"/>
                    <a:pt x="1625" y="1268"/>
                  </a:cubicBezTo>
                  <a:cubicBezTo>
                    <a:pt x="1747" y="1191"/>
                    <a:pt x="1902" y="1157"/>
                    <a:pt x="2036" y="1079"/>
                  </a:cubicBezTo>
                  <a:cubicBezTo>
                    <a:pt x="2292" y="924"/>
                    <a:pt x="2458" y="645"/>
                    <a:pt x="2636" y="412"/>
                  </a:cubicBezTo>
                  <a:cubicBezTo>
                    <a:pt x="2737" y="279"/>
                    <a:pt x="2837" y="145"/>
                    <a:pt x="293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6798;p11">
              <a:extLst>
                <a:ext uri="{FF2B5EF4-FFF2-40B4-BE49-F238E27FC236}">
                  <a16:creationId xmlns:a16="http://schemas.microsoft.com/office/drawing/2014/main" id="{9BF65F27-8E5A-D967-042D-DFEC4A30119F}"/>
                </a:ext>
              </a:extLst>
            </p:cNvPr>
            <p:cNvSpPr/>
            <p:nvPr/>
          </p:nvSpPr>
          <p:spPr>
            <a:xfrm>
              <a:off x="795719" y="1747460"/>
              <a:ext cx="91824" cy="54564"/>
            </a:xfrm>
            <a:custGeom>
              <a:avLst/>
              <a:gdLst/>
              <a:ahLst/>
              <a:cxnLst/>
              <a:rect l="l" t="t" r="r" b="b"/>
              <a:pathLst>
                <a:path w="2632" h="1564" extrusionOk="0">
                  <a:moveTo>
                    <a:pt x="2631" y="1"/>
                  </a:moveTo>
                  <a:cubicBezTo>
                    <a:pt x="2553" y="11"/>
                    <a:pt x="2486" y="23"/>
                    <a:pt x="2431" y="34"/>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64" y="123"/>
                    <a:pt x="2498" y="67"/>
                    <a:pt x="26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6799;p11">
              <a:extLst>
                <a:ext uri="{FF2B5EF4-FFF2-40B4-BE49-F238E27FC236}">
                  <a16:creationId xmlns:a16="http://schemas.microsoft.com/office/drawing/2014/main" id="{DF618ECD-DA60-3B72-57BA-3A0B5BC3D6AF}"/>
                </a:ext>
              </a:extLst>
            </p:cNvPr>
            <p:cNvSpPr/>
            <p:nvPr/>
          </p:nvSpPr>
          <p:spPr>
            <a:xfrm>
              <a:off x="824642" y="1749379"/>
              <a:ext cx="90428" cy="64856"/>
            </a:xfrm>
            <a:custGeom>
              <a:avLst/>
              <a:gdLst/>
              <a:ahLst/>
              <a:cxnLst/>
              <a:rect l="l" t="t" r="r" b="b"/>
              <a:pathLst>
                <a:path w="2592" h="1859" extrusionOk="0">
                  <a:moveTo>
                    <a:pt x="2492" y="1"/>
                  </a:moveTo>
                  <a:cubicBezTo>
                    <a:pt x="2292" y="90"/>
                    <a:pt x="2102" y="201"/>
                    <a:pt x="1913" y="312"/>
                  </a:cubicBezTo>
                  <a:cubicBezTo>
                    <a:pt x="1791" y="391"/>
                    <a:pt x="1679" y="457"/>
                    <a:pt x="1558" y="535"/>
                  </a:cubicBezTo>
                  <a:cubicBezTo>
                    <a:pt x="1446" y="601"/>
                    <a:pt x="1346" y="668"/>
                    <a:pt x="1246" y="757"/>
                  </a:cubicBezTo>
                  <a:cubicBezTo>
                    <a:pt x="1157" y="846"/>
                    <a:pt x="1079" y="957"/>
                    <a:pt x="1012" y="1069"/>
                  </a:cubicBezTo>
                  <a:cubicBezTo>
                    <a:pt x="945" y="1180"/>
                    <a:pt x="868" y="1269"/>
                    <a:pt x="779" y="1358"/>
                  </a:cubicBezTo>
                  <a:cubicBezTo>
                    <a:pt x="612" y="1536"/>
                    <a:pt x="401" y="1681"/>
                    <a:pt x="178" y="1792"/>
                  </a:cubicBezTo>
                  <a:cubicBezTo>
                    <a:pt x="122" y="1814"/>
                    <a:pt x="67" y="1836"/>
                    <a:pt x="0" y="1859"/>
                  </a:cubicBezTo>
                  <a:cubicBezTo>
                    <a:pt x="67" y="1859"/>
                    <a:pt x="134" y="1859"/>
                    <a:pt x="201" y="1836"/>
                  </a:cubicBezTo>
                  <a:cubicBezTo>
                    <a:pt x="401" y="1747"/>
                    <a:pt x="589" y="1625"/>
                    <a:pt x="745" y="1481"/>
                  </a:cubicBezTo>
                  <a:cubicBezTo>
                    <a:pt x="834" y="1402"/>
                    <a:pt x="912" y="1325"/>
                    <a:pt x="979" y="1236"/>
                  </a:cubicBezTo>
                  <a:cubicBezTo>
                    <a:pt x="1057" y="1125"/>
                    <a:pt x="1123" y="1013"/>
                    <a:pt x="1202" y="913"/>
                  </a:cubicBezTo>
                  <a:cubicBezTo>
                    <a:pt x="1368" y="690"/>
                    <a:pt x="1624" y="569"/>
                    <a:pt x="1847" y="424"/>
                  </a:cubicBezTo>
                  <a:cubicBezTo>
                    <a:pt x="2091" y="279"/>
                    <a:pt x="2336" y="124"/>
                    <a:pt x="259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6800;p11">
              <a:extLst>
                <a:ext uri="{FF2B5EF4-FFF2-40B4-BE49-F238E27FC236}">
                  <a16:creationId xmlns:a16="http://schemas.microsoft.com/office/drawing/2014/main" id="{29317190-0814-4E43-D839-D48B9174CC5B}"/>
                </a:ext>
              </a:extLst>
            </p:cNvPr>
            <p:cNvSpPr/>
            <p:nvPr/>
          </p:nvSpPr>
          <p:spPr>
            <a:xfrm>
              <a:off x="823072" y="1778894"/>
              <a:ext cx="17130" cy="12839"/>
            </a:xfrm>
            <a:custGeom>
              <a:avLst/>
              <a:gdLst/>
              <a:ahLst/>
              <a:cxnLst/>
              <a:rect l="l" t="t" r="r" b="b"/>
              <a:pathLst>
                <a:path w="491" h="368" extrusionOk="0">
                  <a:moveTo>
                    <a:pt x="490" y="0"/>
                  </a:moveTo>
                  <a:lnTo>
                    <a:pt x="490" y="0"/>
                  </a:lnTo>
                  <a:cubicBezTo>
                    <a:pt x="434" y="45"/>
                    <a:pt x="379" y="101"/>
                    <a:pt x="301" y="156"/>
                  </a:cubicBezTo>
                  <a:cubicBezTo>
                    <a:pt x="157" y="256"/>
                    <a:pt x="68" y="323"/>
                    <a:pt x="1" y="368"/>
                  </a:cubicBezTo>
                  <a:cubicBezTo>
                    <a:pt x="101" y="345"/>
                    <a:pt x="190" y="289"/>
                    <a:pt x="268" y="234"/>
                  </a:cubicBezTo>
                  <a:cubicBezTo>
                    <a:pt x="345" y="178"/>
                    <a:pt x="401" y="111"/>
                    <a:pt x="468" y="34"/>
                  </a:cubicBezTo>
                  <a:cubicBezTo>
                    <a:pt x="479" y="22"/>
                    <a:pt x="490" y="12"/>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6801;p11">
              <a:extLst>
                <a:ext uri="{FF2B5EF4-FFF2-40B4-BE49-F238E27FC236}">
                  <a16:creationId xmlns:a16="http://schemas.microsoft.com/office/drawing/2014/main" id="{53E85ABD-2B0A-FAF1-2542-1CF510E68395}"/>
                </a:ext>
              </a:extLst>
            </p:cNvPr>
            <p:cNvSpPr/>
            <p:nvPr/>
          </p:nvSpPr>
          <p:spPr>
            <a:xfrm>
              <a:off x="788951" y="1746273"/>
              <a:ext cx="115652" cy="64333"/>
            </a:xfrm>
            <a:custGeom>
              <a:avLst/>
              <a:gdLst/>
              <a:ahLst/>
              <a:cxnLst/>
              <a:rect l="l" t="t" r="r" b="b"/>
              <a:pathLst>
                <a:path w="3315" h="1844" extrusionOk="0">
                  <a:moveTo>
                    <a:pt x="3192" y="1"/>
                  </a:moveTo>
                  <a:cubicBezTo>
                    <a:pt x="3048" y="68"/>
                    <a:pt x="2903" y="124"/>
                    <a:pt x="2758" y="168"/>
                  </a:cubicBezTo>
                  <a:cubicBezTo>
                    <a:pt x="2636" y="201"/>
                    <a:pt x="2536" y="257"/>
                    <a:pt x="2447" y="357"/>
                  </a:cubicBezTo>
                  <a:cubicBezTo>
                    <a:pt x="2358" y="457"/>
                    <a:pt x="2291" y="569"/>
                    <a:pt x="2191" y="668"/>
                  </a:cubicBezTo>
                  <a:cubicBezTo>
                    <a:pt x="1991" y="891"/>
                    <a:pt x="1780" y="1113"/>
                    <a:pt x="1568" y="1325"/>
                  </a:cubicBezTo>
                  <a:cubicBezTo>
                    <a:pt x="1468" y="1436"/>
                    <a:pt x="1357" y="1536"/>
                    <a:pt x="1257" y="1636"/>
                  </a:cubicBezTo>
                  <a:cubicBezTo>
                    <a:pt x="1212" y="1681"/>
                    <a:pt x="1157" y="1736"/>
                    <a:pt x="1101" y="1770"/>
                  </a:cubicBezTo>
                  <a:cubicBezTo>
                    <a:pt x="1050" y="1799"/>
                    <a:pt x="993" y="1809"/>
                    <a:pt x="935" y="1809"/>
                  </a:cubicBezTo>
                  <a:cubicBezTo>
                    <a:pt x="906" y="1809"/>
                    <a:pt x="876" y="1807"/>
                    <a:pt x="845" y="1803"/>
                  </a:cubicBezTo>
                  <a:cubicBezTo>
                    <a:pt x="678" y="1780"/>
                    <a:pt x="500" y="1748"/>
                    <a:pt x="345" y="1691"/>
                  </a:cubicBezTo>
                  <a:cubicBezTo>
                    <a:pt x="233" y="1659"/>
                    <a:pt x="122" y="1592"/>
                    <a:pt x="0" y="1558"/>
                  </a:cubicBezTo>
                  <a:lnTo>
                    <a:pt x="0" y="1558"/>
                  </a:lnTo>
                  <a:cubicBezTo>
                    <a:pt x="0" y="1570"/>
                    <a:pt x="0" y="1580"/>
                    <a:pt x="11" y="1592"/>
                  </a:cubicBezTo>
                  <a:cubicBezTo>
                    <a:pt x="111" y="1636"/>
                    <a:pt x="200" y="1681"/>
                    <a:pt x="312" y="1714"/>
                  </a:cubicBezTo>
                  <a:cubicBezTo>
                    <a:pt x="445" y="1770"/>
                    <a:pt x="601" y="1792"/>
                    <a:pt x="745" y="1825"/>
                  </a:cubicBezTo>
                  <a:cubicBezTo>
                    <a:pt x="802" y="1835"/>
                    <a:pt x="859" y="1843"/>
                    <a:pt x="916" y="1843"/>
                  </a:cubicBezTo>
                  <a:cubicBezTo>
                    <a:pt x="981" y="1843"/>
                    <a:pt x="1047" y="1833"/>
                    <a:pt x="1112" y="1803"/>
                  </a:cubicBezTo>
                  <a:cubicBezTo>
                    <a:pt x="1224" y="1736"/>
                    <a:pt x="1323" y="1636"/>
                    <a:pt x="1424" y="1547"/>
                  </a:cubicBezTo>
                  <a:cubicBezTo>
                    <a:pt x="1646" y="1336"/>
                    <a:pt x="1857" y="1102"/>
                    <a:pt x="2069" y="880"/>
                  </a:cubicBezTo>
                  <a:cubicBezTo>
                    <a:pt x="2180" y="769"/>
                    <a:pt x="2291" y="658"/>
                    <a:pt x="2380" y="535"/>
                  </a:cubicBezTo>
                  <a:cubicBezTo>
                    <a:pt x="2469" y="424"/>
                    <a:pt x="2547" y="302"/>
                    <a:pt x="2680" y="246"/>
                  </a:cubicBezTo>
                  <a:cubicBezTo>
                    <a:pt x="2836" y="179"/>
                    <a:pt x="3003" y="134"/>
                    <a:pt x="3147" y="79"/>
                  </a:cubicBezTo>
                  <a:lnTo>
                    <a:pt x="3315" y="12"/>
                  </a:lnTo>
                  <a:cubicBezTo>
                    <a:pt x="3303" y="1"/>
                    <a:pt x="3270" y="1"/>
                    <a:pt x="31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6802;p11">
              <a:extLst>
                <a:ext uri="{FF2B5EF4-FFF2-40B4-BE49-F238E27FC236}">
                  <a16:creationId xmlns:a16="http://schemas.microsoft.com/office/drawing/2014/main" id="{CDC09ABE-1524-81B0-E8B0-7BE3EF016E84}"/>
                </a:ext>
              </a:extLst>
            </p:cNvPr>
            <p:cNvSpPr/>
            <p:nvPr/>
          </p:nvSpPr>
          <p:spPr>
            <a:xfrm>
              <a:off x="847912" y="1750565"/>
              <a:ext cx="26794" cy="19816"/>
            </a:xfrm>
            <a:custGeom>
              <a:avLst/>
              <a:gdLst/>
              <a:ahLst/>
              <a:cxnLst/>
              <a:rect l="l" t="t" r="r" b="b"/>
              <a:pathLst>
                <a:path w="768" h="568" extrusionOk="0">
                  <a:moveTo>
                    <a:pt x="768" y="1"/>
                  </a:moveTo>
                  <a:lnTo>
                    <a:pt x="768" y="1"/>
                  </a:lnTo>
                  <a:cubicBezTo>
                    <a:pt x="713" y="23"/>
                    <a:pt x="646" y="45"/>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6803;p11">
              <a:extLst>
                <a:ext uri="{FF2B5EF4-FFF2-40B4-BE49-F238E27FC236}">
                  <a16:creationId xmlns:a16="http://schemas.microsoft.com/office/drawing/2014/main" id="{A45C71DB-CAB8-7927-2556-3EDA927A75EA}"/>
                </a:ext>
              </a:extLst>
            </p:cNvPr>
            <p:cNvSpPr/>
            <p:nvPr/>
          </p:nvSpPr>
          <p:spPr>
            <a:xfrm>
              <a:off x="788951" y="1800595"/>
              <a:ext cx="35306" cy="9908"/>
            </a:xfrm>
            <a:custGeom>
              <a:avLst/>
              <a:gdLst/>
              <a:ahLst/>
              <a:cxnLst/>
              <a:rect l="l" t="t" r="r" b="b"/>
              <a:pathLst>
                <a:path w="1012" h="284" extrusionOk="0">
                  <a:moveTo>
                    <a:pt x="0" y="1"/>
                  </a:moveTo>
                  <a:cubicBezTo>
                    <a:pt x="0" y="13"/>
                    <a:pt x="0" y="23"/>
                    <a:pt x="11" y="35"/>
                  </a:cubicBezTo>
                  <a:cubicBezTo>
                    <a:pt x="111" y="79"/>
                    <a:pt x="200" y="124"/>
                    <a:pt x="312" y="157"/>
                  </a:cubicBezTo>
                  <a:cubicBezTo>
                    <a:pt x="445" y="213"/>
                    <a:pt x="601" y="235"/>
                    <a:pt x="745" y="268"/>
                  </a:cubicBezTo>
                  <a:cubicBezTo>
                    <a:pt x="792" y="276"/>
                    <a:pt x="845" y="284"/>
                    <a:pt x="896" y="284"/>
                  </a:cubicBezTo>
                  <a:cubicBezTo>
                    <a:pt x="917" y="284"/>
                    <a:pt x="937" y="283"/>
                    <a:pt x="957" y="279"/>
                  </a:cubicBezTo>
                  <a:cubicBezTo>
                    <a:pt x="979" y="268"/>
                    <a:pt x="990" y="257"/>
                    <a:pt x="1012" y="246"/>
                  </a:cubicBezTo>
                  <a:lnTo>
                    <a:pt x="1012" y="246"/>
                  </a:lnTo>
                  <a:cubicBezTo>
                    <a:pt x="984" y="251"/>
                    <a:pt x="956" y="254"/>
                    <a:pt x="929" y="254"/>
                  </a:cubicBezTo>
                  <a:cubicBezTo>
                    <a:pt x="901" y="254"/>
                    <a:pt x="873" y="251"/>
                    <a:pt x="845" y="246"/>
                  </a:cubicBezTo>
                  <a:cubicBezTo>
                    <a:pt x="678" y="223"/>
                    <a:pt x="500" y="191"/>
                    <a:pt x="345" y="134"/>
                  </a:cubicBezTo>
                  <a:cubicBezTo>
                    <a:pt x="233" y="102"/>
                    <a:pt x="122"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6804;p11">
              <a:extLst>
                <a:ext uri="{FF2B5EF4-FFF2-40B4-BE49-F238E27FC236}">
                  <a16:creationId xmlns:a16="http://schemas.microsoft.com/office/drawing/2014/main" id="{CA4FDC8B-0D3C-6759-CB02-36FF7CB560D0}"/>
                </a:ext>
              </a:extLst>
            </p:cNvPr>
            <p:cNvSpPr/>
            <p:nvPr/>
          </p:nvSpPr>
          <p:spPr>
            <a:xfrm>
              <a:off x="847912" y="1750565"/>
              <a:ext cx="26794" cy="19816"/>
            </a:xfrm>
            <a:custGeom>
              <a:avLst/>
              <a:gdLst/>
              <a:ahLst/>
              <a:cxnLst/>
              <a:rect l="l" t="t" r="r" b="b"/>
              <a:pathLst>
                <a:path w="768" h="568" extrusionOk="0">
                  <a:moveTo>
                    <a:pt x="768" y="1"/>
                  </a:moveTo>
                  <a:cubicBezTo>
                    <a:pt x="745" y="1"/>
                    <a:pt x="735" y="11"/>
                    <a:pt x="713" y="23"/>
                  </a:cubicBezTo>
                  <a:cubicBezTo>
                    <a:pt x="701" y="23"/>
                    <a:pt x="690" y="34"/>
                    <a:pt x="668" y="34"/>
                  </a:cubicBezTo>
                  <a:cubicBezTo>
                    <a:pt x="657" y="45"/>
                    <a:pt x="634" y="56"/>
                    <a:pt x="624" y="67"/>
                  </a:cubicBezTo>
                  <a:cubicBezTo>
                    <a:pt x="612" y="67"/>
                    <a:pt x="601" y="78"/>
                    <a:pt x="590" y="78"/>
                  </a:cubicBezTo>
                  <a:cubicBezTo>
                    <a:pt x="557" y="100"/>
                    <a:pt x="535" y="123"/>
                    <a:pt x="501" y="145"/>
                  </a:cubicBezTo>
                  <a:cubicBezTo>
                    <a:pt x="390" y="245"/>
                    <a:pt x="256" y="323"/>
                    <a:pt x="134" y="412"/>
                  </a:cubicBezTo>
                  <a:cubicBezTo>
                    <a:pt x="90" y="456"/>
                    <a:pt x="45" y="512"/>
                    <a:pt x="1" y="567"/>
                  </a:cubicBezTo>
                  <a:cubicBezTo>
                    <a:pt x="78" y="501"/>
                    <a:pt x="167" y="456"/>
                    <a:pt x="245" y="401"/>
                  </a:cubicBezTo>
                  <a:cubicBezTo>
                    <a:pt x="345" y="334"/>
                    <a:pt x="434" y="268"/>
                    <a:pt x="523" y="201"/>
                  </a:cubicBezTo>
                  <a:cubicBezTo>
                    <a:pt x="612" y="134"/>
                    <a:pt x="690" y="67"/>
                    <a:pt x="7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6805;p11">
              <a:extLst>
                <a:ext uri="{FF2B5EF4-FFF2-40B4-BE49-F238E27FC236}">
                  <a16:creationId xmlns:a16="http://schemas.microsoft.com/office/drawing/2014/main" id="{08F1620B-BC01-A527-0D56-58608A499D34}"/>
                </a:ext>
              </a:extLst>
            </p:cNvPr>
            <p:cNvSpPr/>
            <p:nvPr/>
          </p:nvSpPr>
          <p:spPr>
            <a:xfrm>
              <a:off x="795719" y="1747460"/>
              <a:ext cx="91405" cy="54564"/>
            </a:xfrm>
            <a:custGeom>
              <a:avLst/>
              <a:gdLst/>
              <a:ahLst/>
              <a:cxnLst/>
              <a:rect l="l" t="t" r="r" b="b"/>
              <a:pathLst>
                <a:path w="2620" h="1564" extrusionOk="0">
                  <a:moveTo>
                    <a:pt x="2620" y="1"/>
                  </a:moveTo>
                  <a:lnTo>
                    <a:pt x="2620" y="1"/>
                  </a:lnTo>
                  <a:cubicBezTo>
                    <a:pt x="2613" y="4"/>
                    <a:pt x="2606" y="8"/>
                    <a:pt x="2600" y="11"/>
                  </a:cubicBezTo>
                  <a:lnTo>
                    <a:pt x="2609" y="11"/>
                  </a:lnTo>
                  <a:lnTo>
                    <a:pt x="2620" y="1"/>
                  </a:lnTo>
                  <a:close/>
                  <a:moveTo>
                    <a:pt x="2553" y="11"/>
                  </a:moveTo>
                  <a:cubicBezTo>
                    <a:pt x="2542" y="23"/>
                    <a:pt x="2520" y="23"/>
                    <a:pt x="2498" y="23"/>
                  </a:cubicBezTo>
                  <a:cubicBezTo>
                    <a:pt x="2476" y="34"/>
                    <a:pt x="2464" y="34"/>
                    <a:pt x="2453" y="34"/>
                  </a:cubicBezTo>
                  <a:cubicBezTo>
                    <a:pt x="2442" y="34"/>
                    <a:pt x="2431" y="34"/>
                    <a:pt x="2431" y="45"/>
                  </a:cubicBezTo>
                  <a:cubicBezTo>
                    <a:pt x="2397" y="56"/>
                    <a:pt x="2375" y="67"/>
                    <a:pt x="2342" y="78"/>
                  </a:cubicBezTo>
                  <a:cubicBezTo>
                    <a:pt x="2253" y="134"/>
                    <a:pt x="2164" y="189"/>
                    <a:pt x="2086" y="268"/>
                  </a:cubicBezTo>
                  <a:cubicBezTo>
                    <a:pt x="2008" y="345"/>
                    <a:pt x="1952" y="446"/>
                    <a:pt x="1886" y="535"/>
                  </a:cubicBezTo>
                  <a:cubicBezTo>
                    <a:pt x="1741" y="713"/>
                    <a:pt x="1530" y="846"/>
                    <a:pt x="1374" y="1012"/>
                  </a:cubicBezTo>
                  <a:cubicBezTo>
                    <a:pt x="1208" y="1190"/>
                    <a:pt x="1052" y="1368"/>
                    <a:pt x="818" y="1469"/>
                  </a:cubicBezTo>
                  <a:cubicBezTo>
                    <a:pt x="722" y="1506"/>
                    <a:pt x="622" y="1525"/>
                    <a:pt x="522" y="1525"/>
                  </a:cubicBezTo>
                  <a:cubicBezTo>
                    <a:pt x="355" y="1525"/>
                    <a:pt x="190" y="1473"/>
                    <a:pt x="51" y="1368"/>
                  </a:cubicBezTo>
                  <a:cubicBezTo>
                    <a:pt x="48" y="1365"/>
                    <a:pt x="42" y="1364"/>
                    <a:pt x="37" y="1364"/>
                  </a:cubicBezTo>
                  <a:cubicBezTo>
                    <a:pt x="20" y="1364"/>
                    <a:pt x="1" y="1374"/>
                    <a:pt x="17" y="1391"/>
                  </a:cubicBezTo>
                  <a:cubicBezTo>
                    <a:pt x="165" y="1511"/>
                    <a:pt x="336" y="1564"/>
                    <a:pt x="509" y="1564"/>
                  </a:cubicBezTo>
                  <a:cubicBezTo>
                    <a:pt x="765" y="1564"/>
                    <a:pt x="1026" y="1448"/>
                    <a:pt x="1218" y="1269"/>
                  </a:cubicBezTo>
                  <a:cubicBezTo>
                    <a:pt x="1307" y="1180"/>
                    <a:pt x="1386" y="1079"/>
                    <a:pt x="1475" y="990"/>
                  </a:cubicBezTo>
                  <a:cubicBezTo>
                    <a:pt x="1563" y="901"/>
                    <a:pt x="1663" y="824"/>
                    <a:pt x="1764" y="745"/>
                  </a:cubicBezTo>
                  <a:cubicBezTo>
                    <a:pt x="1853" y="668"/>
                    <a:pt x="1930" y="579"/>
                    <a:pt x="1997" y="490"/>
                  </a:cubicBezTo>
                  <a:cubicBezTo>
                    <a:pt x="2075" y="379"/>
                    <a:pt x="2142" y="278"/>
                    <a:pt x="2241" y="212"/>
                  </a:cubicBezTo>
                  <a:cubicBezTo>
                    <a:pt x="2358" y="127"/>
                    <a:pt x="2483" y="73"/>
                    <a:pt x="2600" y="1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6806;p11">
              <a:extLst>
                <a:ext uri="{FF2B5EF4-FFF2-40B4-BE49-F238E27FC236}">
                  <a16:creationId xmlns:a16="http://schemas.microsoft.com/office/drawing/2014/main" id="{C2D3E726-0CC5-328F-BC17-8E78E42E16BB}"/>
                </a:ext>
              </a:extLst>
            </p:cNvPr>
            <p:cNvSpPr/>
            <p:nvPr/>
          </p:nvSpPr>
          <p:spPr>
            <a:xfrm>
              <a:off x="844807" y="1750949"/>
              <a:ext cx="43086" cy="40400"/>
            </a:xfrm>
            <a:custGeom>
              <a:avLst/>
              <a:gdLst/>
              <a:ahLst/>
              <a:cxnLst/>
              <a:rect l="l" t="t" r="r" b="b"/>
              <a:pathLst>
                <a:path w="1235" h="1158" extrusionOk="0">
                  <a:moveTo>
                    <a:pt x="1235" y="0"/>
                  </a:moveTo>
                  <a:lnTo>
                    <a:pt x="1235" y="0"/>
                  </a:lnTo>
                  <a:cubicBezTo>
                    <a:pt x="1202" y="12"/>
                    <a:pt x="1180" y="23"/>
                    <a:pt x="1157" y="34"/>
                  </a:cubicBezTo>
                  <a:cubicBezTo>
                    <a:pt x="1035" y="67"/>
                    <a:pt x="935" y="123"/>
                    <a:pt x="846" y="223"/>
                  </a:cubicBezTo>
                  <a:cubicBezTo>
                    <a:pt x="757" y="323"/>
                    <a:pt x="690" y="435"/>
                    <a:pt x="590" y="534"/>
                  </a:cubicBezTo>
                  <a:cubicBezTo>
                    <a:pt x="401" y="746"/>
                    <a:pt x="201" y="957"/>
                    <a:pt x="1" y="1157"/>
                  </a:cubicBezTo>
                  <a:cubicBezTo>
                    <a:pt x="45" y="1135"/>
                    <a:pt x="90" y="1113"/>
                    <a:pt x="145" y="1090"/>
                  </a:cubicBezTo>
                  <a:cubicBezTo>
                    <a:pt x="256" y="979"/>
                    <a:pt x="357" y="857"/>
                    <a:pt x="468" y="746"/>
                  </a:cubicBezTo>
                  <a:cubicBezTo>
                    <a:pt x="579" y="635"/>
                    <a:pt x="690" y="524"/>
                    <a:pt x="779" y="401"/>
                  </a:cubicBezTo>
                  <a:cubicBezTo>
                    <a:pt x="868" y="290"/>
                    <a:pt x="946" y="168"/>
                    <a:pt x="1079" y="112"/>
                  </a:cubicBezTo>
                  <a:cubicBezTo>
                    <a:pt x="1113" y="89"/>
                    <a:pt x="1146" y="79"/>
                    <a:pt x="1180" y="67"/>
                  </a:cubicBezTo>
                  <a:cubicBezTo>
                    <a:pt x="1202" y="45"/>
                    <a:pt x="1213" y="23"/>
                    <a:pt x="12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6807;p11">
              <a:extLst>
                <a:ext uri="{FF2B5EF4-FFF2-40B4-BE49-F238E27FC236}">
                  <a16:creationId xmlns:a16="http://schemas.microsoft.com/office/drawing/2014/main" id="{CAAEAA49-25B0-CCA0-02C8-D02E57C2CFD5}"/>
                </a:ext>
              </a:extLst>
            </p:cNvPr>
            <p:cNvSpPr/>
            <p:nvPr/>
          </p:nvSpPr>
          <p:spPr>
            <a:xfrm>
              <a:off x="823072" y="1778894"/>
              <a:ext cx="17130" cy="12839"/>
            </a:xfrm>
            <a:custGeom>
              <a:avLst/>
              <a:gdLst/>
              <a:ahLst/>
              <a:cxnLst/>
              <a:rect l="l" t="t" r="r" b="b"/>
              <a:pathLst>
                <a:path w="491" h="368" extrusionOk="0">
                  <a:moveTo>
                    <a:pt x="490" y="0"/>
                  </a:moveTo>
                  <a:cubicBezTo>
                    <a:pt x="468" y="22"/>
                    <a:pt x="446" y="45"/>
                    <a:pt x="412" y="67"/>
                  </a:cubicBezTo>
                  <a:cubicBezTo>
                    <a:pt x="412" y="78"/>
                    <a:pt x="401" y="78"/>
                    <a:pt x="401" y="78"/>
                  </a:cubicBezTo>
                  <a:cubicBezTo>
                    <a:pt x="368" y="111"/>
                    <a:pt x="335" y="134"/>
                    <a:pt x="301" y="156"/>
                  </a:cubicBezTo>
                  <a:cubicBezTo>
                    <a:pt x="268" y="178"/>
                    <a:pt x="246" y="200"/>
                    <a:pt x="212" y="223"/>
                  </a:cubicBezTo>
                  <a:cubicBezTo>
                    <a:pt x="201" y="223"/>
                    <a:pt x="190" y="234"/>
                    <a:pt x="190" y="234"/>
                  </a:cubicBezTo>
                  <a:lnTo>
                    <a:pt x="157" y="267"/>
                  </a:lnTo>
                  <a:lnTo>
                    <a:pt x="56" y="334"/>
                  </a:lnTo>
                  <a:cubicBezTo>
                    <a:pt x="34" y="345"/>
                    <a:pt x="12" y="356"/>
                    <a:pt x="1" y="368"/>
                  </a:cubicBezTo>
                  <a:cubicBezTo>
                    <a:pt x="101" y="345"/>
                    <a:pt x="190" y="289"/>
                    <a:pt x="268" y="234"/>
                  </a:cubicBezTo>
                  <a:cubicBezTo>
                    <a:pt x="345" y="178"/>
                    <a:pt x="401" y="111"/>
                    <a:pt x="468" y="34"/>
                  </a:cubicBezTo>
                  <a:cubicBezTo>
                    <a:pt x="479" y="22"/>
                    <a:pt x="490" y="12"/>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6808;p11">
              <a:extLst>
                <a:ext uri="{FF2B5EF4-FFF2-40B4-BE49-F238E27FC236}">
                  <a16:creationId xmlns:a16="http://schemas.microsoft.com/office/drawing/2014/main" id="{61AFDB16-AEC3-6C03-A03E-FA2A11D7DDF2}"/>
                </a:ext>
              </a:extLst>
            </p:cNvPr>
            <p:cNvSpPr/>
            <p:nvPr/>
          </p:nvSpPr>
          <p:spPr>
            <a:xfrm>
              <a:off x="863438" y="1772684"/>
              <a:ext cx="8164" cy="8966"/>
            </a:xfrm>
            <a:custGeom>
              <a:avLst/>
              <a:gdLst/>
              <a:ahLst/>
              <a:cxnLst/>
              <a:rect l="l" t="t" r="r" b="b"/>
              <a:pathLst>
                <a:path w="234" h="257" extrusionOk="0">
                  <a:moveTo>
                    <a:pt x="234" y="0"/>
                  </a:moveTo>
                  <a:cubicBezTo>
                    <a:pt x="201" y="34"/>
                    <a:pt x="167" y="56"/>
                    <a:pt x="134" y="89"/>
                  </a:cubicBezTo>
                  <a:cubicBezTo>
                    <a:pt x="90" y="134"/>
                    <a:pt x="45" y="190"/>
                    <a:pt x="1" y="256"/>
                  </a:cubicBezTo>
                  <a:cubicBezTo>
                    <a:pt x="90" y="178"/>
                    <a:pt x="167" y="89"/>
                    <a:pt x="2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6809;p11">
              <a:extLst>
                <a:ext uri="{FF2B5EF4-FFF2-40B4-BE49-F238E27FC236}">
                  <a16:creationId xmlns:a16="http://schemas.microsoft.com/office/drawing/2014/main" id="{5955E7EC-72FB-2322-32C1-39C33E834ED0}"/>
                </a:ext>
              </a:extLst>
            </p:cNvPr>
            <p:cNvSpPr/>
            <p:nvPr/>
          </p:nvSpPr>
          <p:spPr>
            <a:xfrm>
              <a:off x="785846" y="1686649"/>
              <a:ext cx="74903" cy="115059"/>
            </a:xfrm>
            <a:custGeom>
              <a:avLst/>
              <a:gdLst/>
              <a:ahLst/>
              <a:cxnLst/>
              <a:rect l="l" t="t" r="r" b="b"/>
              <a:pathLst>
                <a:path w="2147" h="3298" extrusionOk="0">
                  <a:moveTo>
                    <a:pt x="2041" y="0"/>
                  </a:moveTo>
                  <a:cubicBezTo>
                    <a:pt x="2011" y="0"/>
                    <a:pt x="2034" y="66"/>
                    <a:pt x="1813" y="187"/>
                  </a:cubicBezTo>
                  <a:cubicBezTo>
                    <a:pt x="1546" y="331"/>
                    <a:pt x="1357" y="375"/>
                    <a:pt x="1001" y="642"/>
                  </a:cubicBezTo>
                  <a:cubicBezTo>
                    <a:pt x="645" y="898"/>
                    <a:pt x="500" y="976"/>
                    <a:pt x="312" y="1366"/>
                  </a:cubicBezTo>
                  <a:cubicBezTo>
                    <a:pt x="122" y="1754"/>
                    <a:pt x="0" y="2199"/>
                    <a:pt x="55" y="2567"/>
                  </a:cubicBezTo>
                  <a:cubicBezTo>
                    <a:pt x="111" y="2923"/>
                    <a:pt x="0" y="3078"/>
                    <a:pt x="33" y="3190"/>
                  </a:cubicBezTo>
                  <a:cubicBezTo>
                    <a:pt x="57" y="3269"/>
                    <a:pt x="106" y="3298"/>
                    <a:pt x="175" y="3298"/>
                  </a:cubicBezTo>
                  <a:cubicBezTo>
                    <a:pt x="269" y="3298"/>
                    <a:pt x="398" y="3245"/>
                    <a:pt x="545" y="3200"/>
                  </a:cubicBezTo>
                  <a:cubicBezTo>
                    <a:pt x="801" y="3123"/>
                    <a:pt x="1056" y="2933"/>
                    <a:pt x="1168" y="2644"/>
                  </a:cubicBezTo>
                  <a:cubicBezTo>
                    <a:pt x="1290" y="2344"/>
                    <a:pt x="1479" y="1655"/>
                    <a:pt x="1657" y="1221"/>
                  </a:cubicBezTo>
                  <a:cubicBezTo>
                    <a:pt x="1835" y="798"/>
                    <a:pt x="1924" y="676"/>
                    <a:pt x="2024" y="397"/>
                  </a:cubicBezTo>
                  <a:cubicBezTo>
                    <a:pt x="2113" y="131"/>
                    <a:pt x="2146" y="42"/>
                    <a:pt x="2069" y="9"/>
                  </a:cubicBezTo>
                  <a:cubicBezTo>
                    <a:pt x="2056" y="3"/>
                    <a:pt x="2047" y="0"/>
                    <a:pt x="204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6810;p11">
              <a:extLst>
                <a:ext uri="{FF2B5EF4-FFF2-40B4-BE49-F238E27FC236}">
                  <a16:creationId xmlns:a16="http://schemas.microsoft.com/office/drawing/2014/main" id="{CA76E969-F5AF-352E-819A-1DD3AB0AC8FF}"/>
                </a:ext>
              </a:extLst>
            </p:cNvPr>
            <p:cNvSpPr/>
            <p:nvPr/>
          </p:nvSpPr>
          <p:spPr>
            <a:xfrm>
              <a:off x="785846" y="1719130"/>
              <a:ext cx="22537" cy="76090"/>
            </a:xfrm>
            <a:custGeom>
              <a:avLst/>
              <a:gdLst/>
              <a:ahLst/>
              <a:cxnLst/>
              <a:rect l="l" t="t" r="r" b="b"/>
              <a:pathLst>
                <a:path w="646" h="2181" extrusionOk="0">
                  <a:moveTo>
                    <a:pt x="623" y="0"/>
                  </a:moveTo>
                  <a:cubicBezTo>
                    <a:pt x="500" y="112"/>
                    <a:pt x="411" y="223"/>
                    <a:pt x="312" y="435"/>
                  </a:cubicBezTo>
                  <a:cubicBezTo>
                    <a:pt x="122" y="823"/>
                    <a:pt x="0" y="1268"/>
                    <a:pt x="55" y="1636"/>
                  </a:cubicBezTo>
                  <a:cubicBezTo>
                    <a:pt x="89" y="1913"/>
                    <a:pt x="45" y="2069"/>
                    <a:pt x="33" y="2180"/>
                  </a:cubicBezTo>
                  <a:cubicBezTo>
                    <a:pt x="55" y="2158"/>
                    <a:pt x="67" y="2136"/>
                    <a:pt x="89" y="2114"/>
                  </a:cubicBezTo>
                  <a:cubicBezTo>
                    <a:pt x="167" y="2036"/>
                    <a:pt x="256" y="1969"/>
                    <a:pt x="345" y="1891"/>
                  </a:cubicBezTo>
                  <a:cubicBezTo>
                    <a:pt x="490" y="1769"/>
                    <a:pt x="534" y="1580"/>
                    <a:pt x="523" y="1391"/>
                  </a:cubicBezTo>
                  <a:cubicBezTo>
                    <a:pt x="512" y="1157"/>
                    <a:pt x="445" y="935"/>
                    <a:pt x="500" y="701"/>
                  </a:cubicBezTo>
                  <a:cubicBezTo>
                    <a:pt x="556" y="479"/>
                    <a:pt x="645" y="267"/>
                    <a:pt x="623" y="45"/>
                  </a:cubicBezTo>
                  <a:lnTo>
                    <a:pt x="62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6811;p11">
              <a:extLst>
                <a:ext uri="{FF2B5EF4-FFF2-40B4-BE49-F238E27FC236}">
                  <a16:creationId xmlns:a16="http://schemas.microsoft.com/office/drawing/2014/main" id="{92FEEA99-6793-271C-660E-1750186025AD}"/>
                </a:ext>
              </a:extLst>
            </p:cNvPr>
            <p:cNvSpPr/>
            <p:nvPr/>
          </p:nvSpPr>
          <p:spPr>
            <a:xfrm>
              <a:off x="786997" y="1708664"/>
              <a:ext cx="34155" cy="86556"/>
            </a:xfrm>
            <a:custGeom>
              <a:avLst/>
              <a:gdLst/>
              <a:ahLst/>
              <a:cxnLst/>
              <a:rect l="l" t="t" r="r" b="b"/>
              <a:pathLst>
                <a:path w="979" h="2481" extrusionOk="0">
                  <a:moveTo>
                    <a:pt x="979" y="0"/>
                  </a:moveTo>
                  <a:lnTo>
                    <a:pt x="968" y="11"/>
                  </a:lnTo>
                  <a:cubicBezTo>
                    <a:pt x="934" y="33"/>
                    <a:pt x="912" y="56"/>
                    <a:pt x="890" y="67"/>
                  </a:cubicBezTo>
                  <a:cubicBezTo>
                    <a:pt x="857" y="201"/>
                    <a:pt x="835" y="334"/>
                    <a:pt x="823" y="468"/>
                  </a:cubicBezTo>
                  <a:cubicBezTo>
                    <a:pt x="779" y="723"/>
                    <a:pt x="756" y="979"/>
                    <a:pt x="712" y="1235"/>
                  </a:cubicBezTo>
                  <a:cubicBezTo>
                    <a:pt x="701" y="1357"/>
                    <a:pt x="679" y="1491"/>
                    <a:pt x="623" y="1613"/>
                  </a:cubicBezTo>
                  <a:cubicBezTo>
                    <a:pt x="578" y="1736"/>
                    <a:pt x="490" y="1825"/>
                    <a:pt x="401" y="1924"/>
                  </a:cubicBezTo>
                  <a:cubicBezTo>
                    <a:pt x="267" y="2069"/>
                    <a:pt x="145" y="2225"/>
                    <a:pt x="12" y="2381"/>
                  </a:cubicBezTo>
                  <a:cubicBezTo>
                    <a:pt x="12" y="2414"/>
                    <a:pt x="0" y="2447"/>
                    <a:pt x="0" y="2480"/>
                  </a:cubicBezTo>
                  <a:cubicBezTo>
                    <a:pt x="134" y="2325"/>
                    <a:pt x="256" y="2180"/>
                    <a:pt x="378" y="2025"/>
                  </a:cubicBezTo>
                  <a:cubicBezTo>
                    <a:pt x="457" y="1936"/>
                    <a:pt x="534" y="1835"/>
                    <a:pt x="601" y="1736"/>
                  </a:cubicBezTo>
                  <a:cubicBezTo>
                    <a:pt x="667" y="1635"/>
                    <a:pt x="701" y="1524"/>
                    <a:pt x="724" y="1413"/>
                  </a:cubicBezTo>
                  <a:cubicBezTo>
                    <a:pt x="779" y="1168"/>
                    <a:pt x="801" y="923"/>
                    <a:pt x="845" y="678"/>
                  </a:cubicBezTo>
                  <a:cubicBezTo>
                    <a:pt x="890" y="456"/>
                    <a:pt x="934" y="234"/>
                    <a:pt x="9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6812;p11">
              <a:extLst>
                <a:ext uri="{FF2B5EF4-FFF2-40B4-BE49-F238E27FC236}">
                  <a16:creationId xmlns:a16="http://schemas.microsoft.com/office/drawing/2014/main" id="{C6D4CEC1-9DF2-9751-AF4E-E11E4FE1DD2D}"/>
                </a:ext>
              </a:extLst>
            </p:cNvPr>
            <p:cNvSpPr/>
            <p:nvPr/>
          </p:nvSpPr>
          <p:spPr>
            <a:xfrm>
              <a:off x="787381" y="1722235"/>
              <a:ext cx="18246" cy="55122"/>
            </a:xfrm>
            <a:custGeom>
              <a:avLst/>
              <a:gdLst/>
              <a:ahLst/>
              <a:cxnLst/>
              <a:rect l="l" t="t" r="r" b="b"/>
              <a:pathLst>
                <a:path w="523" h="1580" extrusionOk="0">
                  <a:moveTo>
                    <a:pt x="490" y="0"/>
                  </a:moveTo>
                  <a:cubicBezTo>
                    <a:pt x="479" y="12"/>
                    <a:pt x="456" y="34"/>
                    <a:pt x="446" y="56"/>
                  </a:cubicBez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6813;p11">
              <a:extLst>
                <a:ext uri="{FF2B5EF4-FFF2-40B4-BE49-F238E27FC236}">
                  <a16:creationId xmlns:a16="http://schemas.microsoft.com/office/drawing/2014/main" id="{22191104-6D1E-710C-A2EB-B3B00940A88C}"/>
                </a:ext>
              </a:extLst>
            </p:cNvPr>
            <p:cNvSpPr/>
            <p:nvPr/>
          </p:nvSpPr>
          <p:spPr>
            <a:xfrm>
              <a:off x="789718" y="1694290"/>
              <a:ext cx="68693" cy="107523"/>
            </a:xfrm>
            <a:custGeom>
              <a:avLst/>
              <a:gdLst/>
              <a:ahLst/>
              <a:cxnLst/>
              <a:rect l="l" t="t" r="r" b="b"/>
              <a:pathLst>
                <a:path w="1969" h="3082" extrusionOk="0">
                  <a:moveTo>
                    <a:pt x="1969" y="1"/>
                  </a:moveTo>
                  <a:cubicBezTo>
                    <a:pt x="1946" y="23"/>
                    <a:pt x="1924" y="45"/>
                    <a:pt x="1902" y="57"/>
                  </a:cubicBezTo>
                  <a:cubicBezTo>
                    <a:pt x="1802" y="156"/>
                    <a:pt x="1691" y="245"/>
                    <a:pt x="1590" y="356"/>
                  </a:cubicBezTo>
                  <a:cubicBezTo>
                    <a:pt x="1491" y="457"/>
                    <a:pt x="1424" y="590"/>
                    <a:pt x="1357" y="724"/>
                  </a:cubicBezTo>
                  <a:cubicBezTo>
                    <a:pt x="1291" y="868"/>
                    <a:pt x="1235" y="1013"/>
                    <a:pt x="1202" y="1169"/>
                  </a:cubicBezTo>
                  <a:cubicBezTo>
                    <a:pt x="1157" y="1325"/>
                    <a:pt x="1157" y="1480"/>
                    <a:pt x="1090" y="1624"/>
                  </a:cubicBezTo>
                  <a:cubicBezTo>
                    <a:pt x="968" y="1925"/>
                    <a:pt x="801" y="2214"/>
                    <a:pt x="646" y="2492"/>
                  </a:cubicBezTo>
                  <a:cubicBezTo>
                    <a:pt x="567" y="2625"/>
                    <a:pt x="478" y="2781"/>
                    <a:pt x="356" y="2892"/>
                  </a:cubicBezTo>
                  <a:cubicBezTo>
                    <a:pt x="245" y="2971"/>
                    <a:pt x="122" y="3026"/>
                    <a:pt x="0" y="3070"/>
                  </a:cubicBezTo>
                  <a:cubicBezTo>
                    <a:pt x="20" y="3078"/>
                    <a:pt x="41" y="3082"/>
                    <a:pt x="64" y="3082"/>
                  </a:cubicBezTo>
                  <a:cubicBezTo>
                    <a:pt x="106" y="3082"/>
                    <a:pt x="154" y="3070"/>
                    <a:pt x="211" y="3048"/>
                  </a:cubicBezTo>
                  <a:cubicBezTo>
                    <a:pt x="256" y="3037"/>
                    <a:pt x="300" y="3015"/>
                    <a:pt x="334" y="2993"/>
                  </a:cubicBezTo>
                  <a:cubicBezTo>
                    <a:pt x="468" y="2926"/>
                    <a:pt x="557" y="2815"/>
                    <a:pt x="623" y="2692"/>
                  </a:cubicBezTo>
                  <a:cubicBezTo>
                    <a:pt x="801" y="2414"/>
                    <a:pt x="957" y="2125"/>
                    <a:pt x="1101" y="1836"/>
                  </a:cubicBezTo>
                  <a:cubicBezTo>
                    <a:pt x="1168" y="1703"/>
                    <a:pt x="1235" y="1558"/>
                    <a:pt x="1257" y="1402"/>
                  </a:cubicBezTo>
                  <a:cubicBezTo>
                    <a:pt x="1279" y="1313"/>
                    <a:pt x="1279" y="1236"/>
                    <a:pt x="1301" y="1157"/>
                  </a:cubicBezTo>
                  <a:cubicBezTo>
                    <a:pt x="1313" y="1068"/>
                    <a:pt x="1346" y="991"/>
                    <a:pt x="1380" y="902"/>
                  </a:cubicBezTo>
                  <a:cubicBezTo>
                    <a:pt x="1424" y="757"/>
                    <a:pt x="1491" y="613"/>
                    <a:pt x="1580" y="479"/>
                  </a:cubicBezTo>
                  <a:cubicBezTo>
                    <a:pt x="1669" y="356"/>
                    <a:pt x="1791" y="257"/>
                    <a:pt x="1902" y="156"/>
                  </a:cubicBezTo>
                  <a:lnTo>
                    <a:pt x="1936" y="123"/>
                  </a:lnTo>
                  <a:cubicBezTo>
                    <a:pt x="1946" y="79"/>
                    <a:pt x="1958" y="34"/>
                    <a:pt x="196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6814;p11">
              <a:extLst>
                <a:ext uri="{FF2B5EF4-FFF2-40B4-BE49-F238E27FC236}">
                  <a16:creationId xmlns:a16="http://schemas.microsoft.com/office/drawing/2014/main" id="{47CCBD85-73CD-C23D-D99C-8FACF0A856D7}"/>
                </a:ext>
              </a:extLst>
            </p:cNvPr>
            <p:cNvSpPr/>
            <p:nvPr/>
          </p:nvSpPr>
          <p:spPr>
            <a:xfrm>
              <a:off x="788148" y="1715258"/>
              <a:ext cx="24107" cy="72182"/>
            </a:xfrm>
            <a:custGeom>
              <a:avLst/>
              <a:gdLst/>
              <a:ahLst/>
              <a:cxnLst/>
              <a:rect l="l" t="t" r="r" b="b"/>
              <a:pathLst>
                <a:path w="691" h="2069" extrusionOk="0">
                  <a:moveTo>
                    <a:pt x="691" y="0"/>
                  </a:moveTo>
                  <a:lnTo>
                    <a:pt x="691" y="0"/>
                  </a:lnTo>
                  <a:cubicBezTo>
                    <a:pt x="668" y="12"/>
                    <a:pt x="657" y="34"/>
                    <a:pt x="634" y="45"/>
                  </a:cubicBezTo>
                  <a:cubicBezTo>
                    <a:pt x="602" y="200"/>
                    <a:pt x="579" y="356"/>
                    <a:pt x="557" y="512"/>
                  </a:cubicBezTo>
                  <a:cubicBezTo>
                    <a:pt x="523" y="746"/>
                    <a:pt x="490" y="979"/>
                    <a:pt x="434" y="1201"/>
                  </a:cubicBezTo>
                  <a:cubicBezTo>
                    <a:pt x="412" y="1324"/>
                    <a:pt x="390" y="1435"/>
                    <a:pt x="345" y="1535"/>
                  </a:cubicBezTo>
                  <a:cubicBezTo>
                    <a:pt x="301" y="1646"/>
                    <a:pt x="223" y="1724"/>
                    <a:pt x="145" y="1802"/>
                  </a:cubicBezTo>
                  <a:cubicBezTo>
                    <a:pt x="101" y="1858"/>
                    <a:pt x="45" y="1902"/>
                    <a:pt x="1" y="1958"/>
                  </a:cubicBezTo>
                  <a:lnTo>
                    <a:pt x="1" y="2069"/>
                  </a:lnTo>
                  <a:cubicBezTo>
                    <a:pt x="45" y="2002"/>
                    <a:pt x="112" y="1935"/>
                    <a:pt x="179" y="1869"/>
                  </a:cubicBezTo>
                  <a:cubicBezTo>
                    <a:pt x="246" y="1791"/>
                    <a:pt x="323" y="1724"/>
                    <a:pt x="379" y="1636"/>
                  </a:cubicBezTo>
                  <a:cubicBezTo>
                    <a:pt x="434" y="1535"/>
                    <a:pt x="457" y="1424"/>
                    <a:pt x="479" y="1313"/>
                  </a:cubicBezTo>
                  <a:cubicBezTo>
                    <a:pt x="590" y="879"/>
                    <a:pt x="612" y="434"/>
                    <a:pt x="6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6815;p11">
              <a:extLst>
                <a:ext uri="{FF2B5EF4-FFF2-40B4-BE49-F238E27FC236}">
                  <a16:creationId xmlns:a16="http://schemas.microsoft.com/office/drawing/2014/main" id="{A4DC7497-0255-50C6-32D3-305F1413973A}"/>
                </a:ext>
              </a:extLst>
            </p:cNvPr>
            <p:cNvSpPr/>
            <p:nvPr/>
          </p:nvSpPr>
          <p:spPr>
            <a:xfrm>
              <a:off x="786997" y="1689266"/>
              <a:ext cx="67542" cy="110593"/>
            </a:xfrm>
            <a:custGeom>
              <a:avLst/>
              <a:gdLst/>
              <a:ahLst/>
              <a:cxnLst/>
              <a:rect l="l" t="t" r="r" b="b"/>
              <a:pathLst>
                <a:path w="1936" h="3170" extrusionOk="0">
                  <a:moveTo>
                    <a:pt x="1935" y="0"/>
                  </a:moveTo>
                  <a:lnTo>
                    <a:pt x="1935" y="0"/>
                  </a:lnTo>
                  <a:cubicBezTo>
                    <a:pt x="1902" y="33"/>
                    <a:pt x="1858" y="67"/>
                    <a:pt x="1780" y="112"/>
                  </a:cubicBezTo>
                  <a:lnTo>
                    <a:pt x="1757" y="134"/>
                  </a:lnTo>
                  <a:lnTo>
                    <a:pt x="1490" y="500"/>
                  </a:lnTo>
                  <a:cubicBezTo>
                    <a:pt x="1324" y="757"/>
                    <a:pt x="1146" y="1012"/>
                    <a:pt x="1023" y="1291"/>
                  </a:cubicBezTo>
                  <a:cubicBezTo>
                    <a:pt x="968" y="1435"/>
                    <a:pt x="957" y="1580"/>
                    <a:pt x="934" y="1724"/>
                  </a:cubicBezTo>
                  <a:cubicBezTo>
                    <a:pt x="912" y="1869"/>
                    <a:pt x="879" y="2013"/>
                    <a:pt x="823" y="2147"/>
                  </a:cubicBezTo>
                  <a:cubicBezTo>
                    <a:pt x="701" y="2425"/>
                    <a:pt x="490" y="2636"/>
                    <a:pt x="267" y="2836"/>
                  </a:cubicBezTo>
                  <a:cubicBezTo>
                    <a:pt x="178" y="2914"/>
                    <a:pt x="89" y="3003"/>
                    <a:pt x="0" y="3092"/>
                  </a:cubicBezTo>
                  <a:lnTo>
                    <a:pt x="0" y="3115"/>
                  </a:lnTo>
                  <a:cubicBezTo>
                    <a:pt x="12" y="3137"/>
                    <a:pt x="22" y="3159"/>
                    <a:pt x="34" y="3170"/>
                  </a:cubicBezTo>
                  <a:cubicBezTo>
                    <a:pt x="111" y="3070"/>
                    <a:pt x="212" y="2970"/>
                    <a:pt x="323" y="2881"/>
                  </a:cubicBezTo>
                  <a:cubicBezTo>
                    <a:pt x="523" y="2692"/>
                    <a:pt x="712" y="2502"/>
                    <a:pt x="845" y="2258"/>
                  </a:cubicBezTo>
                  <a:cubicBezTo>
                    <a:pt x="912" y="2136"/>
                    <a:pt x="957" y="2002"/>
                    <a:pt x="979" y="1857"/>
                  </a:cubicBezTo>
                  <a:cubicBezTo>
                    <a:pt x="1013" y="1702"/>
                    <a:pt x="1013" y="1546"/>
                    <a:pt x="1068" y="1390"/>
                  </a:cubicBezTo>
                  <a:cubicBezTo>
                    <a:pt x="1112" y="1246"/>
                    <a:pt x="1191" y="1123"/>
                    <a:pt x="1257" y="990"/>
                  </a:cubicBezTo>
                  <a:cubicBezTo>
                    <a:pt x="1335" y="856"/>
                    <a:pt x="1424" y="723"/>
                    <a:pt x="1513" y="589"/>
                  </a:cubicBezTo>
                  <a:cubicBezTo>
                    <a:pt x="1602" y="445"/>
                    <a:pt x="1713" y="300"/>
                    <a:pt x="1813" y="156"/>
                  </a:cubicBezTo>
                  <a:cubicBezTo>
                    <a:pt x="1858" y="112"/>
                    <a:pt x="1891" y="56"/>
                    <a:pt x="1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6816;p11">
              <a:extLst>
                <a:ext uri="{FF2B5EF4-FFF2-40B4-BE49-F238E27FC236}">
                  <a16:creationId xmlns:a16="http://schemas.microsoft.com/office/drawing/2014/main" id="{1F342817-E8C0-AADD-6F3B-5B9B410A52E1}"/>
                </a:ext>
              </a:extLst>
            </p:cNvPr>
            <p:cNvSpPr/>
            <p:nvPr/>
          </p:nvSpPr>
          <p:spPr>
            <a:xfrm>
              <a:off x="787381" y="1722235"/>
              <a:ext cx="18246" cy="55122"/>
            </a:xfrm>
            <a:custGeom>
              <a:avLst/>
              <a:gdLst/>
              <a:ahLst/>
              <a:cxnLst/>
              <a:rect l="l" t="t" r="r" b="b"/>
              <a:pathLst>
                <a:path w="523" h="1580" extrusionOk="0">
                  <a:moveTo>
                    <a:pt x="490" y="0"/>
                  </a:moveTo>
                  <a:cubicBezTo>
                    <a:pt x="479" y="12"/>
                    <a:pt x="468" y="34"/>
                    <a:pt x="446" y="45"/>
                  </a:cubicBezTo>
                  <a:lnTo>
                    <a:pt x="446" y="56"/>
                  </a:lnTo>
                  <a:lnTo>
                    <a:pt x="446" y="201"/>
                  </a:lnTo>
                  <a:cubicBezTo>
                    <a:pt x="456" y="378"/>
                    <a:pt x="434" y="568"/>
                    <a:pt x="323" y="724"/>
                  </a:cubicBezTo>
                  <a:cubicBezTo>
                    <a:pt x="278" y="790"/>
                    <a:pt x="212" y="857"/>
                    <a:pt x="167" y="924"/>
                  </a:cubicBezTo>
                  <a:cubicBezTo>
                    <a:pt x="123" y="991"/>
                    <a:pt x="100" y="1068"/>
                    <a:pt x="90" y="1157"/>
                  </a:cubicBezTo>
                  <a:cubicBezTo>
                    <a:pt x="78" y="1258"/>
                    <a:pt x="67" y="1357"/>
                    <a:pt x="23" y="1458"/>
                  </a:cubicBezTo>
                  <a:cubicBezTo>
                    <a:pt x="11" y="1468"/>
                    <a:pt x="11" y="1480"/>
                    <a:pt x="1" y="1491"/>
                  </a:cubicBezTo>
                  <a:cubicBezTo>
                    <a:pt x="1" y="1502"/>
                    <a:pt x="1" y="1524"/>
                    <a:pt x="11" y="1547"/>
                  </a:cubicBezTo>
                  <a:lnTo>
                    <a:pt x="11" y="1580"/>
                  </a:lnTo>
                  <a:cubicBezTo>
                    <a:pt x="67" y="1513"/>
                    <a:pt x="112" y="1424"/>
                    <a:pt x="123" y="1335"/>
                  </a:cubicBezTo>
                  <a:cubicBezTo>
                    <a:pt x="145" y="1246"/>
                    <a:pt x="145" y="1157"/>
                    <a:pt x="167" y="1068"/>
                  </a:cubicBezTo>
                  <a:cubicBezTo>
                    <a:pt x="201" y="979"/>
                    <a:pt x="245" y="902"/>
                    <a:pt x="312" y="835"/>
                  </a:cubicBezTo>
                  <a:cubicBezTo>
                    <a:pt x="423" y="701"/>
                    <a:pt x="490" y="568"/>
                    <a:pt x="501" y="401"/>
                  </a:cubicBezTo>
                  <a:cubicBezTo>
                    <a:pt x="523" y="267"/>
                    <a:pt x="501" y="134"/>
                    <a:pt x="49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6817;p11">
              <a:extLst>
                <a:ext uri="{FF2B5EF4-FFF2-40B4-BE49-F238E27FC236}">
                  <a16:creationId xmlns:a16="http://schemas.microsoft.com/office/drawing/2014/main" id="{D671148E-1995-B145-5429-87F6DED7A457}"/>
                </a:ext>
              </a:extLst>
            </p:cNvPr>
            <p:cNvSpPr/>
            <p:nvPr/>
          </p:nvSpPr>
          <p:spPr>
            <a:xfrm>
              <a:off x="788148" y="1757926"/>
              <a:ext cx="15944" cy="29515"/>
            </a:xfrm>
            <a:custGeom>
              <a:avLst/>
              <a:gdLst/>
              <a:ahLst/>
              <a:cxnLst/>
              <a:rect l="l" t="t" r="r" b="b"/>
              <a:pathLst>
                <a:path w="457" h="846" extrusionOk="0">
                  <a:moveTo>
                    <a:pt x="434" y="1"/>
                  </a:moveTo>
                  <a:cubicBezTo>
                    <a:pt x="412" y="112"/>
                    <a:pt x="379" y="212"/>
                    <a:pt x="345" y="312"/>
                  </a:cubicBezTo>
                  <a:cubicBezTo>
                    <a:pt x="301" y="423"/>
                    <a:pt x="223" y="501"/>
                    <a:pt x="145" y="579"/>
                  </a:cubicBezTo>
                  <a:cubicBezTo>
                    <a:pt x="101" y="635"/>
                    <a:pt x="45" y="679"/>
                    <a:pt x="1" y="735"/>
                  </a:cubicBezTo>
                  <a:lnTo>
                    <a:pt x="1" y="846"/>
                  </a:lnTo>
                  <a:cubicBezTo>
                    <a:pt x="45" y="779"/>
                    <a:pt x="112" y="712"/>
                    <a:pt x="179" y="646"/>
                  </a:cubicBezTo>
                  <a:cubicBezTo>
                    <a:pt x="246" y="568"/>
                    <a:pt x="323" y="501"/>
                    <a:pt x="379" y="413"/>
                  </a:cubicBezTo>
                  <a:cubicBezTo>
                    <a:pt x="412" y="346"/>
                    <a:pt x="434" y="267"/>
                    <a:pt x="457" y="201"/>
                  </a:cubicBezTo>
                  <a:cubicBezTo>
                    <a:pt x="446" y="134"/>
                    <a:pt x="434" y="67"/>
                    <a:pt x="4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6818;p11">
              <a:extLst>
                <a:ext uri="{FF2B5EF4-FFF2-40B4-BE49-F238E27FC236}">
                  <a16:creationId xmlns:a16="http://schemas.microsoft.com/office/drawing/2014/main" id="{64720425-A49F-D987-DA2B-910D6501A95C}"/>
                </a:ext>
              </a:extLst>
            </p:cNvPr>
            <p:cNvSpPr/>
            <p:nvPr/>
          </p:nvSpPr>
          <p:spPr>
            <a:xfrm>
              <a:off x="786997" y="1772300"/>
              <a:ext cx="17095" cy="22537"/>
            </a:xfrm>
            <a:custGeom>
              <a:avLst/>
              <a:gdLst/>
              <a:ahLst/>
              <a:cxnLst/>
              <a:rect l="l" t="t" r="r" b="b"/>
              <a:pathLst>
                <a:path w="490" h="646" extrusionOk="0">
                  <a:moveTo>
                    <a:pt x="490" y="1"/>
                  </a:moveTo>
                  <a:cubicBezTo>
                    <a:pt x="457" y="33"/>
                    <a:pt x="434" y="67"/>
                    <a:pt x="401" y="100"/>
                  </a:cubicBezTo>
                  <a:cubicBezTo>
                    <a:pt x="267" y="245"/>
                    <a:pt x="145" y="401"/>
                    <a:pt x="12" y="557"/>
                  </a:cubicBezTo>
                  <a:cubicBezTo>
                    <a:pt x="12" y="590"/>
                    <a:pt x="0" y="623"/>
                    <a:pt x="0" y="646"/>
                  </a:cubicBezTo>
                  <a:cubicBezTo>
                    <a:pt x="134" y="501"/>
                    <a:pt x="256" y="356"/>
                    <a:pt x="378" y="201"/>
                  </a:cubicBezTo>
                  <a:cubicBezTo>
                    <a:pt x="412" y="167"/>
                    <a:pt x="445" y="122"/>
                    <a:pt x="467" y="89"/>
                  </a:cubicBezTo>
                  <a:cubicBezTo>
                    <a:pt x="479" y="56"/>
                    <a:pt x="490" y="33"/>
                    <a:pt x="4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6819;p11">
              <a:extLst>
                <a:ext uri="{FF2B5EF4-FFF2-40B4-BE49-F238E27FC236}">
                  <a16:creationId xmlns:a16="http://schemas.microsoft.com/office/drawing/2014/main" id="{134B9643-900C-2389-4E47-67870FD33078}"/>
                </a:ext>
              </a:extLst>
            </p:cNvPr>
            <p:cNvSpPr/>
            <p:nvPr/>
          </p:nvSpPr>
          <p:spPr>
            <a:xfrm>
              <a:off x="1859153" y="2101821"/>
              <a:ext cx="369005" cy="530744"/>
            </a:xfrm>
            <a:custGeom>
              <a:avLst/>
              <a:gdLst/>
              <a:ahLst/>
              <a:cxnLst/>
              <a:rect l="l" t="t" r="r" b="b"/>
              <a:pathLst>
                <a:path w="10577" h="15213" extrusionOk="0">
                  <a:moveTo>
                    <a:pt x="442" y="0"/>
                  </a:moveTo>
                  <a:cubicBezTo>
                    <a:pt x="429" y="0"/>
                    <a:pt x="416" y="6"/>
                    <a:pt x="411" y="20"/>
                  </a:cubicBezTo>
                  <a:cubicBezTo>
                    <a:pt x="356" y="154"/>
                    <a:pt x="278" y="410"/>
                    <a:pt x="178" y="766"/>
                  </a:cubicBezTo>
                  <a:cubicBezTo>
                    <a:pt x="22" y="1355"/>
                    <a:pt x="0" y="1933"/>
                    <a:pt x="433" y="3146"/>
                  </a:cubicBezTo>
                  <a:cubicBezTo>
                    <a:pt x="868" y="4358"/>
                    <a:pt x="1268" y="4981"/>
                    <a:pt x="2057" y="6160"/>
                  </a:cubicBezTo>
                  <a:cubicBezTo>
                    <a:pt x="2847" y="7338"/>
                    <a:pt x="4427" y="8762"/>
                    <a:pt x="5717" y="9953"/>
                  </a:cubicBezTo>
                  <a:cubicBezTo>
                    <a:pt x="7007" y="11132"/>
                    <a:pt x="8275" y="12077"/>
                    <a:pt x="8664" y="12666"/>
                  </a:cubicBezTo>
                  <a:cubicBezTo>
                    <a:pt x="9064" y="13255"/>
                    <a:pt x="9042" y="13312"/>
                    <a:pt x="9165" y="14056"/>
                  </a:cubicBezTo>
                  <a:cubicBezTo>
                    <a:pt x="9287" y="14813"/>
                    <a:pt x="9843" y="15213"/>
                    <a:pt x="9843" y="15213"/>
                  </a:cubicBezTo>
                  <a:lnTo>
                    <a:pt x="10510" y="13512"/>
                  </a:lnTo>
                  <a:cubicBezTo>
                    <a:pt x="10510" y="13512"/>
                    <a:pt x="10577" y="13189"/>
                    <a:pt x="10555" y="12911"/>
                  </a:cubicBezTo>
                  <a:cubicBezTo>
                    <a:pt x="10544" y="12633"/>
                    <a:pt x="10399" y="12110"/>
                    <a:pt x="10232" y="11310"/>
                  </a:cubicBezTo>
                  <a:cubicBezTo>
                    <a:pt x="10077" y="10497"/>
                    <a:pt x="10176" y="10598"/>
                    <a:pt x="10132" y="9730"/>
                  </a:cubicBezTo>
                  <a:cubicBezTo>
                    <a:pt x="10087" y="8863"/>
                    <a:pt x="9598" y="8606"/>
                    <a:pt x="8953" y="7439"/>
                  </a:cubicBezTo>
                  <a:cubicBezTo>
                    <a:pt x="8308" y="6271"/>
                    <a:pt x="6362" y="4970"/>
                    <a:pt x="5450" y="4424"/>
                  </a:cubicBezTo>
                  <a:cubicBezTo>
                    <a:pt x="4526" y="3880"/>
                    <a:pt x="3492" y="2912"/>
                    <a:pt x="2903" y="2301"/>
                  </a:cubicBezTo>
                  <a:cubicBezTo>
                    <a:pt x="2302" y="1688"/>
                    <a:pt x="1256" y="1033"/>
                    <a:pt x="1056" y="888"/>
                  </a:cubicBezTo>
                  <a:cubicBezTo>
                    <a:pt x="690" y="632"/>
                    <a:pt x="534" y="243"/>
                    <a:pt x="489" y="32"/>
                  </a:cubicBezTo>
                  <a:cubicBezTo>
                    <a:pt x="483" y="12"/>
                    <a:pt x="461" y="0"/>
                    <a:pt x="44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6820;p11">
              <a:extLst>
                <a:ext uri="{FF2B5EF4-FFF2-40B4-BE49-F238E27FC236}">
                  <a16:creationId xmlns:a16="http://schemas.microsoft.com/office/drawing/2014/main" id="{8EB366F0-4713-84CD-D54A-F1C51B79A51D}"/>
                </a:ext>
              </a:extLst>
            </p:cNvPr>
            <p:cNvSpPr/>
            <p:nvPr/>
          </p:nvSpPr>
          <p:spPr>
            <a:xfrm>
              <a:off x="2006592" y="2400918"/>
              <a:ext cx="197917" cy="228548"/>
            </a:xfrm>
            <a:custGeom>
              <a:avLst/>
              <a:gdLst/>
              <a:ahLst/>
              <a:cxnLst/>
              <a:rect l="l" t="t" r="r" b="b"/>
              <a:pathLst>
                <a:path w="5673" h="6551" extrusionOk="0">
                  <a:moveTo>
                    <a:pt x="1" y="0"/>
                  </a:moveTo>
                  <a:lnTo>
                    <a:pt x="1" y="0"/>
                  </a:lnTo>
                  <a:cubicBezTo>
                    <a:pt x="78" y="67"/>
                    <a:pt x="145" y="122"/>
                    <a:pt x="211" y="189"/>
                  </a:cubicBezTo>
                  <a:cubicBezTo>
                    <a:pt x="423" y="312"/>
                    <a:pt x="634" y="423"/>
                    <a:pt x="846" y="523"/>
                  </a:cubicBezTo>
                  <a:cubicBezTo>
                    <a:pt x="1079" y="634"/>
                    <a:pt x="1324" y="735"/>
                    <a:pt x="1558" y="834"/>
                  </a:cubicBezTo>
                  <a:cubicBezTo>
                    <a:pt x="1791" y="935"/>
                    <a:pt x="2035" y="1024"/>
                    <a:pt x="2258" y="1146"/>
                  </a:cubicBezTo>
                  <a:cubicBezTo>
                    <a:pt x="2480" y="1279"/>
                    <a:pt x="2648" y="1446"/>
                    <a:pt x="2814" y="1635"/>
                  </a:cubicBezTo>
                  <a:cubicBezTo>
                    <a:pt x="2970" y="1802"/>
                    <a:pt x="3125" y="1991"/>
                    <a:pt x="3281" y="2169"/>
                  </a:cubicBezTo>
                  <a:cubicBezTo>
                    <a:pt x="3593" y="2536"/>
                    <a:pt x="3882" y="2914"/>
                    <a:pt x="4160" y="3293"/>
                  </a:cubicBezTo>
                  <a:cubicBezTo>
                    <a:pt x="4427" y="3659"/>
                    <a:pt x="4716" y="4037"/>
                    <a:pt x="4883" y="4438"/>
                  </a:cubicBezTo>
                  <a:cubicBezTo>
                    <a:pt x="4961" y="4638"/>
                    <a:pt x="5016" y="4850"/>
                    <a:pt x="5061" y="5050"/>
                  </a:cubicBezTo>
                  <a:cubicBezTo>
                    <a:pt x="5117" y="5272"/>
                    <a:pt x="5172" y="5483"/>
                    <a:pt x="5239" y="5695"/>
                  </a:cubicBezTo>
                  <a:cubicBezTo>
                    <a:pt x="5317" y="5984"/>
                    <a:pt x="5428" y="6296"/>
                    <a:pt x="5651" y="6551"/>
                  </a:cubicBezTo>
                  <a:lnTo>
                    <a:pt x="5673" y="6484"/>
                  </a:lnTo>
                  <a:cubicBezTo>
                    <a:pt x="5517" y="6296"/>
                    <a:pt x="5406" y="6062"/>
                    <a:pt x="5339" y="5851"/>
                  </a:cubicBezTo>
                  <a:cubicBezTo>
                    <a:pt x="5206" y="5439"/>
                    <a:pt x="5139" y="5028"/>
                    <a:pt x="5005" y="4616"/>
                  </a:cubicBezTo>
                  <a:cubicBezTo>
                    <a:pt x="4872" y="4215"/>
                    <a:pt x="4616" y="3837"/>
                    <a:pt x="4371" y="3471"/>
                  </a:cubicBezTo>
                  <a:cubicBezTo>
                    <a:pt x="4104" y="3092"/>
                    <a:pt x="3827" y="2725"/>
                    <a:pt x="3526" y="2358"/>
                  </a:cubicBezTo>
                  <a:cubicBezTo>
                    <a:pt x="3382" y="2180"/>
                    <a:pt x="3237" y="2002"/>
                    <a:pt x="3081" y="1825"/>
                  </a:cubicBezTo>
                  <a:cubicBezTo>
                    <a:pt x="2937" y="1647"/>
                    <a:pt x="2781" y="1469"/>
                    <a:pt x="2614" y="1313"/>
                  </a:cubicBezTo>
                  <a:cubicBezTo>
                    <a:pt x="2425" y="1146"/>
                    <a:pt x="2213" y="1024"/>
                    <a:pt x="1991" y="923"/>
                  </a:cubicBezTo>
                  <a:cubicBezTo>
                    <a:pt x="1746" y="824"/>
                    <a:pt x="1513" y="735"/>
                    <a:pt x="1279" y="634"/>
                  </a:cubicBezTo>
                  <a:cubicBezTo>
                    <a:pt x="846" y="445"/>
                    <a:pt x="412"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6821;p11">
              <a:extLst>
                <a:ext uri="{FF2B5EF4-FFF2-40B4-BE49-F238E27FC236}">
                  <a16:creationId xmlns:a16="http://schemas.microsoft.com/office/drawing/2014/main" id="{6610B315-13A4-8495-AB7A-8DD9BE672163}"/>
                </a:ext>
              </a:extLst>
            </p:cNvPr>
            <p:cNvSpPr/>
            <p:nvPr/>
          </p:nvSpPr>
          <p:spPr>
            <a:xfrm>
              <a:off x="1872341" y="2102518"/>
              <a:ext cx="353899" cy="439652"/>
            </a:xfrm>
            <a:custGeom>
              <a:avLst/>
              <a:gdLst/>
              <a:ahLst/>
              <a:cxnLst/>
              <a:rect l="l" t="t" r="r" b="b"/>
              <a:pathLst>
                <a:path w="10144" h="12602" extrusionOk="0">
                  <a:moveTo>
                    <a:pt x="33" y="0"/>
                  </a:moveTo>
                  <a:cubicBezTo>
                    <a:pt x="22" y="22"/>
                    <a:pt x="11" y="45"/>
                    <a:pt x="0" y="78"/>
                  </a:cubicBezTo>
                  <a:cubicBezTo>
                    <a:pt x="67" y="457"/>
                    <a:pt x="278" y="845"/>
                    <a:pt x="534" y="1191"/>
                  </a:cubicBezTo>
                  <a:cubicBezTo>
                    <a:pt x="935" y="1713"/>
                    <a:pt x="1491" y="2147"/>
                    <a:pt x="2035" y="2547"/>
                  </a:cubicBezTo>
                  <a:cubicBezTo>
                    <a:pt x="2647" y="2992"/>
                    <a:pt x="3259" y="3437"/>
                    <a:pt x="3849" y="3904"/>
                  </a:cubicBezTo>
                  <a:cubicBezTo>
                    <a:pt x="4438" y="4372"/>
                    <a:pt x="5027" y="4861"/>
                    <a:pt x="5606" y="5350"/>
                  </a:cubicBezTo>
                  <a:cubicBezTo>
                    <a:pt x="6184" y="5840"/>
                    <a:pt x="6773" y="6317"/>
                    <a:pt x="7319" y="6829"/>
                  </a:cubicBezTo>
                  <a:cubicBezTo>
                    <a:pt x="7852" y="7330"/>
                    <a:pt x="8286" y="7886"/>
                    <a:pt x="8676" y="8464"/>
                  </a:cubicBezTo>
                  <a:cubicBezTo>
                    <a:pt x="8853" y="8742"/>
                    <a:pt x="9054" y="9021"/>
                    <a:pt x="9187" y="9310"/>
                  </a:cubicBezTo>
                  <a:cubicBezTo>
                    <a:pt x="9321" y="9577"/>
                    <a:pt x="9376" y="9866"/>
                    <a:pt x="9387" y="10143"/>
                  </a:cubicBezTo>
                  <a:cubicBezTo>
                    <a:pt x="9410" y="10410"/>
                    <a:pt x="9410" y="10677"/>
                    <a:pt x="9443" y="10944"/>
                  </a:cubicBezTo>
                  <a:cubicBezTo>
                    <a:pt x="9465" y="11178"/>
                    <a:pt x="9532" y="11411"/>
                    <a:pt x="9620" y="11634"/>
                  </a:cubicBezTo>
                  <a:cubicBezTo>
                    <a:pt x="9766" y="11968"/>
                    <a:pt x="9954" y="12291"/>
                    <a:pt x="10144" y="12602"/>
                  </a:cubicBezTo>
                  <a:cubicBezTo>
                    <a:pt x="10132" y="12546"/>
                    <a:pt x="10121" y="12479"/>
                    <a:pt x="10099" y="12412"/>
                  </a:cubicBezTo>
                  <a:cubicBezTo>
                    <a:pt x="10021" y="12279"/>
                    <a:pt x="9943" y="12145"/>
                    <a:pt x="9877" y="12012"/>
                  </a:cubicBezTo>
                  <a:cubicBezTo>
                    <a:pt x="9754" y="11790"/>
                    <a:pt x="9654" y="11567"/>
                    <a:pt x="9588" y="11345"/>
                  </a:cubicBezTo>
                  <a:cubicBezTo>
                    <a:pt x="9499" y="11078"/>
                    <a:pt x="9476" y="10822"/>
                    <a:pt x="9465" y="10566"/>
                  </a:cubicBezTo>
                  <a:cubicBezTo>
                    <a:pt x="9454" y="10299"/>
                    <a:pt x="9454" y="10044"/>
                    <a:pt x="9398" y="9788"/>
                  </a:cubicBezTo>
                  <a:cubicBezTo>
                    <a:pt x="9343" y="9498"/>
                    <a:pt x="9220" y="9231"/>
                    <a:pt x="9064" y="8965"/>
                  </a:cubicBezTo>
                  <a:cubicBezTo>
                    <a:pt x="8876" y="8675"/>
                    <a:pt x="8686" y="8398"/>
                    <a:pt x="8498" y="8109"/>
                  </a:cubicBezTo>
                  <a:cubicBezTo>
                    <a:pt x="8308" y="7830"/>
                    <a:pt x="8108" y="7563"/>
                    <a:pt x="7885" y="7296"/>
                  </a:cubicBezTo>
                  <a:cubicBezTo>
                    <a:pt x="7408" y="6752"/>
                    <a:pt x="6818" y="6285"/>
                    <a:pt x="6251" y="5806"/>
                  </a:cubicBezTo>
                  <a:cubicBezTo>
                    <a:pt x="5094" y="4805"/>
                    <a:pt x="3915" y="3826"/>
                    <a:pt x="2658" y="2914"/>
                  </a:cubicBezTo>
                  <a:cubicBezTo>
                    <a:pt x="1602" y="2158"/>
                    <a:pt x="322" y="1324"/>
                    <a:pt x="55" y="134"/>
                  </a:cubicBezTo>
                  <a:cubicBezTo>
                    <a:pt x="45" y="89"/>
                    <a:pt x="45" y="45"/>
                    <a:pt x="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6822;p11">
              <a:extLst>
                <a:ext uri="{FF2B5EF4-FFF2-40B4-BE49-F238E27FC236}">
                  <a16:creationId xmlns:a16="http://schemas.microsoft.com/office/drawing/2014/main" id="{84EC8820-FE99-0BCA-5B01-E35F0B8E4E89}"/>
                </a:ext>
              </a:extLst>
            </p:cNvPr>
            <p:cNvSpPr/>
            <p:nvPr/>
          </p:nvSpPr>
          <p:spPr>
            <a:xfrm>
              <a:off x="1908800" y="2282961"/>
              <a:ext cx="302300" cy="330210"/>
            </a:xfrm>
            <a:custGeom>
              <a:avLst/>
              <a:gdLst/>
              <a:ahLst/>
              <a:cxnLst/>
              <a:rect l="l" t="t" r="r" b="b"/>
              <a:pathLst>
                <a:path w="8665" h="9465" extrusionOk="0">
                  <a:moveTo>
                    <a:pt x="1" y="0"/>
                  </a:moveTo>
                  <a:lnTo>
                    <a:pt x="1" y="0"/>
                  </a:lnTo>
                  <a:cubicBezTo>
                    <a:pt x="45" y="67"/>
                    <a:pt x="90" y="144"/>
                    <a:pt x="134" y="211"/>
                  </a:cubicBezTo>
                  <a:cubicBezTo>
                    <a:pt x="523" y="589"/>
                    <a:pt x="857" y="1001"/>
                    <a:pt x="1246" y="1368"/>
                  </a:cubicBezTo>
                  <a:cubicBezTo>
                    <a:pt x="1657" y="1768"/>
                    <a:pt x="2125" y="2124"/>
                    <a:pt x="2614" y="2458"/>
                  </a:cubicBezTo>
                  <a:cubicBezTo>
                    <a:pt x="3103" y="2792"/>
                    <a:pt x="3615" y="3103"/>
                    <a:pt x="4127" y="3414"/>
                  </a:cubicBezTo>
                  <a:cubicBezTo>
                    <a:pt x="4383" y="3570"/>
                    <a:pt x="4650" y="3726"/>
                    <a:pt x="4905" y="3882"/>
                  </a:cubicBezTo>
                  <a:cubicBezTo>
                    <a:pt x="5150" y="4037"/>
                    <a:pt x="5395" y="4193"/>
                    <a:pt x="5595" y="4405"/>
                  </a:cubicBezTo>
                  <a:cubicBezTo>
                    <a:pt x="5795" y="4616"/>
                    <a:pt x="5918" y="4860"/>
                    <a:pt x="6062" y="5094"/>
                  </a:cubicBezTo>
                  <a:cubicBezTo>
                    <a:pt x="6207" y="5327"/>
                    <a:pt x="6373" y="5550"/>
                    <a:pt x="6551" y="5784"/>
                  </a:cubicBezTo>
                  <a:cubicBezTo>
                    <a:pt x="6907" y="6239"/>
                    <a:pt x="7263" y="6707"/>
                    <a:pt x="7597" y="7185"/>
                  </a:cubicBezTo>
                  <a:cubicBezTo>
                    <a:pt x="7752" y="7418"/>
                    <a:pt x="7920" y="7652"/>
                    <a:pt x="8064" y="7897"/>
                  </a:cubicBezTo>
                  <a:cubicBezTo>
                    <a:pt x="8209" y="8130"/>
                    <a:pt x="8331" y="8375"/>
                    <a:pt x="8409" y="8620"/>
                  </a:cubicBezTo>
                  <a:cubicBezTo>
                    <a:pt x="8476" y="8887"/>
                    <a:pt x="8509" y="9198"/>
                    <a:pt x="8632" y="9465"/>
                  </a:cubicBezTo>
                  <a:lnTo>
                    <a:pt x="8664" y="9398"/>
                  </a:lnTo>
                  <a:cubicBezTo>
                    <a:pt x="8575" y="9198"/>
                    <a:pt x="8543" y="8987"/>
                    <a:pt x="8498" y="8775"/>
                  </a:cubicBezTo>
                  <a:cubicBezTo>
                    <a:pt x="8454" y="8542"/>
                    <a:pt x="8365" y="8320"/>
                    <a:pt x="8242" y="8086"/>
                  </a:cubicBezTo>
                  <a:cubicBezTo>
                    <a:pt x="8120" y="7853"/>
                    <a:pt x="7964" y="7619"/>
                    <a:pt x="7819" y="7385"/>
                  </a:cubicBezTo>
                  <a:cubicBezTo>
                    <a:pt x="7497" y="6907"/>
                    <a:pt x="7163" y="6440"/>
                    <a:pt x="6807" y="5984"/>
                  </a:cubicBezTo>
                  <a:cubicBezTo>
                    <a:pt x="6630" y="5762"/>
                    <a:pt x="6452" y="5539"/>
                    <a:pt x="6296" y="5305"/>
                  </a:cubicBezTo>
                  <a:cubicBezTo>
                    <a:pt x="6140" y="5072"/>
                    <a:pt x="6017" y="4838"/>
                    <a:pt x="5862" y="4616"/>
                  </a:cubicBezTo>
                  <a:cubicBezTo>
                    <a:pt x="5706" y="4393"/>
                    <a:pt x="5517" y="4205"/>
                    <a:pt x="5283" y="4049"/>
                  </a:cubicBezTo>
                  <a:cubicBezTo>
                    <a:pt x="5061" y="3882"/>
                    <a:pt x="4816" y="3737"/>
                    <a:pt x="4572" y="3592"/>
                  </a:cubicBezTo>
                  <a:cubicBezTo>
                    <a:pt x="4060" y="3292"/>
                    <a:pt x="3538" y="2992"/>
                    <a:pt x="3037" y="2670"/>
                  </a:cubicBezTo>
                  <a:cubicBezTo>
                    <a:pt x="2537" y="2336"/>
                    <a:pt x="2047" y="1991"/>
                    <a:pt x="1602" y="1613"/>
                  </a:cubicBezTo>
                  <a:cubicBezTo>
                    <a:pt x="1146" y="1224"/>
                    <a:pt x="779" y="779"/>
                    <a:pt x="367" y="356"/>
                  </a:cubicBezTo>
                  <a:cubicBezTo>
                    <a:pt x="256" y="233"/>
                    <a:pt x="134" y="1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6823;p11">
              <a:extLst>
                <a:ext uri="{FF2B5EF4-FFF2-40B4-BE49-F238E27FC236}">
                  <a16:creationId xmlns:a16="http://schemas.microsoft.com/office/drawing/2014/main" id="{132903A2-1C7A-EF20-7591-19AE2EC6F44A}"/>
                </a:ext>
              </a:extLst>
            </p:cNvPr>
            <p:cNvSpPr/>
            <p:nvPr/>
          </p:nvSpPr>
          <p:spPr>
            <a:xfrm>
              <a:off x="1866480" y="2122300"/>
              <a:ext cx="360911" cy="445478"/>
            </a:xfrm>
            <a:custGeom>
              <a:avLst/>
              <a:gdLst/>
              <a:ahLst/>
              <a:cxnLst/>
              <a:rect l="l" t="t" r="r" b="b"/>
              <a:pathLst>
                <a:path w="10345" h="12769" extrusionOk="0">
                  <a:moveTo>
                    <a:pt x="13" y="1"/>
                  </a:moveTo>
                  <a:cubicBezTo>
                    <a:pt x="13" y="23"/>
                    <a:pt x="1" y="45"/>
                    <a:pt x="1" y="67"/>
                  </a:cubicBezTo>
                  <a:cubicBezTo>
                    <a:pt x="312" y="790"/>
                    <a:pt x="947" y="1447"/>
                    <a:pt x="1592" y="2025"/>
                  </a:cubicBezTo>
                  <a:cubicBezTo>
                    <a:pt x="2526" y="2848"/>
                    <a:pt x="3516" y="3604"/>
                    <a:pt x="4472" y="4394"/>
                  </a:cubicBezTo>
                  <a:cubicBezTo>
                    <a:pt x="5451" y="5194"/>
                    <a:pt x="6397" y="6029"/>
                    <a:pt x="7220" y="6941"/>
                  </a:cubicBezTo>
                  <a:cubicBezTo>
                    <a:pt x="7631" y="7408"/>
                    <a:pt x="8020" y="7886"/>
                    <a:pt x="8332" y="8398"/>
                  </a:cubicBezTo>
                  <a:cubicBezTo>
                    <a:pt x="8510" y="8664"/>
                    <a:pt x="8632" y="8943"/>
                    <a:pt x="8721" y="9232"/>
                  </a:cubicBezTo>
                  <a:cubicBezTo>
                    <a:pt x="8810" y="9510"/>
                    <a:pt x="8888" y="9788"/>
                    <a:pt x="9010" y="10055"/>
                  </a:cubicBezTo>
                  <a:cubicBezTo>
                    <a:pt x="9255" y="10611"/>
                    <a:pt x="9578" y="11145"/>
                    <a:pt x="9855" y="11701"/>
                  </a:cubicBezTo>
                  <a:cubicBezTo>
                    <a:pt x="10022" y="12057"/>
                    <a:pt x="10178" y="12413"/>
                    <a:pt x="10322" y="12769"/>
                  </a:cubicBezTo>
                  <a:cubicBezTo>
                    <a:pt x="10334" y="12725"/>
                    <a:pt x="10334" y="12668"/>
                    <a:pt x="10345" y="12613"/>
                  </a:cubicBezTo>
                  <a:cubicBezTo>
                    <a:pt x="10267" y="12435"/>
                    <a:pt x="10200" y="12268"/>
                    <a:pt x="10122" y="12090"/>
                  </a:cubicBezTo>
                  <a:cubicBezTo>
                    <a:pt x="10000" y="11823"/>
                    <a:pt x="9867" y="11556"/>
                    <a:pt x="9722" y="11279"/>
                  </a:cubicBezTo>
                  <a:cubicBezTo>
                    <a:pt x="9578" y="11000"/>
                    <a:pt x="9422" y="10733"/>
                    <a:pt x="9277" y="10456"/>
                  </a:cubicBezTo>
                  <a:cubicBezTo>
                    <a:pt x="9133" y="10177"/>
                    <a:pt x="9010" y="9899"/>
                    <a:pt x="8921" y="9610"/>
                  </a:cubicBezTo>
                  <a:cubicBezTo>
                    <a:pt x="8832" y="9332"/>
                    <a:pt x="8765" y="9054"/>
                    <a:pt x="8632" y="8776"/>
                  </a:cubicBezTo>
                  <a:cubicBezTo>
                    <a:pt x="8399" y="8264"/>
                    <a:pt x="8009" y="7764"/>
                    <a:pt x="7631" y="7297"/>
                  </a:cubicBezTo>
                  <a:cubicBezTo>
                    <a:pt x="6852" y="6363"/>
                    <a:pt x="5918" y="5517"/>
                    <a:pt x="4961" y="4705"/>
                  </a:cubicBezTo>
                  <a:cubicBezTo>
                    <a:pt x="3994" y="3904"/>
                    <a:pt x="2993" y="3126"/>
                    <a:pt x="2025" y="2314"/>
                  </a:cubicBezTo>
                  <a:cubicBezTo>
                    <a:pt x="1236" y="1647"/>
                    <a:pt x="391" y="891"/>
                    <a:pt x="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6824;p11">
              <a:extLst>
                <a:ext uri="{FF2B5EF4-FFF2-40B4-BE49-F238E27FC236}">
                  <a16:creationId xmlns:a16="http://schemas.microsoft.com/office/drawing/2014/main" id="{476A97C5-1A97-B9A1-4B88-ADAC49469FE4}"/>
                </a:ext>
              </a:extLst>
            </p:cNvPr>
            <p:cNvSpPr/>
            <p:nvPr/>
          </p:nvSpPr>
          <p:spPr>
            <a:xfrm>
              <a:off x="1861840" y="2141314"/>
              <a:ext cx="360109" cy="448200"/>
            </a:xfrm>
            <a:custGeom>
              <a:avLst/>
              <a:gdLst/>
              <a:ahLst/>
              <a:cxnLst/>
              <a:rect l="l" t="t" r="r" b="b"/>
              <a:pathLst>
                <a:path w="10322" h="12847" extrusionOk="0">
                  <a:moveTo>
                    <a:pt x="23" y="0"/>
                  </a:moveTo>
                  <a:cubicBezTo>
                    <a:pt x="23" y="45"/>
                    <a:pt x="12" y="79"/>
                    <a:pt x="12" y="112"/>
                  </a:cubicBezTo>
                  <a:cubicBezTo>
                    <a:pt x="235" y="368"/>
                    <a:pt x="468" y="612"/>
                    <a:pt x="712" y="846"/>
                  </a:cubicBezTo>
                  <a:cubicBezTo>
                    <a:pt x="935" y="1057"/>
                    <a:pt x="1157" y="1258"/>
                    <a:pt x="1369" y="1468"/>
                  </a:cubicBezTo>
                  <a:cubicBezTo>
                    <a:pt x="1614" y="1713"/>
                    <a:pt x="1847" y="1969"/>
                    <a:pt x="2081" y="2202"/>
                  </a:cubicBezTo>
                  <a:cubicBezTo>
                    <a:pt x="2325" y="2459"/>
                    <a:pt x="2592" y="2703"/>
                    <a:pt x="2870" y="2926"/>
                  </a:cubicBezTo>
                  <a:cubicBezTo>
                    <a:pt x="3149" y="3137"/>
                    <a:pt x="3438" y="3349"/>
                    <a:pt x="3715" y="3559"/>
                  </a:cubicBezTo>
                  <a:cubicBezTo>
                    <a:pt x="4795" y="4360"/>
                    <a:pt x="5818" y="5228"/>
                    <a:pt x="6652" y="6218"/>
                  </a:cubicBezTo>
                  <a:cubicBezTo>
                    <a:pt x="7086" y="6730"/>
                    <a:pt x="7442" y="7286"/>
                    <a:pt x="7786" y="7842"/>
                  </a:cubicBezTo>
                  <a:cubicBezTo>
                    <a:pt x="8120" y="8386"/>
                    <a:pt x="8443" y="8920"/>
                    <a:pt x="8754" y="9476"/>
                  </a:cubicBezTo>
                  <a:cubicBezTo>
                    <a:pt x="8910" y="9755"/>
                    <a:pt x="9066" y="10032"/>
                    <a:pt x="9210" y="10311"/>
                  </a:cubicBezTo>
                  <a:cubicBezTo>
                    <a:pt x="8865" y="9844"/>
                    <a:pt x="8443" y="9421"/>
                    <a:pt x="8097" y="8965"/>
                  </a:cubicBezTo>
                  <a:cubicBezTo>
                    <a:pt x="7719" y="8465"/>
                    <a:pt x="7430" y="7931"/>
                    <a:pt x="7064" y="7430"/>
                  </a:cubicBezTo>
                  <a:cubicBezTo>
                    <a:pt x="6708" y="6952"/>
                    <a:pt x="6307" y="6496"/>
                    <a:pt x="5851" y="6085"/>
                  </a:cubicBezTo>
                  <a:cubicBezTo>
                    <a:pt x="5373" y="5662"/>
                    <a:pt x="4850" y="5284"/>
                    <a:pt x="4327" y="4906"/>
                  </a:cubicBezTo>
                  <a:cubicBezTo>
                    <a:pt x="4071" y="4716"/>
                    <a:pt x="3816" y="4516"/>
                    <a:pt x="3571" y="4305"/>
                  </a:cubicBezTo>
                  <a:cubicBezTo>
                    <a:pt x="3337" y="4093"/>
                    <a:pt x="3115" y="3860"/>
                    <a:pt x="2915" y="3615"/>
                  </a:cubicBezTo>
                  <a:cubicBezTo>
                    <a:pt x="2704" y="3381"/>
                    <a:pt x="2503" y="3137"/>
                    <a:pt x="2269" y="2914"/>
                  </a:cubicBezTo>
                  <a:cubicBezTo>
                    <a:pt x="2047" y="2703"/>
                    <a:pt x="1802" y="2492"/>
                    <a:pt x="1558" y="2291"/>
                  </a:cubicBezTo>
                  <a:cubicBezTo>
                    <a:pt x="1324" y="2081"/>
                    <a:pt x="1080" y="1880"/>
                    <a:pt x="868" y="1658"/>
                  </a:cubicBezTo>
                  <a:cubicBezTo>
                    <a:pt x="646" y="1424"/>
                    <a:pt x="457" y="1179"/>
                    <a:pt x="290" y="924"/>
                  </a:cubicBezTo>
                  <a:cubicBezTo>
                    <a:pt x="190" y="768"/>
                    <a:pt x="89" y="612"/>
                    <a:pt x="1" y="445"/>
                  </a:cubicBezTo>
                  <a:lnTo>
                    <a:pt x="1" y="568"/>
                  </a:lnTo>
                  <a:cubicBezTo>
                    <a:pt x="134" y="801"/>
                    <a:pt x="279" y="1024"/>
                    <a:pt x="445" y="1246"/>
                  </a:cubicBezTo>
                  <a:cubicBezTo>
                    <a:pt x="623" y="1480"/>
                    <a:pt x="835" y="1702"/>
                    <a:pt x="1058" y="1913"/>
                  </a:cubicBezTo>
                  <a:cubicBezTo>
                    <a:pt x="1513" y="2348"/>
                    <a:pt x="2025" y="2736"/>
                    <a:pt x="2459" y="3193"/>
                  </a:cubicBezTo>
                  <a:cubicBezTo>
                    <a:pt x="2681" y="3426"/>
                    <a:pt x="2882" y="3671"/>
                    <a:pt x="3092" y="3915"/>
                  </a:cubicBezTo>
                  <a:cubicBezTo>
                    <a:pt x="3304" y="4149"/>
                    <a:pt x="3537" y="4360"/>
                    <a:pt x="3794" y="4572"/>
                  </a:cubicBezTo>
                  <a:cubicBezTo>
                    <a:pt x="4294" y="4983"/>
                    <a:pt x="4839" y="5339"/>
                    <a:pt x="5351" y="5751"/>
                  </a:cubicBezTo>
                  <a:cubicBezTo>
                    <a:pt x="5840" y="6140"/>
                    <a:pt x="6285" y="6574"/>
                    <a:pt x="6674" y="7041"/>
                  </a:cubicBezTo>
                  <a:cubicBezTo>
                    <a:pt x="7086" y="7530"/>
                    <a:pt x="7397" y="8053"/>
                    <a:pt x="7731" y="8564"/>
                  </a:cubicBezTo>
                  <a:cubicBezTo>
                    <a:pt x="7897" y="8821"/>
                    <a:pt x="8075" y="9065"/>
                    <a:pt x="8275" y="9298"/>
                  </a:cubicBezTo>
                  <a:cubicBezTo>
                    <a:pt x="8476" y="9543"/>
                    <a:pt x="8687" y="9766"/>
                    <a:pt x="8888" y="10010"/>
                  </a:cubicBezTo>
                  <a:cubicBezTo>
                    <a:pt x="9121" y="10289"/>
                    <a:pt x="9321" y="10578"/>
                    <a:pt x="9499" y="10878"/>
                  </a:cubicBezTo>
                  <a:cubicBezTo>
                    <a:pt x="9666" y="11211"/>
                    <a:pt x="9822" y="11534"/>
                    <a:pt x="9955" y="11868"/>
                  </a:cubicBezTo>
                  <a:cubicBezTo>
                    <a:pt x="10077" y="12190"/>
                    <a:pt x="10166" y="12513"/>
                    <a:pt x="10255" y="12847"/>
                  </a:cubicBezTo>
                  <a:lnTo>
                    <a:pt x="10289" y="12758"/>
                  </a:lnTo>
                  <a:cubicBezTo>
                    <a:pt x="10267" y="12702"/>
                    <a:pt x="10255" y="12647"/>
                    <a:pt x="10244" y="12602"/>
                  </a:cubicBezTo>
                  <a:lnTo>
                    <a:pt x="10244" y="12602"/>
                  </a:lnTo>
                  <a:cubicBezTo>
                    <a:pt x="10255" y="12647"/>
                    <a:pt x="10277" y="12691"/>
                    <a:pt x="10289" y="12736"/>
                  </a:cubicBezTo>
                  <a:lnTo>
                    <a:pt x="10322" y="12657"/>
                  </a:lnTo>
                  <a:cubicBezTo>
                    <a:pt x="10222" y="12357"/>
                    <a:pt x="10111" y="12046"/>
                    <a:pt x="9978" y="11745"/>
                  </a:cubicBezTo>
                  <a:cubicBezTo>
                    <a:pt x="9866" y="11445"/>
                    <a:pt x="9733" y="11145"/>
                    <a:pt x="9577" y="10856"/>
                  </a:cubicBezTo>
                  <a:cubicBezTo>
                    <a:pt x="9421" y="10544"/>
                    <a:pt x="9254" y="10233"/>
                    <a:pt x="9088" y="9921"/>
                  </a:cubicBezTo>
                  <a:cubicBezTo>
                    <a:pt x="8799" y="9387"/>
                    <a:pt x="8487" y="8865"/>
                    <a:pt x="8176" y="8342"/>
                  </a:cubicBezTo>
                  <a:cubicBezTo>
                    <a:pt x="7853" y="7786"/>
                    <a:pt x="7519" y="7241"/>
                    <a:pt x="7141" y="6707"/>
                  </a:cubicBezTo>
                  <a:cubicBezTo>
                    <a:pt x="6407" y="5695"/>
                    <a:pt x="5450" y="4805"/>
                    <a:pt x="4427" y="4004"/>
                  </a:cubicBezTo>
                  <a:cubicBezTo>
                    <a:pt x="3893" y="3582"/>
                    <a:pt x="3326" y="3193"/>
                    <a:pt x="2803" y="2759"/>
                  </a:cubicBezTo>
                  <a:cubicBezTo>
                    <a:pt x="2269" y="2325"/>
                    <a:pt x="1836" y="1824"/>
                    <a:pt x="1357" y="1347"/>
                  </a:cubicBezTo>
                  <a:cubicBezTo>
                    <a:pt x="935" y="935"/>
                    <a:pt x="501" y="546"/>
                    <a:pt x="112" y="112"/>
                  </a:cubicBezTo>
                  <a:cubicBezTo>
                    <a:pt x="79" y="79"/>
                    <a:pt x="57" y="34"/>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6825;p11">
              <a:extLst>
                <a:ext uri="{FF2B5EF4-FFF2-40B4-BE49-F238E27FC236}">
                  <a16:creationId xmlns:a16="http://schemas.microsoft.com/office/drawing/2014/main" id="{E19C1956-49C9-200D-F3F2-A2309B594E16}"/>
                </a:ext>
              </a:extLst>
            </p:cNvPr>
            <p:cNvSpPr/>
            <p:nvPr/>
          </p:nvSpPr>
          <p:spPr>
            <a:xfrm>
              <a:off x="1877749" y="2221243"/>
              <a:ext cx="339560" cy="376401"/>
            </a:xfrm>
            <a:custGeom>
              <a:avLst/>
              <a:gdLst/>
              <a:ahLst/>
              <a:cxnLst/>
              <a:rect l="l" t="t" r="r" b="b"/>
              <a:pathLst>
                <a:path w="9733" h="10789" extrusionOk="0">
                  <a:moveTo>
                    <a:pt x="1" y="0"/>
                  </a:moveTo>
                  <a:lnTo>
                    <a:pt x="1" y="0"/>
                  </a:lnTo>
                  <a:cubicBezTo>
                    <a:pt x="23" y="67"/>
                    <a:pt x="56" y="123"/>
                    <a:pt x="78" y="190"/>
                  </a:cubicBezTo>
                  <a:cubicBezTo>
                    <a:pt x="412" y="568"/>
                    <a:pt x="768" y="935"/>
                    <a:pt x="1135" y="1291"/>
                  </a:cubicBezTo>
                  <a:cubicBezTo>
                    <a:pt x="1536" y="1680"/>
                    <a:pt x="1936" y="2081"/>
                    <a:pt x="2370" y="2459"/>
                  </a:cubicBezTo>
                  <a:cubicBezTo>
                    <a:pt x="2814" y="2848"/>
                    <a:pt x="3326" y="3171"/>
                    <a:pt x="3827" y="3515"/>
                  </a:cubicBezTo>
                  <a:cubicBezTo>
                    <a:pt x="4316" y="3860"/>
                    <a:pt x="4772" y="4249"/>
                    <a:pt x="5206" y="4639"/>
                  </a:cubicBezTo>
                  <a:cubicBezTo>
                    <a:pt x="5639" y="5028"/>
                    <a:pt x="6062" y="5428"/>
                    <a:pt x="6462" y="5840"/>
                  </a:cubicBezTo>
                  <a:cubicBezTo>
                    <a:pt x="6863" y="6240"/>
                    <a:pt x="7241" y="6663"/>
                    <a:pt x="7586" y="7096"/>
                  </a:cubicBezTo>
                  <a:cubicBezTo>
                    <a:pt x="7898" y="7508"/>
                    <a:pt x="8187" y="7942"/>
                    <a:pt x="8454" y="8376"/>
                  </a:cubicBezTo>
                  <a:cubicBezTo>
                    <a:pt x="8932" y="9165"/>
                    <a:pt x="9321" y="9977"/>
                    <a:pt x="9699" y="10789"/>
                  </a:cubicBezTo>
                  <a:lnTo>
                    <a:pt x="9732" y="10722"/>
                  </a:lnTo>
                  <a:cubicBezTo>
                    <a:pt x="9410" y="10033"/>
                    <a:pt x="9087" y="9355"/>
                    <a:pt x="8709" y="8687"/>
                  </a:cubicBezTo>
                  <a:cubicBezTo>
                    <a:pt x="8198" y="7786"/>
                    <a:pt x="7597" y="6930"/>
                    <a:pt x="6852" y="6129"/>
                  </a:cubicBezTo>
                  <a:cubicBezTo>
                    <a:pt x="6462" y="5717"/>
                    <a:pt x="6051" y="5317"/>
                    <a:pt x="5617" y="4928"/>
                  </a:cubicBezTo>
                  <a:cubicBezTo>
                    <a:pt x="5195" y="4528"/>
                    <a:pt x="4750" y="4127"/>
                    <a:pt x="4283" y="3760"/>
                  </a:cubicBezTo>
                  <a:cubicBezTo>
                    <a:pt x="3805" y="3393"/>
                    <a:pt x="3282" y="3092"/>
                    <a:pt x="2804" y="2726"/>
                  </a:cubicBezTo>
                  <a:cubicBezTo>
                    <a:pt x="2337" y="2370"/>
                    <a:pt x="1925" y="1958"/>
                    <a:pt x="1514" y="1558"/>
                  </a:cubicBezTo>
                  <a:cubicBezTo>
                    <a:pt x="980" y="1046"/>
                    <a:pt x="468" y="534"/>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6826;p11">
              <a:extLst>
                <a:ext uri="{FF2B5EF4-FFF2-40B4-BE49-F238E27FC236}">
                  <a16:creationId xmlns:a16="http://schemas.microsoft.com/office/drawing/2014/main" id="{15803605-A71E-0629-E74D-A7D593D1C71C}"/>
                </a:ext>
              </a:extLst>
            </p:cNvPr>
            <p:cNvSpPr/>
            <p:nvPr/>
          </p:nvSpPr>
          <p:spPr>
            <a:xfrm>
              <a:off x="1955376" y="2177424"/>
              <a:ext cx="272436" cy="397369"/>
            </a:xfrm>
            <a:custGeom>
              <a:avLst/>
              <a:gdLst/>
              <a:ahLst/>
              <a:cxnLst/>
              <a:rect l="l" t="t" r="r" b="b"/>
              <a:pathLst>
                <a:path w="7809" h="11390" extrusionOk="0">
                  <a:moveTo>
                    <a:pt x="0" y="0"/>
                  </a:moveTo>
                  <a:lnTo>
                    <a:pt x="0" y="0"/>
                  </a:lnTo>
                  <a:cubicBezTo>
                    <a:pt x="33" y="300"/>
                    <a:pt x="122" y="712"/>
                    <a:pt x="300" y="1190"/>
                  </a:cubicBezTo>
                  <a:cubicBezTo>
                    <a:pt x="678" y="2158"/>
                    <a:pt x="1568" y="2235"/>
                    <a:pt x="2591" y="3058"/>
                  </a:cubicBezTo>
                  <a:cubicBezTo>
                    <a:pt x="3615" y="3881"/>
                    <a:pt x="3804" y="4204"/>
                    <a:pt x="4616" y="4916"/>
                  </a:cubicBezTo>
                  <a:cubicBezTo>
                    <a:pt x="5439" y="5616"/>
                    <a:pt x="5606" y="6429"/>
                    <a:pt x="5806" y="7485"/>
                  </a:cubicBezTo>
                  <a:cubicBezTo>
                    <a:pt x="6006" y="8542"/>
                    <a:pt x="5706" y="8297"/>
                    <a:pt x="6017" y="9376"/>
                  </a:cubicBezTo>
                  <a:cubicBezTo>
                    <a:pt x="6328" y="10455"/>
                    <a:pt x="7586" y="11389"/>
                    <a:pt x="7586" y="11389"/>
                  </a:cubicBezTo>
                  <a:lnTo>
                    <a:pt x="7797" y="10955"/>
                  </a:lnTo>
                  <a:cubicBezTo>
                    <a:pt x="7808" y="10888"/>
                    <a:pt x="7808" y="10811"/>
                    <a:pt x="7797" y="10744"/>
                  </a:cubicBezTo>
                  <a:cubicBezTo>
                    <a:pt x="7786" y="10466"/>
                    <a:pt x="7641" y="9943"/>
                    <a:pt x="7474" y="9143"/>
                  </a:cubicBezTo>
                  <a:cubicBezTo>
                    <a:pt x="7319" y="8330"/>
                    <a:pt x="7418" y="8431"/>
                    <a:pt x="7374" y="7563"/>
                  </a:cubicBezTo>
                  <a:cubicBezTo>
                    <a:pt x="7329" y="6696"/>
                    <a:pt x="6840" y="6439"/>
                    <a:pt x="6195" y="5272"/>
                  </a:cubicBezTo>
                  <a:cubicBezTo>
                    <a:pt x="5550" y="4104"/>
                    <a:pt x="3604" y="2803"/>
                    <a:pt x="2692" y="2257"/>
                  </a:cubicBezTo>
                  <a:cubicBezTo>
                    <a:pt x="1768" y="1713"/>
                    <a:pt x="734" y="745"/>
                    <a:pt x="145" y="134"/>
                  </a:cubicBezTo>
                  <a:cubicBezTo>
                    <a:pt x="100" y="89"/>
                    <a:pt x="56" y="4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6827;p11">
              <a:extLst>
                <a:ext uri="{FF2B5EF4-FFF2-40B4-BE49-F238E27FC236}">
                  <a16:creationId xmlns:a16="http://schemas.microsoft.com/office/drawing/2014/main" id="{7909874A-5DB3-8599-FB3A-09D6EB57CAE5}"/>
                </a:ext>
              </a:extLst>
            </p:cNvPr>
            <p:cNvSpPr/>
            <p:nvPr/>
          </p:nvSpPr>
          <p:spPr>
            <a:xfrm>
              <a:off x="1960016" y="2200694"/>
              <a:ext cx="266227" cy="341479"/>
            </a:xfrm>
            <a:custGeom>
              <a:avLst/>
              <a:gdLst/>
              <a:ahLst/>
              <a:cxnLst/>
              <a:rect l="l" t="t" r="r" b="b"/>
              <a:pathLst>
                <a:path w="7631" h="9788" extrusionOk="0">
                  <a:moveTo>
                    <a:pt x="1" y="0"/>
                  </a:moveTo>
                  <a:lnTo>
                    <a:pt x="34" y="100"/>
                  </a:lnTo>
                  <a:cubicBezTo>
                    <a:pt x="468" y="423"/>
                    <a:pt x="901" y="745"/>
                    <a:pt x="1336" y="1090"/>
                  </a:cubicBezTo>
                  <a:cubicBezTo>
                    <a:pt x="1925" y="1558"/>
                    <a:pt x="2514" y="2047"/>
                    <a:pt x="3093" y="2536"/>
                  </a:cubicBezTo>
                  <a:cubicBezTo>
                    <a:pt x="3671" y="3026"/>
                    <a:pt x="4260" y="3503"/>
                    <a:pt x="4806" y="4015"/>
                  </a:cubicBezTo>
                  <a:cubicBezTo>
                    <a:pt x="5339" y="4516"/>
                    <a:pt x="5773" y="5072"/>
                    <a:pt x="6163" y="5650"/>
                  </a:cubicBezTo>
                  <a:cubicBezTo>
                    <a:pt x="6340" y="5928"/>
                    <a:pt x="6541" y="6207"/>
                    <a:pt x="6674" y="6496"/>
                  </a:cubicBezTo>
                  <a:cubicBezTo>
                    <a:pt x="6808" y="6763"/>
                    <a:pt x="6863" y="7052"/>
                    <a:pt x="6874" y="7329"/>
                  </a:cubicBezTo>
                  <a:cubicBezTo>
                    <a:pt x="6897" y="7596"/>
                    <a:pt x="6897" y="7863"/>
                    <a:pt x="6930" y="8130"/>
                  </a:cubicBezTo>
                  <a:cubicBezTo>
                    <a:pt x="6952" y="8364"/>
                    <a:pt x="7019" y="8597"/>
                    <a:pt x="7107" y="8820"/>
                  </a:cubicBezTo>
                  <a:cubicBezTo>
                    <a:pt x="7253" y="9154"/>
                    <a:pt x="7441" y="9477"/>
                    <a:pt x="7631" y="9788"/>
                  </a:cubicBezTo>
                  <a:cubicBezTo>
                    <a:pt x="7619" y="9766"/>
                    <a:pt x="7619" y="9732"/>
                    <a:pt x="7608" y="9699"/>
                  </a:cubicBezTo>
                  <a:cubicBezTo>
                    <a:pt x="7608" y="9665"/>
                    <a:pt x="7597" y="9632"/>
                    <a:pt x="7586" y="9598"/>
                  </a:cubicBezTo>
                  <a:cubicBezTo>
                    <a:pt x="7508" y="9465"/>
                    <a:pt x="7430" y="9331"/>
                    <a:pt x="7364" y="9198"/>
                  </a:cubicBezTo>
                  <a:cubicBezTo>
                    <a:pt x="7241" y="8976"/>
                    <a:pt x="7141" y="8753"/>
                    <a:pt x="7075" y="8531"/>
                  </a:cubicBezTo>
                  <a:cubicBezTo>
                    <a:pt x="6986" y="8264"/>
                    <a:pt x="6963" y="8008"/>
                    <a:pt x="6952" y="7752"/>
                  </a:cubicBezTo>
                  <a:cubicBezTo>
                    <a:pt x="6941" y="7485"/>
                    <a:pt x="6941" y="7230"/>
                    <a:pt x="6885" y="6974"/>
                  </a:cubicBezTo>
                  <a:cubicBezTo>
                    <a:pt x="6830" y="6684"/>
                    <a:pt x="6707" y="6417"/>
                    <a:pt x="6551" y="6151"/>
                  </a:cubicBezTo>
                  <a:cubicBezTo>
                    <a:pt x="6363" y="5861"/>
                    <a:pt x="6173" y="5584"/>
                    <a:pt x="5985" y="5295"/>
                  </a:cubicBezTo>
                  <a:cubicBezTo>
                    <a:pt x="5795" y="5016"/>
                    <a:pt x="5595" y="4749"/>
                    <a:pt x="5372" y="4482"/>
                  </a:cubicBezTo>
                  <a:cubicBezTo>
                    <a:pt x="4895" y="3938"/>
                    <a:pt x="4305" y="3471"/>
                    <a:pt x="3738" y="2992"/>
                  </a:cubicBezTo>
                  <a:cubicBezTo>
                    <a:pt x="2581" y="1991"/>
                    <a:pt x="1402" y="1012"/>
                    <a:pt x="145" y="100"/>
                  </a:cubicBezTo>
                  <a:cubicBezTo>
                    <a:pt x="101" y="67"/>
                    <a:pt x="45" y="3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6828;p11">
              <a:extLst>
                <a:ext uri="{FF2B5EF4-FFF2-40B4-BE49-F238E27FC236}">
                  <a16:creationId xmlns:a16="http://schemas.microsoft.com/office/drawing/2014/main" id="{3AB5C611-4809-9A7D-F449-B3D3D18D8B8D}"/>
                </a:ext>
              </a:extLst>
            </p:cNvPr>
            <p:cNvSpPr/>
            <p:nvPr/>
          </p:nvSpPr>
          <p:spPr>
            <a:xfrm>
              <a:off x="2162194" y="2492849"/>
              <a:ext cx="35725" cy="62135"/>
            </a:xfrm>
            <a:custGeom>
              <a:avLst/>
              <a:gdLst/>
              <a:ahLst/>
              <a:cxnLst/>
              <a:rect l="l" t="t" r="r" b="b"/>
              <a:pathLst>
                <a:path w="1024" h="1781" extrusionOk="0">
                  <a:moveTo>
                    <a:pt x="0" y="1"/>
                  </a:moveTo>
                  <a:cubicBezTo>
                    <a:pt x="12" y="68"/>
                    <a:pt x="34" y="124"/>
                    <a:pt x="45" y="191"/>
                  </a:cubicBezTo>
                  <a:cubicBezTo>
                    <a:pt x="134" y="324"/>
                    <a:pt x="223" y="457"/>
                    <a:pt x="301" y="591"/>
                  </a:cubicBezTo>
                  <a:cubicBezTo>
                    <a:pt x="501" y="935"/>
                    <a:pt x="690" y="1280"/>
                    <a:pt x="879" y="1625"/>
                  </a:cubicBezTo>
                  <a:cubicBezTo>
                    <a:pt x="924" y="1681"/>
                    <a:pt x="979" y="1736"/>
                    <a:pt x="1023" y="1781"/>
                  </a:cubicBezTo>
                  <a:cubicBezTo>
                    <a:pt x="879" y="1491"/>
                    <a:pt x="723" y="1191"/>
                    <a:pt x="556" y="902"/>
                  </a:cubicBezTo>
                  <a:cubicBezTo>
                    <a:pt x="378" y="602"/>
                    <a:pt x="200" y="30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6829;p11">
              <a:extLst>
                <a:ext uri="{FF2B5EF4-FFF2-40B4-BE49-F238E27FC236}">
                  <a16:creationId xmlns:a16="http://schemas.microsoft.com/office/drawing/2014/main" id="{44EAF8B7-9493-1A08-5F3C-F077E9642ACD}"/>
                </a:ext>
              </a:extLst>
            </p:cNvPr>
            <p:cNvSpPr/>
            <p:nvPr/>
          </p:nvSpPr>
          <p:spPr>
            <a:xfrm>
              <a:off x="2160240" y="2454856"/>
              <a:ext cx="58611" cy="119141"/>
            </a:xfrm>
            <a:custGeom>
              <a:avLst/>
              <a:gdLst/>
              <a:ahLst/>
              <a:cxnLst/>
              <a:rect l="l" t="t" r="r" b="b"/>
              <a:pathLst>
                <a:path w="1680" h="3415" extrusionOk="0">
                  <a:moveTo>
                    <a:pt x="1" y="0"/>
                  </a:moveTo>
                  <a:lnTo>
                    <a:pt x="1" y="0"/>
                  </a:lnTo>
                  <a:cubicBezTo>
                    <a:pt x="12" y="56"/>
                    <a:pt x="12" y="111"/>
                    <a:pt x="12" y="167"/>
                  </a:cubicBezTo>
                  <a:cubicBezTo>
                    <a:pt x="78" y="267"/>
                    <a:pt x="134" y="378"/>
                    <a:pt x="201" y="489"/>
                  </a:cubicBezTo>
                  <a:cubicBezTo>
                    <a:pt x="357" y="768"/>
                    <a:pt x="513" y="1045"/>
                    <a:pt x="657" y="1324"/>
                  </a:cubicBezTo>
                  <a:cubicBezTo>
                    <a:pt x="456" y="1045"/>
                    <a:pt x="223" y="790"/>
                    <a:pt x="1" y="534"/>
                  </a:cubicBezTo>
                  <a:lnTo>
                    <a:pt x="1" y="634"/>
                  </a:lnTo>
                  <a:cubicBezTo>
                    <a:pt x="112" y="768"/>
                    <a:pt x="223" y="890"/>
                    <a:pt x="335" y="1023"/>
                  </a:cubicBezTo>
                  <a:cubicBezTo>
                    <a:pt x="568" y="1302"/>
                    <a:pt x="768" y="1591"/>
                    <a:pt x="946" y="1891"/>
                  </a:cubicBezTo>
                  <a:cubicBezTo>
                    <a:pt x="1113" y="2224"/>
                    <a:pt x="1269" y="2547"/>
                    <a:pt x="1402" y="2881"/>
                  </a:cubicBezTo>
                  <a:cubicBezTo>
                    <a:pt x="1457" y="3025"/>
                    <a:pt x="1502" y="3159"/>
                    <a:pt x="1546" y="3304"/>
                  </a:cubicBezTo>
                  <a:cubicBezTo>
                    <a:pt x="1602" y="3359"/>
                    <a:pt x="1647" y="3393"/>
                    <a:pt x="1680" y="3415"/>
                  </a:cubicBezTo>
                  <a:cubicBezTo>
                    <a:pt x="1602" y="3193"/>
                    <a:pt x="1514" y="2981"/>
                    <a:pt x="1425" y="2758"/>
                  </a:cubicBezTo>
                  <a:cubicBezTo>
                    <a:pt x="1313" y="2458"/>
                    <a:pt x="1180" y="2158"/>
                    <a:pt x="1024" y="1869"/>
                  </a:cubicBezTo>
                  <a:cubicBezTo>
                    <a:pt x="868" y="1557"/>
                    <a:pt x="701" y="1246"/>
                    <a:pt x="535" y="934"/>
                  </a:cubicBezTo>
                  <a:cubicBezTo>
                    <a:pt x="357" y="623"/>
                    <a:pt x="190" y="31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6830;p11">
              <a:extLst>
                <a:ext uri="{FF2B5EF4-FFF2-40B4-BE49-F238E27FC236}">
                  <a16:creationId xmlns:a16="http://schemas.microsoft.com/office/drawing/2014/main" id="{FDB5CE08-4604-FA63-FC60-9CC0702D2F6A}"/>
                </a:ext>
              </a:extLst>
            </p:cNvPr>
            <p:cNvSpPr/>
            <p:nvPr/>
          </p:nvSpPr>
          <p:spPr>
            <a:xfrm>
              <a:off x="1973238" y="2232512"/>
              <a:ext cx="30282" cy="24875"/>
            </a:xfrm>
            <a:custGeom>
              <a:avLst/>
              <a:gdLst/>
              <a:ahLst/>
              <a:cxnLst/>
              <a:rect l="l" t="t" r="r" b="b"/>
              <a:pathLst>
                <a:path w="868" h="713" extrusionOk="0">
                  <a:moveTo>
                    <a:pt x="0" y="0"/>
                  </a:moveTo>
                  <a:lnTo>
                    <a:pt x="0" y="0"/>
                  </a:lnTo>
                  <a:cubicBezTo>
                    <a:pt x="222" y="312"/>
                    <a:pt x="522" y="500"/>
                    <a:pt x="868" y="712"/>
                  </a:cubicBezTo>
                  <a:cubicBezTo>
                    <a:pt x="578" y="468"/>
                    <a:pt x="289" y="2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6831;p11">
              <a:extLst>
                <a:ext uri="{FF2B5EF4-FFF2-40B4-BE49-F238E27FC236}">
                  <a16:creationId xmlns:a16="http://schemas.microsoft.com/office/drawing/2014/main" id="{FABE7C6E-F157-0EC6-989A-663F0D21942D}"/>
                </a:ext>
              </a:extLst>
            </p:cNvPr>
            <p:cNvSpPr/>
            <p:nvPr/>
          </p:nvSpPr>
          <p:spPr>
            <a:xfrm>
              <a:off x="2148204" y="2396627"/>
              <a:ext cx="78427" cy="167669"/>
            </a:xfrm>
            <a:custGeom>
              <a:avLst/>
              <a:gdLst/>
              <a:ahLst/>
              <a:cxnLst/>
              <a:rect l="l" t="t" r="r" b="b"/>
              <a:pathLst>
                <a:path w="2248" h="4806" extrusionOk="0">
                  <a:moveTo>
                    <a:pt x="1" y="1"/>
                  </a:moveTo>
                  <a:lnTo>
                    <a:pt x="1" y="1"/>
                  </a:lnTo>
                  <a:cubicBezTo>
                    <a:pt x="23" y="79"/>
                    <a:pt x="45" y="156"/>
                    <a:pt x="67" y="245"/>
                  </a:cubicBezTo>
                  <a:cubicBezTo>
                    <a:pt x="134" y="334"/>
                    <a:pt x="201" y="435"/>
                    <a:pt x="257" y="535"/>
                  </a:cubicBezTo>
                  <a:cubicBezTo>
                    <a:pt x="435" y="801"/>
                    <a:pt x="557" y="1080"/>
                    <a:pt x="646" y="1369"/>
                  </a:cubicBezTo>
                  <a:cubicBezTo>
                    <a:pt x="735" y="1647"/>
                    <a:pt x="813" y="1925"/>
                    <a:pt x="935" y="2192"/>
                  </a:cubicBezTo>
                  <a:cubicBezTo>
                    <a:pt x="1180" y="2748"/>
                    <a:pt x="1503" y="3282"/>
                    <a:pt x="1780" y="3838"/>
                  </a:cubicBezTo>
                  <a:cubicBezTo>
                    <a:pt x="1936" y="4150"/>
                    <a:pt x="2069" y="4483"/>
                    <a:pt x="2203" y="4805"/>
                  </a:cubicBezTo>
                  <a:lnTo>
                    <a:pt x="2247" y="4716"/>
                  </a:lnTo>
                  <a:cubicBezTo>
                    <a:pt x="2181" y="4550"/>
                    <a:pt x="2114" y="4394"/>
                    <a:pt x="2047" y="4227"/>
                  </a:cubicBezTo>
                  <a:cubicBezTo>
                    <a:pt x="1925" y="3960"/>
                    <a:pt x="1792" y="3693"/>
                    <a:pt x="1647" y="3416"/>
                  </a:cubicBezTo>
                  <a:cubicBezTo>
                    <a:pt x="1503" y="3137"/>
                    <a:pt x="1347" y="2870"/>
                    <a:pt x="1202" y="2593"/>
                  </a:cubicBezTo>
                  <a:cubicBezTo>
                    <a:pt x="1058" y="2314"/>
                    <a:pt x="935" y="2036"/>
                    <a:pt x="846" y="1747"/>
                  </a:cubicBezTo>
                  <a:cubicBezTo>
                    <a:pt x="757" y="1469"/>
                    <a:pt x="690" y="1191"/>
                    <a:pt x="557" y="913"/>
                  </a:cubicBezTo>
                  <a:cubicBezTo>
                    <a:pt x="413" y="601"/>
                    <a:pt x="212" y="2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6832;p11">
              <a:extLst>
                <a:ext uri="{FF2B5EF4-FFF2-40B4-BE49-F238E27FC236}">
                  <a16:creationId xmlns:a16="http://schemas.microsoft.com/office/drawing/2014/main" id="{7B028B4C-C7B1-406D-A832-3C1C63139F3D}"/>
                </a:ext>
              </a:extLst>
            </p:cNvPr>
            <p:cNvSpPr/>
            <p:nvPr/>
          </p:nvSpPr>
          <p:spPr>
            <a:xfrm>
              <a:off x="2067123" y="1951940"/>
              <a:ext cx="176566" cy="625533"/>
            </a:xfrm>
            <a:custGeom>
              <a:avLst/>
              <a:gdLst/>
              <a:ahLst/>
              <a:cxnLst/>
              <a:rect l="l" t="t" r="r" b="b"/>
              <a:pathLst>
                <a:path w="5061" h="17930" extrusionOk="0">
                  <a:moveTo>
                    <a:pt x="189" y="1"/>
                  </a:moveTo>
                  <a:lnTo>
                    <a:pt x="1" y="179"/>
                  </a:lnTo>
                  <a:cubicBezTo>
                    <a:pt x="234" y="468"/>
                    <a:pt x="456" y="791"/>
                    <a:pt x="656" y="1113"/>
                  </a:cubicBezTo>
                  <a:cubicBezTo>
                    <a:pt x="868" y="1447"/>
                    <a:pt x="1046" y="1780"/>
                    <a:pt x="1235" y="2125"/>
                  </a:cubicBezTo>
                  <a:cubicBezTo>
                    <a:pt x="1591" y="2803"/>
                    <a:pt x="1902" y="3515"/>
                    <a:pt x="2191" y="4227"/>
                  </a:cubicBezTo>
                  <a:cubicBezTo>
                    <a:pt x="2747" y="5673"/>
                    <a:pt x="3182" y="7163"/>
                    <a:pt x="3504" y="8688"/>
                  </a:cubicBezTo>
                  <a:cubicBezTo>
                    <a:pt x="3837" y="10200"/>
                    <a:pt x="4094" y="11735"/>
                    <a:pt x="4282" y="13270"/>
                  </a:cubicBezTo>
                  <a:cubicBezTo>
                    <a:pt x="4371" y="14037"/>
                    <a:pt x="4438" y="14815"/>
                    <a:pt x="4472" y="15583"/>
                  </a:cubicBezTo>
                  <a:cubicBezTo>
                    <a:pt x="4494" y="15972"/>
                    <a:pt x="4505" y="16350"/>
                    <a:pt x="4505" y="16740"/>
                  </a:cubicBezTo>
                  <a:cubicBezTo>
                    <a:pt x="4505" y="16929"/>
                    <a:pt x="4505" y="17118"/>
                    <a:pt x="4494" y="17318"/>
                  </a:cubicBezTo>
                  <a:cubicBezTo>
                    <a:pt x="4494" y="17496"/>
                    <a:pt x="4482" y="17696"/>
                    <a:pt x="4472" y="17874"/>
                  </a:cubicBezTo>
                  <a:lnTo>
                    <a:pt x="5038" y="17930"/>
                  </a:lnTo>
                  <a:cubicBezTo>
                    <a:pt x="5061" y="17719"/>
                    <a:pt x="5061" y="17529"/>
                    <a:pt x="5061" y="17329"/>
                  </a:cubicBezTo>
                  <a:lnTo>
                    <a:pt x="5061" y="16728"/>
                  </a:lnTo>
                  <a:cubicBezTo>
                    <a:pt x="5050" y="16340"/>
                    <a:pt x="5028" y="15939"/>
                    <a:pt x="5006" y="15549"/>
                  </a:cubicBezTo>
                  <a:cubicBezTo>
                    <a:pt x="4961" y="14771"/>
                    <a:pt x="4872" y="13982"/>
                    <a:pt x="4772" y="13214"/>
                  </a:cubicBezTo>
                  <a:cubicBezTo>
                    <a:pt x="4561" y="11657"/>
                    <a:pt x="4271" y="10111"/>
                    <a:pt x="3916" y="8587"/>
                  </a:cubicBezTo>
                  <a:cubicBezTo>
                    <a:pt x="3560" y="7064"/>
                    <a:pt x="3093" y="5562"/>
                    <a:pt x="2503" y="4105"/>
                  </a:cubicBezTo>
                  <a:cubicBezTo>
                    <a:pt x="2203" y="3382"/>
                    <a:pt x="1880" y="2670"/>
                    <a:pt x="1502" y="1980"/>
                  </a:cubicBezTo>
                  <a:cubicBezTo>
                    <a:pt x="1301" y="1636"/>
                    <a:pt x="1113" y="1291"/>
                    <a:pt x="890" y="969"/>
                  </a:cubicBezTo>
                  <a:cubicBezTo>
                    <a:pt x="679" y="635"/>
                    <a:pt x="456" y="312"/>
                    <a:pt x="18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6833;p11">
              <a:extLst>
                <a:ext uri="{FF2B5EF4-FFF2-40B4-BE49-F238E27FC236}">
                  <a16:creationId xmlns:a16="http://schemas.microsoft.com/office/drawing/2014/main" id="{D0A69997-C110-B3FE-9D08-EC57D82FA42A}"/>
                </a:ext>
              </a:extLst>
            </p:cNvPr>
            <p:cNvSpPr/>
            <p:nvPr/>
          </p:nvSpPr>
          <p:spPr>
            <a:xfrm>
              <a:off x="1972052" y="1855718"/>
              <a:ext cx="60565" cy="86312"/>
            </a:xfrm>
            <a:custGeom>
              <a:avLst/>
              <a:gdLst/>
              <a:ahLst/>
              <a:cxnLst/>
              <a:rect l="l" t="t" r="r" b="b"/>
              <a:pathLst>
                <a:path w="1736" h="2474" extrusionOk="0">
                  <a:moveTo>
                    <a:pt x="45" y="0"/>
                  </a:moveTo>
                  <a:cubicBezTo>
                    <a:pt x="34" y="0"/>
                    <a:pt x="0" y="23"/>
                    <a:pt x="12" y="34"/>
                  </a:cubicBezTo>
                  <a:cubicBezTo>
                    <a:pt x="67" y="257"/>
                    <a:pt x="178" y="457"/>
                    <a:pt x="334" y="613"/>
                  </a:cubicBezTo>
                  <a:cubicBezTo>
                    <a:pt x="423" y="701"/>
                    <a:pt x="512" y="790"/>
                    <a:pt x="579" y="890"/>
                  </a:cubicBezTo>
                  <a:cubicBezTo>
                    <a:pt x="645" y="991"/>
                    <a:pt x="701" y="1090"/>
                    <a:pt x="746" y="1202"/>
                  </a:cubicBezTo>
                  <a:cubicBezTo>
                    <a:pt x="835" y="1424"/>
                    <a:pt x="924" y="1646"/>
                    <a:pt x="1046" y="1858"/>
                  </a:cubicBezTo>
                  <a:cubicBezTo>
                    <a:pt x="1168" y="2058"/>
                    <a:pt x="1313" y="2247"/>
                    <a:pt x="1480" y="2425"/>
                  </a:cubicBezTo>
                  <a:cubicBezTo>
                    <a:pt x="1491" y="2425"/>
                    <a:pt x="1491" y="2425"/>
                    <a:pt x="1502" y="2437"/>
                  </a:cubicBezTo>
                  <a:cubicBezTo>
                    <a:pt x="1517" y="2462"/>
                    <a:pt x="1543" y="2473"/>
                    <a:pt x="1572" y="2473"/>
                  </a:cubicBezTo>
                  <a:cubicBezTo>
                    <a:pt x="1629" y="2473"/>
                    <a:pt x="1698" y="2429"/>
                    <a:pt x="1713" y="2370"/>
                  </a:cubicBezTo>
                  <a:cubicBezTo>
                    <a:pt x="1735" y="2303"/>
                    <a:pt x="1713" y="2225"/>
                    <a:pt x="1702" y="2158"/>
                  </a:cubicBezTo>
                  <a:cubicBezTo>
                    <a:pt x="1691" y="2058"/>
                    <a:pt x="1669" y="1958"/>
                    <a:pt x="1646" y="1858"/>
                  </a:cubicBezTo>
                  <a:cubicBezTo>
                    <a:pt x="1580" y="1468"/>
                    <a:pt x="1513" y="1068"/>
                    <a:pt x="1424" y="679"/>
                  </a:cubicBezTo>
                  <a:cubicBezTo>
                    <a:pt x="1424" y="668"/>
                    <a:pt x="1424" y="657"/>
                    <a:pt x="1413" y="657"/>
                  </a:cubicBezTo>
                  <a:cubicBezTo>
                    <a:pt x="1402" y="590"/>
                    <a:pt x="1391" y="524"/>
                    <a:pt x="1346" y="467"/>
                  </a:cubicBezTo>
                  <a:cubicBezTo>
                    <a:pt x="1290" y="412"/>
                    <a:pt x="1235" y="401"/>
                    <a:pt x="1157" y="401"/>
                  </a:cubicBezTo>
                  <a:cubicBezTo>
                    <a:pt x="1079" y="401"/>
                    <a:pt x="1057" y="301"/>
                    <a:pt x="1013" y="234"/>
                  </a:cubicBezTo>
                  <a:cubicBezTo>
                    <a:pt x="968" y="178"/>
                    <a:pt x="912" y="112"/>
                    <a:pt x="845" y="89"/>
                  </a:cubicBezTo>
                  <a:cubicBezTo>
                    <a:pt x="824" y="86"/>
                    <a:pt x="800" y="83"/>
                    <a:pt x="777" y="83"/>
                  </a:cubicBezTo>
                  <a:cubicBezTo>
                    <a:pt x="730" y="83"/>
                    <a:pt x="683" y="93"/>
                    <a:pt x="645" y="123"/>
                  </a:cubicBezTo>
                  <a:cubicBezTo>
                    <a:pt x="625" y="133"/>
                    <a:pt x="597" y="169"/>
                    <a:pt x="567" y="169"/>
                  </a:cubicBezTo>
                  <a:cubicBezTo>
                    <a:pt x="563" y="169"/>
                    <a:pt x="560" y="169"/>
                    <a:pt x="556" y="168"/>
                  </a:cubicBezTo>
                  <a:cubicBezTo>
                    <a:pt x="534" y="168"/>
                    <a:pt x="501" y="123"/>
                    <a:pt x="467" y="112"/>
                  </a:cubicBezTo>
                  <a:cubicBezTo>
                    <a:pt x="345" y="34"/>
                    <a:pt x="200" y="0"/>
                    <a:pt x="4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6834;p11">
              <a:extLst>
                <a:ext uri="{FF2B5EF4-FFF2-40B4-BE49-F238E27FC236}">
                  <a16:creationId xmlns:a16="http://schemas.microsoft.com/office/drawing/2014/main" id="{4EF31E42-D800-FE08-9637-565843943E09}"/>
                </a:ext>
              </a:extLst>
            </p:cNvPr>
            <p:cNvSpPr/>
            <p:nvPr/>
          </p:nvSpPr>
          <p:spPr>
            <a:xfrm>
              <a:off x="1988345" y="1869674"/>
              <a:ext cx="36911" cy="47377"/>
            </a:xfrm>
            <a:custGeom>
              <a:avLst/>
              <a:gdLst/>
              <a:ahLst/>
              <a:cxnLst/>
              <a:rect l="l" t="t" r="r" b="b"/>
              <a:pathLst>
                <a:path w="1058" h="1358" extrusionOk="0">
                  <a:moveTo>
                    <a:pt x="0" y="1"/>
                  </a:moveTo>
                  <a:lnTo>
                    <a:pt x="0" y="1"/>
                  </a:lnTo>
                  <a:cubicBezTo>
                    <a:pt x="34" y="146"/>
                    <a:pt x="79" y="290"/>
                    <a:pt x="178" y="401"/>
                  </a:cubicBezTo>
                  <a:cubicBezTo>
                    <a:pt x="279" y="524"/>
                    <a:pt x="401" y="601"/>
                    <a:pt x="501" y="702"/>
                  </a:cubicBezTo>
                  <a:cubicBezTo>
                    <a:pt x="601" y="791"/>
                    <a:pt x="701" y="902"/>
                    <a:pt x="790" y="1013"/>
                  </a:cubicBezTo>
                  <a:lnTo>
                    <a:pt x="1057" y="1358"/>
                  </a:lnTo>
                  <a:cubicBezTo>
                    <a:pt x="991" y="1236"/>
                    <a:pt x="912" y="1102"/>
                    <a:pt x="835" y="980"/>
                  </a:cubicBezTo>
                  <a:cubicBezTo>
                    <a:pt x="757" y="858"/>
                    <a:pt x="668" y="746"/>
                    <a:pt x="556" y="646"/>
                  </a:cubicBezTo>
                  <a:cubicBezTo>
                    <a:pt x="445" y="535"/>
                    <a:pt x="323" y="457"/>
                    <a:pt x="223" y="368"/>
                  </a:cubicBezTo>
                  <a:cubicBezTo>
                    <a:pt x="123" y="268"/>
                    <a:pt x="67" y="134"/>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6835;p11">
              <a:extLst>
                <a:ext uri="{FF2B5EF4-FFF2-40B4-BE49-F238E27FC236}">
                  <a16:creationId xmlns:a16="http://schemas.microsoft.com/office/drawing/2014/main" id="{E3E1099C-E76C-88B0-DF56-F9A7991F4C9A}"/>
                </a:ext>
              </a:extLst>
            </p:cNvPr>
            <p:cNvSpPr/>
            <p:nvPr/>
          </p:nvSpPr>
          <p:spPr>
            <a:xfrm>
              <a:off x="1996509" y="1867755"/>
              <a:ext cx="34957" cy="43505"/>
            </a:xfrm>
            <a:custGeom>
              <a:avLst/>
              <a:gdLst/>
              <a:ahLst/>
              <a:cxnLst/>
              <a:rect l="l" t="t" r="r" b="b"/>
              <a:pathLst>
                <a:path w="1002" h="1247" extrusionOk="0">
                  <a:moveTo>
                    <a:pt x="0" y="1"/>
                  </a:moveTo>
                  <a:cubicBezTo>
                    <a:pt x="0" y="67"/>
                    <a:pt x="33" y="145"/>
                    <a:pt x="78" y="201"/>
                  </a:cubicBezTo>
                  <a:cubicBezTo>
                    <a:pt x="134" y="256"/>
                    <a:pt x="189" y="290"/>
                    <a:pt x="245" y="334"/>
                  </a:cubicBezTo>
                  <a:cubicBezTo>
                    <a:pt x="367" y="401"/>
                    <a:pt x="478" y="456"/>
                    <a:pt x="556" y="567"/>
                  </a:cubicBezTo>
                  <a:cubicBezTo>
                    <a:pt x="645" y="656"/>
                    <a:pt x="701" y="779"/>
                    <a:pt x="767" y="901"/>
                  </a:cubicBezTo>
                  <a:cubicBezTo>
                    <a:pt x="823" y="1024"/>
                    <a:pt x="901" y="1146"/>
                    <a:pt x="1001" y="1246"/>
                  </a:cubicBezTo>
                  <a:cubicBezTo>
                    <a:pt x="935" y="1123"/>
                    <a:pt x="890" y="1002"/>
                    <a:pt x="834" y="868"/>
                  </a:cubicBezTo>
                  <a:cubicBezTo>
                    <a:pt x="790" y="745"/>
                    <a:pt x="734" y="612"/>
                    <a:pt x="634" y="501"/>
                  </a:cubicBezTo>
                  <a:cubicBezTo>
                    <a:pt x="589" y="445"/>
                    <a:pt x="534" y="389"/>
                    <a:pt x="467" y="356"/>
                  </a:cubicBezTo>
                  <a:cubicBezTo>
                    <a:pt x="411" y="323"/>
                    <a:pt x="345" y="290"/>
                    <a:pt x="290" y="268"/>
                  </a:cubicBezTo>
                  <a:cubicBezTo>
                    <a:pt x="223" y="234"/>
                    <a:pt x="167" y="201"/>
                    <a:pt x="112" y="167"/>
                  </a:cubicBezTo>
                  <a:cubicBezTo>
                    <a:pt x="67" y="122"/>
                    <a:pt x="23" y="67"/>
                    <a:pt x="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6836;p11">
              <a:extLst>
                <a:ext uri="{FF2B5EF4-FFF2-40B4-BE49-F238E27FC236}">
                  <a16:creationId xmlns:a16="http://schemas.microsoft.com/office/drawing/2014/main" id="{F95CE0AD-1E5A-5B28-A145-D3526C9B50D7}"/>
                </a:ext>
              </a:extLst>
            </p:cNvPr>
            <p:cNvSpPr/>
            <p:nvPr/>
          </p:nvSpPr>
          <p:spPr>
            <a:xfrm>
              <a:off x="2005406" y="1788035"/>
              <a:ext cx="111431" cy="191044"/>
            </a:xfrm>
            <a:custGeom>
              <a:avLst/>
              <a:gdLst/>
              <a:ahLst/>
              <a:cxnLst/>
              <a:rect l="l" t="t" r="r" b="b"/>
              <a:pathLst>
                <a:path w="3194" h="5476" extrusionOk="0">
                  <a:moveTo>
                    <a:pt x="274" y="1"/>
                  </a:moveTo>
                  <a:cubicBezTo>
                    <a:pt x="257" y="1"/>
                    <a:pt x="240" y="2"/>
                    <a:pt x="223" y="5"/>
                  </a:cubicBezTo>
                  <a:cubicBezTo>
                    <a:pt x="101" y="27"/>
                    <a:pt x="67" y="116"/>
                    <a:pt x="57" y="228"/>
                  </a:cubicBezTo>
                  <a:cubicBezTo>
                    <a:pt x="35" y="350"/>
                    <a:pt x="23" y="472"/>
                    <a:pt x="23" y="595"/>
                  </a:cubicBezTo>
                  <a:cubicBezTo>
                    <a:pt x="1" y="840"/>
                    <a:pt x="1" y="1073"/>
                    <a:pt x="12" y="1318"/>
                  </a:cubicBezTo>
                  <a:cubicBezTo>
                    <a:pt x="23" y="1574"/>
                    <a:pt x="67" y="1818"/>
                    <a:pt x="79" y="2063"/>
                  </a:cubicBezTo>
                  <a:cubicBezTo>
                    <a:pt x="90" y="2308"/>
                    <a:pt x="35" y="2553"/>
                    <a:pt x="57" y="2797"/>
                  </a:cubicBezTo>
                  <a:cubicBezTo>
                    <a:pt x="67" y="3030"/>
                    <a:pt x="134" y="3264"/>
                    <a:pt x="212" y="3487"/>
                  </a:cubicBezTo>
                  <a:cubicBezTo>
                    <a:pt x="290" y="3720"/>
                    <a:pt x="379" y="3942"/>
                    <a:pt x="479" y="4165"/>
                  </a:cubicBezTo>
                  <a:cubicBezTo>
                    <a:pt x="579" y="4387"/>
                    <a:pt x="690" y="4610"/>
                    <a:pt x="835" y="4799"/>
                  </a:cubicBezTo>
                  <a:cubicBezTo>
                    <a:pt x="1091" y="5144"/>
                    <a:pt x="1480" y="5388"/>
                    <a:pt x="1914" y="5433"/>
                  </a:cubicBezTo>
                  <a:lnTo>
                    <a:pt x="1925" y="5433"/>
                  </a:lnTo>
                  <a:cubicBezTo>
                    <a:pt x="1970" y="5464"/>
                    <a:pt x="2023" y="5476"/>
                    <a:pt x="2078" y="5476"/>
                  </a:cubicBezTo>
                  <a:cubicBezTo>
                    <a:pt x="2162" y="5476"/>
                    <a:pt x="2252" y="5449"/>
                    <a:pt x="2326" y="5422"/>
                  </a:cubicBezTo>
                  <a:cubicBezTo>
                    <a:pt x="2504" y="5344"/>
                    <a:pt x="2692" y="5233"/>
                    <a:pt x="2848" y="5099"/>
                  </a:cubicBezTo>
                  <a:cubicBezTo>
                    <a:pt x="2993" y="4966"/>
                    <a:pt x="3104" y="4810"/>
                    <a:pt x="3149" y="4610"/>
                  </a:cubicBezTo>
                  <a:cubicBezTo>
                    <a:pt x="3193" y="4409"/>
                    <a:pt x="3137" y="4199"/>
                    <a:pt x="3070" y="4009"/>
                  </a:cubicBezTo>
                  <a:cubicBezTo>
                    <a:pt x="2993" y="3776"/>
                    <a:pt x="2904" y="3554"/>
                    <a:pt x="2803" y="3342"/>
                  </a:cubicBezTo>
                  <a:cubicBezTo>
                    <a:pt x="2692" y="3119"/>
                    <a:pt x="2581" y="2897"/>
                    <a:pt x="2425" y="2708"/>
                  </a:cubicBezTo>
                  <a:cubicBezTo>
                    <a:pt x="2359" y="2608"/>
                    <a:pt x="2270" y="2519"/>
                    <a:pt x="2181" y="2441"/>
                  </a:cubicBezTo>
                  <a:cubicBezTo>
                    <a:pt x="2092" y="2363"/>
                    <a:pt x="1992" y="2296"/>
                    <a:pt x="1914" y="2197"/>
                  </a:cubicBezTo>
                  <a:cubicBezTo>
                    <a:pt x="1836" y="2096"/>
                    <a:pt x="1780" y="1974"/>
                    <a:pt x="1725" y="1851"/>
                  </a:cubicBezTo>
                  <a:cubicBezTo>
                    <a:pt x="1681" y="1740"/>
                    <a:pt x="1625" y="1629"/>
                    <a:pt x="1569" y="1507"/>
                  </a:cubicBezTo>
                  <a:cubicBezTo>
                    <a:pt x="1458" y="1285"/>
                    <a:pt x="1313" y="1084"/>
                    <a:pt x="1135" y="906"/>
                  </a:cubicBezTo>
                  <a:cubicBezTo>
                    <a:pt x="1046" y="817"/>
                    <a:pt x="957" y="739"/>
                    <a:pt x="880" y="639"/>
                  </a:cubicBezTo>
                  <a:cubicBezTo>
                    <a:pt x="791" y="539"/>
                    <a:pt x="735" y="417"/>
                    <a:pt x="668" y="294"/>
                  </a:cubicBezTo>
                  <a:cubicBezTo>
                    <a:pt x="587" y="152"/>
                    <a:pt x="450" y="1"/>
                    <a:pt x="27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6837;p11">
              <a:extLst>
                <a:ext uri="{FF2B5EF4-FFF2-40B4-BE49-F238E27FC236}">
                  <a16:creationId xmlns:a16="http://schemas.microsoft.com/office/drawing/2014/main" id="{B518516C-F5F0-76EA-D4D8-B5925641EAB2}"/>
                </a:ext>
              </a:extLst>
            </p:cNvPr>
            <p:cNvSpPr/>
            <p:nvPr/>
          </p:nvSpPr>
          <p:spPr>
            <a:xfrm>
              <a:off x="2011232" y="1797908"/>
              <a:ext cx="105604" cy="181171"/>
            </a:xfrm>
            <a:custGeom>
              <a:avLst/>
              <a:gdLst/>
              <a:ahLst/>
              <a:cxnLst/>
              <a:rect l="l" t="t" r="r" b="b"/>
              <a:pathLst>
                <a:path w="3027" h="5193" extrusionOk="0">
                  <a:moveTo>
                    <a:pt x="501" y="1"/>
                  </a:moveTo>
                  <a:cubicBezTo>
                    <a:pt x="368" y="56"/>
                    <a:pt x="256" y="167"/>
                    <a:pt x="201" y="312"/>
                  </a:cubicBezTo>
                  <a:cubicBezTo>
                    <a:pt x="167" y="423"/>
                    <a:pt x="179" y="545"/>
                    <a:pt x="167" y="668"/>
                  </a:cubicBezTo>
                  <a:cubicBezTo>
                    <a:pt x="145" y="779"/>
                    <a:pt x="68" y="868"/>
                    <a:pt x="45" y="979"/>
                  </a:cubicBezTo>
                  <a:cubicBezTo>
                    <a:pt x="1" y="1224"/>
                    <a:pt x="234" y="1368"/>
                    <a:pt x="312" y="1568"/>
                  </a:cubicBezTo>
                  <a:cubicBezTo>
                    <a:pt x="390" y="1780"/>
                    <a:pt x="246" y="1980"/>
                    <a:pt x="223" y="2181"/>
                  </a:cubicBezTo>
                  <a:cubicBezTo>
                    <a:pt x="212" y="2292"/>
                    <a:pt x="246" y="2403"/>
                    <a:pt x="301" y="2503"/>
                  </a:cubicBezTo>
                  <a:cubicBezTo>
                    <a:pt x="345" y="2614"/>
                    <a:pt x="424" y="2737"/>
                    <a:pt x="434" y="2859"/>
                  </a:cubicBezTo>
                  <a:cubicBezTo>
                    <a:pt x="446" y="2925"/>
                    <a:pt x="434" y="2992"/>
                    <a:pt x="434" y="3048"/>
                  </a:cubicBezTo>
                  <a:cubicBezTo>
                    <a:pt x="446" y="3115"/>
                    <a:pt x="479" y="3182"/>
                    <a:pt x="513" y="3237"/>
                  </a:cubicBezTo>
                  <a:cubicBezTo>
                    <a:pt x="546" y="3293"/>
                    <a:pt x="579" y="3348"/>
                    <a:pt x="579" y="3415"/>
                  </a:cubicBezTo>
                  <a:cubicBezTo>
                    <a:pt x="590" y="3481"/>
                    <a:pt x="590" y="3537"/>
                    <a:pt x="579" y="3604"/>
                  </a:cubicBezTo>
                  <a:cubicBezTo>
                    <a:pt x="579" y="3715"/>
                    <a:pt x="579" y="3837"/>
                    <a:pt x="624" y="3949"/>
                  </a:cubicBezTo>
                  <a:cubicBezTo>
                    <a:pt x="691" y="4071"/>
                    <a:pt x="790" y="4183"/>
                    <a:pt x="869" y="4294"/>
                  </a:cubicBezTo>
                  <a:cubicBezTo>
                    <a:pt x="946" y="4416"/>
                    <a:pt x="1024" y="4549"/>
                    <a:pt x="1079" y="4683"/>
                  </a:cubicBezTo>
                  <a:cubicBezTo>
                    <a:pt x="1124" y="4783"/>
                    <a:pt x="1158" y="4883"/>
                    <a:pt x="1202" y="4983"/>
                  </a:cubicBezTo>
                  <a:cubicBezTo>
                    <a:pt x="1369" y="5072"/>
                    <a:pt x="1558" y="5127"/>
                    <a:pt x="1747" y="5150"/>
                  </a:cubicBezTo>
                  <a:lnTo>
                    <a:pt x="1758" y="5150"/>
                  </a:lnTo>
                  <a:cubicBezTo>
                    <a:pt x="1803" y="5181"/>
                    <a:pt x="1856" y="5193"/>
                    <a:pt x="1911" y="5193"/>
                  </a:cubicBezTo>
                  <a:cubicBezTo>
                    <a:pt x="1995" y="5193"/>
                    <a:pt x="2085" y="5166"/>
                    <a:pt x="2159" y="5139"/>
                  </a:cubicBezTo>
                  <a:cubicBezTo>
                    <a:pt x="2337" y="5061"/>
                    <a:pt x="2525" y="4950"/>
                    <a:pt x="2681" y="4816"/>
                  </a:cubicBezTo>
                  <a:cubicBezTo>
                    <a:pt x="2826" y="4683"/>
                    <a:pt x="2937" y="4527"/>
                    <a:pt x="2982" y="4327"/>
                  </a:cubicBezTo>
                  <a:cubicBezTo>
                    <a:pt x="3026" y="4126"/>
                    <a:pt x="2970" y="3916"/>
                    <a:pt x="2903" y="3726"/>
                  </a:cubicBezTo>
                  <a:cubicBezTo>
                    <a:pt x="2826" y="3493"/>
                    <a:pt x="2737" y="3271"/>
                    <a:pt x="2636" y="3059"/>
                  </a:cubicBezTo>
                  <a:cubicBezTo>
                    <a:pt x="2525" y="2836"/>
                    <a:pt x="2414" y="2614"/>
                    <a:pt x="2258" y="2425"/>
                  </a:cubicBezTo>
                  <a:cubicBezTo>
                    <a:pt x="2192" y="2325"/>
                    <a:pt x="2103" y="2236"/>
                    <a:pt x="2014" y="2158"/>
                  </a:cubicBezTo>
                  <a:cubicBezTo>
                    <a:pt x="1925" y="2080"/>
                    <a:pt x="1825" y="2013"/>
                    <a:pt x="1747" y="1914"/>
                  </a:cubicBezTo>
                  <a:cubicBezTo>
                    <a:pt x="1669" y="1813"/>
                    <a:pt x="1613" y="1691"/>
                    <a:pt x="1558" y="1568"/>
                  </a:cubicBezTo>
                  <a:cubicBezTo>
                    <a:pt x="1514" y="1457"/>
                    <a:pt x="1458" y="1346"/>
                    <a:pt x="1402" y="1224"/>
                  </a:cubicBezTo>
                  <a:cubicBezTo>
                    <a:pt x="1291" y="1002"/>
                    <a:pt x="1146" y="801"/>
                    <a:pt x="968" y="623"/>
                  </a:cubicBezTo>
                  <a:cubicBezTo>
                    <a:pt x="879" y="534"/>
                    <a:pt x="790" y="456"/>
                    <a:pt x="713" y="356"/>
                  </a:cubicBezTo>
                  <a:cubicBezTo>
                    <a:pt x="624" y="256"/>
                    <a:pt x="568" y="134"/>
                    <a:pt x="501" y="11"/>
                  </a:cubicBezTo>
                  <a:lnTo>
                    <a:pt x="50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6838;p11">
              <a:extLst>
                <a:ext uri="{FF2B5EF4-FFF2-40B4-BE49-F238E27FC236}">
                  <a16:creationId xmlns:a16="http://schemas.microsoft.com/office/drawing/2014/main" id="{945C2E07-65E7-B677-6A98-52C3AA906EEB}"/>
                </a:ext>
              </a:extLst>
            </p:cNvPr>
            <p:cNvSpPr/>
            <p:nvPr/>
          </p:nvSpPr>
          <p:spPr>
            <a:xfrm>
              <a:off x="2015907" y="1795675"/>
              <a:ext cx="97406" cy="185008"/>
            </a:xfrm>
            <a:custGeom>
              <a:avLst/>
              <a:gdLst/>
              <a:ahLst/>
              <a:cxnLst/>
              <a:rect l="l" t="t" r="r" b="b"/>
              <a:pathLst>
                <a:path w="2792" h="5303" extrusionOk="0">
                  <a:moveTo>
                    <a:pt x="443" y="0"/>
                  </a:moveTo>
                  <a:cubicBezTo>
                    <a:pt x="415" y="0"/>
                    <a:pt x="386" y="10"/>
                    <a:pt x="356" y="31"/>
                  </a:cubicBezTo>
                  <a:cubicBezTo>
                    <a:pt x="278" y="75"/>
                    <a:pt x="201" y="131"/>
                    <a:pt x="156" y="209"/>
                  </a:cubicBezTo>
                  <a:cubicBezTo>
                    <a:pt x="134" y="243"/>
                    <a:pt x="134" y="287"/>
                    <a:pt x="122" y="332"/>
                  </a:cubicBezTo>
                  <a:cubicBezTo>
                    <a:pt x="122" y="376"/>
                    <a:pt x="67" y="398"/>
                    <a:pt x="45" y="443"/>
                  </a:cubicBezTo>
                  <a:cubicBezTo>
                    <a:pt x="0" y="520"/>
                    <a:pt x="56" y="643"/>
                    <a:pt x="78" y="720"/>
                  </a:cubicBezTo>
                  <a:cubicBezTo>
                    <a:pt x="112" y="843"/>
                    <a:pt x="134" y="965"/>
                    <a:pt x="167" y="1088"/>
                  </a:cubicBezTo>
                  <a:cubicBezTo>
                    <a:pt x="201" y="1187"/>
                    <a:pt x="245" y="1299"/>
                    <a:pt x="312" y="1377"/>
                  </a:cubicBezTo>
                  <a:cubicBezTo>
                    <a:pt x="389" y="1454"/>
                    <a:pt x="468" y="1521"/>
                    <a:pt x="545" y="1588"/>
                  </a:cubicBezTo>
                  <a:cubicBezTo>
                    <a:pt x="612" y="1666"/>
                    <a:pt x="646" y="1755"/>
                    <a:pt x="623" y="1855"/>
                  </a:cubicBezTo>
                  <a:cubicBezTo>
                    <a:pt x="601" y="1933"/>
                    <a:pt x="557" y="2011"/>
                    <a:pt x="512" y="2077"/>
                  </a:cubicBezTo>
                  <a:cubicBezTo>
                    <a:pt x="468" y="2156"/>
                    <a:pt x="434" y="2233"/>
                    <a:pt x="423" y="2322"/>
                  </a:cubicBezTo>
                  <a:cubicBezTo>
                    <a:pt x="412" y="2411"/>
                    <a:pt x="423" y="2500"/>
                    <a:pt x="456" y="2589"/>
                  </a:cubicBezTo>
                  <a:cubicBezTo>
                    <a:pt x="523" y="2801"/>
                    <a:pt x="678" y="2979"/>
                    <a:pt x="735" y="3189"/>
                  </a:cubicBezTo>
                  <a:cubicBezTo>
                    <a:pt x="757" y="3301"/>
                    <a:pt x="735" y="3412"/>
                    <a:pt x="735" y="3523"/>
                  </a:cubicBezTo>
                  <a:cubicBezTo>
                    <a:pt x="745" y="3624"/>
                    <a:pt x="767" y="3713"/>
                    <a:pt x="812" y="3802"/>
                  </a:cubicBezTo>
                  <a:cubicBezTo>
                    <a:pt x="901" y="3980"/>
                    <a:pt x="1046" y="4135"/>
                    <a:pt x="1101" y="4324"/>
                  </a:cubicBezTo>
                  <a:cubicBezTo>
                    <a:pt x="1123" y="4424"/>
                    <a:pt x="1113" y="4524"/>
                    <a:pt x="1113" y="4625"/>
                  </a:cubicBezTo>
                  <a:cubicBezTo>
                    <a:pt x="1123" y="4736"/>
                    <a:pt x="1179" y="4825"/>
                    <a:pt x="1246" y="4902"/>
                  </a:cubicBezTo>
                  <a:cubicBezTo>
                    <a:pt x="1357" y="5036"/>
                    <a:pt x="1479" y="5181"/>
                    <a:pt x="1647" y="5248"/>
                  </a:cubicBezTo>
                  <a:cubicBezTo>
                    <a:pt x="1724" y="5292"/>
                    <a:pt x="1802" y="5303"/>
                    <a:pt x="1891" y="5303"/>
                  </a:cubicBezTo>
                  <a:cubicBezTo>
                    <a:pt x="1902" y="5303"/>
                    <a:pt x="1913" y="5292"/>
                    <a:pt x="1924" y="5280"/>
                  </a:cubicBezTo>
                  <a:cubicBezTo>
                    <a:pt x="2292" y="5270"/>
                    <a:pt x="2569" y="4958"/>
                    <a:pt x="2692" y="4613"/>
                  </a:cubicBezTo>
                  <a:cubicBezTo>
                    <a:pt x="2759" y="4413"/>
                    <a:pt x="2792" y="4190"/>
                    <a:pt x="2781" y="3968"/>
                  </a:cubicBezTo>
                  <a:cubicBezTo>
                    <a:pt x="2769" y="3746"/>
                    <a:pt x="2714" y="3512"/>
                    <a:pt x="2648" y="3290"/>
                  </a:cubicBezTo>
                  <a:cubicBezTo>
                    <a:pt x="2581" y="3078"/>
                    <a:pt x="2502" y="2867"/>
                    <a:pt x="2369" y="2678"/>
                  </a:cubicBezTo>
                  <a:cubicBezTo>
                    <a:pt x="2314" y="2589"/>
                    <a:pt x="2236" y="2500"/>
                    <a:pt x="2147" y="2433"/>
                  </a:cubicBezTo>
                  <a:cubicBezTo>
                    <a:pt x="2058" y="2356"/>
                    <a:pt x="1969" y="2300"/>
                    <a:pt x="1891" y="2222"/>
                  </a:cubicBezTo>
                  <a:cubicBezTo>
                    <a:pt x="1713" y="2067"/>
                    <a:pt x="1602" y="1855"/>
                    <a:pt x="1513" y="1644"/>
                  </a:cubicBezTo>
                  <a:cubicBezTo>
                    <a:pt x="1402" y="1421"/>
                    <a:pt x="1291" y="1210"/>
                    <a:pt x="1157" y="1010"/>
                  </a:cubicBezTo>
                  <a:cubicBezTo>
                    <a:pt x="1024" y="799"/>
                    <a:pt x="901" y="587"/>
                    <a:pt x="757" y="387"/>
                  </a:cubicBezTo>
                  <a:cubicBezTo>
                    <a:pt x="701" y="287"/>
                    <a:pt x="634" y="176"/>
                    <a:pt x="567" y="75"/>
                  </a:cubicBezTo>
                  <a:cubicBezTo>
                    <a:pt x="533" y="27"/>
                    <a:pt x="489" y="0"/>
                    <a:pt x="44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6839;p11">
              <a:extLst>
                <a:ext uri="{FF2B5EF4-FFF2-40B4-BE49-F238E27FC236}">
                  <a16:creationId xmlns:a16="http://schemas.microsoft.com/office/drawing/2014/main" id="{191F8DB5-172B-5D48-2468-A746F119445D}"/>
                </a:ext>
              </a:extLst>
            </p:cNvPr>
            <p:cNvSpPr/>
            <p:nvPr/>
          </p:nvSpPr>
          <p:spPr>
            <a:xfrm>
              <a:off x="2041899" y="1870441"/>
              <a:ext cx="39214" cy="96673"/>
            </a:xfrm>
            <a:custGeom>
              <a:avLst/>
              <a:gdLst/>
              <a:ahLst/>
              <a:cxnLst/>
              <a:rect l="l" t="t" r="r" b="b"/>
              <a:pathLst>
                <a:path w="1124" h="2771" extrusionOk="0">
                  <a:moveTo>
                    <a:pt x="56" y="1"/>
                  </a:moveTo>
                  <a:cubicBezTo>
                    <a:pt x="34" y="124"/>
                    <a:pt x="0" y="257"/>
                    <a:pt x="45" y="391"/>
                  </a:cubicBezTo>
                  <a:cubicBezTo>
                    <a:pt x="89" y="524"/>
                    <a:pt x="167" y="624"/>
                    <a:pt x="234" y="735"/>
                  </a:cubicBezTo>
                  <a:cubicBezTo>
                    <a:pt x="301" y="836"/>
                    <a:pt x="356" y="947"/>
                    <a:pt x="390" y="1069"/>
                  </a:cubicBezTo>
                  <a:cubicBezTo>
                    <a:pt x="423" y="1192"/>
                    <a:pt x="423" y="1313"/>
                    <a:pt x="434" y="1436"/>
                  </a:cubicBezTo>
                  <a:cubicBezTo>
                    <a:pt x="445" y="1703"/>
                    <a:pt x="512" y="1970"/>
                    <a:pt x="623" y="2203"/>
                  </a:cubicBezTo>
                  <a:cubicBezTo>
                    <a:pt x="690" y="2314"/>
                    <a:pt x="757" y="2426"/>
                    <a:pt x="835" y="2526"/>
                  </a:cubicBezTo>
                  <a:cubicBezTo>
                    <a:pt x="868" y="2581"/>
                    <a:pt x="912" y="2626"/>
                    <a:pt x="957" y="2682"/>
                  </a:cubicBezTo>
                  <a:cubicBezTo>
                    <a:pt x="1001" y="2726"/>
                    <a:pt x="1068" y="2771"/>
                    <a:pt x="1124" y="2771"/>
                  </a:cubicBezTo>
                  <a:cubicBezTo>
                    <a:pt x="1068" y="2759"/>
                    <a:pt x="1023" y="2704"/>
                    <a:pt x="979" y="2660"/>
                  </a:cubicBezTo>
                  <a:cubicBezTo>
                    <a:pt x="946" y="2615"/>
                    <a:pt x="902" y="2559"/>
                    <a:pt x="868" y="2504"/>
                  </a:cubicBezTo>
                  <a:cubicBezTo>
                    <a:pt x="801" y="2393"/>
                    <a:pt x="746" y="2281"/>
                    <a:pt x="701" y="2170"/>
                  </a:cubicBezTo>
                  <a:cubicBezTo>
                    <a:pt x="601" y="1936"/>
                    <a:pt x="546" y="1692"/>
                    <a:pt x="534" y="1436"/>
                  </a:cubicBezTo>
                  <a:cubicBezTo>
                    <a:pt x="523" y="1303"/>
                    <a:pt x="512" y="1180"/>
                    <a:pt x="479" y="1046"/>
                  </a:cubicBezTo>
                  <a:cubicBezTo>
                    <a:pt x="445" y="913"/>
                    <a:pt x="378" y="791"/>
                    <a:pt x="301" y="691"/>
                  </a:cubicBezTo>
                  <a:cubicBezTo>
                    <a:pt x="223" y="579"/>
                    <a:pt x="134" y="490"/>
                    <a:pt x="89" y="379"/>
                  </a:cubicBezTo>
                  <a:cubicBezTo>
                    <a:pt x="45" y="257"/>
                    <a:pt x="45" y="134"/>
                    <a:pt x="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6840;p11">
              <a:extLst>
                <a:ext uri="{FF2B5EF4-FFF2-40B4-BE49-F238E27FC236}">
                  <a16:creationId xmlns:a16="http://schemas.microsoft.com/office/drawing/2014/main" id="{BD19A1D0-01F7-46FF-CFC8-C53F3EA0E7FD}"/>
                </a:ext>
              </a:extLst>
            </p:cNvPr>
            <p:cNvSpPr/>
            <p:nvPr/>
          </p:nvSpPr>
          <p:spPr>
            <a:xfrm>
              <a:off x="2041515" y="1845252"/>
              <a:ext cx="45040" cy="118373"/>
            </a:xfrm>
            <a:custGeom>
              <a:avLst/>
              <a:gdLst/>
              <a:ahLst/>
              <a:cxnLst/>
              <a:rect l="l" t="t" r="r" b="b"/>
              <a:pathLst>
                <a:path w="1291" h="3393" extrusionOk="0">
                  <a:moveTo>
                    <a:pt x="1" y="0"/>
                  </a:moveTo>
                  <a:cubicBezTo>
                    <a:pt x="56" y="300"/>
                    <a:pt x="211" y="579"/>
                    <a:pt x="345" y="846"/>
                  </a:cubicBezTo>
                  <a:cubicBezTo>
                    <a:pt x="423" y="990"/>
                    <a:pt x="490" y="1123"/>
                    <a:pt x="557" y="1257"/>
                  </a:cubicBezTo>
                  <a:cubicBezTo>
                    <a:pt x="623" y="1390"/>
                    <a:pt x="679" y="1535"/>
                    <a:pt x="712" y="1680"/>
                  </a:cubicBezTo>
                  <a:cubicBezTo>
                    <a:pt x="757" y="1825"/>
                    <a:pt x="757" y="1969"/>
                    <a:pt x="757" y="2124"/>
                  </a:cubicBezTo>
                  <a:cubicBezTo>
                    <a:pt x="757" y="2280"/>
                    <a:pt x="768" y="2436"/>
                    <a:pt x="812" y="2592"/>
                  </a:cubicBezTo>
                  <a:cubicBezTo>
                    <a:pt x="913" y="2892"/>
                    <a:pt x="1090" y="3148"/>
                    <a:pt x="1279" y="3392"/>
                  </a:cubicBezTo>
                  <a:lnTo>
                    <a:pt x="1291" y="3392"/>
                  </a:lnTo>
                  <a:lnTo>
                    <a:pt x="1257" y="3337"/>
                  </a:lnTo>
                  <a:lnTo>
                    <a:pt x="1257" y="3348"/>
                  </a:lnTo>
                  <a:cubicBezTo>
                    <a:pt x="1113" y="3103"/>
                    <a:pt x="968" y="2848"/>
                    <a:pt x="890" y="2569"/>
                  </a:cubicBezTo>
                  <a:cubicBezTo>
                    <a:pt x="879" y="2492"/>
                    <a:pt x="856" y="2425"/>
                    <a:pt x="856" y="2347"/>
                  </a:cubicBezTo>
                  <a:cubicBezTo>
                    <a:pt x="846" y="2280"/>
                    <a:pt x="846" y="2203"/>
                    <a:pt x="846" y="2124"/>
                  </a:cubicBezTo>
                  <a:cubicBezTo>
                    <a:pt x="856" y="1969"/>
                    <a:pt x="846" y="1813"/>
                    <a:pt x="801" y="1657"/>
                  </a:cubicBezTo>
                  <a:cubicBezTo>
                    <a:pt x="768" y="1502"/>
                    <a:pt x="712" y="1357"/>
                    <a:pt x="646" y="1212"/>
                  </a:cubicBezTo>
                  <a:lnTo>
                    <a:pt x="412" y="812"/>
                  </a:lnTo>
                  <a:cubicBezTo>
                    <a:pt x="334" y="679"/>
                    <a:pt x="256" y="545"/>
                    <a:pt x="189" y="412"/>
                  </a:cubicBezTo>
                  <a:cubicBezTo>
                    <a:pt x="112" y="278"/>
                    <a:pt x="45"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6841;p11">
              <a:extLst>
                <a:ext uri="{FF2B5EF4-FFF2-40B4-BE49-F238E27FC236}">
                  <a16:creationId xmlns:a16="http://schemas.microsoft.com/office/drawing/2014/main" id="{11079F00-3C01-DF01-8FAA-C72CFD40792A}"/>
                </a:ext>
              </a:extLst>
            </p:cNvPr>
            <p:cNvSpPr/>
            <p:nvPr/>
          </p:nvSpPr>
          <p:spPr>
            <a:xfrm>
              <a:off x="2032584" y="1816539"/>
              <a:ext cx="56692" cy="122246"/>
            </a:xfrm>
            <a:custGeom>
              <a:avLst/>
              <a:gdLst/>
              <a:ahLst/>
              <a:cxnLst/>
              <a:rect l="l" t="t" r="r" b="b"/>
              <a:pathLst>
                <a:path w="1625" h="3504" extrusionOk="0">
                  <a:moveTo>
                    <a:pt x="0" y="0"/>
                  </a:moveTo>
                  <a:lnTo>
                    <a:pt x="0" y="0"/>
                  </a:lnTo>
                  <a:cubicBezTo>
                    <a:pt x="67" y="156"/>
                    <a:pt x="145" y="300"/>
                    <a:pt x="234" y="445"/>
                  </a:cubicBezTo>
                  <a:cubicBezTo>
                    <a:pt x="323" y="579"/>
                    <a:pt x="423" y="712"/>
                    <a:pt x="523" y="846"/>
                  </a:cubicBezTo>
                  <a:cubicBezTo>
                    <a:pt x="623" y="979"/>
                    <a:pt x="734" y="1101"/>
                    <a:pt x="846" y="1224"/>
                  </a:cubicBezTo>
                  <a:cubicBezTo>
                    <a:pt x="946" y="1346"/>
                    <a:pt x="1057" y="1479"/>
                    <a:pt x="1112" y="1613"/>
                  </a:cubicBezTo>
                  <a:cubicBezTo>
                    <a:pt x="1179" y="1758"/>
                    <a:pt x="1179" y="1913"/>
                    <a:pt x="1191" y="2091"/>
                  </a:cubicBezTo>
                  <a:cubicBezTo>
                    <a:pt x="1201" y="2258"/>
                    <a:pt x="1246" y="2425"/>
                    <a:pt x="1302" y="2581"/>
                  </a:cubicBezTo>
                  <a:cubicBezTo>
                    <a:pt x="1369" y="2737"/>
                    <a:pt x="1435" y="2881"/>
                    <a:pt x="1491" y="3036"/>
                  </a:cubicBezTo>
                  <a:cubicBezTo>
                    <a:pt x="1557" y="3192"/>
                    <a:pt x="1602" y="3348"/>
                    <a:pt x="1624" y="3503"/>
                  </a:cubicBezTo>
                  <a:cubicBezTo>
                    <a:pt x="1624" y="3348"/>
                    <a:pt x="1591" y="3181"/>
                    <a:pt x="1535" y="3026"/>
                  </a:cubicBezTo>
                  <a:cubicBezTo>
                    <a:pt x="1491" y="2858"/>
                    <a:pt x="1424" y="2714"/>
                    <a:pt x="1379" y="2559"/>
                  </a:cubicBezTo>
                  <a:cubicBezTo>
                    <a:pt x="1324" y="2391"/>
                    <a:pt x="1290" y="2236"/>
                    <a:pt x="1280" y="2080"/>
                  </a:cubicBezTo>
                  <a:cubicBezTo>
                    <a:pt x="1280" y="2002"/>
                    <a:pt x="1280" y="1913"/>
                    <a:pt x="1268" y="1835"/>
                  </a:cubicBezTo>
                  <a:cubicBezTo>
                    <a:pt x="1258" y="1746"/>
                    <a:pt x="1246" y="1657"/>
                    <a:pt x="1201" y="1580"/>
                  </a:cubicBezTo>
                  <a:cubicBezTo>
                    <a:pt x="1135" y="1413"/>
                    <a:pt x="1024" y="1291"/>
                    <a:pt x="912" y="1168"/>
                  </a:cubicBezTo>
                  <a:lnTo>
                    <a:pt x="579" y="801"/>
                  </a:lnTo>
                  <a:cubicBezTo>
                    <a:pt x="479" y="678"/>
                    <a:pt x="368" y="545"/>
                    <a:pt x="279" y="412"/>
                  </a:cubicBezTo>
                  <a:cubicBezTo>
                    <a:pt x="178" y="290"/>
                    <a:pt x="89" y="145"/>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6842;p11">
              <a:extLst>
                <a:ext uri="{FF2B5EF4-FFF2-40B4-BE49-F238E27FC236}">
                  <a16:creationId xmlns:a16="http://schemas.microsoft.com/office/drawing/2014/main" id="{CFD7B4A1-7BBB-BA33-2D78-D41C6C77A570}"/>
                </a:ext>
              </a:extLst>
            </p:cNvPr>
            <p:cNvSpPr/>
            <p:nvPr/>
          </p:nvSpPr>
          <p:spPr>
            <a:xfrm>
              <a:off x="2038794" y="1812666"/>
              <a:ext cx="27980" cy="43470"/>
            </a:xfrm>
            <a:custGeom>
              <a:avLst/>
              <a:gdLst/>
              <a:ahLst/>
              <a:cxnLst/>
              <a:rect l="l" t="t" r="r" b="b"/>
              <a:pathLst>
                <a:path w="802" h="1246" extrusionOk="0">
                  <a:moveTo>
                    <a:pt x="0" y="0"/>
                  </a:moveTo>
                  <a:lnTo>
                    <a:pt x="0" y="0"/>
                  </a:lnTo>
                  <a:cubicBezTo>
                    <a:pt x="34" y="45"/>
                    <a:pt x="45" y="111"/>
                    <a:pt x="45" y="167"/>
                  </a:cubicBezTo>
                  <a:cubicBezTo>
                    <a:pt x="56" y="233"/>
                    <a:pt x="67" y="300"/>
                    <a:pt x="101" y="356"/>
                  </a:cubicBezTo>
                  <a:cubicBezTo>
                    <a:pt x="167" y="478"/>
                    <a:pt x="245" y="567"/>
                    <a:pt x="312" y="668"/>
                  </a:cubicBezTo>
                  <a:cubicBezTo>
                    <a:pt x="467" y="868"/>
                    <a:pt x="623" y="1068"/>
                    <a:pt x="801" y="1246"/>
                  </a:cubicBezTo>
                  <a:cubicBezTo>
                    <a:pt x="679" y="1023"/>
                    <a:pt x="546" y="812"/>
                    <a:pt x="401" y="612"/>
                  </a:cubicBezTo>
                  <a:lnTo>
                    <a:pt x="279" y="467"/>
                  </a:lnTo>
                  <a:cubicBezTo>
                    <a:pt x="245" y="411"/>
                    <a:pt x="200" y="367"/>
                    <a:pt x="167" y="322"/>
                  </a:cubicBezTo>
                  <a:cubicBezTo>
                    <a:pt x="134" y="278"/>
                    <a:pt x="111" y="223"/>
                    <a:pt x="101" y="156"/>
                  </a:cubicBezTo>
                  <a:cubicBezTo>
                    <a:pt x="79" y="100"/>
                    <a:pt x="45" y="33"/>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6843;p11">
              <a:extLst>
                <a:ext uri="{FF2B5EF4-FFF2-40B4-BE49-F238E27FC236}">
                  <a16:creationId xmlns:a16="http://schemas.microsoft.com/office/drawing/2014/main" id="{7741DC9B-86FB-02DB-85BE-C10505B885F9}"/>
                </a:ext>
              </a:extLst>
            </p:cNvPr>
            <p:cNvSpPr/>
            <p:nvPr/>
          </p:nvSpPr>
          <p:spPr>
            <a:xfrm>
              <a:off x="1990299" y="1888862"/>
              <a:ext cx="90812" cy="91859"/>
            </a:xfrm>
            <a:custGeom>
              <a:avLst/>
              <a:gdLst/>
              <a:ahLst/>
              <a:cxnLst/>
              <a:rect l="l" t="t" r="r" b="b"/>
              <a:pathLst>
                <a:path w="2603" h="2633" extrusionOk="0">
                  <a:moveTo>
                    <a:pt x="68" y="1"/>
                  </a:moveTo>
                  <a:cubicBezTo>
                    <a:pt x="59" y="1"/>
                    <a:pt x="52" y="3"/>
                    <a:pt x="45" y="7"/>
                  </a:cubicBezTo>
                  <a:cubicBezTo>
                    <a:pt x="0" y="51"/>
                    <a:pt x="67" y="107"/>
                    <a:pt x="167" y="496"/>
                  </a:cubicBezTo>
                  <a:cubicBezTo>
                    <a:pt x="256" y="886"/>
                    <a:pt x="234" y="1008"/>
                    <a:pt x="456" y="1453"/>
                  </a:cubicBezTo>
                  <a:cubicBezTo>
                    <a:pt x="678" y="1887"/>
                    <a:pt x="678" y="2120"/>
                    <a:pt x="935" y="2176"/>
                  </a:cubicBezTo>
                  <a:cubicBezTo>
                    <a:pt x="1190" y="2231"/>
                    <a:pt x="1168" y="2254"/>
                    <a:pt x="1357" y="2376"/>
                  </a:cubicBezTo>
                  <a:cubicBezTo>
                    <a:pt x="1533" y="2490"/>
                    <a:pt x="1555" y="2623"/>
                    <a:pt x="1763" y="2623"/>
                  </a:cubicBezTo>
                  <a:cubicBezTo>
                    <a:pt x="1779" y="2623"/>
                    <a:pt x="1795" y="2623"/>
                    <a:pt x="1813" y="2621"/>
                  </a:cubicBezTo>
                  <a:cubicBezTo>
                    <a:pt x="2014" y="2604"/>
                    <a:pt x="2091" y="2552"/>
                    <a:pt x="2191" y="2552"/>
                  </a:cubicBezTo>
                  <a:cubicBezTo>
                    <a:pt x="2218" y="2552"/>
                    <a:pt x="2247" y="2555"/>
                    <a:pt x="2280" y="2565"/>
                  </a:cubicBezTo>
                  <a:cubicBezTo>
                    <a:pt x="2373" y="2585"/>
                    <a:pt x="2457" y="2633"/>
                    <a:pt x="2518" y="2633"/>
                  </a:cubicBezTo>
                  <a:cubicBezTo>
                    <a:pt x="2559" y="2633"/>
                    <a:pt x="2589" y="2611"/>
                    <a:pt x="2603" y="2543"/>
                  </a:cubicBezTo>
                  <a:cubicBezTo>
                    <a:pt x="2603" y="2543"/>
                    <a:pt x="2013" y="2020"/>
                    <a:pt x="1746" y="1898"/>
                  </a:cubicBezTo>
                  <a:cubicBezTo>
                    <a:pt x="1469" y="1776"/>
                    <a:pt x="1212" y="1309"/>
                    <a:pt x="945" y="908"/>
                  </a:cubicBezTo>
                  <a:cubicBezTo>
                    <a:pt x="678" y="518"/>
                    <a:pt x="645" y="597"/>
                    <a:pt x="434" y="330"/>
                  </a:cubicBezTo>
                  <a:cubicBezTo>
                    <a:pt x="239" y="105"/>
                    <a:pt x="129" y="1"/>
                    <a:pt x="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6844;p11">
              <a:extLst>
                <a:ext uri="{FF2B5EF4-FFF2-40B4-BE49-F238E27FC236}">
                  <a16:creationId xmlns:a16="http://schemas.microsoft.com/office/drawing/2014/main" id="{DBC7C847-1C3C-ED51-88FC-C5DE37170704}"/>
                </a:ext>
              </a:extLst>
            </p:cNvPr>
            <p:cNvSpPr/>
            <p:nvPr/>
          </p:nvSpPr>
          <p:spPr>
            <a:xfrm>
              <a:off x="1991450" y="1888862"/>
              <a:ext cx="89661" cy="91859"/>
            </a:xfrm>
            <a:custGeom>
              <a:avLst/>
              <a:gdLst/>
              <a:ahLst/>
              <a:cxnLst/>
              <a:rect l="l" t="t" r="r" b="b"/>
              <a:pathLst>
                <a:path w="2570" h="2633" extrusionOk="0">
                  <a:moveTo>
                    <a:pt x="35" y="1"/>
                  </a:moveTo>
                  <a:cubicBezTo>
                    <a:pt x="26" y="1"/>
                    <a:pt x="19" y="3"/>
                    <a:pt x="12" y="7"/>
                  </a:cubicBezTo>
                  <a:cubicBezTo>
                    <a:pt x="0" y="18"/>
                    <a:pt x="0" y="41"/>
                    <a:pt x="0" y="63"/>
                  </a:cubicBezTo>
                  <a:lnTo>
                    <a:pt x="23" y="63"/>
                  </a:lnTo>
                  <a:cubicBezTo>
                    <a:pt x="101" y="397"/>
                    <a:pt x="401" y="619"/>
                    <a:pt x="601" y="886"/>
                  </a:cubicBezTo>
                  <a:cubicBezTo>
                    <a:pt x="724" y="1052"/>
                    <a:pt x="790" y="1242"/>
                    <a:pt x="857" y="1430"/>
                  </a:cubicBezTo>
                  <a:cubicBezTo>
                    <a:pt x="924" y="1586"/>
                    <a:pt x="1013" y="1742"/>
                    <a:pt x="1124" y="1875"/>
                  </a:cubicBezTo>
                  <a:cubicBezTo>
                    <a:pt x="1335" y="2165"/>
                    <a:pt x="1636" y="2365"/>
                    <a:pt x="1969" y="2488"/>
                  </a:cubicBezTo>
                  <a:cubicBezTo>
                    <a:pt x="2036" y="2498"/>
                    <a:pt x="2091" y="2520"/>
                    <a:pt x="2147" y="2554"/>
                  </a:cubicBezTo>
                  <a:cubicBezTo>
                    <a:pt x="2180" y="2554"/>
                    <a:pt x="2214" y="2554"/>
                    <a:pt x="2247" y="2565"/>
                  </a:cubicBezTo>
                  <a:cubicBezTo>
                    <a:pt x="2340" y="2585"/>
                    <a:pt x="2424" y="2633"/>
                    <a:pt x="2485" y="2633"/>
                  </a:cubicBezTo>
                  <a:cubicBezTo>
                    <a:pt x="2526" y="2633"/>
                    <a:pt x="2556" y="2611"/>
                    <a:pt x="2570" y="2543"/>
                  </a:cubicBezTo>
                  <a:cubicBezTo>
                    <a:pt x="2570" y="2543"/>
                    <a:pt x="1980" y="2020"/>
                    <a:pt x="1713" y="1898"/>
                  </a:cubicBezTo>
                  <a:cubicBezTo>
                    <a:pt x="1436" y="1776"/>
                    <a:pt x="1179" y="1309"/>
                    <a:pt x="912" y="908"/>
                  </a:cubicBezTo>
                  <a:cubicBezTo>
                    <a:pt x="645" y="518"/>
                    <a:pt x="612" y="597"/>
                    <a:pt x="401" y="330"/>
                  </a:cubicBezTo>
                  <a:cubicBezTo>
                    <a:pt x="206" y="105"/>
                    <a:pt x="96" y="1"/>
                    <a:pt x="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6845;p11">
              <a:extLst>
                <a:ext uri="{FF2B5EF4-FFF2-40B4-BE49-F238E27FC236}">
                  <a16:creationId xmlns:a16="http://schemas.microsoft.com/office/drawing/2014/main" id="{19F1BD4D-5F90-87DD-91E9-93ED3C78224B}"/>
                </a:ext>
              </a:extLst>
            </p:cNvPr>
            <p:cNvSpPr/>
            <p:nvPr/>
          </p:nvSpPr>
          <p:spPr>
            <a:xfrm>
              <a:off x="2013186" y="1955813"/>
              <a:ext cx="21735" cy="14025"/>
            </a:xfrm>
            <a:custGeom>
              <a:avLst/>
              <a:gdLst/>
              <a:ahLst/>
              <a:cxnLst/>
              <a:rect l="l" t="t" r="r" b="b"/>
              <a:pathLst>
                <a:path w="623" h="402" extrusionOk="0">
                  <a:moveTo>
                    <a:pt x="0" y="1"/>
                  </a:moveTo>
                  <a:cubicBezTo>
                    <a:pt x="22" y="35"/>
                    <a:pt x="45" y="68"/>
                    <a:pt x="56" y="101"/>
                  </a:cubicBezTo>
                  <a:cubicBezTo>
                    <a:pt x="145" y="146"/>
                    <a:pt x="234" y="201"/>
                    <a:pt x="323" y="257"/>
                  </a:cubicBezTo>
                  <a:lnTo>
                    <a:pt x="323" y="268"/>
                  </a:lnTo>
                  <a:cubicBezTo>
                    <a:pt x="443" y="290"/>
                    <a:pt x="492" y="313"/>
                    <a:pt x="541" y="345"/>
                  </a:cubicBezTo>
                  <a:lnTo>
                    <a:pt x="541" y="345"/>
                  </a:lnTo>
                  <a:cubicBezTo>
                    <a:pt x="473" y="297"/>
                    <a:pt x="409" y="249"/>
                    <a:pt x="345" y="201"/>
                  </a:cubicBezTo>
                  <a:cubicBezTo>
                    <a:pt x="234" y="134"/>
                    <a:pt x="123" y="57"/>
                    <a:pt x="0" y="1"/>
                  </a:cubicBezTo>
                  <a:close/>
                  <a:moveTo>
                    <a:pt x="541" y="345"/>
                  </a:moveTo>
                  <a:cubicBezTo>
                    <a:pt x="568" y="364"/>
                    <a:pt x="595" y="383"/>
                    <a:pt x="623" y="401"/>
                  </a:cubicBezTo>
                  <a:cubicBezTo>
                    <a:pt x="590" y="379"/>
                    <a:pt x="566" y="361"/>
                    <a:pt x="541" y="34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6846;p11">
              <a:extLst>
                <a:ext uri="{FF2B5EF4-FFF2-40B4-BE49-F238E27FC236}">
                  <a16:creationId xmlns:a16="http://schemas.microsoft.com/office/drawing/2014/main" id="{50E33631-DDDC-CDF4-3A76-95E8A70F77E5}"/>
                </a:ext>
              </a:extLst>
            </p:cNvPr>
            <p:cNvSpPr/>
            <p:nvPr/>
          </p:nvSpPr>
          <p:spPr>
            <a:xfrm>
              <a:off x="2005824" y="1939171"/>
              <a:ext cx="52785" cy="40749"/>
            </a:xfrm>
            <a:custGeom>
              <a:avLst/>
              <a:gdLst/>
              <a:ahLst/>
              <a:cxnLst/>
              <a:rect l="l" t="t" r="r" b="b"/>
              <a:pathLst>
                <a:path w="1513" h="1168" extrusionOk="0">
                  <a:moveTo>
                    <a:pt x="0" y="0"/>
                  </a:moveTo>
                  <a:cubicBezTo>
                    <a:pt x="4" y="2"/>
                    <a:pt x="7" y="4"/>
                    <a:pt x="11" y="6"/>
                  </a:cubicBezTo>
                  <a:lnTo>
                    <a:pt x="11" y="6"/>
                  </a:lnTo>
                  <a:cubicBezTo>
                    <a:pt x="11" y="0"/>
                    <a:pt x="9" y="0"/>
                    <a:pt x="0" y="0"/>
                  </a:cubicBezTo>
                  <a:close/>
                  <a:moveTo>
                    <a:pt x="11" y="6"/>
                  </a:moveTo>
                  <a:cubicBezTo>
                    <a:pt x="11" y="7"/>
                    <a:pt x="11" y="9"/>
                    <a:pt x="11" y="11"/>
                  </a:cubicBezTo>
                  <a:cubicBezTo>
                    <a:pt x="23" y="45"/>
                    <a:pt x="45" y="67"/>
                    <a:pt x="55" y="100"/>
                  </a:cubicBezTo>
                  <a:cubicBezTo>
                    <a:pt x="67" y="100"/>
                    <a:pt x="78" y="111"/>
                    <a:pt x="89" y="122"/>
                  </a:cubicBezTo>
                  <a:cubicBezTo>
                    <a:pt x="167" y="166"/>
                    <a:pt x="256" y="211"/>
                    <a:pt x="334" y="255"/>
                  </a:cubicBezTo>
                  <a:cubicBezTo>
                    <a:pt x="423" y="322"/>
                    <a:pt x="490" y="389"/>
                    <a:pt x="545" y="478"/>
                  </a:cubicBezTo>
                  <a:cubicBezTo>
                    <a:pt x="601" y="567"/>
                    <a:pt x="656" y="634"/>
                    <a:pt x="734" y="690"/>
                  </a:cubicBezTo>
                  <a:cubicBezTo>
                    <a:pt x="812" y="756"/>
                    <a:pt x="890" y="812"/>
                    <a:pt x="979" y="856"/>
                  </a:cubicBezTo>
                  <a:cubicBezTo>
                    <a:pt x="1135" y="957"/>
                    <a:pt x="1313" y="1034"/>
                    <a:pt x="1435" y="1167"/>
                  </a:cubicBezTo>
                  <a:cubicBezTo>
                    <a:pt x="1468" y="1167"/>
                    <a:pt x="1491" y="1157"/>
                    <a:pt x="1513" y="1157"/>
                  </a:cubicBezTo>
                  <a:cubicBezTo>
                    <a:pt x="1402" y="1023"/>
                    <a:pt x="1246" y="945"/>
                    <a:pt x="1090" y="856"/>
                  </a:cubicBezTo>
                  <a:cubicBezTo>
                    <a:pt x="912" y="745"/>
                    <a:pt x="734" y="645"/>
                    <a:pt x="612" y="467"/>
                  </a:cubicBezTo>
                  <a:cubicBezTo>
                    <a:pt x="567" y="389"/>
                    <a:pt x="512" y="311"/>
                    <a:pt x="445" y="255"/>
                  </a:cubicBezTo>
                  <a:cubicBezTo>
                    <a:pt x="378" y="211"/>
                    <a:pt x="300" y="166"/>
                    <a:pt x="223" y="122"/>
                  </a:cubicBezTo>
                  <a:cubicBezTo>
                    <a:pt x="148" y="91"/>
                    <a:pt x="84" y="49"/>
                    <a:pt x="11" y="6"/>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6847;p11">
              <a:extLst>
                <a:ext uri="{FF2B5EF4-FFF2-40B4-BE49-F238E27FC236}">
                  <a16:creationId xmlns:a16="http://schemas.microsoft.com/office/drawing/2014/main" id="{2C3D69C1-CB2F-7754-C234-61282CAD83A1}"/>
                </a:ext>
              </a:extLst>
            </p:cNvPr>
            <p:cNvSpPr/>
            <p:nvPr/>
          </p:nvSpPr>
          <p:spPr>
            <a:xfrm>
              <a:off x="1992985" y="1895700"/>
              <a:ext cx="85405" cy="84986"/>
            </a:xfrm>
            <a:custGeom>
              <a:avLst/>
              <a:gdLst/>
              <a:ahLst/>
              <a:cxnLst/>
              <a:rect l="l" t="t" r="r" b="b"/>
              <a:pathLst>
                <a:path w="2448" h="2436" extrusionOk="0">
                  <a:moveTo>
                    <a:pt x="1" y="0"/>
                  </a:moveTo>
                  <a:cubicBezTo>
                    <a:pt x="1" y="11"/>
                    <a:pt x="12" y="33"/>
                    <a:pt x="12" y="56"/>
                  </a:cubicBezTo>
                  <a:cubicBezTo>
                    <a:pt x="179" y="145"/>
                    <a:pt x="334" y="256"/>
                    <a:pt x="457" y="401"/>
                  </a:cubicBezTo>
                  <a:cubicBezTo>
                    <a:pt x="646" y="601"/>
                    <a:pt x="746" y="868"/>
                    <a:pt x="935" y="1079"/>
                  </a:cubicBezTo>
                  <a:cubicBezTo>
                    <a:pt x="1013" y="1179"/>
                    <a:pt x="1113" y="1279"/>
                    <a:pt x="1202" y="1380"/>
                  </a:cubicBezTo>
                  <a:cubicBezTo>
                    <a:pt x="1291" y="1479"/>
                    <a:pt x="1335" y="1613"/>
                    <a:pt x="1424" y="1713"/>
                  </a:cubicBezTo>
                  <a:cubicBezTo>
                    <a:pt x="1503" y="1813"/>
                    <a:pt x="1625" y="1857"/>
                    <a:pt x="1714" y="1936"/>
                  </a:cubicBezTo>
                  <a:cubicBezTo>
                    <a:pt x="1770" y="1980"/>
                    <a:pt x="1792" y="2035"/>
                    <a:pt x="1836" y="2080"/>
                  </a:cubicBezTo>
                  <a:cubicBezTo>
                    <a:pt x="1881" y="2124"/>
                    <a:pt x="1925" y="2147"/>
                    <a:pt x="1970" y="2169"/>
                  </a:cubicBezTo>
                  <a:cubicBezTo>
                    <a:pt x="2047" y="2203"/>
                    <a:pt x="2103" y="2235"/>
                    <a:pt x="2170" y="2280"/>
                  </a:cubicBezTo>
                  <a:cubicBezTo>
                    <a:pt x="2215" y="2314"/>
                    <a:pt x="2259" y="2358"/>
                    <a:pt x="2304" y="2403"/>
                  </a:cubicBezTo>
                  <a:cubicBezTo>
                    <a:pt x="2354" y="2423"/>
                    <a:pt x="2396" y="2434"/>
                    <a:pt x="2437" y="2435"/>
                  </a:cubicBezTo>
                  <a:lnTo>
                    <a:pt x="2437" y="2435"/>
                  </a:lnTo>
                  <a:cubicBezTo>
                    <a:pt x="2348" y="2336"/>
                    <a:pt x="2259" y="2247"/>
                    <a:pt x="2148" y="2180"/>
                  </a:cubicBezTo>
                  <a:cubicBezTo>
                    <a:pt x="2103" y="2147"/>
                    <a:pt x="2047" y="2124"/>
                    <a:pt x="1992" y="2102"/>
                  </a:cubicBezTo>
                  <a:cubicBezTo>
                    <a:pt x="1925" y="2069"/>
                    <a:pt x="1892" y="2025"/>
                    <a:pt x="1847" y="1969"/>
                  </a:cubicBezTo>
                  <a:cubicBezTo>
                    <a:pt x="1758" y="1869"/>
                    <a:pt x="1647" y="1824"/>
                    <a:pt x="1547" y="1735"/>
                  </a:cubicBezTo>
                  <a:cubicBezTo>
                    <a:pt x="1436" y="1657"/>
                    <a:pt x="1392" y="1513"/>
                    <a:pt x="1303" y="1412"/>
                  </a:cubicBezTo>
                  <a:cubicBezTo>
                    <a:pt x="1224" y="1301"/>
                    <a:pt x="1125" y="1212"/>
                    <a:pt x="1036" y="1113"/>
                  </a:cubicBezTo>
                  <a:cubicBezTo>
                    <a:pt x="935" y="1001"/>
                    <a:pt x="846" y="868"/>
                    <a:pt x="769" y="734"/>
                  </a:cubicBezTo>
                  <a:cubicBezTo>
                    <a:pt x="702" y="623"/>
                    <a:pt x="624" y="512"/>
                    <a:pt x="546" y="411"/>
                  </a:cubicBezTo>
                  <a:cubicBezTo>
                    <a:pt x="391" y="234"/>
                    <a:pt x="201" y="89"/>
                    <a:pt x="1" y="0"/>
                  </a:cubicBezTo>
                  <a:close/>
                  <a:moveTo>
                    <a:pt x="2437" y="2435"/>
                  </a:moveTo>
                  <a:lnTo>
                    <a:pt x="2437" y="2435"/>
                  </a:lnTo>
                  <a:cubicBezTo>
                    <a:pt x="2437" y="2436"/>
                    <a:pt x="2437" y="2436"/>
                    <a:pt x="2437" y="2436"/>
                  </a:cubicBezTo>
                  <a:lnTo>
                    <a:pt x="2448" y="2436"/>
                  </a:lnTo>
                  <a:cubicBezTo>
                    <a:pt x="2444" y="2436"/>
                    <a:pt x="2440" y="2436"/>
                    <a:pt x="2437" y="2435"/>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6848;p11">
              <a:extLst>
                <a:ext uri="{FF2B5EF4-FFF2-40B4-BE49-F238E27FC236}">
                  <a16:creationId xmlns:a16="http://schemas.microsoft.com/office/drawing/2014/main" id="{4D0814A9-561E-1D8C-F488-AD6C657988B4}"/>
                </a:ext>
              </a:extLst>
            </p:cNvPr>
            <p:cNvSpPr/>
            <p:nvPr/>
          </p:nvSpPr>
          <p:spPr>
            <a:xfrm>
              <a:off x="2041096" y="1974862"/>
              <a:ext cx="7047" cy="5059"/>
            </a:xfrm>
            <a:custGeom>
              <a:avLst/>
              <a:gdLst/>
              <a:ahLst/>
              <a:cxnLst/>
              <a:rect l="l" t="t" r="r" b="b"/>
              <a:pathLst>
                <a:path w="202" h="145" extrusionOk="0">
                  <a:moveTo>
                    <a:pt x="1" y="0"/>
                  </a:moveTo>
                  <a:cubicBezTo>
                    <a:pt x="68" y="55"/>
                    <a:pt x="112" y="122"/>
                    <a:pt x="201" y="144"/>
                  </a:cubicBezTo>
                  <a:cubicBezTo>
                    <a:pt x="134" y="100"/>
                    <a:pt x="68"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6849;p11">
              <a:extLst>
                <a:ext uri="{FF2B5EF4-FFF2-40B4-BE49-F238E27FC236}">
                  <a16:creationId xmlns:a16="http://schemas.microsoft.com/office/drawing/2014/main" id="{985408CE-37CD-60CF-2DA0-F4128F6F39DC}"/>
                </a:ext>
              </a:extLst>
            </p:cNvPr>
            <p:cNvSpPr/>
            <p:nvPr/>
          </p:nvSpPr>
          <p:spPr>
            <a:xfrm>
              <a:off x="1996893" y="1911226"/>
              <a:ext cx="67542" cy="67542"/>
            </a:xfrm>
            <a:custGeom>
              <a:avLst/>
              <a:gdLst/>
              <a:ahLst/>
              <a:cxnLst/>
              <a:rect l="l" t="t" r="r" b="b"/>
              <a:pathLst>
                <a:path w="1936" h="1936" extrusionOk="0">
                  <a:moveTo>
                    <a:pt x="0" y="0"/>
                  </a:moveTo>
                  <a:lnTo>
                    <a:pt x="0" y="0"/>
                  </a:lnTo>
                  <a:cubicBezTo>
                    <a:pt x="12" y="23"/>
                    <a:pt x="12" y="55"/>
                    <a:pt x="22" y="78"/>
                  </a:cubicBezTo>
                  <a:cubicBezTo>
                    <a:pt x="123" y="156"/>
                    <a:pt x="212" y="245"/>
                    <a:pt x="289" y="345"/>
                  </a:cubicBezTo>
                  <a:cubicBezTo>
                    <a:pt x="423" y="500"/>
                    <a:pt x="534" y="690"/>
                    <a:pt x="690" y="823"/>
                  </a:cubicBezTo>
                  <a:cubicBezTo>
                    <a:pt x="768" y="890"/>
                    <a:pt x="879" y="901"/>
                    <a:pt x="957" y="979"/>
                  </a:cubicBezTo>
                  <a:cubicBezTo>
                    <a:pt x="1023" y="1046"/>
                    <a:pt x="1079" y="1145"/>
                    <a:pt x="1134" y="1234"/>
                  </a:cubicBezTo>
                  <a:cubicBezTo>
                    <a:pt x="1257" y="1424"/>
                    <a:pt x="1435" y="1580"/>
                    <a:pt x="1602" y="1724"/>
                  </a:cubicBezTo>
                  <a:cubicBezTo>
                    <a:pt x="1691" y="1790"/>
                    <a:pt x="1769" y="1869"/>
                    <a:pt x="1858" y="1936"/>
                  </a:cubicBezTo>
                  <a:cubicBezTo>
                    <a:pt x="1891" y="1936"/>
                    <a:pt x="1913" y="1924"/>
                    <a:pt x="1935" y="1913"/>
                  </a:cubicBezTo>
                  <a:lnTo>
                    <a:pt x="1702" y="1713"/>
                  </a:lnTo>
                  <a:cubicBezTo>
                    <a:pt x="1513" y="1568"/>
                    <a:pt x="1335" y="1412"/>
                    <a:pt x="1191" y="1224"/>
                  </a:cubicBezTo>
                  <a:cubicBezTo>
                    <a:pt x="1134" y="1135"/>
                    <a:pt x="1102" y="1046"/>
                    <a:pt x="1035" y="967"/>
                  </a:cubicBezTo>
                  <a:cubicBezTo>
                    <a:pt x="1013" y="945"/>
                    <a:pt x="979" y="912"/>
                    <a:pt x="946" y="890"/>
                  </a:cubicBezTo>
                  <a:cubicBezTo>
                    <a:pt x="901" y="856"/>
                    <a:pt x="845" y="846"/>
                    <a:pt x="790" y="812"/>
                  </a:cubicBezTo>
                  <a:cubicBezTo>
                    <a:pt x="701" y="767"/>
                    <a:pt x="623" y="668"/>
                    <a:pt x="556" y="589"/>
                  </a:cubicBezTo>
                  <a:cubicBezTo>
                    <a:pt x="501" y="512"/>
                    <a:pt x="434" y="423"/>
                    <a:pt x="367" y="345"/>
                  </a:cubicBezTo>
                  <a:cubicBezTo>
                    <a:pt x="256" y="223"/>
                    <a:pt x="145"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6850;p11">
              <a:extLst>
                <a:ext uri="{FF2B5EF4-FFF2-40B4-BE49-F238E27FC236}">
                  <a16:creationId xmlns:a16="http://schemas.microsoft.com/office/drawing/2014/main" id="{5E155739-7C5E-9F14-F7CC-EE5311364555}"/>
                </a:ext>
              </a:extLst>
            </p:cNvPr>
            <p:cNvSpPr/>
            <p:nvPr/>
          </p:nvSpPr>
          <p:spPr>
            <a:xfrm>
              <a:off x="1994172" y="1896084"/>
              <a:ext cx="83835" cy="84602"/>
            </a:xfrm>
            <a:custGeom>
              <a:avLst/>
              <a:gdLst/>
              <a:ahLst/>
              <a:cxnLst/>
              <a:rect l="l" t="t" r="r" b="b"/>
              <a:pathLst>
                <a:path w="2403" h="2425" extrusionOk="0">
                  <a:moveTo>
                    <a:pt x="1" y="0"/>
                  </a:moveTo>
                  <a:cubicBezTo>
                    <a:pt x="11" y="22"/>
                    <a:pt x="23" y="56"/>
                    <a:pt x="34" y="78"/>
                  </a:cubicBezTo>
                  <a:cubicBezTo>
                    <a:pt x="179" y="156"/>
                    <a:pt x="312" y="267"/>
                    <a:pt x="423" y="390"/>
                  </a:cubicBezTo>
                  <a:cubicBezTo>
                    <a:pt x="612" y="590"/>
                    <a:pt x="712" y="857"/>
                    <a:pt x="901" y="1068"/>
                  </a:cubicBezTo>
                  <a:cubicBezTo>
                    <a:pt x="979" y="1168"/>
                    <a:pt x="1079" y="1268"/>
                    <a:pt x="1168" y="1369"/>
                  </a:cubicBezTo>
                  <a:cubicBezTo>
                    <a:pt x="1257" y="1468"/>
                    <a:pt x="1301" y="1602"/>
                    <a:pt x="1390" y="1702"/>
                  </a:cubicBezTo>
                  <a:cubicBezTo>
                    <a:pt x="1469" y="1802"/>
                    <a:pt x="1591" y="1846"/>
                    <a:pt x="1680" y="1925"/>
                  </a:cubicBezTo>
                  <a:cubicBezTo>
                    <a:pt x="1736" y="1969"/>
                    <a:pt x="1758" y="2024"/>
                    <a:pt x="1802" y="2069"/>
                  </a:cubicBezTo>
                  <a:cubicBezTo>
                    <a:pt x="1847" y="2113"/>
                    <a:pt x="1891" y="2136"/>
                    <a:pt x="1936" y="2158"/>
                  </a:cubicBezTo>
                  <a:cubicBezTo>
                    <a:pt x="2013" y="2192"/>
                    <a:pt x="2069" y="2224"/>
                    <a:pt x="2136" y="2269"/>
                  </a:cubicBezTo>
                  <a:cubicBezTo>
                    <a:pt x="2181" y="2303"/>
                    <a:pt x="2225" y="2347"/>
                    <a:pt x="2270" y="2392"/>
                  </a:cubicBezTo>
                  <a:cubicBezTo>
                    <a:pt x="2280" y="2392"/>
                    <a:pt x="2292" y="2402"/>
                    <a:pt x="2302" y="2402"/>
                  </a:cubicBezTo>
                  <a:cubicBezTo>
                    <a:pt x="2314" y="2414"/>
                    <a:pt x="2336" y="2414"/>
                    <a:pt x="2336" y="2414"/>
                  </a:cubicBezTo>
                  <a:lnTo>
                    <a:pt x="2347" y="2414"/>
                  </a:lnTo>
                  <a:cubicBezTo>
                    <a:pt x="2359" y="2425"/>
                    <a:pt x="2369" y="2425"/>
                    <a:pt x="2381" y="2425"/>
                  </a:cubicBezTo>
                  <a:lnTo>
                    <a:pt x="2403" y="2425"/>
                  </a:lnTo>
                  <a:cubicBezTo>
                    <a:pt x="2314" y="2325"/>
                    <a:pt x="2225" y="2236"/>
                    <a:pt x="2114" y="2169"/>
                  </a:cubicBezTo>
                  <a:cubicBezTo>
                    <a:pt x="2069" y="2136"/>
                    <a:pt x="2013" y="2113"/>
                    <a:pt x="1958" y="2091"/>
                  </a:cubicBezTo>
                  <a:cubicBezTo>
                    <a:pt x="1891" y="2058"/>
                    <a:pt x="1858" y="2014"/>
                    <a:pt x="1813" y="1958"/>
                  </a:cubicBezTo>
                  <a:cubicBezTo>
                    <a:pt x="1724" y="1858"/>
                    <a:pt x="1613" y="1813"/>
                    <a:pt x="1513" y="1724"/>
                  </a:cubicBezTo>
                  <a:cubicBezTo>
                    <a:pt x="1402" y="1646"/>
                    <a:pt x="1358" y="1502"/>
                    <a:pt x="1269" y="1401"/>
                  </a:cubicBezTo>
                  <a:cubicBezTo>
                    <a:pt x="1190" y="1290"/>
                    <a:pt x="1091" y="1201"/>
                    <a:pt x="1002" y="1102"/>
                  </a:cubicBezTo>
                  <a:cubicBezTo>
                    <a:pt x="901" y="990"/>
                    <a:pt x="812" y="857"/>
                    <a:pt x="735" y="723"/>
                  </a:cubicBezTo>
                  <a:cubicBezTo>
                    <a:pt x="668" y="612"/>
                    <a:pt x="590" y="501"/>
                    <a:pt x="512" y="400"/>
                  </a:cubicBezTo>
                  <a:cubicBezTo>
                    <a:pt x="367" y="234"/>
                    <a:pt x="189" y="1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6851;p11">
              <a:extLst>
                <a:ext uri="{FF2B5EF4-FFF2-40B4-BE49-F238E27FC236}">
                  <a16:creationId xmlns:a16="http://schemas.microsoft.com/office/drawing/2014/main" id="{4A25DB54-E96C-7071-8AA4-943A0BBD15C9}"/>
                </a:ext>
              </a:extLst>
            </p:cNvPr>
            <p:cNvSpPr/>
            <p:nvPr/>
          </p:nvSpPr>
          <p:spPr>
            <a:xfrm>
              <a:off x="2020547" y="1936415"/>
              <a:ext cx="41551" cy="39632"/>
            </a:xfrm>
            <a:custGeom>
              <a:avLst/>
              <a:gdLst/>
              <a:ahLst/>
              <a:cxnLst/>
              <a:rect l="l" t="t" r="r" b="b"/>
              <a:pathLst>
                <a:path w="1191" h="1136" extrusionOk="0">
                  <a:moveTo>
                    <a:pt x="1" y="1"/>
                  </a:moveTo>
                  <a:lnTo>
                    <a:pt x="1" y="1"/>
                  </a:lnTo>
                  <a:cubicBezTo>
                    <a:pt x="12" y="23"/>
                    <a:pt x="23" y="45"/>
                    <a:pt x="23" y="67"/>
                  </a:cubicBezTo>
                  <a:cubicBezTo>
                    <a:pt x="34" y="90"/>
                    <a:pt x="45" y="101"/>
                    <a:pt x="56" y="124"/>
                  </a:cubicBezTo>
                  <a:cubicBezTo>
                    <a:pt x="123" y="168"/>
                    <a:pt x="212" y="190"/>
                    <a:pt x="279" y="257"/>
                  </a:cubicBezTo>
                  <a:cubicBezTo>
                    <a:pt x="345" y="324"/>
                    <a:pt x="401" y="423"/>
                    <a:pt x="456" y="512"/>
                  </a:cubicBezTo>
                  <a:cubicBezTo>
                    <a:pt x="579" y="702"/>
                    <a:pt x="757" y="858"/>
                    <a:pt x="924" y="1002"/>
                  </a:cubicBezTo>
                  <a:cubicBezTo>
                    <a:pt x="946" y="1024"/>
                    <a:pt x="968" y="1046"/>
                    <a:pt x="1002" y="1068"/>
                  </a:cubicBezTo>
                  <a:cubicBezTo>
                    <a:pt x="1046" y="1080"/>
                    <a:pt x="1091" y="1102"/>
                    <a:pt x="1135" y="1125"/>
                  </a:cubicBezTo>
                  <a:cubicBezTo>
                    <a:pt x="1158" y="1125"/>
                    <a:pt x="1168" y="1135"/>
                    <a:pt x="1191" y="1135"/>
                  </a:cubicBezTo>
                  <a:cubicBezTo>
                    <a:pt x="1135" y="1091"/>
                    <a:pt x="1079" y="1046"/>
                    <a:pt x="1024" y="991"/>
                  </a:cubicBezTo>
                  <a:cubicBezTo>
                    <a:pt x="835" y="846"/>
                    <a:pt x="657" y="690"/>
                    <a:pt x="513" y="502"/>
                  </a:cubicBezTo>
                  <a:cubicBezTo>
                    <a:pt x="456" y="413"/>
                    <a:pt x="424" y="324"/>
                    <a:pt x="357" y="245"/>
                  </a:cubicBezTo>
                  <a:cubicBezTo>
                    <a:pt x="335" y="223"/>
                    <a:pt x="301" y="190"/>
                    <a:pt x="268" y="168"/>
                  </a:cubicBezTo>
                  <a:cubicBezTo>
                    <a:pt x="223" y="134"/>
                    <a:pt x="167" y="124"/>
                    <a:pt x="112" y="90"/>
                  </a:cubicBezTo>
                  <a:cubicBezTo>
                    <a:pt x="68" y="67"/>
                    <a:pt x="34" y="35"/>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6852;p11">
              <a:extLst>
                <a:ext uri="{FF2B5EF4-FFF2-40B4-BE49-F238E27FC236}">
                  <a16:creationId xmlns:a16="http://schemas.microsoft.com/office/drawing/2014/main" id="{EE9DB49B-71C0-224E-8CA6-7D18AC8B51D7}"/>
                </a:ext>
              </a:extLst>
            </p:cNvPr>
            <p:cNvSpPr/>
            <p:nvPr/>
          </p:nvSpPr>
          <p:spPr>
            <a:xfrm>
              <a:off x="2045771" y="1811375"/>
              <a:ext cx="83067" cy="171158"/>
            </a:xfrm>
            <a:custGeom>
              <a:avLst/>
              <a:gdLst/>
              <a:ahLst/>
              <a:cxnLst/>
              <a:rect l="l" t="t" r="r" b="b"/>
              <a:pathLst>
                <a:path w="2381" h="4906" extrusionOk="0">
                  <a:moveTo>
                    <a:pt x="112" y="0"/>
                  </a:moveTo>
                  <a:cubicBezTo>
                    <a:pt x="108" y="0"/>
                    <a:pt x="104" y="1"/>
                    <a:pt x="101" y="3"/>
                  </a:cubicBezTo>
                  <a:cubicBezTo>
                    <a:pt x="45" y="37"/>
                    <a:pt x="67" y="59"/>
                    <a:pt x="89" y="226"/>
                  </a:cubicBezTo>
                  <a:cubicBezTo>
                    <a:pt x="112" y="382"/>
                    <a:pt x="0" y="515"/>
                    <a:pt x="67" y="915"/>
                  </a:cubicBezTo>
                  <a:cubicBezTo>
                    <a:pt x="123" y="1305"/>
                    <a:pt x="490" y="1728"/>
                    <a:pt x="534" y="2117"/>
                  </a:cubicBezTo>
                  <a:cubicBezTo>
                    <a:pt x="579" y="2506"/>
                    <a:pt x="568" y="2684"/>
                    <a:pt x="579" y="3429"/>
                  </a:cubicBezTo>
                  <a:cubicBezTo>
                    <a:pt x="590" y="4133"/>
                    <a:pt x="788" y="4906"/>
                    <a:pt x="1035" y="4906"/>
                  </a:cubicBezTo>
                  <a:cubicBezTo>
                    <a:pt x="1050" y="4906"/>
                    <a:pt x="1065" y="4903"/>
                    <a:pt x="1080" y="4897"/>
                  </a:cubicBezTo>
                  <a:cubicBezTo>
                    <a:pt x="1246" y="4830"/>
                    <a:pt x="1436" y="4798"/>
                    <a:pt x="1703" y="4697"/>
                  </a:cubicBezTo>
                  <a:cubicBezTo>
                    <a:pt x="1969" y="4597"/>
                    <a:pt x="1936" y="4531"/>
                    <a:pt x="2158" y="4152"/>
                  </a:cubicBezTo>
                  <a:cubicBezTo>
                    <a:pt x="2381" y="3763"/>
                    <a:pt x="2170" y="3474"/>
                    <a:pt x="2025" y="3207"/>
                  </a:cubicBezTo>
                  <a:cubicBezTo>
                    <a:pt x="1881" y="2940"/>
                    <a:pt x="2002" y="2895"/>
                    <a:pt x="1792" y="2462"/>
                  </a:cubicBezTo>
                  <a:cubicBezTo>
                    <a:pt x="1569" y="2028"/>
                    <a:pt x="1258" y="1884"/>
                    <a:pt x="1080" y="1728"/>
                  </a:cubicBezTo>
                  <a:cubicBezTo>
                    <a:pt x="912" y="1572"/>
                    <a:pt x="679" y="927"/>
                    <a:pt x="490" y="549"/>
                  </a:cubicBezTo>
                  <a:cubicBezTo>
                    <a:pt x="314" y="206"/>
                    <a:pt x="167" y="0"/>
                    <a:pt x="1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6853;p11">
              <a:extLst>
                <a:ext uri="{FF2B5EF4-FFF2-40B4-BE49-F238E27FC236}">
                  <a16:creationId xmlns:a16="http://schemas.microsoft.com/office/drawing/2014/main" id="{BBF3A4BF-5312-4792-3AEC-D34915ABEB7B}"/>
                </a:ext>
              </a:extLst>
            </p:cNvPr>
            <p:cNvSpPr/>
            <p:nvPr/>
          </p:nvSpPr>
          <p:spPr>
            <a:xfrm>
              <a:off x="2064786" y="1837506"/>
              <a:ext cx="64053" cy="136968"/>
            </a:xfrm>
            <a:custGeom>
              <a:avLst/>
              <a:gdLst/>
              <a:ahLst/>
              <a:cxnLst/>
              <a:rect l="l" t="t" r="r" b="b"/>
              <a:pathLst>
                <a:path w="1836" h="3926" extrusionOk="0">
                  <a:moveTo>
                    <a:pt x="45" y="0"/>
                  </a:moveTo>
                  <a:cubicBezTo>
                    <a:pt x="12" y="77"/>
                    <a:pt x="12" y="166"/>
                    <a:pt x="1" y="233"/>
                  </a:cubicBezTo>
                  <a:cubicBezTo>
                    <a:pt x="1" y="423"/>
                    <a:pt x="34" y="601"/>
                    <a:pt x="112" y="767"/>
                  </a:cubicBezTo>
                  <a:cubicBezTo>
                    <a:pt x="189" y="957"/>
                    <a:pt x="323" y="1101"/>
                    <a:pt x="446" y="1268"/>
                  </a:cubicBezTo>
                  <a:cubicBezTo>
                    <a:pt x="501" y="1357"/>
                    <a:pt x="545" y="1446"/>
                    <a:pt x="545" y="1546"/>
                  </a:cubicBezTo>
                  <a:cubicBezTo>
                    <a:pt x="557" y="1646"/>
                    <a:pt x="557" y="1735"/>
                    <a:pt x="601" y="1824"/>
                  </a:cubicBezTo>
                  <a:cubicBezTo>
                    <a:pt x="634" y="1913"/>
                    <a:pt x="690" y="2002"/>
                    <a:pt x="746" y="2091"/>
                  </a:cubicBezTo>
                  <a:cubicBezTo>
                    <a:pt x="790" y="2180"/>
                    <a:pt x="835" y="2269"/>
                    <a:pt x="857" y="2369"/>
                  </a:cubicBezTo>
                  <a:cubicBezTo>
                    <a:pt x="879" y="2458"/>
                    <a:pt x="901" y="2547"/>
                    <a:pt x="935" y="2636"/>
                  </a:cubicBezTo>
                  <a:cubicBezTo>
                    <a:pt x="968" y="2725"/>
                    <a:pt x="1013" y="2791"/>
                    <a:pt x="1079" y="2858"/>
                  </a:cubicBezTo>
                  <a:cubicBezTo>
                    <a:pt x="1101" y="2892"/>
                    <a:pt x="1146" y="2936"/>
                    <a:pt x="1135" y="2981"/>
                  </a:cubicBezTo>
                  <a:cubicBezTo>
                    <a:pt x="1135" y="3025"/>
                    <a:pt x="1101" y="3070"/>
                    <a:pt x="1079" y="3103"/>
                  </a:cubicBezTo>
                  <a:cubicBezTo>
                    <a:pt x="1046" y="3181"/>
                    <a:pt x="1024" y="3258"/>
                    <a:pt x="1024" y="3337"/>
                  </a:cubicBezTo>
                  <a:cubicBezTo>
                    <a:pt x="1013" y="3515"/>
                    <a:pt x="1091" y="3681"/>
                    <a:pt x="1168" y="3837"/>
                  </a:cubicBezTo>
                  <a:cubicBezTo>
                    <a:pt x="1180" y="3871"/>
                    <a:pt x="1190" y="3893"/>
                    <a:pt x="1213" y="3926"/>
                  </a:cubicBezTo>
                  <a:cubicBezTo>
                    <a:pt x="1413" y="3826"/>
                    <a:pt x="1402" y="3748"/>
                    <a:pt x="1613" y="3403"/>
                  </a:cubicBezTo>
                  <a:cubicBezTo>
                    <a:pt x="1836" y="3014"/>
                    <a:pt x="1625" y="2725"/>
                    <a:pt x="1480" y="2458"/>
                  </a:cubicBezTo>
                  <a:cubicBezTo>
                    <a:pt x="1336" y="2191"/>
                    <a:pt x="1457" y="2146"/>
                    <a:pt x="1247" y="1713"/>
                  </a:cubicBezTo>
                  <a:cubicBezTo>
                    <a:pt x="1024" y="1279"/>
                    <a:pt x="713" y="1135"/>
                    <a:pt x="535" y="979"/>
                  </a:cubicBezTo>
                  <a:cubicBezTo>
                    <a:pt x="390" y="845"/>
                    <a:pt x="201" y="367"/>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6854;p11">
              <a:extLst>
                <a:ext uri="{FF2B5EF4-FFF2-40B4-BE49-F238E27FC236}">
                  <a16:creationId xmlns:a16="http://schemas.microsoft.com/office/drawing/2014/main" id="{35B4F61C-C5A5-B50B-F12D-2B7BC91DC52D}"/>
                </a:ext>
              </a:extLst>
            </p:cNvPr>
            <p:cNvSpPr/>
            <p:nvPr/>
          </p:nvSpPr>
          <p:spPr>
            <a:xfrm>
              <a:off x="2097406" y="1884431"/>
              <a:ext cx="14374" cy="92382"/>
            </a:xfrm>
            <a:custGeom>
              <a:avLst/>
              <a:gdLst/>
              <a:ahLst/>
              <a:cxnLst/>
              <a:rect l="l" t="t" r="r" b="b"/>
              <a:pathLst>
                <a:path w="412" h="2648" extrusionOk="0">
                  <a:moveTo>
                    <a:pt x="55" y="0"/>
                  </a:moveTo>
                  <a:lnTo>
                    <a:pt x="55" y="0"/>
                  </a:lnTo>
                  <a:cubicBezTo>
                    <a:pt x="178" y="267"/>
                    <a:pt x="278" y="546"/>
                    <a:pt x="300" y="846"/>
                  </a:cubicBezTo>
                  <a:cubicBezTo>
                    <a:pt x="312" y="1057"/>
                    <a:pt x="289" y="1280"/>
                    <a:pt x="233" y="1480"/>
                  </a:cubicBezTo>
                  <a:cubicBezTo>
                    <a:pt x="200" y="1591"/>
                    <a:pt x="166" y="1691"/>
                    <a:pt x="122" y="1802"/>
                  </a:cubicBezTo>
                  <a:cubicBezTo>
                    <a:pt x="78" y="1891"/>
                    <a:pt x="22" y="1980"/>
                    <a:pt x="11" y="2081"/>
                  </a:cubicBezTo>
                  <a:cubicBezTo>
                    <a:pt x="0" y="2203"/>
                    <a:pt x="55" y="2325"/>
                    <a:pt x="78" y="2447"/>
                  </a:cubicBezTo>
                  <a:cubicBezTo>
                    <a:pt x="89" y="2514"/>
                    <a:pt x="89" y="2581"/>
                    <a:pt x="89" y="2647"/>
                  </a:cubicBezTo>
                  <a:cubicBezTo>
                    <a:pt x="111" y="2647"/>
                    <a:pt x="134" y="2637"/>
                    <a:pt x="166" y="2625"/>
                  </a:cubicBezTo>
                  <a:cubicBezTo>
                    <a:pt x="166" y="2581"/>
                    <a:pt x="166" y="2548"/>
                    <a:pt x="156" y="2514"/>
                  </a:cubicBezTo>
                  <a:cubicBezTo>
                    <a:pt x="144" y="2392"/>
                    <a:pt x="100" y="2281"/>
                    <a:pt x="89" y="2158"/>
                  </a:cubicBezTo>
                  <a:cubicBezTo>
                    <a:pt x="78" y="2036"/>
                    <a:pt x="134" y="1936"/>
                    <a:pt x="178" y="1824"/>
                  </a:cubicBezTo>
                  <a:cubicBezTo>
                    <a:pt x="223" y="1735"/>
                    <a:pt x="255" y="1624"/>
                    <a:pt x="289" y="1525"/>
                  </a:cubicBezTo>
                  <a:cubicBezTo>
                    <a:pt x="411" y="1102"/>
                    <a:pt x="411" y="668"/>
                    <a:pt x="245" y="245"/>
                  </a:cubicBezTo>
                  <a:cubicBezTo>
                    <a:pt x="178" y="156"/>
                    <a:pt x="122" y="67"/>
                    <a:pt x="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6855;p11">
              <a:extLst>
                <a:ext uri="{FF2B5EF4-FFF2-40B4-BE49-F238E27FC236}">
                  <a16:creationId xmlns:a16="http://schemas.microsoft.com/office/drawing/2014/main" id="{3179D8E6-02B2-A864-82EE-60CF73315B59}"/>
                </a:ext>
              </a:extLst>
            </p:cNvPr>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cubicBezTo>
                    <a:pt x="101" y="123"/>
                    <a:pt x="79" y="56"/>
                    <a:pt x="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6856;p11">
              <a:extLst>
                <a:ext uri="{FF2B5EF4-FFF2-40B4-BE49-F238E27FC236}">
                  <a16:creationId xmlns:a16="http://schemas.microsoft.com/office/drawing/2014/main" id="{B5784F55-0818-84D0-8B11-D905819DCF53}"/>
                </a:ext>
              </a:extLst>
            </p:cNvPr>
            <p:cNvSpPr/>
            <p:nvPr/>
          </p:nvSpPr>
          <p:spPr>
            <a:xfrm>
              <a:off x="2053168" y="1857253"/>
              <a:ext cx="30666" cy="125386"/>
            </a:xfrm>
            <a:custGeom>
              <a:avLst/>
              <a:gdLst/>
              <a:ahLst/>
              <a:cxnLst/>
              <a:rect l="l" t="t" r="r" b="b"/>
              <a:pathLst>
                <a:path w="879" h="3594" extrusionOk="0">
                  <a:moveTo>
                    <a:pt x="0" y="1"/>
                  </a:moveTo>
                  <a:cubicBezTo>
                    <a:pt x="0" y="10"/>
                    <a:pt x="0" y="12"/>
                    <a:pt x="5" y="12"/>
                  </a:cubicBezTo>
                  <a:lnTo>
                    <a:pt x="5" y="12"/>
                  </a:lnTo>
                  <a:cubicBezTo>
                    <a:pt x="3" y="8"/>
                    <a:pt x="2" y="5"/>
                    <a:pt x="0" y="1"/>
                  </a:cubicBezTo>
                  <a:close/>
                  <a:moveTo>
                    <a:pt x="5" y="12"/>
                  </a:moveTo>
                  <a:lnTo>
                    <a:pt x="5" y="12"/>
                  </a:lnTo>
                  <a:cubicBezTo>
                    <a:pt x="25" y="63"/>
                    <a:pt x="46" y="105"/>
                    <a:pt x="67" y="157"/>
                  </a:cubicBezTo>
                  <a:cubicBezTo>
                    <a:pt x="111" y="190"/>
                    <a:pt x="156" y="223"/>
                    <a:pt x="189" y="268"/>
                  </a:cubicBezTo>
                  <a:cubicBezTo>
                    <a:pt x="300" y="401"/>
                    <a:pt x="367" y="579"/>
                    <a:pt x="445" y="746"/>
                  </a:cubicBezTo>
                  <a:cubicBezTo>
                    <a:pt x="522" y="913"/>
                    <a:pt x="601" y="1069"/>
                    <a:pt x="678" y="1236"/>
                  </a:cubicBezTo>
                  <a:cubicBezTo>
                    <a:pt x="712" y="1313"/>
                    <a:pt x="745" y="1392"/>
                    <a:pt x="756" y="1481"/>
                  </a:cubicBezTo>
                  <a:cubicBezTo>
                    <a:pt x="779" y="1570"/>
                    <a:pt x="767" y="1669"/>
                    <a:pt x="756" y="1758"/>
                  </a:cubicBezTo>
                  <a:cubicBezTo>
                    <a:pt x="723" y="2092"/>
                    <a:pt x="700" y="2437"/>
                    <a:pt x="690" y="2771"/>
                  </a:cubicBezTo>
                  <a:cubicBezTo>
                    <a:pt x="690" y="3048"/>
                    <a:pt x="700" y="3337"/>
                    <a:pt x="812" y="3594"/>
                  </a:cubicBezTo>
                  <a:cubicBezTo>
                    <a:pt x="834" y="3594"/>
                    <a:pt x="845" y="3594"/>
                    <a:pt x="868" y="3582"/>
                  </a:cubicBezTo>
                  <a:lnTo>
                    <a:pt x="878" y="3582"/>
                  </a:lnTo>
                  <a:cubicBezTo>
                    <a:pt x="767" y="3349"/>
                    <a:pt x="745" y="3082"/>
                    <a:pt x="745" y="2826"/>
                  </a:cubicBezTo>
                  <a:cubicBezTo>
                    <a:pt x="745" y="2470"/>
                    <a:pt x="756" y="2126"/>
                    <a:pt x="812" y="1770"/>
                  </a:cubicBezTo>
                  <a:cubicBezTo>
                    <a:pt x="823" y="1614"/>
                    <a:pt x="834" y="1469"/>
                    <a:pt x="779" y="1313"/>
                  </a:cubicBezTo>
                  <a:cubicBezTo>
                    <a:pt x="712" y="1147"/>
                    <a:pt x="634" y="1002"/>
                    <a:pt x="567" y="846"/>
                  </a:cubicBezTo>
                  <a:cubicBezTo>
                    <a:pt x="490" y="680"/>
                    <a:pt x="423" y="512"/>
                    <a:pt x="334" y="357"/>
                  </a:cubicBezTo>
                  <a:cubicBezTo>
                    <a:pt x="256" y="213"/>
                    <a:pt x="134" y="124"/>
                    <a:pt x="11" y="12"/>
                  </a:cubicBezTo>
                  <a:cubicBezTo>
                    <a:pt x="8" y="12"/>
                    <a:pt x="6" y="12"/>
                    <a:pt x="5" y="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6857;p11">
              <a:extLst>
                <a:ext uri="{FF2B5EF4-FFF2-40B4-BE49-F238E27FC236}">
                  <a16:creationId xmlns:a16="http://schemas.microsoft.com/office/drawing/2014/main" id="{F9478061-8A18-6180-E7B9-DD780CD9D4B0}"/>
                </a:ext>
              </a:extLst>
            </p:cNvPr>
            <p:cNvSpPr/>
            <p:nvPr/>
          </p:nvSpPr>
          <p:spPr>
            <a:xfrm>
              <a:off x="2109408" y="1918971"/>
              <a:ext cx="9350" cy="53587"/>
            </a:xfrm>
            <a:custGeom>
              <a:avLst/>
              <a:gdLst/>
              <a:ahLst/>
              <a:cxnLst/>
              <a:rect l="l" t="t" r="r" b="b"/>
              <a:pathLst>
                <a:path w="268" h="1536" extrusionOk="0">
                  <a:moveTo>
                    <a:pt x="145" y="1"/>
                  </a:moveTo>
                  <a:cubicBezTo>
                    <a:pt x="156" y="67"/>
                    <a:pt x="168" y="134"/>
                    <a:pt x="168" y="201"/>
                  </a:cubicBezTo>
                  <a:cubicBezTo>
                    <a:pt x="178" y="401"/>
                    <a:pt x="168" y="579"/>
                    <a:pt x="112" y="757"/>
                  </a:cubicBezTo>
                  <a:cubicBezTo>
                    <a:pt x="45" y="935"/>
                    <a:pt x="0" y="1101"/>
                    <a:pt x="0" y="1291"/>
                  </a:cubicBezTo>
                  <a:cubicBezTo>
                    <a:pt x="0" y="1368"/>
                    <a:pt x="12" y="1457"/>
                    <a:pt x="23" y="1536"/>
                  </a:cubicBezTo>
                  <a:cubicBezTo>
                    <a:pt x="57" y="1513"/>
                    <a:pt x="79" y="1491"/>
                    <a:pt x="101" y="1469"/>
                  </a:cubicBez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78" y="78"/>
                    <a:pt x="156" y="34"/>
                    <a:pt x="1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6858;p11">
              <a:extLst>
                <a:ext uri="{FF2B5EF4-FFF2-40B4-BE49-F238E27FC236}">
                  <a16:creationId xmlns:a16="http://schemas.microsoft.com/office/drawing/2014/main" id="{00E5D335-AE17-992E-3D53-BE6D55C099FE}"/>
                </a:ext>
              </a:extLst>
            </p:cNvPr>
            <p:cNvSpPr/>
            <p:nvPr/>
          </p:nvSpPr>
          <p:spPr>
            <a:xfrm>
              <a:off x="2048109" y="1811480"/>
              <a:ext cx="51633" cy="167286"/>
            </a:xfrm>
            <a:custGeom>
              <a:avLst/>
              <a:gdLst/>
              <a:ahLst/>
              <a:cxnLst/>
              <a:rect l="l" t="t" r="r" b="b"/>
              <a:pathLst>
                <a:path w="1480" h="4795" extrusionOk="0">
                  <a:moveTo>
                    <a:pt x="34" y="0"/>
                  </a:moveTo>
                  <a:cubicBezTo>
                    <a:pt x="12" y="23"/>
                    <a:pt x="0" y="34"/>
                    <a:pt x="0" y="67"/>
                  </a:cubicBezTo>
                  <a:cubicBezTo>
                    <a:pt x="89" y="356"/>
                    <a:pt x="223" y="635"/>
                    <a:pt x="378" y="890"/>
                  </a:cubicBezTo>
                  <a:cubicBezTo>
                    <a:pt x="479" y="1046"/>
                    <a:pt x="590" y="1191"/>
                    <a:pt x="701" y="1335"/>
                  </a:cubicBezTo>
                  <a:cubicBezTo>
                    <a:pt x="823" y="1502"/>
                    <a:pt x="934" y="1658"/>
                    <a:pt x="1001" y="1847"/>
                  </a:cubicBezTo>
                  <a:cubicBezTo>
                    <a:pt x="1035" y="1936"/>
                    <a:pt x="1057" y="2036"/>
                    <a:pt x="1090" y="2114"/>
                  </a:cubicBezTo>
                  <a:cubicBezTo>
                    <a:pt x="1135" y="2214"/>
                    <a:pt x="1179" y="2292"/>
                    <a:pt x="1224" y="2392"/>
                  </a:cubicBezTo>
                  <a:cubicBezTo>
                    <a:pt x="1302" y="2559"/>
                    <a:pt x="1346" y="2748"/>
                    <a:pt x="1379" y="2937"/>
                  </a:cubicBezTo>
                  <a:cubicBezTo>
                    <a:pt x="1413" y="3115"/>
                    <a:pt x="1446" y="3304"/>
                    <a:pt x="1402" y="3482"/>
                  </a:cubicBezTo>
                  <a:cubicBezTo>
                    <a:pt x="1357" y="3638"/>
                    <a:pt x="1290" y="3782"/>
                    <a:pt x="1257" y="3938"/>
                  </a:cubicBezTo>
                  <a:cubicBezTo>
                    <a:pt x="1213" y="4127"/>
                    <a:pt x="1224" y="4305"/>
                    <a:pt x="1280" y="4483"/>
                  </a:cubicBezTo>
                  <a:cubicBezTo>
                    <a:pt x="1313" y="4583"/>
                    <a:pt x="1346" y="4683"/>
                    <a:pt x="1357" y="4795"/>
                  </a:cubicBezTo>
                  <a:cubicBezTo>
                    <a:pt x="1379" y="4783"/>
                    <a:pt x="1402" y="4772"/>
                    <a:pt x="1424" y="4772"/>
                  </a:cubicBezTo>
                  <a:cubicBezTo>
                    <a:pt x="1424" y="4706"/>
                    <a:pt x="1413" y="4649"/>
                    <a:pt x="1391" y="4583"/>
                  </a:cubicBezTo>
                  <a:cubicBezTo>
                    <a:pt x="1346" y="4405"/>
                    <a:pt x="1290" y="4249"/>
                    <a:pt x="1302" y="4060"/>
                  </a:cubicBezTo>
                  <a:cubicBezTo>
                    <a:pt x="1324" y="3893"/>
                    <a:pt x="1391" y="3737"/>
                    <a:pt x="1435" y="3582"/>
                  </a:cubicBezTo>
                  <a:cubicBezTo>
                    <a:pt x="1480" y="3404"/>
                    <a:pt x="1480" y="3248"/>
                    <a:pt x="1458" y="3082"/>
                  </a:cubicBezTo>
                  <a:cubicBezTo>
                    <a:pt x="1435" y="2892"/>
                    <a:pt x="1413" y="2704"/>
                    <a:pt x="1357" y="2526"/>
                  </a:cubicBezTo>
                  <a:cubicBezTo>
                    <a:pt x="1302" y="2336"/>
                    <a:pt x="1191" y="2180"/>
                    <a:pt x="1124" y="2002"/>
                  </a:cubicBezTo>
                  <a:cubicBezTo>
                    <a:pt x="1090" y="1913"/>
                    <a:pt x="1068" y="1824"/>
                    <a:pt x="1035" y="1735"/>
                  </a:cubicBezTo>
                  <a:cubicBezTo>
                    <a:pt x="1023" y="1735"/>
                    <a:pt x="1023" y="1725"/>
                    <a:pt x="1013" y="1725"/>
                  </a:cubicBezTo>
                  <a:cubicBezTo>
                    <a:pt x="934" y="1658"/>
                    <a:pt x="845" y="1491"/>
                    <a:pt x="756" y="1302"/>
                  </a:cubicBezTo>
                  <a:cubicBezTo>
                    <a:pt x="690" y="1202"/>
                    <a:pt x="612" y="1102"/>
                    <a:pt x="546" y="991"/>
                  </a:cubicBezTo>
                  <a:cubicBezTo>
                    <a:pt x="334" y="679"/>
                    <a:pt x="167" y="346"/>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6859;p11">
              <a:extLst>
                <a:ext uri="{FF2B5EF4-FFF2-40B4-BE49-F238E27FC236}">
                  <a16:creationId xmlns:a16="http://schemas.microsoft.com/office/drawing/2014/main" id="{D6DD54FD-9372-157D-5528-5B0E28ED509F}"/>
                </a:ext>
              </a:extLst>
            </p:cNvPr>
            <p:cNvSpPr/>
            <p:nvPr/>
          </p:nvSpPr>
          <p:spPr>
            <a:xfrm>
              <a:off x="2047307" y="1827389"/>
              <a:ext cx="42353" cy="154063"/>
            </a:xfrm>
            <a:custGeom>
              <a:avLst/>
              <a:gdLst/>
              <a:ahLst/>
              <a:cxnLst/>
              <a:rect l="l" t="t" r="r" b="b"/>
              <a:pathLst>
                <a:path w="1214" h="4416" extrusionOk="0">
                  <a:moveTo>
                    <a:pt x="23" y="1"/>
                  </a:moveTo>
                  <a:cubicBezTo>
                    <a:pt x="12" y="56"/>
                    <a:pt x="1" y="123"/>
                    <a:pt x="1" y="201"/>
                  </a:cubicBezTo>
                  <a:cubicBezTo>
                    <a:pt x="45" y="335"/>
                    <a:pt x="90" y="456"/>
                    <a:pt x="168" y="568"/>
                  </a:cubicBezTo>
                  <a:cubicBezTo>
                    <a:pt x="257" y="723"/>
                    <a:pt x="391" y="846"/>
                    <a:pt x="502" y="980"/>
                  </a:cubicBezTo>
                  <a:cubicBezTo>
                    <a:pt x="624" y="1124"/>
                    <a:pt x="735" y="1269"/>
                    <a:pt x="824" y="1425"/>
                  </a:cubicBezTo>
                  <a:cubicBezTo>
                    <a:pt x="991" y="1736"/>
                    <a:pt x="1091" y="2070"/>
                    <a:pt x="1125" y="2414"/>
                  </a:cubicBezTo>
                  <a:cubicBezTo>
                    <a:pt x="1158" y="2781"/>
                    <a:pt x="1125" y="3126"/>
                    <a:pt x="1069" y="3482"/>
                  </a:cubicBezTo>
                  <a:cubicBezTo>
                    <a:pt x="1024" y="3793"/>
                    <a:pt x="991" y="4127"/>
                    <a:pt x="1102" y="4416"/>
                  </a:cubicBezTo>
                  <a:cubicBezTo>
                    <a:pt x="1113" y="4416"/>
                    <a:pt x="1125" y="4405"/>
                    <a:pt x="1147" y="4405"/>
                  </a:cubicBezTo>
                  <a:cubicBezTo>
                    <a:pt x="1058" y="4116"/>
                    <a:pt x="1080" y="3805"/>
                    <a:pt x="1125" y="3515"/>
                  </a:cubicBezTo>
                  <a:cubicBezTo>
                    <a:pt x="1169" y="3170"/>
                    <a:pt x="1214" y="2814"/>
                    <a:pt x="1191" y="2470"/>
                  </a:cubicBezTo>
                  <a:cubicBezTo>
                    <a:pt x="1169" y="2125"/>
                    <a:pt x="1102" y="1791"/>
                    <a:pt x="947" y="1480"/>
                  </a:cubicBezTo>
                  <a:cubicBezTo>
                    <a:pt x="880" y="1336"/>
                    <a:pt x="791" y="1191"/>
                    <a:pt x="680" y="1069"/>
                  </a:cubicBezTo>
                  <a:cubicBezTo>
                    <a:pt x="569" y="924"/>
                    <a:pt x="435" y="790"/>
                    <a:pt x="312" y="646"/>
                  </a:cubicBezTo>
                  <a:cubicBezTo>
                    <a:pt x="179" y="479"/>
                    <a:pt x="101" y="290"/>
                    <a:pt x="45" y="90"/>
                  </a:cubicBezTo>
                  <a:cubicBezTo>
                    <a:pt x="35" y="56"/>
                    <a:pt x="35" y="23"/>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6860;p11">
              <a:extLst>
                <a:ext uri="{FF2B5EF4-FFF2-40B4-BE49-F238E27FC236}">
                  <a16:creationId xmlns:a16="http://schemas.microsoft.com/office/drawing/2014/main" id="{E5E70986-D0E3-398F-330A-7DB23CAF5FB3}"/>
                </a:ext>
              </a:extLst>
            </p:cNvPr>
            <p:cNvSpPr/>
            <p:nvPr/>
          </p:nvSpPr>
          <p:spPr>
            <a:xfrm>
              <a:off x="2065588" y="1903829"/>
              <a:ext cx="13571" cy="77625"/>
            </a:xfrm>
            <a:custGeom>
              <a:avLst/>
              <a:gdLst/>
              <a:ahLst/>
              <a:cxnLst/>
              <a:rect l="l" t="t" r="r" b="b"/>
              <a:pathLst>
                <a:path w="389" h="2225" extrusionOk="0">
                  <a:moveTo>
                    <a:pt x="0" y="1"/>
                  </a:moveTo>
                  <a:lnTo>
                    <a:pt x="0" y="101"/>
                  </a:lnTo>
                  <a:cubicBezTo>
                    <a:pt x="33" y="156"/>
                    <a:pt x="55" y="201"/>
                    <a:pt x="67" y="267"/>
                  </a:cubicBezTo>
                  <a:cubicBezTo>
                    <a:pt x="89" y="356"/>
                    <a:pt x="78" y="468"/>
                    <a:pt x="78" y="568"/>
                  </a:cubicBezTo>
                  <a:cubicBezTo>
                    <a:pt x="78" y="779"/>
                    <a:pt x="156" y="991"/>
                    <a:pt x="122" y="1213"/>
                  </a:cubicBezTo>
                  <a:cubicBezTo>
                    <a:pt x="111" y="1302"/>
                    <a:pt x="89" y="1391"/>
                    <a:pt x="78" y="1480"/>
                  </a:cubicBezTo>
                  <a:cubicBezTo>
                    <a:pt x="144" y="1847"/>
                    <a:pt x="255" y="2136"/>
                    <a:pt x="389" y="2225"/>
                  </a:cubicBezTo>
                  <a:cubicBezTo>
                    <a:pt x="300" y="2091"/>
                    <a:pt x="223" y="1947"/>
                    <a:pt x="166" y="1802"/>
                  </a:cubicBezTo>
                  <a:cubicBezTo>
                    <a:pt x="134" y="1691"/>
                    <a:pt x="122" y="1591"/>
                    <a:pt x="134" y="1469"/>
                  </a:cubicBezTo>
                  <a:cubicBezTo>
                    <a:pt x="144" y="1380"/>
                    <a:pt x="178" y="1280"/>
                    <a:pt x="189" y="1191"/>
                  </a:cubicBezTo>
                  <a:cubicBezTo>
                    <a:pt x="211" y="979"/>
                    <a:pt x="144" y="779"/>
                    <a:pt x="144" y="568"/>
                  </a:cubicBezTo>
                  <a:cubicBezTo>
                    <a:pt x="134" y="468"/>
                    <a:pt x="144" y="368"/>
                    <a:pt x="134" y="267"/>
                  </a:cubicBezTo>
                  <a:cubicBezTo>
                    <a:pt x="111" y="168"/>
                    <a:pt x="67" y="79"/>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6861;p11">
              <a:extLst>
                <a:ext uri="{FF2B5EF4-FFF2-40B4-BE49-F238E27FC236}">
                  <a16:creationId xmlns:a16="http://schemas.microsoft.com/office/drawing/2014/main" id="{4F7CBB40-3B80-FAFC-A17F-B4A095C143C8}"/>
                </a:ext>
              </a:extLst>
            </p:cNvPr>
            <p:cNvSpPr/>
            <p:nvPr/>
          </p:nvSpPr>
          <p:spPr>
            <a:xfrm>
              <a:off x="2109408" y="1918971"/>
              <a:ext cx="9350" cy="53587"/>
            </a:xfrm>
            <a:custGeom>
              <a:avLst/>
              <a:gdLst/>
              <a:ahLst/>
              <a:cxnLst/>
              <a:rect l="l" t="t" r="r" b="b"/>
              <a:pathLst>
                <a:path w="268" h="1536" extrusionOk="0">
                  <a:moveTo>
                    <a:pt x="145" y="1"/>
                  </a:moveTo>
                  <a:lnTo>
                    <a:pt x="145" y="1"/>
                  </a:lnTo>
                  <a:cubicBezTo>
                    <a:pt x="156" y="67"/>
                    <a:pt x="168" y="134"/>
                    <a:pt x="168" y="201"/>
                  </a:cubicBezTo>
                  <a:cubicBezTo>
                    <a:pt x="178" y="401"/>
                    <a:pt x="168" y="579"/>
                    <a:pt x="112" y="757"/>
                  </a:cubicBezTo>
                  <a:cubicBezTo>
                    <a:pt x="45" y="935"/>
                    <a:pt x="0" y="1101"/>
                    <a:pt x="0" y="1291"/>
                  </a:cubicBezTo>
                  <a:cubicBezTo>
                    <a:pt x="0" y="1368"/>
                    <a:pt x="12" y="1457"/>
                    <a:pt x="23" y="1536"/>
                  </a:cubicBezTo>
                  <a:lnTo>
                    <a:pt x="34" y="1536"/>
                  </a:lnTo>
                  <a:cubicBezTo>
                    <a:pt x="45" y="1524"/>
                    <a:pt x="57" y="1513"/>
                    <a:pt x="67" y="1513"/>
                  </a:cubicBezTo>
                  <a:lnTo>
                    <a:pt x="67" y="1502"/>
                  </a:lnTo>
                  <a:lnTo>
                    <a:pt x="101" y="1469"/>
                  </a:lnTo>
                  <a:cubicBezTo>
                    <a:pt x="89" y="1391"/>
                    <a:pt x="89" y="1313"/>
                    <a:pt x="89" y="1246"/>
                  </a:cubicBezTo>
                  <a:cubicBezTo>
                    <a:pt x="101" y="1057"/>
                    <a:pt x="156" y="879"/>
                    <a:pt x="212" y="701"/>
                  </a:cubicBezTo>
                  <a:cubicBezTo>
                    <a:pt x="257" y="545"/>
                    <a:pt x="267" y="379"/>
                    <a:pt x="257" y="212"/>
                  </a:cubicBezTo>
                  <a:cubicBezTo>
                    <a:pt x="234" y="179"/>
                    <a:pt x="223" y="156"/>
                    <a:pt x="201" y="123"/>
                  </a:cubicBezTo>
                  <a:cubicBezTo>
                    <a:pt x="190" y="100"/>
                    <a:pt x="178" y="78"/>
                    <a:pt x="178" y="67"/>
                  </a:cubicBezTo>
                  <a:lnTo>
                    <a:pt x="168" y="56"/>
                  </a:lnTo>
                  <a:cubicBezTo>
                    <a:pt x="156" y="34"/>
                    <a:pt x="156" y="11"/>
                    <a:pt x="1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6862;p11">
              <a:extLst>
                <a:ext uri="{FF2B5EF4-FFF2-40B4-BE49-F238E27FC236}">
                  <a16:creationId xmlns:a16="http://schemas.microsoft.com/office/drawing/2014/main" id="{1D1EA122-0108-691F-113B-E9FEAE40D665}"/>
                </a:ext>
              </a:extLst>
            </p:cNvPr>
            <p:cNvSpPr/>
            <p:nvPr/>
          </p:nvSpPr>
          <p:spPr>
            <a:xfrm>
              <a:off x="2067123" y="1860009"/>
              <a:ext cx="21002" cy="46191"/>
            </a:xfrm>
            <a:custGeom>
              <a:avLst/>
              <a:gdLst/>
              <a:ahLst/>
              <a:cxnLst/>
              <a:rect l="l" t="t" r="r" b="b"/>
              <a:pathLst>
                <a:path w="602" h="1324" extrusionOk="0">
                  <a:moveTo>
                    <a:pt x="1" y="0"/>
                  </a:moveTo>
                  <a:lnTo>
                    <a:pt x="1" y="0"/>
                  </a:lnTo>
                  <a:cubicBezTo>
                    <a:pt x="11" y="45"/>
                    <a:pt x="34" y="78"/>
                    <a:pt x="45" y="122"/>
                  </a:cubicBezTo>
                  <a:cubicBezTo>
                    <a:pt x="122" y="312"/>
                    <a:pt x="256" y="456"/>
                    <a:pt x="379" y="623"/>
                  </a:cubicBezTo>
                  <a:cubicBezTo>
                    <a:pt x="434" y="712"/>
                    <a:pt x="478" y="801"/>
                    <a:pt x="478" y="901"/>
                  </a:cubicBezTo>
                  <a:cubicBezTo>
                    <a:pt x="490" y="1001"/>
                    <a:pt x="490" y="1090"/>
                    <a:pt x="534" y="1179"/>
                  </a:cubicBezTo>
                  <a:cubicBezTo>
                    <a:pt x="545" y="1224"/>
                    <a:pt x="579" y="1279"/>
                    <a:pt x="601" y="1323"/>
                  </a:cubicBezTo>
                  <a:cubicBezTo>
                    <a:pt x="567" y="1056"/>
                    <a:pt x="501" y="789"/>
                    <a:pt x="379" y="545"/>
                  </a:cubicBezTo>
                  <a:cubicBezTo>
                    <a:pt x="312" y="401"/>
                    <a:pt x="223" y="256"/>
                    <a:pt x="112" y="134"/>
                  </a:cubicBezTo>
                  <a:cubicBezTo>
                    <a:pt x="78" y="89"/>
                    <a:pt x="34"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6863;p11">
              <a:extLst>
                <a:ext uri="{FF2B5EF4-FFF2-40B4-BE49-F238E27FC236}">
                  <a16:creationId xmlns:a16="http://schemas.microsoft.com/office/drawing/2014/main" id="{D5DFC6FD-0480-5CAB-8115-B9230DC7C2CF}"/>
                </a:ext>
              </a:extLst>
            </p:cNvPr>
            <p:cNvSpPr/>
            <p:nvPr/>
          </p:nvSpPr>
          <p:spPr>
            <a:xfrm>
              <a:off x="2119491" y="1932159"/>
              <a:ext cx="4326" cy="26026"/>
            </a:xfrm>
            <a:custGeom>
              <a:avLst/>
              <a:gdLst/>
              <a:ahLst/>
              <a:cxnLst/>
              <a:rect l="l" t="t" r="r" b="b"/>
              <a:pathLst>
                <a:path w="124" h="746" extrusionOk="0">
                  <a:moveTo>
                    <a:pt x="57" y="1"/>
                  </a:moveTo>
                  <a:cubicBezTo>
                    <a:pt x="45" y="157"/>
                    <a:pt x="34" y="312"/>
                    <a:pt x="23" y="479"/>
                  </a:cubicBezTo>
                  <a:cubicBezTo>
                    <a:pt x="23" y="557"/>
                    <a:pt x="1" y="657"/>
                    <a:pt x="12" y="746"/>
                  </a:cubicBezTo>
                  <a:cubicBezTo>
                    <a:pt x="23" y="735"/>
                    <a:pt x="34" y="713"/>
                    <a:pt x="45" y="690"/>
                  </a:cubicBezTo>
                  <a:cubicBezTo>
                    <a:pt x="57" y="657"/>
                    <a:pt x="67" y="634"/>
                    <a:pt x="79" y="612"/>
                  </a:cubicBezTo>
                  <a:cubicBezTo>
                    <a:pt x="90" y="545"/>
                    <a:pt x="101" y="468"/>
                    <a:pt x="101" y="401"/>
                  </a:cubicBezTo>
                  <a:cubicBezTo>
                    <a:pt x="112" y="335"/>
                    <a:pt x="112" y="256"/>
                    <a:pt x="123" y="189"/>
                  </a:cubicBezTo>
                  <a:lnTo>
                    <a:pt x="90" y="90"/>
                  </a:lnTo>
                  <a:cubicBezTo>
                    <a:pt x="79" y="56"/>
                    <a:pt x="6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6864;p11">
              <a:extLst>
                <a:ext uri="{FF2B5EF4-FFF2-40B4-BE49-F238E27FC236}">
                  <a16:creationId xmlns:a16="http://schemas.microsoft.com/office/drawing/2014/main" id="{2C347134-2F42-CACB-3336-7679302F9757}"/>
                </a:ext>
              </a:extLst>
            </p:cNvPr>
            <p:cNvSpPr/>
            <p:nvPr/>
          </p:nvSpPr>
          <p:spPr>
            <a:xfrm>
              <a:off x="2064786" y="1843298"/>
              <a:ext cx="34957" cy="89277"/>
            </a:xfrm>
            <a:custGeom>
              <a:avLst/>
              <a:gdLst/>
              <a:ahLst/>
              <a:cxnLst/>
              <a:rect l="l" t="t" r="r" b="b"/>
              <a:pathLst>
                <a:path w="1002" h="2559" extrusionOk="0">
                  <a:moveTo>
                    <a:pt x="12" y="0"/>
                  </a:moveTo>
                  <a:cubicBezTo>
                    <a:pt x="12" y="23"/>
                    <a:pt x="12" y="45"/>
                    <a:pt x="1" y="67"/>
                  </a:cubicBezTo>
                  <a:cubicBezTo>
                    <a:pt x="1" y="89"/>
                    <a:pt x="12" y="112"/>
                    <a:pt x="12" y="134"/>
                  </a:cubicBezTo>
                  <a:cubicBezTo>
                    <a:pt x="78" y="234"/>
                    <a:pt x="145" y="323"/>
                    <a:pt x="223" y="423"/>
                  </a:cubicBezTo>
                  <a:cubicBezTo>
                    <a:pt x="345" y="590"/>
                    <a:pt x="456" y="746"/>
                    <a:pt x="523" y="935"/>
                  </a:cubicBezTo>
                  <a:cubicBezTo>
                    <a:pt x="557" y="1024"/>
                    <a:pt x="579" y="1124"/>
                    <a:pt x="612" y="1202"/>
                  </a:cubicBezTo>
                  <a:cubicBezTo>
                    <a:pt x="657" y="1302"/>
                    <a:pt x="701" y="1380"/>
                    <a:pt x="746" y="1480"/>
                  </a:cubicBezTo>
                  <a:cubicBezTo>
                    <a:pt x="824" y="1647"/>
                    <a:pt x="868" y="1836"/>
                    <a:pt x="901" y="2025"/>
                  </a:cubicBezTo>
                  <a:cubicBezTo>
                    <a:pt x="924" y="2170"/>
                    <a:pt x="957" y="2325"/>
                    <a:pt x="935" y="2481"/>
                  </a:cubicBezTo>
                  <a:cubicBezTo>
                    <a:pt x="946" y="2503"/>
                    <a:pt x="968" y="2536"/>
                    <a:pt x="980" y="2559"/>
                  </a:cubicBezTo>
                  <a:cubicBezTo>
                    <a:pt x="1002" y="2425"/>
                    <a:pt x="1002" y="2303"/>
                    <a:pt x="980" y="2170"/>
                  </a:cubicBezTo>
                  <a:cubicBezTo>
                    <a:pt x="957" y="1980"/>
                    <a:pt x="935" y="1792"/>
                    <a:pt x="879" y="1614"/>
                  </a:cubicBezTo>
                  <a:cubicBezTo>
                    <a:pt x="824" y="1424"/>
                    <a:pt x="713" y="1268"/>
                    <a:pt x="646" y="1090"/>
                  </a:cubicBezTo>
                  <a:cubicBezTo>
                    <a:pt x="612" y="1001"/>
                    <a:pt x="590" y="912"/>
                    <a:pt x="557" y="823"/>
                  </a:cubicBezTo>
                  <a:cubicBezTo>
                    <a:pt x="545" y="823"/>
                    <a:pt x="545" y="813"/>
                    <a:pt x="535" y="813"/>
                  </a:cubicBezTo>
                  <a:cubicBezTo>
                    <a:pt x="523" y="801"/>
                    <a:pt x="512" y="791"/>
                    <a:pt x="512" y="779"/>
                  </a:cubicBezTo>
                  <a:cubicBezTo>
                    <a:pt x="501" y="779"/>
                    <a:pt x="501" y="768"/>
                    <a:pt x="501" y="768"/>
                  </a:cubicBezTo>
                  <a:lnTo>
                    <a:pt x="479" y="746"/>
                  </a:lnTo>
                  <a:cubicBezTo>
                    <a:pt x="479" y="735"/>
                    <a:pt x="468" y="735"/>
                    <a:pt x="468" y="724"/>
                  </a:cubicBezTo>
                  <a:cubicBezTo>
                    <a:pt x="456" y="724"/>
                    <a:pt x="456" y="712"/>
                    <a:pt x="446" y="702"/>
                  </a:cubicBezTo>
                  <a:cubicBezTo>
                    <a:pt x="446" y="690"/>
                    <a:pt x="446" y="690"/>
                    <a:pt x="434" y="679"/>
                  </a:cubicBezTo>
                  <a:cubicBezTo>
                    <a:pt x="434" y="668"/>
                    <a:pt x="423" y="657"/>
                    <a:pt x="412" y="646"/>
                  </a:cubicBezTo>
                  <a:cubicBezTo>
                    <a:pt x="412" y="646"/>
                    <a:pt x="412" y="635"/>
                    <a:pt x="401" y="635"/>
                  </a:cubicBezTo>
                  <a:cubicBezTo>
                    <a:pt x="401" y="613"/>
                    <a:pt x="390" y="601"/>
                    <a:pt x="390" y="590"/>
                  </a:cubicBezTo>
                  <a:cubicBezTo>
                    <a:pt x="379" y="590"/>
                    <a:pt x="379" y="579"/>
                    <a:pt x="379" y="568"/>
                  </a:cubicBezTo>
                  <a:cubicBezTo>
                    <a:pt x="367" y="557"/>
                    <a:pt x="357" y="546"/>
                    <a:pt x="357" y="534"/>
                  </a:cubicBezTo>
                  <a:cubicBezTo>
                    <a:pt x="345" y="524"/>
                    <a:pt x="345" y="512"/>
                    <a:pt x="345" y="512"/>
                  </a:cubicBezTo>
                  <a:cubicBezTo>
                    <a:pt x="335" y="501"/>
                    <a:pt x="323" y="479"/>
                    <a:pt x="323" y="468"/>
                  </a:cubicBezTo>
                  <a:cubicBezTo>
                    <a:pt x="312" y="457"/>
                    <a:pt x="312" y="457"/>
                    <a:pt x="312" y="445"/>
                  </a:cubicBezTo>
                  <a:cubicBezTo>
                    <a:pt x="301" y="423"/>
                    <a:pt x="290" y="412"/>
                    <a:pt x="290" y="390"/>
                  </a:cubicBezTo>
                  <a:lnTo>
                    <a:pt x="278" y="390"/>
                  </a:lnTo>
                  <a:cubicBezTo>
                    <a:pt x="212" y="290"/>
                    <a:pt x="134" y="190"/>
                    <a:pt x="68" y="79"/>
                  </a:cubicBezTo>
                  <a:cubicBezTo>
                    <a:pt x="45" y="56"/>
                    <a:pt x="34" y="23"/>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6865;p11">
              <a:extLst>
                <a:ext uri="{FF2B5EF4-FFF2-40B4-BE49-F238E27FC236}">
                  <a16:creationId xmlns:a16="http://schemas.microsoft.com/office/drawing/2014/main" id="{314D72EC-9D24-F435-B1EA-E81C76CC1457}"/>
                </a:ext>
              </a:extLst>
            </p:cNvPr>
            <p:cNvSpPr/>
            <p:nvPr/>
          </p:nvSpPr>
          <p:spPr>
            <a:xfrm>
              <a:off x="2099325" y="1884431"/>
              <a:ext cx="12455" cy="71833"/>
            </a:xfrm>
            <a:custGeom>
              <a:avLst/>
              <a:gdLst/>
              <a:ahLst/>
              <a:cxnLst/>
              <a:rect l="l" t="t" r="r" b="b"/>
              <a:pathLst>
                <a:path w="357" h="2059" extrusionOk="0">
                  <a:moveTo>
                    <a:pt x="0" y="0"/>
                  </a:moveTo>
                  <a:lnTo>
                    <a:pt x="0" y="0"/>
                  </a:lnTo>
                  <a:cubicBezTo>
                    <a:pt x="123" y="267"/>
                    <a:pt x="223" y="546"/>
                    <a:pt x="245" y="846"/>
                  </a:cubicBezTo>
                  <a:cubicBezTo>
                    <a:pt x="257" y="1057"/>
                    <a:pt x="234" y="1280"/>
                    <a:pt x="178" y="1480"/>
                  </a:cubicBezTo>
                  <a:cubicBezTo>
                    <a:pt x="168" y="1525"/>
                    <a:pt x="156" y="1557"/>
                    <a:pt x="145" y="1591"/>
                  </a:cubicBezTo>
                  <a:lnTo>
                    <a:pt x="145" y="1636"/>
                  </a:lnTo>
                  <a:cubicBezTo>
                    <a:pt x="145" y="1680"/>
                    <a:pt x="111" y="1725"/>
                    <a:pt x="89" y="1758"/>
                  </a:cubicBezTo>
                  <a:cubicBezTo>
                    <a:pt x="56" y="1836"/>
                    <a:pt x="34" y="1913"/>
                    <a:pt x="34" y="1992"/>
                  </a:cubicBezTo>
                  <a:lnTo>
                    <a:pt x="34" y="2058"/>
                  </a:lnTo>
                  <a:cubicBezTo>
                    <a:pt x="56" y="1980"/>
                    <a:pt x="89" y="1903"/>
                    <a:pt x="123" y="1824"/>
                  </a:cubicBezTo>
                  <a:cubicBezTo>
                    <a:pt x="168" y="1735"/>
                    <a:pt x="200" y="1624"/>
                    <a:pt x="234" y="1525"/>
                  </a:cubicBezTo>
                  <a:cubicBezTo>
                    <a:pt x="356" y="1102"/>
                    <a:pt x="356" y="668"/>
                    <a:pt x="190" y="245"/>
                  </a:cubicBezTo>
                  <a:cubicBezTo>
                    <a:pt x="123" y="156"/>
                    <a:pt x="67"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6866;p11">
              <a:extLst>
                <a:ext uri="{FF2B5EF4-FFF2-40B4-BE49-F238E27FC236}">
                  <a16:creationId xmlns:a16="http://schemas.microsoft.com/office/drawing/2014/main" id="{CC539A78-B4A2-37FD-AC1A-07F336623AE0}"/>
                </a:ext>
              </a:extLst>
            </p:cNvPr>
            <p:cNvSpPr/>
            <p:nvPr/>
          </p:nvSpPr>
          <p:spPr>
            <a:xfrm>
              <a:off x="2323239" y="1733853"/>
              <a:ext cx="206046" cy="857988"/>
            </a:xfrm>
            <a:custGeom>
              <a:avLst/>
              <a:gdLst/>
              <a:ahLst/>
              <a:cxnLst/>
              <a:rect l="l" t="t" r="r" b="b"/>
              <a:pathLst>
                <a:path w="5906" h="24593" extrusionOk="0">
                  <a:moveTo>
                    <a:pt x="5739" y="1"/>
                  </a:moveTo>
                  <a:cubicBezTo>
                    <a:pt x="5305" y="335"/>
                    <a:pt x="4905" y="702"/>
                    <a:pt x="4504" y="1080"/>
                  </a:cubicBezTo>
                  <a:cubicBezTo>
                    <a:pt x="4115" y="1458"/>
                    <a:pt x="3737" y="1859"/>
                    <a:pt x="3392" y="2281"/>
                  </a:cubicBezTo>
                  <a:cubicBezTo>
                    <a:pt x="3048" y="2715"/>
                    <a:pt x="2725" y="3160"/>
                    <a:pt x="2447" y="3638"/>
                  </a:cubicBezTo>
                  <a:cubicBezTo>
                    <a:pt x="2391" y="3760"/>
                    <a:pt x="2324" y="3883"/>
                    <a:pt x="2258" y="4005"/>
                  </a:cubicBezTo>
                  <a:lnTo>
                    <a:pt x="2091" y="4395"/>
                  </a:lnTo>
                  <a:cubicBezTo>
                    <a:pt x="1991" y="4650"/>
                    <a:pt x="1902" y="4906"/>
                    <a:pt x="1813" y="5162"/>
                  </a:cubicBezTo>
                  <a:cubicBezTo>
                    <a:pt x="1468" y="6196"/>
                    <a:pt x="1201" y="7264"/>
                    <a:pt x="990" y="8332"/>
                  </a:cubicBezTo>
                  <a:cubicBezTo>
                    <a:pt x="767" y="9400"/>
                    <a:pt x="611" y="10478"/>
                    <a:pt x="467" y="11557"/>
                  </a:cubicBezTo>
                  <a:cubicBezTo>
                    <a:pt x="334" y="12636"/>
                    <a:pt x="233" y="13715"/>
                    <a:pt x="156" y="14805"/>
                  </a:cubicBezTo>
                  <a:cubicBezTo>
                    <a:pt x="78" y="15883"/>
                    <a:pt x="22" y="16973"/>
                    <a:pt x="0" y="18063"/>
                  </a:cubicBezTo>
                  <a:lnTo>
                    <a:pt x="0" y="18886"/>
                  </a:lnTo>
                  <a:lnTo>
                    <a:pt x="11" y="19699"/>
                  </a:lnTo>
                  <a:cubicBezTo>
                    <a:pt x="22" y="20243"/>
                    <a:pt x="45" y="20789"/>
                    <a:pt x="67" y="21333"/>
                  </a:cubicBezTo>
                  <a:cubicBezTo>
                    <a:pt x="111" y="22413"/>
                    <a:pt x="178" y="23503"/>
                    <a:pt x="267" y="24593"/>
                  </a:cubicBezTo>
                  <a:lnTo>
                    <a:pt x="789" y="24537"/>
                  </a:lnTo>
                  <a:cubicBezTo>
                    <a:pt x="690" y="23469"/>
                    <a:pt x="611" y="22390"/>
                    <a:pt x="556" y="21311"/>
                  </a:cubicBezTo>
                  <a:cubicBezTo>
                    <a:pt x="523" y="20767"/>
                    <a:pt x="500" y="20221"/>
                    <a:pt x="490" y="19687"/>
                  </a:cubicBezTo>
                  <a:lnTo>
                    <a:pt x="467" y="18876"/>
                  </a:lnTo>
                  <a:cubicBezTo>
                    <a:pt x="467" y="18609"/>
                    <a:pt x="456" y="18342"/>
                    <a:pt x="467" y="18063"/>
                  </a:cubicBezTo>
                  <a:cubicBezTo>
                    <a:pt x="467" y="16996"/>
                    <a:pt x="512" y="15906"/>
                    <a:pt x="579" y="14827"/>
                  </a:cubicBezTo>
                  <a:cubicBezTo>
                    <a:pt x="645" y="13748"/>
                    <a:pt x="734" y="12680"/>
                    <a:pt x="868" y="11602"/>
                  </a:cubicBezTo>
                  <a:cubicBezTo>
                    <a:pt x="990" y="10534"/>
                    <a:pt x="1135" y="9455"/>
                    <a:pt x="1346" y="8399"/>
                  </a:cubicBezTo>
                  <a:cubicBezTo>
                    <a:pt x="1546" y="7342"/>
                    <a:pt x="1790" y="6285"/>
                    <a:pt x="2113" y="5262"/>
                  </a:cubicBezTo>
                  <a:cubicBezTo>
                    <a:pt x="2202" y="5018"/>
                    <a:pt x="2291" y="4761"/>
                    <a:pt x="2380" y="4506"/>
                  </a:cubicBezTo>
                  <a:lnTo>
                    <a:pt x="2536" y="4138"/>
                  </a:lnTo>
                  <a:lnTo>
                    <a:pt x="2725" y="3794"/>
                  </a:lnTo>
                  <a:cubicBezTo>
                    <a:pt x="2981" y="3327"/>
                    <a:pt x="3292" y="2893"/>
                    <a:pt x="3626" y="2470"/>
                  </a:cubicBezTo>
                  <a:cubicBezTo>
                    <a:pt x="3960" y="2047"/>
                    <a:pt x="4326" y="1659"/>
                    <a:pt x="4704" y="1280"/>
                  </a:cubicBezTo>
                  <a:cubicBezTo>
                    <a:pt x="5083" y="902"/>
                    <a:pt x="5483" y="535"/>
                    <a:pt x="5906" y="201"/>
                  </a:cubicBezTo>
                  <a:lnTo>
                    <a:pt x="573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6867;p11">
              <a:extLst>
                <a:ext uri="{FF2B5EF4-FFF2-40B4-BE49-F238E27FC236}">
                  <a16:creationId xmlns:a16="http://schemas.microsoft.com/office/drawing/2014/main" id="{88505469-E05F-7E71-6EFD-BC26FD5FD5B5}"/>
                </a:ext>
              </a:extLst>
            </p:cNvPr>
            <p:cNvSpPr/>
            <p:nvPr/>
          </p:nvSpPr>
          <p:spPr>
            <a:xfrm>
              <a:off x="2466805" y="1619245"/>
              <a:ext cx="157552" cy="165820"/>
            </a:xfrm>
            <a:custGeom>
              <a:avLst/>
              <a:gdLst/>
              <a:ahLst/>
              <a:cxnLst/>
              <a:rect l="l" t="t" r="r" b="b"/>
              <a:pathLst>
                <a:path w="4516" h="4753"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99" y="4717"/>
                    <a:pt x="847" y="4752"/>
                    <a:pt x="982" y="4752"/>
                  </a:cubicBezTo>
                  <a:cubicBezTo>
                    <a:pt x="1023" y="4752"/>
                    <a:pt x="1064" y="4749"/>
                    <a:pt x="1101" y="4743"/>
                  </a:cubicBezTo>
                  <a:cubicBezTo>
                    <a:pt x="1335" y="4710"/>
                    <a:pt x="1558" y="4654"/>
                    <a:pt x="1758" y="4543"/>
                  </a:cubicBezTo>
                  <a:cubicBezTo>
                    <a:pt x="2169" y="4343"/>
                    <a:pt x="2413" y="3943"/>
                    <a:pt x="2680" y="3587"/>
                  </a:cubicBezTo>
                  <a:cubicBezTo>
                    <a:pt x="2947" y="3219"/>
                    <a:pt x="3204" y="2841"/>
                    <a:pt x="3370" y="2408"/>
                  </a:cubicBezTo>
                  <a:cubicBezTo>
                    <a:pt x="3548" y="1985"/>
                    <a:pt x="3659" y="1562"/>
                    <a:pt x="3915" y="1173"/>
                  </a:cubicBezTo>
                  <a:cubicBezTo>
                    <a:pt x="4116" y="895"/>
                    <a:pt x="4516" y="394"/>
                    <a:pt x="4116" y="105"/>
                  </a:cubicBezTo>
                  <a:cubicBezTo>
                    <a:pt x="4005" y="29"/>
                    <a:pt x="3876" y="0"/>
                    <a:pt x="374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6868;p11">
              <a:extLst>
                <a:ext uri="{FF2B5EF4-FFF2-40B4-BE49-F238E27FC236}">
                  <a16:creationId xmlns:a16="http://schemas.microsoft.com/office/drawing/2014/main" id="{A9FF496B-FADE-97FF-C672-746AD51E0C59}"/>
                </a:ext>
              </a:extLst>
            </p:cNvPr>
            <p:cNvSpPr/>
            <p:nvPr/>
          </p:nvSpPr>
          <p:spPr>
            <a:xfrm>
              <a:off x="2466805" y="1619245"/>
              <a:ext cx="145167" cy="163553"/>
            </a:xfrm>
            <a:custGeom>
              <a:avLst/>
              <a:gdLst/>
              <a:ahLst/>
              <a:cxnLst/>
              <a:rect l="l" t="t" r="r" b="b"/>
              <a:pathLst>
                <a:path w="4161" h="4688" extrusionOk="0">
                  <a:moveTo>
                    <a:pt x="3747" y="0"/>
                  </a:moveTo>
                  <a:cubicBezTo>
                    <a:pt x="3669" y="0"/>
                    <a:pt x="3590" y="11"/>
                    <a:pt x="3515" y="28"/>
                  </a:cubicBezTo>
                  <a:cubicBezTo>
                    <a:pt x="3293" y="72"/>
                    <a:pt x="3081" y="161"/>
                    <a:pt x="2881" y="272"/>
                  </a:cubicBezTo>
                  <a:cubicBezTo>
                    <a:pt x="2447" y="495"/>
                    <a:pt x="2013" y="762"/>
                    <a:pt x="1602" y="1017"/>
                  </a:cubicBezTo>
                  <a:cubicBezTo>
                    <a:pt x="1224" y="1251"/>
                    <a:pt x="834" y="1496"/>
                    <a:pt x="579" y="1862"/>
                  </a:cubicBezTo>
                  <a:cubicBezTo>
                    <a:pt x="0" y="2675"/>
                    <a:pt x="78" y="3787"/>
                    <a:pt x="612" y="4588"/>
                  </a:cubicBezTo>
                  <a:lnTo>
                    <a:pt x="623" y="4598"/>
                  </a:lnTo>
                  <a:cubicBezTo>
                    <a:pt x="645" y="4643"/>
                    <a:pt x="678" y="4665"/>
                    <a:pt x="712" y="4687"/>
                  </a:cubicBezTo>
                  <a:cubicBezTo>
                    <a:pt x="1046" y="4643"/>
                    <a:pt x="1357" y="4454"/>
                    <a:pt x="1602" y="4210"/>
                  </a:cubicBezTo>
                  <a:cubicBezTo>
                    <a:pt x="1924" y="3887"/>
                    <a:pt x="2114" y="3431"/>
                    <a:pt x="2514" y="3186"/>
                  </a:cubicBezTo>
                  <a:cubicBezTo>
                    <a:pt x="2603" y="3120"/>
                    <a:pt x="2692" y="3075"/>
                    <a:pt x="2769" y="2997"/>
                  </a:cubicBezTo>
                  <a:cubicBezTo>
                    <a:pt x="2848" y="2919"/>
                    <a:pt x="2903" y="2819"/>
                    <a:pt x="2947" y="2719"/>
                  </a:cubicBezTo>
                  <a:cubicBezTo>
                    <a:pt x="3026" y="2519"/>
                    <a:pt x="3081" y="2307"/>
                    <a:pt x="3137" y="2085"/>
                  </a:cubicBezTo>
                  <a:cubicBezTo>
                    <a:pt x="3192" y="1874"/>
                    <a:pt x="3259" y="1662"/>
                    <a:pt x="3370" y="1474"/>
                  </a:cubicBezTo>
                  <a:cubicBezTo>
                    <a:pt x="3481" y="1273"/>
                    <a:pt x="3659" y="1118"/>
                    <a:pt x="3770" y="928"/>
                  </a:cubicBezTo>
                  <a:cubicBezTo>
                    <a:pt x="3837" y="806"/>
                    <a:pt x="3882" y="683"/>
                    <a:pt x="3926" y="561"/>
                  </a:cubicBezTo>
                  <a:cubicBezTo>
                    <a:pt x="3971" y="428"/>
                    <a:pt x="4049" y="327"/>
                    <a:pt x="4116" y="206"/>
                  </a:cubicBezTo>
                  <a:cubicBezTo>
                    <a:pt x="4126" y="183"/>
                    <a:pt x="4138" y="161"/>
                    <a:pt x="4160" y="139"/>
                  </a:cubicBezTo>
                  <a:cubicBezTo>
                    <a:pt x="4138" y="127"/>
                    <a:pt x="4126" y="117"/>
                    <a:pt x="4116" y="105"/>
                  </a:cubicBezTo>
                  <a:cubicBezTo>
                    <a:pt x="4005" y="29"/>
                    <a:pt x="3876" y="0"/>
                    <a:pt x="37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6869;p11">
              <a:extLst>
                <a:ext uri="{FF2B5EF4-FFF2-40B4-BE49-F238E27FC236}">
                  <a16:creationId xmlns:a16="http://schemas.microsoft.com/office/drawing/2014/main" id="{9207BF97-FA64-ABA8-27AC-5CE8B5FABB46}"/>
                </a:ext>
              </a:extLst>
            </p:cNvPr>
            <p:cNvSpPr/>
            <p:nvPr/>
          </p:nvSpPr>
          <p:spPr>
            <a:xfrm>
              <a:off x="2469491" y="1613209"/>
              <a:ext cx="143632" cy="164634"/>
            </a:xfrm>
            <a:custGeom>
              <a:avLst/>
              <a:gdLst/>
              <a:ahLst/>
              <a:cxnLst/>
              <a:rect l="l" t="t" r="r" b="b"/>
              <a:pathLst>
                <a:path w="4117" h="4719" extrusionOk="0">
                  <a:moveTo>
                    <a:pt x="3983" y="0"/>
                  </a:moveTo>
                  <a:cubicBezTo>
                    <a:pt x="3849" y="11"/>
                    <a:pt x="3716" y="33"/>
                    <a:pt x="3582" y="45"/>
                  </a:cubicBezTo>
                  <a:cubicBezTo>
                    <a:pt x="3460" y="56"/>
                    <a:pt x="3337" y="67"/>
                    <a:pt x="3216" y="89"/>
                  </a:cubicBezTo>
                  <a:cubicBezTo>
                    <a:pt x="3104" y="100"/>
                    <a:pt x="2982" y="112"/>
                    <a:pt x="2870" y="156"/>
                  </a:cubicBezTo>
                  <a:cubicBezTo>
                    <a:pt x="2771" y="201"/>
                    <a:pt x="2692" y="256"/>
                    <a:pt x="2603" y="312"/>
                  </a:cubicBezTo>
                  <a:cubicBezTo>
                    <a:pt x="2492" y="379"/>
                    <a:pt x="2370" y="456"/>
                    <a:pt x="2259" y="523"/>
                  </a:cubicBezTo>
                  <a:cubicBezTo>
                    <a:pt x="2037" y="668"/>
                    <a:pt x="1814" y="801"/>
                    <a:pt x="1602" y="945"/>
                  </a:cubicBezTo>
                  <a:cubicBezTo>
                    <a:pt x="1380" y="1079"/>
                    <a:pt x="1169" y="1224"/>
                    <a:pt x="947" y="1357"/>
                  </a:cubicBezTo>
                  <a:cubicBezTo>
                    <a:pt x="769" y="1479"/>
                    <a:pt x="601" y="1613"/>
                    <a:pt x="468" y="1780"/>
                  </a:cubicBezTo>
                  <a:cubicBezTo>
                    <a:pt x="190" y="2124"/>
                    <a:pt x="57" y="2569"/>
                    <a:pt x="35" y="3003"/>
                  </a:cubicBezTo>
                  <a:cubicBezTo>
                    <a:pt x="1" y="3570"/>
                    <a:pt x="124" y="4126"/>
                    <a:pt x="257" y="4672"/>
                  </a:cubicBezTo>
                  <a:cubicBezTo>
                    <a:pt x="264" y="4705"/>
                    <a:pt x="299" y="4719"/>
                    <a:pt x="336" y="4719"/>
                  </a:cubicBezTo>
                  <a:cubicBezTo>
                    <a:pt x="360" y="4719"/>
                    <a:pt x="384" y="4713"/>
                    <a:pt x="401" y="4705"/>
                  </a:cubicBezTo>
                  <a:cubicBezTo>
                    <a:pt x="440" y="4711"/>
                    <a:pt x="479" y="4714"/>
                    <a:pt x="517" y="4714"/>
                  </a:cubicBezTo>
                  <a:cubicBezTo>
                    <a:pt x="678" y="4714"/>
                    <a:pt x="834" y="4659"/>
                    <a:pt x="969" y="4561"/>
                  </a:cubicBezTo>
                  <a:cubicBezTo>
                    <a:pt x="1169" y="4427"/>
                    <a:pt x="1313" y="4227"/>
                    <a:pt x="1469" y="4049"/>
                  </a:cubicBezTo>
                  <a:cubicBezTo>
                    <a:pt x="1636" y="3859"/>
                    <a:pt x="1814" y="3671"/>
                    <a:pt x="1981" y="3481"/>
                  </a:cubicBezTo>
                  <a:cubicBezTo>
                    <a:pt x="2114" y="3326"/>
                    <a:pt x="2247" y="3159"/>
                    <a:pt x="2336" y="2970"/>
                  </a:cubicBezTo>
                  <a:cubicBezTo>
                    <a:pt x="2425" y="2781"/>
                    <a:pt x="2448" y="2581"/>
                    <a:pt x="2481" y="2381"/>
                  </a:cubicBezTo>
                  <a:cubicBezTo>
                    <a:pt x="2492" y="2269"/>
                    <a:pt x="2504" y="2169"/>
                    <a:pt x="2548" y="2069"/>
                  </a:cubicBezTo>
                  <a:cubicBezTo>
                    <a:pt x="2593" y="1969"/>
                    <a:pt x="2670" y="1880"/>
                    <a:pt x="2737" y="1791"/>
                  </a:cubicBezTo>
                  <a:cubicBezTo>
                    <a:pt x="2804" y="1724"/>
                    <a:pt x="2860" y="1647"/>
                    <a:pt x="2915" y="1558"/>
                  </a:cubicBezTo>
                  <a:cubicBezTo>
                    <a:pt x="2971" y="1469"/>
                    <a:pt x="3004" y="1380"/>
                    <a:pt x="3060" y="1291"/>
                  </a:cubicBezTo>
                  <a:cubicBezTo>
                    <a:pt x="3115" y="1202"/>
                    <a:pt x="3182" y="1146"/>
                    <a:pt x="3271" y="1079"/>
                  </a:cubicBezTo>
                  <a:cubicBezTo>
                    <a:pt x="3349" y="1012"/>
                    <a:pt x="3382" y="935"/>
                    <a:pt x="3416" y="834"/>
                  </a:cubicBezTo>
                  <a:cubicBezTo>
                    <a:pt x="3438" y="745"/>
                    <a:pt x="3460" y="668"/>
                    <a:pt x="3527" y="601"/>
                  </a:cubicBezTo>
                  <a:cubicBezTo>
                    <a:pt x="3582" y="534"/>
                    <a:pt x="3671" y="478"/>
                    <a:pt x="3749" y="434"/>
                  </a:cubicBezTo>
                  <a:cubicBezTo>
                    <a:pt x="3827" y="389"/>
                    <a:pt x="3905" y="345"/>
                    <a:pt x="3972" y="290"/>
                  </a:cubicBezTo>
                  <a:cubicBezTo>
                    <a:pt x="4039" y="245"/>
                    <a:pt x="4116" y="189"/>
                    <a:pt x="4116" y="100"/>
                  </a:cubicBezTo>
                  <a:cubicBezTo>
                    <a:pt x="4116" y="23"/>
                    <a:pt x="4049" y="0"/>
                    <a:pt x="398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6870;p11">
              <a:extLst>
                <a:ext uri="{FF2B5EF4-FFF2-40B4-BE49-F238E27FC236}">
                  <a16:creationId xmlns:a16="http://schemas.microsoft.com/office/drawing/2014/main" id="{0F2123E0-07B5-137D-BB99-D2EF555779CC}"/>
                </a:ext>
              </a:extLst>
            </p:cNvPr>
            <p:cNvSpPr/>
            <p:nvPr/>
          </p:nvSpPr>
          <p:spPr>
            <a:xfrm>
              <a:off x="2479574" y="1632991"/>
              <a:ext cx="85056" cy="135817"/>
            </a:xfrm>
            <a:custGeom>
              <a:avLst/>
              <a:gdLst/>
              <a:ahLst/>
              <a:cxnLst/>
              <a:rect l="l" t="t" r="r" b="b"/>
              <a:pathLst>
                <a:path w="2438" h="3893" extrusionOk="0">
                  <a:moveTo>
                    <a:pt x="2437" y="0"/>
                  </a:moveTo>
                  <a:lnTo>
                    <a:pt x="2437" y="0"/>
                  </a:lnTo>
                  <a:cubicBezTo>
                    <a:pt x="2304" y="145"/>
                    <a:pt x="2170" y="289"/>
                    <a:pt x="2025" y="423"/>
                  </a:cubicBezTo>
                  <a:cubicBezTo>
                    <a:pt x="1881" y="546"/>
                    <a:pt x="1725" y="679"/>
                    <a:pt x="1580" y="801"/>
                  </a:cubicBezTo>
                  <a:cubicBezTo>
                    <a:pt x="1269" y="1057"/>
                    <a:pt x="980" y="1324"/>
                    <a:pt x="747" y="1658"/>
                  </a:cubicBezTo>
                  <a:cubicBezTo>
                    <a:pt x="524" y="1992"/>
                    <a:pt x="357" y="2358"/>
                    <a:pt x="235" y="2736"/>
                  </a:cubicBezTo>
                  <a:cubicBezTo>
                    <a:pt x="179" y="2926"/>
                    <a:pt x="134" y="3114"/>
                    <a:pt x="90" y="3304"/>
                  </a:cubicBezTo>
                  <a:lnTo>
                    <a:pt x="23" y="3604"/>
                  </a:lnTo>
                  <a:cubicBezTo>
                    <a:pt x="13" y="3693"/>
                    <a:pt x="1" y="3804"/>
                    <a:pt x="57" y="3893"/>
                  </a:cubicBezTo>
                  <a:cubicBezTo>
                    <a:pt x="13" y="3793"/>
                    <a:pt x="35" y="3704"/>
                    <a:pt x="57" y="3604"/>
                  </a:cubicBezTo>
                  <a:lnTo>
                    <a:pt x="146" y="3326"/>
                  </a:lnTo>
                  <a:cubicBezTo>
                    <a:pt x="201" y="3137"/>
                    <a:pt x="257" y="2948"/>
                    <a:pt x="335" y="2770"/>
                  </a:cubicBezTo>
                  <a:cubicBezTo>
                    <a:pt x="468" y="2403"/>
                    <a:pt x="635" y="2047"/>
                    <a:pt x="846" y="1725"/>
                  </a:cubicBezTo>
                  <a:cubicBezTo>
                    <a:pt x="1069" y="1413"/>
                    <a:pt x="1358" y="1146"/>
                    <a:pt x="1636" y="879"/>
                  </a:cubicBezTo>
                  <a:cubicBezTo>
                    <a:pt x="1781" y="734"/>
                    <a:pt x="1926" y="601"/>
                    <a:pt x="2070" y="467"/>
                  </a:cubicBezTo>
                  <a:cubicBezTo>
                    <a:pt x="2203" y="323"/>
                    <a:pt x="2337" y="167"/>
                    <a:pt x="24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6871;p11">
              <a:extLst>
                <a:ext uri="{FF2B5EF4-FFF2-40B4-BE49-F238E27FC236}">
                  <a16:creationId xmlns:a16="http://schemas.microsoft.com/office/drawing/2014/main" id="{2EFE06F1-F6FE-B2AE-3B11-B69E20171FCF}"/>
                </a:ext>
              </a:extLst>
            </p:cNvPr>
            <p:cNvSpPr/>
            <p:nvPr/>
          </p:nvSpPr>
          <p:spPr>
            <a:xfrm>
              <a:off x="2489308" y="1670636"/>
              <a:ext cx="60146" cy="100930"/>
            </a:xfrm>
            <a:custGeom>
              <a:avLst/>
              <a:gdLst/>
              <a:ahLst/>
              <a:cxnLst/>
              <a:rect l="l" t="t" r="r" b="b"/>
              <a:pathLst>
                <a:path w="1724" h="2893" extrusionOk="0">
                  <a:moveTo>
                    <a:pt x="1724" y="1"/>
                  </a:moveTo>
                  <a:lnTo>
                    <a:pt x="1724" y="1"/>
                  </a:lnTo>
                  <a:cubicBezTo>
                    <a:pt x="1624" y="112"/>
                    <a:pt x="1524" y="211"/>
                    <a:pt x="1435" y="323"/>
                  </a:cubicBezTo>
                  <a:lnTo>
                    <a:pt x="1146" y="646"/>
                  </a:lnTo>
                  <a:cubicBezTo>
                    <a:pt x="957" y="856"/>
                    <a:pt x="779" y="1068"/>
                    <a:pt x="601" y="1301"/>
                  </a:cubicBezTo>
                  <a:cubicBezTo>
                    <a:pt x="423" y="1524"/>
                    <a:pt x="256" y="1768"/>
                    <a:pt x="156" y="2047"/>
                  </a:cubicBezTo>
                  <a:cubicBezTo>
                    <a:pt x="56" y="2325"/>
                    <a:pt x="11" y="2603"/>
                    <a:pt x="0" y="2892"/>
                  </a:cubicBezTo>
                  <a:cubicBezTo>
                    <a:pt x="67" y="2614"/>
                    <a:pt x="134" y="2336"/>
                    <a:pt x="245" y="2080"/>
                  </a:cubicBezTo>
                  <a:cubicBezTo>
                    <a:pt x="367" y="1825"/>
                    <a:pt x="523" y="1602"/>
                    <a:pt x="701" y="1380"/>
                  </a:cubicBezTo>
                  <a:cubicBezTo>
                    <a:pt x="868" y="1157"/>
                    <a:pt x="1057" y="935"/>
                    <a:pt x="1224" y="701"/>
                  </a:cubicBezTo>
                  <a:lnTo>
                    <a:pt x="1479" y="356"/>
                  </a:lnTo>
                  <a:cubicBezTo>
                    <a:pt x="1558" y="245"/>
                    <a:pt x="1647" y="122"/>
                    <a:pt x="172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6872;p11">
              <a:extLst>
                <a:ext uri="{FF2B5EF4-FFF2-40B4-BE49-F238E27FC236}">
                  <a16:creationId xmlns:a16="http://schemas.microsoft.com/office/drawing/2014/main" id="{57C4487F-C752-4033-9DE0-D38152F7CADD}"/>
                </a:ext>
              </a:extLst>
            </p:cNvPr>
            <p:cNvSpPr/>
            <p:nvPr/>
          </p:nvSpPr>
          <p:spPr>
            <a:xfrm>
              <a:off x="2497856" y="1697395"/>
              <a:ext cx="46575" cy="72601"/>
            </a:xfrm>
            <a:custGeom>
              <a:avLst/>
              <a:gdLst/>
              <a:ahLst/>
              <a:cxnLst/>
              <a:rect l="l" t="t" r="r" b="b"/>
              <a:pathLst>
                <a:path w="1335" h="2081" extrusionOk="0">
                  <a:moveTo>
                    <a:pt x="1335" y="0"/>
                  </a:moveTo>
                  <a:lnTo>
                    <a:pt x="1335" y="0"/>
                  </a:lnTo>
                  <a:cubicBezTo>
                    <a:pt x="1234" y="190"/>
                    <a:pt x="1157" y="390"/>
                    <a:pt x="1079" y="590"/>
                  </a:cubicBezTo>
                  <a:cubicBezTo>
                    <a:pt x="1001" y="779"/>
                    <a:pt x="934" y="979"/>
                    <a:pt x="812" y="1147"/>
                  </a:cubicBezTo>
                  <a:cubicBezTo>
                    <a:pt x="700" y="1302"/>
                    <a:pt x="522" y="1424"/>
                    <a:pt x="356" y="1558"/>
                  </a:cubicBezTo>
                  <a:cubicBezTo>
                    <a:pt x="200" y="1691"/>
                    <a:pt x="33" y="1869"/>
                    <a:pt x="0" y="2081"/>
                  </a:cubicBezTo>
                  <a:cubicBezTo>
                    <a:pt x="78" y="1881"/>
                    <a:pt x="256" y="1758"/>
                    <a:pt x="423" y="1636"/>
                  </a:cubicBezTo>
                  <a:cubicBezTo>
                    <a:pt x="589" y="1525"/>
                    <a:pt x="789" y="1402"/>
                    <a:pt x="923" y="1213"/>
                  </a:cubicBezTo>
                  <a:cubicBezTo>
                    <a:pt x="1046" y="1035"/>
                    <a:pt x="1112" y="824"/>
                    <a:pt x="1168" y="623"/>
                  </a:cubicBezTo>
                  <a:cubicBezTo>
                    <a:pt x="1234" y="412"/>
                    <a:pt x="1290" y="212"/>
                    <a:pt x="133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6873;p11">
              <a:extLst>
                <a:ext uri="{FF2B5EF4-FFF2-40B4-BE49-F238E27FC236}">
                  <a16:creationId xmlns:a16="http://schemas.microsoft.com/office/drawing/2014/main" id="{05250512-8F74-8543-77FA-31322D5DBB19}"/>
                </a:ext>
              </a:extLst>
            </p:cNvPr>
            <p:cNvSpPr/>
            <p:nvPr/>
          </p:nvSpPr>
          <p:spPr>
            <a:xfrm>
              <a:off x="2472597" y="1637631"/>
              <a:ext cx="73403" cy="111431"/>
            </a:xfrm>
            <a:custGeom>
              <a:avLst/>
              <a:gdLst/>
              <a:ahLst/>
              <a:cxnLst/>
              <a:rect l="l" t="t" r="r" b="b"/>
              <a:pathLst>
                <a:path w="2104" h="3194" extrusionOk="0">
                  <a:moveTo>
                    <a:pt x="2103" y="1"/>
                  </a:moveTo>
                  <a:lnTo>
                    <a:pt x="2103" y="1"/>
                  </a:lnTo>
                  <a:cubicBezTo>
                    <a:pt x="1970" y="112"/>
                    <a:pt x="1869" y="235"/>
                    <a:pt x="1770" y="368"/>
                  </a:cubicBezTo>
                  <a:cubicBezTo>
                    <a:pt x="1669" y="502"/>
                    <a:pt x="1592" y="646"/>
                    <a:pt x="1491" y="769"/>
                  </a:cubicBezTo>
                  <a:cubicBezTo>
                    <a:pt x="1291" y="1024"/>
                    <a:pt x="1002" y="1180"/>
                    <a:pt x="746" y="1414"/>
                  </a:cubicBezTo>
                  <a:cubicBezTo>
                    <a:pt x="624" y="1525"/>
                    <a:pt x="524" y="1669"/>
                    <a:pt x="435" y="1802"/>
                  </a:cubicBezTo>
                  <a:cubicBezTo>
                    <a:pt x="346" y="1936"/>
                    <a:pt x="245" y="2069"/>
                    <a:pt x="168" y="2225"/>
                  </a:cubicBezTo>
                  <a:cubicBezTo>
                    <a:pt x="90" y="2370"/>
                    <a:pt x="35" y="2537"/>
                    <a:pt x="23" y="2704"/>
                  </a:cubicBezTo>
                  <a:cubicBezTo>
                    <a:pt x="1" y="2870"/>
                    <a:pt x="12" y="3026"/>
                    <a:pt x="12" y="3193"/>
                  </a:cubicBezTo>
                  <a:cubicBezTo>
                    <a:pt x="35" y="3037"/>
                    <a:pt x="35" y="2870"/>
                    <a:pt x="68" y="2704"/>
                  </a:cubicBezTo>
                  <a:cubicBezTo>
                    <a:pt x="90" y="2548"/>
                    <a:pt x="157" y="2403"/>
                    <a:pt x="235" y="2259"/>
                  </a:cubicBezTo>
                  <a:cubicBezTo>
                    <a:pt x="324" y="2125"/>
                    <a:pt x="413" y="1992"/>
                    <a:pt x="512" y="1859"/>
                  </a:cubicBezTo>
                  <a:cubicBezTo>
                    <a:pt x="601" y="1725"/>
                    <a:pt x="702" y="1592"/>
                    <a:pt x="824" y="1480"/>
                  </a:cubicBezTo>
                  <a:cubicBezTo>
                    <a:pt x="1046" y="1258"/>
                    <a:pt x="1347" y="1102"/>
                    <a:pt x="1547" y="824"/>
                  </a:cubicBezTo>
                  <a:cubicBezTo>
                    <a:pt x="1647" y="680"/>
                    <a:pt x="1725" y="535"/>
                    <a:pt x="1803" y="401"/>
                  </a:cubicBezTo>
                  <a:cubicBezTo>
                    <a:pt x="1892" y="257"/>
                    <a:pt x="1992" y="123"/>
                    <a:pt x="2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6874;p11">
              <a:extLst>
                <a:ext uri="{FF2B5EF4-FFF2-40B4-BE49-F238E27FC236}">
                  <a16:creationId xmlns:a16="http://schemas.microsoft.com/office/drawing/2014/main" id="{7A635BF0-BF4F-CA93-4F49-6350A7F2403F}"/>
                </a:ext>
              </a:extLst>
            </p:cNvPr>
            <p:cNvSpPr/>
            <p:nvPr/>
          </p:nvSpPr>
          <p:spPr>
            <a:xfrm>
              <a:off x="2490843" y="1704024"/>
              <a:ext cx="38865" cy="71415"/>
            </a:xfrm>
            <a:custGeom>
              <a:avLst/>
              <a:gdLst/>
              <a:ahLst/>
              <a:cxnLst/>
              <a:rect l="l" t="t" r="r" b="b"/>
              <a:pathLst>
                <a:path w="1114" h="2047" extrusionOk="0">
                  <a:moveTo>
                    <a:pt x="1113" y="0"/>
                  </a:moveTo>
                  <a:lnTo>
                    <a:pt x="1113" y="0"/>
                  </a:lnTo>
                  <a:cubicBezTo>
                    <a:pt x="1035" y="178"/>
                    <a:pt x="957" y="367"/>
                    <a:pt x="846" y="522"/>
                  </a:cubicBezTo>
                  <a:cubicBezTo>
                    <a:pt x="746" y="690"/>
                    <a:pt x="590" y="801"/>
                    <a:pt x="446" y="934"/>
                  </a:cubicBezTo>
                  <a:cubicBezTo>
                    <a:pt x="290" y="1078"/>
                    <a:pt x="190" y="1268"/>
                    <a:pt x="123" y="1457"/>
                  </a:cubicBezTo>
                  <a:cubicBezTo>
                    <a:pt x="56" y="1657"/>
                    <a:pt x="23" y="1846"/>
                    <a:pt x="1" y="2046"/>
                  </a:cubicBezTo>
                  <a:cubicBezTo>
                    <a:pt x="68" y="1857"/>
                    <a:pt x="123" y="1668"/>
                    <a:pt x="190" y="1490"/>
                  </a:cubicBezTo>
                  <a:cubicBezTo>
                    <a:pt x="268" y="1312"/>
                    <a:pt x="368" y="1145"/>
                    <a:pt x="513" y="1012"/>
                  </a:cubicBezTo>
                  <a:cubicBezTo>
                    <a:pt x="579" y="945"/>
                    <a:pt x="657" y="878"/>
                    <a:pt x="735" y="811"/>
                  </a:cubicBezTo>
                  <a:cubicBezTo>
                    <a:pt x="802" y="734"/>
                    <a:pt x="869" y="656"/>
                    <a:pt x="913" y="567"/>
                  </a:cubicBezTo>
                  <a:cubicBezTo>
                    <a:pt x="1013" y="389"/>
                    <a:pt x="1079" y="189"/>
                    <a:pt x="11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6875;p11">
              <a:extLst>
                <a:ext uri="{FF2B5EF4-FFF2-40B4-BE49-F238E27FC236}">
                  <a16:creationId xmlns:a16="http://schemas.microsoft.com/office/drawing/2014/main" id="{0E29C183-6ED3-4FF8-D4BD-CCD8497F8A7B}"/>
                </a:ext>
              </a:extLst>
            </p:cNvPr>
            <p:cNvSpPr/>
            <p:nvPr/>
          </p:nvSpPr>
          <p:spPr>
            <a:xfrm>
              <a:off x="2473399" y="1687870"/>
              <a:ext cx="153296" cy="104069"/>
            </a:xfrm>
            <a:custGeom>
              <a:avLst/>
              <a:gdLst/>
              <a:ahLst/>
              <a:cxnLst/>
              <a:rect l="l" t="t" r="r" b="b"/>
              <a:pathLst>
                <a:path w="4394" h="2983" extrusionOk="0">
                  <a:moveTo>
                    <a:pt x="3832" y="0"/>
                  </a:moveTo>
                  <a:cubicBezTo>
                    <a:pt x="3789" y="0"/>
                    <a:pt x="3700" y="21"/>
                    <a:pt x="3459" y="85"/>
                  </a:cubicBezTo>
                  <a:cubicBezTo>
                    <a:pt x="2914" y="241"/>
                    <a:pt x="2681" y="374"/>
                    <a:pt x="2325" y="741"/>
                  </a:cubicBezTo>
                  <a:cubicBezTo>
                    <a:pt x="1958" y="1097"/>
                    <a:pt x="1947" y="1430"/>
                    <a:pt x="1535" y="1853"/>
                  </a:cubicBezTo>
                  <a:cubicBezTo>
                    <a:pt x="1134" y="2265"/>
                    <a:pt x="1102" y="2342"/>
                    <a:pt x="924" y="2342"/>
                  </a:cubicBezTo>
                  <a:cubicBezTo>
                    <a:pt x="919" y="2342"/>
                    <a:pt x="915" y="2343"/>
                    <a:pt x="910" y="2343"/>
                  </a:cubicBezTo>
                  <a:cubicBezTo>
                    <a:pt x="774" y="2343"/>
                    <a:pt x="650" y="2217"/>
                    <a:pt x="506" y="2217"/>
                  </a:cubicBezTo>
                  <a:cubicBezTo>
                    <a:pt x="455" y="2217"/>
                    <a:pt x="402" y="2233"/>
                    <a:pt x="345" y="2275"/>
                  </a:cubicBezTo>
                  <a:cubicBezTo>
                    <a:pt x="111" y="2431"/>
                    <a:pt x="0" y="2643"/>
                    <a:pt x="56" y="2799"/>
                  </a:cubicBezTo>
                  <a:cubicBezTo>
                    <a:pt x="111" y="2910"/>
                    <a:pt x="489" y="2865"/>
                    <a:pt x="801" y="2921"/>
                  </a:cubicBezTo>
                  <a:cubicBezTo>
                    <a:pt x="981" y="2952"/>
                    <a:pt x="1162" y="2983"/>
                    <a:pt x="1326" y="2983"/>
                  </a:cubicBezTo>
                  <a:cubicBezTo>
                    <a:pt x="1456" y="2983"/>
                    <a:pt x="1577" y="2964"/>
                    <a:pt x="1680" y="2910"/>
                  </a:cubicBezTo>
                  <a:cubicBezTo>
                    <a:pt x="1925" y="2776"/>
                    <a:pt x="2392" y="2576"/>
                    <a:pt x="2770" y="2009"/>
                  </a:cubicBezTo>
                  <a:cubicBezTo>
                    <a:pt x="3148" y="1442"/>
                    <a:pt x="3136" y="1086"/>
                    <a:pt x="3615" y="629"/>
                  </a:cubicBezTo>
                  <a:cubicBezTo>
                    <a:pt x="4093" y="185"/>
                    <a:pt x="4394" y="207"/>
                    <a:pt x="4371" y="85"/>
                  </a:cubicBezTo>
                  <a:cubicBezTo>
                    <a:pt x="4364" y="46"/>
                    <a:pt x="4342" y="34"/>
                    <a:pt x="4307" y="34"/>
                  </a:cubicBezTo>
                  <a:cubicBezTo>
                    <a:pt x="4258" y="34"/>
                    <a:pt x="4182" y="58"/>
                    <a:pt x="4083" y="58"/>
                  </a:cubicBezTo>
                  <a:cubicBezTo>
                    <a:pt x="4055" y="58"/>
                    <a:pt x="4025" y="56"/>
                    <a:pt x="3993" y="51"/>
                  </a:cubicBezTo>
                  <a:cubicBezTo>
                    <a:pt x="3869" y="33"/>
                    <a:pt x="3887" y="0"/>
                    <a:pt x="383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6876;p11">
              <a:extLst>
                <a:ext uri="{FF2B5EF4-FFF2-40B4-BE49-F238E27FC236}">
                  <a16:creationId xmlns:a16="http://schemas.microsoft.com/office/drawing/2014/main" id="{61083DD7-D364-532B-05FE-843B25F06B0F}"/>
                </a:ext>
              </a:extLst>
            </p:cNvPr>
            <p:cNvSpPr/>
            <p:nvPr/>
          </p:nvSpPr>
          <p:spPr>
            <a:xfrm>
              <a:off x="2473399" y="1691952"/>
              <a:ext cx="116838" cy="99778"/>
            </a:xfrm>
            <a:custGeom>
              <a:avLst/>
              <a:gdLst/>
              <a:ahLst/>
              <a:cxnLst/>
              <a:rect l="l" t="t" r="r" b="b"/>
              <a:pathLst>
                <a:path w="3349" h="2860" extrusionOk="0">
                  <a:moveTo>
                    <a:pt x="3348" y="1"/>
                  </a:moveTo>
                  <a:lnTo>
                    <a:pt x="3348" y="1"/>
                  </a:lnTo>
                  <a:cubicBezTo>
                    <a:pt x="2881" y="146"/>
                    <a:pt x="2659" y="279"/>
                    <a:pt x="2325" y="624"/>
                  </a:cubicBezTo>
                  <a:cubicBezTo>
                    <a:pt x="1958" y="980"/>
                    <a:pt x="1947" y="1313"/>
                    <a:pt x="1535" y="1736"/>
                  </a:cubicBezTo>
                  <a:cubicBezTo>
                    <a:pt x="1134" y="2148"/>
                    <a:pt x="1102" y="2225"/>
                    <a:pt x="924" y="2225"/>
                  </a:cubicBezTo>
                  <a:cubicBezTo>
                    <a:pt x="919" y="2225"/>
                    <a:pt x="915" y="2226"/>
                    <a:pt x="910" y="2226"/>
                  </a:cubicBezTo>
                  <a:cubicBezTo>
                    <a:pt x="774" y="2226"/>
                    <a:pt x="650" y="2100"/>
                    <a:pt x="506" y="2100"/>
                  </a:cubicBezTo>
                  <a:cubicBezTo>
                    <a:pt x="455" y="2100"/>
                    <a:pt x="402" y="2116"/>
                    <a:pt x="345" y="2158"/>
                  </a:cubicBezTo>
                  <a:cubicBezTo>
                    <a:pt x="111" y="2314"/>
                    <a:pt x="0" y="2526"/>
                    <a:pt x="56" y="2682"/>
                  </a:cubicBezTo>
                  <a:cubicBezTo>
                    <a:pt x="111" y="2793"/>
                    <a:pt x="489" y="2748"/>
                    <a:pt x="801" y="2804"/>
                  </a:cubicBezTo>
                  <a:cubicBezTo>
                    <a:pt x="934" y="2826"/>
                    <a:pt x="1057" y="2848"/>
                    <a:pt x="1179" y="2860"/>
                  </a:cubicBezTo>
                  <a:cubicBezTo>
                    <a:pt x="1357" y="2726"/>
                    <a:pt x="1502" y="2559"/>
                    <a:pt x="1624" y="2392"/>
                  </a:cubicBezTo>
                  <a:cubicBezTo>
                    <a:pt x="1735" y="2225"/>
                    <a:pt x="1836" y="2047"/>
                    <a:pt x="1991" y="1914"/>
                  </a:cubicBezTo>
                  <a:cubicBezTo>
                    <a:pt x="2135" y="1780"/>
                    <a:pt x="2313" y="1703"/>
                    <a:pt x="2458" y="1569"/>
                  </a:cubicBezTo>
                  <a:cubicBezTo>
                    <a:pt x="2748" y="1313"/>
                    <a:pt x="2892" y="924"/>
                    <a:pt x="3070" y="591"/>
                  </a:cubicBezTo>
                  <a:cubicBezTo>
                    <a:pt x="3159" y="401"/>
                    <a:pt x="3259" y="201"/>
                    <a:pt x="334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6877;p11">
              <a:extLst>
                <a:ext uri="{FF2B5EF4-FFF2-40B4-BE49-F238E27FC236}">
                  <a16:creationId xmlns:a16="http://schemas.microsoft.com/office/drawing/2014/main" id="{A3191560-08F2-F954-3BA2-0B95075FB319}"/>
                </a:ext>
              </a:extLst>
            </p:cNvPr>
            <p:cNvSpPr/>
            <p:nvPr/>
          </p:nvSpPr>
          <p:spPr>
            <a:xfrm>
              <a:off x="2482191" y="1693522"/>
              <a:ext cx="103755" cy="86591"/>
            </a:xfrm>
            <a:custGeom>
              <a:avLst/>
              <a:gdLst/>
              <a:ahLst/>
              <a:cxnLst/>
              <a:rect l="l" t="t" r="r" b="b"/>
              <a:pathLst>
                <a:path w="2974" h="2482" extrusionOk="0">
                  <a:moveTo>
                    <a:pt x="2973" y="0"/>
                  </a:moveTo>
                  <a:cubicBezTo>
                    <a:pt x="2884" y="23"/>
                    <a:pt x="2807" y="56"/>
                    <a:pt x="2740" y="89"/>
                  </a:cubicBezTo>
                  <a:lnTo>
                    <a:pt x="2640" y="156"/>
                  </a:ln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6878;p11">
              <a:extLst>
                <a:ext uri="{FF2B5EF4-FFF2-40B4-BE49-F238E27FC236}">
                  <a16:creationId xmlns:a16="http://schemas.microsoft.com/office/drawing/2014/main" id="{81FAD2A3-AE23-9A85-A9F4-6F4F8A217619}"/>
                </a:ext>
              </a:extLst>
            </p:cNvPr>
            <p:cNvSpPr/>
            <p:nvPr/>
          </p:nvSpPr>
          <p:spPr>
            <a:xfrm>
              <a:off x="2523045" y="1689266"/>
              <a:ext cx="98592" cy="102465"/>
            </a:xfrm>
            <a:custGeom>
              <a:avLst/>
              <a:gdLst/>
              <a:ahLst/>
              <a:cxnLst/>
              <a:rect l="l" t="t" r="r" b="b"/>
              <a:pathLst>
                <a:path w="2826" h="2937" extrusionOk="0">
                  <a:moveTo>
                    <a:pt x="2826" y="0"/>
                  </a:moveTo>
                  <a:lnTo>
                    <a:pt x="2826" y="0"/>
                  </a:lnTo>
                  <a:cubicBezTo>
                    <a:pt x="2781" y="11"/>
                    <a:pt x="2737" y="11"/>
                    <a:pt x="2682" y="11"/>
                  </a:cubicBezTo>
                  <a:cubicBezTo>
                    <a:pt x="2459" y="178"/>
                    <a:pt x="2247" y="356"/>
                    <a:pt x="2047" y="545"/>
                  </a:cubicBezTo>
                  <a:cubicBezTo>
                    <a:pt x="1903" y="668"/>
                    <a:pt x="1770" y="790"/>
                    <a:pt x="1636" y="912"/>
                  </a:cubicBezTo>
                  <a:cubicBezTo>
                    <a:pt x="1525" y="1024"/>
                    <a:pt x="1402" y="1135"/>
                    <a:pt x="1302" y="1257"/>
                  </a:cubicBezTo>
                  <a:cubicBezTo>
                    <a:pt x="1202" y="1402"/>
                    <a:pt x="1147" y="1557"/>
                    <a:pt x="1080" y="1713"/>
                  </a:cubicBezTo>
                  <a:cubicBezTo>
                    <a:pt x="1024" y="1869"/>
                    <a:pt x="946" y="2002"/>
                    <a:pt x="858" y="2136"/>
                  </a:cubicBezTo>
                  <a:cubicBezTo>
                    <a:pt x="690" y="2403"/>
                    <a:pt x="468" y="2636"/>
                    <a:pt x="201" y="2814"/>
                  </a:cubicBezTo>
                  <a:cubicBezTo>
                    <a:pt x="134" y="2858"/>
                    <a:pt x="67" y="2903"/>
                    <a:pt x="1" y="2937"/>
                  </a:cubicBezTo>
                  <a:cubicBezTo>
                    <a:pt x="90" y="2925"/>
                    <a:pt x="168" y="2914"/>
                    <a:pt x="245" y="2870"/>
                  </a:cubicBezTo>
                  <a:cubicBezTo>
                    <a:pt x="468" y="2714"/>
                    <a:pt x="680" y="2525"/>
                    <a:pt x="846" y="2292"/>
                  </a:cubicBezTo>
                  <a:cubicBezTo>
                    <a:pt x="935" y="2180"/>
                    <a:pt x="1013" y="2058"/>
                    <a:pt x="1080" y="1924"/>
                  </a:cubicBezTo>
                  <a:cubicBezTo>
                    <a:pt x="1157" y="1780"/>
                    <a:pt x="1213" y="1613"/>
                    <a:pt x="1280" y="1469"/>
                  </a:cubicBezTo>
                  <a:cubicBezTo>
                    <a:pt x="1436" y="1157"/>
                    <a:pt x="1725" y="935"/>
                    <a:pt x="1980" y="701"/>
                  </a:cubicBezTo>
                  <a:cubicBezTo>
                    <a:pt x="2259" y="456"/>
                    <a:pt x="2526" y="211"/>
                    <a:pt x="282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6879;p11">
              <a:extLst>
                <a:ext uri="{FF2B5EF4-FFF2-40B4-BE49-F238E27FC236}">
                  <a16:creationId xmlns:a16="http://schemas.microsoft.com/office/drawing/2014/main" id="{CD8509A1-DEC1-B989-8E27-2A1798F05623}"/>
                </a:ext>
              </a:extLst>
            </p:cNvPr>
            <p:cNvSpPr/>
            <p:nvPr/>
          </p:nvSpPr>
          <p:spPr>
            <a:xfrm>
              <a:off x="2515684" y="1743587"/>
              <a:ext cx="18665" cy="20584"/>
            </a:xfrm>
            <a:custGeom>
              <a:avLst/>
              <a:gdLst/>
              <a:ahLst/>
              <a:cxnLst/>
              <a:rect l="l" t="t" r="r" b="b"/>
              <a:pathLst>
                <a:path w="535" h="590" extrusionOk="0">
                  <a:moveTo>
                    <a:pt x="535" y="0"/>
                  </a:moveTo>
                  <a:lnTo>
                    <a:pt x="535" y="0"/>
                  </a:lnTo>
                  <a:cubicBezTo>
                    <a:pt x="479" y="78"/>
                    <a:pt x="412" y="167"/>
                    <a:pt x="323" y="256"/>
                  </a:cubicBezTo>
                  <a:cubicBezTo>
                    <a:pt x="179" y="412"/>
                    <a:pt x="78" y="523"/>
                    <a:pt x="1" y="590"/>
                  </a:cubicBezTo>
                  <a:cubicBezTo>
                    <a:pt x="112" y="534"/>
                    <a:pt x="212" y="445"/>
                    <a:pt x="301" y="356"/>
                  </a:cubicBezTo>
                  <a:cubicBezTo>
                    <a:pt x="379" y="267"/>
                    <a:pt x="446" y="167"/>
                    <a:pt x="501" y="56"/>
                  </a:cubicBezTo>
                  <a:cubicBezTo>
                    <a:pt x="512" y="45"/>
                    <a:pt x="523" y="23"/>
                    <a:pt x="5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6880;p11">
              <a:extLst>
                <a:ext uri="{FF2B5EF4-FFF2-40B4-BE49-F238E27FC236}">
                  <a16:creationId xmlns:a16="http://schemas.microsoft.com/office/drawing/2014/main" id="{41C72F20-04E4-D32F-8D51-7F4AFCC7576E}"/>
                </a:ext>
              </a:extLst>
            </p:cNvPr>
            <p:cNvSpPr/>
            <p:nvPr/>
          </p:nvSpPr>
          <p:spPr>
            <a:xfrm>
              <a:off x="2474934" y="1687940"/>
              <a:ext cx="132747" cy="100685"/>
            </a:xfrm>
            <a:custGeom>
              <a:avLst/>
              <a:gdLst/>
              <a:ahLst/>
              <a:cxnLst/>
              <a:rect l="l" t="t" r="r" b="b"/>
              <a:pathLst>
                <a:path w="3805" h="2886" extrusionOk="0">
                  <a:moveTo>
                    <a:pt x="3781" y="0"/>
                  </a:moveTo>
                  <a:cubicBezTo>
                    <a:pt x="3755" y="0"/>
                    <a:pt x="3714" y="10"/>
                    <a:pt x="3649" y="27"/>
                  </a:cubicBezTo>
                  <a:cubicBezTo>
                    <a:pt x="3482" y="138"/>
                    <a:pt x="3315" y="239"/>
                    <a:pt x="3137" y="338"/>
                  </a:cubicBezTo>
                  <a:cubicBezTo>
                    <a:pt x="2993" y="417"/>
                    <a:pt x="2870" y="494"/>
                    <a:pt x="2793" y="639"/>
                  </a:cubicBezTo>
                  <a:cubicBezTo>
                    <a:pt x="2704" y="795"/>
                    <a:pt x="2637" y="950"/>
                    <a:pt x="2548" y="1106"/>
                  </a:cubicBezTo>
                  <a:lnTo>
                    <a:pt x="1914" y="2073"/>
                  </a:lnTo>
                  <a:cubicBezTo>
                    <a:pt x="1814" y="2229"/>
                    <a:pt x="1703" y="2385"/>
                    <a:pt x="1591" y="2540"/>
                  </a:cubicBezTo>
                  <a:cubicBezTo>
                    <a:pt x="1547" y="2607"/>
                    <a:pt x="1491" y="2674"/>
                    <a:pt x="1436" y="2741"/>
                  </a:cubicBezTo>
                  <a:cubicBezTo>
                    <a:pt x="1347" y="2819"/>
                    <a:pt x="1236" y="2841"/>
                    <a:pt x="1113" y="2852"/>
                  </a:cubicBezTo>
                  <a:cubicBezTo>
                    <a:pt x="1056" y="2855"/>
                    <a:pt x="998" y="2856"/>
                    <a:pt x="940" y="2856"/>
                  </a:cubicBezTo>
                  <a:cubicBezTo>
                    <a:pt x="783" y="2856"/>
                    <a:pt x="622" y="2846"/>
                    <a:pt x="468" y="2830"/>
                  </a:cubicBezTo>
                  <a:cubicBezTo>
                    <a:pt x="312" y="2807"/>
                    <a:pt x="156" y="2752"/>
                    <a:pt x="1" y="2741"/>
                  </a:cubicBezTo>
                  <a:lnTo>
                    <a:pt x="1" y="2741"/>
                  </a:lnTo>
                  <a:cubicBezTo>
                    <a:pt x="1" y="2752"/>
                    <a:pt x="12" y="2763"/>
                    <a:pt x="12" y="2785"/>
                  </a:cubicBezTo>
                  <a:cubicBezTo>
                    <a:pt x="146" y="2807"/>
                    <a:pt x="279" y="2841"/>
                    <a:pt x="423" y="2863"/>
                  </a:cubicBezTo>
                  <a:cubicBezTo>
                    <a:pt x="613" y="2886"/>
                    <a:pt x="801" y="2886"/>
                    <a:pt x="991" y="2886"/>
                  </a:cubicBezTo>
                  <a:cubicBezTo>
                    <a:pt x="1157" y="2886"/>
                    <a:pt x="1325" y="2886"/>
                    <a:pt x="1446" y="2774"/>
                  </a:cubicBezTo>
                  <a:cubicBezTo>
                    <a:pt x="1580" y="2674"/>
                    <a:pt x="1680" y="2518"/>
                    <a:pt x="1780" y="2385"/>
                  </a:cubicBezTo>
                  <a:cubicBezTo>
                    <a:pt x="2014" y="2063"/>
                    <a:pt x="2225" y="1729"/>
                    <a:pt x="2447" y="1395"/>
                  </a:cubicBezTo>
                  <a:cubicBezTo>
                    <a:pt x="2548" y="1228"/>
                    <a:pt x="2659" y="1062"/>
                    <a:pt x="2748" y="894"/>
                  </a:cubicBezTo>
                  <a:cubicBezTo>
                    <a:pt x="2837" y="728"/>
                    <a:pt x="2892" y="550"/>
                    <a:pt x="3060" y="449"/>
                  </a:cubicBezTo>
                  <a:cubicBezTo>
                    <a:pt x="3238" y="328"/>
                    <a:pt x="3438" y="239"/>
                    <a:pt x="3616" y="127"/>
                  </a:cubicBezTo>
                  <a:cubicBezTo>
                    <a:pt x="3671" y="83"/>
                    <a:pt x="3738" y="49"/>
                    <a:pt x="3804" y="5"/>
                  </a:cubicBezTo>
                  <a:cubicBezTo>
                    <a:pt x="3798" y="2"/>
                    <a:pt x="3791" y="0"/>
                    <a:pt x="378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6881;p11">
              <a:extLst>
                <a:ext uri="{FF2B5EF4-FFF2-40B4-BE49-F238E27FC236}">
                  <a16:creationId xmlns:a16="http://schemas.microsoft.com/office/drawing/2014/main" id="{677C469F-D67E-B794-4F28-A553287337A6}"/>
                </a:ext>
              </a:extLst>
            </p:cNvPr>
            <p:cNvSpPr/>
            <p:nvPr/>
          </p:nvSpPr>
          <p:spPr>
            <a:xfrm>
              <a:off x="2541676" y="1700116"/>
              <a:ext cx="29166" cy="31085"/>
            </a:xfrm>
            <a:custGeom>
              <a:avLst/>
              <a:gdLst/>
              <a:ahLst/>
              <a:cxnLst/>
              <a:rect l="l" t="t" r="r" b="b"/>
              <a:pathLst>
                <a:path w="836" h="891" extrusionOk="0">
                  <a:moveTo>
                    <a:pt x="835" y="1"/>
                  </a:moveTo>
                  <a:lnTo>
                    <a:pt x="835" y="1"/>
                  </a:lnTo>
                  <a:cubicBezTo>
                    <a:pt x="768" y="34"/>
                    <a:pt x="702" y="90"/>
                    <a:pt x="635" y="145"/>
                  </a:cubicBezTo>
                  <a:lnTo>
                    <a:pt x="534" y="245"/>
                  </a:ln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6882;p11">
              <a:extLst>
                <a:ext uri="{FF2B5EF4-FFF2-40B4-BE49-F238E27FC236}">
                  <a16:creationId xmlns:a16="http://schemas.microsoft.com/office/drawing/2014/main" id="{B4FD5A5F-0823-BFBE-1A8E-1BC4FAEED1E0}"/>
                </a:ext>
              </a:extLst>
            </p:cNvPr>
            <p:cNvSpPr/>
            <p:nvPr/>
          </p:nvSpPr>
          <p:spPr>
            <a:xfrm>
              <a:off x="2474934" y="1783534"/>
              <a:ext cx="46610" cy="5094"/>
            </a:xfrm>
            <a:custGeom>
              <a:avLst/>
              <a:gdLst/>
              <a:ahLst/>
              <a:cxnLst/>
              <a:rect l="l" t="t" r="r" b="b"/>
              <a:pathLst>
                <a:path w="1336" h="146" extrusionOk="0">
                  <a:moveTo>
                    <a:pt x="1" y="1"/>
                  </a:moveTo>
                  <a:cubicBezTo>
                    <a:pt x="1" y="12"/>
                    <a:pt x="12" y="23"/>
                    <a:pt x="12" y="45"/>
                  </a:cubicBezTo>
                  <a:cubicBezTo>
                    <a:pt x="146" y="67"/>
                    <a:pt x="279" y="101"/>
                    <a:pt x="423" y="123"/>
                  </a:cubicBezTo>
                  <a:cubicBezTo>
                    <a:pt x="613" y="146"/>
                    <a:pt x="801" y="146"/>
                    <a:pt x="991" y="146"/>
                  </a:cubicBezTo>
                  <a:cubicBezTo>
                    <a:pt x="1080" y="146"/>
                    <a:pt x="1179" y="146"/>
                    <a:pt x="1268" y="123"/>
                  </a:cubicBezTo>
                  <a:lnTo>
                    <a:pt x="1335" y="57"/>
                  </a:lnTo>
                  <a:lnTo>
                    <a:pt x="1335" y="57"/>
                  </a:lnTo>
                  <a:cubicBezTo>
                    <a:pt x="1268" y="90"/>
                    <a:pt x="1191" y="101"/>
                    <a:pt x="1113" y="112"/>
                  </a:cubicBezTo>
                  <a:cubicBezTo>
                    <a:pt x="1056" y="115"/>
                    <a:pt x="998" y="116"/>
                    <a:pt x="940" y="116"/>
                  </a:cubicBezTo>
                  <a:cubicBezTo>
                    <a:pt x="783" y="116"/>
                    <a:pt x="622" y="106"/>
                    <a:pt x="468" y="90"/>
                  </a:cubicBezTo>
                  <a:cubicBezTo>
                    <a:pt x="312" y="67"/>
                    <a:pt x="156" y="12"/>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6883;p11">
              <a:extLst>
                <a:ext uri="{FF2B5EF4-FFF2-40B4-BE49-F238E27FC236}">
                  <a16:creationId xmlns:a16="http://schemas.microsoft.com/office/drawing/2014/main" id="{767CBD77-B7BE-0D83-2F67-D7DEEFFA6A4B}"/>
                </a:ext>
              </a:extLst>
            </p:cNvPr>
            <p:cNvSpPr/>
            <p:nvPr/>
          </p:nvSpPr>
          <p:spPr>
            <a:xfrm>
              <a:off x="2541676" y="1700116"/>
              <a:ext cx="29166" cy="31085"/>
            </a:xfrm>
            <a:custGeom>
              <a:avLst/>
              <a:gdLst/>
              <a:ahLst/>
              <a:cxnLst/>
              <a:rect l="l" t="t" r="r" b="b"/>
              <a:pathLst>
                <a:path w="836" h="891" extrusionOk="0">
                  <a:moveTo>
                    <a:pt x="835" y="1"/>
                  </a:moveTo>
                  <a:lnTo>
                    <a:pt x="835" y="1"/>
                  </a:lnTo>
                  <a:cubicBezTo>
                    <a:pt x="813" y="11"/>
                    <a:pt x="791" y="23"/>
                    <a:pt x="779" y="34"/>
                  </a:cubicBezTo>
                  <a:cubicBezTo>
                    <a:pt x="757" y="45"/>
                    <a:pt x="746" y="56"/>
                    <a:pt x="724" y="68"/>
                  </a:cubicBezTo>
                  <a:cubicBezTo>
                    <a:pt x="702" y="78"/>
                    <a:pt x="690" y="100"/>
                    <a:pt x="668" y="112"/>
                  </a:cubicBezTo>
                  <a:cubicBezTo>
                    <a:pt x="657" y="123"/>
                    <a:pt x="646" y="134"/>
                    <a:pt x="623" y="145"/>
                  </a:cubicBezTo>
                  <a:cubicBezTo>
                    <a:pt x="601" y="179"/>
                    <a:pt x="568" y="212"/>
                    <a:pt x="534" y="245"/>
                  </a:cubicBezTo>
                  <a:cubicBezTo>
                    <a:pt x="412" y="401"/>
                    <a:pt x="279" y="535"/>
                    <a:pt x="146" y="668"/>
                  </a:cubicBezTo>
                  <a:cubicBezTo>
                    <a:pt x="90" y="746"/>
                    <a:pt x="45" y="812"/>
                    <a:pt x="1" y="891"/>
                  </a:cubicBezTo>
                  <a:cubicBezTo>
                    <a:pt x="90" y="802"/>
                    <a:pt x="190" y="713"/>
                    <a:pt x="279" y="624"/>
                  </a:cubicBezTo>
                  <a:cubicBezTo>
                    <a:pt x="379" y="523"/>
                    <a:pt x="479" y="412"/>
                    <a:pt x="579" y="301"/>
                  </a:cubicBezTo>
                  <a:cubicBezTo>
                    <a:pt x="668" y="201"/>
                    <a:pt x="757" y="100"/>
                    <a:pt x="83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6884;p11">
              <a:extLst>
                <a:ext uri="{FF2B5EF4-FFF2-40B4-BE49-F238E27FC236}">
                  <a16:creationId xmlns:a16="http://schemas.microsoft.com/office/drawing/2014/main" id="{FE7D4597-D312-61DC-014E-53165C4A40D0}"/>
                </a:ext>
              </a:extLst>
            </p:cNvPr>
            <p:cNvSpPr/>
            <p:nvPr/>
          </p:nvSpPr>
          <p:spPr>
            <a:xfrm>
              <a:off x="2482191" y="1693522"/>
              <a:ext cx="103755" cy="86591"/>
            </a:xfrm>
            <a:custGeom>
              <a:avLst/>
              <a:gdLst/>
              <a:ahLst/>
              <a:cxnLst/>
              <a:rect l="l" t="t" r="r" b="b"/>
              <a:pathLst>
                <a:path w="2974" h="2482" extrusionOk="0">
                  <a:moveTo>
                    <a:pt x="2951" y="0"/>
                  </a:moveTo>
                  <a:cubicBezTo>
                    <a:pt x="2941" y="12"/>
                    <a:pt x="2918" y="23"/>
                    <a:pt x="2896" y="23"/>
                  </a:cubicBezTo>
                  <a:cubicBezTo>
                    <a:pt x="2874" y="34"/>
                    <a:pt x="2840" y="45"/>
                    <a:pt x="2818" y="56"/>
                  </a:cubicBezTo>
                  <a:cubicBezTo>
                    <a:pt x="2796" y="67"/>
                    <a:pt x="2785" y="67"/>
                    <a:pt x="2763" y="79"/>
                  </a:cubicBezTo>
                  <a:cubicBezTo>
                    <a:pt x="2751" y="79"/>
                    <a:pt x="2740" y="89"/>
                    <a:pt x="2729" y="89"/>
                  </a:cubicBezTo>
                  <a:cubicBezTo>
                    <a:pt x="2707" y="111"/>
                    <a:pt x="2674" y="134"/>
                    <a:pt x="2640" y="156"/>
                  </a:cubicBezTo>
                  <a:cubicBezTo>
                    <a:pt x="2540" y="245"/>
                    <a:pt x="2429" y="334"/>
                    <a:pt x="2362" y="445"/>
                  </a:cubicBezTo>
                  <a:cubicBezTo>
                    <a:pt x="2284" y="568"/>
                    <a:pt x="2239" y="712"/>
                    <a:pt x="2173" y="835"/>
                  </a:cubicBezTo>
                  <a:cubicBezTo>
                    <a:pt x="2029" y="1102"/>
                    <a:pt x="1806" y="1302"/>
                    <a:pt x="1639" y="1557"/>
                  </a:cubicBezTo>
                  <a:cubicBezTo>
                    <a:pt x="1472" y="1824"/>
                    <a:pt x="1327" y="2091"/>
                    <a:pt x="1050" y="2259"/>
                  </a:cubicBezTo>
                  <a:cubicBezTo>
                    <a:pt x="878" y="2367"/>
                    <a:pt x="684" y="2424"/>
                    <a:pt x="489" y="2424"/>
                  </a:cubicBezTo>
                  <a:cubicBezTo>
                    <a:pt x="344" y="2424"/>
                    <a:pt x="198" y="2392"/>
                    <a:pt x="59" y="2325"/>
                  </a:cubicBezTo>
                  <a:cubicBezTo>
                    <a:pt x="54" y="2320"/>
                    <a:pt x="48" y="2318"/>
                    <a:pt x="41" y="2318"/>
                  </a:cubicBezTo>
                  <a:cubicBezTo>
                    <a:pt x="21" y="2318"/>
                    <a:pt x="1" y="2341"/>
                    <a:pt x="27" y="2358"/>
                  </a:cubicBezTo>
                  <a:cubicBezTo>
                    <a:pt x="178" y="2444"/>
                    <a:pt x="336" y="2481"/>
                    <a:pt x="492" y="2481"/>
                  </a:cubicBezTo>
                  <a:cubicBezTo>
                    <a:pt x="885" y="2481"/>
                    <a:pt x="1266" y="2240"/>
                    <a:pt x="1505" y="1913"/>
                  </a:cubicBezTo>
                  <a:cubicBezTo>
                    <a:pt x="1594" y="1791"/>
                    <a:pt x="1673" y="1646"/>
                    <a:pt x="1762" y="1513"/>
                  </a:cubicBezTo>
                  <a:cubicBezTo>
                    <a:pt x="1851" y="1379"/>
                    <a:pt x="1962" y="1258"/>
                    <a:pt x="2061" y="1135"/>
                  </a:cubicBezTo>
                  <a:cubicBezTo>
                    <a:pt x="2150" y="1013"/>
                    <a:pt x="2239" y="890"/>
                    <a:pt x="2306" y="757"/>
                  </a:cubicBezTo>
                  <a:cubicBezTo>
                    <a:pt x="2373" y="601"/>
                    <a:pt x="2429" y="467"/>
                    <a:pt x="2540" y="346"/>
                  </a:cubicBezTo>
                  <a:cubicBezTo>
                    <a:pt x="2674" y="212"/>
                    <a:pt x="2818" y="101"/>
                    <a:pt x="297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6885;p11">
              <a:extLst>
                <a:ext uri="{FF2B5EF4-FFF2-40B4-BE49-F238E27FC236}">
                  <a16:creationId xmlns:a16="http://schemas.microsoft.com/office/drawing/2014/main" id="{DDCB8505-95F3-E4EC-E655-7C11DDD0A062}"/>
                </a:ext>
              </a:extLst>
            </p:cNvPr>
            <p:cNvSpPr/>
            <p:nvPr/>
          </p:nvSpPr>
          <p:spPr>
            <a:xfrm>
              <a:off x="2542862" y="1697814"/>
              <a:ext cx="44621" cy="60565"/>
            </a:xfrm>
            <a:custGeom>
              <a:avLst/>
              <a:gdLst/>
              <a:ahLst/>
              <a:cxnLst/>
              <a:rect l="l" t="t" r="r" b="b"/>
              <a:pathLst>
                <a:path w="1279" h="1736" extrusionOk="0">
                  <a:moveTo>
                    <a:pt x="1279" y="0"/>
                  </a:moveTo>
                  <a:lnTo>
                    <a:pt x="1279" y="0"/>
                  </a:lnTo>
                  <a:cubicBezTo>
                    <a:pt x="1246" y="11"/>
                    <a:pt x="1224" y="33"/>
                    <a:pt x="1190" y="55"/>
                  </a:cubicBezTo>
                  <a:cubicBezTo>
                    <a:pt x="1046" y="134"/>
                    <a:pt x="923" y="211"/>
                    <a:pt x="846" y="356"/>
                  </a:cubicBezTo>
                  <a:cubicBezTo>
                    <a:pt x="757" y="512"/>
                    <a:pt x="690" y="667"/>
                    <a:pt x="601" y="823"/>
                  </a:cubicBezTo>
                  <a:cubicBezTo>
                    <a:pt x="401" y="1123"/>
                    <a:pt x="201" y="1434"/>
                    <a:pt x="0" y="1735"/>
                  </a:cubicBezTo>
                  <a:cubicBezTo>
                    <a:pt x="56" y="1691"/>
                    <a:pt x="100" y="1657"/>
                    <a:pt x="156" y="1624"/>
                  </a:cubicBezTo>
                  <a:cubicBezTo>
                    <a:pt x="278" y="1446"/>
                    <a:pt x="389" y="1279"/>
                    <a:pt x="500" y="1112"/>
                  </a:cubicBezTo>
                  <a:cubicBezTo>
                    <a:pt x="601" y="945"/>
                    <a:pt x="712" y="779"/>
                    <a:pt x="801" y="611"/>
                  </a:cubicBezTo>
                  <a:cubicBezTo>
                    <a:pt x="890" y="445"/>
                    <a:pt x="945" y="267"/>
                    <a:pt x="1113" y="166"/>
                  </a:cubicBezTo>
                  <a:cubicBezTo>
                    <a:pt x="1157" y="134"/>
                    <a:pt x="1190" y="111"/>
                    <a:pt x="1234" y="89"/>
                  </a:cubicBezTo>
                  <a:cubicBezTo>
                    <a:pt x="1246" y="55"/>
                    <a:pt x="1268" y="33"/>
                    <a:pt x="127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6886;p11">
              <a:extLst>
                <a:ext uri="{FF2B5EF4-FFF2-40B4-BE49-F238E27FC236}">
                  <a16:creationId xmlns:a16="http://schemas.microsoft.com/office/drawing/2014/main" id="{DD3B4F86-7A40-91E9-96A9-5292D25E1B37}"/>
                </a:ext>
              </a:extLst>
            </p:cNvPr>
            <p:cNvSpPr/>
            <p:nvPr/>
          </p:nvSpPr>
          <p:spPr>
            <a:xfrm>
              <a:off x="2515684" y="1743587"/>
              <a:ext cx="18665" cy="20584"/>
            </a:xfrm>
            <a:custGeom>
              <a:avLst/>
              <a:gdLst/>
              <a:ahLst/>
              <a:cxnLst/>
              <a:rect l="l" t="t" r="r" b="b"/>
              <a:pathLst>
                <a:path w="535" h="590" extrusionOk="0">
                  <a:moveTo>
                    <a:pt x="535" y="0"/>
                  </a:moveTo>
                  <a:cubicBezTo>
                    <a:pt x="534" y="2"/>
                    <a:pt x="533" y="4"/>
                    <a:pt x="532" y="6"/>
                  </a:cubicBezTo>
                  <a:lnTo>
                    <a:pt x="532" y="6"/>
                  </a:lnTo>
                  <a:cubicBezTo>
                    <a:pt x="533" y="4"/>
                    <a:pt x="534" y="2"/>
                    <a:pt x="535" y="0"/>
                  </a:cubicBezTo>
                  <a:close/>
                  <a:moveTo>
                    <a:pt x="532" y="6"/>
                  </a:moveTo>
                  <a:cubicBezTo>
                    <a:pt x="509" y="48"/>
                    <a:pt x="477" y="80"/>
                    <a:pt x="446" y="122"/>
                  </a:cubicBezTo>
                  <a:lnTo>
                    <a:pt x="434" y="134"/>
                  </a:lnTo>
                  <a:cubicBezTo>
                    <a:pt x="401" y="167"/>
                    <a:pt x="367" y="211"/>
                    <a:pt x="323" y="256"/>
                  </a:cubicBezTo>
                  <a:cubicBezTo>
                    <a:pt x="290" y="290"/>
                    <a:pt x="256" y="323"/>
                    <a:pt x="234" y="356"/>
                  </a:cubicBezTo>
                  <a:cubicBezTo>
                    <a:pt x="223" y="356"/>
                    <a:pt x="212" y="367"/>
                    <a:pt x="201" y="379"/>
                  </a:cubicBezTo>
                  <a:cubicBezTo>
                    <a:pt x="189" y="389"/>
                    <a:pt x="179" y="412"/>
                    <a:pt x="167" y="423"/>
                  </a:cubicBezTo>
                  <a:lnTo>
                    <a:pt x="68" y="523"/>
                  </a:lnTo>
                  <a:lnTo>
                    <a:pt x="56" y="534"/>
                  </a:lnTo>
                  <a:cubicBezTo>
                    <a:pt x="34" y="556"/>
                    <a:pt x="24" y="578"/>
                    <a:pt x="2" y="589"/>
                  </a:cubicBezTo>
                  <a:lnTo>
                    <a:pt x="2" y="589"/>
                  </a:lnTo>
                  <a:cubicBezTo>
                    <a:pt x="113" y="534"/>
                    <a:pt x="212" y="445"/>
                    <a:pt x="301" y="356"/>
                  </a:cubicBezTo>
                  <a:cubicBezTo>
                    <a:pt x="379" y="267"/>
                    <a:pt x="446" y="167"/>
                    <a:pt x="501" y="56"/>
                  </a:cubicBezTo>
                  <a:cubicBezTo>
                    <a:pt x="511" y="46"/>
                    <a:pt x="521" y="27"/>
                    <a:pt x="532" y="6"/>
                  </a:cubicBezTo>
                  <a:close/>
                  <a:moveTo>
                    <a:pt x="2" y="589"/>
                  </a:moveTo>
                  <a:cubicBezTo>
                    <a:pt x="2" y="589"/>
                    <a:pt x="1" y="589"/>
                    <a:pt x="1" y="590"/>
                  </a:cubicBezTo>
                  <a:cubicBezTo>
                    <a:pt x="1" y="589"/>
                    <a:pt x="2" y="589"/>
                    <a:pt x="2" y="589"/>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6887;p11">
              <a:extLst>
                <a:ext uri="{FF2B5EF4-FFF2-40B4-BE49-F238E27FC236}">
                  <a16:creationId xmlns:a16="http://schemas.microsoft.com/office/drawing/2014/main" id="{20310799-1F1E-4F52-AB33-BFA678011AD1}"/>
                </a:ext>
              </a:extLst>
            </p:cNvPr>
            <p:cNvSpPr/>
            <p:nvPr/>
          </p:nvSpPr>
          <p:spPr>
            <a:xfrm>
              <a:off x="2563795" y="1728829"/>
              <a:ext cx="8582" cy="12839"/>
            </a:xfrm>
            <a:custGeom>
              <a:avLst/>
              <a:gdLst/>
              <a:ahLst/>
              <a:cxnLst/>
              <a:rect l="l" t="t" r="r" b="b"/>
              <a:pathLst>
                <a:path w="246" h="368" extrusionOk="0">
                  <a:moveTo>
                    <a:pt x="246" y="1"/>
                  </a:moveTo>
                  <a:lnTo>
                    <a:pt x="246" y="1"/>
                  </a:lnTo>
                  <a:cubicBezTo>
                    <a:pt x="201" y="45"/>
                    <a:pt x="167" y="78"/>
                    <a:pt x="134" y="123"/>
                  </a:cubicBezTo>
                  <a:cubicBezTo>
                    <a:pt x="90" y="201"/>
                    <a:pt x="45" y="278"/>
                    <a:pt x="1" y="367"/>
                  </a:cubicBezTo>
                  <a:cubicBezTo>
                    <a:pt x="90" y="256"/>
                    <a:pt x="167" y="134"/>
                    <a:pt x="2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6888;p11">
              <a:extLst>
                <a:ext uri="{FF2B5EF4-FFF2-40B4-BE49-F238E27FC236}">
                  <a16:creationId xmlns:a16="http://schemas.microsoft.com/office/drawing/2014/main" id="{E7C8B44A-8D79-A09E-BCBD-F2419207EA3C}"/>
                </a:ext>
              </a:extLst>
            </p:cNvPr>
            <p:cNvSpPr/>
            <p:nvPr/>
          </p:nvSpPr>
          <p:spPr>
            <a:xfrm>
              <a:off x="2461746" y="1623920"/>
              <a:ext cx="76473" cy="160273"/>
            </a:xfrm>
            <a:custGeom>
              <a:avLst/>
              <a:gdLst/>
              <a:ahLst/>
              <a:cxnLst/>
              <a:rect l="l" t="t" r="r" b="b"/>
              <a:pathLst>
                <a:path w="2192" h="4594" extrusionOk="0">
                  <a:moveTo>
                    <a:pt x="2062" y="0"/>
                  </a:moveTo>
                  <a:cubicBezTo>
                    <a:pt x="2016" y="0"/>
                    <a:pt x="2074" y="70"/>
                    <a:pt x="1814" y="282"/>
                  </a:cubicBezTo>
                  <a:cubicBezTo>
                    <a:pt x="1513" y="527"/>
                    <a:pt x="1280" y="638"/>
                    <a:pt x="902" y="1050"/>
                  </a:cubicBezTo>
                  <a:cubicBezTo>
                    <a:pt x="524" y="1461"/>
                    <a:pt x="356" y="1584"/>
                    <a:pt x="201" y="2129"/>
                  </a:cubicBezTo>
                  <a:cubicBezTo>
                    <a:pt x="56" y="2663"/>
                    <a:pt x="0" y="3253"/>
                    <a:pt x="156" y="3697"/>
                  </a:cubicBezTo>
                  <a:cubicBezTo>
                    <a:pt x="312" y="4142"/>
                    <a:pt x="223" y="4353"/>
                    <a:pt x="290" y="4487"/>
                  </a:cubicBezTo>
                  <a:cubicBezTo>
                    <a:pt x="328" y="4564"/>
                    <a:pt x="381" y="4594"/>
                    <a:pt x="447" y="4594"/>
                  </a:cubicBezTo>
                  <a:cubicBezTo>
                    <a:pt x="570" y="4594"/>
                    <a:pt x="738" y="4485"/>
                    <a:pt x="935" y="4375"/>
                  </a:cubicBezTo>
                  <a:cubicBezTo>
                    <a:pt x="1246" y="4220"/>
                    <a:pt x="1513" y="3931"/>
                    <a:pt x="1591" y="3530"/>
                  </a:cubicBezTo>
                  <a:cubicBezTo>
                    <a:pt x="1669" y="3130"/>
                    <a:pt x="1735" y="2218"/>
                    <a:pt x="1858" y="1629"/>
                  </a:cubicBezTo>
                  <a:cubicBezTo>
                    <a:pt x="1980" y="1050"/>
                    <a:pt x="2081" y="872"/>
                    <a:pt x="2125" y="505"/>
                  </a:cubicBezTo>
                  <a:cubicBezTo>
                    <a:pt x="2180" y="138"/>
                    <a:pt x="2192" y="27"/>
                    <a:pt x="2091" y="5"/>
                  </a:cubicBezTo>
                  <a:cubicBezTo>
                    <a:pt x="2078" y="2"/>
                    <a:pt x="2069" y="0"/>
                    <a:pt x="206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6889;p11">
              <a:extLst>
                <a:ext uri="{FF2B5EF4-FFF2-40B4-BE49-F238E27FC236}">
                  <a16:creationId xmlns:a16="http://schemas.microsoft.com/office/drawing/2014/main" id="{F1FCAEA5-9731-CA21-69F4-AD4E5541AC96}"/>
                </a:ext>
              </a:extLst>
            </p:cNvPr>
            <p:cNvSpPr/>
            <p:nvPr/>
          </p:nvSpPr>
          <p:spPr>
            <a:xfrm>
              <a:off x="2461746" y="1676427"/>
              <a:ext cx="26410" cy="100546"/>
            </a:xfrm>
            <a:custGeom>
              <a:avLst/>
              <a:gdLst/>
              <a:ahLst/>
              <a:cxnLst/>
              <a:rect l="l" t="t" r="r" b="b"/>
              <a:pathLst>
                <a:path w="757" h="2882" extrusionOk="0">
                  <a:moveTo>
                    <a:pt x="490" y="1"/>
                  </a:moveTo>
                  <a:cubicBezTo>
                    <a:pt x="368" y="157"/>
                    <a:pt x="290" y="335"/>
                    <a:pt x="201" y="624"/>
                  </a:cubicBezTo>
                  <a:cubicBezTo>
                    <a:pt x="56" y="1158"/>
                    <a:pt x="0" y="1748"/>
                    <a:pt x="156" y="2192"/>
                  </a:cubicBezTo>
                  <a:cubicBezTo>
                    <a:pt x="279" y="2537"/>
                    <a:pt x="257" y="2749"/>
                    <a:pt x="267" y="2882"/>
                  </a:cubicBezTo>
                  <a:cubicBezTo>
                    <a:pt x="279" y="2848"/>
                    <a:pt x="301" y="2826"/>
                    <a:pt x="323" y="2793"/>
                  </a:cubicBezTo>
                  <a:cubicBezTo>
                    <a:pt x="401" y="2670"/>
                    <a:pt x="501" y="2571"/>
                    <a:pt x="590" y="2448"/>
                  </a:cubicBezTo>
                  <a:cubicBezTo>
                    <a:pt x="734" y="2248"/>
                    <a:pt x="757" y="2003"/>
                    <a:pt x="702" y="1770"/>
                  </a:cubicBezTo>
                  <a:cubicBezTo>
                    <a:pt x="635" y="1481"/>
                    <a:pt x="490" y="1214"/>
                    <a:pt x="512" y="902"/>
                  </a:cubicBezTo>
                  <a:cubicBezTo>
                    <a:pt x="524" y="624"/>
                    <a:pt x="590" y="335"/>
                    <a:pt x="512" y="57"/>
                  </a:cubicBezTo>
                  <a:cubicBezTo>
                    <a:pt x="501" y="35"/>
                    <a:pt x="501"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6890;p11">
              <a:extLst>
                <a:ext uri="{FF2B5EF4-FFF2-40B4-BE49-F238E27FC236}">
                  <a16:creationId xmlns:a16="http://schemas.microsoft.com/office/drawing/2014/main" id="{DC6389E7-252E-50A6-FDB5-DFCF76F19C1F}"/>
                </a:ext>
              </a:extLst>
            </p:cNvPr>
            <p:cNvSpPr/>
            <p:nvPr/>
          </p:nvSpPr>
          <p:spPr>
            <a:xfrm>
              <a:off x="2470678" y="1660134"/>
              <a:ext cx="23689" cy="116838"/>
            </a:xfrm>
            <a:custGeom>
              <a:avLst/>
              <a:gdLst/>
              <a:ahLst/>
              <a:cxnLst/>
              <a:rect l="l" t="t" r="r" b="b"/>
              <a:pathLst>
                <a:path w="679" h="3349" extrusionOk="0">
                  <a:moveTo>
                    <a:pt x="656" y="1"/>
                  </a:moveTo>
                  <a:lnTo>
                    <a:pt x="646" y="12"/>
                  </a:lnTo>
                  <a:cubicBezTo>
                    <a:pt x="612" y="45"/>
                    <a:pt x="590" y="79"/>
                    <a:pt x="557" y="112"/>
                  </a:cubicBezTo>
                  <a:cubicBezTo>
                    <a:pt x="557" y="279"/>
                    <a:pt x="557" y="457"/>
                    <a:pt x="567" y="624"/>
                  </a:cubicBezTo>
                  <a:cubicBezTo>
                    <a:pt x="567" y="957"/>
                    <a:pt x="601" y="1280"/>
                    <a:pt x="612" y="1614"/>
                  </a:cubicBezTo>
                  <a:cubicBezTo>
                    <a:pt x="623" y="1780"/>
                    <a:pt x="634" y="1948"/>
                    <a:pt x="590" y="2114"/>
                  </a:cubicBezTo>
                  <a:cubicBezTo>
                    <a:pt x="557" y="2281"/>
                    <a:pt x="468" y="2415"/>
                    <a:pt x="389" y="2548"/>
                  </a:cubicBezTo>
                  <a:cubicBezTo>
                    <a:pt x="256" y="2771"/>
                    <a:pt x="123" y="2993"/>
                    <a:pt x="1" y="3216"/>
                  </a:cubicBezTo>
                  <a:cubicBezTo>
                    <a:pt x="1" y="3260"/>
                    <a:pt x="1" y="3304"/>
                    <a:pt x="11" y="3349"/>
                  </a:cubicBezTo>
                  <a:cubicBezTo>
                    <a:pt x="134" y="3127"/>
                    <a:pt x="256" y="2904"/>
                    <a:pt x="379" y="2692"/>
                  </a:cubicBezTo>
                  <a:cubicBezTo>
                    <a:pt x="456" y="2548"/>
                    <a:pt x="534" y="2415"/>
                    <a:pt x="590" y="2270"/>
                  </a:cubicBezTo>
                  <a:cubicBezTo>
                    <a:pt x="646" y="2136"/>
                    <a:pt x="668" y="1981"/>
                    <a:pt x="668" y="1836"/>
                  </a:cubicBezTo>
                  <a:cubicBezTo>
                    <a:pt x="679" y="1513"/>
                    <a:pt x="656" y="1202"/>
                    <a:pt x="656" y="880"/>
                  </a:cubicBezTo>
                  <a:lnTo>
                    <a:pt x="656"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6891;p11">
              <a:extLst>
                <a:ext uri="{FF2B5EF4-FFF2-40B4-BE49-F238E27FC236}">
                  <a16:creationId xmlns:a16="http://schemas.microsoft.com/office/drawing/2014/main" id="{83288A47-BDBE-4749-80B1-CB1B06ACF102}"/>
                </a:ext>
              </a:extLst>
            </p:cNvPr>
            <p:cNvSpPr/>
            <p:nvPr/>
          </p:nvSpPr>
          <p:spPr>
            <a:xfrm>
              <a:off x="2466805" y="1681102"/>
              <a:ext cx="13606" cy="73368"/>
            </a:xfrm>
            <a:custGeom>
              <a:avLst/>
              <a:gdLst/>
              <a:ahLst/>
              <a:cxnLst/>
              <a:rect l="l" t="t" r="r" b="b"/>
              <a:pathLst>
                <a:path w="390" h="2103" extrusionOk="0">
                  <a:moveTo>
                    <a:pt x="256" y="0"/>
                  </a:moveTo>
                  <a:cubicBezTo>
                    <a:pt x="245" y="23"/>
                    <a:pt x="223" y="56"/>
                    <a:pt x="211" y="7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6892;p11">
              <a:extLst>
                <a:ext uri="{FF2B5EF4-FFF2-40B4-BE49-F238E27FC236}">
                  <a16:creationId xmlns:a16="http://schemas.microsoft.com/office/drawing/2014/main" id="{5952E99F-0951-84D3-DCD8-6C8859C53620}"/>
                </a:ext>
              </a:extLst>
            </p:cNvPr>
            <p:cNvSpPr/>
            <p:nvPr/>
          </p:nvSpPr>
          <p:spPr>
            <a:xfrm>
              <a:off x="2476120" y="1632991"/>
              <a:ext cx="60948" cy="151237"/>
            </a:xfrm>
            <a:custGeom>
              <a:avLst/>
              <a:gdLst/>
              <a:ahLst/>
              <a:cxnLst/>
              <a:rect l="l" t="t" r="r" b="b"/>
              <a:pathLst>
                <a:path w="1747" h="4335" extrusionOk="0">
                  <a:moveTo>
                    <a:pt x="1746" y="0"/>
                  </a:moveTo>
                  <a:lnTo>
                    <a:pt x="1679" y="101"/>
                  </a:lnTo>
                  <a:cubicBezTo>
                    <a:pt x="1568" y="245"/>
                    <a:pt x="1446" y="378"/>
                    <a:pt x="1357" y="534"/>
                  </a:cubicBezTo>
                  <a:cubicBezTo>
                    <a:pt x="1257" y="701"/>
                    <a:pt x="1190" y="879"/>
                    <a:pt x="1145" y="1057"/>
                  </a:cubicBezTo>
                  <a:cubicBezTo>
                    <a:pt x="1101" y="1257"/>
                    <a:pt x="1056" y="1458"/>
                    <a:pt x="1046" y="1658"/>
                  </a:cubicBezTo>
                  <a:cubicBezTo>
                    <a:pt x="1046" y="1858"/>
                    <a:pt x="1068" y="2058"/>
                    <a:pt x="1024" y="2258"/>
                  </a:cubicBezTo>
                  <a:cubicBezTo>
                    <a:pt x="945" y="2659"/>
                    <a:pt x="801" y="3059"/>
                    <a:pt x="668" y="3448"/>
                  </a:cubicBezTo>
                  <a:cubicBezTo>
                    <a:pt x="601" y="3648"/>
                    <a:pt x="534" y="3860"/>
                    <a:pt x="401" y="4026"/>
                  </a:cubicBezTo>
                  <a:cubicBezTo>
                    <a:pt x="290" y="4149"/>
                    <a:pt x="144" y="4238"/>
                    <a:pt x="0" y="4327"/>
                  </a:cubicBezTo>
                  <a:cubicBezTo>
                    <a:pt x="15" y="4332"/>
                    <a:pt x="30" y="4334"/>
                    <a:pt x="46" y="4334"/>
                  </a:cubicBezTo>
                  <a:cubicBezTo>
                    <a:pt x="105" y="4334"/>
                    <a:pt x="177" y="4304"/>
                    <a:pt x="256" y="4260"/>
                  </a:cubicBezTo>
                  <a:cubicBezTo>
                    <a:pt x="312" y="4227"/>
                    <a:pt x="356" y="4194"/>
                    <a:pt x="401" y="4160"/>
                  </a:cubicBezTo>
                  <a:cubicBezTo>
                    <a:pt x="545" y="4038"/>
                    <a:pt x="623" y="3882"/>
                    <a:pt x="690" y="3715"/>
                  </a:cubicBezTo>
                  <a:cubicBezTo>
                    <a:pt x="846" y="3326"/>
                    <a:pt x="979" y="2926"/>
                    <a:pt x="1090" y="2525"/>
                  </a:cubicBezTo>
                  <a:cubicBezTo>
                    <a:pt x="1145" y="2325"/>
                    <a:pt x="1190" y="2136"/>
                    <a:pt x="1190" y="1935"/>
                  </a:cubicBezTo>
                  <a:cubicBezTo>
                    <a:pt x="1179" y="1824"/>
                    <a:pt x="1168" y="1725"/>
                    <a:pt x="1179" y="1613"/>
                  </a:cubicBezTo>
                  <a:cubicBezTo>
                    <a:pt x="1179" y="1502"/>
                    <a:pt x="1190" y="1391"/>
                    <a:pt x="1212" y="1280"/>
                  </a:cubicBezTo>
                  <a:cubicBezTo>
                    <a:pt x="1246" y="1090"/>
                    <a:pt x="1279" y="890"/>
                    <a:pt x="1368" y="712"/>
                  </a:cubicBezTo>
                  <a:cubicBezTo>
                    <a:pt x="1457" y="523"/>
                    <a:pt x="1580" y="368"/>
                    <a:pt x="1702" y="212"/>
                  </a:cubicBezTo>
                  <a:cubicBezTo>
                    <a:pt x="1713" y="200"/>
                    <a:pt x="1713" y="190"/>
                    <a:pt x="1724" y="178"/>
                  </a:cubicBezTo>
                  <a:cubicBezTo>
                    <a:pt x="1735" y="111"/>
                    <a:pt x="1746" y="45"/>
                    <a:pt x="17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6893;p11">
              <a:extLst>
                <a:ext uri="{FF2B5EF4-FFF2-40B4-BE49-F238E27FC236}">
                  <a16:creationId xmlns:a16="http://schemas.microsoft.com/office/drawing/2014/main" id="{53A44F23-F599-A396-E1BE-FE7823ACD3EB}"/>
                </a:ext>
              </a:extLst>
            </p:cNvPr>
            <p:cNvSpPr/>
            <p:nvPr/>
          </p:nvSpPr>
          <p:spPr>
            <a:xfrm>
              <a:off x="2469910" y="1670217"/>
              <a:ext cx="16711" cy="97057"/>
            </a:xfrm>
            <a:custGeom>
              <a:avLst/>
              <a:gdLst/>
              <a:ahLst/>
              <a:cxnLst/>
              <a:rect l="l" t="t" r="r" b="b"/>
              <a:pathLst>
                <a:path w="479" h="2782" extrusionOk="0">
                  <a:moveTo>
                    <a:pt x="401" y="1"/>
                  </a:moveTo>
                  <a:cubicBezTo>
                    <a:pt x="379" y="35"/>
                    <a:pt x="356" y="57"/>
                    <a:pt x="334" y="79"/>
                  </a:cubicBezTo>
                  <a:cubicBezTo>
                    <a:pt x="334" y="279"/>
                    <a:pt x="345" y="490"/>
                    <a:pt x="356" y="691"/>
                  </a:cubicBezTo>
                  <a:cubicBezTo>
                    <a:pt x="367" y="991"/>
                    <a:pt x="379" y="1291"/>
                    <a:pt x="367" y="1580"/>
                  </a:cubicBezTo>
                  <a:cubicBezTo>
                    <a:pt x="367" y="1736"/>
                    <a:pt x="356" y="1881"/>
                    <a:pt x="334" y="2025"/>
                  </a:cubicBezTo>
                  <a:cubicBezTo>
                    <a:pt x="300" y="2170"/>
                    <a:pt x="234" y="2281"/>
                    <a:pt x="145" y="2403"/>
                  </a:cubicBezTo>
                  <a:cubicBezTo>
                    <a:pt x="100" y="2482"/>
                    <a:pt x="45" y="2559"/>
                    <a:pt x="0" y="2637"/>
                  </a:cubicBezTo>
                  <a:cubicBezTo>
                    <a:pt x="11" y="2682"/>
                    <a:pt x="11" y="2737"/>
                    <a:pt x="23" y="2781"/>
                  </a:cubicBezTo>
                  <a:cubicBezTo>
                    <a:pt x="67" y="2670"/>
                    <a:pt x="122" y="2571"/>
                    <a:pt x="201" y="2470"/>
                  </a:cubicBezTo>
                  <a:cubicBezTo>
                    <a:pt x="267" y="2370"/>
                    <a:pt x="345" y="2259"/>
                    <a:pt x="389" y="2136"/>
                  </a:cubicBezTo>
                  <a:cubicBezTo>
                    <a:pt x="434" y="2003"/>
                    <a:pt x="445" y="1859"/>
                    <a:pt x="456" y="1714"/>
                  </a:cubicBezTo>
                  <a:cubicBezTo>
                    <a:pt x="478" y="1147"/>
                    <a:pt x="411" y="579"/>
                    <a:pt x="4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6894;p11">
              <a:extLst>
                <a:ext uri="{FF2B5EF4-FFF2-40B4-BE49-F238E27FC236}">
                  <a16:creationId xmlns:a16="http://schemas.microsoft.com/office/drawing/2014/main" id="{9516F1FE-3F60-FE6F-36CB-382EDAF8A290}"/>
                </a:ext>
              </a:extLst>
            </p:cNvPr>
            <p:cNvSpPr/>
            <p:nvPr/>
          </p:nvSpPr>
          <p:spPr>
            <a:xfrm>
              <a:off x="2471445" y="1627967"/>
              <a:ext cx="59413" cy="154831"/>
            </a:xfrm>
            <a:custGeom>
              <a:avLst/>
              <a:gdLst/>
              <a:ahLst/>
              <a:cxnLst/>
              <a:rect l="l" t="t" r="r" b="b"/>
              <a:pathLst>
                <a:path w="1703" h="4438" extrusionOk="0">
                  <a:moveTo>
                    <a:pt x="1702" y="0"/>
                  </a:moveTo>
                  <a:cubicBezTo>
                    <a:pt x="1669" y="45"/>
                    <a:pt x="1625" y="100"/>
                    <a:pt x="1536" y="166"/>
                  </a:cubicBezTo>
                  <a:cubicBezTo>
                    <a:pt x="1524" y="178"/>
                    <a:pt x="1524" y="189"/>
                    <a:pt x="1513" y="200"/>
                  </a:cubicBezTo>
                  <a:cubicBezTo>
                    <a:pt x="1425" y="378"/>
                    <a:pt x="1346" y="556"/>
                    <a:pt x="1269" y="734"/>
                  </a:cubicBezTo>
                  <a:cubicBezTo>
                    <a:pt x="1113" y="1090"/>
                    <a:pt x="957" y="1457"/>
                    <a:pt x="868" y="1835"/>
                  </a:cubicBezTo>
                  <a:cubicBezTo>
                    <a:pt x="824" y="2024"/>
                    <a:pt x="846" y="2213"/>
                    <a:pt x="857" y="2402"/>
                  </a:cubicBezTo>
                  <a:cubicBezTo>
                    <a:pt x="868" y="2591"/>
                    <a:pt x="857" y="2769"/>
                    <a:pt x="812" y="2959"/>
                  </a:cubicBezTo>
                  <a:cubicBezTo>
                    <a:pt x="723" y="3347"/>
                    <a:pt x="512" y="3648"/>
                    <a:pt x="278" y="3960"/>
                  </a:cubicBezTo>
                  <a:cubicBezTo>
                    <a:pt x="190" y="4081"/>
                    <a:pt x="90" y="4215"/>
                    <a:pt x="1" y="4348"/>
                  </a:cubicBezTo>
                  <a:cubicBezTo>
                    <a:pt x="12" y="4360"/>
                    <a:pt x="12" y="4360"/>
                    <a:pt x="12" y="4371"/>
                  </a:cubicBezTo>
                  <a:cubicBezTo>
                    <a:pt x="23" y="4404"/>
                    <a:pt x="45" y="4427"/>
                    <a:pt x="56" y="4437"/>
                  </a:cubicBezTo>
                  <a:cubicBezTo>
                    <a:pt x="145" y="4282"/>
                    <a:pt x="246" y="4138"/>
                    <a:pt x="357" y="4004"/>
                  </a:cubicBezTo>
                  <a:cubicBezTo>
                    <a:pt x="568" y="3715"/>
                    <a:pt x="768" y="3436"/>
                    <a:pt x="868" y="3092"/>
                  </a:cubicBezTo>
                  <a:cubicBezTo>
                    <a:pt x="913" y="2914"/>
                    <a:pt x="946" y="2736"/>
                    <a:pt x="946" y="2558"/>
                  </a:cubicBezTo>
                  <a:cubicBezTo>
                    <a:pt x="946" y="2358"/>
                    <a:pt x="913" y="2146"/>
                    <a:pt x="935" y="1946"/>
                  </a:cubicBezTo>
                  <a:cubicBezTo>
                    <a:pt x="968" y="1757"/>
                    <a:pt x="1035" y="1579"/>
                    <a:pt x="1091" y="1401"/>
                  </a:cubicBezTo>
                  <a:cubicBezTo>
                    <a:pt x="1158" y="1212"/>
                    <a:pt x="1235" y="1023"/>
                    <a:pt x="1313" y="834"/>
                  </a:cubicBezTo>
                  <a:cubicBezTo>
                    <a:pt x="1402" y="634"/>
                    <a:pt x="1491" y="423"/>
                    <a:pt x="1591" y="223"/>
                  </a:cubicBezTo>
                  <a:cubicBezTo>
                    <a:pt x="1635" y="144"/>
                    <a:pt x="1669" y="77"/>
                    <a:pt x="170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6895;p11">
              <a:extLst>
                <a:ext uri="{FF2B5EF4-FFF2-40B4-BE49-F238E27FC236}">
                  <a16:creationId xmlns:a16="http://schemas.microsoft.com/office/drawing/2014/main" id="{CC3855C2-0D3C-03CB-A7C7-DBADAA9165AE}"/>
                </a:ext>
              </a:extLst>
            </p:cNvPr>
            <p:cNvSpPr/>
            <p:nvPr/>
          </p:nvSpPr>
          <p:spPr>
            <a:xfrm>
              <a:off x="2466805" y="1681102"/>
              <a:ext cx="13606" cy="73368"/>
            </a:xfrm>
            <a:custGeom>
              <a:avLst/>
              <a:gdLst/>
              <a:ahLst/>
              <a:cxnLst/>
              <a:rect l="l" t="t" r="r" b="b"/>
              <a:pathLst>
                <a:path w="390" h="2103" extrusionOk="0">
                  <a:moveTo>
                    <a:pt x="256" y="0"/>
                  </a:moveTo>
                  <a:lnTo>
                    <a:pt x="223" y="67"/>
                  </a:lnTo>
                  <a:cubicBezTo>
                    <a:pt x="211" y="79"/>
                    <a:pt x="211" y="79"/>
                    <a:pt x="211" y="89"/>
                  </a:cubicBezTo>
                  <a:cubicBezTo>
                    <a:pt x="223" y="145"/>
                    <a:pt x="245" y="201"/>
                    <a:pt x="256" y="267"/>
                  </a:cubicBezTo>
                  <a:cubicBezTo>
                    <a:pt x="300" y="490"/>
                    <a:pt x="323" y="734"/>
                    <a:pt x="223" y="946"/>
                  </a:cubicBezTo>
                  <a:cubicBezTo>
                    <a:pt x="178" y="1046"/>
                    <a:pt x="112" y="1135"/>
                    <a:pt x="67" y="1235"/>
                  </a:cubicBezTo>
                  <a:cubicBezTo>
                    <a:pt x="33" y="1335"/>
                    <a:pt x="23" y="1436"/>
                    <a:pt x="33" y="1547"/>
                  </a:cubicBezTo>
                  <a:cubicBezTo>
                    <a:pt x="33" y="1680"/>
                    <a:pt x="45" y="1802"/>
                    <a:pt x="11" y="1936"/>
                  </a:cubicBezTo>
                  <a:cubicBezTo>
                    <a:pt x="11" y="1958"/>
                    <a:pt x="0" y="1969"/>
                    <a:pt x="0" y="1980"/>
                  </a:cubicBezTo>
                  <a:cubicBezTo>
                    <a:pt x="0" y="2002"/>
                    <a:pt x="11" y="2036"/>
                    <a:pt x="11" y="2058"/>
                  </a:cubicBezTo>
                  <a:cubicBezTo>
                    <a:pt x="23" y="2069"/>
                    <a:pt x="23" y="2081"/>
                    <a:pt x="33" y="2103"/>
                  </a:cubicBezTo>
                  <a:cubicBezTo>
                    <a:pt x="89" y="2002"/>
                    <a:pt x="112" y="1891"/>
                    <a:pt x="122" y="1769"/>
                  </a:cubicBezTo>
                  <a:cubicBezTo>
                    <a:pt x="122" y="1658"/>
                    <a:pt x="100" y="1535"/>
                    <a:pt x="112" y="1413"/>
                  </a:cubicBezTo>
                  <a:cubicBezTo>
                    <a:pt x="122" y="1291"/>
                    <a:pt x="167" y="1191"/>
                    <a:pt x="234" y="1090"/>
                  </a:cubicBezTo>
                  <a:cubicBezTo>
                    <a:pt x="334" y="902"/>
                    <a:pt x="389" y="712"/>
                    <a:pt x="367" y="501"/>
                  </a:cubicBezTo>
                  <a:cubicBezTo>
                    <a:pt x="356" y="323"/>
                    <a:pt x="312" y="156"/>
                    <a:pt x="2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6896;p11">
              <a:extLst>
                <a:ext uri="{FF2B5EF4-FFF2-40B4-BE49-F238E27FC236}">
                  <a16:creationId xmlns:a16="http://schemas.microsoft.com/office/drawing/2014/main" id="{297A0910-23C2-059A-1CBE-015A655FA365}"/>
                </a:ext>
              </a:extLst>
            </p:cNvPr>
            <p:cNvSpPr/>
            <p:nvPr/>
          </p:nvSpPr>
          <p:spPr>
            <a:xfrm>
              <a:off x="2469910" y="1726527"/>
              <a:ext cx="15560" cy="40749"/>
            </a:xfrm>
            <a:custGeom>
              <a:avLst/>
              <a:gdLst/>
              <a:ahLst/>
              <a:cxnLst/>
              <a:rect l="l" t="t" r="r" b="b"/>
              <a:pathLst>
                <a:path w="446" h="1168" extrusionOk="0">
                  <a:moveTo>
                    <a:pt x="367" y="0"/>
                  </a:moveTo>
                  <a:cubicBezTo>
                    <a:pt x="367" y="134"/>
                    <a:pt x="356" y="278"/>
                    <a:pt x="334" y="411"/>
                  </a:cubicBezTo>
                  <a:cubicBezTo>
                    <a:pt x="300" y="556"/>
                    <a:pt x="234" y="667"/>
                    <a:pt x="145" y="789"/>
                  </a:cubicBezTo>
                  <a:cubicBezTo>
                    <a:pt x="100" y="868"/>
                    <a:pt x="45" y="945"/>
                    <a:pt x="0" y="1023"/>
                  </a:cubicBezTo>
                  <a:cubicBezTo>
                    <a:pt x="11" y="1068"/>
                    <a:pt x="11" y="1123"/>
                    <a:pt x="23" y="1167"/>
                  </a:cubicBezTo>
                  <a:cubicBezTo>
                    <a:pt x="67" y="1056"/>
                    <a:pt x="122" y="957"/>
                    <a:pt x="201" y="856"/>
                  </a:cubicBezTo>
                  <a:cubicBezTo>
                    <a:pt x="267" y="756"/>
                    <a:pt x="345" y="645"/>
                    <a:pt x="389" y="522"/>
                  </a:cubicBezTo>
                  <a:cubicBezTo>
                    <a:pt x="423" y="433"/>
                    <a:pt x="434" y="334"/>
                    <a:pt x="445" y="245"/>
                  </a:cubicBezTo>
                  <a:cubicBezTo>
                    <a:pt x="423" y="156"/>
                    <a:pt x="389" y="78"/>
                    <a:pt x="3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6897;p11">
              <a:extLst>
                <a:ext uri="{FF2B5EF4-FFF2-40B4-BE49-F238E27FC236}">
                  <a16:creationId xmlns:a16="http://schemas.microsoft.com/office/drawing/2014/main" id="{F02E49A3-3702-72E3-8268-135B8565699D}"/>
                </a:ext>
              </a:extLst>
            </p:cNvPr>
            <p:cNvSpPr/>
            <p:nvPr/>
          </p:nvSpPr>
          <p:spPr>
            <a:xfrm>
              <a:off x="2470678" y="1744355"/>
              <a:ext cx="16327" cy="32236"/>
            </a:xfrm>
            <a:custGeom>
              <a:avLst/>
              <a:gdLst/>
              <a:ahLst/>
              <a:cxnLst/>
              <a:rect l="l" t="t" r="r" b="b"/>
              <a:pathLst>
                <a:path w="468" h="924" extrusionOk="0">
                  <a:moveTo>
                    <a:pt x="468" y="1"/>
                  </a:moveTo>
                  <a:cubicBezTo>
                    <a:pt x="446" y="45"/>
                    <a:pt x="412" y="90"/>
                    <a:pt x="389" y="134"/>
                  </a:cubicBezTo>
                  <a:cubicBezTo>
                    <a:pt x="256" y="357"/>
                    <a:pt x="123" y="579"/>
                    <a:pt x="1" y="802"/>
                  </a:cubicBezTo>
                  <a:cubicBezTo>
                    <a:pt x="1" y="846"/>
                    <a:pt x="11" y="890"/>
                    <a:pt x="11" y="923"/>
                  </a:cubicBezTo>
                  <a:cubicBezTo>
                    <a:pt x="134" y="713"/>
                    <a:pt x="256" y="490"/>
                    <a:pt x="379" y="278"/>
                  </a:cubicBezTo>
                  <a:cubicBezTo>
                    <a:pt x="412" y="223"/>
                    <a:pt x="446" y="167"/>
                    <a:pt x="468" y="112"/>
                  </a:cubicBezTo>
                  <a:lnTo>
                    <a:pt x="468"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6898;p11">
              <a:extLst>
                <a:ext uri="{FF2B5EF4-FFF2-40B4-BE49-F238E27FC236}">
                  <a16:creationId xmlns:a16="http://schemas.microsoft.com/office/drawing/2014/main" id="{822FAA3D-39A1-6197-B44B-FA1365A13C8A}"/>
                </a:ext>
              </a:extLst>
            </p:cNvPr>
            <p:cNvSpPr/>
            <p:nvPr/>
          </p:nvSpPr>
          <p:spPr>
            <a:xfrm>
              <a:off x="791637" y="2367077"/>
              <a:ext cx="561131" cy="243794"/>
            </a:xfrm>
            <a:custGeom>
              <a:avLst/>
              <a:gdLst/>
              <a:ahLst/>
              <a:cxnLst/>
              <a:rect l="l" t="t" r="r" b="b"/>
              <a:pathLst>
                <a:path w="16084" h="6988" extrusionOk="0">
                  <a:moveTo>
                    <a:pt x="8283" y="0"/>
                  </a:moveTo>
                  <a:cubicBezTo>
                    <a:pt x="8081" y="0"/>
                    <a:pt x="7881" y="15"/>
                    <a:pt x="7686" y="47"/>
                  </a:cubicBezTo>
                  <a:cubicBezTo>
                    <a:pt x="5651" y="381"/>
                    <a:pt x="1035" y="4307"/>
                    <a:pt x="1035" y="4307"/>
                  </a:cubicBezTo>
                  <a:lnTo>
                    <a:pt x="1" y="5086"/>
                  </a:lnTo>
                  <a:lnTo>
                    <a:pt x="791" y="6987"/>
                  </a:lnTo>
                  <a:cubicBezTo>
                    <a:pt x="791" y="6987"/>
                    <a:pt x="1325" y="6520"/>
                    <a:pt x="2181" y="6298"/>
                  </a:cubicBezTo>
                  <a:cubicBezTo>
                    <a:pt x="3048" y="6075"/>
                    <a:pt x="4716" y="6120"/>
                    <a:pt x="6241" y="5864"/>
                  </a:cubicBezTo>
                  <a:cubicBezTo>
                    <a:pt x="7764" y="5597"/>
                    <a:pt x="8376" y="5741"/>
                    <a:pt x="10756" y="4396"/>
                  </a:cubicBezTo>
                  <a:cubicBezTo>
                    <a:pt x="13136" y="3050"/>
                    <a:pt x="16083" y="2016"/>
                    <a:pt x="15883" y="1882"/>
                  </a:cubicBezTo>
                  <a:cubicBezTo>
                    <a:pt x="15683" y="1749"/>
                    <a:pt x="15005" y="1938"/>
                    <a:pt x="13626" y="1604"/>
                  </a:cubicBezTo>
                  <a:cubicBezTo>
                    <a:pt x="12379" y="1302"/>
                    <a:pt x="10195" y="0"/>
                    <a:pt x="828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6899;p11">
              <a:extLst>
                <a:ext uri="{FF2B5EF4-FFF2-40B4-BE49-F238E27FC236}">
                  <a16:creationId xmlns:a16="http://schemas.microsoft.com/office/drawing/2014/main" id="{D69CC4D7-8909-C65C-F940-18EC4150D438}"/>
                </a:ext>
              </a:extLst>
            </p:cNvPr>
            <p:cNvSpPr/>
            <p:nvPr/>
          </p:nvSpPr>
          <p:spPr>
            <a:xfrm>
              <a:off x="812221" y="2539355"/>
              <a:ext cx="305021" cy="59099"/>
            </a:xfrm>
            <a:custGeom>
              <a:avLst/>
              <a:gdLst/>
              <a:ahLst/>
              <a:cxnLst/>
              <a:rect l="l" t="t" r="r" b="b"/>
              <a:pathLst>
                <a:path w="8743" h="1694" extrusionOk="0">
                  <a:moveTo>
                    <a:pt x="5025" y="0"/>
                  </a:moveTo>
                  <a:cubicBezTo>
                    <a:pt x="4098" y="0"/>
                    <a:pt x="3192" y="135"/>
                    <a:pt x="2314" y="415"/>
                  </a:cubicBezTo>
                  <a:cubicBezTo>
                    <a:pt x="1491" y="682"/>
                    <a:pt x="712" y="1070"/>
                    <a:pt x="1" y="1560"/>
                  </a:cubicBezTo>
                  <a:lnTo>
                    <a:pt x="56" y="1693"/>
                  </a:lnTo>
                  <a:cubicBezTo>
                    <a:pt x="679" y="1271"/>
                    <a:pt x="1368" y="926"/>
                    <a:pt x="2080" y="670"/>
                  </a:cubicBezTo>
                  <a:cubicBezTo>
                    <a:pt x="3003" y="348"/>
                    <a:pt x="3993" y="170"/>
                    <a:pt x="4972" y="170"/>
                  </a:cubicBezTo>
                  <a:cubicBezTo>
                    <a:pt x="5011" y="169"/>
                    <a:pt x="5050" y="169"/>
                    <a:pt x="5089" y="169"/>
                  </a:cubicBezTo>
                  <a:cubicBezTo>
                    <a:pt x="6071" y="169"/>
                    <a:pt x="7035" y="305"/>
                    <a:pt x="8008" y="348"/>
                  </a:cubicBezTo>
                  <a:cubicBezTo>
                    <a:pt x="8120" y="348"/>
                    <a:pt x="8231" y="359"/>
                    <a:pt x="8331" y="359"/>
                  </a:cubicBezTo>
                  <a:cubicBezTo>
                    <a:pt x="8464" y="303"/>
                    <a:pt x="8597" y="247"/>
                    <a:pt x="8743" y="192"/>
                  </a:cubicBezTo>
                  <a:lnTo>
                    <a:pt x="8264" y="192"/>
                  </a:lnTo>
                  <a:cubicBezTo>
                    <a:pt x="7252" y="170"/>
                    <a:pt x="6251" y="25"/>
                    <a:pt x="5239" y="3"/>
                  </a:cubicBezTo>
                  <a:cubicBezTo>
                    <a:pt x="5167" y="1"/>
                    <a:pt x="5096" y="0"/>
                    <a:pt x="502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6900;p11">
              <a:extLst>
                <a:ext uri="{FF2B5EF4-FFF2-40B4-BE49-F238E27FC236}">
                  <a16:creationId xmlns:a16="http://schemas.microsoft.com/office/drawing/2014/main" id="{E7EC5B23-3B0B-BD87-3D22-C1AF7EB4FCD4}"/>
                </a:ext>
              </a:extLst>
            </p:cNvPr>
            <p:cNvSpPr/>
            <p:nvPr/>
          </p:nvSpPr>
          <p:spPr>
            <a:xfrm>
              <a:off x="794742" y="2371438"/>
              <a:ext cx="253807" cy="184311"/>
            </a:xfrm>
            <a:custGeom>
              <a:avLst/>
              <a:gdLst/>
              <a:ahLst/>
              <a:cxnLst/>
              <a:rect l="l" t="t" r="r" b="b"/>
              <a:pathLst>
                <a:path w="7275" h="5283" extrusionOk="0">
                  <a:moveTo>
                    <a:pt x="7274" y="0"/>
                  </a:moveTo>
                  <a:lnTo>
                    <a:pt x="7274" y="0"/>
                  </a:lnTo>
                  <a:cubicBezTo>
                    <a:pt x="6852" y="122"/>
                    <a:pt x="6362" y="356"/>
                    <a:pt x="5840" y="656"/>
                  </a:cubicBezTo>
                  <a:cubicBezTo>
                    <a:pt x="4394" y="1568"/>
                    <a:pt x="3137" y="2736"/>
                    <a:pt x="1814" y="3815"/>
                  </a:cubicBezTo>
                  <a:cubicBezTo>
                    <a:pt x="1414" y="4138"/>
                    <a:pt x="1002" y="4460"/>
                    <a:pt x="579" y="4760"/>
                  </a:cubicBezTo>
                  <a:cubicBezTo>
                    <a:pt x="390" y="4905"/>
                    <a:pt x="190" y="5038"/>
                    <a:pt x="1" y="5172"/>
                  </a:cubicBez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6901;p11">
              <a:extLst>
                <a:ext uri="{FF2B5EF4-FFF2-40B4-BE49-F238E27FC236}">
                  <a16:creationId xmlns:a16="http://schemas.microsoft.com/office/drawing/2014/main" id="{7658FF16-19EC-9C16-116C-B20EB34C5FE8}"/>
                </a:ext>
              </a:extLst>
            </p:cNvPr>
            <p:cNvSpPr/>
            <p:nvPr/>
          </p:nvSpPr>
          <p:spPr>
            <a:xfrm>
              <a:off x="799034" y="2377997"/>
              <a:ext cx="358574" cy="188253"/>
            </a:xfrm>
            <a:custGeom>
              <a:avLst/>
              <a:gdLst/>
              <a:ahLst/>
              <a:cxnLst/>
              <a:rect l="l" t="t" r="r" b="b"/>
              <a:pathLst>
                <a:path w="10278" h="5396" extrusionOk="0">
                  <a:moveTo>
                    <a:pt x="9910" y="1"/>
                  </a:moveTo>
                  <a:cubicBezTo>
                    <a:pt x="9565" y="57"/>
                    <a:pt x="9232" y="112"/>
                    <a:pt x="8887" y="179"/>
                  </a:cubicBezTo>
                  <a:cubicBezTo>
                    <a:pt x="8409" y="290"/>
                    <a:pt x="7930" y="423"/>
                    <a:pt x="7452" y="591"/>
                  </a:cubicBezTo>
                  <a:cubicBezTo>
                    <a:pt x="5561" y="1246"/>
                    <a:pt x="3837" y="2314"/>
                    <a:pt x="2235" y="3505"/>
                  </a:cubicBezTo>
                  <a:cubicBezTo>
                    <a:pt x="1468" y="4061"/>
                    <a:pt x="723" y="4661"/>
                    <a:pt x="0" y="5262"/>
                  </a:cubicBezTo>
                  <a:lnTo>
                    <a:pt x="56" y="5396"/>
                  </a:lnTo>
                  <a:cubicBezTo>
                    <a:pt x="1524" y="4249"/>
                    <a:pt x="2981" y="3082"/>
                    <a:pt x="4605" y="2126"/>
                  </a:cubicBezTo>
                  <a:cubicBezTo>
                    <a:pt x="5461" y="1625"/>
                    <a:pt x="6362" y="1180"/>
                    <a:pt x="7296" y="835"/>
                  </a:cubicBezTo>
                  <a:cubicBezTo>
                    <a:pt x="7764" y="668"/>
                    <a:pt x="8241" y="512"/>
                    <a:pt x="8720" y="401"/>
                  </a:cubicBezTo>
                  <a:cubicBezTo>
                    <a:pt x="9198" y="290"/>
                    <a:pt x="9687" y="213"/>
                    <a:pt x="10166" y="134"/>
                  </a:cubicBezTo>
                  <a:cubicBezTo>
                    <a:pt x="10199" y="124"/>
                    <a:pt x="10233" y="124"/>
                    <a:pt x="10277" y="112"/>
                  </a:cubicBezTo>
                  <a:cubicBezTo>
                    <a:pt x="10154" y="79"/>
                    <a:pt x="10033" y="35"/>
                    <a:pt x="99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6902;p11">
              <a:extLst>
                <a:ext uri="{FF2B5EF4-FFF2-40B4-BE49-F238E27FC236}">
                  <a16:creationId xmlns:a16="http://schemas.microsoft.com/office/drawing/2014/main" id="{88394B1A-FF16-1051-04A1-56BCF873F6C9}"/>
                </a:ext>
              </a:extLst>
            </p:cNvPr>
            <p:cNvSpPr/>
            <p:nvPr/>
          </p:nvSpPr>
          <p:spPr>
            <a:xfrm>
              <a:off x="801720" y="2402453"/>
              <a:ext cx="541349" cy="180473"/>
            </a:xfrm>
            <a:custGeom>
              <a:avLst/>
              <a:gdLst/>
              <a:ahLst/>
              <a:cxnLst/>
              <a:rect l="l" t="t" r="r" b="b"/>
              <a:pathLst>
                <a:path w="15517" h="5173" extrusionOk="0">
                  <a:moveTo>
                    <a:pt x="11724" y="1"/>
                  </a:moveTo>
                  <a:cubicBezTo>
                    <a:pt x="11523" y="56"/>
                    <a:pt x="11323" y="101"/>
                    <a:pt x="11123" y="134"/>
                  </a:cubicBezTo>
                  <a:cubicBezTo>
                    <a:pt x="10077" y="335"/>
                    <a:pt x="9010" y="368"/>
                    <a:pt x="7954" y="490"/>
                  </a:cubicBezTo>
                  <a:cubicBezTo>
                    <a:pt x="7430" y="557"/>
                    <a:pt x="6908" y="646"/>
                    <a:pt x="6407" y="790"/>
                  </a:cubicBezTo>
                  <a:cubicBezTo>
                    <a:pt x="5907" y="935"/>
                    <a:pt x="5428" y="1135"/>
                    <a:pt x="4973" y="1369"/>
                  </a:cubicBezTo>
                  <a:cubicBezTo>
                    <a:pt x="4049" y="1858"/>
                    <a:pt x="3216" y="2492"/>
                    <a:pt x="2392" y="3126"/>
                  </a:cubicBezTo>
                  <a:cubicBezTo>
                    <a:pt x="1625" y="3716"/>
                    <a:pt x="846" y="4294"/>
                    <a:pt x="1" y="4772"/>
                  </a:cubicBezTo>
                  <a:lnTo>
                    <a:pt x="168" y="5172"/>
                  </a:lnTo>
                  <a:cubicBezTo>
                    <a:pt x="290" y="5095"/>
                    <a:pt x="423" y="5017"/>
                    <a:pt x="546" y="4950"/>
                  </a:cubicBezTo>
                  <a:cubicBezTo>
                    <a:pt x="1013" y="4695"/>
                    <a:pt x="1503" y="4461"/>
                    <a:pt x="2003" y="4250"/>
                  </a:cubicBezTo>
                  <a:cubicBezTo>
                    <a:pt x="2993" y="3838"/>
                    <a:pt x="4027" y="3538"/>
                    <a:pt x="5084" y="3348"/>
                  </a:cubicBezTo>
                  <a:cubicBezTo>
                    <a:pt x="6140" y="3160"/>
                    <a:pt x="7219" y="3115"/>
                    <a:pt x="8298" y="3081"/>
                  </a:cubicBezTo>
                  <a:cubicBezTo>
                    <a:pt x="9355" y="3048"/>
                    <a:pt x="10400" y="3015"/>
                    <a:pt x="11434" y="2870"/>
                  </a:cubicBezTo>
                  <a:cubicBezTo>
                    <a:pt x="11602" y="2782"/>
                    <a:pt x="11757" y="2703"/>
                    <a:pt x="11913" y="2626"/>
                  </a:cubicBezTo>
                  <a:lnTo>
                    <a:pt x="11913" y="2626"/>
                  </a:lnTo>
                  <a:cubicBezTo>
                    <a:pt x="11891" y="2636"/>
                    <a:pt x="11869" y="2636"/>
                    <a:pt x="11846" y="2648"/>
                  </a:cubicBezTo>
                  <a:cubicBezTo>
                    <a:pt x="10767" y="2826"/>
                    <a:pt x="9689" y="2870"/>
                    <a:pt x="8599" y="2903"/>
                  </a:cubicBezTo>
                  <a:cubicBezTo>
                    <a:pt x="7509" y="2937"/>
                    <a:pt x="6419" y="2959"/>
                    <a:pt x="5339" y="3126"/>
                  </a:cubicBezTo>
                  <a:cubicBezTo>
                    <a:pt x="4283" y="3293"/>
                    <a:pt x="3260" y="3571"/>
                    <a:pt x="2259" y="3960"/>
                  </a:cubicBezTo>
                  <a:cubicBezTo>
                    <a:pt x="1892" y="4105"/>
                    <a:pt x="1536" y="4260"/>
                    <a:pt x="1180" y="4428"/>
                  </a:cubicBezTo>
                  <a:cubicBezTo>
                    <a:pt x="1780" y="4038"/>
                    <a:pt x="2359" y="3605"/>
                    <a:pt x="2937" y="3193"/>
                  </a:cubicBezTo>
                  <a:cubicBezTo>
                    <a:pt x="4039" y="2426"/>
                    <a:pt x="5240" y="1692"/>
                    <a:pt x="6585" y="1502"/>
                  </a:cubicBezTo>
                  <a:cubicBezTo>
                    <a:pt x="6815" y="1472"/>
                    <a:pt x="7044" y="1459"/>
                    <a:pt x="7273" y="1459"/>
                  </a:cubicBezTo>
                  <a:cubicBezTo>
                    <a:pt x="8238" y="1459"/>
                    <a:pt x="9193" y="1685"/>
                    <a:pt x="10156" y="1803"/>
                  </a:cubicBezTo>
                  <a:cubicBezTo>
                    <a:pt x="10544" y="1854"/>
                    <a:pt x="10937" y="1890"/>
                    <a:pt x="11329" y="1890"/>
                  </a:cubicBezTo>
                  <a:cubicBezTo>
                    <a:pt x="11532" y="1890"/>
                    <a:pt x="11734" y="1881"/>
                    <a:pt x="11935" y="1858"/>
                  </a:cubicBezTo>
                  <a:cubicBezTo>
                    <a:pt x="12558" y="1791"/>
                    <a:pt x="13169" y="1647"/>
                    <a:pt x="13759" y="1458"/>
                  </a:cubicBezTo>
                  <a:cubicBezTo>
                    <a:pt x="14348" y="1269"/>
                    <a:pt x="14938" y="1046"/>
                    <a:pt x="15517" y="835"/>
                  </a:cubicBezTo>
                  <a:cubicBezTo>
                    <a:pt x="15438" y="812"/>
                    <a:pt x="15316" y="812"/>
                    <a:pt x="15161" y="812"/>
                  </a:cubicBezTo>
                  <a:cubicBezTo>
                    <a:pt x="14838" y="924"/>
                    <a:pt x="14516" y="1035"/>
                    <a:pt x="14193" y="1135"/>
                  </a:cubicBezTo>
                  <a:cubicBezTo>
                    <a:pt x="13581" y="1346"/>
                    <a:pt x="12969" y="1524"/>
                    <a:pt x="12336" y="1635"/>
                  </a:cubicBezTo>
                  <a:cubicBezTo>
                    <a:pt x="11985" y="1693"/>
                    <a:pt x="11635" y="1718"/>
                    <a:pt x="11283" y="1718"/>
                  </a:cubicBezTo>
                  <a:cubicBezTo>
                    <a:pt x="11020" y="1718"/>
                    <a:pt x="10756" y="1704"/>
                    <a:pt x="10489" y="1680"/>
                  </a:cubicBezTo>
                  <a:cubicBezTo>
                    <a:pt x="9419" y="1559"/>
                    <a:pt x="8358" y="1282"/>
                    <a:pt x="7281" y="1282"/>
                  </a:cubicBezTo>
                  <a:cubicBezTo>
                    <a:pt x="7172" y="1282"/>
                    <a:pt x="7062" y="1285"/>
                    <a:pt x="6953" y="1291"/>
                  </a:cubicBezTo>
                  <a:cubicBezTo>
                    <a:pt x="5606" y="1358"/>
                    <a:pt x="4394" y="1991"/>
                    <a:pt x="3293" y="2737"/>
                  </a:cubicBezTo>
                  <a:cubicBezTo>
                    <a:pt x="2771" y="3081"/>
                    <a:pt x="2270" y="3449"/>
                    <a:pt x="1770" y="3815"/>
                  </a:cubicBezTo>
                  <a:cubicBezTo>
                    <a:pt x="1892" y="3716"/>
                    <a:pt x="2025" y="3627"/>
                    <a:pt x="2148" y="3526"/>
                  </a:cubicBezTo>
                  <a:cubicBezTo>
                    <a:pt x="2993" y="2893"/>
                    <a:pt x="3816" y="2236"/>
                    <a:pt x="4728" y="1714"/>
                  </a:cubicBezTo>
                  <a:cubicBezTo>
                    <a:pt x="5184" y="1447"/>
                    <a:pt x="5651" y="1224"/>
                    <a:pt x="6140" y="1057"/>
                  </a:cubicBezTo>
                  <a:cubicBezTo>
                    <a:pt x="6652" y="879"/>
                    <a:pt x="7175" y="768"/>
                    <a:pt x="7709" y="701"/>
                  </a:cubicBezTo>
                  <a:cubicBezTo>
                    <a:pt x="8754" y="545"/>
                    <a:pt x="9822" y="523"/>
                    <a:pt x="10878" y="357"/>
                  </a:cubicBezTo>
                  <a:cubicBezTo>
                    <a:pt x="11246" y="290"/>
                    <a:pt x="11624" y="212"/>
                    <a:pt x="11980" y="101"/>
                  </a:cubicBezTo>
                  <a:cubicBezTo>
                    <a:pt x="11901" y="68"/>
                    <a:pt x="11813" y="34"/>
                    <a:pt x="117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6903;p11">
              <a:extLst>
                <a:ext uri="{FF2B5EF4-FFF2-40B4-BE49-F238E27FC236}">
                  <a16:creationId xmlns:a16="http://schemas.microsoft.com/office/drawing/2014/main" id="{027BAA12-B301-7EBC-E1B0-1736EF88CC90}"/>
                </a:ext>
              </a:extLst>
            </p:cNvPr>
            <p:cNvSpPr/>
            <p:nvPr/>
          </p:nvSpPr>
          <p:spPr>
            <a:xfrm>
              <a:off x="791637" y="2366937"/>
              <a:ext cx="345770" cy="243933"/>
            </a:xfrm>
            <a:custGeom>
              <a:avLst/>
              <a:gdLst/>
              <a:ahLst/>
              <a:cxnLst/>
              <a:rect l="l" t="t" r="r" b="b"/>
              <a:pathLst>
                <a:path w="9911" h="6992" extrusionOk="0">
                  <a:moveTo>
                    <a:pt x="8299" y="0"/>
                  </a:moveTo>
                  <a:cubicBezTo>
                    <a:pt x="8091" y="0"/>
                    <a:pt x="7886" y="16"/>
                    <a:pt x="7686" y="51"/>
                  </a:cubicBezTo>
                  <a:cubicBezTo>
                    <a:pt x="5651" y="385"/>
                    <a:pt x="1035" y="4311"/>
                    <a:pt x="1035" y="4311"/>
                  </a:cubicBezTo>
                  <a:lnTo>
                    <a:pt x="1" y="5090"/>
                  </a:lnTo>
                  <a:lnTo>
                    <a:pt x="791" y="6991"/>
                  </a:lnTo>
                  <a:cubicBezTo>
                    <a:pt x="791" y="6991"/>
                    <a:pt x="1325" y="6524"/>
                    <a:pt x="2181" y="6302"/>
                  </a:cubicBezTo>
                  <a:cubicBezTo>
                    <a:pt x="2915" y="6113"/>
                    <a:pt x="4249" y="6124"/>
                    <a:pt x="5573" y="5957"/>
                  </a:cubicBezTo>
                  <a:cubicBezTo>
                    <a:pt x="5584" y="5935"/>
                    <a:pt x="5584" y="5901"/>
                    <a:pt x="5584" y="5868"/>
                  </a:cubicBezTo>
                  <a:cubicBezTo>
                    <a:pt x="5595" y="5434"/>
                    <a:pt x="5539" y="4989"/>
                    <a:pt x="5651" y="4566"/>
                  </a:cubicBezTo>
                  <a:cubicBezTo>
                    <a:pt x="5717" y="4344"/>
                    <a:pt x="5840" y="4144"/>
                    <a:pt x="6007" y="4000"/>
                  </a:cubicBezTo>
                  <a:cubicBezTo>
                    <a:pt x="6218" y="3810"/>
                    <a:pt x="6474" y="3688"/>
                    <a:pt x="6685" y="3521"/>
                  </a:cubicBezTo>
                  <a:cubicBezTo>
                    <a:pt x="7074" y="3199"/>
                    <a:pt x="7286" y="2732"/>
                    <a:pt x="7508" y="2298"/>
                  </a:cubicBezTo>
                  <a:cubicBezTo>
                    <a:pt x="7620" y="2064"/>
                    <a:pt x="7742" y="1842"/>
                    <a:pt x="7897" y="1630"/>
                  </a:cubicBezTo>
                  <a:cubicBezTo>
                    <a:pt x="8065" y="1419"/>
                    <a:pt x="8253" y="1230"/>
                    <a:pt x="8465" y="1063"/>
                  </a:cubicBezTo>
                  <a:cubicBezTo>
                    <a:pt x="8898" y="708"/>
                    <a:pt x="9388" y="463"/>
                    <a:pt x="9911" y="251"/>
                  </a:cubicBezTo>
                  <a:cubicBezTo>
                    <a:pt x="9370" y="100"/>
                    <a:pt x="8823" y="0"/>
                    <a:pt x="82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6904;p11">
              <a:extLst>
                <a:ext uri="{FF2B5EF4-FFF2-40B4-BE49-F238E27FC236}">
                  <a16:creationId xmlns:a16="http://schemas.microsoft.com/office/drawing/2014/main" id="{3EBEEBB8-D336-D9D9-A180-0BCB5C86D0A8}"/>
                </a:ext>
              </a:extLst>
            </p:cNvPr>
            <p:cNvSpPr/>
            <p:nvPr/>
          </p:nvSpPr>
          <p:spPr>
            <a:xfrm>
              <a:off x="812221" y="2539425"/>
              <a:ext cx="174647" cy="59030"/>
            </a:xfrm>
            <a:custGeom>
              <a:avLst/>
              <a:gdLst/>
              <a:ahLst/>
              <a:cxnLst/>
              <a:rect l="l" t="t" r="r" b="b"/>
              <a:pathLst>
                <a:path w="5006" h="1692" extrusionOk="0">
                  <a:moveTo>
                    <a:pt x="5005" y="1"/>
                  </a:moveTo>
                  <a:cubicBezTo>
                    <a:pt x="4093" y="1"/>
                    <a:pt x="3181" y="134"/>
                    <a:pt x="2314" y="413"/>
                  </a:cubicBezTo>
                  <a:cubicBezTo>
                    <a:pt x="1491" y="680"/>
                    <a:pt x="712" y="1068"/>
                    <a:pt x="1" y="1558"/>
                  </a:cubicBezTo>
                  <a:lnTo>
                    <a:pt x="56" y="1691"/>
                  </a:lnTo>
                  <a:cubicBezTo>
                    <a:pt x="679" y="1269"/>
                    <a:pt x="1368" y="924"/>
                    <a:pt x="2080" y="668"/>
                  </a:cubicBezTo>
                  <a:cubicBezTo>
                    <a:pt x="3003" y="346"/>
                    <a:pt x="3993" y="168"/>
                    <a:pt x="4972" y="168"/>
                  </a:cubicBezTo>
                  <a:lnTo>
                    <a:pt x="4994" y="168"/>
                  </a:lnTo>
                  <a:cubicBezTo>
                    <a:pt x="4994" y="112"/>
                    <a:pt x="4994" y="57"/>
                    <a:pt x="500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6905;p11">
              <a:extLst>
                <a:ext uri="{FF2B5EF4-FFF2-40B4-BE49-F238E27FC236}">
                  <a16:creationId xmlns:a16="http://schemas.microsoft.com/office/drawing/2014/main" id="{C6F8CC96-DC1E-6E30-A35D-770965A56E39}"/>
                </a:ext>
              </a:extLst>
            </p:cNvPr>
            <p:cNvSpPr/>
            <p:nvPr/>
          </p:nvSpPr>
          <p:spPr>
            <a:xfrm>
              <a:off x="794742" y="2371438"/>
              <a:ext cx="253807" cy="184311"/>
            </a:xfrm>
            <a:custGeom>
              <a:avLst/>
              <a:gdLst/>
              <a:ahLst/>
              <a:cxnLst/>
              <a:rect l="l" t="t" r="r" b="b"/>
              <a:pathLst>
                <a:path w="7275" h="5283" extrusionOk="0">
                  <a:moveTo>
                    <a:pt x="7274" y="0"/>
                  </a:moveTo>
                  <a:lnTo>
                    <a:pt x="7274" y="0"/>
                  </a:lnTo>
                  <a:cubicBezTo>
                    <a:pt x="7219" y="11"/>
                    <a:pt x="7175" y="33"/>
                    <a:pt x="7119" y="45"/>
                  </a:cubicBezTo>
                  <a:cubicBezTo>
                    <a:pt x="7119" y="45"/>
                    <a:pt x="7108" y="45"/>
                    <a:pt x="7108" y="55"/>
                  </a:cubicBezTo>
                  <a:cubicBezTo>
                    <a:pt x="7008" y="89"/>
                    <a:pt x="6896" y="134"/>
                    <a:pt x="6785" y="178"/>
                  </a:cubicBezTo>
                  <a:cubicBezTo>
                    <a:pt x="6774" y="178"/>
                    <a:pt x="6774" y="178"/>
                    <a:pt x="6763" y="189"/>
                  </a:cubicBezTo>
                  <a:cubicBezTo>
                    <a:pt x="6652" y="233"/>
                    <a:pt x="6540" y="289"/>
                    <a:pt x="6429" y="345"/>
                  </a:cubicBezTo>
                  <a:cubicBezTo>
                    <a:pt x="6419" y="345"/>
                    <a:pt x="6407" y="345"/>
                    <a:pt x="6396" y="356"/>
                  </a:cubicBezTo>
                  <a:cubicBezTo>
                    <a:pt x="6285" y="411"/>
                    <a:pt x="6162" y="467"/>
                    <a:pt x="6051" y="534"/>
                  </a:cubicBezTo>
                  <a:cubicBezTo>
                    <a:pt x="6040" y="545"/>
                    <a:pt x="6029" y="545"/>
                    <a:pt x="6007" y="556"/>
                  </a:cubicBezTo>
                  <a:lnTo>
                    <a:pt x="5840" y="656"/>
                  </a:lnTo>
                  <a:cubicBezTo>
                    <a:pt x="4394" y="1568"/>
                    <a:pt x="3137" y="2736"/>
                    <a:pt x="1814" y="3815"/>
                  </a:cubicBezTo>
                  <a:cubicBezTo>
                    <a:pt x="1414" y="4138"/>
                    <a:pt x="1002" y="4460"/>
                    <a:pt x="579" y="4760"/>
                  </a:cubicBezTo>
                  <a:cubicBezTo>
                    <a:pt x="390" y="4905"/>
                    <a:pt x="190" y="5038"/>
                    <a:pt x="1" y="5172"/>
                  </a:cubicBezTo>
                  <a:lnTo>
                    <a:pt x="34" y="5272"/>
                  </a:lnTo>
                  <a:lnTo>
                    <a:pt x="45" y="5283"/>
                  </a:lnTo>
                  <a:cubicBezTo>
                    <a:pt x="201" y="5183"/>
                    <a:pt x="346" y="5083"/>
                    <a:pt x="502" y="4983"/>
                  </a:cubicBezTo>
                  <a:cubicBezTo>
                    <a:pt x="857" y="4727"/>
                    <a:pt x="1213" y="4460"/>
                    <a:pt x="1558" y="4182"/>
                  </a:cubicBezTo>
                  <a:cubicBezTo>
                    <a:pt x="2269" y="3614"/>
                    <a:pt x="2959" y="3014"/>
                    <a:pt x="3660" y="2435"/>
                  </a:cubicBezTo>
                  <a:cubicBezTo>
                    <a:pt x="4772" y="1513"/>
                    <a:pt x="5951" y="611"/>
                    <a:pt x="727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6906;p11">
              <a:extLst>
                <a:ext uri="{FF2B5EF4-FFF2-40B4-BE49-F238E27FC236}">
                  <a16:creationId xmlns:a16="http://schemas.microsoft.com/office/drawing/2014/main" id="{3B9EB28E-B213-854F-31BD-CE6FB02BD2D7}"/>
                </a:ext>
              </a:extLst>
            </p:cNvPr>
            <p:cNvSpPr/>
            <p:nvPr/>
          </p:nvSpPr>
          <p:spPr>
            <a:xfrm>
              <a:off x="801720" y="2420700"/>
              <a:ext cx="268180" cy="162227"/>
            </a:xfrm>
            <a:custGeom>
              <a:avLst/>
              <a:gdLst/>
              <a:ahLst/>
              <a:cxnLst/>
              <a:rect l="l" t="t" r="r" b="b"/>
              <a:pathLst>
                <a:path w="7687" h="4650" extrusionOk="0">
                  <a:moveTo>
                    <a:pt x="7687" y="0"/>
                  </a:moveTo>
                  <a:lnTo>
                    <a:pt x="7687" y="0"/>
                  </a:lnTo>
                  <a:cubicBezTo>
                    <a:pt x="7252" y="67"/>
                    <a:pt x="6819" y="145"/>
                    <a:pt x="6407" y="267"/>
                  </a:cubicBezTo>
                  <a:cubicBezTo>
                    <a:pt x="5907" y="412"/>
                    <a:pt x="5428" y="612"/>
                    <a:pt x="4973" y="846"/>
                  </a:cubicBezTo>
                  <a:cubicBezTo>
                    <a:pt x="4049" y="1335"/>
                    <a:pt x="3216" y="1969"/>
                    <a:pt x="2392" y="2603"/>
                  </a:cubicBezTo>
                  <a:cubicBezTo>
                    <a:pt x="1625" y="3193"/>
                    <a:pt x="846" y="3771"/>
                    <a:pt x="1" y="4249"/>
                  </a:cubicBezTo>
                  <a:lnTo>
                    <a:pt x="168" y="4649"/>
                  </a:lnTo>
                  <a:cubicBezTo>
                    <a:pt x="290" y="4572"/>
                    <a:pt x="423" y="4494"/>
                    <a:pt x="546" y="4427"/>
                  </a:cubicBezTo>
                  <a:cubicBezTo>
                    <a:pt x="1013" y="4172"/>
                    <a:pt x="1503" y="3938"/>
                    <a:pt x="2003" y="3727"/>
                  </a:cubicBezTo>
                  <a:cubicBezTo>
                    <a:pt x="2993" y="3315"/>
                    <a:pt x="4027" y="3015"/>
                    <a:pt x="5084" y="2825"/>
                  </a:cubicBezTo>
                  <a:cubicBezTo>
                    <a:pt x="5206" y="2803"/>
                    <a:pt x="5339" y="2781"/>
                    <a:pt x="5473" y="2770"/>
                  </a:cubicBezTo>
                  <a:cubicBezTo>
                    <a:pt x="5507" y="2692"/>
                    <a:pt x="5551" y="2625"/>
                    <a:pt x="5606" y="2570"/>
                  </a:cubicBezTo>
                  <a:lnTo>
                    <a:pt x="5606" y="2570"/>
                  </a:lnTo>
                  <a:lnTo>
                    <a:pt x="5339" y="2603"/>
                  </a:lnTo>
                  <a:cubicBezTo>
                    <a:pt x="4283" y="2770"/>
                    <a:pt x="3260" y="3048"/>
                    <a:pt x="2259" y="3437"/>
                  </a:cubicBezTo>
                  <a:cubicBezTo>
                    <a:pt x="1892" y="3582"/>
                    <a:pt x="1536" y="3737"/>
                    <a:pt x="1180" y="3905"/>
                  </a:cubicBezTo>
                  <a:cubicBezTo>
                    <a:pt x="1780" y="3515"/>
                    <a:pt x="2359" y="3082"/>
                    <a:pt x="2937" y="2670"/>
                  </a:cubicBezTo>
                  <a:cubicBezTo>
                    <a:pt x="4039" y="1903"/>
                    <a:pt x="5240" y="1169"/>
                    <a:pt x="6585" y="979"/>
                  </a:cubicBezTo>
                  <a:cubicBezTo>
                    <a:pt x="6775" y="957"/>
                    <a:pt x="6953" y="946"/>
                    <a:pt x="7131" y="946"/>
                  </a:cubicBezTo>
                  <a:cubicBezTo>
                    <a:pt x="7153" y="879"/>
                    <a:pt x="7186" y="823"/>
                    <a:pt x="7219" y="757"/>
                  </a:cubicBezTo>
                  <a:cubicBezTo>
                    <a:pt x="7131" y="757"/>
                    <a:pt x="7042" y="768"/>
                    <a:pt x="6953" y="768"/>
                  </a:cubicBezTo>
                  <a:cubicBezTo>
                    <a:pt x="5606" y="835"/>
                    <a:pt x="4394" y="1468"/>
                    <a:pt x="3293" y="2214"/>
                  </a:cubicBezTo>
                  <a:cubicBezTo>
                    <a:pt x="2771" y="2558"/>
                    <a:pt x="2270" y="2926"/>
                    <a:pt x="1770" y="3292"/>
                  </a:cubicBezTo>
                  <a:cubicBezTo>
                    <a:pt x="1892" y="3193"/>
                    <a:pt x="2025" y="3104"/>
                    <a:pt x="2148" y="3003"/>
                  </a:cubicBezTo>
                  <a:cubicBezTo>
                    <a:pt x="2993" y="2370"/>
                    <a:pt x="3816" y="1713"/>
                    <a:pt x="4728" y="1191"/>
                  </a:cubicBezTo>
                  <a:cubicBezTo>
                    <a:pt x="5184" y="924"/>
                    <a:pt x="5651" y="701"/>
                    <a:pt x="6140" y="534"/>
                  </a:cubicBezTo>
                  <a:cubicBezTo>
                    <a:pt x="6597" y="378"/>
                    <a:pt x="7064" y="279"/>
                    <a:pt x="7542" y="200"/>
                  </a:cubicBezTo>
                  <a:cubicBezTo>
                    <a:pt x="7564" y="168"/>
                    <a:pt x="7586" y="123"/>
                    <a:pt x="7608" y="89"/>
                  </a:cubicBezTo>
                  <a:cubicBezTo>
                    <a:pt x="7631" y="67"/>
                    <a:pt x="7664" y="34"/>
                    <a:pt x="768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6907;p11">
              <a:extLst>
                <a:ext uri="{FF2B5EF4-FFF2-40B4-BE49-F238E27FC236}">
                  <a16:creationId xmlns:a16="http://schemas.microsoft.com/office/drawing/2014/main" id="{EC7ECFFE-8EFA-8304-8352-D08D75DFA667}"/>
                </a:ext>
              </a:extLst>
            </p:cNvPr>
            <p:cNvSpPr/>
            <p:nvPr/>
          </p:nvSpPr>
          <p:spPr>
            <a:xfrm>
              <a:off x="799034" y="2381520"/>
              <a:ext cx="325186" cy="184729"/>
            </a:xfrm>
            <a:custGeom>
              <a:avLst/>
              <a:gdLst/>
              <a:ahLst/>
              <a:cxnLst/>
              <a:rect l="l" t="t" r="r" b="b"/>
              <a:pathLst>
                <a:path w="9321" h="5295" extrusionOk="0">
                  <a:moveTo>
                    <a:pt x="9321" y="0"/>
                  </a:moveTo>
                  <a:lnTo>
                    <a:pt x="9321" y="0"/>
                  </a:lnTo>
                  <a:cubicBezTo>
                    <a:pt x="9176" y="23"/>
                    <a:pt x="9032" y="56"/>
                    <a:pt x="8887" y="78"/>
                  </a:cubicBezTo>
                  <a:cubicBezTo>
                    <a:pt x="8409" y="189"/>
                    <a:pt x="7930" y="322"/>
                    <a:pt x="7452" y="490"/>
                  </a:cubicBezTo>
                  <a:cubicBezTo>
                    <a:pt x="5561" y="1145"/>
                    <a:pt x="3837" y="2213"/>
                    <a:pt x="2235" y="3404"/>
                  </a:cubicBezTo>
                  <a:cubicBezTo>
                    <a:pt x="1468" y="3960"/>
                    <a:pt x="723" y="4560"/>
                    <a:pt x="0" y="5161"/>
                  </a:cubicBezTo>
                  <a:lnTo>
                    <a:pt x="56" y="5295"/>
                  </a:lnTo>
                  <a:cubicBezTo>
                    <a:pt x="1524" y="4148"/>
                    <a:pt x="2981" y="2981"/>
                    <a:pt x="4605" y="2025"/>
                  </a:cubicBezTo>
                  <a:cubicBezTo>
                    <a:pt x="5461" y="1524"/>
                    <a:pt x="6362" y="1079"/>
                    <a:pt x="7296" y="734"/>
                  </a:cubicBezTo>
                  <a:cubicBezTo>
                    <a:pt x="7764" y="567"/>
                    <a:pt x="8241" y="411"/>
                    <a:pt x="8720" y="300"/>
                  </a:cubicBezTo>
                  <a:cubicBezTo>
                    <a:pt x="8731" y="300"/>
                    <a:pt x="8742" y="300"/>
                    <a:pt x="8753" y="290"/>
                  </a:cubicBezTo>
                  <a:cubicBezTo>
                    <a:pt x="8943" y="189"/>
                    <a:pt x="9131" y="89"/>
                    <a:pt x="93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6908;p11">
              <a:extLst>
                <a:ext uri="{FF2B5EF4-FFF2-40B4-BE49-F238E27FC236}">
                  <a16:creationId xmlns:a16="http://schemas.microsoft.com/office/drawing/2014/main" id="{E4F92F09-9769-A123-0C1E-C5F00C3C959D}"/>
                </a:ext>
              </a:extLst>
            </p:cNvPr>
            <p:cNvSpPr/>
            <p:nvPr/>
          </p:nvSpPr>
          <p:spPr>
            <a:xfrm>
              <a:off x="743945" y="1876302"/>
              <a:ext cx="375983" cy="684842"/>
            </a:xfrm>
            <a:custGeom>
              <a:avLst/>
              <a:gdLst/>
              <a:ahLst/>
              <a:cxnLst/>
              <a:rect l="l" t="t" r="r" b="b"/>
              <a:pathLst>
                <a:path w="10777" h="19630" extrusionOk="0">
                  <a:moveTo>
                    <a:pt x="10744" y="0"/>
                  </a:moveTo>
                  <a:cubicBezTo>
                    <a:pt x="10499" y="0"/>
                    <a:pt x="9420" y="33"/>
                    <a:pt x="8553" y="701"/>
                  </a:cubicBezTo>
                  <a:cubicBezTo>
                    <a:pt x="7574" y="1446"/>
                    <a:pt x="6884" y="2591"/>
                    <a:pt x="5727" y="3849"/>
                  </a:cubicBezTo>
                  <a:cubicBezTo>
                    <a:pt x="4560" y="5094"/>
                    <a:pt x="4671" y="5472"/>
                    <a:pt x="4182" y="6862"/>
                  </a:cubicBezTo>
                  <a:cubicBezTo>
                    <a:pt x="3681" y="8241"/>
                    <a:pt x="3503" y="11089"/>
                    <a:pt x="2791" y="12858"/>
                  </a:cubicBezTo>
                  <a:cubicBezTo>
                    <a:pt x="2079" y="14626"/>
                    <a:pt x="1167" y="16961"/>
                    <a:pt x="789" y="17806"/>
                  </a:cubicBezTo>
                  <a:cubicBezTo>
                    <a:pt x="411" y="18663"/>
                    <a:pt x="0" y="19108"/>
                    <a:pt x="0" y="19108"/>
                  </a:cubicBezTo>
                  <a:lnTo>
                    <a:pt x="278" y="19519"/>
                  </a:lnTo>
                  <a:cubicBezTo>
                    <a:pt x="278" y="19519"/>
                    <a:pt x="596" y="19630"/>
                    <a:pt x="1077" y="19630"/>
                  </a:cubicBezTo>
                  <a:cubicBezTo>
                    <a:pt x="1695" y="19630"/>
                    <a:pt x="2583" y="19446"/>
                    <a:pt x="3403" y="18607"/>
                  </a:cubicBezTo>
                  <a:cubicBezTo>
                    <a:pt x="4849" y="17128"/>
                    <a:pt x="5705" y="14937"/>
                    <a:pt x="6562" y="13814"/>
                  </a:cubicBezTo>
                  <a:cubicBezTo>
                    <a:pt x="7418" y="12690"/>
                    <a:pt x="8164" y="11567"/>
                    <a:pt x="8486" y="10399"/>
                  </a:cubicBezTo>
                  <a:cubicBezTo>
                    <a:pt x="8819" y="9220"/>
                    <a:pt x="9409" y="5794"/>
                    <a:pt x="9743" y="4015"/>
                  </a:cubicBezTo>
                  <a:cubicBezTo>
                    <a:pt x="10077" y="2235"/>
                    <a:pt x="10021" y="1145"/>
                    <a:pt x="10321" y="690"/>
                  </a:cubicBezTo>
                  <a:cubicBezTo>
                    <a:pt x="10554" y="322"/>
                    <a:pt x="10710" y="111"/>
                    <a:pt x="10766" y="33"/>
                  </a:cubicBezTo>
                  <a:cubicBezTo>
                    <a:pt x="10777" y="23"/>
                    <a:pt x="10755" y="0"/>
                    <a:pt x="1074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6909;p11">
              <a:extLst>
                <a:ext uri="{FF2B5EF4-FFF2-40B4-BE49-F238E27FC236}">
                  <a16:creationId xmlns:a16="http://schemas.microsoft.com/office/drawing/2014/main" id="{FE18641C-BFCC-C8B0-E6AA-06942E886476}"/>
                </a:ext>
              </a:extLst>
            </p:cNvPr>
            <p:cNvSpPr/>
            <p:nvPr/>
          </p:nvSpPr>
          <p:spPr>
            <a:xfrm>
              <a:off x="780787" y="2016344"/>
              <a:ext cx="172693" cy="459887"/>
            </a:xfrm>
            <a:custGeom>
              <a:avLst/>
              <a:gdLst/>
              <a:ahLst/>
              <a:cxnLst/>
              <a:rect l="l" t="t" r="r" b="b"/>
              <a:pathLst>
                <a:path w="4950" h="13182" extrusionOk="0">
                  <a:moveTo>
                    <a:pt x="4516" y="1"/>
                  </a:moveTo>
                  <a:cubicBezTo>
                    <a:pt x="3515" y="1125"/>
                    <a:pt x="3593" y="1525"/>
                    <a:pt x="3126" y="2848"/>
                  </a:cubicBezTo>
                  <a:cubicBezTo>
                    <a:pt x="2625" y="4227"/>
                    <a:pt x="2447" y="7075"/>
                    <a:pt x="1735" y="8844"/>
                  </a:cubicBezTo>
                  <a:cubicBezTo>
                    <a:pt x="1157" y="10289"/>
                    <a:pt x="445" y="12102"/>
                    <a:pt x="0" y="13181"/>
                  </a:cubicBezTo>
                  <a:cubicBezTo>
                    <a:pt x="590" y="12870"/>
                    <a:pt x="1346" y="12314"/>
                    <a:pt x="2047" y="11335"/>
                  </a:cubicBezTo>
                  <a:cubicBezTo>
                    <a:pt x="3460" y="9377"/>
                    <a:pt x="2781" y="9578"/>
                    <a:pt x="3871" y="8009"/>
                  </a:cubicBezTo>
                  <a:cubicBezTo>
                    <a:pt x="4950" y="6430"/>
                    <a:pt x="4305" y="6719"/>
                    <a:pt x="4594" y="4872"/>
                  </a:cubicBezTo>
                  <a:cubicBezTo>
                    <a:pt x="4883" y="3015"/>
                    <a:pt x="4505" y="3004"/>
                    <a:pt x="4538" y="1780"/>
                  </a:cubicBezTo>
                  <a:cubicBezTo>
                    <a:pt x="4550" y="1247"/>
                    <a:pt x="4538" y="579"/>
                    <a:pt x="451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6910;p11">
              <a:extLst>
                <a:ext uri="{FF2B5EF4-FFF2-40B4-BE49-F238E27FC236}">
                  <a16:creationId xmlns:a16="http://schemas.microsoft.com/office/drawing/2014/main" id="{E81BF10D-0409-A6CC-540A-6E8985D001E8}"/>
                </a:ext>
              </a:extLst>
            </p:cNvPr>
            <p:cNvSpPr/>
            <p:nvPr/>
          </p:nvSpPr>
          <p:spPr>
            <a:xfrm>
              <a:off x="743945" y="2201845"/>
              <a:ext cx="305021" cy="342107"/>
            </a:xfrm>
            <a:custGeom>
              <a:avLst/>
              <a:gdLst/>
              <a:ahLst/>
              <a:cxnLst/>
              <a:rect l="l" t="t" r="r" b="b"/>
              <a:pathLst>
                <a:path w="8743" h="9806" extrusionOk="0">
                  <a:moveTo>
                    <a:pt x="8742" y="0"/>
                  </a:moveTo>
                  <a:cubicBezTo>
                    <a:pt x="8653" y="168"/>
                    <a:pt x="8564" y="323"/>
                    <a:pt x="8486" y="490"/>
                  </a:cubicBezTo>
                  <a:cubicBezTo>
                    <a:pt x="8352" y="779"/>
                    <a:pt x="8230" y="1080"/>
                    <a:pt x="8075" y="1357"/>
                  </a:cubicBezTo>
                  <a:cubicBezTo>
                    <a:pt x="7919" y="1636"/>
                    <a:pt x="7707" y="1869"/>
                    <a:pt x="7485" y="2103"/>
                  </a:cubicBezTo>
                  <a:cubicBezTo>
                    <a:pt x="7040" y="2570"/>
                    <a:pt x="6595" y="3015"/>
                    <a:pt x="6195" y="3527"/>
                  </a:cubicBezTo>
                  <a:cubicBezTo>
                    <a:pt x="5816" y="4016"/>
                    <a:pt x="5505" y="4572"/>
                    <a:pt x="5227" y="5139"/>
                  </a:cubicBezTo>
                  <a:cubicBezTo>
                    <a:pt x="4949" y="5717"/>
                    <a:pt x="4671" y="6285"/>
                    <a:pt x="4338" y="6819"/>
                  </a:cubicBezTo>
                  <a:cubicBezTo>
                    <a:pt x="4004" y="7363"/>
                    <a:pt x="3626" y="7875"/>
                    <a:pt x="3192" y="8342"/>
                  </a:cubicBezTo>
                  <a:cubicBezTo>
                    <a:pt x="2506" y="9090"/>
                    <a:pt x="1592" y="9725"/>
                    <a:pt x="374" y="9725"/>
                  </a:cubicBezTo>
                  <a:cubicBezTo>
                    <a:pt x="270" y="9725"/>
                    <a:pt x="164" y="9720"/>
                    <a:pt x="55" y="9710"/>
                  </a:cubicBezTo>
                  <a:cubicBezTo>
                    <a:pt x="22" y="9755"/>
                    <a:pt x="0" y="9777"/>
                    <a:pt x="0" y="9777"/>
                  </a:cubicBezTo>
                  <a:lnTo>
                    <a:pt x="11" y="9777"/>
                  </a:lnTo>
                  <a:cubicBezTo>
                    <a:pt x="158" y="9796"/>
                    <a:pt x="302" y="9805"/>
                    <a:pt x="443" y="9805"/>
                  </a:cubicBezTo>
                  <a:cubicBezTo>
                    <a:pt x="1375" y="9805"/>
                    <a:pt x="2161" y="9411"/>
                    <a:pt x="2769" y="8898"/>
                  </a:cubicBezTo>
                  <a:cubicBezTo>
                    <a:pt x="3248" y="8487"/>
                    <a:pt x="3659" y="7998"/>
                    <a:pt x="4026" y="7497"/>
                  </a:cubicBezTo>
                  <a:cubicBezTo>
                    <a:pt x="4393" y="6985"/>
                    <a:pt x="4726" y="6429"/>
                    <a:pt x="5005" y="5851"/>
                  </a:cubicBezTo>
                  <a:cubicBezTo>
                    <a:pt x="5294" y="5272"/>
                    <a:pt x="5561" y="4672"/>
                    <a:pt x="5905" y="4127"/>
                  </a:cubicBezTo>
                  <a:cubicBezTo>
                    <a:pt x="6251" y="3571"/>
                    <a:pt x="6696" y="3092"/>
                    <a:pt x="7140" y="2614"/>
                  </a:cubicBezTo>
                  <a:cubicBezTo>
                    <a:pt x="7585" y="2170"/>
                    <a:pt x="8041" y="1735"/>
                    <a:pt x="8308" y="1146"/>
                  </a:cubicBezTo>
                  <a:cubicBezTo>
                    <a:pt x="8431" y="902"/>
                    <a:pt x="8530" y="657"/>
                    <a:pt x="8653" y="412"/>
                  </a:cubicBezTo>
                  <a:cubicBezTo>
                    <a:pt x="8675" y="279"/>
                    <a:pt x="8708" y="145"/>
                    <a:pt x="87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6911;p11">
              <a:extLst>
                <a:ext uri="{FF2B5EF4-FFF2-40B4-BE49-F238E27FC236}">
                  <a16:creationId xmlns:a16="http://schemas.microsoft.com/office/drawing/2014/main" id="{71C1D27D-6BC6-8EDF-7698-CCDD1CB8FFFA}"/>
                </a:ext>
              </a:extLst>
            </p:cNvPr>
            <p:cNvSpPr/>
            <p:nvPr/>
          </p:nvSpPr>
          <p:spPr>
            <a:xfrm>
              <a:off x="753609" y="2177005"/>
              <a:ext cx="300381" cy="353131"/>
            </a:xfrm>
            <a:custGeom>
              <a:avLst/>
              <a:gdLst/>
              <a:ahLst/>
              <a:cxnLst/>
              <a:rect l="l" t="t" r="r" b="b"/>
              <a:pathLst>
                <a:path w="8610" h="10122" extrusionOk="0">
                  <a:moveTo>
                    <a:pt x="8609" y="1"/>
                  </a:moveTo>
                  <a:lnTo>
                    <a:pt x="8609" y="1"/>
                  </a:lnTo>
                  <a:cubicBezTo>
                    <a:pt x="8154" y="746"/>
                    <a:pt x="7719" y="1513"/>
                    <a:pt x="7197" y="2203"/>
                  </a:cubicBezTo>
                  <a:cubicBezTo>
                    <a:pt x="6607" y="2981"/>
                    <a:pt x="5895" y="3660"/>
                    <a:pt x="5362" y="4472"/>
                  </a:cubicBezTo>
                  <a:cubicBezTo>
                    <a:pt x="4817" y="5295"/>
                    <a:pt x="4328" y="6162"/>
                    <a:pt x="3827" y="7007"/>
                  </a:cubicBezTo>
                  <a:cubicBezTo>
                    <a:pt x="3693" y="7219"/>
                    <a:pt x="3571" y="7430"/>
                    <a:pt x="3448" y="7642"/>
                  </a:cubicBezTo>
                  <a:cubicBezTo>
                    <a:pt x="3315" y="7853"/>
                    <a:pt x="3171" y="8065"/>
                    <a:pt x="2971" y="8220"/>
                  </a:cubicBezTo>
                  <a:cubicBezTo>
                    <a:pt x="2793" y="8364"/>
                    <a:pt x="2581" y="8476"/>
                    <a:pt x="2381" y="8598"/>
                  </a:cubicBezTo>
                  <a:cubicBezTo>
                    <a:pt x="2181" y="8720"/>
                    <a:pt x="2003" y="8865"/>
                    <a:pt x="1836" y="9032"/>
                  </a:cubicBezTo>
                  <a:cubicBezTo>
                    <a:pt x="1525" y="9355"/>
                    <a:pt x="1236" y="9721"/>
                    <a:pt x="779" y="9899"/>
                  </a:cubicBezTo>
                  <a:cubicBezTo>
                    <a:pt x="557" y="9988"/>
                    <a:pt x="312" y="10033"/>
                    <a:pt x="57" y="10033"/>
                  </a:cubicBezTo>
                  <a:cubicBezTo>
                    <a:pt x="34" y="10067"/>
                    <a:pt x="23" y="10089"/>
                    <a:pt x="1" y="10122"/>
                  </a:cubicBezTo>
                  <a:cubicBezTo>
                    <a:pt x="156" y="10122"/>
                    <a:pt x="312" y="10111"/>
                    <a:pt x="446" y="10077"/>
                  </a:cubicBezTo>
                  <a:cubicBezTo>
                    <a:pt x="913" y="10000"/>
                    <a:pt x="1258" y="9766"/>
                    <a:pt x="1558" y="9466"/>
                  </a:cubicBezTo>
                  <a:cubicBezTo>
                    <a:pt x="1725" y="9299"/>
                    <a:pt x="1881" y="9110"/>
                    <a:pt x="2059" y="8954"/>
                  </a:cubicBezTo>
                  <a:cubicBezTo>
                    <a:pt x="2237" y="8787"/>
                    <a:pt x="2447" y="8665"/>
                    <a:pt x="2659" y="8542"/>
                  </a:cubicBezTo>
                  <a:cubicBezTo>
                    <a:pt x="2870" y="8420"/>
                    <a:pt x="3060" y="8287"/>
                    <a:pt x="3226" y="8109"/>
                  </a:cubicBezTo>
                  <a:cubicBezTo>
                    <a:pt x="3382" y="7931"/>
                    <a:pt x="3505" y="7731"/>
                    <a:pt x="3626" y="7519"/>
                  </a:cubicBezTo>
                  <a:cubicBezTo>
                    <a:pt x="4138" y="6663"/>
                    <a:pt x="4650" y="5784"/>
                    <a:pt x="5184" y="4928"/>
                  </a:cubicBezTo>
                  <a:cubicBezTo>
                    <a:pt x="5450" y="4494"/>
                    <a:pt x="5740" y="4083"/>
                    <a:pt x="6063" y="3693"/>
                  </a:cubicBezTo>
                  <a:cubicBezTo>
                    <a:pt x="6385" y="3304"/>
                    <a:pt x="6718" y="2948"/>
                    <a:pt x="7041" y="2559"/>
                  </a:cubicBezTo>
                  <a:cubicBezTo>
                    <a:pt x="7630" y="1847"/>
                    <a:pt x="8120" y="1046"/>
                    <a:pt x="8565" y="212"/>
                  </a:cubicBezTo>
                  <a:cubicBezTo>
                    <a:pt x="8576" y="146"/>
                    <a:pt x="8587" y="67"/>
                    <a:pt x="86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6912;p11">
              <a:extLst>
                <a:ext uri="{FF2B5EF4-FFF2-40B4-BE49-F238E27FC236}">
                  <a16:creationId xmlns:a16="http://schemas.microsoft.com/office/drawing/2014/main" id="{F2AFE8D7-EB95-5528-2268-CBA4ADA9A742}"/>
                </a:ext>
              </a:extLst>
            </p:cNvPr>
            <p:cNvSpPr/>
            <p:nvPr/>
          </p:nvSpPr>
          <p:spPr>
            <a:xfrm>
              <a:off x="787765" y="2292276"/>
              <a:ext cx="229734" cy="268913"/>
            </a:xfrm>
            <a:custGeom>
              <a:avLst/>
              <a:gdLst/>
              <a:ahLst/>
              <a:cxnLst/>
              <a:rect l="l" t="t" r="r" b="b"/>
              <a:pathLst>
                <a:path w="6585" h="7708" extrusionOk="0">
                  <a:moveTo>
                    <a:pt x="6585" y="0"/>
                  </a:moveTo>
                  <a:lnTo>
                    <a:pt x="6585" y="0"/>
                  </a:lnTo>
                  <a:cubicBezTo>
                    <a:pt x="6073" y="389"/>
                    <a:pt x="5618" y="846"/>
                    <a:pt x="5206" y="1346"/>
                  </a:cubicBezTo>
                  <a:cubicBezTo>
                    <a:pt x="4594" y="2080"/>
                    <a:pt x="4060" y="2880"/>
                    <a:pt x="3604" y="3748"/>
                  </a:cubicBezTo>
                  <a:cubicBezTo>
                    <a:pt x="3148" y="4593"/>
                    <a:pt x="2803" y="5550"/>
                    <a:pt x="2091" y="6217"/>
                  </a:cubicBezTo>
                  <a:cubicBezTo>
                    <a:pt x="1735" y="6551"/>
                    <a:pt x="1291" y="6785"/>
                    <a:pt x="879" y="7062"/>
                  </a:cubicBezTo>
                  <a:cubicBezTo>
                    <a:pt x="579" y="7274"/>
                    <a:pt x="290" y="7485"/>
                    <a:pt x="0" y="7707"/>
                  </a:cubicBezTo>
                  <a:cubicBezTo>
                    <a:pt x="67" y="7697"/>
                    <a:pt x="145" y="7697"/>
                    <a:pt x="212" y="7685"/>
                  </a:cubicBezTo>
                  <a:cubicBezTo>
                    <a:pt x="356" y="7586"/>
                    <a:pt x="501" y="7485"/>
                    <a:pt x="635" y="7385"/>
                  </a:cubicBezTo>
                  <a:cubicBezTo>
                    <a:pt x="1046" y="7107"/>
                    <a:pt x="1480" y="6852"/>
                    <a:pt x="1880" y="6551"/>
                  </a:cubicBezTo>
                  <a:cubicBezTo>
                    <a:pt x="2670" y="5972"/>
                    <a:pt x="3082" y="5083"/>
                    <a:pt x="3504" y="4215"/>
                  </a:cubicBezTo>
                  <a:cubicBezTo>
                    <a:pt x="3949" y="3325"/>
                    <a:pt x="4461" y="2492"/>
                    <a:pt x="5061" y="1724"/>
                  </a:cubicBezTo>
                  <a:cubicBezTo>
                    <a:pt x="5472" y="1212"/>
                    <a:pt x="5907" y="734"/>
                    <a:pt x="6407" y="312"/>
                  </a:cubicBezTo>
                  <a:cubicBezTo>
                    <a:pt x="6463" y="211"/>
                    <a:pt x="6518" y="100"/>
                    <a:pt x="658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6913;p11">
              <a:extLst>
                <a:ext uri="{FF2B5EF4-FFF2-40B4-BE49-F238E27FC236}">
                  <a16:creationId xmlns:a16="http://schemas.microsoft.com/office/drawing/2014/main" id="{172F9E35-79A6-B329-850E-4B07C49E6AD3}"/>
                </a:ext>
              </a:extLst>
            </p:cNvPr>
            <p:cNvSpPr/>
            <p:nvPr/>
          </p:nvSpPr>
          <p:spPr>
            <a:xfrm>
              <a:off x="769902" y="2104821"/>
              <a:ext cx="297660" cy="396217"/>
            </a:xfrm>
            <a:custGeom>
              <a:avLst/>
              <a:gdLst/>
              <a:ahLst/>
              <a:cxnLst/>
              <a:rect l="l" t="t" r="r" b="b"/>
              <a:pathLst>
                <a:path w="8532" h="11357" extrusionOk="0">
                  <a:moveTo>
                    <a:pt x="8532" y="1"/>
                  </a:moveTo>
                  <a:cubicBezTo>
                    <a:pt x="8465" y="79"/>
                    <a:pt x="8398" y="157"/>
                    <a:pt x="8332" y="223"/>
                  </a:cubicBezTo>
                  <a:cubicBezTo>
                    <a:pt x="7964" y="680"/>
                    <a:pt x="7631" y="1158"/>
                    <a:pt x="7353" y="1681"/>
                  </a:cubicBezTo>
                  <a:cubicBezTo>
                    <a:pt x="7064" y="2225"/>
                    <a:pt x="6852" y="2804"/>
                    <a:pt x="6518" y="3315"/>
                  </a:cubicBezTo>
                  <a:cubicBezTo>
                    <a:pt x="6185" y="3838"/>
                    <a:pt x="5762" y="4294"/>
                    <a:pt x="5384" y="4773"/>
                  </a:cubicBezTo>
                  <a:cubicBezTo>
                    <a:pt x="5006" y="5262"/>
                    <a:pt x="4639" y="5751"/>
                    <a:pt x="4294" y="6263"/>
                  </a:cubicBezTo>
                  <a:cubicBezTo>
                    <a:pt x="3950" y="6763"/>
                    <a:pt x="3616" y="7264"/>
                    <a:pt x="3282" y="7776"/>
                  </a:cubicBezTo>
                  <a:cubicBezTo>
                    <a:pt x="2949" y="8287"/>
                    <a:pt x="2659" y="8854"/>
                    <a:pt x="2225" y="9266"/>
                  </a:cubicBezTo>
                  <a:cubicBezTo>
                    <a:pt x="2003" y="9477"/>
                    <a:pt x="1736" y="9610"/>
                    <a:pt x="1458" y="9744"/>
                  </a:cubicBezTo>
                  <a:cubicBezTo>
                    <a:pt x="1191" y="9877"/>
                    <a:pt x="947" y="10022"/>
                    <a:pt x="769" y="10245"/>
                  </a:cubicBezTo>
                  <a:cubicBezTo>
                    <a:pt x="524" y="10545"/>
                    <a:pt x="357" y="10934"/>
                    <a:pt x="67" y="11201"/>
                  </a:cubicBezTo>
                  <a:cubicBezTo>
                    <a:pt x="67" y="11224"/>
                    <a:pt x="57" y="11234"/>
                    <a:pt x="45" y="11256"/>
                  </a:cubicBezTo>
                  <a:cubicBezTo>
                    <a:pt x="35" y="11290"/>
                    <a:pt x="12" y="11323"/>
                    <a:pt x="1" y="11357"/>
                  </a:cubicBezTo>
                  <a:cubicBezTo>
                    <a:pt x="179" y="11234"/>
                    <a:pt x="324" y="11068"/>
                    <a:pt x="435" y="10901"/>
                  </a:cubicBezTo>
                  <a:cubicBezTo>
                    <a:pt x="613" y="10645"/>
                    <a:pt x="757" y="10367"/>
                    <a:pt x="980" y="10156"/>
                  </a:cubicBezTo>
                  <a:cubicBezTo>
                    <a:pt x="1202" y="9956"/>
                    <a:pt x="1503" y="9844"/>
                    <a:pt x="1780" y="9711"/>
                  </a:cubicBezTo>
                  <a:cubicBezTo>
                    <a:pt x="2326" y="9444"/>
                    <a:pt x="2659" y="8965"/>
                    <a:pt x="2971" y="8476"/>
                  </a:cubicBezTo>
                  <a:cubicBezTo>
                    <a:pt x="3304" y="7942"/>
                    <a:pt x="3638" y="7408"/>
                    <a:pt x="3982" y="6886"/>
                  </a:cubicBezTo>
                  <a:cubicBezTo>
                    <a:pt x="4338" y="6363"/>
                    <a:pt x="4694" y="5851"/>
                    <a:pt x="5072" y="5351"/>
                  </a:cubicBezTo>
                  <a:cubicBezTo>
                    <a:pt x="5440" y="4850"/>
                    <a:pt x="5840" y="4383"/>
                    <a:pt x="6229" y="3905"/>
                  </a:cubicBezTo>
                  <a:cubicBezTo>
                    <a:pt x="6419" y="3660"/>
                    <a:pt x="6597" y="3416"/>
                    <a:pt x="6741" y="3149"/>
                  </a:cubicBezTo>
                  <a:cubicBezTo>
                    <a:pt x="6896" y="2882"/>
                    <a:pt x="7030" y="2603"/>
                    <a:pt x="7163" y="2314"/>
                  </a:cubicBezTo>
                  <a:cubicBezTo>
                    <a:pt x="7420" y="1758"/>
                    <a:pt x="7709" y="1214"/>
                    <a:pt x="8053" y="724"/>
                  </a:cubicBezTo>
                  <a:cubicBezTo>
                    <a:pt x="8198" y="524"/>
                    <a:pt x="8342" y="334"/>
                    <a:pt x="8510" y="146"/>
                  </a:cubicBezTo>
                  <a:cubicBezTo>
                    <a:pt x="8510" y="101"/>
                    <a:pt x="8520" y="45"/>
                    <a:pt x="853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6914;p11">
              <a:extLst>
                <a:ext uri="{FF2B5EF4-FFF2-40B4-BE49-F238E27FC236}">
                  <a16:creationId xmlns:a16="http://schemas.microsoft.com/office/drawing/2014/main" id="{11CBF414-1505-3481-03D5-1193B7470AE8}"/>
                </a:ext>
              </a:extLst>
            </p:cNvPr>
            <p:cNvSpPr/>
            <p:nvPr/>
          </p:nvSpPr>
          <p:spPr>
            <a:xfrm>
              <a:off x="832003" y="1881710"/>
              <a:ext cx="260784" cy="466062"/>
            </a:xfrm>
            <a:custGeom>
              <a:avLst/>
              <a:gdLst/>
              <a:ahLst/>
              <a:cxnLst/>
              <a:rect l="l" t="t" r="r" b="b"/>
              <a:pathLst>
                <a:path w="7475" h="13359" extrusionOk="0">
                  <a:moveTo>
                    <a:pt x="7130" y="1"/>
                  </a:moveTo>
                  <a:cubicBezTo>
                    <a:pt x="7074" y="23"/>
                    <a:pt x="7019" y="34"/>
                    <a:pt x="6963" y="56"/>
                  </a:cubicBezTo>
                  <a:cubicBezTo>
                    <a:pt x="6696" y="434"/>
                    <a:pt x="6473" y="846"/>
                    <a:pt x="6263" y="1269"/>
                  </a:cubicBezTo>
                  <a:cubicBezTo>
                    <a:pt x="5984" y="1791"/>
                    <a:pt x="5706" y="2314"/>
                    <a:pt x="5351" y="2782"/>
                  </a:cubicBezTo>
                  <a:cubicBezTo>
                    <a:pt x="5028" y="3237"/>
                    <a:pt x="4661" y="3660"/>
                    <a:pt x="4327" y="4116"/>
                  </a:cubicBezTo>
                  <a:cubicBezTo>
                    <a:pt x="4016" y="4550"/>
                    <a:pt x="3737" y="5017"/>
                    <a:pt x="3559" y="5562"/>
                  </a:cubicBezTo>
                  <a:cubicBezTo>
                    <a:pt x="3381" y="6129"/>
                    <a:pt x="3349" y="6763"/>
                    <a:pt x="3126" y="7308"/>
                  </a:cubicBezTo>
                  <a:cubicBezTo>
                    <a:pt x="2914" y="7853"/>
                    <a:pt x="2570" y="8298"/>
                    <a:pt x="2225" y="8754"/>
                  </a:cubicBezTo>
                  <a:cubicBezTo>
                    <a:pt x="1891" y="9199"/>
                    <a:pt x="1569" y="9655"/>
                    <a:pt x="1335" y="10177"/>
                  </a:cubicBezTo>
                  <a:cubicBezTo>
                    <a:pt x="1001" y="10934"/>
                    <a:pt x="779" y="11813"/>
                    <a:pt x="334" y="12513"/>
                  </a:cubicBezTo>
                  <a:cubicBezTo>
                    <a:pt x="312" y="12580"/>
                    <a:pt x="289" y="12646"/>
                    <a:pt x="267" y="12703"/>
                  </a:cubicBezTo>
                  <a:cubicBezTo>
                    <a:pt x="178" y="12913"/>
                    <a:pt x="89" y="13136"/>
                    <a:pt x="0" y="13358"/>
                  </a:cubicBezTo>
                  <a:cubicBezTo>
                    <a:pt x="45" y="13303"/>
                    <a:pt x="79" y="13247"/>
                    <a:pt x="112" y="13180"/>
                  </a:cubicBezTo>
                  <a:cubicBezTo>
                    <a:pt x="412" y="12703"/>
                    <a:pt x="679" y="12202"/>
                    <a:pt x="957" y="11702"/>
                  </a:cubicBezTo>
                  <a:cubicBezTo>
                    <a:pt x="1513" y="10678"/>
                    <a:pt x="2047" y="9655"/>
                    <a:pt x="2670" y="8676"/>
                  </a:cubicBezTo>
                  <a:cubicBezTo>
                    <a:pt x="2981" y="8187"/>
                    <a:pt x="3337" y="7720"/>
                    <a:pt x="3660" y="7241"/>
                  </a:cubicBezTo>
                  <a:cubicBezTo>
                    <a:pt x="3982" y="6763"/>
                    <a:pt x="4227" y="6262"/>
                    <a:pt x="4449" y="5728"/>
                  </a:cubicBezTo>
                  <a:cubicBezTo>
                    <a:pt x="4683" y="5184"/>
                    <a:pt x="4939" y="4683"/>
                    <a:pt x="5294" y="4227"/>
                  </a:cubicBezTo>
                  <a:cubicBezTo>
                    <a:pt x="5650" y="3783"/>
                    <a:pt x="6085" y="3393"/>
                    <a:pt x="6529" y="3026"/>
                  </a:cubicBezTo>
                  <a:cubicBezTo>
                    <a:pt x="6829" y="2792"/>
                    <a:pt x="7141" y="2559"/>
                    <a:pt x="7452" y="2337"/>
                  </a:cubicBezTo>
                  <a:cubicBezTo>
                    <a:pt x="7452" y="2270"/>
                    <a:pt x="7464" y="2214"/>
                    <a:pt x="7474" y="2159"/>
                  </a:cubicBezTo>
                  <a:lnTo>
                    <a:pt x="7474" y="2159"/>
                  </a:lnTo>
                  <a:cubicBezTo>
                    <a:pt x="7219" y="2347"/>
                    <a:pt x="6963" y="2537"/>
                    <a:pt x="6718" y="2737"/>
                  </a:cubicBezTo>
                  <a:cubicBezTo>
                    <a:pt x="5840" y="3427"/>
                    <a:pt x="5039" y="4205"/>
                    <a:pt x="4550" y="5239"/>
                  </a:cubicBezTo>
                  <a:cubicBezTo>
                    <a:pt x="4316" y="5751"/>
                    <a:pt x="4105" y="6274"/>
                    <a:pt x="3826" y="6763"/>
                  </a:cubicBezTo>
                  <a:cubicBezTo>
                    <a:pt x="3549" y="7253"/>
                    <a:pt x="3203" y="7708"/>
                    <a:pt x="2892" y="8175"/>
                  </a:cubicBezTo>
                  <a:cubicBezTo>
                    <a:pt x="2259" y="9132"/>
                    <a:pt x="1702" y="10133"/>
                    <a:pt x="1157" y="11134"/>
                  </a:cubicBezTo>
                  <a:cubicBezTo>
                    <a:pt x="1080" y="11279"/>
                    <a:pt x="1001" y="11412"/>
                    <a:pt x="935" y="11546"/>
                  </a:cubicBezTo>
                  <a:cubicBezTo>
                    <a:pt x="1035" y="11290"/>
                    <a:pt x="1124" y="11034"/>
                    <a:pt x="1213" y="10790"/>
                  </a:cubicBezTo>
                  <a:cubicBezTo>
                    <a:pt x="1413" y="10233"/>
                    <a:pt x="1658" y="9710"/>
                    <a:pt x="1992" y="9243"/>
                  </a:cubicBezTo>
                  <a:cubicBezTo>
                    <a:pt x="2303" y="8798"/>
                    <a:pt x="2659" y="8387"/>
                    <a:pt x="2937" y="7908"/>
                  </a:cubicBezTo>
                  <a:cubicBezTo>
                    <a:pt x="3082" y="7675"/>
                    <a:pt x="3203" y="7419"/>
                    <a:pt x="3292" y="7152"/>
                  </a:cubicBezTo>
                  <a:cubicBezTo>
                    <a:pt x="3381" y="6874"/>
                    <a:pt x="3437" y="6585"/>
                    <a:pt x="3482" y="6296"/>
                  </a:cubicBezTo>
                  <a:cubicBezTo>
                    <a:pt x="3593" y="5706"/>
                    <a:pt x="3771" y="5172"/>
                    <a:pt x="4071" y="4683"/>
                  </a:cubicBezTo>
                  <a:cubicBezTo>
                    <a:pt x="4360" y="4205"/>
                    <a:pt x="4716" y="3771"/>
                    <a:pt x="5061" y="3338"/>
                  </a:cubicBezTo>
                  <a:cubicBezTo>
                    <a:pt x="5417" y="2903"/>
                    <a:pt x="5739" y="2448"/>
                    <a:pt x="6018" y="1947"/>
                  </a:cubicBezTo>
                  <a:cubicBezTo>
                    <a:pt x="6307" y="1447"/>
                    <a:pt x="6552" y="913"/>
                    <a:pt x="6852" y="424"/>
                  </a:cubicBezTo>
                  <a:cubicBezTo>
                    <a:pt x="6941" y="279"/>
                    <a:pt x="7030" y="134"/>
                    <a:pt x="71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6915;p11">
              <a:extLst>
                <a:ext uri="{FF2B5EF4-FFF2-40B4-BE49-F238E27FC236}">
                  <a16:creationId xmlns:a16="http://schemas.microsoft.com/office/drawing/2014/main" id="{2EFDBE95-65BF-4B50-A9B6-C88CE8D46FC8}"/>
                </a:ext>
              </a:extLst>
            </p:cNvPr>
            <p:cNvSpPr/>
            <p:nvPr/>
          </p:nvSpPr>
          <p:spPr>
            <a:xfrm>
              <a:off x="863054" y="1935647"/>
              <a:ext cx="143597" cy="307743"/>
            </a:xfrm>
            <a:custGeom>
              <a:avLst/>
              <a:gdLst/>
              <a:ahLst/>
              <a:cxnLst/>
              <a:rect l="l" t="t" r="r" b="b"/>
              <a:pathLst>
                <a:path w="4116" h="8821" extrusionOk="0">
                  <a:moveTo>
                    <a:pt x="4115" y="1"/>
                  </a:moveTo>
                  <a:lnTo>
                    <a:pt x="4115" y="1"/>
                  </a:lnTo>
                  <a:cubicBezTo>
                    <a:pt x="3971" y="168"/>
                    <a:pt x="3815" y="346"/>
                    <a:pt x="3670" y="534"/>
                  </a:cubicBezTo>
                  <a:cubicBezTo>
                    <a:pt x="3559" y="757"/>
                    <a:pt x="3460" y="1002"/>
                    <a:pt x="3381" y="1258"/>
                  </a:cubicBezTo>
                  <a:cubicBezTo>
                    <a:pt x="3237" y="1713"/>
                    <a:pt x="3092" y="2148"/>
                    <a:pt x="2825" y="2526"/>
                  </a:cubicBezTo>
                  <a:cubicBezTo>
                    <a:pt x="2558" y="2882"/>
                    <a:pt x="2236" y="3193"/>
                    <a:pt x="1958" y="3549"/>
                  </a:cubicBezTo>
                  <a:cubicBezTo>
                    <a:pt x="1691" y="3883"/>
                    <a:pt x="1502" y="4271"/>
                    <a:pt x="1346" y="4683"/>
                  </a:cubicBezTo>
                  <a:cubicBezTo>
                    <a:pt x="1057" y="5506"/>
                    <a:pt x="934" y="6418"/>
                    <a:pt x="657" y="7252"/>
                  </a:cubicBezTo>
                  <a:cubicBezTo>
                    <a:pt x="501" y="7709"/>
                    <a:pt x="289" y="8142"/>
                    <a:pt x="56" y="8542"/>
                  </a:cubicBezTo>
                  <a:cubicBezTo>
                    <a:pt x="34" y="8631"/>
                    <a:pt x="22" y="8732"/>
                    <a:pt x="0" y="8821"/>
                  </a:cubicBezTo>
                  <a:cubicBezTo>
                    <a:pt x="234" y="8465"/>
                    <a:pt x="445" y="8075"/>
                    <a:pt x="612" y="7664"/>
                  </a:cubicBezTo>
                  <a:cubicBezTo>
                    <a:pt x="934" y="6863"/>
                    <a:pt x="1068" y="5951"/>
                    <a:pt x="1302" y="5106"/>
                  </a:cubicBezTo>
                  <a:cubicBezTo>
                    <a:pt x="1424" y="4672"/>
                    <a:pt x="1579" y="4271"/>
                    <a:pt x="1802" y="3916"/>
                  </a:cubicBezTo>
                  <a:cubicBezTo>
                    <a:pt x="2047" y="3527"/>
                    <a:pt x="2380" y="3215"/>
                    <a:pt x="2669" y="2870"/>
                  </a:cubicBezTo>
                  <a:cubicBezTo>
                    <a:pt x="2959" y="2536"/>
                    <a:pt x="3181" y="2158"/>
                    <a:pt x="3326" y="1725"/>
                  </a:cubicBezTo>
                  <a:cubicBezTo>
                    <a:pt x="3470" y="1280"/>
                    <a:pt x="3581" y="835"/>
                    <a:pt x="3804" y="445"/>
                  </a:cubicBezTo>
                  <a:cubicBezTo>
                    <a:pt x="3893" y="290"/>
                    <a:pt x="4004" y="146"/>
                    <a:pt x="411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6916;p11">
              <a:extLst>
                <a:ext uri="{FF2B5EF4-FFF2-40B4-BE49-F238E27FC236}">
                  <a16:creationId xmlns:a16="http://schemas.microsoft.com/office/drawing/2014/main" id="{141804CD-5CF9-9511-82F2-15B829E53142}"/>
                </a:ext>
              </a:extLst>
            </p:cNvPr>
            <p:cNvSpPr/>
            <p:nvPr/>
          </p:nvSpPr>
          <p:spPr>
            <a:xfrm>
              <a:off x="1021343" y="1893363"/>
              <a:ext cx="31852" cy="26026"/>
            </a:xfrm>
            <a:custGeom>
              <a:avLst/>
              <a:gdLst/>
              <a:ahLst/>
              <a:cxnLst/>
              <a:rect l="l" t="t" r="r" b="b"/>
              <a:pathLst>
                <a:path w="913" h="746" extrusionOk="0">
                  <a:moveTo>
                    <a:pt x="913" y="1"/>
                  </a:moveTo>
                  <a:lnTo>
                    <a:pt x="913" y="1"/>
                  </a:lnTo>
                  <a:cubicBezTo>
                    <a:pt x="813" y="67"/>
                    <a:pt x="702" y="134"/>
                    <a:pt x="602" y="212"/>
                  </a:cubicBezTo>
                  <a:cubicBezTo>
                    <a:pt x="391" y="367"/>
                    <a:pt x="190" y="545"/>
                    <a:pt x="1" y="745"/>
                  </a:cubicBezTo>
                  <a:cubicBezTo>
                    <a:pt x="79" y="668"/>
                    <a:pt x="157" y="601"/>
                    <a:pt x="235" y="523"/>
                  </a:cubicBezTo>
                  <a:cubicBezTo>
                    <a:pt x="457" y="345"/>
                    <a:pt x="680" y="167"/>
                    <a:pt x="9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6917;p11">
              <a:extLst>
                <a:ext uri="{FF2B5EF4-FFF2-40B4-BE49-F238E27FC236}">
                  <a16:creationId xmlns:a16="http://schemas.microsoft.com/office/drawing/2014/main" id="{B5DDFD58-60AB-EA73-78B8-AA0424619ABB}"/>
                </a:ext>
              </a:extLst>
            </p:cNvPr>
            <p:cNvSpPr/>
            <p:nvPr/>
          </p:nvSpPr>
          <p:spPr>
            <a:xfrm>
              <a:off x="806395" y="1981421"/>
              <a:ext cx="283286" cy="431175"/>
            </a:xfrm>
            <a:custGeom>
              <a:avLst/>
              <a:gdLst/>
              <a:ahLst/>
              <a:cxnLst/>
              <a:rect l="l" t="t" r="r" b="b"/>
              <a:pathLst>
                <a:path w="8120" h="12359" extrusionOk="0">
                  <a:moveTo>
                    <a:pt x="8119" y="1"/>
                  </a:moveTo>
                  <a:lnTo>
                    <a:pt x="8119" y="1"/>
                  </a:lnTo>
                  <a:cubicBezTo>
                    <a:pt x="7652" y="424"/>
                    <a:pt x="7230" y="913"/>
                    <a:pt x="6851" y="1414"/>
                  </a:cubicBezTo>
                  <a:cubicBezTo>
                    <a:pt x="6196" y="2292"/>
                    <a:pt x="5606" y="3226"/>
                    <a:pt x="5005" y="4161"/>
                  </a:cubicBezTo>
                  <a:cubicBezTo>
                    <a:pt x="4394" y="5106"/>
                    <a:pt x="3771" y="6041"/>
                    <a:pt x="3170" y="6997"/>
                  </a:cubicBezTo>
                  <a:cubicBezTo>
                    <a:pt x="2570" y="7942"/>
                    <a:pt x="1980" y="8910"/>
                    <a:pt x="1413" y="9889"/>
                  </a:cubicBezTo>
                  <a:cubicBezTo>
                    <a:pt x="1001" y="10612"/>
                    <a:pt x="612" y="11346"/>
                    <a:pt x="134" y="12013"/>
                  </a:cubicBezTo>
                  <a:cubicBezTo>
                    <a:pt x="89" y="12136"/>
                    <a:pt x="45" y="12247"/>
                    <a:pt x="0" y="12358"/>
                  </a:cubicBezTo>
                  <a:cubicBezTo>
                    <a:pt x="490" y="11758"/>
                    <a:pt x="868" y="11056"/>
                    <a:pt x="1257" y="10378"/>
                  </a:cubicBezTo>
                  <a:cubicBezTo>
                    <a:pt x="1802" y="9388"/>
                    <a:pt x="2370" y="8421"/>
                    <a:pt x="2970" y="7475"/>
                  </a:cubicBezTo>
                  <a:cubicBezTo>
                    <a:pt x="3571" y="6519"/>
                    <a:pt x="4182" y="5574"/>
                    <a:pt x="4805" y="4639"/>
                  </a:cubicBezTo>
                  <a:cubicBezTo>
                    <a:pt x="5406" y="3705"/>
                    <a:pt x="5996" y="2759"/>
                    <a:pt x="6641" y="1847"/>
                  </a:cubicBezTo>
                  <a:cubicBezTo>
                    <a:pt x="7063" y="1247"/>
                    <a:pt x="7541" y="668"/>
                    <a:pt x="8097" y="168"/>
                  </a:cubicBezTo>
                  <a:cubicBezTo>
                    <a:pt x="8097" y="112"/>
                    <a:pt x="8109" y="57"/>
                    <a:pt x="8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6918;p11">
              <a:extLst>
                <a:ext uri="{FF2B5EF4-FFF2-40B4-BE49-F238E27FC236}">
                  <a16:creationId xmlns:a16="http://schemas.microsoft.com/office/drawing/2014/main" id="{B854EFD3-3816-78F0-FCB5-A6A0470FD56A}"/>
                </a:ext>
              </a:extLst>
            </p:cNvPr>
            <p:cNvSpPr/>
            <p:nvPr/>
          </p:nvSpPr>
          <p:spPr>
            <a:xfrm>
              <a:off x="793591" y="2013658"/>
              <a:ext cx="290648" cy="430337"/>
            </a:xfrm>
            <a:custGeom>
              <a:avLst/>
              <a:gdLst/>
              <a:ahLst/>
              <a:cxnLst/>
              <a:rect l="l" t="t" r="r" b="b"/>
              <a:pathLst>
                <a:path w="8331" h="12335" extrusionOk="0">
                  <a:moveTo>
                    <a:pt x="8331" y="1"/>
                  </a:moveTo>
                  <a:lnTo>
                    <a:pt x="8331" y="1"/>
                  </a:lnTo>
                  <a:cubicBezTo>
                    <a:pt x="7997" y="367"/>
                    <a:pt x="7663" y="757"/>
                    <a:pt x="7364" y="1168"/>
                  </a:cubicBezTo>
                  <a:cubicBezTo>
                    <a:pt x="6674" y="2102"/>
                    <a:pt x="6096" y="3115"/>
                    <a:pt x="5606" y="4193"/>
                  </a:cubicBezTo>
                  <a:cubicBezTo>
                    <a:pt x="5350" y="4739"/>
                    <a:pt x="5105" y="5295"/>
                    <a:pt x="4772" y="5772"/>
                  </a:cubicBezTo>
                  <a:cubicBezTo>
                    <a:pt x="4438" y="6262"/>
                    <a:pt x="4027" y="6685"/>
                    <a:pt x="3637" y="7119"/>
                  </a:cubicBezTo>
                  <a:cubicBezTo>
                    <a:pt x="3248" y="7541"/>
                    <a:pt x="2859" y="7975"/>
                    <a:pt x="2559" y="8476"/>
                  </a:cubicBezTo>
                  <a:cubicBezTo>
                    <a:pt x="2258" y="8976"/>
                    <a:pt x="2058" y="9554"/>
                    <a:pt x="1802" y="10088"/>
                  </a:cubicBezTo>
                  <a:cubicBezTo>
                    <a:pt x="1390" y="10945"/>
                    <a:pt x="801" y="11657"/>
                    <a:pt x="56" y="12213"/>
                  </a:cubicBezTo>
                  <a:cubicBezTo>
                    <a:pt x="34" y="12257"/>
                    <a:pt x="23" y="12290"/>
                    <a:pt x="1" y="12335"/>
                  </a:cubicBezTo>
                  <a:cubicBezTo>
                    <a:pt x="656" y="11879"/>
                    <a:pt x="1213" y="11311"/>
                    <a:pt x="1613" y="10622"/>
                  </a:cubicBezTo>
                  <a:cubicBezTo>
                    <a:pt x="1914" y="10122"/>
                    <a:pt x="2125" y="9554"/>
                    <a:pt x="2369" y="9009"/>
                  </a:cubicBezTo>
                  <a:cubicBezTo>
                    <a:pt x="2636" y="8464"/>
                    <a:pt x="2981" y="7986"/>
                    <a:pt x="3370" y="7541"/>
                  </a:cubicBezTo>
                  <a:cubicBezTo>
                    <a:pt x="3760" y="7096"/>
                    <a:pt x="4183" y="6685"/>
                    <a:pt x="4549" y="6240"/>
                  </a:cubicBezTo>
                  <a:cubicBezTo>
                    <a:pt x="4917" y="5784"/>
                    <a:pt x="5206" y="5283"/>
                    <a:pt x="5451" y="4739"/>
                  </a:cubicBezTo>
                  <a:cubicBezTo>
                    <a:pt x="5695" y="4205"/>
                    <a:pt x="5928" y="3659"/>
                    <a:pt x="6207" y="3137"/>
                  </a:cubicBezTo>
                  <a:cubicBezTo>
                    <a:pt x="6484" y="2603"/>
                    <a:pt x="6796" y="2091"/>
                    <a:pt x="7130" y="1602"/>
                  </a:cubicBezTo>
                  <a:cubicBezTo>
                    <a:pt x="7497" y="1079"/>
                    <a:pt x="7886" y="579"/>
                    <a:pt x="8308" y="112"/>
                  </a:cubicBezTo>
                  <a:cubicBezTo>
                    <a:pt x="8320" y="100"/>
                    <a:pt x="8320" y="90"/>
                    <a:pt x="8320" y="78"/>
                  </a:cubicBezTo>
                  <a:cubicBezTo>
                    <a:pt x="8331" y="56"/>
                    <a:pt x="8331" y="23"/>
                    <a:pt x="83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6919;p11">
              <a:extLst>
                <a:ext uri="{FF2B5EF4-FFF2-40B4-BE49-F238E27FC236}">
                  <a16:creationId xmlns:a16="http://schemas.microsoft.com/office/drawing/2014/main" id="{9F3C2DD6-1EAE-701E-08DD-A80B10CED0DC}"/>
                </a:ext>
              </a:extLst>
            </p:cNvPr>
            <p:cNvSpPr/>
            <p:nvPr/>
          </p:nvSpPr>
          <p:spPr>
            <a:xfrm>
              <a:off x="806395" y="2188658"/>
              <a:ext cx="134282" cy="223943"/>
            </a:xfrm>
            <a:custGeom>
              <a:avLst/>
              <a:gdLst/>
              <a:ahLst/>
              <a:cxnLst/>
              <a:rect l="l" t="t" r="r" b="b"/>
              <a:pathLst>
                <a:path w="3849" h="6419" extrusionOk="0">
                  <a:moveTo>
                    <a:pt x="3849" y="0"/>
                  </a:moveTo>
                  <a:cubicBezTo>
                    <a:pt x="3626" y="345"/>
                    <a:pt x="3393" y="701"/>
                    <a:pt x="3170" y="1057"/>
                  </a:cubicBezTo>
                  <a:cubicBezTo>
                    <a:pt x="2570" y="2002"/>
                    <a:pt x="1980" y="2970"/>
                    <a:pt x="1413" y="3949"/>
                  </a:cubicBezTo>
                  <a:cubicBezTo>
                    <a:pt x="1001" y="4672"/>
                    <a:pt x="612" y="5406"/>
                    <a:pt x="134" y="6073"/>
                  </a:cubicBezTo>
                  <a:cubicBezTo>
                    <a:pt x="123" y="6095"/>
                    <a:pt x="123" y="6107"/>
                    <a:pt x="111" y="6117"/>
                  </a:cubicBezTo>
                  <a:cubicBezTo>
                    <a:pt x="89" y="6184"/>
                    <a:pt x="67" y="6251"/>
                    <a:pt x="34" y="6318"/>
                  </a:cubicBezTo>
                  <a:lnTo>
                    <a:pt x="0" y="6418"/>
                  </a:lnTo>
                  <a:cubicBezTo>
                    <a:pt x="490" y="5818"/>
                    <a:pt x="868" y="5116"/>
                    <a:pt x="1257" y="4438"/>
                  </a:cubicBezTo>
                  <a:cubicBezTo>
                    <a:pt x="1802" y="3448"/>
                    <a:pt x="2370" y="2481"/>
                    <a:pt x="2970" y="1535"/>
                  </a:cubicBezTo>
                  <a:cubicBezTo>
                    <a:pt x="3248" y="1090"/>
                    <a:pt x="3537" y="645"/>
                    <a:pt x="3826" y="200"/>
                  </a:cubicBezTo>
                  <a:cubicBezTo>
                    <a:pt x="3826" y="134"/>
                    <a:pt x="3838" y="67"/>
                    <a:pt x="384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6920;p11">
              <a:extLst>
                <a:ext uri="{FF2B5EF4-FFF2-40B4-BE49-F238E27FC236}">
                  <a16:creationId xmlns:a16="http://schemas.microsoft.com/office/drawing/2014/main" id="{73985959-C415-872F-FDA0-41AFA0F3CE39}"/>
                </a:ext>
              </a:extLst>
            </p:cNvPr>
            <p:cNvSpPr/>
            <p:nvPr/>
          </p:nvSpPr>
          <p:spPr>
            <a:xfrm>
              <a:off x="863054" y="2050151"/>
              <a:ext cx="76090" cy="193242"/>
            </a:xfrm>
            <a:custGeom>
              <a:avLst/>
              <a:gdLst/>
              <a:ahLst/>
              <a:cxnLst/>
              <a:rect l="l" t="t" r="r" b="b"/>
              <a:pathLst>
                <a:path w="2181" h="5539" extrusionOk="0">
                  <a:moveTo>
                    <a:pt x="2180" y="0"/>
                  </a:moveTo>
                  <a:cubicBezTo>
                    <a:pt x="2103" y="89"/>
                    <a:pt x="2036" y="178"/>
                    <a:pt x="1958" y="267"/>
                  </a:cubicBezTo>
                  <a:cubicBezTo>
                    <a:pt x="1691" y="601"/>
                    <a:pt x="1502" y="989"/>
                    <a:pt x="1346" y="1401"/>
                  </a:cubicBezTo>
                  <a:cubicBezTo>
                    <a:pt x="1057" y="2224"/>
                    <a:pt x="934" y="3136"/>
                    <a:pt x="657" y="3970"/>
                  </a:cubicBezTo>
                  <a:cubicBezTo>
                    <a:pt x="501" y="4427"/>
                    <a:pt x="289" y="4860"/>
                    <a:pt x="56" y="5260"/>
                  </a:cubicBezTo>
                  <a:cubicBezTo>
                    <a:pt x="45" y="5283"/>
                    <a:pt x="45" y="5305"/>
                    <a:pt x="45" y="5327"/>
                  </a:cubicBezTo>
                  <a:cubicBezTo>
                    <a:pt x="22" y="5405"/>
                    <a:pt x="12" y="5472"/>
                    <a:pt x="0" y="5539"/>
                  </a:cubicBezTo>
                  <a:cubicBezTo>
                    <a:pt x="234" y="5183"/>
                    <a:pt x="445" y="4793"/>
                    <a:pt x="612" y="4382"/>
                  </a:cubicBezTo>
                  <a:cubicBezTo>
                    <a:pt x="934" y="3581"/>
                    <a:pt x="1068" y="2669"/>
                    <a:pt x="1302" y="1824"/>
                  </a:cubicBezTo>
                  <a:cubicBezTo>
                    <a:pt x="1424" y="1390"/>
                    <a:pt x="1579" y="989"/>
                    <a:pt x="1802" y="634"/>
                  </a:cubicBezTo>
                  <a:cubicBezTo>
                    <a:pt x="1913" y="456"/>
                    <a:pt x="2047" y="289"/>
                    <a:pt x="2180" y="133"/>
                  </a:cubicBezTo>
                  <a:lnTo>
                    <a:pt x="218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6921;p11">
              <a:extLst>
                <a:ext uri="{FF2B5EF4-FFF2-40B4-BE49-F238E27FC236}">
                  <a16:creationId xmlns:a16="http://schemas.microsoft.com/office/drawing/2014/main" id="{558CD956-9EDA-30ED-7514-F151B20E793F}"/>
                </a:ext>
              </a:extLst>
            </p:cNvPr>
            <p:cNvSpPr/>
            <p:nvPr/>
          </p:nvSpPr>
          <p:spPr>
            <a:xfrm>
              <a:off x="832003" y="2128894"/>
              <a:ext cx="112966" cy="218884"/>
            </a:xfrm>
            <a:custGeom>
              <a:avLst/>
              <a:gdLst/>
              <a:ahLst/>
              <a:cxnLst/>
              <a:rect l="l" t="t" r="r" b="b"/>
              <a:pathLst>
                <a:path w="3238" h="6274" extrusionOk="0">
                  <a:moveTo>
                    <a:pt x="3215" y="0"/>
                  </a:moveTo>
                  <a:cubicBezTo>
                    <a:pt x="3193" y="79"/>
                    <a:pt x="3159" y="156"/>
                    <a:pt x="3126" y="223"/>
                  </a:cubicBezTo>
                  <a:cubicBezTo>
                    <a:pt x="2914" y="768"/>
                    <a:pt x="2570" y="1213"/>
                    <a:pt x="2225" y="1669"/>
                  </a:cubicBezTo>
                  <a:cubicBezTo>
                    <a:pt x="1891" y="2114"/>
                    <a:pt x="1569" y="2570"/>
                    <a:pt x="1335" y="3092"/>
                  </a:cubicBezTo>
                  <a:cubicBezTo>
                    <a:pt x="1001" y="3849"/>
                    <a:pt x="779" y="4728"/>
                    <a:pt x="334" y="5428"/>
                  </a:cubicBezTo>
                  <a:cubicBezTo>
                    <a:pt x="312" y="5495"/>
                    <a:pt x="289" y="5561"/>
                    <a:pt x="267" y="5618"/>
                  </a:cubicBezTo>
                  <a:cubicBezTo>
                    <a:pt x="223" y="5717"/>
                    <a:pt x="178" y="5818"/>
                    <a:pt x="145" y="5929"/>
                  </a:cubicBezTo>
                  <a:cubicBezTo>
                    <a:pt x="134" y="5951"/>
                    <a:pt x="123" y="5973"/>
                    <a:pt x="112" y="6006"/>
                  </a:cubicBezTo>
                  <a:lnTo>
                    <a:pt x="12" y="6240"/>
                  </a:lnTo>
                  <a:cubicBezTo>
                    <a:pt x="12" y="6248"/>
                    <a:pt x="12" y="6256"/>
                    <a:pt x="8" y="6264"/>
                  </a:cubicBezTo>
                  <a:lnTo>
                    <a:pt x="8" y="6264"/>
                  </a:lnTo>
                  <a:cubicBezTo>
                    <a:pt x="48" y="6212"/>
                    <a:pt x="80" y="6158"/>
                    <a:pt x="112" y="6095"/>
                  </a:cubicBezTo>
                  <a:cubicBezTo>
                    <a:pt x="412" y="5618"/>
                    <a:pt x="679" y="5117"/>
                    <a:pt x="957" y="4617"/>
                  </a:cubicBezTo>
                  <a:cubicBezTo>
                    <a:pt x="1513" y="3593"/>
                    <a:pt x="2047" y="2570"/>
                    <a:pt x="2670" y="1591"/>
                  </a:cubicBezTo>
                  <a:cubicBezTo>
                    <a:pt x="2848" y="1313"/>
                    <a:pt x="3037" y="1046"/>
                    <a:pt x="3226" y="768"/>
                  </a:cubicBezTo>
                  <a:cubicBezTo>
                    <a:pt x="3226" y="712"/>
                    <a:pt x="3237" y="645"/>
                    <a:pt x="3237" y="590"/>
                  </a:cubicBezTo>
                  <a:lnTo>
                    <a:pt x="3237" y="590"/>
                  </a:lnTo>
                  <a:cubicBezTo>
                    <a:pt x="3115" y="757"/>
                    <a:pt x="3003" y="924"/>
                    <a:pt x="2892" y="1090"/>
                  </a:cubicBezTo>
                  <a:cubicBezTo>
                    <a:pt x="2259" y="2047"/>
                    <a:pt x="1702" y="3048"/>
                    <a:pt x="1157" y="4049"/>
                  </a:cubicBezTo>
                  <a:cubicBezTo>
                    <a:pt x="1080" y="4194"/>
                    <a:pt x="1001" y="4327"/>
                    <a:pt x="935" y="4461"/>
                  </a:cubicBezTo>
                  <a:cubicBezTo>
                    <a:pt x="1035" y="4205"/>
                    <a:pt x="1124" y="3949"/>
                    <a:pt x="1213" y="3705"/>
                  </a:cubicBezTo>
                  <a:cubicBezTo>
                    <a:pt x="1413" y="3148"/>
                    <a:pt x="1658" y="2625"/>
                    <a:pt x="1992" y="2158"/>
                  </a:cubicBezTo>
                  <a:cubicBezTo>
                    <a:pt x="2303" y="1713"/>
                    <a:pt x="2659" y="1302"/>
                    <a:pt x="2937" y="823"/>
                  </a:cubicBezTo>
                  <a:cubicBezTo>
                    <a:pt x="3048" y="645"/>
                    <a:pt x="3148" y="445"/>
                    <a:pt x="3226" y="245"/>
                  </a:cubicBezTo>
                  <a:cubicBezTo>
                    <a:pt x="3226" y="156"/>
                    <a:pt x="3226" y="79"/>
                    <a:pt x="3215" y="0"/>
                  </a:cubicBezTo>
                  <a:close/>
                  <a:moveTo>
                    <a:pt x="8" y="6264"/>
                  </a:moveTo>
                  <a:cubicBezTo>
                    <a:pt x="5" y="6267"/>
                    <a:pt x="3" y="6270"/>
                    <a:pt x="0" y="6273"/>
                  </a:cubicBezTo>
                  <a:cubicBezTo>
                    <a:pt x="4" y="6270"/>
                    <a:pt x="6" y="6267"/>
                    <a:pt x="8" y="626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6922;p11">
              <a:extLst>
                <a:ext uri="{FF2B5EF4-FFF2-40B4-BE49-F238E27FC236}">
                  <a16:creationId xmlns:a16="http://schemas.microsoft.com/office/drawing/2014/main" id="{9E165EC1-E30D-F0A8-BECE-59731FBAC227}"/>
                </a:ext>
              </a:extLst>
            </p:cNvPr>
            <p:cNvSpPr/>
            <p:nvPr/>
          </p:nvSpPr>
          <p:spPr>
            <a:xfrm>
              <a:off x="790870" y="2442052"/>
              <a:ext cx="35725" cy="28329"/>
            </a:xfrm>
            <a:custGeom>
              <a:avLst/>
              <a:gdLst/>
              <a:ahLst/>
              <a:cxnLst/>
              <a:rect l="l" t="t" r="r" b="b"/>
              <a:pathLst>
                <a:path w="1024" h="812" extrusionOk="0">
                  <a:moveTo>
                    <a:pt x="1024" y="0"/>
                  </a:moveTo>
                  <a:lnTo>
                    <a:pt x="1024" y="0"/>
                  </a:lnTo>
                  <a:cubicBezTo>
                    <a:pt x="968" y="33"/>
                    <a:pt x="912" y="56"/>
                    <a:pt x="857" y="78"/>
                  </a:cubicBezTo>
                  <a:cubicBezTo>
                    <a:pt x="590" y="211"/>
                    <a:pt x="346" y="356"/>
                    <a:pt x="168" y="579"/>
                  </a:cubicBezTo>
                  <a:cubicBezTo>
                    <a:pt x="112" y="646"/>
                    <a:pt x="56" y="723"/>
                    <a:pt x="0" y="812"/>
                  </a:cubicBezTo>
                  <a:cubicBezTo>
                    <a:pt x="67" y="767"/>
                    <a:pt x="134" y="723"/>
                    <a:pt x="212" y="668"/>
                  </a:cubicBezTo>
                  <a:cubicBezTo>
                    <a:pt x="267" y="612"/>
                    <a:pt x="312" y="545"/>
                    <a:pt x="379" y="490"/>
                  </a:cubicBezTo>
                  <a:cubicBezTo>
                    <a:pt x="490" y="379"/>
                    <a:pt x="623" y="300"/>
                    <a:pt x="768" y="234"/>
                  </a:cubicBezTo>
                  <a:cubicBezTo>
                    <a:pt x="857" y="167"/>
                    <a:pt x="935" y="89"/>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6923;p11">
              <a:extLst>
                <a:ext uri="{FF2B5EF4-FFF2-40B4-BE49-F238E27FC236}">
                  <a16:creationId xmlns:a16="http://schemas.microsoft.com/office/drawing/2014/main" id="{B0307C33-6CB6-687D-CC70-60E13C0BC767}"/>
                </a:ext>
              </a:extLst>
            </p:cNvPr>
            <p:cNvSpPr/>
            <p:nvPr/>
          </p:nvSpPr>
          <p:spPr>
            <a:xfrm>
              <a:off x="793591" y="2241827"/>
              <a:ext cx="145167" cy="202173"/>
            </a:xfrm>
            <a:custGeom>
              <a:avLst/>
              <a:gdLst/>
              <a:ahLst/>
              <a:cxnLst/>
              <a:rect l="l" t="t" r="r" b="b"/>
              <a:pathLst>
                <a:path w="4161" h="5795" extrusionOk="0">
                  <a:moveTo>
                    <a:pt x="4160" y="0"/>
                  </a:moveTo>
                  <a:cubicBezTo>
                    <a:pt x="3993" y="201"/>
                    <a:pt x="3815" y="389"/>
                    <a:pt x="3637" y="579"/>
                  </a:cubicBezTo>
                  <a:cubicBezTo>
                    <a:pt x="3248" y="1001"/>
                    <a:pt x="2859" y="1435"/>
                    <a:pt x="2559" y="1936"/>
                  </a:cubicBezTo>
                  <a:cubicBezTo>
                    <a:pt x="2258" y="2436"/>
                    <a:pt x="2058" y="3014"/>
                    <a:pt x="1802" y="3548"/>
                  </a:cubicBezTo>
                  <a:cubicBezTo>
                    <a:pt x="1390" y="4405"/>
                    <a:pt x="801" y="5117"/>
                    <a:pt x="56" y="5673"/>
                  </a:cubicBezTo>
                  <a:cubicBezTo>
                    <a:pt x="45" y="5695"/>
                    <a:pt x="34" y="5728"/>
                    <a:pt x="23" y="5750"/>
                  </a:cubicBezTo>
                  <a:cubicBezTo>
                    <a:pt x="11" y="5762"/>
                    <a:pt x="11" y="5784"/>
                    <a:pt x="1" y="5795"/>
                  </a:cubicBezTo>
                  <a:cubicBezTo>
                    <a:pt x="656" y="5339"/>
                    <a:pt x="1213" y="4771"/>
                    <a:pt x="1613" y="4082"/>
                  </a:cubicBezTo>
                  <a:cubicBezTo>
                    <a:pt x="1914" y="3582"/>
                    <a:pt x="2114" y="3014"/>
                    <a:pt x="2369" y="2469"/>
                  </a:cubicBezTo>
                  <a:cubicBezTo>
                    <a:pt x="2636" y="1924"/>
                    <a:pt x="2981" y="1446"/>
                    <a:pt x="3370" y="1001"/>
                  </a:cubicBezTo>
                  <a:cubicBezTo>
                    <a:pt x="3626" y="712"/>
                    <a:pt x="3904" y="434"/>
                    <a:pt x="4160" y="145"/>
                  </a:cubicBezTo>
                  <a:lnTo>
                    <a:pt x="4160"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6924;p11">
              <a:extLst>
                <a:ext uri="{FF2B5EF4-FFF2-40B4-BE49-F238E27FC236}">
                  <a16:creationId xmlns:a16="http://schemas.microsoft.com/office/drawing/2014/main" id="{408473D2-15D6-7B1B-5340-C4E66485EC74}"/>
                </a:ext>
              </a:extLst>
            </p:cNvPr>
            <p:cNvSpPr/>
            <p:nvPr/>
          </p:nvSpPr>
          <p:spPr>
            <a:xfrm>
              <a:off x="741607" y="2033056"/>
              <a:ext cx="159122" cy="555688"/>
            </a:xfrm>
            <a:custGeom>
              <a:avLst/>
              <a:gdLst/>
              <a:ahLst/>
              <a:cxnLst/>
              <a:rect l="l" t="t" r="r" b="b"/>
              <a:pathLst>
                <a:path w="4561" h="15928" extrusionOk="0">
                  <a:moveTo>
                    <a:pt x="4316" y="1"/>
                  </a:moveTo>
                  <a:cubicBezTo>
                    <a:pt x="3904" y="579"/>
                    <a:pt x="3548" y="1168"/>
                    <a:pt x="3192" y="1769"/>
                  </a:cubicBezTo>
                  <a:cubicBezTo>
                    <a:pt x="2848" y="2381"/>
                    <a:pt x="2525" y="2992"/>
                    <a:pt x="2213" y="3626"/>
                  </a:cubicBezTo>
                  <a:lnTo>
                    <a:pt x="1991" y="4094"/>
                  </a:lnTo>
                  <a:lnTo>
                    <a:pt x="1768" y="4571"/>
                  </a:lnTo>
                  <a:cubicBezTo>
                    <a:pt x="1691" y="4727"/>
                    <a:pt x="1624" y="4894"/>
                    <a:pt x="1557" y="5050"/>
                  </a:cubicBezTo>
                  <a:lnTo>
                    <a:pt x="1446" y="5295"/>
                  </a:lnTo>
                  <a:cubicBezTo>
                    <a:pt x="1412" y="5372"/>
                    <a:pt x="1390" y="5461"/>
                    <a:pt x="1357" y="5539"/>
                  </a:cubicBezTo>
                  <a:cubicBezTo>
                    <a:pt x="1290" y="5706"/>
                    <a:pt x="1234" y="5873"/>
                    <a:pt x="1168" y="6040"/>
                  </a:cubicBezTo>
                  <a:lnTo>
                    <a:pt x="1024" y="6551"/>
                  </a:lnTo>
                  <a:cubicBezTo>
                    <a:pt x="990" y="6640"/>
                    <a:pt x="967" y="6718"/>
                    <a:pt x="945" y="6807"/>
                  </a:cubicBezTo>
                  <a:lnTo>
                    <a:pt x="890" y="7063"/>
                  </a:lnTo>
                  <a:lnTo>
                    <a:pt x="767" y="7574"/>
                  </a:lnTo>
                  <a:cubicBezTo>
                    <a:pt x="478" y="8954"/>
                    <a:pt x="312" y="10344"/>
                    <a:pt x="189" y="11734"/>
                  </a:cubicBezTo>
                  <a:cubicBezTo>
                    <a:pt x="134" y="12435"/>
                    <a:pt x="89" y="13135"/>
                    <a:pt x="55" y="13825"/>
                  </a:cubicBezTo>
                  <a:cubicBezTo>
                    <a:pt x="23" y="14526"/>
                    <a:pt x="0" y="15226"/>
                    <a:pt x="0" y="15928"/>
                  </a:cubicBezTo>
                  <a:lnTo>
                    <a:pt x="779" y="15916"/>
                  </a:lnTo>
                  <a:cubicBezTo>
                    <a:pt x="767" y="15238"/>
                    <a:pt x="767" y="14537"/>
                    <a:pt x="779" y="13847"/>
                  </a:cubicBezTo>
                  <a:cubicBezTo>
                    <a:pt x="790" y="13158"/>
                    <a:pt x="812" y="12468"/>
                    <a:pt x="846" y="11779"/>
                  </a:cubicBezTo>
                  <a:cubicBezTo>
                    <a:pt x="923" y="10411"/>
                    <a:pt x="1056" y="9032"/>
                    <a:pt x="1290" y="7686"/>
                  </a:cubicBezTo>
                  <a:lnTo>
                    <a:pt x="1402" y="7186"/>
                  </a:lnTo>
                  <a:lnTo>
                    <a:pt x="1446" y="6929"/>
                  </a:lnTo>
                  <a:cubicBezTo>
                    <a:pt x="1468" y="6852"/>
                    <a:pt x="1491" y="6763"/>
                    <a:pt x="1513" y="6685"/>
                  </a:cubicBezTo>
                  <a:lnTo>
                    <a:pt x="1646" y="6195"/>
                  </a:lnTo>
                  <a:cubicBezTo>
                    <a:pt x="1702" y="6029"/>
                    <a:pt x="1758" y="5873"/>
                    <a:pt x="1802" y="5706"/>
                  </a:cubicBezTo>
                  <a:cubicBezTo>
                    <a:pt x="1835" y="5628"/>
                    <a:pt x="1857" y="5550"/>
                    <a:pt x="1891" y="5473"/>
                  </a:cubicBezTo>
                  <a:lnTo>
                    <a:pt x="1991" y="5228"/>
                  </a:lnTo>
                  <a:cubicBezTo>
                    <a:pt x="2057" y="5072"/>
                    <a:pt x="2113" y="4917"/>
                    <a:pt x="2180" y="4749"/>
                  </a:cubicBezTo>
                  <a:lnTo>
                    <a:pt x="2391" y="4282"/>
                  </a:lnTo>
                  <a:lnTo>
                    <a:pt x="2591" y="3804"/>
                  </a:lnTo>
                  <a:cubicBezTo>
                    <a:pt x="2880" y="3182"/>
                    <a:pt x="3192" y="2559"/>
                    <a:pt x="3515" y="1947"/>
                  </a:cubicBezTo>
                  <a:cubicBezTo>
                    <a:pt x="3837" y="1346"/>
                    <a:pt x="4182" y="745"/>
                    <a:pt x="4560" y="179"/>
                  </a:cubicBezTo>
                  <a:lnTo>
                    <a:pt x="4316"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6925;p11">
              <a:extLst>
                <a:ext uri="{FF2B5EF4-FFF2-40B4-BE49-F238E27FC236}">
                  <a16:creationId xmlns:a16="http://schemas.microsoft.com/office/drawing/2014/main" id="{029153C5-8F46-3E14-2DF1-8B1FFE00D0AC}"/>
                </a:ext>
              </a:extLst>
            </p:cNvPr>
            <p:cNvSpPr/>
            <p:nvPr/>
          </p:nvSpPr>
          <p:spPr>
            <a:xfrm>
              <a:off x="948810" y="1975246"/>
              <a:ext cx="132747" cy="105988"/>
            </a:xfrm>
            <a:custGeom>
              <a:avLst/>
              <a:gdLst/>
              <a:ahLst/>
              <a:cxnLst/>
              <a:rect l="l" t="t" r="r" b="b"/>
              <a:pathLst>
                <a:path w="3805" h="3038" extrusionOk="0">
                  <a:moveTo>
                    <a:pt x="2556" y="1"/>
                  </a:moveTo>
                  <a:cubicBezTo>
                    <a:pt x="2430" y="1"/>
                    <a:pt x="2280" y="55"/>
                    <a:pt x="2124" y="145"/>
                  </a:cubicBezTo>
                  <a:cubicBezTo>
                    <a:pt x="1914" y="267"/>
                    <a:pt x="1546" y="768"/>
                    <a:pt x="990" y="1090"/>
                  </a:cubicBezTo>
                  <a:cubicBezTo>
                    <a:pt x="675" y="1275"/>
                    <a:pt x="405" y="1317"/>
                    <a:pt x="227" y="1317"/>
                  </a:cubicBezTo>
                  <a:cubicBezTo>
                    <a:pt x="84" y="1317"/>
                    <a:pt x="1" y="1290"/>
                    <a:pt x="1" y="1290"/>
                  </a:cubicBezTo>
                  <a:lnTo>
                    <a:pt x="1" y="1290"/>
                  </a:lnTo>
                  <a:lnTo>
                    <a:pt x="245" y="2659"/>
                  </a:lnTo>
                  <a:cubicBezTo>
                    <a:pt x="245" y="2659"/>
                    <a:pt x="1368" y="2936"/>
                    <a:pt x="2347" y="3025"/>
                  </a:cubicBezTo>
                  <a:cubicBezTo>
                    <a:pt x="2428" y="3034"/>
                    <a:pt x="2504" y="3037"/>
                    <a:pt x="2577" y="3037"/>
                  </a:cubicBezTo>
                  <a:cubicBezTo>
                    <a:pt x="3379" y="3037"/>
                    <a:pt x="3719" y="2567"/>
                    <a:pt x="3760" y="2425"/>
                  </a:cubicBezTo>
                  <a:cubicBezTo>
                    <a:pt x="3804" y="2269"/>
                    <a:pt x="3649" y="2269"/>
                    <a:pt x="3570" y="2180"/>
                  </a:cubicBezTo>
                  <a:cubicBezTo>
                    <a:pt x="3504" y="2091"/>
                    <a:pt x="3570" y="1902"/>
                    <a:pt x="3504" y="1713"/>
                  </a:cubicBezTo>
                  <a:cubicBezTo>
                    <a:pt x="3426" y="1513"/>
                    <a:pt x="3170" y="1290"/>
                    <a:pt x="3137" y="1157"/>
                  </a:cubicBezTo>
                  <a:cubicBezTo>
                    <a:pt x="3115" y="1023"/>
                    <a:pt x="3181" y="912"/>
                    <a:pt x="3204" y="768"/>
                  </a:cubicBezTo>
                  <a:cubicBezTo>
                    <a:pt x="3226" y="623"/>
                    <a:pt x="3115" y="590"/>
                    <a:pt x="3070" y="390"/>
                  </a:cubicBezTo>
                  <a:cubicBezTo>
                    <a:pt x="3026" y="190"/>
                    <a:pt x="2826" y="78"/>
                    <a:pt x="2681" y="22"/>
                  </a:cubicBezTo>
                  <a:cubicBezTo>
                    <a:pt x="2643" y="8"/>
                    <a:pt x="2601" y="1"/>
                    <a:pt x="255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6926;p11">
              <a:extLst>
                <a:ext uri="{FF2B5EF4-FFF2-40B4-BE49-F238E27FC236}">
                  <a16:creationId xmlns:a16="http://schemas.microsoft.com/office/drawing/2014/main" id="{CAFAF7B1-9D6F-CEBA-F201-47B69AEE5915}"/>
                </a:ext>
              </a:extLst>
            </p:cNvPr>
            <p:cNvSpPr/>
            <p:nvPr/>
          </p:nvSpPr>
          <p:spPr>
            <a:xfrm>
              <a:off x="948810" y="2014809"/>
              <a:ext cx="129991" cy="66426"/>
            </a:xfrm>
            <a:custGeom>
              <a:avLst/>
              <a:gdLst/>
              <a:ahLst/>
              <a:cxnLst/>
              <a:rect l="l" t="t" r="r" b="b"/>
              <a:pathLst>
                <a:path w="3726" h="1904" extrusionOk="0">
                  <a:moveTo>
                    <a:pt x="913" y="0"/>
                  </a:moveTo>
                  <a:lnTo>
                    <a:pt x="913" y="0"/>
                  </a:lnTo>
                  <a:cubicBezTo>
                    <a:pt x="629" y="148"/>
                    <a:pt x="389" y="183"/>
                    <a:pt x="227" y="183"/>
                  </a:cubicBezTo>
                  <a:cubicBezTo>
                    <a:pt x="84" y="183"/>
                    <a:pt x="1" y="156"/>
                    <a:pt x="1" y="156"/>
                  </a:cubicBezTo>
                  <a:lnTo>
                    <a:pt x="1" y="156"/>
                  </a:lnTo>
                  <a:lnTo>
                    <a:pt x="245" y="1525"/>
                  </a:lnTo>
                  <a:cubicBezTo>
                    <a:pt x="245" y="1525"/>
                    <a:pt x="1368" y="1802"/>
                    <a:pt x="2347" y="1891"/>
                  </a:cubicBezTo>
                  <a:cubicBezTo>
                    <a:pt x="2429" y="1900"/>
                    <a:pt x="2508" y="1904"/>
                    <a:pt x="2582" y="1904"/>
                  </a:cubicBezTo>
                  <a:cubicBezTo>
                    <a:pt x="3270" y="1904"/>
                    <a:pt x="3616" y="1559"/>
                    <a:pt x="3726" y="1369"/>
                  </a:cubicBezTo>
                  <a:cubicBezTo>
                    <a:pt x="3693" y="1369"/>
                    <a:pt x="3659" y="1380"/>
                    <a:pt x="3637" y="1380"/>
                  </a:cubicBezTo>
                  <a:cubicBezTo>
                    <a:pt x="3426" y="1413"/>
                    <a:pt x="3248" y="1535"/>
                    <a:pt x="3070" y="1636"/>
                  </a:cubicBezTo>
                  <a:cubicBezTo>
                    <a:pt x="2934" y="1704"/>
                    <a:pt x="2771" y="1766"/>
                    <a:pt x="2617" y="1766"/>
                  </a:cubicBezTo>
                  <a:cubicBezTo>
                    <a:pt x="2570" y="1766"/>
                    <a:pt x="2524" y="1760"/>
                    <a:pt x="2480" y="1747"/>
                  </a:cubicBezTo>
                  <a:cubicBezTo>
                    <a:pt x="2336" y="1703"/>
                    <a:pt x="2213" y="1591"/>
                    <a:pt x="2058" y="1569"/>
                  </a:cubicBezTo>
                  <a:cubicBezTo>
                    <a:pt x="2040" y="1567"/>
                    <a:pt x="2022" y="1566"/>
                    <a:pt x="2004" y="1566"/>
                  </a:cubicBezTo>
                  <a:cubicBezTo>
                    <a:pt x="1930" y="1566"/>
                    <a:pt x="1849" y="1582"/>
                    <a:pt x="1768" y="1591"/>
                  </a:cubicBezTo>
                  <a:cubicBezTo>
                    <a:pt x="1669" y="1591"/>
                    <a:pt x="1558" y="1580"/>
                    <a:pt x="1502" y="1502"/>
                  </a:cubicBezTo>
                  <a:cubicBezTo>
                    <a:pt x="1413" y="1402"/>
                    <a:pt x="1457" y="1235"/>
                    <a:pt x="1513" y="1113"/>
                  </a:cubicBezTo>
                  <a:cubicBezTo>
                    <a:pt x="1568" y="991"/>
                    <a:pt x="1513" y="912"/>
                    <a:pt x="1435" y="801"/>
                  </a:cubicBezTo>
                  <a:cubicBezTo>
                    <a:pt x="1380" y="724"/>
                    <a:pt x="1368" y="623"/>
                    <a:pt x="1268" y="613"/>
                  </a:cubicBezTo>
                  <a:cubicBezTo>
                    <a:pt x="1179" y="601"/>
                    <a:pt x="1068" y="601"/>
                    <a:pt x="990" y="546"/>
                  </a:cubicBezTo>
                  <a:cubicBezTo>
                    <a:pt x="901" y="490"/>
                    <a:pt x="856" y="368"/>
                    <a:pt x="856" y="257"/>
                  </a:cubicBezTo>
                  <a:cubicBezTo>
                    <a:pt x="856" y="168"/>
                    <a:pt x="879" y="89"/>
                    <a:pt x="91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6927;p11">
              <a:extLst>
                <a:ext uri="{FF2B5EF4-FFF2-40B4-BE49-F238E27FC236}">
                  <a16:creationId xmlns:a16="http://schemas.microsoft.com/office/drawing/2014/main" id="{64039092-3609-780C-20E4-10AD22FF40BE}"/>
                </a:ext>
              </a:extLst>
            </p:cNvPr>
            <p:cNvSpPr/>
            <p:nvPr/>
          </p:nvSpPr>
          <p:spPr>
            <a:xfrm>
              <a:off x="978674" y="1996179"/>
              <a:ext cx="43505" cy="29166"/>
            </a:xfrm>
            <a:custGeom>
              <a:avLst/>
              <a:gdLst/>
              <a:ahLst/>
              <a:cxnLst/>
              <a:rect l="l" t="t" r="r" b="b"/>
              <a:pathLst>
                <a:path w="1247" h="836" extrusionOk="0">
                  <a:moveTo>
                    <a:pt x="1235" y="1"/>
                  </a:moveTo>
                  <a:cubicBezTo>
                    <a:pt x="1068" y="45"/>
                    <a:pt x="912" y="134"/>
                    <a:pt x="768" y="223"/>
                  </a:cubicBezTo>
                  <a:cubicBezTo>
                    <a:pt x="613" y="324"/>
                    <a:pt x="479" y="423"/>
                    <a:pt x="334" y="524"/>
                  </a:cubicBezTo>
                  <a:cubicBezTo>
                    <a:pt x="234" y="601"/>
                    <a:pt x="123" y="668"/>
                    <a:pt x="0" y="724"/>
                  </a:cubicBezTo>
                  <a:lnTo>
                    <a:pt x="0" y="791"/>
                  </a:lnTo>
                  <a:lnTo>
                    <a:pt x="0" y="835"/>
                  </a:lnTo>
                  <a:cubicBezTo>
                    <a:pt x="146" y="768"/>
                    <a:pt x="267" y="679"/>
                    <a:pt x="379" y="579"/>
                  </a:cubicBezTo>
                  <a:cubicBezTo>
                    <a:pt x="524" y="479"/>
                    <a:pt x="646" y="368"/>
                    <a:pt x="791" y="257"/>
                  </a:cubicBezTo>
                  <a:cubicBezTo>
                    <a:pt x="924" y="156"/>
                    <a:pt x="1080" y="67"/>
                    <a:pt x="1246" y="12"/>
                  </a:cubicBezTo>
                  <a:lnTo>
                    <a:pt x="1235"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6928;p11">
              <a:extLst>
                <a:ext uri="{FF2B5EF4-FFF2-40B4-BE49-F238E27FC236}">
                  <a16:creationId xmlns:a16="http://schemas.microsoft.com/office/drawing/2014/main" id="{CD3E6ED6-F444-2FB9-E11C-28714AD77B74}"/>
                </a:ext>
              </a:extLst>
            </p:cNvPr>
            <p:cNvSpPr/>
            <p:nvPr/>
          </p:nvSpPr>
          <p:spPr>
            <a:xfrm>
              <a:off x="957706" y="2021403"/>
              <a:ext cx="21002" cy="7047"/>
            </a:xfrm>
            <a:custGeom>
              <a:avLst/>
              <a:gdLst/>
              <a:ahLst/>
              <a:cxnLst/>
              <a:rect l="l" t="t" r="r" b="b"/>
              <a:pathLst>
                <a:path w="602" h="202" extrusionOk="0">
                  <a:moveTo>
                    <a:pt x="601" y="1"/>
                  </a:moveTo>
                  <a:cubicBezTo>
                    <a:pt x="569" y="23"/>
                    <a:pt x="535" y="34"/>
                    <a:pt x="490" y="56"/>
                  </a:cubicBezTo>
                  <a:cubicBezTo>
                    <a:pt x="346" y="123"/>
                    <a:pt x="179" y="167"/>
                    <a:pt x="1" y="167"/>
                  </a:cubicBezTo>
                  <a:lnTo>
                    <a:pt x="1" y="179"/>
                  </a:lnTo>
                  <a:cubicBezTo>
                    <a:pt x="68" y="190"/>
                    <a:pt x="124" y="201"/>
                    <a:pt x="190" y="201"/>
                  </a:cubicBezTo>
                  <a:cubicBezTo>
                    <a:pt x="302" y="201"/>
                    <a:pt x="424" y="179"/>
                    <a:pt x="524" y="134"/>
                  </a:cubicBezTo>
                  <a:cubicBezTo>
                    <a:pt x="557" y="134"/>
                    <a:pt x="579" y="123"/>
                    <a:pt x="601" y="112"/>
                  </a:cubicBezTo>
                  <a:lnTo>
                    <a:pt x="601" y="68"/>
                  </a:lnTo>
                  <a:lnTo>
                    <a:pt x="601"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6929;p11">
              <a:extLst>
                <a:ext uri="{FF2B5EF4-FFF2-40B4-BE49-F238E27FC236}">
                  <a16:creationId xmlns:a16="http://schemas.microsoft.com/office/drawing/2014/main" id="{B1435D7A-35CA-E6D6-64C6-9FA1FEFF98C4}"/>
                </a:ext>
              </a:extLst>
            </p:cNvPr>
            <p:cNvSpPr/>
            <p:nvPr/>
          </p:nvSpPr>
          <p:spPr>
            <a:xfrm>
              <a:off x="979093" y="2005494"/>
              <a:ext cx="61332" cy="26061"/>
            </a:xfrm>
            <a:custGeom>
              <a:avLst/>
              <a:gdLst/>
              <a:ahLst/>
              <a:cxnLst/>
              <a:rect l="l" t="t" r="r" b="b"/>
              <a:pathLst>
                <a:path w="1758" h="747" extrusionOk="0">
                  <a:moveTo>
                    <a:pt x="1713" y="1"/>
                  </a:moveTo>
                  <a:cubicBezTo>
                    <a:pt x="1513" y="1"/>
                    <a:pt x="1312" y="57"/>
                    <a:pt x="1123" y="134"/>
                  </a:cubicBezTo>
                  <a:cubicBezTo>
                    <a:pt x="923" y="212"/>
                    <a:pt x="734" y="312"/>
                    <a:pt x="534" y="401"/>
                  </a:cubicBezTo>
                  <a:cubicBezTo>
                    <a:pt x="356" y="490"/>
                    <a:pt x="178" y="568"/>
                    <a:pt x="0" y="646"/>
                  </a:cubicBezTo>
                  <a:cubicBezTo>
                    <a:pt x="11" y="679"/>
                    <a:pt x="33" y="712"/>
                    <a:pt x="55" y="746"/>
                  </a:cubicBezTo>
                  <a:cubicBezTo>
                    <a:pt x="233" y="668"/>
                    <a:pt x="400" y="579"/>
                    <a:pt x="578" y="479"/>
                  </a:cubicBezTo>
                  <a:cubicBezTo>
                    <a:pt x="767" y="379"/>
                    <a:pt x="945" y="267"/>
                    <a:pt x="1145" y="178"/>
                  </a:cubicBezTo>
                  <a:cubicBezTo>
                    <a:pt x="1335" y="89"/>
                    <a:pt x="1535" y="23"/>
                    <a:pt x="1757" y="12"/>
                  </a:cubicBezTo>
                  <a:lnTo>
                    <a:pt x="1757"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6930;p11">
              <a:extLst>
                <a:ext uri="{FF2B5EF4-FFF2-40B4-BE49-F238E27FC236}">
                  <a16:creationId xmlns:a16="http://schemas.microsoft.com/office/drawing/2014/main" id="{0E2EF63F-98FA-9129-BAB5-451585350185}"/>
                </a:ext>
              </a:extLst>
            </p:cNvPr>
            <p:cNvSpPr/>
            <p:nvPr/>
          </p:nvSpPr>
          <p:spPr>
            <a:xfrm>
              <a:off x="956555" y="2027997"/>
              <a:ext cx="24491" cy="8582"/>
            </a:xfrm>
            <a:custGeom>
              <a:avLst/>
              <a:gdLst/>
              <a:ahLst/>
              <a:cxnLst/>
              <a:rect l="l" t="t" r="r" b="b"/>
              <a:pathLst>
                <a:path w="702" h="246" extrusionOk="0">
                  <a:moveTo>
                    <a:pt x="646" y="1"/>
                  </a:moveTo>
                  <a:cubicBezTo>
                    <a:pt x="634" y="1"/>
                    <a:pt x="612" y="12"/>
                    <a:pt x="602" y="23"/>
                  </a:cubicBezTo>
                  <a:cubicBezTo>
                    <a:pt x="401" y="101"/>
                    <a:pt x="201" y="179"/>
                    <a:pt x="1" y="235"/>
                  </a:cubicBezTo>
                  <a:lnTo>
                    <a:pt x="1" y="245"/>
                  </a:lnTo>
                  <a:cubicBezTo>
                    <a:pt x="212" y="245"/>
                    <a:pt x="434" y="190"/>
                    <a:pt x="634" y="123"/>
                  </a:cubicBezTo>
                  <a:cubicBezTo>
                    <a:pt x="657" y="112"/>
                    <a:pt x="679" y="112"/>
                    <a:pt x="701" y="101"/>
                  </a:cubicBezTo>
                  <a:cubicBezTo>
                    <a:pt x="679" y="67"/>
                    <a:pt x="657" y="34"/>
                    <a:pt x="64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6931;p11">
              <a:extLst>
                <a:ext uri="{FF2B5EF4-FFF2-40B4-BE49-F238E27FC236}">
                  <a16:creationId xmlns:a16="http://schemas.microsoft.com/office/drawing/2014/main" id="{68165FBF-FB91-980E-7FDA-6F094DF60A9A}"/>
                </a:ext>
              </a:extLst>
            </p:cNvPr>
            <p:cNvSpPr/>
            <p:nvPr/>
          </p:nvSpPr>
          <p:spPr>
            <a:xfrm>
              <a:off x="996153" y="2029567"/>
              <a:ext cx="38062" cy="10885"/>
            </a:xfrm>
            <a:custGeom>
              <a:avLst/>
              <a:gdLst/>
              <a:ahLst/>
              <a:cxnLst/>
              <a:rect l="l" t="t" r="r" b="b"/>
              <a:pathLst>
                <a:path w="1091" h="312" extrusionOk="0">
                  <a:moveTo>
                    <a:pt x="1090" y="0"/>
                  </a:moveTo>
                  <a:cubicBezTo>
                    <a:pt x="901" y="12"/>
                    <a:pt x="723" y="56"/>
                    <a:pt x="545" y="101"/>
                  </a:cubicBezTo>
                  <a:cubicBezTo>
                    <a:pt x="367" y="156"/>
                    <a:pt x="201" y="200"/>
                    <a:pt x="23" y="234"/>
                  </a:cubicBezTo>
                  <a:cubicBezTo>
                    <a:pt x="11" y="234"/>
                    <a:pt x="0" y="234"/>
                    <a:pt x="0" y="245"/>
                  </a:cubicBezTo>
                  <a:cubicBezTo>
                    <a:pt x="11" y="256"/>
                    <a:pt x="23" y="279"/>
                    <a:pt x="33" y="312"/>
                  </a:cubicBezTo>
                  <a:cubicBezTo>
                    <a:pt x="211" y="267"/>
                    <a:pt x="389" y="200"/>
                    <a:pt x="557" y="145"/>
                  </a:cubicBezTo>
                  <a:cubicBezTo>
                    <a:pt x="734" y="89"/>
                    <a:pt x="901" y="34"/>
                    <a:pt x="1090" y="12"/>
                  </a:cubicBezTo>
                  <a:lnTo>
                    <a:pt x="10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6932;p11">
              <a:extLst>
                <a:ext uri="{FF2B5EF4-FFF2-40B4-BE49-F238E27FC236}">
                  <a16:creationId xmlns:a16="http://schemas.microsoft.com/office/drawing/2014/main" id="{0C7483F7-25C7-A572-40C0-122A9F8DD739}"/>
                </a:ext>
              </a:extLst>
            </p:cNvPr>
            <p:cNvSpPr/>
            <p:nvPr/>
          </p:nvSpPr>
          <p:spPr>
            <a:xfrm>
              <a:off x="958892" y="2038080"/>
              <a:ext cx="38446" cy="5477"/>
            </a:xfrm>
            <a:custGeom>
              <a:avLst/>
              <a:gdLst/>
              <a:ahLst/>
              <a:cxnLst/>
              <a:rect l="l" t="t" r="r" b="b"/>
              <a:pathLst>
                <a:path w="1102" h="157" extrusionOk="0">
                  <a:moveTo>
                    <a:pt x="1068" y="1"/>
                  </a:moveTo>
                  <a:cubicBezTo>
                    <a:pt x="890" y="23"/>
                    <a:pt x="723" y="45"/>
                    <a:pt x="545" y="57"/>
                  </a:cubicBezTo>
                  <a:cubicBezTo>
                    <a:pt x="367" y="79"/>
                    <a:pt x="189" y="90"/>
                    <a:pt x="1" y="101"/>
                  </a:cubicBezTo>
                  <a:cubicBezTo>
                    <a:pt x="156" y="134"/>
                    <a:pt x="312" y="156"/>
                    <a:pt x="468" y="156"/>
                  </a:cubicBezTo>
                  <a:cubicBezTo>
                    <a:pt x="490" y="156"/>
                    <a:pt x="523" y="146"/>
                    <a:pt x="557" y="146"/>
                  </a:cubicBezTo>
                  <a:cubicBezTo>
                    <a:pt x="735" y="146"/>
                    <a:pt x="923" y="112"/>
                    <a:pt x="1101" y="68"/>
                  </a:cubicBezTo>
                  <a:cubicBezTo>
                    <a:pt x="1091" y="35"/>
                    <a:pt x="1079" y="12"/>
                    <a:pt x="10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6933;p11">
              <a:extLst>
                <a:ext uri="{FF2B5EF4-FFF2-40B4-BE49-F238E27FC236}">
                  <a16:creationId xmlns:a16="http://schemas.microsoft.com/office/drawing/2014/main" id="{8189E859-7C0E-6790-3F88-48BB6E60820A}"/>
                </a:ext>
              </a:extLst>
            </p:cNvPr>
            <p:cNvSpPr/>
            <p:nvPr/>
          </p:nvSpPr>
          <p:spPr>
            <a:xfrm>
              <a:off x="999642" y="2049348"/>
              <a:ext cx="59413" cy="9734"/>
            </a:xfrm>
            <a:custGeom>
              <a:avLst/>
              <a:gdLst/>
              <a:ahLst/>
              <a:cxnLst/>
              <a:rect l="l" t="t" r="r" b="b"/>
              <a:pathLst>
                <a:path w="1703" h="279" extrusionOk="0">
                  <a:moveTo>
                    <a:pt x="1569" y="1"/>
                  </a:moveTo>
                  <a:cubicBezTo>
                    <a:pt x="1369" y="1"/>
                    <a:pt x="1168" y="34"/>
                    <a:pt x="979" y="78"/>
                  </a:cubicBezTo>
                  <a:cubicBezTo>
                    <a:pt x="756" y="134"/>
                    <a:pt x="546" y="167"/>
                    <a:pt x="323" y="167"/>
                  </a:cubicBezTo>
                  <a:lnTo>
                    <a:pt x="267" y="167"/>
                  </a:lnTo>
                  <a:cubicBezTo>
                    <a:pt x="190" y="167"/>
                    <a:pt x="123" y="156"/>
                    <a:pt x="45" y="156"/>
                  </a:cubicBezTo>
                  <a:cubicBezTo>
                    <a:pt x="22" y="189"/>
                    <a:pt x="12" y="234"/>
                    <a:pt x="0" y="278"/>
                  </a:cubicBezTo>
                  <a:lnTo>
                    <a:pt x="267" y="278"/>
                  </a:lnTo>
                  <a:cubicBezTo>
                    <a:pt x="390" y="268"/>
                    <a:pt x="523" y="256"/>
                    <a:pt x="634" y="234"/>
                  </a:cubicBezTo>
                  <a:cubicBezTo>
                    <a:pt x="756" y="212"/>
                    <a:pt x="879" y="179"/>
                    <a:pt x="990" y="145"/>
                  </a:cubicBezTo>
                  <a:cubicBezTo>
                    <a:pt x="1213" y="78"/>
                    <a:pt x="1435" y="11"/>
                    <a:pt x="1658" y="11"/>
                  </a:cubicBezTo>
                  <a:lnTo>
                    <a:pt x="1702" y="11"/>
                  </a:lnTo>
                  <a:lnTo>
                    <a:pt x="1702"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6934;p11">
              <a:extLst>
                <a:ext uri="{FF2B5EF4-FFF2-40B4-BE49-F238E27FC236}">
                  <a16:creationId xmlns:a16="http://schemas.microsoft.com/office/drawing/2014/main" id="{752EEF7D-4DBA-4C71-E68F-93F821FEE23E}"/>
                </a:ext>
              </a:extLst>
            </p:cNvPr>
            <p:cNvSpPr/>
            <p:nvPr/>
          </p:nvSpPr>
          <p:spPr>
            <a:xfrm>
              <a:off x="959276" y="2047813"/>
              <a:ext cx="41935" cy="11269"/>
            </a:xfrm>
            <a:custGeom>
              <a:avLst/>
              <a:gdLst/>
              <a:ahLst/>
              <a:cxnLst/>
              <a:rect l="l" t="t" r="r" b="b"/>
              <a:pathLst>
                <a:path w="1202" h="323" extrusionOk="0">
                  <a:moveTo>
                    <a:pt x="12" y="0"/>
                  </a:moveTo>
                  <a:lnTo>
                    <a:pt x="0" y="11"/>
                  </a:lnTo>
                  <a:cubicBezTo>
                    <a:pt x="223" y="122"/>
                    <a:pt x="457" y="200"/>
                    <a:pt x="690" y="256"/>
                  </a:cubicBezTo>
                  <a:cubicBezTo>
                    <a:pt x="846" y="289"/>
                    <a:pt x="1001" y="312"/>
                    <a:pt x="1157" y="322"/>
                  </a:cubicBezTo>
                  <a:cubicBezTo>
                    <a:pt x="1169" y="278"/>
                    <a:pt x="1179" y="233"/>
                    <a:pt x="1202" y="200"/>
                  </a:cubicBezTo>
                  <a:cubicBezTo>
                    <a:pt x="1035" y="178"/>
                    <a:pt x="879" y="144"/>
                    <a:pt x="724" y="122"/>
                  </a:cubicBezTo>
                  <a:cubicBezTo>
                    <a:pt x="490" y="89"/>
                    <a:pt x="245" y="33"/>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6935;p11">
              <a:extLst>
                <a:ext uri="{FF2B5EF4-FFF2-40B4-BE49-F238E27FC236}">
                  <a16:creationId xmlns:a16="http://schemas.microsoft.com/office/drawing/2014/main" id="{2FCE5BF9-09FE-474B-227F-5A2444AB40C5}"/>
                </a:ext>
              </a:extLst>
            </p:cNvPr>
            <p:cNvSpPr/>
            <p:nvPr/>
          </p:nvSpPr>
          <p:spPr>
            <a:xfrm>
              <a:off x="920864" y="2050918"/>
              <a:ext cx="164948" cy="131037"/>
            </a:xfrm>
            <a:custGeom>
              <a:avLst/>
              <a:gdLst/>
              <a:ahLst/>
              <a:cxnLst/>
              <a:rect l="l" t="t" r="r" b="b"/>
              <a:pathLst>
                <a:path w="4728" h="3756" extrusionOk="0">
                  <a:moveTo>
                    <a:pt x="868" y="0"/>
                  </a:moveTo>
                  <a:lnTo>
                    <a:pt x="1" y="278"/>
                  </a:lnTo>
                  <a:cubicBezTo>
                    <a:pt x="1" y="278"/>
                    <a:pt x="446" y="2158"/>
                    <a:pt x="757" y="2836"/>
                  </a:cubicBezTo>
                  <a:cubicBezTo>
                    <a:pt x="1079" y="3503"/>
                    <a:pt x="1568" y="3582"/>
                    <a:pt x="1858" y="3681"/>
                  </a:cubicBezTo>
                  <a:cubicBezTo>
                    <a:pt x="2043" y="3741"/>
                    <a:pt x="2273" y="3756"/>
                    <a:pt x="2518" y="3756"/>
                  </a:cubicBezTo>
                  <a:cubicBezTo>
                    <a:pt x="2640" y="3756"/>
                    <a:pt x="2766" y="3752"/>
                    <a:pt x="2892" y="3748"/>
                  </a:cubicBezTo>
                  <a:cubicBezTo>
                    <a:pt x="3271" y="3737"/>
                    <a:pt x="3271" y="3503"/>
                    <a:pt x="3426" y="3359"/>
                  </a:cubicBezTo>
                  <a:cubicBezTo>
                    <a:pt x="3482" y="3303"/>
                    <a:pt x="3527" y="3287"/>
                    <a:pt x="3573" y="3287"/>
                  </a:cubicBezTo>
                  <a:cubicBezTo>
                    <a:pt x="3590" y="3287"/>
                    <a:pt x="3608" y="3289"/>
                    <a:pt x="3627" y="3292"/>
                  </a:cubicBezTo>
                  <a:cubicBezTo>
                    <a:pt x="3682" y="3292"/>
                    <a:pt x="3748" y="3292"/>
                    <a:pt x="3837" y="3214"/>
                  </a:cubicBezTo>
                  <a:cubicBezTo>
                    <a:pt x="4027" y="3070"/>
                    <a:pt x="3916" y="2814"/>
                    <a:pt x="3949" y="2703"/>
                  </a:cubicBezTo>
                  <a:cubicBezTo>
                    <a:pt x="3993" y="2603"/>
                    <a:pt x="4005" y="2591"/>
                    <a:pt x="4249" y="2492"/>
                  </a:cubicBezTo>
                  <a:cubicBezTo>
                    <a:pt x="4483" y="2380"/>
                    <a:pt x="4516" y="2146"/>
                    <a:pt x="4628" y="1958"/>
                  </a:cubicBezTo>
                  <a:cubicBezTo>
                    <a:pt x="4727" y="1758"/>
                    <a:pt x="4650" y="1613"/>
                    <a:pt x="4394" y="1524"/>
                  </a:cubicBezTo>
                  <a:cubicBezTo>
                    <a:pt x="4138" y="1424"/>
                    <a:pt x="4005" y="1457"/>
                    <a:pt x="3659" y="1424"/>
                  </a:cubicBezTo>
                  <a:cubicBezTo>
                    <a:pt x="3315" y="1379"/>
                    <a:pt x="2692" y="1179"/>
                    <a:pt x="2114" y="957"/>
                  </a:cubicBezTo>
                  <a:cubicBezTo>
                    <a:pt x="1546" y="745"/>
                    <a:pt x="868" y="0"/>
                    <a:pt x="868"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6936;p11">
              <a:extLst>
                <a:ext uri="{FF2B5EF4-FFF2-40B4-BE49-F238E27FC236}">
                  <a16:creationId xmlns:a16="http://schemas.microsoft.com/office/drawing/2014/main" id="{AC4B32AD-06F4-E310-B52E-69B7F53728A4}"/>
                </a:ext>
              </a:extLst>
            </p:cNvPr>
            <p:cNvSpPr/>
            <p:nvPr/>
          </p:nvSpPr>
          <p:spPr>
            <a:xfrm>
              <a:off x="920864" y="2050918"/>
              <a:ext cx="64821" cy="125735"/>
            </a:xfrm>
            <a:custGeom>
              <a:avLst/>
              <a:gdLst/>
              <a:ahLst/>
              <a:cxnLst/>
              <a:rect l="l" t="t" r="r" b="b"/>
              <a:pathLst>
                <a:path w="1858" h="3604" extrusionOk="0">
                  <a:moveTo>
                    <a:pt x="868" y="0"/>
                  </a:moveTo>
                  <a:lnTo>
                    <a:pt x="1" y="278"/>
                  </a:lnTo>
                  <a:cubicBezTo>
                    <a:pt x="1" y="278"/>
                    <a:pt x="446" y="2158"/>
                    <a:pt x="757" y="2836"/>
                  </a:cubicBezTo>
                  <a:cubicBezTo>
                    <a:pt x="1002" y="3337"/>
                    <a:pt x="1346" y="3515"/>
                    <a:pt x="1613" y="3604"/>
                  </a:cubicBezTo>
                  <a:cubicBezTo>
                    <a:pt x="1746" y="3481"/>
                    <a:pt x="1858" y="3325"/>
                    <a:pt x="1825" y="3147"/>
                  </a:cubicBezTo>
                  <a:cubicBezTo>
                    <a:pt x="1791" y="3025"/>
                    <a:pt x="1691" y="2914"/>
                    <a:pt x="1657" y="2791"/>
                  </a:cubicBezTo>
                  <a:cubicBezTo>
                    <a:pt x="1625" y="2647"/>
                    <a:pt x="1680" y="2492"/>
                    <a:pt x="1724" y="2347"/>
                  </a:cubicBezTo>
                  <a:cubicBezTo>
                    <a:pt x="1825" y="1991"/>
                    <a:pt x="1769" y="1590"/>
                    <a:pt x="1568" y="1268"/>
                  </a:cubicBezTo>
                  <a:cubicBezTo>
                    <a:pt x="1513" y="1190"/>
                    <a:pt x="1457" y="1112"/>
                    <a:pt x="1447" y="1012"/>
                  </a:cubicBezTo>
                  <a:cubicBezTo>
                    <a:pt x="1424" y="901"/>
                    <a:pt x="1469" y="801"/>
                    <a:pt x="1502" y="690"/>
                  </a:cubicBezTo>
                  <a:cubicBezTo>
                    <a:pt x="1513" y="656"/>
                    <a:pt x="1513" y="634"/>
                    <a:pt x="1524" y="601"/>
                  </a:cubicBezTo>
                  <a:cubicBezTo>
                    <a:pt x="1157" y="322"/>
                    <a:pt x="868" y="0"/>
                    <a:pt x="8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6937;p11">
              <a:extLst>
                <a:ext uri="{FF2B5EF4-FFF2-40B4-BE49-F238E27FC236}">
                  <a16:creationId xmlns:a16="http://schemas.microsoft.com/office/drawing/2014/main" id="{380E5FD9-DBF2-68DF-DD0D-92FA03B677ED}"/>
                </a:ext>
              </a:extLst>
            </p:cNvPr>
            <p:cNvSpPr/>
            <p:nvPr/>
          </p:nvSpPr>
          <p:spPr>
            <a:xfrm>
              <a:off x="978674" y="2139744"/>
              <a:ext cx="802" cy="837"/>
            </a:xfrm>
            <a:custGeom>
              <a:avLst/>
              <a:gdLst/>
              <a:ahLst/>
              <a:cxnLst/>
              <a:rect l="l" t="t" r="r" b="b"/>
              <a:pathLst>
                <a:path w="23" h="24" extrusionOk="0">
                  <a:moveTo>
                    <a:pt x="12" y="1"/>
                  </a:moveTo>
                  <a:cubicBezTo>
                    <a:pt x="12" y="12"/>
                    <a:pt x="12" y="23"/>
                    <a:pt x="0" y="23"/>
                  </a:cubicBezTo>
                  <a:lnTo>
                    <a:pt x="12" y="23"/>
                  </a:lnTo>
                  <a:lnTo>
                    <a:pt x="23" y="12"/>
                  </a:lnTo>
                  <a:cubicBezTo>
                    <a:pt x="12" y="12"/>
                    <a:pt x="12" y="12"/>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6938;p11">
              <a:extLst>
                <a:ext uri="{FF2B5EF4-FFF2-40B4-BE49-F238E27FC236}">
                  <a16:creationId xmlns:a16="http://schemas.microsoft.com/office/drawing/2014/main" id="{C327ABC1-FEB1-80E2-345A-C6541F1B1D53}"/>
                </a:ext>
              </a:extLst>
            </p:cNvPr>
            <p:cNvSpPr/>
            <p:nvPr/>
          </p:nvSpPr>
          <p:spPr>
            <a:xfrm>
              <a:off x="959660" y="2110682"/>
              <a:ext cx="19467" cy="29899"/>
            </a:xfrm>
            <a:custGeom>
              <a:avLst/>
              <a:gdLst/>
              <a:ahLst/>
              <a:cxnLst/>
              <a:rect l="l" t="t" r="r" b="b"/>
              <a:pathLst>
                <a:path w="558" h="857" extrusionOk="0">
                  <a:moveTo>
                    <a:pt x="56" y="0"/>
                  </a:moveTo>
                  <a:cubicBezTo>
                    <a:pt x="34" y="55"/>
                    <a:pt x="23" y="111"/>
                    <a:pt x="1" y="166"/>
                  </a:cubicBezTo>
                  <a:cubicBezTo>
                    <a:pt x="23" y="233"/>
                    <a:pt x="56" y="311"/>
                    <a:pt x="90" y="378"/>
                  </a:cubicBezTo>
                  <a:cubicBezTo>
                    <a:pt x="190" y="578"/>
                    <a:pt x="335" y="779"/>
                    <a:pt x="545" y="856"/>
                  </a:cubicBezTo>
                  <a:cubicBezTo>
                    <a:pt x="557" y="856"/>
                    <a:pt x="557" y="845"/>
                    <a:pt x="557" y="834"/>
                  </a:cubicBezTo>
                  <a:cubicBezTo>
                    <a:pt x="357" y="734"/>
                    <a:pt x="246" y="545"/>
                    <a:pt x="167" y="344"/>
                  </a:cubicBezTo>
                  <a:cubicBezTo>
                    <a:pt x="134" y="233"/>
                    <a:pt x="90" y="122"/>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6939;p11">
              <a:extLst>
                <a:ext uri="{FF2B5EF4-FFF2-40B4-BE49-F238E27FC236}">
                  <a16:creationId xmlns:a16="http://schemas.microsoft.com/office/drawing/2014/main" id="{6472EFA8-7436-A72A-853D-A76297F5C88A}"/>
                </a:ext>
              </a:extLst>
            </p:cNvPr>
            <p:cNvSpPr/>
            <p:nvPr/>
          </p:nvSpPr>
          <p:spPr>
            <a:xfrm>
              <a:off x="982547" y="2118009"/>
              <a:ext cx="22188" cy="20619"/>
            </a:xfrm>
            <a:custGeom>
              <a:avLst/>
              <a:gdLst/>
              <a:ahLst/>
              <a:cxnLst/>
              <a:rect l="l" t="t" r="r" b="b"/>
              <a:pathLst>
                <a:path w="636" h="591" extrusionOk="0">
                  <a:moveTo>
                    <a:pt x="1" y="1"/>
                  </a:moveTo>
                  <a:lnTo>
                    <a:pt x="1" y="90"/>
                  </a:lnTo>
                  <a:lnTo>
                    <a:pt x="45" y="134"/>
                  </a:lnTo>
                  <a:cubicBezTo>
                    <a:pt x="123" y="235"/>
                    <a:pt x="201" y="335"/>
                    <a:pt x="301" y="413"/>
                  </a:cubicBezTo>
                  <a:cubicBezTo>
                    <a:pt x="401" y="502"/>
                    <a:pt x="512" y="557"/>
                    <a:pt x="635" y="591"/>
                  </a:cubicBezTo>
                  <a:lnTo>
                    <a:pt x="635" y="579"/>
                  </a:lnTo>
                  <a:cubicBezTo>
                    <a:pt x="512" y="546"/>
                    <a:pt x="413" y="480"/>
                    <a:pt x="312" y="391"/>
                  </a:cubicBezTo>
                  <a:cubicBezTo>
                    <a:pt x="223" y="312"/>
                    <a:pt x="156" y="213"/>
                    <a:pt x="79" y="112"/>
                  </a:cubicBezTo>
                  <a:cubicBezTo>
                    <a:pt x="57" y="79"/>
                    <a:pt x="23" y="35"/>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6940;p11">
              <a:extLst>
                <a:ext uri="{FF2B5EF4-FFF2-40B4-BE49-F238E27FC236}">
                  <a16:creationId xmlns:a16="http://schemas.microsoft.com/office/drawing/2014/main" id="{CDD1A1D6-C63A-466B-357A-A7E0221EAD3B}"/>
                </a:ext>
              </a:extLst>
            </p:cNvPr>
            <p:cNvSpPr/>
            <p:nvPr/>
          </p:nvSpPr>
          <p:spPr>
            <a:xfrm>
              <a:off x="965102" y="2092401"/>
              <a:ext cx="17479" cy="28747"/>
            </a:xfrm>
            <a:custGeom>
              <a:avLst/>
              <a:gdLst/>
              <a:ahLst/>
              <a:cxnLst/>
              <a:rect l="l" t="t" r="r" b="b"/>
              <a:pathLst>
                <a:path w="501" h="824" extrusionOk="0">
                  <a:moveTo>
                    <a:pt x="23" y="1"/>
                  </a:moveTo>
                  <a:cubicBezTo>
                    <a:pt x="11" y="45"/>
                    <a:pt x="11" y="90"/>
                    <a:pt x="1" y="134"/>
                  </a:cubicBezTo>
                  <a:lnTo>
                    <a:pt x="100" y="268"/>
                  </a:lnTo>
                  <a:cubicBezTo>
                    <a:pt x="234" y="457"/>
                    <a:pt x="367" y="635"/>
                    <a:pt x="501" y="824"/>
                  </a:cubicBezTo>
                  <a:lnTo>
                    <a:pt x="501" y="735"/>
                  </a:lnTo>
                  <a:cubicBezTo>
                    <a:pt x="389" y="569"/>
                    <a:pt x="268" y="401"/>
                    <a:pt x="156" y="235"/>
                  </a:cubicBezTo>
                  <a:lnTo>
                    <a:pt x="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6941;p11">
              <a:extLst>
                <a:ext uri="{FF2B5EF4-FFF2-40B4-BE49-F238E27FC236}">
                  <a16:creationId xmlns:a16="http://schemas.microsoft.com/office/drawing/2014/main" id="{B5AEB65F-4B88-A214-2DF3-6AA00DC6D0C9}"/>
                </a:ext>
              </a:extLst>
            </p:cNvPr>
            <p:cNvSpPr/>
            <p:nvPr/>
          </p:nvSpPr>
          <p:spPr>
            <a:xfrm>
              <a:off x="940646" y="2052454"/>
              <a:ext cx="2756" cy="1605"/>
            </a:xfrm>
            <a:custGeom>
              <a:avLst/>
              <a:gdLst/>
              <a:ahLst/>
              <a:cxnLst/>
              <a:rect l="l" t="t" r="r" b="b"/>
              <a:pathLst>
                <a:path w="79" h="46" extrusionOk="0">
                  <a:moveTo>
                    <a:pt x="23" y="1"/>
                  </a:moveTo>
                  <a:cubicBezTo>
                    <a:pt x="12" y="1"/>
                    <a:pt x="12" y="11"/>
                    <a:pt x="1" y="23"/>
                  </a:cubicBezTo>
                  <a:cubicBezTo>
                    <a:pt x="12" y="34"/>
                    <a:pt x="23" y="34"/>
                    <a:pt x="23" y="45"/>
                  </a:cubicBezTo>
                  <a:lnTo>
                    <a:pt x="79" y="34"/>
                  </a:lnTo>
                  <a:cubicBezTo>
                    <a:pt x="57" y="23"/>
                    <a:pt x="34" y="11"/>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6942;p11">
              <a:extLst>
                <a:ext uri="{FF2B5EF4-FFF2-40B4-BE49-F238E27FC236}">
                  <a16:creationId xmlns:a16="http://schemas.microsoft.com/office/drawing/2014/main" id="{E338675D-9CEA-BCE5-BCD9-60FA3F05020F}"/>
                </a:ext>
              </a:extLst>
            </p:cNvPr>
            <p:cNvSpPr/>
            <p:nvPr/>
          </p:nvSpPr>
          <p:spPr>
            <a:xfrm>
              <a:off x="939494" y="2051267"/>
              <a:ext cx="1954" cy="1989"/>
            </a:xfrm>
            <a:custGeom>
              <a:avLst/>
              <a:gdLst/>
              <a:ahLst/>
              <a:cxnLst/>
              <a:rect l="l" t="t" r="r" b="b"/>
              <a:pathLst>
                <a:path w="56" h="57" extrusionOk="0">
                  <a:moveTo>
                    <a:pt x="11" y="1"/>
                  </a:moveTo>
                  <a:lnTo>
                    <a:pt x="1" y="12"/>
                  </a:lnTo>
                  <a:cubicBezTo>
                    <a:pt x="11" y="23"/>
                    <a:pt x="23" y="45"/>
                    <a:pt x="34" y="57"/>
                  </a:cubicBezTo>
                  <a:cubicBezTo>
                    <a:pt x="45" y="45"/>
                    <a:pt x="45" y="35"/>
                    <a:pt x="56" y="35"/>
                  </a:cubicBezTo>
                  <a:cubicBezTo>
                    <a:pt x="34" y="23"/>
                    <a:pt x="23" y="12"/>
                    <a:pt x="11"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6943;p11">
              <a:extLst>
                <a:ext uri="{FF2B5EF4-FFF2-40B4-BE49-F238E27FC236}">
                  <a16:creationId xmlns:a16="http://schemas.microsoft.com/office/drawing/2014/main" id="{BDEE9726-1BFA-BD6A-883D-B649ED542779}"/>
                </a:ext>
              </a:extLst>
            </p:cNvPr>
            <p:cNvSpPr/>
            <p:nvPr/>
          </p:nvSpPr>
          <p:spPr>
            <a:xfrm>
              <a:off x="970929" y="2079632"/>
              <a:ext cx="43888" cy="31852"/>
            </a:xfrm>
            <a:custGeom>
              <a:avLst/>
              <a:gdLst/>
              <a:ahLst/>
              <a:cxnLst/>
              <a:rect l="l" t="t" r="r" b="b"/>
              <a:pathLst>
                <a:path w="1258" h="913" extrusionOk="0">
                  <a:moveTo>
                    <a:pt x="22" y="0"/>
                  </a:moveTo>
                  <a:cubicBezTo>
                    <a:pt x="12" y="55"/>
                    <a:pt x="0" y="100"/>
                    <a:pt x="0" y="144"/>
                  </a:cubicBezTo>
                  <a:cubicBezTo>
                    <a:pt x="22" y="167"/>
                    <a:pt x="45" y="178"/>
                    <a:pt x="67" y="200"/>
                  </a:cubicBezTo>
                  <a:cubicBezTo>
                    <a:pt x="245" y="356"/>
                    <a:pt x="434" y="490"/>
                    <a:pt x="634" y="612"/>
                  </a:cubicBezTo>
                  <a:cubicBezTo>
                    <a:pt x="835" y="734"/>
                    <a:pt x="1046" y="834"/>
                    <a:pt x="1257" y="912"/>
                  </a:cubicBezTo>
                  <a:lnTo>
                    <a:pt x="1257" y="901"/>
                  </a:lnTo>
                  <a:cubicBezTo>
                    <a:pt x="1057" y="801"/>
                    <a:pt x="857" y="690"/>
                    <a:pt x="667" y="556"/>
                  </a:cubicBezTo>
                  <a:cubicBezTo>
                    <a:pt x="479" y="423"/>
                    <a:pt x="301" y="278"/>
                    <a:pt x="133" y="122"/>
                  </a:cubicBezTo>
                  <a:cubicBezTo>
                    <a:pt x="101" y="78"/>
                    <a:pt x="67" y="45"/>
                    <a:pt x="2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6944;p11">
              <a:extLst>
                <a:ext uri="{FF2B5EF4-FFF2-40B4-BE49-F238E27FC236}">
                  <a16:creationId xmlns:a16="http://schemas.microsoft.com/office/drawing/2014/main" id="{5227A155-2766-3646-96BA-683B2342CB4D}"/>
                </a:ext>
              </a:extLst>
            </p:cNvPr>
            <p:cNvSpPr/>
            <p:nvPr/>
          </p:nvSpPr>
          <p:spPr>
            <a:xfrm>
              <a:off x="941413" y="2053605"/>
              <a:ext cx="30317" cy="31085"/>
            </a:xfrm>
            <a:custGeom>
              <a:avLst/>
              <a:gdLst/>
              <a:ahLst/>
              <a:cxnLst/>
              <a:rect l="l" t="t" r="r" b="b"/>
              <a:pathLst>
                <a:path w="869" h="891" extrusionOk="0">
                  <a:moveTo>
                    <a:pt x="57" y="1"/>
                  </a:moveTo>
                  <a:lnTo>
                    <a:pt x="1" y="12"/>
                  </a:lnTo>
                  <a:lnTo>
                    <a:pt x="23" y="34"/>
                  </a:lnTo>
                  <a:lnTo>
                    <a:pt x="45" y="34"/>
                  </a:lnTo>
                  <a:cubicBezTo>
                    <a:pt x="79" y="45"/>
                    <a:pt x="124" y="57"/>
                    <a:pt x="156" y="67"/>
                  </a:cubicBezTo>
                  <a:lnTo>
                    <a:pt x="57" y="1"/>
                  </a:lnTo>
                  <a:close/>
                  <a:moveTo>
                    <a:pt x="357" y="235"/>
                  </a:moveTo>
                  <a:cubicBezTo>
                    <a:pt x="446" y="334"/>
                    <a:pt x="512" y="446"/>
                    <a:pt x="579" y="502"/>
                  </a:cubicBezTo>
                  <a:cubicBezTo>
                    <a:pt x="613" y="535"/>
                    <a:pt x="657" y="613"/>
                    <a:pt x="690" y="746"/>
                  </a:cubicBezTo>
                  <a:cubicBezTo>
                    <a:pt x="735" y="791"/>
                    <a:pt x="791" y="846"/>
                    <a:pt x="846" y="890"/>
                  </a:cubicBezTo>
                  <a:cubicBezTo>
                    <a:pt x="846" y="846"/>
                    <a:pt x="858" y="801"/>
                    <a:pt x="868" y="746"/>
                  </a:cubicBezTo>
                  <a:cubicBezTo>
                    <a:pt x="746" y="624"/>
                    <a:pt x="635" y="490"/>
                    <a:pt x="502" y="368"/>
                  </a:cubicBezTo>
                  <a:cubicBezTo>
                    <a:pt x="457" y="324"/>
                    <a:pt x="413" y="279"/>
                    <a:pt x="357" y="235"/>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6945;p11">
              <a:extLst>
                <a:ext uri="{FF2B5EF4-FFF2-40B4-BE49-F238E27FC236}">
                  <a16:creationId xmlns:a16="http://schemas.microsoft.com/office/drawing/2014/main" id="{0C1EC129-32AA-B626-BEC0-2AB44B8E8B17}"/>
                </a:ext>
              </a:extLst>
            </p:cNvPr>
            <p:cNvSpPr/>
            <p:nvPr/>
          </p:nvSpPr>
          <p:spPr>
            <a:xfrm>
              <a:off x="818432" y="2055559"/>
              <a:ext cx="133514" cy="126293"/>
            </a:xfrm>
            <a:custGeom>
              <a:avLst/>
              <a:gdLst/>
              <a:ahLst/>
              <a:cxnLst/>
              <a:rect l="l" t="t" r="r" b="b"/>
              <a:pathLst>
                <a:path w="3827" h="3620" extrusionOk="0">
                  <a:moveTo>
                    <a:pt x="2458" y="1"/>
                  </a:moveTo>
                  <a:cubicBezTo>
                    <a:pt x="2458" y="1"/>
                    <a:pt x="2203" y="379"/>
                    <a:pt x="1980" y="624"/>
                  </a:cubicBezTo>
                  <a:cubicBezTo>
                    <a:pt x="1758" y="868"/>
                    <a:pt x="1457" y="1180"/>
                    <a:pt x="1157" y="1291"/>
                  </a:cubicBezTo>
                  <a:cubicBezTo>
                    <a:pt x="846" y="1402"/>
                    <a:pt x="423" y="1402"/>
                    <a:pt x="211" y="1702"/>
                  </a:cubicBezTo>
                  <a:cubicBezTo>
                    <a:pt x="0" y="2003"/>
                    <a:pt x="89" y="2214"/>
                    <a:pt x="290" y="2258"/>
                  </a:cubicBezTo>
                  <a:cubicBezTo>
                    <a:pt x="501" y="2292"/>
                    <a:pt x="579" y="2336"/>
                    <a:pt x="735" y="2458"/>
                  </a:cubicBezTo>
                  <a:cubicBezTo>
                    <a:pt x="890" y="2581"/>
                    <a:pt x="1001" y="2692"/>
                    <a:pt x="990" y="2836"/>
                  </a:cubicBezTo>
                  <a:cubicBezTo>
                    <a:pt x="979" y="2981"/>
                    <a:pt x="923" y="3170"/>
                    <a:pt x="1224" y="3226"/>
                  </a:cubicBezTo>
                  <a:cubicBezTo>
                    <a:pt x="1368" y="3248"/>
                    <a:pt x="1446" y="3248"/>
                    <a:pt x="1513" y="3248"/>
                  </a:cubicBezTo>
                  <a:cubicBezTo>
                    <a:pt x="1539" y="3244"/>
                    <a:pt x="1562" y="3242"/>
                    <a:pt x="1582" y="3242"/>
                  </a:cubicBezTo>
                  <a:cubicBezTo>
                    <a:pt x="1622" y="3242"/>
                    <a:pt x="1654" y="3252"/>
                    <a:pt x="1691" y="3281"/>
                  </a:cubicBezTo>
                  <a:cubicBezTo>
                    <a:pt x="1791" y="3370"/>
                    <a:pt x="1813" y="3604"/>
                    <a:pt x="2025" y="3615"/>
                  </a:cubicBezTo>
                  <a:cubicBezTo>
                    <a:pt x="2066" y="3617"/>
                    <a:pt x="2110" y="3619"/>
                    <a:pt x="2156" y="3619"/>
                  </a:cubicBezTo>
                  <a:cubicBezTo>
                    <a:pt x="2342" y="3619"/>
                    <a:pt x="2560" y="3589"/>
                    <a:pt x="2792" y="3437"/>
                  </a:cubicBezTo>
                  <a:cubicBezTo>
                    <a:pt x="3081" y="3248"/>
                    <a:pt x="3392" y="3182"/>
                    <a:pt x="3604" y="2514"/>
                  </a:cubicBezTo>
                  <a:cubicBezTo>
                    <a:pt x="3826" y="1835"/>
                    <a:pt x="3570" y="446"/>
                    <a:pt x="3570" y="446"/>
                  </a:cubicBezTo>
                  <a:lnTo>
                    <a:pt x="2458"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6946;p11">
              <a:extLst>
                <a:ext uri="{FF2B5EF4-FFF2-40B4-BE49-F238E27FC236}">
                  <a16:creationId xmlns:a16="http://schemas.microsoft.com/office/drawing/2014/main" id="{44A4D401-8924-947D-8A49-110F1820EA93}"/>
                </a:ext>
              </a:extLst>
            </p:cNvPr>
            <p:cNvSpPr/>
            <p:nvPr/>
          </p:nvSpPr>
          <p:spPr>
            <a:xfrm>
              <a:off x="836294" y="2055559"/>
              <a:ext cx="110593" cy="56867"/>
            </a:xfrm>
            <a:custGeom>
              <a:avLst/>
              <a:gdLst/>
              <a:ahLst/>
              <a:cxnLst/>
              <a:rect l="l" t="t" r="r" b="b"/>
              <a:pathLst>
                <a:path w="3170" h="1630" extrusionOk="0">
                  <a:moveTo>
                    <a:pt x="1946" y="1"/>
                  </a:moveTo>
                  <a:cubicBezTo>
                    <a:pt x="1946" y="1"/>
                    <a:pt x="1691" y="379"/>
                    <a:pt x="1468" y="624"/>
                  </a:cubicBezTo>
                  <a:cubicBezTo>
                    <a:pt x="1246" y="868"/>
                    <a:pt x="945" y="1180"/>
                    <a:pt x="645" y="1291"/>
                  </a:cubicBezTo>
                  <a:cubicBezTo>
                    <a:pt x="445" y="1358"/>
                    <a:pt x="200" y="1380"/>
                    <a:pt x="0" y="1469"/>
                  </a:cubicBezTo>
                  <a:cubicBezTo>
                    <a:pt x="33" y="1546"/>
                    <a:pt x="111" y="1602"/>
                    <a:pt x="189" y="1613"/>
                  </a:cubicBezTo>
                  <a:cubicBezTo>
                    <a:pt x="230" y="1624"/>
                    <a:pt x="272" y="1629"/>
                    <a:pt x="316" y="1629"/>
                  </a:cubicBezTo>
                  <a:cubicBezTo>
                    <a:pt x="401" y="1629"/>
                    <a:pt x="490" y="1610"/>
                    <a:pt x="578" y="1580"/>
                  </a:cubicBezTo>
                  <a:cubicBezTo>
                    <a:pt x="845" y="1502"/>
                    <a:pt x="1112" y="1391"/>
                    <a:pt x="1357" y="1269"/>
                  </a:cubicBezTo>
                  <a:cubicBezTo>
                    <a:pt x="1434" y="1224"/>
                    <a:pt x="1513" y="1180"/>
                    <a:pt x="1590" y="1180"/>
                  </a:cubicBezTo>
                  <a:cubicBezTo>
                    <a:pt x="1691" y="1180"/>
                    <a:pt x="1780" y="1246"/>
                    <a:pt x="1879" y="1257"/>
                  </a:cubicBezTo>
                  <a:cubicBezTo>
                    <a:pt x="1899" y="1260"/>
                    <a:pt x="1919" y="1262"/>
                    <a:pt x="1938" y="1262"/>
                  </a:cubicBezTo>
                  <a:cubicBezTo>
                    <a:pt x="1985" y="1262"/>
                    <a:pt x="2032" y="1254"/>
                    <a:pt x="2079" y="1246"/>
                  </a:cubicBezTo>
                  <a:cubicBezTo>
                    <a:pt x="2136" y="1235"/>
                    <a:pt x="2202" y="1224"/>
                    <a:pt x="2269" y="1224"/>
                  </a:cubicBezTo>
                  <a:cubicBezTo>
                    <a:pt x="2369" y="1235"/>
                    <a:pt x="2458" y="1291"/>
                    <a:pt x="2547" y="1324"/>
                  </a:cubicBezTo>
                  <a:cubicBezTo>
                    <a:pt x="2612" y="1346"/>
                    <a:pt x="2679" y="1354"/>
                    <a:pt x="2746" y="1354"/>
                  </a:cubicBezTo>
                  <a:cubicBezTo>
                    <a:pt x="2885" y="1354"/>
                    <a:pt x="3027" y="1317"/>
                    <a:pt x="3169" y="1279"/>
                  </a:cubicBezTo>
                  <a:cubicBezTo>
                    <a:pt x="3137" y="824"/>
                    <a:pt x="3058" y="446"/>
                    <a:pt x="3058" y="446"/>
                  </a:cubicBezTo>
                  <a:lnTo>
                    <a:pt x="1946"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6947;p11">
              <a:extLst>
                <a:ext uri="{FF2B5EF4-FFF2-40B4-BE49-F238E27FC236}">
                  <a16:creationId xmlns:a16="http://schemas.microsoft.com/office/drawing/2014/main" id="{5EC94A5B-6F22-674F-E78A-BC1ADF06ABF1}"/>
                </a:ext>
              </a:extLst>
            </p:cNvPr>
            <p:cNvSpPr/>
            <p:nvPr/>
          </p:nvSpPr>
          <p:spPr>
            <a:xfrm>
              <a:off x="895640" y="1897619"/>
              <a:ext cx="107523" cy="125386"/>
            </a:xfrm>
            <a:custGeom>
              <a:avLst/>
              <a:gdLst/>
              <a:ahLst/>
              <a:cxnLst/>
              <a:rect l="l" t="t" r="r" b="b"/>
              <a:pathLst>
                <a:path w="3082" h="3594" extrusionOk="0">
                  <a:moveTo>
                    <a:pt x="1906" y="0"/>
                  </a:moveTo>
                  <a:cubicBezTo>
                    <a:pt x="1826" y="0"/>
                    <a:pt x="1732" y="7"/>
                    <a:pt x="1636" y="12"/>
                  </a:cubicBezTo>
                  <a:lnTo>
                    <a:pt x="1357" y="12"/>
                  </a:lnTo>
                  <a:cubicBezTo>
                    <a:pt x="1113" y="12"/>
                    <a:pt x="801" y="201"/>
                    <a:pt x="524" y="490"/>
                  </a:cubicBezTo>
                  <a:cubicBezTo>
                    <a:pt x="257" y="768"/>
                    <a:pt x="45" y="1068"/>
                    <a:pt x="23" y="1513"/>
                  </a:cubicBezTo>
                  <a:cubicBezTo>
                    <a:pt x="0" y="1970"/>
                    <a:pt x="390" y="3215"/>
                    <a:pt x="390" y="3215"/>
                  </a:cubicBezTo>
                  <a:lnTo>
                    <a:pt x="1502" y="3593"/>
                  </a:lnTo>
                  <a:cubicBezTo>
                    <a:pt x="1502" y="3593"/>
                    <a:pt x="2269" y="3504"/>
                    <a:pt x="2670" y="2993"/>
                  </a:cubicBezTo>
                  <a:cubicBezTo>
                    <a:pt x="3070" y="2481"/>
                    <a:pt x="3037" y="1881"/>
                    <a:pt x="3059" y="1614"/>
                  </a:cubicBezTo>
                  <a:cubicBezTo>
                    <a:pt x="3082" y="1357"/>
                    <a:pt x="3082" y="1380"/>
                    <a:pt x="2993" y="1280"/>
                  </a:cubicBezTo>
                  <a:cubicBezTo>
                    <a:pt x="2914" y="1191"/>
                    <a:pt x="2692" y="1058"/>
                    <a:pt x="2558" y="890"/>
                  </a:cubicBezTo>
                  <a:cubicBezTo>
                    <a:pt x="2425" y="735"/>
                    <a:pt x="2269" y="679"/>
                    <a:pt x="2236" y="546"/>
                  </a:cubicBezTo>
                  <a:cubicBezTo>
                    <a:pt x="2203" y="423"/>
                    <a:pt x="2192" y="156"/>
                    <a:pt x="2125" y="57"/>
                  </a:cubicBezTo>
                  <a:cubicBezTo>
                    <a:pt x="2093" y="12"/>
                    <a:pt x="2012" y="0"/>
                    <a:pt x="190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6948;p11">
              <a:extLst>
                <a:ext uri="{FF2B5EF4-FFF2-40B4-BE49-F238E27FC236}">
                  <a16:creationId xmlns:a16="http://schemas.microsoft.com/office/drawing/2014/main" id="{2DF31BC5-C0F8-EA0A-C02A-EDB921DAF11C}"/>
                </a:ext>
              </a:extLst>
            </p:cNvPr>
            <p:cNvSpPr/>
            <p:nvPr/>
          </p:nvSpPr>
          <p:spPr>
            <a:xfrm>
              <a:off x="898745" y="1967117"/>
              <a:ext cx="101313" cy="55890"/>
            </a:xfrm>
            <a:custGeom>
              <a:avLst/>
              <a:gdLst/>
              <a:ahLst/>
              <a:cxnLst/>
              <a:rect l="l" t="t" r="r" b="b"/>
              <a:pathLst>
                <a:path w="2904" h="1602" extrusionOk="0">
                  <a:moveTo>
                    <a:pt x="133" y="1"/>
                  </a:moveTo>
                  <a:cubicBezTo>
                    <a:pt x="83" y="1"/>
                    <a:pt x="38" y="17"/>
                    <a:pt x="0" y="44"/>
                  </a:cubicBezTo>
                  <a:cubicBezTo>
                    <a:pt x="101" y="578"/>
                    <a:pt x="301" y="1223"/>
                    <a:pt x="301" y="1223"/>
                  </a:cubicBezTo>
                  <a:lnTo>
                    <a:pt x="1413" y="1601"/>
                  </a:lnTo>
                  <a:cubicBezTo>
                    <a:pt x="1413" y="1601"/>
                    <a:pt x="2180" y="1512"/>
                    <a:pt x="2581" y="1001"/>
                  </a:cubicBezTo>
                  <a:cubicBezTo>
                    <a:pt x="2770" y="756"/>
                    <a:pt x="2859" y="500"/>
                    <a:pt x="2904" y="267"/>
                  </a:cubicBezTo>
                  <a:cubicBezTo>
                    <a:pt x="2845" y="241"/>
                    <a:pt x="2780" y="229"/>
                    <a:pt x="2713" y="229"/>
                  </a:cubicBezTo>
                  <a:cubicBezTo>
                    <a:pt x="2691" y="229"/>
                    <a:pt x="2669" y="230"/>
                    <a:pt x="2647" y="233"/>
                  </a:cubicBezTo>
                  <a:cubicBezTo>
                    <a:pt x="2589" y="245"/>
                    <a:pt x="2524" y="260"/>
                    <a:pt x="2464" y="260"/>
                  </a:cubicBezTo>
                  <a:cubicBezTo>
                    <a:pt x="2411" y="260"/>
                    <a:pt x="2362" y="248"/>
                    <a:pt x="2325" y="211"/>
                  </a:cubicBezTo>
                  <a:cubicBezTo>
                    <a:pt x="2291" y="188"/>
                    <a:pt x="2281" y="144"/>
                    <a:pt x="2247" y="122"/>
                  </a:cubicBezTo>
                  <a:cubicBezTo>
                    <a:pt x="2219" y="94"/>
                    <a:pt x="2183" y="83"/>
                    <a:pt x="2146" y="83"/>
                  </a:cubicBezTo>
                  <a:cubicBezTo>
                    <a:pt x="2108" y="83"/>
                    <a:pt x="2069" y="94"/>
                    <a:pt x="2036" y="111"/>
                  </a:cubicBezTo>
                  <a:cubicBezTo>
                    <a:pt x="1958" y="144"/>
                    <a:pt x="1913" y="200"/>
                    <a:pt x="1847" y="245"/>
                  </a:cubicBezTo>
                  <a:cubicBezTo>
                    <a:pt x="1713" y="334"/>
                    <a:pt x="1569" y="356"/>
                    <a:pt x="1413" y="389"/>
                  </a:cubicBezTo>
                  <a:cubicBezTo>
                    <a:pt x="1354" y="398"/>
                    <a:pt x="1288" y="407"/>
                    <a:pt x="1223" y="407"/>
                  </a:cubicBezTo>
                  <a:cubicBezTo>
                    <a:pt x="1129" y="407"/>
                    <a:pt x="1039" y="388"/>
                    <a:pt x="979" y="322"/>
                  </a:cubicBezTo>
                  <a:cubicBezTo>
                    <a:pt x="924" y="255"/>
                    <a:pt x="890" y="156"/>
                    <a:pt x="813" y="133"/>
                  </a:cubicBezTo>
                  <a:cubicBezTo>
                    <a:pt x="805" y="132"/>
                    <a:pt x="798" y="131"/>
                    <a:pt x="790" y="131"/>
                  </a:cubicBezTo>
                  <a:cubicBezTo>
                    <a:pt x="744" y="131"/>
                    <a:pt x="705" y="160"/>
                    <a:pt x="657" y="188"/>
                  </a:cubicBezTo>
                  <a:cubicBezTo>
                    <a:pt x="612" y="222"/>
                    <a:pt x="568" y="245"/>
                    <a:pt x="512" y="245"/>
                  </a:cubicBezTo>
                  <a:cubicBezTo>
                    <a:pt x="423" y="233"/>
                    <a:pt x="378" y="133"/>
                    <a:pt x="312" y="67"/>
                  </a:cubicBezTo>
                  <a:cubicBezTo>
                    <a:pt x="248" y="20"/>
                    <a:pt x="188" y="1"/>
                    <a:pt x="13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6949;p11">
              <a:extLst>
                <a:ext uri="{FF2B5EF4-FFF2-40B4-BE49-F238E27FC236}">
                  <a16:creationId xmlns:a16="http://schemas.microsoft.com/office/drawing/2014/main" id="{FDEA4B71-CF62-E690-E50D-DC08CC432122}"/>
                </a:ext>
              </a:extLst>
            </p:cNvPr>
            <p:cNvSpPr/>
            <p:nvPr/>
          </p:nvSpPr>
          <p:spPr>
            <a:xfrm>
              <a:off x="906490" y="1911226"/>
              <a:ext cx="35376" cy="58995"/>
            </a:xfrm>
            <a:custGeom>
              <a:avLst/>
              <a:gdLst/>
              <a:ahLst/>
              <a:cxnLst/>
              <a:rect l="l" t="t" r="r" b="b"/>
              <a:pathLst>
                <a:path w="1014" h="1691" extrusionOk="0">
                  <a:moveTo>
                    <a:pt x="1002" y="0"/>
                  </a:moveTo>
                  <a:cubicBezTo>
                    <a:pt x="735" y="122"/>
                    <a:pt x="512" y="334"/>
                    <a:pt x="346" y="579"/>
                  </a:cubicBezTo>
                  <a:cubicBezTo>
                    <a:pt x="179" y="823"/>
                    <a:pt x="79" y="1112"/>
                    <a:pt x="23" y="1412"/>
                  </a:cubicBezTo>
                  <a:cubicBezTo>
                    <a:pt x="12" y="1479"/>
                    <a:pt x="1" y="1546"/>
                    <a:pt x="1" y="1613"/>
                  </a:cubicBezTo>
                  <a:cubicBezTo>
                    <a:pt x="23" y="1624"/>
                    <a:pt x="57" y="1646"/>
                    <a:pt x="90" y="1669"/>
                  </a:cubicBezTo>
                  <a:lnTo>
                    <a:pt x="112" y="1691"/>
                  </a:lnTo>
                  <a:cubicBezTo>
                    <a:pt x="112" y="1602"/>
                    <a:pt x="112" y="1513"/>
                    <a:pt x="124" y="1424"/>
                  </a:cubicBezTo>
                  <a:cubicBezTo>
                    <a:pt x="156" y="1135"/>
                    <a:pt x="257" y="856"/>
                    <a:pt x="401" y="612"/>
                  </a:cubicBezTo>
                  <a:cubicBezTo>
                    <a:pt x="546" y="367"/>
                    <a:pt x="757" y="144"/>
                    <a:pt x="1013" y="11"/>
                  </a:cubicBezTo>
                  <a:lnTo>
                    <a:pt x="1002"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6950;p11">
              <a:extLst>
                <a:ext uri="{FF2B5EF4-FFF2-40B4-BE49-F238E27FC236}">
                  <a16:creationId xmlns:a16="http://schemas.microsoft.com/office/drawing/2014/main" id="{BC964311-FDB8-33B9-0B72-F1C5C6FCDE9F}"/>
                </a:ext>
              </a:extLst>
            </p:cNvPr>
            <p:cNvSpPr/>
            <p:nvPr/>
          </p:nvSpPr>
          <p:spPr>
            <a:xfrm>
              <a:off x="905722" y="1967466"/>
              <a:ext cx="8199" cy="34957"/>
            </a:xfrm>
            <a:custGeom>
              <a:avLst/>
              <a:gdLst/>
              <a:ahLst/>
              <a:cxnLst/>
              <a:rect l="l" t="t" r="r" b="b"/>
              <a:pathLst>
                <a:path w="235" h="1002" extrusionOk="0">
                  <a:moveTo>
                    <a:pt x="23" y="1"/>
                  </a:moveTo>
                  <a:cubicBezTo>
                    <a:pt x="1" y="235"/>
                    <a:pt x="12" y="468"/>
                    <a:pt x="57" y="690"/>
                  </a:cubicBezTo>
                  <a:cubicBezTo>
                    <a:pt x="57" y="724"/>
                    <a:pt x="67" y="757"/>
                    <a:pt x="79" y="779"/>
                  </a:cubicBezTo>
                  <a:cubicBezTo>
                    <a:pt x="134" y="880"/>
                    <a:pt x="201" y="946"/>
                    <a:pt x="235" y="1002"/>
                  </a:cubicBezTo>
                  <a:cubicBezTo>
                    <a:pt x="212" y="890"/>
                    <a:pt x="190" y="779"/>
                    <a:pt x="178" y="668"/>
                  </a:cubicBezTo>
                  <a:cubicBezTo>
                    <a:pt x="146" y="468"/>
                    <a:pt x="123" y="267"/>
                    <a:pt x="134" y="79"/>
                  </a:cubicBezTo>
                  <a:lnTo>
                    <a:pt x="112" y="57"/>
                  </a:lnTo>
                  <a:cubicBezTo>
                    <a:pt x="79" y="34"/>
                    <a:pt x="45" y="12"/>
                    <a:pt x="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6951;p11">
              <a:extLst>
                <a:ext uri="{FF2B5EF4-FFF2-40B4-BE49-F238E27FC236}">
                  <a16:creationId xmlns:a16="http://schemas.microsoft.com/office/drawing/2014/main" id="{EAB3BF01-0826-CCF4-890E-AF8D2E46DFBC}"/>
                </a:ext>
              </a:extLst>
            </p:cNvPr>
            <p:cNvSpPr/>
            <p:nvPr/>
          </p:nvSpPr>
          <p:spPr>
            <a:xfrm>
              <a:off x="913468" y="2011320"/>
              <a:ext cx="5094" cy="9350"/>
            </a:xfrm>
            <a:custGeom>
              <a:avLst/>
              <a:gdLst/>
              <a:ahLst/>
              <a:cxnLst/>
              <a:rect l="l" t="t" r="r" b="b"/>
              <a:pathLst>
                <a:path w="146" h="268" extrusionOk="0">
                  <a:moveTo>
                    <a:pt x="1" y="1"/>
                  </a:moveTo>
                  <a:lnTo>
                    <a:pt x="134" y="268"/>
                  </a:lnTo>
                  <a:lnTo>
                    <a:pt x="146" y="256"/>
                  </a:lnTo>
                  <a:cubicBezTo>
                    <a:pt x="124" y="179"/>
                    <a:pt x="101" y="112"/>
                    <a:pt x="79" y="34"/>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6952;p11">
              <a:extLst>
                <a:ext uri="{FF2B5EF4-FFF2-40B4-BE49-F238E27FC236}">
                  <a16:creationId xmlns:a16="http://schemas.microsoft.com/office/drawing/2014/main" id="{FF3C3866-42B7-AA2A-2F0C-4A97F1042BFA}"/>
                </a:ext>
              </a:extLst>
            </p:cNvPr>
            <p:cNvSpPr/>
            <p:nvPr/>
          </p:nvSpPr>
          <p:spPr>
            <a:xfrm>
              <a:off x="912700" y="2005913"/>
              <a:ext cx="3559" cy="6594"/>
            </a:xfrm>
            <a:custGeom>
              <a:avLst/>
              <a:gdLst/>
              <a:ahLst/>
              <a:cxnLst/>
              <a:rect l="l" t="t" r="r" b="b"/>
              <a:pathLst>
                <a:path w="102" h="189" extrusionOk="0">
                  <a:moveTo>
                    <a:pt x="57" y="0"/>
                  </a:moveTo>
                  <a:lnTo>
                    <a:pt x="1" y="77"/>
                  </a:lnTo>
                  <a:cubicBezTo>
                    <a:pt x="12" y="111"/>
                    <a:pt x="23" y="134"/>
                    <a:pt x="23" y="156"/>
                  </a:cubicBezTo>
                  <a:lnTo>
                    <a:pt x="101" y="189"/>
                  </a:lnTo>
                  <a:cubicBezTo>
                    <a:pt x="90" y="122"/>
                    <a:pt x="79" y="67"/>
                    <a:pt x="5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6953;p11">
              <a:extLst>
                <a:ext uri="{FF2B5EF4-FFF2-40B4-BE49-F238E27FC236}">
                  <a16:creationId xmlns:a16="http://schemas.microsoft.com/office/drawing/2014/main" id="{13E6AA4F-DACE-0A0B-806B-F157297A0FB3}"/>
                </a:ext>
              </a:extLst>
            </p:cNvPr>
            <p:cNvSpPr/>
            <p:nvPr/>
          </p:nvSpPr>
          <p:spPr>
            <a:xfrm>
              <a:off x="923201" y="2014809"/>
              <a:ext cx="2372" cy="8582"/>
            </a:xfrm>
            <a:custGeom>
              <a:avLst/>
              <a:gdLst/>
              <a:ahLst/>
              <a:cxnLst/>
              <a:rect l="l" t="t" r="r" b="b"/>
              <a:pathLst>
                <a:path w="68" h="246" extrusionOk="0">
                  <a:moveTo>
                    <a:pt x="0" y="0"/>
                  </a:moveTo>
                  <a:cubicBezTo>
                    <a:pt x="11" y="79"/>
                    <a:pt x="33" y="156"/>
                    <a:pt x="56" y="245"/>
                  </a:cubicBezTo>
                  <a:lnTo>
                    <a:pt x="67" y="245"/>
                  </a:lnTo>
                  <a:cubicBezTo>
                    <a:pt x="67" y="168"/>
                    <a:pt x="56" y="89"/>
                    <a:pt x="56" y="12"/>
                  </a:cubicBezTo>
                  <a:lnTo>
                    <a:pt x="0"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6954;p11">
              <a:extLst>
                <a:ext uri="{FF2B5EF4-FFF2-40B4-BE49-F238E27FC236}">
                  <a16:creationId xmlns:a16="http://schemas.microsoft.com/office/drawing/2014/main" id="{B1A44B12-7EE9-2AE0-693C-419A05F11226}"/>
                </a:ext>
              </a:extLst>
            </p:cNvPr>
            <p:cNvSpPr/>
            <p:nvPr/>
          </p:nvSpPr>
          <p:spPr>
            <a:xfrm>
              <a:off x="916224" y="1935647"/>
              <a:ext cx="18246" cy="40016"/>
            </a:xfrm>
            <a:custGeom>
              <a:avLst/>
              <a:gdLst/>
              <a:ahLst/>
              <a:cxnLst/>
              <a:rect l="l" t="t" r="r" b="b"/>
              <a:pathLst>
                <a:path w="523" h="1147" extrusionOk="0">
                  <a:moveTo>
                    <a:pt x="523" y="1"/>
                  </a:moveTo>
                  <a:lnTo>
                    <a:pt x="523" y="1"/>
                  </a:lnTo>
                  <a:cubicBezTo>
                    <a:pt x="211" y="290"/>
                    <a:pt x="22" y="712"/>
                    <a:pt x="0" y="1147"/>
                  </a:cubicBezTo>
                  <a:lnTo>
                    <a:pt x="22" y="1147"/>
                  </a:lnTo>
                  <a:cubicBezTo>
                    <a:pt x="45" y="1147"/>
                    <a:pt x="55" y="1147"/>
                    <a:pt x="78" y="1135"/>
                  </a:cubicBezTo>
                  <a:cubicBezTo>
                    <a:pt x="78" y="724"/>
                    <a:pt x="245" y="312"/>
                    <a:pt x="5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6955;p11">
              <a:extLst>
                <a:ext uri="{FF2B5EF4-FFF2-40B4-BE49-F238E27FC236}">
                  <a16:creationId xmlns:a16="http://schemas.microsoft.com/office/drawing/2014/main" id="{3095F151-D985-6823-C959-E18D15855506}"/>
                </a:ext>
              </a:extLst>
            </p:cNvPr>
            <p:cNvSpPr/>
            <p:nvPr/>
          </p:nvSpPr>
          <p:spPr>
            <a:xfrm>
              <a:off x="916224" y="1975211"/>
              <a:ext cx="8931" cy="40016"/>
            </a:xfrm>
            <a:custGeom>
              <a:avLst/>
              <a:gdLst/>
              <a:ahLst/>
              <a:cxnLst/>
              <a:rect l="l" t="t" r="r" b="b"/>
              <a:pathLst>
                <a:path w="256" h="1147" extrusionOk="0">
                  <a:moveTo>
                    <a:pt x="78" y="1"/>
                  </a:moveTo>
                  <a:cubicBezTo>
                    <a:pt x="55" y="13"/>
                    <a:pt x="45" y="13"/>
                    <a:pt x="22" y="13"/>
                  </a:cubicBezTo>
                  <a:lnTo>
                    <a:pt x="0" y="13"/>
                  </a:lnTo>
                  <a:lnTo>
                    <a:pt x="0" y="68"/>
                  </a:lnTo>
                  <a:cubicBezTo>
                    <a:pt x="0" y="302"/>
                    <a:pt x="33" y="524"/>
                    <a:pt x="89" y="735"/>
                  </a:cubicBezTo>
                  <a:cubicBezTo>
                    <a:pt x="122" y="869"/>
                    <a:pt x="156" y="1002"/>
                    <a:pt x="200" y="1135"/>
                  </a:cubicBezTo>
                  <a:lnTo>
                    <a:pt x="256" y="1147"/>
                  </a:lnTo>
                  <a:cubicBezTo>
                    <a:pt x="233" y="1002"/>
                    <a:pt x="200" y="858"/>
                    <a:pt x="178" y="713"/>
                  </a:cubicBezTo>
                  <a:cubicBezTo>
                    <a:pt x="134" y="502"/>
                    <a:pt x="78" y="290"/>
                    <a:pt x="78" y="68"/>
                  </a:cubicBezTo>
                  <a:lnTo>
                    <a:pt x="78"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6956;p11">
              <a:extLst>
                <a:ext uri="{FF2B5EF4-FFF2-40B4-BE49-F238E27FC236}">
                  <a16:creationId xmlns:a16="http://schemas.microsoft.com/office/drawing/2014/main" id="{50367CB7-0F28-F152-22D3-B39379EA0C52}"/>
                </a:ext>
              </a:extLst>
            </p:cNvPr>
            <p:cNvSpPr/>
            <p:nvPr/>
          </p:nvSpPr>
          <p:spPr>
            <a:xfrm>
              <a:off x="928993" y="2016763"/>
              <a:ext cx="2791" cy="7780"/>
            </a:xfrm>
            <a:custGeom>
              <a:avLst/>
              <a:gdLst/>
              <a:ahLst/>
              <a:cxnLst/>
              <a:rect l="l" t="t" r="r" b="b"/>
              <a:pathLst>
                <a:path w="80" h="223" extrusionOk="0">
                  <a:moveTo>
                    <a:pt x="1" y="1"/>
                  </a:moveTo>
                  <a:cubicBezTo>
                    <a:pt x="12" y="67"/>
                    <a:pt x="23" y="145"/>
                    <a:pt x="12" y="223"/>
                  </a:cubicBezTo>
                  <a:lnTo>
                    <a:pt x="35" y="223"/>
                  </a:lnTo>
                  <a:cubicBezTo>
                    <a:pt x="57" y="156"/>
                    <a:pt x="68" y="89"/>
                    <a:pt x="79" y="23"/>
                  </a:cubicBezTo>
                  <a:lnTo>
                    <a:pt x="1" y="1"/>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6957;p11">
              <a:extLst>
                <a:ext uri="{FF2B5EF4-FFF2-40B4-BE49-F238E27FC236}">
                  <a16:creationId xmlns:a16="http://schemas.microsoft.com/office/drawing/2014/main" id="{4CC37F44-75BB-AF10-8665-525149D82E0D}"/>
                </a:ext>
              </a:extLst>
            </p:cNvPr>
            <p:cNvSpPr/>
            <p:nvPr/>
          </p:nvSpPr>
          <p:spPr>
            <a:xfrm>
              <a:off x="930563" y="1934496"/>
              <a:ext cx="31469" cy="44272"/>
            </a:xfrm>
            <a:custGeom>
              <a:avLst/>
              <a:gdLst/>
              <a:ahLst/>
              <a:cxnLst/>
              <a:rect l="l" t="t" r="r" b="b"/>
              <a:pathLst>
                <a:path w="902" h="1269" extrusionOk="0">
                  <a:moveTo>
                    <a:pt x="890" y="1"/>
                  </a:moveTo>
                  <a:cubicBezTo>
                    <a:pt x="734" y="179"/>
                    <a:pt x="568" y="357"/>
                    <a:pt x="412" y="534"/>
                  </a:cubicBezTo>
                  <a:cubicBezTo>
                    <a:pt x="257" y="723"/>
                    <a:pt x="112" y="913"/>
                    <a:pt x="0" y="1146"/>
                  </a:cubicBezTo>
                  <a:lnTo>
                    <a:pt x="0" y="1157"/>
                  </a:lnTo>
                  <a:lnTo>
                    <a:pt x="67" y="1257"/>
                  </a:lnTo>
                  <a:cubicBezTo>
                    <a:pt x="79" y="1257"/>
                    <a:pt x="79" y="1257"/>
                    <a:pt x="79" y="1269"/>
                  </a:cubicBezTo>
                  <a:cubicBezTo>
                    <a:pt x="89" y="1235"/>
                    <a:pt x="101" y="1212"/>
                    <a:pt x="112" y="1190"/>
                  </a:cubicBezTo>
                  <a:cubicBezTo>
                    <a:pt x="201" y="968"/>
                    <a:pt x="334" y="768"/>
                    <a:pt x="467" y="579"/>
                  </a:cubicBezTo>
                  <a:cubicBezTo>
                    <a:pt x="612" y="389"/>
                    <a:pt x="757" y="201"/>
                    <a:pt x="90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6958;p11">
              <a:extLst>
                <a:ext uri="{FF2B5EF4-FFF2-40B4-BE49-F238E27FC236}">
                  <a16:creationId xmlns:a16="http://schemas.microsoft.com/office/drawing/2014/main" id="{2EB9EB3B-88F2-DD52-63FB-6B6EB7C4F494}"/>
                </a:ext>
              </a:extLst>
            </p:cNvPr>
            <p:cNvSpPr/>
            <p:nvPr/>
          </p:nvSpPr>
          <p:spPr>
            <a:xfrm>
              <a:off x="924737" y="1974862"/>
              <a:ext cx="8582" cy="42702"/>
            </a:xfrm>
            <a:custGeom>
              <a:avLst/>
              <a:gdLst/>
              <a:ahLst/>
              <a:cxnLst/>
              <a:rect l="l" t="t" r="r" b="b"/>
              <a:pathLst>
                <a:path w="246" h="1224" extrusionOk="0">
                  <a:moveTo>
                    <a:pt x="167" y="0"/>
                  </a:moveTo>
                  <a:cubicBezTo>
                    <a:pt x="112" y="100"/>
                    <a:pt x="68" y="211"/>
                    <a:pt x="45" y="334"/>
                  </a:cubicBezTo>
                  <a:cubicBezTo>
                    <a:pt x="12" y="456"/>
                    <a:pt x="1" y="589"/>
                    <a:pt x="23" y="712"/>
                  </a:cubicBezTo>
                  <a:cubicBezTo>
                    <a:pt x="45" y="890"/>
                    <a:pt x="101" y="1046"/>
                    <a:pt x="123" y="1202"/>
                  </a:cubicBezTo>
                  <a:lnTo>
                    <a:pt x="201" y="1224"/>
                  </a:lnTo>
                  <a:lnTo>
                    <a:pt x="201" y="1056"/>
                  </a:lnTo>
                  <a:cubicBezTo>
                    <a:pt x="190" y="935"/>
                    <a:pt x="167" y="812"/>
                    <a:pt x="167" y="701"/>
                  </a:cubicBezTo>
                  <a:cubicBezTo>
                    <a:pt x="157" y="500"/>
                    <a:pt x="179" y="300"/>
                    <a:pt x="246" y="112"/>
                  </a:cubicBezTo>
                  <a:cubicBezTo>
                    <a:pt x="246" y="100"/>
                    <a:pt x="246" y="100"/>
                    <a:pt x="234" y="100"/>
                  </a:cubicBezTo>
                  <a:lnTo>
                    <a:pt x="167"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6959;p11">
              <a:extLst>
                <a:ext uri="{FF2B5EF4-FFF2-40B4-BE49-F238E27FC236}">
                  <a16:creationId xmlns:a16="http://schemas.microsoft.com/office/drawing/2014/main" id="{6C8411F6-0C08-4BD4-2BFF-D42D22E8EA01}"/>
                </a:ext>
              </a:extLst>
            </p:cNvPr>
            <p:cNvSpPr/>
            <p:nvPr/>
          </p:nvSpPr>
          <p:spPr>
            <a:xfrm>
              <a:off x="934052" y="2019100"/>
              <a:ext cx="3524" cy="5442"/>
            </a:xfrm>
            <a:custGeom>
              <a:avLst/>
              <a:gdLst/>
              <a:ahLst/>
              <a:cxnLst/>
              <a:rect l="l" t="t" r="r" b="b"/>
              <a:pathLst>
                <a:path w="101" h="156" extrusionOk="0">
                  <a:moveTo>
                    <a:pt x="56" y="0"/>
                  </a:moveTo>
                  <a:cubicBezTo>
                    <a:pt x="45" y="45"/>
                    <a:pt x="23" y="100"/>
                    <a:pt x="1" y="144"/>
                  </a:cubicBezTo>
                  <a:lnTo>
                    <a:pt x="1" y="156"/>
                  </a:lnTo>
                  <a:cubicBezTo>
                    <a:pt x="45" y="111"/>
                    <a:pt x="78" y="67"/>
                    <a:pt x="101" y="11"/>
                  </a:cubicBezTo>
                  <a:lnTo>
                    <a:pt x="56" y="0"/>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6960;p11">
              <a:extLst>
                <a:ext uri="{FF2B5EF4-FFF2-40B4-BE49-F238E27FC236}">
                  <a16:creationId xmlns:a16="http://schemas.microsoft.com/office/drawing/2014/main" id="{AB493850-BB1D-DCF7-A5DC-4D72FC1CBF0A}"/>
                </a:ext>
              </a:extLst>
            </p:cNvPr>
            <p:cNvSpPr/>
            <p:nvPr/>
          </p:nvSpPr>
          <p:spPr>
            <a:xfrm>
              <a:off x="949577" y="1960488"/>
              <a:ext cx="19816" cy="19851"/>
            </a:xfrm>
            <a:custGeom>
              <a:avLst/>
              <a:gdLst/>
              <a:ahLst/>
              <a:cxnLst/>
              <a:rect l="l" t="t" r="r" b="b"/>
              <a:pathLst>
                <a:path w="568" h="569" extrusionOk="0">
                  <a:moveTo>
                    <a:pt x="568" y="0"/>
                  </a:moveTo>
                  <a:cubicBezTo>
                    <a:pt x="423" y="101"/>
                    <a:pt x="290" y="223"/>
                    <a:pt x="167" y="356"/>
                  </a:cubicBezTo>
                  <a:cubicBezTo>
                    <a:pt x="112" y="423"/>
                    <a:pt x="45" y="501"/>
                    <a:pt x="1" y="568"/>
                  </a:cubicBezTo>
                  <a:cubicBezTo>
                    <a:pt x="23" y="568"/>
                    <a:pt x="56" y="556"/>
                    <a:pt x="78" y="556"/>
                  </a:cubicBezTo>
                  <a:cubicBezTo>
                    <a:pt x="212" y="346"/>
                    <a:pt x="379" y="168"/>
                    <a:pt x="568" y="12"/>
                  </a:cubicBezTo>
                  <a:lnTo>
                    <a:pt x="5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6961;p11">
              <a:extLst>
                <a:ext uri="{FF2B5EF4-FFF2-40B4-BE49-F238E27FC236}">
                  <a16:creationId xmlns:a16="http://schemas.microsoft.com/office/drawing/2014/main" id="{28254E0E-1D96-078B-0917-632B634126A8}"/>
                </a:ext>
              </a:extLst>
            </p:cNvPr>
            <p:cNvSpPr/>
            <p:nvPr/>
          </p:nvSpPr>
          <p:spPr>
            <a:xfrm>
              <a:off x="936006" y="1979886"/>
              <a:ext cx="16327" cy="39597"/>
            </a:xfrm>
            <a:custGeom>
              <a:avLst/>
              <a:gdLst/>
              <a:ahLst/>
              <a:cxnLst/>
              <a:rect l="l" t="t" r="r" b="b"/>
              <a:pathLst>
                <a:path w="468" h="1135" extrusionOk="0">
                  <a:moveTo>
                    <a:pt x="467" y="0"/>
                  </a:moveTo>
                  <a:cubicBezTo>
                    <a:pt x="445" y="0"/>
                    <a:pt x="412" y="12"/>
                    <a:pt x="390" y="12"/>
                  </a:cubicBezTo>
                  <a:cubicBezTo>
                    <a:pt x="334" y="89"/>
                    <a:pt x="289" y="168"/>
                    <a:pt x="245" y="245"/>
                  </a:cubicBezTo>
                  <a:cubicBezTo>
                    <a:pt x="156" y="412"/>
                    <a:pt x="101" y="590"/>
                    <a:pt x="78" y="768"/>
                  </a:cubicBezTo>
                  <a:cubicBezTo>
                    <a:pt x="56" y="890"/>
                    <a:pt x="34" y="1001"/>
                    <a:pt x="0" y="1124"/>
                  </a:cubicBezTo>
                  <a:lnTo>
                    <a:pt x="45" y="1135"/>
                  </a:lnTo>
                  <a:cubicBezTo>
                    <a:pt x="101" y="1024"/>
                    <a:pt x="134" y="902"/>
                    <a:pt x="167" y="779"/>
                  </a:cubicBezTo>
                  <a:cubicBezTo>
                    <a:pt x="200" y="613"/>
                    <a:pt x="234" y="445"/>
                    <a:pt x="311" y="279"/>
                  </a:cubicBezTo>
                  <a:cubicBezTo>
                    <a:pt x="356" y="178"/>
                    <a:pt x="412" y="89"/>
                    <a:pt x="4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6962;p11">
              <a:extLst>
                <a:ext uri="{FF2B5EF4-FFF2-40B4-BE49-F238E27FC236}">
                  <a16:creationId xmlns:a16="http://schemas.microsoft.com/office/drawing/2014/main" id="{BD8DF918-8B53-484A-4B7F-3D2CBBD2DFF9}"/>
                </a:ext>
              </a:extLst>
            </p:cNvPr>
            <p:cNvSpPr/>
            <p:nvPr/>
          </p:nvSpPr>
          <p:spPr>
            <a:xfrm>
              <a:off x="938308" y="2019868"/>
              <a:ext cx="5094" cy="6629"/>
            </a:xfrm>
            <a:custGeom>
              <a:avLst/>
              <a:gdLst/>
              <a:ahLst/>
              <a:cxnLst/>
              <a:rect l="l" t="t" r="r" b="b"/>
              <a:pathLst>
                <a:path w="146" h="190" extrusionOk="0">
                  <a:moveTo>
                    <a:pt x="1" y="0"/>
                  </a:moveTo>
                  <a:lnTo>
                    <a:pt x="1" y="89"/>
                  </a:lnTo>
                  <a:lnTo>
                    <a:pt x="35" y="56"/>
                  </a:lnTo>
                  <a:lnTo>
                    <a:pt x="35" y="56"/>
                  </a:lnTo>
                  <a:cubicBezTo>
                    <a:pt x="23" y="78"/>
                    <a:pt x="12" y="100"/>
                    <a:pt x="12" y="122"/>
                  </a:cubicBezTo>
                  <a:lnTo>
                    <a:pt x="12" y="189"/>
                  </a:lnTo>
                  <a:lnTo>
                    <a:pt x="146" y="45"/>
                  </a:lnTo>
                  <a:lnTo>
                    <a:pt x="1" y="0"/>
                  </a:ln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6963;p11">
              <a:extLst>
                <a:ext uri="{FF2B5EF4-FFF2-40B4-BE49-F238E27FC236}">
                  <a16:creationId xmlns:a16="http://schemas.microsoft.com/office/drawing/2014/main" id="{885420E8-1CFF-10E4-4F8C-B8A7FBC06BA4}"/>
                </a:ext>
              </a:extLst>
            </p:cNvPr>
            <p:cNvSpPr/>
            <p:nvPr/>
          </p:nvSpPr>
          <p:spPr>
            <a:xfrm>
              <a:off x="935203" y="2019868"/>
              <a:ext cx="3559" cy="7780"/>
            </a:xfrm>
            <a:custGeom>
              <a:avLst/>
              <a:gdLst/>
              <a:ahLst/>
              <a:cxnLst/>
              <a:rect l="l" t="t" r="r" b="b"/>
              <a:pathLst>
                <a:path w="102" h="223" extrusionOk="0">
                  <a:moveTo>
                    <a:pt x="90" y="0"/>
                  </a:moveTo>
                  <a:cubicBezTo>
                    <a:pt x="68" y="56"/>
                    <a:pt x="35" y="100"/>
                    <a:pt x="1" y="156"/>
                  </a:cubicBezTo>
                  <a:lnTo>
                    <a:pt x="1" y="167"/>
                  </a:lnTo>
                  <a:cubicBezTo>
                    <a:pt x="35" y="145"/>
                    <a:pt x="68" y="112"/>
                    <a:pt x="90" y="89"/>
                  </a:cubicBezTo>
                  <a:lnTo>
                    <a:pt x="90" y="0"/>
                  </a:lnTo>
                  <a:close/>
                  <a:moveTo>
                    <a:pt x="101" y="122"/>
                  </a:moveTo>
                  <a:cubicBezTo>
                    <a:pt x="79" y="156"/>
                    <a:pt x="68" y="178"/>
                    <a:pt x="57" y="211"/>
                  </a:cubicBezTo>
                  <a:lnTo>
                    <a:pt x="68" y="223"/>
                  </a:lnTo>
                  <a:lnTo>
                    <a:pt x="101" y="189"/>
                  </a:lnTo>
                  <a:lnTo>
                    <a:pt x="101" y="122"/>
                  </a:ln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6964;p11">
              <a:extLst>
                <a:ext uri="{FF2B5EF4-FFF2-40B4-BE49-F238E27FC236}">
                  <a16:creationId xmlns:a16="http://schemas.microsoft.com/office/drawing/2014/main" id="{AEFE7DA3-492E-C29E-928A-A93B28F2B575}"/>
                </a:ext>
              </a:extLst>
            </p:cNvPr>
            <p:cNvSpPr/>
            <p:nvPr/>
          </p:nvSpPr>
          <p:spPr>
            <a:xfrm>
              <a:off x="981395" y="1968233"/>
              <a:ext cx="3140" cy="7815"/>
            </a:xfrm>
            <a:custGeom>
              <a:avLst/>
              <a:gdLst/>
              <a:ahLst/>
              <a:cxnLst/>
              <a:rect l="l" t="t" r="r" b="b"/>
              <a:pathLst>
                <a:path w="90" h="224" extrusionOk="0">
                  <a:moveTo>
                    <a:pt x="78" y="1"/>
                  </a:moveTo>
                  <a:cubicBezTo>
                    <a:pt x="68" y="79"/>
                    <a:pt x="34" y="146"/>
                    <a:pt x="1" y="213"/>
                  </a:cubicBezTo>
                  <a:cubicBezTo>
                    <a:pt x="11" y="223"/>
                    <a:pt x="23" y="223"/>
                    <a:pt x="34" y="223"/>
                  </a:cubicBezTo>
                  <a:cubicBezTo>
                    <a:pt x="68" y="156"/>
                    <a:pt x="90" y="79"/>
                    <a:pt x="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6965;p11">
              <a:extLst>
                <a:ext uri="{FF2B5EF4-FFF2-40B4-BE49-F238E27FC236}">
                  <a16:creationId xmlns:a16="http://schemas.microsoft.com/office/drawing/2014/main" id="{95C4ABAA-2926-F47C-9345-F5C840A0E3E8}"/>
                </a:ext>
              </a:extLst>
            </p:cNvPr>
            <p:cNvSpPr/>
            <p:nvPr/>
          </p:nvSpPr>
          <p:spPr>
            <a:xfrm>
              <a:off x="938308" y="1975629"/>
              <a:ext cx="44272" cy="45807"/>
            </a:xfrm>
            <a:custGeom>
              <a:avLst/>
              <a:gdLst/>
              <a:ahLst/>
              <a:cxnLst/>
              <a:rect l="l" t="t" r="r" b="b"/>
              <a:pathLst>
                <a:path w="1269" h="1313" extrusionOk="0">
                  <a:moveTo>
                    <a:pt x="1236" y="1"/>
                  </a:moveTo>
                  <a:cubicBezTo>
                    <a:pt x="1191" y="100"/>
                    <a:pt x="1125" y="179"/>
                    <a:pt x="1058" y="256"/>
                  </a:cubicBezTo>
                  <a:cubicBezTo>
                    <a:pt x="947" y="401"/>
                    <a:pt x="802" y="512"/>
                    <a:pt x="668" y="634"/>
                  </a:cubicBezTo>
                  <a:cubicBezTo>
                    <a:pt x="524" y="745"/>
                    <a:pt x="368" y="857"/>
                    <a:pt x="257" y="1012"/>
                  </a:cubicBezTo>
                  <a:cubicBezTo>
                    <a:pt x="245" y="1024"/>
                    <a:pt x="223" y="1046"/>
                    <a:pt x="213" y="1068"/>
                  </a:cubicBezTo>
                  <a:cubicBezTo>
                    <a:pt x="245" y="990"/>
                    <a:pt x="268" y="913"/>
                    <a:pt x="279" y="846"/>
                  </a:cubicBezTo>
                  <a:cubicBezTo>
                    <a:pt x="312" y="723"/>
                    <a:pt x="334" y="612"/>
                    <a:pt x="390" y="523"/>
                  </a:cubicBezTo>
                  <a:cubicBezTo>
                    <a:pt x="446" y="423"/>
                    <a:pt x="524" y="334"/>
                    <a:pt x="635" y="300"/>
                  </a:cubicBezTo>
                  <a:lnTo>
                    <a:pt x="635" y="300"/>
                  </a:lnTo>
                  <a:cubicBezTo>
                    <a:pt x="512" y="312"/>
                    <a:pt x="413" y="401"/>
                    <a:pt x="346" y="501"/>
                  </a:cubicBezTo>
                  <a:cubicBezTo>
                    <a:pt x="279" y="601"/>
                    <a:pt x="245" y="712"/>
                    <a:pt x="213" y="824"/>
                  </a:cubicBezTo>
                  <a:cubicBezTo>
                    <a:pt x="179" y="935"/>
                    <a:pt x="124" y="1034"/>
                    <a:pt x="79" y="1135"/>
                  </a:cubicBezTo>
                  <a:cubicBezTo>
                    <a:pt x="57" y="1180"/>
                    <a:pt x="35" y="1224"/>
                    <a:pt x="1" y="1268"/>
                  </a:cubicBezTo>
                  <a:lnTo>
                    <a:pt x="146" y="1313"/>
                  </a:lnTo>
                  <a:lnTo>
                    <a:pt x="357" y="1101"/>
                  </a:lnTo>
                  <a:cubicBezTo>
                    <a:pt x="479" y="968"/>
                    <a:pt x="601" y="834"/>
                    <a:pt x="735" y="712"/>
                  </a:cubicBezTo>
                  <a:cubicBezTo>
                    <a:pt x="868" y="590"/>
                    <a:pt x="1002" y="456"/>
                    <a:pt x="1113" y="300"/>
                  </a:cubicBezTo>
                  <a:cubicBezTo>
                    <a:pt x="1180" y="211"/>
                    <a:pt x="1236" y="112"/>
                    <a:pt x="1269" y="11"/>
                  </a:cubicBezTo>
                  <a:cubicBezTo>
                    <a:pt x="1258" y="11"/>
                    <a:pt x="1246" y="11"/>
                    <a:pt x="123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6966;p11">
              <a:extLst>
                <a:ext uri="{FF2B5EF4-FFF2-40B4-BE49-F238E27FC236}">
                  <a16:creationId xmlns:a16="http://schemas.microsoft.com/office/drawing/2014/main" id="{28F05752-8DF3-8A71-15EB-9C704321C4F6}"/>
                </a:ext>
              </a:extLst>
            </p:cNvPr>
            <p:cNvSpPr/>
            <p:nvPr/>
          </p:nvSpPr>
          <p:spPr>
            <a:xfrm>
              <a:off x="776112" y="1868069"/>
              <a:ext cx="139724" cy="165018"/>
            </a:xfrm>
            <a:custGeom>
              <a:avLst/>
              <a:gdLst/>
              <a:ahLst/>
              <a:cxnLst/>
              <a:rect l="l" t="t" r="r" b="b"/>
              <a:pathLst>
                <a:path w="4005" h="4730" extrusionOk="0">
                  <a:moveTo>
                    <a:pt x="1553" y="0"/>
                  </a:moveTo>
                  <a:cubicBezTo>
                    <a:pt x="1540" y="0"/>
                    <a:pt x="1527" y="1"/>
                    <a:pt x="1513" y="2"/>
                  </a:cubicBezTo>
                  <a:cubicBezTo>
                    <a:pt x="1313" y="25"/>
                    <a:pt x="1080" y="425"/>
                    <a:pt x="868" y="503"/>
                  </a:cubicBezTo>
                  <a:cubicBezTo>
                    <a:pt x="668" y="570"/>
                    <a:pt x="512" y="614"/>
                    <a:pt x="257" y="848"/>
                  </a:cubicBezTo>
                  <a:cubicBezTo>
                    <a:pt x="1" y="1070"/>
                    <a:pt x="1" y="1415"/>
                    <a:pt x="168" y="1849"/>
                  </a:cubicBezTo>
                  <a:cubicBezTo>
                    <a:pt x="334" y="2271"/>
                    <a:pt x="646" y="2894"/>
                    <a:pt x="1135" y="3450"/>
                  </a:cubicBezTo>
                  <a:cubicBezTo>
                    <a:pt x="1625" y="4006"/>
                    <a:pt x="2292" y="4362"/>
                    <a:pt x="2581" y="4463"/>
                  </a:cubicBezTo>
                  <a:lnTo>
                    <a:pt x="3382" y="4730"/>
                  </a:lnTo>
                  <a:lnTo>
                    <a:pt x="4005" y="3917"/>
                  </a:lnTo>
                  <a:cubicBezTo>
                    <a:pt x="4005" y="3917"/>
                    <a:pt x="3438" y="3239"/>
                    <a:pt x="3248" y="2649"/>
                  </a:cubicBezTo>
                  <a:cubicBezTo>
                    <a:pt x="3060" y="2049"/>
                    <a:pt x="2915" y="1871"/>
                    <a:pt x="2892" y="1559"/>
                  </a:cubicBezTo>
                  <a:cubicBezTo>
                    <a:pt x="2870" y="1248"/>
                    <a:pt x="2848" y="748"/>
                    <a:pt x="2737" y="637"/>
                  </a:cubicBezTo>
                  <a:cubicBezTo>
                    <a:pt x="2637" y="525"/>
                    <a:pt x="2181" y="459"/>
                    <a:pt x="1992" y="291"/>
                  </a:cubicBezTo>
                  <a:cubicBezTo>
                    <a:pt x="1815" y="146"/>
                    <a:pt x="1736" y="0"/>
                    <a:pt x="1553"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6967;p11">
              <a:extLst>
                <a:ext uri="{FF2B5EF4-FFF2-40B4-BE49-F238E27FC236}">
                  <a16:creationId xmlns:a16="http://schemas.microsoft.com/office/drawing/2014/main" id="{23BD5F01-7E46-47F4-126A-76070CCFF5F1}"/>
                </a:ext>
              </a:extLst>
            </p:cNvPr>
            <p:cNvSpPr/>
            <p:nvPr/>
          </p:nvSpPr>
          <p:spPr>
            <a:xfrm>
              <a:off x="789718" y="1949254"/>
              <a:ext cx="126118" cy="83835"/>
            </a:xfrm>
            <a:custGeom>
              <a:avLst/>
              <a:gdLst/>
              <a:ahLst/>
              <a:cxnLst/>
              <a:rect l="l" t="t" r="r" b="b"/>
              <a:pathLst>
                <a:path w="3615" h="2403" extrusionOk="0">
                  <a:moveTo>
                    <a:pt x="0" y="0"/>
                  </a:moveTo>
                  <a:cubicBezTo>
                    <a:pt x="178" y="356"/>
                    <a:pt x="423" y="745"/>
                    <a:pt x="745" y="1123"/>
                  </a:cubicBezTo>
                  <a:cubicBezTo>
                    <a:pt x="1235" y="1679"/>
                    <a:pt x="1902" y="2035"/>
                    <a:pt x="2191" y="2136"/>
                  </a:cubicBezTo>
                  <a:lnTo>
                    <a:pt x="2992" y="2403"/>
                  </a:lnTo>
                  <a:lnTo>
                    <a:pt x="3615" y="1590"/>
                  </a:lnTo>
                  <a:cubicBezTo>
                    <a:pt x="3615" y="1590"/>
                    <a:pt x="3348" y="1268"/>
                    <a:pt x="3125" y="890"/>
                  </a:cubicBezTo>
                  <a:cubicBezTo>
                    <a:pt x="3106" y="887"/>
                    <a:pt x="3087" y="886"/>
                    <a:pt x="3069" y="886"/>
                  </a:cubicBezTo>
                  <a:cubicBezTo>
                    <a:pt x="3015" y="886"/>
                    <a:pt x="2967" y="898"/>
                    <a:pt x="2925" y="923"/>
                  </a:cubicBezTo>
                  <a:cubicBezTo>
                    <a:pt x="2858" y="957"/>
                    <a:pt x="2792" y="1012"/>
                    <a:pt x="2725" y="1023"/>
                  </a:cubicBezTo>
                  <a:cubicBezTo>
                    <a:pt x="2718" y="1024"/>
                    <a:pt x="2711" y="1025"/>
                    <a:pt x="2704" y="1025"/>
                  </a:cubicBezTo>
                  <a:cubicBezTo>
                    <a:pt x="2612" y="1025"/>
                    <a:pt x="2530" y="963"/>
                    <a:pt x="2447" y="912"/>
                  </a:cubicBezTo>
                  <a:cubicBezTo>
                    <a:pt x="2344" y="856"/>
                    <a:pt x="2217" y="831"/>
                    <a:pt x="2100" y="831"/>
                  </a:cubicBezTo>
                  <a:cubicBezTo>
                    <a:pt x="2078" y="831"/>
                    <a:pt x="2056" y="832"/>
                    <a:pt x="2035" y="834"/>
                  </a:cubicBezTo>
                  <a:cubicBezTo>
                    <a:pt x="1958" y="846"/>
                    <a:pt x="1913" y="901"/>
                    <a:pt x="1880" y="957"/>
                  </a:cubicBezTo>
                  <a:lnTo>
                    <a:pt x="1857" y="979"/>
                  </a:lnTo>
                  <a:cubicBezTo>
                    <a:pt x="1834" y="982"/>
                    <a:pt x="1810" y="983"/>
                    <a:pt x="1786" y="983"/>
                  </a:cubicBezTo>
                  <a:cubicBezTo>
                    <a:pt x="1295" y="983"/>
                    <a:pt x="778" y="463"/>
                    <a:pt x="312" y="156"/>
                  </a:cubicBezTo>
                  <a:cubicBezTo>
                    <a:pt x="223" y="100"/>
                    <a:pt x="134" y="45"/>
                    <a:pt x="33" y="11"/>
                  </a:cubicBezTo>
                  <a:cubicBezTo>
                    <a:pt x="23" y="0"/>
                    <a:pt x="11" y="0"/>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6968;p11">
              <a:extLst>
                <a:ext uri="{FF2B5EF4-FFF2-40B4-BE49-F238E27FC236}">
                  <a16:creationId xmlns:a16="http://schemas.microsoft.com/office/drawing/2014/main" id="{2A1745E0-7A2F-DC95-4954-21D07978EF5E}"/>
                </a:ext>
              </a:extLst>
            </p:cNvPr>
            <p:cNvSpPr/>
            <p:nvPr/>
          </p:nvSpPr>
          <p:spPr>
            <a:xfrm>
              <a:off x="823874" y="1922076"/>
              <a:ext cx="31852" cy="61332"/>
            </a:xfrm>
            <a:custGeom>
              <a:avLst/>
              <a:gdLst/>
              <a:ahLst/>
              <a:cxnLst/>
              <a:rect l="l" t="t" r="r" b="b"/>
              <a:pathLst>
                <a:path w="913" h="1758" extrusionOk="0">
                  <a:moveTo>
                    <a:pt x="11" y="1"/>
                  </a:moveTo>
                  <a:lnTo>
                    <a:pt x="0" y="11"/>
                  </a:lnTo>
                  <a:cubicBezTo>
                    <a:pt x="100" y="123"/>
                    <a:pt x="167" y="268"/>
                    <a:pt x="200" y="423"/>
                  </a:cubicBezTo>
                  <a:cubicBezTo>
                    <a:pt x="245" y="567"/>
                    <a:pt x="256" y="723"/>
                    <a:pt x="300" y="879"/>
                  </a:cubicBezTo>
                  <a:cubicBezTo>
                    <a:pt x="378" y="1190"/>
                    <a:pt x="545" y="1469"/>
                    <a:pt x="734" y="1724"/>
                  </a:cubicBezTo>
                  <a:cubicBezTo>
                    <a:pt x="745" y="1736"/>
                    <a:pt x="745" y="1746"/>
                    <a:pt x="756" y="1758"/>
                  </a:cubicBezTo>
                  <a:lnTo>
                    <a:pt x="878" y="1758"/>
                  </a:lnTo>
                  <a:lnTo>
                    <a:pt x="901" y="1736"/>
                  </a:lnTo>
                  <a:cubicBezTo>
                    <a:pt x="901" y="1736"/>
                    <a:pt x="901" y="1724"/>
                    <a:pt x="912" y="1714"/>
                  </a:cubicBezTo>
                  <a:cubicBezTo>
                    <a:pt x="890" y="1691"/>
                    <a:pt x="868" y="1657"/>
                    <a:pt x="845" y="1635"/>
                  </a:cubicBezTo>
                  <a:cubicBezTo>
                    <a:pt x="656" y="1402"/>
                    <a:pt x="478" y="1146"/>
                    <a:pt x="389" y="857"/>
                  </a:cubicBezTo>
                  <a:cubicBezTo>
                    <a:pt x="334" y="713"/>
                    <a:pt x="300" y="557"/>
                    <a:pt x="256" y="401"/>
                  </a:cubicBezTo>
                  <a:cubicBezTo>
                    <a:pt x="200" y="256"/>
                    <a:pt x="122" y="112"/>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6969;p11">
              <a:extLst>
                <a:ext uri="{FF2B5EF4-FFF2-40B4-BE49-F238E27FC236}">
                  <a16:creationId xmlns:a16="http://schemas.microsoft.com/office/drawing/2014/main" id="{51C1CF19-340A-37EA-4479-3D555FA8A5EF}"/>
                </a:ext>
              </a:extLst>
            </p:cNvPr>
            <p:cNvSpPr/>
            <p:nvPr/>
          </p:nvSpPr>
          <p:spPr>
            <a:xfrm>
              <a:off x="850250" y="1981840"/>
              <a:ext cx="48529" cy="43854"/>
            </a:xfrm>
            <a:custGeom>
              <a:avLst/>
              <a:gdLst/>
              <a:ahLst/>
              <a:cxnLst/>
              <a:rect l="l" t="t" r="r" b="b"/>
              <a:pathLst>
                <a:path w="1391" h="1257" extrusionOk="0">
                  <a:moveTo>
                    <a:pt x="156" y="1"/>
                  </a:moveTo>
                  <a:cubicBezTo>
                    <a:pt x="145" y="11"/>
                    <a:pt x="145" y="23"/>
                    <a:pt x="145" y="23"/>
                  </a:cubicBezTo>
                  <a:lnTo>
                    <a:pt x="122" y="45"/>
                  </a:lnTo>
                  <a:lnTo>
                    <a:pt x="0" y="45"/>
                  </a:lnTo>
                  <a:cubicBezTo>
                    <a:pt x="178" y="290"/>
                    <a:pt x="367" y="534"/>
                    <a:pt x="590" y="735"/>
                  </a:cubicBezTo>
                  <a:cubicBezTo>
                    <a:pt x="824" y="945"/>
                    <a:pt x="1090" y="1146"/>
                    <a:pt x="1380" y="1257"/>
                  </a:cubicBezTo>
                  <a:lnTo>
                    <a:pt x="1390" y="1246"/>
                  </a:lnTo>
                  <a:cubicBezTo>
                    <a:pt x="1146" y="1046"/>
                    <a:pt x="923" y="834"/>
                    <a:pt x="712" y="612"/>
                  </a:cubicBezTo>
                  <a:cubicBezTo>
                    <a:pt x="534" y="412"/>
                    <a:pt x="334" y="211"/>
                    <a:pt x="156"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6970;p11">
              <a:extLst>
                <a:ext uri="{FF2B5EF4-FFF2-40B4-BE49-F238E27FC236}">
                  <a16:creationId xmlns:a16="http://schemas.microsoft.com/office/drawing/2014/main" id="{3EB6F426-2494-3538-2C47-7807D8A6DBF8}"/>
                </a:ext>
              </a:extLst>
            </p:cNvPr>
            <p:cNvSpPr/>
            <p:nvPr/>
          </p:nvSpPr>
          <p:spPr>
            <a:xfrm>
              <a:off x="849482" y="1930205"/>
              <a:ext cx="27177" cy="52052"/>
            </a:xfrm>
            <a:custGeom>
              <a:avLst/>
              <a:gdLst/>
              <a:ahLst/>
              <a:cxnLst/>
              <a:rect l="l" t="t" r="r" b="b"/>
              <a:pathLst>
                <a:path w="779" h="1492" extrusionOk="0">
                  <a:moveTo>
                    <a:pt x="0" y="1"/>
                  </a:moveTo>
                  <a:cubicBezTo>
                    <a:pt x="78" y="235"/>
                    <a:pt x="156" y="468"/>
                    <a:pt x="245" y="702"/>
                  </a:cubicBezTo>
                  <a:cubicBezTo>
                    <a:pt x="334" y="935"/>
                    <a:pt x="434" y="1158"/>
                    <a:pt x="556" y="1369"/>
                  </a:cubicBezTo>
                  <a:cubicBezTo>
                    <a:pt x="567" y="1380"/>
                    <a:pt x="567" y="1392"/>
                    <a:pt x="567" y="1402"/>
                  </a:cubicBezTo>
                  <a:cubicBezTo>
                    <a:pt x="634" y="1414"/>
                    <a:pt x="678" y="1436"/>
                    <a:pt x="734" y="1458"/>
                  </a:cubicBezTo>
                  <a:cubicBezTo>
                    <a:pt x="745" y="1469"/>
                    <a:pt x="757" y="1481"/>
                    <a:pt x="779" y="1491"/>
                  </a:cubicBezTo>
                  <a:cubicBezTo>
                    <a:pt x="734" y="1436"/>
                    <a:pt x="690" y="1369"/>
                    <a:pt x="656" y="1313"/>
                  </a:cubicBezTo>
                  <a:cubicBezTo>
                    <a:pt x="523" y="1113"/>
                    <a:pt x="411" y="891"/>
                    <a:pt x="312" y="668"/>
                  </a:cubicBezTo>
                  <a:cubicBezTo>
                    <a:pt x="211" y="457"/>
                    <a:pt x="111" y="223"/>
                    <a:pt x="2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6971;p11">
              <a:extLst>
                <a:ext uri="{FF2B5EF4-FFF2-40B4-BE49-F238E27FC236}">
                  <a16:creationId xmlns:a16="http://schemas.microsoft.com/office/drawing/2014/main" id="{AA945617-DF3F-ED77-B734-976CE148BEDA}"/>
                </a:ext>
              </a:extLst>
            </p:cNvPr>
            <p:cNvSpPr/>
            <p:nvPr/>
          </p:nvSpPr>
          <p:spPr>
            <a:xfrm>
              <a:off x="869264" y="1979118"/>
              <a:ext cx="36492" cy="34957"/>
            </a:xfrm>
            <a:custGeom>
              <a:avLst/>
              <a:gdLst/>
              <a:ahLst/>
              <a:cxnLst/>
              <a:rect l="l" t="t" r="r" b="b"/>
              <a:pathLst>
                <a:path w="1046" h="1002" extrusionOk="0">
                  <a:moveTo>
                    <a:pt x="0" y="0"/>
                  </a:moveTo>
                  <a:lnTo>
                    <a:pt x="0" y="0"/>
                  </a:lnTo>
                  <a:cubicBezTo>
                    <a:pt x="123" y="200"/>
                    <a:pt x="256" y="412"/>
                    <a:pt x="423" y="579"/>
                  </a:cubicBezTo>
                  <a:cubicBezTo>
                    <a:pt x="601" y="757"/>
                    <a:pt x="812" y="912"/>
                    <a:pt x="1046" y="1001"/>
                  </a:cubicBezTo>
                  <a:lnTo>
                    <a:pt x="1046" y="991"/>
                  </a:lnTo>
                  <a:cubicBezTo>
                    <a:pt x="857" y="835"/>
                    <a:pt x="690" y="668"/>
                    <a:pt x="523" y="479"/>
                  </a:cubicBezTo>
                  <a:cubicBezTo>
                    <a:pt x="423" y="356"/>
                    <a:pt x="311" y="223"/>
                    <a:pt x="212" y="89"/>
                  </a:cubicBezTo>
                  <a:cubicBezTo>
                    <a:pt x="190" y="79"/>
                    <a:pt x="178" y="67"/>
                    <a:pt x="167" y="56"/>
                  </a:cubicBezTo>
                  <a:cubicBezTo>
                    <a:pt x="111" y="34"/>
                    <a:pt x="67" y="12"/>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6972;p11">
              <a:extLst>
                <a:ext uri="{FF2B5EF4-FFF2-40B4-BE49-F238E27FC236}">
                  <a16:creationId xmlns:a16="http://schemas.microsoft.com/office/drawing/2014/main" id="{D5CAA283-6C46-CA76-7E00-60B5506E5E10}"/>
                </a:ext>
              </a:extLst>
            </p:cNvPr>
            <p:cNvSpPr/>
            <p:nvPr/>
          </p:nvSpPr>
          <p:spPr>
            <a:xfrm>
              <a:off x="861484" y="1924797"/>
              <a:ext cx="29166" cy="59413"/>
            </a:xfrm>
            <a:custGeom>
              <a:avLst/>
              <a:gdLst/>
              <a:ahLst/>
              <a:cxnLst/>
              <a:rect l="l" t="t" r="r" b="b"/>
              <a:pathLst>
                <a:path w="836" h="1703" extrusionOk="0">
                  <a:moveTo>
                    <a:pt x="1" y="0"/>
                  </a:moveTo>
                  <a:cubicBezTo>
                    <a:pt x="101" y="212"/>
                    <a:pt x="168" y="434"/>
                    <a:pt x="245" y="657"/>
                  </a:cubicBezTo>
                  <a:cubicBezTo>
                    <a:pt x="312" y="868"/>
                    <a:pt x="401" y="1090"/>
                    <a:pt x="502" y="1302"/>
                  </a:cubicBezTo>
                  <a:cubicBezTo>
                    <a:pt x="568" y="1435"/>
                    <a:pt x="646" y="1569"/>
                    <a:pt x="735" y="1702"/>
                  </a:cubicBezTo>
                  <a:lnTo>
                    <a:pt x="835" y="1636"/>
                  </a:lnTo>
                  <a:cubicBezTo>
                    <a:pt x="746" y="1513"/>
                    <a:pt x="657" y="1391"/>
                    <a:pt x="591" y="1257"/>
                  </a:cubicBezTo>
                  <a:cubicBezTo>
                    <a:pt x="468" y="1057"/>
                    <a:pt x="379" y="845"/>
                    <a:pt x="301" y="635"/>
                  </a:cubicBezTo>
                  <a:cubicBezTo>
                    <a:pt x="212" y="423"/>
                    <a:pt x="123" y="200"/>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6973;p11">
              <a:extLst>
                <a:ext uri="{FF2B5EF4-FFF2-40B4-BE49-F238E27FC236}">
                  <a16:creationId xmlns:a16="http://schemas.microsoft.com/office/drawing/2014/main" id="{E0E52360-18F2-2389-AFF5-0560B76E9ED2}"/>
                </a:ext>
              </a:extLst>
            </p:cNvPr>
            <p:cNvSpPr/>
            <p:nvPr/>
          </p:nvSpPr>
          <p:spPr>
            <a:xfrm>
              <a:off x="887092" y="1981840"/>
              <a:ext cx="23305" cy="25642"/>
            </a:xfrm>
            <a:custGeom>
              <a:avLst/>
              <a:gdLst/>
              <a:ahLst/>
              <a:cxnLst/>
              <a:rect l="l" t="t" r="r" b="b"/>
              <a:pathLst>
                <a:path w="668" h="735" extrusionOk="0">
                  <a:moveTo>
                    <a:pt x="101" y="1"/>
                  </a:moveTo>
                  <a:lnTo>
                    <a:pt x="1" y="67"/>
                  </a:lnTo>
                  <a:cubicBezTo>
                    <a:pt x="45" y="134"/>
                    <a:pt x="90" y="201"/>
                    <a:pt x="146" y="256"/>
                  </a:cubicBezTo>
                  <a:cubicBezTo>
                    <a:pt x="290" y="434"/>
                    <a:pt x="468" y="601"/>
                    <a:pt x="657" y="735"/>
                  </a:cubicBezTo>
                  <a:lnTo>
                    <a:pt x="668" y="723"/>
                  </a:lnTo>
                  <a:cubicBezTo>
                    <a:pt x="524" y="545"/>
                    <a:pt x="368" y="367"/>
                    <a:pt x="235" y="189"/>
                  </a:cubicBezTo>
                  <a:cubicBezTo>
                    <a:pt x="190" y="122"/>
                    <a:pt x="146" y="67"/>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6974;p11">
              <a:extLst>
                <a:ext uri="{FF2B5EF4-FFF2-40B4-BE49-F238E27FC236}">
                  <a16:creationId xmlns:a16="http://schemas.microsoft.com/office/drawing/2014/main" id="{09B308ED-83F5-6ED1-4695-053B28D953A6}"/>
                </a:ext>
              </a:extLst>
            </p:cNvPr>
            <p:cNvSpPr/>
            <p:nvPr/>
          </p:nvSpPr>
          <p:spPr>
            <a:xfrm>
              <a:off x="825409" y="1969036"/>
              <a:ext cx="5059" cy="7012"/>
            </a:xfrm>
            <a:custGeom>
              <a:avLst/>
              <a:gdLst/>
              <a:ahLst/>
              <a:cxnLst/>
              <a:rect l="l" t="t" r="r" b="b"/>
              <a:pathLst>
                <a:path w="145" h="201" extrusionOk="0">
                  <a:moveTo>
                    <a:pt x="1" y="0"/>
                  </a:moveTo>
                  <a:lnTo>
                    <a:pt x="1" y="67"/>
                  </a:lnTo>
                  <a:cubicBezTo>
                    <a:pt x="23" y="89"/>
                    <a:pt x="34" y="111"/>
                    <a:pt x="56" y="145"/>
                  </a:cubicBezTo>
                  <a:cubicBezTo>
                    <a:pt x="90" y="167"/>
                    <a:pt x="123" y="190"/>
                    <a:pt x="145" y="200"/>
                  </a:cubicBezTo>
                  <a:cubicBezTo>
                    <a:pt x="100" y="133"/>
                    <a:pt x="45" y="67"/>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6975;p11">
              <a:extLst>
                <a:ext uri="{FF2B5EF4-FFF2-40B4-BE49-F238E27FC236}">
                  <a16:creationId xmlns:a16="http://schemas.microsoft.com/office/drawing/2014/main" id="{B4B17AF4-CC0E-DE8B-3A18-EA941C9F1D5E}"/>
                </a:ext>
              </a:extLst>
            </p:cNvPr>
            <p:cNvSpPr/>
            <p:nvPr/>
          </p:nvSpPr>
          <p:spPr>
            <a:xfrm>
              <a:off x="827328" y="1974094"/>
              <a:ext cx="40016" cy="39179"/>
            </a:xfrm>
            <a:custGeom>
              <a:avLst/>
              <a:gdLst/>
              <a:ahLst/>
              <a:cxnLst/>
              <a:rect l="l" t="t" r="r" b="b"/>
              <a:pathLst>
                <a:path w="1147" h="1123" extrusionOk="0">
                  <a:moveTo>
                    <a:pt x="1" y="0"/>
                  </a:moveTo>
                  <a:lnTo>
                    <a:pt x="1" y="0"/>
                  </a:lnTo>
                  <a:cubicBezTo>
                    <a:pt x="57" y="77"/>
                    <a:pt x="101" y="166"/>
                    <a:pt x="157" y="245"/>
                  </a:cubicBezTo>
                  <a:cubicBezTo>
                    <a:pt x="302" y="445"/>
                    <a:pt x="457" y="645"/>
                    <a:pt x="624" y="823"/>
                  </a:cubicBezTo>
                  <a:lnTo>
                    <a:pt x="635" y="834"/>
                  </a:lnTo>
                  <a:cubicBezTo>
                    <a:pt x="802" y="945"/>
                    <a:pt x="980" y="1034"/>
                    <a:pt x="1147" y="1123"/>
                  </a:cubicBezTo>
                  <a:cubicBezTo>
                    <a:pt x="991" y="1012"/>
                    <a:pt x="835" y="890"/>
                    <a:pt x="690" y="756"/>
                  </a:cubicBezTo>
                  <a:cubicBezTo>
                    <a:pt x="512" y="589"/>
                    <a:pt x="357" y="400"/>
                    <a:pt x="213" y="211"/>
                  </a:cubicBezTo>
                  <a:cubicBezTo>
                    <a:pt x="168" y="156"/>
                    <a:pt x="134" y="111"/>
                    <a:pt x="90" y="55"/>
                  </a:cubicBezTo>
                  <a:cubicBezTo>
                    <a:pt x="68" y="45"/>
                    <a:pt x="35" y="2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6976;p11">
              <a:extLst>
                <a:ext uri="{FF2B5EF4-FFF2-40B4-BE49-F238E27FC236}">
                  <a16:creationId xmlns:a16="http://schemas.microsoft.com/office/drawing/2014/main" id="{D1601EB6-812F-DBA4-F80C-8F30ABCDBC92}"/>
                </a:ext>
              </a:extLst>
            </p:cNvPr>
            <p:cNvSpPr/>
            <p:nvPr/>
          </p:nvSpPr>
          <p:spPr>
            <a:xfrm>
              <a:off x="755563" y="1956232"/>
              <a:ext cx="154482" cy="136166"/>
            </a:xfrm>
            <a:custGeom>
              <a:avLst/>
              <a:gdLst/>
              <a:ahLst/>
              <a:cxnLst/>
              <a:rect l="l" t="t" r="r" b="b"/>
              <a:pathLst>
                <a:path w="4428" h="3903" extrusionOk="0">
                  <a:moveTo>
                    <a:pt x="1" y="0"/>
                  </a:moveTo>
                  <a:lnTo>
                    <a:pt x="1157" y="3471"/>
                  </a:lnTo>
                  <a:cubicBezTo>
                    <a:pt x="1157" y="3471"/>
                    <a:pt x="1101" y="3760"/>
                    <a:pt x="1269" y="3849"/>
                  </a:cubicBezTo>
                  <a:cubicBezTo>
                    <a:pt x="1341" y="3889"/>
                    <a:pt x="1445" y="3903"/>
                    <a:pt x="1558" y="3903"/>
                  </a:cubicBezTo>
                  <a:cubicBezTo>
                    <a:pt x="1759" y="3903"/>
                    <a:pt x="1990" y="3859"/>
                    <a:pt x="2125" y="3837"/>
                  </a:cubicBezTo>
                  <a:cubicBezTo>
                    <a:pt x="2525" y="3770"/>
                    <a:pt x="2948" y="3637"/>
                    <a:pt x="3449" y="3459"/>
                  </a:cubicBezTo>
                  <a:cubicBezTo>
                    <a:pt x="3949" y="3270"/>
                    <a:pt x="4427" y="2970"/>
                    <a:pt x="4427" y="2970"/>
                  </a:cubicBezTo>
                  <a:lnTo>
                    <a:pt x="3960" y="2002"/>
                  </a:lnTo>
                  <a:cubicBezTo>
                    <a:pt x="3960" y="2002"/>
                    <a:pt x="2714" y="1469"/>
                    <a:pt x="2136" y="935"/>
                  </a:cubicBezTo>
                  <a:cubicBezTo>
                    <a:pt x="1558" y="401"/>
                    <a:pt x="1558" y="278"/>
                    <a:pt x="1091" y="156"/>
                  </a:cubicBezTo>
                  <a:cubicBezTo>
                    <a:pt x="624" y="23"/>
                    <a:pt x="1" y="0"/>
                    <a:pt x="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6977;p11">
              <a:extLst>
                <a:ext uri="{FF2B5EF4-FFF2-40B4-BE49-F238E27FC236}">
                  <a16:creationId xmlns:a16="http://schemas.microsoft.com/office/drawing/2014/main" id="{656ADB59-42CA-6AB0-A16A-DF5FCBF68BA4}"/>
                </a:ext>
              </a:extLst>
            </p:cNvPr>
            <p:cNvSpPr/>
            <p:nvPr/>
          </p:nvSpPr>
          <p:spPr>
            <a:xfrm>
              <a:off x="830084" y="2024508"/>
              <a:ext cx="78776" cy="39318"/>
            </a:xfrm>
            <a:custGeom>
              <a:avLst/>
              <a:gdLst/>
              <a:ahLst/>
              <a:cxnLst/>
              <a:rect l="l" t="t" r="r" b="b"/>
              <a:pathLst>
                <a:path w="2258" h="1127" extrusionOk="0">
                  <a:moveTo>
                    <a:pt x="1735" y="1"/>
                  </a:moveTo>
                  <a:cubicBezTo>
                    <a:pt x="1568" y="78"/>
                    <a:pt x="1402" y="145"/>
                    <a:pt x="1224" y="190"/>
                  </a:cubicBezTo>
                  <a:cubicBezTo>
                    <a:pt x="1012" y="234"/>
                    <a:pt x="789" y="234"/>
                    <a:pt x="589" y="290"/>
                  </a:cubicBezTo>
                  <a:cubicBezTo>
                    <a:pt x="378" y="335"/>
                    <a:pt x="167" y="434"/>
                    <a:pt x="55" y="612"/>
                  </a:cubicBezTo>
                  <a:cubicBezTo>
                    <a:pt x="22" y="657"/>
                    <a:pt x="0" y="713"/>
                    <a:pt x="11" y="768"/>
                  </a:cubicBezTo>
                  <a:cubicBezTo>
                    <a:pt x="22" y="857"/>
                    <a:pt x="134" y="913"/>
                    <a:pt x="223" y="924"/>
                  </a:cubicBezTo>
                  <a:cubicBezTo>
                    <a:pt x="322" y="946"/>
                    <a:pt x="423" y="935"/>
                    <a:pt x="512" y="968"/>
                  </a:cubicBezTo>
                  <a:cubicBezTo>
                    <a:pt x="601" y="1002"/>
                    <a:pt x="667" y="1079"/>
                    <a:pt x="756" y="1113"/>
                  </a:cubicBezTo>
                  <a:cubicBezTo>
                    <a:pt x="794" y="1124"/>
                    <a:pt x="835" y="1127"/>
                    <a:pt x="876" y="1127"/>
                  </a:cubicBezTo>
                  <a:cubicBezTo>
                    <a:pt x="919" y="1127"/>
                    <a:pt x="961" y="1124"/>
                    <a:pt x="1001" y="1124"/>
                  </a:cubicBezTo>
                  <a:cubicBezTo>
                    <a:pt x="1190" y="1102"/>
                    <a:pt x="1368" y="1079"/>
                    <a:pt x="1546" y="1046"/>
                  </a:cubicBezTo>
                  <a:cubicBezTo>
                    <a:pt x="1724" y="1002"/>
                    <a:pt x="1891" y="946"/>
                    <a:pt x="2069" y="946"/>
                  </a:cubicBezTo>
                  <a:cubicBezTo>
                    <a:pt x="2102" y="941"/>
                    <a:pt x="2133" y="941"/>
                    <a:pt x="2163" y="941"/>
                  </a:cubicBezTo>
                  <a:cubicBezTo>
                    <a:pt x="2194" y="941"/>
                    <a:pt x="2224" y="941"/>
                    <a:pt x="2257" y="935"/>
                  </a:cubicBezTo>
                  <a:lnTo>
                    <a:pt x="1824" y="45"/>
                  </a:lnTo>
                  <a:cubicBezTo>
                    <a:pt x="1824" y="45"/>
                    <a:pt x="1790" y="23"/>
                    <a:pt x="17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6978;p11">
              <a:extLst>
                <a:ext uri="{FF2B5EF4-FFF2-40B4-BE49-F238E27FC236}">
                  <a16:creationId xmlns:a16="http://schemas.microsoft.com/office/drawing/2014/main" id="{93AC7549-58D3-A58C-1F90-BDF7922D1C6B}"/>
                </a:ext>
              </a:extLst>
            </p:cNvPr>
            <p:cNvSpPr/>
            <p:nvPr/>
          </p:nvSpPr>
          <p:spPr>
            <a:xfrm>
              <a:off x="898361" y="2026462"/>
              <a:ext cx="5861" cy="1186"/>
            </a:xfrm>
            <a:custGeom>
              <a:avLst/>
              <a:gdLst/>
              <a:ahLst/>
              <a:cxnLst/>
              <a:rect l="l" t="t" r="r" b="b"/>
              <a:pathLst>
                <a:path w="168" h="34" extrusionOk="0">
                  <a:moveTo>
                    <a:pt x="23" y="0"/>
                  </a:moveTo>
                  <a:lnTo>
                    <a:pt x="1" y="34"/>
                  </a:lnTo>
                  <a:cubicBezTo>
                    <a:pt x="56" y="34"/>
                    <a:pt x="112" y="22"/>
                    <a:pt x="167" y="12"/>
                  </a:cubicBezTo>
                  <a:lnTo>
                    <a:pt x="167"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6979;p11">
              <a:extLst>
                <a:ext uri="{FF2B5EF4-FFF2-40B4-BE49-F238E27FC236}">
                  <a16:creationId xmlns:a16="http://schemas.microsoft.com/office/drawing/2014/main" id="{D979C6FB-FD76-A457-75E6-B460F65A9F86}"/>
                </a:ext>
              </a:extLst>
            </p:cNvPr>
            <p:cNvSpPr/>
            <p:nvPr/>
          </p:nvSpPr>
          <p:spPr>
            <a:xfrm>
              <a:off x="893721" y="2026078"/>
              <a:ext cx="5442" cy="1954"/>
            </a:xfrm>
            <a:custGeom>
              <a:avLst/>
              <a:gdLst/>
              <a:ahLst/>
              <a:cxnLst/>
              <a:rect l="l" t="t" r="r" b="b"/>
              <a:pathLst>
                <a:path w="156" h="56" extrusionOk="0">
                  <a:moveTo>
                    <a:pt x="0" y="0"/>
                  </a:moveTo>
                  <a:lnTo>
                    <a:pt x="33" y="56"/>
                  </a:lnTo>
                  <a:cubicBezTo>
                    <a:pt x="67" y="45"/>
                    <a:pt x="100" y="45"/>
                    <a:pt x="134" y="45"/>
                  </a:cubicBezTo>
                  <a:lnTo>
                    <a:pt x="156" y="11"/>
                  </a:lnTo>
                  <a:cubicBezTo>
                    <a:pt x="111" y="11"/>
                    <a:pt x="55"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980;p11">
              <a:extLst>
                <a:ext uri="{FF2B5EF4-FFF2-40B4-BE49-F238E27FC236}">
                  <a16:creationId xmlns:a16="http://schemas.microsoft.com/office/drawing/2014/main" id="{87EFB740-C663-728F-5FE3-F5690F34A732}"/>
                </a:ext>
              </a:extLst>
            </p:cNvPr>
            <p:cNvSpPr/>
            <p:nvPr/>
          </p:nvSpPr>
          <p:spPr>
            <a:xfrm>
              <a:off x="847912" y="2008215"/>
              <a:ext cx="40400" cy="19049"/>
            </a:xfrm>
            <a:custGeom>
              <a:avLst/>
              <a:gdLst/>
              <a:ahLst/>
              <a:cxnLst/>
              <a:rect l="l" t="t" r="r" b="b"/>
              <a:pathLst>
                <a:path w="1158" h="546" extrusionOk="0">
                  <a:moveTo>
                    <a:pt x="1" y="1"/>
                  </a:moveTo>
                  <a:lnTo>
                    <a:pt x="1" y="1"/>
                  </a:lnTo>
                  <a:cubicBezTo>
                    <a:pt x="11" y="34"/>
                    <a:pt x="11" y="68"/>
                    <a:pt x="11" y="100"/>
                  </a:cubicBezTo>
                  <a:cubicBezTo>
                    <a:pt x="212" y="256"/>
                    <a:pt x="446" y="401"/>
                    <a:pt x="690" y="468"/>
                  </a:cubicBezTo>
                  <a:cubicBezTo>
                    <a:pt x="802" y="501"/>
                    <a:pt x="923" y="535"/>
                    <a:pt x="1046" y="545"/>
                  </a:cubicBezTo>
                  <a:cubicBezTo>
                    <a:pt x="1079" y="535"/>
                    <a:pt x="1124" y="512"/>
                    <a:pt x="1157" y="501"/>
                  </a:cubicBezTo>
                  <a:cubicBezTo>
                    <a:pt x="1012" y="479"/>
                    <a:pt x="857" y="434"/>
                    <a:pt x="713" y="390"/>
                  </a:cubicBezTo>
                  <a:cubicBezTo>
                    <a:pt x="456" y="301"/>
                    <a:pt x="223" y="167"/>
                    <a:pt x="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981;p11">
              <a:extLst>
                <a:ext uri="{FF2B5EF4-FFF2-40B4-BE49-F238E27FC236}">
                  <a16:creationId xmlns:a16="http://schemas.microsoft.com/office/drawing/2014/main" id="{C2D4F527-4643-F57C-B1C2-344E0527243C}"/>
                </a:ext>
              </a:extLst>
            </p:cNvPr>
            <p:cNvSpPr/>
            <p:nvPr/>
          </p:nvSpPr>
          <p:spPr>
            <a:xfrm>
              <a:off x="884406" y="2025659"/>
              <a:ext cx="10501" cy="2372"/>
            </a:xfrm>
            <a:custGeom>
              <a:avLst/>
              <a:gdLst/>
              <a:ahLst/>
              <a:cxnLst/>
              <a:rect l="l" t="t" r="r" b="b"/>
              <a:pathLst>
                <a:path w="301" h="68" extrusionOk="0">
                  <a:moveTo>
                    <a:pt x="111" y="1"/>
                  </a:moveTo>
                  <a:cubicBezTo>
                    <a:pt x="78" y="12"/>
                    <a:pt x="33" y="35"/>
                    <a:pt x="0" y="45"/>
                  </a:cubicBezTo>
                  <a:cubicBezTo>
                    <a:pt x="78" y="57"/>
                    <a:pt x="167" y="68"/>
                    <a:pt x="245" y="68"/>
                  </a:cubicBezTo>
                  <a:lnTo>
                    <a:pt x="300" y="68"/>
                  </a:lnTo>
                  <a:lnTo>
                    <a:pt x="267" y="12"/>
                  </a:lnTo>
                  <a:cubicBezTo>
                    <a:pt x="223" y="12"/>
                    <a:pt x="167" y="1"/>
                    <a:pt x="1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982;p11">
              <a:extLst>
                <a:ext uri="{FF2B5EF4-FFF2-40B4-BE49-F238E27FC236}">
                  <a16:creationId xmlns:a16="http://schemas.microsoft.com/office/drawing/2014/main" id="{E2A1DC8A-20AF-D346-2B85-B6D8A30602E3}"/>
                </a:ext>
              </a:extLst>
            </p:cNvPr>
            <p:cNvSpPr/>
            <p:nvPr/>
          </p:nvSpPr>
          <p:spPr>
            <a:xfrm>
              <a:off x="896407" y="2030334"/>
              <a:ext cx="12071" cy="3907"/>
            </a:xfrm>
            <a:custGeom>
              <a:avLst/>
              <a:gdLst/>
              <a:ahLst/>
              <a:cxnLst/>
              <a:rect l="l" t="t" r="r" b="b"/>
              <a:pathLst>
                <a:path w="346" h="112" extrusionOk="0">
                  <a:moveTo>
                    <a:pt x="346" y="0"/>
                  </a:moveTo>
                  <a:cubicBezTo>
                    <a:pt x="223" y="12"/>
                    <a:pt x="112" y="34"/>
                    <a:pt x="1" y="45"/>
                  </a:cubicBezTo>
                  <a:lnTo>
                    <a:pt x="45" y="112"/>
                  </a:lnTo>
                  <a:cubicBezTo>
                    <a:pt x="146" y="89"/>
                    <a:pt x="245" y="56"/>
                    <a:pt x="346" y="12"/>
                  </a:cubicBezTo>
                  <a:lnTo>
                    <a:pt x="346"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983;p11">
              <a:extLst>
                <a:ext uri="{FF2B5EF4-FFF2-40B4-BE49-F238E27FC236}">
                  <a16:creationId xmlns:a16="http://schemas.microsoft.com/office/drawing/2014/main" id="{248F8760-BC43-C317-FE70-177C1DA3DD9E}"/>
                </a:ext>
              </a:extLst>
            </p:cNvPr>
            <p:cNvSpPr/>
            <p:nvPr/>
          </p:nvSpPr>
          <p:spPr>
            <a:xfrm>
              <a:off x="846726" y="2021787"/>
              <a:ext cx="27212" cy="10536"/>
            </a:xfrm>
            <a:custGeom>
              <a:avLst/>
              <a:gdLst/>
              <a:ahLst/>
              <a:cxnLst/>
              <a:rect l="l" t="t" r="r" b="b"/>
              <a:pathLst>
                <a:path w="780" h="302" extrusionOk="0">
                  <a:moveTo>
                    <a:pt x="23" y="1"/>
                  </a:moveTo>
                  <a:cubicBezTo>
                    <a:pt x="13" y="23"/>
                    <a:pt x="1" y="57"/>
                    <a:pt x="1" y="79"/>
                  </a:cubicBezTo>
                  <a:cubicBezTo>
                    <a:pt x="79" y="123"/>
                    <a:pt x="168" y="156"/>
                    <a:pt x="257" y="201"/>
                  </a:cubicBezTo>
                  <a:cubicBezTo>
                    <a:pt x="346" y="235"/>
                    <a:pt x="424" y="268"/>
                    <a:pt x="513" y="301"/>
                  </a:cubicBezTo>
                  <a:lnTo>
                    <a:pt x="747" y="268"/>
                  </a:lnTo>
                  <a:cubicBezTo>
                    <a:pt x="757" y="268"/>
                    <a:pt x="769" y="257"/>
                    <a:pt x="779" y="257"/>
                  </a:cubicBezTo>
                  <a:cubicBezTo>
                    <a:pt x="613" y="223"/>
                    <a:pt x="457" y="179"/>
                    <a:pt x="302" y="112"/>
                  </a:cubicBezTo>
                  <a:cubicBezTo>
                    <a:pt x="201" y="79"/>
                    <a:pt x="112" y="34"/>
                    <a:pt x="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984;p11">
              <a:extLst>
                <a:ext uri="{FF2B5EF4-FFF2-40B4-BE49-F238E27FC236}">
                  <a16:creationId xmlns:a16="http://schemas.microsoft.com/office/drawing/2014/main" id="{D58A6A1C-44F7-678E-917D-52DEC48413E9}"/>
                </a:ext>
              </a:extLst>
            </p:cNvPr>
            <p:cNvSpPr/>
            <p:nvPr/>
          </p:nvSpPr>
          <p:spPr>
            <a:xfrm>
              <a:off x="864589" y="2030718"/>
              <a:ext cx="33422" cy="5477"/>
            </a:xfrm>
            <a:custGeom>
              <a:avLst/>
              <a:gdLst/>
              <a:ahLst/>
              <a:cxnLst/>
              <a:rect l="l" t="t" r="r" b="b"/>
              <a:pathLst>
                <a:path w="958" h="157" extrusionOk="0">
                  <a:moveTo>
                    <a:pt x="267" y="1"/>
                  </a:moveTo>
                  <a:cubicBezTo>
                    <a:pt x="257" y="1"/>
                    <a:pt x="245" y="12"/>
                    <a:pt x="235" y="12"/>
                  </a:cubicBezTo>
                  <a:lnTo>
                    <a:pt x="1" y="45"/>
                  </a:lnTo>
                  <a:cubicBezTo>
                    <a:pt x="156" y="101"/>
                    <a:pt x="324" y="145"/>
                    <a:pt x="502" y="157"/>
                  </a:cubicBezTo>
                  <a:lnTo>
                    <a:pt x="557" y="157"/>
                  </a:lnTo>
                  <a:cubicBezTo>
                    <a:pt x="690" y="157"/>
                    <a:pt x="824" y="134"/>
                    <a:pt x="957" y="101"/>
                  </a:cubicBezTo>
                  <a:lnTo>
                    <a:pt x="913" y="34"/>
                  </a:lnTo>
                  <a:cubicBezTo>
                    <a:pt x="835" y="45"/>
                    <a:pt x="757" y="45"/>
                    <a:pt x="679" y="45"/>
                  </a:cubicBezTo>
                  <a:cubicBezTo>
                    <a:pt x="623" y="45"/>
                    <a:pt x="568" y="45"/>
                    <a:pt x="502" y="34"/>
                  </a:cubicBezTo>
                  <a:cubicBezTo>
                    <a:pt x="423" y="34"/>
                    <a:pt x="346" y="12"/>
                    <a:pt x="2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985;p11">
              <a:extLst>
                <a:ext uri="{FF2B5EF4-FFF2-40B4-BE49-F238E27FC236}">
                  <a16:creationId xmlns:a16="http://schemas.microsoft.com/office/drawing/2014/main" id="{4D753C00-BFD9-2F2B-0DDD-B5FEC593775B}"/>
                </a:ext>
              </a:extLst>
            </p:cNvPr>
            <p:cNvSpPr/>
            <p:nvPr/>
          </p:nvSpPr>
          <p:spPr>
            <a:xfrm>
              <a:off x="900698" y="2040417"/>
              <a:ext cx="12804" cy="2372"/>
            </a:xfrm>
            <a:custGeom>
              <a:avLst/>
              <a:gdLst/>
              <a:ahLst/>
              <a:cxnLst/>
              <a:rect l="l" t="t" r="r" b="b"/>
              <a:pathLst>
                <a:path w="367" h="68" extrusionOk="0">
                  <a:moveTo>
                    <a:pt x="367" y="1"/>
                  </a:moveTo>
                  <a:cubicBezTo>
                    <a:pt x="245" y="1"/>
                    <a:pt x="122" y="1"/>
                    <a:pt x="0" y="12"/>
                  </a:cubicBezTo>
                  <a:lnTo>
                    <a:pt x="33" y="67"/>
                  </a:lnTo>
                  <a:cubicBezTo>
                    <a:pt x="145" y="57"/>
                    <a:pt x="256" y="34"/>
                    <a:pt x="367"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986;p11">
              <a:extLst>
                <a:ext uri="{FF2B5EF4-FFF2-40B4-BE49-F238E27FC236}">
                  <a16:creationId xmlns:a16="http://schemas.microsoft.com/office/drawing/2014/main" id="{1E44751B-7CDF-7A40-8E72-3EFD613373FE}"/>
                </a:ext>
              </a:extLst>
            </p:cNvPr>
            <p:cNvSpPr/>
            <p:nvPr/>
          </p:nvSpPr>
          <p:spPr>
            <a:xfrm>
              <a:off x="842086" y="2040033"/>
              <a:ext cx="59797" cy="4710"/>
            </a:xfrm>
            <a:custGeom>
              <a:avLst/>
              <a:gdLst/>
              <a:ahLst/>
              <a:cxnLst/>
              <a:rect l="l" t="t" r="r" b="b"/>
              <a:pathLst>
                <a:path w="1714" h="135" extrusionOk="0">
                  <a:moveTo>
                    <a:pt x="0" y="1"/>
                  </a:moveTo>
                  <a:lnTo>
                    <a:pt x="0" y="23"/>
                  </a:lnTo>
                  <a:lnTo>
                    <a:pt x="0" y="34"/>
                  </a:lnTo>
                  <a:lnTo>
                    <a:pt x="0" y="45"/>
                  </a:lnTo>
                  <a:cubicBezTo>
                    <a:pt x="245" y="78"/>
                    <a:pt x="490" y="100"/>
                    <a:pt x="735" y="112"/>
                  </a:cubicBezTo>
                  <a:cubicBezTo>
                    <a:pt x="857" y="123"/>
                    <a:pt x="991" y="134"/>
                    <a:pt x="1124" y="134"/>
                  </a:cubicBezTo>
                  <a:cubicBezTo>
                    <a:pt x="1213" y="134"/>
                    <a:pt x="1302" y="123"/>
                    <a:pt x="1391" y="123"/>
                  </a:cubicBezTo>
                  <a:cubicBezTo>
                    <a:pt x="1502" y="112"/>
                    <a:pt x="1614" y="100"/>
                    <a:pt x="1713" y="78"/>
                  </a:cubicBezTo>
                  <a:lnTo>
                    <a:pt x="1680" y="23"/>
                  </a:lnTo>
                  <a:cubicBezTo>
                    <a:pt x="1591" y="23"/>
                    <a:pt x="1491" y="34"/>
                    <a:pt x="1391" y="34"/>
                  </a:cubicBezTo>
                  <a:cubicBezTo>
                    <a:pt x="1191" y="34"/>
                    <a:pt x="1001" y="45"/>
                    <a:pt x="801" y="45"/>
                  </a:cubicBezTo>
                  <a:lnTo>
                    <a:pt x="735" y="45"/>
                  </a:lnTo>
                  <a:cubicBezTo>
                    <a:pt x="490" y="45"/>
                    <a:pt x="245"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987;p11">
              <a:extLst>
                <a:ext uri="{FF2B5EF4-FFF2-40B4-BE49-F238E27FC236}">
                  <a16:creationId xmlns:a16="http://schemas.microsoft.com/office/drawing/2014/main" id="{A43FC48E-98E2-7A02-4F3F-E954B2CB039E}"/>
                </a:ext>
              </a:extLst>
            </p:cNvPr>
            <p:cNvSpPr/>
            <p:nvPr/>
          </p:nvSpPr>
          <p:spPr>
            <a:xfrm>
              <a:off x="903385" y="2044708"/>
              <a:ext cx="11687" cy="5442"/>
            </a:xfrm>
            <a:custGeom>
              <a:avLst/>
              <a:gdLst/>
              <a:ahLst/>
              <a:cxnLst/>
              <a:rect l="l" t="t" r="r" b="b"/>
              <a:pathLst>
                <a:path w="335" h="156" extrusionOk="0">
                  <a:moveTo>
                    <a:pt x="334" y="0"/>
                  </a:moveTo>
                  <a:cubicBezTo>
                    <a:pt x="223" y="11"/>
                    <a:pt x="112" y="33"/>
                    <a:pt x="1" y="45"/>
                  </a:cubicBezTo>
                  <a:lnTo>
                    <a:pt x="57" y="156"/>
                  </a:lnTo>
                  <a:cubicBezTo>
                    <a:pt x="156" y="112"/>
                    <a:pt x="245" y="67"/>
                    <a:pt x="334" y="11"/>
                  </a:cubicBezTo>
                  <a:lnTo>
                    <a:pt x="334"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988;p11">
              <a:extLst>
                <a:ext uri="{FF2B5EF4-FFF2-40B4-BE49-F238E27FC236}">
                  <a16:creationId xmlns:a16="http://schemas.microsoft.com/office/drawing/2014/main" id="{60BC5EF5-BB7F-268E-3EF1-B190908A9B18}"/>
                </a:ext>
              </a:extLst>
            </p:cNvPr>
            <p:cNvSpPr/>
            <p:nvPr/>
          </p:nvSpPr>
          <p:spPr>
            <a:xfrm>
              <a:off x="903385" y="2046243"/>
              <a:ext cx="1989" cy="3907"/>
            </a:xfrm>
            <a:custGeom>
              <a:avLst/>
              <a:gdLst/>
              <a:ahLst/>
              <a:cxnLst/>
              <a:rect l="l" t="t" r="r" b="b"/>
              <a:pathLst>
                <a:path w="57" h="112" extrusionOk="0">
                  <a:moveTo>
                    <a:pt x="1" y="1"/>
                  </a:moveTo>
                  <a:lnTo>
                    <a:pt x="1" y="1"/>
                  </a:lnTo>
                  <a:lnTo>
                    <a:pt x="57" y="112"/>
                  </a:lnTo>
                  <a:lnTo>
                    <a:pt x="57" y="112"/>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989;p11">
              <a:extLst>
                <a:ext uri="{FF2B5EF4-FFF2-40B4-BE49-F238E27FC236}">
                  <a16:creationId xmlns:a16="http://schemas.microsoft.com/office/drawing/2014/main" id="{0590190D-DF96-FE60-E9C8-2ECD7C74FCCA}"/>
                </a:ext>
              </a:extLst>
            </p:cNvPr>
            <p:cNvSpPr/>
            <p:nvPr/>
          </p:nvSpPr>
          <p:spPr>
            <a:xfrm>
              <a:off x="878195" y="2046243"/>
              <a:ext cx="27177" cy="7012"/>
            </a:xfrm>
            <a:custGeom>
              <a:avLst/>
              <a:gdLst/>
              <a:ahLst/>
              <a:cxnLst/>
              <a:rect l="l" t="t" r="r" b="b"/>
              <a:pathLst>
                <a:path w="779" h="201" extrusionOk="0">
                  <a:moveTo>
                    <a:pt x="723" y="1"/>
                  </a:moveTo>
                  <a:cubicBezTo>
                    <a:pt x="668" y="23"/>
                    <a:pt x="601" y="34"/>
                    <a:pt x="534" y="45"/>
                  </a:cubicBezTo>
                  <a:cubicBezTo>
                    <a:pt x="356" y="68"/>
                    <a:pt x="189" y="123"/>
                    <a:pt x="11" y="156"/>
                  </a:cubicBezTo>
                  <a:lnTo>
                    <a:pt x="0" y="156"/>
                  </a:lnTo>
                  <a:cubicBezTo>
                    <a:pt x="134" y="167"/>
                    <a:pt x="256" y="179"/>
                    <a:pt x="401" y="189"/>
                  </a:cubicBezTo>
                  <a:cubicBezTo>
                    <a:pt x="434" y="189"/>
                    <a:pt x="456" y="201"/>
                    <a:pt x="490" y="201"/>
                  </a:cubicBezTo>
                  <a:cubicBezTo>
                    <a:pt x="512" y="201"/>
                    <a:pt x="545" y="189"/>
                    <a:pt x="567" y="179"/>
                  </a:cubicBezTo>
                  <a:cubicBezTo>
                    <a:pt x="634" y="156"/>
                    <a:pt x="712" y="134"/>
                    <a:pt x="779" y="112"/>
                  </a:cubicBezTo>
                  <a:lnTo>
                    <a:pt x="723"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990;p11">
              <a:extLst>
                <a:ext uri="{FF2B5EF4-FFF2-40B4-BE49-F238E27FC236}">
                  <a16:creationId xmlns:a16="http://schemas.microsoft.com/office/drawing/2014/main" id="{11B76C77-7194-87C7-0142-DA3500DD035A}"/>
                </a:ext>
              </a:extLst>
            </p:cNvPr>
            <p:cNvSpPr/>
            <p:nvPr/>
          </p:nvSpPr>
          <p:spPr>
            <a:xfrm>
              <a:off x="907257" y="2053605"/>
              <a:ext cx="4326" cy="1221"/>
            </a:xfrm>
            <a:custGeom>
              <a:avLst/>
              <a:gdLst/>
              <a:ahLst/>
              <a:cxnLst/>
              <a:rect l="l" t="t" r="r" b="b"/>
              <a:pathLst>
                <a:path w="124" h="35" extrusionOk="0">
                  <a:moveTo>
                    <a:pt x="102" y="1"/>
                  </a:moveTo>
                  <a:cubicBezTo>
                    <a:pt x="68" y="1"/>
                    <a:pt x="35" y="1"/>
                    <a:pt x="1" y="12"/>
                  </a:cubicBezTo>
                  <a:lnTo>
                    <a:pt x="1" y="23"/>
                  </a:lnTo>
                  <a:cubicBezTo>
                    <a:pt x="35" y="34"/>
                    <a:pt x="68" y="34"/>
                    <a:pt x="102" y="34"/>
                  </a:cubicBezTo>
                  <a:cubicBezTo>
                    <a:pt x="112" y="23"/>
                    <a:pt x="112" y="12"/>
                    <a:pt x="124"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991;p11">
              <a:extLst>
                <a:ext uri="{FF2B5EF4-FFF2-40B4-BE49-F238E27FC236}">
                  <a16:creationId xmlns:a16="http://schemas.microsoft.com/office/drawing/2014/main" id="{6488D0C6-B9BB-94F4-BFA1-C4F4CA57C006}"/>
                </a:ext>
              </a:extLst>
            </p:cNvPr>
            <p:cNvSpPr/>
            <p:nvPr/>
          </p:nvSpPr>
          <p:spPr>
            <a:xfrm>
              <a:off x="910781" y="2053605"/>
              <a:ext cx="802" cy="1221"/>
            </a:xfrm>
            <a:custGeom>
              <a:avLst/>
              <a:gdLst/>
              <a:ahLst/>
              <a:cxnLst/>
              <a:rect l="l" t="t" r="r" b="b"/>
              <a:pathLst>
                <a:path w="23" h="35" extrusionOk="0">
                  <a:moveTo>
                    <a:pt x="23" y="1"/>
                  </a:moveTo>
                  <a:cubicBezTo>
                    <a:pt x="11" y="12"/>
                    <a:pt x="11" y="23"/>
                    <a:pt x="1" y="34"/>
                  </a:cubicBezTo>
                  <a:lnTo>
                    <a:pt x="1" y="34"/>
                  </a:lnTo>
                  <a:cubicBezTo>
                    <a:pt x="11" y="23"/>
                    <a:pt x="11" y="12"/>
                    <a:pt x="23" y="1"/>
                  </a:cubicBezTo>
                  <a:close/>
                </a:path>
              </a:pathLst>
            </a:custGeom>
            <a:solidFill>
              <a:srgbClr val="B3B3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992;p11">
              <a:extLst>
                <a:ext uri="{FF2B5EF4-FFF2-40B4-BE49-F238E27FC236}">
                  <a16:creationId xmlns:a16="http://schemas.microsoft.com/office/drawing/2014/main" id="{F7885659-9725-D4E4-534B-0CCE26A632E9}"/>
                </a:ext>
              </a:extLst>
            </p:cNvPr>
            <p:cNvSpPr/>
            <p:nvPr/>
          </p:nvSpPr>
          <p:spPr>
            <a:xfrm>
              <a:off x="910781" y="2053605"/>
              <a:ext cx="5477" cy="1221"/>
            </a:xfrm>
            <a:custGeom>
              <a:avLst/>
              <a:gdLst/>
              <a:ahLst/>
              <a:cxnLst/>
              <a:rect l="l" t="t" r="r" b="b"/>
              <a:pathLst>
                <a:path w="157" h="35" extrusionOk="0">
                  <a:moveTo>
                    <a:pt x="23" y="1"/>
                  </a:moveTo>
                  <a:cubicBezTo>
                    <a:pt x="11" y="12"/>
                    <a:pt x="11" y="23"/>
                    <a:pt x="1" y="34"/>
                  </a:cubicBezTo>
                  <a:lnTo>
                    <a:pt x="78" y="34"/>
                  </a:lnTo>
                  <a:cubicBezTo>
                    <a:pt x="112" y="34"/>
                    <a:pt x="134" y="34"/>
                    <a:pt x="156" y="23"/>
                  </a:cubicBezTo>
                  <a:lnTo>
                    <a:pt x="156" y="12"/>
                  </a:lnTo>
                  <a:cubicBezTo>
                    <a:pt x="112" y="12"/>
                    <a:pt x="67" y="1"/>
                    <a:pt x="23" y="1"/>
                  </a:cubicBezTo>
                  <a:close/>
                </a:path>
              </a:pathLst>
            </a:custGeom>
            <a:solidFill>
              <a:srgbClr val="9A99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993;p11">
              <a:extLst>
                <a:ext uri="{FF2B5EF4-FFF2-40B4-BE49-F238E27FC236}">
                  <a16:creationId xmlns:a16="http://schemas.microsoft.com/office/drawing/2014/main" id="{E9FCC21C-698B-77AF-7A9C-ACA2961D06D6}"/>
                </a:ext>
              </a:extLst>
            </p:cNvPr>
            <p:cNvSpPr/>
            <p:nvPr/>
          </p:nvSpPr>
          <p:spPr>
            <a:xfrm>
              <a:off x="907257" y="2054024"/>
              <a:ext cx="35" cy="384"/>
            </a:xfrm>
            <a:custGeom>
              <a:avLst/>
              <a:gdLst/>
              <a:ahLst/>
              <a:cxnLst/>
              <a:rect l="l" t="t" r="r" b="b"/>
              <a:pathLst>
                <a:path w="1" h="11" extrusionOk="0">
                  <a:moveTo>
                    <a:pt x="1" y="0"/>
                  </a:moveTo>
                  <a:lnTo>
                    <a:pt x="1" y="0"/>
                  </a:lnTo>
                  <a:lnTo>
                    <a:pt x="1" y="11"/>
                  </a:lnTo>
                  <a:lnTo>
                    <a:pt x="1" y="1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994;p11">
              <a:extLst>
                <a:ext uri="{FF2B5EF4-FFF2-40B4-BE49-F238E27FC236}">
                  <a16:creationId xmlns:a16="http://schemas.microsoft.com/office/drawing/2014/main" id="{63831FF3-3482-CF48-5018-24E46747AAEB}"/>
                </a:ext>
              </a:extLst>
            </p:cNvPr>
            <p:cNvSpPr/>
            <p:nvPr/>
          </p:nvSpPr>
          <p:spPr>
            <a:xfrm>
              <a:off x="904187" y="2054024"/>
              <a:ext cx="3105" cy="384"/>
            </a:xfrm>
            <a:custGeom>
              <a:avLst/>
              <a:gdLst/>
              <a:ahLst/>
              <a:cxnLst/>
              <a:rect l="l" t="t" r="r" b="b"/>
              <a:pathLst>
                <a:path w="89" h="11" extrusionOk="0">
                  <a:moveTo>
                    <a:pt x="89" y="0"/>
                  </a:moveTo>
                  <a:cubicBezTo>
                    <a:pt x="56" y="0"/>
                    <a:pt x="34" y="0"/>
                    <a:pt x="0" y="11"/>
                  </a:cubicBezTo>
                  <a:lnTo>
                    <a:pt x="89" y="11"/>
                  </a:lnTo>
                  <a:lnTo>
                    <a:pt x="89"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995;p11">
              <a:extLst>
                <a:ext uri="{FF2B5EF4-FFF2-40B4-BE49-F238E27FC236}">
                  <a16:creationId xmlns:a16="http://schemas.microsoft.com/office/drawing/2014/main" id="{86144658-0CB1-1E54-D438-0B100C2DABE2}"/>
                </a:ext>
              </a:extLst>
            </p:cNvPr>
            <p:cNvSpPr/>
            <p:nvPr/>
          </p:nvSpPr>
          <p:spPr>
            <a:xfrm>
              <a:off x="735781" y="1951068"/>
              <a:ext cx="83451" cy="140632"/>
            </a:xfrm>
            <a:custGeom>
              <a:avLst/>
              <a:gdLst/>
              <a:ahLst/>
              <a:cxnLst/>
              <a:rect l="l" t="t" r="r" b="b"/>
              <a:pathLst>
                <a:path w="2392" h="4031" extrusionOk="0">
                  <a:moveTo>
                    <a:pt x="787" y="1"/>
                  </a:moveTo>
                  <a:cubicBezTo>
                    <a:pt x="651" y="1"/>
                    <a:pt x="498" y="59"/>
                    <a:pt x="412" y="181"/>
                  </a:cubicBezTo>
                  <a:cubicBezTo>
                    <a:pt x="245" y="426"/>
                    <a:pt x="0" y="737"/>
                    <a:pt x="67" y="949"/>
                  </a:cubicBezTo>
                  <a:cubicBezTo>
                    <a:pt x="133" y="1172"/>
                    <a:pt x="311" y="1160"/>
                    <a:pt x="400" y="1372"/>
                  </a:cubicBezTo>
                  <a:cubicBezTo>
                    <a:pt x="489" y="1572"/>
                    <a:pt x="367" y="1750"/>
                    <a:pt x="390" y="2084"/>
                  </a:cubicBezTo>
                  <a:cubicBezTo>
                    <a:pt x="412" y="2428"/>
                    <a:pt x="890" y="3240"/>
                    <a:pt x="1035" y="3352"/>
                  </a:cubicBezTo>
                  <a:cubicBezTo>
                    <a:pt x="1191" y="3463"/>
                    <a:pt x="1646" y="3918"/>
                    <a:pt x="1836" y="3997"/>
                  </a:cubicBezTo>
                  <a:cubicBezTo>
                    <a:pt x="1887" y="4019"/>
                    <a:pt x="1950" y="4030"/>
                    <a:pt x="2015" y="4030"/>
                  </a:cubicBezTo>
                  <a:cubicBezTo>
                    <a:pt x="2175" y="4030"/>
                    <a:pt x="2345" y="3961"/>
                    <a:pt x="2369" y="3819"/>
                  </a:cubicBezTo>
                  <a:cubicBezTo>
                    <a:pt x="2392" y="3619"/>
                    <a:pt x="2291" y="3740"/>
                    <a:pt x="2236" y="3574"/>
                  </a:cubicBezTo>
                  <a:cubicBezTo>
                    <a:pt x="2169" y="3418"/>
                    <a:pt x="2058" y="3196"/>
                    <a:pt x="1947" y="2996"/>
                  </a:cubicBezTo>
                  <a:cubicBezTo>
                    <a:pt x="1836" y="2806"/>
                    <a:pt x="2069" y="2717"/>
                    <a:pt x="2058" y="2529"/>
                  </a:cubicBezTo>
                  <a:cubicBezTo>
                    <a:pt x="2046" y="2351"/>
                    <a:pt x="1724" y="2161"/>
                    <a:pt x="1635" y="1961"/>
                  </a:cubicBezTo>
                  <a:cubicBezTo>
                    <a:pt x="1546" y="1772"/>
                    <a:pt x="1635" y="1694"/>
                    <a:pt x="1635" y="1271"/>
                  </a:cubicBezTo>
                  <a:cubicBezTo>
                    <a:pt x="1635" y="838"/>
                    <a:pt x="1513" y="915"/>
                    <a:pt x="1302" y="693"/>
                  </a:cubicBezTo>
                  <a:cubicBezTo>
                    <a:pt x="1090" y="471"/>
                    <a:pt x="1134" y="270"/>
                    <a:pt x="1045" y="115"/>
                  </a:cubicBezTo>
                  <a:cubicBezTo>
                    <a:pt x="1001" y="40"/>
                    <a:pt x="899" y="1"/>
                    <a:pt x="787"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996;p11">
              <a:extLst>
                <a:ext uri="{FF2B5EF4-FFF2-40B4-BE49-F238E27FC236}">
                  <a16:creationId xmlns:a16="http://schemas.microsoft.com/office/drawing/2014/main" id="{9B6AD481-3CA9-660A-BA79-9D5BDDB95853}"/>
                </a:ext>
              </a:extLst>
            </p:cNvPr>
            <p:cNvSpPr/>
            <p:nvPr/>
          </p:nvSpPr>
          <p:spPr>
            <a:xfrm>
              <a:off x="742375" y="1976641"/>
              <a:ext cx="43505" cy="103372"/>
            </a:xfrm>
            <a:custGeom>
              <a:avLst/>
              <a:gdLst/>
              <a:ahLst/>
              <a:cxnLst/>
              <a:rect l="l" t="t" r="r" b="b"/>
              <a:pathLst>
                <a:path w="1247" h="2963" extrusionOk="0">
                  <a:moveTo>
                    <a:pt x="768" y="0"/>
                  </a:moveTo>
                  <a:cubicBezTo>
                    <a:pt x="748" y="0"/>
                    <a:pt x="725" y="8"/>
                    <a:pt x="701" y="16"/>
                  </a:cubicBezTo>
                  <a:cubicBezTo>
                    <a:pt x="579" y="71"/>
                    <a:pt x="468" y="127"/>
                    <a:pt x="345" y="182"/>
                  </a:cubicBezTo>
                  <a:cubicBezTo>
                    <a:pt x="234" y="238"/>
                    <a:pt x="112" y="305"/>
                    <a:pt x="11" y="394"/>
                  </a:cubicBezTo>
                  <a:cubicBezTo>
                    <a:pt x="11" y="394"/>
                    <a:pt x="1" y="394"/>
                    <a:pt x="1" y="405"/>
                  </a:cubicBezTo>
                  <a:cubicBezTo>
                    <a:pt x="78" y="472"/>
                    <a:pt x="156" y="516"/>
                    <a:pt x="211" y="639"/>
                  </a:cubicBezTo>
                  <a:cubicBezTo>
                    <a:pt x="300" y="839"/>
                    <a:pt x="178" y="1017"/>
                    <a:pt x="201" y="1351"/>
                  </a:cubicBezTo>
                  <a:cubicBezTo>
                    <a:pt x="223" y="1695"/>
                    <a:pt x="701" y="2507"/>
                    <a:pt x="846" y="2619"/>
                  </a:cubicBezTo>
                  <a:cubicBezTo>
                    <a:pt x="923" y="2674"/>
                    <a:pt x="1090" y="2819"/>
                    <a:pt x="1246" y="2963"/>
                  </a:cubicBezTo>
                  <a:cubicBezTo>
                    <a:pt x="1190" y="2752"/>
                    <a:pt x="1057" y="2552"/>
                    <a:pt x="923" y="2374"/>
                  </a:cubicBezTo>
                  <a:cubicBezTo>
                    <a:pt x="834" y="2251"/>
                    <a:pt x="745" y="2129"/>
                    <a:pt x="690" y="1996"/>
                  </a:cubicBezTo>
                  <a:cubicBezTo>
                    <a:pt x="634" y="1862"/>
                    <a:pt x="612" y="1717"/>
                    <a:pt x="634" y="1573"/>
                  </a:cubicBezTo>
                  <a:cubicBezTo>
                    <a:pt x="656" y="1484"/>
                    <a:pt x="701" y="1395"/>
                    <a:pt x="690" y="1306"/>
                  </a:cubicBezTo>
                  <a:cubicBezTo>
                    <a:pt x="679" y="1228"/>
                    <a:pt x="634" y="1151"/>
                    <a:pt x="623" y="1062"/>
                  </a:cubicBezTo>
                  <a:cubicBezTo>
                    <a:pt x="612" y="939"/>
                    <a:pt x="690" y="817"/>
                    <a:pt x="745" y="694"/>
                  </a:cubicBezTo>
                  <a:cubicBezTo>
                    <a:pt x="834" y="516"/>
                    <a:pt x="868" y="316"/>
                    <a:pt x="856" y="116"/>
                  </a:cubicBezTo>
                  <a:cubicBezTo>
                    <a:pt x="846" y="71"/>
                    <a:pt x="834" y="16"/>
                    <a:pt x="790" y="4"/>
                  </a:cubicBezTo>
                  <a:cubicBezTo>
                    <a:pt x="783" y="1"/>
                    <a:pt x="776" y="0"/>
                    <a:pt x="768"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997;p11">
              <a:extLst>
                <a:ext uri="{FF2B5EF4-FFF2-40B4-BE49-F238E27FC236}">
                  <a16:creationId xmlns:a16="http://schemas.microsoft.com/office/drawing/2014/main" id="{5C10FA12-B1F6-A2D7-A1AF-86378A7E70A4}"/>
                </a:ext>
              </a:extLst>
            </p:cNvPr>
            <p:cNvSpPr/>
            <p:nvPr/>
          </p:nvSpPr>
          <p:spPr>
            <a:xfrm>
              <a:off x="878963" y="1995202"/>
              <a:ext cx="93952" cy="88998"/>
            </a:xfrm>
            <a:custGeom>
              <a:avLst/>
              <a:gdLst/>
              <a:ahLst/>
              <a:cxnLst/>
              <a:rect l="l" t="t" r="r" b="b"/>
              <a:pathLst>
                <a:path w="2693" h="2551" extrusionOk="0">
                  <a:moveTo>
                    <a:pt x="1120" y="1"/>
                  </a:moveTo>
                  <a:cubicBezTo>
                    <a:pt x="917" y="1"/>
                    <a:pt x="722" y="42"/>
                    <a:pt x="601" y="140"/>
                  </a:cubicBezTo>
                  <a:cubicBezTo>
                    <a:pt x="478" y="251"/>
                    <a:pt x="389" y="374"/>
                    <a:pt x="345" y="473"/>
                  </a:cubicBezTo>
                  <a:cubicBezTo>
                    <a:pt x="330" y="503"/>
                    <a:pt x="295" y="523"/>
                    <a:pt x="257" y="523"/>
                  </a:cubicBezTo>
                  <a:cubicBezTo>
                    <a:pt x="239" y="523"/>
                    <a:pt x="219" y="518"/>
                    <a:pt x="201" y="507"/>
                  </a:cubicBezTo>
                  <a:cubicBezTo>
                    <a:pt x="189" y="496"/>
                    <a:pt x="167" y="485"/>
                    <a:pt x="145" y="485"/>
                  </a:cubicBezTo>
                  <a:cubicBezTo>
                    <a:pt x="90" y="496"/>
                    <a:pt x="134" y="574"/>
                    <a:pt x="78" y="629"/>
                  </a:cubicBezTo>
                  <a:cubicBezTo>
                    <a:pt x="23" y="685"/>
                    <a:pt x="11" y="696"/>
                    <a:pt x="11" y="763"/>
                  </a:cubicBezTo>
                  <a:cubicBezTo>
                    <a:pt x="1" y="829"/>
                    <a:pt x="33" y="874"/>
                    <a:pt x="67" y="941"/>
                  </a:cubicBezTo>
                  <a:cubicBezTo>
                    <a:pt x="90" y="1019"/>
                    <a:pt x="56" y="1052"/>
                    <a:pt x="67" y="1119"/>
                  </a:cubicBezTo>
                  <a:cubicBezTo>
                    <a:pt x="67" y="1185"/>
                    <a:pt x="201" y="1286"/>
                    <a:pt x="290" y="1319"/>
                  </a:cubicBezTo>
                  <a:cubicBezTo>
                    <a:pt x="379" y="1363"/>
                    <a:pt x="323" y="1486"/>
                    <a:pt x="345" y="1541"/>
                  </a:cubicBezTo>
                  <a:cubicBezTo>
                    <a:pt x="367" y="1597"/>
                    <a:pt x="501" y="1586"/>
                    <a:pt x="545" y="1608"/>
                  </a:cubicBezTo>
                  <a:cubicBezTo>
                    <a:pt x="579" y="1619"/>
                    <a:pt x="557" y="1797"/>
                    <a:pt x="590" y="1830"/>
                  </a:cubicBezTo>
                  <a:cubicBezTo>
                    <a:pt x="623" y="1864"/>
                    <a:pt x="623" y="1942"/>
                    <a:pt x="646" y="1986"/>
                  </a:cubicBezTo>
                  <a:cubicBezTo>
                    <a:pt x="668" y="2042"/>
                    <a:pt x="735" y="2008"/>
                    <a:pt x="801" y="2031"/>
                  </a:cubicBezTo>
                  <a:cubicBezTo>
                    <a:pt x="868" y="2053"/>
                    <a:pt x="834" y="2231"/>
                    <a:pt x="879" y="2309"/>
                  </a:cubicBezTo>
                  <a:cubicBezTo>
                    <a:pt x="899" y="2339"/>
                    <a:pt x="926" y="2347"/>
                    <a:pt x="959" y="2347"/>
                  </a:cubicBezTo>
                  <a:cubicBezTo>
                    <a:pt x="990" y="2347"/>
                    <a:pt x="1026" y="2340"/>
                    <a:pt x="1067" y="2340"/>
                  </a:cubicBezTo>
                  <a:cubicBezTo>
                    <a:pt x="1078" y="2340"/>
                    <a:pt x="1089" y="2341"/>
                    <a:pt x="1101" y="2342"/>
                  </a:cubicBezTo>
                  <a:cubicBezTo>
                    <a:pt x="1190" y="2364"/>
                    <a:pt x="1235" y="2520"/>
                    <a:pt x="1313" y="2542"/>
                  </a:cubicBezTo>
                  <a:cubicBezTo>
                    <a:pt x="1327" y="2548"/>
                    <a:pt x="1339" y="2551"/>
                    <a:pt x="1350" y="2551"/>
                  </a:cubicBezTo>
                  <a:cubicBezTo>
                    <a:pt x="1387" y="2551"/>
                    <a:pt x="1410" y="2523"/>
                    <a:pt x="1461" y="2523"/>
                  </a:cubicBezTo>
                  <a:cubicBezTo>
                    <a:pt x="1475" y="2523"/>
                    <a:pt x="1493" y="2525"/>
                    <a:pt x="1513" y="2532"/>
                  </a:cubicBezTo>
                  <a:cubicBezTo>
                    <a:pt x="1550" y="2542"/>
                    <a:pt x="1611" y="2546"/>
                    <a:pt x="1675" y="2546"/>
                  </a:cubicBezTo>
                  <a:cubicBezTo>
                    <a:pt x="1803" y="2546"/>
                    <a:pt x="1946" y="2532"/>
                    <a:pt x="1946" y="2532"/>
                  </a:cubicBezTo>
                  <a:cubicBezTo>
                    <a:pt x="1946" y="2532"/>
                    <a:pt x="2013" y="2509"/>
                    <a:pt x="2124" y="2475"/>
                  </a:cubicBezTo>
                  <a:cubicBezTo>
                    <a:pt x="2236" y="2443"/>
                    <a:pt x="2225" y="2309"/>
                    <a:pt x="2225" y="2309"/>
                  </a:cubicBezTo>
                  <a:cubicBezTo>
                    <a:pt x="2225" y="2309"/>
                    <a:pt x="2425" y="2253"/>
                    <a:pt x="2525" y="2097"/>
                  </a:cubicBezTo>
                  <a:cubicBezTo>
                    <a:pt x="2581" y="1998"/>
                    <a:pt x="2559" y="1919"/>
                    <a:pt x="2536" y="1864"/>
                  </a:cubicBezTo>
                  <a:cubicBezTo>
                    <a:pt x="2525" y="1830"/>
                    <a:pt x="2525" y="1786"/>
                    <a:pt x="2547" y="1741"/>
                  </a:cubicBezTo>
                  <a:cubicBezTo>
                    <a:pt x="2569" y="1697"/>
                    <a:pt x="2603" y="1619"/>
                    <a:pt x="2636" y="1508"/>
                  </a:cubicBezTo>
                  <a:cubicBezTo>
                    <a:pt x="2692" y="1308"/>
                    <a:pt x="2603" y="1041"/>
                    <a:pt x="2447" y="785"/>
                  </a:cubicBezTo>
                  <a:cubicBezTo>
                    <a:pt x="2292" y="518"/>
                    <a:pt x="1946" y="218"/>
                    <a:pt x="1647" y="95"/>
                  </a:cubicBezTo>
                  <a:cubicBezTo>
                    <a:pt x="1502" y="37"/>
                    <a:pt x="1308" y="1"/>
                    <a:pt x="112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998;p11">
              <a:extLst>
                <a:ext uri="{FF2B5EF4-FFF2-40B4-BE49-F238E27FC236}">
                  <a16:creationId xmlns:a16="http://schemas.microsoft.com/office/drawing/2014/main" id="{88136AC7-4843-36A1-27D4-8E6E4DEB05D9}"/>
                </a:ext>
              </a:extLst>
            </p:cNvPr>
            <p:cNvSpPr/>
            <p:nvPr/>
          </p:nvSpPr>
          <p:spPr>
            <a:xfrm>
              <a:off x="878963" y="2004343"/>
              <a:ext cx="90847" cy="79857"/>
            </a:xfrm>
            <a:custGeom>
              <a:avLst/>
              <a:gdLst/>
              <a:ahLst/>
              <a:cxnLst/>
              <a:rect l="l" t="t" r="r" b="b"/>
              <a:pathLst>
                <a:path w="2604" h="2289" extrusionOk="0">
                  <a:moveTo>
                    <a:pt x="490" y="1"/>
                  </a:moveTo>
                  <a:cubicBezTo>
                    <a:pt x="423" y="67"/>
                    <a:pt x="379" y="145"/>
                    <a:pt x="345" y="211"/>
                  </a:cubicBezTo>
                  <a:cubicBezTo>
                    <a:pt x="330" y="241"/>
                    <a:pt x="295" y="261"/>
                    <a:pt x="257" y="261"/>
                  </a:cubicBezTo>
                  <a:cubicBezTo>
                    <a:pt x="239" y="261"/>
                    <a:pt x="219" y="256"/>
                    <a:pt x="201" y="245"/>
                  </a:cubicBezTo>
                  <a:cubicBezTo>
                    <a:pt x="189" y="234"/>
                    <a:pt x="167" y="223"/>
                    <a:pt x="145" y="223"/>
                  </a:cubicBezTo>
                  <a:cubicBezTo>
                    <a:pt x="90" y="234"/>
                    <a:pt x="134" y="312"/>
                    <a:pt x="78" y="367"/>
                  </a:cubicBezTo>
                  <a:cubicBezTo>
                    <a:pt x="23" y="423"/>
                    <a:pt x="11" y="434"/>
                    <a:pt x="11" y="501"/>
                  </a:cubicBezTo>
                  <a:cubicBezTo>
                    <a:pt x="1" y="567"/>
                    <a:pt x="33" y="612"/>
                    <a:pt x="67" y="679"/>
                  </a:cubicBezTo>
                  <a:cubicBezTo>
                    <a:pt x="90" y="757"/>
                    <a:pt x="56" y="790"/>
                    <a:pt x="67" y="857"/>
                  </a:cubicBezTo>
                  <a:cubicBezTo>
                    <a:pt x="67" y="923"/>
                    <a:pt x="201" y="1024"/>
                    <a:pt x="290" y="1057"/>
                  </a:cubicBezTo>
                  <a:cubicBezTo>
                    <a:pt x="379" y="1101"/>
                    <a:pt x="323" y="1224"/>
                    <a:pt x="345" y="1279"/>
                  </a:cubicBezTo>
                  <a:cubicBezTo>
                    <a:pt x="367" y="1335"/>
                    <a:pt x="501" y="1324"/>
                    <a:pt x="545" y="1346"/>
                  </a:cubicBezTo>
                  <a:cubicBezTo>
                    <a:pt x="579" y="1357"/>
                    <a:pt x="557" y="1535"/>
                    <a:pt x="590" y="1568"/>
                  </a:cubicBezTo>
                  <a:cubicBezTo>
                    <a:pt x="623" y="1602"/>
                    <a:pt x="623" y="1680"/>
                    <a:pt x="646" y="1724"/>
                  </a:cubicBezTo>
                  <a:cubicBezTo>
                    <a:pt x="668" y="1780"/>
                    <a:pt x="735" y="1746"/>
                    <a:pt x="801" y="1769"/>
                  </a:cubicBezTo>
                  <a:cubicBezTo>
                    <a:pt x="868" y="1791"/>
                    <a:pt x="834" y="1969"/>
                    <a:pt x="879" y="2047"/>
                  </a:cubicBezTo>
                  <a:cubicBezTo>
                    <a:pt x="899" y="2077"/>
                    <a:pt x="926" y="2085"/>
                    <a:pt x="959" y="2085"/>
                  </a:cubicBezTo>
                  <a:cubicBezTo>
                    <a:pt x="990" y="2085"/>
                    <a:pt x="1026" y="2078"/>
                    <a:pt x="1067" y="2078"/>
                  </a:cubicBezTo>
                  <a:cubicBezTo>
                    <a:pt x="1078" y="2078"/>
                    <a:pt x="1089" y="2079"/>
                    <a:pt x="1101" y="2080"/>
                  </a:cubicBezTo>
                  <a:cubicBezTo>
                    <a:pt x="1190" y="2102"/>
                    <a:pt x="1235" y="2258"/>
                    <a:pt x="1313" y="2280"/>
                  </a:cubicBezTo>
                  <a:cubicBezTo>
                    <a:pt x="1327" y="2286"/>
                    <a:pt x="1339" y="2289"/>
                    <a:pt x="1350" y="2289"/>
                  </a:cubicBezTo>
                  <a:cubicBezTo>
                    <a:pt x="1387" y="2289"/>
                    <a:pt x="1410" y="2261"/>
                    <a:pt x="1461" y="2261"/>
                  </a:cubicBezTo>
                  <a:cubicBezTo>
                    <a:pt x="1475" y="2261"/>
                    <a:pt x="1493" y="2263"/>
                    <a:pt x="1513" y="2270"/>
                  </a:cubicBezTo>
                  <a:cubicBezTo>
                    <a:pt x="1550" y="2280"/>
                    <a:pt x="1611" y="2284"/>
                    <a:pt x="1675" y="2284"/>
                  </a:cubicBezTo>
                  <a:cubicBezTo>
                    <a:pt x="1803" y="2284"/>
                    <a:pt x="1946" y="2270"/>
                    <a:pt x="1946" y="2270"/>
                  </a:cubicBezTo>
                  <a:cubicBezTo>
                    <a:pt x="1946" y="2270"/>
                    <a:pt x="2013" y="2247"/>
                    <a:pt x="2124" y="2213"/>
                  </a:cubicBezTo>
                  <a:cubicBezTo>
                    <a:pt x="2236" y="2181"/>
                    <a:pt x="2225" y="2047"/>
                    <a:pt x="2225" y="2047"/>
                  </a:cubicBezTo>
                  <a:cubicBezTo>
                    <a:pt x="2225" y="2047"/>
                    <a:pt x="2425" y="1991"/>
                    <a:pt x="2525" y="1835"/>
                  </a:cubicBezTo>
                  <a:cubicBezTo>
                    <a:pt x="2581" y="1736"/>
                    <a:pt x="2559" y="1657"/>
                    <a:pt x="2536" y="1602"/>
                  </a:cubicBezTo>
                  <a:cubicBezTo>
                    <a:pt x="2525" y="1568"/>
                    <a:pt x="2525" y="1524"/>
                    <a:pt x="2547" y="1479"/>
                  </a:cubicBezTo>
                  <a:cubicBezTo>
                    <a:pt x="2559" y="1446"/>
                    <a:pt x="2581" y="1402"/>
                    <a:pt x="2603" y="1346"/>
                  </a:cubicBezTo>
                  <a:cubicBezTo>
                    <a:pt x="2559" y="1346"/>
                    <a:pt x="2514" y="1346"/>
                    <a:pt x="2480" y="1324"/>
                  </a:cubicBezTo>
                  <a:cubicBezTo>
                    <a:pt x="2447" y="1313"/>
                    <a:pt x="2425" y="1279"/>
                    <a:pt x="2381" y="1279"/>
                  </a:cubicBezTo>
                  <a:cubicBezTo>
                    <a:pt x="2336" y="1279"/>
                    <a:pt x="2302" y="1313"/>
                    <a:pt x="2258" y="1324"/>
                  </a:cubicBezTo>
                  <a:cubicBezTo>
                    <a:pt x="2236" y="1335"/>
                    <a:pt x="2213" y="1335"/>
                    <a:pt x="2191" y="1335"/>
                  </a:cubicBezTo>
                  <a:cubicBezTo>
                    <a:pt x="2169" y="1324"/>
                    <a:pt x="2147" y="1319"/>
                    <a:pt x="2126" y="1319"/>
                  </a:cubicBezTo>
                  <a:cubicBezTo>
                    <a:pt x="2105" y="1319"/>
                    <a:pt x="2086" y="1324"/>
                    <a:pt x="2069" y="1335"/>
                  </a:cubicBezTo>
                  <a:cubicBezTo>
                    <a:pt x="2035" y="1357"/>
                    <a:pt x="2003" y="1368"/>
                    <a:pt x="1969" y="1380"/>
                  </a:cubicBezTo>
                  <a:cubicBezTo>
                    <a:pt x="1945" y="1388"/>
                    <a:pt x="1922" y="1391"/>
                    <a:pt x="1899" y="1391"/>
                  </a:cubicBezTo>
                  <a:cubicBezTo>
                    <a:pt x="1856" y="1391"/>
                    <a:pt x="1816" y="1379"/>
                    <a:pt x="1780" y="1357"/>
                  </a:cubicBezTo>
                  <a:cubicBezTo>
                    <a:pt x="1746" y="1335"/>
                    <a:pt x="1724" y="1301"/>
                    <a:pt x="1691" y="1291"/>
                  </a:cubicBezTo>
                  <a:cubicBezTo>
                    <a:pt x="1684" y="1288"/>
                    <a:pt x="1676" y="1287"/>
                    <a:pt x="1668" y="1287"/>
                  </a:cubicBezTo>
                  <a:cubicBezTo>
                    <a:pt x="1646" y="1287"/>
                    <a:pt x="1621" y="1294"/>
                    <a:pt x="1596" y="1294"/>
                  </a:cubicBezTo>
                  <a:cubicBezTo>
                    <a:pt x="1587" y="1294"/>
                    <a:pt x="1577" y="1293"/>
                    <a:pt x="1568" y="1291"/>
                  </a:cubicBezTo>
                  <a:cubicBezTo>
                    <a:pt x="1479" y="1279"/>
                    <a:pt x="1446" y="1168"/>
                    <a:pt x="1380" y="1113"/>
                  </a:cubicBezTo>
                  <a:cubicBezTo>
                    <a:pt x="1335" y="1079"/>
                    <a:pt x="1268" y="1068"/>
                    <a:pt x="1212" y="1068"/>
                  </a:cubicBezTo>
                  <a:cubicBezTo>
                    <a:pt x="1168" y="1057"/>
                    <a:pt x="1101" y="1046"/>
                    <a:pt x="1068" y="1012"/>
                  </a:cubicBezTo>
                  <a:cubicBezTo>
                    <a:pt x="1024" y="979"/>
                    <a:pt x="1068" y="923"/>
                    <a:pt x="1057" y="868"/>
                  </a:cubicBezTo>
                  <a:cubicBezTo>
                    <a:pt x="1034" y="790"/>
                    <a:pt x="913" y="790"/>
                    <a:pt x="901" y="712"/>
                  </a:cubicBezTo>
                  <a:cubicBezTo>
                    <a:pt x="901" y="668"/>
                    <a:pt x="856" y="623"/>
                    <a:pt x="801" y="612"/>
                  </a:cubicBezTo>
                  <a:lnTo>
                    <a:pt x="612" y="567"/>
                  </a:lnTo>
                  <a:cubicBezTo>
                    <a:pt x="567" y="545"/>
                    <a:pt x="501" y="534"/>
                    <a:pt x="478" y="478"/>
                  </a:cubicBezTo>
                  <a:cubicBezTo>
                    <a:pt x="445" y="412"/>
                    <a:pt x="490" y="334"/>
                    <a:pt x="523" y="268"/>
                  </a:cubicBezTo>
                  <a:cubicBezTo>
                    <a:pt x="545" y="179"/>
                    <a:pt x="534" y="78"/>
                    <a:pt x="4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999;p11">
              <a:extLst>
                <a:ext uri="{FF2B5EF4-FFF2-40B4-BE49-F238E27FC236}">
                  <a16:creationId xmlns:a16="http://schemas.microsoft.com/office/drawing/2014/main" id="{71286498-C310-61E3-B41B-48821E1BED82}"/>
                </a:ext>
              </a:extLst>
            </p:cNvPr>
            <p:cNvSpPr/>
            <p:nvPr/>
          </p:nvSpPr>
          <p:spPr>
            <a:xfrm>
              <a:off x="922015" y="2007343"/>
              <a:ext cx="12071" cy="16606"/>
            </a:xfrm>
            <a:custGeom>
              <a:avLst/>
              <a:gdLst/>
              <a:ahLst/>
              <a:cxnLst/>
              <a:rect l="l" t="t" r="r" b="b"/>
              <a:pathLst>
                <a:path w="346" h="476" extrusionOk="0">
                  <a:moveTo>
                    <a:pt x="225" y="0"/>
                  </a:moveTo>
                  <a:cubicBezTo>
                    <a:pt x="198" y="0"/>
                    <a:pt x="173" y="9"/>
                    <a:pt x="156" y="26"/>
                  </a:cubicBezTo>
                  <a:cubicBezTo>
                    <a:pt x="156" y="36"/>
                    <a:pt x="156" y="48"/>
                    <a:pt x="146" y="48"/>
                  </a:cubicBezTo>
                  <a:lnTo>
                    <a:pt x="146" y="70"/>
                  </a:lnTo>
                  <a:cubicBezTo>
                    <a:pt x="146" y="93"/>
                    <a:pt x="156" y="115"/>
                    <a:pt x="168" y="125"/>
                  </a:cubicBezTo>
                  <a:cubicBezTo>
                    <a:pt x="156" y="137"/>
                    <a:pt x="134" y="148"/>
                    <a:pt x="134" y="170"/>
                  </a:cubicBezTo>
                  <a:cubicBezTo>
                    <a:pt x="112" y="192"/>
                    <a:pt x="90" y="214"/>
                    <a:pt x="67" y="248"/>
                  </a:cubicBezTo>
                  <a:cubicBezTo>
                    <a:pt x="57" y="281"/>
                    <a:pt x="34" y="303"/>
                    <a:pt x="23" y="337"/>
                  </a:cubicBezTo>
                  <a:cubicBezTo>
                    <a:pt x="12" y="370"/>
                    <a:pt x="1" y="426"/>
                    <a:pt x="12" y="459"/>
                  </a:cubicBezTo>
                  <a:cubicBezTo>
                    <a:pt x="18" y="470"/>
                    <a:pt x="31" y="476"/>
                    <a:pt x="45" y="476"/>
                  </a:cubicBezTo>
                  <a:cubicBezTo>
                    <a:pt x="59" y="476"/>
                    <a:pt x="73" y="470"/>
                    <a:pt x="79" y="459"/>
                  </a:cubicBezTo>
                  <a:cubicBezTo>
                    <a:pt x="79" y="437"/>
                    <a:pt x="90" y="426"/>
                    <a:pt x="90" y="404"/>
                  </a:cubicBezTo>
                  <a:cubicBezTo>
                    <a:pt x="101" y="392"/>
                    <a:pt x="101" y="370"/>
                    <a:pt x="112" y="359"/>
                  </a:cubicBezTo>
                  <a:cubicBezTo>
                    <a:pt x="123" y="326"/>
                    <a:pt x="134" y="303"/>
                    <a:pt x="146" y="271"/>
                  </a:cubicBezTo>
                  <a:lnTo>
                    <a:pt x="212" y="204"/>
                  </a:lnTo>
                  <a:cubicBezTo>
                    <a:pt x="212" y="192"/>
                    <a:pt x="223" y="182"/>
                    <a:pt x="235" y="170"/>
                  </a:cubicBezTo>
                  <a:lnTo>
                    <a:pt x="235" y="182"/>
                  </a:lnTo>
                  <a:cubicBezTo>
                    <a:pt x="245" y="182"/>
                    <a:pt x="257" y="192"/>
                    <a:pt x="268" y="192"/>
                  </a:cubicBezTo>
                  <a:lnTo>
                    <a:pt x="290" y="192"/>
                  </a:lnTo>
                  <a:cubicBezTo>
                    <a:pt x="301" y="192"/>
                    <a:pt x="312" y="182"/>
                    <a:pt x="324" y="170"/>
                  </a:cubicBezTo>
                  <a:cubicBezTo>
                    <a:pt x="324" y="170"/>
                    <a:pt x="334" y="159"/>
                    <a:pt x="334" y="148"/>
                  </a:cubicBezTo>
                  <a:lnTo>
                    <a:pt x="334" y="125"/>
                  </a:lnTo>
                  <a:cubicBezTo>
                    <a:pt x="346" y="115"/>
                    <a:pt x="334" y="103"/>
                    <a:pt x="334" y="93"/>
                  </a:cubicBezTo>
                  <a:cubicBezTo>
                    <a:pt x="334" y="59"/>
                    <a:pt x="312" y="36"/>
                    <a:pt x="301" y="26"/>
                  </a:cubicBezTo>
                  <a:cubicBezTo>
                    <a:pt x="279" y="9"/>
                    <a:pt x="251" y="0"/>
                    <a:pt x="2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7000;p11">
              <a:extLst>
                <a:ext uri="{FF2B5EF4-FFF2-40B4-BE49-F238E27FC236}">
                  <a16:creationId xmlns:a16="http://schemas.microsoft.com/office/drawing/2014/main" id="{0FD09983-4E07-98AD-84B6-291EE7D1DB82}"/>
                </a:ext>
              </a:extLst>
            </p:cNvPr>
            <p:cNvSpPr/>
            <p:nvPr/>
          </p:nvSpPr>
          <p:spPr>
            <a:xfrm>
              <a:off x="945286" y="2013658"/>
              <a:ext cx="20619" cy="10117"/>
            </a:xfrm>
            <a:custGeom>
              <a:avLst/>
              <a:gdLst/>
              <a:ahLst/>
              <a:cxnLst/>
              <a:rect l="l" t="t" r="r" b="b"/>
              <a:pathLst>
                <a:path w="591" h="290" extrusionOk="0">
                  <a:moveTo>
                    <a:pt x="457" y="1"/>
                  </a:moveTo>
                  <a:cubicBezTo>
                    <a:pt x="457" y="11"/>
                    <a:pt x="446" y="11"/>
                    <a:pt x="435" y="23"/>
                  </a:cubicBezTo>
                  <a:lnTo>
                    <a:pt x="435" y="33"/>
                  </a:lnTo>
                  <a:cubicBezTo>
                    <a:pt x="424" y="33"/>
                    <a:pt x="424" y="45"/>
                    <a:pt x="424" y="45"/>
                  </a:cubicBezTo>
                  <a:lnTo>
                    <a:pt x="424" y="56"/>
                  </a:lnTo>
                  <a:lnTo>
                    <a:pt x="424" y="67"/>
                  </a:lnTo>
                  <a:cubicBezTo>
                    <a:pt x="391" y="67"/>
                    <a:pt x="357" y="78"/>
                    <a:pt x="335" y="78"/>
                  </a:cubicBezTo>
                  <a:cubicBezTo>
                    <a:pt x="290" y="100"/>
                    <a:pt x="246" y="112"/>
                    <a:pt x="213" y="134"/>
                  </a:cubicBezTo>
                  <a:cubicBezTo>
                    <a:pt x="168" y="156"/>
                    <a:pt x="134" y="167"/>
                    <a:pt x="102" y="189"/>
                  </a:cubicBezTo>
                  <a:cubicBezTo>
                    <a:pt x="79" y="201"/>
                    <a:pt x="57" y="223"/>
                    <a:pt x="45" y="234"/>
                  </a:cubicBezTo>
                  <a:cubicBezTo>
                    <a:pt x="35" y="234"/>
                    <a:pt x="1" y="245"/>
                    <a:pt x="1" y="267"/>
                  </a:cubicBezTo>
                  <a:cubicBezTo>
                    <a:pt x="1" y="290"/>
                    <a:pt x="23" y="290"/>
                    <a:pt x="45" y="290"/>
                  </a:cubicBezTo>
                  <a:cubicBezTo>
                    <a:pt x="79" y="278"/>
                    <a:pt x="112" y="256"/>
                    <a:pt x="146" y="245"/>
                  </a:cubicBezTo>
                  <a:cubicBezTo>
                    <a:pt x="179" y="223"/>
                    <a:pt x="213" y="201"/>
                    <a:pt x="246" y="189"/>
                  </a:cubicBezTo>
                  <a:cubicBezTo>
                    <a:pt x="279" y="167"/>
                    <a:pt x="324" y="156"/>
                    <a:pt x="357" y="145"/>
                  </a:cubicBezTo>
                  <a:cubicBezTo>
                    <a:pt x="379" y="134"/>
                    <a:pt x="401" y="134"/>
                    <a:pt x="435" y="122"/>
                  </a:cubicBezTo>
                  <a:lnTo>
                    <a:pt x="435" y="134"/>
                  </a:lnTo>
                  <a:cubicBezTo>
                    <a:pt x="435" y="134"/>
                    <a:pt x="435" y="145"/>
                    <a:pt x="446" y="145"/>
                  </a:cubicBezTo>
                  <a:cubicBezTo>
                    <a:pt x="446" y="145"/>
                    <a:pt x="457" y="145"/>
                    <a:pt x="457" y="156"/>
                  </a:cubicBezTo>
                  <a:lnTo>
                    <a:pt x="546" y="156"/>
                  </a:lnTo>
                  <a:cubicBezTo>
                    <a:pt x="546" y="145"/>
                    <a:pt x="557" y="145"/>
                    <a:pt x="557" y="145"/>
                  </a:cubicBezTo>
                  <a:lnTo>
                    <a:pt x="569" y="145"/>
                  </a:lnTo>
                  <a:cubicBezTo>
                    <a:pt x="569" y="134"/>
                    <a:pt x="579" y="122"/>
                    <a:pt x="579" y="112"/>
                  </a:cubicBezTo>
                  <a:cubicBezTo>
                    <a:pt x="591" y="112"/>
                    <a:pt x="591" y="100"/>
                    <a:pt x="579" y="90"/>
                  </a:cubicBezTo>
                  <a:lnTo>
                    <a:pt x="579" y="67"/>
                  </a:lnTo>
                  <a:cubicBezTo>
                    <a:pt x="579" y="67"/>
                    <a:pt x="579" y="56"/>
                    <a:pt x="569" y="56"/>
                  </a:cubicBezTo>
                  <a:cubicBezTo>
                    <a:pt x="569" y="45"/>
                    <a:pt x="569" y="45"/>
                    <a:pt x="557" y="33"/>
                  </a:cubicBezTo>
                  <a:cubicBezTo>
                    <a:pt x="546" y="33"/>
                    <a:pt x="535" y="23"/>
                    <a:pt x="535" y="11"/>
                  </a:cubicBezTo>
                  <a:cubicBezTo>
                    <a:pt x="513" y="1"/>
                    <a:pt x="502" y="1"/>
                    <a:pt x="4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7001;p11">
              <a:extLst>
                <a:ext uri="{FF2B5EF4-FFF2-40B4-BE49-F238E27FC236}">
                  <a16:creationId xmlns:a16="http://schemas.microsoft.com/office/drawing/2014/main" id="{A9E1CC94-72E0-0CE3-5AB7-A09E085FA9E1}"/>
                </a:ext>
              </a:extLst>
            </p:cNvPr>
            <p:cNvSpPr/>
            <p:nvPr/>
          </p:nvSpPr>
          <p:spPr>
            <a:xfrm>
              <a:off x="950728" y="2034974"/>
              <a:ext cx="28398" cy="6245"/>
            </a:xfrm>
            <a:custGeom>
              <a:avLst/>
              <a:gdLst/>
              <a:ahLst/>
              <a:cxnLst/>
              <a:rect l="l" t="t" r="r" b="b"/>
              <a:pathLst>
                <a:path w="814" h="179" extrusionOk="0">
                  <a:moveTo>
                    <a:pt x="690" y="1"/>
                  </a:moveTo>
                  <a:cubicBezTo>
                    <a:pt x="680" y="1"/>
                    <a:pt x="668" y="1"/>
                    <a:pt x="668" y="12"/>
                  </a:cubicBezTo>
                  <a:cubicBezTo>
                    <a:pt x="657" y="12"/>
                    <a:pt x="646" y="12"/>
                    <a:pt x="646" y="23"/>
                  </a:cubicBezTo>
                  <a:cubicBezTo>
                    <a:pt x="635" y="35"/>
                    <a:pt x="635" y="45"/>
                    <a:pt x="635" y="45"/>
                  </a:cubicBezTo>
                  <a:cubicBezTo>
                    <a:pt x="635" y="57"/>
                    <a:pt x="624" y="68"/>
                    <a:pt x="624" y="79"/>
                  </a:cubicBezTo>
                  <a:cubicBezTo>
                    <a:pt x="624" y="90"/>
                    <a:pt x="613" y="90"/>
                    <a:pt x="613" y="90"/>
                  </a:cubicBezTo>
                  <a:cubicBezTo>
                    <a:pt x="591" y="90"/>
                    <a:pt x="568" y="90"/>
                    <a:pt x="546" y="101"/>
                  </a:cubicBezTo>
                  <a:lnTo>
                    <a:pt x="390" y="101"/>
                  </a:lnTo>
                  <a:cubicBezTo>
                    <a:pt x="279" y="90"/>
                    <a:pt x="179" y="79"/>
                    <a:pt x="79" y="57"/>
                  </a:cubicBezTo>
                  <a:cubicBezTo>
                    <a:pt x="34" y="57"/>
                    <a:pt x="1" y="101"/>
                    <a:pt x="57" y="124"/>
                  </a:cubicBezTo>
                  <a:cubicBezTo>
                    <a:pt x="179" y="157"/>
                    <a:pt x="301" y="179"/>
                    <a:pt x="435" y="179"/>
                  </a:cubicBezTo>
                  <a:lnTo>
                    <a:pt x="624" y="179"/>
                  </a:lnTo>
                  <a:cubicBezTo>
                    <a:pt x="646" y="168"/>
                    <a:pt x="668" y="168"/>
                    <a:pt x="680" y="157"/>
                  </a:cubicBezTo>
                  <a:lnTo>
                    <a:pt x="702" y="157"/>
                  </a:lnTo>
                  <a:cubicBezTo>
                    <a:pt x="702" y="157"/>
                    <a:pt x="702" y="168"/>
                    <a:pt x="712" y="168"/>
                  </a:cubicBezTo>
                  <a:lnTo>
                    <a:pt x="757" y="168"/>
                  </a:lnTo>
                  <a:lnTo>
                    <a:pt x="769" y="157"/>
                  </a:lnTo>
                  <a:cubicBezTo>
                    <a:pt x="779" y="157"/>
                    <a:pt x="779" y="157"/>
                    <a:pt x="791" y="146"/>
                  </a:cubicBezTo>
                  <a:lnTo>
                    <a:pt x="813" y="124"/>
                  </a:lnTo>
                  <a:lnTo>
                    <a:pt x="813" y="101"/>
                  </a:lnTo>
                  <a:lnTo>
                    <a:pt x="813" y="68"/>
                  </a:lnTo>
                  <a:cubicBezTo>
                    <a:pt x="801" y="57"/>
                    <a:pt x="801" y="57"/>
                    <a:pt x="801" y="45"/>
                  </a:cubicBezTo>
                  <a:cubicBezTo>
                    <a:pt x="791" y="45"/>
                    <a:pt x="791" y="35"/>
                    <a:pt x="779" y="23"/>
                  </a:cubicBezTo>
                  <a:lnTo>
                    <a:pt x="769" y="23"/>
                  </a:lnTo>
                  <a:lnTo>
                    <a:pt x="746"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7002;p11">
              <a:extLst>
                <a:ext uri="{FF2B5EF4-FFF2-40B4-BE49-F238E27FC236}">
                  <a16:creationId xmlns:a16="http://schemas.microsoft.com/office/drawing/2014/main" id="{C0D7CBE5-2FCB-12B8-3608-7A522F3F9EC3}"/>
                </a:ext>
              </a:extLst>
            </p:cNvPr>
            <p:cNvSpPr/>
            <p:nvPr/>
          </p:nvSpPr>
          <p:spPr>
            <a:xfrm>
              <a:off x="934436" y="2026566"/>
              <a:ext cx="17095" cy="10955"/>
            </a:xfrm>
            <a:custGeom>
              <a:avLst/>
              <a:gdLst/>
              <a:ahLst/>
              <a:cxnLst/>
              <a:rect l="l" t="t" r="r" b="b"/>
              <a:pathLst>
                <a:path w="490" h="314" extrusionOk="0">
                  <a:moveTo>
                    <a:pt x="401" y="0"/>
                  </a:moveTo>
                  <a:cubicBezTo>
                    <a:pt x="384" y="0"/>
                    <a:pt x="368" y="3"/>
                    <a:pt x="356" y="9"/>
                  </a:cubicBezTo>
                  <a:cubicBezTo>
                    <a:pt x="346" y="19"/>
                    <a:pt x="346" y="19"/>
                    <a:pt x="346" y="31"/>
                  </a:cubicBezTo>
                  <a:cubicBezTo>
                    <a:pt x="334" y="42"/>
                    <a:pt x="334" y="42"/>
                    <a:pt x="334" y="53"/>
                  </a:cubicBezTo>
                  <a:cubicBezTo>
                    <a:pt x="279" y="64"/>
                    <a:pt x="212" y="98"/>
                    <a:pt x="168" y="131"/>
                  </a:cubicBezTo>
                  <a:cubicBezTo>
                    <a:pt x="112" y="164"/>
                    <a:pt x="57" y="209"/>
                    <a:pt x="12" y="253"/>
                  </a:cubicBezTo>
                  <a:cubicBezTo>
                    <a:pt x="1" y="276"/>
                    <a:pt x="12" y="298"/>
                    <a:pt x="34" y="309"/>
                  </a:cubicBezTo>
                  <a:cubicBezTo>
                    <a:pt x="41" y="312"/>
                    <a:pt x="47" y="313"/>
                    <a:pt x="54" y="313"/>
                  </a:cubicBezTo>
                  <a:cubicBezTo>
                    <a:pt x="70" y="313"/>
                    <a:pt x="85" y="305"/>
                    <a:pt x="101" y="298"/>
                  </a:cubicBezTo>
                  <a:cubicBezTo>
                    <a:pt x="134" y="253"/>
                    <a:pt x="190" y="209"/>
                    <a:pt x="235" y="187"/>
                  </a:cubicBezTo>
                  <a:cubicBezTo>
                    <a:pt x="245" y="175"/>
                    <a:pt x="257" y="175"/>
                    <a:pt x="267" y="164"/>
                  </a:cubicBezTo>
                  <a:cubicBezTo>
                    <a:pt x="279" y="153"/>
                    <a:pt x="290" y="153"/>
                    <a:pt x="312" y="142"/>
                  </a:cubicBezTo>
                  <a:cubicBezTo>
                    <a:pt x="312" y="142"/>
                    <a:pt x="324" y="131"/>
                    <a:pt x="334" y="131"/>
                  </a:cubicBezTo>
                  <a:lnTo>
                    <a:pt x="334" y="142"/>
                  </a:lnTo>
                  <a:cubicBezTo>
                    <a:pt x="356" y="163"/>
                    <a:pt x="382" y="171"/>
                    <a:pt x="406" y="171"/>
                  </a:cubicBezTo>
                  <a:cubicBezTo>
                    <a:pt x="420" y="171"/>
                    <a:pt x="433" y="168"/>
                    <a:pt x="445" y="164"/>
                  </a:cubicBezTo>
                  <a:cubicBezTo>
                    <a:pt x="457" y="153"/>
                    <a:pt x="479" y="142"/>
                    <a:pt x="479" y="131"/>
                  </a:cubicBezTo>
                  <a:cubicBezTo>
                    <a:pt x="490" y="131"/>
                    <a:pt x="490" y="120"/>
                    <a:pt x="490" y="108"/>
                  </a:cubicBezTo>
                  <a:lnTo>
                    <a:pt x="490" y="98"/>
                  </a:lnTo>
                  <a:lnTo>
                    <a:pt x="490" y="75"/>
                  </a:lnTo>
                  <a:cubicBezTo>
                    <a:pt x="490" y="64"/>
                    <a:pt x="479" y="53"/>
                    <a:pt x="479" y="42"/>
                  </a:cubicBezTo>
                  <a:cubicBezTo>
                    <a:pt x="468" y="42"/>
                    <a:pt x="468" y="31"/>
                    <a:pt x="468" y="31"/>
                  </a:cubicBezTo>
                  <a:lnTo>
                    <a:pt x="445" y="9"/>
                  </a:lnTo>
                  <a:cubicBezTo>
                    <a:pt x="434" y="3"/>
                    <a:pt x="418" y="0"/>
                    <a:pt x="40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7003;p11">
              <a:extLst>
                <a:ext uri="{FF2B5EF4-FFF2-40B4-BE49-F238E27FC236}">
                  <a16:creationId xmlns:a16="http://schemas.microsoft.com/office/drawing/2014/main" id="{714AEAA1-7B8F-91C0-18CF-35DC2D37861B}"/>
                </a:ext>
              </a:extLst>
            </p:cNvPr>
            <p:cNvSpPr/>
            <p:nvPr/>
          </p:nvSpPr>
          <p:spPr>
            <a:xfrm>
              <a:off x="911688" y="1986096"/>
              <a:ext cx="9978" cy="16013"/>
            </a:xfrm>
            <a:custGeom>
              <a:avLst/>
              <a:gdLst/>
              <a:ahLst/>
              <a:cxnLst/>
              <a:rect l="l" t="t" r="r" b="b"/>
              <a:pathLst>
                <a:path w="286" h="459" extrusionOk="0">
                  <a:moveTo>
                    <a:pt x="163" y="0"/>
                  </a:moveTo>
                  <a:cubicBezTo>
                    <a:pt x="152" y="12"/>
                    <a:pt x="141" y="12"/>
                    <a:pt x="130" y="23"/>
                  </a:cubicBezTo>
                  <a:cubicBezTo>
                    <a:pt x="130" y="23"/>
                    <a:pt x="119" y="34"/>
                    <a:pt x="119" y="45"/>
                  </a:cubicBezTo>
                  <a:cubicBezTo>
                    <a:pt x="108" y="56"/>
                    <a:pt x="108" y="67"/>
                    <a:pt x="119" y="79"/>
                  </a:cubicBezTo>
                  <a:lnTo>
                    <a:pt x="119" y="89"/>
                  </a:lnTo>
                  <a:cubicBezTo>
                    <a:pt x="130" y="89"/>
                    <a:pt x="130" y="101"/>
                    <a:pt x="130" y="101"/>
                  </a:cubicBezTo>
                  <a:cubicBezTo>
                    <a:pt x="141" y="101"/>
                    <a:pt x="141" y="101"/>
                    <a:pt x="141" y="112"/>
                  </a:cubicBezTo>
                  <a:cubicBezTo>
                    <a:pt x="119" y="145"/>
                    <a:pt x="86" y="190"/>
                    <a:pt x="74" y="245"/>
                  </a:cubicBezTo>
                  <a:cubicBezTo>
                    <a:pt x="41" y="301"/>
                    <a:pt x="30" y="356"/>
                    <a:pt x="7" y="412"/>
                  </a:cubicBezTo>
                  <a:cubicBezTo>
                    <a:pt x="1" y="440"/>
                    <a:pt x="32" y="459"/>
                    <a:pt x="63" y="459"/>
                  </a:cubicBezTo>
                  <a:cubicBezTo>
                    <a:pt x="81" y="459"/>
                    <a:pt x="100" y="452"/>
                    <a:pt x="108" y="435"/>
                  </a:cubicBezTo>
                  <a:cubicBezTo>
                    <a:pt x="119" y="379"/>
                    <a:pt x="141" y="323"/>
                    <a:pt x="163" y="267"/>
                  </a:cubicBezTo>
                  <a:cubicBezTo>
                    <a:pt x="185" y="223"/>
                    <a:pt x="197" y="168"/>
                    <a:pt x="208" y="123"/>
                  </a:cubicBezTo>
                  <a:lnTo>
                    <a:pt x="219" y="123"/>
                  </a:lnTo>
                  <a:cubicBezTo>
                    <a:pt x="230" y="123"/>
                    <a:pt x="241" y="112"/>
                    <a:pt x="252" y="112"/>
                  </a:cubicBezTo>
                  <a:cubicBezTo>
                    <a:pt x="252" y="112"/>
                    <a:pt x="264" y="112"/>
                    <a:pt x="264" y="101"/>
                  </a:cubicBezTo>
                  <a:cubicBezTo>
                    <a:pt x="274" y="101"/>
                    <a:pt x="274" y="101"/>
                    <a:pt x="274" y="89"/>
                  </a:cubicBezTo>
                  <a:cubicBezTo>
                    <a:pt x="286" y="89"/>
                    <a:pt x="286" y="79"/>
                    <a:pt x="286" y="67"/>
                  </a:cubicBezTo>
                  <a:cubicBezTo>
                    <a:pt x="286" y="56"/>
                    <a:pt x="286" y="56"/>
                    <a:pt x="274" y="45"/>
                  </a:cubicBezTo>
                  <a:cubicBezTo>
                    <a:pt x="274" y="34"/>
                    <a:pt x="264" y="34"/>
                    <a:pt x="264" y="34"/>
                  </a:cubicBezTo>
                  <a:cubicBezTo>
                    <a:pt x="252" y="23"/>
                    <a:pt x="241" y="12"/>
                    <a:pt x="230" y="12"/>
                  </a:cubicBezTo>
                  <a:cubicBezTo>
                    <a:pt x="208" y="0"/>
                    <a:pt x="185" y="0"/>
                    <a:pt x="1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7004;p11">
              <a:extLst>
                <a:ext uri="{FF2B5EF4-FFF2-40B4-BE49-F238E27FC236}">
                  <a16:creationId xmlns:a16="http://schemas.microsoft.com/office/drawing/2014/main" id="{460C91F1-19BD-67B8-0C6A-CD2D318350D0}"/>
                </a:ext>
              </a:extLst>
            </p:cNvPr>
            <p:cNvSpPr/>
            <p:nvPr/>
          </p:nvSpPr>
          <p:spPr>
            <a:xfrm>
              <a:off x="911933" y="1986863"/>
              <a:ext cx="7431" cy="13397"/>
            </a:xfrm>
            <a:custGeom>
              <a:avLst/>
              <a:gdLst/>
              <a:ahLst/>
              <a:cxnLst/>
              <a:rect l="l" t="t" r="r" b="b"/>
              <a:pathLst>
                <a:path w="213" h="384" extrusionOk="0">
                  <a:moveTo>
                    <a:pt x="123" y="1"/>
                  </a:moveTo>
                  <a:cubicBezTo>
                    <a:pt x="123" y="1"/>
                    <a:pt x="112" y="1"/>
                    <a:pt x="112" y="12"/>
                  </a:cubicBezTo>
                  <a:lnTo>
                    <a:pt x="101" y="12"/>
                  </a:lnTo>
                  <a:lnTo>
                    <a:pt x="101" y="23"/>
                  </a:lnTo>
                  <a:lnTo>
                    <a:pt x="101" y="34"/>
                  </a:lnTo>
                  <a:cubicBezTo>
                    <a:pt x="89" y="34"/>
                    <a:pt x="89" y="34"/>
                    <a:pt x="89" y="45"/>
                  </a:cubicBezTo>
                  <a:cubicBezTo>
                    <a:pt x="89" y="45"/>
                    <a:pt x="89" y="57"/>
                    <a:pt x="101" y="57"/>
                  </a:cubicBezTo>
                  <a:lnTo>
                    <a:pt x="101" y="67"/>
                  </a:lnTo>
                  <a:lnTo>
                    <a:pt x="101" y="79"/>
                  </a:lnTo>
                  <a:cubicBezTo>
                    <a:pt x="112" y="79"/>
                    <a:pt x="112" y="79"/>
                    <a:pt x="112" y="90"/>
                  </a:cubicBezTo>
                  <a:lnTo>
                    <a:pt x="123" y="90"/>
                  </a:lnTo>
                  <a:cubicBezTo>
                    <a:pt x="101" y="134"/>
                    <a:pt x="79" y="168"/>
                    <a:pt x="57" y="212"/>
                  </a:cubicBezTo>
                  <a:cubicBezTo>
                    <a:pt x="45" y="235"/>
                    <a:pt x="34" y="257"/>
                    <a:pt x="23" y="290"/>
                  </a:cubicBezTo>
                  <a:cubicBezTo>
                    <a:pt x="23" y="312"/>
                    <a:pt x="0" y="334"/>
                    <a:pt x="12" y="357"/>
                  </a:cubicBezTo>
                  <a:cubicBezTo>
                    <a:pt x="12" y="375"/>
                    <a:pt x="26" y="384"/>
                    <a:pt x="40" y="384"/>
                  </a:cubicBezTo>
                  <a:cubicBezTo>
                    <a:pt x="51" y="384"/>
                    <a:pt x="62" y="378"/>
                    <a:pt x="67" y="368"/>
                  </a:cubicBezTo>
                  <a:cubicBezTo>
                    <a:pt x="79" y="357"/>
                    <a:pt x="89" y="324"/>
                    <a:pt x="101" y="301"/>
                  </a:cubicBezTo>
                  <a:cubicBezTo>
                    <a:pt x="112" y="279"/>
                    <a:pt x="112" y="257"/>
                    <a:pt x="123" y="235"/>
                  </a:cubicBezTo>
                  <a:cubicBezTo>
                    <a:pt x="134" y="190"/>
                    <a:pt x="156" y="146"/>
                    <a:pt x="168" y="101"/>
                  </a:cubicBezTo>
                  <a:lnTo>
                    <a:pt x="178" y="101"/>
                  </a:lnTo>
                  <a:lnTo>
                    <a:pt x="190" y="90"/>
                  </a:lnTo>
                  <a:lnTo>
                    <a:pt x="201" y="90"/>
                  </a:lnTo>
                  <a:cubicBezTo>
                    <a:pt x="201" y="90"/>
                    <a:pt x="201" y="79"/>
                    <a:pt x="212" y="79"/>
                  </a:cubicBezTo>
                  <a:lnTo>
                    <a:pt x="212" y="67"/>
                  </a:lnTo>
                  <a:lnTo>
                    <a:pt x="212" y="57"/>
                  </a:lnTo>
                  <a:lnTo>
                    <a:pt x="212" y="45"/>
                  </a:lnTo>
                  <a:lnTo>
                    <a:pt x="201" y="45"/>
                  </a:lnTo>
                  <a:cubicBezTo>
                    <a:pt x="201" y="34"/>
                    <a:pt x="201" y="34"/>
                    <a:pt x="190" y="34"/>
                  </a:cubicBezTo>
                  <a:lnTo>
                    <a:pt x="178" y="23"/>
                  </a:lnTo>
                  <a:lnTo>
                    <a:pt x="168" y="23"/>
                  </a:lnTo>
                  <a:cubicBezTo>
                    <a:pt x="168" y="12"/>
                    <a:pt x="168" y="12"/>
                    <a:pt x="156" y="12"/>
                  </a:cubicBezTo>
                  <a:cubicBezTo>
                    <a:pt x="156" y="1"/>
                    <a:pt x="145" y="1"/>
                    <a:pt x="1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7005;p11">
              <a:extLst>
                <a:ext uri="{FF2B5EF4-FFF2-40B4-BE49-F238E27FC236}">
                  <a16:creationId xmlns:a16="http://schemas.microsoft.com/office/drawing/2014/main" id="{00AD0A3A-8441-895F-FDE5-07CE67F72AC5}"/>
                </a:ext>
              </a:extLst>
            </p:cNvPr>
            <p:cNvSpPr/>
            <p:nvPr/>
          </p:nvSpPr>
          <p:spPr>
            <a:xfrm>
              <a:off x="921631" y="2007134"/>
              <a:ext cx="9350" cy="16013"/>
            </a:xfrm>
            <a:custGeom>
              <a:avLst/>
              <a:gdLst/>
              <a:ahLst/>
              <a:cxnLst/>
              <a:rect l="l" t="t" r="r" b="b"/>
              <a:pathLst>
                <a:path w="268" h="459" extrusionOk="0">
                  <a:moveTo>
                    <a:pt x="202" y="1"/>
                  </a:moveTo>
                  <a:cubicBezTo>
                    <a:pt x="192" y="1"/>
                    <a:pt x="184" y="4"/>
                    <a:pt x="179" y="10"/>
                  </a:cubicBezTo>
                  <a:cubicBezTo>
                    <a:pt x="145" y="20"/>
                    <a:pt x="134" y="54"/>
                    <a:pt x="134" y="87"/>
                  </a:cubicBezTo>
                  <a:cubicBezTo>
                    <a:pt x="134" y="99"/>
                    <a:pt x="145" y="121"/>
                    <a:pt x="145" y="131"/>
                  </a:cubicBezTo>
                  <a:cubicBezTo>
                    <a:pt x="78" y="220"/>
                    <a:pt x="23" y="321"/>
                    <a:pt x="12" y="432"/>
                  </a:cubicBezTo>
                  <a:cubicBezTo>
                    <a:pt x="1" y="443"/>
                    <a:pt x="23" y="454"/>
                    <a:pt x="34" y="454"/>
                  </a:cubicBezTo>
                  <a:cubicBezTo>
                    <a:pt x="40" y="458"/>
                    <a:pt x="47" y="459"/>
                    <a:pt x="53" y="459"/>
                  </a:cubicBezTo>
                  <a:cubicBezTo>
                    <a:pt x="67" y="459"/>
                    <a:pt x="78" y="451"/>
                    <a:pt x="78" y="443"/>
                  </a:cubicBezTo>
                  <a:cubicBezTo>
                    <a:pt x="112" y="343"/>
                    <a:pt x="145" y="243"/>
                    <a:pt x="201" y="165"/>
                  </a:cubicBezTo>
                  <a:cubicBezTo>
                    <a:pt x="212" y="165"/>
                    <a:pt x="234" y="165"/>
                    <a:pt x="246" y="154"/>
                  </a:cubicBezTo>
                  <a:cubicBezTo>
                    <a:pt x="246" y="154"/>
                    <a:pt x="256" y="154"/>
                    <a:pt x="256" y="143"/>
                  </a:cubicBezTo>
                  <a:cubicBezTo>
                    <a:pt x="256" y="143"/>
                    <a:pt x="268" y="143"/>
                    <a:pt x="268" y="131"/>
                  </a:cubicBezTo>
                  <a:cubicBezTo>
                    <a:pt x="256" y="121"/>
                    <a:pt x="256" y="109"/>
                    <a:pt x="246" y="109"/>
                  </a:cubicBezTo>
                  <a:cubicBezTo>
                    <a:pt x="246" y="99"/>
                    <a:pt x="246" y="99"/>
                    <a:pt x="234" y="99"/>
                  </a:cubicBezTo>
                  <a:lnTo>
                    <a:pt x="234" y="87"/>
                  </a:lnTo>
                  <a:lnTo>
                    <a:pt x="223" y="76"/>
                  </a:lnTo>
                  <a:lnTo>
                    <a:pt x="223" y="65"/>
                  </a:lnTo>
                  <a:lnTo>
                    <a:pt x="234" y="54"/>
                  </a:lnTo>
                  <a:lnTo>
                    <a:pt x="234" y="42"/>
                  </a:lnTo>
                  <a:lnTo>
                    <a:pt x="246" y="32"/>
                  </a:lnTo>
                  <a:cubicBezTo>
                    <a:pt x="246" y="20"/>
                    <a:pt x="246" y="10"/>
                    <a:pt x="234" y="10"/>
                  </a:cubicBezTo>
                  <a:cubicBezTo>
                    <a:pt x="223" y="4"/>
                    <a:pt x="212" y="1"/>
                    <a:pt x="2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7006;p11">
              <a:extLst>
                <a:ext uri="{FF2B5EF4-FFF2-40B4-BE49-F238E27FC236}">
                  <a16:creationId xmlns:a16="http://schemas.microsoft.com/office/drawing/2014/main" id="{45AF5A6A-93F5-935F-32A9-40067FA999AB}"/>
                </a:ext>
              </a:extLst>
            </p:cNvPr>
            <p:cNvSpPr/>
            <p:nvPr/>
          </p:nvSpPr>
          <p:spPr>
            <a:xfrm>
              <a:off x="943960" y="2013239"/>
              <a:ext cx="19642" cy="12001"/>
            </a:xfrm>
            <a:custGeom>
              <a:avLst/>
              <a:gdLst/>
              <a:ahLst/>
              <a:cxnLst/>
              <a:rect l="l" t="t" r="r" b="b"/>
              <a:pathLst>
                <a:path w="563" h="344" extrusionOk="0">
                  <a:moveTo>
                    <a:pt x="518" y="1"/>
                  </a:moveTo>
                  <a:cubicBezTo>
                    <a:pt x="506" y="1"/>
                    <a:pt x="495" y="1"/>
                    <a:pt x="495" y="13"/>
                  </a:cubicBezTo>
                  <a:cubicBezTo>
                    <a:pt x="473" y="23"/>
                    <a:pt x="462" y="45"/>
                    <a:pt x="451" y="57"/>
                  </a:cubicBezTo>
                  <a:cubicBezTo>
                    <a:pt x="373" y="90"/>
                    <a:pt x="295" y="112"/>
                    <a:pt x="217" y="146"/>
                  </a:cubicBezTo>
                  <a:cubicBezTo>
                    <a:pt x="184" y="168"/>
                    <a:pt x="140" y="190"/>
                    <a:pt x="106" y="223"/>
                  </a:cubicBezTo>
                  <a:cubicBezTo>
                    <a:pt x="73" y="246"/>
                    <a:pt x="39" y="268"/>
                    <a:pt x="17" y="312"/>
                  </a:cubicBezTo>
                  <a:cubicBezTo>
                    <a:pt x="1" y="328"/>
                    <a:pt x="19" y="344"/>
                    <a:pt x="38" y="344"/>
                  </a:cubicBezTo>
                  <a:cubicBezTo>
                    <a:pt x="46" y="344"/>
                    <a:pt x="55" y="341"/>
                    <a:pt x="61" y="335"/>
                  </a:cubicBezTo>
                  <a:cubicBezTo>
                    <a:pt x="95" y="312"/>
                    <a:pt x="117" y="279"/>
                    <a:pt x="150" y="257"/>
                  </a:cubicBezTo>
                  <a:cubicBezTo>
                    <a:pt x="184" y="223"/>
                    <a:pt x="217" y="201"/>
                    <a:pt x="251" y="190"/>
                  </a:cubicBezTo>
                  <a:cubicBezTo>
                    <a:pt x="317" y="157"/>
                    <a:pt x="373" y="134"/>
                    <a:pt x="429" y="112"/>
                  </a:cubicBezTo>
                  <a:cubicBezTo>
                    <a:pt x="429" y="124"/>
                    <a:pt x="429" y="124"/>
                    <a:pt x="439" y="134"/>
                  </a:cubicBezTo>
                  <a:cubicBezTo>
                    <a:pt x="451" y="157"/>
                    <a:pt x="462" y="168"/>
                    <a:pt x="495" y="168"/>
                  </a:cubicBezTo>
                  <a:lnTo>
                    <a:pt x="528" y="168"/>
                  </a:lnTo>
                  <a:cubicBezTo>
                    <a:pt x="540" y="168"/>
                    <a:pt x="551" y="157"/>
                    <a:pt x="551" y="146"/>
                  </a:cubicBezTo>
                  <a:cubicBezTo>
                    <a:pt x="562" y="134"/>
                    <a:pt x="551" y="124"/>
                    <a:pt x="551" y="112"/>
                  </a:cubicBezTo>
                  <a:cubicBezTo>
                    <a:pt x="540" y="112"/>
                    <a:pt x="540" y="102"/>
                    <a:pt x="528" y="102"/>
                  </a:cubicBezTo>
                  <a:lnTo>
                    <a:pt x="528" y="90"/>
                  </a:lnTo>
                  <a:cubicBezTo>
                    <a:pt x="540" y="68"/>
                    <a:pt x="540" y="57"/>
                    <a:pt x="551" y="45"/>
                  </a:cubicBezTo>
                  <a:lnTo>
                    <a:pt x="551" y="23"/>
                  </a:lnTo>
                  <a:cubicBezTo>
                    <a:pt x="551" y="13"/>
                    <a:pt x="540" y="13"/>
                    <a:pt x="540" y="13"/>
                  </a:cubicBezTo>
                  <a:cubicBezTo>
                    <a:pt x="528" y="1"/>
                    <a:pt x="528" y="1"/>
                    <a:pt x="5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7007;p11">
              <a:extLst>
                <a:ext uri="{FF2B5EF4-FFF2-40B4-BE49-F238E27FC236}">
                  <a16:creationId xmlns:a16="http://schemas.microsoft.com/office/drawing/2014/main" id="{BAA922B1-81D8-C743-675A-2A29C10BACD7}"/>
                </a:ext>
              </a:extLst>
            </p:cNvPr>
            <p:cNvSpPr/>
            <p:nvPr/>
          </p:nvSpPr>
          <p:spPr>
            <a:xfrm>
              <a:off x="934540" y="2026462"/>
              <a:ext cx="14304" cy="10850"/>
            </a:xfrm>
            <a:custGeom>
              <a:avLst/>
              <a:gdLst/>
              <a:ahLst/>
              <a:cxnLst/>
              <a:rect l="l" t="t" r="r" b="b"/>
              <a:pathLst>
                <a:path w="410" h="311" extrusionOk="0">
                  <a:moveTo>
                    <a:pt x="365" y="0"/>
                  </a:moveTo>
                  <a:cubicBezTo>
                    <a:pt x="365" y="0"/>
                    <a:pt x="353" y="12"/>
                    <a:pt x="343" y="12"/>
                  </a:cubicBezTo>
                  <a:cubicBezTo>
                    <a:pt x="331" y="22"/>
                    <a:pt x="321" y="34"/>
                    <a:pt x="321" y="45"/>
                  </a:cubicBezTo>
                  <a:cubicBezTo>
                    <a:pt x="254" y="67"/>
                    <a:pt x="198" y="101"/>
                    <a:pt x="153" y="134"/>
                  </a:cubicBezTo>
                  <a:cubicBezTo>
                    <a:pt x="98" y="178"/>
                    <a:pt x="42" y="223"/>
                    <a:pt x="9" y="279"/>
                  </a:cubicBezTo>
                  <a:cubicBezTo>
                    <a:pt x="1" y="294"/>
                    <a:pt x="21" y="310"/>
                    <a:pt x="37" y="310"/>
                  </a:cubicBezTo>
                  <a:cubicBezTo>
                    <a:pt x="44" y="310"/>
                    <a:pt x="50" y="307"/>
                    <a:pt x="54" y="301"/>
                  </a:cubicBezTo>
                  <a:cubicBezTo>
                    <a:pt x="98" y="256"/>
                    <a:pt x="143" y="212"/>
                    <a:pt x="198" y="178"/>
                  </a:cubicBezTo>
                  <a:cubicBezTo>
                    <a:pt x="232" y="145"/>
                    <a:pt x="276" y="123"/>
                    <a:pt x="309" y="101"/>
                  </a:cubicBezTo>
                  <a:lnTo>
                    <a:pt x="309" y="111"/>
                  </a:lnTo>
                  <a:cubicBezTo>
                    <a:pt x="321" y="134"/>
                    <a:pt x="331" y="145"/>
                    <a:pt x="353" y="145"/>
                  </a:cubicBezTo>
                  <a:cubicBezTo>
                    <a:pt x="357" y="148"/>
                    <a:pt x="361" y="150"/>
                    <a:pt x="366" y="150"/>
                  </a:cubicBezTo>
                  <a:cubicBezTo>
                    <a:pt x="377" y="150"/>
                    <a:pt x="390" y="142"/>
                    <a:pt x="398" y="134"/>
                  </a:cubicBezTo>
                  <a:cubicBezTo>
                    <a:pt x="410" y="123"/>
                    <a:pt x="410" y="111"/>
                    <a:pt x="410" y="101"/>
                  </a:cubicBezTo>
                  <a:cubicBezTo>
                    <a:pt x="398" y="89"/>
                    <a:pt x="398" y="89"/>
                    <a:pt x="398" y="78"/>
                  </a:cubicBezTo>
                  <a:lnTo>
                    <a:pt x="398" y="67"/>
                  </a:lnTo>
                  <a:lnTo>
                    <a:pt x="398" y="56"/>
                  </a:lnTo>
                  <a:lnTo>
                    <a:pt x="398" y="45"/>
                  </a:lnTo>
                  <a:cubicBezTo>
                    <a:pt x="410" y="45"/>
                    <a:pt x="410" y="34"/>
                    <a:pt x="410" y="22"/>
                  </a:cubicBezTo>
                  <a:lnTo>
                    <a:pt x="398" y="12"/>
                  </a:lnTo>
                  <a:cubicBezTo>
                    <a:pt x="387" y="12"/>
                    <a:pt x="376" y="0"/>
                    <a:pt x="3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7008;p11">
              <a:extLst>
                <a:ext uri="{FF2B5EF4-FFF2-40B4-BE49-F238E27FC236}">
                  <a16:creationId xmlns:a16="http://schemas.microsoft.com/office/drawing/2014/main" id="{012280F4-D1F6-924E-23B3-43A4FC3925D5}"/>
                </a:ext>
              </a:extLst>
            </p:cNvPr>
            <p:cNvSpPr/>
            <p:nvPr/>
          </p:nvSpPr>
          <p:spPr>
            <a:xfrm>
              <a:off x="951496" y="2036544"/>
              <a:ext cx="27212" cy="5652"/>
            </a:xfrm>
            <a:custGeom>
              <a:avLst/>
              <a:gdLst/>
              <a:ahLst/>
              <a:cxnLst/>
              <a:rect l="l" t="t" r="r" b="b"/>
              <a:pathLst>
                <a:path w="780" h="162" extrusionOk="0">
                  <a:moveTo>
                    <a:pt x="624" y="0"/>
                  </a:moveTo>
                  <a:cubicBezTo>
                    <a:pt x="613" y="0"/>
                    <a:pt x="602" y="12"/>
                    <a:pt x="591" y="23"/>
                  </a:cubicBezTo>
                  <a:lnTo>
                    <a:pt x="591" y="67"/>
                  </a:lnTo>
                  <a:cubicBezTo>
                    <a:pt x="591" y="79"/>
                    <a:pt x="602" y="79"/>
                    <a:pt x="602" y="79"/>
                  </a:cubicBezTo>
                  <a:cubicBezTo>
                    <a:pt x="569" y="79"/>
                    <a:pt x="535" y="89"/>
                    <a:pt x="502" y="89"/>
                  </a:cubicBezTo>
                  <a:lnTo>
                    <a:pt x="346" y="89"/>
                  </a:lnTo>
                  <a:cubicBezTo>
                    <a:pt x="246" y="89"/>
                    <a:pt x="134" y="79"/>
                    <a:pt x="35" y="56"/>
                  </a:cubicBezTo>
                  <a:cubicBezTo>
                    <a:pt x="12" y="56"/>
                    <a:pt x="1" y="79"/>
                    <a:pt x="23" y="89"/>
                  </a:cubicBezTo>
                  <a:cubicBezTo>
                    <a:pt x="79" y="101"/>
                    <a:pt x="134" y="123"/>
                    <a:pt x="179" y="134"/>
                  </a:cubicBezTo>
                  <a:cubicBezTo>
                    <a:pt x="235" y="145"/>
                    <a:pt x="290" y="145"/>
                    <a:pt x="346" y="156"/>
                  </a:cubicBezTo>
                  <a:cubicBezTo>
                    <a:pt x="383" y="156"/>
                    <a:pt x="415" y="161"/>
                    <a:pt x="449" y="161"/>
                  </a:cubicBezTo>
                  <a:cubicBezTo>
                    <a:pt x="466" y="161"/>
                    <a:pt x="483" y="160"/>
                    <a:pt x="502" y="156"/>
                  </a:cubicBezTo>
                  <a:cubicBezTo>
                    <a:pt x="557" y="156"/>
                    <a:pt x="602" y="145"/>
                    <a:pt x="646" y="123"/>
                  </a:cubicBezTo>
                  <a:cubicBezTo>
                    <a:pt x="658" y="123"/>
                    <a:pt x="668" y="134"/>
                    <a:pt x="680" y="134"/>
                  </a:cubicBezTo>
                  <a:cubicBezTo>
                    <a:pt x="690" y="134"/>
                    <a:pt x="702" y="134"/>
                    <a:pt x="713" y="145"/>
                  </a:cubicBezTo>
                  <a:cubicBezTo>
                    <a:pt x="724" y="145"/>
                    <a:pt x="735" y="145"/>
                    <a:pt x="747" y="134"/>
                  </a:cubicBezTo>
                  <a:cubicBezTo>
                    <a:pt x="757" y="134"/>
                    <a:pt x="769" y="123"/>
                    <a:pt x="769" y="112"/>
                  </a:cubicBezTo>
                  <a:cubicBezTo>
                    <a:pt x="779" y="101"/>
                    <a:pt x="769" y="89"/>
                    <a:pt x="769" y="89"/>
                  </a:cubicBezTo>
                  <a:cubicBezTo>
                    <a:pt x="747" y="67"/>
                    <a:pt x="724" y="67"/>
                    <a:pt x="690" y="56"/>
                  </a:cubicBezTo>
                  <a:lnTo>
                    <a:pt x="680" y="56"/>
                  </a:lnTo>
                  <a:cubicBezTo>
                    <a:pt x="680" y="45"/>
                    <a:pt x="668" y="45"/>
                    <a:pt x="668" y="34"/>
                  </a:cubicBezTo>
                  <a:lnTo>
                    <a:pt x="658" y="34"/>
                  </a:lnTo>
                  <a:lnTo>
                    <a:pt x="658" y="23"/>
                  </a:lnTo>
                  <a:cubicBezTo>
                    <a:pt x="646" y="12"/>
                    <a:pt x="635" y="0"/>
                    <a:pt x="6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7009;p11">
              <a:extLst>
                <a:ext uri="{FF2B5EF4-FFF2-40B4-BE49-F238E27FC236}">
                  <a16:creationId xmlns:a16="http://schemas.microsoft.com/office/drawing/2014/main" id="{1C2DD124-BD2E-4311-DC00-5A8499A38BAF}"/>
                </a:ext>
              </a:extLst>
            </p:cNvPr>
            <p:cNvSpPr/>
            <p:nvPr/>
          </p:nvSpPr>
          <p:spPr>
            <a:xfrm>
              <a:off x="910014" y="2019449"/>
              <a:ext cx="35" cy="35"/>
            </a:xfrm>
            <a:custGeom>
              <a:avLst/>
              <a:gdLst/>
              <a:ahLst/>
              <a:cxnLst/>
              <a:rect l="l" t="t" r="r" b="b"/>
              <a:pathLst>
                <a:path w="1" h="1" extrusionOk="0">
                  <a:moveTo>
                    <a:pt x="0" y="1"/>
                  </a:moveTo>
                  <a:lnTo>
                    <a:pt x="0" y="1"/>
                  </a:ln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7010;p11">
              <a:extLst>
                <a:ext uri="{FF2B5EF4-FFF2-40B4-BE49-F238E27FC236}">
                  <a16:creationId xmlns:a16="http://schemas.microsoft.com/office/drawing/2014/main" id="{384E6326-C026-8CE3-EFBC-6C2D8411A949}"/>
                </a:ext>
              </a:extLst>
            </p:cNvPr>
            <p:cNvSpPr/>
            <p:nvPr/>
          </p:nvSpPr>
          <p:spPr>
            <a:xfrm>
              <a:off x="904187" y="2004447"/>
              <a:ext cx="7012" cy="18560"/>
            </a:xfrm>
            <a:custGeom>
              <a:avLst/>
              <a:gdLst/>
              <a:ahLst/>
              <a:cxnLst/>
              <a:rect l="l" t="t" r="r" b="b"/>
              <a:pathLst>
                <a:path w="201" h="532" extrusionOk="0">
                  <a:moveTo>
                    <a:pt x="139" y="0"/>
                  </a:moveTo>
                  <a:cubicBezTo>
                    <a:pt x="125" y="0"/>
                    <a:pt x="112" y="3"/>
                    <a:pt x="101" y="8"/>
                  </a:cubicBezTo>
                  <a:lnTo>
                    <a:pt x="34" y="75"/>
                  </a:lnTo>
                  <a:cubicBezTo>
                    <a:pt x="22" y="87"/>
                    <a:pt x="12" y="109"/>
                    <a:pt x="0" y="119"/>
                  </a:cubicBezTo>
                  <a:lnTo>
                    <a:pt x="0" y="153"/>
                  </a:lnTo>
                  <a:lnTo>
                    <a:pt x="0" y="176"/>
                  </a:lnTo>
                  <a:cubicBezTo>
                    <a:pt x="12" y="176"/>
                    <a:pt x="12" y="186"/>
                    <a:pt x="12" y="186"/>
                  </a:cubicBezTo>
                  <a:cubicBezTo>
                    <a:pt x="22" y="198"/>
                    <a:pt x="22" y="198"/>
                    <a:pt x="34" y="198"/>
                  </a:cubicBezTo>
                  <a:cubicBezTo>
                    <a:pt x="22" y="208"/>
                    <a:pt x="22" y="208"/>
                    <a:pt x="22" y="220"/>
                  </a:cubicBezTo>
                  <a:lnTo>
                    <a:pt x="22" y="231"/>
                  </a:lnTo>
                  <a:lnTo>
                    <a:pt x="34" y="231"/>
                  </a:lnTo>
                  <a:lnTo>
                    <a:pt x="34" y="242"/>
                  </a:lnTo>
                  <a:cubicBezTo>
                    <a:pt x="34" y="253"/>
                    <a:pt x="45" y="253"/>
                    <a:pt x="56" y="253"/>
                  </a:cubicBezTo>
                  <a:cubicBezTo>
                    <a:pt x="45" y="265"/>
                    <a:pt x="45" y="275"/>
                    <a:pt x="34" y="275"/>
                  </a:cubicBezTo>
                  <a:cubicBezTo>
                    <a:pt x="34" y="297"/>
                    <a:pt x="22" y="309"/>
                    <a:pt x="22" y="320"/>
                  </a:cubicBezTo>
                  <a:lnTo>
                    <a:pt x="22" y="342"/>
                  </a:lnTo>
                  <a:cubicBezTo>
                    <a:pt x="34" y="354"/>
                    <a:pt x="34" y="354"/>
                    <a:pt x="34" y="364"/>
                  </a:cubicBezTo>
                  <a:cubicBezTo>
                    <a:pt x="45" y="376"/>
                    <a:pt x="56" y="376"/>
                    <a:pt x="67" y="376"/>
                  </a:cubicBezTo>
                  <a:cubicBezTo>
                    <a:pt x="78" y="376"/>
                    <a:pt x="89" y="364"/>
                    <a:pt x="89" y="364"/>
                  </a:cubicBezTo>
                  <a:lnTo>
                    <a:pt x="89" y="376"/>
                  </a:lnTo>
                  <a:cubicBezTo>
                    <a:pt x="89" y="386"/>
                    <a:pt x="78" y="398"/>
                    <a:pt x="78" y="409"/>
                  </a:cubicBezTo>
                  <a:cubicBezTo>
                    <a:pt x="78" y="420"/>
                    <a:pt x="78" y="431"/>
                    <a:pt x="89" y="431"/>
                  </a:cubicBezTo>
                  <a:cubicBezTo>
                    <a:pt x="89" y="442"/>
                    <a:pt x="101" y="453"/>
                    <a:pt x="101" y="453"/>
                  </a:cubicBezTo>
                  <a:cubicBezTo>
                    <a:pt x="111" y="465"/>
                    <a:pt x="111" y="465"/>
                    <a:pt x="123" y="465"/>
                  </a:cubicBezTo>
                  <a:cubicBezTo>
                    <a:pt x="111" y="465"/>
                    <a:pt x="111" y="475"/>
                    <a:pt x="111" y="475"/>
                  </a:cubicBezTo>
                  <a:cubicBezTo>
                    <a:pt x="101" y="487"/>
                    <a:pt x="101" y="487"/>
                    <a:pt x="101" y="498"/>
                  </a:cubicBezTo>
                  <a:lnTo>
                    <a:pt x="101" y="509"/>
                  </a:lnTo>
                  <a:cubicBezTo>
                    <a:pt x="111" y="520"/>
                    <a:pt x="111" y="520"/>
                    <a:pt x="111" y="531"/>
                  </a:cubicBezTo>
                  <a:lnTo>
                    <a:pt x="178" y="531"/>
                  </a:lnTo>
                  <a:cubicBezTo>
                    <a:pt x="190" y="520"/>
                    <a:pt x="190" y="520"/>
                    <a:pt x="190" y="509"/>
                  </a:cubicBezTo>
                  <a:cubicBezTo>
                    <a:pt x="200" y="509"/>
                    <a:pt x="200" y="498"/>
                    <a:pt x="200" y="498"/>
                  </a:cubicBezTo>
                  <a:lnTo>
                    <a:pt x="200" y="475"/>
                  </a:lnTo>
                  <a:lnTo>
                    <a:pt x="200" y="465"/>
                  </a:lnTo>
                  <a:lnTo>
                    <a:pt x="200" y="453"/>
                  </a:lnTo>
                  <a:lnTo>
                    <a:pt x="190" y="442"/>
                  </a:lnTo>
                  <a:lnTo>
                    <a:pt x="178" y="442"/>
                  </a:lnTo>
                  <a:lnTo>
                    <a:pt x="167" y="431"/>
                  </a:lnTo>
                  <a:lnTo>
                    <a:pt x="167" y="398"/>
                  </a:lnTo>
                  <a:lnTo>
                    <a:pt x="167" y="376"/>
                  </a:lnTo>
                  <a:cubicBezTo>
                    <a:pt x="178" y="364"/>
                    <a:pt x="178" y="342"/>
                    <a:pt x="190" y="331"/>
                  </a:cubicBezTo>
                  <a:lnTo>
                    <a:pt x="190" y="309"/>
                  </a:lnTo>
                  <a:cubicBezTo>
                    <a:pt x="178" y="297"/>
                    <a:pt x="178" y="297"/>
                    <a:pt x="167" y="297"/>
                  </a:cubicBezTo>
                  <a:cubicBezTo>
                    <a:pt x="163" y="293"/>
                    <a:pt x="156" y="290"/>
                    <a:pt x="149" y="290"/>
                  </a:cubicBezTo>
                  <a:cubicBezTo>
                    <a:pt x="139" y="290"/>
                    <a:pt x="129" y="296"/>
                    <a:pt x="123" y="309"/>
                  </a:cubicBezTo>
                  <a:cubicBezTo>
                    <a:pt x="111" y="309"/>
                    <a:pt x="111" y="320"/>
                    <a:pt x="111" y="320"/>
                  </a:cubicBezTo>
                  <a:lnTo>
                    <a:pt x="111" y="320"/>
                  </a:lnTo>
                  <a:cubicBezTo>
                    <a:pt x="111" y="309"/>
                    <a:pt x="123" y="287"/>
                    <a:pt x="123" y="275"/>
                  </a:cubicBezTo>
                  <a:lnTo>
                    <a:pt x="133" y="265"/>
                  </a:lnTo>
                  <a:lnTo>
                    <a:pt x="145" y="253"/>
                  </a:lnTo>
                  <a:cubicBezTo>
                    <a:pt x="145" y="253"/>
                    <a:pt x="156" y="242"/>
                    <a:pt x="156" y="231"/>
                  </a:cubicBezTo>
                  <a:lnTo>
                    <a:pt x="145" y="220"/>
                  </a:lnTo>
                  <a:cubicBezTo>
                    <a:pt x="133" y="208"/>
                    <a:pt x="123" y="208"/>
                    <a:pt x="111" y="208"/>
                  </a:cubicBezTo>
                  <a:cubicBezTo>
                    <a:pt x="111" y="208"/>
                    <a:pt x="111" y="198"/>
                    <a:pt x="123" y="198"/>
                  </a:cubicBezTo>
                  <a:cubicBezTo>
                    <a:pt x="123" y="198"/>
                    <a:pt x="123" y="186"/>
                    <a:pt x="133" y="176"/>
                  </a:cubicBezTo>
                  <a:cubicBezTo>
                    <a:pt x="145" y="176"/>
                    <a:pt x="145" y="164"/>
                    <a:pt x="145" y="153"/>
                  </a:cubicBezTo>
                  <a:cubicBezTo>
                    <a:pt x="145" y="153"/>
                    <a:pt x="145" y="142"/>
                    <a:pt x="133" y="142"/>
                  </a:cubicBezTo>
                  <a:cubicBezTo>
                    <a:pt x="133" y="131"/>
                    <a:pt x="123" y="131"/>
                    <a:pt x="111" y="131"/>
                  </a:cubicBezTo>
                  <a:cubicBezTo>
                    <a:pt x="123" y="119"/>
                    <a:pt x="123" y="109"/>
                    <a:pt x="133" y="97"/>
                  </a:cubicBezTo>
                  <a:cubicBezTo>
                    <a:pt x="145" y="87"/>
                    <a:pt x="156" y="75"/>
                    <a:pt x="178" y="64"/>
                  </a:cubicBezTo>
                  <a:cubicBezTo>
                    <a:pt x="178" y="64"/>
                    <a:pt x="190" y="53"/>
                    <a:pt x="190" y="42"/>
                  </a:cubicBezTo>
                  <a:cubicBezTo>
                    <a:pt x="190" y="31"/>
                    <a:pt x="178" y="20"/>
                    <a:pt x="178" y="8"/>
                  </a:cubicBezTo>
                  <a:cubicBezTo>
                    <a:pt x="167" y="3"/>
                    <a:pt x="153" y="0"/>
                    <a:pt x="1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7011;p11">
              <a:extLst>
                <a:ext uri="{FF2B5EF4-FFF2-40B4-BE49-F238E27FC236}">
                  <a16:creationId xmlns:a16="http://schemas.microsoft.com/office/drawing/2014/main" id="{34CB8F9F-6672-1AFD-B035-FE9B984687A7}"/>
                </a:ext>
              </a:extLst>
            </p:cNvPr>
            <p:cNvSpPr/>
            <p:nvPr/>
          </p:nvSpPr>
          <p:spPr>
            <a:xfrm>
              <a:off x="884754" y="2014809"/>
              <a:ext cx="14409" cy="26828"/>
            </a:xfrm>
            <a:custGeom>
              <a:avLst/>
              <a:gdLst/>
              <a:ahLst/>
              <a:cxnLst/>
              <a:rect l="l" t="t" r="r" b="b"/>
              <a:pathLst>
                <a:path w="413" h="769" extrusionOk="0">
                  <a:moveTo>
                    <a:pt x="146" y="0"/>
                  </a:moveTo>
                  <a:cubicBezTo>
                    <a:pt x="134" y="0"/>
                    <a:pt x="112" y="0"/>
                    <a:pt x="101" y="12"/>
                  </a:cubicBezTo>
                  <a:cubicBezTo>
                    <a:pt x="68" y="57"/>
                    <a:pt x="35" y="112"/>
                    <a:pt x="12" y="168"/>
                  </a:cubicBezTo>
                  <a:cubicBezTo>
                    <a:pt x="12" y="178"/>
                    <a:pt x="12" y="190"/>
                    <a:pt x="1" y="212"/>
                  </a:cubicBezTo>
                  <a:cubicBezTo>
                    <a:pt x="1" y="234"/>
                    <a:pt x="35" y="245"/>
                    <a:pt x="57" y="245"/>
                  </a:cubicBezTo>
                  <a:cubicBezTo>
                    <a:pt x="45" y="279"/>
                    <a:pt x="35" y="312"/>
                    <a:pt x="79" y="323"/>
                  </a:cubicBezTo>
                  <a:cubicBezTo>
                    <a:pt x="90" y="334"/>
                    <a:pt x="101" y="334"/>
                    <a:pt x="112" y="334"/>
                  </a:cubicBezTo>
                  <a:cubicBezTo>
                    <a:pt x="101" y="356"/>
                    <a:pt x="101" y="390"/>
                    <a:pt x="101" y="423"/>
                  </a:cubicBezTo>
                  <a:cubicBezTo>
                    <a:pt x="112" y="445"/>
                    <a:pt x="146" y="445"/>
                    <a:pt x="168" y="445"/>
                  </a:cubicBezTo>
                  <a:lnTo>
                    <a:pt x="168" y="490"/>
                  </a:lnTo>
                  <a:cubicBezTo>
                    <a:pt x="157" y="512"/>
                    <a:pt x="168" y="546"/>
                    <a:pt x="190" y="568"/>
                  </a:cubicBezTo>
                  <a:cubicBezTo>
                    <a:pt x="201" y="579"/>
                    <a:pt x="223" y="579"/>
                    <a:pt x="246" y="579"/>
                  </a:cubicBezTo>
                  <a:cubicBezTo>
                    <a:pt x="235" y="601"/>
                    <a:pt x="235" y="613"/>
                    <a:pt x="246" y="635"/>
                  </a:cubicBezTo>
                  <a:cubicBezTo>
                    <a:pt x="257" y="668"/>
                    <a:pt x="290" y="679"/>
                    <a:pt x="324" y="679"/>
                  </a:cubicBezTo>
                  <a:lnTo>
                    <a:pt x="324" y="702"/>
                  </a:lnTo>
                  <a:lnTo>
                    <a:pt x="324" y="724"/>
                  </a:lnTo>
                  <a:cubicBezTo>
                    <a:pt x="324" y="735"/>
                    <a:pt x="335" y="746"/>
                    <a:pt x="335" y="746"/>
                  </a:cubicBezTo>
                  <a:lnTo>
                    <a:pt x="335" y="757"/>
                  </a:lnTo>
                  <a:cubicBezTo>
                    <a:pt x="346" y="768"/>
                    <a:pt x="357" y="768"/>
                    <a:pt x="368" y="768"/>
                  </a:cubicBezTo>
                  <a:lnTo>
                    <a:pt x="391" y="768"/>
                  </a:lnTo>
                  <a:cubicBezTo>
                    <a:pt x="391" y="757"/>
                    <a:pt x="401" y="757"/>
                    <a:pt x="401" y="746"/>
                  </a:cubicBezTo>
                  <a:lnTo>
                    <a:pt x="401" y="724"/>
                  </a:lnTo>
                  <a:lnTo>
                    <a:pt x="401" y="702"/>
                  </a:lnTo>
                  <a:cubicBezTo>
                    <a:pt x="401" y="679"/>
                    <a:pt x="401" y="668"/>
                    <a:pt x="413" y="657"/>
                  </a:cubicBezTo>
                  <a:lnTo>
                    <a:pt x="413" y="646"/>
                  </a:lnTo>
                  <a:cubicBezTo>
                    <a:pt x="413" y="635"/>
                    <a:pt x="401" y="635"/>
                    <a:pt x="401" y="635"/>
                  </a:cubicBezTo>
                  <a:cubicBezTo>
                    <a:pt x="401" y="623"/>
                    <a:pt x="391" y="623"/>
                    <a:pt x="379" y="623"/>
                  </a:cubicBezTo>
                  <a:cubicBezTo>
                    <a:pt x="374" y="618"/>
                    <a:pt x="368" y="615"/>
                    <a:pt x="363" y="615"/>
                  </a:cubicBezTo>
                  <a:cubicBezTo>
                    <a:pt x="357" y="615"/>
                    <a:pt x="351" y="618"/>
                    <a:pt x="346" y="623"/>
                  </a:cubicBezTo>
                  <a:lnTo>
                    <a:pt x="335" y="613"/>
                  </a:lnTo>
                  <a:lnTo>
                    <a:pt x="335" y="557"/>
                  </a:lnTo>
                  <a:lnTo>
                    <a:pt x="335" y="445"/>
                  </a:lnTo>
                  <a:cubicBezTo>
                    <a:pt x="335" y="424"/>
                    <a:pt x="311" y="412"/>
                    <a:pt x="289" y="412"/>
                  </a:cubicBezTo>
                  <a:cubicBezTo>
                    <a:pt x="277" y="412"/>
                    <a:pt x="265" y="415"/>
                    <a:pt x="257" y="423"/>
                  </a:cubicBezTo>
                  <a:cubicBezTo>
                    <a:pt x="268" y="390"/>
                    <a:pt x="268" y="368"/>
                    <a:pt x="268" y="346"/>
                  </a:cubicBezTo>
                  <a:cubicBezTo>
                    <a:pt x="268" y="334"/>
                    <a:pt x="268" y="323"/>
                    <a:pt x="257" y="323"/>
                  </a:cubicBezTo>
                  <a:cubicBezTo>
                    <a:pt x="257" y="312"/>
                    <a:pt x="246" y="312"/>
                    <a:pt x="235" y="312"/>
                  </a:cubicBezTo>
                  <a:cubicBezTo>
                    <a:pt x="223" y="312"/>
                    <a:pt x="201" y="312"/>
                    <a:pt x="190" y="334"/>
                  </a:cubicBezTo>
                  <a:cubicBezTo>
                    <a:pt x="201" y="312"/>
                    <a:pt x="201" y="301"/>
                    <a:pt x="201" y="279"/>
                  </a:cubicBezTo>
                  <a:cubicBezTo>
                    <a:pt x="213" y="257"/>
                    <a:pt x="213" y="234"/>
                    <a:pt x="223" y="212"/>
                  </a:cubicBezTo>
                  <a:lnTo>
                    <a:pt x="223" y="156"/>
                  </a:lnTo>
                  <a:cubicBezTo>
                    <a:pt x="223" y="135"/>
                    <a:pt x="210" y="128"/>
                    <a:pt x="195" y="128"/>
                  </a:cubicBezTo>
                  <a:cubicBezTo>
                    <a:pt x="186" y="128"/>
                    <a:pt x="176" y="130"/>
                    <a:pt x="168" y="134"/>
                  </a:cubicBezTo>
                  <a:cubicBezTo>
                    <a:pt x="168" y="123"/>
                    <a:pt x="179" y="112"/>
                    <a:pt x="179" y="101"/>
                  </a:cubicBezTo>
                  <a:cubicBezTo>
                    <a:pt x="179" y="79"/>
                    <a:pt x="168" y="67"/>
                    <a:pt x="146" y="67"/>
                  </a:cubicBezTo>
                  <a:lnTo>
                    <a:pt x="146" y="57"/>
                  </a:lnTo>
                  <a:cubicBezTo>
                    <a:pt x="157" y="57"/>
                    <a:pt x="157" y="45"/>
                    <a:pt x="168" y="45"/>
                  </a:cubicBezTo>
                  <a:cubicBezTo>
                    <a:pt x="168" y="23"/>
                    <a:pt x="168" y="12"/>
                    <a:pt x="14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7012;p11">
              <a:extLst>
                <a:ext uri="{FF2B5EF4-FFF2-40B4-BE49-F238E27FC236}">
                  <a16:creationId xmlns:a16="http://schemas.microsoft.com/office/drawing/2014/main" id="{351E25C7-682C-69FD-63ED-27655DD54AC1}"/>
                </a:ext>
              </a:extLst>
            </p:cNvPr>
            <p:cNvSpPr/>
            <p:nvPr/>
          </p:nvSpPr>
          <p:spPr>
            <a:xfrm>
              <a:off x="897977" y="2041185"/>
              <a:ext cx="3907" cy="2791"/>
            </a:xfrm>
            <a:custGeom>
              <a:avLst/>
              <a:gdLst/>
              <a:ahLst/>
              <a:cxnLst/>
              <a:rect l="l" t="t" r="r" b="b"/>
              <a:pathLst>
                <a:path w="112" h="80" extrusionOk="0">
                  <a:moveTo>
                    <a:pt x="34" y="1"/>
                  </a:moveTo>
                  <a:lnTo>
                    <a:pt x="22" y="12"/>
                  </a:lnTo>
                  <a:lnTo>
                    <a:pt x="12" y="12"/>
                  </a:lnTo>
                  <a:cubicBezTo>
                    <a:pt x="0" y="12"/>
                    <a:pt x="0" y="23"/>
                    <a:pt x="0" y="23"/>
                  </a:cubicBezTo>
                  <a:lnTo>
                    <a:pt x="0" y="35"/>
                  </a:lnTo>
                  <a:lnTo>
                    <a:pt x="0" y="45"/>
                  </a:lnTo>
                  <a:lnTo>
                    <a:pt x="0" y="57"/>
                  </a:lnTo>
                  <a:cubicBezTo>
                    <a:pt x="0" y="57"/>
                    <a:pt x="0" y="67"/>
                    <a:pt x="12" y="67"/>
                  </a:cubicBezTo>
                  <a:cubicBezTo>
                    <a:pt x="12" y="79"/>
                    <a:pt x="22" y="79"/>
                    <a:pt x="22" y="79"/>
                  </a:cubicBezTo>
                  <a:lnTo>
                    <a:pt x="89" y="79"/>
                  </a:lnTo>
                  <a:lnTo>
                    <a:pt x="89" y="67"/>
                  </a:lnTo>
                  <a:cubicBezTo>
                    <a:pt x="101" y="67"/>
                    <a:pt x="101" y="57"/>
                    <a:pt x="101" y="57"/>
                  </a:cubicBezTo>
                  <a:lnTo>
                    <a:pt x="111" y="57"/>
                  </a:lnTo>
                  <a:lnTo>
                    <a:pt x="111" y="45"/>
                  </a:lnTo>
                  <a:lnTo>
                    <a:pt x="111" y="35"/>
                  </a:lnTo>
                  <a:cubicBezTo>
                    <a:pt x="111" y="35"/>
                    <a:pt x="111" y="23"/>
                    <a:pt x="101" y="23"/>
                  </a:cubicBezTo>
                  <a:cubicBezTo>
                    <a:pt x="101" y="23"/>
                    <a:pt x="101" y="12"/>
                    <a:pt x="89" y="12"/>
                  </a:cubicBezTo>
                  <a:lnTo>
                    <a:pt x="56" y="12"/>
                  </a:lnTo>
                  <a:cubicBezTo>
                    <a:pt x="56" y="12"/>
                    <a:pt x="45" y="12"/>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7013;p11">
              <a:extLst>
                <a:ext uri="{FF2B5EF4-FFF2-40B4-BE49-F238E27FC236}">
                  <a16:creationId xmlns:a16="http://schemas.microsoft.com/office/drawing/2014/main" id="{9CE4FB25-426A-E529-7832-A955DAF89E80}"/>
                </a:ext>
              </a:extLst>
            </p:cNvPr>
            <p:cNvSpPr/>
            <p:nvPr/>
          </p:nvSpPr>
          <p:spPr>
            <a:xfrm>
              <a:off x="913468" y="2055175"/>
              <a:ext cx="42039" cy="15734"/>
            </a:xfrm>
            <a:custGeom>
              <a:avLst/>
              <a:gdLst/>
              <a:ahLst/>
              <a:cxnLst/>
              <a:rect l="l" t="t" r="r" b="b"/>
              <a:pathLst>
                <a:path w="1205" h="451" extrusionOk="0">
                  <a:moveTo>
                    <a:pt x="134" y="0"/>
                  </a:moveTo>
                  <a:cubicBezTo>
                    <a:pt x="124" y="0"/>
                    <a:pt x="112" y="0"/>
                    <a:pt x="101" y="12"/>
                  </a:cubicBezTo>
                  <a:cubicBezTo>
                    <a:pt x="79" y="34"/>
                    <a:pt x="45" y="45"/>
                    <a:pt x="23" y="56"/>
                  </a:cubicBezTo>
                  <a:cubicBezTo>
                    <a:pt x="1" y="78"/>
                    <a:pt x="13" y="101"/>
                    <a:pt x="35" y="101"/>
                  </a:cubicBezTo>
                  <a:cubicBezTo>
                    <a:pt x="35" y="111"/>
                    <a:pt x="23" y="111"/>
                    <a:pt x="23" y="123"/>
                  </a:cubicBezTo>
                  <a:cubicBezTo>
                    <a:pt x="13" y="134"/>
                    <a:pt x="13" y="156"/>
                    <a:pt x="35" y="167"/>
                  </a:cubicBezTo>
                  <a:cubicBezTo>
                    <a:pt x="44" y="172"/>
                    <a:pt x="55" y="174"/>
                    <a:pt x="65" y="174"/>
                  </a:cubicBezTo>
                  <a:cubicBezTo>
                    <a:pt x="80" y="174"/>
                    <a:pt x="95" y="169"/>
                    <a:pt x="101" y="156"/>
                  </a:cubicBezTo>
                  <a:cubicBezTo>
                    <a:pt x="101" y="156"/>
                    <a:pt x="112" y="156"/>
                    <a:pt x="112" y="145"/>
                  </a:cubicBezTo>
                  <a:cubicBezTo>
                    <a:pt x="124" y="145"/>
                    <a:pt x="124" y="156"/>
                    <a:pt x="134" y="156"/>
                  </a:cubicBezTo>
                  <a:cubicBezTo>
                    <a:pt x="124" y="156"/>
                    <a:pt x="124" y="167"/>
                    <a:pt x="124" y="167"/>
                  </a:cubicBezTo>
                  <a:cubicBezTo>
                    <a:pt x="112" y="200"/>
                    <a:pt x="124" y="234"/>
                    <a:pt x="157" y="245"/>
                  </a:cubicBezTo>
                  <a:cubicBezTo>
                    <a:pt x="190" y="245"/>
                    <a:pt x="213" y="234"/>
                    <a:pt x="235" y="212"/>
                  </a:cubicBezTo>
                  <a:cubicBezTo>
                    <a:pt x="235" y="234"/>
                    <a:pt x="235" y="245"/>
                    <a:pt x="246" y="256"/>
                  </a:cubicBezTo>
                  <a:cubicBezTo>
                    <a:pt x="252" y="274"/>
                    <a:pt x="268" y="283"/>
                    <a:pt x="283" y="283"/>
                  </a:cubicBezTo>
                  <a:cubicBezTo>
                    <a:pt x="296" y="283"/>
                    <a:pt x="308" y="277"/>
                    <a:pt x="312" y="267"/>
                  </a:cubicBezTo>
                  <a:cubicBezTo>
                    <a:pt x="324" y="267"/>
                    <a:pt x="324" y="256"/>
                    <a:pt x="324" y="256"/>
                  </a:cubicBezTo>
                  <a:lnTo>
                    <a:pt x="335" y="256"/>
                  </a:lnTo>
                  <a:cubicBezTo>
                    <a:pt x="335" y="245"/>
                    <a:pt x="346" y="245"/>
                    <a:pt x="346" y="245"/>
                  </a:cubicBezTo>
                  <a:lnTo>
                    <a:pt x="357" y="245"/>
                  </a:lnTo>
                  <a:cubicBezTo>
                    <a:pt x="357" y="256"/>
                    <a:pt x="357" y="256"/>
                    <a:pt x="368" y="256"/>
                  </a:cubicBezTo>
                  <a:lnTo>
                    <a:pt x="357" y="267"/>
                  </a:lnTo>
                  <a:lnTo>
                    <a:pt x="357" y="289"/>
                  </a:lnTo>
                  <a:cubicBezTo>
                    <a:pt x="357" y="289"/>
                    <a:pt x="357" y="301"/>
                    <a:pt x="368" y="301"/>
                  </a:cubicBezTo>
                  <a:cubicBezTo>
                    <a:pt x="368" y="312"/>
                    <a:pt x="379" y="312"/>
                    <a:pt x="391" y="312"/>
                  </a:cubicBezTo>
                  <a:cubicBezTo>
                    <a:pt x="401" y="312"/>
                    <a:pt x="413" y="312"/>
                    <a:pt x="424" y="301"/>
                  </a:cubicBezTo>
                  <a:lnTo>
                    <a:pt x="446" y="301"/>
                  </a:lnTo>
                  <a:cubicBezTo>
                    <a:pt x="446" y="334"/>
                    <a:pt x="468" y="345"/>
                    <a:pt x="490" y="345"/>
                  </a:cubicBezTo>
                  <a:lnTo>
                    <a:pt x="480" y="356"/>
                  </a:lnTo>
                  <a:lnTo>
                    <a:pt x="480" y="378"/>
                  </a:lnTo>
                  <a:lnTo>
                    <a:pt x="480" y="390"/>
                  </a:lnTo>
                  <a:cubicBezTo>
                    <a:pt x="468" y="390"/>
                    <a:pt x="457" y="401"/>
                    <a:pt x="457" y="412"/>
                  </a:cubicBezTo>
                  <a:cubicBezTo>
                    <a:pt x="457" y="434"/>
                    <a:pt x="468" y="445"/>
                    <a:pt x="480" y="445"/>
                  </a:cubicBezTo>
                  <a:cubicBezTo>
                    <a:pt x="502" y="445"/>
                    <a:pt x="519" y="450"/>
                    <a:pt x="538" y="450"/>
                  </a:cubicBezTo>
                  <a:cubicBezTo>
                    <a:pt x="547" y="450"/>
                    <a:pt x="557" y="449"/>
                    <a:pt x="569" y="445"/>
                  </a:cubicBezTo>
                  <a:lnTo>
                    <a:pt x="635" y="412"/>
                  </a:lnTo>
                  <a:cubicBezTo>
                    <a:pt x="646" y="401"/>
                    <a:pt x="658" y="390"/>
                    <a:pt x="658" y="378"/>
                  </a:cubicBezTo>
                  <a:cubicBezTo>
                    <a:pt x="658" y="368"/>
                    <a:pt x="646" y="356"/>
                    <a:pt x="635" y="356"/>
                  </a:cubicBezTo>
                  <a:lnTo>
                    <a:pt x="624" y="345"/>
                  </a:lnTo>
                  <a:cubicBezTo>
                    <a:pt x="635" y="334"/>
                    <a:pt x="635" y="323"/>
                    <a:pt x="646" y="312"/>
                  </a:cubicBezTo>
                  <a:lnTo>
                    <a:pt x="658" y="312"/>
                  </a:lnTo>
                  <a:cubicBezTo>
                    <a:pt x="668" y="323"/>
                    <a:pt x="680" y="334"/>
                    <a:pt x="691" y="334"/>
                  </a:cubicBezTo>
                  <a:cubicBezTo>
                    <a:pt x="697" y="337"/>
                    <a:pt x="704" y="339"/>
                    <a:pt x="710" y="339"/>
                  </a:cubicBezTo>
                  <a:cubicBezTo>
                    <a:pt x="725" y="339"/>
                    <a:pt x="738" y="331"/>
                    <a:pt x="747" y="323"/>
                  </a:cubicBezTo>
                  <a:cubicBezTo>
                    <a:pt x="754" y="339"/>
                    <a:pt x="768" y="350"/>
                    <a:pt x="784" y="350"/>
                  </a:cubicBezTo>
                  <a:cubicBezTo>
                    <a:pt x="790" y="350"/>
                    <a:pt x="796" y="348"/>
                    <a:pt x="802" y="345"/>
                  </a:cubicBezTo>
                  <a:cubicBezTo>
                    <a:pt x="836" y="334"/>
                    <a:pt x="868" y="323"/>
                    <a:pt x="891" y="289"/>
                  </a:cubicBezTo>
                  <a:cubicBezTo>
                    <a:pt x="925" y="289"/>
                    <a:pt x="935" y="267"/>
                    <a:pt x="957" y="245"/>
                  </a:cubicBezTo>
                  <a:cubicBezTo>
                    <a:pt x="971" y="258"/>
                    <a:pt x="992" y="263"/>
                    <a:pt x="1011" y="263"/>
                  </a:cubicBezTo>
                  <a:cubicBezTo>
                    <a:pt x="1025" y="263"/>
                    <a:pt x="1037" y="261"/>
                    <a:pt x="1046" y="256"/>
                  </a:cubicBezTo>
                  <a:cubicBezTo>
                    <a:pt x="1080" y="234"/>
                    <a:pt x="1102" y="212"/>
                    <a:pt x="1125" y="178"/>
                  </a:cubicBezTo>
                  <a:cubicBezTo>
                    <a:pt x="1147" y="156"/>
                    <a:pt x="1169" y="123"/>
                    <a:pt x="1180" y="101"/>
                  </a:cubicBezTo>
                  <a:cubicBezTo>
                    <a:pt x="1205" y="59"/>
                    <a:pt x="1168" y="36"/>
                    <a:pt x="1134" y="36"/>
                  </a:cubicBezTo>
                  <a:cubicBezTo>
                    <a:pt x="1122" y="36"/>
                    <a:pt x="1111" y="39"/>
                    <a:pt x="1102" y="45"/>
                  </a:cubicBezTo>
                  <a:cubicBezTo>
                    <a:pt x="1102" y="56"/>
                    <a:pt x="1102" y="56"/>
                    <a:pt x="1091" y="56"/>
                  </a:cubicBezTo>
                  <a:cubicBezTo>
                    <a:pt x="1080" y="50"/>
                    <a:pt x="1072" y="48"/>
                    <a:pt x="1063" y="48"/>
                  </a:cubicBezTo>
                  <a:cubicBezTo>
                    <a:pt x="1055" y="48"/>
                    <a:pt x="1047" y="50"/>
                    <a:pt x="1036" y="56"/>
                  </a:cubicBezTo>
                  <a:cubicBezTo>
                    <a:pt x="1024" y="67"/>
                    <a:pt x="1014" y="78"/>
                    <a:pt x="991" y="89"/>
                  </a:cubicBezTo>
                  <a:cubicBezTo>
                    <a:pt x="991" y="89"/>
                    <a:pt x="980" y="101"/>
                    <a:pt x="969" y="101"/>
                  </a:cubicBezTo>
                  <a:cubicBezTo>
                    <a:pt x="980" y="89"/>
                    <a:pt x="980" y="78"/>
                    <a:pt x="980" y="67"/>
                  </a:cubicBezTo>
                  <a:cubicBezTo>
                    <a:pt x="987" y="46"/>
                    <a:pt x="971" y="33"/>
                    <a:pt x="953" y="33"/>
                  </a:cubicBezTo>
                  <a:cubicBezTo>
                    <a:pt x="943" y="33"/>
                    <a:pt x="932" y="37"/>
                    <a:pt x="925" y="45"/>
                  </a:cubicBezTo>
                  <a:cubicBezTo>
                    <a:pt x="913" y="56"/>
                    <a:pt x="891" y="56"/>
                    <a:pt x="880" y="78"/>
                  </a:cubicBezTo>
                  <a:lnTo>
                    <a:pt x="836" y="123"/>
                  </a:lnTo>
                  <a:cubicBezTo>
                    <a:pt x="824" y="123"/>
                    <a:pt x="802" y="123"/>
                    <a:pt x="791" y="134"/>
                  </a:cubicBezTo>
                  <a:cubicBezTo>
                    <a:pt x="791" y="123"/>
                    <a:pt x="780" y="123"/>
                    <a:pt x="769" y="123"/>
                  </a:cubicBezTo>
                  <a:cubicBezTo>
                    <a:pt x="765" y="119"/>
                    <a:pt x="760" y="118"/>
                    <a:pt x="755" y="118"/>
                  </a:cubicBezTo>
                  <a:cubicBezTo>
                    <a:pt x="744" y="118"/>
                    <a:pt x="731" y="123"/>
                    <a:pt x="724" y="123"/>
                  </a:cubicBezTo>
                  <a:cubicBezTo>
                    <a:pt x="719" y="117"/>
                    <a:pt x="707" y="114"/>
                    <a:pt x="696" y="114"/>
                  </a:cubicBezTo>
                  <a:cubicBezTo>
                    <a:pt x="685" y="114"/>
                    <a:pt x="674" y="117"/>
                    <a:pt x="668" y="123"/>
                  </a:cubicBezTo>
                  <a:cubicBezTo>
                    <a:pt x="660" y="107"/>
                    <a:pt x="640" y="96"/>
                    <a:pt x="621" y="96"/>
                  </a:cubicBezTo>
                  <a:cubicBezTo>
                    <a:pt x="614" y="96"/>
                    <a:pt x="608" y="98"/>
                    <a:pt x="602" y="101"/>
                  </a:cubicBezTo>
                  <a:cubicBezTo>
                    <a:pt x="595" y="79"/>
                    <a:pt x="575" y="71"/>
                    <a:pt x="555" y="71"/>
                  </a:cubicBezTo>
                  <a:cubicBezTo>
                    <a:pt x="544" y="71"/>
                    <a:pt x="532" y="74"/>
                    <a:pt x="524" y="78"/>
                  </a:cubicBezTo>
                  <a:cubicBezTo>
                    <a:pt x="502" y="78"/>
                    <a:pt x="490" y="78"/>
                    <a:pt x="480" y="89"/>
                  </a:cubicBezTo>
                  <a:cubicBezTo>
                    <a:pt x="468" y="111"/>
                    <a:pt x="457" y="123"/>
                    <a:pt x="446" y="145"/>
                  </a:cubicBezTo>
                  <a:lnTo>
                    <a:pt x="435" y="145"/>
                  </a:lnTo>
                  <a:cubicBezTo>
                    <a:pt x="435" y="134"/>
                    <a:pt x="446" y="134"/>
                    <a:pt x="446" y="134"/>
                  </a:cubicBezTo>
                  <a:cubicBezTo>
                    <a:pt x="457" y="123"/>
                    <a:pt x="446" y="101"/>
                    <a:pt x="435" y="101"/>
                  </a:cubicBezTo>
                  <a:cubicBezTo>
                    <a:pt x="424" y="95"/>
                    <a:pt x="413" y="92"/>
                    <a:pt x="403" y="92"/>
                  </a:cubicBezTo>
                  <a:cubicBezTo>
                    <a:pt x="393" y="92"/>
                    <a:pt x="385" y="95"/>
                    <a:pt x="379" y="101"/>
                  </a:cubicBezTo>
                  <a:cubicBezTo>
                    <a:pt x="357" y="123"/>
                    <a:pt x="346" y="145"/>
                    <a:pt x="324" y="167"/>
                  </a:cubicBezTo>
                  <a:lnTo>
                    <a:pt x="312" y="167"/>
                  </a:lnTo>
                  <a:cubicBezTo>
                    <a:pt x="302" y="156"/>
                    <a:pt x="302" y="134"/>
                    <a:pt x="279" y="134"/>
                  </a:cubicBezTo>
                  <a:cubicBezTo>
                    <a:pt x="273" y="131"/>
                    <a:pt x="267" y="129"/>
                    <a:pt x="260" y="129"/>
                  </a:cubicBezTo>
                  <a:cubicBezTo>
                    <a:pt x="245" y="129"/>
                    <a:pt x="232" y="137"/>
                    <a:pt x="223" y="145"/>
                  </a:cubicBezTo>
                  <a:lnTo>
                    <a:pt x="213" y="145"/>
                  </a:lnTo>
                  <a:lnTo>
                    <a:pt x="213" y="111"/>
                  </a:lnTo>
                  <a:lnTo>
                    <a:pt x="179" y="78"/>
                  </a:lnTo>
                  <a:lnTo>
                    <a:pt x="168" y="78"/>
                  </a:lnTo>
                  <a:cubicBezTo>
                    <a:pt x="168" y="67"/>
                    <a:pt x="157" y="67"/>
                    <a:pt x="157" y="56"/>
                  </a:cubicBezTo>
                  <a:cubicBezTo>
                    <a:pt x="157" y="45"/>
                    <a:pt x="168" y="34"/>
                    <a:pt x="168" y="22"/>
                  </a:cubicBezTo>
                  <a:cubicBezTo>
                    <a:pt x="168" y="12"/>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7014;p11">
              <a:extLst>
                <a:ext uri="{FF2B5EF4-FFF2-40B4-BE49-F238E27FC236}">
                  <a16:creationId xmlns:a16="http://schemas.microsoft.com/office/drawing/2014/main" id="{9412E292-2786-961D-68F3-C4719053B0C4}"/>
                </a:ext>
              </a:extLst>
            </p:cNvPr>
            <p:cNvSpPr/>
            <p:nvPr/>
          </p:nvSpPr>
          <p:spPr>
            <a:xfrm>
              <a:off x="948042" y="2062920"/>
              <a:ext cx="12036" cy="7431"/>
            </a:xfrm>
            <a:custGeom>
              <a:avLst/>
              <a:gdLst/>
              <a:ahLst/>
              <a:cxnLst/>
              <a:rect l="l" t="t" r="r" b="b"/>
              <a:pathLst>
                <a:path w="345" h="213" extrusionOk="0">
                  <a:moveTo>
                    <a:pt x="167" y="1"/>
                  </a:moveTo>
                  <a:cubicBezTo>
                    <a:pt x="156" y="1"/>
                    <a:pt x="144" y="12"/>
                    <a:pt x="134" y="23"/>
                  </a:cubicBezTo>
                  <a:lnTo>
                    <a:pt x="134" y="45"/>
                  </a:lnTo>
                  <a:lnTo>
                    <a:pt x="122" y="45"/>
                  </a:lnTo>
                  <a:lnTo>
                    <a:pt x="122" y="57"/>
                  </a:lnTo>
                  <a:cubicBezTo>
                    <a:pt x="111" y="67"/>
                    <a:pt x="100" y="90"/>
                    <a:pt x="89" y="101"/>
                  </a:cubicBezTo>
                  <a:cubicBezTo>
                    <a:pt x="78" y="101"/>
                    <a:pt x="67" y="112"/>
                    <a:pt x="67" y="112"/>
                  </a:cubicBezTo>
                  <a:lnTo>
                    <a:pt x="67" y="123"/>
                  </a:lnTo>
                  <a:lnTo>
                    <a:pt x="55" y="123"/>
                  </a:lnTo>
                  <a:lnTo>
                    <a:pt x="55" y="134"/>
                  </a:lnTo>
                  <a:cubicBezTo>
                    <a:pt x="33" y="146"/>
                    <a:pt x="23" y="156"/>
                    <a:pt x="11" y="179"/>
                  </a:cubicBezTo>
                  <a:cubicBezTo>
                    <a:pt x="0" y="190"/>
                    <a:pt x="11" y="201"/>
                    <a:pt x="23" y="212"/>
                  </a:cubicBezTo>
                  <a:lnTo>
                    <a:pt x="67" y="212"/>
                  </a:lnTo>
                  <a:cubicBezTo>
                    <a:pt x="78" y="201"/>
                    <a:pt x="89" y="201"/>
                    <a:pt x="100" y="190"/>
                  </a:cubicBezTo>
                  <a:cubicBezTo>
                    <a:pt x="100" y="179"/>
                    <a:pt x="111" y="168"/>
                    <a:pt x="111" y="168"/>
                  </a:cubicBezTo>
                  <a:cubicBezTo>
                    <a:pt x="111" y="179"/>
                    <a:pt x="122" y="190"/>
                    <a:pt x="122" y="190"/>
                  </a:cubicBezTo>
                  <a:cubicBezTo>
                    <a:pt x="134" y="190"/>
                    <a:pt x="134" y="201"/>
                    <a:pt x="144" y="201"/>
                  </a:cubicBezTo>
                  <a:lnTo>
                    <a:pt x="178" y="201"/>
                  </a:lnTo>
                  <a:cubicBezTo>
                    <a:pt x="178" y="190"/>
                    <a:pt x="189" y="190"/>
                    <a:pt x="200" y="179"/>
                  </a:cubicBezTo>
                  <a:lnTo>
                    <a:pt x="211" y="168"/>
                  </a:lnTo>
                  <a:cubicBezTo>
                    <a:pt x="223" y="156"/>
                    <a:pt x="233" y="146"/>
                    <a:pt x="233" y="134"/>
                  </a:cubicBezTo>
                  <a:lnTo>
                    <a:pt x="245" y="134"/>
                  </a:lnTo>
                  <a:cubicBezTo>
                    <a:pt x="245" y="134"/>
                    <a:pt x="256" y="146"/>
                    <a:pt x="267" y="146"/>
                  </a:cubicBezTo>
                  <a:cubicBezTo>
                    <a:pt x="267" y="146"/>
                    <a:pt x="278" y="146"/>
                    <a:pt x="278" y="134"/>
                  </a:cubicBezTo>
                  <a:lnTo>
                    <a:pt x="300" y="134"/>
                  </a:lnTo>
                  <a:lnTo>
                    <a:pt x="312" y="123"/>
                  </a:lnTo>
                  <a:lnTo>
                    <a:pt x="322" y="123"/>
                  </a:lnTo>
                  <a:cubicBezTo>
                    <a:pt x="322" y="112"/>
                    <a:pt x="322" y="112"/>
                    <a:pt x="334" y="112"/>
                  </a:cubicBezTo>
                  <a:cubicBezTo>
                    <a:pt x="334" y="101"/>
                    <a:pt x="334" y="101"/>
                    <a:pt x="345" y="90"/>
                  </a:cubicBezTo>
                  <a:lnTo>
                    <a:pt x="345" y="79"/>
                  </a:lnTo>
                  <a:cubicBezTo>
                    <a:pt x="345" y="79"/>
                    <a:pt x="345" y="67"/>
                    <a:pt x="334" y="67"/>
                  </a:cubicBezTo>
                  <a:lnTo>
                    <a:pt x="334" y="57"/>
                  </a:lnTo>
                  <a:lnTo>
                    <a:pt x="312" y="57"/>
                  </a:lnTo>
                  <a:cubicBezTo>
                    <a:pt x="312" y="45"/>
                    <a:pt x="312" y="45"/>
                    <a:pt x="300" y="45"/>
                  </a:cubicBezTo>
                  <a:lnTo>
                    <a:pt x="289" y="45"/>
                  </a:lnTo>
                  <a:lnTo>
                    <a:pt x="278" y="57"/>
                  </a:lnTo>
                  <a:lnTo>
                    <a:pt x="267" y="57"/>
                  </a:lnTo>
                  <a:cubicBezTo>
                    <a:pt x="256" y="45"/>
                    <a:pt x="245" y="45"/>
                    <a:pt x="233" y="45"/>
                  </a:cubicBezTo>
                  <a:cubicBezTo>
                    <a:pt x="223" y="45"/>
                    <a:pt x="200" y="57"/>
                    <a:pt x="200" y="79"/>
                  </a:cubicBezTo>
                  <a:cubicBezTo>
                    <a:pt x="189" y="90"/>
                    <a:pt x="189" y="101"/>
                    <a:pt x="178" y="101"/>
                  </a:cubicBezTo>
                  <a:lnTo>
                    <a:pt x="156" y="123"/>
                  </a:lnTo>
                  <a:cubicBezTo>
                    <a:pt x="178" y="90"/>
                    <a:pt x="200" y="67"/>
                    <a:pt x="200" y="23"/>
                  </a:cubicBezTo>
                  <a:cubicBezTo>
                    <a:pt x="189" y="12"/>
                    <a:pt x="178" y="1"/>
                    <a:pt x="1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7015;p11">
              <a:extLst>
                <a:ext uri="{FF2B5EF4-FFF2-40B4-BE49-F238E27FC236}">
                  <a16:creationId xmlns:a16="http://schemas.microsoft.com/office/drawing/2014/main" id="{5606530B-99B6-1EF2-938A-A3E4E0209F5F}"/>
                </a:ext>
              </a:extLst>
            </p:cNvPr>
            <p:cNvSpPr/>
            <p:nvPr/>
          </p:nvSpPr>
          <p:spPr>
            <a:xfrm>
              <a:off x="956939" y="2055524"/>
              <a:ext cx="8966" cy="6664"/>
            </a:xfrm>
            <a:custGeom>
              <a:avLst/>
              <a:gdLst/>
              <a:ahLst/>
              <a:cxnLst/>
              <a:rect l="l" t="t" r="r" b="b"/>
              <a:pathLst>
                <a:path w="257" h="191" extrusionOk="0">
                  <a:moveTo>
                    <a:pt x="112" y="0"/>
                  </a:moveTo>
                  <a:cubicBezTo>
                    <a:pt x="103" y="0"/>
                    <a:pt x="94" y="4"/>
                    <a:pt x="90" y="12"/>
                  </a:cubicBezTo>
                  <a:cubicBezTo>
                    <a:pt x="79" y="35"/>
                    <a:pt x="57" y="57"/>
                    <a:pt x="45" y="79"/>
                  </a:cubicBezTo>
                  <a:lnTo>
                    <a:pt x="34" y="113"/>
                  </a:lnTo>
                  <a:cubicBezTo>
                    <a:pt x="23" y="113"/>
                    <a:pt x="23" y="124"/>
                    <a:pt x="23" y="124"/>
                  </a:cubicBezTo>
                  <a:cubicBezTo>
                    <a:pt x="12" y="135"/>
                    <a:pt x="12" y="146"/>
                    <a:pt x="12" y="146"/>
                  </a:cubicBezTo>
                  <a:cubicBezTo>
                    <a:pt x="1" y="180"/>
                    <a:pt x="34" y="190"/>
                    <a:pt x="57" y="190"/>
                  </a:cubicBezTo>
                  <a:cubicBezTo>
                    <a:pt x="79" y="180"/>
                    <a:pt x="101" y="168"/>
                    <a:pt x="101" y="146"/>
                  </a:cubicBezTo>
                  <a:lnTo>
                    <a:pt x="101" y="135"/>
                  </a:lnTo>
                  <a:lnTo>
                    <a:pt x="101" y="113"/>
                  </a:lnTo>
                  <a:lnTo>
                    <a:pt x="123" y="135"/>
                  </a:lnTo>
                  <a:lnTo>
                    <a:pt x="156" y="135"/>
                  </a:lnTo>
                  <a:cubicBezTo>
                    <a:pt x="156" y="124"/>
                    <a:pt x="156" y="124"/>
                    <a:pt x="168" y="124"/>
                  </a:cubicBezTo>
                  <a:lnTo>
                    <a:pt x="179" y="135"/>
                  </a:lnTo>
                  <a:lnTo>
                    <a:pt x="190" y="135"/>
                  </a:lnTo>
                  <a:cubicBezTo>
                    <a:pt x="190" y="146"/>
                    <a:pt x="190" y="146"/>
                    <a:pt x="201" y="146"/>
                  </a:cubicBezTo>
                  <a:lnTo>
                    <a:pt x="223" y="146"/>
                  </a:lnTo>
                  <a:lnTo>
                    <a:pt x="235" y="135"/>
                  </a:lnTo>
                  <a:lnTo>
                    <a:pt x="245" y="135"/>
                  </a:lnTo>
                  <a:lnTo>
                    <a:pt x="245" y="124"/>
                  </a:lnTo>
                  <a:lnTo>
                    <a:pt x="257" y="113"/>
                  </a:lnTo>
                  <a:cubicBezTo>
                    <a:pt x="257" y="101"/>
                    <a:pt x="245" y="101"/>
                    <a:pt x="245" y="91"/>
                  </a:cubicBezTo>
                  <a:cubicBezTo>
                    <a:pt x="235" y="79"/>
                    <a:pt x="235" y="79"/>
                    <a:pt x="223" y="79"/>
                  </a:cubicBezTo>
                  <a:lnTo>
                    <a:pt x="223" y="68"/>
                  </a:lnTo>
                  <a:lnTo>
                    <a:pt x="223" y="57"/>
                  </a:lnTo>
                  <a:lnTo>
                    <a:pt x="212" y="46"/>
                  </a:lnTo>
                  <a:lnTo>
                    <a:pt x="201" y="46"/>
                  </a:lnTo>
                  <a:cubicBezTo>
                    <a:pt x="201" y="46"/>
                    <a:pt x="201" y="35"/>
                    <a:pt x="190" y="35"/>
                  </a:cubicBezTo>
                  <a:cubicBezTo>
                    <a:pt x="179" y="35"/>
                    <a:pt x="179" y="24"/>
                    <a:pt x="168" y="24"/>
                  </a:cubicBezTo>
                  <a:lnTo>
                    <a:pt x="134" y="24"/>
                  </a:lnTo>
                  <a:cubicBezTo>
                    <a:pt x="141" y="10"/>
                    <a:pt x="127"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7016;p11">
              <a:extLst>
                <a:ext uri="{FF2B5EF4-FFF2-40B4-BE49-F238E27FC236}">
                  <a16:creationId xmlns:a16="http://schemas.microsoft.com/office/drawing/2014/main" id="{958BE356-481A-0E14-BF92-DAB629CC442A}"/>
                </a:ext>
              </a:extLst>
            </p:cNvPr>
            <p:cNvSpPr/>
            <p:nvPr/>
          </p:nvSpPr>
          <p:spPr>
            <a:xfrm>
              <a:off x="910363" y="2051372"/>
              <a:ext cx="22572" cy="19991"/>
            </a:xfrm>
            <a:custGeom>
              <a:avLst/>
              <a:gdLst/>
              <a:ahLst/>
              <a:cxnLst/>
              <a:rect l="l" t="t" r="r" b="b"/>
              <a:pathLst>
                <a:path w="647" h="573" extrusionOk="0">
                  <a:moveTo>
                    <a:pt x="66" y="0"/>
                  </a:moveTo>
                  <a:cubicBezTo>
                    <a:pt x="50" y="0"/>
                    <a:pt x="33" y="6"/>
                    <a:pt x="23" y="20"/>
                  </a:cubicBezTo>
                  <a:cubicBezTo>
                    <a:pt x="23" y="42"/>
                    <a:pt x="13" y="65"/>
                    <a:pt x="13" y="87"/>
                  </a:cubicBezTo>
                  <a:cubicBezTo>
                    <a:pt x="1" y="109"/>
                    <a:pt x="1" y="131"/>
                    <a:pt x="1" y="154"/>
                  </a:cubicBezTo>
                  <a:cubicBezTo>
                    <a:pt x="1" y="165"/>
                    <a:pt x="1" y="187"/>
                    <a:pt x="13" y="198"/>
                  </a:cubicBezTo>
                  <a:cubicBezTo>
                    <a:pt x="23" y="210"/>
                    <a:pt x="45" y="220"/>
                    <a:pt x="68" y="220"/>
                  </a:cubicBezTo>
                  <a:cubicBezTo>
                    <a:pt x="68" y="232"/>
                    <a:pt x="90" y="243"/>
                    <a:pt x="112" y="254"/>
                  </a:cubicBezTo>
                  <a:cubicBezTo>
                    <a:pt x="124" y="254"/>
                    <a:pt x="134" y="254"/>
                    <a:pt x="146" y="243"/>
                  </a:cubicBezTo>
                  <a:cubicBezTo>
                    <a:pt x="146" y="265"/>
                    <a:pt x="146" y="287"/>
                    <a:pt x="157" y="299"/>
                  </a:cubicBezTo>
                  <a:cubicBezTo>
                    <a:pt x="168" y="310"/>
                    <a:pt x="182" y="315"/>
                    <a:pt x="194" y="315"/>
                  </a:cubicBezTo>
                  <a:cubicBezTo>
                    <a:pt x="207" y="315"/>
                    <a:pt x="218" y="310"/>
                    <a:pt x="223" y="299"/>
                  </a:cubicBezTo>
                  <a:lnTo>
                    <a:pt x="235" y="299"/>
                  </a:lnTo>
                  <a:lnTo>
                    <a:pt x="235" y="287"/>
                  </a:lnTo>
                  <a:lnTo>
                    <a:pt x="246" y="287"/>
                  </a:lnTo>
                  <a:lnTo>
                    <a:pt x="246" y="321"/>
                  </a:lnTo>
                  <a:cubicBezTo>
                    <a:pt x="246" y="343"/>
                    <a:pt x="235" y="365"/>
                    <a:pt x="246" y="376"/>
                  </a:cubicBezTo>
                  <a:lnTo>
                    <a:pt x="246" y="388"/>
                  </a:lnTo>
                  <a:lnTo>
                    <a:pt x="257" y="388"/>
                  </a:lnTo>
                  <a:cubicBezTo>
                    <a:pt x="268" y="398"/>
                    <a:pt x="268" y="398"/>
                    <a:pt x="279" y="398"/>
                  </a:cubicBezTo>
                  <a:lnTo>
                    <a:pt x="302" y="398"/>
                  </a:lnTo>
                  <a:cubicBezTo>
                    <a:pt x="312" y="388"/>
                    <a:pt x="312" y="388"/>
                    <a:pt x="312" y="376"/>
                  </a:cubicBezTo>
                  <a:cubicBezTo>
                    <a:pt x="324" y="376"/>
                    <a:pt x="324" y="365"/>
                    <a:pt x="324" y="365"/>
                  </a:cubicBezTo>
                  <a:lnTo>
                    <a:pt x="324" y="354"/>
                  </a:lnTo>
                  <a:cubicBezTo>
                    <a:pt x="324" y="376"/>
                    <a:pt x="335" y="398"/>
                    <a:pt x="346" y="432"/>
                  </a:cubicBezTo>
                  <a:lnTo>
                    <a:pt x="357" y="443"/>
                  </a:lnTo>
                  <a:lnTo>
                    <a:pt x="357" y="454"/>
                  </a:lnTo>
                  <a:cubicBezTo>
                    <a:pt x="368" y="465"/>
                    <a:pt x="368" y="477"/>
                    <a:pt x="379" y="487"/>
                  </a:cubicBezTo>
                  <a:cubicBezTo>
                    <a:pt x="388" y="504"/>
                    <a:pt x="402" y="514"/>
                    <a:pt x="417" y="514"/>
                  </a:cubicBezTo>
                  <a:cubicBezTo>
                    <a:pt x="423" y="514"/>
                    <a:pt x="429" y="513"/>
                    <a:pt x="435" y="510"/>
                  </a:cubicBezTo>
                  <a:cubicBezTo>
                    <a:pt x="446" y="510"/>
                    <a:pt x="457" y="499"/>
                    <a:pt x="468" y="487"/>
                  </a:cubicBezTo>
                  <a:cubicBezTo>
                    <a:pt x="468" y="499"/>
                    <a:pt x="468" y="499"/>
                    <a:pt x="480" y="510"/>
                  </a:cubicBezTo>
                  <a:cubicBezTo>
                    <a:pt x="490" y="521"/>
                    <a:pt x="502" y="521"/>
                    <a:pt x="524" y="521"/>
                  </a:cubicBezTo>
                  <a:cubicBezTo>
                    <a:pt x="524" y="532"/>
                    <a:pt x="535" y="554"/>
                    <a:pt x="557" y="554"/>
                  </a:cubicBezTo>
                  <a:cubicBezTo>
                    <a:pt x="564" y="567"/>
                    <a:pt x="578" y="573"/>
                    <a:pt x="591" y="573"/>
                  </a:cubicBezTo>
                  <a:cubicBezTo>
                    <a:pt x="600" y="573"/>
                    <a:pt x="608" y="570"/>
                    <a:pt x="613" y="566"/>
                  </a:cubicBezTo>
                  <a:cubicBezTo>
                    <a:pt x="635" y="554"/>
                    <a:pt x="646" y="532"/>
                    <a:pt x="624" y="510"/>
                  </a:cubicBezTo>
                  <a:lnTo>
                    <a:pt x="624" y="499"/>
                  </a:lnTo>
                  <a:lnTo>
                    <a:pt x="613" y="499"/>
                  </a:lnTo>
                  <a:cubicBezTo>
                    <a:pt x="613" y="487"/>
                    <a:pt x="613" y="477"/>
                    <a:pt x="602" y="465"/>
                  </a:cubicBezTo>
                  <a:cubicBezTo>
                    <a:pt x="602" y="443"/>
                    <a:pt x="591" y="421"/>
                    <a:pt x="579" y="410"/>
                  </a:cubicBezTo>
                  <a:cubicBezTo>
                    <a:pt x="557" y="398"/>
                    <a:pt x="546" y="388"/>
                    <a:pt x="524" y="388"/>
                  </a:cubicBezTo>
                  <a:lnTo>
                    <a:pt x="513" y="398"/>
                  </a:lnTo>
                  <a:cubicBezTo>
                    <a:pt x="513" y="388"/>
                    <a:pt x="513" y="388"/>
                    <a:pt x="502" y="376"/>
                  </a:cubicBezTo>
                  <a:cubicBezTo>
                    <a:pt x="502" y="365"/>
                    <a:pt x="490" y="354"/>
                    <a:pt x="490" y="343"/>
                  </a:cubicBezTo>
                  <a:cubicBezTo>
                    <a:pt x="479" y="337"/>
                    <a:pt x="465" y="334"/>
                    <a:pt x="453" y="334"/>
                  </a:cubicBezTo>
                  <a:cubicBezTo>
                    <a:pt x="441" y="334"/>
                    <a:pt x="429" y="337"/>
                    <a:pt x="424" y="343"/>
                  </a:cubicBezTo>
                  <a:lnTo>
                    <a:pt x="424" y="354"/>
                  </a:lnTo>
                  <a:cubicBezTo>
                    <a:pt x="424" y="332"/>
                    <a:pt x="401" y="332"/>
                    <a:pt x="391" y="332"/>
                  </a:cubicBezTo>
                  <a:cubicBezTo>
                    <a:pt x="379" y="309"/>
                    <a:pt x="368" y="287"/>
                    <a:pt x="368" y="265"/>
                  </a:cubicBezTo>
                  <a:cubicBezTo>
                    <a:pt x="368" y="254"/>
                    <a:pt x="357" y="243"/>
                    <a:pt x="335" y="243"/>
                  </a:cubicBezTo>
                  <a:cubicBezTo>
                    <a:pt x="324" y="243"/>
                    <a:pt x="302" y="254"/>
                    <a:pt x="302" y="265"/>
                  </a:cubicBezTo>
                  <a:cubicBezTo>
                    <a:pt x="312" y="287"/>
                    <a:pt x="312" y="309"/>
                    <a:pt x="324" y="343"/>
                  </a:cubicBezTo>
                  <a:lnTo>
                    <a:pt x="312" y="332"/>
                  </a:lnTo>
                  <a:lnTo>
                    <a:pt x="312" y="321"/>
                  </a:lnTo>
                  <a:cubicBezTo>
                    <a:pt x="312" y="309"/>
                    <a:pt x="312" y="299"/>
                    <a:pt x="302" y="276"/>
                  </a:cubicBezTo>
                  <a:cubicBezTo>
                    <a:pt x="302" y="276"/>
                    <a:pt x="302" y="265"/>
                    <a:pt x="290" y="265"/>
                  </a:cubicBezTo>
                  <a:cubicBezTo>
                    <a:pt x="290" y="254"/>
                    <a:pt x="279" y="254"/>
                    <a:pt x="268" y="254"/>
                  </a:cubicBezTo>
                  <a:cubicBezTo>
                    <a:pt x="268" y="254"/>
                    <a:pt x="257" y="254"/>
                    <a:pt x="246" y="265"/>
                  </a:cubicBezTo>
                  <a:cubicBezTo>
                    <a:pt x="246" y="254"/>
                    <a:pt x="246" y="243"/>
                    <a:pt x="235" y="243"/>
                  </a:cubicBezTo>
                  <a:lnTo>
                    <a:pt x="235" y="210"/>
                  </a:lnTo>
                  <a:cubicBezTo>
                    <a:pt x="223" y="187"/>
                    <a:pt x="223" y="165"/>
                    <a:pt x="213" y="143"/>
                  </a:cubicBezTo>
                  <a:cubicBezTo>
                    <a:pt x="213" y="130"/>
                    <a:pt x="205" y="124"/>
                    <a:pt x="196" y="124"/>
                  </a:cubicBezTo>
                  <a:cubicBezTo>
                    <a:pt x="190" y="124"/>
                    <a:pt x="184" y="127"/>
                    <a:pt x="179" y="131"/>
                  </a:cubicBezTo>
                  <a:cubicBezTo>
                    <a:pt x="168" y="131"/>
                    <a:pt x="157" y="143"/>
                    <a:pt x="157" y="143"/>
                  </a:cubicBezTo>
                  <a:lnTo>
                    <a:pt x="157" y="87"/>
                  </a:lnTo>
                  <a:cubicBezTo>
                    <a:pt x="157" y="65"/>
                    <a:pt x="134" y="65"/>
                    <a:pt x="124" y="65"/>
                  </a:cubicBezTo>
                  <a:cubicBezTo>
                    <a:pt x="124" y="61"/>
                    <a:pt x="121" y="60"/>
                    <a:pt x="118" y="60"/>
                  </a:cubicBezTo>
                  <a:cubicBezTo>
                    <a:pt x="111" y="60"/>
                    <a:pt x="102" y="65"/>
                    <a:pt x="102" y="65"/>
                  </a:cubicBezTo>
                  <a:lnTo>
                    <a:pt x="102" y="54"/>
                  </a:lnTo>
                  <a:lnTo>
                    <a:pt x="102" y="32"/>
                  </a:lnTo>
                  <a:cubicBezTo>
                    <a:pt x="108" y="12"/>
                    <a:pt x="88" y="0"/>
                    <a:pt x="6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7017;p11">
              <a:extLst>
                <a:ext uri="{FF2B5EF4-FFF2-40B4-BE49-F238E27FC236}">
                  <a16:creationId xmlns:a16="http://schemas.microsoft.com/office/drawing/2014/main" id="{4CB10649-5515-9D41-19B0-0EB23AA1CB77}"/>
                </a:ext>
              </a:extLst>
            </p:cNvPr>
            <p:cNvSpPr/>
            <p:nvPr/>
          </p:nvSpPr>
          <p:spPr>
            <a:xfrm>
              <a:off x="936006" y="2059641"/>
              <a:ext cx="15699" cy="9943"/>
            </a:xfrm>
            <a:custGeom>
              <a:avLst/>
              <a:gdLst/>
              <a:ahLst/>
              <a:cxnLst/>
              <a:rect l="l" t="t" r="r" b="b"/>
              <a:pathLst>
                <a:path w="450" h="285" extrusionOk="0">
                  <a:moveTo>
                    <a:pt x="400" y="1"/>
                  </a:moveTo>
                  <a:cubicBezTo>
                    <a:pt x="387" y="1"/>
                    <a:pt x="375" y="6"/>
                    <a:pt x="368" y="17"/>
                  </a:cubicBezTo>
                  <a:cubicBezTo>
                    <a:pt x="356" y="39"/>
                    <a:pt x="334" y="50"/>
                    <a:pt x="323" y="72"/>
                  </a:cubicBezTo>
                  <a:cubicBezTo>
                    <a:pt x="323" y="72"/>
                    <a:pt x="311" y="84"/>
                    <a:pt x="311" y="95"/>
                  </a:cubicBezTo>
                  <a:cubicBezTo>
                    <a:pt x="301" y="106"/>
                    <a:pt x="311" y="117"/>
                    <a:pt x="311" y="117"/>
                  </a:cubicBezTo>
                  <a:cubicBezTo>
                    <a:pt x="311" y="128"/>
                    <a:pt x="311" y="128"/>
                    <a:pt x="301" y="128"/>
                  </a:cubicBezTo>
                  <a:cubicBezTo>
                    <a:pt x="301" y="117"/>
                    <a:pt x="289" y="117"/>
                    <a:pt x="289" y="106"/>
                  </a:cubicBezTo>
                  <a:cubicBezTo>
                    <a:pt x="285" y="101"/>
                    <a:pt x="276" y="99"/>
                    <a:pt x="268" y="99"/>
                  </a:cubicBezTo>
                  <a:cubicBezTo>
                    <a:pt x="256" y="99"/>
                    <a:pt x="245" y="104"/>
                    <a:pt x="245" y="117"/>
                  </a:cubicBezTo>
                  <a:cubicBezTo>
                    <a:pt x="234" y="117"/>
                    <a:pt x="234" y="117"/>
                    <a:pt x="234" y="128"/>
                  </a:cubicBezTo>
                  <a:cubicBezTo>
                    <a:pt x="222" y="106"/>
                    <a:pt x="212" y="84"/>
                    <a:pt x="190" y="84"/>
                  </a:cubicBezTo>
                  <a:cubicBezTo>
                    <a:pt x="178" y="84"/>
                    <a:pt x="156" y="84"/>
                    <a:pt x="145" y="106"/>
                  </a:cubicBezTo>
                  <a:cubicBezTo>
                    <a:pt x="145" y="117"/>
                    <a:pt x="134" y="128"/>
                    <a:pt x="134" y="139"/>
                  </a:cubicBezTo>
                  <a:lnTo>
                    <a:pt x="123" y="139"/>
                  </a:lnTo>
                  <a:cubicBezTo>
                    <a:pt x="123" y="128"/>
                    <a:pt x="112" y="122"/>
                    <a:pt x="99" y="122"/>
                  </a:cubicBezTo>
                  <a:cubicBezTo>
                    <a:pt x="87" y="122"/>
                    <a:pt x="73" y="128"/>
                    <a:pt x="67" y="139"/>
                  </a:cubicBezTo>
                  <a:lnTo>
                    <a:pt x="56" y="151"/>
                  </a:lnTo>
                  <a:lnTo>
                    <a:pt x="56" y="161"/>
                  </a:lnTo>
                  <a:lnTo>
                    <a:pt x="45" y="161"/>
                  </a:lnTo>
                  <a:lnTo>
                    <a:pt x="45" y="173"/>
                  </a:lnTo>
                  <a:cubicBezTo>
                    <a:pt x="34" y="184"/>
                    <a:pt x="22" y="184"/>
                    <a:pt x="12" y="195"/>
                  </a:cubicBezTo>
                  <a:cubicBezTo>
                    <a:pt x="12" y="217"/>
                    <a:pt x="0" y="228"/>
                    <a:pt x="0" y="250"/>
                  </a:cubicBezTo>
                  <a:cubicBezTo>
                    <a:pt x="7" y="272"/>
                    <a:pt x="29" y="284"/>
                    <a:pt x="51" y="284"/>
                  </a:cubicBezTo>
                  <a:cubicBezTo>
                    <a:pt x="64" y="284"/>
                    <a:pt x="77" y="280"/>
                    <a:pt x="89" y="273"/>
                  </a:cubicBezTo>
                  <a:cubicBezTo>
                    <a:pt x="101" y="273"/>
                    <a:pt x="101" y="262"/>
                    <a:pt x="101" y="250"/>
                  </a:cubicBezTo>
                  <a:cubicBezTo>
                    <a:pt x="123" y="250"/>
                    <a:pt x="156" y="240"/>
                    <a:pt x="167" y="228"/>
                  </a:cubicBezTo>
                  <a:cubicBezTo>
                    <a:pt x="167" y="217"/>
                    <a:pt x="167" y="217"/>
                    <a:pt x="178" y="217"/>
                  </a:cubicBezTo>
                  <a:cubicBezTo>
                    <a:pt x="178" y="228"/>
                    <a:pt x="190" y="228"/>
                    <a:pt x="200" y="228"/>
                  </a:cubicBezTo>
                  <a:cubicBezTo>
                    <a:pt x="222" y="228"/>
                    <a:pt x="234" y="228"/>
                    <a:pt x="245" y="217"/>
                  </a:cubicBezTo>
                  <a:cubicBezTo>
                    <a:pt x="251" y="230"/>
                    <a:pt x="265" y="236"/>
                    <a:pt x="280" y="236"/>
                  </a:cubicBezTo>
                  <a:cubicBezTo>
                    <a:pt x="291" y="236"/>
                    <a:pt x="302" y="233"/>
                    <a:pt x="311" y="228"/>
                  </a:cubicBezTo>
                  <a:cubicBezTo>
                    <a:pt x="323" y="228"/>
                    <a:pt x="334" y="206"/>
                    <a:pt x="345" y="195"/>
                  </a:cubicBezTo>
                  <a:cubicBezTo>
                    <a:pt x="356" y="184"/>
                    <a:pt x="368" y="161"/>
                    <a:pt x="378" y="139"/>
                  </a:cubicBezTo>
                  <a:cubicBezTo>
                    <a:pt x="378" y="139"/>
                    <a:pt x="378" y="128"/>
                    <a:pt x="390" y="128"/>
                  </a:cubicBezTo>
                  <a:cubicBezTo>
                    <a:pt x="400" y="95"/>
                    <a:pt x="423" y="72"/>
                    <a:pt x="434" y="50"/>
                  </a:cubicBezTo>
                  <a:cubicBezTo>
                    <a:pt x="449" y="21"/>
                    <a:pt x="425" y="1"/>
                    <a:pt x="4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7018;p11">
              <a:extLst>
                <a:ext uri="{FF2B5EF4-FFF2-40B4-BE49-F238E27FC236}">
                  <a16:creationId xmlns:a16="http://schemas.microsoft.com/office/drawing/2014/main" id="{5167E19E-2E24-B1C0-E43F-2620A85F20AE}"/>
                </a:ext>
              </a:extLst>
            </p:cNvPr>
            <p:cNvSpPr/>
            <p:nvPr/>
          </p:nvSpPr>
          <p:spPr>
            <a:xfrm>
              <a:off x="951496" y="2058664"/>
              <a:ext cx="11304" cy="5756"/>
            </a:xfrm>
            <a:custGeom>
              <a:avLst/>
              <a:gdLst/>
              <a:ahLst/>
              <a:cxnLst/>
              <a:rect l="l" t="t" r="r" b="b"/>
              <a:pathLst>
                <a:path w="324" h="165" extrusionOk="0">
                  <a:moveTo>
                    <a:pt x="124" y="1"/>
                  </a:moveTo>
                  <a:cubicBezTo>
                    <a:pt x="101" y="1"/>
                    <a:pt x="90" y="1"/>
                    <a:pt x="79" y="11"/>
                  </a:cubicBezTo>
                  <a:cubicBezTo>
                    <a:pt x="79" y="23"/>
                    <a:pt x="79" y="23"/>
                    <a:pt x="68" y="34"/>
                  </a:cubicBezTo>
                  <a:cubicBezTo>
                    <a:pt x="68" y="45"/>
                    <a:pt x="57" y="67"/>
                    <a:pt x="45" y="78"/>
                  </a:cubicBezTo>
                  <a:lnTo>
                    <a:pt x="23" y="100"/>
                  </a:lnTo>
                  <a:lnTo>
                    <a:pt x="12" y="112"/>
                  </a:lnTo>
                  <a:lnTo>
                    <a:pt x="12" y="123"/>
                  </a:lnTo>
                  <a:lnTo>
                    <a:pt x="1" y="123"/>
                  </a:lnTo>
                  <a:lnTo>
                    <a:pt x="1" y="145"/>
                  </a:lnTo>
                  <a:cubicBezTo>
                    <a:pt x="12" y="156"/>
                    <a:pt x="12" y="156"/>
                    <a:pt x="23" y="156"/>
                  </a:cubicBezTo>
                  <a:cubicBezTo>
                    <a:pt x="29" y="162"/>
                    <a:pt x="37" y="164"/>
                    <a:pt x="47" y="164"/>
                  </a:cubicBezTo>
                  <a:cubicBezTo>
                    <a:pt x="57" y="164"/>
                    <a:pt x="68" y="162"/>
                    <a:pt x="79" y="156"/>
                  </a:cubicBezTo>
                  <a:cubicBezTo>
                    <a:pt x="79" y="156"/>
                    <a:pt x="79" y="145"/>
                    <a:pt x="90" y="145"/>
                  </a:cubicBezTo>
                  <a:lnTo>
                    <a:pt x="90" y="156"/>
                  </a:lnTo>
                  <a:lnTo>
                    <a:pt x="146" y="156"/>
                  </a:lnTo>
                  <a:lnTo>
                    <a:pt x="146" y="145"/>
                  </a:lnTo>
                  <a:cubicBezTo>
                    <a:pt x="157" y="145"/>
                    <a:pt x="157" y="145"/>
                    <a:pt x="157" y="134"/>
                  </a:cubicBezTo>
                  <a:lnTo>
                    <a:pt x="168" y="134"/>
                  </a:lnTo>
                  <a:lnTo>
                    <a:pt x="168" y="123"/>
                  </a:lnTo>
                  <a:cubicBezTo>
                    <a:pt x="179" y="123"/>
                    <a:pt x="179" y="112"/>
                    <a:pt x="179" y="112"/>
                  </a:cubicBezTo>
                  <a:cubicBezTo>
                    <a:pt x="190" y="123"/>
                    <a:pt x="213" y="123"/>
                    <a:pt x="235" y="123"/>
                  </a:cubicBezTo>
                  <a:cubicBezTo>
                    <a:pt x="246" y="123"/>
                    <a:pt x="246" y="112"/>
                    <a:pt x="246" y="112"/>
                  </a:cubicBezTo>
                  <a:lnTo>
                    <a:pt x="279" y="112"/>
                  </a:lnTo>
                  <a:cubicBezTo>
                    <a:pt x="290" y="112"/>
                    <a:pt x="302" y="112"/>
                    <a:pt x="312" y="100"/>
                  </a:cubicBezTo>
                  <a:cubicBezTo>
                    <a:pt x="312" y="100"/>
                    <a:pt x="312" y="90"/>
                    <a:pt x="324" y="90"/>
                  </a:cubicBezTo>
                  <a:lnTo>
                    <a:pt x="324" y="78"/>
                  </a:lnTo>
                  <a:lnTo>
                    <a:pt x="324" y="67"/>
                  </a:lnTo>
                  <a:cubicBezTo>
                    <a:pt x="312" y="67"/>
                    <a:pt x="312" y="67"/>
                    <a:pt x="312" y="56"/>
                  </a:cubicBezTo>
                  <a:lnTo>
                    <a:pt x="302" y="56"/>
                  </a:lnTo>
                  <a:lnTo>
                    <a:pt x="290" y="45"/>
                  </a:lnTo>
                  <a:lnTo>
                    <a:pt x="246" y="45"/>
                  </a:lnTo>
                  <a:cubicBezTo>
                    <a:pt x="235" y="45"/>
                    <a:pt x="235" y="34"/>
                    <a:pt x="223" y="34"/>
                  </a:cubicBezTo>
                  <a:lnTo>
                    <a:pt x="213" y="34"/>
                  </a:lnTo>
                  <a:cubicBezTo>
                    <a:pt x="190" y="34"/>
                    <a:pt x="179" y="34"/>
                    <a:pt x="168" y="45"/>
                  </a:cubicBezTo>
                  <a:lnTo>
                    <a:pt x="168" y="56"/>
                  </a:lnTo>
                  <a:cubicBezTo>
                    <a:pt x="168" y="56"/>
                    <a:pt x="168" y="45"/>
                    <a:pt x="157" y="45"/>
                  </a:cubicBezTo>
                  <a:lnTo>
                    <a:pt x="146" y="45"/>
                  </a:lnTo>
                  <a:lnTo>
                    <a:pt x="146" y="34"/>
                  </a:lnTo>
                  <a:cubicBezTo>
                    <a:pt x="146" y="11"/>
                    <a:pt x="134" y="1"/>
                    <a:pt x="12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7019;p11">
              <a:extLst>
                <a:ext uri="{FF2B5EF4-FFF2-40B4-BE49-F238E27FC236}">
                  <a16:creationId xmlns:a16="http://schemas.microsoft.com/office/drawing/2014/main" id="{855EB2D0-7DEE-0DE6-E996-E14F970F1FE8}"/>
                </a:ext>
              </a:extLst>
            </p:cNvPr>
            <p:cNvSpPr/>
            <p:nvPr/>
          </p:nvSpPr>
          <p:spPr>
            <a:xfrm>
              <a:off x="1518049" y="2113369"/>
              <a:ext cx="256528" cy="592146"/>
            </a:xfrm>
            <a:custGeom>
              <a:avLst/>
              <a:gdLst/>
              <a:ahLst/>
              <a:cxnLst/>
              <a:rect l="l" t="t" r="r" b="b"/>
              <a:pathLst>
                <a:path w="7353" h="16973" extrusionOk="0">
                  <a:moveTo>
                    <a:pt x="6740" y="0"/>
                  </a:moveTo>
                  <a:lnTo>
                    <a:pt x="6463" y="67"/>
                  </a:lnTo>
                  <a:cubicBezTo>
                    <a:pt x="6796" y="1424"/>
                    <a:pt x="6952" y="2837"/>
                    <a:pt x="7007" y="4238"/>
                  </a:cubicBezTo>
                  <a:cubicBezTo>
                    <a:pt x="7052" y="5651"/>
                    <a:pt x="6997" y="7052"/>
                    <a:pt x="6774" y="8443"/>
                  </a:cubicBezTo>
                  <a:cubicBezTo>
                    <a:pt x="6752" y="8621"/>
                    <a:pt x="6707" y="8787"/>
                    <a:pt x="6674" y="8965"/>
                  </a:cubicBezTo>
                  <a:cubicBezTo>
                    <a:pt x="6641" y="9132"/>
                    <a:pt x="6607" y="9310"/>
                    <a:pt x="6574" y="9477"/>
                  </a:cubicBezTo>
                  <a:cubicBezTo>
                    <a:pt x="6574" y="9488"/>
                    <a:pt x="6574" y="9488"/>
                    <a:pt x="6562" y="9499"/>
                  </a:cubicBezTo>
                  <a:cubicBezTo>
                    <a:pt x="6240" y="8987"/>
                    <a:pt x="5884" y="8498"/>
                    <a:pt x="5517" y="8020"/>
                  </a:cubicBezTo>
                  <a:cubicBezTo>
                    <a:pt x="5027" y="7408"/>
                    <a:pt x="4527" y="6819"/>
                    <a:pt x="3960" y="6273"/>
                  </a:cubicBezTo>
                  <a:cubicBezTo>
                    <a:pt x="3393" y="5740"/>
                    <a:pt x="2770" y="5262"/>
                    <a:pt x="2125" y="4839"/>
                  </a:cubicBezTo>
                  <a:cubicBezTo>
                    <a:pt x="1468" y="4416"/>
                    <a:pt x="790" y="4038"/>
                    <a:pt x="79" y="3715"/>
                  </a:cubicBezTo>
                  <a:lnTo>
                    <a:pt x="0" y="3905"/>
                  </a:lnTo>
                  <a:cubicBezTo>
                    <a:pt x="679" y="4227"/>
                    <a:pt x="1347" y="4617"/>
                    <a:pt x="1980" y="5050"/>
                  </a:cubicBezTo>
                  <a:cubicBezTo>
                    <a:pt x="2614" y="5484"/>
                    <a:pt x="3215" y="5951"/>
                    <a:pt x="3749" y="6485"/>
                  </a:cubicBezTo>
                  <a:cubicBezTo>
                    <a:pt x="4293" y="7019"/>
                    <a:pt x="4783" y="7608"/>
                    <a:pt x="5250" y="8220"/>
                  </a:cubicBezTo>
                  <a:cubicBezTo>
                    <a:pt x="5684" y="8799"/>
                    <a:pt x="6095" y="9410"/>
                    <a:pt x="6451" y="10022"/>
                  </a:cubicBezTo>
                  <a:cubicBezTo>
                    <a:pt x="6418" y="10188"/>
                    <a:pt x="6384" y="10344"/>
                    <a:pt x="6340" y="10511"/>
                  </a:cubicBezTo>
                  <a:cubicBezTo>
                    <a:pt x="6184" y="11189"/>
                    <a:pt x="5996" y="11868"/>
                    <a:pt x="5795" y="12546"/>
                  </a:cubicBezTo>
                  <a:cubicBezTo>
                    <a:pt x="5395" y="13893"/>
                    <a:pt x="4939" y="15227"/>
                    <a:pt x="4416" y="16528"/>
                  </a:cubicBezTo>
                  <a:lnTo>
                    <a:pt x="4761" y="16973"/>
                  </a:lnTo>
                  <a:cubicBezTo>
                    <a:pt x="5039" y="16317"/>
                    <a:pt x="5383" y="15383"/>
                    <a:pt x="5617" y="14716"/>
                  </a:cubicBezTo>
                  <a:cubicBezTo>
                    <a:pt x="5840" y="14037"/>
                    <a:pt x="6062" y="13359"/>
                    <a:pt x="6251" y="12680"/>
                  </a:cubicBezTo>
                  <a:cubicBezTo>
                    <a:pt x="6440" y="11990"/>
                    <a:pt x="6629" y="11301"/>
                    <a:pt x="6774" y="10600"/>
                  </a:cubicBezTo>
                  <a:cubicBezTo>
                    <a:pt x="6930" y="9911"/>
                    <a:pt x="7041" y="9199"/>
                    <a:pt x="7130" y="8498"/>
                  </a:cubicBezTo>
                  <a:cubicBezTo>
                    <a:pt x="7175" y="8142"/>
                    <a:pt x="7219" y="7786"/>
                    <a:pt x="7241" y="7430"/>
                  </a:cubicBezTo>
                  <a:cubicBezTo>
                    <a:pt x="7286" y="7074"/>
                    <a:pt x="7296" y="6718"/>
                    <a:pt x="7319" y="6362"/>
                  </a:cubicBezTo>
                  <a:cubicBezTo>
                    <a:pt x="7341" y="5651"/>
                    <a:pt x="7352" y="4939"/>
                    <a:pt x="7308" y="4227"/>
                  </a:cubicBezTo>
                  <a:cubicBezTo>
                    <a:pt x="7274" y="3515"/>
                    <a:pt x="7219" y="2803"/>
                    <a:pt x="7118" y="2103"/>
                  </a:cubicBezTo>
                  <a:cubicBezTo>
                    <a:pt x="7029" y="1391"/>
                    <a:pt x="6908" y="702"/>
                    <a:pt x="674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7020;p11">
              <a:extLst>
                <a:ext uri="{FF2B5EF4-FFF2-40B4-BE49-F238E27FC236}">
                  <a16:creationId xmlns:a16="http://schemas.microsoft.com/office/drawing/2014/main" id="{9A503BC8-C471-9031-DAEF-B4D110F9F812}"/>
                </a:ext>
              </a:extLst>
            </p:cNvPr>
            <p:cNvSpPr/>
            <p:nvPr/>
          </p:nvSpPr>
          <p:spPr>
            <a:xfrm>
              <a:off x="1564241" y="1960034"/>
              <a:ext cx="188218" cy="170530"/>
            </a:xfrm>
            <a:custGeom>
              <a:avLst/>
              <a:gdLst/>
              <a:ahLst/>
              <a:cxnLst/>
              <a:rect l="l" t="t" r="r" b="b"/>
              <a:pathLst>
                <a:path w="5395" h="4888" extrusionOk="0">
                  <a:moveTo>
                    <a:pt x="2140" y="0"/>
                  </a:moveTo>
                  <a:cubicBezTo>
                    <a:pt x="1975" y="0"/>
                    <a:pt x="2047" y="40"/>
                    <a:pt x="1835" y="214"/>
                  </a:cubicBezTo>
                  <a:cubicBezTo>
                    <a:pt x="1580" y="425"/>
                    <a:pt x="1468" y="814"/>
                    <a:pt x="1402" y="1070"/>
                  </a:cubicBezTo>
                  <a:cubicBezTo>
                    <a:pt x="1359" y="1211"/>
                    <a:pt x="1282" y="1240"/>
                    <a:pt x="1177" y="1240"/>
                  </a:cubicBezTo>
                  <a:cubicBezTo>
                    <a:pt x="1102" y="1240"/>
                    <a:pt x="1012" y="1225"/>
                    <a:pt x="909" y="1225"/>
                  </a:cubicBezTo>
                  <a:cubicBezTo>
                    <a:pt x="896" y="1225"/>
                    <a:pt x="882" y="1225"/>
                    <a:pt x="868" y="1226"/>
                  </a:cubicBezTo>
                  <a:cubicBezTo>
                    <a:pt x="843" y="1227"/>
                    <a:pt x="819" y="1228"/>
                    <a:pt x="795" y="1228"/>
                  </a:cubicBezTo>
                  <a:cubicBezTo>
                    <a:pt x="696" y="1228"/>
                    <a:pt x="605" y="1220"/>
                    <a:pt x="518" y="1220"/>
                  </a:cubicBezTo>
                  <a:cubicBezTo>
                    <a:pt x="411" y="1220"/>
                    <a:pt x="311" y="1231"/>
                    <a:pt x="211" y="1281"/>
                  </a:cubicBezTo>
                  <a:cubicBezTo>
                    <a:pt x="0" y="1370"/>
                    <a:pt x="45" y="1604"/>
                    <a:pt x="55" y="1827"/>
                  </a:cubicBezTo>
                  <a:cubicBezTo>
                    <a:pt x="78" y="2060"/>
                    <a:pt x="0" y="2160"/>
                    <a:pt x="23" y="2627"/>
                  </a:cubicBezTo>
                  <a:cubicBezTo>
                    <a:pt x="45" y="3095"/>
                    <a:pt x="245" y="3261"/>
                    <a:pt x="656" y="3728"/>
                  </a:cubicBezTo>
                  <a:cubicBezTo>
                    <a:pt x="1064" y="4179"/>
                    <a:pt x="2319" y="4888"/>
                    <a:pt x="3216" y="4888"/>
                  </a:cubicBezTo>
                  <a:cubicBezTo>
                    <a:pt x="3250" y="4888"/>
                    <a:pt x="3282" y="4887"/>
                    <a:pt x="3315" y="4885"/>
                  </a:cubicBezTo>
                  <a:cubicBezTo>
                    <a:pt x="4215" y="4830"/>
                    <a:pt x="5016" y="4395"/>
                    <a:pt x="5016" y="4395"/>
                  </a:cubicBezTo>
                  <a:lnTo>
                    <a:pt x="5394" y="3572"/>
                  </a:lnTo>
                  <a:cubicBezTo>
                    <a:pt x="5394" y="3572"/>
                    <a:pt x="5038" y="3372"/>
                    <a:pt x="4415" y="2494"/>
                  </a:cubicBezTo>
                  <a:cubicBezTo>
                    <a:pt x="3792" y="1615"/>
                    <a:pt x="3437" y="937"/>
                    <a:pt x="3325" y="525"/>
                  </a:cubicBezTo>
                  <a:cubicBezTo>
                    <a:pt x="3214" y="114"/>
                    <a:pt x="2925" y="236"/>
                    <a:pt x="2680" y="169"/>
                  </a:cubicBezTo>
                  <a:cubicBezTo>
                    <a:pt x="2425" y="114"/>
                    <a:pt x="2525" y="13"/>
                    <a:pt x="2235" y="3"/>
                  </a:cubicBezTo>
                  <a:cubicBezTo>
                    <a:pt x="2197" y="1"/>
                    <a:pt x="2166" y="0"/>
                    <a:pt x="214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7021;p11">
              <a:extLst>
                <a:ext uri="{FF2B5EF4-FFF2-40B4-BE49-F238E27FC236}">
                  <a16:creationId xmlns:a16="http://schemas.microsoft.com/office/drawing/2014/main" id="{21DE8C46-A7DD-5C01-6322-575234CFF6C8}"/>
                </a:ext>
              </a:extLst>
            </p:cNvPr>
            <p:cNvSpPr/>
            <p:nvPr/>
          </p:nvSpPr>
          <p:spPr>
            <a:xfrm>
              <a:off x="1646857" y="1967466"/>
              <a:ext cx="105604" cy="158354"/>
            </a:xfrm>
            <a:custGeom>
              <a:avLst/>
              <a:gdLst/>
              <a:ahLst/>
              <a:cxnLst/>
              <a:rect l="l" t="t" r="r" b="b"/>
              <a:pathLst>
                <a:path w="3027" h="4539" extrusionOk="0">
                  <a:moveTo>
                    <a:pt x="668" y="1"/>
                  </a:moveTo>
                  <a:cubicBezTo>
                    <a:pt x="502" y="201"/>
                    <a:pt x="334" y="413"/>
                    <a:pt x="223" y="657"/>
                  </a:cubicBezTo>
                  <a:cubicBezTo>
                    <a:pt x="68" y="969"/>
                    <a:pt x="1" y="1325"/>
                    <a:pt x="124" y="1658"/>
                  </a:cubicBezTo>
                  <a:cubicBezTo>
                    <a:pt x="235" y="1992"/>
                    <a:pt x="535" y="2247"/>
                    <a:pt x="668" y="2570"/>
                  </a:cubicBezTo>
                  <a:cubicBezTo>
                    <a:pt x="779" y="2837"/>
                    <a:pt x="791" y="3126"/>
                    <a:pt x="846" y="3404"/>
                  </a:cubicBezTo>
                  <a:cubicBezTo>
                    <a:pt x="913" y="3682"/>
                    <a:pt x="1013" y="3960"/>
                    <a:pt x="1202" y="4182"/>
                  </a:cubicBezTo>
                  <a:cubicBezTo>
                    <a:pt x="1335" y="4338"/>
                    <a:pt x="1503" y="4472"/>
                    <a:pt x="1703" y="4538"/>
                  </a:cubicBezTo>
                  <a:cubicBezTo>
                    <a:pt x="2248" y="4394"/>
                    <a:pt x="2648" y="4182"/>
                    <a:pt x="2648" y="4182"/>
                  </a:cubicBezTo>
                  <a:lnTo>
                    <a:pt x="3026" y="3359"/>
                  </a:lnTo>
                  <a:cubicBezTo>
                    <a:pt x="3026" y="3359"/>
                    <a:pt x="2670" y="3159"/>
                    <a:pt x="2047" y="2281"/>
                  </a:cubicBezTo>
                  <a:cubicBezTo>
                    <a:pt x="1424" y="1402"/>
                    <a:pt x="1069" y="724"/>
                    <a:pt x="957" y="312"/>
                  </a:cubicBezTo>
                  <a:cubicBezTo>
                    <a:pt x="902" y="101"/>
                    <a:pt x="791" y="23"/>
                    <a:pt x="66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7022;p11">
              <a:extLst>
                <a:ext uri="{FF2B5EF4-FFF2-40B4-BE49-F238E27FC236}">
                  <a16:creationId xmlns:a16="http://schemas.microsoft.com/office/drawing/2014/main" id="{A93B4C4B-9AFB-8407-EA3E-3724EDE66B5D}"/>
                </a:ext>
              </a:extLst>
            </p:cNvPr>
            <p:cNvSpPr/>
            <p:nvPr/>
          </p:nvSpPr>
          <p:spPr>
            <a:xfrm>
              <a:off x="1623587" y="2083086"/>
              <a:ext cx="115652" cy="35376"/>
            </a:xfrm>
            <a:custGeom>
              <a:avLst/>
              <a:gdLst/>
              <a:ahLst/>
              <a:cxnLst/>
              <a:rect l="l" t="t" r="r" b="b"/>
              <a:pathLst>
                <a:path w="3315" h="1014" extrusionOk="0">
                  <a:moveTo>
                    <a:pt x="12" y="1"/>
                  </a:moveTo>
                  <a:lnTo>
                    <a:pt x="1" y="13"/>
                  </a:lnTo>
                  <a:cubicBezTo>
                    <a:pt x="190" y="257"/>
                    <a:pt x="457" y="435"/>
                    <a:pt x="712" y="579"/>
                  </a:cubicBezTo>
                  <a:cubicBezTo>
                    <a:pt x="846" y="658"/>
                    <a:pt x="979" y="724"/>
                    <a:pt x="1124" y="780"/>
                  </a:cubicBezTo>
                  <a:cubicBezTo>
                    <a:pt x="1258" y="836"/>
                    <a:pt x="1402" y="902"/>
                    <a:pt x="1547" y="947"/>
                  </a:cubicBezTo>
                  <a:cubicBezTo>
                    <a:pt x="1703" y="991"/>
                    <a:pt x="1858" y="1014"/>
                    <a:pt x="2025" y="1014"/>
                  </a:cubicBezTo>
                  <a:cubicBezTo>
                    <a:pt x="2180" y="1002"/>
                    <a:pt x="2325" y="969"/>
                    <a:pt x="2481" y="935"/>
                  </a:cubicBezTo>
                  <a:cubicBezTo>
                    <a:pt x="2770" y="836"/>
                    <a:pt x="3048" y="724"/>
                    <a:pt x="3315" y="579"/>
                  </a:cubicBezTo>
                  <a:lnTo>
                    <a:pt x="3304" y="557"/>
                  </a:lnTo>
                  <a:cubicBezTo>
                    <a:pt x="3026" y="668"/>
                    <a:pt x="2737" y="769"/>
                    <a:pt x="2447" y="824"/>
                  </a:cubicBezTo>
                  <a:cubicBezTo>
                    <a:pt x="2329" y="852"/>
                    <a:pt x="2211" y="872"/>
                    <a:pt x="2093" y="872"/>
                  </a:cubicBezTo>
                  <a:cubicBezTo>
                    <a:pt x="2067" y="872"/>
                    <a:pt x="2040" y="871"/>
                    <a:pt x="2014" y="868"/>
                  </a:cubicBezTo>
                  <a:cubicBezTo>
                    <a:pt x="1881" y="868"/>
                    <a:pt x="1736" y="836"/>
                    <a:pt x="1602" y="780"/>
                  </a:cubicBezTo>
                  <a:cubicBezTo>
                    <a:pt x="1469" y="735"/>
                    <a:pt x="1347" y="658"/>
                    <a:pt x="1213" y="591"/>
                  </a:cubicBezTo>
                  <a:lnTo>
                    <a:pt x="813" y="391"/>
                  </a:lnTo>
                  <a:cubicBezTo>
                    <a:pt x="546" y="268"/>
                    <a:pt x="279" y="146"/>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7023;p11">
              <a:extLst>
                <a:ext uri="{FF2B5EF4-FFF2-40B4-BE49-F238E27FC236}">
                  <a16:creationId xmlns:a16="http://schemas.microsoft.com/office/drawing/2014/main" id="{A3F2E9C8-2B2F-BA5E-F61B-37E0F1BE6667}"/>
                </a:ext>
              </a:extLst>
            </p:cNvPr>
            <p:cNvSpPr/>
            <p:nvPr/>
          </p:nvSpPr>
          <p:spPr>
            <a:xfrm>
              <a:off x="1631332" y="2058280"/>
              <a:ext cx="101348" cy="44307"/>
            </a:xfrm>
            <a:custGeom>
              <a:avLst/>
              <a:gdLst/>
              <a:ahLst/>
              <a:cxnLst/>
              <a:rect l="l" t="t" r="r" b="b"/>
              <a:pathLst>
                <a:path w="2905" h="1270" extrusionOk="0">
                  <a:moveTo>
                    <a:pt x="13" y="0"/>
                  </a:moveTo>
                  <a:lnTo>
                    <a:pt x="1" y="12"/>
                  </a:lnTo>
                  <a:cubicBezTo>
                    <a:pt x="168" y="234"/>
                    <a:pt x="346" y="434"/>
                    <a:pt x="557" y="623"/>
                  </a:cubicBezTo>
                  <a:cubicBezTo>
                    <a:pt x="769" y="812"/>
                    <a:pt x="1002" y="968"/>
                    <a:pt x="1258" y="1090"/>
                  </a:cubicBezTo>
                  <a:cubicBezTo>
                    <a:pt x="1494" y="1204"/>
                    <a:pt x="1760" y="1269"/>
                    <a:pt x="2019" y="1269"/>
                  </a:cubicBezTo>
                  <a:cubicBezTo>
                    <a:pt x="2040" y="1269"/>
                    <a:pt x="2060" y="1269"/>
                    <a:pt x="2081" y="1268"/>
                  </a:cubicBezTo>
                  <a:cubicBezTo>
                    <a:pt x="2359" y="1257"/>
                    <a:pt x="2626" y="1224"/>
                    <a:pt x="2904" y="1201"/>
                  </a:cubicBezTo>
                  <a:lnTo>
                    <a:pt x="2904" y="1179"/>
                  </a:lnTo>
                  <a:cubicBezTo>
                    <a:pt x="2680" y="1188"/>
                    <a:pt x="2457" y="1205"/>
                    <a:pt x="2240" y="1205"/>
                  </a:cubicBezTo>
                  <a:cubicBezTo>
                    <a:pt x="2187" y="1205"/>
                    <a:pt x="2134" y="1204"/>
                    <a:pt x="2081" y="1201"/>
                  </a:cubicBezTo>
                  <a:cubicBezTo>
                    <a:pt x="1803" y="1201"/>
                    <a:pt x="1547" y="1124"/>
                    <a:pt x="1303" y="1001"/>
                  </a:cubicBezTo>
                  <a:cubicBezTo>
                    <a:pt x="1069" y="868"/>
                    <a:pt x="858" y="701"/>
                    <a:pt x="646" y="534"/>
                  </a:cubicBezTo>
                  <a:cubicBezTo>
                    <a:pt x="424" y="356"/>
                    <a:pt x="223" y="167"/>
                    <a:pt x="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7024;p11">
              <a:extLst>
                <a:ext uri="{FF2B5EF4-FFF2-40B4-BE49-F238E27FC236}">
                  <a16:creationId xmlns:a16="http://schemas.microsoft.com/office/drawing/2014/main" id="{B519FFE7-CFE2-6A2C-11C9-92AAAD60E9A9}"/>
                </a:ext>
              </a:extLst>
            </p:cNvPr>
            <p:cNvSpPr/>
            <p:nvPr/>
          </p:nvSpPr>
          <p:spPr>
            <a:xfrm>
              <a:off x="1654254" y="2054791"/>
              <a:ext cx="76473" cy="39597"/>
            </a:xfrm>
            <a:custGeom>
              <a:avLst/>
              <a:gdLst/>
              <a:ahLst/>
              <a:cxnLst/>
              <a:rect l="l" t="t" r="r" b="b"/>
              <a:pathLst>
                <a:path w="2192" h="1135" extrusionOk="0">
                  <a:moveTo>
                    <a:pt x="11" y="0"/>
                  </a:moveTo>
                  <a:lnTo>
                    <a:pt x="1" y="11"/>
                  </a:lnTo>
                  <a:cubicBezTo>
                    <a:pt x="156" y="156"/>
                    <a:pt x="290" y="312"/>
                    <a:pt x="423" y="478"/>
                  </a:cubicBezTo>
                  <a:cubicBezTo>
                    <a:pt x="567" y="634"/>
                    <a:pt x="735" y="779"/>
                    <a:pt x="935" y="879"/>
                  </a:cubicBezTo>
                  <a:cubicBezTo>
                    <a:pt x="1035" y="935"/>
                    <a:pt x="1135" y="979"/>
                    <a:pt x="1246" y="1001"/>
                  </a:cubicBezTo>
                  <a:cubicBezTo>
                    <a:pt x="1358" y="1012"/>
                    <a:pt x="1457" y="1024"/>
                    <a:pt x="1568" y="1024"/>
                  </a:cubicBezTo>
                  <a:cubicBezTo>
                    <a:pt x="1780" y="1034"/>
                    <a:pt x="1991" y="1034"/>
                    <a:pt x="2181" y="1135"/>
                  </a:cubicBezTo>
                  <a:lnTo>
                    <a:pt x="2191" y="1123"/>
                  </a:lnTo>
                  <a:cubicBezTo>
                    <a:pt x="2003" y="1001"/>
                    <a:pt x="1780" y="979"/>
                    <a:pt x="1568" y="957"/>
                  </a:cubicBezTo>
                  <a:cubicBezTo>
                    <a:pt x="1368" y="935"/>
                    <a:pt x="1157" y="890"/>
                    <a:pt x="990" y="779"/>
                  </a:cubicBezTo>
                  <a:cubicBezTo>
                    <a:pt x="824" y="668"/>
                    <a:pt x="690" y="512"/>
                    <a:pt x="534" y="367"/>
                  </a:cubicBezTo>
                  <a:cubicBezTo>
                    <a:pt x="379" y="223"/>
                    <a:pt x="211" y="78"/>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7025;p11">
              <a:extLst>
                <a:ext uri="{FF2B5EF4-FFF2-40B4-BE49-F238E27FC236}">
                  <a16:creationId xmlns:a16="http://schemas.microsoft.com/office/drawing/2014/main" id="{93C5606E-0352-8D07-FFCC-DF5A67C073A8}"/>
                </a:ext>
              </a:extLst>
            </p:cNvPr>
            <p:cNvSpPr/>
            <p:nvPr/>
          </p:nvSpPr>
          <p:spPr>
            <a:xfrm>
              <a:off x="1678327" y="2057896"/>
              <a:ext cx="50482" cy="30282"/>
            </a:xfrm>
            <a:custGeom>
              <a:avLst/>
              <a:gdLst/>
              <a:ahLst/>
              <a:cxnLst/>
              <a:rect l="l" t="t" r="r" b="b"/>
              <a:pathLst>
                <a:path w="1447" h="868" extrusionOk="0">
                  <a:moveTo>
                    <a:pt x="11" y="0"/>
                  </a:moveTo>
                  <a:lnTo>
                    <a:pt x="0" y="11"/>
                  </a:lnTo>
                  <a:cubicBezTo>
                    <a:pt x="78" y="134"/>
                    <a:pt x="189" y="234"/>
                    <a:pt x="300" y="323"/>
                  </a:cubicBezTo>
                  <a:cubicBezTo>
                    <a:pt x="411" y="412"/>
                    <a:pt x="534" y="478"/>
                    <a:pt x="656" y="545"/>
                  </a:cubicBezTo>
                  <a:cubicBezTo>
                    <a:pt x="912" y="678"/>
                    <a:pt x="1179" y="790"/>
                    <a:pt x="1446" y="868"/>
                  </a:cubicBezTo>
                  <a:lnTo>
                    <a:pt x="1446" y="856"/>
                  </a:lnTo>
                  <a:cubicBezTo>
                    <a:pt x="1190" y="745"/>
                    <a:pt x="945" y="612"/>
                    <a:pt x="712" y="456"/>
                  </a:cubicBezTo>
                  <a:cubicBezTo>
                    <a:pt x="601" y="379"/>
                    <a:pt x="490" y="290"/>
                    <a:pt x="367" y="211"/>
                  </a:cubicBezTo>
                  <a:cubicBezTo>
                    <a:pt x="256" y="145"/>
                    <a:pt x="134" y="67"/>
                    <a:pt x="1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7026;p11">
              <a:extLst>
                <a:ext uri="{FF2B5EF4-FFF2-40B4-BE49-F238E27FC236}">
                  <a16:creationId xmlns:a16="http://schemas.microsoft.com/office/drawing/2014/main" id="{7EFF9D80-5B2D-D2EE-BC8B-832BC1EE3CA0}"/>
                </a:ext>
              </a:extLst>
            </p:cNvPr>
            <p:cNvSpPr/>
            <p:nvPr/>
          </p:nvSpPr>
          <p:spPr>
            <a:xfrm>
              <a:off x="1747371" y="1946149"/>
              <a:ext cx="172693" cy="160099"/>
            </a:xfrm>
            <a:custGeom>
              <a:avLst/>
              <a:gdLst/>
              <a:ahLst/>
              <a:cxnLst/>
              <a:rect l="l" t="t" r="r" b="b"/>
              <a:pathLst>
                <a:path w="4950" h="4589" extrusionOk="0">
                  <a:moveTo>
                    <a:pt x="2925" y="0"/>
                  </a:moveTo>
                  <a:cubicBezTo>
                    <a:pt x="2878" y="0"/>
                    <a:pt x="2823" y="4"/>
                    <a:pt x="2759" y="11"/>
                  </a:cubicBezTo>
                  <a:cubicBezTo>
                    <a:pt x="2347" y="55"/>
                    <a:pt x="2092" y="289"/>
                    <a:pt x="1669" y="312"/>
                  </a:cubicBezTo>
                  <a:cubicBezTo>
                    <a:pt x="1247" y="334"/>
                    <a:pt x="1091" y="300"/>
                    <a:pt x="802" y="745"/>
                  </a:cubicBezTo>
                  <a:cubicBezTo>
                    <a:pt x="513" y="1201"/>
                    <a:pt x="134" y="1424"/>
                    <a:pt x="167" y="2146"/>
                  </a:cubicBezTo>
                  <a:cubicBezTo>
                    <a:pt x="190" y="2858"/>
                    <a:pt x="446" y="3292"/>
                    <a:pt x="290" y="3637"/>
                  </a:cubicBezTo>
                  <a:cubicBezTo>
                    <a:pt x="145" y="3970"/>
                    <a:pt x="1" y="3982"/>
                    <a:pt x="1" y="3982"/>
                  </a:cubicBezTo>
                  <a:lnTo>
                    <a:pt x="301" y="4382"/>
                  </a:lnTo>
                  <a:cubicBezTo>
                    <a:pt x="301" y="4382"/>
                    <a:pt x="855" y="4589"/>
                    <a:pt x="1264" y="4589"/>
                  </a:cubicBezTo>
                  <a:cubicBezTo>
                    <a:pt x="1330" y="4589"/>
                    <a:pt x="1391" y="4583"/>
                    <a:pt x="1447" y="4571"/>
                  </a:cubicBezTo>
                  <a:cubicBezTo>
                    <a:pt x="1836" y="4471"/>
                    <a:pt x="2181" y="4193"/>
                    <a:pt x="2414" y="3826"/>
                  </a:cubicBezTo>
                  <a:cubicBezTo>
                    <a:pt x="2636" y="3470"/>
                    <a:pt x="2659" y="3370"/>
                    <a:pt x="3015" y="3370"/>
                  </a:cubicBezTo>
                  <a:cubicBezTo>
                    <a:pt x="3022" y="3370"/>
                    <a:pt x="3030" y="3369"/>
                    <a:pt x="3038" y="3369"/>
                  </a:cubicBezTo>
                  <a:cubicBezTo>
                    <a:pt x="3191" y="3369"/>
                    <a:pt x="3369" y="3410"/>
                    <a:pt x="3551" y="3410"/>
                  </a:cubicBezTo>
                  <a:cubicBezTo>
                    <a:pt x="3792" y="3410"/>
                    <a:pt x="4039" y="3338"/>
                    <a:pt x="4238" y="3003"/>
                  </a:cubicBezTo>
                  <a:cubicBezTo>
                    <a:pt x="4583" y="2413"/>
                    <a:pt x="4594" y="1758"/>
                    <a:pt x="4772" y="1402"/>
                  </a:cubicBezTo>
                  <a:cubicBezTo>
                    <a:pt x="4950" y="1046"/>
                    <a:pt x="4638" y="445"/>
                    <a:pt x="4450" y="312"/>
                  </a:cubicBezTo>
                  <a:cubicBezTo>
                    <a:pt x="4398" y="277"/>
                    <a:pt x="4343" y="267"/>
                    <a:pt x="4283" y="267"/>
                  </a:cubicBezTo>
                  <a:cubicBezTo>
                    <a:pt x="4179" y="267"/>
                    <a:pt x="4059" y="299"/>
                    <a:pt x="3915" y="299"/>
                  </a:cubicBezTo>
                  <a:cubicBezTo>
                    <a:pt x="3816" y="299"/>
                    <a:pt x="3706" y="284"/>
                    <a:pt x="3582" y="233"/>
                  </a:cubicBezTo>
                  <a:cubicBezTo>
                    <a:pt x="3236" y="94"/>
                    <a:pt x="3173" y="0"/>
                    <a:pt x="2925"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7027;p11">
              <a:extLst>
                <a:ext uri="{FF2B5EF4-FFF2-40B4-BE49-F238E27FC236}">
                  <a16:creationId xmlns:a16="http://schemas.microsoft.com/office/drawing/2014/main" id="{49B56AB6-7CF0-FF5E-2460-81505657CB37}"/>
                </a:ext>
              </a:extLst>
            </p:cNvPr>
            <p:cNvSpPr/>
            <p:nvPr/>
          </p:nvSpPr>
          <p:spPr>
            <a:xfrm>
              <a:off x="1747371" y="1951556"/>
              <a:ext cx="102848" cy="154691"/>
            </a:xfrm>
            <a:custGeom>
              <a:avLst/>
              <a:gdLst/>
              <a:ahLst/>
              <a:cxnLst/>
              <a:rect l="l" t="t" r="r" b="b"/>
              <a:pathLst>
                <a:path w="2948" h="4434" extrusionOk="0">
                  <a:moveTo>
                    <a:pt x="2248" y="1"/>
                  </a:moveTo>
                  <a:cubicBezTo>
                    <a:pt x="2070" y="78"/>
                    <a:pt x="1892" y="145"/>
                    <a:pt x="1669" y="157"/>
                  </a:cubicBezTo>
                  <a:cubicBezTo>
                    <a:pt x="1247" y="179"/>
                    <a:pt x="1091" y="145"/>
                    <a:pt x="802" y="590"/>
                  </a:cubicBezTo>
                  <a:cubicBezTo>
                    <a:pt x="513" y="1046"/>
                    <a:pt x="134" y="1269"/>
                    <a:pt x="167" y="1991"/>
                  </a:cubicBezTo>
                  <a:cubicBezTo>
                    <a:pt x="190" y="2703"/>
                    <a:pt x="446" y="3137"/>
                    <a:pt x="290" y="3482"/>
                  </a:cubicBezTo>
                  <a:cubicBezTo>
                    <a:pt x="145" y="3815"/>
                    <a:pt x="1" y="3827"/>
                    <a:pt x="1" y="3827"/>
                  </a:cubicBezTo>
                  <a:lnTo>
                    <a:pt x="301" y="4227"/>
                  </a:lnTo>
                  <a:cubicBezTo>
                    <a:pt x="301" y="4227"/>
                    <a:pt x="855" y="4434"/>
                    <a:pt x="1264" y="4434"/>
                  </a:cubicBezTo>
                  <a:cubicBezTo>
                    <a:pt x="1330" y="4434"/>
                    <a:pt x="1391" y="4428"/>
                    <a:pt x="1447" y="4416"/>
                  </a:cubicBezTo>
                  <a:cubicBezTo>
                    <a:pt x="1791" y="4327"/>
                    <a:pt x="2092" y="4105"/>
                    <a:pt x="2314" y="3815"/>
                  </a:cubicBezTo>
                  <a:cubicBezTo>
                    <a:pt x="2347" y="3694"/>
                    <a:pt x="2359" y="3582"/>
                    <a:pt x="2369" y="3460"/>
                  </a:cubicBezTo>
                  <a:cubicBezTo>
                    <a:pt x="2392" y="3004"/>
                    <a:pt x="2258" y="2503"/>
                    <a:pt x="2481" y="2092"/>
                  </a:cubicBezTo>
                  <a:cubicBezTo>
                    <a:pt x="2581" y="1914"/>
                    <a:pt x="2748" y="1769"/>
                    <a:pt x="2814" y="1580"/>
                  </a:cubicBezTo>
                  <a:cubicBezTo>
                    <a:pt x="2948" y="1235"/>
                    <a:pt x="2770" y="857"/>
                    <a:pt x="2570" y="546"/>
                  </a:cubicBezTo>
                  <a:cubicBezTo>
                    <a:pt x="2448" y="368"/>
                    <a:pt x="2337" y="190"/>
                    <a:pt x="22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7028;p11">
              <a:extLst>
                <a:ext uri="{FF2B5EF4-FFF2-40B4-BE49-F238E27FC236}">
                  <a16:creationId xmlns:a16="http://schemas.microsoft.com/office/drawing/2014/main" id="{E9F21766-93F5-7279-D73F-580911955B6B}"/>
                </a:ext>
              </a:extLst>
            </p:cNvPr>
            <p:cNvSpPr/>
            <p:nvPr/>
          </p:nvSpPr>
          <p:spPr>
            <a:xfrm>
              <a:off x="1770258" y="1982607"/>
              <a:ext cx="68345" cy="97057"/>
            </a:xfrm>
            <a:custGeom>
              <a:avLst/>
              <a:gdLst/>
              <a:ahLst/>
              <a:cxnLst/>
              <a:rect l="l" t="t" r="r" b="b"/>
              <a:pathLst>
                <a:path w="1959" h="2782" extrusionOk="0">
                  <a:moveTo>
                    <a:pt x="1948" y="1"/>
                  </a:moveTo>
                  <a:cubicBezTo>
                    <a:pt x="1836" y="112"/>
                    <a:pt x="1758" y="245"/>
                    <a:pt x="1703" y="379"/>
                  </a:cubicBezTo>
                  <a:cubicBezTo>
                    <a:pt x="1647" y="523"/>
                    <a:pt x="1614" y="668"/>
                    <a:pt x="1569" y="812"/>
                  </a:cubicBezTo>
                  <a:cubicBezTo>
                    <a:pt x="1536" y="957"/>
                    <a:pt x="1503" y="1091"/>
                    <a:pt x="1458" y="1224"/>
                  </a:cubicBezTo>
                  <a:cubicBezTo>
                    <a:pt x="1402" y="1358"/>
                    <a:pt x="1347" y="1480"/>
                    <a:pt x="1269" y="1602"/>
                  </a:cubicBezTo>
                  <a:cubicBezTo>
                    <a:pt x="1102" y="1847"/>
                    <a:pt x="902" y="2058"/>
                    <a:pt x="702" y="2270"/>
                  </a:cubicBezTo>
                  <a:cubicBezTo>
                    <a:pt x="490" y="2470"/>
                    <a:pt x="279" y="2681"/>
                    <a:pt x="1" y="2770"/>
                  </a:cubicBezTo>
                  <a:lnTo>
                    <a:pt x="1" y="2781"/>
                  </a:lnTo>
                  <a:cubicBezTo>
                    <a:pt x="290" y="2715"/>
                    <a:pt x="524" y="2514"/>
                    <a:pt x="746" y="2314"/>
                  </a:cubicBezTo>
                  <a:cubicBezTo>
                    <a:pt x="969" y="2125"/>
                    <a:pt x="1180" y="1914"/>
                    <a:pt x="1358" y="1669"/>
                  </a:cubicBezTo>
                  <a:cubicBezTo>
                    <a:pt x="1458" y="1546"/>
                    <a:pt x="1525" y="1424"/>
                    <a:pt x="1592" y="1279"/>
                  </a:cubicBezTo>
                  <a:cubicBezTo>
                    <a:pt x="1647" y="1135"/>
                    <a:pt x="1691" y="990"/>
                    <a:pt x="1713" y="846"/>
                  </a:cubicBezTo>
                  <a:cubicBezTo>
                    <a:pt x="1780" y="557"/>
                    <a:pt x="1814" y="268"/>
                    <a:pt x="1958" y="11"/>
                  </a:cubicBezTo>
                  <a:lnTo>
                    <a:pt x="1948"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7029;p11">
              <a:extLst>
                <a:ext uri="{FF2B5EF4-FFF2-40B4-BE49-F238E27FC236}">
                  <a16:creationId xmlns:a16="http://schemas.microsoft.com/office/drawing/2014/main" id="{DFB8A9C4-E2AA-4440-FF32-858B4357277C}"/>
                </a:ext>
              </a:extLst>
            </p:cNvPr>
            <p:cNvSpPr/>
            <p:nvPr/>
          </p:nvSpPr>
          <p:spPr>
            <a:xfrm>
              <a:off x="1771025" y="1989969"/>
              <a:ext cx="93952" cy="100197"/>
            </a:xfrm>
            <a:custGeom>
              <a:avLst/>
              <a:gdLst/>
              <a:ahLst/>
              <a:cxnLst/>
              <a:rect l="l" t="t" r="r" b="b"/>
              <a:pathLst>
                <a:path w="2693" h="2872" extrusionOk="0">
                  <a:moveTo>
                    <a:pt x="2692" y="1"/>
                  </a:moveTo>
                  <a:cubicBezTo>
                    <a:pt x="2381" y="156"/>
                    <a:pt x="2159" y="435"/>
                    <a:pt x="1970" y="724"/>
                  </a:cubicBezTo>
                  <a:cubicBezTo>
                    <a:pt x="1792" y="1002"/>
                    <a:pt x="1659" y="1313"/>
                    <a:pt x="1458" y="1580"/>
                  </a:cubicBezTo>
                  <a:cubicBezTo>
                    <a:pt x="1269" y="1858"/>
                    <a:pt x="1046" y="2103"/>
                    <a:pt x="813" y="2336"/>
                  </a:cubicBezTo>
                  <a:cubicBezTo>
                    <a:pt x="690" y="2459"/>
                    <a:pt x="569" y="2570"/>
                    <a:pt x="446" y="2682"/>
                  </a:cubicBezTo>
                  <a:cubicBezTo>
                    <a:pt x="379" y="2737"/>
                    <a:pt x="312" y="2793"/>
                    <a:pt x="235" y="2815"/>
                  </a:cubicBezTo>
                  <a:cubicBezTo>
                    <a:pt x="187" y="2839"/>
                    <a:pt x="127" y="2857"/>
                    <a:pt x="68" y="2857"/>
                  </a:cubicBezTo>
                  <a:cubicBezTo>
                    <a:pt x="46" y="2857"/>
                    <a:pt x="23" y="2854"/>
                    <a:pt x="1" y="2848"/>
                  </a:cubicBezTo>
                  <a:lnTo>
                    <a:pt x="1" y="2859"/>
                  </a:lnTo>
                  <a:cubicBezTo>
                    <a:pt x="31" y="2868"/>
                    <a:pt x="62" y="2871"/>
                    <a:pt x="93" y="2871"/>
                  </a:cubicBezTo>
                  <a:cubicBezTo>
                    <a:pt x="145" y="2871"/>
                    <a:pt x="197" y="2862"/>
                    <a:pt x="246" y="2848"/>
                  </a:cubicBezTo>
                  <a:cubicBezTo>
                    <a:pt x="335" y="2815"/>
                    <a:pt x="401" y="2759"/>
                    <a:pt x="468" y="2714"/>
                  </a:cubicBezTo>
                  <a:cubicBezTo>
                    <a:pt x="602" y="2603"/>
                    <a:pt x="724" y="2504"/>
                    <a:pt x="858" y="2392"/>
                  </a:cubicBezTo>
                  <a:cubicBezTo>
                    <a:pt x="1102" y="2158"/>
                    <a:pt x="1347" y="1914"/>
                    <a:pt x="1547" y="1647"/>
                  </a:cubicBezTo>
                  <a:cubicBezTo>
                    <a:pt x="1758" y="1369"/>
                    <a:pt x="1914" y="1080"/>
                    <a:pt x="2081" y="791"/>
                  </a:cubicBezTo>
                  <a:cubicBezTo>
                    <a:pt x="2248" y="502"/>
                    <a:pt x="2437" y="223"/>
                    <a:pt x="2692" y="12"/>
                  </a:cubicBezTo>
                  <a:lnTo>
                    <a:pt x="269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7030;p11">
              <a:extLst>
                <a:ext uri="{FF2B5EF4-FFF2-40B4-BE49-F238E27FC236}">
                  <a16:creationId xmlns:a16="http://schemas.microsoft.com/office/drawing/2014/main" id="{4B0A52E4-6C8A-7286-6748-F6E0AB0D33D3}"/>
                </a:ext>
              </a:extLst>
            </p:cNvPr>
            <p:cNvSpPr/>
            <p:nvPr/>
          </p:nvSpPr>
          <p:spPr>
            <a:xfrm>
              <a:off x="1763699" y="2021403"/>
              <a:ext cx="109826" cy="76439"/>
            </a:xfrm>
            <a:custGeom>
              <a:avLst/>
              <a:gdLst/>
              <a:ahLst/>
              <a:cxnLst/>
              <a:rect l="l" t="t" r="r" b="b"/>
              <a:pathLst>
                <a:path w="3148" h="2191" extrusionOk="0">
                  <a:moveTo>
                    <a:pt x="3147" y="1"/>
                  </a:moveTo>
                  <a:cubicBezTo>
                    <a:pt x="3058" y="12"/>
                    <a:pt x="2981" y="34"/>
                    <a:pt x="2902" y="68"/>
                  </a:cubicBezTo>
                  <a:cubicBezTo>
                    <a:pt x="2814" y="101"/>
                    <a:pt x="2747" y="134"/>
                    <a:pt x="2669" y="179"/>
                  </a:cubicBezTo>
                  <a:cubicBezTo>
                    <a:pt x="2524" y="268"/>
                    <a:pt x="2402" y="390"/>
                    <a:pt x="2280" y="513"/>
                  </a:cubicBezTo>
                  <a:cubicBezTo>
                    <a:pt x="2047" y="757"/>
                    <a:pt x="1879" y="1057"/>
                    <a:pt x="1679" y="1324"/>
                  </a:cubicBezTo>
                  <a:cubicBezTo>
                    <a:pt x="1490" y="1580"/>
                    <a:pt x="1256" y="1825"/>
                    <a:pt x="957" y="1969"/>
                  </a:cubicBezTo>
                  <a:cubicBezTo>
                    <a:pt x="716" y="2099"/>
                    <a:pt x="444" y="2167"/>
                    <a:pt x="167" y="2167"/>
                  </a:cubicBezTo>
                  <a:cubicBezTo>
                    <a:pt x="111" y="2167"/>
                    <a:pt x="56" y="2164"/>
                    <a:pt x="0" y="2159"/>
                  </a:cubicBezTo>
                  <a:lnTo>
                    <a:pt x="0" y="2169"/>
                  </a:lnTo>
                  <a:cubicBezTo>
                    <a:pt x="86" y="2184"/>
                    <a:pt x="172" y="2191"/>
                    <a:pt x="259" y="2191"/>
                  </a:cubicBezTo>
                  <a:cubicBezTo>
                    <a:pt x="509" y="2191"/>
                    <a:pt x="758" y="2132"/>
                    <a:pt x="989" y="2025"/>
                  </a:cubicBezTo>
                  <a:cubicBezTo>
                    <a:pt x="1301" y="1892"/>
                    <a:pt x="1557" y="1647"/>
                    <a:pt x="1768" y="1380"/>
                  </a:cubicBezTo>
                  <a:cubicBezTo>
                    <a:pt x="1980" y="1124"/>
                    <a:pt x="2168" y="846"/>
                    <a:pt x="2380" y="602"/>
                  </a:cubicBezTo>
                  <a:cubicBezTo>
                    <a:pt x="2580" y="345"/>
                    <a:pt x="2836" y="123"/>
                    <a:pt x="3147" y="12"/>
                  </a:cubicBezTo>
                  <a:lnTo>
                    <a:pt x="314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7031;p11">
              <a:extLst>
                <a:ext uri="{FF2B5EF4-FFF2-40B4-BE49-F238E27FC236}">
                  <a16:creationId xmlns:a16="http://schemas.microsoft.com/office/drawing/2014/main" id="{3CE8B728-2434-F99B-CBF3-B05BA1948FE2}"/>
                </a:ext>
              </a:extLst>
            </p:cNvPr>
            <p:cNvSpPr/>
            <p:nvPr/>
          </p:nvSpPr>
          <p:spPr>
            <a:xfrm>
              <a:off x="1654254" y="1906725"/>
              <a:ext cx="175414" cy="184939"/>
            </a:xfrm>
            <a:custGeom>
              <a:avLst/>
              <a:gdLst/>
              <a:ahLst/>
              <a:cxnLst/>
              <a:rect l="l" t="t" r="r" b="b"/>
              <a:pathLst>
                <a:path w="5028" h="5301" extrusionOk="0">
                  <a:moveTo>
                    <a:pt x="2375" y="1"/>
                  </a:moveTo>
                  <a:cubicBezTo>
                    <a:pt x="2260" y="1"/>
                    <a:pt x="2214" y="109"/>
                    <a:pt x="2047" y="296"/>
                  </a:cubicBezTo>
                  <a:cubicBezTo>
                    <a:pt x="1858" y="496"/>
                    <a:pt x="1858" y="418"/>
                    <a:pt x="1657" y="474"/>
                  </a:cubicBezTo>
                  <a:cubicBezTo>
                    <a:pt x="1469" y="530"/>
                    <a:pt x="1291" y="708"/>
                    <a:pt x="712" y="1653"/>
                  </a:cubicBezTo>
                  <a:cubicBezTo>
                    <a:pt x="122" y="2598"/>
                    <a:pt x="1" y="3276"/>
                    <a:pt x="812" y="4277"/>
                  </a:cubicBezTo>
                  <a:cubicBezTo>
                    <a:pt x="1635" y="5268"/>
                    <a:pt x="2569" y="5301"/>
                    <a:pt x="2569" y="5301"/>
                  </a:cubicBezTo>
                  <a:lnTo>
                    <a:pt x="3026" y="5189"/>
                  </a:lnTo>
                  <a:cubicBezTo>
                    <a:pt x="3026" y="5189"/>
                    <a:pt x="3303" y="5023"/>
                    <a:pt x="3504" y="4823"/>
                  </a:cubicBezTo>
                  <a:cubicBezTo>
                    <a:pt x="3693" y="4633"/>
                    <a:pt x="4149" y="4211"/>
                    <a:pt x="4594" y="3243"/>
                  </a:cubicBezTo>
                  <a:cubicBezTo>
                    <a:pt x="5028" y="2275"/>
                    <a:pt x="4716" y="1931"/>
                    <a:pt x="4638" y="1664"/>
                  </a:cubicBezTo>
                  <a:cubicBezTo>
                    <a:pt x="4562" y="1400"/>
                    <a:pt x="4018" y="963"/>
                    <a:pt x="3855" y="963"/>
                  </a:cubicBezTo>
                  <a:cubicBezTo>
                    <a:pt x="3853" y="963"/>
                    <a:pt x="3851" y="963"/>
                    <a:pt x="3849" y="963"/>
                  </a:cubicBezTo>
                  <a:cubicBezTo>
                    <a:pt x="3815" y="963"/>
                    <a:pt x="3781" y="964"/>
                    <a:pt x="3745" y="964"/>
                  </a:cubicBezTo>
                  <a:cubicBezTo>
                    <a:pt x="3631" y="964"/>
                    <a:pt x="3505" y="951"/>
                    <a:pt x="3326" y="841"/>
                  </a:cubicBezTo>
                  <a:cubicBezTo>
                    <a:pt x="3093" y="708"/>
                    <a:pt x="2569" y="29"/>
                    <a:pt x="2425" y="6"/>
                  </a:cubicBezTo>
                  <a:cubicBezTo>
                    <a:pt x="2407" y="3"/>
                    <a:pt x="2391" y="1"/>
                    <a:pt x="237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7032;p11">
              <a:extLst>
                <a:ext uri="{FF2B5EF4-FFF2-40B4-BE49-F238E27FC236}">
                  <a16:creationId xmlns:a16="http://schemas.microsoft.com/office/drawing/2014/main" id="{86A6F55B-8C24-AE85-205D-1FF2E033CF88}"/>
                </a:ext>
              </a:extLst>
            </p:cNvPr>
            <p:cNvSpPr/>
            <p:nvPr/>
          </p:nvSpPr>
          <p:spPr>
            <a:xfrm>
              <a:off x="1698492" y="1965547"/>
              <a:ext cx="50064" cy="124583"/>
            </a:xfrm>
            <a:custGeom>
              <a:avLst/>
              <a:gdLst/>
              <a:ahLst/>
              <a:cxnLst/>
              <a:rect l="l" t="t" r="r" b="b"/>
              <a:pathLst>
                <a:path w="1435" h="3571" extrusionOk="0">
                  <a:moveTo>
                    <a:pt x="367" y="0"/>
                  </a:moveTo>
                  <a:cubicBezTo>
                    <a:pt x="178" y="290"/>
                    <a:pt x="78" y="623"/>
                    <a:pt x="45" y="968"/>
                  </a:cubicBezTo>
                  <a:cubicBezTo>
                    <a:pt x="1" y="1313"/>
                    <a:pt x="67" y="1657"/>
                    <a:pt x="178" y="1980"/>
                  </a:cubicBezTo>
                  <a:cubicBezTo>
                    <a:pt x="300" y="2314"/>
                    <a:pt x="490" y="2603"/>
                    <a:pt x="701" y="2858"/>
                  </a:cubicBezTo>
                  <a:cubicBezTo>
                    <a:pt x="923" y="3115"/>
                    <a:pt x="1168" y="3348"/>
                    <a:pt x="1413" y="3570"/>
                  </a:cubicBezTo>
                  <a:lnTo>
                    <a:pt x="1435" y="3559"/>
                  </a:lnTo>
                  <a:cubicBezTo>
                    <a:pt x="1202" y="3315"/>
                    <a:pt x="979" y="3059"/>
                    <a:pt x="790" y="2792"/>
                  </a:cubicBezTo>
                  <a:cubicBezTo>
                    <a:pt x="590" y="2525"/>
                    <a:pt x="434" y="2247"/>
                    <a:pt x="345" y="1936"/>
                  </a:cubicBezTo>
                  <a:cubicBezTo>
                    <a:pt x="256" y="1624"/>
                    <a:pt x="245" y="1301"/>
                    <a:pt x="256" y="979"/>
                  </a:cubicBezTo>
                  <a:cubicBezTo>
                    <a:pt x="267" y="656"/>
                    <a:pt x="312" y="334"/>
                    <a:pt x="389" y="11"/>
                  </a:cubicBezTo>
                  <a:lnTo>
                    <a:pt x="367"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7033;p11">
              <a:extLst>
                <a:ext uri="{FF2B5EF4-FFF2-40B4-BE49-F238E27FC236}">
                  <a16:creationId xmlns:a16="http://schemas.microsoft.com/office/drawing/2014/main" id="{D8222F8B-C380-82DD-5933-F0120A5893B7}"/>
                </a:ext>
              </a:extLst>
            </p:cNvPr>
            <p:cNvSpPr/>
            <p:nvPr/>
          </p:nvSpPr>
          <p:spPr>
            <a:xfrm>
              <a:off x="1747755" y="1985328"/>
              <a:ext cx="17897" cy="97790"/>
            </a:xfrm>
            <a:custGeom>
              <a:avLst/>
              <a:gdLst/>
              <a:ahLst/>
              <a:cxnLst/>
              <a:rect l="l" t="t" r="r" b="b"/>
              <a:pathLst>
                <a:path w="513" h="2803" extrusionOk="0">
                  <a:moveTo>
                    <a:pt x="12" y="0"/>
                  </a:moveTo>
                  <a:lnTo>
                    <a:pt x="1" y="22"/>
                  </a:lnTo>
                  <a:cubicBezTo>
                    <a:pt x="156" y="212"/>
                    <a:pt x="212" y="434"/>
                    <a:pt x="245" y="657"/>
                  </a:cubicBezTo>
                  <a:cubicBezTo>
                    <a:pt x="268" y="890"/>
                    <a:pt x="301" y="1124"/>
                    <a:pt x="290" y="1357"/>
                  </a:cubicBezTo>
                  <a:cubicBezTo>
                    <a:pt x="268" y="1602"/>
                    <a:pt x="223" y="1836"/>
                    <a:pt x="146" y="2058"/>
                  </a:cubicBezTo>
                  <a:cubicBezTo>
                    <a:pt x="112" y="2180"/>
                    <a:pt x="79" y="2303"/>
                    <a:pt x="57" y="2425"/>
                  </a:cubicBezTo>
                  <a:cubicBezTo>
                    <a:pt x="45" y="2548"/>
                    <a:pt x="57" y="2681"/>
                    <a:pt x="112" y="2803"/>
                  </a:cubicBezTo>
                  <a:lnTo>
                    <a:pt x="123" y="2792"/>
                  </a:lnTo>
                  <a:cubicBezTo>
                    <a:pt x="90" y="2681"/>
                    <a:pt x="101" y="2558"/>
                    <a:pt x="123" y="2436"/>
                  </a:cubicBezTo>
                  <a:cubicBezTo>
                    <a:pt x="156" y="2325"/>
                    <a:pt x="201" y="2214"/>
                    <a:pt x="245" y="2103"/>
                  </a:cubicBezTo>
                  <a:cubicBezTo>
                    <a:pt x="346" y="1869"/>
                    <a:pt x="423" y="1624"/>
                    <a:pt x="457" y="1379"/>
                  </a:cubicBezTo>
                  <a:cubicBezTo>
                    <a:pt x="490" y="1135"/>
                    <a:pt x="512" y="868"/>
                    <a:pt x="457" y="623"/>
                  </a:cubicBezTo>
                  <a:cubicBezTo>
                    <a:pt x="423" y="490"/>
                    <a:pt x="379" y="368"/>
                    <a:pt x="301" y="256"/>
                  </a:cubicBezTo>
                  <a:cubicBezTo>
                    <a:pt x="235" y="145"/>
                    <a:pt x="134" y="45"/>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7034;p11">
              <a:extLst>
                <a:ext uri="{FF2B5EF4-FFF2-40B4-BE49-F238E27FC236}">
                  <a16:creationId xmlns:a16="http://schemas.microsoft.com/office/drawing/2014/main" id="{9178E1E3-C64D-7238-AF51-D1BAED86779F}"/>
                </a:ext>
              </a:extLst>
            </p:cNvPr>
            <p:cNvSpPr/>
            <p:nvPr/>
          </p:nvSpPr>
          <p:spPr>
            <a:xfrm>
              <a:off x="1758256" y="1985712"/>
              <a:ext cx="35341" cy="92382"/>
            </a:xfrm>
            <a:custGeom>
              <a:avLst/>
              <a:gdLst/>
              <a:ahLst/>
              <a:cxnLst/>
              <a:rect l="l" t="t" r="r" b="b"/>
              <a:pathLst>
                <a:path w="1013" h="2648" extrusionOk="0">
                  <a:moveTo>
                    <a:pt x="879" y="1"/>
                  </a:moveTo>
                  <a:cubicBezTo>
                    <a:pt x="879" y="245"/>
                    <a:pt x="879" y="479"/>
                    <a:pt x="856" y="713"/>
                  </a:cubicBezTo>
                  <a:cubicBezTo>
                    <a:pt x="834" y="957"/>
                    <a:pt x="801" y="1190"/>
                    <a:pt x="734" y="1413"/>
                  </a:cubicBezTo>
                  <a:cubicBezTo>
                    <a:pt x="668" y="1647"/>
                    <a:pt x="567" y="1869"/>
                    <a:pt x="445" y="2069"/>
                  </a:cubicBezTo>
                  <a:cubicBezTo>
                    <a:pt x="322" y="2270"/>
                    <a:pt x="167" y="2470"/>
                    <a:pt x="0" y="2636"/>
                  </a:cubicBezTo>
                  <a:lnTo>
                    <a:pt x="11" y="2648"/>
                  </a:lnTo>
                  <a:cubicBezTo>
                    <a:pt x="201" y="2492"/>
                    <a:pt x="367" y="2314"/>
                    <a:pt x="512" y="2114"/>
                  </a:cubicBezTo>
                  <a:cubicBezTo>
                    <a:pt x="645" y="1902"/>
                    <a:pt x="767" y="1691"/>
                    <a:pt x="846" y="1457"/>
                  </a:cubicBezTo>
                  <a:cubicBezTo>
                    <a:pt x="935" y="1224"/>
                    <a:pt x="1001" y="979"/>
                    <a:pt x="1001" y="723"/>
                  </a:cubicBezTo>
                  <a:cubicBezTo>
                    <a:pt x="1012" y="479"/>
                    <a:pt x="979" y="223"/>
                    <a:pt x="89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7035;p11">
              <a:extLst>
                <a:ext uri="{FF2B5EF4-FFF2-40B4-BE49-F238E27FC236}">
                  <a16:creationId xmlns:a16="http://schemas.microsoft.com/office/drawing/2014/main" id="{2CBFAB5E-570C-9149-4780-625FFD5228D2}"/>
                </a:ext>
              </a:extLst>
            </p:cNvPr>
            <p:cNvSpPr/>
            <p:nvPr/>
          </p:nvSpPr>
          <p:spPr>
            <a:xfrm>
              <a:off x="1683734" y="2017530"/>
              <a:ext cx="53203" cy="67542"/>
            </a:xfrm>
            <a:custGeom>
              <a:avLst/>
              <a:gdLst/>
              <a:ahLst/>
              <a:cxnLst/>
              <a:rect l="l" t="t" r="r" b="b"/>
              <a:pathLst>
                <a:path w="1525" h="1936" extrusionOk="0">
                  <a:moveTo>
                    <a:pt x="1" y="1"/>
                  </a:moveTo>
                  <a:cubicBezTo>
                    <a:pt x="1" y="223"/>
                    <a:pt x="45" y="434"/>
                    <a:pt x="123" y="646"/>
                  </a:cubicBezTo>
                  <a:cubicBezTo>
                    <a:pt x="201" y="846"/>
                    <a:pt x="335" y="1024"/>
                    <a:pt x="468" y="1190"/>
                  </a:cubicBezTo>
                  <a:cubicBezTo>
                    <a:pt x="746" y="1536"/>
                    <a:pt x="1113" y="1791"/>
                    <a:pt x="1524" y="1936"/>
                  </a:cubicBezTo>
                  <a:lnTo>
                    <a:pt x="1524" y="1914"/>
                  </a:lnTo>
                  <a:cubicBezTo>
                    <a:pt x="1135" y="1746"/>
                    <a:pt x="802" y="1469"/>
                    <a:pt x="545" y="1135"/>
                  </a:cubicBezTo>
                  <a:cubicBezTo>
                    <a:pt x="424" y="968"/>
                    <a:pt x="335" y="779"/>
                    <a:pt x="246" y="590"/>
                  </a:cubicBezTo>
                  <a:cubicBezTo>
                    <a:pt x="157" y="401"/>
                    <a:pt x="78" y="201"/>
                    <a:pt x="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7036;p11">
              <a:extLst>
                <a:ext uri="{FF2B5EF4-FFF2-40B4-BE49-F238E27FC236}">
                  <a16:creationId xmlns:a16="http://schemas.microsoft.com/office/drawing/2014/main" id="{910F2560-628B-D641-B687-338E94C65696}"/>
                </a:ext>
              </a:extLst>
            </p:cNvPr>
            <p:cNvSpPr/>
            <p:nvPr/>
          </p:nvSpPr>
          <p:spPr>
            <a:xfrm>
              <a:off x="1726438" y="2013239"/>
              <a:ext cx="19014" cy="68345"/>
            </a:xfrm>
            <a:custGeom>
              <a:avLst/>
              <a:gdLst/>
              <a:ahLst/>
              <a:cxnLst/>
              <a:rect l="l" t="t" r="r" b="b"/>
              <a:pathLst>
                <a:path w="545" h="1959" extrusionOk="0">
                  <a:moveTo>
                    <a:pt x="144" y="1"/>
                  </a:moveTo>
                  <a:cubicBezTo>
                    <a:pt x="67" y="168"/>
                    <a:pt x="33" y="335"/>
                    <a:pt x="11" y="513"/>
                  </a:cubicBezTo>
                  <a:cubicBezTo>
                    <a:pt x="0" y="691"/>
                    <a:pt x="33" y="868"/>
                    <a:pt x="78" y="1036"/>
                  </a:cubicBezTo>
                  <a:cubicBezTo>
                    <a:pt x="112" y="1202"/>
                    <a:pt x="178" y="1369"/>
                    <a:pt x="256" y="1525"/>
                  </a:cubicBezTo>
                  <a:cubicBezTo>
                    <a:pt x="334" y="1681"/>
                    <a:pt x="423" y="1825"/>
                    <a:pt x="534" y="1958"/>
                  </a:cubicBezTo>
                  <a:lnTo>
                    <a:pt x="545" y="1948"/>
                  </a:lnTo>
                  <a:cubicBezTo>
                    <a:pt x="356" y="1669"/>
                    <a:pt x="233" y="1347"/>
                    <a:pt x="178" y="1014"/>
                  </a:cubicBezTo>
                  <a:cubicBezTo>
                    <a:pt x="144" y="846"/>
                    <a:pt x="144" y="680"/>
                    <a:pt x="144" y="513"/>
                  </a:cubicBezTo>
                  <a:cubicBezTo>
                    <a:pt x="144" y="346"/>
                    <a:pt x="144" y="179"/>
                    <a:pt x="156" y="13"/>
                  </a:cubicBezTo>
                  <a:lnTo>
                    <a:pt x="14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7037;p11">
              <a:extLst>
                <a:ext uri="{FF2B5EF4-FFF2-40B4-BE49-F238E27FC236}">
                  <a16:creationId xmlns:a16="http://schemas.microsoft.com/office/drawing/2014/main" id="{6353A4A0-2F42-B353-0AB6-868204A43217}"/>
                </a:ext>
              </a:extLst>
            </p:cNvPr>
            <p:cNvSpPr/>
            <p:nvPr/>
          </p:nvSpPr>
          <p:spPr>
            <a:xfrm>
              <a:off x="1719041" y="2090866"/>
              <a:ext cx="175414" cy="128560"/>
            </a:xfrm>
            <a:custGeom>
              <a:avLst/>
              <a:gdLst/>
              <a:ahLst/>
              <a:cxnLst/>
              <a:rect l="l" t="t" r="r" b="b"/>
              <a:pathLst>
                <a:path w="5028"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25" y="3361"/>
                    <a:pt x="2067" y="3352"/>
                    <a:pt x="2108" y="3352"/>
                  </a:cubicBezTo>
                  <a:cubicBezTo>
                    <a:pt x="2332" y="3352"/>
                    <a:pt x="2502" y="3620"/>
                    <a:pt x="2746" y="3620"/>
                  </a:cubicBezTo>
                  <a:cubicBezTo>
                    <a:pt x="2765" y="3620"/>
                    <a:pt x="2784" y="3619"/>
                    <a:pt x="2803" y="3616"/>
                  </a:cubicBezTo>
                  <a:cubicBezTo>
                    <a:pt x="3126" y="3559"/>
                    <a:pt x="3393" y="3181"/>
                    <a:pt x="3638" y="2825"/>
                  </a:cubicBezTo>
                  <a:cubicBezTo>
                    <a:pt x="3883" y="2470"/>
                    <a:pt x="4038" y="2570"/>
                    <a:pt x="4328" y="2292"/>
                  </a:cubicBezTo>
                  <a:cubicBezTo>
                    <a:pt x="4627" y="2025"/>
                    <a:pt x="4639" y="2036"/>
                    <a:pt x="4761" y="1735"/>
                  </a:cubicBezTo>
                  <a:cubicBezTo>
                    <a:pt x="4894" y="1424"/>
                    <a:pt x="5028" y="835"/>
                    <a:pt x="4995" y="668"/>
                  </a:cubicBezTo>
                  <a:cubicBezTo>
                    <a:pt x="4950" y="490"/>
                    <a:pt x="4850" y="479"/>
                    <a:pt x="4538" y="267"/>
                  </a:cubicBezTo>
                  <a:cubicBezTo>
                    <a:pt x="4378" y="155"/>
                    <a:pt x="4230" y="134"/>
                    <a:pt x="3983" y="134"/>
                  </a:cubicBezTo>
                  <a:cubicBezTo>
                    <a:pt x="3840" y="134"/>
                    <a:pt x="3663" y="141"/>
                    <a:pt x="3431" y="141"/>
                  </a:cubicBezTo>
                  <a:cubicBezTo>
                    <a:pt x="3315" y="141"/>
                    <a:pt x="3184" y="139"/>
                    <a:pt x="3037" y="134"/>
                  </a:cubicBezTo>
                  <a:cubicBezTo>
                    <a:pt x="2081" y="112"/>
                    <a:pt x="1614" y="0"/>
                    <a:pt x="161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7038;p11">
              <a:extLst>
                <a:ext uri="{FF2B5EF4-FFF2-40B4-BE49-F238E27FC236}">
                  <a16:creationId xmlns:a16="http://schemas.microsoft.com/office/drawing/2014/main" id="{C1ECC33D-2A50-E8C3-D009-720B23F20A96}"/>
                </a:ext>
              </a:extLst>
            </p:cNvPr>
            <p:cNvSpPr/>
            <p:nvPr/>
          </p:nvSpPr>
          <p:spPr>
            <a:xfrm>
              <a:off x="1719041" y="2090866"/>
              <a:ext cx="111012" cy="128560"/>
            </a:xfrm>
            <a:custGeom>
              <a:avLst/>
              <a:gdLst/>
              <a:ahLst/>
              <a:cxnLst/>
              <a:rect l="l" t="t" r="r" b="b"/>
              <a:pathLst>
                <a:path w="3182" h="3685" extrusionOk="0">
                  <a:moveTo>
                    <a:pt x="1614" y="0"/>
                  </a:moveTo>
                  <a:lnTo>
                    <a:pt x="668" y="445"/>
                  </a:lnTo>
                  <a:cubicBezTo>
                    <a:pt x="668" y="445"/>
                    <a:pt x="712" y="657"/>
                    <a:pt x="735" y="1001"/>
                  </a:cubicBezTo>
                  <a:cubicBezTo>
                    <a:pt x="757" y="1335"/>
                    <a:pt x="1" y="2603"/>
                    <a:pt x="23" y="2993"/>
                  </a:cubicBezTo>
                  <a:cubicBezTo>
                    <a:pt x="45" y="3393"/>
                    <a:pt x="445" y="3326"/>
                    <a:pt x="679" y="3393"/>
                  </a:cubicBezTo>
                  <a:cubicBezTo>
                    <a:pt x="902" y="3471"/>
                    <a:pt x="846" y="3559"/>
                    <a:pt x="1113" y="3660"/>
                  </a:cubicBezTo>
                  <a:cubicBezTo>
                    <a:pt x="1157" y="3677"/>
                    <a:pt x="1203" y="3684"/>
                    <a:pt x="1249" y="3684"/>
                  </a:cubicBezTo>
                  <a:cubicBezTo>
                    <a:pt x="1477" y="3684"/>
                    <a:pt x="1721" y="3502"/>
                    <a:pt x="1980" y="3382"/>
                  </a:cubicBezTo>
                  <a:cubicBezTo>
                    <a:pt x="2014" y="3359"/>
                    <a:pt x="2036" y="3359"/>
                    <a:pt x="2069" y="3349"/>
                  </a:cubicBezTo>
                  <a:cubicBezTo>
                    <a:pt x="2114" y="2837"/>
                    <a:pt x="2047" y="2314"/>
                    <a:pt x="1792" y="1869"/>
                  </a:cubicBezTo>
                  <a:cubicBezTo>
                    <a:pt x="1703" y="1713"/>
                    <a:pt x="1580" y="1569"/>
                    <a:pt x="1558" y="1391"/>
                  </a:cubicBezTo>
                  <a:cubicBezTo>
                    <a:pt x="1525" y="1113"/>
                    <a:pt x="1758" y="868"/>
                    <a:pt x="2003" y="734"/>
                  </a:cubicBezTo>
                  <a:cubicBezTo>
                    <a:pt x="2259" y="601"/>
                    <a:pt x="2548" y="557"/>
                    <a:pt x="2793" y="435"/>
                  </a:cubicBezTo>
                  <a:cubicBezTo>
                    <a:pt x="2915" y="379"/>
                    <a:pt x="3082" y="279"/>
                    <a:pt x="3181" y="145"/>
                  </a:cubicBezTo>
                  <a:cubicBezTo>
                    <a:pt x="3137" y="145"/>
                    <a:pt x="3082" y="145"/>
                    <a:pt x="3037" y="134"/>
                  </a:cubicBezTo>
                  <a:cubicBezTo>
                    <a:pt x="2081" y="112"/>
                    <a:pt x="1614" y="0"/>
                    <a:pt x="161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7039;p11">
              <a:extLst>
                <a:ext uri="{FF2B5EF4-FFF2-40B4-BE49-F238E27FC236}">
                  <a16:creationId xmlns:a16="http://schemas.microsoft.com/office/drawing/2014/main" id="{7B1BDB43-C97F-5EA3-D0B2-682EB2A8FB66}"/>
                </a:ext>
              </a:extLst>
            </p:cNvPr>
            <p:cNvSpPr/>
            <p:nvPr/>
          </p:nvSpPr>
          <p:spPr>
            <a:xfrm>
              <a:off x="1749708" y="2099413"/>
              <a:ext cx="45424" cy="76473"/>
            </a:xfrm>
            <a:custGeom>
              <a:avLst/>
              <a:gdLst/>
              <a:ahLst/>
              <a:cxnLst/>
              <a:rect l="l" t="t" r="r" b="b"/>
              <a:pathLst>
                <a:path w="1302" h="2192" extrusionOk="0">
                  <a:moveTo>
                    <a:pt x="23" y="0"/>
                  </a:moveTo>
                  <a:lnTo>
                    <a:pt x="1" y="12"/>
                  </a:lnTo>
                  <a:cubicBezTo>
                    <a:pt x="100" y="200"/>
                    <a:pt x="134" y="423"/>
                    <a:pt x="156" y="634"/>
                  </a:cubicBezTo>
                  <a:cubicBezTo>
                    <a:pt x="189" y="857"/>
                    <a:pt x="245" y="1079"/>
                    <a:pt x="334" y="1280"/>
                  </a:cubicBezTo>
                  <a:cubicBezTo>
                    <a:pt x="379" y="1391"/>
                    <a:pt x="434" y="1490"/>
                    <a:pt x="490" y="1591"/>
                  </a:cubicBezTo>
                  <a:cubicBezTo>
                    <a:pt x="545" y="1691"/>
                    <a:pt x="623" y="1780"/>
                    <a:pt x="701" y="1858"/>
                  </a:cubicBezTo>
                  <a:cubicBezTo>
                    <a:pt x="868" y="2014"/>
                    <a:pt x="1068" y="2136"/>
                    <a:pt x="1291" y="2192"/>
                  </a:cubicBezTo>
                  <a:lnTo>
                    <a:pt x="1301" y="2180"/>
                  </a:lnTo>
                  <a:lnTo>
                    <a:pt x="1068" y="1947"/>
                  </a:lnTo>
                  <a:cubicBezTo>
                    <a:pt x="1002" y="1869"/>
                    <a:pt x="923" y="1791"/>
                    <a:pt x="857" y="1713"/>
                  </a:cubicBezTo>
                  <a:cubicBezTo>
                    <a:pt x="735" y="1547"/>
                    <a:pt x="590" y="1391"/>
                    <a:pt x="490" y="1213"/>
                  </a:cubicBezTo>
                  <a:cubicBezTo>
                    <a:pt x="379" y="1023"/>
                    <a:pt x="312" y="823"/>
                    <a:pt x="268" y="612"/>
                  </a:cubicBezTo>
                  <a:cubicBezTo>
                    <a:pt x="212" y="400"/>
                    <a:pt x="156" y="1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7040;p11">
              <a:extLst>
                <a:ext uri="{FF2B5EF4-FFF2-40B4-BE49-F238E27FC236}">
                  <a16:creationId xmlns:a16="http://schemas.microsoft.com/office/drawing/2014/main" id="{CFA8CB85-FA80-2D41-5B43-34770C11C154}"/>
                </a:ext>
              </a:extLst>
            </p:cNvPr>
            <p:cNvSpPr/>
            <p:nvPr/>
          </p:nvSpPr>
          <p:spPr>
            <a:xfrm>
              <a:off x="1753965" y="2093203"/>
              <a:ext cx="79613" cy="75706"/>
            </a:xfrm>
            <a:custGeom>
              <a:avLst/>
              <a:gdLst/>
              <a:ahLst/>
              <a:cxnLst/>
              <a:rect l="l" t="t" r="r" b="b"/>
              <a:pathLst>
                <a:path w="2282" h="2170" extrusionOk="0">
                  <a:moveTo>
                    <a:pt x="1" y="0"/>
                  </a:moveTo>
                  <a:lnTo>
                    <a:pt x="1" y="12"/>
                  </a:lnTo>
                  <a:cubicBezTo>
                    <a:pt x="201" y="178"/>
                    <a:pt x="390" y="356"/>
                    <a:pt x="568" y="556"/>
                  </a:cubicBezTo>
                  <a:cubicBezTo>
                    <a:pt x="735" y="756"/>
                    <a:pt x="902" y="957"/>
                    <a:pt x="1068" y="1168"/>
                  </a:cubicBezTo>
                  <a:cubicBezTo>
                    <a:pt x="1236" y="1369"/>
                    <a:pt x="1391" y="1579"/>
                    <a:pt x="1591" y="1757"/>
                  </a:cubicBezTo>
                  <a:cubicBezTo>
                    <a:pt x="1792" y="1947"/>
                    <a:pt x="2014" y="2113"/>
                    <a:pt x="2281" y="2169"/>
                  </a:cubicBezTo>
                  <a:lnTo>
                    <a:pt x="2281" y="2158"/>
                  </a:lnTo>
                  <a:cubicBezTo>
                    <a:pt x="2047" y="2036"/>
                    <a:pt x="1858" y="1858"/>
                    <a:pt x="1680" y="1668"/>
                  </a:cubicBezTo>
                  <a:lnTo>
                    <a:pt x="1147" y="1102"/>
                  </a:lnTo>
                  <a:cubicBezTo>
                    <a:pt x="969" y="901"/>
                    <a:pt x="801" y="701"/>
                    <a:pt x="613" y="512"/>
                  </a:cubicBezTo>
                  <a:cubicBezTo>
                    <a:pt x="423" y="323"/>
                    <a:pt x="223" y="145"/>
                    <a:pt x="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7041;p11">
              <a:extLst>
                <a:ext uri="{FF2B5EF4-FFF2-40B4-BE49-F238E27FC236}">
                  <a16:creationId xmlns:a16="http://schemas.microsoft.com/office/drawing/2014/main" id="{F2E6539F-420C-FCB4-6819-B4E7D9F81E08}"/>
                </a:ext>
              </a:extLst>
            </p:cNvPr>
            <p:cNvSpPr/>
            <p:nvPr/>
          </p:nvSpPr>
          <p:spPr>
            <a:xfrm>
              <a:off x="1757488" y="2090098"/>
              <a:ext cx="75287" cy="47901"/>
            </a:xfrm>
            <a:custGeom>
              <a:avLst/>
              <a:gdLst/>
              <a:ahLst/>
              <a:cxnLst/>
              <a:rect l="l" t="t" r="r" b="b"/>
              <a:pathLst>
                <a:path w="2158" h="1373" extrusionOk="0">
                  <a:moveTo>
                    <a:pt x="0" y="0"/>
                  </a:moveTo>
                  <a:lnTo>
                    <a:pt x="0" y="12"/>
                  </a:lnTo>
                  <a:cubicBezTo>
                    <a:pt x="322" y="301"/>
                    <a:pt x="645" y="579"/>
                    <a:pt x="979" y="845"/>
                  </a:cubicBezTo>
                  <a:cubicBezTo>
                    <a:pt x="1157" y="968"/>
                    <a:pt x="1323" y="1112"/>
                    <a:pt x="1513" y="1213"/>
                  </a:cubicBezTo>
                  <a:cubicBezTo>
                    <a:pt x="1690" y="1301"/>
                    <a:pt x="1884" y="1372"/>
                    <a:pt x="2080" y="1372"/>
                  </a:cubicBezTo>
                  <a:cubicBezTo>
                    <a:pt x="2106" y="1372"/>
                    <a:pt x="2132" y="1371"/>
                    <a:pt x="2158" y="1369"/>
                  </a:cubicBezTo>
                  <a:lnTo>
                    <a:pt x="2158" y="1357"/>
                  </a:lnTo>
                  <a:cubicBezTo>
                    <a:pt x="1946" y="1302"/>
                    <a:pt x="1757" y="1213"/>
                    <a:pt x="1579" y="1102"/>
                  </a:cubicBezTo>
                  <a:cubicBezTo>
                    <a:pt x="1401" y="990"/>
                    <a:pt x="1224" y="879"/>
                    <a:pt x="1046" y="756"/>
                  </a:cubicBezTo>
                  <a:cubicBezTo>
                    <a:pt x="868" y="635"/>
                    <a:pt x="690" y="512"/>
                    <a:pt x="522" y="390"/>
                  </a:cubicBezTo>
                  <a:lnTo>
                    <a:pt x="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7042;p11">
              <a:extLst>
                <a:ext uri="{FF2B5EF4-FFF2-40B4-BE49-F238E27FC236}">
                  <a16:creationId xmlns:a16="http://schemas.microsoft.com/office/drawing/2014/main" id="{01A80603-03FF-2B10-0A90-C306B45F320D}"/>
                </a:ext>
              </a:extLst>
            </p:cNvPr>
            <p:cNvSpPr/>
            <p:nvPr/>
          </p:nvSpPr>
          <p:spPr>
            <a:xfrm>
              <a:off x="1764047" y="2087761"/>
              <a:ext cx="64088" cy="22677"/>
            </a:xfrm>
            <a:custGeom>
              <a:avLst/>
              <a:gdLst/>
              <a:ahLst/>
              <a:cxnLst/>
              <a:rect l="l" t="t" r="r" b="b"/>
              <a:pathLst>
                <a:path w="1837" h="650" extrusionOk="0">
                  <a:moveTo>
                    <a:pt x="12" y="0"/>
                  </a:moveTo>
                  <a:lnTo>
                    <a:pt x="1" y="12"/>
                  </a:lnTo>
                  <a:cubicBezTo>
                    <a:pt x="124" y="123"/>
                    <a:pt x="257" y="223"/>
                    <a:pt x="401" y="312"/>
                  </a:cubicBezTo>
                  <a:cubicBezTo>
                    <a:pt x="535" y="401"/>
                    <a:pt x="690" y="468"/>
                    <a:pt x="846" y="524"/>
                  </a:cubicBezTo>
                  <a:cubicBezTo>
                    <a:pt x="1002" y="579"/>
                    <a:pt x="1169" y="635"/>
                    <a:pt x="1335" y="646"/>
                  </a:cubicBezTo>
                  <a:cubicBezTo>
                    <a:pt x="1373" y="648"/>
                    <a:pt x="1411" y="650"/>
                    <a:pt x="1449" y="650"/>
                  </a:cubicBezTo>
                  <a:cubicBezTo>
                    <a:pt x="1578" y="650"/>
                    <a:pt x="1707" y="633"/>
                    <a:pt x="1836" y="590"/>
                  </a:cubicBezTo>
                  <a:lnTo>
                    <a:pt x="1836" y="579"/>
                  </a:lnTo>
                  <a:cubicBezTo>
                    <a:pt x="1669" y="557"/>
                    <a:pt x="1503" y="546"/>
                    <a:pt x="1347" y="512"/>
                  </a:cubicBezTo>
                  <a:cubicBezTo>
                    <a:pt x="1191" y="490"/>
                    <a:pt x="1036" y="468"/>
                    <a:pt x="880" y="423"/>
                  </a:cubicBezTo>
                  <a:cubicBezTo>
                    <a:pt x="568" y="346"/>
                    <a:pt x="279" y="201"/>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7043;p11">
              <a:extLst>
                <a:ext uri="{FF2B5EF4-FFF2-40B4-BE49-F238E27FC236}">
                  <a16:creationId xmlns:a16="http://schemas.microsoft.com/office/drawing/2014/main" id="{058E8BB3-024F-3849-FFA4-9682104A6716}"/>
                </a:ext>
              </a:extLst>
            </p:cNvPr>
            <p:cNvSpPr/>
            <p:nvPr/>
          </p:nvSpPr>
          <p:spPr>
            <a:xfrm>
              <a:off x="1567695" y="2101507"/>
              <a:ext cx="188637" cy="136201"/>
            </a:xfrm>
            <a:custGeom>
              <a:avLst/>
              <a:gdLst/>
              <a:ahLst/>
              <a:cxnLst/>
              <a:rect l="l" t="t" r="r" b="b"/>
              <a:pathLst>
                <a:path w="5407" h="3904" extrusionOk="0">
                  <a:moveTo>
                    <a:pt x="513" y="1"/>
                  </a:moveTo>
                  <a:cubicBezTo>
                    <a:pt x="496" y="1"/>
                    <a:pt x="477" y="3"/>
                    <a:pt x="457" y="7"/>
                  </a:cubicBezTo>
                  <a:cubicBezTo>
                    <a:pt x="246" y="41"/>
                    <a:pt x="379" y="196"/>
                    <a:pt x="223" y="518"/>
                  </a:cubicBezTo>
                  <a:cubicBezTo>
                    <a:pt x="68" y="830"/>
                    <a:pt x="1" y="963"/>
                    <a:pt x="213" y="1608"/>
                  </a:cubicBezTo>
                  <a:cubicBezTo>
                    <a:pt x="413" y="2253"/>
                    <a:pt x="513" y="2399"/>
                    <a:pt x="813" y="2599"/>
                  </a:cubicBezTo>
                  <a:cubicBezTo>
                    <a:pt x="1023" y="2731"/>
                    <a:pt x="1130" y="2776"/>
                    <a:pt x="1305" y="2776"/>
                  </a:cubicBezTo>
                  <a:cubicBezTo>
                    <a:pt x="1380" y="2776"/>
                    <a:pt x="1467" y="2768"/>
                    <a:pt x="1580" y="2754"/>
                  </a:cubicBezTo>
                  <a:cubicBezTo>
                    <a:pt x="1800" y="2728"/>
                    <a:pt x="1912" y="2670"/>
                    <a:pt x="2009" y="2670"/>
                  </a:cubicBezTo>
                  <a:cubicBezTo>
                    <a:pt x="2075" y="2670"/>
                    <a:pt x="2134" y="2696"/>
                    <a:pt x="2215" y="2777"/>
                  </a:cubicBezTo>
                  <a:cubicBezTo>
                    <a:pt x="2403" y="2977"/>
                    <a:pt x="2526" y="3377"/>
                    <a:pt x="2759" y="3600"/>
                  </a:cubicBezTo>
                  <a:cubicBezTo>
                    <a:pt x="2982" y="3822"/>
                    <a:pt x="2926" y="3788"/>
                    <a:pt x="3238" y="3844"/>
                  </a:cubicBezTo>
                  <a:cubicBezTo>
                    <a:pt x="3388" y="3870"/>
                    <a:pt x="3497" y="3903"/>
                    <a:pt x="3609" y="3903"/>
                  </a:cubicBezTo>
                  <a:cubicBezTo>
                    <a:pt x="3737" y="3903"/>
                    <a:pt x="3869" y="3859"/>
                    <a:pt x="4072" y="3711"/>
                  </a:cubicBezTo>
                  <a:cubicBezTo>
                    <a:pt x="4450" y="3444"/>
                    <a:pt x="4939" y="3177"/>
                    <a:pt x="5095" y="2743"/>
                  </a:cubicBezTo>
                  <a:cubicBezTo>
                    <a:pt x="5251" y="2310"/>
                    <a:pt x="5406" y="1786"/>
                    <a:pt x="5384" y="1242"/>
                  </a:cubicBezTo>
                  <a:cubicBezTo>
                    <a:pt x="5351" y="696"/>
                    <a:pt x="5218" y="107"/>
                    <a:pt x="5218" y="107"/>
                  </a:cubicBezTo>
                  <a:lnTo>
                    <a:pt x="4839" y="140"/>
                  </a:lnTo>
                  <a:cubicBezTo>
                    <a:pt x="4839" y="140"/>
                    <a:pt x="4183" y="808"/>
                    <a:pt x="3216" y="830"/>
                  </a:cubicBezTo>
                  <a:cubicBezTo>
                    <a:pt x="3121" y="832"/>
                    <a:pt x="3026" y="834"/>
                    <a:pt x="2931" y="834"/>
                  </a:cubicBezTo>
                  <a:cubicBezTo>
                    <a:pt x="2194" y="834"/>
                    <a:pt x="1488" y="750"/>
                    <a:pt x="1113" y="474"/>
                  </a:cubicBezTo>
                  <a:cubicBezTo>
                    <a:pt x="739" y="201"/>
                    <a:pt x="687" y="1"/>
                    <a:pt x="513"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7044;p11">
              <a:extLst>
                <a:ext uri="{FF2B5EF4-FFF2-40B4-BE49-F238E27FC236}">
                  <a16:creationId xmlns:a16="http://schemas.microsoft.com/office/drawing/2014/main" id="{18C2B6D8-4705-3C16-9F16-696CA89E4D88}"/>
                </a:ext>
              </a:extLst>
            </p:cNvPr>
            <p:cNvSpPr/>
            <p:nvPr/>
          </p:nvSpPr>
          <p:spPr>
            <a:xfrm>
              <a:off x="1696957" y="2105240"/>
              <a:ext cx="57041" cy="82369"/>
            </a:xfrm>
            <a:custGeom>
              <a:avLst/>
              <a:gdLst/>
              <a:ahLst/>
              <a:cxnLst/>
              <a:rect l="l" t="t" r="r" b="b"/>
              <a:pathLst>
                <a:path w="1635" h="2361" extrusionOk="0">
                  <a:moveTo>
                    <a:pt x="1513" y="0"/>
                  </a:moveTo>
                  <a:lnTo>
                    <a:pt x="1134" y="33"/>
                  </a:lnTo>
                  <a:cubicBezTo>
                    <a:pt x="1134" y="33"/>
                    <a:pt x="923" y="245"/>
                    <a:pt x="567" y="434"/>
                  </a:cubicBezTo>
                  <a:cubicBezTo>
                    <a:pt x="589" y="579"/>
                    <a:pt x="589" y="734"/>
                    <a:pt x="545" y="879"/>
                  </a:cubicBezTo>
                  <a:cubicBezTo>
                    <a:pt x="478" y="1090"/>
                    <a:pt x="311" y="1257"/>
                    <a:pt x="200" y="1446"/>
                  </a:cubicBezTo>
                  <a:cubicBezTo>
                    <a:pt x="89" y="1635"/>
                    <a:pt x="22" y="1847"/>
                    <a:pt x="0" y="2069"/>
                  </a:cubicBezTo>
                  <a:cubicBezTo>
                    <a:pt x="0" y="2180"/>
                    <a:pt x="33" y="2336"/>
                    <a:pt x="144" y="2358"/>
                  </a:cubicBezTo>
                  <a:cubicBezTo>
                    <a:pt x="153" y="2360"/>
                    <a:pt x="161" y="2360"/>
                    <a:pt x="169" y="2360"/>
                  </a:cubicBezTo>
                  <a:cubicBezTo>
                    <a:pt x="227" y="2360"/>
                    <a:pt x="283" y="2329"/>
                    <a:pt x="322" y="2280"/>
                  </a:cubicBezTo>
                  <a:cubicBezTo>
                    <a:pt x="367" y="2225"/>
                    <a:pt x="389" y="2169"/>
                    <a:pt x="411" y="2102"/>
                  </a:cubicBezTo>
                  <a:cubicBezTo>
                    <a:pt x="556" y="1802"/>
                    <a:pt x="779" y="1568"/>
                    <a:pt x="1012" y="1335"/>
                  </a:cubicBezTo>
                  <a:cubicBezTo>
                    <a:pt x="1212" y="1123"/>
                    <a:pt x="1424" y="901"/>
                    <a:pt x="1635" y="690"/>
                  </a:cubicBezTo>
                  <a:cubicBezTo>
                    <a:pt x="1590" y="312"/>
                    <a:pt x="1513" y="0"/>
                    <a:pt x="151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7045;p11">
              <a:extLst>
                <a:ext uri="{FF2B5EF4-FFF2-40B4-BE49-F238E27FC236}">
                  <a16:creationId xmlns:a16="http://schemas.microsoft.com/office/drawing/2014/main" id="{76E6AD2D-6EAD-8510-7E84-206DE4BAA4EE}"/>
                </a:ext>
              </a:extLst>
            </p:cNvPr>
            <p:cNvSpPr/>
            <p:nvPr/>
          </p:nvSpPr>
          <p:spPr>
            <a:xfrm>
              <a:off x="1731462" y="2099797"/>
              <a:ext cx="19432" cy="83451"/>
            </a:xfrm>
            <a:custGeom>
              <a:avLst/>
              <a:gdLst/>
              <a:ahLst/>
              <a:cxnLst/>
              <a:rect l="l" t="t" r="r" b="b"/>
              <a:pathLst>
                <a:path w="557" h="2392" extrusionOk="0">
                  <a:moveTo>
                    <a:pt x="401" y="1"/>
                  </a:moveTo>
                  <a:cubicBezTo>
                    <a:pt x="501" y="401"/>
                    <a:pt x="501" y="824"/>
                    <a:pt x="423" y="1224"/>
                  </a:cubicBezTo>
                  <a:cubicBezTo>
                    <a:pt x="379" y="1424"/>
                    <a:pt x="312" y="1624"/>
                    <a:pt x="245" y="1813"/>
                  </a:cubicBezTo>
                  <a:cubicBezTo>
                    <a:pt x="168" y="2003"/>
                    <a:pt x="89" y="2191"/>
                    <a:pt x="0" y="2381"/>
                  </a:cubicBezTo>
                  <a:lnTo>
                    <a:pt x="12" y="2391"/>
                  </a:lnTo>
                  <a:cubicBezTo>
                    <a:pt x="156" y="2236"/>
                    <a:pt x="267" y="2058"/>
                    <a:pt x="356" y="1858"/>
                  </a:cubicBezTo>
                  <a:cubicBezTo>
                    <a:pt x="445" y="1669"/>
                    <a:pt x="490" y="1457"/>
                    <a:pt x="524" y="1246"/>
                  </a:cubicBezTo>
                  <a:cubicBezTo>
                    <a:pt x="557" y="1035"/>
                    <a:pt x="557" y="824"/>
                    <a:pt x="546" y="612"/>
                  </a:cubicBezTo>
                  <a:cubicBezTo>
                    <a:pt x="524" y="401"/>
                    <a:pt x="479" y="201"/>
                    <a:pt x="4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7046;p11">
              <a:extLst>
                <a:ext uri="{FF2B5EF4-FFF2-40B4-BE49-F238E27FC236}">
                  <a16:creationId xmlns:a16="http://schemas.microsoft.com/office/drawing/2014/main" id="{1E670B1C-C6B3-7010-D9DC-46A4DC6CCFEA}"/>
                </a:ext>
              </a:extLst>
            </p:cNvPr>
            <p:cNvSpPr/>
            <p:nvPr/>
          </p:nvSpPr>
          <p:spPr>
            <a:xfrm>
              <a:off x="1672465" y="2101716"/>
              <a:ext cx="69112" cy="89277"/>
            </a:xfrm>
            <a:custGeom>
              <a:avLst/>
              <a:gdLst/>
              <a:ahLst/>
              <a:cxnLst/>
              <a:rect l="l" t="t" r="r" b="b"/>
              <a:pathLst>
                <a:path w="1981" h="2559" extrusionOk="0">
                  <a:moveTo>
                    <a:pt x="1914" y="1"/>
                  </a:moveTo>
                  <a:cubicBezTo>
                    <a:pt x="1936" y="290"/>
                    <a:pt x="1903" y="579"/>
                    <a:pt x="1814" y="846"/>
                  </a:cubicBezTo>
                  <a:cubicBezTo>
                    <a:pt x="1725" y="1113"/>
                    <a:pt x="1580" y="1358"/>
                    <a:pt x="1392" y="1569"/>
                  </a:cubicBezTo>
                  <a:cubicBezTo>
                    <a:pt x="1202" y="1780"/>
                    <a:pt x="969" y="1936"/>
                    <a:pt x="735" y="2092"/>
                  </a:cubicBezTo>
                  <a:cubicBezTo>
                    <a:pt x="502" y="2259"/>
                    <a:pt x="246" y="2393"/>
                    <a:pt x="1" y="2548"/>
                  </a:cubicBezTo>
                  <a:lnTo>
                    <a:pt x="12" y="2559"/>
                  </a:lnTo>
                  <a:cubicBezTo>
                    <a:pt x="290" y="2482"/>
                    <a:pt x="557" y="2370"/>
                    <a:pt x="813" y="2225"/>
                  </a:cubicBezTo>
                  <a:cubicBezTo>
                    <a:pt x="1069" y="2081"/>
                    <a:pt x="1303" y="1881"/>
                    <a:pt x="1481" y="1647"/>
                  </a:cubicBezTo>
                  <a:cubicBezTo>
                    <a:pt x="1669" y="1414"/>
                    <a:pt x="1803" y="1147"/>
                    <a:pt x="1881" y="868"/>
                  </a:cubicBezTo>
                  <a:cubicBezTo>
                    <a:pt x="1958" y="579"/>
                    <a:pt x="1981" y="290"/>
                    <a:pt x="19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7047;p11">
              <a:extLst>
                <a:ext uri="{FF2B5EF4-FFF2-40B4-BE49-F238E27FC236}">
                  <a16:creationId xmlns:a16="http://schemas.microsoft.com/office/drawing/2014/main" id="{42A89915-57A9-784A-5C79-188915E98D5C}"/>
                </a:ext>
              </a:extLst>
            </p:cNvPr>
            <p:cNvSpPr/>
            <p:nvPr/>
          </p:nvSpPr>
          <p:spPr>
            <a:xfrm>
              <a:off x="1682199" y="2109112"/>
              <a:ext cx="55122" cy="49715"/>
            </a:xfrm>
            <a:custGeom>
              <a:avLst/>
              <a:gdLst/>
              <a:ahLst/>
              <a:cxnLst/>
              <a:rect l="l" t="t" r="r" b="b"/>
              <a:pathLst>
                <a:path w="1580" h="1425" extrusionOk="0">
                  <a:moveTo>
                    <a:pt x="1535" y="1"/>
                  </a:moveTo>
                  <a:lnTo>
                    <a:pt x="1524" y="11"/>
                  </a:lnTo>
                  <a:cubicBezTo>
                    <a:pt x="1557" y="90"/>
                    <a:pt x="1546" y="189"/>
                    <a:pt x="1513" y="268"/>
                  </a:cubicBezTo>
                  <a:cubicBezTo>
                    <a:pt x="1479" y="356"/>
                    <a:pt x="1424" y="423"/>
                    <a:pt x="1357" y="490"/>
                  </a:cubicBezTo>
                  <a:cubicBezTo>
                    <a:pt x="1235" y="634"/>
                    <a:pt x="1101" y="745"/>
                    <a:pt x="957" y="857"/>
                  </a:cubicBezTo>
                  <a:cubicBezTo>
                    <a:pt x="801" y="957"/>
                    <a:pt x="634" y="1035"/>
                    <a:pt x="478" y="1135"/>
                  </a:cubicBezTo>
                  <a:cubicBezTo>
                    <a:pt x="322" y="1224"/>
                    <a:pt x="167" y="1313"/>
                    <a:pt x="0" y="1413"/>
                  </a:cubicBezTo>
                  <a:lnTo>
                    <a:pt x="11" y="1424"/>
                  </a:lnTo>
                  <a:cubicBezTo>
                    <a:pt x="189" y="1390"/>
                    <a:pt x="367" y="1324"/>
                    <a:pt x="545" y="1246"/>
                  </a:cubicBezTo>
                  <a:cubicBezTo>
                    <a:pt x="712" y="1168"/>
                    <a:pt x="868" y="1057"/>
                    <a:pt x="1012" y="935"/>
                  </a:cubicBezTo>
                  <a:cubicBezTo>
                    <a:pt x="1157" y="812"/>
                    <a:pt x="1301" y="679"/>
                    <a:pt x="1412" y="534"/>
                  </a:cubicBezTo>
                  <a:cubicBezTo>
                    <a:pt x="1469" y="456"/>
                    <a:pt x="1524" y="379"/>
                    <a:pt x="1546" y="290"/>
                  </a:cubicBezTo>
                  <a:cubicBezTo>
                    <a:pt x="1580" y="189"/>
                    <a:pt x="1580" y="90"/>
                    <a:pt x="153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7048;p11">
              <a:extLst>
                <a:ext uri="{FF2B5EF4-FFF2-40B4-BE49-F238E27FC236}">
                  <a16:creationId xmlns:a16="http://schemas.microsoft.com/office/drawing/2014/main" id="{F20A3C19-2CFF-46C0-1D27-DC685CCD3218}"/>
                </a:ext>
              </a:extLst>
            </p:cNvPr>
            <p:cNvSpPr/>
            <p:nvPr/>
          </p:nvSpPr>
          <p:spPr>
            <a:xfrm>
              <a:off x="1678327" y="2104472"/>
              <a:ext cx="57460" cy="39597"/>
            </a:xfrm>
            <a:custGeom>
              <a:avLst/>
              <a:gdLst/>
              <a:ahLst/>
              <a:cxnLst/>
              <a:rect l="l" t="t" r="r" b="b"/>
              <a:pathLst>
                <a:path w="1647" h="1135" extrusionOk="0">
                  <a:moveTo>
                    <a:pt x="1635" y="0"/>
                  </a:moveTo>
                  <a:cubicBezTo>
                    <a:pt x="1535" y="344"/>
                    <a:pt x="1290" y="634"/>
                    <a:pt x="990" y="779"/>
                  </a:cubicBezTo>
                  <a:cubicBezTo>
                    <a:pt x="823" y="856"/>
                    <a:pt x="668" y="878"/>
                    <a:pt x="490" y="901"/>
                  </a:cubicBezTo>
                  <a:cubicBezTo>
                    <a:pt x="401" y="912"/>
                    <a:pt x="312" y="923"/>
                    <a:pt x="223" y="957"/>
                  </a:cubicBezTo>
                  <a:cubicBezTo>
                    <a:pt x="134" y="990"/>
                    <a:pt x="45" y="1046"/>
                    <a:pt x="0" y="1123"/>
                  </a:cubicBezTo>
                  <a:lnTo>
                    <a:pt x="11" y="1135"/>
                  </a:lnTo>
                  <a:cubicBezTo>
                    <a:pt x="156" y="1023"/>
                    <a:pt x="322" y="1034"/>
                    <a:pt x="500" y="1023"/>
                  </a:cubicBezTo>
                  <a:cubicBezTo>
                    <a:pt x="678" y="1023"/>
                    <a:pt x="868" y="957"/>
                    <a:pt x="1034" y="868"/>
                  </a:cubicBezTo>
                  <a:cubicBezTo>
                    <a:pt x="1190" y="779"/>
                    <a:pt x="1335" y="656"/>
                    <a:pt x="1446" y="500"/>
                  </a:cubicBezTo>
                  <a:cubicBezTo>
                    <a:pt x="1546" y="356"/>
                    <a:pt x="1612" y="189"/>
                    <a:pt x="1646" y="11"/>
                  </a:cubicBezTo>
                  <a:lnTo>
                    <a:pt x="163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7049;p11">
              <a:extLst>
                <a:ext uri="{FF2B5EF4-FFF2-40B4-BE49-F238E27FC236}">
                  <a16:creationId xmlns:a16="http://schemas.microsoft.com/office/drawing/2014/main" id="{B810F8BB-11BD-7F6E-32A5-8AF83AF4E9C6}"/>
                </a:ext>
              </a:extLst>
            </p:cNvPr>
            <p:cNvSpPr/>
            <p:nvPr/>
          </p:nvSpPr>
          <p:spPr>
            <a:xfrm>
              <a:off x="1723333" y="2054233"/>
              <a:ext cx="57843" cy="59169"/>
            </a:xfrm>
            <a:custGeom>
              <a:avLst/>
              <a:gdLst/>
              <a:ahLst/>
              <a:cxnLst/>
              <a:rect l="l" t="t" r="r" b="b"/>
              <a:pathLst>
                <a:path w="1658" h="1696" extrusionOk="0">
                  <a:moveTo>
                    <a:pt x="1090" y="339"/>
                  </a:moveTo>
                  <a:lnTo>
                    <a:pt x="1090" y="339"/>
                  </a:lnTo>
                  <a:cubicBezTo>
                    <a:pt x="1135" y="428"/>
                    <a:pt x="1157" y="528"/>
                    <a:pt x="1168" y="639"/>
                  </a:cubicBezTo>
                  <a:lnTo>
                    <a:pt x="1157" y="650"/>
                  </a:lnTo>
                  <a:cubicBezTo>
                    <a:pt x="1157" y="595"/>
                    <a:pt x="1145" y="539"/>
                    <a:pt x="1123" y="494"/>
                  </a:cubicBezTo>
                  <a:cubicBezTo>
                    <a:pt x="1113" y="439"/>
                    <a:pt x="1101" y="383"/>
                    <a:pt x="1090" y="339"/>
                  </a:cubicBezTo>
                  <a:close/>
                  <a:moveTo>
                    <a:pt x="300" y="706"/>
                  </a:moveTo>
                  <a:lnTo>
                    <a:pt x="300" y="706"/>
                  </a:lnTo>
                  <a:cubicBezTo>
                    <a:pt x="278" y="783"/>
                    <a:pt x="267" y="862"/>
                    <a:pt x="256" y="939"/>
                  </a:cubicBezTo>
                  <a:cubicBezTo>
                    <a:pt x="256" y="951"/>
                    <a:pt x="245" y="961"/>
                    <a:pt x="245" y="984"/>
                  </a:cubicBezTo>
                  <a:lnTo>
                    <a:pt x="223" y="984"/>
                  </a:lnTo>
                  <a:cubicBezTo>
                    <a:pt x="223" y="973"/>
                    <a:pt x="223" y="961"/>
                    <a:pt x="233" y="951"/>
                  </a:cubicBezTo>
                  <a:cubicBezTo>
                    <a:pt x="245" y="862"/>
                    <a:pt x="267" y="783"/>
                    <a:pt x="300" y="706"/>
                  </a:cubicBezTo>
                  <a:close/>
                  <a:moveTo>
                    <a:pt x="1277" y="1"/>
                  </a:moveTo>
                  <a:cubicBezTo>
                    <a:pt x="1253" y="1"/>
                    <a:pt x="1232" y="13"/>
                    <a:pt x="1224" y="39"/>
                  </a:cubicBezTo>
                  <a:cubicBezTo>
                    <a:pt x="1212" y="83"/>
                    <a:pt x="1224" y="128"/>
                    <a:pt x="1246" y="172"/>
                  </a:cubicBezTo>
                  <a:cubicBezTo>
                    <a:pt x="1257" y="217"/>
                    <a:pt x="1268" y="250"/>
                    <a:pt x="1279" y="294"/>
                  </a:cubicBezTo>
                  <a:cubicBezTo>
                    <a:pt x="1291" y="383"/>
                    <a:pt x="1301" y="461"/>
                    <a:pt x="1313" y="550"/>
                  </a:cubicBezTo>
                  <a:lnTo>
                    <a:pt x="1313" y="606"/>
                  </a:lnTo>
                  <a:cubicBezTo>
                    <a:pt x="1301" y="628"/>
                    <a:pt x="1301" y="650"/>
                    <a:pt x="1301" y="672"/>
                  </a:cubicBezTo>
                  <a:cubicBezTo>
                    <a:pt x="1301" y="650"/>
                    <a:pt x="1291" y="628"/>
                    <a:pt x="1291" y="595"/>
                  </a:cubicBezTo>
                  <a:cubicBezTo>
                    <a:pt x="1268" y="450"/>
                    <a:pt x="1212" y="306"/>
                    <a:pt x="1123" y="194"/>
                  </a:cubicBezTo>
                  <a:cubicBezTo>
                    <a:pt x="1115" y="183"/>
                    <a:pt x="1103" y="178"/>
                    <a:pt x="1091" y="178"/>
                  </a:cubicBezTo>
                  <a:cubicBezTo>
                    <a:pt x="1057" y="178"/>
                    <a:pt x="1021" y="217"/>
                    <a:pt x="1046" y="250"/>
                  </a:cubicBezTo>
                  <a:cubicBezTo>
                    <a:pt x="1046" y="261"/>
                    <a:pt x="1057" y="272"/>
                    <a:pt x="1057" y="283"/>
                  </a:cubicBezTo>
                  <a:lnTo>
                    <a:pt x="1034" y="283"/>
                  </a:lnTo>
                  <a:cubicBezTo>
                    <a:pt x="1024" y="272"/>
                    <a:pt x="1024" y="261"/>
                    <a:pt x="1024" y="239"/>
                  </a:cubicBezTo>
                  <a:cubicBezTo>
                    <a:pt x="1014" y="222"/>
                    <a:pt x="998" y="216"/>
                    <a:pt x="982" y="216"/>
                  </a:cubicBezTo>
                  <a:cubicBezTo>
                    <a:pt x="942" y="216"/>
                    <a:pt x="897" y="255"/>
                    <a:pt x="912" y="294"/>
                  </a:cubicBezTo>
                  <a:cubicBezTo>
                    <a:pt x="945" y="383"/>
                    <a:pt x="968" y="461"/>
                    <a:pt x="979" y="550"/>
                  </a:cubicBezTo>
                  <a:lnTo>
                    <a:pt x="979" y="639"/>
                  </a:lnTo>
                  <a:cubicBezTo>
                    <a:pt x="968" y="595"/>
                    <a:pt x="968" y="550"/>
                    <a:pt x="957" y="506"/>
                  </a:cubicBezTo>
                  <a:cubicBezTo>
                    <a:pt x="945" y="405"/>
                    <a:pt x="912" y="306"/>
                    <a:pt x="868" y="217"/>
                  </a:cubicBezTo>
                  <a:cubicBezTo>
                    <a:pt x="861" y="204"/>
                    <a:pt x="850" y="198"/>
                    <a:pt x="838" y="198"/>
                  </a:cubicBezTo>
                  <a:cubicBezTo>
                    <a:pt x="807" y="198"/>
                    <a:pt x="771" y="230"/>
                    <a:pt x="779" y="261"/>
                  </a:cubicBezTo>
                  <a:cubicBezTo>
                    <a:pt x="801" y="328"/>
                    <a:pt x="823" y="395"/>
                    <a:pt x="834" y="461"/>
                  </a:cubicBezTo>
                  <a:cubicBezTo>
                    <a:pt x="823" y="428"/>
                    <a:pt x="801" y="405"/>
                    <a:pt x="790" y="383"/>
                  </a:cubicBezTo>
                  <a:cubicBezTo>
                    <a:pt x="767" y="361"/>
                    <a:pt x="757" y="339"/>
                    <a:pt x="734" y="316"/>
                  </a:cubicBezTo>
                  <a:cubicBezTo>
                    <a:pt x="723" y="306"/>
                    <a:pt x="701" y="283"/>
                    <a:pt x="678" y="272"/>
                  </a:cubicBezTo>
                  <a:cubicBezTo>
                    <a:pt x="656" y="272"/>
                    <a:pt x="634" y="283"/>
                    <a:pt x="634" y="306"/>
                  </a:cubicBezTo>
                  <a:lnTo>
                    <a:pt x="634" y="316"/>
                  </a:lnTo>
                  <a:cubicBezTo>
                    <a:pt x="631" y="315"/>
                    <a:pt x="628" y="314"/>
                    <a:pt x="624" y="314"/>
                  </a:cubicBezTo>
                  <a:cubicBezTo>
                    <a:pt x="603" y="314"/>
                    <a:pt x="579" y="342"/>
                    <a:pt x="579" y="361"/>
                  </a:cubicBezTo>
                  <a:cubicBezTo>
                    <a:pt x="612" y="439"/>
                    <a:pt x="634" y="506"/>
                    <a:pt x="656" y="583"/>
                  </a:cubicBezTo>
                  <a:cubicBezTo>
                    <a:pt x="656" y="606"/>
                    <a:pt x="668" y="628"/>
                    <a:pt x="668" y="650"/>
                  </a:cubicBezTo>
                  <a:cubicBezTo>
                    <a:pt x="668" y="650"/>
                    <a:pt x="656" y="650"/>
                    <a:pt x="656" y="662"/>
                  </a:cubicBezTo>
                  <a:cubicBezTo>
                    <a:pt x="645" y="617"/>
                    <a:pt x="634" y="583"/>
                    <a:pt x="623" y="539"/>
                  </a:cubicBezTo>
                  <a:cubicBezTo>
                    <a:pt x="601" y="472"/>
                    <a:pt x="567" y="405"/>
                    <a:pt x="534" y="339"/>
                  </a:cubicBezTo>
                  <a:cubicBezTo>
                    <a:pt x="529" y="328"/>
                    <a:pt x="520" y="325"/>
                    <a:pt x="512" y="325"/>
                  </a:cubicBezTo>
                  <a:cubicBezTo>
                    <a:pt x="504" y="325"/>
                    <a:pt x="495" y="328"/>
                    <a:pt x="490" y="328"/>
                  </a:cubicBezTo>
                  <a:cubicBezTo>
                    <a:pt x="478" y="339"/>
                    <a:pt x="456" y="361"/>
                    <a:pt x="467" y="383"/>
                  </a:cubicBezTo>
                  <a:cubicBezTo>
                    <a:pt x="467" y="395"/>
                    <a:pt x="478" y="417"/>
                    <a:pt x="490" y="439"/>
                  </a:cubicBezTo>
                  <a:cubicBezTo>
                    <a:pt x="456" y="439"/>
                    <a:pt x="411" y="461"/>
                    <a:pt x="411" y="494"/>
                  </a:cubicBezTo>
                  <a:lnTo>
                    <a:pt x="411" y="694"/>
                  </a:lnTo>
                  <a:cubicBezTo>
                    <a:pt x="389" y="706"/>
                    <a:pt x="379" y="717"/>
                    <a:pt x="367" y="728"/>
                  </a:cubicBezTo>
                  <a:lnTo>
                    <a:pt x="367" y="728"/>
                  </a:lnTo>
                  <a:cubicBezTo>
                    <a:pt x="367" y="678"/>
                    <a:pt x="368" y="636"/>
                    <a:pt x="378" y="595"/>
                  </a:cubicBezTo>
                  <a:cubicBezTo>
                    <a:pt x="378" y="579"/>
                    <a:pt x="372" y="568"/>
                    <a:pt x="360" y="568"/>
                  </a:cubicBezTo>
                  <a:cubicBezTo>
                    <a:pt x="356" y="568"/>
                    <a:pt x="351" y="569"/>
                    <a:pt x="345" y="573"/>
                  </a:cubicBezTo>
                  <a:cubicBezTo>
                    <a:pt x="345" y="561"/>
                    <a:pt x="356" y="561"/>
                    <a:pt x="356" y="550"/>
                  </a:cubicBezTo>
                  <a:cubicBezTo>
                    <a:pt x="367" y="528"/>
                    <a:pt x="367" y="517"/>
                    <a:pt x="378" y="494"/>
                  </a:cubicBezTo>
                  <a:cubicBezTo>
                    <a:pt x="389" y="472"/>
                    <a:pt x="401" y="439"/>
                    <a:pt x="423" y="428"/>
                  </a:cubicBezTo>
                  <a:cubicBezTo>
                    <a:pt x="453" y="407"/>
                    <a:pt x="456" y="359"/>
                    <a:pt x="422" y="359"/>
                  </a:cubicBezTo>
                  <a:cubicBezTo>
                    <a:pt x="419" y="359"/>
                    <a:pt x="415" y="360"/>
                    <a:pt x="411" y="361"/>
                  </a:cubicBezTo>
                  <a:cubicBezTo>
                    <a:pt x="356" y="372"/>
                    <a:pt x="334" y="417"/>
                    <a:pt x="312" y="461"/>
                  </a:cubicBezTo>
                  <a:cubicBezTo>
                    <a:pt x="278" y="517"/>
                    <a:pt x="256" y="561"/>
                    <a:pt x="233" y="617"/>
                  </a:cubicBezTo>
                  <a:cubicBezTo>
                    <a:pt x="189" y="717"/>
                    <a:pt x="156" y="828"/>
                    <a:pt x="134" y="928"/>
                  </a:cubicBezTo>
                  <a:cubicBezTo>
                    <a:pt x="78" y="1106"/>
                    <a:pt x="0" y="1418"/>
                    <a:pt x="201" y="1529"/>
                  </a:cubicBezTo>
                  <a:lnTo>
                    <a:pt x="245" y="1529"/>
                  </a:lnTo>
                  <a:cubicBezTo>
                    <a:pt x="256" y="1551"/>
                    <a:pt x="278" y="1574"/>
                    <a:pt x="300" y="1584"/>
                  </a:cubicBezTo>
                  <a:cubicBezTo>
                    <a:pt x="300" y="1607"/>
                    <a:pt x="312" y="1618"/>
                    <a:pt x="334" y="1618"/>
                  </a:cubicBezTo>
                  <a:lnTo>
                    <a:pt x="345" y="1629"/>
                  </a:lnTo>
                  <a:cubicBezTo>
                    <a:pt x="356" y="1640"/>
                    <a:pt x="367" y="1651"/>
                    <a:pt x="378" y="1651"/>
                  </a:cubicBezTo>
                  <a:cubicBezTo>
                    <a:pt x="389" y="1651"/>
                    <a:pt x="389" y="1663"/>
                    <a:pt x="389" y="1663"/>
                  </a:cubicBezTo>
                  <a:cubicBezTo>
                    <a:pt x="389" y="1673"/>
                    <a:pt x="401" y="1685"/>
                    <a:pt x="411" y="1685"/>
                  </a:cubicBezTo>
                  <a:cubicBezTo>
                    <a:pt x="423" y="1695"/>
                    <a:pt x="434" y="1695"/>
                    <a:pt x="445" y="1695"/>
                  </a:cubicBezTo>
                  <a:cubicBezTo>
                    <a:pt x="701" y="1695"/>
                    <a:pt x="968" y="1663"/>
                    <a:pt x="1179" y="1495"/>
                  </a:cubicBezTo>
                  <a:cubicBezTo>
                    <a:pt x="1190" y="1485"/>
                    <a:pt x="1212" y="1462"/>
                    <a:pt x="1212" y="1429"/>
                  </a:cubicBezTo>
                  <a:lnTo>
                    <a:pt x="1224" y="1429"/>
                  </a:lnTo>
                  <a:cubicBezTo>
                    <a:pt x="1257" y="1418"/>
                    <a:pt x="1268" y="1396"/>
                    <a:pt x="1279" y="1373"/>
                  </a:cubicBezTo>
                  <a:cubicBezTo>
                    <a:pt x="1335" y="1317"/>
                    <a:pt x="1390" y="1251"/>
                    <a:pt x="1435" y="1195"/>
                  </a:cubicBezTo>
                  <a:cubicBezTo>
                    <a:pt x="1479" y="1117"/>
                    <a:pt x="1524" y="1040"/>
                    <a:pt x="1557" y="951"/>
                  </a:cubicBezTo>
                  <a:cubicBezTo>
                    <a:pt x="1624" y="783"/>
                    <a:pt x="1657" y="606"/>
                    <a:pt x="1646" y="428"/>
                  </a:cubicBezTo>
                  <a:cubicBezTo>
                    <a:pt x="1646" y="412"/>
                    <a:pt x="1637" y="406"/>
                    <a:pt x="1625" y="406"/>
                  </a:cubicBezTo>
                  <a:cubicBezTo>
                    <a:pt x="1602" y="406"/>
                    <a:pt x="1568" y="428"/>
                    <a:pt x="1568" y="450"/>
                  </a:cubicBezTo>
                  <a:cubicBezTo>
                    <a:pt x="1568" y="606"/>
                    <a:pt x="1535" y="751"/>
                    <a:pt x="1479" y="895"/>
                  </a:cubicBezTo>
                  <a:cubicBezTo>
                    <a:pt x="1501" y="795"/>
                    <a:pt x="1513" y="694"/>
                    <a:pt x="1513" y="595"/>
                  </a:cubicBezTo>
                  <a:cubicBezTo>
                    <a:pt x="1513" y="569"/>
                    <a:pt x="1500" y="557"/>
                    <a:pt x="1485" y="557"/>
                  </a:cubicBezTo>
                  <a:cubicBezTo>
                    <a:pt x="1479" y="557"/>
                    <a:pt x="1474" y="558"/>
                    <a:pt x="1468" y="561"/>
                  </a:cubicBezTo>
                  <a:cubicBezTo>
                    <a:pt x="1457" y="561"/>
                    <a:pt x="1446" y="573"/>
                    <a:pt x="1435" y="573"/>
                  </a:cubicBezTo>
                  <a:lnTo>
                    <a:pt x="1435" y="550"/>
                  </a:lnTo>
                  <a:lnTo>
                    <a:pt x="1435" y="517"/>
                  </a:lnTo>
                  <a:cubicBezTo>
                    <a:pt x="1435" y="428"/>
                    <a:pt x="1424" y="339"/>
                    <a:pt x="1402" y="250"/>
                  </a:cubicBezTo>
                  <a:lnTo>
                    <a:pt x="1368" y="116"/>
                  </a:lnTo>
                  <a:cubicBezTo>
                    <a:pt x="1357" y="72"/>
                    <a:pt x="1346" y="27"/>
                    <a:pt x="1301" y="5"/>
                  </a:cubicBezTo>
                  <a:cubicBezTo>
                    <a:pt x="1293" y="2"/>
                    <a:pt x="1285" y="1"/>
                    <a:pt x="12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7050;p11">
              <a:extLst>
                <a:ext uri="{FF2B5EF4-FFF2-40B4-BE49-F238E27FC236}">
                  <a16:creationId xmlns:a16="http://schemas.microsoft.com/office/drawing/2014/main" id="{85048B83-5E56-4F4D-67A0-2187A2D834BE}"/>
                </a:ext>
              </a:extLst>
            </p:cNvPr>
            <p:cNvSpPr/>
            <p:nvPr/>
          </p:nvSpPr>
          <p:spPr>
            <a:xfrm>
              <a:off x="1732648" y="2069026"/>
              <a:ext cx="39214" cy="40121"/>
            </a:xfrm>
            <a:custGeom>
              <a:avLst/>
              <a:gdLst/>
              <a:ahLst/>
              <a:cxnLst/>
              <a:rect l="l" t="t" r="r" b="b"/>
              <a:pathLst>
                <a:path w="1124" h="1150" extrusionOk="0">
                  <a:moveTo>
                    <a:pt x="653" y="0"/>
                  </a:moveTo>
                  <a:cubicBezTo>
                    <a:pt x="633" y="0"/>
                    <a:pt x="611" y="1"/>
                    <a:pt x="589" y="4"/>
                  </a:cubicBezTo>
                  <a:cubicBezTo>
                    <a:pt x="256" y="37"/>
                    <a:pt x="45" y="315"/>
                    <a:pt x="33" y="560"/>
                  </a:cubicBezTo>
                  <a:cubicBezTo>
                    <a:pt x="0" y="916"/>
                    <a:pt x="233" y="1150"/>
                    <a:pt x="233" y="1150"/>
                  </a:cubicBezTo>
                  <a:lnTo>
                    <a:pt x="878" y="1038"/>
                  </a:lnTo>
                  <a:cubicBezTo>
                    <a:pt x="878" y="1038"/>
                    <a:pt x="1123" y="771"/>
                    <a:pt x="1101" y="448"/>
                  </a:cubicBezTo>
                  <a:cubicBezTo>
                    <a:pt x="1091" y="219"/>
                    <a:pt x="954" y="0"/>
                    <a:pt x="65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7051;p11">
              <a:extLst>
                <a:ext uri="{FF2B5EF4-FFF2-40B4-BE49-F238E27FC236}">
                  <a16:creationId xmlns:a16="http://schemas.microsoft.com/office/drawing/2014/main" id="{3C93EA78-71B7-8E4F-1152-228EDA04B0E2}"/>
                </a:ext>
              </a:extLst>
            </p:cNvPr>
            <p:cNvSpPr/>
            <p:nvPr/>
          </p:nvSpPr>
          <p:spPr>
            <a:xfrm>
              <a:off x="1722565" y="2067072"/>
              <a:ext cx="67124" cy="55750"/>
            </a:xfrm>
            <a:custGeom>
              <a:avLst/>
              <a:gdLst/>
              <a:ahLst/>
              <a:cxnLst/>
              <a:rect l="l" t="t" r="r" b="b"/>
              <a:pathLst>
                <a:path w="1924" h="1598" extrusionOk="0">
                  <a:moveTo>
                    <a:pt x="1239" y="0"/>
                  </a:moveTo>
                  <a:cubicBezTo>
                    <a:pt x="1204" y="0"/>
                    <a:pt x="1162" y="48"/>
                    <a:pt x="1179" y="82"/>
                  </a:cubicBezTo>
                  <a:cubicBezTo>
                    <a:pt x="1279" y="249"/>
                    <a:pt x="1301" y="449"/>
                    <a:pt x="1301" y="638"/>
                  </a:cubicBezTo>
                  <a:cubicBezTo>
                    <a:pt x="1301" y="705"/>
                    <a:pt x="1301" y="771"/>
                    <a:pt x="1290" y="838"/>
                  </a:cubicBezTo>
                  <a:lnTo>
                    <a:pt x="1268" y="838"/>
                  </a:lnTo>
                  <a:cubicBezTo>
                    <a:pt x="1246" y="660"/>
                    <a:pt x="1190" y="482"/>
                    <a:pt x="1101" y="326"/>
                  </a:cubicBezTo>
                  <a:cubicBezTo>
                    <a:pt x="1095" y="318"/>
                    <a:pt x="1087" y="315"/>
                    <a:pt x="1078" y="315"/>
                  </a:cubicBezTo>
                  <a:cubicBezTo>
                    <a:pt x="1051" y="315"/>
                    <a:pt x="1017" y="346"/>
                    <a:pt x="1034" y="371"/>
                  </a:cubicBezTo>
                  <a:cubicBezTo>
                    <a:pt x="1090" y="504"/>
                    <a:pt x="1123" y="638"/>
                    <a:pt x="1135" y="783"/>
                  </a:cubicBezTo>
                  <a:lnTo>
                    <a:pt x="1135" y="949"/>
                  </a:lnTo>
                  <a:cubicBezTo>
                    <a:pt x="1135" y="905"/>
                    <a:pt x="1123" y="860"/>
                    <a:pt x="1123" y="816"/>
                  </a:cubicBezTo>
                  <a:cubicBezTo>
                    <a:pt x="1090" y="616"/>
                    <a:pt x="1012" y="438"/>
                    <a:pt x="912" y="260"/>
                  </a:cubicBezTo>
                  <a:cubicBezTo>
                    <a:pt x="904" y="250"/>
                    <a:pt x="894" y="245"/>
                    <a:pt x="882" y="245"/>
                  </a:cubicBezTo>
                  <a:cubicBezTo>
                    <a:pt x="843" y="245"/>
                    <a:pt x="794" y="295"/>
                    <a:pt x="812" y="338"/>
                  </a:cubicBezTo>
                  <a:cubicBezTo>
                    <a:pt x="856" y="415"/>
                    <a:pt x="890" y="494"/>
                    <a:pt x="923" y="583"/>
                  </a:cubicBezTo>
                  <a:cubicBezTo>
                    <a:pt x="890" y="538"/>
                    <a:pt x="856" y="504"/>
                    <a:pt x="823" y="472"/>
                  </a:cubicBezTo>
                  <a:cubicBezTo>
                    <a:pt x="818" y="466"/>
                    <a:pt x="811" y="464"/>
                    <a:pt x="804" y="464"/>
                  </a:cubicBezTo>
                  <a:cubicBezTo>
                    <a:pt x="779" y="464"/>
                    <a:pt x="750" y="490"/>
                    <a:pt x="767" y="516"/>
                  </a:cubicBezTo>
                  <a:cubicBezTo>
                    <a:pt x="868" y="638"/>
                    <a:pt x="912" y="794"/>
                    <a:pt x="923" y="939"/>
                  </a:cubicBezTo>
                  <a:cubicBezTo>
                    <a:pt x="890" y="939"/>
                    <a:pt x="845" y="961"/>
                    <a:pt x="845" y="994"/>
                  </a:cubicBezTo>
                  <a:cubicBezTo>
                    <a:pt x="845" y="905"/>
                    <a:pt x="856" y="816"/>
                    <a:pt x="856" y="738"/>
                  </a:cubicBezTo>
                  <a:cubicBezTo>
                    <a:pt x="856" y="717"/>
                    <a:pt x="846" y="708"/>
                    <a:pt x="833" y="708"/>
                  </a:cubicBezTo>
                  <a:cubicBezTo>
                    <a:pt x="813" y="708"/>
                    <a:pt x="785" y="729"/>
                    <a:pt x="779" y="749"/>
                  </a:cubicBezTo>
                  <a:cubicBezTo>
                    <a:pt x="756" y="850"/>
                    <a:pt x="745" y="949"/>
                    <a:pt x="745" y="1061"/>
                  </a:cubicBezTo>
                  <a:lnTo>
                    <a:pt x="723" y="1061"/>
                  </a:lnTo>
                  <a:lnTo>
                    <a:pt x="723" y="1016"/>
                  </a:lnTo>
                  <a:cubicBezTo>
                    <a:pt x="712" y="894"/>
                    <a:pt x="734" y="771"/>
                    <a:pt x="745" y="638"/>
                  </a:cubicBezTo>
                  <a:cubicBezTo>
                    <a:pt x="750" y="614"/>
                    <a:pt x="736" y="604"/>
                    <a:pt x="717" y="604"/>
                  </a:cubicBezTo>
                  <a:cubicBezTo>
                    <a:pt x="693" y="604"/>
                    <a:pt x="662" y="619"/>
                    <a:pt x="656" y="638"/>
                  </a:cubicBezTo>
                  <a:cubicBezTo>
                    <a:pt x="589" y="761"/>
                    <a:pt x="578" y="916"/>
                    <a:pt x="589" y="1050"/>
                  </a:cubicBezTo>
                  <a:cubicBezTo>
                    <a:pt x="589" y="1061"/>
                    <a:pt x="601" y="1083"/>
                    <a:pt x="601" y="1094"/>
                  </a:cubicBezTo>
                  <a:cubicBezTo>
                    <a:pt x="578" y="1028"/>
                    <a:pt x="567" y="961"/>
                    <a:pt x="567" y="894"/>
                  </a:cubicBezTo>
                  <a:cubicBezTo>
                    <a:pt x="567" y="805"/>
                    <a:pt x="578" y="716"/>
                    <a:pt x="611" y="627"/>
                  </a:cubicBezTo>
                  <a:cubicBezTo>
                    <a:pt x="634" y="538"/>
                    <a:pt x="678" y="460"/>
                    <a:pt x="712" y="383"/>
                  </a:cubicBezTo>
                  <a:cubicBezTo>
                    <a:pt x="719" y="353"/>
                    <a:pt x="697" y="338"/>
                    <a:pt x="674" y="338"/>
                  </a:cubicBezTo>
                  <a:cubicBezTo>
                    <a:pt x="663" y="338"/>
                    <a:pt x="653" y="341"/>
                    <a:pt x="645" y="349"/>
                  </a:cubicBezTo>
                  <a:cubicBezTo>
                    <a:pt x="489" y="494"/>
                    <a:pt x="433" y="716"/>
                    <a:pt x="433" y="916"/>
                  </a:cubicBezTo>
                  <a:cubicBezTo>
                    <a:pt x="433" y="972"/>
                    <a:pt x="445" y="1038"/>
                    <a:pt x="456" y="1094"/>
                  </a:cubicBezTo>
                  <a:cubicBezTo>
                    <a:pt x="445" y="1094"/>
                    <a:pt x="445" y="1105"/>
                    <a:pt x="445" y="1105"/>
                  </a:cubicBezTo>
                  <a:cubicBezTo>
                    <a:pt x="423" y="1038"/>
                    <a:pt x="411" y="972"/>
                    <a:pt x="411" y="894"/>
                  </a:cubicBezTo>
                  <a:cubicBezTo>
                    <a:pt x="389" y="694"/>
                    <a:pt x="445" y="482"/>
                    <a:pt x="522" y="282"/>
                  </a:cubicBezTo>
                  <a:cubicBezTo>
                    <a:pt x="534" y="260"/>
                    <a:pt x="517" y="249"/>
                    <a:pt x="495" y="249"/>
                  </a:cubicBezTo>
                  <a:cubicBezTo>
                    <a:pt x="472" y="249"/>
                    <a:pt x="445" y="260"/>
                    <a:pt x="433" y="282"/>
                  </a:cubicBezTo>
                  <a:cubicBezTo>
                    <a:pt x="356" y="460"/>
                    <a:pt x="300" y="649"/>
                    <a:pt x="289" y="850"/>
                  </a:cubicBezTo>
                  <a:cubicBezTo>
                    <a:pt x="267" y="672"/>
                    <a:pt x="289" y="482"/>
                    <a:pt x="367" y="316"/>
                  </a:cubicBezTo>
                  <a:cubicBezTo>
                    <a:pt x="386" y="278"/>
                    <a:pt x="365" y="258"/>
                    <a:pt x="340" y="258"/>
                  </a:cubicBezTo>
                  <a:cubicBezTo>
                    <a:pt x="321" y="258"/>
                    <a:pt x="299" y="269"/>
                    <a:pt x="289" y="294"/>
                  </a:cubicBezTo>
                  <a:cubicBezTo>
                    <a:pt x="178" y="482"/>
                    <a:pt x="144" y="705"/>
                    <a:pt x="166" y="916"/>
                  </a:cubicBezTo>
                  <a:cubicBezTo>
                    <a:pt x="166" y="939"/>
                    <a:pt x="178" y="972"/>
                    <a:pt x="178" y="994"/>
                  </a:cubicBezTo>
                  <a:cubicBezTo>
                    <a:pt x="144" y="916"/>
                    <a:pt x="134" y="838"/>
                    <a:pt x="122" y="749"/>
                  </a:cubicBezTo>
                  <a:cubicBezTo>
                    <a:pt x="111" y="516"/>
                    <a:pt x="200" y="282"/>
                    <a:pt x="356" y="104"/>
                  </a:cubicBezTo>
                  <a:cubicBezTo>
                    <a:pt x="381" y="79"/>
                    <a:pt x="362" y="48"/>
                    <a:pt x="337" y="48"/>
                  </a:cubicBezTo>
                  <a:cubicBezTo>
                    <a:pt x="329" y="48"/>
                    <a:pt x="320" y="51"/>
                    <a:pt x="312" y="60"/>
                  </a:cubicBezTo>
                  <a:cubicBezTo>
                    <a:pt x="111" y="238"/>
                    <a:pt x="0" y="494"/>
                    <a:pt x="0" y="771"/>
                  </a:cubicBezTo>
                  <a:cubicBezTo>
                    <a:pt x="0" y="1028"/>
                    <a:pt x="122" y="1350"/>
                    <a:pt x="356" y="1483"/>
                  </a:cubicBezTo>
                  <a:cubicBezTo>
                    <a:pt x="363" y="1487"/>
                    <a:pt x="370" y="1488"/>
                    <a:pt x="375" y="1488"/>
                  </a:cubicBezTo>
                  <a:cubicBezTo>
                    <a:pt x="387" y="1488"/>
                    <a:pt x="396" y="1483"/>
                    <a:pt x="411" y="1483"/>
                  </a:cubicBezTo>
                  <a:cubicBezTo>
                    <a:pt x="445" y="1517"/>
                    <a:pt x="478" y="1539"/>
                    <a:pt x="522" y="1550"/>
                  </a:cubicBezTo>
                  <a:cubicBezTo>
                    <a:pt x="545" y="1561"/>
                    <a:pt x="567" y="1572"/>
                    <a:pt x="601" y="1584"/>
                  </a:cubicBezTo>
                  <a:cubicBezTo>
                    <a:pt x="623" y="1584"/>
                    <a:pt x="645" y="1561"/>
                    <a:pt x="656" y="1539"/>
                  </a:cubicBezTo>
                  <a:cubicBezTo>
                    <a:pt x="656" y="1539"/>
                    <a:pt x="667" y="1539"/>
                    <a:pt x="667" y="1528"/>
                  </a:cubicBezTo>
                  <a:cubicBezTo>
                    <a:pt x="678" y="1528"/>
                    <a:pt x="678" y="1539"/>
                    <a:pt x="678" y="1539"/>
                  </a:cubicBezTo>
                  <a:cubicBezTo>
                    <a:pt x="678" y="1539"/>
                    <a:pt x="690" y="1550"/>
                    <a:pt x="700" y="1550"/>
                  </a:cubicBezTo>
                  <a:lnTo>
                    <a:pt x="712" y="1550"/>
                  </a:lnTo>
                  <a:cubicBezTo>
                    <a:pt x="712" y="1561"/>
                    <a:pt x="723" y="1561"/>
                    <a:pt x="723" y="1572"/>
                  </a:cubicBezTo>
                  <a:cubicBezTo>
                    <a:pt x="734" y="1572"/>
                    <a:pt x="745" y="1584"/>
                    <a:pt x="745" y="1584"/>
                  </a:cubicBezTo>
                  <a:cubicBezTo>
                    <a:pt x="754" y="1588"/>
                    <a:pt x="765" y="1591"/>
                    <a:pt x="776" y="1591"/>
                  </a:cubicBezTo>
                  <a:cubicBezTo>
                    <a:pt x="793" y="1591"/>
                    <a:pt x="810" y="1585"/>
                    <a:pt x="823" y="1572"/>
                  </a:cubicBezTo>
                  <a:lnTo>
                    <a:pt x="834" y="1561"/>
                  </a:lnTo>
                  <a:cubicBezTo>
                    <a:pt x="834" y="1561"/>
                    <a:pt x="845" y="1572"/>
                    <a:pt x="845" y="1584"/>
                  </a:cubicBezTo>
                  <a:cubicBezTo>
                    <a:pt x="849" y="1593"/>
                    <a:pt x="856" y="1597"/>
                    <a:pt x="866" y="1597"/>
                  </a:cubicBezTo>
                  <a:cubicBezTo>
                    <a:pt x="888" y="1597"/>
                    <a:pt x="920" y="1574"/>
                    <a:pt x="912" y="1550"/>
                  </a:cubicBezTo>
                  <a:lnTo>
                    <a:pt x="912" y="1528"/>
                  </a:lnTo>
                  <a:cubicBezTo>
                    <a:pt x="923" y="1528"/>
                    <a:pt x="945" y="1517"/>
                    <a:pt x="957" y="1517"/>
                  </a:cubicBezTo>
                  <a:cubicBezTo>
                    <a:pt x="1034" y="1495"/>
                    <a:pt x="1112" y="1450"/>
                    <a:pt x="1167" y="1406"/>
                  </a:cubicBezTo>
                  <a:cubicBezTo>
                    <a:pt x="1167" y="1416"/>
                    <a:pt x="1167" y="1439"/>
                    <a:pt x="1190" y="1439"/>
                  </a:cubicBezTo>
                  <a:cubicBezTo>
                    <a:pt x="1194" y="1441"/>
                    <a:pt x="1199" y="1442"/>
                    <a:pt x="1203" y="1442"/>
                  </a:cubicBezTo>
                  <a:cubicBezTo>
                    <a:pt x="1224" y="1442"/>
                    <a:pt x="1248" y="1424"/>
                    <a:pt x="1256" y="1406"/>
                  </a:cubicBezTo>
                  <a:cubicBezTo>
                    <a:pt x="1256" y="1394"/>
                    <a:pt x="1268" y="1372"/>
                    <a:pt x="1279" y="1361"/>
                  </a:cubicBezTo>
                  <a:cubicBezTo>
                    <a:pt x="1285" y="1364"/>
                    <a:pt x="1291" y="1365"/>
                    <a:pt x="1296" y="1365"/>
                  </a:cubicBezTo>
                  <a:cubicBezTo>
                    <a:pt x="1313" y="1365"/>
                    <a:pt x="1329" y="1355"/>
                    <a:pt x="1345" y="1339"/>
                  </a:cubicBezTo>
                  <a:cubicBezTo>
                    <a:pt x="1368" y="1317"/>
                    <a:pt x="1390" y="1283"/>
                    <a:pt x="1412" y="1261"/>
                  </a:cubicBezTo>
                  <a:lnTo>
                    <a:pt x="1468" y="1261"/>
                  </a:lnTo>
                  <a:cubicBezTo>
                    <a:pt x="1523" y="1250"/>
                    <a:pt x="1557" y="1194"/>
                    <a:pt x="1590" y="1150"/>
                  </a:cubicBezTo>
                  <a:cubicBezTo>
                    <a:pt x="1657" y="1050"/>
                    <a:pt x="1713" y="949"/>
                    <a:pt x="1768" y="838"/>
                  </a:cubicBezTo>
                  <a:cubicBezTo>
                    <a:pt x="1857" y="649"/>
                    <a:pt x="1924" y="449"/>
                    <a:pt x="1891" y="238"/>
                  </a:cubicBezTo>
                  <a:cubicBezTo>
                    <a:pt x="1891" y="226"/>
                    <a:pt x="1883" y="221"/>
                    <a:pt x="1872" y="221"/>
                  </a:cubicBezTo>
                  <a:cubicBezTo>
                    <a:pt x="1853" y="221"/>
                    <a:pt x="1824" y="238"/>
                    <a:pt x="1824" y="260"/>
                  </a:cubicBezTo>
                  <a:cubicBezTo>
                    <a:pt x="1846" y="427"/>
                    <a:pt x="1813" y="583"/>
                    <a:pt x="1746" y="738"/>
                  </a:cubicBezTo>
                  <a:cubicBezTo>
                    <a:pt x="1740" y="738"/>
                    <a:pt x="1738" y="741"/>
                    <a:pt x="1736" y="744"/>
                  </a:cubicBezTo>
                  <a:lnTo>
                    <a:pt x="1736" y="744"/>
                  </a:lnTo>
                  <a:cubicBezTo>
                    <a:pt x="1779" y="567"/>
                    <a:pt x="1768" y="359"/>
                    <a:pt x="1735" y="182"/>
                  </a:cubicBezTo>
                  <a:cubicBezTo>
                    <a:pt x="1731" y="164"/>
                    <a:pt x="1717" y="156"/>
                    <a:pt x="1700" y="156"/>
                  </a:cubicBezTo>
                  <a:cubicBezTo>
                    <a:pt x="1664" y="156"/>
                    <a:pt x="1616" y="189"/>
                    <a:pt x="1624" y="227"/>
                  </a:cubicBezTo>
                  <a:cubicBezTo>
                    <a:pt x="1635" y="405"/>
                    <a:pt x="1657" y="571"/>
                    <a:pt x="1624" y="749"/>
                  </a:cubicBezTo>
                  <a:cubicBezTo>
                    <a:pt x="1612" y="771"/>
                    <a:pt x="1612" y="794"/>
                    <a:pt x="1602" y="816"/>
                  </a:cubicBezTo>
                  <a:cubicBezTo>
                    <a:pt x="1612" y="749"/>
                    <a:pt x="1612" y="672"/>
                    <a:pt x="1602" y="593"/>
                  </a:cubicBezTo>
                  <a:cubicBezTo>
                    <a:pt x="1635" y="405"/>
                    <a:pt x="1624" y="215"/>
                    <a:pt x="1568" y="37"/>
                  </a:cubicBezTo>
                  <a:cubicBezTo>
                    <a:pt x="1564" y="19"/>
                    <a:pt x="1553" y="12"/>
                    <a:pt x="1539" y="12"/>
                  </a:cubicBezTo>
                  <a:cubicBezTo>
                    <a:pt x="1510" y="12"/>
                    <a:pt x="1472" y="44"/>
                    <a:pt x="1479" y="82"/>
                  </a:cubicBezTo>
                  <a:cubicBezTo>
                    <a:pt x="1490" y="116"/>
                    <a:pt x="1490" y="149"/>
                    <a:pt x="1490" y="182"/>
                  </a:cubicBezTo>
                  <a:cubicBezTo>
                    <a:pt x="1490" y="171"/>
                    <a:pt x="1479" y="171"/>
                    <a:pt x="1468" y="171"/>
                  </a:cubicBezTo>
                  <a:lnTo>
                    <a:pt x="1468" y="160"/>
                  </a:lnTo>
                  <a:cubicBezTo>
                    <a:pt x="1461" y="145"/>
                    <a:pt x="1446" y="139"/>
                    <a:pt x="1430" y="139"/>
                  </a:cubicBezTo>
                  <a:cubicBezTo>
                    <a:pt x="1398" y="139"/>
                    <a:pt x="1361" y="163"/>
                    <a:pt x="1368" y="193"/>
                  </a:cubicBezTo>
                  <a:lnTo>
                    <a:pt x="1368" y="205"/>
                  </a:lnTo>
                  <a:cubicBezTo>
                    <a:pt x="1345" y="138"/>
                    <a:pt x="1313" y="71"/>
                    <a:pt x="1268" y="15"/>
                  </a:cubicBezTo>
                  <a:cubicBezTo>
                    <a:pt x="1260" y="5"/>
                    <a:pt x="1250" y="0"/>
                    <a:pt x="123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7052;p11">
              <a:extLst>
                <a:ext uri="{FF2B5EF4-FFF2-40B4-BE49-F238E27FC236}">
                  <a16:creationId xmlns:a16="http://schemas.microsoft.com/office/drawing/2014/main" id="{C06D0B98-2CAD-8412-1C43-244938DCA9A5}"/>
                </a:ext>
              </a:extLst>
            </p:cNvPr>
            <p:cNvSpPr/>
            <p:nvPr/>
          </p:nvSpPr>
          <p:spPr>
            <a:xfrm>
              <a:off x="1730031" y="2084272"/>
              <a:ext cx="23200" cy="38376"/>
            </a:xfrm>
            <a:custGeom>
              <a:avLst/>
              <a:gdLst/>
              <a:ahLst/>
              <a:cxnLst/>
              <a:rect l="l" t="t" r="r" b="b"/>
              <a:pathLst>
                <a:path w="665" h="1100" extrusionOk="0">
                  <a:moveTo>
                    <a:pt x="186" y="1"/>
                  </a:moveTo>
                  <a:cubicBezTo>
                    <a:pt x="164" y="11"/>
                    <a:pt x="153" y="23"/>
                    <a:pt x="153" y="45"/>
                  </a:cubicBezTo>
                  <a:cubicBezTo>
                    <a:pt x="130" y="189"/>
                    <a:pt x="108" y="334"/>
                    <a:pt x="120" y="479"/>
                  </a:cubicBezTo>
                  <a:cubicBezTo>
                    <a:pt x="130" y="557"/>
                    <a:pt x="142" y="646"/>
                    <a:pt x="186" y="723"/>
                  </a:cubicBezTo>
                  <a:lnTo>
                    <a:pt x="175" y="713"/>
                  </a:lnTo>
                  <a:cubicBezTo>
                    <a:pt x="120" y="646"/>
                    <a:pt x="86" y="568"/>
                    <a:pt x="53" y="479"/>
                  </a:cubicBezTo>
                  <a:cubicBezTo>
                    <a:pt x="53" y="469"/>
                    <a:pt x="48" y="465"/>
                    <a:pt x="41" y="465"/>
                  </a:cubicBezTo>
                  <a:cubicBezTo>
                    <a:pt x="25" y="465"/>
                    <a:pt x="0" y="485"/>
                    <a:pt x="9" y="501"/>
                  </a:cubicBezTo>
                  <a:cubicBezTo>
                    <a:pt x="31" y="657"/>
                    <a:pt x="108" y="802"/>
                    <a:pt x="219" y="913"/>
                  </a:cubicBezTo>
                  <a:cubicBezTo>
                    <a:pt x="249" y="933"/>
                    <a:pt x="279" y="970"/>
                    <a:pt x="316" y="970"/>
                  </a:cubicBezTo>
                  <a:cubicBezTo>
                    <a:pt x="321" y="970"/>
                    <a:pt x="326" y="969"/>
                    <a:pt x="331" y="968"/>
                  </a:cubicBezTo>
                  <a:lnTo>
                    <a:pt x="342" y="957"/>
                  </a:lnTo>
                  <a:lnTo>
                    <a:pt x="442" y="1091"/>
                  </a:lnTo>
                  <a:cubicBezTo>
                    <a:pt x="448" y="1097"/>
                    <a:pt x="457" y="1100"/>
                    <a:pt x="466" y="1100"/>
                  </a:cubicBezTo>
                  <a:cubicBezTo>
                    <a:pt x="487" y="1100"/>
                    <a:pt x="512" y="1084"/>
                    <a:pt x="520" y="1068"/>
                  </a:cubicBezTo>
                  <a:lnTo>
                    <a:pt x="542" y="1068"/>
                  </a:lnTo>
                  <a:cubicBezTo>
                    <a:pt x="553" y="1068"/>
                    <a:pt x="553" y="1057"/>
                    <a:pt x="565" y="1057"/>
                  </a:cubicBezTo>
                  <a:cubicBezTo>
                    <a:pt x="576" y="1074"/>
                    <a:pt x="590" y="1082"/>
                    <a:pt x="605" y="1082"/>
                  </a:cubicBezTo>
                  <a:cubicBezTo>
                    <a:pt x="620" y="1082"/>
                    <a:pt x="637" y="1074"/>
                    <a:pt x="654" y="1057"/>
                  </a:cubicBezTo>
                  <a:cubicBezTo>
                    <a:pt x="664" y="1046"/>
                    <a:pt x="664" y="1035"/>
                    <a:pt x="654" y="1024"/>
                  </a:cubicBezTo>
                  <a:lnTo>
                    <a:pt x="654" y="1012"/>
                  </a:lnTo>
                  <a:lnTo>
                    <a:pt x="642" y="1002"/>
                  </a:lnTo>
                  <a:cubicBezTo>
                    <a:pt x="620" y="980"/>
                    <a:pt x="598" y="957"/>
                    <a:pt x="587" y="935"/>
                  </a:cubicBezTo>
                  <a:cubicBezTo>
                    <a:pt x="565" y="913"/>
                    <a:pt x="542" y="891"/>
                    <a:pt x="531" y="868"/>
                  </a:cubicBezTo>
                  <a:cubicBezTo>
                    <a:pt x="509" y="846"/>
                    <a:pt x="486" y="812"/>
                    <a:pt x="486" y="779"/>
                  </a:cubicBezTo>
                  <a:cubicBezTo>
                    <a:pt x="486" y="768"/>
                    <a:pt x="464" y="768"/>
                    <a:pt x="453" y="768"/>
                  </a:cubicBezTo>
                  <a:cubicBezTo>
                    <a:pt x="442" y="768"/>
                    <a:pt x="431" y="779"/>
                    <a:pt x="431" y="790"/>
                  </a:cubicBezTo>
                  <a:cubicBezTo>
                    <a:pt x="420" y="824"/>
                    <a:pt x="420" y="857"/>
                    <a:pt x="431" y="879"/>
                  </a:cubicBezTo>
                  <a:cubicBezTo>
                    <a:pt x="420" y="868"/>
                    <a:pt x="409" y="857"/>
                    <a:pt x="397" y="834"/>
                  </a:cubicBezTo>
                  <a:cubicBezTo>
                    <a:pt x="397" y="824"/>
                    <a:pt x="387" y="824"/>
                    <a:pt x="387" y="812"/>
                  </a:cubicBezTo>
                  <a:cubicBezTo>
                    <a:pt x="375" y="790"/>
                    <a:pt x="364" y="768"/>
                    <a:pt x="353" y="757"/>
                  </a:cubicBezTo>
                  <a:cubicBezTo>
                    <a:pt x="342" y="746"/>
                    <a:pt x="342" y="746"/>
                    <a:pt x="331" y="746"/>
                  </a:cubicBezTo>
                  <a:cubicBezTo>
                    <a:pt x="275" y="646"/>
                    <a:pt x="231" y="535"/>
                    <a:pt x="209" y="423"/>
                  </a:cubicBezTo>
                  <a:cubicBezTo>
                    <a:pt x="197" y="290"/>
                    <a:pt x="209" y="156"/>
                    <a:pt x="219" y="23"/>
                  </a:cubicBezTo>
                  <a:cubicBezTo>
                    <a:pt x="231" y="11"/>
                    <a:pt x="209" y="1"/>
                    <a:pt x="18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7053;p11">
              <a:extLst>
                <a:ext uri="{FF2B5EF4-FFF2-40B4-BE49-F238E27FC236}">
                  <a16:creationId xmlns:a16="http://schemas.microsoft.com/office/drawing/2014/main" id="{CBEEDC6C-C211-0232-E9A1-00BF8F1A7338}"/>
                </a:ext>
              </a:extLst>
            </p:cNvPr>
            <p:cNvSpPr/>
            <p:nvPr/>
          </p:nvSpPr>
          <p:spPr>
            <a:xfrm>
              <a:off x="1760593" y="2101367"/>
              <a:ext cx="4675" cy="17479"/>
            </a:xfrm>
            <a:custGeom>
              <a:avLst/>
              <a:gdLst/>
              <a:ahLst/>
              <a:cxnLst/>
              <a:rect l="l" t="t" r="r" b="b"/>
              <a:pathLst>
                <a:path w="134" h="501" extrusionOk="0">
                  <a:moveTo>
                    <a:pt x="45" y="0"/>
                  </a:moveTo>
                  <a:cubicBezTo>
                    <a:pt x="22" y="11"/>
                    <a:pt x="11" y="22"/>
                    <a:pt x="11" y="45"/>
                  </a:cubicBezTo>
                  <a:cubicBezTo>
                    <a:pt x="11" y="122"/>
                    <a:pt x="22" y="189"/>
                    <a:pt x="33" y="267"/>
                  </a:cubicBezTo>
                  <a:lnTo>
                    <a:pt x="33" y="367"/>
                  </a:lnTo>
                  <a:cubicBezTo>
                    <a:pt x="33" y="401"/>
                    <a:pt x="33" y="423"/>
                    <a:pt x="11" y="445"/>
                  </a:cubicBezTo>
                  <a:cubicBezTo>
                    <a:pt x="0" y="467"/>
                    <a:pt x="11" y="490"/>
                    <a:pt x="22" y="500"/>
                  </a:cubicBezTo>
                  <a:cubicBezTo>
                    <a:pt x="45" y="500"/>
                    <a:pt x="67" y="490"/>
                    <a:pt x="77" y="478"/>
                  </a:cubicBezTo>
                  <a:cubicBezTo>
                    <a:pt x="134" y="411"/>
                    <a:pt x="134" y="322"/>
                    <a:pt x="134" y="245"/>
                  </a:cubicBezTo>
                  <a:cubicBezTo>
                    <a:pt x="134" y="200"/>
                    <a:pt x="134" y="167"/>
                    <a:pt x="122" y="122"/>
                  </a:cubicBezTo>
                  <a:cubicBezTo>
                    <a:pt x="122" y="78"/>
                    <a:pt x="100" y="45"/>
                    <a:pt x="77" y="11"/>
                  </a:cubicBezTo>
                  <a:cubicBezTo>
                    <a:pt x="77" y="0"/>
                    <a:pt x="55"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7054;p11">
              <a:extLst>
                <a:ext uri="{FF2B5EF4-FFF2-40B4-BE49-F238E27FC236}">
                  <a16:creationId xmlns:a16="http://schemas.microsoft.com/office/drawing/2014/main" id="{80EE9835-7ABE-6F2D-AB11-02587CE507EB}"/>
                </a:ext>
              </a:extLst>
            </p:cNvPr>
            <p:cNvSpPr/>
            <p:nvPr/>
          </p:nvSpPr>
          <p:spPr>
            <a:xfrm>
              <a:off x="1765024" y="2092401"/>
              <a:ext cx="7989" cy="24945"/>
            </a:xfrm>
            <a:custGeom>
              <a:avLst/>
              <a:gdLst/>
              <a:ahLst/>
              <a:cxnLst/>
              <a:rect l="l" t="t" r="r" b="b"/>
              <a:pathLst>
                <a:path w="229" h="715" extrusionOk="0">
                  <a:moveTo>
                    <a:pt x="173" y="1"/>
                  </a:moveTo>
                  <a:cubicBezTo>
                    <a:pt x="151" y="12"/>
                    <a:pt x="140" y="23"/>
                    <a:pt x="140" y="45"/>
                  </a:cubicBezTo>
                  <a:cubicBezTo>
                    <a:pt x="140" y="157"/>
                    <a:pt x="128" y="268"/>
                    <a:pt x="106" y="368"/>
                  </a:cubicBezTo>
                  <a:cubicBezTo>
                    <a:pt x="96" y="480"/>
                    <a:pt x="62" y="579"/>
                    <a:pt x="7" y="680"/>
                  </a:cubicBezTo>
                  <a:cubicBezTo>
                    <a:pt x="0" y="704"/>
                    <a:pt x="13" y="715"/>
                    <a:pt x="29" y="715"/>
                  </a:cubicBezTo>
                  <a:cubicBezTo>
                    <a:pt x="42" y="715"/>
                    <a:pt x="57" y="706"/>
                    <a:pt x="62" y="690"/>
                  </a:cubicBezTo>
                  <a:cubicBezTo>
                    <a:pt x="128" y="591"/>
                    <a:pt x="173" y="480"/>
                    <a:pt x="195" y="368"/>
                  </a:cubicBezTo>
                  <a:lnTo>
                    <a:pt x="229" y="201"/>
                  </a:lnTo>
                  <a:cubicBezTo>
                    <a:pt x="229" y="134"/>
                    <a:pt x="229" y="79"/>
                    <a:pt x="217" y="23"/>
                  </a:cubicBezTo>
                  <a:cubicBezTo>
                    <a:pt x="217" y="1"/>
                    <a:pt x="184" y="1"/>
                    <a:pt x="1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7055;p11">
              <a:extLst>
                <a:ext uri="{FF2B5EF4-FFF2-40B4-BE49-F238E27FC236}">
                  <a16:creationId xmlns:a16="http://schemas.microsoft.com/office/drawing/2014/main" id="{D6F12FD1-3810-EC97-E801-F12936C3B2A0}"/>
                </a:ext>
              </a:extLst>
            </p:cNvPr>
            <p:cNvSpPr/>
            <p:nvPr/>
          </p:nvSpPr>
          <p:spPr>
            <a:xfrm>
              <a:off x="1773781" y="2071537"/>
              <a:ext cx="4675" cy="32445"/>
            </a:xfrm>
            <a:custGeom>
              <a:avLst/>
              <a:gdLst/>
              <a:ahLst/>
              <a:cxnLst/>
              <a:rect l="l" t="t" r="r" b="b"/>
              <a:pathLst>
                <a:path w="134" h="930" extrusionOk="0">
                  <a:moveTo>
                    <a:pt x="54" y="0"/>
                  </a:moveTo>
                  <a:cubicBezTo>
                    <a:pt x="44" y="0"/>
                    <a:pt x="33" y="13"/>
                    <a:pt x="33" y="21"/>
                  </a:cubicBezTo>
                  <a:cubicBezTo>
                    <a:pt x="67" y="166"/>
                    <a:pt x="78" y="321"/>
                    <a:pt x="67" y="465"/>
                  </a:cubicBezTo>
                  <a:cubicBezTo>
                    <a:pt x="67" y="544"/>
                    <a:pt x="67" y="610"/>
                    <a:pt x="45" y="688"/>
                  </a:cubicBezTo>
                  <a:cubicBezTo>
                    <a:pt x="33" y="755"/>
                    <a:pt x="11" y="833"/>
                    <a:pt x="0" y="900"/>
                  </a:cubicBezTo>
                  <a:cubicBezTo>
                    <a:pt x="0" y="922"/>
                    <a:pt x="14" y="930"/>
                    <a:pt x="29" y="930"/>
                  </a:cubicBezTo>
                  <a:cubicBezTo>
                    <a:pt x="44" y="930"/>
                    <a:pt x="61" y="922"/>
                    <a:pt x="67" y="910"/>
                  </a:cubicBezTo>
                  <a:cubicBezTo>
                    <a:pt x="122" y="766"/>
                    <a:pt x="134" y="610"/>
                    <a:pt x="134" y="455"/>
                  </a:cubicBezTo>
                  <a:cubicBezTo>
                    <a:pt x="134" y="310"/>
                    <a:pt x="111" y="154"/>
                    <a:pt x="67" y="10"/>
                  </a:cubicBezTo>
                  <a:cubicBezTo>
                    <a:pt x="63" y="3"/>
                    <a:pt x="5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7056;p11">
              <a:extLst>
                <a:ext uri="{FF2B5EF4-FFF2-40B4-BE49-F238E27FC236}">
                  <a16:creationId xmlns:a16="http://schemas.microsoft.com/office/drawing/2014/main" id="{CE6305CF-EB2D-94C4-7E19-24AE1A1B26F9}"/>
                </a:ext>
              </a:extLst>
            </p:cNvPr>
            <p:cNvSpPr/>
            <p:nvPr/>
          </p:nvSpPr>
          <p:spPr>
            <a:xfrm>
              <a:off x="1772211" y="2090098"/>
              <a:ext cx="10920" cy="22188"/>
            </a:xfrm>
            <a:custGeom>
              <a:avLst/>
              <a:gdLst/>
              <a:ahLst/>
              <a:cxnLst/>
              <a:rect l="l" t="t" r="r" b="b"/>
              <a:pathLst>
                <a:path w="313" h="636" extrusionOk="0">
                  <a:moveTo>
                    <a:pt x="256" y="0"/>
                  </a:moveTo>
                  <a:cubicBezTo>
                    <a:pt x="245" y="0"/>
                    <a:pt x="223" y="22"/>
                    <a:pt x="223" y="45"/>
                  </a:cubicBezTo>
                  <a:cubicBezTo>
                    <a:pt x="234" y="123"/>
                    <a:pt x="212" y="190"/>
                    <a:pt x="189" y="267"/>
                  </a:cubicBezTo>
                  <a:cubicBezTo>
                    <a:pt x="179" y="312"/>
                    <a:pt x="156" y="345"/>
                    <a:pt x="145" y="390"/>
                  </a:cubicBezTo>
                  <a:cubicBezTo>
                    <a:pt x="134" y="412"/>
                    <a:pt x="123" y="434"/>
                    <a:pt x="112" y="445"/>
                  </a:cubicBezTo>
                  <a:cubicBezTo>
                    <a:pt x="112" y="467"/>
                    <a:pt x="100" y="479"/>
                    <a:pt x="100" y="501"/>
                  </a:cubicBezTo>
                  <a:lnTo>
                    <a:pt x="90" y="512"/>
                  </a:lnTo>
                  <a:lnTo>
                    <a:pt x="78" y="512"/>
                  </a:lnTo>
                  <a:lnTo>
                    <a:pt x="78" y="523"/>
                  </a:lnTo>
                  <a:cubicBezTo>
                    <a:pt x="67" y="523"/>
                    <a:pt x="67" y="534"/>
                    <a:pt x="56" y="534"/>
                  </a:cubicBezTo>
                  <a:cubicBezTo>
                    <a:pt x="56" y="534"/>
                    <a:pt x="56" y="546"/>
                    <a:pt x="45" y="546"/>
                  </a:cubicBezTo>
                  <a:cubicBezTo>
                    <a:pt x="34" y="556"/>
                    <a:pt x="23" y="556"/>
                    <a:pt x="11" y="579"/>
                  </a:cubicBezTo>
                  <a:cubicBezTo>
                    <a:pt x="11" y="590"/>
                    <a:pt x="1" y="601"/>
                    <a:pt x="11" y="612"/>
                  </a:cubicBezTo>
                  <a:cubicBezTo>
                    <a:pt x="19" y="626"/>
                    <a:pt x="30" y="635"/>
                    <a:pt x="42" y="635"/>
                  </a:cubicBezTo>
                  <a:cubicBezTo>
                    <a:pt x="50" y="635"/>
                    <a:pt x="59" y="632"/>
                    <a:pt x="67" y="623"/>
                  </a:cubicBezTo>
                  <a:cubicBezTo>
                    <a:pt x="112" y="601"/>
                    <a:pt x="145" y="579"/>
                    <a:pt x="179" y="546"/>
                  </a:cubicBezTo>
                  <a:cubicBezTo>
                    <a:pt x="212" y="501"/>
                    <a:pt x="234" y="467"/>
                    <a:pt x="245" y="423"/>
                  </a:cubicBezTo>
                  <a:cubicBezTo>
                    <a:pt x="245" y="412"/>
                    <a:pt x="245" y="401"/>
                    <a:pt x="234" y="390"/>
                  </a:cubicBezTo>
                  <a:cubicBezTo>
                    <a:pt x="234" y="390"/>
                    <a:pt x="223" y="390"/>
                    <a:pt x="223" y="378"/>
                  </a:cubicBezTo>
                  <a:cubicBezTo>
                    <a:pt x="234" y="345"/>
                    <a:pt x="256" y="301"/>
                    <a:pt x="268" y="267"/>
                  </a:cubicBezTo>
                  <a:cubicBezTo>
                    <a:pt x="290" y="178"/>
                    <a:pt x="312" y="101"/>
                    <a:pt x="301" y="12"/>
                  </a:cubicBezTo>
                  <a:cubicBezTo>
                    <a:pt x="290" y="0"/>
                    <a:pt x="268" y="0"/>
                    <a:pt x="2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7057;p11">
              <a:extLst>
                <a:ext uri="{FF2B5EF4-FFF2-40B4-BE49-F238E27FC236}">
                  <a16:creationId xmlns:a16="http://schemas.microsoft.com/office/drawing/2014/main" id="{B031F0A5-B628-34E7-EC9E-EAB77CC64DA3}"/>
                </a:ext>
              </a:extLst>
            </p:cNvPr>
            <p:cNvSpPr/>
            <p:nvPr/>
          </p:nvSpPr>
          <p:spPr>
            <a:xfrm>
              <a:off x="1752046" y="2119195"/>
              <a:ext cx="35" cy="419"/>
            </a:xfrm>
            <a:custGeom>
              <a:avLst/>
              <a:gdLst/>
              <a:ahLst/>
              <a:cxnLst/>
              <a:rect l="l" t="t" r="r" b="b"/>
              <a:pathLst>
                <a:path w="1" h="12" extrusionOk="0">
                  <a:moveTo>
                    <a:pt x="0" y="1"/>
                  </a:moveTo>
                  <a:lnTo>
                    <a:pt x="0" y="1"/>
                  </a:lnTo>
                  <a:cubicBezTo>
                    <a:pt x="0" y="11"/>
                    <a:pt x="0" y="11"/>
                    <a:pt x="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7058;p11">
              <a:extLst>
                <a:ext uri="{FF2B5EF4-FFF2-40B4-BE49-F238E27FC236}">
                  <a16:creationId xmlns:a16="http://schemas.microsoft.com/office/drawing/2014/main" id="{FC22CB5A-54E6-BB8D-2267-E887E48665A4}"/>
                </a:ext>
              </a:extLst>
            </p:cNvPr>
            <p:cNvSpPr/>
            <p:nvPr/>
          </p:nvSpPr>
          <p:spPr>
            <a:xfrm>
              <a:off x="1752046" y="2119195"/>
              <a:ext cx="35" cy="35"/>
            </a:xfrm>
            <a:custGeom>
              <a:avLst/>
              <a:gdLst/>
              <a:ahLst/>
              <a:cxnLst/>
              <a:rect l="l" t="t" r="r" b="b"/>
              <a:pathLst>
                <a:path w="1" h="1" extrusionOk="0">
                  <a:moveTo>
                    <a:pt x="0" y="1"/>
                  </a:moveTo>
                  <a:lnTo>
                    <a:pt x="0"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7059;p11">
              <a:extLst>
                <a:ext uri="{FF2B5EF4-FFF2-40B4-BE49-F238E27FC236}">
                  <a16:creationId xmlns:a16="http://schemas.microsoft.com/office/drawing/2014/main" id="{85B9D0B8-3954-DD1E-F118-4354ED5D2D7C}"/>
                </a:ext>
              </a:extLst>
            </p:cNvPr>
            <p:cNvSpPr/>
            <p:nvPr/>
          </p:nvSpPr>
          <p:spPr>
            <a:xfrm>
              <a:off x="1752046" y="2106077"/>
              <a:ext cx="8164" cy="15490"/>
            </a:xfrm>
            <a:custGeom>
              <a:avLst/>
              <a:gdLst/>
              <a:ahLst/>
              <a:cxnLst/>
              <a:rect l="l" t="t" r="r" b="b"/>
              <a:pathLst>
                <a:path w="234" h="444" extrusionOk="0">
                  <a:moveTo>
                    <a:pt x="117" y="0"/>
                  </a:moveTo>
                  <a:cubicBezTo>
                    <a:pt x="101" y="0"/>
                    <a:pt x="81" y="16"/>
                    <a:pt x="89" y="32"/>
                  </a:cubicBezTo>
                  <a:cubicBezTo>
                    <a:pt x="112" y="88"/>
                    <a:pt x="134" y="143"/>
                    <a:pt x="134" y="199"/>
                  </a:cubicBezTo>
                  <a:cubicBezTo>
                    <a:pt x="145" y="221"/>
                    <a:pt x="145" y="254"/>
                    <a:pt x="145" y="276"/>
                  </a:cubicBezTo>
                  <a:lnTo>
                    <a:pt x="145" y="298"/>
                  </a:lnTo>
                  <a:lnTo>
                    <a:pt x="145" y="310"/>
                  </a:lnTo>
                  <a:lnTo>
                    <a:pt x="145" y="321"/>
                  </a:lnTo>
                  <a:lnTo>
                    <a:pt x="145" y="332"/>
                  </a:lnTo>
                  <a:cubicBezTo>
                    <a:pt x="134" y="310"/>
                    <a:pt x="122" y="288"/>
                    <a:pt x="100" y="266"/>
                  </a:cubicBezTo>
                  <a:cubicBezTo>
                    <a:pt x="95" y="260"/>
                    <a:pt x="86" y="257"/>
                    <a:pt x="78" y="257"/>
                  </a:cubicBezTo>
                  <a:cubicBezTo>
                    <a:pt x="70" y="257"/>
                    <a:pt x="61" y="260"/>
                    <a:pt x="56" y="266"/>
                  </a:cubicBezTo>
                  <a:cubicBezTo>
                    <a:pt x="45" y="276"/>
                    <a:pt x="45" y="276"/>
                    <a:pt x="45" y="288"/>
                  </a:cubicBezTo>
                  <a:cubicBezTo>
                    <a:pt x="33" y="298"/>
                    <a:pt x="33" y="310"/>
                    <a:pt x="45" y="310"/>
                  </a:cubicBezTo>
                  <a:lnTo>
                    <a:pt x="45" y="321"/>
                  </a:lnTo>
                  <a:cubicBezTo>
                    <a:pt x="42" y="318"/>
                    <a:pt x="38" y="316"/>
                    <a:pt x="35" y="316"/>
                  </a:cubicBezTo>
                  <a:cubicBezTo>
                    <a:pt x="27" y="316"/>
                    <a:pt x="19" y="324"/>
                    <a:pt x="11" y="332"/>
                  </a:cubicBezTo>
                  <a:lnTo>
                    <a:pt x="0" y="343"/>
                  </a:lnTo>
                  <a:lnTo>
                    <a:pt x="0" y="355"/>
                  </a:lnTo>
                  <a:lnTo>
                    <a:pt x="0" y="365"/>
                  </a:lnTo>
                  <a:lnTo>
                    <a:pt x="0" y="377"/>
                  </a:lnTo>
                  <a:cubicBezTo>
                    <a:pt x="0" y="387"/>
                    <a:pt x="0" y="387"/>
                    <a:pt x="11" y="399"/>
                  </a:cubicBezTo>
                  <a:lnTo>
                    <a:pt x="23" y="399"/>
                  </a:lnTo>
                  <a:cubicBezTo>
                    <a:pt x="33" y="399"/>
                    <a:pt x="33" y="410"/>
                    <a:pt x="33" y="410"/>
                  </a:cubicBezTo>
                  <a:cubicBezTo>
                    <a:pt x="33" y="410"/>
                    <a:pt x="45" y="421"/>
                    <a:pt x="56" y="421"/>
                  </a:cubicBezTo>
                  <a:cubicBezTo>
                    <a:pt x="56" y="432"/>
                    <a:pt x="67" y="432"/>
                    <a:pt x="67" y="432"/>
                  </a:cubicBezTo>
                  <a:cubicBezTo>
                    <a:pt x="78" y="432"/>
                    <a:pt x="78" y="432"/>
                    <a:pt x="78" y="421"/>
                  </a:cubicBezTo>
                  <a:cubicBezTo>
                    <a:pt x="78" y="432"/>
                    <a:pt x="89" y="432"/>
                    <a:pt x="89" y="443"/>
                  </a:cubicBezTo>
                  <a:lnTo>
                    <a:pt x="112" y="443"/>
                  </a:lnTo>
                  <a:cubicBezTo>
                    <a:pt x="122" y="443"/>
                    <a:pt x="134" y="432"/>
                    <a:pt x="145" y="432"/>
                  </a:cubicBezTo>
                  <a:cubicBezTo>
                    <a:pt x="156" y="421"/>
                    <a:pt x="167" y="399"/>
                    <a:pt x="167" y="377"/>
                  </a:cubicBezTo>
                  <a:lnTo>
                    <a:pt x="189" y="377"/>
                  </a:lnTo>
                  <a:cubicBezTo>
                    <a:pt x="211" y="365"/>
                    <a:pt x="234" y="343"/>
                    <a:pt x="234" y="321"/>
                  </a:cubicBezTo>
                  <a:lnTo>
                    <a:pt x="234" y="276"/>
                  </a:lnTo>
                  <a:cubicBezTo>
                    <a:pt x="234" y="243"/>
                    <a:pt x="223" y="209"/>
                    <a:pt x="211" y="177"/>
                  </a:cubicBezTo>
                  <a:cubicBezTo>
                    <a:pt x="189" y="121"/>
                    <a:pt x="167" y="65"/>
                    <a:pt x="134" y="9"/>
                  </a:cubicBezTo>
                  <a:cubicBezTo>
                    <a:pt x="130" y="3"/>
                    <a:pt x="124" y="0"/>
                    <a:pt x="1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7060;p11">
              <a:extLst>
                <a:ext uri="{FF2B5EF4-FFF2-40B4-BE49-F238E27FC236}">
                  <a16:creationId xmlns:a16="http://schemas.microsoft.com/office/drawing/2014/main" id="{F48D67F7-0E1C-7817-802D-1D508115B6FD}"/>
                </a:ext>
              </a:extLst>
            </p:cNvPr>
            <p:cNvSpPr/>
            <p:nvPr/>
          </p:nvSpPr>
          <p:spPr>
            <a:xfrm>
              <a:off x="1757070" y="2117241"/>
              <a:ext cx="35" cy="35"/>
            </a:xfrm>
            <a:custGeom>
              <a:avLst/>
              <a:gdLst/>
              <a:ahLst/>
              <a:cxnLst/>
              <a:rect l="l" t="t" r="r" b="b"/>
              <a:pathLst>
                <a:path w="1" h="1" extrusionOk="0">
                  <a:moveTo>
                    <a:pt x="1" y="1"/>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7061;p11">
              <a:extLst>
                <a:ext uri="{FF2B5EF4-FFF2-40B4-BE49-F238E27FC236}">
                  <a16:creationId xmlns:a16="http://schemas.microsoft.com/office/drawing/2014/main" id="{5FCA6C93-1853-DFFB-0EA6-4926EEB65A30}"/>
                </a:ext>
              </a:extLst>
            </p:cNvPr>
            <p:cNvSpPr/>
            <p:nvPr/>
          </p:nvSpPr>
          <p:spPr>
            <a:xfrm>
              <a:off x="1724100" y="2081585"/>
              <a:ext cx="8059" cy="29899"/>
            </a:xfrm>
            <a:custGeom>
              <a:avLst/>
              <a:gdLst/>
              <a:ahLst/>
              <a:cxnLst/>
              <a:rect l="l" t="t" r="r" b="b"/>
              <a:pathLst>
                <a:path w="231" h="857" extrusionOk="0">
                  <a:moveTo>
                    <a:pt x="64" y="1"/>
                  </a:moveTo>
                  <a:cubicBezTo>
                    <a:pt x="48" y="1"/>
                    <a:pt x="29" y="10"/>
                    <a:pt x="23" y="22"/>
                  </a:cubicBezTo>
                  <a:cubicBezTo>
                    <a:pt x="1" y="167"/>
                    <a:pt x="1" y="311"/>
                    <a:pt x="23" y="444"/>
                  </a:cubicBezTo>
                  <a:cubicBezTo>
                    <a:pt x="45" y="589"/>
                    <a:pt x="78" y="734"/>
                    <a:pt x="156" y="845"/>
                  </a:cubicBezTo>
                  <a:cubicBezTo>
                    <a:pt x="162" y="854"/>
                    <a:pt x="170" y="857"/>
                    <a:pt x="178" y="857"/>
                  </a:cubicBezTo>
                  <a:cubicBezTo>
                    <a:pt x="203" y="857"/>
                    <a:pt x="231" y="828"/>
                    <a:pt x="223" y="812"/>
                  </a:cubicBezTo>
                  <a:cubicBezTo>
                    <a:pt x="179" y="678"/>
                    <a:pt x="122" y="556"/>
                    <a:pt x="100" y="422"/>
                  </a:cubicBezTo>
                  <a:cubicBezTo>
                    <a:pt x="78" y="289"/>
                    <a:pt x="67" y="155"/>
                    <a:pt x="90" y="22"/>
                  </a:cubicBezTo>
                  <a:cubicBezTo>
                    <a:pt x="90" y="7"/>
                    <a:pt x="78" y="1"/>
                    <a:pt x="6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7062;p11">
              <a:extLst>
                <a:ext uri="{FF2B5EF4-FFF2-40B4-BE49-F238E27FC236}">
                  <a16:creationId xmlns:a16="http://schemas.microsoft.com/office/drawing/2014/main" id="{572839CA-1A47-569A-1859-9663351D9074}"/>
                </a:ext>
              </a:extLst>
            </p:cNvPr>
            <p:cNvSpPr/>
            <p:nvPr/>
          </p:nvSpPr>
          <p:spPr>
            <a:xfrm>
              <a:off x="1765617" y="2072689"/>
              <a:ext cx="5442" cy="21316"/>
            </a:xfrm>
            <a:custGeom>
              <a:avLst/>
              <a:gdLst/>
              <a:ahLst/>
              <a:cxnLst/>
              <a:rect l="l" t="t" r="r" b="b"/>
              <a:pathLst>
                <a:path w="156" h="611" extrusionOk="0">
                  <a:moveTo>
                    <a:pt x="40" y="1"/>
                  </a:moveTo>
                  <a:cubicBezTo>
                    <a:pt x="22" y="1"/>
                    <a:pt x="0" y="16"/>
                    <a:pt x="0" y="32"/>
                  </a:cubicBezTo>
                  <a:cubicBezTo>
                    <a:pt x="56" y="222"/>
                    <a:pt x="67" y="399"/>
                    <a:pt x="45" y="588"/>
                  </a:cubicBezTo>
                  <a:cubicBezTo>
                    <a:pt x="34" y="600"/>
                    <a:pt x="56" y="610"/>
                    <a:pt x="67" y="610"/>
                  </a:cubicBezTo>
                  <a:cubicBezTo>
                    <a:pt x="89" y="610"/>
                    <a:pt x="101" y="600"/>
                    <a:pt x="101" y="577"/>
                  </a:cubicBezTo>
                  <a:cubicBezTo>
                    <a:pt x="156" y="388"/>
                    <a:pt x="134" y="188"/>
                    <a:pt x="56" y="10"/>
                  </a:cubicBezTo>
                  <a:cubicBezTo>
                    <a:pt x="53" y="3"/>
                    <a:pt x="47"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7063;p11">
              <a:extLst>
                <a:ext uri="{FF2B5EF4-FFF2-40B4-BE49-F238E27FC236}">
                  <a16:creationId xmlns:a16="http://schemas.microsoft.com/office/drawing/2014/main" id="{646129A5-8832-655A-D620-78D2DBEF9B8C}"/>
                </a:ext>
              </a:extLst>
            </p:cNvPr>
            <p:cNvSpPr/>
            <p:nvPr/>
          </p:nvSpPr>
          <p:spPr>
            <a:xfrm>
              <a:off x="1415338" y="2234745"/>
              <a:ext cx="36771" cy="27666"/>
            </a:xfrm>
            <a:custGeom>
              <a:avLst/>
              <a:gdLst/>
              <a:ahLst/>
              <a:cxnLst/>
              <a:rect l="l" t="t" r="r" b="b"/>
              <a:pathLst>
                <a:path w="1054" h="793" extrusionOk="0">
                  <a:moveTo>
                    <a:pt x="75" y="1"/>
                  </a:moveTo>
                  <a:cubicBezTo>
                    <a:pt x="47" y="1"/>
                    <a:pt x="0" y="30"/>
                    <a:pt x="20" y="58"/>
                  </a:cubicBezTo>
                  <a:cubicBezTo>
                    <a:pt x="53" y="147"/>
                    <a:pt x="131" y="214"/>
                    <a:pt x="208" y="259"/>
                  </a:cubicBezTo>
                  <a:cubicBezTo>
                    <a:pt x="220" y="270"/>
                    <a:pt x="230" y="270"/>
                    <a:pt x="242" y="281"/>
                  </a:cubicBezTo>
                  <a:cubicBezTo>
                    <a:pt x="186" y="281"/>
                    <a:pt x="119" y="359"/>
                    <a:pt x="175" y="392"/>
                  </a:cubicBezTo>
                  <a:cubicBezTo>
                    <a:pt x="253" y="436"/>
                    <a:pt x="342" y="481"/>
                    <a:pt x="420" y="525"/>
                  </a:cubicBezTo>
                  <a:cubicBezTo>
                    <a:pt x="420" y="537"/>
                    <a:pt x="408" y="537"/>
                    <a:pt x="408" y="548"/>
                  </a:cubicBezTo>
                  <a:cubicBezTo>
                    <a:pt x="398" y="614"/>
                    <a:pt x="442" y="637"/>
                    <a:pt x="487" y="659"/>
                  </a:cubicBezTo>
                  <a:cubicBezTo>
                    <a:pt x="531" y="693"/>
                    <a:pt x="576" y="715"/>
                    <a:pt x="631" y="726"/>
                  </a:cubicBezTo>
                  <a:cubicBezTo>
                    <a:pt x="720" y="770"/>
                    <a:pt x="831" y="782"/>
                    <a:pt x="932" y="792"/>
                  </a:cubicBezTo>
                  <a:cubicBezTo>
                    <a:pt x="987" y="792"/>
                    <a:pt x="1054" y="715"/>
                    <a:pt x="1009" y="671"/>
                  </a:cubicBezTo>
                  <a:cubicBezTo>
                    <a:pt x="1043" y="637"/>
                    <a:pt x="1054" y="592"/>
                    <a:pt x="998" y="570"/>
                  </a:cubicBezTo>
                  <a:cubicBezTo>
                    <a:pt x="920" y="537"/>
                    <a:pt x="853" y="515"/>
                    <a:pt x="764" y="503"/>
                  </a:cubicBezTo>
                  <a:cubicBezTo>
                    <a:pt x="675" y="481"/>
                    <a:pt x="586" y="448"/>
                    <a:pt x="509" y="404"/>
                  </a:cubicBezTo>
                  <a:lnTo>
                    <a:pt x="509" y="404"/>
                  </a:lnTo>
                  <a:cubicBezTo>
                    <a:pt x="576" y="436"/>
                    <a:pt x="653" y="459"/>
                    <a:pt x="731" y="470"/>
                  </a:cubicBezTo>
                  <a:cubicBezTo>
                    <a:pt x="748" y="473"/>
                    <a:pt x="766" y="474"/>
                    <a:pt x="786" y="474"/>
                  </a:cubicBezTo>
                  <a:cubicBezTo>
                    <a:pt x="858" y="474"/>
                    <a:pt x="943" y="456"/>
                    <a:pt x="987" y="404"/>
                  </a:cubicBezTo>
                  <a:cubicBezTo>
                    <a:pt x="1009" y="381"/>
                    <a:pt x="1021" y="337"/>
                    <a:pt x="976" y="325"/>
                  </a:cubicBezTo>
                  <a:cubicBezTo>
                    <a:pt x="966" y="322"/>
                    <a:pt x="957" y="321"/>
                    <a:pt x="947" y="321"/>
                  </a:cubicBezTo>
                  <a:cubicBezTo>
                    <a:pt x="923" y="321"/>
                    <a:pt x="900" y="329"/>
                    <a:pt x="876" y="337"/>
                  </a:cubicBezTo>
                  <a:cubicBezTo>
                    <a:pt x="831" y="337"/>
                    <a:pt x="798" y="337"/>
                    <a:pt x="764" y="325"/>
                  </a:cubicBezTo>
                  <a:cubicBezTo>
                    <a:pt x="687" y="325"/>
                    <a:pt x="609" y="292"/>
                    <a:pt x="542" y="270"/>
                  </a:cubicBezTo>
                  <a:cubicBezTo>
                    <a:pt x="464" y="248"/>
                    <a:pt x="386" y="214"/>
                    <a:pt x="309" y="170"/>
                  </a:cubicBezTo>
                  <a:cubicBezTo>
                    <a:pt x="264" y="147"/>
                    <a:pt x="230" y="125"/>
                    <a:pt x="198" y="92"/>
                  </a:cubicBezTo>
                  <a:cubicBezTo>
                    <a:pt x="153" y="70"/>
                    <a:pt x="119" y="36"/>
                    <a:pt x="86" y="3"/>
                  </a:cubicBezTo>
                  <a:cubicBezTo>
                    <a:pt x="83" y="2"/>
                    <a:pt x="79" y="1"/>
                    <a:pt x="7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7064;p11">
              <a:extLst>
                <a:ext uri="{FF2B5EF4-FFF2-40B4-BE49-F238E27FC236}">
                  <a16:creationId xmlns:a16="http://schemas.microsoft.com/office/drawing/2014/main" id="{152FD3B7-E9CB-B345-C229-4A870BE1C6B2}"/>
                </a:ext>
              </a:extLst>
            </p:cNvPr>
            <p:cNvSpPr/>
            <p:nvPr/>
          </p:nvSpPr>
          <p:spPr>
            <a:xfrm>
              <a:off x="1432293" y="2187053"/>
              <a:ext cx="49610" cy="21491"/>
            </a:xfrm>
            <a:custGeom>
              <a:avLst/>
              <a:gdLst/>
              <a:ahLst/>
              <a:cxnLst/>
              <a:rect l="l" t="t" r="r" b="b"/>
              <a:pathLst>
                <a:path w="1422" h="616" extrusionOk="0">
                  <a:moveTo>
                    <a:pt x="558" y="1"/>
                  </a:moveTo>
                  <a:cubicBezTo>
                    <a:pt x="519" y="1"/>
                    <a:pt x="493" y="59"/>
                    <a:pt x="523" y="68"/>
                  </a:cubicBezTo>
                  <a:cubicBezTo>
                    <a:pt x="590" y="102"/>
                    <a:pt x="656" y="124"/>
                    <a:pt x="723" y="157"/>
                  </a:cubicBezTo>
                  <a:cubicBezTo>
                    <a:pt x="723" y="157"/>
                    <a:pt x="735" y="157"/>
                    <a:pt x="735" y="169"/>
                  </a:cubicBezTo>
                  <a:cubicBezTo>
                    <a:pt x="723" y="157"/>
                    <a:pt x="713" y="157"/>
                    <a:pt x="690" y="157"/>
                  </a:cubicBezTo>
                  <a:cubicBezTo>
                    <a:pt x="684" y="154"/>
                    <a:pt x="677" y="153"/>
                    <a:pt x="671" y="153"/>
                  </a:cubicBezTo>
                  <a:cubicBezTo>
                    <a:pt x="656" y="153"/>
                    <a:pt x="642" y="161"/>
                    <a:pt x="634" y="169"/>
                  </a:cubicBezTo>
                  <a:cubicBezTo>
                    <a:pt x="579" y="157"/>
                    <a:pt x="523" y="147"/>
                    <a:pt x="479" y="135"/>
                  </a:cubicBezTo>
                  <a:cubicBezTo>
                    <a:pt x="473" y="133"/>
                    <a:pt x="467" y="132"/>
                    <a:pt x="461" y="132"/>
                  </a:cubicBezTo>
                  <a:cubicBezTo>
                    <a:pt x="434" y="132"/>
                    <a:pt x="410" y="151"/>
                    <a:pt x="401" y="169"/>
                  </a:cubicBezTo>
                  <a:cubicBezTo>
                    <a:pt x="390" y="179"/>
                    <a:pt x="381" y="217"/>
                    <a:pt x="396" y="232"/>
                  </a:cubicBezTo>
                  <a:lnTo>
                    <a:pt x="396" y="232"/>
                  </a:lnTo>
                  <a:cubicBezTo>
                    <a:pt x="303" y="212"/>
                    <a:pt x="218" y="201"/>
                    <a:pt x="123" y="180"/>
                  </a:cubicBezTo>
                  <a:cubicBezTo>
                    <a:pt x="67" y="180"/>
                    <a:pt x="1" y="291"/>
                    <a:pt x="78" y="302"/>
                  </a:cubicBezTo>
                  <a:cubicBezTo>
                    <a:pt x="234" y="325"/>
                    <a:pt x="390" y="358"/>
                    <a:pt x="535" y="424"/>
                  </a:cubicBezTo>
                  <a:cubicBezTo>
                    <a:pt x="612" y="447"/>
                    <a:pt x="679" y="480"/>
                    <a:pt x="745" y="513"/>
                  </a:cubicBezTo>
                  <a:cubicBezTo>
                    <a:pt x="824" y="547"/>
                    <a:pt x="890" y="592"/>
                    <a:pt x="979" y="614"/>
                  </a:cubicBezTo>
                  <a:cubicBezTo>
                    <a:pt x="982" y="615"/>
                    <a:pt x="986" y="615"/>
                    <a:pt x="989" y="615"/>
                  </a:cubicBezTo>
                  <a:cubicBezTo>
                    <a:pt x="1027" y="615"/>
                    <a:pt x="1098" y="566"/>
                    <a:pt x="1057" y="525"/>
                  </a:cubicBezTo>
                  <a:cubicBezTo>
                    <a:pt x="1035" y="503"/>
                    <a:pt x="1024" y="480"/>
                    <a:pt x="990" y="469"/>
                  </a:cubicBezTo>
                  <a:cubicBezTo>
                    <a:pt x="1002" y="458"/>
                    <a:pt x="1012" y="458"/>
                    <a:pt x="1012" y="458"/>
                  </a:cubicBezTo>
                  <a:lnTo>
                    <a:pt x="1024" y="458"/>
                  </a:lnTo>
                  <a:cubicBezTo>
                    <a:pt x="1036" y="467"/>
                    <a:pt x="1049" y="470"/>
                    <a:pt x="1061" y="470"/>
                  </a:cubicBezTo>
                  <a:cubicBezTo>
                    <a:pt x="1081" y="470"/>
                    <a:pt x="1099" y="460"/>
                    <a:pt x="1113" y="447"/>
                  </a:cubicBezTo>
                  <a:cubicBezTo>
                    <a:pt x="1124" y="424"/>
                    <a:pt x="1135" y="402"/>
                    <a:pt x="1135" y="380"/>
                  </a:cubicBezTo>
                  <a:cubicBezTo>
                    <a:pt x="1190" y="414"/>
                    <a:pt x="1246" y="447"/>
                    <a:pt x="1313" y="480"/>
                  </a:cubicBezTo>
                  <a:cubicBezTo>
                    <a:pt x="1316" y="481"/>
                    <a:pt x="1318" y="482"/>
                    <a:pt x="1321" y="482"/>
                  </a:cubicBezTo>
                  <a:cubicBezTo>
                    <a:pt x="1357" y="482"/>
                    <a:pt x="1422" y="421"/>
                    <a:pt x="1391" y="380"/>
                  </a:cubicBezTo>
                  <a:cubicBezTo>
                    <a:pt x="1291" y="280"/>
                    <a:pt x="1135" y="202"/>
                    <a:pt x="1002" y="147"/>
                  </a:cubicBezTo>
                  <a:cubicBezTo>
                    <a:pt x="868" y="80"/>
                    <a:pt x="723" y="24"/>
                    <a:pt x="568" y="2"/>
                  </a:cubicBezTo>
                  <a:cubicBezTo>
                    <a:pt x="564" y="1"/>
                    <a:pt x="561" y="1"/>
                    <a:pt x="5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7065;p11">
              <a:extLst>
                <a:ext uri="{FF2B5EF4-FFF2-40B4-BE49-F238E27FC236}">
                  <a16:creationId xmlns:a16="http://schemas.microsoft.com/office/drawing/2014/main" id="{8F98EA65-872C-4336-3468-B36B16BD7F65}"/>
                </a:ext>
              </a:extLst>
            </p:cNvPr>
            <p:cNvSpPr/>
            <p:nvPr/>
          </p:nvSpPr>
          <p:spPr>
            <a:xfrm>
              <a:off x="1434875" y="2172260"/>
              <a:ext cx="45842" cy="23968"/>
            </a:xfrm>
            <a:custGeom>
              <a:avLst/>
              <a:gdLst/>
              <a:ahLst/>
              <a:cxnLst/>
              <a:rect l="l" t="t" r="r" b="b"/>
              <a:pathLst>
                <a:path w="1314" h="687" extrusionOk="0">
                  <a:moveTo>
                    <a:pt x="132" y="0"/>
                  </a:moveTo>
                  <a:cubicBezTo>
                    <a:pt x="69" y="0"/>
                    <a:pt x="1" y="104"/>
                    <a:pt x="82" y="114"/>
                  </a:cubicBezTo>
                  <a:cubicBezTo>
                    <a:pt x="283" y="170"/>
                    <a:pt x="494" y="237"/>
                    <a:pt x="683" y="326"/>
                  </a:cubicBezTo>
                  <a:cubicBezTo>
                    <a:pt x="772" y="371"/>
                    <a:pt x="861" y="426"/>
                    <a:pt x="938" y="482"/>
                  </a:cubicBezTo>
                  <a:cubicBezTo>
                    <a:pt x="1027" y="548"/>
                    <a:pt x="1094" y="626"/>
                    <a:pt x="1183" y="682"/>
                  </a:cubicBezTo>
                  <a:cubicBezTo>
                    <a:pt x="1190" y="685"/>
                    <a:pt x="1198" y="687"/>
                    <a:pt x="1206" y="687"/>
                  </a:cubicBezTo>
                  <a:cubicBezTo>
                    <a:pt x="1252" y="687"/>
                    <a:pt x="1313" y="640"/>
                    <a:pt x="1294" y="593"/>
                  </a:cubicBezTo>
                  <a:cubicBezTo>
                    <a:pt x="1250" y="492"/>
                    <a:pt x="1161" y="426"/>
                    <a:pt x="1072" y="371"/>
                  </a:cubicBezTo>
                  <a:cubicBezTo>
                    <a:pt x="983" y="304"/>
                    <a:pt x="894" y="248"/>
                    <a:pt x="794" y="203"/>
                  </a:cubicBezTo>
                  <a:cubicBezTo>
                    <a:pt x="582" y="114"/>
                    <a:pt x="360" y="48"/>
                    <a:pt x="149" y="3"/>
                  </a:cubicBezTo>
                  <a:cubicBezTo>
                    <a:pt x="144" y="1"/>
                    <a:pt x="138" y="0"/>
                    <a:pt x="1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7066;p11">
              <a:extLst>
                <a:ext uri="{FF2B5EF4-FFF2-40B4-BE49-F238E27FC236}">
                  <a16:creationId xmlns:a16="http://schemas.microsoft.com/office/drawing/2014/main" id="{544ADB2B-5A0D-F47A-E50D-99075115FFD3}"/>
                </a:ext>
              </a:extLst>
            </p:cNvPr>
            <p:cNvSpPr/>
            <p:nvPr/>
          </p:nvSpPr>
          <p:spPr>
            <a:xfrm>
              <a:off x="1421548" y="2217336"/>
              <a:ext cx="41411" cy="17897"/>
            </a:xfrm>
            <a:custGeom>
              <a:avLst/>
              <a:gdLst/>
              <a:ahLst/>
              <a:cxnLst/>
              <a:rect l="l" t="t" r="r" b="b"/>
              <a:pathLst>
                <a:path w="1187" h="513" extrusionOk="0">
                  <a:moveTo>
                    <a:pt x="87" y="0"/>
                  </a:moveTo>
                  <a:cubicBezTo>
                    <a:pt x="45" y="0"/>
                    <a:pt x="1" y="59"/>
                    <a:pt x="42" y="80"/>
                  </a:cubicBezTo>
                  <a:cubicBezTo>
                    <a:pt x="52" y="102"/>
                    <a:pt x="75" y="112"/>
                    <a:pt x="97" y="124"/>
                  </a:cubicBezTo>
                  <a:cubicBezTo>
                    <a:pt x="97" y="135"/>
                    <a:pt x="109" y="135"/>
                    <a:pt x="109" y="135"/>
                  </a:cubicBezTo>
                  <a:cubicBezTo>
                    <a:pt x="141" y="157"/>
                    <a:pt x="164" y="169"/>
                    <a:pt x="186" y="191"/>
                  </a:cubicBezTo>
                  <a:cubicBezTo>
                    <a:pt x="175" y="201"/>
                    <a:pt x="186" y="224"/>
                    <a:pt x="208" y="246"/>
                  </a:cubicBezTo>
                  <a:cubicBezTo>
                    <a:pt x="408" y="379"/>
                    <a:pt x="653" y="491"/>
                    <a:pt x="909" y="513"/>
                  </a:cubicBezTo>
                  <a:cubicBezTo>
                    <a:pt x="932" y="513"/>
                    <a:pt x="942" y="502"/>
                    <a:pt x="964" y="491"/>
                  </a:cubicBezTo>
                  <a:lnTo>
                    <a:pt x="1065" y="491"/>
                  </a:lnTo>
                  <a:cubicBezTo>
                    <a:pt x="1110" y="491"/>
                    <a:pt x="1187" y="402"/>
                    <a:pt x="1110" y="369"/>
                  </a:cubicBezTo>
                  <a:cubicBezTo>
                    <a:pt x="976" y="324"/>
                    <a:pt x="831" y="313"/>
                    <a:pt x="698" y="280"/>
                  </a:cubicBezTo>
                  <a:cubicBezTo>
                    <a:pt x="653" y="268"/>
                    <a:pt x="598" y="246"/>
                    <a:pt x="542" y="235"/>
                  </a:cubicBezTo>
                  <a:cubicBezTo>
                    <a:pt x="531" y="224"/>
                    <a:pt x="520" y="224"/>
                    <a:pt x="509" y="213"/>
                  </a:cubicBezTo>
                  <a:cubicBezTo>
                    <a:pt x="442" y="179"/>
                    <a:pt x="364" y="146"/>
                    <a:pt x="297" y="112"/>
                  </a:cubicBezTo>
                  <a:cubicBezTo>
                    <a:pt x="230" y="68"/>
                    <a:pt x="164" y="35"/>
                    <a:pt x="97" y="1"/>
                  </a:cubicBezTo>
                  <a:cubicBezTo>
                    <a:pt x="94" y="0"/>
                    <a:pt x="90" y="0"/>
                    <a:pt x="8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7067;p11">
              <a:extLst>
                <a:ext uri="{FF2B5EF4-FFF2-40B4-BE49-F238E27FC236}">
                  <a16:creationId xmlns:a16="http://schemas.microsoft.com/office/drawing/2014/main" id="{F0E2C5B1-493F-908B-EA70-3FD830130CBE}"/>
                </a:ext>
              </a:extLst>
            </p:cNvPr>
            <p:cNvSpPr/>
            <p:nvPr/>
          </p:nvSpPr>
          <p:spPr>
            <a:xfrm>
              <a:off x="1420850" y="2202439"/>
              <a:ext cx="44063" cy="25014"/>
            </a:xfrm>
            <a:custGeom>
              <a:avLst/>
              <a:gdLst/>
              <a:ahLst/>
              <a:cxnLst/>
              <a:rect l="l" t="t" r="r" b="b"/>
              <a:pathLst>
                <a:path w="1263" h="717" extrusionOk="0">
                  <a:moveTo>
                    <a:pt x="94" y="1"/>
                  </a:moveTo>
                  <a:cubicBezTo>
                    <a:pt x="51" y="1"/>
                    <a:pt x="0" y="46"/>
                    <a:pt x="28" y="84"/>
                  </a:cubicBezTo>
                  <a:cubicBezTo>
                    <a:pt x="72" y="161"/>
                    <a:pt x="161" y="217"/>
                    <a:pt x="240" y="262"/>
                  </a:cubicBezTo>
                  <a:cubicBezTo>
                    <a:pt x="317" y="317"/>
                    <a:pt x="406" y="361"/>
                    <a:pt x="495" y="395"/>
                  </a:cubicBezTo>
                  <a:cubicBezTo>
                    <a:pt x="651" y="462"/>
                    <a:pt x="829" y="507"/>
                    <a:pt x="996" y="562"/>
                  </a:cubicBezTo>
                  <a:cubicBezTo>
                    <a:pt x="929" y="551"/>
                    <a:pt x="873" y="529"/>
                    <a:pt x="807" y="507"/>
                  </a:cubicBezTo>
                  <a:cubicBezTo>
                    <a:pt x="651" y="462"/>
                    <a:pt x="495" y="406"/>
                    <a:pt x="339" y="351"/>
                  </a:cubicBezTo>
                  <a:cubicBezTo>
                    <a:pt x="334" y="349"/>
                    <a:pt x="328" y="348"/>
                    <a:pt x="323" y="348"/>
                  </a:cubicBezTo>
                  <a:cubicBezTo>
                    <a:pt x="270" y="348"/>
                    <a:pt x="214" y="432"/>
                    <a:pt x="284" y="462"/>
                  </a:cubicBezTo>
                  <a:cubicBezTo>
                    <a:pt x="440" y="529"/>
                    <a:pt x="596" y="596"/>
                    <a:pt x="751" y="651"/>
                  </a:cubicBezTo>
                  <a:cubicBezTo>
                    <a:pt x="818" y="673"/>
                    <a:pt x="885" y="695"/>
                    <a:pt x="962" y="707"/>
                  </a:cubicBezTo>
                  <a:cubicBezTo>
                    <a:pt x="997" y="712"/>
                    <a:pt x="1035" y="716"/>
                    <a:pt x="1072" y="716"/>
                  </a:cubicBezTo>
                  <a:cubicBezTo>
                    <a:pt x="1118" y="716"/>
                    <a:pt x="1164" y="709"/>
                    <a:pt x="1207" y="684"/>
                  </a:cubicBezTo>
                  <a:cubicBezTo>
                    <a:pt x="1229" y="662"/>
                    <a:pt x="1263" y="606"/>
                    <a:pt x="1218" y="584"/>
                  </a:cubicBezTo>
                  <a:cubicBezTo>
                    <a:pt x="1174" y="562"/>
                    <a:pt x="1118" y="573"/>
                    <a:pt x="1063" y="562"/>
                  </a:cubicBezTo>
                  <a:cubicBezTo>
                    <a:pt x="1118" y="551"/>
                    <a:pt x="1152" y="484"/>
                    <a:pt x="1096" y="462"/>
                  </a:cubicBezTo>
                  <a:cubicBezTo>
                    <a:pt x="918" y="406"/>
                    <a:pt x="751" y="351"/>
                    <a:pt x="584" y="284"/>
                  </a:cubicBezTo>
                  <a:cubicBezTo>
                    <a:pt x="507" y="240"/>
                    <a:pt x="418" y="206"/>
                    <a:pt x="351" y="161"/>
                  </a:cubicBezTo>
                  <a:cubicBezTo>
                    <a:pt x="273" y="106"/>
                    <a:pt x="195" y="50"/>
                    <a:pt x="117" y="6"/>
                  </a:cubicBezTo>
                  <a:cubicBezTo>
                    <a:pt x="110" y="2"/>
                    <a:pt x="102" y="1"/>
                    <a:pt x="9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7068;p11">
              <a:extLst>
                <a:ext uri="{FF2B5EF4-FFF2-40B4-BE49-F238E27FC236}">
                  <a16:creationId xmlns:a16="http://schemas.microsoft.com/office/drawing/2014/main" id="{FB644EEB-887A-A7AB-1A9B-812267904CC8}"/>
                </a:ext>
              </a:extLst>
            </p:cNvPr>
            <p:cNvSpPr/>
            <p:nvPr/>
          </p:nvSpPr>
          <p:spPr>
            <a:xfrm>
              <a:off x="1435782" y="2205962"/>
              <a:ext cx="12071" cy="6175"/>
            </a:xfrm>
            <a:custGeom>
              <a:avLst/>
              <a:gdLst/>
              <a:ahLst/>
              <a:cxnLst/>
              <a:rect l="l" t="t" r="r" b="b"/>
              <a:pathLst>
                <a:path w="346" h="177" extrusionOk="0">
                  <a:moveTo>
                    <a:pt x="107" y="0"/>
                  </a:moveTo>
                  <a:cubicBezTo>
                    <a:pt x="93" y="0"/>
                    <a:pt x="80" y="2"/>
                    <a:pt x="67" y="5"/>
                  </a:cubicBezTo>
                  <a:cubicBezTo>
                    <a:pt x="45" y="5"/>
                    <a:pt x="23" y="16"/>
                    <a:pt x="12" y="38"/>
                  </a:cubicBezTo>
                  <a:cubicBezTo>
                    <a:pt x="0" y="60"/>
                    <a:pt x="12" y="83"/>
                    <a:pt x="34" y="83"/>
                  </a:cubicBezTo>
                  <a:cubicBezTo>
                    <a:pt x="45" y="83"/>
                    <a:pt x="67" y="94"/>
                    <a:pt x="89" y="105"/>
                  </a:cubicBezTo>
                  <a:cubicBezTo>
                    <a:pt x="101" y="105"/>
                    <a:pt x="123" y="116"/>
                    <a:pt x="145" y="116"/>
                  </a:cubicBezTo>
                  <a:cubicBezTo>
                    <a:pt x="145" y="116"/>
                    <a:pt x="156" y="116"/>
                    <a:pt x="156" y="127"/>
                  </a:cubicBezTo>
                  <a:lnTo>
                    <a:pt x="178" y="127"/>
                  </a:lnTo>
                  <a:cubicBezTo>
                    <a:pt x="178" y="139"/>
                    <a:pt x="190" y="139"/>
                    <a:pt x="190" y="139"/>
                  </a:cubicBezTo>
                  <a:cubicBezTo>
                    <a:pt x="212" y="149"/>
                    <a:pt x="223" y="161"/>
                    <a:pt x="245" y="172"/>
                  </a:cubicBezTo>
                  <a:cubicBezTo>
                    <a:pt x="251" y="175"/>
                    <a:pt x="258" y="176"/>
                    <a:pt x="265" y="176"/>
                  </a:cubicBezTo>
                  <a:cubicBezTo>
                    <a:pt x="285" y="176"/>
                    <a:pt x="307" y="166"/>
                    <a:pt x="323" y="149"/>
                  </a:cubicBezTo>
                  <a:cubicBezTo>
                    <a:pt x="334" y="127"/>
                    <a:pt x="346" y="105"/>
                    <a:pt x="323" y="83"/>
                  </a:cubicBezTo>
                  <a:cubicBezTo>
                    <a:pt x="279" y="60"/>
                    <a:pt x="245" y="38"/>
                    <a:pt x="201" y="16"/>
                  </a:cubicBezTo>
                  <a:cubicBezTo>
                    <a:pt x="169" y="8"/>
                    <a:pt x="138" y="0"/>
                    <a:pt x="10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7069;p11">
              <a:extLst>
                <a:ext uri="{FF2B5EF4-FFF2-40B4-BE49-F238E27FC236}">
                  <a16:creationId xmlns:a16="http://schemas.microsoft.com/office/drawing/2014/main" id="{EE19DE79-2F7F-D655-4E85-98110B983E99}"/>
                </a:ext>
              </a:extLst>
            </p:cNvPr>
            <p:cNvSpPr/>
            <p:nvPr/>
          </p:nvSpPr>
          <p:spPr>
            <a:xfrm>
              <a:off x="1420676" y="2186529"/>
              <a:ext cx="84986" cy="86730"/>
            </a:xfrm>
            <a:custGeom>
              <a:avLst/>
              <a:gdLst/>
              <a:ahLst/>
              <a:cxnLst/>
              <a:rect l="l" t="t" r="r" b="b"/>
              <a:pathLst>
                <a:path w="2436" h="2486" extrusionOk="0">
                  <a:moveTo>
                    <a:pt x="1930" y="1"/>
                  </a:moveTo>
                  <a:cubicBezTo>
                    <a:pt x="1582" y="1"/>
                    <a:pt x="1113" y="131"/>
                    <a:pt x="723" y="696"/>
                  </a:cubicBezTo>
                  <a:cubicBezTo>
                    <a:pt x="0" y="1741"/>
                    <a:pt x="1056" y="2486"/>
                    <a:pt x="1056" y="2486"/>
                  </a:cubicBezTo>
                  <a:lnTo>
                    <a:pt x="2113" y="1741"/>
                  </a:lnTo>
                  <a:lnTo>
                    <a:pt x="2380" y="1262"/>
                  </a:lnTo>
                  <a:lnTo>
                    <a:pt x="2435" y="95"/>
                  </a:lnTo>
                  <a:cubicBezTo>
                    <a:pt x="2435" y="95"/>
                    <a:pt x="2226" y="1"/>
                    <a:pt x="1930"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7070;p11">
              <a:extLst>
                <a:ext uri="{FF2B5EF4-FFF2-40B4-BE49-F238E27FC236}">
                  <a16:creationId xmlns:a16="http://schemas.microsoft.com/office/drawing/2014/main" id="{B4AEECCE-E62F-939F-8F95-80079340FDF3}"/>
                </a:ext>
              </a:extLst>
            </p:cNvPr>
            <p:cNvSpPr/>
            <p:nvPr/>
          </p:nvSpPr>
          <p:spPr>
            <a:xfrm>
              <a:off x="1410767" y="2171179"/>
              <a:ext cx="85963" cy="96150"/>
            </a:xfrm>
            <a:custGeom>
              <a:avLst/>
              <a:gdLst/>
              <a:ahLst/>
              <a:cxnLst/>
              <a:rect l="l" t="t" r="r" b="b"/>
              <a:pathLst>
                <a:path w="2464" h="2756" extrusionOk="0">
                  <a:moveTo>
                    <a:pt x="1286" y="0"/>
                  </a:moveTo>
                  <a:cubicBezTo>
                    <a:pt x="1234" y="0"/>
                    <a:pt x="1188" y="80"/>
                    <a:pt x="1241" y="101"/>
                  </a:cubicBezTo>
                  <a:cubicBezTo>
                    <a:pt x="1419" y="157"/>
                    <a:pt x="1585" y="201"/>
                    <a:pt x="1741" y="279"/>
                  </a:cubicBezTo>
                  <a:cubicBezTo>
                    <a:pt x="1730" y="290"/>
                    <a:pt x="1718" y="323"/>
                    <a:pt x="1741" y="335"/>
                  </a:cubicBezTo>
                  <a:cubicBezTo>
                    <a:pt x="1774" y="345"/>
                    <a:pt x="1807" y="368"/>
                    <a:pt x="1841" y="390"/>
                  </a:cubicBezTo>
                  <a:cubicBezTo>
                    <a:pt x="1819" y="379"/>
                    <a:pt x="1797" y="379"/>
                    <a:pt x="1774" y="379"/>
                  </a:cubicBezTo>
                  <a:cubicBezTo>
                    <a:pt x="1752" y="379"/>
                    <a:pt x="1730" y="402"/>
                    <a:pt x="1730" y="412"/>
                  </a:cubicBezTo>
                  <a:cubicBezTo>
                    <a:pt x="1652" y="379"/>
                    <a:pt x="1563" y="345"/>
                    <a:pt x="1485" y="313"/>
                  </a:cubicBezTo>
                  <a:cubicBezTo>
                    <a:pt x="1419" y="290"/>
                    <a:pt x="1352" y="279"/>
                    <a:pt x="1296" y="268"/>
                  </a:cubicBezTo>
                  <a:cubicBezTo>
                    <a:pt x="1229" y="246"/>
                    <a:pt x="1162" y="212"/>
                    <a:pt x="1096" y="201"/>
                  </a:cubicBezTo>
                  <a:cubicBezTo>
                    <a:pt x="1063" y="201"/>
                    <a:pt x="984" y="246"/>
                    <a:pt x="1018" y="279"/>
                  </a:cubicBezTo>
                  <a:cubicBezTo>
                    <a:pt x="1096" y="357"/>
                    <a:pt x="1241" y="379"/>
                    <a:pt x="1352" y="402"/>
                  </a:cubicBezTo>
                  <a:cubicBezTo>
                    <a:pt x="1474" y="446"/>
                    <a:pt x="1596" y="491"/>
                    <a:pt x="1718" y="557"/>
                  </a:cubicBezTo>
                  <a:cubicBezTo>
                    <a:pt x="1841" y="624"/>
                    <a:pt x="1952" y="691"/>
                    <a:pt x="2052" y="780"/>
                  </a:cubicBezTo>
                  <a:cubicBezTo>
                    <a:pt x="2108" y="824"/>
                    <a:pt x="2163" y="869"/>
                    <a:pt x="2208" y="924"/>
                  </a:cubicBezTo>
                  <a:cubicBezTo>
                    <a:pt x="2219" y="946"/>
                    <a:pt x="2242" y="958"/>
                    <a:pt x="2252" y="980"/>
                  </a:cubicBezTo>
                  <a:lnTo>
                    <a:pt x="2252" y="1002"/>
                  </a:lnTo>
                  <a:cubicBezTo>
                    <a:pt x="2230" y="980"/>
                    <a:pt x="2219" y="958"/>
                    <a:pt x="2208" y="935"/>
                  </a:cubicBezTo>
                  <a:cubicBezTo>
                    <a:pt x="2199" y="927"/>
                    <a:pt x="2189" y="923"/>
                    <a:pt x="2178" y="923"/>
                  </a:cubicBezTo>
                  <a:cubicBezTo>
                    <a:pt x="2162" y="923"/>
                    <a:pt x="2144" y="932"/>
                    <a:pt x="2130" y="946"/>
                  </a:cubicBezTo>
                  <a:cubicBezTo>
                    <a:pt x="2108" y="913"/>
                    <a:pt x="2074" y="891"/>
                    <a:pt x="2041" y="869"/>
                  </a:cubicBezTo>
                  <a:cubicBezTo>
                    <a:pt x="2008" y="846"/>
                    <a:pt x="1975" y="835"/>
                    <a:pt x="1930" y="824"/>
                  </a:cubicBezTo>
                  <a:cubicBezTo>
                    <a:pt x="1927" y="821"/>
                    <a:pt x="1923" y="820"/>
                    <a:pt x="1919" y="820"/>
                  </a:cubicBezTo>
                  <a:cubicBezTo>
                    <a:pt x="1907" y="820"/>
                    <a:pt x="1893" y="830"/>
                    <a:pt x="1886" y="846"/>
                  </a:cubicBezTo>
                  <a:cubicBezTo>
                    <a:pt x="1874" y="857"/>
                    <a:pt x="1863" y="879"/>
                    <a:pt x="1874" y="891"/>
                  </a:cubicBezTo>
                  <a:cubicBezTo>
                    <a:pt x="1908" y="913"/>
                    <a:pt x="1930" y="946"/>
                    <a:pt x="1952" y="968"/>
                  </a:cubicBezTo>
                  <a:cubicBezTo>
                    <a:pt x="1985" y="991"/>
                    <a:pt x="2008" y="1013"/>
                    <a:pt x="2030" y="1035"/>
                  </a:cubicBezTo>
                  <a:cubicBezTo>
                    <a:pt x="2064" y="1069"/>
                    <a:pt x="2086" y="1102"/>
                    <a:pt x="2119" y="1136"/>
                  </a:cubicBezTo>
                  <a:lnTo>
                    <a:pt x="2086" y="1169"/>
                  </a:lnTo>
                  <a:cubicBezTo>
                    <a:pt x="2052" y="1136"/>
                    <a:pt x="2019" y="1102"/>
                    <a:pt x="1975" y="1069"/>
                  </a:cubicBezTo>
                  <a:cubicBezTo>
                    <a:pt x="1896" y="1013"/>
                    <a:pt x="1797" y="958"/>
                    <a:pt x="1708" y="924"/>
                  </a:cubicBezTo>
                  <a:cubicBezTo>
                    <a:pt x="1703" y="921"/>
                    <a:pt x="1698" y="920"/>
                    <a:pt x="1692" y="920"/>
                  </a:cubicBezTo>
                  <a:cubicBezTo>
                    <a:pt x="1648" y="920"/>
                    <a:pt x="1591" y="993"/>
                    <a:pt x="1641" y="1013"/>
                  </a:cubicBezTo>
                  <a:cubicBezTo>
                    <a:pt x="1763" y="1080"/>
                    <a:pt x="1874" y="1158"/>
                    <a:pt x="1975" y="1247"/>
                  </a:cubicBezTo>
                  <a:cubicBezTo>
                    <a:pt x="1941" y="1235"/>
                    <a:pt x="1919" y="1213"/>
                    <a:pt x="1886" y="1202"/>
                  </a:cubicBezTo>
                  <a:cubicBezTo>
                    <a:pt x="1774" y="1146"/>
                    <a:pt x="1663" y="1091"/>
                    <a:pt x="1540" y="1047"/>
                  </a:cubicBezTo>
                  <a:cubicBezTo>
                    <a:pt x="1296" y="958"/>
                    <a:pt x="1051" y="891"/>
                    <a:pt x="796" y="857"/>
                  </a:cubicBezTo>
                  <a:cubicBezTo>
                    <a:pt x="751" y="857"/>
                    <a:pt x="695" y="924"/>
                    <a:pt x="751" y="935"/>
                  </a:cubicBezTo>
                  <a:cubicBezTo>
                    <a:pt x="996" y="980"/>
                    <a:pt x="1229" y="1047"/>
                    <a:pt x="1463" y="1146"/>
                  </a:cubicBezTo>
                  <a:cubicBezTo>
                    <a:pt x="1530" y="1169"/>
                    <a:pt x="1596" y="1202"/>
                    <a:pt x="1663" y="1235"/>
                  </a:cubicBezTo>
                  <a:cubicBezTo>
                    <a:pt x="1619" y="1225"/>
                    <a:pt x="1585" y="1213"/>
                    <a:pt x="1552" y="1202"/>
                  </a:cubicBezTo>
                  <a:cubicBezTo>
                    <a:pt x="1540" y="1191"/>
                    <a:pt x="1518" y="1191"/>
                    <a:pt x="1507" y="1191"/>
                  </a:cubicBezTo>
                  <a:cubicBezTo>
                    <a:pt x="1496" y="1180"/>
                    <a:pt x="1485" y="1180"/>
                    <a:pt x="1474" y="1169"/>
                  </a:cubicBezTo>
                  <a:cubicBezTo>
                    <a:pt x="1296" y="1091"/>
                    <a:pt x="1085" y="1080"/>
                    <a:pt x="895" y="1080"/>
                  </a:cubicBezTo>
                  <a:cubicBezTo>
                    <a:pt x="829" y="1091"/>
                    <a:pt x="773" y="1202"/>
                    <a:pt x="862" y="1202"/>
                  </a:cubicBezTo>
                  <a:cubicBezTo>
                    <a:pt x="1037" y="1213"/>
                    <a:pt x="1212" y="1246"/>
                    <a:pt x="1387" y="1299"/>
                  </a:cubicBezTo>
                  <a:lnTo>
                    <a:pt x="1387" y="1299"/>
                  </a:lnTo>
                  <a:cubicBezTo>
                    <a:pt x="1365" y="1293"/>
                    <a:pt x="1339" y="1286"/>
                    <a:pt x="1313" y="1286"/>
                  </a:cubicBezTo>
                  <a:cubicBezTo>
                    <a:pt x="1300" y="1286"/>
                    <a:pt x="1287" y="1288"/>
                    <a:pt x="1273" y="1291"/>
                  </a:cubicBezTo>
                  <a:cubicBezTo>
                    <a:pt x="1241" y="1302"/>
                    <a:pt x="1185" y="1369"/>
                    <a:pt x="1241" y="1391"/>
                  </a:cubicBezTo>
                  <a:cubicBezTo>
                    <a:pt x="1355" y="1423"/>
                    <a:pt x="1470" y="1464"/>
                    <a:pt x="1584" y="1514"/>
                  </a:cubicBezTo>
                  <a:lnTo>
                    <a:pt x="1584" y="1514"/>
                  </a:lnTo>
                  <a:cubicBezTo>
                    <a:pt x="1581" y="1514"/>
                    <a:pt x="1577" y="1514"/>
                    <a:pt x="1574" y="1514"/>
                  </a:cubicBezTo>
                  <a:cubicBezTo>
                    <a:pt x="1463" y="1480"/>
                    <a:pt x="1352" y="1458"/>
                    <a:pt x="1241" y="1435"/>
                  </a:cubicBezTo>
                  <a:cubicBezTo>
                    <a:pt x="1007" y="1391"/>
                    <a:pt x="784" y="1369"/>
                    <a:pt x="562" y="1291"/>
                  </a:cubicBezTo>
                  <a:cubicBezTo>
                    <a:pt x="559" y="1290"/>
                    <a:pt x="556" y="1290"/>
                    <a:pt x="552" y="1290"/>
                  </a:cubicBezTo>
                  <a:cubicBezTo>
                    <a:pt x="521" y="1290"/>
                    <a:pt x="488" y="1338"/>
                    <a:pt x="529" y="1358"/>
                  </a:cubicBezTo>
                  <a:cubicBezTo>
                    <a:pt x="740" y="1435"/>
                    <a:pt x="962" y="1480"/>
                    <a:pt x="1174" y="1536"/>
                  </a:cubicBezTo>
                  <a:cubicBezTo>
                    <a:pt x="1285" y="1558"/>
                    <a:pt x="1385" y="1580"/>
                    <a:pt x="1496" y="1613"/>
                  </a:cubicBezTo>
                  <a:cubicBezTo>
                    <a:pt x="1552" y="1625"/>
                    <a:pt x="1596" y="1647"/>
                    <a:pt x="1652" y="1669"/>
                  </a:cubicBezTo>
                  <a:cubicBezTo>
                    <a:pt x="1663" y="1680"/>
                    <a:pt x="1674" y="1680"/>
                    <a:pt x="1685" y="1692"/>
                  </a:cubicBezTo>
                  <a:lnTo>
                    <a:pt x="1696" y="1692"/>
                  </a:lnTo>
                  <a:lnTo>
                    <a:pt x="1708" y="1702"/>
                  </a:lnTo>
                  <a:lnTo>
                    <a:pt x="1708" y="1714"/>
                  </a:lnTo>
                  <a:cubicBezTo>
                    <a:pt x="1696" y="1702"/>
                    <a:pt x="1685" y="1702"/>
                    <a:pt x="1674" y="1702"/>
                  </a:cubicBezTo>
                  <a:cubicBezTo>
                    <a:pt x="1670" y="1700"/>
                    <a:pt x="1666" y="1700"/>
                    <a:pt x="1661" y="1700"/>
                  </a:cubicBezTo>
                  <a:cubicBezTo>
                    <a:pt x="1641" y="1700"/>
                    <a:pt x="1617" y="1718"/>
                    <a:pt x="1607" y="1736"/>
                  </a:cubicBezTo>
                  <a:cubicBezTo>
                    <a:pt x="1596" y="1758"/>
                    <a:pt x="1585" y="1791"/>
                    <a:pt x="1607" y="1803"/>
                  </a:cubicBezTo>
                  <a:lnTo>
                    <a:pt x="1607" y="1803"/>
                  </a:lnTo>
                  <a:cubicBezTo>
                    <a:pt x="1577" y="1803"/>
                    <a:pt x="1548" y="1802"/>
                    <a:pt x="1518" y="1791"/>
                  </a:cubicBezTo>
                  <a:cubicBezTo>
                    <a:pt x="1485" y="1791"/>
                    <a:pt x="1451" y="1803"/>
                    <a:pt x="1441" y="1825"/>
                  </a:cubicBezTo>
                  <a:cubicBezTo>
                    <a:pt x="1429" y="1858"/>
                    <a:pt x="1429" y="1892"/>
                    <a:pt x="1463" y="1892"/>
                  </a:cubicBezTo>
                  <a:cubicBezTo>
                    <a:pt x="1474" y="1903"/>
                    <a:pt x="1496" y="1903"/>
                    <a:pt x="1518" y="1914"/>
                  </a:cubicBezTo>
                  <a:cubicBezTo>
                    <a:pt x="1451" y="1903"/>
                    <a:pt x="1385" y="1892"/>
                    <a:pt x="1318" y="1870"/>
                  </a:cubicBezTo>
                  <a:cubicBezTo>
                    <a:pt x="1096" y="1825"/>
                    <a:pt x="873" y="1758"/>
                    <a:pt x="651" y="1702"/>
                  </a:cubicBezTo>
                  <a:cubicBezTo>
                    <a:pt x="649" y="1701"/>
                    <a:pt x="647" y="1701"/>
                    <a:pt x="644" y="1701"/>
                  </a:cubicBezTo>
                  <a:cubicBezTo>
                    <a:pt x="621" y="1701"/>
                    <a:pt x="587" y="1748"/>
                    <a:pt x="618" y="1758"/>
                  </a:cubicBezTo>
                  <a:cubicBezTo>
                    <a:pt x="862" y="1847"/>
                    <a:pt x="1096" y="1925"/>
                    <a:pt x="1340" y="1992"/>
                  </a:cubicBezTo>
                  <a:lnTo>
                    <a:pt x="1374" y="1992"/>
                  </a:lnTo>
                  <a:cubicBezTo>
                    <a:pt x="1362" y="2003"/>
                    <a:pt x="1352" y="2014"/>
                    <a:pt x="1352" y="2025"/>
                  </a:cubicBezTo>
                  <a:cubicBezTo>
                    <a:pt x="1307" y="2014"/>
                    <a:pt x="1251" y="2014"/>
                    <a:pt x="1196" y="2003"/>
                  </a:cubicBezTo>
                  <a:cubicBezTo>
                    <a:pt x="1185" y="2003"/>
                    <a:pt x="1162" y="2014"/>
                    <a:pt x="1152" y="2025"/>
                  </a:cubicBezTo>
                  <a:cubicBezTo>
                    <a:pt x="1140" y="2014"/>
                    <a:pt x="1118" y="2014"/>
                    <a:pt x="1096" y="2014"/>
                  </a:cubicBezTo>
                  <a:cubicBezTo>
                    <a:pt x="907" y="1959"/>
                    <a:pt x="717" y="1880"/>
                    <a:pt x="529" y="1803"/>
                  </a:cubicBezTo>
                  <a:cubicBezTo>
                    <a:pt x="525" y="1802"/>
                    <a:pt x="521" y="1801"/>
                    <a:pt x="517" y="1801"/>
                  </a:cubicBezTo>
                  <a:cubicBezTo>
                    <a:pt x="486" y="1801"/>
                    <a:pt x="454" y="1838"/>
                    <a:pt x="484" y="1858"/>
                  </a:cubicBezTo>
                  <a:cubicBezTo>
                    <a:pt x="673" y="1959"/>
                    <a:pt x="862" y="2036"/>
                    <a:pt x="1063" y="2103"/>
                  </a:cubicBezTo>
                  <a:cubicBezTo>
                    <a:pt x="1162" y="2137"/>
                    <a:pt x="1263" y="2170"/>
                    <a:pt x="1374" y="2192"/>
                  </a:cubicBezTo>
                  <a:cubicBezTo>
                    <a:pt x="1396" y="2203"/>
                    <a:pt x="1429" y="2214"/>
                    <a:pt x="1463" y="2214"/>
                  </a:cubicBezTo>
                  <a:cubicBezTo>
                    <a:pt x="1441" y="2214"/>
                    <a:pt x="1419" y="2214"/>
                    <a:pt x="1407" y="2226"/>
                  </a:cubicBezTo>
                  <a:cubicBezTo>
                    <a:pt x="1396" y="2226"/>
                    <a:pt x="1385" y="2236"/>
                    <a:pt x="1374" y="2248"/>
                  </a:cubicBezTo>
                  <a:cubicBezTo>
                    <a:pt x="1374" y="2248"/>
                    <a:pt x="1362" y="2248"/>
                    <a:pt x="1362" y="2258"/>
                  </a:cubicBezTo>
                  <a:cubicBezTo>
                    <a:pt x="1352" y="2248"/>
                    <a:pt x="1330" y="2248"/>
                    <a:pt x="1318" y="2248"/>
                  </a:cubicBezTo>
                  <a:cubicBezTo>
                    <a:pt x="1218" y="2226"/>
                    <a:pt x="1107" y="2192"/>
                    <a:pt x="1007" y="2159"/>
                  </a:cubicBezTo>
                  <a:lnTo>
                    <a:pt x="707" y="2058"/>
                  </a:lnTo>
                  <a:cubicBezTo>
                    <a:pt x="695" y="2058"/>
                    <a:pt x="673" y="2048"/>
                    <a:pt x="662" y="2048"/>
                  </a:cubicBezTo>
                  <a:cubicBezTo>
                    <a:pt x="573" y="2003"/>
                    <a:pt x="473" y="1947"/>
                    <a:pt x="373" y="1947"/>
                  </a:cubicBezTo>
                  <a:cubicBezTo>
                    <a:pt x="339" y="1947"/>
                    <a:pt x="317" y="1969"/>
                    <a:pt x="329" y="1992"/>
                  </a:cubicBezTo>
                  <a:cubicBezTo>
                    <a:pt x="395" y="2070"/>
                    <a:pt x="529" y="2114"/>
                    <a:pt x="618" y="2159"/>
                  </a:cubicBezTo>
                  <a:cubicBezTo>
                    <a:pt x="729" y="2203"/>
                    <a:pt x="840" y="2248"/>
                    <a:pt x="940" y="2281"/>
                  </a:cubicBezTo>
                  <a:cubicBezTo>
                    <a:pt x="1107" y="2337"/>
                    <a:pt x="1273" y="2381"/>
                    <a:pt x="1429" y="2426"/>
                  </a:cubicBezTo>
                  <a:cubicBezTo>
                    <a:pt x="1385" y="2436"/>
                    <a:pt x="1340" y="2436"/>
                    <a:pt x="1296" y="2436"/>
                  </a:cubicBezTo>
                  <a:cubicBezTo>
                    <a:pt x="1196" y="2426"/>
                    <a:pt x="1096" y="2414"/>
                    <a:pt x="1007" y="2392"/>
                  </a:cubicBezTo>
                  <a:cubicBezTo>
                    <a:pt x="796" y="2347"/>
                    <a:pt x="595" y="2270"/>
                    <a:pt x="384" y="2226"/>
                  </a:cubicBezTo>
                  <a:cubicBezTo>
                    <a:pt x="380" y="2225"/>
                    <a:pt x="377" y="2224"/>
                    <a:pt x="373" y="2224"/>
                  </a:cubicBezTo>
                  <a:cubicBezTo>
                    <a:pt x="333" y="2224"/>
                    <a:pt x="298" y="2282"/>
                    <a:pt x="339" y="2292"/>
                  </a:cubicBezTo>
                  <a:cubicBezTo>
                    <a:pt x="562" y="2347"/>
                    <a:pt x="762" y="2436"/>
                    <a:pt x="974" y="2493"/>
                  </a:cubicBezTo>
                  <a:cubicBezTo>
                    <a:pt x="1073" y="2525"/>
                    <a:pt x="1174" y="2537"/>
                    <a:pt x="1273" y="2548"/>
                  </a:cubicBezTo>
                  <a:lnTo>
                    <a:pt x="1396" y="2548"/>
                  </a:lnTo>
                  <a:cubicBezTo>
                    <a:pt x="1385" y="2548"/>
                    <a:pt x="1362" y="2559"/>
                    <a:pt x="1352" y="2570"/>
                  </a:cubicBezTo>
                  <a:cubicBezTo>
                    <a:pt x="1340" y="2581"/>
                    <a:pt x="1330" y="2592"/>
                    <a:pt x="1330" y="2614"/>
                  </a:cubicBezTo>
                  <a:cubicBezTo>
                    <a:pt x="1265" y="2629"/>
                    <a:pt x="1200" y="2635"/>
                    <a:pt x="1135" y="2635"/>
                  </a:cubicBezTo>
                  <a:cubicBezTo>
                    <a:pt x="1001" y="2635"/>
                    <a:pt x="868" y="2608"/>
                    <a:pt x="740" y="2570"/>
                  </a:cubicBezTo>
                  <a:cubicBezTo>
                    <a:pt x="484" y="2493"/>
                    <a:pt x="250" y="2370"/>
                    <a:pt x="84" y="2159"/>
                  </a:cubicBezTo>
                  <a:cubicBezTo>
                    <a:pt x="78" y="2151"/>
                    <a:pt x="70" y="2147"/>
                    <a:pt x="61" y="2147"/>
                  </a:cubicBezTo>
                  <a:cubicBezTo>
                    <a:pt x="34" y="2147"/>
                    <a:pt x="0" y="2180"/>
                    <a:pt x="17" y="2214"/>
                  </a:cubicBezTo>
                  <a:cubicBezTo>
                    <a:pt x="184" y="2448"/>
                    <a:pt x="440" y="2592"/>
                    <a:pt x="707" y="2681"/>
                  </a:cubicBezTo>
                  <a:cubicBezTo>
                    <a:pt x="832" y="2721"/>
                    <a:pt x="971" y="2755"/>
                    <a:pt x="1105" y="2755"/>
                  </a:cubicBezTo>
                  <a:cubicBezTo>
                    <a:pt x="1234" y="2755"/>
                    <a:pt x="1359" y="2724"/>
                    <a:pt x="1463" y="2637"/>
                  </a:cubicBezTo>
                  <a:cubicBezTo>
                    <a:pt x="1474" y="2626"/>
                    <a:pt x="1485" y="2614"/>
                    <a:pt x="1485" y="2604"/>
                  </a:cubicBezTo>
                  <a:cubicBezTo>
                    <a:pt x="1496" y="2592"/>
                    <a:pt x="1496" y="2581"/>
                    <a:pt x="1507" y="2570"/>
                  </a:cubicBezTo>
                  <a:lnTo>
                    <a:pt x="1518" y="2570"/>
                  </a:lnTo>
                  <a:cubicBezTo>
                    <a:pt x="1530" y="2570"/>
                    <a:pt x="1540" y="2559"/>
                    <a:pt x="1552" y="2548"/>
                  </a:cubicBezTo>
                  <a:cubicBezTo>
                    <a:pt x="1563" y="2537"/>
                    <a:pt x="1563" y="2515"/>
                    <a:pt x="1552" y="2503"/>
                  </a:cubicBezTo>
                  <a:cubicBezTo>
                    <a:pt x="1563" y="2503"/>
                    <a:pt x="1563" y="2493"/>
                    <a:pt x="1574" y="2493"/>
                  </a:cubicBezTo>
                  <a:cubicBezTo>
                    <a:pt x="1574" y="2493"/>
                    <a:pt x="1585" y="2481"/>
                    <a:pt x="1585" y="2459"/>
                  </a:cubicBezTo>
                  <a:cubicBezTo>
                    <a:pt x="1596" y="2470"/>
                    <a:pt x="1607" y="2470"/>
                    <a:pt x="1619" y="2470"/>
                  </a:cubicBezTo>
                  <a:cubicBezTo>
                    <a:pt x="1623" y="2472"/>
                    <a:pt x="1627" y="2473"/>
                    <a:pt x="1631" y="2473"/>
                  </a:cubicBezTo>
                  <a:cubicBezTo>
                    <a:pt x="1649" y="2473"/>
                    <a:pt x="1667" y="2457"/>
                    <a:pt x="1685" y="2448"/>
                  </a:cubicBezTo>
                  <a:cubicBezTo>
                    <a:pt x="1730" y="2414"/>
                    <a:pt x="1763" y="2359"/>
                    <a:pt x="1797" y="2303"/>
                  </a:cubicBezTo>
                  <a:lnTo>
                    <a:pt x="1807" y="2292"/>
                  </a:lnTo>
                  <a:cubicBezTo>
                    <a:pt x="1830" y="2281"/>
                    <a:pt x="1841" y="2258"/>
                    <a:pt x="1863" y="2236"/>
                  </a:cubicBezTo>
                  <a:cubicBezTo>
                    <a:pt x="1874" y="2226"/>
                    <a:pt x="1874" y="2192"/>
                    <a:pt x="1852" y="2181"/>
                  </a:cubicBezTo>
                  <a:cubicBezTo>
                    <a:pt x="1863" y="2170"/>
                    <a:pt x="1863" y="2159"/>
                    <a:pt x="1874" y="2147"/>
                  </a:cubicBezTo>
                  <a:lnTo>
                    <a:pt x="1874" y="2137"/>
                  </a:lnTo>
                  <a:lnTo>
                    <a:pt x="1886" y="2137"/>
                  </a:lnTo>
                  <a:cubicBezTo>
                    <a:pt x="1908" y="2137"/>
                    <a:pt x="1941" y="2114"/>
                    <a:pt x="1952" y="2092"/>
                  </a:cubicBezTo>
                  <a:lnTo>
                    <a:pt x="1952" y="2081"/>
                  </a:lnTo>
                  <a:cubicBezTo>
                    <a:pt x="1985" y="2081"/>
                    <a:pt x="2019" y="2070"/>
                    <a:pt x="2041" y="2048"/>
                  </a:cubicBezTo>
                  <a:cubicBezTo>
                    <a:pt x="2074" y="2025"/>
                    <a:pt x="2086" y="1992"/>
                    <a:pt x="2064" y="1959"/>
                  </a:cubicBezTo>
                  <a:cubicBezTo>
                    <a:pt x="2052" y="1936"/>
                    <a:pt x="2030" y="1925"/>
                    <a:pt x="2008" y="1914"/>
                  </a:cubicBezTo>
                  <a:cubicBezTo>
                    <a:pt x="2030" y="1880"/>
                    <a:pt x="2041" y="1847"/>
                    <a:pt x="2052" y="1814"/>
                  </a:cubicBezTo>
                  <a:cubicBezTo>
                    <a:pt x="2074" y="1814"/>
                    <a:pt x="2086" y="1814"/>
                    <a:pt x="2108" y="1803"/>
                  </a:cubicBezTo>
                  <a:cubicBezTo>
                    <a:pt x="2186" y="1725"/>
                    <a:pt x="2230" y="1636"/>
                    <a:pt x="2252" y="1524"/>
                  </a:cubicBezTo>
                  <a:cubicBezTo>
                    <a:pt x="2252" y="1492"/>
                    <a:pt x="2264" y="1458"/>
                    <a:pt x="2252" y="1413"/>
                  </a:cubicBezTo>
                  <a:cubicBezTo>
                    <a:pt x="2264" y="1413"/>
                    <a:pt x="2274" y="1403"/>
                    <a:pt x="2274" y="1403"/>
                  </a:cubicBezTo>
                  <a:cubicBezTo>
                    <a:pt x="2331" y="1336"/>
                    <a:pt x="2308" y="1269"/>
                    <a:pt x="2286" y="1202"/>
                  </a:cubicBezTo>
                  <a:cubicBezTo>
                    <a:pt x="2297" y="1191"/>
                    <a:pt x="2308" y="1169"/>
                    <a:pt x="2308" y="1158"/>
                  </a:cubicBezTo>
                  <a:cubicBezTo>
                    <a:pt x="2308" y="1158"/>
                    <a:pt x="2319" y="1146"/>
                    <a:pt x="2331" y="1146"/>
                  </a:cubicBezTo>
                  <a:cubicBezTo>
                    <a:pt x="2331" y="1136"/>
                    <a:pt x="2353" y="1124"/>
                    <a:pt x="2353" y="1113"/>
                  </a:cubicBezTo>
                  <a:lnTo>
                    <a:pt x="2353" y="1102"/>
                  </a:lnTo>
                  <a:lnTo>
                    <a:pt x="2363" y="1102"/>
                  </a:lnTo>
                  <a:cubicBezTo>
                    <a:pt x="2386" y="1091"/>
                    <a:pt x="2408" y="1069"/>
                    <a:pt x="2397" y="1047"/>
                  </a:cubicBezTo>
                  <a:cubicBezTo>
                    <a:pt x="2397" y="1002"/>
                    <a:pt x="2375" y="958"/>
                    <a:pt x="2353" y="924"/>
                  </a:cubicBezTo>
                  <a:lnTo>
                    <a:pt x="2386" y="891"/>
                  </a:lnTo>
                  <a:cubicBezTo>
                    <a:pt x="2386" y="857"/>
                    <a:pt x="2375" y="835"/>
                    <a:pt x="2353" y="813"/>
                  </a:cubicBezTo>
                  <a:cubicBezTo>
                    <a:pt x="2363" y="802"/>
                    <a:pt x="2375" y="780"/>
                    <a:pt x="2363" y="768"/>
                  </a:cubicBezTo>
                  <a:lnTo>
                    <a:pt x="2331" y="701"/>
                  </a:lnTo>
                  <a:lnTo>
                    <a:pt x="2331" y="701"/>
                  </a:lnTo>
                  <a:cubicBezTo>
                    <a:pt x="2338" y="706"/>
                    <a:pt x="2346" y="709"/>
                    <a:pt x="2353" y="709"/>
                  </a:cubicBezTo>
                  <a:cubicBezTo>
                    <a:pt x="2381" y="709"/>
                    <a:pt x="2408" y="681"/>
                    <a:pt x="2408" y="646"/>
                  </a:cubicBezTo>
                  <a:cubicBezTo>
                    <a:pt x="2397" y="624"/>
                    <a:pt x="2397" y="602"/>
                    <a:pt x="2386" y="590"/>
                  </a:cubicBezTo>
                  <a:lnTo>
                    <a:pt x="2397" y="590"/>
                  </a:lnTo>
                  <a:cubicBezTo>
                    <a:pt x="2408" y="590"/>
                    <a:pt x="2430" y="579"/>
                    <a:pt x="2430" y="579"/>
                  </a:cubicBezTo>
                  <a:cubicBezTo>
                    <a:pt x="2442" y="568"/>
                    <a:pt x="2452" y="557"/>
                    <a:pt x="2452" y="546"/>
                  </a:cubicBezTo>
                  <a:cubicBezTo>
                    <a:pt x="2464" y="535"/>
                    <a:pt x="2464" y="523"/>
                    <a:pt x="2452" y="513"/>
                  </a:cubicBezTo>
                  <a:cubicBezTo>
                    <a:pt x="2442" y="479"/>
                    <a:pt x="2420" y="457"/>
                    <a:pt x="2397" y="424"/>
                  </a:cubicBezTo>
                  <a:cubicBezTo>
                    <a:pt x="2375" y="402"/>
                    <a:pt x="2353" y="368"/>
                    <a:pt x="2331" y="345"/>
                  </a:cubicBezTo>
                  <a:cubicBezTo>
                    <a:pt x="2319" y="345"/>
                    <a:pt x="2319" y="335"/>
                    <a:pt x="2308" y="335"/>
                  </a:cubicBezTo>
                  <a:cubicBezTo>
                    <a:pt x="2297" y="335"/>
                    <a:pt x="2286" y="345"/>
                    <a:pt x="2274" y="345"/>
                  </a:cubicBezTo>
                  <a:cubicBezTo>
                    <a:pt x="2252" y="357"/>
                    <a:pt x="2242" y="390"/>
                    <a:pt x="2252" y="402"/>
                  </a:cubicBezTo>
                  <a:cubicBezTo>
                    <a:pt x="2274" y="434"/>
                    <a:pt x="2297" y="457"/>
                    <a:pt x="2319" y="491"/>
                  </a:cubicBezTo>
                  <a:cubicBezTo>
                    <a:pt x="2319" y="494"/>
                    <a:pt x="2319" y="497"/>
                    <a:pt x="2320" y="499"/>
                  </a:cubicBezTo>
                  <a:lnTo>
                    <a:pt x="2320" y="499"/>
                  </a:lnTo>
                  <a:cubicBezTo>
                    <a:pt x="2287" y="461"/>
                    <a:pt x="2248" y="432"/>
                    <a:pt x="2208" y="412"/>
                  </a:cubicBezTo>
                  <a:cubicBezTo>
                    <a:pt x="2130" y="335"/>
                    <a:pt x="2030" y="279"/>
                    <a:pt x="1930" y="234"/>
                  </a:cubicBezTo>
                  <a:cubicBezTo>
                    <a:pt x="1730" y="135"/>
                    <a:pt x="1507" y="68"/>
                    <a:pt x="1296" y="1"/>
                  </a:cubicBezTo>
                  <a:cubicBezTo>
                    <a:pt x="1292" y="0"/>
                    <a:pt x="1289" y="0"/>
                    <a:pt x="128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7071;p11">
              <a:extLst>
                <a:ext uri="{FF2B5EF4-FFF2-40B4-BE49-F238E27FC236}">
                  <a16:creationId xmlns:a16="http://schemas.microsoft.com/office/drawing/2014/main" id="{D9FC3E14-3B40-0225-4F6C-F131EB281A5A}"/>
                </a:ext>
              </a:extLst>
            </p:cNvPr>
            <p:cNvSpPr/>
            <p:nvPr/>
          </p:nvSpPr>
          <p:spPr>
            <a:xfrm>
              <a:off x="1458704" y="2183041"/>
              <a:ext cx="37434" cy="23270"/>
            </a:xfrm>
            <a:custGeom>
              <a:avLst/>
              <a:gdLst/>
              <a:ahLst/>
              <a:cxnLst/>
              <a:rect l="l" t="t" r="r" b="b"/>
              <a:pathLst>
                <a:path w="1073" h="667" extrusionOk="0">
                  <a:moveTo>
                    <a:pt x="489" y="255"/>
                  </a:moveTo>
                  <a:lnTo>
                    <a:pt x="489" y="255"/>
                  </a:lnTo>
                  <a:cubicBezTo>
                    <a:pt x="575" y="289"/>
                    <a:pt x="660" y="342"/>
                    <a:pt x="745" y="406"/>
                  </a:cubicBezTo>
                  <a:lnTo>
                    <a:pt x="812" y="473"/>
                  </a:lnTo>
                  <a:cubicBezTo>
                    <a:pt x="713" y="389"/>
                    <a:pt x="603" y="318"/>
                    <a:pt x="489" y="255"/>
                  </a:cubicBezTo>
                  <a:close/>
                  <a:moveTo>
                    <a:pt x="617" y="0"/>
                  </a:moveTo>
                  <a:cubicBezTo>
                    <a:pt x="585" y="0"/>
                    <a:pt x="548" y="44"/>
                    <a:pt x="567" y="72"/>
                  </a:cubicBezTo>
                  <a:cubicBezTo>
                    <a:pt x="623" y="139"/>
                    <a:pt x="667" y="206"/>
                    <a:pt x="723" y="284"/>
                  </a:cubicBezTo>
                  <a:cubicBezTo>
                    <a:pt x="656" y="239"/>
                    <a:pt x="578" y="206"/>
                    <a:pt x="512" y="183"/>
                  </a:cubicBezTo>
                  <a:cubicBezTo>
                    <a:pt x="509" y="183"/>
                    <a:pt x="506" y="182"/>
                    <a:pt x="503" y="182"/>
                  </a:cubicBezTo>
                  <a:cubicBezTo>
                    <a:pt x="475" y="182"/>
                    <a:pt x="445" y="219"/>
                    <a:pt x="467" y="242"/>
                  </a:cubicBezTo>
                  <a:lnTo>
                    <a:pt x="467" y="242"/>
                  </a:lnTo>
                  <a:cubicBezTo>
                    <a:pt x="331" y="168"/>
                    <a:pt x="190" y="103"/>
                    <a:pt x="55" y="39"/>
                  </a:cubicBezTo>
                  <a:cubicBezTo>
                    <a:pt x="33" y="39"/>
                    <a:pt x="0" y="62"/>
                    <a:pt x="22" y="72"/>
                  </a:cubicBezTo>
                  <a:cubicBezTo>
                    <a:pt x="334" y="228"/>
                    <a:pt x="634" y="395"/>
                    <a:pt x="900" y="628"/>
                  </a:cubicBezTo>
                  <a:cubicBezTo>
                    <a:pt x="906" y="634"/>
                    <a:pt x="912" y="637"/>
                    <a:pt x="917" y="637"/>
                  </a:cubicBezTo>
                  <a:cubicBezTo>
                    <a:pt x="923" y="637"/>
                    <a:pt x="929" y="634"/>
                    <a:pt x="934" y="628"/>
                  </a:cubicBezTo>
                  <a:cubicBezTo>
                    <a:pt x="934" y="640"/>
                    <a:pt x="945" y="640"/>
                    <a:pt x="945" y="651"/>
                  </a:cubicBezTo>
                  <a:cubicBezTo>
                    <a:pt x="956" y="662"/>
                    <a:pt x="971" y="667"/>
                    <a:pt x="985" y="667"/>
                  </a:cubicBezTo>
                  <a:cubicBezTo>
                    <a:pt x="1028" y="667"/>
                    <a:pt x="1073" y="626"/>
                    <a:pt x="1056" y="584"/>
                  </a:cubicBezTo>
                  <a:cubicBezTo>
                    <a:pt x="1056" y="584"/>
                    <a:pt x="1056" y="573"/>
                    <a:pt x="1046" y="573"/>
                  </a:cubicBezTo>
                  <a:cubicBezTo>
                    <a:pt x="1023" y="517"/>
                    <a:pt x="989" y="473"/>
                    <a:pt x="967" y="417"/>
                  </a:cubicBezTo>
                  <a:cubicBezTo>
                    <a:pt x="967" y="417"/>
                    <a:pt x="957" y="417"/>
                    <a:pt x="957" y="406"/>
                  </a:cubicBezTo>
                  <a:cubicBezTo>
                    <a:pt x="989" y="406"/>
                    <a:pt x="1046" y="361"/>
                    <a:pt x="1012" y="328"/>
                  </a:cubicBezTo>
                  <a:cubicBezTo>
                    <a:pt x="989" y="306"/>
                    <a:pt x="945" y="284"/>
                    <a:pt x="912" y="262"/>
                  </a:cubicBezTo>
                  <a:cubicBezTo>
                    <a:pt x="878" y="239"/>
                    <a:pt x="845" y="217"/>
                    <a:pt x="823" y="195"/>
                  </a:cubicBezTo>
                  <a:lnTo>
                    <a:pt x="812" y="183"/>
                  </a:lnTo>
                  <a:cubicBezTo>
                    <a:pt x="756" y="117"/>
                    <a:pt x="700" y="62"/>
                    <a:pt x="634" y="5"/>
                  </a:cubicBezTo>
                  <a:cubicBezTo>
                    <a:pt x="628" y="2"/>
                    <a:pt x="623" y="0"/>
                    <a:pt x="61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7072;p11">
              <a:extLst>
                <a:ext uri="{FF2B5EF4-FFF2-40B4-BE49-F238E27FC236}">
                  <a16:creationId xmlns:a16="http://schemas.microsoft.com/office/drawing/2014/main" id="{8BA6492B-D270-5310-9B2D-6617C244136F}"/>
                </a:ext>
              </a:extLst>
            </p:cNvPr>
            <p:cNvSpPr/>
            <p:nvPr/>
          </p:nvSpPr>
          <p:spPr>
            <a:xfrm>
              <a:off x="1486615" y="2184401"/>
              <a:ext cx="7047" cy="6524"/>
            </a:xfrm>
            <a:custGeom>
              <a:avLst/>
              <a:gdLst/>
              <a:ahLst/>
              <a:cxnLst/>
              <a:rect l="l" t="t" r="r" b="b"/>
              <a:pathLst>
                <a:path w="202" h="187" extrusionOk="0">
                  <a:moveTo>
                    <a:pt x="56" y="0"/>
                  </a:moveTo>
                  <a:cubicBezTo>
                    <a:pt x="56" y="0"/>
                    <a:pt x="45" y="11"/>
                    <a:pt x="34" y="11"/>
                  </a:cubicBezTo>
                  <a:cubicBezTo>
                    <a:pt x="23" y="23"/>
                    <a:pt x="1" y="45"/>
                    <a:pt x="23" y="67"/>
                  </a:cubicBezTo>
                  <a:cubicBezTo>
                    <a:pt x="34" y="78"/>
                    <a:pt x="45" y="100"/>
                    <a:pt x="68" y="122"/>
                  </a:cubicBezTo>
                  <a:cubicBezTo>
                    <a:pt x="78" y="134"/>
                    <a:pt x="90" y="156"/>
                    <a:pt x="112" y="178"/>
                  </a:cubicBezTo>
                  <a:cubicBezTo>
                    <a:pt x="117" y="184"/>
                    <a:pt x="129" y="186"/>
                    <a:pt x="140" y="186"/>
                  </a:cubicBezTo>
                  <a:cubicBezTo>
                    <a:pt x="151" y="186"/>
                    <a:pt x="162" y="184"/>
                    <a:pt x="167" y="178"/>
                  </a:cubicBezTo>
                  <a:cubicBezTo>
                    <a:pt x="179" y="167"/>
                    <a:pt x="201" y="134"/>
                    <a:pt x="189" y="122"/>
                  </a:cubicBezTo>
                  <a:cubicBezTo>
                    <a:pt x="167" y="100"/>
                    <a:pt x="157" y="78"/>
                    <a:pt x="134" y="67"/>
                  </a:cubicBezTo>
                  <a:cubicBezTo>
                    <a:pt x="123" y="45"/>
                    <a:pt x="100" y="33"/>
                    <a:pt x="90" y="11"/>
                  </a:cubicBezTo>
                  <a:cubicBezTo>
                    <a:pt x="78" y="0"/>
                    <a:pt x="68"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7073;p11">
              <a:extLst>
                <a:ext uri="{FF2B5EF4-FFF2-40B4-BE49-F238E27FC236}">
                  <a16:creationId xmlns:a16="http://schemas.microsoft.com/office/drawing/2014/main" id="{ADFA7D79-7E6F-D92F-942F-29A163F18FD9}"/>
                </a:ext>
              </a:extLst>
            </p:cNvPr>
            <p:cNvSpPr/>
            <p:nvPr/>
          </p:nvSpPr>
          <p:spPr>
            <a:xfrm>
              <a:off x="1448586" y="2222778"/>
              <a:ext cx="32794" cy="15769"/>
            </a:xfrm>
            <a:custGeom>
              <a:avLst/>
              <a:gdLst/>
              <a:ahLst/>
              <a:cxnLst/>
              <a:rect l="l" t="t" r="r" b="b"/>
              <a:pathLst>
                <a:path w="940" h="452" extrusionOk="0">
                  <a:moveTo>
                    <a:pt x="68" y="1"/>
                  </a:moveTo>
                  <a:cubicBezTo>
                    <a:pt x="34" y="1"/>
                    <a:pt x="1" y="45"/>
                    <a:pt x="34" y="57"/>
                  </a:cubicBezTo>
                  <a:cubicBezTo>
                    <a:pt x="179" y="90"/>
                    <a:pt x="323" y="146"/>
                    <a:pt x="456" y="213"/>
                  </a:cubicBezTo>
                  <a:cubicBezTo>
                    <a:pt x="523" y="246"/>
                    <a:pt x="590" y="279"/>
                    <a:pt x="646" y="312"/>
                  </a:cubicBezTo>
                  <a:cubicBezTo>
                    <a:pt x="713" y="357"/>
                    <a:pt x="768" y="413"/>
                    <a:pt x="835" y="446"/>
                  </a:cubicBezTo>
                  <a:cubicBezTo>
                    <a:pt x="841" y="450"/>
                    <a:pt x="848" y="452"/>
                    <a:pt x="857" y="452"/>
                  </a:cubicBezTo>
                  <a:cubicBezTo>
                    <a:pt x="893" y="452"/>
                    <a:pt x="940" y="415"/>
                    <a:pt x="913" y="379"/>
                  </a:cubicBezTo>
                  <a:lnTo>
                    <a:pt x="913" y="368"/>
                  </a:lnTo>
                  <a:lnTo>
                    <a:pt x="913" y="357"/>
                  </a:lnTo>
                  <a:cubicBezTo>
                    <a:pt x="924" y="357"/>
                    <a:pt x="924" y="346"/>
                    <a:pt x="913" y="346"/>
                  </a:cubicBezTo>
                  <a:lnTo>
                    <a:pt x="913" y="335"/>
                  </a:lnTo>
                  <a:lnTo>
                    <a:pt x="901" y="335"/>
                  </a:lnTo>
                  <a:cubicBezTo>
                    <a:pt x="901" y="324"/>
                    <a:pt x="891" y="324"/>
                    <a:pt x="891" y="324"/>
                  </a:cubicBezTo>
                  <a:lnTo>
                    <a:pt x="868" y="324"/>
                  </a:lnTo>
                  <a:lnTo>
                    <a:pt x="868" y="335"/>
                  </a:lnTo>
                  <a:lnTo>
                    <a:pt x="857" y="335"/>
                  </a:lnTo>
                  <a:cubicBezTo>
                    <a:pt x="824" y="290"/>
                    <a:pt x="768" y="268"/>
                    <a:pt x="723" y="246"/>
                  </a:cubicBezTo>
                  <a:cubicBezTo>
                    <a:pt x="657" y="201"/>
                    <a:pt x="590" y="168"/>
                    <a:pt x="523" y="134"/>
                  </a:cubicBezTo>
                  <a:cubicBezTo>
                    <a:pt x="379" y="68"/>
                    <a:pt x="223" y="23"/>
                    <a:pt x="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7074;p11">
              <a:extLst>
                <a:ext uri="{FF2B5EF4-FFF2-40B4-BE49-F238E27FC236}">
                  <a16:creationId xmlns:a16="http://schemas.microsoft.com/office/drawing/2014/main" id="{AE58F303-DBA8-75CD-1350-6E36640F54A2}"/>
                </a:ext>
              </a:extLst>
            </p:cNvPr>
            <p:cNvSpPr/>
            <p:nvPr/>
          </p:nvSpPr>
          <p:spPr>
            <a:xfrm>
              <a:off x="1459192" y="2205648"/>
              <a:ext cx="30945" cy="28922"/>
            </a:xfrm>
            <a:custGeom>
              <a:avLst/>
              <a:gdLst/>
              <a:ahLst/>
              <a:cxnLst/>
              <a:rect l="l" t="t" r="r" b="b"/>
              <a:pathLst>
                <a:path w="887" h="829" extrusionOk="0">
                  <a:moveTo>
                    <a:pt x="653" y="581"/>
                  </a:moveTo>
                  <a:cubicBezTo>
                    <a:pt x="653" y="581"/>
                    <a:pt x="653" y="592"/>
                    <a:pt x="642" y="592"/>
                  </a:cubicBezTo>
                  <a:lnTo>
                    <a:pt x="642" y="615"/>
                  </a:lnTo>
                  <a:cubicBezTo>
                    <a:pt x="631" y="625"/>
                    <a:pt x="609" y="648"/>
                    <a:pt x="620" y="659"/>
                  </a:cubicBezTo>
                  <a:cubicBezTo>
                    <a:pt x="609" y="659"/>
                    <a:pt x="597" y="648"/>
                    <a:pt x="587" y="648"/>
                  </a:cubicBezTo>
                  <a:cubicBezTo>
                    <a:pt x="564" y="637"/>
                    <a:pt x="553" y="625"/>
                    <a:pt x="531" y="615"/>
                  </a:cubicBezTo>
                  <a:lnTo>
                    <a:pt x="575" y="615"/>
                  </a:lnTo>
                  <a:cubicBezTo>
                    <a:pt x="575" y="603"/>
                    <a:pt x="575" y="603"/>
                    <a:pt x="587" y="603"/>
                  </a:cubicBezTo>
                  <a:lnTo>
                    <a:pt x="587" y="592"/>
                  </a:lnTo>
                  <a:lnTo>
                    <a:pt x="631" y="592"/>
                  </a:lnTo>
                  <a:cubicBezTo>
                    <a:pt x="642" y="592"/>
                    <a:pt x="642" y="592"/>
                    <a:pt x="653" y="581"/>
                  </a:cubicBezTo>
                  <a:close/>
                  <a:moveTo>
                    <a:pt x="762" y="0"/>
                  </a:moveTo>
                  <a:cubicBezTo>
                    <a:pt x="737" y="0"/>
                    <a:pt x="709" y="27"/>
                    <a:pt x="709" y="59"/>
                  </a:cubicBezTo>
                  <a:cubicBezTo>
                    <a:pt x="720" y="103"/>
                    <a:pt x="731" y="158"/>
                    <a:pt x="753" y="214"/>
                  </a:cubicBezTo>
                  <a:cubicBezTo>
                    <a:pt x="753" y="237"/>
                    <a:pt x="765" y="259"/>
                    <a:pt x="775" y="281"/>
                  </a:cubicBezTo>
                  <a:lnTo>
                    <a:pt x="775" y="303"/>
                  </a:lnTo>
                  <a:cubicBezTo>
                    <a:pt x="753" y="314"/>
                    <a:pt x="731" y="336"/>
                    <a:pt x="731" y="358"/>
                  </a:cubicBezTo>
                  <a:lnTo>
                    <a:pt x="731" y="348"/>
                  </a:lnTo>
                  <a:cubicBezTo>
                    <a:pt x="698" y="348"/>
                    <a:pt x="631" y="403"/>
                    <a:pt x="676" y="425"/>
                  </a:cubicBezTo>
                  <a:cubicBezTo>
                    <a:pt x="686" y="425"/>
                    <a:pt x="686" y="437"/>
                    <a:pt x="698" y="447"/>
                  </a:cubicBezTo>
                  <a:cubicBezTo>
                    <a:pt x="694" y="444"/>
                    <a:pt x="690" y="443"/>
                    <a:pt x="686" y="443"/>
                  </a:cubicBezTo>
                  <a:cubicBezTo>
                    <a:pt x="674" y="443"/>
                    <a:pt x="661" y="451"/>
                    <a:pt x="653" y="459"/>
                  </a:cubicBezTo>
                  <a:cubicBezTo>
                    <a:pt x="631" y="437"/>
                    <a:pt x="597" y="425"/>
                    <a:pt x="575" y="425"/>
                  </a:cubicBezTo>
                  <a:cubicBezTo>
                    <a:pt x="571" y="424"/>
                    <a:pt x="567" y="424"/>
                    <a:pt x="564" y="424"/>
                  </a:cubicBezTo>
                  <a:cubicBezTo>
                    <a:pt x="524" y="424"/>
                    <a:pt x="490" y="472"/>
                    <a:pt x="531" y="492"/>
                  </a:cubicBezTo>
                  <a:lnTo>
                    <a:pt x="597" y="526"/>
                  </a:lnTo>
                  <a:lnTo>
                    <a:pt x="542" y="526"/>
                  </a:lnTo>
                  <a:cubicBezTo>
                    <a:pt x="531" y="526"/>
                    <a:pt x="520" y="526"/>
                    <a:pt x="508" y="536"/>
                  </a:cubicBezTo>
                  <a:cubicBezTo>
                    <a:pt x="508" y="536"/>
                    <a:pt x="498" y="536"/>
                    <a:pt x="498" y="548"/>
                  </a:cubicBezTo>
                  <a:cubicBezTo>
                    <a:pt x="486" y="548"/>
                    <a:pt x="486" y="548"/>
                    <a:pt x="475" y="559"/>
                  </a:cubicBezTo>
                  <a:lnTo>
                    <a:pt x="464" y="570"/>
                  </a:lnTo>
                  <a:lnTo>
                    <a:pt x="464" y="581"/>
                  </a:lnTo>
                  <a:cubicBezTo>
                    <a:pt x="453" y="581"/>
                    <a:pt x="431" y="570"/>
                    <a:pt x="419" y="570"/>
                  </a:cubicBezTo>
                  <a:cubicBezTo>
                    <a:pt x="308" y="526"/>
                    <a:pt x="197" y="492"/>
                    <a:pt x="75" y="459"/>
                  </a:cubicBezTo>
                  <a:cubicBezTo>
                    <a:pt x="72" y="458"/>
                    <a:pt x="70" y="458"/>
                    <a:pt x="67" y="458"/>
                  </a:cubicBezTo>
                  <a:cubicBezTo>
                    <a:pt x="35" y="458"/>
                    <a:pt x="0" y="515"/>
                    <a:pt x="41" y="526"/>
                  </a:cubicBezTo>
                  <a:cubicBezTo>
                    <a:pt x="164" y="559"/>
                    <a:pt x="286" y="615"/>
                    <a:pt x="409" y="670"/>
                  </a:cubicBezTo>
                  <a:lnTo>
                    <a:pt x="575" y="770"/>
                  </a:lnTo>
                  <a:cubicBezTo>
                    <a:pt x="609" y="781"/>
                    <a:pt x="631" y="815"/>
                    <a:pt x="664" y="826"/>
                  </a:cubicBezTo>
                  <a:cubicBezTo>
                    <a:pt x="670" y="828"/>
                    <a:pt x="676" y="829"/>
                    <a:pt x="683" y="829"/>
                  </a:cubicBezTo>
                  <a:cubicBezTo>
                    <a:pt x="712" y="829"/>
                    <a:pt x="744" y="807"/>
                    <a:pt x="753" y="770"/>
                  </a:cubicBezTo>
                  <a:cubicBezTo>
                    <a:pt x="753" y="770"/>
                    <a:pt x="753" y="748"/>
                    <a:pt x="742" y="737"/>
                  </a:cubicBezTo>
                  <a:lnTo>
                    <a:pt x="753" y="737"/>
                  </a:lnTo>
                  <a:cubicBezTo>
                    <a:pt x="753" y="726"/>
                    <a:pt x="765" y="714"/>
                    <a:pt x="765" y="704"/>
                  </a:cubicBezTo>
                  <a:lnTo>
                    <a:pt x="753" y="692"/>
                  </a:lnTo>
                  <a:cubicBezTo>
                    <a:pt x="765" y="681"/>
                    <a:pt x="775" y="670"/>
                    <a:pt x="775" y="659"/>
                  </a:cubicBezTo>
                  <a:cubicBezTo>
                    <a:pt x="787" y="648"/>
                    <a:pt x="787" y="637"/>
                    <a:pt x="787" y="625"/>
                  </a:cubicBezTo>
                  <a:lnTo>
                    <a:pt x="820" y="592"/>
                  </a:lnTo>
                  <a:lnTo>
                    <a:pt x="820" y="570"/>
                  </a:lnTo>
                  <a:cubicBezTo>
                    <a:pt x="854" y="570"/>
                    <a:pt x="876" y="548"/>
                    <a:pt x="876" y="504"/>
                  </a:cubicBezTo>
                  <a:cubicBezTo>
                    <a:pt x="864" y="492"/>
                    <a:pt x="864" y="470"/>
                    <a:pt x="854" y="459"/>
                  </a:cubicBezTo>
                  <a:cubicBezTo>
                    <a:pt x="876" y="437"/>
                    <a:pt x="886" y="425"/>
                    <a:pt x="876" y="403"/>
                  </a:cubicBezTo>
                  <a:cubicBezTo>
                    <a:pt x="864" y="381"/>
                    <a:pt x="854" y="358"/>
                    <a:pt x="831" y="336"/>
                  </a:cubicBezTo>
                  <a:cubicBezTo>
                    <a:pt x="854" y="314"/>
                    <a:pt x="864" y="269"/>
                    <a:pt x="854" y="237"/>
                  </a:cubicBezTo>
                  <a:cubicBezTo>
                    <a:pt x="831" y="158"/>
                    <a:pt x="809" y="92"/>
                    <a:pt x="787" y="14"/>
                  </a:cubicBezTo>
                  <a:cubicBezTo>
                    <a:pt x="781" y="5"/>
                    <a:pt x="771" y="0"/>
                    <a:pt x="7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7075;p11">
              <a:extLst>
                <a:ext uri="{FF2B5EF4-FFF2-40B4-BE49-F238E27FC236}">
                  <a16:creationId xmlns:a16="http://schemas.microsoft.com/office/drawing/2014/main" id="{7020384F-1FEC-B493-FEC2-C53CA55F28B5}"/>
                </a:ext>
              </a:extLst>
            </p:cNvPr>
            <p:cNvSpPr/>
            <p:nvPr/>
          </p:nvSpPr>
          <p:spPr>
            <a:xfrm>
              <a:off x="1437457" y="2241409"/>
              <a:ext cx="37574" cy="11687"/>
            </a:xfrm>
            <a:custGeom>
              <a:avLst/>
              <a:gdLst/>
              <a:ahLst/>
              <a:cxnLst/>
              <a:rect l="l" t="t" r="r" b="b"/>
              <a:pathLst>
                <a:path w="1077" h="335" extrusionOk="0">
                  <a:moveTo>
                    <a:pt x="1032" y="1"/>
                  </a:moveTo>
                  <a:lnTo>
                    <a:pt x="1032" y="12"/>
                  </a:lnTo>
                  <a:lnTo>
                    <a:pt x="987" y="12"/>
                  </a:lnTo>
                  <a:cubicBezTo>
                    <a:pt x="980" y="9"/>
                    <a:pt x="974" y="7"/>
                    <a:pt x="968" y="7"/>
                  </a:cubicBezTo>
                  <a:cubicBezTo>
                    <a:pt x="957" y="7"/>
                    <a:pt x="950" y="12"/>
                    <a:pt x="943" y="12"/>
                  </a:cubicBezTo>
                  <a:lnTo>
                    <a:pt x="931" y="23"/>
                  </a:lnTo>
                  <a:cubicBezTo>
                    <a:pt x="920" y="23"/>
                    <a:pt x="920" y="35"/>
                    <a:pt x="920" y="35"/>
                  </a:cubicBezTo>
                  <a:cubicBezTo>
                    <a:pt x="909" y="45"/>
                    <a:pt x="909" y="57"/>
                    <a:pt x="909" y="68"/>
                  </a:cubicBezTo>
                  <a:cubicBezTo>
                    <a:pt x="920" y="79"/>
                    <a:pt x="920" y="90"/>
                    <a:pt x="931" y="90"/>
                  </a:cubicBezTo>
                  <a:cubicBezTo>
                    <a:pt x="943" y="90"/>
                    <a:pt x="953" y="101"/>
                    <a:pt x="965" y="101"/>
                  </a:cubicBezTo>
                  <a:lnTo>
                    <a:pt x="976" y="90"/>
                  </a:lnTo>
                  <a:lnTo>
                    <a:pt x="976" y="90"/>
                  </a:lnTo>
                  <a:cubicBezTo>
                    <a:pt x="965" y="101"/>
                    <a:pt x="965" y="112"/>
                    <a:pt x="965" y="112"/>
                  </a:cubicBezTo>
                  <a:lnTo>
                    <a:pt x="898" y="112"/>
                  </a:lnTo>
                  <a:cubicBezTo>
                    <a:pt x="876" y="112"/>
                    <a:pt x="864" y="112"/>
                    <a:pt x="842" y="101"/>
                  </a:cubicBezTo>
                  <a:cubicBezTo>
                    <a:pt x="836" y="99"/>
                    <a:pt x="830" y="98"/>
                    <a:pt x="824" y="98"/>
                  </a:cubicBezTo>
                  <a:cubicBezTo>
                    <a:pt x="797" y="98"/>
                    <a:pt x="773" y="116"/>
                    <a:pt x="765" y="134"/>
                  </a:cubicBezTo>
                  <a:cubicBezTo>
                    <a:pt x="753" y="157"/>
                    <a:pt x="765" y="190"/>
                    <a:pt x="787" y="190"/>
                  </a:cubicBezTo>
                  <a:cubicBezTo>
                    <a:pt x="809" y="201"/>
                    <a:pt x="831" y="213"/>
                    <a:pt x="854" y="213"/>
                  </a:cubicBezTo>
                  <a:cubicBezTo>
                    <a:pt x="809" y="213"/>
                    <a:pt x="775" y="223"/>
                    <a:pt x="731" y="223"/>
                  </a:cubicBezTo>
                  <a:cubicBezTo>
                    <a:pt x="664" y="223"/>
                    <a:pt x="597" y="213"/>
                    <a:pt x="531" y="201"/>
                  </a:cubicBezTo>
                  <a:cubicBezTo>
                    <a:pt x="375" y="168"/>
                    <a:pt x="231" y="124"/>
                    <a:pt x="75" y="79"/>
                  </a:cubicBezTo>
                  <a:cubicBezTo>
                    <a:pt x="72" y="78"/>
                    <a:pt x="69" y="78"/>
                    <a:pt x="66" y="78"/>
                  </a:cubicBezTo>
                  <a:cubicBezTo>
                    <a:pt x="34" y="78"/>
                    <a:pt x="1" y="126"/>
                    <a:pt x="41" y="146"/>
                  </a:cubicBezTo>
                  <a:cubicBezTo>
                    <a:pt x="209" y="201"/>
                    <a:pt x="387" y="268"/>
                    <a:pt x="565" y="302"/>
                  </a:cubicBezTo>
                  <a:cubicBezTo>
                    <a:pt x="654" y="324"/>
                    <a:pt x="742" y="334"/>
                    <a:pt x="831" y="334"/>
                  </a:cubicBezTo>
                  <a:cubicBezTo>
                    <a:pt x="898" y="334"/>
                    <a:pt x="1020" y="324"/>
                    <a:pt x="1032" y="245"/>
                  </a:cubicBezTo>
                  <a:cubicBezTo>
                    <a:pt x="1054" y="223"/>
                    <a:pt x="1076" y="190"/>
                    <a:pt x="1065" y="168"/>
                  </a:cubicBezTo>
                  <a:cubicBezTo>
                    <a:pt x="1065" y="157"/>
                    <a:pt x="1065" y="157"/>
                    <a:pt x="1054" y="157"/>
                  </a:cubicBezTo>
                  <a:lnTo>
                    <a:pt x="1054" y="134"/>
                  </a:lnTo>
                  <a:cubicBezTo>
                    <a:pt x="1054" y="124"/>
                    <a:pt x="1042" y="101"/>
                    <a:pt x="1032" y="90"/>
                  </a:cubicBezTo>
                  <a:lnTo>
                    <a:pt x="1020" y="90"/>
                  </a:lnTo>
                  <a:cubicBezTo>
                    <a:pt x="1020" y="79"/>
                    <a:pt x="1032" y="79"/>
                    <a:pt x="1032" y="79"/>
                  </a:cubicBezTo>
                  <a:cubicBezTo>
                    <a:pt x="1042" y="79"/>
                    <a:pt x="1042" y="68"/>
                    <a:pt x="1054" y="68"/>
                  </a:cubicBezTo>
                  <a:lnTo>
                    <a:pt x="1076" y="45"/>
                  </a:lnTo>
                  <a:lnTo>
                    <a:pt x="1076" y="23"/>
                  </a:lnTo>
                  <a:cubicBezTo>
                    <a:pt x="1076" y="12"/>
                    <a:pt x="1065" y="12"/>
                    <a:pt x="1065" y="12"/>
                  </a:cubicBezTo>
                  <a:cubicBezTo>
                    <a:pt x="1054" y="1"/>
                    <a:pt x="1042" y="1"/>
                    <a:pt x="103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7076;p11">
              <a:extLst>
                <a:ext uri="{FF2B5EF4-FFF2-40B4-BE49-F238E27FC236}">
                  <a16:creationId xmlns:a16="http://schemas.microsoft.com/office/drawing/2014/main" id="{117E1A26-9E83-4E00-92F0-6F76C31D83C0}"/>
                </a:ext>
              </a:extLst>
            </p:cNvPr>
            <p:cNvSpPr/>
            <p:nvPr/>
          </p:nvSpPr>
          <p:spPr>
            <a:xfrm>
              <a:off x="1472973" y="2237815"/>
              <a:ext cx="4710" cy="3175"/>
            </a:xfrm>
            <a:custGeom>
              <a:avLst/>
              <a:gdLst/>
              <a:ahLst/>
              <a:cxnLst/>
              <a:rect l="l" t="t" r="r" b="b"/>
              <a:pathLst>
                <a:path w="135" h="91" extrusionOk="0">
                  <a:moveTo>
                    <a:pt x="73" y="0"/>
                  </a:moveTo>
                  <a:cubicBezTo>
                    <a:pt x="62" y="0"/>
                    <a:pt x="49" y="4"/>
                    <a:pt x="36" y="15"/>
                  </a:cubicBezTo>
                  <a:cubicBezTo>
                    <a:pt x="0" y="42"/>
                    <a:pt x="22" y="91"/>
                    <a:pt x="61" y="91"/>
                  </a:cubicBezTo>
                  <a:cubicBezTo>
                    <a:pt x="70" y="91"/>
                    <a:pt x="80" y="88"/>
                    <a:pt x="91" y="82"/>
                  </a:cubicBezTo>
                  <a:cubicBezTo>
                    <a:pt x="134" y="47"/>
                    <a:pt x="111"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7077;p11">
              <a:extLst>
                <a:ext uri="{FF2B5EF4-FFF2-40B4-BE49-F238E27FC236}">
                  <a16:creationId xmlns:a16="http://schemas.microsoft.com/office/drawing/2014/main" id="{B302A03E-8323-8628-F92B-E8B868B19C2B}"/>
                </a:ext>
              </a:extLst>
            </p:cNvPr>
            <p:cNvSpPr/>
            <p:nvPr/>
          </p:nvSpPr>
          <p:spPr>
            <a:xfrm>
              <a:off x="1460623" y="2182831"/>
              <a:ext cx="79195" cy="91615"/>
            </a:xfrm>
            <a:custGeom>
              <a:avLst/>
              <a:gdLst/>
              <a:ahLst/>
              <a:cxnLst/>
              <a:rect l="l" t="t" r="r" b="b"/>
              <a:pathLst>
                <a:path w="2270"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cubicBezTo>
                    <a:pt x="1068" y="2347"/>
                    <a:pt x="1191" y="2369"/>
                    <a:pt x="1424" y="2347"/>
                  </a:cubicBezTo>
                  <a:cubicBezTo>
                    <a:pt x="1669" y="2314"/>
                    <a:pt x="1769" y="2303"/>
                    <a:pt x="1891" y="2159"/>
                  </a:cubicBezTo>
                  <a:cubicBezTo>
                    <a:pt x="2024" y="2013"/>
                    <a:pt x="2047" y="1958"/>
                    <a:pt x="2136" y="1847"/>
                  </a:cubicBezTo>
                  <a:cubicBezTo>
                    <a:pt x="2236" y="1747"/>
                    <a:pt x="2269" y="1858"/>
                    <a:pt x="2258" y="1658"/>
                  </a:cubicBez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7078;p11">
              <a:extLst>
                <a:ext uri="{FF2B5EF4-FFF2-40B4-BE49-F238E27FC236}">
                  <a16:creationId xmlns:a16="http://schemas.microsoft.com/office/drawing/2014/main" id="{DB1D775D-FDD7-C2D7-4565-153C4E663FC4}"/>
                </a:ext>
              </a:extLst>
            </p:cNvPr>
            <p:cNvSpPr/>
            <p:nvPr/>
          </p:nvSpPr>
          <p:spPr>
            <a:xfrm>
              <a:off x="1460623" y="2182831"/>
              <a:ext cx="78811" cy="91615"/>
            </a:xfrm>
            <a:custGeom>
              <a:avLst/>
              <a:gdLst/>
              <a:ahLst/>
              <a:cxnLst/>
              <a:rect l="l" t="t" r="r" b="b"/>
              <a:pathLst>
                <a:path w="2259" h="2626" extrusionOk="0">
                  <a:moveTo>
                    <a:pt x="1669" y="1"/>
                  </a:moveTo>
                  <a:lnTo>
                    <a:pt x="1246" y="334"/>
                  </a:lnTo>
                  <a:cubicBezTo>
                    <a:pt x="1246" y="334"/>
                    <a:pt x="957" y="824"/>
                    <a:pt x="835" y="1213"/>
                  </a:cubicBezTo>
                  <a:cubicBezTo>
                    <a:pt x="712" y="1613"/>
                    <a:pt x="679" y="1769"/>
                    <a:pt x="401" y="1947"/>
                  </a:cubicBezTo>
                  <a:cubicBezTo>
                    <a:pt x="134" y="2114"/>
                    <a:pt x="22" y="2325"/>
                    <a:pt x="12" y="2436"/>
                  </a:cubicBezTo>
                  <a:cubicBezTo>
                    <a:pt x="0" y="2547"/>
                    <a:pt x="101" y="2626"/>
                    <a:pt x="101" y="2626"/>
                  </a:cubicBezTo>
                  <a:cubicBezTo>
                    <a:pt x="101" y="2626"/>
                    <a:pt x="178" y="2481"/>
                    <a:pt x="623" y="2414"/>
                  </a:cubicBezTo>
                  <a:lnTo>
                    <a:pt x="657" y="2414"/>
                  </a:lnTo>
                  <a:cubicBezTo>
                    <a:pt x="690" y="2381"/>
                    <a:pt x="712" y="2347"/>
                    <a:pt x="746" y="2314"/>
                  </a:cubicBezTo>
                  <a:cubicBezTo>
                    <a:pt x="924" y="2136"/>
                    <a:pt x="1146" y="2003"/>
                    <a:pt x="1391" y="1924"/>
                  </a:cubicBezTo>
                  <a:cubicBezTo>
                    <a:pt x="1591" y="1869"/>
                    <a:pt x="1814" y="1858"/>
                    <a:pt x="2024" y="1803"/>
                  </a:cubicBezTo>
                  <a:cubicBezTo>
                    <a:pt x="2103" y="1780"/>
                    <a:pt x="2180" y="1758"/>
                    <a:pt x="2258" y="1724"/>
                  </a:cubicBezTo>
                  <a:lnTo>
                    <a:pt x="2258" y="1658"/>
                  </a:lnTo>
                  <a:cubicBezTo>
                    <a:pt x="2247" y="1457"/>
                    <a:pt x="2091" y="1424"/>
                    <a:pt x="1935" y="1113"/>
                  </a:cubicBezTo>
                  <a:cubicBezTo>
                    <a:pt x="1780" y="802"/>
                    <a:pt x="1680" y="601"/>
                    <a:pt x="1725" y="490"/>
                  </a:cubicBezTo>
                  <a:cubicBezTo>
                    <a:pt x="1769" y="379"/>
                    <a:pt x="1958" y="312"/>
                    <a:pt x="1958" y="312"/>
                  </a:cubicBezTo>
                  <a:lnTo>
                    <a:pt x="166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7079;p11">
              <a:extLst>
                <a:ext uri="{FF2B5EF4-FFF2-40B4-BE49-F238E27FC236}">
                  <a16:creationId xmlns:a16="http://schemas.microsoft.com/office/drawing/2014/main" id="{2278F252-2612-E69D-8DDB-318ACE31D051}"/>
                </a:ext>
              </a:extLst>
            </p:cNvPr>
            <p:cNvSpPr/>
            <p:nvPr/>
          </p:nvSpPr>
          <p:spPr>
            <a:xfrm>
              <a:off x="1504478" y="2161235"/>
              <a:ext cx="63670" cy="49575"/>
            </a:xfrm>
            <a:custGeom>
              <a:avLst/>
              <a:gdLst/>
              <a:ahLst/>
              <a:cxnLst/>
              <a:rect l="l" t="t" r="r" b="b"/>
              <a:pathLst>
                <a:path w="1825" h="1421" extrusionOk="0">
                  <a:moveTo>
                    <a:pt x="992" y="1"/>
                  </a:moveTo>
                  <a:cubicBezTo>
                    <a:pt x="981" y="1"/>
                    <a:pt x="970" y="3"/>
                    <a:pt x="957" y="8"/>
                  </a:cubicBezTo>
                  <a:cubicBezTo>
                    <a:pt x="801" y="52"/>
                    <a:pt x="623" y="286"/>
                    <a:pt x="401" y="430"/>
                  </a:cubicBezTo>
                  <a:cubicBezTo>
                    <a:pt x="178" y="575"/>
                    <a:pt x="0" y="630"/>
                    <a:pt x="0" y="887"/>
                  </a:cubicBezTo>
                  <a:lnTo>
                    <a:pt x="345" y="1421"/>
                  </a:lnTo>
                  <a:cubicBezTo>
                    <a:pt x="345" y="1421"/>
                    <a:pt x="300" y="1109"/>
                    <a:pt x="512" y="998"/>
                  </a:cubicBezTo>
                  <a:cubicBezTo>
                    <a:pt x="560" y="975"/>
                    <a:pt x="600" y="967"/>
                    <a:pt x="637" y="967"/>
                  </a:cubicBezTo>
                  <a:cubicBezTo>
                    <a:pt x="752" y="967"/>
                    <a:pt x="840" y="1047"/>
                    <a:pt x="1034" y="1047"/>
                  </a:cubicBezTo>
                  <a:cubicBezTo>
                    <a:pt x="1059" y="1047"/>
                    <a:pt x="1085" y="1045"/>
                    <a:pt x="1113" y="1042"/>
                  </a:cubicBezTo>
                  <a:cubicBezTo>
                    <a:pt x="1435" y="1020"/>
                    <a:pt x="1413" y="1031"/>
                    <a:pt x="1613" y="842"/>
                  </a:cubicBezTo>
                  <a:cubicBezTo>
                    <a:pt x="1824" y="642"/>
                    <a:pt x="1635" y="653"/>
                    <a:pt x="1679" y="464"/>
                  </a:cubicBezTo>
                  <a:cubicBezTo>
                    <a:pt x="1707" y="345"/>
                    <a:pt x="1709" y="323"/>
                    <a:pt x="1706" y="323"/>
                  </a:cubicBezTo>
                  <a:cubicBezTo>
                    <a:pt x="1705" y="323"/>
                    <a:pt x="1702" y="331"/>
                    <a:pt x="1702" y="331"/>
                  </a:cubicBezTo>
                  <a:cubicBezTo>
                    <a:pt x="1702" y="331"/>
                    <a:pt x="1647" y="364"/>
                    <a:pt x="1535" y="442"/>
                  </a:cubicBezTo>
                  <a:cubicBezTo>
                    <a:pt x="1435" y="519"/>
                    <a:pt x="1435" y="630"/>
                    <a:pt x="1380" y="630"/>
                  </a:cubicBezTo>
                  <a:cubicBezTo>
                    <a:pt x="1313" y="630"/>
                    <a:pt x="1313" y="598"/>
                    <a:pt x="1224" y="420"/>
                  </a:cubicBezTo>
                  <a:cubicBezTo>
                    <a:pt x="1143" y="247"/>
                    <a:pt x="1107" y="1"/>
                    <a:pt x="9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80;p11">
              <a:extLst>
                <a:ext uri="{FF2B5EF4-FFF2-40B4-BE49-F238E27FC236}">
                  <a16:creationId xmlns:a16="http://schemas.microsoft.com/office/drawing/2014/main" id="{D32C3C98-FCD6-71FB-AB2B-5BF6D9D62B3F}"/>
                </a:ext>
              </a:extLst>
            </p:cNvPr>
            <p:cNvSpPr/>
            <p:nvPr/>
          </p:nvSpPr>
          <p:spPr>
            <a:xfrm>
              <a:off x="1445865" y="2244095"/>
              <a:ext cx="52820" cy="71624"/>
            </a:xfrm>
            <a:custGeom>
              <a:avLst/>
              <a:gdLst/>
              <a:ahLst/>
              <a:cxnLst/>
              <a:rect l="l" t="t" r="r" b="b"/>
              <a:pathLst>
                <a:path w="1514" h="2053" extrusionOk="0">
                  <a:moveTo>
                    <a:pt x="984" y="0"/>
                  </a:moveTo>
                  <a:cubicBezTo>
                    <a:pt x="879" y="0"/>
                    <a:pt x="684" y="178"/>
                    <a:pt x="579" y="336"/>
                  </a:cubicBezTo>
                  <a:cubicBezTo>
                    <a:pt x="468" y="491"/>
                    <a:pt x="179" y="458"/>
                    <a:pt x="90" y="702"/>
                  </a:cubicBezTo>
                  <a:cubicBezTo>
                    <a:pt x="1" y="947"/>
                    <a:pt x="134" y="936"/>
                    <a:pt x="356" y="1181"/>
                  </a:cubicBezTo>
                  <a:cubicBezTo>
                    <a:pt x="579" y="1426"/>
                    <a:pt x="445" y="1470"/>
                    <a:pt x="568" y="1670"/>
                  </a:cubicBezTo>
                  <a:cubicBezTo>
                    <a:pt x="671" y="1866"/>
                    <a:pt x="870" y="2052"/>
                    <a:pt x="1005" y="2052"/>
                  </a:cubicBezTo>
                  <a:cubicBezTo>
                    <a:pt x="1015" y="2052"/>
                    <a:pt x="1026" y="2051"/>
                    <a:pt x="1035" y="2049"/>
                  </a:cubicBezTo>
                  <a:cubicBezTo>
                    <a:pt x="1180" y="2026"/>
                    <a:pt x="1513" y="1893"/>
                    <a:pt x="1513" y="1893"/>
                  </a:cubicBezTo>
                  <a:cubicBezTo>
                    <a:pt x="1513" y="1893"/>
                    <a:pt x="1446" y="1848"/>
                    <a:pt x="1313" y="1837"/>
                  </a:cubicBezTo>
                  <a:cubicBezTo>
                    <a:pt x="1305" y="1837"/>
                    <a:pt x="1297" y="1837"/>
                    <a:pt x="1289" y="1837"/>
                  </a:cubicBezTo>
                  <a:cubicBezTo>
                    <a:pt x="1161" y="1837"/>
                    <a:pt x="1017" y="1827"/>
                    <a:pt x="913" y="1481"/>
                  </a:cubicBezTo>
                  <a:cubicBezTo>
                    <a:pt x="801" y="1114"/>
                    <a:pt x="768" y="1226"/>
                    <a:pt x="913" y="669"/>
                  </a:cubicBezTo>
                  <a:cubicBezTo>
                    <a:pt x="1046" y="124"/>
                    <a:pt x="1213" y="69"/>
                    <a:pt x="1002" y="2"/>
                  </a:cubicBezTo>
                  <a:cubicBezTo>
                    <a:pt x="996" y="1"/>
                    <a:pt x="990" y="0"/>
                    <a:pt x="98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81;p11">
              <a:extLst>
                <a:ext uri="{FF2B5EF4-FFF2-40B4-BE49-F238E27FC236}">
                  <a16:creationId xmlns:a16="http://schemas.microsoft.com/office/drawing/2014/main" id="{61592DDB-D313-99B9-1A73-B1E047CD2A92}"/>
                </a:ext>
              </a:extLst>
            </p:cNvPr>
            <p:cNvSpPr/>
            <p:nvPr/>
          </p:nvSpPr>
          <p:spPr>
            <a:xfrm>
              <a:off x="1461390" y="2182936"/>
              <a:ext cx="92801" cy="64542"/>
            </a:xfrm>
            <a:custGeom>
              <a:avLst/>
              <a:gdLst/>
              <a:ahLst/>
              <a:cxnLst/>
              <a:rect l="l" t="t" r="r" b="b"/>
              <a:pathLst>
                <a:path w="2660" h="1850" extrusionOk="0">
                  <a:moveTo>
                    <a:pt x="1123" y="0"/>
                  </a:moveTo>
                  <a:cubicBezTo>
                    <a:pt x="1093" y="0"/>
                    <a:pt x="1060" y="7"/>
                    <a:pt x="1024" y="20"/>
                  </a:cubicBezTo>
                  <a:cubicBezTo>
                    <a:pt x="768" y="109"/>
                    <a:pt x="801" y="42"/>
                    <a:pt x="724" y="354"/>
                  </a:cubicBezTo>
                  <a:cubicBezTo>
                    <a:pt x="646" y="665"/>
                    <a:pt x="779" y="631"/>
                    <a:pt x="579" y="932"/>
                  </a:cubicBezTo>
                  <a:cubicBezTo>
                    <a:pt x="379" y="1221"/>
                    <a:pt x="279" y="1254"/>
                    <a:pt x="145" y="1410"/>
                  </a:cubicBezTo>
                  <a:cubicBezTo>
                    <a:pt x="0" y="1566"/>
                    <a:pt x="56" y="1488"/>
                    <a:pt x="56" y="1610"/>
                  </a:cubicBezTo>
                  <a:cubicBezTo>
                    <a:pt x="72" y="1807"/>
                    <a:pt x="405" y="1849"/>
                    <a:pt x="722" y="1849"/>
                  </a:cubicBezTo>
                  <a:cubicBezTo>
                    <a:pt x="872" y="1849"/>
                    <a:pt x="1017" y="1840"/>
                    <a:pt x="1124" y="1833"/>
                  </a:cubicBezTo>
                  <a:cubicBezTo>
                    <a:pt x="1469" y="1810"/>
                    <a:pt x="1814" y="1632"/>
                    <a:pt x="2170" y="1543"/>
                  </a:cubicBezTo>
                  <a:cubicBezTo>
                    <a:pt x="2363" y="1491"/>
                    <a:pt x="2489" y="1478"/>
                    <a:pt x="2564" y="1478"/>
                  </a:cubicBezTo>
                  <a:cubicBezTo>
                    <a:pt x="2632" y="1478"/>
                    <a:pt x="2659" y="1488"/>
                    <a:pt x="2659" y="1488"/>
                  </a:cubicBezTo>
                  <a:cubicBezTo>
                    <a:pt x="2659" y="1488"/>
                    <a:pt x="2370" y="1254"/>
                    <a:pt x="2158" y="1155"/>
                  </a:cubicBezTo>
                  <a:cubicBezTo>
                    <a:pt x="1947" y="1043"/>
                    <a:pt x="1780" y="888"/>
                    <a:pt x="1558" y="520"/>
                  </a:cubicBezTo>
                  <a:cubicBezTo>
                    <a:pt x="1378" y="208"/>
                    <a:pt x="1295" y="0"/>
                    <a:pt x="1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82;p11">
              <a:extLst>
                <a:ext uri="{FF2B5EF4-FFF2-40B4-BE49-F238E27FC236}">
                  <a16:creationId xmlns:a16="http://schemas.microsoft.com/office/drawing/2014/main" id="{FCAB328D-5006-6B95-2334-65AEC1E5DA9C}"/>
                </a:ext>
              </a:extLst>
            </p:cNvPr>
            <p:cNvSpPr/>
            <p:nvPr/>
          </p:nvSpPr>
          <p:spPr>
            <a:xfrm>
              <a:off x="1281750" y="2245421"/>
              <a:ext cx="452072" cy="389903"/>
            </a:xfrm>
            <a:custGeom>
              <a:avLst/>
              <a:gdLst/>
              <a:ahLst/>
              <a:cxnLst/>
              <a:rect l="l" t="t" r="r" b="b"/>
              <a:pathLst>
                <a:path w="12958" h="11176" extrusionOk="0">
                  <a:moveTo>
                    <a:pt x="39" y="0"/>
                  </a:moveTo>
                  <a:cubicBezTo>
                    <a:pt x="21" y="0"/>
                    <a:pt x="0" y="15"/>
                    <a:pt x="0" y="42"/>
                  </a:cubicBezTo>
                  <a:cubicBezTo>
                    <a:pt x="11" y="197"/>
                    <a:pt x="33" y="486"/>
                    <a:pt x="78" y="909"/>
                  </a:cubicBezTo>
                  <a:cubicBezTo>
                    <a:pt x="156" y="1576"/>
                    <a:pt x="334" y="2177"/>
                    <a:pt x="1113" y="3222"/>
                  </a:cubicBezTo>
                  <a:cubicBezTo>
                    <a:pt x="1891" y="4257"/>
                    <a:pt x="2425" y="4702"/>
                    <a:pt x="3481" y="5536"/>
                  </a:cubicBezTo>
                  <a:cubicBezTo>
                    <a:pt x="4538" y="6370"/>
                    <a:pt x="6318" y="7105"/>
                    <a:pt x="7774" y="7716"/>
                  </a:cubicBezTo>
                  <a:cubicBezTo>
                    <a:pt x="9242" y="8328"/>
                    <a:pt x="10599" y="8706"/>
                    <a:pt x="11122" y="9129"/>
                  </a:cubicBezTo>
                  <a:cubicBezTo>
                    <a:pt x="11656" y="9540"/>
                    <a:pt x="11656" y="9607"/>
                    <a:pt x="12012" y="10318"/>
                  </a:cubicBezTo>
                  <a:cubicBezTo>
                    <a:pt x="12379" y="11030"/>
                    <a:pt x="12957" y="11175"/>
                    <a:pt x="12957" y="11175"/>
                  </a:cubicBezTo>
                  <a:lnTo>
                    <a:pt x="12913" y="9129"/>
                  </a:lnTo>
                  <a:cubicBezTo>
                    <a:pt x="12913" y="9129"/>
                    <a:pt x="12858" y="8773"/>
                    <a:pt x="12746" y="8494"/>
                  </a:cubicBezTo>
                  <a:cubicBezTo>
                    <a:pt x="12635" y="8217"/>
                    <a:pt x="12334" y="7750"/>
                    <a:pt x="11923" y="7004"/>
                  </a:cubicBezTo>
                  <a:cubicBezTo>
                    <a:pt x="11511" y="6259"/>
                    <a:pt x="11634" y="6304"/>
                    <a:pt x="11289" y="5447"/>
                  </a:cubicBezTo>
                  <a:cubicBezTo>
                    <a:pt x="10945" y="4579"/>
                    <a:pt x="10466" y="4546"/>
                    <a:pt x="9532" y="3657"/>
                  </a:cubicBezTo>
                  <a:cubicBezTo>
                    <a:pt x="8597" y="2755"/>
                    <a:pt x="6573" y="2333"/>
                    <a:pt x="5639" y="2199"/>
                  </a:cubicBezTo>
                  <a:cubicBezTo>
                    <a:pt x="4705" y="2066"/>
                    <a:pt x="3526" y="1566"/>
                    <a:pt x="2825" y="1210"/>
                  </a:cubicBezTo>
                  <a:cubicBezTo>
                    <a:pt x="2124" y="865"/>
                    <a:pt x="1046" y="676"/>
                    <a:pt x="834" y="620"/>
                  </a:cubicBezTo>
                  <a:cubicBezTo>
                    <a:pt x="445" y="531"/>
                    <a:pt x="189" y="197"/>
                    <a:pt x="67" y="19"/>
                  </a:cubicBezTo>
                  <a:cubicBezTo>
                    <a:pt x="62" y="6"/>
                    <a:pt x="51" y="0"/>
                    <a:pt x="3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83;p11">
              <a:extLst>
                <a:ext uri="{FF2B5EF4-FFF2-40B4-BE49-F238E27FC236}">
                  <a16:creationId xmlns:a16="http://schemas.microsoft.com/office/drawing/2014/main" id="{82EE4EA3-254D-2F18-6701-2ED61B6351A4}"/>
                </a:ext>
              </a:extLst>
            </p:cNvPr>
            <p:cNvSpPr/>
            <p:nvPr/>
          </p:nvSpPr>
          <p:spPr>
            <a:xfrm>
              <a:off x="1494395" y="2489395"/>
              <a:ext cx="239433" cy="142062"/>
            </a:xfrm>
            <a:custGeom>
              <a:avLst/>
              <a:gdLst/>
              <a:ahLst/>
              <a:cxnLst/>
              <a:rect l="l" t="t" r="r" b="b"/>
              <a:pathLst>
                <a:path w="6863" h="4072" extrusionOk="0">
                  <a:moveTo>
                    <a:pt x="0" y="0"/>
                  </a:moveTo>
                  <a:lnTo>
                    <a:pt x="0" y="0"/>
                  </a:lnTo>
                  <a:cubicBezTo>
                    <a:pt x="78" y="33"/>
                    <a:pt x="156" y="78"/>
                    <a:pt x="233" y="112"/>
                  </a:cubicBezTo>
                  <a:cubicBezTo>
                    <a:pt x="445" y="134"/>
                    <a:pt x="656" y="144"/>
                    <a:pt x="868" y="144"/>
                  </a:cubicBezTo>
                  <a:cubicBezTo>
                    <a:pt x="1090" y="144"/>
                    <a:pt x="1323" y="144"/>
                    <a:pt x="1546" y="134"/>
                  </a:cubicBezTo>
                  <a:cubicBezTo>
                    <a:pt x="1673" y="127"/>
                    <a:pt x="1805" y="121"/>
                    <a:pt x="1936" y="121"/>
                  </a:cubicBezTo>
                  <a:cubicBezTo>
                    <a:pt x="2033" y="121"/>
                    <a:pt x="2130" y="124"/>
                    <a:pt x="2225" y="134"/>
                  </a:cubicBezTo>
                  <a:cubicBezTo>
                    <a:pt x="2458" y="156"/>
                    <a:pt x="2647" y="256"/>
                    <a:pt x="2848" y="367"/>
                  </a:cubicBezTo>
                  <a:lnTo>
                    <a:pt x="3414" y="701"/>
                  </a:lnTo>
                  <a:cubicBezTo>
                    <a:pt x="3792" y="935"/>
                    <a:pt x="4160" y="1179"/>
                    <a:pt x="4516" y="1446"/>
                  </a:cubicBezTo>
                  <a:cubicBezTo>
                    <a:pt x="4860" y="1691"/>
                    <a:pt x="5228" y="1958"/>
                    <a:pt x="5505" y="2280"/>
                  </a:cubicBezTo>
                  <a:cubicBezTo>
                    <a:pt x="5650" y="2447"/>
                    <a:pt x="5762" y="2636"/>
                    <a:pt x="5873" y="2825"/>
                  </a:cubicBezTo>
                  <a:cubicBezTo>
                    <a:pt x="5995" y="3014"/>
                    <a:pt x="6106" y="3204"/>
                    <a:pt x="6229" y="3392"/>
                  </a:cubicBezTo>
                  <a:cubicBezTo>
                    <a:pt x="6395" y="3659"/>
                    <a:pt x="6595" y="3915"/>
                    <a:pt x="6862" y="4071"/>
                  </a:cubicBezTo>
                  <a:lnTo>
                    <a:pt x="6862" y="4004"/>
                  </a:lnTo>
                  <a:cubicBezTo>
                    <a:pt x="6662" y="3882"/>
                    <a:pt x="6506" y="3693"/>
                    <a:pt x="6373" y="3503"/>
                  </a:cubicBezTo>
                  <a:cubicBezTo>
                    <a:pt x="6117" y="3147"/>
                    <a:pt x="5917" y="2759"/>
                    <a:pt x="5673" y="2403"/>
                  </a:cubicBezTo>
                  <a:cubicBezTo>
                    <a:pt x="5428" y="2047"/>
                    <a:pt x="5083" y="1791"/>
                    <a:pt x="4749" y="1535"/>
                  </a:cubicBezTo>
                  <a:cubicBezTo>
                    <a:pt x="4405" y="1268"/>
                    <a:pt x="4049" y="1012"/>
                    <a:pt x="3681" y="779"/>
                  </a:cubicBezTo>
                  <a:cubicBezTo>
                    <a:pt x="3503" y="668"/>
                    <a:pt x="3325" y="556"/>
                    <a:pt x="3137" y="445"/>
                  </a:cubicBezTo>
                  <a:cubicBezTo>
                    <a:pt x="2947" y="334"/>
                    <a:pt x="2769" y="223"/>
                    <a:pt x="2569" y="134"/>
                  </a:cubicBezTo>
                  <a:cubicBezTo>
                    <a:pt x="2369" y="45"/>
                    <a:pt x="2146" y="33"/>
                    <a:pt x="1936" y="33"/>
                  </a:cubicBezTo>
                  <a:cubicBezTo>
                    <a:pt x="1702" y="45"/>
                    <a:pt x="1479" y="55"/>
                    <a:pt x="1246" y="55"/>
                  </a:cubicBezTo>
                  <a:cubicBezTo>
                    <a:pt x="1125" y="59"/>
                    <a:pt x="1003" y="61"/>
                    <a:pt x="880" y="61"/>
                  </a:cubicBezTo>
                  <a:cubicBezTo>
                    <a:pt x="587" y="61"/>
                    <a:pt x="291" y="47"/>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84;p11">
              <a:extLst>
                <a:ext uri="{FF2B5EF4-FFF2-40B4-BE49-F238E27FC236}">
                  <a16:creationId xmlns:a16="http://schemas.microsoft.com/office/drawing/2014/main" id="{135B7DF0-E19C-8610-9C47-736205576A9F}"/>
                </a:ext>
              </a:extLst>
            </p:cNvPr>
            <p:cNvSpPr/>
            <p:nvPr/>
          </p:nvSpPr>
          <p:spPr>
            <a:xfrm>
              <a:off x="1281750" y="2246468"/>
              <a:ext cx="440036" cy="286008"/>
            </a:xfrm>
            <a:custGeom>
              <a:avLst/>
              <a:gdLst/>
              <a:ahLst/>
              <a:cxnLst/>
              <a:rect l="l" t="t" r="r" b="b"/>
              <a:pathLst>
                <a:path w="12613" h="8198" extrusionOk="0">
                  <a:moveTo>
                    <a:pt x="0" y="1"/>
                  </a:moveTo>
                  <a:lnTo>
                    <a:pt x="0" y="12"/>
                  </a:lnTo>
                  <a:cubicBezTo>
                    <a:pt x="0" y="34"/>
                    <a:pt x="11" y="68"/>
                    <a:pt x="11" y="100"/>
                  </a:cubicBezTo>
                  <a:cubicBezTo>
                    <a:pt x="189" y="456"/>
                    <a:pt x="500" y="768"/>
                    <a:pt x="834" y="990"/>
                  </a:cubicBezTo>
                  <a:cubicBezTo>
                    <a:pt x="1346" y="1335"/>
                    <a:pt x="1936" y="1524"/>
                    <a:pt x="2525" y="1680"/>
                  </a:cubicBezTo>
                  <a:cubicBezTo>
                    <a:pt x="3170" y="1847"/>
                    <a:pt x="3826" y="2025"/>
                    <a:pt x="4460" y="2225"/>
                  </a:cubicBezTo>
                  <a:cubicBezTo>
                    <a:pt x="5117" y="2425"/>
                    <a:pt x="5762" y="2659"/>
                    <a:pt x="6407" y="2893"/>
                  </a:cubicBezTo>
                  <a:cubicBezTo>
                    <a:pt x="7040" y="3115"/>
                    <a:pt x="7685" y="3337"/>
                    <a:pt x="8308" y="3604"/>
                  </a:cubicBezTo>
                  <a:cubicBezTo>
                    <a:pt x="8920" y="3860"/>
                    <a:pt x="9465" y="4227"/>
                    <a:pt x="9976" y="4650"/>
                  </a:cubicBezTo>
                  <a:cubicBezTo>
                    <a:pt x="10221" y="4839"/>
                    <a:pt x="10477" y="5039"/>
                    <a:pt x="10688" y="5261"/>
                  </a:cubicBezTo>
                  <a:cubicBezTo>
                    <a:pt x="10900" y="5484"/>
                    <a:pt x="11034" y="5751"/>
                    <a:pt x="11145" y="6029"/>
                  </a:cubicBezTo>
                  <a:cubicBezTo>
                    <a:pt x="11256" y="6296"/>
                    <a:pt x="11345" y="6563"/>
                    <a:pt x="11467" y="6830"/>
                  </a:cubicBezTo>
                  <a:cubicBezTo>
                    <a:pt x="11567" y="7052"/>
                    <a:pt x="11701" y="7253"/>
                    <a:pt x="11857" y="7441"/>
                  </a:cubicBezTo>
                  <a:cubicBezTo>
                    <a:pt x="12090" y="7720"/>
                    <a:pt x="12346" y="7964"/>
                    <a:pt x="12613" y="8197"/>
                  </a:cubicBezTo>
                  <a:cubicBezTo>
                    <a:pt x="12591" y="8142"/>
                    <a:pt x="12557" y="8076"/>
                    <a:pt x="12512" y="8019"/>
                  </a:cubicBezTo>
                  <a:cubicBezTo>
                    <a:pt x="12401" y="7920"/>
                    <a:pt x="12290" y="7809"/>
                    <a:pt x="12190" y="7708"/>
                  </a:cubicBezTo>
                  <a:cubicBezTo>
                    <a:pt x="12012" y="7542"/>
                    <a:pt x="11857" y="7364"/>
                    <a:pt x="11723" y="7164"/>
                  </a:cubicBezTo>
                  <a:cubicBezTo>
                    <a:pt x="11567" y="6930"/>
                    <a:pt x="11456" y="6674"/>
                    <a:pt x="11356" y="6418"/>
                  </a:cubicBezTo>
                  <a:cubicBezTo>
                    <a:pt x="11256" y="6163"/>
                    <a:pt x="11155" y="5896"/>
                    <a:pt x="11034" y="5651"/>
                  </a:cubicBezTo>
                  <a:cubicBezTo>
                    <a:pt x="10888" y="5395"/>
                    <a:pt x="10700" y="5172"/>
                    <a:pt x="10466" y="4984"/>
                  </a:cubicBezTo>
                  <a:cubicBezTo>
                    <a:pt x="10221" y="4772"/>
                    <a:pt x="9966" y="4561"/>
                    <a:pt x="9710" y="4361"/>
                  </a:cubicBezTo>
                  <a:cubicBezTo>
                    <a:pt x="9465" y="4171"/>
                    <a:pt x="9209" y="3983"/>
                    <a:pt x="8931" y="3827"/>
                  </a:cubicBezTo>
                  <a:cubicBezTo>
                    <a:pt x="8353" y="3493"/>
                    <a:pt x="7708" y="3281"/>
                    <a:pt x="7085" y="3048"/>
                  </a:cubicBezTo>
                  <a:cubicBezTo>
                    <a:pt x="5795" y="2570"/>
                    <a:pt x="4494" y="2114"/>
                    <a:pt x="3159" y="1769"/>
                  </a:cubicBezTo>
                  <a:cubicBezTo>
                    <a:pt x="2035" y="1480"/>
                    <a:pt x="701" y="1224"/>
                    <a:pt x="67" y="123"/>
                  </a:cubicBezTo>
                  <a:cubicBezTo>
                    <a:pt x="45" y="90"/>
                    <a:pt x="23" y="4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85;p11">
              <a:extLst>
                <a:ext uri="{FF2B5EF4-FFF2-40B4-BE49-F238E27FC236}">
                  <a16:creationId xmlns:a16="http://schemas.microsoft.com/office/drawing/2014/main" id="{DFAB15EA-5C96-0CD0-F012-E1CDDE9A8520}"/>
                </a:ext>
              </a:extLst>
            </p:cNvPr>
            <p:cNvSpPr/>
            <p:nvPr/>
          </p:nvSpPr>
          <p:spPr>
            <a:xfrm>
              <a:off x="1373681" y="2414490"/>
              <a:ext cx="359760" cy="197917"/>
            </a:xfrm>
            <a:custGeom>
              <a:avLst/>
              <a:gdLst/>
              <a:ahLst/>
              <a:cxnLst/>
              <a:rect l="l" t="t" r="r" b="b"/>
              <a:pathLst>
                <a:path w="10312" h="5673" extrusionOk="0">
                  <a:moveTo>
                    <a:pt x="1" y="0"/>
                  </a:moveTo>
                  <a:lnTo>
                    <a:pt x="1" y="0"/>
                  </a:lnTo>
                  <a:cubicBezTo>
                    <a:pt x="57" y="56"/>
                    <a:pt x="112" y="101"/>
                    <a:pt x="179" y="156"/>
                  </a:cubicBezTo>
                  <a:cubicBezTo>
                    <a:pt x="624" y="356"/>
                    <a:pt x="1036" y="623"/>
                    <a:pt x="1481" y="823"/>
                  </a:cubicBezTo>
                  <a:cubicBezTo>
                    <a:pt x="1958" y="1035"/>
                    <a:pt x="2470" y="1179"/>
                    <a:pt x="2971" y="1290"/>
                  </a:cubicBezTo>
                  <a:cubicBezTo>
                    <a:pt x="3493" y="1413"/>
                    <a:pt x="4016" y="1491"/>
                    <a:pt x="4539" y="1569"/>
                  </a:cubicBezTo>
                  <a:cubicBezTo>
                    <a:pt x="4806" y="1613"/>
                    <a:pt x="5073" y="1658"/>
                    <a:pt x="5329" y="1691"/>
                  </a:cubicBezTo>
                  <a:cubicBezTo>
                    <a:pt x="5584" y="1735"/>
                    <a:pt x="5851" y="1780"/>
                    <a:pt x="6074" y="1903"/>
                  </a:cubicBezTo>
                  <a:cubicBezTo>
                    <a:pt x="6318" y="2025"/>
                    <a:pt x="6496" y="2214"/>
                    <a:pt x="6696" y="2392"/>
                  </a:cubicBezTo>
                  <a:cubicBezTo>
                    <a:pt x="6897" y="2570"/>
                    <a:pt x="7108" y="2726"/>
                    <a:pt x="7331" y="2870"/>
                  </a:cubicBezTo>
                  <a:cubicBezTo>
                    <a:pt x="7786" y="3181"/>
                    <a:pt x="8243" y="3482"/>
                    <a:pt x="8676" y="3816"/>
                  </a:cubicBezTo>
                  <a:cubicBezTo>
                    <a:pt x="8888" y="3982"/>
                    <a:pt x="9099" y="4149"/>
                    <a:pt x="9299" y="4327"/>
                  </a:cubicBezTo>
                  <a:cubicBezTo>
                    <a:pt x="9499" y="4505"/>
                    <a:pt x="9689" y="4683"/>
                    <a:pt x="9833" y="4906"/>
                  </a:cubicBezTo>
                  <a:cubicBezTo>
                    <a:pt x="9989" y="5150"/>
                    <a:pt x="10111" y="5450"/>
                    <a:pt x="10312" y="5673"/>
                  </a:cubicBezTo>
                  <a:lnTo>
                    <a:pt x="10312" y="5595"/>
                  </a:lnTo>
                  <a:cubicBezTo>
                    <a:pt x="10166" y="5428"/>
                    <a:pt x="10067" y="5217"/>
                    <a:pt x="9966" y="5028"/>
                  </a:cubicBezTo>
                  <a:cubicBezTo>
                    <a:pt x="9844" y="4805"/>
                    <a:pt x="9699" y="4616"/>
                    <a:pt x="9521" y="4438"/>
                  </a:cubicBezTo>
                  <a:cubicBezTo>
                    <a:pt x="9333" y="4249"/>
                    <a:pt x="9121" y="4083"/>
                    <a:pt x="8921" y="3915"/>
                  </a:cubicBezTo>
                  <a:cubicBezTo>
                    <a:pt x="8498" y="3582"/>
                    <a:pt x="8065" y="3260"/>
                    <a:pt x="7608" y="2959"/>
                  </a:cubicBezTo>
                  <a:cubicBezTo>
                    <a:pt x="7386" y="2815"/>
                    <a:pt x="7164" y="2670"/>
                    <a:pt x="6953" y="2503"/>
                  </a:cubicBezTo>
                  <a:cubicBezTo>
                    <a:pt x="6752" y="2348"/>
                    <a:pt x="6574" y="2158"/>
                    <a:pt x="6363" y="2002"/>
                  </a:cubicBezTo>
                  <a:cubicBezTo>
                    <a:pt x="6174" y="1847"/>
                    <a:pt x="5952" y="1747"/>
                    <a:pt x="5707" y="1680"/>
                  </a:cubicBezTo>
                  <a:cubicBezTo>
                    <a:pt x="5462" y="1624"/>
                    <a:pt x="5206" y="1591"/>
                    <a:pt x="4961" y="1557"/>
                  </a:cubicBezTo>
                  <a:cubicBezTo>
                    <a:pt x="4439" y="1480"/>
                    <a:pt x="3916" y="1413"/>
                    <a:pt x="3394" y="1313"/>
                  </a:cubicBezTo>
                  <a:cubicBezTo>
                    <a:pt x="2870" y="1213"/>
                    <a:pt x="2359" y="1090"/>
                    <a:pt x="1859" y="902"/>
                  </a:cubicBezTo>
                  <a:cubicBezTo>
                    <a:pt x="1347" y="724"/>
                    <a:pt x="902" y="445"/>
                    <a:pt x="423" y="200"/>
                  </a:cubicBezTo>
                  <a:cubicBezTo>
                    <a:pt x="279" y="123"/>
                    <a:pt x="146" y="6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86;p11">
              <a:extLst>
                <a:ext uri="{FF2B5EF4-FFF2-40B4-BE49-F238E27FC236}">
                  <a16:creationId xmlns:a16="http://schemas.microsoft.com/office/drawing/2014/main" id="{42AD1CC1-6CC6-F88C-5A95-75DA11446734}"/>
                </a:ext>
              </a:extLst>
            </p:cNvPr>
            <p:cNvSpPr/>
            <p:nvPr/>
          </p:nvSpPr>
          <p:spPr>
            <a:xfrm>
              <a:off x="1283669" y="2269773"/>
              <a:ext cx="447432" cy="288310"/>
            </a:xfrm>
            <a:custGeom>
              <a:avLst/>
              <a:gdLst/>
              <a:ahLst/>
              <a:cxnLst/>
              <a:rect l="l" t="t" r="r" b="b"/>
              <a:pathLst>
                <a:path w="12825" h="8264" extrusionOk="0">
                  <a:moveTo>
                    <a:pt x="0" y="0"/>
                  </a:moveTo>
                  <a:lnTo>
                    <a:pt x="0" y="78"/>
                  </a:lnTo>
                  <a:cubicBezTo>
                    <a:pt x="512" y="678"/>
                    <a:pt x="1258" y="1056"/>
                    <a:pt x="1992" y="1335"/>
                  </a:cubicBezTo>
                  <a:cubicBezTo>
                    <a:pt x="3026" y="1746"/>
                    <a:pt x="4105" y="2057"/>
                    <a:pt x="5150" y="2413"/>
                  </a:cubicBezTo>
                  <a:cubicBezTo>
                    <a:pt x="6218" y="2781"/>
                    <a:pt x="7286" y="3203"/>
                    <a:pt x="8275" y="3748"/>
                  </a:cubicBezTo>
                  <a:cubicBezTo>
                    <a:pt x="8765" y="4037"/>
                    <a:pt x="9254" y="4348"/>
                    <a:pt x="9688" y="4716"/>
                  </a:cubicBezTo>
                  <a:cubicBezTo>
                    <a:pt x="9921" y="4916"/>
                    <a:pt x="10122" y="5149"/>
                    <a:pt x="10300" y="5394"/>
                  </a:cubicBezTo>
                  <a:cubicBezTo>
                    <a:pt x="10467" y="5639"/>
                    <a:pt x="10623" y="5883"/>
                    <a:pt x="10811" y="6106"/>
                  </a:cubicBezTo>
                  <a:cubicBezTo>
                    <a:pt x="11201" y="6562"/>
                    <a:pt x="11657" y="6951"/>
                    <a:pt x="12068" y="7385"/>
                  </a:cubicBezTo>
                  <a:cubicBezTo>
                    <a:pt x="12335" y="7674"/>
                    <a:pt x="12580" y="7964"/>
                    <a:pt x="12825" y="8264"/>
                  </a:cubicBezTo>
                  <a:cubicBezTo>
                    <a:pt x="12813" y="8219"/>
                    <a:pt x="12803" y="8152"/>
                    <a:pt x="12791" y="8097"/>
                  </a:cubicBezTo>
                  <a:cubicBezTo>
                    <a:pt x="12669" y="7952"/>
                    <a:pt x="12546" y="7808"/>
                    <a:pt x="12424" y="7674"/>
                  </a:cubicBezTo>
                  <a:cubicBezTo>
                    <a:pt x="12235" y="7452"/>
                    <a:pt x="12035" y="7230"/>
                    <a:pt x="11824" y="7029"/>
                  </a:cubicBezTo>
                  <a:cubicBezTo>
                    <a:pt x="11612" y="6807"/>
                    <a:pt x="11390" y="6595"/>
                    <a:pt x="11167" y="6384"/>
                  </a:cubicBezTo>
                  <a:cubicBezTo>
                    <a:pt x="10956" y="6173"/>
                    <a:pt x="10756" y="5939"/>
                    <a:pt x="10578" y="5695"/>
                  </a:cubicBezTo>
                  <a:cubicBezTo>
                    <a:pt x="10411" y="5450"/>
                    <a:pt x="10255" y="5194"/>
                    <a:pt x="10066" y="4971"/>
                  </a:cubicBezTo>
                  <a:cubicBezTo>
                    <a:pt x="9688" y="4549"/>
                    <a:pt x="9210" y="4227"/>
                    <a:pt x="8732" y="3926"/>
                  </a:cubicBezTo>
                  <a:cubicBezTo>
                    <a:pt x="7775" y="3337"/>
                    <a:pt x="6718" y="2892"/>
                    <a:pt x="5662" y="2524"/>
                  </a:cubicBezTo>
                  <a:cubicBezTo>
                    <a:pt x="4594" y="2146"/>
                    <a:pt x="3504" y="1813"/>
                    <a:pt x="2437" y="1434"/>
                  </a:cubicBezTo>
                  <a:cubicBezTo>
                    <a:pt x="1558" y="1123"/>
                    <a:pt x="613" y="7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87;p11">
              <a:extLst>
                <a:ext uri="{FF2B5EF4-FFF2-40B4-BE49-F238E27FC236}">
                  <a16:creationId xmlns:a16="http://schemas.microsoft.com/office/drawing/2014/main" id="{861BA974-20EC-5A82-E3BD-25A84C3D35C6}"/>
                </a:ext>
              </a:extLst>
            </p:cNvPr>
            <p:cNvSpPr/>
            <p:nvPr/>
          </p:nvSpPr>
          <p:spPr>
            <a:xfrm>
              <a:off x="1286774" y="2291508"/>
              <a:ext cx="445897" cy="291799"/>
            </a:xfrm>
            <a:custGeom>
              <a:avLst/>
              <a:gdLst/>
              <a:ahLst/>
              <a:cxnLst/>
              <a:rect l="l" t="t" r="r" b="b"/>
              <a:pathLst>
                <a:path w="12781" h="8364" extrusionOk="0">
                  <a:moveTo>
                    <a:pt x="0" y="0"/>
                  </a:moveTo>
                  <a:cubicBezTo>
                    <a:pt x="0" y="33"/>
                    <a:pt x="12" y="77"/>
                    <a:pt x="23" y="111"/>
                  </a:cubicBezTo>
                  <a:cubicBezTo>
                    <a:pt x="290" y="267"/>
                    <a:pt x="579" y="411"/>
                    <a:pt x="857" y="534"/>
                  </a:cubicBezTo>
                  <a:cubicBezTo>
                    <a:pt x="1102" y="645"/>
                    <a:pt x="1357" y="756"/>
                    <a:pt x="1602" y="878"/>
                  </a:cubicBezTo>
                  <a:cubicBezTo>
                    <a:pt x="1891" y="1012"/>
                    <a:pt x="2158" y="1157"/>
                    <a:pt x="2437" y="1290"/>
                  </a:cubicBezTo>
                  <a:cubicBezTo>
                    <a:pt x="2726" y="1434"/>
                    <a:pt x="3026" y="1557"/>
                    <a:pt x="3326" y="1657"/>
                  </a:cubicBezTo>
                  <a:cubicBezTo>
                    <a:pt x="3626" y="1757"/>
                    <a:pt x="3938" y="1835"/>
                    <a:pt x="4238" y="1913"/>
                  </a:cubicBezTo>
                  <a:cubicBezTo>
                    <a:pt x="5395" y="2235"/>
                    <a:pt x="6530" y="2636"/>
                    <a:pt x="7553" y="3270"/>
                  </a:cubicBezTo>
                  <a:cubicBezTo>
                    <a:pt x="8087" y="3592"/>
                    <a:pt x="8565" y="3992"/>
                    <a:pt x="9043" y="4404"/>
                  </a:cubicBezTo>
                  <a:cubicBezTo>
                    <a:pt x="9499" y="4805"/>
                    <a:pt x="9955" y="5205"/>
                    <a:pt x="10389" y="5616"/>
                  </a:cubicBezTo>
                  <a:cubicBezTo>
                    <a:pt x="10623" y="5828"/>
                    <a:pt x="10845" y="6050"/>
                    <a:pt x="11056" y="6261"/>
                  </a:cubicBezTo>
                  <a:cubicBezTo>
                    <a:pt x="10611" y="5950"/>
                    <a:pt x="10122" y="5717"/>
                    <a:pt x="9688" y="5405"/>
                  </a:cubicBezTo>
                  <a:cubicBezTo>
                    <a:pt x="9210" y="5072"/>
                    <a:pt x="8787" y="4660"/>
                    <a:pt x="8309" y="4315"/>
                  </a:cubicBezTo>
                  <a:cubicBezTo>
                    <a:pt x="7853" y="3992"/>
                    <a:pt x="7363" y="3715"/>
                    <a:pt x="6852" y="3503"/>
                  </a:cubicBezTo>
                  <a:cubicBezTo>
                    <a:pt x="6318" y="3292"/>
                    <a:pt x="5762" y="3159"/>
                    <a:pt x="5206" y="3003"/>
                  </a:cubicBezTo>
                  <a:cubicBezTo>
                    <a:pt x="4928" y="2936"/>
                    <a:pt x="4650" y="2847"/>
                    <a:pt x="4383" y="2747"/>
                  </a:cubicBezTo>
                  <a:cubicBezTo>
                    <a:pt x="4116" y="2636"/>
                    <a:pt x="3860" y="2491"/>
                    <a:pt x="3604" y="2346"/>
                  </a:cubicBezTo>
                  <a:cubicBezTo>
                    <a:pt x="3359" y="2202"/>
                    <a:pt x="3104" y="2057"/>
                    <a:pt x="2837" y="1935"/>
                  </a:cubicBezTo>
                  <a:cubicBezTo>
                    <a:pt x="2581" y="1812"/>
                    <a:pt x="2314" y="1724"/>
                    <a:pt x="2047" y="1624"/>
                  </a:cubicBezTo>
                  <a:cubicBezTo>
                    <a:pt x="1780" y="1523"/>
                    <a:pt x="1513" y="1424"/>
                    <a:pt x="1258" y="1290"/>
                  </a:cubicBezTo>
                  <a:cubicBezTo>
                    <a:pt x="1001" y="1157"/>
                    <a:pt x="757" y="989"/>
                    <a:pt x="534" y="811"/>
                  </a:cubicBezTo>
                  <a:cubicBezTo>
                    <a:pt x="390" y="700"/>
                    <a:pt x="267" y="589"/>
                    <a:pt x="134" y="467"/>
                  </a:cubicBezTo>
                  <a:lnTo>
                    <a:pt x="134" y="467"/>
                  </a:lnTo>
                  <a:cubicBezTo>
                    <a:pt x="146" y="500"/>
                    <a:pt x="168" y="545"/>
                    <a:pt x="178" y="589"/>
                  </a:cubicBezTo>
                  <a:cubicBezTo>
                    <a:pt x="368" y="756"/>
                    <a:pt x="568" y="923"/>
                    <a:pt x="768" y="1068"/>
                  </a:cubicBezTo>
                  <a:cubicBezTo>
                    <a:pt x="1001" y="1223"/>
                    <a:pt x="1246" y="1357"/>
                    <a:pt x="1502" y="1468"/>
                  </a:cubicBezTo>
                  <a:cubicBezTo>
                    <a:pt x="2025" y="1701"/>
                    <a:pt x="2581" y="1857"/>
                    <a:pt x="3092" y="2124"/>
                  </a:cubicBezTo>
                  <a:cubicBezTo>
                    <a:pt x="3349" y="2269"/>
                    <a:pt x="3593" y="2425"/>
                    <a:pt x="3849" y="2569"/>
                  </a:cubicBezTo>
                  <a:cubicBezTo>
                    <a:pt x="4105" y="2702"/>
                    <a:pt x="4372" y="2825"/>
                    <a:pt x="4650" y="2914"/>
                  </a:cubicBezTo>
                  <a:cubicBezTo>
                    <a:pt x="5206" y="3103"/>
                    <a:pt x="5773" y="3214"/>
                    <a:pt x="6329" y="3392"/>
                  </a:cubicBezTo>
                  <a:cubicBezTo>
                    <a:pt x="6863" y="3570"/>
                    <a:pt x="7375" y="3814"/>
                    <a:pt x="7853" y="4104"/>
                  </a:cubicBezTo>
                  <a:cubicBezTo>
                    <a:pt x="8354" y="4415"/>
                    <a:pt x="8799" y="4805"/>
                    <a:pt x="9254" y="5171"/>
                  </a:cubicBezTo>
                  <a:cubicBezTo>
                    <a:pt x="9477" y="5349"/>
                    <a:pt x="9699" y="5517"/>
                    <a:pt x="9944" y="5672"/>
                  </a:cubicBezTo>
                  <a:cubicBezTo>
                    <a:pt x="10188" y="5816"/>
                    <a:pt x="10445" y="5962"/>
                    <a:pt x="10689" y="6106"/>
                  </a:cubicBezTo>
                  <a:cubicBezTo>
                    <a:pt x="10978" y="6284"/>
                    <a:pt x="11245" y="6484"/>
                    <a:pt x="11490" y="6706"/>
                  </a:cubicBezTo>
                  <a:cubicBezTo>
                    <a:pt x="11735" y="6973"/>
                    <a:pt x="11979" y="7240"/>
                    <a:pt x="12213" y="7519"/>
                  </a:cubicBezTo>
                  <a:cubicBezTo>
                    <a:pt x="12413" y="7786"/>
                    <a:pt x="12602" y="8075"/>
                    <a:pt x="12780" y="8364"/>
                  </a:cubicBezTo>
                  <a:lnTo>
                    <a:pt x="12780" y="8263"/>
                  </a:lnTo>
                  <a:cubicBezTo>
                    <a:pt x="12758" y="8219"/>
                    <a:pt x="12724" y="8174"/>
                    <a:pt x="12691" y="8119"/>
                  </a:cubicBezTo>
                  <a:lnTo>
                    <a:pt x="12691" y="8119"/>
                  </a:lnTo>
                  <a:cubicBezTo>
                    <a:pt x="12724" y="8164"/>
                    <a:pt x="12758" y="8197"/>
                    <a:pt x="12780" y="8241"/>
                  </a:cubicBezTo>
                  <a:lnTo>
                    <a:pt x="12780" y="8141"/>
                  </a:lnTo>
                  <a:cubicBezTo>
                    <a:pt x="12591" y="7885"/>
                    <a:pt x="12391" y="7618"/>
                    <a:pt x="12180" y="7374"/>
                  </a:cubicBezTo>
                  <a:cubicBezTo>
                    <a:pt x="11990" y="7118"/>
                    <a:pt x="11779" y="6874"/>
                    <a:pt x="11545" y="6662"/>
                  </a:cubicBezTo>
                  <a:cubicBezTo>
                    <a:pt x="11301" y="6406"/>
                    <a:pt x="11067" y="6162"/>
                    <a:pt x="10823" y="5928"/>
                  </a:cubicBezTo>
                  <a:cubicBezTo>
                    <a:pt x="10400" y="5517"/>
                    <a:pt x="9966" y="5116"/>
                    <a:pt x="9533" y="4726"/>
                  </a:cubicBezTo>
                  <a:cubicBezTo>
                    <a:pt x="9076" y="4326"/>
                    <a:pt x="8621" y="3915"/>
                    <a:pt x="8120" y="3548"/>
                  </a:cubicBezTo>
                  <a:cubicBezTo>
                    <a:pt x="7175" y="2858"/>
                    <a:pt x="6085" y="2391"/>
                    <a:pt x="4973" y="2035"/>
                  </a:cubicBezTo>
                  <a:cubicBezTo>
                    <a:pt x="4394" y="1857"/>
                    <a:pt x="3794" y="1724"/>
                    <a:pt x="3215" y="1523"/>
                  </a:cubicBezTo>
                  <a:cubicBezTo>
                    <a:pt x="2637" y="1323"/>
                    <a:pt x="2114" y="1012"/>
                    <a:pt x="1558" y="756"/>
                  </a:cubicBezTo>
                  <a:cubicBezTo>
                    <a:pt x="1068" y="522"/>
                    <a:pt x="568" y="322"/>
                    <a:pt x="101" y="67"/>
                  </a:cubicBezTo>
                  <a:lnTo>
                    <a:pt x="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8;p11">
              <a:extLst>
                <a:ext uri="{FF2B5EF4-FFF2-40B4-BE49-F238E27FC236}">
                  <a16:creationId xmlns:a16="http://schemas.microsoft.com/office/drawing/2014/main" id="{66105F49-6EA0-41A8-7A36-B643F3A8D4E7}"/>
                </a:ext>
              </a:extLst>
            </p:cNvPr>
            <p:cNvSpPr/>
            <p:nvPr/>
          </p:nvSpPr>
          <p:spPr>
            <a:xfrm>
              <a:off x="1326756" y="2365576"/>
              <a:ext cx="406265" cy="227850"/>
            </a:xfrm>
            <a:custGeom>
              <a:avLst/>
              <a:gdLst/>
              <a:ahLst/>
              <a:cxnLst/>
              <a:rect l="l" t="t" r="r" b="b"/>
              <a:pathLst>
                <a:path w="11645" h="6531" extrusionOk="0">
                  <a:moveTo>
                    <a:pt x="0" y="1"/>
                  </a:moveTo>
                  <a:lnTo>
                    <a:pt x="134" y="168"/>
                  </a:lnTo>
                  <a:cubicBezTo>
                    <a:pt x="534" y="401"/>
                    <a:pt x="957" y="602"/>
                    <a:pt x="1380" y="802"/>
                  </a:cubicBezTo>
                  <a:cubicBezTo>
                    <a:pt x="1835" y="1013"/>
                    <a:pt x="2302" y="1236"/>
                    <a:pt x="2781" y="1425"/>
                  </a:cubicBezTo>
                  <a:cubicBezTo>
                    <a:pt x="3281" y="1614"/>
                    <a:pt x="3804" y="1703"/>
                    <a:pt x="4327" y="1825"/>
                  </a:cubicBezTo>
                  <a:cubicBezTo>
                    <a:pt x="4850" y="1948"/>
                    <a:pt x="5361" y="2136"/>
                    <a:pt x="5851" y="2337"/>
                  </a:cubicBezTo>
                  <a:cubicBezTo>
                    <a:pt x="6340" y="2537"/>
                    <a:pt x="6818" y="2737"/>
                    <a:pt x="7297" y="2971"/>
                  </a:cubicBezTo>
                  <a:cubicBezTo>
                    <a:pt x="7752" y="3204"/>
                    <a:pt x="8209" y="3449"/>
                    <a:pt x="8631" y="3738"/>
                  </a:cubicBezTo>
                  <a:cubicBezTo>
                    <a:pt x="9042" y="4016"/>
                    <a:pt x="9421" y="4328"/>
                    <a:pt x="9788" y="4650"/>
                  </a:cubicBezTo>
                  <a:cubicBezTo>
                    <a:pt x="10455" y="5228"/>
                    <a:pt x="11056" y="5873"/>
                    <a:pt x="11645" y="6530"/>
                  </a:cubicBezTo>
                  <a:lnTo>
                    <a:pt x="11645" y="6452"/>
                  </a:lnTo>
                  <a:cubicBezTo>
                    <a:pt x="11145" y="5896"/>
                    <a:pt x="10644" y="5351"/>
                    <a:pt x="10099" y="4839"/>
                  </a:cubicBezTo>
                  <a:cubicBezTo>
                    <a:pt x="9376" y="4161"/>
                    <a:pt x="8587" y="3560"/>
                    <a:pt x="7708" y="3093"/>
                  </a:cubicBezTo>
                  <a:cubicBezTo>
                    <a:pt x="7241" y="2848"/>
                    <a:pt x="6773" y="2637"/>
                    <a:pt x="6284" y="2437"/>
                  </a:cubicBezTo>
                  <a:cubicBezTo>
                    <a:pt x="5795" y="2225"/>
                    <a:pt x="5305" y="2025"/>
                    <a:pt x="4794" y="1869"/>
                  </a:cubicBezTo>
                  <a:cubicBezTo>
                    <a:pt x="4282" y="1714"/>
                    <a:pt x="3738" y="1647"/>
                    <a:pt x="3226" y="1491"/>
                  </a:cubicBezTo>
                  <a:cubicBezTo>
                    <a:pt x="2725" y="1347"/>
                    <a:pt x="2247" y="1125"/>
                    <a:pt x="1768" y="902"/>
                  </a:cubicBezTo>
                  <a:cubicBezTo>
                    <a:pt x="1168" y="624"/>
                    <a:pt x="567" y="335"/>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89;p11">
              <a:extLst>
                <a:ext uri="{FF2B5EF4-FFF2-40B4-BE49-F238E27FC236}">
                  <a16:creationId xmlns:a16="http://schemas.microsoft.com/office/drawing/2014/main" id="{FA3015A6-7B4D-7706-1A62-841DBABE6CC2}"/>
                </a:ext>
              </a:extLst>
            </p:cNvPr>
            <p:cNvSpPr/>
            <p:nvPr/>
          </p:nvSpPr>
          <p:spPr>
            <a:xfrm>
              <a:off x="1374867" y="2285298"/>
              <a:ext cx="354283" cy="283287"/>
            </a:xfrm>
            <a:custGeom>
              <a:avLst/>
              <a:gdLst/>
              <a:ahLst/>
              <a:cxnLst/>
              <a:rect l="l" t="t" r="r" b="b"/>
              <a:pathLst>
                <a:path w="10155" h="8120" extrusionOk="0">
                  <a:moveTo>
                    <a:pt x="1" y="0"/>
                  </a:moveTo>
                  <a:cubicBezTo>
                    <a:pt x="123" y="278"/>
                    <a:pt x="334" y="667"/>
                    <a:pt x="656" y="1068"/>
                  </a:cubicBezTo>
                  <a:cubicBezTo>
                    <a:pt x="1291" y="1891"/>
                    <a:pt x="2047" y="1557"/>
                    <a:pt x="3170" y="1924"/>
                  </a:cubicBezTo>
                  <a:cubicBezTo>
                    <a:pt x="4282" y="2280"/>
                    <a:pt x="4549" y="2524"/>
                    <a:pt x="5461" y="2870"/>
                  </a:cubicBezTo>
                  <a:cubicBezTo>
                    <a:pt x="6373" y="3214"/>
                    <a:pt x="6785" y="3960"/>
                    <a:pt x="7319" y="4949"/>
                  </a:cubicBezTo>
                  <a:cubicBezTo>
                    <a:pt x="7853" y="5928"/>
                    <a:pt x="7530" y="5828"/>
                    <a:pt x="8153" y="6785"/>
                  </a:cubicBezTo>
                  <a:cubicBezTo>
                    <a:pt x="8776" y="7741"/>
                    <a:pt x="10122" y="8119"/>
                    <a:pt x="10122" y="8119"/>
                  </a:cubicBezTo>
                  <a:lnTo>
                    <a:pt x="10155" y="7563"/>
                  </a:lnTo>
                  <a:cubicBezTo>
                    <a:pt x="10132" y="7496"/>
                    <a:pt x="10110" y="7418"/>
                    <a:pt x="10077" y="7351"/>
                  </a:cubicBezTo>
                  <a:cubicBezTo>
                    <a:pt x="9966" y="7074"/>
                    <a:pt x="9665" y="6607"/>
                    <a:pt x="9254" y="5861"/>
                  </a:cubicBezTo>
                  <a:cubicBezTo>
                    <a:pt x="8842" y="5116"/>
                    <a:pt x="8965" y="5161"/>
                    <a:pt x="8620" y="4304"/>
                  </a:cubicBezTo>
                  <a:cubicBezTo>
                    <a:pt x="8276" y="3436"/>
                    <a:pt x="7797" y="3403"/>
                    <a:pt x="6863" y="2514"/>
                  </a:cubicBezTo>
                  <a:cubicBezTo>
                    <a:pt x="5928" y="1612"/>
                    <a:pt x="3904" y="1190"/>
                    <a:pt x="2970" y="1056"/>
                  </a:cubicBezTo>
                  <a:cubicBezTo>
                    <a:pt x="2036" y="923"/>
                    <a:pt x="857" y="423"/>
                    <a:pt x="156" y="67"/>
                  </a:cubicBezTo>
                  <a:cubicBezTo>
                    <a:pt x="100" y="45"/>
                    <a:pt x="56" y="2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090;p11">
              <a:extLst>
                <a:ext uri="{FF2B5EF4-FFF2-40B4-BE49-F238E27FC236}">
                  <a16:creationId xmlns:a16="http://schemas.microsoft.com/office/drawing/2014/main" id="{5138770C-F570-A68B-1998-FDB171B2CD38}"/>
                </a:ext>
              </a:extLst>
            </p:cNvPr>
            <p:cNvSpPr/>
            <p:nvPr/>
          </p:nvSpPr>
          <p:spPr>
            <a:xfrm>
              <a:off x="1386520" y="2306615"/>
              <a:ext cx="335269" cy="225862"/>
            </a:xfrm>
            <a:custGeom>
              <a:avLst/>
              <a:gdLst/>
              <a:ahLst/>
              <a:cxnLst/>
              <a:rect l="l" t="t" r="r" b="b"/>
              <a:pathLst>
                <a:path w="9610" h="6474" extrusionOk="0">
                  <a:moveTo>
                    <a:pt x="0" y="0"/>
                  </a:moveTo>
                  <a:cubicBezTo>
                    <a:pt x="23" y="34"/>
                    <a:pt x="45" y="67"/>
                    <a:pt x="55" y="101"/>
                  </a:cubicBezTo>
                  <a:cubicBezTo>
                    <a:pt x="534" y="223"/>
                    <a:pt x="1001" y="356"/>
                    <a:pt x="1457" y="501"/>
                  </a:cubicBezTo>
                  <a:cubicBezTo>
                    <a:pt x="2114" y="701"/>
                    <a:pt x="2759" y="935"/>
                    <a:pt x="3404" y="1169"/>
                  </a:cubicBezTo>
                  <a:cubicBezTo>
                    <a:pt x="4037" y="1391"/>
                    <a:pt x="4682" y="1613"/>
                    <a:pt x="5305" y="1880"/>
                  </a:cubicBezTo>
                  <a:cubicBezTo>
                    <a:pt x="5917" y="2136"/>
                    <a:pt x="6462" y="2503"/>
                    <a:pt x="6973" y="2926"/>
                  </a:cubicBezTo>
                  <a:cubicBezTo>
                    <a:pt x="7218" y="3115"/>
                    <a:pt x="7474" y="3315"/>
                    <a:pt x="7685" y="3537"/>
                  </a:cubicBezTo>
                  <a:cubicBezTo>
                    <a:pt x="7897" y="3760"/>
                    <a:pt x="8031" y="4027"/>
                    <a:pt x="8142" y="4305"/>
                  </a:cubicBezTo>
                  <a:cubicBezTo>
                    <a:pt x="8253" y="4572"/>
                    <a:pt x="8342" y="4839"/>
                    <a:pt x="8464" y="5106"/>
                  </a:cubicBezTo>
                  <a:cubicBezTo>
                    <a:pt x="8564" y="5328"/>
                    <a:pt x="8698" y="5529"/>
                    <a:pt x="8854" y="5717"/>
                  </a:cubicBezTo>
                  <a:cubicBezTo>
                    <a:pt x="9087" y="5996"/>
                    <a:pt x="9343" y="6240"/>
                    <a:pt x="9610" y="6473"/>
                  </a:cubicBezTo>
                  <a:cubicBezTo>
                    <a:pt x="9598" y="6441"/>
                    <a:pt x="9588" y="6418"/>
                    <a:pt x="9565" y="6384"/>
                  </a:cubicBezTo>
                  <a:cubicBezTo>
                    <a:pt x="9554" y="6352"/>
                    <a:pt x="9532" y="6329"/>
                    <a:pt x="9509" y="6295"/>
                  </a:cubicBezTo>
                  <a:cubicBezTo>
                    <a:pt x="9398" y="6196"/>
                    <a:pt x="9287" y="6085"/>
                    <a:pt x="9187" y="5984"/>
                  </a:cubicBezTo>
                  <a:cubicBezTo>
                    <a:pt x="9009" y="5818"/>
                    <a:pt x="8854" y="5640"/>
                    <a:pt x="8720" y="5440"/>
                  </a:cubicBezTo>
                  <a:cubicBezTo>
                    <a:pt x="8564" y="5206"/>
                    <a:pt x="8453" y="4950"/>
                    <a:pt x="8353" y="4694"/>
                  </a:cubicBezTo>
                  <a:cubicBezTo>
                    <a:pt x="8253" y="4439"/>
                    <a:pt x="8152" y="4172"/>
                    <a:pt x="8031" y="3927"/>
                  </a:cubicBezTo>
                  <a:cubicBezTo>
                    <a:pt x="7885" y="3671"/>
                    <a:pt x="7697" y="3448"/>
                    <a:pt x="7463" y="3260"/>
                  </a:cubicBezTo>
                  <a:cubicBezTo>
                    <a:pt x="7218" y="3048"/>
                    <a:pt x="6963" y="2837"/>
                    <a:pt x="6707" y="2637"/>
                  </a:cubicBezTo>
                  <a:cubicBezTo>
                    <a:pt x="6462" y="2447"/>
                    <a:pt x="6206" y="2259"/>
                    <a:pt x="5928" y="2103"/>
                  </a:cubicBezTo>
                  <a:cubicBezTo>
                    <a:pt x="5350" y="1769"/>
                    <a:pt x="4705" y="1557"/>
                    <a:pt x="4082" y="1324"/>
                  </a:cubicBezTo>
                  <a:cubicBezTo>
                    <a:pt x="2792" y="846"/>
                    <a:pt x="1491" y="390"/>
                    <a:pt x="156" y="45"/>
                  </a:cubicBezTo>
                  <a:cubicBezTo>
                    <a:pt x="100" y="34"/>
                    <a:pt x="55" y="12"/>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091;p11">
              <a:extLst>
                <a:ext uri="{FF2B5EF4-FFF2-40B4-BE49-F238E27FC236}">
                  <a16:creationId xmlns:a16="http://schemas.microsoft.com/office/drawing/2014/main" id="{46A42E31-68A8-4D84-D600-23C4D843572F}"/>
                </a:ext>
              </a:extLst>
            </p:cNvPr>
            <p:cNvSpPr/>
            <p:nvPr/>
          </p:nvSpPr>
          <p:spPr>
            <a:xfrm>
              <a:off x="1652718" y="2511479"/>
              <a:ext cx="50447" cy="47028"/>
            </a:xfrm>
            <a:custGeom>
              <a:avLst/>
              <a:gdLst/>
              <a:ahLst/>
              <a:cxnLst/>
              <a:rect l="l" t="t" r="r" b="b"/>
              <a:pathLst>
                <a:path w="1446" h="1348" extrusionOk="0">
                  <a:moveTo>
                    <a:pt x="0" y="1"/>
                  </a:moveTo>
                  <a:lnTo>
                    <a:pt x="0" y="1"/>
                  </a:lnTo>
                  <a:cubicBezTo>
                    <a:pt x="33" y="57"/>
                    <a:pt x="67" y="112"/>
                    <a:pt x="111" y="179"/>
                  </a:cubicBezTo>
                  <a:cubicBezTo>
                    <a:pt x="223" y="268"/>
                    <a:pt x="334" y="368"/>
                    <a:pt x="445" y="468"/>
                  </a:cubicBezTo>
                  <a:cubicBezTo>
                    <a:pt x="734" y="724"/>
                    <a:pt x="1012" y="980"/>
                    <a:pt x="1279" y="1258"/>
                  </a:cubicBezTo>
                  <a:cubicBezTo>
                    <a:pt x="1335" y="1291"/>
                    <a:pt x="1390" y="1313"/>
                    <a:pt x="1446" y="1347"/>
                  </a:cubicBezTo>
                  <a:cubicBezTo>
                    <a:pt x="1224" y="1113"/>
                    <a:pt x="1001" y="880"/>
                    <a:pt x="756" y="657"/>
                  </a:cubicBezTo>
                  <a:cubicBezTo>
                    <a:pt x="512" y="435"/>
                    <a:pt x="267" y="213"/>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092;p11">
              <a:extLst>
                <a:ext uri="{FF2B5EF4-FFF2-40B4-BE49-F238E27FC236}">
                  <a16:creationId xmlns:a16="http://schemas.microsoft.com/office/drawing/2014/main" id="{7F985901-9CD2-7391-9E7B-0ECE790447E8}"/>
                </a:ext>
              </a:extLst>
            </p:cNvPr>
            <p:cNvSpPr/>
            <p:nvPr/>
          </p:nvSpPr>
          <p:spPr>
            <a:xfrm>
              <a:off x="1637961" y="2473451"/>
              <a:ext cx="88858" cy="94720"/>
            </a:xfrm>
            <a:custGeom>
              <a:avLst/>
              <a:gdLst/>
              <a:ahLst/>
              <a:cxnLst/>
              <a:rect l="l" t="t" r="r" b="b"/>
              <a:pathLst>
                <a:path w="2547" h="2715" extrusionOk="0">
                  <a:moveTo>
                    <a:pt x="0" y="1"/>
                  </a:moveTo>
                  <a:lnTo>
                    <a:pt x="67" y="168"/>
                  </a:lnTo>
                  <a:cubicBezTo>
                    <a:pt x="156" y="246"/>
                    <a:pt x="245" y="324"/>
                    <a:pt x="323" y="401"/>
                  </a:cubicBezTo>
                  <a:cubicBezTo>
                    <a:pt x="557" y="613"/>
                    <a:pt x="779" y="835"/>
                    <a:pt x="990" y="1046"/>
                  </a:cubicBezTo>
                  <a:cubicBezTo>
                    <a:pt x="735" y="868"/>
                    <a:pt x="456" y="702"/>
                    <a:pt x="178" y="546"/>
                  </a:cubicBezTo>
                  <a:lnTo>
                    <a:pt x="178" y="546"/>
                  </a:lnTo>
                  <a:cubicBezTo>
                    <a:pt x="189" y="579"/>
                    <a:pt x="201" y="613"/>
                    <a:pt x="211" y="658"/>
                  </a:cubicBezTo>
                  <a:cubicBezTo>
                    <a:pt x="356" y="735"/>
                    <a:pt x="490" y="813"/>
                    <a:pt x="623" y="891"/>
                  </a:cubicBezTo>
                  <a:cubicBezTo>
                    <a:pt x="912" y="1069"/>
                    <a:pt x="1179" y="1269"/>
                    <a:pt x="1424" y="1491"/>
                  </a:cubicBezTo>
                  <a:cubicBezTo>
                    <a:pt x="1669" y="1758"/>
                    <a:pt x="1913" y="2025"/>
                    <a:pt x="2147" y="2304"/>
                  </a:cubicBezTo>
                  <a:cubicBezTo>
                    <a:pt x="2236" y="2415"/>
                    <a:pt x="2314" y="2537"/>
                    <a:pt x="2403" y="2660"/>
                  </a:cubicBezTo>
                  <a:cubicBezTo>
                    <a:pt x="2470" y="2682"/>
                    <a:pt x="2525" y="2704"/>
                    <a:pt x="2547" y="2715"/>
                  </a:cubicBezTo>
                  <a:cubicBezTo>
                    <a:pt x="2414" y="2526"/>
                    <a:pt x="2269" y="2337"/>
                    <a:pt x="2114" y="2159"/>
                  </a:cubicBezTo>
                  <a:cubicBezTo>
                    <a:pt x="1924" y="1903"/>
                    <a:pt x="1713" y="1659"/>
                    <a:pt x="1479" y="1447"/>
                  </a:cubicBezTo>
                  <a:cubicBezTo>
                    <a:pt x="1235" y="1191"/>
                    <a:pt x="1001" y="947"/>
                    <a:pt x="757" y="713"/>
                  </a:cubicBezTo>
                  <a:cubicBezTo>
                    <a:pt x="501" y="468"/>
                    <a:pt x="256" y="2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093;p11">
              <a:extLst>
                <a:ext uri="{FF2B5EF4-FFF2-40B4-BE49-F238E27FC236}">
                  <a16:creationId xmlns:a16="http://schemas.microsoft.com/office/drawing/2014/main" id="{8CB4A579-A82C-662F-B13F-B544A47D14DF}"/>
                </a:ext>
              </a:extLst>
            </p:cNvPr>
            <p:cNvSpPr/>
            <p:nvPr/>
          </p:nvSpPr>
          <p:spPr>
            <a:xfrm>
              <a:off x="1408255" y="2333409"/>
              <a:ext cx="33387" cy="10885"/>
            </a:xfrm>
            <a:custGeom>
              <a:avLst/>
              <a:gdLst/>
              <a:ahLst/>
              <a:cxnLst/>
              <a:rect l="l" t="t" r="r" b="b"/>
              <a:pathLst>
                <a:path w="957" h="312" extrusionOk="0">
                  <a:moveTo>
                    <a:pt x="0" y="0"/>
                  </a:moveTo>
                  <a:lnTo>
                    <a:pt x="0" y="0"/>
                  </a:lnTo>
                  <a:cubicBezTo>
                    <a:pt x="289" y="211"/>
                    <a:pt x="601" y="267"/>
                    <a:pt x="957" y="312"/>
                  </a:cubicBezTo>
                  <a:cubicBezTo>
                    <a:pt x="634" y="211"/>
                    <a:pt x="322" y="10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094;p11">
              <a:extLst>
                <a:ext uri="{FF2B5EF4-FFF2-40B4-BE49-F238E27FC236}">
                  <a16:creationId xmlns:a16="http://schemas.microsoft.com/office/drawing/2014/main" id="{CE0D330A-047B-E750-A081-585C09639EBF}"/>
                </a:ext>
              </a:extLst>
            </p:cNvPr>
            <p:cNvSpPr/>
            <p:nvPr/>
          </p:nvSpPr>
          <p:spPr>
            <a:xfrm>
              <a:off x="1607678" y="2419549"/>
              <a:ext cx="121129" cy="135433"/>
            </a:xfrm>
            <a:custGeom>
              <a:avLst/>
              <a:gdLst/>
              <a:ahLst/>
              <a:cxnLst/>
              <a:rect l="l" t="t" r="r" b="b"/>
              <a:pathLst>
                <a:path w="3472" h="3882" extrusionOk="0">
                  <a:moveTo>
                    <a:pt x="1" y="0"/>
                  </a:moveTo>
                  <a:cubicBezTo>
                    <a:pt x="45" y="67"/>
                    <a:pt x="101" y="144"/>
                    <a:pt x="145" y="223"/>
                  </a:cubicBezTo>
                  <a:cubicBezTo>
                    <a:pt x="234" y="290"/>
                    <a:pt x="312" y="356"/>
                    <a:pt x="401" y="423"/>
                  </a:cubicBezTo>
                  <a:cubicBezTo>
                    <a:pt x="634" y="623"/>
                    <a:pt x="835" y="856"/>
                    <a:pt x="1013" y="1101"/>
                  </a:cubicBezTo>
                  <a:cubicBezTo>
                    <a:pt x="1180" y="1346"/>
                    <a:pt x="1336" y="1590"/>
                    <a:pt x="1524" y="1813"/>
                  </a:cubicBezTo>
                  <a:cubicBezTo>
                    <a:pt x="1914" y="2269"/>
                    <a:pt x="2370" y="2658"/>
                    <a:pt x="2781" y="3092"/>
                  </a:cubicBezTo>
                  <a:cubicBezTo>
                    <a:pt x="3015" y="3348"/>
                    <a:pt x="3249" y="3615"/>
                    <a:pt x="3471" y="3882"/>
                  </a:cubicBezTo>
                  <a:lnTo>
                    <a:pt x="3471" y="3770"/>
                  </a:lnTo>
                  <a:cubicBezTo>
                    <a:pt x="3360" y="3637"/>
                    <a:pt x="3249" y="3503"/>
                    <a:pt x="3137" y="3381"/>
                  </a:cubicBezTo>
                  <a:cubicBezTo>
                    <a:pt x="2948" y="3159"/>
                    <a:pt x="2748" y="2937"/>
                    <a:pt x="2537" y="2736"/>
                  </a:cubicBezTo>
                  <a:cubicBezTo>
                    <a:pt x="2325" y="2514"/>
                    <a:pt x="2103" y="2302"/>
                    <a:pt x="1880" y="2091"/>
                  </a:cubicBezTo>
                  <a:cubicBezTo>
                    <a:pt x="1669" y="1880"/>
                    <a:pt x="1469" y="1646"/>
                    <a:pt x="1291" y="1402"/>
                  </a:cubicBezTo>
                  <a:cubicBezTo>
                    <a:pt x="1124" y="1157"/>
                    <a:pt x="968" y="901"/>
                    <a:pt x="779" y="678"/>
                  </a:cubicBezTo>
                  <a:cubicBezTo>
                    <a:pt x="545" y="423"/>
                    <a:pt x="279" y="201"/>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095;p11">
              <a:extLst>
                <a:ext uri="{FF2B5EF4-FFF2-40B4-BE49-F238E27FC236}">
                  <a16:creationId xmlns:a16="http://schemas.microsoft.com/office/drawing/2014/main" id="{D448F122-646E-62E0-48E4-03130BB5D803}"/>
                </a:ext>
              </a:extLst>
            </p:cNvPr>
            <p:cNvSpPr/>
            <p:nvPr/>
          </p:nvSpPr>
          <p:spPr>
            <a:xfrm>
              <a:off x="449033" y="2399069"/>
              <a:ext cx="533186" cy="164111"/>
            </a:xfrm>
            <a:custGeom>
              <a:avLst/>
              <a:gdLst/>
              <a:ahLst/>
              <a:cxnLst/>
              <a:rect l="l" t="t" r="r" b="b"/>
              <a:pathLst>
                <a:path w="15283" h="4704"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91" y="4394"/>
                    <a:pt x="3229" y="4394"/>
                  </a:cubicBezTo>
                  <a:cubicBezTo>
                    <a:pt x="3871" y="4394"/>
                    <a:pt x="4790" y="4437"/>
                    <a:pt x="5728" y="4624"/>
                  </a:cubicBezTo>
                  <a:cubicBezTo>
                    <a:pt x="6009" y="4679"/>
                    <a:pt x="6265" y="4703"/>
                    <a:pt x="6507" y="4703"/>
                  </a:cubicBezTo>
                  <a:cubicBezTo>
                    <a:pt x="7748" y="4703"/>
                    <a:pt x="8617" y="4056"/>
                    <a:pt x="10599" y="3479"/>
                  </a:cubicBezTo>
                  <a:cubicBezTo>
                    <a:pt x="12957" y="2800"/>
                    <a:pt x="15282" y="1132"/>
                    <a:pt x="15282" y="1132"/>
                  </a:cubicBezTo>
                  <a:lnTo>
                    <a:pt x="15282" y="1132"/>
                  </a:lnTo>
                  <a:cubicBezTo>
                    <a:pt x="15282" y="1132"/>
                    <a:pt x="14726" y="1199"/>
                    <a:pt x="13591" y="1277"/>
                  </a:cubicBezTo>
                  <a:cubicBezTo>
                    <a:pt x="13417" y="1287"/>
                    <a:pt x="13278" y="1293"/>
                    <a:pt x="13160" y="1293"/>
                  </a:cubicBezTo>
                  <a:cubicBezTo>
                    <a:pt x="12504" y="1293"/>
                    <a:pt x="12472" y="1117"/>
                    <a:pt x="10655" y="543"/>
                  </a:cubicBezTo>
                  <a:cubicBezTo>
                    <a:pt x="9505" y="179"/>
                    <a:pt x="9166" y="1"/>
                    <a:pt x="863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096;p11">
              <a:extLst>
                <a:ext uri="{FF2B5EF4-FFF2-40B4-BE49-F238E27FC236}">
                  <a16:creationId xmlns:a16="http://schemas.microsoft.com/office/drawing/2014/main" id="{2AFD3D30-015D-0C15-18B4-F924F45E5366}"/>
                </a:ext>
              </a:extLst>
            </p:cNvPr>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546" y="771"/>
                    <a:pt x="11445" y="749"/>
                    <a:pt x="11334" y="704"/>
                  </a:cubicBez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097;p11">
              <a:extLst>
                <a:ext uri="{FF2B5EF4-FFF2-40B4-BE49-F238E27FC236}">
                  <a16:creationId xmlns:a16="http://schemas.microsoft.com/office/drawing/2014/main" id="{759E2873-0F42-52F2-5322-7B8A527BE9B8}"/>
                </a:ext>
              </a:extLst>
            </p:cNvPr>
            <p:cNvSpPr/>
            <p:nvPr/>
          </p:nvSpPr>
          <p:spPr>
            <a:xfrm>
              <a:off x="490166" y="2438528"/>
              <a:ext cx="492053" cy="110663"/>
            </a:xfrm>
            <a:custGeom>
              <a:avLst/>
              <a:gdLst/>
              <a:ahLst/>
              <a:cxnLst/>
              <a:rect l="l" t="t" r="r" b="b"/>
              <a:pathLst>
                <a:path w="14104" h="3172" extrusionOk="0">
                  <a:moveTo>
                    <a:pt x="14103" y="1"/>
                  </a:moveTo>
                  <a:cubicBezTo>
                    <a:pt x="14103" y="1"/>
                    <a:pt x="14025" y="12"/>
                    <a:pt x="13881" y="35"/>
                  </a:cubicBezTo>
                  <a:cubicBezTo>
                    <a:pt x="12924" y="446"/>
                    <a:pt x="11978" y="747"/>
                    <a:pt x="11088" y="913"/>
                  </a:cubicBezTo>
                  <a:cubicBezTo>
                    <a:pt x="10532" y="1013"/>
                    <a:pt x="9998" y="1058"/>
                    <a:pt x="9487" y="1058"/>
                  </a:cubicBezTo>
                  <a:cubicBezTo>
                    <a:pt x="8909" y="1046"/>
                    <a:pt x="8375" y="969"/>
                    <a:pt x="7819" y="924"/>
                  </a:cubicBezTo>
                  <a:cubicBezTo>
                    <a:pt x="7536" y="895"/>
                    <a:pt x="7245" y="875"/>
                    <a:pt x="6944" y="875"/>
                  </a:cubicBezTo>
                  <a:cubicBezTo>
                    <a:pt x="6202" y="875"/>
                    <a:pt x="5403" y="1000"/>
                    <a:pt x="4549" y="1436"/>
                  </a:cubicBezTo>
                  <a:cubicBezTo>
                    <a:pt x="3982" y="1725"/>
                    <a:pt x="3392" y="2237"/>
                    <a:pt x="2814" y="2415"/>
                  </a:cubicBezTo>
                  <a:cubicBezTo>
                    <a:pt x="2269" y="2571"/>
                    <a:pt x="1802" y="2470"/>
                    <a:pt x="1268" y="2603"/>
                  </a:cubicBezTo>
                  <a:cubicBezTo>
                    <a:pt x="845" y="2704"/>
                    <a:pt x="423" y="2893"/>
                    <a:pt x="0" y="3137"/>
                  </a:cubicBezTo>
                  <a:lnTo>
                    <a:pt x="245" y="3171"/>
                  </a:lnTo>
                  <a:cubicBezTo>
                    <a:pt x="456" y="3060"/>
                    <a:pt x="667" y="2971"/>
                    <a:pt x="878" y="2893"/>
                  </a:cubicBezTo>
                  <a:cubicBezTo>
                    <a:pt x="1145" y="2804"/>
                    <a:pt x="1402" y="2759"/>
                    <a:pt x="1646" y="2737"/>
                  </a:cubicBezTo>
                  <a:cubicBezTo>
                    <a:pt x="1913" y="2715"/>
                    <a:pt x="2158" y="2726"/>
                    <a:pt x="2435" y="2682"/>
                  </a:cubicBezTo>
                  <a:cubicBezTo>
                    <a:pt x="2702" y="2648"/>
                    <a:pt x="2969" y="2548"/>
                    <a:pt x="3258" y="2393"/>
                  </a:cubicBezTo>
                  <a:cubicBezTo>
                    <a:pt x="3548" y="2225"/>
                    <a:pt x="3826" y="2025"/>
                    <a:pt x="4115" y="1847"/>
                  </a:cubicBezTo>
                  <a:cubicBezTo>
                    <a:pt x="5069" y="1253"/>
                    <a:pt x="5986" y="1089"/>
                    <a:pt x="6820" y="1089"/>
                  </a:cubicBezTo>
                  <a:cubicBezTo>
                    <a:pt x="7017" y="1089"/>
                    <a:pt x="7209" y="1098"/>
                    <a:pt x="7396" y="1113"/>
                  </a:cubicBezTo>
                  <a:cubicBezTo>
                    <a:pt x="7974" y="1147"/>
                    <a:pt x="8520" y="1236"/>
                    <a:pt x="9109" y="1247"/>
                  </a:cubicBezTo>
                  <a:cubicBezTo>
                    <a:pt x="9210" y="1251"/>
                    <a:pt x="9311" y="1253"/>
                    <a:pt x="9414" y="1253"/>
                  </a:cubicBezTo>
                  <a:cubicBezTo>
                    <a:pt x="9820" y="1253"/>
                    <a:pt x="10239" y="1218"/>
                    <a:pt x="10666" y="1147"/>
                  </a:cubicBezTo>
                  <a:cubicBezTo>
                    <a:pt x="11734" y="980"/>
                    <a:pt x="12857" y="624"/>
                    <a:pt x="13992" y="90"/>
                  </a:cubicBezTo>
                  <a:cubicBezTo>
                    <a:pt x="14059" y="35"/>
                    <a:pt x="14103" y="1"/>
                    <a:pt x="1410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098;p11">
              <a:extLst>
                <a:ext uri="{FF2B5EF4-FFF2-40B4-BE49-F238E27FC236}">
                  <a16:creationId xmlns:a16="http://schemas.microsoft.com/office/drawing/2014/main" id="{45C11CF2-7E6C-1152-B0D3-9D77A13EDD58}"/>
                </a:ext>
              </a:extLst>
            </p:cNvPr>
            <p:cNvSpPr/>
            <p:nvPr/>
          </p:nvSpPr>
          <p:spPr>
            <a:xfrm>
              <a:off x="450184" y="2443203"/>
              <a:ext cx="478482" cy="88126"/>
            </a:xfrm>
            <a:custGeom>
              <a:avLst/>
              <a:gdLst/>
              <a:ahLst/>
              <a:cxnLst/>
              <a:rect l="l" t="t" r="r" b="b"/>
              <a:pathLst>
                <a:path w="13715" h="2526" extrusionOk="0">
                  <a:moveTo>
                    <a:pt x="13714" y="0"/>
                  </a:moveTo>
                  <a:cubicBezTo>
                    <a:pt x="13670" y="0"/>
                    <a:pt x="13614" y="12"/>
                    <a:pt x="13558" y="12"/>
                  </a:cubicBezTo>
                  <a:cubicBezTo>
                    <a:pt x="13492" y="12"/>
                    <a:pt x="13436" y="12"/>
                    <a:pt x="13380" y="23"/>
                  </a:cubicBezTo>
                  <a:cubicBezTo>
                    <a:pt x="12590" y="257"/>
                    <a:pt x="11801" y="457"/>
                    <a:pt x="11067" y="512"/>
                  </a:cubicBezTo>
                  <a:cubicBezTo>
                    <a:pt x="10924" y="524"/>
                    <a:pt x="10783" y="529"/>
                    <a:pt x="10645" y="529"/>
                  </a:cubicBezTo>
                  <a:cubicBezTo>
                    <a:pt x="10260" y="529"/>
                    <a:pt x="9896" y="486"/>
                    <a:pt x="9543" y="412"/>
                  </a:cubicBezTo>
                  <a:cubicBezTo>
                    <a:pt x="9065" y="312"/>
                    <a:pt x="8609" y="156"/>
                    <a:pt x="8097" y="101"/>
                  </a:cubicBezTo>
                  <a:cubicBezTo>
                    <a:pt x="7953" y="83"/>
                    <a:pt x="7805" y="73"/>
                    <a:pt x="7653" y="73"/>
                  </a:cubicBezTo>
                  <a:cubicBezTo>
                    <a:pt x="7322" y="73"/>
                    <a:pt x="6972" y="120"/>
                    <a:pt x="6607" y="234"/>
                  </a:cubicBezTo>
                  <a:cubicBezTo>
                    <a:pt x="6028" y="423"/>
                    <a:pt x="5450" y="823"/>
                    <a:pt x="4861" y="1135"/>
                  </a:cubicBezTo>
                  <a:cubicBezTo>
                    <a:pt x="3749" y="1735"/>
                    <a:pt x="2692" y="1858"/>
                    <a:pt x="1658" y="2025"/>
                  </a:cubicBezTo>
                  <a:cubicBezTo>
                    <a:pt x="1124" y="2103"/>
                    <a:pt x="568" y="2214"/>
                    <a:pt x="0" y="2403"/>
                  </a:cubicBezTo>
                  <a:lnTo>
                    <a:pt x="145" y="2526"/>
                  </a:lnTo>
                  <a:cubicBezTo>
                    <a:pt x="534" y="2414"/>
                    <a:pt x="912" y="2325"/>
                    <a:pt x="1290" y="2269"/>
                  </a:cubicBezTo>
                  <a:cubicBezTo>
                    <a:pt x="2314" y="2091"/>
                    <a:pt x="3326" y="2002"/>
                    <a:pt x="4427" y="1513"/>
                  </a:cubicBezTo>
                  <a:cubicBezTo>
                    <a:pt x="5005" y="1246"/>
                    <a:pt x="5583" y="835"/>
                    <a:pt x="6173" y="568"/>
                  </a:cubicBezTo>
                  <a:cubicBezTo>
                    <a:pt x="6654" y="342"/>
                    <a:pt x="7126" y="263"/>
                    <a:pt x="7552" y="263"/>
                  </a:cubicBezTo>
                  <a:cubicBezTo>
                    <a:pt x="7608" y="263"/>
                    <a:pt x="7664" y="265"/>
                    <a:pt x="7719" y="267"/>
                  </a:cubicBezTo>
                  <a:cubicBezTo>
                    <a:pt x="8230" y="301"/>
                    <a:pt x="8687" y="423"/>
                    <a:pt x="9154" y="534"/>
                  </a:cubicBezTo>
                  <a:cubicBezTo>
                    <a:pt x="9567" y="633"/>
                    <a:pt x="9989" y="705"/>
                    <a:pt x="10451" y="705"/>
                  </a:cubicBezTo>
                  <a:cubicBezTo>
                    <a:pt x="10511" y="705"/>
                    <a:pt x="10571" y="704"/>
                    <a:pt x="10633" y="701"/>
                  </a:cubicBezTo>
                  <a:cubicBezTo>
                    <a:pt x="11601" y="657"/>
                    <a:pt x="12657" y="346"/>
                    <a:pt x="1371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099;p11">
              <a:extLst>
                <a:ext uri="{FF2B5EF4-FFF2-40B4-BE49-F238E27FC236}">
                  <a16:creationId xmlns:a16="http://schemas.microsoft.com/office/drawing/2014/main" id="{F34D1CCA-B174-A760-AEE6-7EA4E7C28834}"/>
                </a:ext>
              </a:extLst>
            </p:cNvPr>
            <p:cNvSpPr/>
            <p:nvPr/>
          </p:nvSpPr>
          <p:spPr>
            <a:xfrm>
              <a:off x="534405" y="2454856"/>
              <a:ext cx="423325" cy="98592"/>
            </a:xfrm>
            <a:custGeom>
              <a:avLst/>
              <a:gdLst/>
              <a:ahLst/>
              <a:cxnLst/>
              <a:rect l="l" t="t" r="r" b="b"/>
              <a:pathLst>
                <a:path w="12134" h="2826" extrusionOk="0">
                  <a:moveTo>
                    <a:pt x="11167" y="479"/>
                  </a:moveTo>
                  <a:lnTo>
                    <a:pt x="11167" y="479"/>
                  </a:lnTo>
                  <a:cubicBezTo>
                    <a:pt x="10855" y="601"/>
                    <a:pt x="10532" y="723"/>
                    <a:pt x="10232" y="823"/>
                  </a:cubicBezTo>
                  <a:cubicBezTo>
                    <a:pt x="9098" y="1223"/>
                    <a:pt x="7941" y="1646"/>
                    <a:pt x="6840" y="1880"/>
                  </a:cubicBezTo>
                  <a:cubicBezTo>
                    <a:pt x="6273" y="2002"/>
                    <a:pt x="5728" y="2080"/>
                    <a:pt x="5183" y="2147"/>
                  </a:cubicBezTo>
                  <a:cubicBezTo>
                    <a:pt x="4627" y="2214"/>
                    <a:pt x="4071" y="2280"/>
                    <a:pt x="3525" y="2325"/>
                  </a:cubicBezTo>
                  <a:cubicBezTo>
                    <a:pt x="2880" y="2369"/>
                    <a:pt x="2247" y="2392"/>
                    <a:pt x="1590" y="2481"/>
                  </a:cubicBezTo>
                  <a:cubicBezTo>
                    <a:pt x="2536" y="2103"/>
                    <a:pt x="3492" y="1658"/>
                    <a:pt x="4371" y="1457"/>
                  </a:cubicBezTo>
                  <a:cubicBezTo>
                    <a:pt x="5372" y="1246"/>
                    <a:pt x="6261" y="1346"/>
                    <a:pt x="7196" y="1290"/>
                  </a:cubicBezTo>
                  <a:cubicBezTo>
                    <a:pt x="8097" y="1235"/>
                    <a:pt x="9031" y="1079"/>
                    <a:pt x="9998" y="835"/>
                  </a:cubicBezTo>
                  <a:cubicBezTo>
                    <a:pt x="10377" y="734"/>
                    <a:pt x="10766" y="612"/>
                    <a:pt x="11167" y="479"/>
                  </a:cubicBezTo>
                  <a:close/>
                  <a:moveTo>
                    <a:pt x="12134" y="0"/>
                  </a:moveTo>
                  <a:lnTo>
                    <a:pt x="12134" y="0"/>
                  </a:lnTo>
                  <a:cubicBezTo>
                    <a:pt x="12045" y="34"/>
                    <a:pt x="11945" y="78"/>
                    <a:pt x="11856" y="111"/>
                  </a:cubicBezTo>
                  <a:cubicBezTo>
                    <a:pt x="11367" y="289"/>
                    <a:pt x="10866" y="456"/>
                    <a:pt x="10377" y="590"/>
                  </a:cubicBezTo>
                  <a:cubicBezTo>
                    <a:pt x="9432" y="857"/>
                    <a:pt x="8486" y="1035"/>
                    <a:pt x="7596" y="1112"/>
                  </a:cubicBezTo>
                  <a:cubicBezTo>
                    <a:pt x="6662" y="1191"/>
                    <a:pt x="5794" y="1102"/>
                    <a:pt x="4827" y="1246"/>
                  </a:cubicBezTo>
                  <a:cubicBezTo>
                    <a:pt x="3871" y="1391"/>
                    <a:pt x="2836" y="1858"/>
                    <a:pt x="1824" y="2280"/>
                  </a:cubicBezTo>
                  <a:cubicBezTo>
                    <a:pt x="1579" y="2369"/>
                    <a:pt x="1335" y="2469"/>
                    <a:pt x="1090" y="2558"/>
                  </a:cubicBezTo>
                  <a:cubicBezTo>
                    <a:pt x="868" y="2592"/>
                    <a:pt x="634" y="2647"/>
                    <a:pt x="411" y="2703"/>
                  </a:cubicBezTo>
                  <a:cubicBezTo>
                    <a:pt x="278" y="2736"/>
                    <a:pt x="134" y="2781"/>
                    <a:pt x="0" y="2825"/>
                  </a:cubicBezTo>
                  <a:cubicBezTo>
                    <a:pt x="144" y="2814"/>
                    <a:pt x="423" y="2803"/>
                    <a:pt x="789" y="2792"/>
                  </a:cubicBezTo>
                  <a:cubicBezTo>
                    <a:pt x="1624" y="2636"/>
                    <a:pt x="2435" y="2580"/>
                    <a:pt x="3203" y="2525"/>
                  </a:cubicBezTo>
                  <a:cubicBezTo>
                    <a:pt x="3748" y="2491"/>
                    <a:pt x="4293" y="2436"/>
                    <a:pt x="4838" y="2369"/>
                  </a:cubicBezTo>
                  <a:cubicBezTo>
                    <a:pt x="5394" y="2291"/>
                    <a:pt x="5950" y="2224"/>
                    <a:pt x="6506" y="2113"/>
                  </a:cubicBezTo>
                  <a:cubicBezTo>
                    <a:pt x="7596" y="1902"/>
                    <a:pt x="8730" y="1490"/>
                    <a:pt x="9854" y="1090"/>
                  </a:cubicBezTo>
                  <a:cubicBezTo>
                    <a:pt x="10243" y="946"/>
                    <a:pt x="10655" y="801"/>
                    <a:pt x="11055" y="634"/>
                  </a:cubicBezTo>
                  <a:cubicBezTo>
                    <a:pt x="11478" y="412"/>
                    <a:pt x="11845" y="190"/>
                    <a:pt x="12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100;p11">
              <a:extLst>
                <a:ext uri="{FF2B5EF4-FFF2-40B4-BE49-F238E27FC236}">
                  <a16:creationId xmlns:a16="http://schemas.microsoft.com/office/drawing/2014/main" id="{24F73200-4AAB-CE22-A00D-4EF629537EFA}"/>
                </a:ext>
              </a:extLst>
            </p:cNvPr>
            <p:cNvSpPr/>
            <p:nvPr/>
          </p:nvSpPr>
          <p:spPr>
            <a:xfrm>
              <a:off x="449033" y="2399069"/>
              <a:ext cx="450119" cy="159017"/>
            </a:xfrm>
            <a:custGeom>
              <a:avLst/>
              <a:gdLst/>
              <a:ahLst/>
              <a:cxnLst/>
              <a:rect l="l" t="t" r="r" b="b"/>
              <a:pathLst>
                <a:path w="12902" h="4558" extrusionOk="0">
                  <a:moveTo>
                    <a:pt x="8630" y="1"/>
                  </a:moveTo>
                  <a:cubicBezTo>
                    <a:pt x="8166" y="1"/>
                    <a:pt x="7554" y="135"/>
                    <a:pt x="6140" y="398"/>
                  </a:cubicBezTo>
                  <a:cubicBezTo>
                    <a:pt x="3103" y="965"/>
                    <a:pt x="856" y="2879"/>
                    <a:pt x="856" y="2879"/>
                  </a:cubicBezTo>
                  <a:lnTo>
                    <a:pt x="0" y="3635"/>
                  </a:lnTo>
                  <a:lnTo>
                    <a:pt x="623" y="4179"/>
                  </a:lnTo>
                  <a:lnTo>
                    <a:pt x="2347" y="4424"/>
                  </a:lnTo>
                  <a:cubicBezTo>
                    <a:pt x="2347" y="4424"/>
                    <a:pt x="2689" y="4395"/>
                    <a:pt x="3224" y="4395"/>
                  </a:cubicBezTo>
                  <a:cubicBezTo>
                    <a:pt x="3785" y="4395"/>
                    <a:pt x="4558" y="4427"/>
                    <a:pt x="5372" y="4558"/>
                  </a:cubicBezTo>
                  <a:cubicBezTo>
                    <a:pt x="5583" y="4446"/>
                    <a:pt x="5784" y="4324"/>
                    <a:pt x="5984" y="4191"/>
                  </a:cubicBezTo>
                  <a:cubicBezTo>
                    <a:pt x="6340" y="3957"/>
                    <a:pt x="6673" y="3668"/>
                    <a:pt x="7018" y="3390"/>
                  </a:cubicBezTo>
                  <a:cubicBezTo>
                    <a:pt x="7351" y="3123"/>
                    <a:pt x="7697" y="2867"/>
                    <a:pt x="8053" y="2711"/>
                  </a:cubicBezTo>
                  <a:cubicBezTo>
                    <a:pt x="8342" y="2578"/>
                    <a:pt x="8631" y="2500"/>
                    <a:pt x="8898" y="2467"/>
                  </a:cubicBezTo>
                  <a:cubicBezTo>
                    <a:pt x="9454" y="2389"/>
                    <a:pt x="9966" y="2434"/>
                    <a:pt x="10510" y="2367"/>
                  </a:cubicBezTo>
                  <a:cubicBezTo>
                    <a:pt x="10777" y="2333"/>
                    <a:pt x="11056" y="2266"/>
                    <a:pt x="11345" y="2155"/>
                  </a:cubicBezTo>
                  <a:cubicBezTo>
                    <a:pt x="11634" y="2044"/>
                    <a:pt x="11923" y="1888"/>
                    <a:pt x="12212" y="1710"/>
                  </a:cubicBezTo>
                  <a:cubicBezTo>
                    <a:pt x="12435" y="1577"/>
                    <a:pt x="12668" y="1421"/>
                    <a:pt x="12902" y="1277"/>
                  </a:cubicBezTo>
                  <a:cubicBezTo>
                    <a:pt x="12457" y="1232"/>
                    <a:pt x="12190" y="1032"/>
                    <a:pt x="10655" y="543"/>
                  </a:cubicBezTo>
                  <a:cubicBezTo>
                    <a:pt x="9505" y="179"/>
                    <a:pt x="9166" y="1"/>
                    <a:pt x="863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101;p11">
              <a:extLst>
                <a:ext uri="{FF2B5EF4-FFF2-40B4-BE49-F238E27FC236}">
                  <a16:creationId xmlns:a16="http://schemas.microsoft.com/office/drawing/2014/main" id="{9EA97E77-1DEB-8225-A2E3-0C7A07E01F37}"/>
                </a:ext>
              </a:extLst>
            </p:cNvPr>
            <p:cNvSpPr/>
            <p:nvPr/>
          </p:nvSpPr>
          <p:spPr>
            <a:xfrm>
              <a:off x="534405" y="2495954"/>
              <a:ext cx="190137" cy="57495"/>
            </a:xfrm>
            <a:custGeom>
              <a:avLst/>
              <a:gdLst/>
              <a:ahLst/>
              <a:cxnLst/>
              <a:rect l="l" t="t" r="r" b="b"/>
              <a:pathLst>
                <a:path w="5450" h="1648" extrusionOk="0">
                  <a:moveTo>
                    <a:pt x="5450" y="1"/>
                  </a:moveTo>
                  <a:lnTo>
                    <a:pt x="5450" y="1"/>
                  </a:lnTo>
                  <a:cubicBezTo>
                    <a:pt x="5250" y="13"/>
                    <a:pt x="5038" y="35"/>
                    <a:pt x="4827" y="68"/>
                  </a:cubicBezTo>
                  <a:cubicBezTo>
                    <a:pt x="3871" y="213"/>
                    <a:pt x="2836" y="680"/>
                    <a:pt x="1824" y="1102"/>
                  </a:cubicBezTo>
                  <a:cubicBezTo>
                    <a:pt x="1579" y="1191"/>
                    <a:pt x="1335" y="1291"/>
                    <a:pt x="1090" y="1380"/>
                  </a:cubicBezTo>
                  <a:cubicBezTo>
                    <a:pt x="868" y="1414"/>
                    <a:pt x="634" y="1469"/>
                    <a:pt x="411" y="1525"/>
                  </a:cubicBezTo>
                  <a:cubicBezTo>
                    <a:pt x="278" y="1558"/>
                    <a:pt x="134" y="1603"/>
                    <a:pt x="0" y="1647"/>
                  </a:cubicBezTo>
                  <a:cubicBezTo>
                    <a:pt x="11" y="1647"/>
                    <a:pt x="33" y="1647"/>
                    <a:pt x="45" y="1636"/>
                  </a:cubicBezTo>
                  <a:lnTo>
                    <a:pt x="222" y="1636"/>
                  </a:lnTo>
                  <a:cubicBezTo>
                    <a:pt x="245" y="1636"/>
                    <a:pt x="267" y="1625"/>
                    <a:pt x="300" y="1625"/>
                  </a:cubicBezTo>
                  <a:lnTo>
                    <a:pt x="667" y="1625"/>
                  </a:lnTo>
                  <a:cubicBezTo>
                    <a:pt x="700" y="1625"/>
                    <a:pt x="734" y="1614"/>
                    <a:pt x="767" y="1614"/>
                  </a:cubicBezTo>
                  <a:lnTo>
                    <a:pt x="789" y="1614"/>
                  </a:lnTo>
                  <a:cubicBezTo>
                    <a:pt x="1624" y="1458"/>
                    <a:pt x="2435" y="1402"/>
                    <a:pt x="3203" y="1347"/>
                  </a:cubicBezTo>
                  <a:cubicBezTo>
                    <a:pt x="3370" y="1336"/>
                    <a:pt x="3525" y="1325"/>
                    <a:pt x="3693" y="1313"/>
                  </a:cubicBezTo>
                  <a:cubicBezTo>
                    <a:pt x="3782" y="1247"/>
                    <a:pt x="3871" y="1180"/>
                    <a:pt x="3960" y="1102"/>
                  </a:cubicBezTo>
                  <a:lnTo>
                    <a:pt x="3960" y="1102"/>
                  </a:lnTo>
                  <a:cubicBezTo>
                    <a:pt x="3815" y="1125"/>
                    <a:pt x="3670" y="1135"/>
                    <a:pt x="3525" y="1147"/>
                  </a:cubicBezTo>
                  <a:cubicBezTo>
                    <a:pt x="2880" y="1191"/>
                    <a:pt x="2247" y="1214"/>
                    <a:pt x="1590" y="1303"/>
                  </a:cubicBezTo>
                  <a:cubicBezTo>
                    <a:pt x="2536" y="925"/>
                    <a:pt x="3492" y="480"/>
                    <a:pt x="4371" y="279"/>
                  </a:cubicBezTo>
                  <a:cubicBezTo>
                    <a:pt x="4649" y="223"/>
                    <a:pt x="4916" y="190"/>
                    <a:pt x="5183" y="168"/>
                  </a:cubicBezTo>
                  <a:lnTo>
                    <a:pt x="545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102;p11">
              <a:extLst>
                <a:ext uri="{FF2B5EF4-FFF2-40B4-BE49-F238E27FC236}">
                  <a16:creationId xmlns:a16="http://schemas.microsoft.com/office/drawing/2014/main" id="{F6FD8C31-2543-E7B2-285B-225DD4AEDDF3}"/>
                </a:ext>
              </a:extLst>
            </p:cNvPr>
            <p:cNvSpPr/>
            <p:nvPr/>
          </p:nvSpPr>
          <p:spPr>
            <a:xfrm>
              <a:off x="490166" y="2469020"/>
              <a:ext cx="354666" cy="80171"/>
            </a:xfrm>
            <a:custGeom>
              <a:avLst/>
              <a:gdLst/>
              <a:ahLst/>
              <a:cxnLst/>
              <a:rect l="l" t="t" r="r" b="b"/>
              <a:pathLst>
                <a:path w="10166" h="2298" extrusionOk="0">
                  <a:moveTo>
                    <a:pt x="6944" y="1"/>
                  </a:moveTo>
                  <a:cubicBezTo>
                    <a:pt x="6202" y="1"/>
                    <a:pt x="5403" y="126"/>
                    <a:pt x="4549" y="562"/>
                  </a:cubicBezTo>
                  <a:cubicBezTo>
                    <a:pt x="3982" y="851"/>
                    <a:pt x="3392" y="1363"/>
                    <a:pt x="2814" y="1541"/>
                  </a:cubicBezTo>
                  <a:cubicBezTo>
                    <a:pt x="2269" y="1697"/>
                    <a:pt x="1802" y="1596"/>
                    <a:pt x="1268" y="1729"/>
                  </a:cubicBezTo>
                  <a:cubicBezTo>
                    <a:pt x="845" y="1830"/>
                    <a:pt x="423" y="2019"/>
                    <a:pt x="0" y="2263"/>
                  </a:cubicBezTo>
                  <a:lnTo>
                    <a:pt x="245" y="2297"/>
                  </a:lnTo>
                  <a:cubicBezTo>
                    <a:pt x="456" y="2186"/>
                    <a:pt x="667" y="2097"/>
                    <a:pt x="878" y="2019"/>
                  </a:cubicBezTo>
                  <a:cubicBezTo>
                    <a:pt x="1145" y="1930"/>
                    <a:pt x="1402" y="1885"/>
                    <a:pt x="1646" y="1863"/>
                  </a:cubicBezTo>
                  <a:cubicBezTo>
                    <a:pt x="1913" y="1841"/>
                    <a:pt x="2158" y="1852"/>
                    <a:pt x="2435" y="1808"/>
                  </a:cubicBezTo>
                  <a:cubicBezTo>
                    <a:pt x="2702" y="1774"/>
                    <a:pt x="2969" y="1674"/>
                    <a:pt x="3258" y="1519"/>
                  </a:cubicBezTo>
                  <a:cubicBezTo>
                    <a:pt x="3548" y="1351"/>
                    <a:pt x="3826" y="1151"/>
                    <a:pt x="4115" y="973"/>
                  </a:cubicBezTo>
                  <a:cubicBezTo>
                    <a:pt x="5069" y="379"/>
                    <a:pt x="5986" y="215"/>
                    <a:pt x="6820" y="215"/>
                  </a:cubicBezTo>
                  <a:cubicBezTo>
                    <a:pt x="7017" y="215"/>
                    <a:pt x="7209" y="224"/>
                    <a:pt x="7396" y="239"/>
                  </a:cubicBezTo>
                  <a:cubicBezTo>
                    <a:pt x="7974" y="273"/>
                    <a:pt x="8520" y="362"/>
                    <a:pt x="9109" y="373"/>
                  </a:cubicBezTo>
                  <a:lnTo>
                    <a:pt x="9175" y="373"/>
                  </a:lnTo>
                  <a:cubicBezTo>
                    <a:pt x="9232" y="373"/>
                    <a:pt x="9276" y="373"/>
                    <a:pt x="9331" y="362"/>
                  </a:cubicBezTo>
                  <a:cubicBezTo>
                    <a:pt x="9598" y="328"/>
                    <a:pt x="9877" y="261"/>
                    <a:pt x="10166" y="150"/>
                  </a:cubicBezTo>
                  <a:lnTo>
                    <a:pt x="10166" y="150"/>
                  </a:lnTo>
                  <a:cubicBezTo>
                    <a:pt x="9932" y="172"/>
                    <a:pt x="9709" y="184"/>
                    <a:pt x="9487" y="184"/>
                  </a:cubicBezTo>
                  <a:cubicBezTo>
                    <a:pt x="8909" y="172"/>
                    <a:pt x="8375" y="95"/>
                    <a:pt x="7819" y="50"/>
                  </a:cubicBezTo>
                  <a:cubicBezTo>
                    <a:pt x="7536" y="21"/>
                    <a:pt x="7245" y="1"/>
                    <a:pt x="694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103;p11">
              <a:extLst>
                <a:ext uri="{FF2B5EF4-FFF2-40B4-BE49-F238E27FC236}">
                  <a16:creationId xmlns:a16="http://schemas.microsoft.com/office/drawing/2014/main" id="{70D30722-AA0A-0574-3089-8A000E6EDA5D}"/>
                </a:ext>
              </a:extLst>
            </p:cNvPr>
            <p:cNvSpPr/>
            <p:nvPr/>
          </p:nvSpPr>
          <p:spPr>
            <a:xfrm>
              <a:off x="486259" y="2414769"/>
              <a:ext cx="405916" cy="78916"/>
            </a:xfrm>
            <a:custGeom>
              <a:avLst/>
              <a:gdLst/>
              <a:ahLst/>
              <a:cxnLst/>
              <a:rect l="l" t="t" r="r" b="b"/>
              <a:pathLst>
                <a:path w="11635" h="2262" extrusionOk="0">
                  <a:moveTo>
                    <a:pt x="7099" y="0"/>
                  </a:moveTo>
                  <a:cubicBezTo>
                    <a:pt x="6753" y="0"/>
                    <a:pt x="6388" y="52"/>
                    <a:pt x="5995" y="160"/>
                  </a:cubicBezTo>
                  <a:cubicBezTo>
                    <a:pt x="5406" y="315"/>
                    <a:pt x="4794" y="571"/>
                    <a:pt x="4183" y="793"/>
                  </a:cubicBezTo>
                  <a:cubicBezTo>
                    <a:pt x="3037" y="1216"/>
                    <a:pt x="1925" y="1483"/>
                    <a:pt x="790" y="1839"/>
                  </a:cubicBezTo>
                  <a:cubicBezTo>
                    <a:pt x="668" y="1872"/>
                    <a:pt x="545" y="1905"/>
                    <a:pt x="434" y="1950"/>
                  </a:cubicBezTo>
                  <a:cubicBezTo>
                    <a:pt x="246" y="2073"/>
                    <a:pt x="101" y="2184"/>
                    <a:pt x="1" y="2261"/>
                  </a:cubicBezTo>
                  <a:cubicBezTo>
                    <a:pt x="123" y="2217"/>
                    <a:pt x="256" y="2172"/>
                    <a:pt x="379" y="2139"/>
                  </a:cubicBezTo>
                  <a:cubicBezTo>
                    <a:pt x="1502" y="1772"/>
                    <a:pt x="2614" y="1505"/>
                    <a:pt x="3738" y="1116"/>
                  </a:cubicBezTo>
                  <a:cubicBezTo>
                    <a:pt x="4349" y="904"/>
                    <a:pt x="4961" y="649"/>
                    <a:pt x="5562" y="449"/>
                  </a:cubicBezTo>
                  <a:cubicBezTo>
                    <a:pt x="6068" y="283"/>
                    <a:pt x="6551" y="178"/>
                    <a:pt x="6999" y="178"/>
                  </a:cubicBezTo>
                  <a:cubicBezTo>
                    <a:pt x="7092" y="178"/>
                    <a:pt x="7184" y="183"/>
                    <a:pt x="7275" y="192"/>
                  </a:cubicBezTo>
                  <a:cubicBezTo>
                    <a:pt x="7809" y="249"/>
                    <a:pt x="8276" y="427"/>
                    <a:pt x="8743" y="582"/>
                  </a:cubicBezTo>
                  <a:cubicBezTo>
                    <a:pt x="9198" y="726"/>
                    <a:pt x="9677" y="838"/>
                    <a:pt x="10199" y="871"/>
                  </a:cubicBezTo>
                  <a:cubicBezTo>
                    <a:pt x="10310" y="877"/>
                    <a:pt x="10422" y="880"/>
                    <a:pt x="10535" y="880"/>
                  </a:cubicBezTo>
                  <a:cubicBezTo>
                    <a:pt x="10889" y="880"/>
                    <a:pt x="11255" y="852"/>
                    <a:pt x="11635" y="793"/>
                  </a:cubicBezTo>
                  <a:cubicBezTo>
                    <a:pt x="11612" y="793"/>
                    <a:pt x="11590" y="782"/>
                    <a:pt x="11568" y="782"/>
                  </a:cubicBezTo>
                  <a:lnTo>
                    <a:pt x="11556" y="782"/>
                  </a:lnTo>
                  <a:cubicBezTo>
                    <a:pt x="11534" y="771"/>
                    <a:pt x="11512" y="760"/>
                    <a:pt x="11501" y="760"/>
                  </a:cubicBezTo>
                  <a:lnTo>
                    <a:pt x="11490" y="760"/>
                  </a:lnTo>
                  <a:cubicBezTo>
                    <a:pt x="11467" y="749"/>
                    <a:pt x="11445" y="738"/>
                    <a:pt x="11423" y="738"/>
                  </a:cubicBezTo>
                  <a:cubicBezTo>
                    <a:pt x="11412" y="738"/>
                    <a:pt x="11412" y="726"/>
                    <a:pt x="11412" y="726"/>
                  </a:cubicBezTo>
                  <a:cubicBezTo>
                    <a:pt x="11390" y="726"/>
                    <a:pt x="11368" y="716"/>
                    <a:pt x="11346" y="704"/>
                  </a:cubicBezTo>
                  <a:lnTo>
                    <a:pt x="11334" y="704"/>
                  </a:lnTo>
                  <a:cubicBezTo>
                    <a:pt x="11079" y="726"/>
                    <a:pt x="10822" y="738"/>
                    <a:pt x="10567" y="738"/>
                  </a:cubicBezTo>
                  <a:cubicBezTo>
                    <a:pt x="10044" y="716"/>
                    <a:pt x="9554" y="637"/>
                    <a:pt x="9099" y="493"/>
                  </a:cubicBezTo>
                  <a:cubicBezTo>
                    <a:pt x="8620" y="338"/>
                    <a:pt x="8165" y="148"/>
                    <a:pt x="7664" y="48"/>
                  </a:cubicBezTo>
                  <a:cubicBezTo>
                    <a:pt x="7480" y="16"/>
                    <a:pt x="7293" y="0"/>
                    <a:pt x="709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104;p11">
              <a:extLst>
                <a:ext uri="{FF2B5EF4-FFF2-40B4-BE49-F238E27FC236}">
                  <a16:creationId xmlns:a16="http://schemas.microsoft.com/office/drawing/2014/main" id="{4368B096-B027-A66A-F0C6-2149586FC832}"/>
                </a:ext>
              </a:extLst>
            </p:cNvPr>
            <p:cNvSpPr/>
            <p:nvPr/>
          </p:nvSpPr>
          <p:spPr>
            <a:xfrm>
              <a:off x="450184" y="2445750"/>
              <a:ext cx="435012" cy="85579"/>
            </a:xfrm>
            <a:custGeom>
              <a:avLst/>
              <a:gdLst/>
              <a:ahLst/>
              <a:cxnLst/>
              <a:rect l="l" t="t" r="r" b="b"/>
              <a:pathLst>
                <a:path w="12469" h="2453" extrusionOk="0">
                  <a:moveTo>
                    <a:pt x="7653" y="0"/>
                  </a:moveTo>
                  <a:cubicBezTo>
                    <a:pt x="7322" y="0"/>
                    <a:pt x="6972" y="47"/>
                    <a:pt x="6607" y="161"/>
                  </a:cubicBezTo>
                  <a:cubicBezTo>
                    <a:pt x="6028" y="350"/>
                    <a:pt x="5450" y="750"/>
                    <a:pt x="4861" y="1062"/>
                  </a:cubicBezTo>
                  <a:cubicBezTo>
                    <a:pt x="3749" y="1662"/>
                    <a:pt x="2692" y="1785"/>
                    <a:pt x="1658" y="1952"/>
                  </a:cubicBezTo>
                  <a:cubicBezTo>
                    <a:pt x="1124" y="2030"/>
                    <a:pt x="568" y="2141"/>
                    <a:pt x="0" y="2330"/>
                  </a:cubicBezTo>
                  <a:lnTo>
                    <a:pt x="145" y="2453"/>
                  </a:lnTo>
                  <a:cubicBezTo>
                    <a:pt x="534" y="2341"/>
                    <a:pt x="912" y="2252"/>
                    <a:pt x="1290" y="2196"/>
                  </a:cubicBezTo>
                  <a:cubicBezTo>
                    <a:pt x="2314" y="2018"/>
                    <a:pt x="3326" y="1929"/>
                    <a:pt x="4427" y="1440"/>
                  </a:cubicBezTo>
                  <a:cubicBezTo>
                    <a:pt x="5005" y="1173"/>
                    <a:pt x="5583" y="762"/>
                    <a:pt x="6173" y="495"/>
                  </a:cubicBezTo>
                  <a:cubicBezTo>
                    <a:pt x="6654" y="269"/>
                    <a:pt x="7126" y="190"/>
                    <a:pt x="7552" y="190"/>
                  </a:cubicBezTo>
                  <a:cubicBezTo>
                    <a:pt x="7608" y="190"/>
                    <a:pt x="7664" y="192"/>
                    <a:pt x="7719" y="194"/>
                  </a:cubicBezTo>
                  <a:cubicBezTo>
                    <a:pt x="8230" y="228"/>
                    <a:pt x="8687" y="350"/>
                    <a:pt x="9154" y="461"/>
                  </a:cubicBezTo>
                  <a:cubicBezTo>
                    <a:pt x="9567" y="560"/>
                    <a:pt x="9989" y="632"/>
                    <a:pt x="10451" y="632"/>
                  </a:cubicBezTo>
                  <a:cubicBezTo>
                    <a:pt x="10511" y="632"/>
                    <a:pt x="10571" y="631"/>
                    <a:pt x="10633" y="628"/>
                  </a:cubicBezTo>
                  <a:cubicBezTo>
                    <a:pt x="11122" y="606"/>
                    <a:pt x="11634" y="506"/>
                    <a:pt x="12168" y="384"/>
                  </a:cubicBezTo>
                  <a:cubicBezTo>
                    <a:pt x="12168" y="384"/>
                    <a:pt x="12168" y="372"/>
                    <a:pt x="12179" y="372"/>
                  </a:cubicBezTo>
                  <a:cubicBezTo>
                    <a:pt x="12268" y="317"/>
                    <a:pt x="12368" y="261"/>
                    <a:pt x="12468" y="194"/>
                  </a:cubicBezTo>
                  <a:lnTo>
                    <a:pt x="12468" y="194"/>
                  </a:lnTo>
                  <a:cubicBezTo>
                    <a:pt x="11990" y="317"/>
                    <a:pt x="11512" y="406"/>
                    <a:pt x="11067" y="439"/>
                  </a:cubicBezTo>
                  <a:cubicBezTo>
                    <a:pt x="10924" y="451"/>
                    <a:pt x="10783" y="456"/>
                    <a:pt x="10645" y="456"/>
                  </a:cubicBezTo>
                  <a:cubicBezTo>
                    <a:pt x="10260" y="456"/>
                    <a:pt x="9896" y="413"/>
                    <a:pt x="9543" y="339"/>
                  </a:cubicBezTo>
                  <a:cubicBezTo>
                    <a:pt x="9065" y="239"/>
                    <a:pt x="8609" y="83"/>
                    <a:pt x="8097" y="28"/>
                  </a:cubicBezTo>
                  <a:cubicBezTo>
                    <a:pt x="7953" y="10"/>
                    <a:pt x="7805" y="0"/>
                    <a:pt x="765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105;p11">
              <a:extLst>
                <a:ext uri="{FF2B5EF4-FFF2-40B4-BE49-F238E27FC236}">
                  <a16:creationId xmlns:a16="http://schemas.microsoft.com/office/drawing/2014/main" id="{718216AC-AFA1-F335-2DA8-603EDC55C41D}"/>
                </a:ext>
              </a:extLst>
            </p:cNvPr>
            <p:cNvSpPr/>
            <p:nvPr/>
          </p:nvSpPr>
          <p:spPr>
            <a:xfrm>
              <a:off x="402038" y="2276437"/>
              <a:ext cx="518079" cy="296788"/>
            </a:xfrm>
            <a:custGeom>
              <a:avLst/>
              <a:gdLst/>
              <a:ahLst/>
              <a:cxnLst/>
              <a:rect l="l" t="t" r="r" b="b"/>
              <a:pathLst>
                <a:path w="14850" h="8507" extrusionOk="0">
                  <a:moveTo>
                    <a:pt x="14805" y="0"/>
                  </a:moveTo>
                  <a:cubicBezTo>
                    <a:pt x="14797" y="0"/>
                    <a:pt x="14789" y="3"/>
                    <a:pt x="14783" y="9"/>
                  </a:cubicBezTo>
                  <a:cubicBezTo>
                    <a:pt x="14638" y="176"/>
                    <a:pt x="14326" y="443"/>
                    <a:pt x="13915" y="465"/>
                  </a:cubicBezTo>
                  <a:cubicBezTo>
                    <a:pt x="13703" y="476"/>
                    <a:pt x="12603" y="454"/>
                    <a:pt x="11846" y="665"/>
                  </a:cubicBezTo>
                  <a:cubicBezTo>
                    <a:pt x="11157" y="861"/>
                    <a:pt x="10029" y="1104"/>
                    <a:pt x="9116" y="1104"/>
                  </a:cubicBezTo>
                  <a:cubicBezTo>
                    <a:pt x="9042" y="1104"/>
                    <a:pt x="8969" y="1103"/>
                    <a:pt x="8899" y="1099"/>
                  </a:cubicBezTo>
                  <a:cubicBezTo>
                    <a:pt x="8729" y="1091"/>
                    <a:pt x="8521" y="1085"/>
                    <a:pt x="8288" y="1085"/>
                  </a:cubicBezTo>
                  <a:cubicBezTo>
                    <a:pt x="7241" y="1085"/>
                    <a:pt x="5689" y="1204"/>
                    <a:pt x="4806" y="1777"/>
                  </a:cubicBezTo>
                  <a:cubicBezTo>
                    <a:pt x="3716" y="2467"/>
                    <a:pt x="3238" y="2412"/>
                    <a:pt x="2737" y="3201"/>
                  </a:cubicBezTo>
                  <a:cubicBezTo>
                    <a:pt x="2237" y="3980"/>
                    <a:pt x="2359" y="3957"/>
                    <a:pt x="1814" y="4614"/>
                  </a:cubicBezTo>
                  <a:cubicBezTo>
                    <a:pt x="1269" y="5259"/>
                    <a:pt x="880" y="5670"/>
                    <a:pt x="724" y="5915"/>
                  </a:cubicBezTo>
                  <a:cubicBezTo>
                    <a:pt x="557" y="6171"/>
                    <a:pt x="435" y="6505"/>
                    <a:pt x="435" y="6505"/>
                  </a:cubicBezTo>
                  <a:lnTo>
                    <a:pt x="1" y="8507"/>
                  </a:lnTo>
                  <a:cubicBezTo>
                    <a:pt x="1" y="8507"/>
                    <a:pt x="602" y="8473"/>
                    <a:pt x="1091" y="7839"/>
                  </a:cubicBezTo>
                  <a:cubicBezTo>
                    <a:pt x="1580" y="7217"/>
                    <a:pt x="1592" y="7150"/>
                    <a:pt x="2192" y="6838"/>
                  </a:cubicBezTo>
                  <a:cubicBezTo>
                    <a:pt x="2793" y="6538"/>
                    <a:pt x="4194" y="6416"/>
                    <a:pt x="5752" y="6104"/>
                  </a:cubicBezTo>
                  <a:cubicBezTo>
                    <a:pt x="7297" y="5781"/>
                    <a:pt x="9188" y="5403"/>
                    <a:pt x="10378" y="4780"/>
                  </a:cubicBezTo>
                  <a:cubicBezTo>
                    <a:pt x="11580" y="4169"/>
                    <a:pt x="12191" y="3824"/>
                    <a:pt x="13147" y="2956"/>
                  </a:cubicBezTo>
                  <a:cubicBezTo>
                    <a:pt x="14104" y="2089"/>
                    <a:pt x="14405" y="1533"/>
                    <a:pt x="14605" y="888"/>
                  </a:cubicBezTo>
                  <a:cubicBezTo>
                    <a:pt x="14738" y="487"/>
                    <a:pt x="14805" y="198"/>
                    <a:pt x="14849" y="42"/>
                  </a:cubicBezTo>
                  <a:cubicBezTo>
                    <a:pt x="14849" y="19"/>
                    <a:pt x="14826" y="0"/>
                    <a:pt x="148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106;p11">
              <a:extLst>
                <a:ext uri="{FF2B5EF4-FFF2-40B4-BE49-F238E27FC236}">
                  <a16:creationId xmlns:a16="http://schemas.microsoft.com/office/drawing/2014/main" id="{8F3A596E-2344-3B17-2F8F-9F948440380D}"/>
                </a:ext>
              </a:extLst>
            </p:cNvPr>
            <p:cNvSpPr/>
            <p:nvPr/>
          </p:nvSpPr>
          <p:spPr>
            <a:xfrm>
              <a:off x="402841" y="2462357"/>
              <a:ext cx="262319" cy="107384"/>
            </a:xfrm>
            <a:custGeom>
              <a:avLst/>
              <a:gdLst/>
              <a:ahLst/>
              <a:cxnLst/>
              <a:rect l="l" t="t" r="r" b="b"/>
              <a:pathLst>
                <a:path w="7519" h="3078" extrusionOk="0">
                  <a:moveTo>
                    <a:pt x="5210" y="1"/>
                  </a:moveTo>
                  <a:cubicBezTo>
                    <a:pt x="5130" y="1"/>
                    <a:pt x="5051" y="9"/>
                    <a:pt x="4972" y="30"/>
                  </a:cubicBezTo>
                  <a:cubicBezTo>
                    <a:pt x="4760" y="64"/>
                    <a:pt x="4550" y="152"/>
                    <a:pt x="4349" y="219"/>
                  </a:cubicBezTo>
                  <a:cubicBezTo>
                    <a:pt x="4149" y="286"/>
                    <a:pt x="3949" y="363"/>
                    <a:pt x="3749" y="442"/>
                  </a:cubicBezTo>
                  <a:cubicBezTo>
                    <a:pt x="3348" y="608"/>
                    <a:pt x="2948" y="786"/>
                    <a:pt x="2558" y="976"/>
                  </a:cubicBezTo>
                  <a:cubicBezTo>
                    <a:pt x="2180" y="1164"/>
                    <a:pt x="1802" y="1354"/>
                    <a:pt x="1491" y="1654"/>
                  </a:cubicBezTo>
                  <a:cubicBezTo>
                    <a:pt x="1179" y="1954"/>
                    <a:pt x="902" y="2299"/>
                    <a:pt x="590" y="2610"/>
                  </a:cubicBezTo>
                  <a:cubicBezTo>
                    <a:pt x="423" y="2766"/>
                    <a:pt x="234" y="2921"/>
                    <a:pt x="12" y="3000"/>
                  </a:cubicBezTo>
                  <a:lnTo>
                    <a:pt x="0" y="3077"/>
                  </a:lnTo>
                  <a:cubicBezTo>
                    <a:pt x="289" y="2966"/>
                    <a:pt x="534" y="2744"/>
                    <a:pt x="746" y="2533"/>
                  </a:cubicBezTo>
                  <a:lnTo>
                    <a:pt x="1213" y="2032"/>
                  </a:lnTo>
                  <a:cubicBezTo>
                    <a:pt x="1357" y="1876"/>
                    <a:pt x="1502" y="1710"/>
                    <a:pt x="1669" y="1576"/>
                  </a:cubicBezTo>
                  <a:cubicBezTo>
                    <a:pt x="2002" y="1298"/>
                    <a:pt x="2414" y="1120"/>
                    <a:pt x="2803" y="931"/>
                  </a:cubicBezTo>
                  <a:cubicBezTo>
                    <a:pt x="3203" y="742"/>
                    <a:pt x="3615" y="575"/>
                    <a:pt x="4026" y="419"/>
                  </a:cubicBezTo>
                  <a:cubicBezTo>
                    <a:pt x="4238" y="341"/>
                    <a:pt x="4438" y="264"/>
                    <a:pt x="4649" y="197"/>
                  </a:cubicBezTo>
                  <a:cubicBezTo>
                    <a:pt x="4842" y="136"/>
                    <a:pt x="5034" y="84"/>
                    <a:pt x="5244" y="84"/>
                  </a:cubicBezTo>
                  <a:cubicBezTo>
                    <a:pt x="5265" y="84"/>
                    <a:pt x="5285" y="85"/>
                    <a:pt x="5306" y="86"/>
                  </a:cubicBezTo>
                  <a:cubicBezTo>
                    <a:pt x="5528" y="108"/>
                    <a:pt x="5751" y="175"/>
                    <a:pt x="5973" y="219"/>
                  </a:cubicBezTo>
                  <a:cubicBezTo>
                    <a:pt x="6196" y="274"/>
                    <a:pt x="6418" y="319"/>
                    <a:pt x="6641" y="363"/>
                  </a:cubicBezTo>
                  <a:cubicBezTo>
                    <a:pt x="6851" y="397"/>
                    <a:pt x="7052" y="430"/>
                    <a:pt x="7263" y="442"/>
                  </a:cubicBezTo>
                  <a:cubicBezTo>
                    <a:pt x="7352" y="430"/>
                    <a:pt x="7430" y="408"/>
                    <a:pt x="7519" y="386"/>
                  </a:cubicBezTo>
                  <a:cubicBezTo>
                    <a:pt x="7096" y="363"/>
                    <a:pt x="6685" y="297"/>
                    <a:pt x="6273" y="208"/>
                  </a:cubicBezTo>
                  <a:cubicBezTo>
                    <a:pt x="6051" y="152"/>
                    <a:pt x="5840" y="96"/>
                    <a:pt x="5617" y="52"/>
                  </a:cubicBezTo>
                  <a:cubicBezTo>
                    <a:pt x="5478" y="24"/>
                    <a:pt x="5343" y="1"/>
                    <a:pt x="521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107;p11">
              <a:extLst>
                <a:ext uri="{FF2B5EF4-FFF2-40B4-BE49-F238E27FC236}">
                  <a16:creationId xmlns:a16="http://schemas.microsoft.com/office/drawing/2014/main" id="{F3747622-3A20-31C9-1BEC-51BCF2C28E3E}"/>
                </a:ext>
              </a:extLst>
            </p:cNvPr>
            <p:cNvSpPr/>
            <p:nvPr/>
          </p:nvSpPr>
          <p:spPr>
            <a:xfrm>
              <a:off x="433508" y="2277902"/>
              <a:ext cx="486611" cy="196382"/>
            </a:xfrm>
            <a:custGeom>
              <a:avLst/>
              <a:gdLst/>
              <a:ahLst/>
              <a:cxnLst/>
              <a:rect l="l" t="t" r="r" b="b"/>
              <a:pathLst>
                <a:path w="13948" h="5629" extrusionOk="0">
                  <a:moveTo>
                    <a:pt x="13947" y="0"/>
                  </a:moveTo>
                  <a:lnTo>
                    <a:pt x="13947" y="0"/>
                  </a:lnTo>
                  <a:cubicBezTo>
                    <a:pt x="13914" y="34"/>
                    <a:pt x="13881" y="79"/>
                    <a:pt x="13858" y="112"/>
                  </a:cubicBezTo>
                  <a:cubicBezTo>
                    <a:pt x="13024" y="1057"/>
                    <a:pt x="11667" y="1057"/>
                    <a:pt x="10510" y="1135"/>
                  </a:cubicBezTo>
                  <a:cubicBezTo>
                    <a:pt x="9131" y="1213"/>
                    <a:pt x="7774" y="1413"/>
                    <a:pt x="6417" y="1636"/>
                  </a:cubicBezTo>
                  <a:cubicBezTo>
                    <a:pt x="5762" y="1747"/>
                    <a:pt x="5083" y="1824"/>
                    <a:pt x="4449" y="2047"/>
                  </a:cubicBezTo>
                  <a:cubicBezTo>
                    <a:pt x="4148" y="2147"/>
                    <a:pt x="3859" y="2281"/>
                    <a:pt x="3582" y="2425"/>
                  </a:cubicBezTo>
                  <a:cubicBezTo>
                    <a:pt x="3292" y="2581"/>
                    <a:pt x="3003" y="2726"/>
                    <a:pt x="2725" y="2881"/>
                  </a:cubicBezTo>
                  <a:cubicBezTo>
                    <a:pt x="2458" y="3037"/>
                    <a:pt x="2235" y="3215"/>
                    <a:pt x="2047" y="3437"/>
                  </a:cubicBezTo>
                  <a:cubicBezTo>
                    <a:pt x="1869" y="3660"/>
                    <a:pt x="1724" y="3893"/>
                    <a:pt x="1580" y="4127"/>
                  </a:cubicBezTo>
                  <a:cubicBezTo>
                    <a:pt x="1424" y="4360"/>
                    <a:pt x="1268" y="4594"/>
                    <a:pt x="1079" y="4794"/>
                  </a:cubicBezTo>
                  <a:cubicBezTo>
                    <a:pt x="901" y="4961"/>
                    <a:pt x="712" y="5106"/>
                    <a:pt x="512" y="5239"/>
                  </a:cubicBezTo>
                  <a:cubicBezTo>
                    <a:pt x="389" y="5317"/>
                    <a:pt x="256" y="5395"/>
                    <a:pt x="134" y="5472"/>
                  </a:cubicBezTo>
                  <a:cubicBezTo>
                    <a:pt x="78" y="5528"/>
                    <a:pt x="45" y="5584"/>
                    <a:pt x="0" y="5628"/>
                  </a:cubicBezTo>
                  <a:cubicBezTo>
                    <a:pt x="312" y="5450"/>
                    <a:pt x="612" y="5272"/>
                    <a:pt x="890" y="5039"/>
                  </a:cubicBezTo>
                  <a:cubicBezTo>
                    <a:pt x="1079" y="4883"/>
                    <a:pt x="1246" y="4705"/>
                    <a:pt x="1390" y="4505"/>
                  </a:cubicBezTo>
                  <a:cubicBezTo>
                    <a:pt x="1557" y="4283"/>
                    <a:pt x="1702" y="4027"/>
                    <a:pt x="1857" y="3782"/>
                  </a:cubicBezTo>
                  <a:cubicBezTo>
                    <a:pt x="2025" y="3537"/>
                    <a:pt x="2202" y="3304"/>
                    <a:pt x="2447" y="3126"/>
                  </a:cubicBezTo>
                  <a:cubicBezTo>
                    <a:pt x="2703" y="2937"/>
                    <a:pt x="2992" y="2803"/>
                    <a:pt x="3259" y="2647"/>
                  </a:cubicBezTo>
                  <a:cubicBezTo>
                    <a:pt x="3849" y="2348"/>
                    <a:pt x="4460" y="2091"/>
                    <a:pt x="5105" y="1947"/>
                  </a:cubicBezTo>
                  <a:cubicBezTo>
                    <a:pt x="5772" y="1802"/>
                    <a:pt x="6440" y="1713"/>
                    <a:pt x="7107" y="1613"/>
                  </a:cubicBezTo>
                  <a:cubicBezTo>
                    <a:pt x="7786" y="1502"/>
                    <a:pt x="8464" y="1402"/>
                    <a:pt x="9143" y="1324"/>
                  </a:cubicBezTo>
                  <a:cubicBezTo>
                    <a:pt x="9810" y="1246"/>
                    <a:pt x="10477" y="1213"/>
                    <a:pt x="11145" y="1169"/>
                  </a:cubicBezTo>
                  <a:cubicBezTo>
                    <a:pt x="11756" y="1124"/>
                    <a:pt x="12379" y="1057"/>
                    <a:pt x="12946" y="813"/>
                  </a:cubicBezTo>
                  <a:cubicBezTo>
                    <a:pt x="13313" y="657"/>
                    <a:pt x="13669" y="412"/>
                    <a:pt x="13925" y="89"/>
                  </a:cubicBezTo>
                  <a:cubicBezTo>
                    <a:pt x="13925" y="56"/>
                    <a:pt x="13936" y="34"/>
                    <a:pt x="139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108;p11">
              <a:extLst>
                <a:ext uri="{FF2B5EF4-FFF2-40B4-BE49-F238E27FC236}">
                  <a16:creationId xmlns:a16="http://schemas.microsoft.com/office/drawing/2014/main" id="{AE583B22-FD37-2851-F787-B2825F684F6E}"/>
                </a:ext>
              </a:extLst>
            </p:cNvPr>
            <p:cNvSpPr/>
            <p:nvPr/>
          </p:nvSpPr>
          <p:spPr>
            <a:xfrm>
              <a:off x="406713" y="2425340"/>
              <a:ext cx="391159" cy="125386"/>
            </a:xfrm>
            <a:custGeom>
              <a:avLst/>
              <a:gdLst/>
              <a:ahLst/>
              <a:cxnLst/>
              <a:rect l="l" t="t" r="r" b="b"/>
              <a:pathLst>
                <a:path w="11212" h="3594" extrusionOk="0">
                  <a:moveTo>
                    <a:pt x="11212" y="1"/>
                  </a:moveTo>
                  <a:cubicBezTo>
                    <a:pt x="11056" y="35"/>
                    <a:pt x="10912" y="67"/>
                    <a:pt x="10767" y="112"/>
                  </a:cubicBezTo>
                  <a:cubicBezTo>
                    <a:pt x="10244" y="257"/>
                    <a:pt x="9743" y="446"/>
                    <a:pt x="9210" y="535"/>
                  </a:cubicBezTo>
                  <a:cubicBezTo>
                    <a:pt x="8766" y="610"/>
                    <a:pt x="8314" y="638"/>
                    <a:pt x="7867" y="638"/>
                  </a:cubicBezTo>
                  <a:cubicBezTo>
                    <a:pt x="7788" y="638"/>
                    <a:pt x="7709" y="637"/>
                    <a:pt x="7630" y="635"/>
                  </a:cubicBezTo>
                  <a:cubicBezTo>
                    <a:pt x="7096" y="635"/>
                    <a:pt x="6562" y="601"/>
                    <a:pt x="6040" y="579"/>
                  </a:cubicBezTo>
                  <a:cubicBezTo>
                    <a:pt x="5841" y="570"/>
                    <a:pt x="5634" y="554"/>
                    <a:pt x="5432" y="554"/>
                  </a:cubicBezTo>
                  <a:cubicBezTo>
                    <a:pt x="5386" y="554"/>
                    <a:pt x="5340" y="555"/>
                    <a:pt x="5295" y="557"/>
                  </a:cubicBezTo>
                  <a:cubicBezTo>
                    <a:pt x="5039" y="568"/>
                    <a:pt x="4805" y="624"/>
                    <a:pt x="4583" y="746"/>
                  </a:cubicBezTo>
                  <a:cubicBezTo>
                    <a:pt x="4350" y="858"/>
                    <a:pt x="4138" y="1013"/>
                    <a:pt x="3905" y="1125"/>
                  </a:cubicBezTo>
                  <a:cubicBezTo>
                    <a:pt x="3660" y="1246"/>
                    <a:pt x="3415" y="1347"/>
                    <a:pt x="3171" y="1447"/>
                  </a:cubicBezTo>
                  <a:cubicBezTo>
                    <a:pt x="2670" y="1658"/>
                    <a:pt x="2180" y="1881"/>
                    <a:pt x="1703" y="2136"/>
                  </a:cubicBezTo>
                  <a:cubicBezTo>
                    <a:pt x="1469" y="2270"/>
                    <a:pt x="1235" y="2392"/>
                    <a:pt x="1024" y="2537"/>
                  </a:cubicBezTo>
                  <a:cubicBezTo>
                    <a:pt x="813" y="2670"/>
                    <a:pt x="635" y="2837"/>
                    <a:pt x="468" y="3026"/>
                  </a:cubicBezTo>
                  <a:cubicBezTo>
                    <a:pt x="323" y="3193"/>
                    <a:pt x="190" y="3382"/>
                    <a:pt x="23" y="3515"/>
                  </a:cubicBezTo>
                  <a:lnTo>
                    <a:pt x="0" y="3594"/>
                  </a:lnTo>
                  <a:cubicBezTo>
                    <a:pt x="245" y="3416"/>
                    <a:pt x="423" y="3149"/>
                    <a:pt x="623" y="2937"/>
                  </a:cubicBezTo>
                  <a:cubicBezTo>
                    <a:pt x="801" y="2748"/>
                    <a:pt x="1024" y="2603"/>
                    <a:pt x="1258" y="2470"/>
                  </a:cubicBezTo>
                  <a:cubicBezTo>
                    <a:pt x="1491" y="2336"/>
                    <a:pt x="1725" y="2203"/>
                    <a:pt x="1969" y="2081"/>
                  </a:cubicBezTo>
                  <a:cubicBezTo>
                    <a:pt x="2459" y="1836"/>
                    <a:pt x="2959" y="1625"/>
                    <a:pt x="3460" y="1414"/>
                  </a:cubicBezTo>
                  <a:cubicBezTo>
                    <a:pt x="3705" y="1313"/>
                    <a:pt x="3949" y="1202"/>
                    <a:pt x="4182" y="1068"/>
                  </a:cubicBezTo>
                  <a:cubicBezTo>
                    <a:pt x="4405" y="935"/>
                    <a:pt x="4627" y="779"/>
                    <a:pt x="4883" y="702"/>
                  </a:cubicBezTo>
                  <a:cubicBezTo>
                    <a:pt x="5058" y="654"/>
                    <a:pt x="5244" y="641"/>
                    <a:pt x="5430" y="641"/>
                  </a:cubicBezTo>
                  <a:cubicBezTo>
                    <a:pt x="5504" y="641"/>
                    <a:pt x="5578" y="643"/>
                    <a:pt x="5650" y="646"/>
                  </a:cubicBezTo>
                  <a:cubicBezTo>
                    <a:pt x="5917" y="646"/>
                    <a:pt x="6184" y="657"/>
                    <a:pt x="6451" y="668"/>
                  </a:cubicBezTo>
                  <a:cubicBezTo>
                    <a:pt x="6890" y="686"/>
                    <a:pt x="7322" y="705"/>
                    <a:pt x="7758" y="705"/>
                  </a:cubicBezTo>
                  <a:cubicBezTo>
                    <a:pt x="7852" y="705"/>
                    <a:pt x="7947" y="704"/>
                    <a:pt x="8042" y="702"/>
                  </a:cubicBezTo>
                  <a:cubicBezTo>
                    <a:pt x="8564" y="690"/>
                    <a:pt x="9088" y="635"/>
                    <a:pt x="9599" y="524"/>
                  </a:cubicBezTo>
                  <a:cubicBezTo>
                    <a:pt x="10077" y="413"/>
                    <a:pt x="10534" y="235"/>
                    <a:pt x="11011" y="112"/>
                  </a:cubicBezTo>
                  <a:cubicBezTo>
                    <a:pt x="11078" y="79"/>
                    <a:pt x="11145" y="35"/>
                    <a:pt x="11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109;p11">
              <a:extLst>
                <a:ext uri="{FF2B5EF4-FFF2-40B4-BE49-F238E27FC236}">
                  <a16:creationId xmlns:a16="http://schemas.microsoft.com/office/drawing/2014/main" id="{6AF4C395-E178-D193-0C13-815EA47AF2F9}"/>
                </a:ext>
              </a:extLst>
            </p:cNvPr>
            <p:cNvSpPr/>
            <p:nvPr/>
          </p:nvSpPr>
          <p:spPr>
            <a:xfrm>
              <a:off x="419517" y="2300405"/>
              <a:ext cx="494391" cy="197533"/>
            </a:xfrm>
            <a:custGeom>
              <a:avLst/>
              <a:gdLst/>
              <a:ahLst/>
              <a:cxnLst/>
              <a:rect l="l" t="t" r="r" b="b"/>
              <a:pathLst>
                <a:path w="14171" h="5662" extrusionOk="0">
                  <a:moveTo>
                    <a:pt x="14171" y="0"/>
                  </a:moveTo>
                  <a:cubicBezTo>
                    <a:pt x="13425" y="601"/>
                    <a:pt x="12424" y="801"/>
                    <a:pt x="11501" y="935"/>
                  </a:cubicBezTo>
                  <a:cubicBezTo>
                    <a:pt x="10377" y="1113"/>
                    <a:pt x="9255" y="1224"/>
                    <a:pt x="8131" y="1391"/>
                  </a:cubicBezTo>
                  <a:cubicBezTo>
                    <a:pt x="7019" y="1557"/>
                    <a:pt x="5906" y="1791"/>
                    <a:pt x="4850" y="2192"/>
                  </a:cubicBezTo>
                  <a:cubicBezTo>
                    <a:pt x="4327" y="2392"/>
                    <a:pt x="3782" y="2615"/>
                    <a:pt x="3338" y="2959"/>
                  </a:cubicBezTo>
                  <a:cubicBezTo>
                    <a:pt x="3104" y="3137"/>
                    <a:pt x="2903" y="3359"/>
                    <a:pt x="2692" y="3559"/>
                  </a:cubicBezTo>
                  <a:cubicBezTo>
                    <a:pt x="2470" y="3771"/>
                    <a:pt x="2236" y="3960"/>
                    <a:pt x="1981" y="4138"/>
                  </a:cubicBezTo>
                  <a:cubicBezTo>
                    <a:pt x="1736" y="4305"/>
                    <a:pt x="1469" y="4461"/>
                    <a:pt x="1224" y="4639"/>
                  </a:cubicBezTo>
                  <a:cubicBezTo>
                    <a:pt x="980" y="4805"/>
                    <a:pt x="735" y="4972"/>
                    <a:pt x="501" y="5150"/>
                  </a:cubicBezTo>
                  <a:cubicBezTo>
                    <a:pt x="357" y="5272"/>
                    <a:pt x="212" y="5384"/>
                    <a:pt x="68" y="5506"/>
                  </a:cubicBezTo>
                  <a:cubicBezTo>
                    <a:pt x="45" y="5561"/>
                    <a:pt x="23" y="5618"/>
                    <a:pt x="1" y="5662"/>
                  </a:cubicBezTo>
                  <a:cubicBezTo>
                    <a:pt x="290" y="5417"/>
                    <a:pt x="601" y="5173"/>
                    <a:pt x="913" y="4950"/>
                  </a:cubicBezTo>
                  <a:cubicBezTo>
                    <a:pt x="1391" y="4594"/>
                    <a:pt x="1925" y="4294"/>
                    <a:pt x="2392" y="3927"/>
                  </a:cubicBezTo>
                  <a:cubicBezTo>
                    <a:pt x="2614" y="3749"/>
                    <a:pt x="2826" y="3537"/>
                    <a:pt x="3037" y="3326"/>
                  </a:cubicBezTo>
                  <a:cubicBezTo>
                    <a:pt x="3249" y="3115"/>
                    <a:pt x="3493" y="2937"/>
                    <a:pt x="3760" y="2781"/>
                  </a:cubicBezTo>
                  <a:cubicBezTo>
                    <a:pt x="4250" y="2503"/>
                    <a:pt x="4794" y="2281"/>
                    <a:pt x="5328" y="2103"/>
                  </a:cubicBezTo>
                  <a:cubicBezTo>
                    <a:pt x="6407" y="1747"/>
                    <a:pt x="7530" y="1547"/>
                    <a:pt x="8642" y="1391"/>
                  </a:cubicBezTo>
                  <a:cubicBezTo>
                    <a:pt x="9755" y="1235"/>
                    <a:pt x="10867" y="1135"/>
                    <a:pt x="11957" y="935"/>
                  </a:cubicBezTo>
                  <a:cubicBezTo>
                    <a:pt x="12725" y="790"/>
                    <a:pt x="13536" y="568"/>
                    <a:pt x="14148" y="67"/>
                  </a:cubicBezTo>
                  <a:cubicBezTo>
                    <a:pt x="14159" y="45"/>
                    <a:pt x="14159" y="23"/>
                    <a:pt x="14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110;p11">
              <a:extLst>
                <a:ext uri="{FF2B5EF4-FFF2-40B4-BE49-F238E27FC236}">
                  <a16:creationId xmlns:a16="http://schemas.microsoft.com/office/drawing/2014/main" id="{FF78CCE9-376B-1CF8-E739-5C75D604E156}"/>
                </a:ext>
              </a:extLst>
            </p:cNvPr>
            <p:cNvSpPr/>
            <p:nvPr/>
          </p:nvSpPr>
          <p:spPr>
            <a:xfrm>
              <a:off x="412923" y="2320989"/>
              <a:ext cx="493588" cy="201406"/>
            </a:xfrm>
            <a:custGeom>
              <a:avLst/>
              <a:gdLst/>
              <a:ahLst/>
              <a:cxnLst/>
              <a:rect l="l" t="t" r="r" b="b"/>
              <a:pathLst>
                <a:path w="14148" h="5773" extrusionOk="0">
                  <a:moveTo>
                    <a:pt x="14148" y="0"/>
                  </a:moveTo>
                  <a:lnTo>
                    <a:pt x="14148" y="0"/>
                  </a:lnTo>
                  <a:cubicBezTo>
                    <a:pt x="14115" y="23"/>
                    <a:pt x="14070" y="33"/>
                    <a:pt x="14037" y="45"/>
                  </a:cubicBezTo>
                  <a:cubicBezTo>
                    <a:pt x="13525" y="211"/>
                    <a:pt x="13003" y="312"/>
                    <a:pt x="12479" y="445"/>
                  </a:cubicBezTo>
                  <a:cubicBezTo>
                    <a:pt x="11890" y="589"/>
                    <a:pt x="11312" y="801"/>
                    <a:pt x="10700" y="890"/>
                  </a:cubicBezTo>
                  <a:cubicBezTo>
                    <a:pt x="10099" y="979"/>
                    <a:pt x="9488" y="990"/>
                    <a:pt x="8876" y="1056"/>
                  </a:cubicBezTo>
                  <a:cubicBezTo>
                    <a:pt x="7719" y="1179"/>
                    <a:pt x="6562" y="1435"/>
                    <a:pt x="5506" y="1936"/>
                  </a:cubicBezTo>
                  <a:cubicBezTo>
                    <a:pt x="4950" y="2191"/>
                    <a:pt x="4416" y="2514"/>
                    <a:pt x="3893" y="2825"/>
                  </a:cubicBezTo>
                  <a:cubicBezTo>
                    <a:pt x="3393" y="3125"/>
                    <a:pt x="2892" y="3437"/>
                    <a:pt x="2403" y="3748"/>
                  </a:cubicBezTo>
                  <a:cubicBezTo>
                    <a:pt x="2114" y="3938"/>
                    <a:pt x="1824" y="4138"/>
                    <a:pt x="1547" y="4338"/>
                  </a:cubicBezTo>
                  <a:cubicBezTo>
                    <a:pt x="1280" y="4504"/>
                    <a:pt x="1024" y="4705"/>
                    <a:pt x="790" y="4916"/>
                  </a:cubicBezTo>
                  <a:cubicBezTo>
                    <a:pt x="534" y="5117"/>
                    <a:pt x="290" y="5339"/>
                    <a:pt x="45" y="5561"/>
                  </a:cubicBezTo>
                  <a:lnTo>
                    <a:pt x="34" y="5650"/>
                  </a:lnTo>
                  <a:lnTo>
                    <a:pt x="34" y="5650"/>
                  </a:lnTo>
                  <a:lnTo>
                    <a:pt x="134" y="5550"/>
                  </a:lnTo>
                  <a:lnTo>
                    <a:pt x="134" y="5550"/>
                  </a:lnTo>
                  <a:cubicBezTo>
                    <a:pt x="101" y="5594"/>
                    <a:pt x="67" y="5639"/>
                    <a:pt x="23" y="5673"/>
                  </a:cubicBezTo>
                  <a:lnTo>
                    <a:pt x="0" y="5772"/>
                  </a:lnTo>
                  <a:cubicBezTo>
                    <a:pt x="234" y="5528"/>
                    <a:pt x="479" y="5283"/>
                    <a:pt x="734" y="5050"/>
                  </a:cubicBezTo>
                  <a:cubicBezTo>
                    <a:pt x="1013" y="4827"/>
                    <a:pt x="1302" y="4605"/>
                    <a:pt x="1591" y="4393"/>
                  </a:cubicBezTo>
                  <a:cubicBezTo>
                    <a:pt x="1869" y="4227"/>
                    <a:pt x="2170" y="4082"/>
                    <a:pt x="2492" y="3960"/>
                  </a:cubicBezTo>
                  <a:cubicBezTo>
                    <a:pt x="2759" y="3859"/>
                    <a:pt x="3037" y="3770"/>
                    <a:pt x="3304" y="3671"/>
                  </a:cubicBezTo>
                  <a:cubicBezTo>
                    <a:pt x="3571" y="3570"/>
                    <a:pt x="3826" y="3448"/>
                    <a:pt x="4083" y="3315"/>
                  </a:cubicBezTo>
                  <a:cubicBezTo>
                    <a:pt x="4605" y="3036"/>
                    <a:pt x="5106" y="2736"/>
                    <a:pt x="5650" y="2536"/>
                  </a:cubicBezTo>
                  <a:cubicBezTo>
                    <a:pt x="6184" y="2336"/>
                    <a:pt x="6730" y="2202"/>
                    <a:pt x="7286" y="2124"/>
                  </a:cubicBezTo>
                  <a:cubicBezTo>
                    <a:pt x="7864" y="2057"/>
                    <a:pt x="8453" y="2057"/>
                    <a:pt x="9032" y="1980"/>
                  </a:cubicBezTo>
                  <a:cubicBezTo>
                    <a:pt x="9321" y="1936"/>
                    <a:pt x="9599" y="1880"/>
                    <a:pt x="9877" y="1791"/>
                  </a:cubicBezTo>
                  <a:cubicBezTo>
                    <a:pt x="10155" y="1702"/>
                    <a:pt x="10422" y="1590"/>
                    <a:pt x="10711" y="1501"/>
                  </a:cubicBezTo>
                  <a:cubicBezTo>
                    <a:pt x="11256" y="1335"/>
                    <a:pt x="11834" y="1290"/>
                    <a:pt x="12402" y="1157"/>
                  </a:cubicBezTo>
                  <a:cubicBezTo>
                    <a:pt x="12669" y="1101"/>
                    <a:pt x="12936" y="1012"/>
                    <a:pt x="13191" y="901"/>
                  </a:cubicBezTo>
                  <a:cubicBezTo>
                    <a:pt x="13425" y="801"/>
                    <a:pt x="13648" y="678"/>
                    <a:pt x="13859" y="545"/>
                  </a:cubicBezTo>
                  <a:cubicBezTo>
                    <a:pt x="13881" y="512"/>
                    <a:pt x="13903" y="467"/>
                    <a:pt x="13925" y="434"/>
                  </a:cubicBezTo>
                  <a:lnTo>
                    <a:pt x="13925" y="434"/>
                  </a:lnTo>
                  <a:cubicBezTo>
                    <a:pt x="13781" y="523"/>
                    <a:pt x="13625" y="612"/>
                    <a:pt x="13470" y="701"/>
                  </a:cubicBezTo>
                  <a:cubicBezTo>
                    <a:pt x="13213" y="834"/>
                    <a:pt x="12947" y="945"/>
                    <a:pt x="12669" y="1034"/>
                  </a:cubicBezTo>
                  <a:cubicBezTo>
                    <a:pt x="12390" y="1113"/>
                    <a:pt x="12113" y="1157"/>
                    <a:pt x="11834" y="1201"/>
                  </a:cubicBezTo>
                  <a:cubicBezTo>
                    <a:pt x="11557" y="1246"/>
                    <a:pt x="11268" y="1290"/>
                    <a:pt x="10989" y="1357"/>
                  </a:cubicBezTo>
                  <a:cubicBezTo>
                    <a:pt x="10711" y="1424"/>
                    <a:pt x="10433" y="1524"/>
                    <a:pt x="10166" y="1624"/>
                  </a:cubicBezTo>
                  <a:cubicBezTo>
                    <a:pt x="9888" y="1713"/>
                    <a:pt x="9610" y="1802"/>
                    <a:pt x="9321" y="1857"/>
                  </a:cubicBezTo>
                  <a:cubicBezTo>
                    <a:pt x="9043" y="1913"/>
                    <a:pt x="8754" y="1936"/>
                    <a:pt x="8465" y="1958"/>
                  </a:cubicBezTo>
                  <a:cubicBezTo>
                    <a:pt x="7886" y="2002"/>
                    <a:pt x="7319" y="2025"/>
                    <a:pt x="6752" y="2136"/>
                  </a:cubicBezTo>
                  <a:cubicBezTo>
                    <a:pt x="6207" y="2247"/>
                    <a:pt x="5673" y="2425"/>
                    <a:pt x="5173" y="2658"/>
                  </a:cubicBezTo>
                  <a:cubicBezTo>
                    <a:pt x="4639" y="2892"/>
                    <a:pt x="4149" y="3214"/>
                    <a:pt x="3616" y="3459"/>
                  </a:cubicBezTo>
                  <a:cubicBezTo>
                    <a:pt x="3115" y="3681"/>
                    <a:pt x="2592" y="3815"/>
                    <a:pt x="2103" y="4037"/>
                  </a:cubicBezTo>
                  <a:lnTo>
                    <a:pt x="2870" y="3537"/>
                  </a:lnTo>
                  <a:cubicBezTo>
                    <a:pt x="3393" y="3214"/>
                    <a:pt x="3915" y="2903"/>
                    <a:pt x="4439" y="2603"/>
                  </a:cubicBezTo>
                  <a:cubicBezTo>
                    <a:pt x="4972" y="2291"/>
                    <a:pt x="5529" y="1991"/>
                    <a:pt x="6118" y="1768"/>
                  </a:cubicBezTo>
                  <a:cubicBezTo>
                    <a:pt x="7230" y="1346"/>
                    <a:pt x="8431" y="1168"/>
                    <a:pt x="9621" y="1079"/>
                  </a:cubicBezTo>
                  <a:cubicBezTo>
                    <a:pt x="9933" y="1056"/>
                    <a:pt x="10255" y="1034"/>
                    <a:pt x="10566" y="1001"/>
                  </a:cubicBezTo>
                  <a:cubicBezTo>
                    <a:pt x="10889" y="957"/>
                    <a:pt x="11201" y="890"/>
                    <a:pt x="11501" y="812"/>
                  </a:cubicBezTo>
                  <a:cubicBezTo>
                    <a:pt x="11812" y="723"/>
                    <a:pt x="12101" y="634"/>
                    <a:pt x="12413" y="556"/>
                  </a:cubicBezTo>
                  <a:cubicBezTo>
                    <a:pt x="12669" y="490"/>
                    <a:pt x="12936" y="434"/>
                    <a:pt x="13203" y="367"/>
                  </a:cubicBezTo>
                  <a:cubicBezTo>
                    <a:pt x="13514" y="289"/>
                    <a:pt x="13814" y="211"/>
                    <a:pt x="14103" y="112"/>
                  </a:cubicBezTo>
                  <a:cubicBezTo>
                    <a:pt x="14126" y="78"/>
                    <a:pt x="14137" y="33"/>
                    <a:pt x="1414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111;p11">
              <a:extLst>
                <a:ext uri="{FF2B5EF4-FFF2-40B4-BE49-F238E27FC236}">
                  <a16:creationId xmlns:a16="http://schemas.microsoft.com/office/drawing/2014/main" id="{9AD89C2D-E06B-6D0A-D63E-F863664D63AB}"/>
                </a:ext>
              </a:extLst>
            </p:cNvPr>
            <p:cNvSpPr/>
            <p:nvPr/>
          </p:nvSpPr>
          <p:spPr>
            <a:xfrm>
              <a:off x="411004" y="2386544"/>
              <a:ext cx="441955" cy="145934"/>
            </a:xfrm>
            <a:custGeom>
              <a:avLst/>
              <a:gdLst/>
              <a:ahLst/>
              <a:cxnLst/>
              <a:rect l="l" t="t" r="r" b="b"/>
              <a:pathLst>
                <a:path w="12668" h="4183" extrusionOk="0">
                  <a:moveTo>
                    <a:pt x="12668" y="1"/>
                  </a:moveTo>
                  <a:cubicBezTo>
                    <a:pt x="12045" y="212"/>
                    <a:pt x="11412" y="379"/>
                    <a:pt x="10766" y="534"/>
                  </a:cubicBezTo>
                  <a:cubicBezTo>
                    <a:pt x="10255" y="657"/>
                    <a:pt x="9743" y="791"/>
                    <a:pt x="9220" y="835"/>
                  </a:cubicBezTo>
                  <a:cubicBezTo>
                    <a:pt x="8686" y="890"/>
                    <a:pt x="8152" y="857"/>
                    <a:pt x="7608" y="913"/>
                  </a:cubicBezTo>
                  <a:cubicBezTo>
                    <a:pt x="7085" y="969"/>
                    <a:pt x="6562" y="1068"/>
                    <a:pt x="6039" y="1179"/>
                  </a:cubicBezTo>
                  <a:cubicBezTo>
                    <a:pt x="5527" y="1291"/>
                    <a:pt x="5016" y="1402"/>
                    <a:pt x="4516" y="1558"/>
                  </a:cubicBezTo>
                  <a:cubicBezTo>
                    <a:pt x="3559" y="1847"/>
                    <a:pt x="2670" y="2281"/>
                    <a:pt x="1835" y="2815"/>
                  </a:cubicBezTo>
                  <a:cubicBezTo>
                    <a:pt x="1201" y="3215"/>
                    <a:pt x="601" y="3649"/>
                    <a:pt x="11" y="4093"/>
                  </a:cubicBezTo>
                  <a:lnTo>
                    <a:pt x="0" y="4182"/>
                  </a:lnTo>
                  <a:cubicBezTo>
                    <a:pt x="700" y="3649"/>
                    <a:pt x="1412" y="3126"/>
                    <a:pt x="2180" y="2681"/>
                  </a:cubicBezTo>
                  <a:cubicBezTo>
                    <a:pt x="2603" y="2437"/>
                    <a:pt x="3036" y="2203"/>
                    <a:pt x="3481" y="2014"/>
                  </a:cubicBezTo>
                  <a:cubicBezTo>
                    <a:pt x="3960" y="1814"/>
                    <a:pt x="4449" y="1647"/>
                    <a:pt x="4949" y="1513"/>
                  </a:cubicBezTo>
                  <a:cubicBezTo>
                    <a:pt x="5461" y="1380"/>
                    <a:pt x="5972" y="1268"/>
                    <a:pt x="6484" y="1169"/>
                  </a:cubicBezTo>
                  <a:cubicBezTo>
                    <a:pt x="7007" y="1068"/>
                    <a:pt x="7541" y="979"/>
                    <a:pt x="8075" y="957"/>
                  </a:cubicBezTo>
                  <a:cubicBezTo>
                    <a:pt x="8609" y="935"/>
                    <a:pt x="9143" y="946"/>
                    <a:pt x="9676" y="857"/>
                  </a:cubicBezTo>
                  <a:cubicBezTo>
                    <a:pt x="10177" y="768"/>
                    <a:pt x="10677" y="635"/>
                    <a:pt x="11178" y="512"/>
                  </a:cubicBezTo>
                  <a:cubicBezTo>
                    <a:pt x="11622" y="401"/>
                    <a:pt x="12079" y="279"/>
                    <a:pt x="12512" y="134"/>
                  </a:cubicBezTo>
                  <a:cubicBezTo>
                    <a:pt x="12568" y="89"/>
                    <a:pt x="12623" y="45"/>
                    <a:pt x="126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112;p11">
              <a:extLst>
                <a:ext uri="{FF2B5EF4-FFF2-40B4-BE49-F238E27FC236}">
                  <a16:creationId xmlns:a16="http://schemas.microsoft.com/office/drawing/2014/main" id="{AEABAC68-7AF3-7339-7B6C-FD85DBB910B5}"/>
                </a:ext>
              </a:extLst>
            </p:cNvPr>
            <p:cNvSpPr/>
            <p:nvPr/>
          </p:nvSpPr>
          <p:spPr>
            <a:xfrm>
              <a:off x="420320" y="2298067"/>
              <a:ext cx="401241" cy="210755"/>
            </a:xfrm>
            <a:custGeom>
              <a:avLst/>
              <a:gdLst/>
              <a:ahLst/>
              <a:cxnLst/>
              <a:rect l="l" t="t" r="r" b="b"/>
              <a:pathLst>
                <a:path w="11501" h="6041" extrusionOk="0">
                  <a:moveTo>
                    <a:pt x="11500" y="1"/>
                  </a:moveTo>
                  <a:cubicBezTo>
                    <a:pt x="11434" y="12"/>
                    <a:pt x="11378" y="23"/>
                    <a:pt x="11322" y="45"/>
                  </a:cubicBezTo>
                  <a:cubicBezTo>
                    <a:pt x="10633" y="241"/>
                    <a:pt x="9505" y="484"/>
                    <a:pt x="8592" y="484"/>
                  </a:cubicBezTo>
                  <a:cubicBezTo>
                    <a:pt x="8518" y="484"/>
                    <a:pt x="8445" y="483"/>
                    <a:pt x="8375" y="479"/>
                  </a:cubicBezTo>
                  <a:cubicBezTo>
                    <a:pt x="8205" y="471"/>
                    <a:pt x="7997" y="465"/>
                    <a:pt x="7764" y="465"/>
                  </a:cubicBezTo>
                  <a:cubicBezTo>
                    <a:pt x="6717" y="465"/>
                    <a:pt x="5165" y="584"/>
                    <a:pt x="4282" y="1157"/>
                  </a:cubicBezTo>
                  <a:cubicBezTo>
                    <a:pt x="3192" y="1847"/>
                    <a:pt x="2714" y="1792"/>
                    <a:pt x="2213" y="2581"/>
                  </a:cubicBezTo>
                  <a:cubicBezTo>
                    <a:pt x="1713" y="3360"/>
                    <a:pt x="1835" y="3337"/>
                    <a:pt x="1290" y="3994"/>
                  </a:cubicBezTo>
                  <a:cubicBezTo>
                    <a:pt x="745" y="4639"/>
                    <a:pt x="356" y="5050"/>
                    <a:pt x="200" y="5295"/>
                  </a:cubicBezTo>
                  <a:cubicBezTo>
                    <a:pt x="156" y="5362"/>
                    <a:pt x="122" y="5428"/>
                    <a:pt x="89" y="5495"/>
                  </a:cubicBezTo>
                  <a:lnTo>
                    <a:pt x="0" y="6040"/>
                  </a:lnTo>
                  <a:cubicBezTo>
                    <a:pt x="0" y="6040"/>
                    <a:pt x="1402" y="5929"/>
                    <a:pt x="2202" y="5106"/>
                  </a:cubicBezTo>
                  <a:cubicBezTo>
                    <a:pt x="2992" y="4283"/>
                    <a:pt x="2647" y="4328"/>
                    <a:pt x="3359" y="3460"/>
                  </a:cubicBezTo>
                  <a:cubicBezTo>
                    <a:pt x="4071" y="2593"/>
                    <a:pt x="4615" y="1947"/>
                    <a:pt x="5583" y="1780"/>
                  </a:cubicBezTo>
                  <a:cubicBezTo>
                    <a:pt x="6551" y="1614"/>
                    <a:pt x="6851" y="1424"/>
                    <a:pt x="8019" y="1280"/>
                  </a:cubicBezTo>
                  <a:cubicBezTo>
                    <a:pt x="8193" y="1261"/>
                    <a:pt x="8355" y="1254"/>
                    <a:pt x="8507" y="1254"/>
                  </a:cubicBezTo>
                  <a:cubicBezTo>
                    <a:pt x="8716" y="1254"/>
                    <a:pt x="8907" y="1267"/>
                    <a:pt x="9086" y="1280"/>
                  </a:cubicBezTo>
                  <a:cubicBezTo>
                    <a:pt x="9261" y="1294"/>
                    <a:pt x="9425" y="1307"/>
                    <a:pt x="9584" y="1307"/>
                  </a:cubicBezTo>
                  <a:cubicBezTo>
                    <a:pt x="9951" y="1307"/>
                    <a:pt x="10286" y="1235"/>
                    <a:pt x="10644" y="924"/>
                  </a:cubicBezTo>
                  <a:cubicBezTo>
                    <a:pt x="11033" y="591"/>
                    <a:pt x="11311" y="257"/>
                    <a:pt x="115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113;p11">
              <a:extLst>
                <a:ext uri="{FF2B5EF4-FFF2-40B4-BE49-F238E27FC236}">
                  <a16:creationId xmlns:a16="http://schemas.microsoft.com/office/drawing/2014/main" id="{392B52DD-4060-E47F-CC92-CB911621ADD8}"/>
                </a:ext>
              </a:extLst>
            </p:cNvPr>
            <p:cNvSpPr/>
            <p:nvPr/>
          </p:nvSpPr>
          <p:spPr>
            <a:xfrm>
              <a:off x="433508" y="2317116"/>
              <a:ext cx="372529" cy="157168"/>
            </a:xfrm>
            <a:custGeom>
              <a:avLst/>
              <a:gdLst/>
              <a:ahLst/>
              <a:cxnLst/>
              <a:rect l="l" t="t" r="r" b="b"/>
              <a:pathLst>
                <a:path w="10678" h="4505" extrusionOk="0">
                  <a:moveTo>
                    <a:pt x="10678" y="0"/>
                  </a:moveTo>
                  <a:cubicBezTo>
                    <a:pt x="10622" y="0"/>
                    <a:pt x="10566" y="0"/>
                    <a:pt x="10510" y="11"/>
                  </a:cubicBezTo>
                  <a:cubicBezTo>
                    <a:pt x="9131" y="89"/>
                    <a:pt x="7774" y="289"/>
                    <a:pt x="6417" y="512"/>
                  </a:cubicBezTo>
                  <a:cubicBezTo>
                    <a:pt x="5762" y="623"/>
                    <a:pt x="5083" y="700"/>
                    <a:pt x="4449" y="923"/>
                  </a:cubicBezTo>
                  <a:cubicBezTo>
                    <a:pt x="4148" y="1023"/>
                    <a:pt x="3859" y="1157"/>
                    <a:pt x="3582" y="1301"/>
                  </a:cubicBezTo>
                  <a:cubicBezTo>
                    <a:pt x="3292" y="1457"/>
                    <a:pt x="3003" y="1602"/>
                    <a:pt x="2725" y="1757"/>
                  </a:cubicBezTo>
                  <a:cubicBezTo>
                    <a:pt x="2458" y="1913"/>
                    <a:pt x="2235" y="2091"/>
                    <a:pt x="2047" y="2313"/>
                  </a:cubicBezTo>
                  <a:cubicBezTo>
                    <a:pt x="1869" y="2536"/>
                    <a:pt x="1724" y="2769"/>
                    <a:pt x="1580" y="3003"/>
                  </a:cubicBezTo>
                  <a:cubicBezTo>
                    <a:pt x="1424" y="3236"/>
                    <a:pt x="1268" y="3470"/>
                    <a:pt x="1079" y="3670"/>
                  </a:cubicBezTo>
                  <a:cubicBezTo>
                    <a:pt x="901" y="3837"/>
                    <a:pt x="712" y="3982"/>
                    <a:pt x="512" y="4115"/>
                  </a:cubicBezTo>
                  <a:cubicBezTo>
                    <a:pt x="389" y="4193"/>
                    <a:pt x="256" y="4271"/>
                    <a:pt x="134" y="4348"/>
                  </a:cubicBezTo>
                  <a:cubicBezTo>
                    <a:pt x="112" y="4382"/>
                    <a:pt x="89" y="4404"/>
                    <a:pt x="67" y="4437"/>
                  </a:cubicBezTo>
                  <a:lnTo>
                    <a:pt x="55" y="4437"/>
                  </a:lnTo>
                  <a:cubicBezTo>
                    <a:pt x="45" y="4460"/>
                    <a:pt x="23" y="4482"/>
                    <a:pt x="0" y="4504"/>
                  </a:cubicBezTo>
                  <a:cubicBezTo>
                    <a:pt x="312" y="4326"/>
                    <a:pt x="612" y="4148"/>
                    <a:pt x="890" y="3915"/>
                  </a:cubicBezTo>
                  <a:cubicBezTo>
                    <a:pt x="1079" y="3759"/>
                    <a:pt x="1246" y="3581"/>
                    <a:pt x="1390" y="3381"/>
                  </a:cubicBezTo>
                  <a:cubicBezTo>
                    <a:pt x="1557" y="3159"/>
                    <a:pt x="1702" y="2903"/>
                    <a:pt x="1857" y="2658"/>
                  </a:cubicBezTo>
                  <a:cubicBezTo>
                    <a:pt x="2025" y="2413"/>
                    <a:pt x="2202" y="2180"/>
                    <a:pt x="2447" y="2002"/>
                  </a:cubicBezTo>
                  <a:cubicBezTo>
                    <a:pt x="2703" y="1813"/>
                    <a:pt x="2992" y="1679"/>
                    <a:pt x="3259" y="1523"/>
                  </a:cubicBezTo>
                  <a:cubicBezTo>
                    <a:pt x="3849" y="1224"/>
                    <a:pt x="4460" y="967"/>
                    <a:pt x="5105" y="823"/>
                  </a:cubicBezTo>
                  <a:cubicBezTo>
                    <a:pt x="5772" y="678"/>
                    <a:pt x="6440" y="589"/>
                    <a:pt x="7107" y="489"/>
                  </a:cubicBezTo>
                  <a:cubicBezTo>
                    <a:pt x="7786" y="378"/>
                    <a:pt x="8464" y="278"/>
                    <a:pt x="9143" y="200"/>
                  </a:cubicBezTo>
                  <a:cubicBezTo>
                    <a:pt x="9621" y="144"/>
                    <a:pt x="10110" y="111"/>
                    <a:pt x="10589" y="77"/>
                  </a:cubicBezTo>
                  <a:cubicBezTo>
                    <a:pt x="10622" y="55"/>
                    <a:pt x="10644" y="22"/>
                    <a:pt x="106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114;p11">
              <a:extLst>
                <a:ext uri="{FF2B5EF4-FFF2-40B4-BE49-F238E27FC236}">
                  <a16:creationId xmlns:a16="http://schemas.microsoft.com/office/drawing/2014/main" id="{39434889-30B3-0DCB-8DB7-C13420105809}"/>
                </a:ext>
              </a:extLst>
            </p:cNvPr>
            <p:cNvSpPr/>
            <p:nvPr/>
          </p:nvSpPr>
          <p:spPr>
            <a:xfrm>
              <a:off x="446695" y="2467241"/>
              <a:ext cx="58611" cy="36527"/>
            </a:xfrm>
            <a:custGeom>
              <a:avLst/>
              <a:gdLst/>
              <a:ahLst/>
              <a:cxnLst/>
              <a:rect l="l" t="t" r="r" b="b"/>
              <a:pathLst>
                <a:path w="1680" h="1047" extrusionOk="0">
                  <a:moveTo>
                    <a:pt x="1679" y="1"/>
                  </a:moveTo>
                  <a:cubicBezTo>
                    <a:pt x="1380" y="157"/>
                    <a:pt x="1090" y="324"/>
                    <a:pt x="812" y="502"/>
                  </a:cubicBezTo>
                  <a:cubicBezTo>
                    <a:pt x="534" y="680"/>
                    <a:pt x="267" y="858"/>
                    <a:pt x="0" y="1046"/>
                  </a:cubicBezTo>
                  <a:cubicBezTo>
                    <a:pt x="67" y="1024"/>
                    <a:pt x="122" y="1002"/>
                    <a:pt x="189" y="991"/>
                  </a:cubicBezTo>
                  <a:cubicBezTo>
                    <a:pt x="500" y="769"/>
                    <a:pt x="823" y="569"/>
                    <a:pt x="1157" y="368"/>
                  </a:cubicBezTo>
                  <a:cubicBezTo>
                    <a:pt x="1279" y="290"/>
                    <a:pt x="1413" y="223"/>
                    <a:pt x="1546" y="146"/>
                  </a:cubicBezTo>
                  <a:cubicBezTo>
                    <a:pt x="1590" y="101"/>
                    <a:pt x="1635" y="45"/>
                    <a:pt x="167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115;p11">
              <a:extLst>
                <a:ext uri="{FF2B5EF4-FFF2-40B4-BE49-F238E27FC236}">
                  <a16:creationId xmlns:a16="http://schemas.microsoft.com/office/drawing/2014/main" id="{935857BF-1525-2A88-7B74-AE576415AB49}"/>
                </a:ext>
              </a:extLst>
            </p:cNvPr>
            <p:cNvSpPr/>
            <p:nvPr/>
          </p:nvSpPr>
          <p:spPr>
            <a:xfrm>
              <a:off x="421471" y="2432318"/>
              <a:ext cx="105953" cy="76090"/>
            </a:xfrm>
            <a:custGeom>
              <a:avLst/>
              <a:gdLst/>
              <a:ahLst/>
              <a:cxnLst/>
              <a:rect l="l" t="t" r="r" b="b"/>
              <a:pathLst>
                <a:path w="3037" h="2181" extrusionOk="0">
                  <a:moveTo>
                    <a:pt x="3037" y="1"/>
                  </a:moveTo>
                  <a:lnTo>
                    <a:pt x="3037" y="1"/>
                  </a:lnTo>
                  <a:cubicBezTo>
                    <a:pt x="2736" y="190"/>
                    <a:pt x="2447" y="368"/>
                    <a:pt x="2158" y="557"/>
                  </a:cubicBezTo>
                  <a:cubicBezTo>
                    <a:pt x="1869" y="747"/>
                    <a:pt x="1579" y="947"/>
                    <a:pt x="1302" y="1147"/>
                  </a:cubicBezTo>
                  <a:cubicBezTo>
                    <a:pt x="1035" y="1313"/>
                    <a:pt x="779" y="1514"/>
                    <a:pt x="545" y="1725"/>
                  </a:cubicBezTo>
                  <a:cubicBezTo>
                    <a:pt x="356" y="1869"/>
                    <a:pt x="178" y="2025"/>
                    <a:pt x="0" y="2181"/>
                  </a:cubicBezTo>
                  <a:cubicBezTo>
                    <a:pt x="34" y="2181"/>
                    <a:pt x="89" y="2170"/>
                    <a:pt x="167" y="2170"/>
                  </a:cubicBezTo>
                  <a:cubicBezTo>
                    <a:pt x="267" y="2059"/>
                    <a:pt x="378" y="1958"/>
                    <a:pt x="489" y="1859"/>
                  </a:cubicBezTo>
                  <a:cubicBezTo>
                    <a:pt x="768" y="1636"/>
                    <a:pt x="1057" y="1414"/>
                    <a:pt x="1346" y="1202"/>
                  </a:cubicBezTo>
                  <a:cubicBezTo>
                    <a:pt x="1624" y="1036"/>
                    <a:pt x="1925" y="891"/>
                    <a:pt x="2247" y="769"/>
                  </a:cubicBezTo>
                  <a:cubicBezTo>
                    <a:pt x="2392" y="713"/>
                    <a:pt x="2547" y="658"/>
                    <a:pt x="2692" y="613"/>
                  </a:cubicBezTo>
                  <a:cubicBezTo>
                    <a:pt x="2714" y="579"/>
                    <a:pt x="2736" y="546"/>
                    <a:pt x="2748" y="513"/>
                  </a:cubicBezTo>
                  <a:lnTo>
                    <a:pt x="2748" y="513"/>
                  </a:lnTo>
                  <a:cubicBezTo>
                    <a:pt x="2447" y="613"/>
                    <a:pt x="2147" y="724"/>
                    <a:pt x="1858" y="846"/>
                  </a:cubicBezTo>
                  <a:lnTo>
                    <a:pt x="2625" y="346"/>
                  </a:lnTo>
                  <a:cubicBezTo>
                    <a:pt x="2736" y="279"/>
                    <a:pt x="2837" y="223"/>
                    <a:pt x="2936" y="157"/>
                  </a:cubicBezTo>
                  <a:cubicBezTo>
                    <a:pt x="2959" y="112"/>
                    <a:pt x="2992" y="57"/>
                    <a:pt x="303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116;p11">
              <a:extLst>
                <a:ext uri="{FF2B5EF4-FFF2-40B4-BE49-F238E27FC236}">
                  <a16:creationId xmlns:a16="http://schemas.microsoft.com/office/drawing/2014/main" id="{FAC3970A-8962-E662-585F-2A62CBCDC5C0}"/>
                </a:ext>
              </a:extLst>
            </p:cNvPr>
            <p:cNvSpPr/>
            <p:nvPr/>
          </p:nvSpPr>
          <p:spPr>
            <a:xfrm>
              <a:off x="744294" y="2338817"/>
              <a:ext cx="34957" cy="5059"/>
            </a:xfrm>
            <a:custGeom>
              <a:avLst/>
              <a:gdLst/>
              <a:ahLst/>
              <a:cxnLst/>
              <a:rect l="l" t="t" r="r" b="b"/>
              <a:pathLst>
                <a:path w="1002" h="145" extrusionOk="0">
                  <a:moveTo>
                    <a:pt x="1002" y="1"/>
                  </a:moveTo>
                  <a:lnTo>
                    <a:pt x="1" y="134"/>
                  </a:lnTo>
                  <a:cubicBezTo>
                    <a:pt x="101" y="140"/>
                    <a:pt x="198" y="145"/>
                    <a:pt x="292" y="145"/>
                  </a:cubicBezTo>
                  <a:cubicBezTo>
                    <a:pt x="540" y="145"/>
                    <a:pt x="768" y="114"/>
                    <a:pt x="100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117;p11">
              <a:extLst>
                <a:ext uri="{FF2B5EF4-FFF2-40B4-BE49-F238E27FC236}">
                  <a16:creationId xmlns:a16="http://schemas.microsoft.com/office/drawing/2014/main" id="{1FB29ABD-3AE1-16A9-961E-1D3C8B802A28}"/>
                </a:ext>
              </a:extLst>
            </p:cNvPr>
            <p:cNvSpPr/>
            <p:nvPr/>
          </p:nvSpPr>
          <p:spPr>
            <a:xfrm>
              <a:off x="422239" y="2385393"/>
              <a:ext cx="145132" cy="110244"/>
            </a:xfrm>
            <a:custGeom>
              <a:avLst/>
              <a:gdLst/>
              <a:ahLst/>
              <a:cxnLst/>
              <a:rect l="l" t="t" r="r" b="b"/>
              <a:pathLst>
                <a:path w="4160" h="3160" extrusionOk="0">
                  <a:moveTo>
                    <a:pt x="4160" y="1"/>
                  </a:moveTo>
                  <a:cubicBezTo>
                    <a:pt x="3838" y="145"/>
                    <a:pt x="3537" y="312"/>
                    <a:pt x="3260" y="523"/>
                  </a:cubicBezTo>
                  <a:cubicBezTo>
                    <a:pt x="3026" y="701"/>
                    <a:pt x="2825" y="923"/>
                    <a:pt x="2614" y="1123"/>
                  </a:cubicBezTo>
                  <a:cubicBezTo>
                    <a:pt x="2392" y="1335"/>
                    <a:pt x="2158" y="1524"/>
                    <a:pt x="1903" y="1702"/>
                  </a:cubicBezTo>
                  <a:cubicBezTo>
                    <a:pt x="1658" y="1869"/>
                    <a:pt x="1391" y="2025"/>
                    <a:pt x="1146" y="2203"/>
                  </a:cubicBezTo>
                  <a:cubicBezTo>
                    <a:pt x="902" y="2369"/>
                    <a:pt x="657" y="2536"/>
                    <a:pt x="423" y="2714"/>
                  </a:cubicBezTo>
                  <a:lnTo>
                    <a:pt x="23" y="3048"/>
                  </a:lnTo>
                  <a:lnTo>
                    <a:pt x="0" y="3159"/>
                  </a:lnTo>
                  <a:cubicBezTo>
                    <a:pt x="279" y="2937"/>
                    <a:pt x="546" y="2714"/>
                    <a:pt x="835" y="2514"/>
                  </a:cubicBezTo>
                  <a:cubicBezTo>
                    <a:pt x="1313" y="2158"/>
                    <a:pt x="1847" y="1858"/>
                    <a:pt x="2314" y="1491"/>
                  </a:cubicBezTo>
                  <a:cubicBezTo>
                    <a:pt x="2536" y="1313"/>
                    <a:pt x="2748" y="1101"/>
                    <a:pt x="2959" y="890"/>
                  </a:cubicBezTo>
                  <a:cubicBezTo>
                    <a:pt x="3171" y="679"/>
                    <a:pt x="3415" y="501"/>
                    <a:pt x="3682" y="345"/>
                  </a:cubicBezTo>
                  <a:cubicBezTo>
                    <a:pt x="3771" y="290"/>
                    <a:pt x="3871" y="234"/>
                    <a:pt x="3971" y="189"/>
                  </a:cubicBezTo>
                  <a:cubicBezTo>
                    <a:pt x="4027" y="122"/>
                    <a:pt x="4093" y="67"/>
                    <a:pt x="416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118;p11">
              <a:extLst>
                <a:ext uri="{FF2B5EF4-FFF2-40B4-BE49-F238E27FC236}">
                  <a16:creationId xmlns:a16="http://schemas.microsoft.com/office/drawing/2014/main" id="{0E38B71C-2625-B151-C4CA-EFB37D6E6F88}"/>
                </a:ext>
              </a:extLst>
            </p:cNvPr>
            <p:cNvSpPr/>
            <p:nvPr/>
          </p:nvSpPr>
          <p:spPr>
            <a:xfrm>
              <a:off x="321725" y="1999284"/>
              <a:ext cx="165367" cy="546373"/>
            </a:xfrm>
            <a:custGeom>
              <a:avLst/>
              <a:gdLst/>
              <a:ahLst/>
              <a:cxnLst/>
              <a:rect l="l" t="t" r="r" b="b"/>
              <a:pathLst>
                <a:path w="4740" h="15661" extrusionOk="0">
                  <a:moveTo>
                    <a:pt x="2003" y="1"/>
                  </a:moveTo>
                  <a:cubicBezTo>
                    <a:pt x="2003" y="1"/>
                    <a:pt x="2003" y="579"/>
                    <a:pt x="1936" y="1792"/>
                  </a:cubicBezTo>
                  <a:cubicBezTo>
                    <a:pt x="1870" y="2993"/>
                    <a:pt x="1791" y="2670"/>
                    <a:pt x="891" y="5272"/>
                  </a:cubicBezTo>
                  <a:cubicBezTo>
                    <a:pt x="0" y="7875"/>
                    <a:pt x="45" y="7141"/>
                    <a:pt x="234" y="10233"/>
                  </a:cubicBezTo>
                  <a:cubicBezTo>
                    <a:pt x="424" y="13325"/>
                    <a:pt x="1981" y="15027"/>
                    <a:pt x="1981" y="15027"/>
                  </a:cubicBezTo>
                  <a:lnTo>
                    <a:pt x="2604" y="15661"/>
                  </a:lnTo>
                  <a:lnTo>
                    <a:pt x="3204" y="14771"/>
                  </a:lnTo>
                  <a:lnTo>
                    <a:pt x="3638" y="12803"/>
                  </a:lnTo>
                  <a:cubicBezTo>
                    <a:pt x="3638" y="12803"/>
                    <a:pt x="3694" y="11045"/>
                    <a:pt x="4216" y="9043"/>
                  </a:cubicBezTo>
                  <a:cubicBezTo>
                    <a:pt x="4739" y="7041"/>
                    <a:pt x="4072" y="6496"/>
                    <a:pt x="3694" y="4194"/>
                  </a:cubicBezTo>
                  <a:cubicBezTo>
                    <a:pt x="3326" y="1881"/>
                    <a:pt x="2003" y="1"/>
                    <a:pt x="20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119;p11">
              <a:extLst>
                <a:ext uri="{FF2B5EF4-FFF2-40B4-BE49-F238E27FC236}">
                  <a16:creationId xmlns:a16="http://schemas.microsoft.com/office/drawing/2014/main" id="{026C2E22-6790-4058-5FAB-01A5B3F585E0}"/>
                </a:ext>
              </a:extLst>
            </p:cNvPr>
            <p:cNvSpPr/>
            <p:nvPr/>
          </p:nvSpPr>
          <p:spPr>
            <a:xfrm>
              <a:off x="337634" y="2095924"/>
              <a:ext cx="48563" cy="421790"/>
            </a:xfrm>
            <a:custGeom>
              <a:avLst/>
              <a:gdLst/>
              <a:ahLst/>
              <a:cxnLst/>
              <a:rect l="l" t="t" r="r" b="b"/>
              <a:pathLst>
                <a:path w="1392" h="12090" extrusionOk="0">
                  <a:moveTo>
                    <a:pt x="1347" y="0"/>
                  </a:moveTo>
                  <a:lnTo>
                    <a:pt x="1347" y="0"/>
                  </a:lnTo>
                  <a:cubicBezTo>
                    <a:pt x="1325" y="112"/>
                    <a:pt x="1280" y="223"/>
                    <a:pt x="1236" y="356"/>
                  </a:cubicBez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120;p11">
              <a:extLst>
                <a:ext uri="{FF2B5EF4-FFF2-40B4-BE49-F238E27FC236}">
                  <a16:creationId xmlns:a16="http://schemas.microsoft.com/office/drawing/2014/main" id="{7CBDC43D-F0D5-3BE0-BAE6-2623FADB08AE}"/>
                </a:ext>
              </a:extLst>
            </p:cNvPr>
            <p:cNvSpPr/>
            <p:nvPr/>
          </p:nvSpPr>
          <p:spPr>
            <a:xfrm>
              <a:off x="384978" y="1999284"/>
              <a:ext cx="55541" cy="492821"/>
            </a:xfrm>
            <a:custGeom>
              <a:avLst/>
              <a:gdLst/>
              <a:ahLst/>
              <a:cxnLst/>
              <a:rect l="l" t="t" r="r" b="b"/>
              <a:pathLst>
                <a:path w="1592" h="14126" extrusionOk="0">
                  <a:moveTo>
                    <a:pt x="190" y="1"/>
                  </a:moveTo>
                  <a:lnTo>
                    <a:pt x="190" y="235"/>
                  </a:lnTo>
                  <a:cubicBezTo>
                    <a:pt x="479" y="1113"/>
                    <a:pt x="646" y="2025"/>
                    <a:pt x="702" y="2937"/>
                  </a:cubicBezTo>
                  <a:cubicBezTo>
                    <a:pt x="735" y="3504"/>
                    <a:pt x="712" y="4061"/>
                    <a:pt x="657" y="4617"/>
                  </a:cubicBezTo>
                  <a:cubicBezTo>
                    <a:pt x="579" y="5250"/>
                    <a:pt x="445" y="5862"/>
                    <a:pt x="334" y="6485"/>
                  </a:cubicBezTo>
                  <a:cubicBezTo>
                    <a:pt x="134" y="7586"/>
                    <a:pt x="1" y="8776"/>
                    <a:pt x="445" y="9844"/>
                  </a:cubicBezTo>
                  <a:cubicBezTo>
                    <a:pt x="657" y="10356"/>
                    <a:pt x="1080" y="10789"/>
                    <a:pt x="1169" y="11345"/>
                  </a:cubicBezTo>
                  <a:cubicBezTo>
                    <a:pt x="1258" y="11879"/>
                    <a:pt x="1102" y="12424"/>
                    <a:pt x="1169" y="12969"/>
                  </a:cubicBezTo>
                  <a:cubicBezTo>
                    <a:pt x="1224" y="13369"/>
                    <a:pt x="1357" y="13759"/>
                    <a:pt x="1535" y="14126"/>
                  </a:cubicBezTo>
                  <a:lnTo>
                    <a:pt x="1591" y="13848"/>
                  </a:lnTo>
                  <a:cubicBezTo>
                    <a:pt x="1513" y="13659"/>
                    <a:pt x="1446" y="13470"/>
                    <a:pt x="1414" y="13270"/>
                  </a:cubicBezTo>
                  <a:cubicBezTo>
                    <a:pt x="1357" y="13014"/>
                    <a:pt x="1335" y="12747"/>
                    <a:pt x="1347" y="12491"/>
                  </a:cubicBezTo>
                  <a:cubicBezTo>
                    <a:pt x="1357" y="12213"/>
                    <a:pt x="1402" y="11935"/>
                    <a:pt x="1391" y="11657"/>
                  </a:cubicBezTo>
                  <a:cubicBezTo>
                    <a:pt x="1380" y="11390"/>
                    <a:pt x="1313" y="11123"/>
                    <a:pt x="1202" y="10878"/>
                  </a:cubicBezTo>
                  <a:cubicBezTo>
                    <a:pt x="1080" y="10623"/>
                    <a:pt x="924" y="10400"/>
                    <a:pt x="779" y="10156"/>
                  </a:cubicBezTo>
                  <a:cubicBezTo>
                    <a:pt x="223" y="9155"/>
                    <a:pt x="279" y="7964"/>
                    <a:pt x="468" y="6863"/>
                  </a:cubicBezTo>
                  <a:cubicBezTo>
                    <a:pt x="568" y="6229"/>
                    <a:pt x="712" y="5595"/>
                    <a:pt x="801" y="4961"/>
                  </a:cubicBezTo>
                  <a:cubicBezTo>
                    <a:pt x="868" y="4405"/>
                    <a:pt x="902" y="3849"/>
                    <a:pt x="880" y="3293"/>
                  </a:cubicBezTo>
                  <a:cubicBezTo>
                    <a:pt x="846" y="2203"/>
                    <a:pt x="635" y="1124"/>
                    <a:pt x="257" y="101"/>
                  </a:cubicBezTo>
                  <a:lnTo>
                    <a:pt x="19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121;p11">
              <a:extLst>
                <a:ext uri="{FF2B5EF4-FFF2-40B4-BE49-F238E27FC236}">
                  <a16:creationId xmlns:a16="http://schemas.microsoft.com/office/drawing/2014/main" id="{C2BD89CA-078C-BC7F-2763-59346C29399E}"/>
                </a:ext>
              </a:extLst>
            </p:cNvPr>
            <p:cNvSpPr/>
            <p:nvPr/>
          </p:nvSpPr>
          <p:spPr>
            <a:xfrm>
              <a:off x="365196" y="2055942"/>
              <a:ext cx="53203" cy="487797"/>
            </a:xfrm>
            <a:custGeom>
              <a:avLst/>
              <a:gdLst/>
              <a:ahLst/>
              <a:cxnLst/>
              <a:rect l="l" t="t" r="r" b="b"/>
              <a:pathLst>
                <a:path w="1525" h="13982" extrusionOk="0">
                  <a:moveTo>
                    <a:pt x="701" y="0"/>
                  </a:moveTo>
                  <a:cubicBezTo>
                    <a:pt x="701" y="56"/>
                    <a:pt x="701" y="101"/>
                    <a:pt x="690" y="168"/>
                  </a:cubicBezTo>
                  <a:cubicBezTo>
                    <a:pt x="690" y="234"/>
                    <a:pt x="690" y="301"/>
                    <a:pt x="679" y="356"/>
                  </a:cubicBezTo>
                  <a:cubicBezTo>
                    <a:pt x="812" y="1124"/>
                    <a:pt x="913" y="1903"/>
                    <a:pt x="879" y="2681"/>
                  </a:cubicBezTo>
                  <a:cubicBezTo>
                    <a:pt x="868" y="3260"/>
                    <a:pt x="768" y="3816"/>
                    <a:pt x="612" y="4372"/>
                  </a:cubicBezTo>
                  <a:cubicBezTo>
                    <a:pt x="456" y="4939"/>
                    <a:pt x="256" y="5495"/>
                    <a:pt x="145" y="6073"/>
                  </a:cubicBezTo>
                  <a:cubicBezTo>
                    <a:pt x="45" y="6585"/>
                    <a:pt x="1" y="7119"/>
                    <a:pt x="100" y="7642"/>
                  </a:cubicBezTo>
                  <a:cubicBezTo>
                    <a:pt x="212" y="8198"/>
                    <a:pt x="523" y="8665"/>
                    <a:pt x="757" y="9187"/>
                  </a:cubicBezTo>
                  <a:cubicBezTo>
                    <a:pt x="1190" y="10178"/>
                    <a:pt x="1190" y="11278"/>
                    <a:pt x="1224" y="12335"/>
                  </a:cubicBezTo>
                  <a:cubicBezTo>
                    <a:pt x="1246" y="12880"/>
                    <a:pt x="1279" y="13436"/>
                    <a:pt x="1391" y="13981"/>
                  </a:cubicBezTo>
                  <a:lnTo>
                    <a:pt x="1524" y="13781"/>
                  </a:lnTo>
                  <a:cubicBezTo>
                    <a:pt x="1469" y="13403"/>
                    <a:pt x="1435" y="13013"/>
                    <a:pt x="1413" y="12635"/>
                  </a:cubicBezTo>
                  <a:cubicBezTo>
                    <a:pt x="1368" y="11590"/>
                    <a:pt x="1402" y="10522"/>
                    <a:pt x="1057" y="9521"/>
                  </a:cubicBezTo>
                  <a:cubicBezTo>
                    <a:pt x="879" y="8987"/>
                    <a:pt x="545" y="8520"/>
                    <a:pt x="367" y="7986"/>
                  </a:cubicBezTo>
                  <a:cubicBezTo>
                    <a:pt x="189" y="7486"/>
                    <a:pt x="189" y="6941"/>
                    <a:pt x="268" y="6407"/>
                  </a:cubicBezTo>
                  <a:cubicBezTo>
                    <a:pt x="345" y="5840"/>
                    <a:pt x="523" y="5295"/>
                    <a:pt x="679" y="4750"/>
                  </a:cubicBezTo>
                  <a:cubicBezTo>
                    <a:pt x="835" y="4205"/>
                    <a:pt x="968" y="3648"/>
                    <a:pt x="1012" y="3082"/>
                  </a:cubicBezTo>
                  <a:cubicBezTo>
                    <a:pt x="1079" y="2047"/>
                    <a:pt x="913" y="1013"/>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122;p11">
              <a:extLst>
                <a:ext uri="{FF2B5EF4-FFF2-40B4-BE49-F238E27FC236}">
                  <a16:creationId xmlns:a16="http://schemas.microsoft.com/office/drawing/2014/main" id="{CCD353AC-5C47-CF47-F960-B34C0F91F3C2}"/>
                </a:ext>
              </a:extLst>
            </p:cNvPr>
            <p:cNvSpPr/>
            <p:nvPr/>
          </p:nvSpPr>
          <p:spPr>
            <a:xfrm>
              <a:off x="404376" y="2019868"/>
              <a:ext cx="48947" cy="422209"/>
            </a:xfrm>
            <a:custGeom>
              <a:avLst/>
              <a:gdLst/>
              <a:ahLst/>
              <a:cxnLst/>
              <a:rect l="l" t="t" r="r" b="b"/>
              <a:pathLst>
                <a:path w="1403" h="12102" extrusionOk="0">
                  <a:moveTo>
                    <a:pt x="346" y="868"/>
                  </a:moveTo>
                  <a:lnTo>
                    <a:pt x="346" y="868"/>
                  </a:lnTo>
                  <a:cubicBezTo>
                    <a:pt x="423" y="1157"/>
                    <a:pt x="490" y="1457"/>
                    <a:pt x="568" y="1746"/>
                  </a:cubicBezTo>
                  <a:cubicBezTo>
                    <a:pt x="813" y="2826"/>
                    <a:pt x="1080" y="3915"/>
                    <a:pt x="1169" y="5028"/>
                  </a:cubicBezTo>
                  <a:cubicBezTo>
                    <a:pt x="1224" y="5594"/>
                    <a:pt x="1224" y="6162"/>
                    <a:pt x="1236" y="6729"/>
                  </a:cubicBezTo>
                  <a:cubicBezTo>
                    <a:pt x="1236" y="7307"/>
                    <a:pt x="1236" y="7886"/>
                    <a:pt x="1202" y="8464"/>
                  </a:cubicBezTo>
                  <a:cubicBezTo>
                    <a:pt x="1180" y="9143"/>
                    <a:pt x="1124" y="9821"/>
                    <a:pt x="1135" y="10500"/>
                  </a:cubicBezTo>
                  <a:cubicBezTo>
                    <a:pt x="890" y="9621"/>
                    <a:pt x="568" y="8753"/>
                    <a:pt x="490" y="7875"/>
                  </a:cubicBezTo>
                  <a:cubicBezTo>
                    <a:pt x="390" y="6862"/>
                    <a:pt x="591" y="5861"/>
                    <a:pt x="646" y="4860"/>
                  </a:cubicBezTo>
                  <a:cubicBezTo>
                    <a:pt x="702" y="3904"/>
                    <a:pt x="668" y="2947"/>
                    <a:pt x="535" y="2002"/>
                  </a:cubicBezTo>
                  <a:cubicBezTo>
                    <a:pt x="490" y="1624"/>
                    <a:pt x="423" y="1246"/>
                    <a:pt x="346" y="868"/>
                  </a:cubicBezTo>
                  <a:close/>
                  <a:moveTo>
                    <a:pt x="1" y="0"/>
                  </a:moveTo>
                  <a:lnTo>
                    <a:pt x="1" y="0"/>
                  </a:lnTo>
                  <a:cubicBezTo>
                    <a:pt x="23" y="78"/>
                    <a:pt x="45" y="167"/>
                    <a:pt x="67" y="256"/>
                  </a:cubicBezTo>
                  <a:cubicBezTo>
                    <a:pt x="190" y="723"/>
                    <a:pt x="279" y="1190"/>
                    <a:pt x="357" y="1669"/>
                  </a:cubicBezTo>
                  <a:cubicBezTo>
                    <a:pt x="502" y="2603"/>
                    <a:pt x="557" y="3560"/>
                    <a:pt x="535" y="4505"/>
                  </a:cubicBezTo>
                  <a:cubicBezTo>
                    <a:pt x="502" y="5483"/>
                    <a:pt x="312" y="6474"/>
                    <a:pt x="334" y="7463"/>
                  </a:cubicBezTo>
                  <a:cubicBezTo>
                    <a:pt x="357" y="8453"/>
                    <a:pt x="690" y="9388"/>
                    <a:pt x="969" y="10333"/>
                  </a:cubicBezTo>
                  <a:cubicBezTo>
                    <a:pt x="1035" y="10555"/>
                    <a:pt x="1091" y="10789"/>
                    <a:pt x="1147" y="11022"/>
                  </a:cubicBezTo>
                  <a:cubicBezTo>
                    <a:pt x="1157" y="11245"/>
                    <a:pt x="1180" y="11479"/>
                    <a:pt x="1213" y="11701"/>
                  </a:cubicBezTo>
                  <a:cubicBezTo>
                    <a:pt x="1224" y="11834"/>
                    <a:pt x="1246" y="11968"/>
                    <a:pt x="1269" y="12101"/>
                  </a:cubicBezTo>
                  <a:cubicBezTo>
                    <a:pt x="1280" y="11956"/>
                    <a:pt x="1302" y="11657"/>
                    <a:pt x="1347" y="11256"/>
                  </a:cubicBezTo>
                  <a:cubicBezTo>
                    <a:pt x="1280" y="10411"/>
                    <a:pt x="1325" y="9543"/>
                    <a:pt x="1369" y="8731"/>
                  </a:cubicBezTo>
                  <a:cubicBezTo>
                    <a:pt x="1391" y="8153"/>
                    <a:pt x="1402" y="7586"/>
                    <a:pt x="1402" y="7007"/>
                  </a:cubicBezTo>
                  <a:cubicBezTo>
                    <a:pt x="1402" y="6440"/>
                    <a:pt x="1391" y="5861"/>
                    <a:pt x="1358" y="5295"/>
                  </a:cubicBezTo>
                  <a:cubicBezTo>
                    <a:pt x="1280" y="4205"/>
                    <a:pt x="1024" y="3125"/>
                    <a:pt x="769" y="2058"/>
                  </a:cubicBezTo>
                  <a:cubicBezTo>
                    <a:pt x="680" y="1679"/>
                    <a:pt x="579" y="1301"/>
                    <a:pt x="479" y="923"/>
                  </a:cubicBezTo>
                  <a:cubicBezTo>
                    <a:pt x="301" y="557"/>
                    <a:pt x="134" y="2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123;p11">
              <a:extLst>
                <a:ext uri="{FF2B5EF4-FFF2-40B4-BE49-F238E27FC236}">
                  <a16:creationId xmlns:a16="http://schemas.microsoft.com/office/drawing/2014/main" id="{88A4E288-9826-6431-3F1C-B12D21BCB544}"/>
                </a:ext>
              </a:extLst>
            </p:cNvPr>
            <p:cNvSpPr/>
            <p:nvPr/>
          </p:nvSpPr>
          <p:spPr>
            <a:xfrm>
              <a:off x="321725" y="2088144"/>
              <a:ext cx="143632" cy="457515"/>
            </a:xfrm>
            <a:custGeom>
              <a:avLst/>
              <a:gdLst/>
              <a:ahLst/>
              <a:cxnLst/>
              <a:rect l="l" t="t" r="r" b="b"/>
              <a:pathLst>
                <a:path w="4117" h="13114" extrusionOk="0">
                  <a:moveTo>
                    <a:pt x="1858" y="1"/>
                  </a:moveTo>
                  <a:cubicBezTo>
                    <a:pt x="1769" y="501"/>
                    <a:pt x="1547" y="857"/>
                    <a:pt x="891" y="2725"/>
                  </a:cubicBezTo>
                  <a:cubicBezTo>
                    <a:pt x="0" y="5328"/>
                    <a:pt x="45" y="4594"/>
                    <a:pt x="234" y="7686"/>
                  </a:cubicBezTo>
                  <a:cubicBezTo>
                    <a:pt x="424" y="10778"/>
                    <a:pt x="1981" y="12480"/>
                    <a:pt x="1981" y="12480"/>
                  </a:cubicBezTo>
                  <a:lnTo>
                    <a:pt x="2604" y="13114"/>
                  </a:lnTo>
                  <a:lnTo>
                    <a:pt x="3204" y="12224"/>
                  </a:lnTo>
                  <a:lnTo>
                    <a:pt x="3638" y="10256"/>
                  </a:lnTo>
                  <a:cubicBezTo>
                    <a:pt x="3638" y="10256"/>
                    <a:pt x="3682" y="8731"/>
                    <a:pt x="4116" y="6907"/>
                  </a:cubicBezTo>
                  <a:cubicBezTo>
                    <a:pt x="4038" y="6729"/>
                    <a:pt x="3949" y="6552"/>
                    <a:pt x="3838" y="6385"/>
                  </a:cubicBezTo>
                  <a:cubicBezTo>
                    <a:pt x="3649" y="6084"/>
                    <a:pt x="3415" y="5829"/>
                    <a:pt x="3193" y="5573"/>
                  </a:cubicBezTo>
                  <a:cubicBezTo>
                    <a:pt x="2970" y="5306"/>
                    <a:pt x="2770" y="5039"/>
                    <a:pt x="2659" y="4717"/>
                  </a:cubicBezTo>
                  <a:cubicBezTo>
                    <a:pt x="2570" y="4450"/>
                    <a:pt x="2537" y="4161"/>
                    <a:pt x="2525" y="3882"/>
                  </a:cubicBezTo>
                  <a:cubicBezTo>
                    <a:pt x="2525" y="3304"/>
                    <a:pt x="2626" y="2737"/>
                    <a:pt x="2626" y="2169"/>
                  </a:cubicBezTo>
                  <a:cubicBezTo>
                    <a:pt x="2626" y="1892"/>
                    <a:pt x="2592" y="1613"/>
                    <a:pt x="2525" y="1346"/>
                  </a:cubicBezTo>
                  <a:cubicBezTo>
                    <a:pt x="2448" y="1069"/>
                    <a:pt x="2325" y="824"/>
                    <a:pt x="2192" y="579"/>
                  </a:cubicBezTo>
                  <a:cubicBezTo>
                    <a:pt x="2092" y="379"/>
                    <a:pt x="1981" y="190"/>
                    <a:pt x="18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124;p11">
              <a:extLst>
                <a:ext uri="{FF2B5EF4-FFF2-40B4-BE49-F238E27FC236}">
                  <a16:creationId xmlns:a16="http://schemas.microsoft.com/office/drawing/2014/main" id="{5B5539C5-3411-9143-3F84-6100BDF8E7B3}"/>
                </a:ext>
              </a:extLst>
            </p:cNvPr>
            <p:cNvSpPr/>
            <p:nvPr/>
          </p:nvSpPr>
          <p:spPr>
            <a:xfrm>
              <a:off x="415645" y="2257353"/>
              <a:ext cx="37295" cy="184729"/>
            </a:xfrm>
            <a:custGeom>
              <a:avLst/>
              <a:gdLst/>
              <a:ahLst/>
              <a:cxnLst/>
              <a:rect l="l" t="t" r="r" b="b"/>
              <a:pathLst>
                <a:path w="1069" h="5295" extrusionOk="0">
                  <a:moveTo>
                    <a:pt x="23" y="0"/>
                  </a:moveTo>
                  <a:cubicBezTo>
                    <a:pt x="11" y="211"/>
                    <a:pt x="1" y="434"/>
                    <a:pt x="11" y="656"/>
                  </a:cubicBezTo>
                  <a:cubicBezTo>
                    <a:pt x="34" y="1646"/>
                    <a:pt x="367" y="2581"/>
                    <a:pt x="646" y="3526"/>
                  </a:cubicBezTo>
                  <a:cubicBezTo>
                    <a:pt x="712" y="3748"/>
                    <a:pt x="768" y="3982"/>
                    <a:pt x="824" y="4215"/>
                  </a:cubicBezTo>
                  <a:cubicBezTo>
                    <a:pt x="834" y="4438"/>
                    <a:pt x="857" y="4672"/>
                    <a:pt x="890" y="4894"/>
                  </a:cubicBezTo>
                  <a:cubicBezTo>
                    <a:pt x="901" y="5027"/>
                    <a:pt x="923" y="5161"/>
                    <a:pt x="946" y="5294"/>
                  </a:cubicBezTo>
                  <a:cubicBezTo>
                    <a:pt x="957" y="5283"/>
                    <a:pt x="957" y="5261"/>
                    <a:pt x="957" y="5238"/>
                  </a:cubicBezTo>
                  <a:lnTo>
                    <a:pt x="957" y="5216"/>
                  </a:lnTo>
                  <a:lnTo>
                    <a:pt x="957" y="5172"/>
                  </a:lnTo>
                  <a:lnTo>
                    <a:pt x="957" y="5149"/>
                  </a:lnTo>
                  <a:cubicBezTo>
                    <a:pt x="957" y="5127"/>
                    <a:pt x="968" y="5094"/>
                    <a:pt x="968" y="5072"/>
                  </a:cubicBezTo>
                  <a:lnTo>
                    <a:pt x="968" y="5060"/>
                  </a:lnTo>
                  <a:lnTo>
                    <a:pt x="968" y="4971"/>
                  </a:lnTo>
                  <a:lnTo>
                    <a:pt x="968" y="4949"/>
                  </a:lnTo>
                  <a:cubicBezTo>
                    <a:pt x="979" y="4927"/>
                    <a:pt x="979" y="4894"/>
                    <a:pt x="979" y="4872"/>
                  </a:cubicBezTo>
                  <a:lnTo>
                    <a:pt x="979" y="4850"/>
                  </a:lnTo>
                  <a:cubicBezTo>
                    <a:pt x="990" y="4805"/>
                    <a:pt x="990" y="4771"/>
                    <a:pt x="990" y="4727"/>
                  </a:cubicBezTo>
                  <a:cubicBezTo>
                    <a:pt x="990" y="4682"/>
                    <a:pt x="1002" y="4649"/>
                    <a:pt x="1002" y="4605"/>
                  </a:cubicBezTo>
                  <a:lnTo>
                    <a:pt x="1002" y="4571"/>
                  </a:lnTo>
                  <a:cubicBezTo>
                    <a:pt x="1012" y="4538"/>
                    <a:pt x="1012" y="4504"/>
                    <a:pt x="1012" y="4471"/>
                  </a:cubicBezTo>
                  <a:cubicBezTo>
                    <a:pt x="1012" y="4460"/>
                    <a:pt x="1024" y="4460"/>
                    <a:pt x="1024" y="4449"/>
                  </a:cubicBezTo>
                  <a:cubicBezTo>
                    <a:pt x="957" y="3604"/>
                    <a:pt x="1002" y="2736"/>
                    <a:pt x="1046" y="1924"/>
                  </a:cubicBezTo>
                  <a:cubicBezTo>
                    <a:pt x="1057" y="1746"/>
                    <a:pt x="1057" y="1580"/>
                    <a:pt x="1068" y="1412"/>
                  </a:cubicBezTo>
                  <a:cubicBezTo>
                    <a:pt x="1012" y="1335"/>
                    <a:pt x="957" y="1257"/>
                    <a:pt x="901" y="1190"/>
                  </a:cubicBezTo>
                  <a:cubicBezTo>
                    <a:pt x="890" y="1346"/>
                    <a:pt x="890" y="1501"/>
                    <a:pt x="879" y="1657"/>
                  </a:cubicBezTo>
                  <a:cubicBezTo>
                    <a:pt x="857" y="2336"/>
                    <a:pt x="801" y="3014"/>
                    <a:pt x="812" y="3693"/>
                  </a:cubicBezTo>
                  <a:cubicBezTo>
                    <a:pt x="567" y="2814"/>
                    <a:pt x="245" y="1946"/>
                    <a:pt x="167" y="1068"/>
                  </a:cubicBezTo>
                  <a:cubicBezTo>
                    <a:pt x="134" y="789"/>
                    <a:pt x="134" y="512"/>
                    <a:pt x="145" y="233"/>
                  </a:cubicBezTo>
                  <a:cubicBezTo>
                    <a:pt x="100" y="156"/>
                    <a:pt x="56" y="78"/>
                    <a:pt x="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125;p11">
              <a:extLst>
                <a:ext uri="{FF2B5EF4-FFF2-40B4-BE49-F238E27FC236}">
                  <a16:creationId xmlns:a16="http://schemas.microsoft.com/office/drawing/2014/main" id="{58EFE785-1701-BE1A-DB20-9AD6FBAFECA7}"/>
                </a:ext>
              </a:extLst>
            </p:cNvPr>
            <p:cNvSpPr/>
            <p:nvPr/>
          </p:nvSpPr>
          <p:spPr>
            <a:xfrm>
              <a:off x="384978" y="2134720"/>
              <a:ext cx="55541" cy="357388"/>
            </a:xfrm>
            <a:custGeom>
              <a:avLst/>
              <a:gdLst/>
              <a:ahLst/>
              <a:cxnLst/>
              <a:rect l="l" t="t" r="r" b="b"/>
              <a:pathLst>
                <a:path w="1592" h="10244" extrusionOk="0">
                  <a:moveTo>
                    <a:pt x="712" y="1"/>
                  </a:moveTo>
                  <a:cubicBezTo>
                    <a:pt x="702" y="256"/>
                    <a:pt x="679" y="501"/>
                    <a:pt x="657" y="735"/>
                  </a:cubicBezTo>
                  <a:cubicBezTo>
                    <a:pt x="579" y="1368"/>
                    <a:pt x="445" y="1980"/>
                    <a:pt x="334" y="2603"/>
                  </a:cubicBezTo>
                  <a:cubicBezTo>
                    <a:pt x="134" y="3704"/>
                    <a:pt x="1" y="4894"/>
                    <a:pt x="445" y="5962"/>
                  </a:cubicBezTo>
                  <a:cubicBezTo>
                    <a:pt x="657" y="6474"/>
                    <a:pt x="1080" y="6907"/>
                    <a:pt x="1169" y="7463"/>
                  </a:cubicBezTo>
                  <a:cubicBezTo>
                    <a:pt x="1258" y="7997"/>
                    <a:pt x="1102" y="8542"/>
                    <a:pt x="1169" y="9087"/>
                  </a:cubicBezTo>
                  <a:cubicBezTo>
                    <a:pt x="1224" y="9487"/>
                    <a:pt x="1357" y="9877"/>
                    <a:pt x="1535" y="10244"/>
                  </a:cubicBezTo>
                  <a:lnTo>
                    <a:pt x="1591" y="9966"/>
                  </a:lnTo>
                  <a:cubicBezTo>
                    <a:pt x="1513" y="9777"/>
                    <a:pt x="1446" y="9588"/>
                    <a:pt x="1414" y="9388"/>
                  </a:cubicBezTo>
                  <a:cubicBezTo>
                    <a:pt x="1357" y="9132"/>
                    <a:pt x="1335" y="8865"/>
                    <a:pt x="1347" y="8609"/>
                  </a:cubicBezTo>
                  <a:cubicBezTo>
                    <a:pt x="1357" y="8331"/>
                    <a:pt x="1402" y="8053"/>
                    <a:pt x="1391" y="7775"/>
                  </a:cubicBezTo>
                  <a:cubicBezTo>
                    <a:pt x="1380" y="7508"/>
                    <a:pt x="1313" y="7241"/>
                    <a:pt x="1202" y="6996"/>
                  </a:cubicBezTo>
                  <a:cubicBezTo>
                    <a:pt x="1080" y="6741"/>
                    <a:pt x="924" y="6518"/>
                    <a:pt x="779" y="6274"/>
                  </a:cubicBezTo>
                  <a:cubicBezTo>
                    <a:pt x="223" y="5273"/>
                    <a:pt x="279" y="4082"/>
                    <a:pt x="468" y="2981"/>
                  </a:cubicBezTo>
                  <a:cubicBezTo>
                    <a:pt x="568" y="2347"/>
                    <a:pt x="712" y="1713"/>
                    <a:pt x="801" y="1079"/>
                  </a:cubicBezTo>
                  <a:lnTo>
                    <a:pt x="801" y="1002"/>
                  </a:lnTo>
                  <a:cubicBezTo>
                    <a:pt x="813" y="946"/>
                    <a:pt x="813" y="890"/>
                    <a:pt x="813" y="834"/>
                  </a:cubicBezTo>
                  <a:cubicBezTo>
                    <a:pt x="813" y="557"/>
                    <a:pt x="779" y="278"/>
                    <a:pt x="712" y="11"/>
                  </a:cubicBezTo>
                  <a:lnTo>
                    <a:pt x="712"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126;p11">
              <a:extLst>
                <a:ext uri="{FF2B5EF4-FFF2-40B4-BE49-F238E27FC236}">
                  <a16:creationId xmlns:a16="http://schemas.microsoft.com/office/drawing/2014/main" id="{25F21268-04A8-5D46-BFDE-CC6C95AC5DF4}"/>
                </a:ext>
              </a:extLst>
            </p:cNvPr>
            <p:cNvSpPr/>
            <p:nvPr/>
          </p:nvSpPr>
          <p:spPr>
            <a:xfrm>
              <a:off x="337634" y="2095924"/>
              <a:ext cx="48563" cy="421790"/>
            </a:xfrm>
            <a:custGeom>
              <a:avLst/>
              <a:gdLst/>
              <a:ahLst/>
              <a:cxnLst/>
              <a:rect l="l" t="t" r="r" b="b"/>
              <a:pathLst>
                <a:path w="1392" h="12090" extrusionOk="0">
                  <a:moveTo>
                    <a:pt x="1347" y="0"/>
                  </a:moveTo>
                  <a:cubicBezTo>
                    <a:pt x="1347" y="33"/>
                    <a:pt x="1335" y="56"/>
                    <a:pt x="1325" y="78"/>
                  </a:cubicBezTo>
                  <a:lnTo>
                    <a:pt x="1325" y="89"/>
                  </a:lnTo>
                  <a:cubicBezTo>
                    <a:pt x="1313" y="112"/>
                    <a:pt x="1313" y="134"/>
                    <a:pt x="1302" y="167"/>
                  </a:cubicBezTo>
                  <a:cubicBezTo>
                    <a:pt x="1302" y="167"/>
                    <a:pt x="1302" y="178"/>
                    <a:pt x="1291" y="178"/>
                  </a:cubicBezTo>
                  <a:cubicBezTo>
                    <a:pt x="1291" y="201"/>
                    <a:pt x="1280" y="234"/>
                    <a:pt x="1269" y="256"/>
                  </a:cubicBezTo>
                  <a:lnTo>
                    <a:pt x="1269" y="267"/>
                  </a:lnTo>
                  <a:cubicBezTo>
                    <a:pt x="1258" y="290"/>
                    <a:pt x="1246" y="323"/>
                    <a:pt x="1236" y="345"/>
                  </a:cubicBezTo>
                  <a:lnTo>
                    <a:pt x="1236" y="356"/>
                  </a:lnTo>
                  <a:cubicBezTo>
                    <a:pt x="1224" y="634"/>
                    <a:pt x="1202" y="912"/>
                    <a:pt x="1169" y="1179"/>
                  </a:cubicBezTo>
                  <a:cubicBezTo>
                    <a:pt x="1091" y="1758"/>
                    <a:pt x="957" y="2325"/>
                    <a:pt x="769" y="2881"/>
                  </a:cubicBezTo>
                  <a:cubicBezTo>
                    <a:pt x="568" y="3459"/>
                    <a:pt x="324" y="4027"/>
                    <a:pt x="179" y="4616"/>
                  </a:cubicBezTo>
                  <a:cubicBezTo>
                    <a:pt x="23" y="5194"/>
                    <a:pt x="1" y="5784"/>
                    <a:pt x="79" y="6373"/>
                  </a:cubicBezTo>
                  <a:cubicBezTo>
                    <a:pt x="168" y="6963"/>
                    <a:pt x="346" y="7530"/>
                    <a:pt x="479" y="8097"/>
                  </a:cubicBezTo>
                  <a:cubicBezTo>
                    <a:pt x="746" y="9187"/>
                    <a:pt x="880" y="10300"/>
                    <a:pt x="1080" y="11390"/>
                  </a:cubicBezTo>
                  <a:cubicBezTo>
                    <a:pt x="1102" y="11511"/>
                    <a:pt x="1124" y="11623"/>
                    <a:pt x="1147" y="11745"/>
                  </a:cubicBezTo>
                  <a:cubicBezTo>
                    <a:pt x="1246" y="11890"/>
                    <a:pt x="1325" y="12001"/>
                    <a:pt x="1391" y="12090"/>
                  </a:cubicBezTo>
                  <a:cubicBezTo>
                    <a:pt x="1369" y="11968"/>
                    <a:pt x="1347" y="11845"/>
                    <a:pt x="1313" y="11723"/>
                  </a:cubicBezTo>
                  <a:cubicBezTo>
                    <a:pt x="1102" y="10644"/>
                    <a:pt x="969" y="9543"/>
                    <a:pt x="735" y="8464"/>
                  </a:cubicBezTo>
                  <a:cubicBezTo>
                    <a:pt x="613" y="7886"/>
                    <a:pt x="435" y="7319"/>
                    <a:pt x="312" y="6740"/>
                  </a:cubicBezTo>
                  <a:cubicBezTo>
                    <a:pt x="190" y="6151"/>
                    <a:pt x="156" y="5562"/>
                    <a:pt x="268" y="4972"/>
                  </a:cubicBezTo>
                  <a:cubicBezTo>
                    <a:pt x="379" y="4371"/>
                    <a:pt x="613" y="3804"/>
                    <a:pt x="813" y="3226"/>
                  </a:cubicBezTo>
                  <a:cubicBezTo>
                    <a:pt x="1002" y="2670"/>
                    <a:pt x="1169" y="2114"/>
                    <a:pt x="1258" y="1535"/>
                  </a:cubicBezTo>
                  <a:cubicBezTo>
                    <a:pt x="1335" y="1024"/>
                    <a:pt x="1369" y="512"/>
                    <a:pt x="134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127;p11">
              <a:extLst>
                <a:ext uri="{FF2B5EF4-FFF2-40B4-BE49-F238E27FC236}">
                  <a16:creationId xmlns:a16="http://schemas.microsoft.com/office/drawing/2014/main" id="{E58DFEA8-25F0-195B-F529-2BFE5FB7902C}"/>
                </a:ext>
              </a:extLst>
            </p:cNvPr>
            <p:cNvSpPr/>
            <p:nvPr/>
          </p:nvSpPr>
          <p:spPr>
            <a:xfrm>
              <a:off x="365196" y="2099797"/>
              <a:ext cx="53203" cy="443943"/>
            </a:xfrm>
            <a:custGeom>
              <a:avLst/>
              <a:gdLst/>
              <a:ahLst/>
              <a:cxnLst/>
              <a:rect l="l" t="t" r="r" b="b"/>
              <a:pathLst>
                <a:path w="1525" h="12725" extrusionOk="0">
                  <a:moveTo>
                    <a:pt x="812" y="1"/>
                  </a:moveTo>
                  <a:lnTo>
                    <a:pt x="812" y="1"/>
                  </a:lnTo>
                  <a:cubicBezTo>
                    <a:pt x="868" y="468"/>
                    <a:pt x="901" y="946"/>
                    <a:pt x="879" y="1424"/>
                  </a:cubicBezTo>
                  <a:cubicBezTo>
                    <a:pt x="868" y="2003"/>
                    <a:pt x="768" y="2559"/>
                    <a:pt x="612" y="3115"/>
                  </a:cubicBezTo>
                  <a:cubicBezTo>
                    <a:pt x="456" y="3682"/>
                    <a:pt x="256" y="4238"/>
                    <a:pt x="145" y="4816"/>
                  </a:cubicBezTo>
                  <a:cubicBezTo>
                    <a:pt x="45" y="5328"/>
                    <a:pt x="1" y="5862"/>
                    <a:pt x="100" y="6385"/>
                  </a:cubicBezTo>
                  <a:cubicBezTo>
                    <a:pt x="212" y="6941"/>
                    <a:pt x="523" y="7408"/>
                    <a:pt x="757" y="7930"/>
                  </a:cubicBezTo>
                  <a:cubicBezTo>
                    <a:pt x="1190" y="8921"/>
                    <a:pt x="1190" y="10021"/>
                    <a:pt x="1224" y="11078"/>
                  </a:cubicBezTo>
                  <a:cubicBezTo>
                    <a:pt x="1246" y="11623"/>
                    <a:pt x="1279" y="12179"/>
                    <a:pt x="1391" y="12724"/>
                  </a:cubicBezTo>
                  <a:lnTo>
                    <a:pt x="1524" y="12524"/>
                  </a:lnTo>
                  <a:cubicBezTo>
                    <a:pt x="1469" y="12146"/>
                    <a:pt x="1435" y="11756"/>
                    <a:pt x="1413" y="11378"/>
                  </a:cubicBezTo>
                  <a:cubicBezTo>
                    <a:pt x="1368" y="10333"/>
                    <a:pt x="1402" y="9265"/>
                    <a:pt x="1057" y="8264"/>
                  </a:cubicBezTo>
                  <a:cubicBezTo>
                    <a:pt x="879" y="7730"/>
                    <a:pt x="545" y="7263"/>
                    <a:pt x="367" y="6729"/>
                  </a:cubicBezTo>
                  <a:cubicBezTo>
                    <a:pt x="189" y="6229"/>
                    <a:pt x="189" y="5684"/>
                    <a:pt x="268" y="5150"/>
                  </a:cubicBezTo>
                  <a:cubicBezTo>
                    <a:pt x="345" y="4583"/>
                    <a:pt x="523" y="4038"/>
                    <a:pt x="679" y="3493"/>
                  </a:cubicBezTo>
                  <a:cubicBezTo>
                    <a:pt x="835" y="2948"/>
                    <a:pt x="968" y="2391"/>
                    <a:pt x="1012" y="1825"/>
                  </a:cubicBezTo>
                  <a:cubicBezTo>
                    <a:pt x="1046" y="1302"/>
                    <a:pt x="1012" y="779"/>
                    <a:pt x="957" y="256"/>
                  </a:cubicBezTo>
                  <a:cubicBezTo>
                    <a:pt x="957" y="245"/>
                    <a:pt x="957" y="245"/>
                    <a:pt x="946" y="245"/>
                  </a:cubicBezTo>
                  <a:cubicBezTo>
                    <a:pt x="913" y="156"/>
                    <a:pt x="857" y="78"/>
                    <a:pt x="8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128;p11">
              <a:extLst>
                <a:ext uri="{FF2B5EF4-FFF2-40B4-BE49-F238E27FC236}">
                  <a16:creationId xmlns:a16="http://schemas.microsoft.com/office/drawing/2014/main" id="{0EE6E95F-4A7C-50B1-2B5C-D726DF88D559}"/>
                </a:ext>
              </a:extLst>
            </p:cNvPr>
            <p:cNvSpPr/>
            <p:nvPr/>
          </p:nvSpPr>
          <p:spPr>
            <a:xfrm>
              <a:off x="373325" y="2189041"/>
              <a:ext cx="363632" cy="388437"/>
            </a:xfrm>
            <a:custGeom>
              <a:avLst/>
              <a:gdLst/>
              <a:ahLst/>
              <a:cxnLst/>
              <a:rect l="l" t="t" r="r" b="b"/>
              <a:pathLst>
                <a:path w="10423" h="11134" extrusionOk="0">
                  <a:moveTo>
                    <a:pt x="10289" y="1"/>
                  </a:moveTo>
                  <a:cubicBezTo>
                    <a:pt x="10245" y="1"/>
                    <a:pt x="10200" y="1"/>
                    <a:pt x="10156" y="11"/>
                  </a:cubicBezTo>
                  <a:cubicBezTo>
                    <a:pt x="10067" y="23"/>
                    <a:pt x="9989" y="34"/>
                    <a:pt x="9911" y="45"/>
                  </a:cubicBezTo>
                  <a:cubicBezTo>
                    <a:pt x="9822" y="67"/>
                    <a:pt x="9744" y="78"/>
                    <a:pt x="9667" y="100"/>
                  </a:cubicBezTo>
                  <a:lnTo>
                    <a:pt x="9422" y="156"/>
                  </a:lnTo>
                  <a:cubicBezTo>
                    <a:pt x="9099" y="256"/>
                    <a:pt x="8799" y="367"/>
                    <a:pt x="8488" y="501"/>
                  </a:cubicBezTo>
                  <a:cubicBezTo>
                    <a:pt x="7887" y="757"/>
                    <a:pt x="7309" y="1068"/>
                    <a:pt x="6763" y="1424"/>
                  </a:cubicBezTo>
                  <a:cubicBezTo>
                    <a:pt x="6619" y="1513"/>
                    <a:pt x="6486" y="1602"/>
                    <a:pt x="6352" y="1691"/>
                  </a:cubicBezTo>
                  <a:cubicBezTo>
                    <a:pt x="6219" y="1780"/>
                    <a:pt x="6085" y="1869"/>
                    <a:pt x="5952" y="1969"/>
                  </a:cubicBezTo>
                  <a:lnTo>
                    <a:pt x="5562" y="2258"/>
                  </a:lnTo>
                  <a:cubicBezTo>
                    <a:pt x="5429" y="2359"/>
                    <a:pt x="5295" y="2458"/>
                    <a:pt x="5162" y="2570"/>
                  </a:cubicBezTo>
                  <a:cubicBezTo>
                    <a:pt x="4662" y="3004"/>
                    <a:pt x="4205" y="3482"/>
                    <a:pt x="3794" y="3993"/>
                  </a:cubicBezTo>
                  <a:cubicBezTo>
                    <a:pt x="2971" y="5016"/>
                    <a:pt x="2270" y="6129"/>
                    <a:pt x="1659" y="7275"/>
                  </a:cubicBezTo>
                  <a:cubicBezTo>
                    <a:pt x="1347" y="7853"/>
                    <a:pt x="1046" y="8431"/>
                    <a:pt x="779" y="9020"/>
                  </a:cubicBezTo>
                  <a:cubicBezTo>
                    <a:pt x="502" y="9610"/>
                    <a:pt x="246" y="10211"/>
                    <a:pt x="1" y="10822"/>
                  </a:cubicBezTo>
                  <a:lnTo>
                    <a:pt x="846" y="11134"/>
                  </a:lnTo>
                  <a:cubicBezTo>
                    <a:pt x="1046" y="10545"/>
                    <a:pt x="1291" y="9944"/>
                    <a:pt x="1536" y="9354"/>
                  </a:cubicBezTo>
                  <a:cubicBezTo>
                    <a:pt x="1780" y="8776"/>
                    <a:pt x="2037" y="8197"/>
                    <a:pt x="2326" y="7619"/>
                  </a:cubicBezTo>
                  <a:cubicBezTo>
                    <a:pt x="2882" y="6485"/>
                    <a:pt x="3516" y="5384"/>
                    <a:pt x="4272" y="4371"/>
                  </a:cubicBezTo>
                  <a:cubicBezTo>
                    <a:pt x="4650" y="3860"/>
                    <a:pt x="5062" y="3393"/>
                    <a:pt x="5517" y="2959"/>
                  </a:cubicBezTo>
                  <a:cubicBezTo>
                    <a:pt x="5629" y="2859"/>
                    <a:pt x="5752" y="2759"/>
                    <a:pt x="5873" y="2659"/>
                  </a:cubicBezTo>
                  <a:lnTo>
                    <a:pt x="6241" y="2369"/>
                  </a:lnTo>
                  <a:cubicBezTo>
                    <a:pt x="6363" y="2270"/>
                    <a:pt x="6496" y="2169"/>
                    <a:pt x="6630" y="2080"/>
                  </a:cubicBezTo>
                  <a:cubicBezTo>
                    <a:pt x="6753" y="1991"/>
                    <a:pt x="6874" y="1892"/>
                    <a:pt x="7008" y="1803"/>
                  </a:cubicBezTo>
                  <a:cubicBezTo>
                    <a:pt x="7531" y="1447"/>
                    <a:pt x="8076" y="1113"/>
                    <a:pt x="8643" y="846"/>
                  </a:cubicBezTo>
                  <a:cubicBezTo>
                    <a:pt x="8932" y="713"/>
                    <a:pt x="9222" y="579"/>
                    <a:pt x="9521" y="490"/>
                  </a:cubicBezTo>
                  <a:lnTo>
                    <a:pt x="9744" y="423"/>
                  </a:lnTo>
                  <a:cubicBezTo>
                    <a:pt x="9822" y="401"/>
                    <a:pt x="9889" y="379"/>
                    <a:pt x="9966" y="367"/>
                  </a:cubicBezTo>
                  <a:cubicBezTo>
                    <a:pt x="10045" y="345"/>
                    <a:pt x="10122" y="334"/>
                    <a:pt x="10200" y="323"/>
                  </a:cubicBezTo>
                  <a:cubicBezTo>
                    <a:pt x="10233" y="312"/>
                    <a:pt x="10267" y="312"/>
                    <a:pt x="10312" y="312"/>
                  </a:cubicBezTo>
                  <a:cubicBezTo>
                    <a:pt x="10345" y="301"/>
                    <a:pt x="10378" y="301"/>
                    <a:pt x="10411" y="301"/>
                  </a:cubicBezTo>
                  <a:lnTo>
                    <a:pt x="1042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129;p11">
              <a:extLst>
                <a:ext uri="{FF2B5EF4-FFF2-40B4-BE49-F238E27FC236}">
                  <a16:creationId xmlns:a16="http://schemas.microsoft.com/office/drawing/2014/main" id="{31BCE5B2-DF88-3D98-44F9-23556C977C04}"/>
                </a:ext>
              </a:extLst>
            </p:cNvPr>
            <p:cNvSpPr/>
            <p:nvPr/>
          </p:nvSpPr>
          <p:spPr>
            <a:xfrm>
              <a:off x="721791" y="2051023"/>
              <a:ext cx="261970" cy="219163"/>
            </a:xfrm>
            <a:custGeom>
              <a:avLst/>
              <a:gdLst/>
              <a:ahLst/>
              <a:cxnLst/>
              <a:rect l="l" t="t" r="r" b="b"/>
              <a:pathLst>
                <a:path w="7509" h="6282" extrusionOk="0">
                  <a:moveTo>
                    <a:pt x="4042" y="0"/>
                  </a:moveTo>
                  <a:cubicBezTo>
                    <a:pt x="3388" y="0"/>
                    <a:pt x="3082" y="108"/>
                    <a:pt x="3082" y="108"/>
                  </a:cubicBezTo>
                  <a:lnTo>
                    <a:pt x="1" y="2644"/>
                  </a:lnTo>
                  <a:lnTo>
                    <a:pt x="190" y="5358"/>
                  </a:lnTo>
                  <a:cubicBezTo>
                    <a:pt x="190" y="5358"/>
                    <a:pt x="857" y="6048"/>
                    <a:pt x="1669" y="6159"/>
                  </a:cubicBezTo>
                  <a:cubicBezTo>
                    <a:pt x="2000" y="6204"/>
                    <a:pt x="2121" y="6232"/>
                    <a:pt x="2216" y="6232"/>
                  </a:cubicBezTo>
                  <a:cubicBezTo>
                    <a:pt x="2358" y="6232"/>
                    <a:pt x="2444" y="6169"/>
                    <a:pt x="3082" y="6003"/>
                  </a:cubicBezTo>
                  <a:cubicBezTo>
                    <a:pt x="3293" y="5947"/>
                    <a:pt x="3475" y="5925"/>
                    <a:pt x="3637" y="5925"/>
                  </a:cubicBezTo>
                  <a:cubicBezTo>
                    <a:pt x="3959" y="5925"/>
                    <a:pt x="4202" y="6014"/>
                    <a:pt x="4439" y="6103"/>
                  </a:cubicBezTo>
                  <a:cubicBezTo>
                    <a:pt x="4670" y="6187"/>
                    <a:pt x="4902" y="6282"/>
                    <a:pt x="5200" y="6282"/>
                  </a:cubicBezTo>
                  <a:cubicBezTo>
                    <a:pt x="5216" y="6282"/>
                    <a:pt x="5233" y="6281"/>
                    <a:pt x="5250" y="6281"/>
                  </a:cubicBezTo>
                  <a:cubicBezTo>
                    <a:pt x="6040" y="6270"/>
                    <a:pt x="6096" y="6036"/>
                    <a:pt x="6374" y="5636"/>
                  </a:cubicBezTo>
                  <a:cubicBezTo>
                    <a:pt x="6641" y="5235"/>
                    <a:pt x="6708" y="5258"/>
                    <a:pt x="7108" y="4758"/>
                  </a:cubicBezTo>
                  <a:cubicBezTo>
                    <a:pt x="7509" y="4257"/>
                    <a:pt x="7375" y="4446"/>
                    <a:pt x="7319" y="4046"/>
                  </a:cubicBezTo>
                  <a:cubicBezTo>
                    <a:pt x="7274" y="3645"/>
                    <a:pt x="6841" y="3389"/>
                    <a:pt x="6708" y="3111"/>
                  </a:cubicBezTo>
                  <a:cubicBezTo>
                    <a:pt x="6574" y="2833"/>
                    <a:pt x="6540" y="2544"/>
                    <a:pt x="6807" y="1910"/>
                  </a:cubicBezTo>
                  <a:cubicBezTo>
                    <a:pt x="7119" y="1132"/>
                    <a:pt x="6985" y="665"/>
                    <a:pt x="6874" y="576"/>
                  </a:cubicBezTo>
                  <a:cubicBezTo>
                    <a:pt x="6752" y="475"/>
                    <a:pt x="6619" y="153"/>
                    <a:pt x="6340" y="108"/>
                  </a:cubicBezTo>
                  <a:cubicBezTo>
                    <a:pt x="6285" y="103"/>
                    <a:pt x="6243" y="100"/>
                    <a:pt x="6201" y="100"/>
                  </a:cubicBezTo>
                  <a:cubicBezTo>
                    <a:pt x="6160" y="100"/>
                    <a:pt x="6118" y="103"/>
                    <a:pt x="6063" y="108"/>
                  </a:cubicBezTo>
                  <a:cubicBezTo>
                    <a:pt x="6002" y="117"/>
                    <a:pt x="5925" y="124"/>
                    <a:pt x="5809" y="124"/>
                  </a:cubicBezTo>
                  <a:cubicBezTo>
                    <a:pt x="5626" y="124"/>
                    <a:pt x="5346" y="107"/>
                    <a:pt x="4884" y="52"/>
                  </a:cubicBezTo>
                  <a:cubicBezTo>
                    <a:pt x="4557" y="14"/>
                    <a:pt x="4277" y="0"/>
                    <a:pt x="404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130;p11">
              <a:extLst>
                <a:ext uri="{FF2B5EF4-FFF2-40B4-BE49-F238E27FC236}">
                  <a16:creationId xmlns:a16="http://schemas.microsoft.com/office/drawing/2014/main" id="{0090199B-8A11-D659-FF2B-D5A4BA7F4D67}"/>
                </a:ext>
              </a:extLst>
            </p:cNvPr>
            <p:cNvSpPr/>
            <p:nvPr/>
          </p:nvSpPr>
          <p:spPr>
            <a:xfrm>
              <a:off x="721791" y="2088528"/>
              <a:ext cx="243724" cy="168472"/>
            </a:xfrm>
            <a:custGeom>
              <a:avLst/>
              <a:gdLst/>
              <a:ahLst/>
              <a:cxnLst/>
              <a:rect l="l" t="t" r="r" b="b"/>
              <a:pathLst>
                <a:path w="6986" h="4829" extrusionOk="0">
                  <a:moveTo>
                    <a:pt x="1914" y="1"/>
                  </a:moveTo>
                  <a:lnTo>
                    <a:pt x="1" y="1569"/>
                  </a:lnTo>
                  <a:lnTo>
                    <a:pt x="156" y="3794"/>
                  </a:lnTo>
                  <a:cubicBezTo>
                    <a:pt x="179" y="3849"/>
                    <a:pt x="201" y="3905"/>
                    <a:pt x="223" y="3949"/>
                  </a:cubicBezTo>
                  <a:cubicBezTo>
                    <a:pt x="257" y="4027"/>
                    <a:pt x="279" y="4094"/>
                    <a:pt x="346" y="4150"/>
                  </a:cubicBezTo>
                  <a:cubicBezTo>
                    <a:pt x="404" y="4196"/>
                    <a:pt x="477" y="4212"/>
                    <a:pt x="554" y="4212"/>
                  </a:cubicBezTo>
                  <a:cubicBezTo>
                    <a:pt x="625" y="4212"/>
                    <a:pt x="699" y="4199"/>
                    <a:pt x="768" y="4183"/>
                  </a:cubicBezTo>
                  <a:cubicBezTo>
                    <a:pt x="944" y="4156"/>
                    <a:pt x="1122" y="4145"/>
                    <a:pt x="1300" y="4145"/>
                  </a:cubicBezTo>
                  <a:cubicBezTo>
                    <a:pt x="1562" y="4145"/>
                    <a:pt x="1827" y="4168"/>
                    <a:pt x="2092" y="4194"/>
                  </a:cubicBezTo>
                  <a:cubicBezTo>
                    <a:pt x="2659" y="4239"/>
                    <a:pt x="3226" y="4283"/>
                    <a:pt x="3782" y="4427"/>
                  </a:cubicBezTo>
                  <a:cubicBezTo>
                    <a:pt x="4205" y="4539"/>
                    <a:pt x="4627" y="4694"/>
                    <a:pt x="5062" y="4783"/>
                  </a:cubicBezTo>
                  <a:cubicBezTo>
                    <a:pt x="5215" y="4812"/>
                    <a:pt x="5372" y="4828"/>
                    <a:pt x="5527" y="4828"/>
                  </a:cubicBezTo>
                  <a:cubicBezTo>
                    <a:pt x="5799" y="4828"/>
                    <a:pt x="6066" y="4777"/>
                    <a:pt x="6307" y="4650"/>
                  </a:cubicBezTo>
                  <a:cubicBezTo>
                    <a:pt x="6330" y="4617"/>
                    <a:pt x="6352" y="4595"/>
                    <a:pt x="6374" y="4561"/>
                  </a:cubicBezTo>
                  <a:cubicBezTo>
                    <a:pt x="6463" y="4417"/>
                    <a:pt x="6530" y="4328"/>
                    <a:pt x="6596" y="4249"/>
                  </a:cubicBezTo>
                  <a:cubicBezTo>
                    <a:pt x="6607" y="4194"/>
                    <a:pt x="6607" y="4138"/>
                    <a:pt x="6629" y="4094"/>
                  </a:cubicBezTo>
                  <a:cubicBezTo>
                    <a:pt x="6696" y="3960"/>
                    <a:pt x="6919" y="3949"/>
                    <a:pt x="6975" y="3804"/>
                  </a:cubicBezTo>
                  <a:cubicBezTo>
                    <a:pt x="6985" y="3760"/>
                    <a:pt x="6975" y="3715"/>
                    <a:pt x="6963" y="3671"/>
                  </a:cubicBezTo>
                  <a:cubicBezTo>
                    <a:pt x="6886" y="3315"/>
                    <a:pt x="6596" y="3060"/>
                    <a:pt x="6429" y="2737"/>
                  </a:cubicBezTo>
                  <a:cubicBezTo>
                    <a:pt x="6229" y="2326"/>
                    <a:pt x="6241" y="1847"/>
                    <a:pt x="6018" y="1458"/>
                  </a:cubicBezTo>
                  <a:cubicBezTo>
                    <a:pt x="5907" y="1269"/>
                    <a:pt x="5751" y="1113"/>
                    <a:pt x="5584" y="979"/>
                  </a:cubicBezTo>
                  <a:cubicBezTo>
                    <a:pt x="5353" y="781"/>
                    <a:pt x="5083" y="611"/>
                    <a:pt x="4783" y="611"/>
                  </a:cubicBezTo>
                  <a:cubicBezTo>
                    <a:pt x="4765" y="611"/>
                    <a:pt x="4746" y="612"/>
                    <a:pt x="4728" y="613"/>
                  </a:cubicBezTo>
                  <a:cubicBezTo>
                    <a:pt x="4506" y="624"/>
                    <a:pt x="4305" y="746"/>
                    <a:pt x="4094" y="801"/>
                  </a:cubicBezTo>
                  <a:cubicBezTo>
                    <a:pt x="4009" y="821"/>
                    <a:pt x="3923" y="830"/>
                    <a:pt x="3837" y="830"/>
                  </a:cubicBezTo>
                  <a:cubicBezTo>
                    <a:pt x="3430" y="830"/>
                    <a:pt x="3021" y="627"/>
                    <a:pt x="2681" y="379"/>
                  </a:cubicBezTo>
                  <a:cubicBezTo>
                    <a:pt x="2504" y="245"/>
                    <a:pt x="2314" y="90"/>
                    <a:pt x="2103" y="23"/>
                  </a:cubicBezTo>
                  <a:cubicBezTo>
                    <a:pt x="2036" y="12"/>
                    <a:pt x="1970" y="1"/>
                    <a:pt x="19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131;p11">
              <a:extLst>
                <a:ext uri="{FF2B5EF4-FFF2-40B4-BE49-F238E27FC236}">
                  <a16:creationId xmlns:a16="http://schemas.microsoft.com/office/drawing/2014/main" id="{933AA44F-43F0-CCCF-4551-8654FD134882}"/>
                </a:ext>
              </a:extLst>
            </p:cNvPr>
            <p:cNvSpPr/>
            <p:nvPr/>
          </p:nvSpPr>
          <p:spPr>
            <a:xfrm>
              <a:off x="790311" y="2071293"/>
              <a:ext cx="121164" cy="49645"/>
            </a:xfrm>
            <a:custGeom>
              <a:avLst/>
              <a:gdLst/>
              <a:ahLst/>
              <a:cxnLst/>
              <a:rect l="l" t="t" r="r" b="b"/>
              <a:pathLst>
                <a:path w="3473" h="1423" extrusionOk="0">
                  <a:moveTo>
                    <a:pt x="3454" y="1"/>
                  </a:moveTo>
                  <a:cubicBezTo>
                    <a:pt x="3450" y="1"/>
                    <a:pt x="3445" y="2"/>
                    <a:pt x="3442" y="5"/>
                  </a:cubicBezTo>
                  <a:cubicBezTo>
                    <a:pt x="3242" y="173"/>
                    <a:pt x="3053" y="328"/>
                    <a:pt x="2786" y="383"/>
                  </a:cubicBezTo>
                  <a:cubicBezTo>
                    <a:pt x="2542" y="428"/>
                    <a:pt x="2297" y="439"/>
                    <a:pt x="2052" y="484"/>
                  </a:cubicBezTo>
                  <a:cubicBezTo>
                    <a:pt x="1585" y="573"/>
                    <a:pt x="1129" y="739"/>
                    <a:pt x="706" y="962"/>
                  </a:cubicBezTo>
                  <a:cubicBezTo>
                    <a:pt x="461" y="1085"/>
                    <a:pt x="239" y="1229"/>
                    <a:pt x="16" y="1396"/>
                  </a:cubicBezTo>
                  <a:cubicBezTo>
                    <a:pt x="0" y="1412"/>
                    <a:pt x="20" y="1422"/>
                    <a:pt x="36" y="1422"/>
                  </a:cubicBezTo>
                  <a:cubicBezTo>
                    <a:pt x="42" y="1422"/>
                    <a:pt x="47" y="1421"/>
                    <a:pt x="50" y="1418"/>
                  </a:cubicBezTo>
                  <a:cubicBezTo>
                    <a:pt x="451" y="1129"/>
                    <a:pt x="884" y="895"/>
                    <a:pt x="1351" y="729"/>
                  </a:cubicBezTo>
                  <a:cubicBezTo>
                    <a:pt x="1585" y="640"/>
                    <a:pt x="1818" y="573"/>
                    <a:pt x="2063" y="528"/>
                  </a:cubicBezTo>
                  <a:cubicBezTo>
                    <a:pt x="2308" y="484"/>
                    <a:pt x="2552" y="472"/>
                    <a:pt x="2797" y="417"/>
                  </a:cubicBezTo>
                  <a:cubicBezTo>
                    <a:pt x="3064" y="361"/>
                    <a:pt x="3264" y="205"/>
                    <a:pt x="3464" y="17"/>
                  </a:cubicBezTo>
                  <a:cubicBezTo>
                    <a:pt x="3472" y="9"/>
                    <a:pt x="3464" y="1"/>
                    <a:pt x="345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132;p11">
              <a:extLst>
                <a:ext uri="{FF2B5EF4-FFF2-40B4-BE49-F238E27FC236}">
                  <a16:creationId xmlns:a16="http://schemas.microsoft.com/office/drawing/2014/main" id="{7266C35D-69F5-0021-FD13-723B93BE1B66}"/>
                </a:ext>
              </a:extLst>
            </p:cNvPr>
            <p:cNvSpPr/>
            <p:nvPr/>
          </p:nvSpPr>
          <p:spPr>
            <a:xfrm>
              <a:off x="779880" y="2097564"/>
              <a:ext cx="170111" cy="45598"/>
            </a:xfrm>
            <a:custGeom>
              <a:avLst/>
              <a:gdLst/>
              <a:ahLst/>
              <a:cxnLst/>
              <a:rect l="l" t="t" r="r" b="b"/>
              <a:pathLst>
                <a:path w="4876" h="1307" extrusionOk="0">
                  <a:moveTo>
                    <a:pt x="4436" y="1"/>
                  </a:moveTo>
                  <a:cubicBezTo>
                    <a:pt x="4223" y="1"/>
                    <a:pt x="4009" y="34"/>
                    <a:pt x="3808" y="75"/>
                  </a:cubicBezTo>
                  <a:cubicBezTo>
                    <a:pt x="3474" y="142"/>
                    <a:pt x="3152" y="243"/>
                    <a:pt x="2841" y="365"/>
                  </a:cubicBezTo>
                  <a:cubicBezTo>
                    <a:pt x="2518" y="476"/>
                    <a:pt x="2206" y="587"/>
                    <a:pt x="1872" y="676"/>
                  </a:cubicBezTo>
                  <a:cubicBezTo>
                    <a:pt x="1573" y="754"/>
                    <a:pt x="1261" y="809"/>
                    <a:pt x="960" y="888"/>
                  </a:cubicBezTo>
                  <a:cubicBezTo>
                    <a:pt x="627" y="965"/>
                    <a:pt x="315" y="1088"/>
                    <a:pt x="26" y="1266"/>
                  </a:cubicBezTo>
                  <a:cubicBezTo>
                    <a:pt x="1" y="1283"/>
                    <a:pt x="27" y="1306"/>
                    <a:pt x="51" y="1306"/>
                  </a:cubicBezTo>
                  <a:cubicBezTo>
                    <a:pt x="58" y="1306"/>
                    <a:pt x="65" y="1304"/>
                    <a:pt x="71" y="1299"/>
                  </a:cubicBezTo>
                  <a:cubicBezTo>
                    <a:pt x="605" y="987"/>
                    <a:pt x="1217" y="910"/>
                    <a:pt x="1806" y="776"/>
                  </a:cubicBezTo>
                  <a:cubicBezTo>
                    <a:pt x="2440" y="631"/>
                    <a:pt x="3041" y="342"/>
                    <a:pt x="3674" y="187"/>
                  </a:cubicBezTo>
                  <a:cubicBezTo>
                    <a:pt x="3919" y="127"/>
                    <a:pt x="4164" y="98"/>
                    <a:pt x="4415" y="98"/>
                  </a:cubicBezTo>
                  <a:cubicBezTo>
                    <a:pt x="4541" y="98"/>
                    <a:pt x="4668" y="105"/>
                    <a:pt x="4798" y="120"/>
                  </a:cubicBezTo>
                  <a:cubicBezTo>
                    <a:pt x="4843" y="120"/>
                    <a:pt x="4875" y="65"/>
                    <a:pt x="4820" y="42"/>
                  </a:cubicBezTo>
                  <a:cubicBezTo>
                    <a:pt x="4694" y="13"/>
                    <a:pt x="4565" y="1"/>
                    <a:pt x="44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133;p11">
              <a:extLst>
                <a:ext uri="{FF2B5EF4-FFF2-40B4-BE49-F238E27FC236}">
                  <a16:creationId xmlns:a16="http://schemas.microsoft.com/office/drawing/2014/main" id="{2C0548E0-D37E-698F-2F86-5A56FCA020B6}"/>
                </a:ext>
              </a:extLst>
            </p:cNvPr>
            <p:cNvSpPr/>
            <p:nvPr/>
          </p:nvSpPr>
          <p:spPr>
            <a:xfrm>
              <a:off x="807930" y="2122614"/>
              <a:ext cx="106616" cy="19502"/>
            </a:xfrm>
            <a:custGeom>
              <a:avLst/>
              <a:gdLst/>
              <a:ahLst/>
              <a:cxnLst/>
              <a:rect l="l" t="t" r="r" b="b"/>
              <a:pathLst>
                <a:path w="3056" h="559" extrusionOk="0">
                  <a:moveTo>
                    <a:pt x="3003" y="0"/>
                  </a:moveTo>
                  <a:cubicBezTo>
                    <a:pt x="2999" y="0"/>
                    <a:pt x="2996" y="1"/>
                    <a:pt x="2993" y="2"/>
                  </a:cubicBezTo>
                  <a:cubicBezTo>
                    <a:pt x="2648" y="192"/>
                    <a:pt x="2270" y="225"/>
                    <a:pt x="1891" y="247"/>
                  </a:cubicBezTo>
                  <a:cubicBezTo>
                    <a:pt x="1491" y="259"/>
                    <a:pt x="1091" y="269"/>
                    <a:pt x="690" y="358"/>
                  </a:cubicBezTo>
                  <a:cubicBezTo>
                    <a:pt x="468" y="403"/>
                    <a:pt x="245" y="459"/>
                    <a:pt x="23" y="536"/>
                  </a:cubicBezTo>
                  <a:cubicBezTo>
                    <a:pt x="1" y="536"/>
                    <a:pt x="23" y="559"/>
                    <a:pt x="35" y="559"/>
                  </a:cubicBezTo>
                  <a:cubicBezTo>
                    <a:pt x="457" y="425"/>
                    <a:pt x="880" y="336"/>
                    <a:pt x="1313" y="314"/>
                  </a:cubicBezTo>
                  <a:cubicBezTo>
                    <a:pt x="1691" y="281"/>
                    <a:pt x="2081" y="303"/>
                    <a:pt x="2459" y="247"/>
                  </a:cubicBezTo>
                  <a:cubicBezTo>
                    <a:pt x="2659" y="214"/>
                    <a:pt x="2860" y="147"/>
                    <a:pt x="3026" y="47"/>
                  </a:cubicBezTo>
                  <a:cubicBezTo>
                    <a:pt x="3055" y="28"/>
                    <a:pt x="3026" y="0"/>
                    <a:pt x="300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134;p11">
              <a:extLst>
                <a:ext uri="{FF2B5EF4-FFF2-40B4-BE49-F238E27FC236}">
                  <a16:creationId xmlns:a16="http://schemas.microsoft.com/office/drawing/2014/main" id="{A4B514DE-2098-22D7-D221-4F704D74C205}"/>
                </a:ext>
              </a:extLst>
            </p:cNvPr>
            <p:cNvSpPr/>
            <p:nvPr/>
          </p:nvSpPr>
          <p:spPr>
            <a:xfrm>
              <a:off x="817385" y="2136848"/>
              <a:ext cx="110977" cy="23235"/>
            </a:xfrm>
            <a:custGeom>
              <a:avLst/>
              <a:gdLst/>
              <a:ahLst/>
              <a:cxnLst/>
              <a:rect l="l" t="t" r="r" b="b"/>
              <a:pathLst>
                <a:path w="3181" h="666" extrusionOk="0">
                  <a:moveTo>
                    <a:pt x="3131" y="0"/>
                  </a:moveTo>
                  <a:cubicBezTo>
                    <a:pt x="3124" y="0"/>
                    <a:pt x="3117" y="2"/>
                    <a:pt x="3111" y="6"/>
                  </a:cubicBezTo>
                  <a:cubicBezTo>
                    <a:pt x="2710" y="195"/>
                    <a:pt x="2299" y="318"/>
                    <a:pt x="1855" y="362"/>
                  </a:cubicBezTo>
                  <a:cubicBezTo>
                    <a:pt x="1454" y="417"/>
                    <a:pt x="1031" y="373"/>
                    <a:pt x="619" y="429"/>
                  </a:cubicBezTo>
                  <a:cubicBezTo>
                    <a:pt x="409" y="451"/>
                    <a:pt x="208" y="518"/>
                    <a:pt x="19" y="629"/>
                  </a:cubicBezTo>
                  <a:cubicBezTo>
                    <a:pt x="1" y="647"/>
                    <a:pt x="27" y="665"/>
                    <a:pt x="49" y="665"/>
                  </a:cubicBezTo>
                  <a:cubicBezTo>
                    <a:pt x="54" y="665"/>
                    <a:pt x="59" y="664"/>
                    <a:pt x="63" y="662"/>
                  </a:cubicBezTo>
                  <a:cubicBezTo>
                    <a:pt x="386" y="451"/>
                    <a:pt x="787" y="451"/>
                    <a:pt x="1165" y="451"/>
                  </a:cubicBezTo>
                  <a:lnTo>
                    <a:pt x="1242" y="451"/>
                  </a:lnTo>
                  <a:cubicBezTo>
                    <a:pt x="1654" y="451"/>
                    <a:pt x="2077" y="417"/>
                    <a:pt x="2488" y="306"/>
                  </a:cubicBezTo>
                  <a:cubicBezTo>
                    <a:pt x="2710" y="251"/>
                    <a:pt x="2944" y="162"/>
                    <a:pt x="3145" y="51"/>
                  </a:cubicBezTo>
                  <a:cubicBezTo>
                    <a:pt x="3181" y="33"/>
                    <a:pt x="3158" y="0"/>
                    <a:pt x="31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135;p11">
              <a:extLst>
                <a:ext uri="{FF2B5EF4-FFF2-40B4-BE49-F238E27FC236}">
                  <a16:creationId xmlns:a16="http://schemas.microsoft.com/office/drawing/2014/main" id="{F26619B3-2295-C76A-C118-3B75B08E24E8}"/>
                </a:ext>
              </a:extLst>
            </p:cNvPr>
            <p:cNvSpPr/>
            <p:nvPr/>
          </p:nvSpPr>
          <p:spPr>
            <a:xfrm>
              <a:off x="797080" y="2175051"/>
              <a:ext cx="161459" cy="44307"/>
            </a:xfrm>
            <a:custGeom>
              <a:avLst/>
              <a:gdLst/>
              <a:ahLst/>
              <a:cxnLst/>
              <a:rect l="l" t="t" r="r" b="b"/>
              <a:pathLst>
                <a:path w="4628" h="1270" extrusionOk="0">
                  <a:moveTo>
                    <a:pt x="1232" y="0"/>
                  </a:moveTo>
                  <a:cubicBezTo>
                    <a:pt x="1199" y="0"/>
                    <a:pt x="1167" y="1"/>
                    <a:pt x="1135" y="1"/>
                  </a:cubicBezTo>
                  <a:cubicBezTo>
                    <a:pt x="768" y="12"/>
                    <a:pt x="401" y="57"/>
                    <a:pt x="45" y="123"/>
                  </a:cubicBezTo>
                  <a:cubicBezTo>
                    <a:pt x="0" y="135"/>
                    <a:pt x="23" y="190"/>
                    <a:pt x="67" y="190"/>
                  </a:cubicBezTo>
                  <a:cubicBezTo>
                    <a:pt x="484" y="132"/>
                    <a:pt x="901" y="80"/>
                    <a:pt x="1318" y="80"/>
                  </a:cubicBezTo>
                  <a:cubicBezTo>
                    <a:pt x="1546" y="80"/>
                    <a:pt x="1774" y="96"/>
                    <a:pt x="2002" y="135"/>
                  </a:cubicBezTo>
                  <a:cubicBezTo>
                    <a:pt x="2314" y="190"/>
                    <a:pt x="2603" y="291"/>
                    <a:pt x="2892" y="424"/>
                  </a:cubicBezTo>
                  <a:cubicBezTo>
                    <a:pt x="3159" y="557"/>
                    <a:pt x="3415" y="713"/>
                    <a:pt x="3671" y="857"/>
                  </a:cubicBezTo>
                  <a:cubicBezTo>
                    <a:pt x="3960" y="1025"/>
                    <a:pt x="4249" y="1180"/>
                    <a:pt x="4572" y="1269"/>
                  </a:cubicBezTo>
                  <a:cubicBezTo>
                    <a:pt x="4594" y="1269"/>
                    <a:pt x="4627" y="1235"/>
                    <a:pt x="4594" y="1225"/>
                  </a:cubicBezTo>
                  <a:cubicBezTo>
                    <a:pt x="4016" y="1025"/>
                    <a:pt x="3526" y="646"/>
                    <a:pt x="2981" y="368"/>
                  </a:cubicBezTo>
                  <a:cubicBezTo>
                    <a:pt x="2432" y="104"/>
                    <a:pt x="1833" y="0"/>
                    <a:pt x="123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136;p11">
              <a:extLst>
                <a:ext uri="{FF2B5EF4-FFF2-40B4-BE49-F238E27FC236}">
                  <a16:creationId xmlns:a16="http://schemas.microsoft.com/office/drawing/2014/main" id="{4F1081E1-79B9-2124-7E15-042597A6F927}"/>
                </a:ext>
              </a:extLst>
            </p:cNvPr>
            <p:cNvSpPr/>
            <p:nvPr/>
          </p:nvSpPr>
          <p:spPr>
            <a:xfrm>
              <a:off x="811977" y="2162003"/>
              <a:ext cx="123920" cy="21316"/>
            </a:xfrm>
            <a:custGeom>
              <a:avLst/>
              <a:gdLst/>
              <a:ahLst/>
              <a:cxnLst/>
              <a:rect l="l" t="t" r="r" b="b"/>
              <a:pathLst>
                <a:path w="3552" h="611" extrusionOk="0">
                  <a:moveTo>
                    <a:pt x="1223" y="1"/>
                  </a:moveTo>
                  <a:cubicBezTo>
                    <a:pt x="1137" y="1"/>
                    <a:pt x="1050" y="4"/>
                    <a:pt x="964" y="8"/>
                  </a:cubicBezTo>
                  <a:lnTo>
                    <a:pt x="663" y="42"/>
                  </a:lnTo>
                  <a:cubicBezTo>
                    <a:pt x="452" y="42"/>
                    <a:pt x="241" y="64"/>
                    <a:pt x="40" y="108"/>
                  </a:cubicBezTo>
                  <a:cubicBezTo>
                    <a:pt x="1" y="118"/>
                    <a:pt x="14" y="155"/>
                    <a:pt x="49" y="155"/>
                  </a:cubicBezTo>
                  <a:cubicBezTo>
                    <a:pt x="54" y="155"/>
                    <a:pt x="58" y="154"/>
                    <a:pt x="63" y="153"/>
                  </a:cubicBezTo>
                  <a:cubicBezTo>
                    <a:pt x="275" y="122"/>
                    <a:pt x="491" y="105"/>
                    <a:pt x="708" y="105"/>
                  </a:cubicBezTo>
                  <a:cubicBezTo>
                    <a:pt x="958" y="105"/>
                    <a:pt x="1209" y="127"/>
                    <a:pt x="1453" y="175"/>
                  </a:cubicBezTo>
                  <a:cubicBezTo>
                    <a:pt x="1687" y="220"/>
                    <a:pt x="1909" y="286"/>
                    <a:pt x="2131" y="375"/>
                  </a:cubicBezTo>
                  <a:cubicBezTo>
                    <a:pt x="2343" y="442"/>
                    <a:pt x="2554" y="531"/>
                    <a:pt x="2788" y="576"/>
                  </a:cubicBezTo>
                  <a:cubicBezTo>
                    <a:pt x="2899" y="597"/>
                    <a:pt x="3015" y="610"/>
                    <a:pt x="3133" y="610"/>
                  </a:cubicBezTo>
                  <a:cubicBezTo>
                    <a:pt x="3263" y="610"/>
                    <a:pt x="3394" y="594"/>
                    <a:pt x="3522" y="553"/>
                  </a:cubicBezTo>
                  <a:cubicBezTo>
                    <a:pt x="3551" y="543"/>
                    <a:pt x="3537" y="507"/>
                    <a:pt x="3511" y="507"/>
                  </a:cubicBezTo>
                  <a:cubicBezTo>
                    <a:pt x="3507" y="507"/>
                    <a:pt x="3504" y="508"/>
                    <a:pt x="3500" y="509"/>
                  </a:cubicBezTo>
                  <a:cubicBezTo>
                    <a:pt x="3391" y="537"/>
                    <a:pt x="3283" y="549"/>
                    <a:pt x="3175" y="549"/>
                  </a:cubicBezTo>
                  <a:cubicBezTo>
                    <a:pt x="2818" y="549"/>
                    <a:pt x="2465" y="417"/>
                    <a:pt x="2131" y="297"/>
                  </a:cubicBezTo>
                  <a:cubicBezTo>
                    <a:pt x="1787" y="175"/>
                    <a:pt x="1420" y="86"/>
                    <a:pt x="1053" y="52"/>
                  </a:cubicBezTo>
                  <a:cubicBezTo>
                    <a:pt x="1105" y="49"/>
                    <a:pt x="1156" y="48"/>
                    <a:pt x="1208" y="48"/>
                  </a:cubicBezTo>
                  <a:cubicBezTo>
                    <a:pt x="1334" y="48"/>
                    <a:pt x="1461" y="56"/>
                    <a:pt x="1587" y="64"/>
                  </a:cubicBezTo>
                  <a:cubicBezTo>
                    <a:pt x="2010" y="108"/>
                    <a:pt x="2410" y="275"/>
                    <a:pt x="2833" y="319"/>
                  </a:cubicBezTo>
                  <a:cubicBezTo>
                    <a:pt x="2910" y="327"/>
                    <a:pt x="2990" y="333"/>
                    <a:pt x="3071" y="333"/>
                  </a:cubicBezTo>
                  <a:cubicBezTo>
                    <a:pt x="3212" y="333"/>
                    <a:pt x="3355" y="317"/>
                    <a:pt x="3488" y="275"/>
                  </a:cubicBezTo>
                  <a:cubicBezTo>
                    <a:pt x="3528" y="255"/>
                    <a:pt x="3506" y="218"/>
                    <a:pt x="3477" y="218"/>
                  </a:cubicBezTo>
                  <a:cubicBezTo>
                    <a:pt x="3474" y="218"/>
                    <a:pt x="3470" y="218"/>
                    <a:pt x="3466" y="220"/>
                  </a:cubicBezTo>
                  <a:cubicBezTo>
                    <a:pt x="3326" y="249"/>
                    <a:pt x="3186" y="264"/>
                    <a:pt x="3046" y="264"/>
                  </a:cubicBezTo>
                  <a:cubicBezTo>
                    <a:pt x="2974" y="264"/>
                    <a:pt x="2903" y="260"/>
                    <a:pt x="2833" y="253"/>
                  </a:cubicBezTo>
                  <a:cubicBezTo>
                    <a:pt x="2621" y="230"/>
                    <a:pt x="2421" y="186"/>
                    <a:pt x="2220" y="131"/>
                  </a:cubicBezTo>
                  <a:cubicBezTo>
                    <a:pt x="2020" y="86"/>
                    <a:pt x="1809" y="42"/>
                    <a:pt x="1598" y="19"/>
                  </a:cubicBezTo>
                  <a:cubicBezTo>
                    <a:pt x="1473" y="6"/>
                    <a:pt x="1348" y="1"/>
                    <a:pt x="12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137;p11">
              <a:extLst>
                <a:ext uri="{FF2B5EF4-FFF2-40B4-BE49-F238E27FC236}">
                  <a16:creationId xmlns:a16="http://schemas.microsoft.com/office/drawing/2014/main" id="{BB385EA2-8C54-064D-F448-040BBA3E07CF}"/>
                </a:ext>
              </a:extLst>
            </p:cNvPr>
            <p:cNvSpPr/>
            <p:nvPr/>
          </p:nvSpPr>
          <p:spPr>
            <a:xfrm>
              <a:off x="822095" y="2192879"/>
              <a:ext cx="110454" cy="29585"/>
            </a:xfrm>
            <a:custGeom>
              <a:avLst/>
              <a:gdLst/>
              <a:ahLst/>
              <a:cxnLst/>
              <a:rect l="l" t="t" r="r" b="b"/>
              <a:pathLst>
                <a:path w="3166" h="848" extrusionOk="0">
                  <a:moveTo>
                    <a:pt x="48" y="0"/>
                  </a:moveTo>
                  <a:cubicBezTo>
                    <a:pt x="13" y="0"/>
                    <a:pt x="0" y="36"/>
                    <a:pt x="40" y="46"/>
                  </a:cubicBezTo>
                  <a:cubicBezTo>
                    <a:pt x="474" y="113"/>
                    <a:pt x="919" y="102"/>
                    <a:pt x="1341" y="168"/>
                  </a:cubicBezTo>
                  <a:cubicBezTo>
                    <a:pt x="1552" y="202"/>
                    <a:pt x="1764" y="257"/>
                    <a:pt x="1953" y="346"/>
                  </a:cubicBezTo>
                  <a:cubicBezTo>
                    <a:pt x="2142" y="425"/>
                    <a:pt x="2309" y="536"/>
                    <a:pt x="2486" y="625"/>
                  </a:cubicBezTo>
                  <a:cubicBezTo>
                    <a:pt x="2676" y="724"/>
                    <a:pt x="2887" y="836"/>
                    <a:pt x="3099" y="847"/>
                  </a:cubicBezTo>
                  <a:cubicBezTo>
                    <a:pt x="3154" y="847"/>
                    <a:pt x="3165" y="781"/>
                    <a:pt x="3109" y="769"/>
                  </a:cubicBezTo>
                  <a:cubicBezTo>
                    <a:pt x="3020" y="747"/>
                    <a:pt x="2921" y="724"/>
                    <a:pt x="2832" y="692"/>
                  </a:cubicBezTo>
                  <a:cubicBezTo>
                    <a:pt x="2743" y="658"/>
                    <a:pt x="2654" y="613"/>
                    <a:pt x="2565" y="569"/>
                  </a:cubicBezTo>
                  <a:cubicBezTo>
                    <a:pt x="2387" y="480"/>
                    <a:pt x="2220" y="369"/>
                    <a:pt x="2042" y="291"/>
                  </a:cubicBezTo>
                  <a:cubicBezTo>
                    <a:pt x="1653" y="113"/>
                    <a:pt x="1230" y="69"/>
                    <a:pt x="807" y="46"/>
                  </a:cubicBezTo>
                  <a:cubicBezTo>
                    <a:pt x="551" y="35"/>
                    <a:pt x="307" y="35"/>
                    <a:pt x="62" y="2"/>
                  </a:cubicBezTo>
                  <a:cubicBezTo>
                    <a:pt x="57" y="1"/>
                    <a:pt x="52" y="0"/>
                    <a:pt x="4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138;p11">
              <a:extLst>
                <a:ext uri="{FF2B5EF4-FFF2-40B4-BE49-F238E27FC236}">
                  <a16:creationId xmlns:a16="http://schemas.microsoft.com/office/drawing/2014/main" id="{635D60FB-C64A-C19A-6417-98E7E8B42CE1}"/>
                </a:ext>
              </a:extLst>
            </p:cNvPr>
            <p:cNvSpPr/>
            <p:nvPr/>
          </p:nvSpPr>
          <p:spPr>
            <a:xfrm>
              <a:off x="784485" y="2070595"/>
              <a:ext cx="111745" cy="50343"/>
            </a:xfrm>
            <a:custGeom>
              <a:avLst/>
              <a:gdLst/>
              <a:ahLst/>
              <a:cxnLst/>
              <a:rect l="l" t="t" r="r" b="b"/>
              <a:pathLst>
                <a:path w="3203" h="1443" extrusionOk="0">
                  <a:moveTo>
                    <a:pt x="3162" y="0"/>
                  </a:moveTo>
                  <a:cubicBezTo>
                    <a:pt x="3159" y="0"/>
                    <a:pt x="3155" y="1"/>
                    <a:pt x="3153" y="3"/>
                  </a:cubicBezTo>
                  <a:cubicBezTo>
                    <a:pt x="2753" y="215"/>
                    <a:pt x="2319" y="292"/>
                    <a:pt x="1885" y="415"/>
                  </a:cubicBezTo>
                  <a:cubicBezTo>
                    <a:pt x="1441" y="526"/>
                    <a:pt x="1040" y="737"/>
                    <a:pt x="650" y="971"/>
                  </a:cubicBezTo>
                  <a:cubicBezTo>
                    <a:pt x="428" y="1105"/>
                    <a:pt x="217" y="1249"/>
                    <a:pt x="17" y="1416"/>
                  </a:cubicBezTo>
                  <a:cubicBezTo>
                    <a:pt x="1" y="1432"/>
                    <a:pt x="14" y="1442"/>
                    <a:pt x="31" y="1442"/>
                  </a:cubicBezTo>
                  <a:cubicBezTo>
                    <a:pt x="37" y="1442"/>
                    <a:pt x="44" y="1441"/>
                    <a:pt x="50" y="1438"/>
                  </a:cubicBezTo>
                  <a:cubicBezTo>
                    <a:pt x="395" y="1138"/>
                    <a:pt x="818" y="904"/>
                    <a:pt x="1240" y="693"/>
                  </a:cubicBezTo>
                  <a:cubicBezTo>
                    <a:pt x="1451" y="593"/>
                    <a:pt x="1663" y="515"/>
                    <a:pt x="1885" y="448"/>
                  </a:cubicBezTo>
                  <a:cubicBezTo>
                    <a:pt x="2096" y="393"/>
                    <a:pt x="2319" y="348"/>
                    <a:pt x="2519" y="292"/>
                  </a:cubicBezTo>
                  <a:cubicBezTo>
                    <a:pt x="2753" y="237"/>
                    <a:pt x="2975" y="159"/>
                    <a:pt x="3176" y="25"/>
                  </a:cubicBezTo>
                  <a:cubicBezTo>
                    <a:pt x="3202" y="17"/>
                    <a:pt x="3178" y="0"/>
                    <a:pt x="316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139;p11">
              <a:extLst>
                <a:ext uri="{FF2B5EF4-FFF2-40B4-BE49-F238E27FC236}">
                  <a16:creationId xmlns:a16="http://schemas.microsoft.com/office/drawing/2014/main" id="{339D3224-1C98-7D2D-04BB-AFB63B0A4A1C}"/>
                </a:ext>
              </a:extLst>
            </p:cNvPr>
            <p:cNvSpPr/>
            <p:nvPr/>
          </p:nvSpPr>
          <p:spPr>
            <a:xfrm>
              <a:off x="859949" y="2079073"/>
              <a:ext cx="70438" cy="20374"/>
            </a:xfrm>
            <a:custGeom>
              <a:avLst/>
              <a:gdLst/>
              <a:ahLst/>
              <a:cxnLst/>
              <a:rect l="l" t="t" r="r" b="b"/>
              <a:pathLst>
                <a:path w="2019" h="584" extrusionOk="0">
                  <a:moveTo>
                    <a:pt x="1983" y="1"/>
                  </a:moveTo>
                  <a:cubicBezTo>
                    <a:pt x="1977" y="1"/>
                    <a:pt x="1972" y="2"/>
                    <a:pt x="1969" y="5"/>
                  </a:cubicBezTo>
                  <a:cubicBezTo>
                    <a:pt x="1379" y="361"/>
                    <a:pt x="667" y="328"/>
                    <a:pt x="34" y="550"/>
                  </a:cubicBezTo>
                  <a:cubicBezTo>
                    <a:pt x="0" y="561"/>
                    <a:pt x="34" y="583"/>
                    <a:pt x="56" y="583"/>
                  </a:cubicBezTo>
                  <a:cubicBezTo>
                    <a:pt x="690" y="361"/>
                    <a:pt x="1435" y="427"/>
                    <a:pt x="2002" y="27"/>
                  </a:cubicBezTo>
                  <a:cubicBezTo>
                    <a:pt x="2018" y="11"/>
                    <a:pt x="1999" y="1"/>
                    <a:pt x="198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140;p11">
              <a:extLst>
                <a:ext uri="{FF2B5EF4-FFF2-40B4-BE49-F238E27FC236}">
                  <a16:creationId xmlns:a16="http://schemas.microsoft.com/office/drawing/2014/main" id="{81604E0E-C22F-0DA0-CBF4-F04F52B28CED}"/>
                </a:ext>
              </a:extLst>
            </p:cNvPr>
            <p:cNvSpPr/>
            <p:nvPr/>
          </p:nvSpPr>
          <p:spPr>
            <a:xfrm>
              <a:off x="719104" y="2205334"/>
              <a:ext cx="259214" cy="177717"/>
            </a:xfrm>
            <a:custGeom>
              <a:avLst/>
              <a:gdLst/>
              <a:ahLst/>
              <a:cxnLst/>
              <a:rect l="l" t="t" r="r" b="b"/>
              <a:pathLst>
                <a:path w="7430" h="5094" extrusionOk="0">
                  <a:moveTo>
                    <a:pt x="2880" y="1"/>
                  </a:moveTo>
                  <a:lnTo>
                    <a:pt x="0" y="2537"/>
                  </a:lnTo>
                  <a:cubicBezTo>
                    <a:pt x="0" y="2537"/>
                    <a:pt x="267" y="3093"/>
                    <a:pt x="1157" y="3827"/>
                  </a:cubicBezTo>
                  <a:cubicBezTo>
                    <a:pt x="1677" y="4253"/>
                    <a:pt x="1844" y="4308"/>
                    <a:pt x="2019" y="4308"/>
                  </a:cubicBezTo>
                  <a:cubicBezTo>
                    <a:pt x="2049" y="4308"/>
                    <a:pt x="2080" y="4306"/>
                    <a:pt x="2113" y="4305"/>
                  </a:cubicBezTo>
                  <a:cubicBezTo>
                    <a:pt x="2146" y="4305"/>
                    <a:pt x="2179" y="4304"/>
                    <a:pt x="2217" y="4304"/>
                  </a:cubicBezTo>
                  <a:cubicBezTo>
                    <a:pt x="2295" y="4304"/>
                    <a:pt x="2389" y="4308"/>
                    <a:pt x="2524" y="4339"/>
                  </a:cubicBezTo>
                  <a:cubicBezTo>
                    <a:pt x="3147" y="4483"/>
                    <a:pt x="2870" y="4583"/>
                    <a:pt x="3348" y="4883"/>
                  </a:cubicBezTo>
                  <a:cubicBezTo>
                    <a:pt x="3590" y="5035"/>
                    <a:pt x="3772" y="5093"/>
                    <a:pt x="3974" y="5093"/>
                  </a:cubicBezTo>
                  <a:cubicBezTo>
                    <a:pt x="4171" y="5093"/>
                    <a:pt x="4386" y="5038"/>
                    <a:pt x="4694" y="4961"/>
                  </a:cubicBezTo>
                  <a:cubicBezTo>
                    <a:pt x="5305" y="4816"/>
                    <a:pt x="5194" y="4628"/>
                    <a:pt x="5205" y="4149"/>
                  </a:cubicBezTo>
                  <a:cubicBezTo>
                    <a:pt x="5228" y="3660"/>
                    <a:pt x="5461" y="3515"/>
                    <a:pt x="5962" y="3338"/>
                  </a:cubicBezTo>
                  <a:cubicBezTo>
                    <a:pt x="6462" y="3170"/>
                    <a:pt x="6996" y="3115"/>
                    <a:pt x="7218" y="2781"/>
                  </a:cubicBezTo>
                  <a:cubicBezTo>
                    <a:pt x="7430" y="2458"/>
                    <a:pt x="7252" y="1892"/>
                    <a:pt x="6896" y="1591"/>
                  </a:cubicBezTo>
                  <a:cubicBezTo>
                    <a:pt x="6807" y="1514"/>
                    <a:pt x="6684" y="1391"/>
                    <a:pt x="6540" y="1247"/>
                  </a:cubicBezTo>
                  <a:cubicBezTo>
                    <a:pt x="5883" y="557"/>
                    <a:pt x="4994" y="145"/>
                    <a:pt x="4037" y="78"/>
                  </a:cubicBezTo>
                  <a:lnTo>
                    <a:pt x="288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141;p11">
              <a:extLst>
                <a:ext uri="{FF2B5EF4-FFF2-40B4-BE49-F238E27FC236}">
                  <a16:creationId xmlns:a16="http://schemas.microsoft.com/office/drawing/2014/main" id="{39690330-8075-C55C-7E52-68B8D4C89FD5}"/>
                </a:ext>
              </a:extLst>
            </p:cNvPr>
            <p:cNvSpPr/>
            <p:nvPr/>
          </p:nvSpPr>
          <p:spPr>
            <a:xfrm>
              <a:off x="764110" y="2234850"/>
              <a:ext cx="158354" cy="92766"/>
            </a:xfrm>
            <a:custGeom>
              <a:avLst/>
              <a:gdLst/>
              <a:ahLst/>
              <a:cxnLst/>
              <a:rect l="l" t="t" r="r" b="b"/>
              <a:pathLst>
                <a:path w="4539" h="2659" extrusionOk="0">
                  <a:moveTo>
                    <a:pt x="3214" y="0"/>
                  </a:moveTo>
                  <a:cubicBezTo>
                    <a:pt x="3036" y="0"/>
                    <a:pt x="2858" y="11"/>
                    <a:pt x="2680" y="33"/>
                  </a:cubicBezTo>
                  <a:cubicBezTo>
                    <a:pt x="2525" y="45"/>
                    <a:pt x="2369" y="67"/>
                    <a:pt x="2203" y="67"/>
                  </a:cubicBezTo>
                  <a:cubicBezTo>
                    <a:pt x="2058" y="67"/>
                    <a:pt x="1910" y="50"/>
                    <a:pt x="1762" y="50"/>
                  </a:cubicBezTo>
                  <a:cubicBezTo>
                    <a:pt x="1671" y="50"/>
                    <a:pt x="1580" y="56"/>
                    <a:pt x="1491" y="78"/>
                  </a:cubicBezTo>
                  <a:cubicBezTo>
                    <a:pt x="1313" y="122"/>
                    <a:pt x="1146" y="211"/>
                    <a:pt x="990" y="300"/>
                  </a:cubicBezTo>
                  <a:cubicBezTo>
                    <a:pt x="801" y="411"/>
                    <a:pt x="623" y="512"/>
                    <a:pt x="467" y="668"/>
                  </a:cubicBezTo>
                  <a:cubicBezTo>
                    <a:pt x="322" y="812"/>
                    <a:pt x="201" y="1012"/>
                    <a:pt x="189" y="1224"/>
                  </a:cubicBezTo>
                  <a:cubicBezTo>
                    <a:pt x="189" y="1301"/>
                    <a:pt x="201" y="1368"/>
                    <a:pt x="167" y="1446"/>
                  </a:cubicBezTo>
                  <a:cubicBezTo>
                    <a:pt x="134" y="1501"/>
                    <a:pt x="78" y="1546"/>
                    <a:pt x="45" y="1612"/>
                  </a:cubicBezTo>
                  <a:cubicBezTo>
                    <a:pt x="0" y="1724"/>
                    <a:pt x="67" y="1846"/>
                    <a:pt x="122" y="1958"/>
                  </a:cubicBezTo>
                  <a:cubicBezTo>
                    <a:pt x="245" y="2202"/>
                    <a:pt x="467" y="2403"/>
                    <a:pt x="734" y="2502"/>
                  </a:cubicBezTo>
                  <a:cubicBezTo>
                    <a:pt x="935" y="2569"/>
                    <a:pt x="1135" y="2569"/>
                    <a:pt x="1346" y="2581"/>
                  </a:cubicBezTo>
                  <a:cubicBezTo>
                    <a:pt x="1802" y="2603"/>
                    <a:pt x="2247" y="2636"/>
                    <a:pt x="2703" y="2658"/>
                  </a:cubicBezTo>
                  <a:cubicBezTo>
                    <a:pt x="2746" y="2658"/>
                    <a:pt x="2789" y="2659"/>
                    <a:pt x="2832" y="2659"/>
                  </a:cubicBezTo>
                  <a:cubicBezTo>
                    <a:pt x="2977" y="2659"/>
                    <a:pt x="3119" y="2652"/>
                    <a:pt x="3248" y="2591"/>
                  </a:cubicBezTo>
                  <a:cubicBezTo>
                    <a:pt x="3359" y="2536"/>
                    <a:pt x="3448" y="2447"/>
                    <a:pt x="3548" y="2380"/>
                  </a:cubicBezTo>
                  <a:cubicBezTo>
                    <a:pt x="3737" y="2291"/>
                    <a:pt x="3960" y="2291"/>
                    <a:pt x="4126" y="2180"/>
                  </a:cubicBezTo>
                  <a:cubicBezTo>
                    <a:pt x="4249" y="2091"/>
                    <a:pt x="4326" y="1958"/>
                    <a:pt x="4405" y="1835"/>
                  </a:cubicBezTo>
                  <a:cubicBezTo>
                    <a:pt x="4438" y="1768"/>
                    <a:pt x="4471" y="1713"/>
                    <a:pt x="4482" y="1646"/>
                  </a:cubicBezTo>
                  <a:cubicBezTo>
                    <a:pt x="4538" y="1346"/>
                    <a:pt x="4126" y="1101"/>
                    <a:pt x="4148" y="789"/>
                  </a:cubicBezTo>
                  <a:cubicBezTo>
                    <a:pt x="4160" y="723"/>
                    <a:pt x="4182" y="645"/>
                    <a:pt x="4182" y="579"/>
                  </a:cubicBezTo>
                  <a:cubicBezTo>
                    <a:pt x="4182" y="512"/>
                    <a:pt x="4148" y="456"/>
                    <a:pt x="4104" y="401"/>
                  </a:cubicBezTo>
                  <a:cubicBezTo>
                    <a:pt x="3915" y="122"/>
                    <a:pt x="3548" y="11"/>
                    <a:pt x="321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142;p11">
              <a:extLst>
                <a:ext uri="{FF2B5EF4-FFF2-40B4-BE49-F238E27FC236}">
                  <a16:creationId xmlns:a16="http://schemas.microsoft.com/office/drawing/2014/main" id="{8CAE4321-60FC-2286-EABA-1DE0E297FE8A}"/>
                </a:ext>
              </a:extLst>
            </p:cNvPr>
            <p:cNvSpPr/>
            <p:nvPr/>
          </p:nvSpPr>
          <p:spPr>
            <a:xfrm>
              <a:off x="752702" y="2228326"/>
              <a:ext cx="89242" cy="124199"/>
            </a:xfrm>
            <a:custGeom>
              <a:avLst/>
              <a:gdLst/>
              <a:ahLst/>
              <a:cxnLst/>
              <a:rect l="l" t="t" r="r" b="b"/>
              <a:pathLst>
                <a:path w="2558" h="3560" extrusionOk="0">
                  <a:moveTo>
                    <a:pt x="37" y="0"/>
                  </a:moveTo>
                  <a:cubicBezTo>
                    <a:pt x="18" y="0"/>
                    <a:pt x="0" y="16"/>
                    <a:pt x="16" y="31"/>
                  </a:cubicBezTo>
                  <a:cubicBezTo>
                    <a:pt x="483" y="398"/>
                    <a:pt x="961" y="776"/>
                    <a:pt x="1239" y="1299"/>
                  </a:cubicBezTo>
                  <a:cubicBezTo>
                    <a:pt x="1529" y="1811"/>
                    <a:pt x="1618" y="2400"/>
                    <a:pt x="1907" y="2912"/>
                  </a:cubicBezTo>
                  <a:cubicBezTo>
                    <a:pt x="2040" y="3179"/>
                    <a:pt x="2229" y="3413"/>
                    <a:pt x="2496" y="3557"/>
                  </a:cubicBezTo>
                  <a:cubicBezTo>
                    <a:pt x="2499" y="3558"/>
                    <a:pt x="2503" y="3559"/>
                    <a:pt x="2506" y="3559"/>
                  </a:cubicBezTo>
                  <a:cubicBezTo>
                    <a:pt x="2529" y="3559"/>
                    <a:pt x="2558" y="3533"/>
                    <a:pt x="2530" y="3524"/>
                  </a:cubicBezTo>
                  <a:cubicBezTo>
                    <a:pt x="2062" y="3179"/>
                    <a:pt x="1851" y="2656"/>
                    <a:pt x="1662" y="2133"/>
                  </a:cubicBezTo>
                  <a:cubicBezTo>
                    <a:pt x="1561" y="1844"/>
                    <a:pt x="1462" y="1566"/>
                    <a:pt x="1317" y="1299"/>
                  </a:cubicBezTo>
                  <a:cubicBezTo>
                    <a:pt x="1183" y="1043"/>
                    <a:pt x="1005" y="821"/>
                    <a:pt x="794" y="620"/>
                  </a:cubicBezTo>
                  <a:cubicBezTo>
                    <a:pt x="572" y="398"/>
                    <a:pt x="316" y="198"/>
                    <a:pt x="60" y="9"/>
                  </a:cubicBezTo>
                  <a:cubicBezTo>
                    <a:pt x="54" y="3"/>
                    <a:pt x="45" y="0"/>
                    <a:pt x="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143;p11">
              <a:extLst>
                <a:ext uri="{FF2B5EF4-FFF2-40B4-BE49-F238E27FC236}">
                  <a16:creationId xmlns:a16="http://schemas.microsoft.com/office/drawing/2014/main" id="{8FEDD3D1-5310-018E-055D-D283544009D4}"/>
                </a:ext>
              </a:extLst>
            </p:cNvPr>
            <p:cNvSpPr/>
            <p:nvPr/>
          </p:nvSpPr>
          <p:spPr>
            <a:xfrm>
              <a:off x="768122" y="2226197"/>
              <a:ext cx="98139" cy="137527"/>
            </a:xfrm>
            <a:custGeom>
              <a:avLst/>
              <a:gdLst/>
              <a:ahLst/>
              <a:cxnLst/>
              <a:rect l="l" t="t" r="r" b="b"/>
              <a:pathLst>
                <a:path w="2813" h="3942" extrusionOk="0">
                  <a:moveTo>
                    <a:pt x="38" y="0"/>
                  </a:moveTo>
                  <a:cubicBezTo>
                    <a:pt x="19" y="0"/>
                    <a:pt x="1" y="16"/>
                    <a:pt x="19" y="26"/>
                  </a:cubicBezTo>
                  <a:cubicBezTo>
                    <a:pt x="108" y="92"/>
                    <a:pt x="197" y="148"/>
                    <a:pt x="286" y="214"/>
                  </a:cubicBezTo>
                  <a:cubicBezTo>
                    <a:pt x="274" y="214"/>
                    <a:pt x="274" y="226"/>
                    <a:pt x="274" y="226"/>
                  </a:cubicBezTo>
                  <a:cubicBezTo>
                    <a:pt x="264" y="281"/>
                    <a:pt x="296" y="337"/>
                    <a:pt x="341" y="370"/>
                  </a:cubicBezTo>
                  <a:cubicBezTo>
                    <a:pt x="385" y="437"/>
                    <a:pt x="441" y="493"/>
                    <a:pt x="497" y="548"/>
                  </a:cubicBezTo>
                  <a:cubicBezTo>
                    <a:pt x="608" y="659"/>
                    <a:pt x="708" y="770"/>
                    <a:pt x="820" y="893"/>
                  </a:cubicBezTo>
                  <a:cubicBezTo>
                    <a:pt x="1031" y="1116"/>
                    <a:pt x="1242" y="1349"/>
                    <a:pt x="1409" y="1605"/>
                  </a:cubicBezTo>
                  <a:cubicBezTo>
                    <a:pt x="1732" y="2094"/>
                    <a:pt x="1932" y="2639"/>
                    <a:pt x="2187" y="3140"/>
                  </a:cubicBezTo>
                  <a:cubicBezTo>
                    <a:pt x="2332" y="3418"/>
                    <a:pt x="2499" y="3707"/>
                    <a:pt x="2721" y="3929"/>
                  </a:cubicBezTo>
                  <a:cubicBezTo>
                    <a:pt x="2726" y="3938"/>
                    <a:pt x="2735" y="3941"/>
                    <a:pt x="2744" y="3941"/>
                  </a:cubicBezTo>
                  <a:cubicBezTo>
                    <a:pt x="2759" y="3941"/>
                    <a:pt x="2773" y="3932"/>
                    <a:pt x="2766" y="3918"/>
                  </a:cubicBezTo>
                  <a:cubicBezTo>
                    <a:pt x="2599" y="3684"/>
                    <a:pt x="2443" y="3451"/>
                    <a:pt x="2310" y="3207"/>
                  </a:cubicBezTo>
                  <a:cubicBezTo>
                    <a:pt x="2177" y="2962"/>
                    <a:pt x="2065" y="2706"/>
                    <a:pt x="1943" y="2450"/>
                  </a:cubicBezTo>
                  <a:cubicBezTo>
                    <a:pt x="1821" y="2206"/>
                    <a:pt x="1698" y="1949"/>
                    <a:pt x="1554" y="1716"/>
                  </a:cubicBezTo>
                  <a:cubicBezTo>
                    <a:pt x="1398" y="1460"/>
                    <a:pt x="1208" y="1227"/>
                    <a:pt x="1008" y="1004"/>
                  </a:cubicBezTo>
                  <a:lnTo>
                    <a:pt x="642" y="637"/>
                  </a:lnTo>
                  <a:cubicBezTo>
                    <a:pt x="586" y="570"/>
                    <a:pt x="519" y="504"/>
                    <a:pt x="452" y="437"/>
                  </a:cubicBezTo>
                  <a:cubicBezTo>
                    <a:pt x="408" y="392"/>
                    <a:pt x="319" y="326"/>
                    <a:pt x="319" y="248"/>
                  </a:cubicBezTo>
                  <a:lnTo>
                    <a:pt x="319" y="248"/>
                  </a:lnTo>
                  <a:cubicBezTo>
                    <a:pt x="675" y="515"/>
                    <a:pt x="1031" y="793"/>
                    <a:pt x="1342" y="1126"/>
                  </a:cubicBezTo>
                  <a:cubicBezTo>
                    <a:pt x="1720" y="1549"/>
                    <a:pt x="1943" y="2050"/>
                    <a:pt x="2209" y="2539"/>
                  </a:cubicBezTo>
                  <a:cubicBezTo>
                    <a:pt x="2354" y="2806"/>
                    <a:pt x="2510" y="3073"/>
                    <a:pt x="2733" y="3296"/>
                  </a:cubicBezTo>
                  <a:cubicBezTo>
                    <a:pt x="2739" y="3302"/>
                    <a:pt x="2748" y="3305"/>
                    <a:pt x="2758" y="3305"/>
                  </a:cubicBezTo>
                  <a:cubicBezTo>
                    <a:pt x="2784" y="3305"/>
                    <a:pt x="2812" y="3286"/>
                    <a:pt x="2788" y="3262"/>
                  </a:cubicBezTo>
                  <a:cubicBezTo>
                    <a:pt x="2443" y="2829"/>
                    <a:pt x="2209" y="2339"/>
                    <a:pt x="1932" y="1850"/>
                  </a:cubicBezTo>
                  <a:cubicBezTo>
                    <a:pt x="1787" y="1605"/>
                    <a:pt x="1631" y="1371"/>
                    <a:pt x="1453" y="1160"/>
                  </a:cubicBezTo>
                  <a:cubicBezTo>
                    <a:pt x="1265" y="948"/>
                    <a:pt x="1053" y="760"/>
                    <a:pt x="830" y="582"/>
                  </a:cubicBezTo>
                  <a:cubicBezTo>
                    <a:pt x="575" y="370"/>
                    <a:pt x="319" y="192"/>
                    <a:pt x="52" y="3"/>
                  </a:cubicBezTo>
                  <a:cubicBezTo>
                    <a:pt x="47" y="1"/>
                    <a:pt x="43" y="0"/>
                    <a:pt x="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144;p11">
              <a:extLst>
                <a:ext uri="{FF2B5EF4-FFF2-40B4-BE49-F238E27FC236}">
                  <a16:creationId xmlns:a16="http://schemas.microsoft.com/office/drawing/2014/main" id="{87342E73-BEFE-CAB3-F35D-44C57231EEC8}"/>
                </a:ext>
              </a:extLst>
            </p:cNvPr>
            <p:cNvSpPr/>
            <p:nvPr/>
          </p:nvSpPr>
          <p:spPr>
            <a:xfrm>
              <a:off x="795649" y="2231221"/>
              <a:ext cx="97929" cy="89486"/>
            </a:xfrm>
            <a:custGeom>
              <a:avLst/>
              <a:gdLst/>
              <a:ahLst/>
              <a:cxnLst/>
              <a:rect l="l" t="t" r="r" b="b"/>
              <a:pathLst>
                <a:path w="2807" h="2565" extrusionOk="0">
                  <a:moveTo>
                    <a:pt x="33" y="1"/>
                  </a:moveTo>
                  <a:cubicBezTo>
                    <a:pt x="20" y="1"/>
                    <a:pt x="1" y="17"/>
                    <a:pt x="19" y="26"/>
                  </a:cubicBezTo>
                  <a:cubicBezTo>
                    <a:pt x="442" y="271"/>
                    <a:pt x="831" y="582"/>
                    <a:pt x="1165" y="938"/>
                  </a:cubicBezTo>
                  <a:cubicBezTo>
                    <a:pt x="1509" y="1316"/>
                    <a:pt x="1776" y="1750"/>
                    <a:pt x="2132" y="2117"/>
                  </a:cubicBezTo>
                  <a:cubicBezTo>
                    <a:pt x="2310" y="2306"/>
                    <a:pt x="2510" y="2484"/>
                    <a:pt x="2755" y="2562"/>
                  </a:cubicBezTo>
                  <a:cubicBezTo>
                    <a:pt x="2759" y="2564"/>
                    <a:pt x="2764" y="2565"/>
                    <a:pt x="2768" y="2565"/>
                  </a:cubicBezTo>
                  <a:cubicBezTo>
                    <a:pt x="2788" y="2565"/>
                    <a:pt x="2807" y="2547"/>
                    <a:pt x="2789" y="2529"/>
                  </a:cubicBezTo>
                  <a:cubicBezTo>
                    <a:pt x="2577" y="2418"/>
                    <a:pt x="2389" y="2284"/>
                    <a:pt x="2221" y="2117"/>
                  </a:cubicBezTo>
                  <a:cubicBezTo>
                    <a:pt x="2043" y="1939"/>
                    <a:pt x="1888" y="1739"/>
                    <a:pt x="1732" y="1538"/>
                  </a:cubicBezTo>
                  <a:cubicBezTo>
                    <a:pt x="1565" y="1338"/>
                    <a:pt x="1410" y="1127"/>
                    <a:pt x="1232" y="938"/>
                  </a:cubicBezTo>
                  <a:cubicBezTo>
                    <a:pt x="1076" y="772"/>
                    <a:pt x="898" y="604"/>
                    <a:pt x="709" y="460"/>
                  </a:cubicBezTo>
                  <a:cubicBezTo>
                    <a:pt x="498" y="293"/>
                    <a:pt x="275" y="137"/>
                    <a:pt x="41" y="4"/>
                  </a:cubicBezTo>
                  <a:cubicBezTo>
                    <a:pt x="39" y="2"/>
                    <a:pt x="37" y="1"/>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145;p11">
              <a:extLst>
                <a:ext uri="{FF2B5EF4-FFF2-40B4-BE49-F238E27FC236}">
                  <a16:creationId xmlns:a16="http://schemas.microsoft.com/office/drawing/2014/main" id="{4F573A74-F529-4774-C286-950942298355}"/>
                </a:ext>
              </a:extLst>
            </p:cNvPr>
            <p:cNvSpPr/>
            <p:nvPr/>
          </p:nvSpPr>
          <p:spPr>
            <a:xfrm>
              <a:off x="860228" y="2279437"/>
              <a:ext cx="48424" cy="35829"/>
            </a:xfrm>
            <a:custGeom>
              <a:avLst/>
              <a:gdLst/>
              <a:ahLst/>
              <a:cxnLst/>
              <a:rect l="l" t="t" r="r" b="b"/>
              <a:pathLst>
                <a:path w="1388" h="1027" extrusionOk="0">
                  <a:moveTo>
                    <a:pt x="39" y="1"/>
                  </a:moveTo>
                  <a:cubicBezTo>
                    <a:pt x="18" y="1"/>
                    <a:pt x="0" y="13"/>
                    <a:pt x="14" y="35"/>
                  </a:cubicBezTo>
                  <a:cubicBezTo>
                    <a:pt x="170" y="268"/>
                    <a:pt x="370" y="468"/>
                    <a:pt x="593" y="646"/>
                  </a:cubicBezTo>
                  <a:cubicBezTo>
                    <a:pt x="804" y="813"/>
                    <a:pt x="1060" y="969"/>
                    <a:pt x="1327" y="1024"/>
                  </a:cubicBezTo>
                  <a:cubicBezTo>
                    <a:pt x="1331" y="1026"/>
                    <a:pt x="1336" y="1026"/>
                    <a:pt x="1341" y="1026"/>
                  </a:cubicBezTo>
                  <a:cubicBezTo>
                    <a:pt x="1368" y="1026"/>
                    <a:pt x="1387" y="999"/>
                    <a:pt x="1349" y="980"/>
                  </a:cubicBezTo>
                  <a:cubicBezTo>
                    <a:pt x="1104" y="868"/>
                    <a:pt x="860" y="757"/>
                    <a:pt x="637" y="591"/>
                  </a:cubicBezTo>
                  <a:cubicBezTo>
                    <a:pt x="415" y="435"/>
                    <a:pt x="226" y="235"/>
                    <a:pt x="70" y="12"/>
                  </a:cubicBezTo>
                  <a:cubicBezTo>
                    <a:pt x="62" y="4"/>
                    <a:pt x="50"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146;p11">
              <a:extLst>
                <a:ext uri="{FF2B5EF4-FFF2-40B4-BE49-F238E27FC236}">
                  <a16:creationId xmlns:a16="http://schemas.microsoft.com/office/drawing/2014/main" id="{68F867A8-F98E-372E-C1EC-55715EFC522E}"/>
                </a:ext>
              </a:extLst>
            </p:cNvPr>
            <p:cNvSpPr/>
            <p:nvPr/>
          </p:nvSpPr>
          <p:spPr>
            <a:xfrm>
              <a:off x="799627" y="2215277"/>
              <a:ext cx="143771" cy="89731"/>
            </a:xfrm>
            <a:custGeom>
              <a:avLst/>
              <a:gdLst/>
              <a:ahLst/>
              <a:cxnLst/>
              <a:rect l="l" t="t" r="r" b="b"/>
              <a:pathLst>
                <a:path w="4121" h="2572" extrusionOk="0">
                  <a:moveTo>
                    <a:pt x="45" y="1"/>
                  </a:moveTo>
                  <a:cubicBezTo>
                    <a:pt x="26" y="1"/>
                    <a:pt x="0" y="11"/>
                    <a:pt x="16" y="27"/>
                  </a:cubicBezTo>
                  <a:cubicBezTo>
                    <a:pt x="95" y="139"/>
                    <a:pt x="228" y="171"/>
                    <a:pt x="350" y="205"/>
                  </a:cubicBezTo>
                  <a:cubicBezTo>
                    <a:pt x="506" y="238"/>
                    <a:pt x="673" y="272"/>
                    <a:pt x="829" y="305"/>
                  </a:cubicBezTo>
                  <a:cubicBezTo>
                    <a:pt x="1151" y="383"/>
                    <a:pt x="1474" y="494"/>
                    <a:pt x="1763" y="672"/>
                  </a:cubicBezTo>
                  <a:cubicBezTo>
                    <a:pt x="2041" y="850"/>
                    <a:pt x="2263" y="1073"/>
                    <a:pt x="2508" y="1284"/>
                  </a:cubicBezTo>
                  <a:cubicBezTo>
                    <a:pt x="2630" y="1384"/>
                    <a:pt x="2752" y="1484"/>
                    <a:pt x="2886" y="1573"/>
                  </a:cubicBezTo>
                  <a:cubicBezTo>
                    <a:pt x="3031" y="1662"/>
                    <a:pt x="3187" y="1740"/>
                    <a:pt x="3331" y="1829"/>
                  </a:cubicBezTo>
                  <a:cubicBezTo>
                    <a:pt x="3486" y="1918"/>
                    <a:pt x="3631" y="2018"/>
                    <a:pt x="3753" y="2141"/>
                  </a:cubicBezTo>
                  <a:cubicBezTo>
                    <a:pt x="3809" y="2196"/>
                    <a:pt x="3865" y="2252"/>
                    <a:pt x="3909" y="2329"/>
                  </a:cubicBezTo>
                  <a:cubicBezTo>
                    <a:pt x="3954" y="2396"/>
                    <a:pt x="3987" y="2474"/>
                    <a:pt x="4032" y="2552"/>
                  </a:cubicBezTo>
                  <a:cubicBezTo>
                    <a:pt x="4041" y="2566"/>
                    <a:pt x="4058" y="2572"/>
                    <a:pt x="4075" y="2572"/>
                  </a:cubicBezTo>
                  <a:cubicBezTo>
                    <a:pt x="4098" y="2572"/>
                    <a:pt x="4121" y="2560"/>
                    <a:pt x="4121" y="2541"/>
                  </a:cubicBezTo>
                  <a:cubicBezTo>
                    <a:pt x="4109" y="2396"/>
                    <a:pt x="4020" y="2262"/>
                    <a:pt x="3931" y="2151"/>
                  </a:cubicBezTo>
                  <a:cubicBezTo>
                    <a:pt x="3832" y="2040"/>
                    <a:pt x="3720" y="1940"/>
                    <a:pt x="3598" y="1862"/>
                  </a:cubicBezTo>
                  <a:cubicBezTo>
                    <a:pt x="3308" y="1673"/>
                    <a:pt x="2997" y="1540"/>
                    <a:pt x="2730" y="1328"/>
                  </a:cubicBezTo>
                  <a:cubicBezTo>
                    <a:pt x="2475" y="1128"/>
                    <a:pt x="2252" y="895"/>
                    <a:pt x="1985" y="705"/>
                  </a:cubicBezTo>
                  <a:cubicBezTo>
                    <a:pt x="1718" y="517"/>
                    <a:pt x="1418" y="394"/>
                    <a:pt x="1106" y="305"/>
                  </a:cubicBezTo>
                  <a:cubicBezTo>
                    <a:pt x="928" y="250"/>
                    <a:pt x="740" y="205"/>
                    <a:pt x="550" y="171"/>
                  </a:cubicBezTo>
                  <a:cubicBezTo>
                    <a:pt x="384" y="139"/>
                    <a:pt x="184" y="139"/>
                    <a:pt x="61" y="5"/>
                  </a:cubicBezTo>
                  <a:cubicBezTo>
                    <a:pt x="58" y="2"/>
                    <a:pt x="5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147;p11">
              <a:extLst>
                <a:ext uri="{FF2B5EF4-FFF2-40B4-BE49-F238E27FC236}">
                  <a16:creationId xmlns:a16="http://schemas.microsoft.com/office/drawing/2014/main" id="{DCBE45D1-DBF0-C48A-8894-055E6D23B3EF}"/>
                </a:ext>
              </a:extLst>
            </p:cNvPr>
            <p:cNvSpPr/>
            <p:nvPr/>
          </p:nvSpPr>
          <p:spPr>
            <a:xfrm>
              <a:off x="830224" y="2212905"/>
              <a:ext cx="90394" cy="61960"/>
            </a:xfrm>
            <a:custGeom>
              <a:avLst/>
              <a:gdLst/>
              <a:ahLst/>
              <a:cxnLst/>
              <a:rect l="l" t="t" r="r" b="b"/>
              <a:pathLst>
                <a:path w="2591" h="1776" extrusionOk="0">
                  <a:moveTo>
                    <a:pt x="61" y="0"/>
                  </a:moveTo>
                  <a:cubicBezTo>
                    <a:pt x="27" y="0"/>
                    <a:pt x="0" y="37"/>
                    <a:pt x="18" y="73"/>
                  </a:cubicBezTo>
                  <a:cubicBezTo>
                    <a:pt x="41" y="106"/>
                    <a:pt x="85" y="118"/>
                    <a:pt x="118" y="140"/>
                  </a:cubicBezTo>
                  <a:cubicBezTo>
                    <a:pt x="163" y="162"/>
                    <a:pt x="219" y="184"/>
                    <a:pt x="274" y="217"/>
                  </a:cubicBezTo>
                  <a:cubicBezTo>
                    <a:pt x="474" y="306"/>
                    <a:pt x="674" y="384"/>
                    <a:pt x="886" y="473"/>
                  </a:cubicBezTo>
                  <a:cubicBezTo>
                    <a:pt x="1086" y="562"/>
                    <a:pt x="1286" y="662"/>
                    <a:pt x="1487" y="773"/>
                  </a:cubicBezTo>
                  <a:cubicBezTo>
                    <a:pt x="1675" y="896"/>
                    <a:pt x="1853" y="1040"/>
                    <a:pt x="2020" y="1208"/>
                  </a:cubicBezTo>
                  <a:cubicBezTo>
                    <a:pt x="2209" y="1385"/>
                    <a:pt x="2365" y="1586"/>
                    <a:pt x="2543" y="1764"/>
                  </a:cubicBezTo>
                  <a:cubicBezTo>
                    <a:pt x="2547" y="1772"/>
                    <a:pt x="2556" y="1776"/>
                    <a:pt x="2564" y="1776"/>
                  </a:cubicBezTo>
                  <a:cubicBezTo>
                    <a:pt x="2578" y="1776"/>
                    <a:pt x="2590" y="1766"/>
                    <a:pt x="2576" y="1752"/>
                  </a:cubicBezTo>
                  <a:cubicBezTo>
                    <a:pt x="2342" y="1441"/>
                    <a:pt x="2065" y="1141"/>
                    <a:pt x="1753" y="896"/>
                  </a:cubicBezTo>
                  <a:cubicBezTo>
                    <a:pt x="1430" y="651"/>
                    <a:pt x="1064" y="496"/>
                    <a:pt x="696" y="340"/>
                  </a:cubicBezTo>
                  <a:cubicBezTo>
                    <a:pt x="597" y="306"/>
                    <a:pt x="496" y="262"/>
                    <a:pt x="385" y="217"/>
                  </a:cubicBezTo>
                  <a:cubicBezTo>
                    <a:pt x="340" y="195"/>
                    <a:pt x="285" y="173"/>
                    <a:pt x="229" y="150"/>
                  </a:cubicBezTo>
                  <a:cubicBezTo>
                    <a:pt x="207" y="140"/>
                    <a:pt x="185" y="118"/>
                    <a:pt x="163" y="106"/>
                  </a:cubicBezTo>
                  <a:cubicBezTo>
                    <a:pt x="152" y="106"/>
                    <a:pt x="140" y="106"/>
                    <a:pt x="130" y="95"/>
                  </a:cubicBezTo>
                  <a:cubicBezTo>
                    <a:pt x="118" y="95"/>
                    <a:pt x="107" y="84"/>
                    <a:pt x="96" y="84"/>
                  </a:cubicBezTo>
                  <a:cubicBezTo>
                    <a:pt x="74" y="73"/>
                    <a:pt x="63" y="61"/>
                    <a:pt x="63" y="29"/>
                  </a:cubicBezTo>
                  <a:lnTo>
                    <a:pt x="63" y="29"/>
                  </a:lnTo>
                  <a:cubicBezTo>
                    <a:pt x="65" y="31"/>
                    <a:pt x="68" y="31"/>
                    <a:pt x="71" y="31"/>
                  </a:cubicBezTo>
                  <a:cubicBezTo>
                    <a:pt x="84" y="31"/>
                    <a:pt x="103" y="15"/>
                    <a:pt x="85" y="6"/>
                  </a:cubicBezTo>
                  <a:cubicBezTo>
                    <a:pt x="77" y="2"/>
                    <a:pt x="69" y="0"/>
                    <a:pt x="6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148;p11">
              <a:extLst>
                <a:ext uri="{FF2B5EF4-FFF2-40B4-BE49-F238E27FC236}">
                  <a16:creationId xmlns:a16="http://schemas.microsoft.com/office/drawing/2014/main" id="{863BAFFF-D545-1F7A-C4A7-D6E3F427F346}"/>
                </a:ext>
              </a:extLst>
            </p:cNvPr>
            <p:cNvSpPr/>
            <p:nvPr/>
          </p:nvSpPr>
          <p:spPr>
            <a:xfrm>
              <a:off x="851157" y="2217266"/>
              <a:ext cx="97092" cy="58053"/>
            </a:xfrm>
            <a:custGeom>
              <a:avLst/>
              <a:gdLst/>
              <a:ahLst/>
              <a:cxnLst/>
              <a:rect l="l" t="t" r="r" b="b"/>
              <a:pathLst>
                <a:path w="2783" h="1664" extrusionOk="0">
                  <a:moveTo>
                    <a:pt x="23" y="0"/>
                  </a:moveTo>
                  <a:cubicBezTo>
                    <a:pt x="12" y="0"/>
                    <a:pt x="1" y="17"/>
                    <a:pt x="19" y="25"/>
                  </a:cubicBezTo>
                  <a:cubicBezTo>
                    <a:pt x="408" y="159"/>
                    <a:pt x="808" y="304"/>
                    <a:pt x="1164" y="526"/>
                  </a:cubicBezTo>
                  <a:cubicBezTo>
                    <a:pt x="1509" y="749"/>
                    <a:pt x="1787" y="1038"/>
                    <a:pt x="2121" y="1283"/>
                  </a:cubicBezTo>
                  <a:cubicBezTo>
                    <a:pt x="2221" y="1349"/>
                    <a:pt x="2310" y="1416"/>
                    <a:pt x="2410" y="1483"/>
                  </a:cubicBezTo>
                  <a:cubicBezTo>
                    <a:pt x="2510" y="1550"/>
                    <a:pt x="2610" y="1627"/>
                    <a:pt x="2721" y="1661"/>
                  </a:cubicBezTo>
                  <a:cubicBezTo>
                    <a:pt x="2725" y="1663"/>
                    <a:pt x="2730" y="1664"/>
                    <a:pt x="2735" y="1664"/>
                  </a:cubicBezTo>
                  <a:cubicBezTo>
                    <a:pt x="2757" y="1664"/>
                    <a:pt x="2782" y="1645"/>
                    <a:pt x="2755" y="1627"/>
                  </a:cubicBezTo>
                  <a:cubicBezTo>
                    <a:pt x="2688" y="1550"/>
                    <a:pt x="2577" y="1505"/>
                    <a:pt x="2488" y="1449"/>
                  </a:cubicBezTo>
                  <a:cubicBezTo>
                    <a:pt x="2399" y="1394"/>
                    <a:pt x="2310" y="1338"/>
                    <a:pt x="2232" y="1283"/>
                  </a:cubicBezTo>
                  <a:cubicBezTo>
                    <a:pt x="2054" y="1160"/>
                    <a:pt x="1898" y="1038"/>
                    <a:pt x="1732" y="905"/>
                  </a:cubicBezTo>
                  <a:cubicBezTo>
                    <a:pt x="1565" y="771"/>
                    <a:pt x="1409" y="638"/>
                    <a:pt x="1231" y="526"/>
                  </a:cubicBezTo>
                  <a:cubicBezTo>
                    <a:pt x="1064" y="415"/>
                    <a:pt x="887" y="326"/>
                    <a:pt x="697" y="248"/>
                  </a:cubicBezTo>
                  <a:cubicBezTo>
                    <a:pt x="486" y="159"/>
                    <a:pt x="252" y="82"/>
                    <a:pt x="30" y="3"/>
                  </a:cubicBezTo>
                  <a:cubicBezTo>
                    <a:pt x="28" y="1"/>
                    <a:pt x="25" y="0"/>
                    <a:pt x="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149;p11">
              <a:extLst>
                <a:ext uri="{FF2B5EF4-FFF2-40B4-BE49-F238E27FC236}">
                  <a16:creationId xmlns:a16="http://schemas.microsoft.com/office/drawing/2014/main" id="{2B45BE9C-EA47-84C4-EEEB-0829FB8C92AE}"/>
                </a:ext>
              </a:extLst>
            </p:cNvPr>
            <p:cNvSpPr/>
            <p:nvPr/>
          </p:nvSpPr>
          <p:spPr>
            <a:xfrm>
              <a:off x="939739" y="2259062"/>
              <a:ext cx="19851" cy="16083"/>
            </a:xfrm>
            <a:custGeom>
              <a:avLst/>
              <a:gdLst/>
              <a:ahLst/>
              <a:cxnLst/>
              <a:rect l="l" t="t" r="r" b="b"/>
              <a:pathLst>
                <a:path w="569" h="461" extrusionOk="0">
                  <a:moveTo>
                    <a:pt x="45" y="0"/>
                  </a:moveTo>
                  <a:cubicBezTo>
                    <a:pt x="24" y="0"/>
                    <a:pt x="0" y="31"/>
                    <a:pt x="27" y="40"/>
                  </a:cubicBezTo>
                  <a:cubicBezTo>
                    <a:pt x="216" y="151"/>
                    <a:pt x="360" y="296"/>
                    <a:pt x="505" y="451"/>
                  </a:cubicBezTo>
                  <a:cubicBezTo>
                    <a:pt x="512" y="458"/>
                    <a:pt x="520" y="461"/>
                    <a:pt x="529" y="461"/>
                  </a:cubicBezTo>
                  <a:cubicBezTo>
                    <a:pt x="549" y="461"/>
                    <a:pt x="569" y="445"/>
                    <a:pt x="560" y="429"/>
                  </a:cubicBezTo>
                  <a:cubicBezTo>
                    <a:pt x="438" y="251"/>
                    <a:pt x="249" y="107"/>
                    <a:pt x="60" y="6"/>
                  </a:cubicBezTo>
                  <a:cubicBezTo>
                    <a:pt x="56" y="2"/>
                    <a:pt x="51"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150;p11">
              <a:extLst>
                <a:ext uri="{FF2B5EF4-FFF2-40B4-BE49-F238E27FC236}">
                  <a16:creationId xmlns:a16="http://schemas.microsoft.com/office/drawing/2014/main" id="{8044F4B4-FEB9-27FE-7CBE-43D3D2585693}"/>
                </a:ext>
              </a:extLst>
            </p:cNvPr>
            <p:cNvSpPr/>
            <p:nvPr/>
          </p:nvSpPr>
          <p:spPr>
            <a:xfrm>
              <a:off x="611229" y="2194065"/>
              <a:ext cx="224676" cy="201440"/>
            </a:xfrm>
            <a:custGeom>
              <a:avLst/>
              <a:gdLst/>
              <a:ahLst/>
              <a:cxnLst/>
              <a:rect l="l" t="t" r="r" b="b"/>
              <a:pathLst>
                <a:path w="6440" h="5774" extrusionOk="0">
                  <a:moveTo>
                    <a:pt x="890" y="1"/>
                  </a:moveTo>
                  <a:cubicBezTo>
                    <a:pt x="890" y="1"/>
                    <a:pt x="33" y="457"/>
                    <a:pt x="11" y="1414"/>
                  </a:cubicBezTo>
                  <a:cubicBezTo>
                    <a:pt x="0" y="2370"/>
                    <a:pt x="100" y="3360"/>
                    <a:pt x="789" y="4027"/>
                  </a:cubicBezTo>
                  <a:cubicBezTo>
                    <a:pt x="1468" y="4706"/>
                    <a:pt x="1758" y="5006"/>
                    <a:pt x="2169" y="5307"/>
                  </a:cubicBezTo>
                  <a:cubicBezTo>
                    <a:pt x="2514" y="5551"/>
                    <a:pt x="2851" y="5723"/>
                    <a:pt x="3158" y="5723"/>
                  </a:cubicBezTo>
                  <a:cubicBezTo>
                    <a:pt x="3226" y="5723"/>
                    <a:pt x="3294" y="5714"/>
                    <a:pt x="3359" y="5695"/>
                  </a:cubicBezTo>
                  <a:cubicBezTo>
                    <a:pt x="3651" y="5611"/>
                    <a:pt x="4119" y="5270"/>
                    <a:pt x="4614" y="5270"/>
                  </a:cubicBezTo>
                  <a:cubicBezTo>
                    <a:pt x="4703" y="5270"/>
                    <a:pt x="4793" y="5281"/>
                    <a:pt x="4882" y="5307"/>
                  </a:cubicBezTo>
                  <a:cubicBezTo>
                    <a:pt x="5441" y="5461"/>
                    <a:pt x="5548" y="5722"/>
                    <a:pt x="5783" y="5722"/>
                  </a:cubicBezTo>
                  <a:cubicBezTo>
                    <a:pt x="5801" y="5722"/>
                    <a:pt x="5819" y="5721"/>
                    <a:pt x="5839" y="5718"/>
                  </a:cubicBezTo>
                  <a:cubicBezTo>
                    <a:pt x="6117" y="5673"/>
                    <a:pt x="6140" y="5774"/>
                    <a:pt x="6140" y="5362"/>
                  </a:cubicBezTo>
                  <a:cubicBezTo>
                    <a:pt x="6128" y="4939"/>
                    <a:pt x="6229" y="5017"/>
                    <a:pt x="6140" y="4605"/>
                  </a:cubicBezTo>
                  <a:cubicBezTo>
                    <a:pt x="6051" y="4183"/>
                    <a:pt x="5828" y="4161"/>
                    <a:pt x="5839" y="3927"/>
                  </a:cubicBezTo>
                  <a:cubicBezTo>
                    <a:pt x="5850" y="3683"/>
                    <a:pt x="6061" y="3772"/>
                    <a:pt x="6251" y="3438"/>
                  </a:cubicBezTo>
                  <a:cubicBezTo>
                    <a:pt x="6440" y="3104"/>
                    <a:pt x="6440" y="3015"/>
                    <a:pt x="6051" y="2581"/>
                  </a:cubicBezTo>
                  <a:cubicBezTo>
                    <a:pt x="5661" y="2148"/>
                    <a:pt x="4527" y="1847"/>
                    <a:pt x="4527" y="1847"/>
                  </a:cubicBezTo>
                  <a:lnTo>
                    <a:pt x="2291" y="401"/>
                  </a:lnTo>
                  <a:lnTo>
                    <a:pt x="890"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151;p11">
              <a:extLst>
                <a:ext uri="{FF2B5EF4-FFF2-40B4-BE49-F238E27FC236}">
                  <a16:creationId xmlns:a16="http://schemas.microsoft.com/office/drawing/2014/main" id="{09B23AE3-AEEB-1C17-9092-FB3752C0C1C9}"/>
                </a:ext>
              </a:extLst>
            </p:cNvPr>
            <p:cNvSpPr/>
            <p:nvPr/>
          </p:nvSpPr>
          <p:spPr>
            <a:xfrm>
              <a:off x="625185" y="2194065"/>
              <a:ext cx="210721" cy="167495"/>
            </a:xfrm>
            <a:custGeom>
              <a:avLst/>
              <a:gdLst/>
              <a:ahLst/>
              <a:cxnLst/>
              <a:rect l="l" t="t" r="r" b="b"/>
              <a:pathLst>
                <a:path w="6040" h="4801" extrusionOk="0">
                  <a:moveTo>
                    <a:pt x="490" y="1"/>
                  </a:moveTo>
                  <a:cubicBezTo>
                    <a:pt x="490" y="1"/>
                    <a:pt x="245" y="134"/>
                    <a:pt x="11" y="401"/>
                  </a:cubicBezTo>
                  <a:cubicBezTo>
                    <a:pt x="1" y="502"/>
                    <a:pt x="1" y="601"/>
                    <a:pt x="11" y="713"/>
                  </a:cubicBezTo>
                  <a:cubicBezTo>
                    <a:pt x="56" y="991"/>
                    <a:pt x="189" y="1247"/>
                    <a:pt x="367" y="1458"/>
                  </a:cubicBezTo>
                  <a:cubicBezTo>
                    <a:pt x="468" y="1570"/>
                    <a:pt x="567" y="1669"/>
                    <a:pt x="634" y="1803"/>
                  </a:cubicBezTo>
                  <a:cubicBezTo>
                    <a:pt x="701" y="1925"/>
                    <a:pt x="735" y="2059"/>
                    <a:pt x="779" y="2192"/>
                  </a:cubicBezTo>
                  <a:cubicBezTo>
                    <a:pt x="957" y="2648"/>
                    <a:pt x="1324" y="3026"/>
                    <a:pt x="1780" y="3193"/>
                  </a:cubicBezTo>
                  <a:cubicBezTo>
                    <a:pt x="1980" y="3271"/>
                    <a:pt x="2203" y="3305"/>
                    <a:pt x="2381" y="3416"/>
                  </a:cubicBezTo>
                  <a:cubicBezTo>
                    <a:pt x="2725" y="3638"/>
                    <a:pt x="2892" y="4116"/>
                    <a:pt x="3293" y="4183"/>
                  </a:cubicBezTo>
                  <a:cubicBezTo>
                    <a:pt x="3344" y="4194"/>
                    <a:pt x="3397" y="4197"/>
                    <a:pt x="3453" y="4197"/>
                  </a:cubicBezTo>
                  <a:cubicBezTo>
                    <a:pt x="3506" y="4197"/>
                    <a:pt x="3560" y="4194"/>
                    <a:pt x="3615" y="4194"/>
                  </a:cubicBezTo>
                  <a:cubicBezTo>
                    <a:pt x="3693" y="4187"/>
                    <a:pt x="3772" y="4183"/>
                    <a:pt x="3851" y="4183"/>
                  </a:cubicBezTo>
                  <a:cubicBezTo>
                    <a:pt x="4121" y="4183"/>
                    <a:pt x="4394" y="4225"/>
                    <a:pt x="4660" y="4294"/>
                  </a:cubicBezTo>
                  <a:cubicBezTo>
                    <a:pt x="4683" y="4306"/>
                    <a:pt x="4716" y="4316"/>
                    <a:pt x="4739" y="4328"/>
                  </a:cubicBezTo>
                  <a:cubicBezTo>
                    <a:pt x="4761" y="4361"/>
                    <a:pt x="4772" y="4395"/>
                    <a:pt x="4794" y="4428"/>
                  </a:cubicBezTo>
                  <a:cubicBezTo>
                    <a:pt x="4850" y="4539"/>
                    <a:pt x="5016" y="4539"/>
                    <a:pt x="5105" y="4628"/>
                  </a:cubicBezTo>
                  <a:cubicBezTo>
                    <a:pt x="5150" y="4672"/>
                    <a:pt x="5172" y="4728"/>
                    <a:pt x="5206" y="4761"/>
                  </a:cubicBezTo>
                  <a:cubicBezTo>
                    <a:pt x="5231" y="4786"/>
                    <a:pt x="5266" y="4801"/>
                    <a:pt x="5299" y="4801"/>
                  </a:cubicBezTo>
                  <a:cubicBezTo>
                    <a:pt x="5324" y="4801"/>
                    <a:pt x="5347" y="4792"/>
                    <a:pt x="5362" y="4773"/>
                  </a:cubicBezTo>
                  <a:cubicBezTo>
                    <a:pt x="5328" y="4573"/>
                    <a:pt x="5350" y="4350"/>
                    <a:pt x="5428" y="4161"/>
                  </a:cubicBezTo>
                  <a:cubicBezTo>
                    <a:pt x="5439" y="4138"/>
                    <a:pt x="5461" y="4105"/>
                    <a:pt x="5473" y="4083"/>
                  </a:cubicBezTo>
                  <a:cubicBezTo>
                    <a:pt x="5450" y="4039"/>
                    <a:pt x="5439" y="3983"/>
                    <a:pt x="5439" y="3927"/>
                  </a:cubicBezTo>
                  <a:cubicBezTo>
                    <a:pt x="5450" y="3683"/>
                    <a:pt x="5661" y="3772"/>
                    <a:pt x="5851" y="3438"/>
                  </a:cubicBezTo>
                  <a:cubicBezTo>
                    <a:pt x="6040" y="3104"/>
                    <a:pt x="6040" y="3015"/>
                    <a:pt x="5651" y="2581"/>
                  </a:cubicBezTo>
                  <a:cubicBezTo>
                    <a:pt x="5261" y="2148"/>
                    <a:pt x="4127" y="1847"/>
                    <a:pt x="4127" y="1847"/>
                  </a:cubicBezTo>
                  <a:lnTo>
                    <a:pt x="1891" y="401"/>
                  </a:lnTo>
                  <a:lnTo>
                    <a:pt x="490"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152;p11">
              <a:extLst>
                <a:ext uri="{FF2B5EF4-FFF2-40B4-BE49-F238E27FC236}">
                  <a16:creationId xmlns:a16="http://schemas.microsoft.com/office/drawing/2014/main" id="{063B7868-36FB-3C4B-5BFD-C78472161503}"/>
                </a:ext>
              </a:extLst>
            </p:cNvPr>
            <p:cNvSpPr/>
            <p:nvPr/>
          </p:nvSpPr>
          <p:spPr>
            <a:xfrm>
              <a:off x="636837" y="2188867"/>
              <a:ext cx="67752" cy="163378"/>
            </a:xfrm>
            <a:custGeom>
              <a:avLst/>
              <a:gdLst/>
              <a:ahLst/>
              <a:cxnLst/>
              <a:rect l="l" t="t" r="r" b="b"/>
              <a:pathLst>
                <a:path w="1942" h="4683" extrusionOk="0">
                  <a:moveTo>
                    <a:pt x="438" y="1"/>
                  </a:moveTo>
                  <a:cubicBezTo>
                    <a:pt x="423" y="1"/>
                    <a:pt x="408" y="6"/>
                    <a:pt x="401" y="16"/>
                  </a:cubicBezTo>
                  <a:cubicBezTo>
                    <a:pt x="45" y="639"/>
                    <a:pt x="0" y="1407"/>
                    <a:pt x="267" y="2063"/>
                  </a:cubicBezTo>
                  <a:cubicBezTo>
                    <a:pt x="500" y="2675"/>
                    <a:pt x="935" y="3175"/>
                    <a:pt x="1313" y="3698"/>
                  </a:cubicBezTo>
                  <a:cubicBezTo>
                    <a:pt x="1524" y="3998"/>
                    <a:pt x="1713" y="4321"/>
                    <a:pt x="1847" y="4655"/>
                  </a:cubicBezTo>
                  <a:cubicBezTo>
                    <a:pt x="1856" y="4674"/>
                    <a:pt x="1876" y="4683"/>
                    <a:pt x="1895" y="4683"/>
                  </a:cubicBezTo>
                  <a:cubicBezTo>
                    <a:pt x="1920" y="4683"/>
                    <a:pt x="1942" y="4668"/>
                    <a:pt x="1936" y="4643"/>
                  </a:cubicBezTo>
                  <a:cubicBezTo>
                    <a:pt x="1847" y="4343"/>
                    <a:pt x="1691" y="4065"/>
                    <a:pt x="1524" y="3798"/>
                  </a:cubicBezTo>
                  <a:cubicBezTo>
                    <a:pt x="1346" y="3531"/>
                    <a:pt x="1145" y="3276"/>
                    <a:pt x="957" y="3009"/>
                  </a:cubicBezTo>
                  <a:cubicBezTo>
                    <a:pt x="567" y="2475"/>
                    <a:pt x="223" y="1897"/>
                    <a:pt x="211" y="1218"/>
                  </a:cubicBezTo>
                  <a:cubicBezTo>
                    <a:pt x="200" y="817"/>
                    <a:pt x="300" y="406"/>
                    <a:pt x="490" y="50"/>
                  </a:cubicBezTo>
                  <a:cubicBezTo>
                    <a:pt x="505" y="20"/>
                    <a:pt x="470" y="1"/>
                    <a:pt x="43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153;p11">
              <a:extLst>
                <a:ext uri="{FF2B5EF4-FFF2-40B4-BE49-F238E27FC236}">
                  <a16:creationId xmlns:a16="http://schemas.microsoft.com/office/drawing/2014/main" id="{06E56C19-5BA6-5B4C-EA57-6157FCCA88C3}"/>
                </a:ext>
              </a:extLst>
            </p:cNvPr>
            <p:cNvSpPr/>
            <p:nvPr/>
          </p:nvSpPr>
          <p:spPr>
            <a:xfrm>
              <a:off x="652537" y="2223616"/>
              <a:ext cx="76264" cy="145934"/>
            </a:xfrm>
            <a:custGeom>
              <a:avLst/>
              <a:gdLst/>
              <a:ahLst/>
              <a:cxnLst/>
              <a:rect l="l" t="t" r="r" b="b"/>
              <a:pathLst>
                <a:path w="2186" h="4183" extrusionOk="0">
                  <a:moveTo>
                    <a:pt x="36" y="1"/>
                  </a:moveTo>
                  <a:cubicBezTo>
                    <a:pt x="17" y="1"/>
                    <a:pt x="0" y="9"/>
                    <a:pt x="6" y="21"/>
                  </a:cubicBezTo>
                  <a:cubicBezTo>
                    <a:pt x="184" y="1279"/>
                    <a:pt x="1041" y="2235"/>
                    <a:pt x="1674" y="3281"/>
                  </a:cubicBezTo>
                  <a:cubicBezTo>
                    <a:pt x="1752" y="3425"/>
                    <a:pt x="1841" y="3570"/>
                    <a:pt x="1919" y="3714"/>
                  </a:cubicBezTo>
                  <a:cubicBezTo>
                    <a:pt x="1953" y="3792"/>
                    <a:pt x="1997" y="3870"/>
                    <a:pt x="2030" y="3948"/>
                  </a:cubicBezTo>
                  <a:cubicBezTo>
                    <a:pt x="2064" y="4025"/>
                    <a:pt x="2097" y="4104"/>
                    <a:pt x="2141" y="4170"/>
                  </a:cubicBezTo>
                  <a:cubicBezTo>
                    <a:pt x="2141" y="4179"/>
                    <a:pt x="2148" y="4182"/>
                    <a:pt x="2156" y="4182"/>
                  </a:cubicBezTo>
                  <a:cubicBezTo>
                    <a:pt x="2169" y="4182"/>
                    <a:pt x="2186" y="4173"/>
                    <a:pt x="2186" y="4159"/>
                  </a:cubicBezTo>
                  <a:cubicBezTo>
                    <a:pt x="2164" y="4025"/>
                    <a:pt x="2086" y="3881"/>
                    <a:pt x="2030" y="3758"/>
                  </a:cubicBezTo>
                  <a:cubicBezTo>
                    <a:pt x="1975" y="3625"/>
                    <a:pt x="1908" y="3492"/>
                    <a:pt x="1841" y="3370"/>
                  </a:cubicBezTo>
                  <a:cubicBezTo>
                    <a:pt x="1696" y="3103"/>
                    <a:pt x="1541" y="2858"/>
                    <a:pt x="1374" y="2613"/>
                  </a:cubicBezTo>
                  <a:cubicBezTo>
                    <a:pt x="1041" y="2112"/>
                    <a:pt x="695" y="1623"/>
                    <a:pt x="429" y="1078"/>
                  </a:cubicBezTo>
                  <a:cubicBezTo>
                    <a:pt x="273" y="745"/>
                    <a:pt x="139" y="389"/>
                    <a:pt x="73" y="21"/>
                  </a:cubicBezTo>
                  <a:cubicBezTo>
                    <a:pt x="68" y="7"/>
                    <a:pt x="51" y="1"/>
                    <a:pt x="3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154;p11">
              <a:extLst>
                <a:ext uri="{FF2B5EF4-FFF2-40B4-BE49-F238E27FC236}">
                  <a16:creationId xmlns:a16="http://schemas.microsoft.com/office/drawing/2014/main" id="{00F6E4F0-7427-9FEC-EED3-E19CC9CB885C}"/>
                </a:ext>
              </a:extLst>
            </p:cNvPr>
            <p:cNvSpPr/>
            <p:nvPr/>
          </p:nvSpPr>
          <p:spPr>
            <a:xfrm>
              <a:off x="690984" y="2286903"/>
              <a:ext cx="32410" cy="52506"/>
            </a:xfrm>
            <a:custGeom>
              <a:avLst/>
              <a:gdLst/>
              <a:ahLst/>
              <a:cxnLst/>
              <a:rect l="l" t="t" r="r" b="b"/>
              <a:pathLst>
                <a:path w="929" h="1505" extrusionOk="0">
                  <a:moveTo>
                    <a:pt x="43" y="0"/>
                  </a:moveTo>
                  <a:cubicBezTo>
                    <a:pt x="24" y="0"/>
                    <a:pt x="0" y="16"/>
                    <a:pt x="16" y="31"/>
                  </a:cubicBezTo>
                  <a:cubicBezTo>
                    <a:pt x="161" y="288"/>
                    <a:pt x="305" y="532"/>
                    <a:pt x="461" y="777"/>
                  </a:cubicBezTo>
                  <a:cubicBezTo>
                    <a:pt x="528" y="899"/>
                    <a:pt x="606" y="1010"/>
                    <a:pt x="673" y="1133"/>
                  </a:cubicBezTo>
                  <a:cubicBezTo>
                    <a:pt x="717" y="1188"/>
                    <a:pt x="750" y="1255"/>
                    <a:pt x="784" y="1322"/>
                  </a:cubicBezTo>
                  <a:cubicBezTo>
                    <a:pt x="806" y="1378"/>
                    <a:pt x="828" y="1433"/>
                    <a:pt x="873" y="1489"/>
                  </a:cubicBezTo>
                  <a:cubicBezTo>
                    <a:pt x="878" y="1499"/>
                    <a:pt x="889" y="1504"/>
                    <a:pt x="901" y="1504"/>
                  </a:cubicBezTo>
                  <a:cubicBezTo>
                    <a:pt x="915" y="1504"/>
                    <a:pt x="928" y="1496"/>
                    <a:pt x="928" y="1477"/>
                  </a:cubicBezTo>
                  <a:cubicBezTo>
                    <a:pt x="928" y="1355"/>
                    <a:pt x="839" y="1233"/>
                    <a:pt x="772" y="1133"/>
                  </a:cubicBezTo>
                  <a:lnTo>
                    <a:pt x="539" y="766"/>
                  </a:lnTo>
                  <a:cubicBezTo>
                    <a:pt x="384" y="510"/>
                    <a:pt x="216" y="265"/>
                    <a:pt x="61" y="9"/>
                  </a:cubicBezTo>
                  <a:cubicBezTo>
                    <a:pt x="57" y="3"/>
                    <a:pt x="50"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155;p11">
              <a:extLst>
                <a:ext uri="{FF2B5EF4-FFF2-40B4-BE49-F238E27FC236}">
                  <a16:creationId xmlns:a16="http://schemas.microsoft.com/office/drawing/2014/main" id="{281A3B8F-F01F-0143-5157-40D8C534CE49}"/>
                </a:ext>
              </a:extLst>
            </p:cNvPr>
            <p:cNvSpPr/>
            <p:nvPr/>
          </p:nvSpPr>
          <p:spPr>
            <a:xfrm>
              <a:off x="622463" y="2194903"/>
              <a:ext cx="28189" cy="118827"/>
            </a:xfrm>
            <a:custGeom>
              <a:avLst/>
              <a:gdLst/>
              <a:ahLst/>
              <a:cxnLst/>
              <a:rect l="l" t="t" r="r" b="b"/>
              <a:pathLst>
                <a:path w="808" h="3406" extrusionOk="0">
                  <a:moveTo>
                    <a:pt x="558" y="1"/>
                  </a:moveTo>
                  <a:cubicBezTo>
                    <a:pt x="541" y="1"/>
                    <a:pt x="523" y="7"/>
                    <a:pt x="512" y="21"/>
                  </a:cubicBezTo>
                  <a:cubicBezTo>
                    <a:pt x="257" y="422"/>
                    <a:pt x="34" y="878"/>
                    <a:pt x="23" y="1368"/>
                  </a:cubicBezTo>
                  <a:cubicBezTo>
                    <a:pt x="0" y="1823"/>
                    <a:pt x="201" y="2246"/>
                    <a:pt x="378" y="2646"/>
                  </a:cubicBezTo>
                  <a:cubicBezTo>
                    <a:pt x="490" y="2880"/>
                    <a:pt x="579" y="3125"/>
                    <a:pt x="668" y="3370"/>
                  </a:cubicBezTo>
                  <a:cubicBezTo>
                    <a:pt x="678" y="3394"/>
                    <a:pt x="708" y="3406"/>
                    <a:pt x="737" y="3406"/>
                  </a:cubicBezTo>
                  <a:cubicBezTo>
                    <a:pt x="773" y="3406"/>
                    <a:pt x="807" y="3389"/>
                    <a:pt x="801" y="3358"/>
                  </a:cubicBezTo>
                  <a:cubicBezTo>
                    <a:pt x="768" y="3136"/>
                    <a:pt x="679" y="2935"/>
                    <a:pt x="590" y="2735"/>
                  </a:cubicBezTo>
                  <a:cubicBezTo>
                    <a:pt x="501" y="2535"/>
                    <a:pt x="401" y="2335"/>
                    <a:pt x="323" y="2124"/>
                  </a:cubicBezTo>
                  <a:cubicBezTo>
                    <a:pt x="245" y="1924"/>
                    <a:pt x="178" y="1712"/>
                    <a:pt x="168" y="1490"/>
                  </a:cubicBezTo>
                  <a:cubicBezTo>
                    <a:pt x="156" y="1256"/>
                    <a:pt x="190" y="1022"/>
                    <a:pt x="267" y="800"/>
                  </a:cubicBezTo>
                  <a:cubicBezTo>
                    <a:pt x="346" y="545"/>
                    <a:pt x="467" y="300"/>
                    <a:pt x="612" y="66"/>
                  </a:cubicBezTo>
                  <a:cubicBezTo>
                    <a:pt x="635" y="28"/>
                    <a:pt x="596" y="1"/>
                    <a:pt x="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156;p11">
              <a:extLst>
                <a:ext uri="{FF2B5EF4-FFF2-40B4-BE49-F238E27FC236}">
                  <a16:creationId xmlns:a16="http://schemas.microsoft.com/office/drawing/2014/main" id="{7DF31557-A717-DF30-E260-9E41B7A7DB74}"/>
                </a:ext>
              </a:extLst>
            </p:cNvPr>
            <p:cNvSpPr/>
            <p:nvPr/>
          </p:nvSpPr>
          <p:spPr>
            <a:xfrm>
              <a:off x="687984" y="2247375"/>
              <a:ext cx="78846" cy="103162"/>
            </a:xfrm>
            <a:custGeom>
              <a:avLst/>
              <a:gdLst/>
              <a:ahLst/>
              <a:cxnLst/>
              <a:rect l="l" t="t" r="r" b="b"/>
              <a:pathLst>
                <a:path w="2260" h="2957" extrusionOk="0">
                  <a:moveTo>
                    <a:pt x="65" y="1"/>
                  </a:moveTo>
                  <a:cubicBezTo>
                    <a:pt x="33" y="1"/>
                    <a:pt x="1" y="27"/>
                    <a:pt x="35" y="52"/>
                  </a:cubicBezTo>
                  <a:cubicBezTo>
                    <a:pt x="413" y="364"/>
                    <a:pt x="769" y="697"/>
                    <a:pt x="1092" y="1065"/>
                  </a:cubicBezTo>
                  <a:cubicBezTo>
                    <a:pt x="1404" y="1409"/>
                    <a:pt x="1715" y="1777"/>
                    <a:pt x="1915" y="2210"/>
                  </a:cubicBezTo>
                  <a:cubicBezTo>
                    <a:pt x="1971" y="2321"/>
                    <a:pt x="2027" y="2432"/>
                    <a:pt x="2060" y="2555"/>
                  </a:cubicBezTo>
                  <a:cubicBezTo>
                    <a:pt x="2093" y="2677"/>
                    <a:pt x="2116" y="2811"/>
                    <a:pt x="2160" y="2933"/>
                  </a:cubicBezTo>
                  <a:cubicBezTo>
                    <a:pt x="2165" y="2949"/>
                    <a:pt x="2180" y="2957"/>
                    <a:pt x="2195" y="2957"/>
                  </a:cubicBezTo>
                  <a:cubicBezTo>
                    <a:pt x="2213" y="2957"/>
                    <a:pt x="2232" y="2946"/>
                    <a:pt x="2238" y="2922"/>
                  </a:cubicBezTo>
                  <a:cubicBezTo>
                    <a:pt x="2260" y="2699"/>
                    <a:pt x="2171" y="2466"/>
                    <a:pt x="2082" y="2266"/>
                  </a:cubicBezTo>
                  <a:cubicBezTo>
                    <a:pt x="1982" y="2044"/>
                    <a:pt x="1871" y="1843"/>
                    <a:pt x="1726" y="1654"/>
                  </a:cubicBezTo>
                  <a:cubicBezTo>
                    <a:pt x="1448" y="1265"/>
                    <a:pt x="1103" y="898"/>
                    <a:pt x="747" y="564"/>
                  </a:cubicBezTo>
                  <a:cubicBezTo>
                    <a:pt x="536" y="364"/>
                    <a:pt x="325" y="175"/>
                    <a:pt x="91" y="8"/>
                  </a:cubicBezTo>
                  <a:cubicBezTo>
                    <a:pt x="84" y="3"/>
                    <a:pt x="75" y="1"/>
                    <a:pt x="6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157;p11">
              <a:extLst>
                <a:ext uri="{FF2B5EF4-FFF2-40B4-BE49-F238E27FC236}">
                  <a16:creationId xmlns:a16="http://schemas.microsoft.com/office/drawing/2014/main" id="{839BB982-CFDF-4069-B46B-EC0DADB9ED2B}"/>
                </a:ext>
              </a:extLst>
            </p:cNvPr>
            <p:cNvSpPr/>
            <p:nvPr/>
          </p:nvSpPr>
          <p:spPr>
            <a:xfrm>
              <a:off x="712092" y="2284531"/>
              <a:ext cx="46819" cy="73403"/>
            </a:xfrm>
            <a:custGeom>
              <a:avLst/>
              <a:gdLst/>
              <a:ahLst/>
              <a:cxnLst/>
              <a:rect l="l" t="t" r="r" b="b"/>
              <a:pathLst>
                <a:path w="1342" h="2104" extrusionOk="0">
                  <a:moveTo>
                    <a:pt x="66" y="1"/>
                  </a:moveTo>
                  <a:cubicBezTo>
                    <a:pt x="33" y="1"/>
                    <a:pt x="1" y="25"/>
                    <a:pt x="23" y="55"/>
                  </a:cubicBezTo>
                  <a:cubicBezTo>
                    <a:pt x="290" y="344"/>
                    <a:pt x="535" y="667"/>
                    <a:pt x="735" y="1001"/>
                  </a:cubicBezTo>
                  <a:cubicBezTo>
                    <a:pt x="935" y="1345"/>
                    <a:pt x="1091" y="1713"/>
                    <a:pt x="1247" y="2079"/>
                  </a:cubicBezTo>
                  <a:cubicBezTo>
                    <a:pt x="1252" y="2095"/>
                    <a:pt x="1274" y="2103"/>
                    <a:pt x="1295" y="2103"/>
                  </a:cubicBezTo>
                  <a:cubicBezTo>
                    <a:pt x="1319" y="2103"/>
                    <a:pt x="1341" y="2092"/>
                    <a:pt x="1336" y="2069"/>
                  </a:cubicBezTo>
                  <a:cubicBezTo>
                    <a:pt x="1224" y="1679"/>
                    <a:pt x="1046" y="1312"/>
                    <a:pt x="846" y="979"/>
                  </a:cubicBezTo>
                  <a:cubicBezTo>
                    <a:pt x="635" y="633"/>
                    <a:pt x="390" y="311"/>
                    <a:pt x="112" y="22"/>
                  </a:cubicBezTo>
                  <a:cubicBezTo>
                    <a:pt x="101" y="7"/>
                    <a:pt x="83"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158;p11">
              <a:extLst>
                <a:ext uri="{FF2B5EF4-FFF2-40B4-BE49-F238E27FC236}">
                  <a16:creationId xmlns:a16="http://schemas.microsoft.com/office/drawing/2014/main" id="{DA9EF1C5-2509-727F-654D-C4E5430AE0AC}"/>
                </a:ext>
              </a:extLst>
            </p:cNvPr>
            <p:cNvSpPr/>
            <p:nvPr/>
          </p:nvSpPr>
          <p:spPr>
            <a:xfrm>
              <a:off x="672912" y="2242107"/>
              <a:ext cx="32376" cy="57355"/>
            </a:xfrm>
            <a:custGeom>
              <a:avLst/>
              <a:gdLst/>
              <a:ahLst/>
              <a:cxnLst/>
              <a:rect l="l" t="t" r="r" b="b"/>
              <a:pathLst>
                <a:path w="928" h="1644" extrusionOk="0">
                  <a:moveTo>
                    <a:pt x="64" y="1"/>
                  </a:moveTo>
                  <a:cubicBezTo>
                    <a:pt x="48" y="1"/>
                    <a:pt x="28" y="9"/>
                    <a:pt x="22" y="25"/>
                  </a:cubicBezTo>
                  <a:cubicBezTo>
                    <a:pt x="0" y="159"/>
                    <a:pt x="67" y="270"/>
                    <a:pt x="134" y="381"/>
                  </a:cubicBezTo>
                  <a:cubicBezTo>
                    <a:pt x="200" y="526"/>
                    <a:pt x="289" y="670"/>
                    <a:pt x="368" y="804"/>
                  </a:cubicBezTo>
                  <a:cubicBezTo>
                    <a:pt x="512" y="1082"/>
                    <a:pt x="668" y="1360"/>
                    <a:pt x="835" y="1627"/>
                  </a:cubicBezTo>
                  <a:cubicBezTo>
                    <a:pt x="838" y="1638"/>
                    <a:pt x="851" y="1643"/>
                    <a:pt x="865" y="1643"/>
                  </a:cubicBezTo>
                  <a:cubicBezTo>
                    <a:pt x="893" y="1643"/>
                    <a:pt x="927" y="1624"/>
                    <a:pt x="912" y="1594"/>
                  </a:cubicBezTo>
                  <a:cubicBezTo>
                    <a:pt x="779" y="1338"/>
                    <a:pt x="623" y="1082"/>
                    <a:pt x="467" y="815"/>
                  </a:cubicBezTo>
                  <a:cubicBezTo>
                    <a:pt x="401" y="693"/>
                    <a:pt x="323" y="559"/>
                    <a:pt x="245" y="437"/>
                  </a:cubicBezTo>
                  <a:cubicBezTo>
                    <a:pt x="178" y="314"/>
                    <a:pt x="67" y="181"/>
                    <a:pt x="89" y="25"/>
                  </a:cubicBezTo>
                  <a:cubicBezTo>
                    <a:pt x="95" y="9"/>
                    <a:pt x="81" y="1"/>
                    <a:pt x="6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159;p11">
              <a:extLst>
                <a:ext uri="{FF2B5EF4-FFF2-40B4-BE49-F238E27FC236}">
                  <a16:creationId xmlns:a16="http://schemas.microsoft.com/office/drawing/2014/main" id="{488D47AC-2CF1-0F30-1200-FD015B3F1080}"/>
                </a:ext>
              </a:extLst>
            </p:cNvPr>
            <p:cNvSpPr/>
            <p:nvPr/>
          </p:nvSpPr>
          <p:spPr>
            <a:xfrm>
              <a:off x="773181" y="2332398"/>
              <a:ext cx="16676" cy="30003"/>
            </a:xfrm>
            <a:custGeom>
              <a:avLst/>
              <a:gdLst/>
              <a:ahLst/>
              <a:cxnLst/>
              <a:rect l="l" t="t" r="r" b="b"/>
              <a:pathLst>
                <a:path w="478" h="860" extrusionOk="0">
                  <a:moveTo>
                    <a:pt x="467" y="828"/>
                  </a:moveTo>
                  <a:cubicBezTo>
                    <a:pt x="473" y="841"/>
                    <a:pt x="477" y="848"/>
                    <a:pt x="477" y="848"/>
                  </a:cubicBezTo>
                  <a:cubicBezTo>
                    <a:pt x="477" y="848"/>
                    <a:pt x="477" y="846"/>
                    <a:pt x="474" y="841"/>
                  </a:cubicBezTo>
                  <a:cubicBezTo>
                    <a:pt x="472" y="835"/>
                    <a:pt x="470" y="831"/>
                    <a:pt x="467" y="828"/>
                  </a:cubicBezTo>
                  <a:close/>
                  <a:moveTo>
                    <a:pt x="45" y="1"/>
                  </a:moveTo>
                  <a:cubicBezTo>
                    <a:pt x="22" y="1"/>
                    <a:pt x="1" y="15"/>
                    <a:pt x="7" y="40"/>
                  </a:cubicBezTo>
                  <a:cubicBezTo>
                    <a:pt x="129" y="307"/>
                    <a:pt x="240" y="585"/>
                    <a:pt x="385" y="852"/>
                  </a:cubicBezTo>
                  <a:cubicBezTo>
                    <a:pt x="389" y="857"/>
                    <a:pt x="393" y="859"/>
                    <a:pt x="397" y="859"/>
                  </a:cubicBezTo>
                  <a:cubicBezTo>
                    <a:pt x="414" y="859"/>
                    <a:pt x="438" y="824"/>
                    <a:pt x="457" y="824"/>
                  </a:cubicBezTo>
                  <a:cubicBezTo>
                    <a:pt x="460" y="824"/>
                    <a:pt x="464" y="825"/>
                    <a:pt x="467" y="828"/>
                  </a:cubicBezTo>
                  <a:lnTo>
                    <a:pt x="467" y="828"/>
                  </a:lnTo>
                  <a:cubicBezTo>
                    <a:pt x="419" y="731"/>
                    <a:pt x="214" y="296"/>
                    <a:pt x="85" y="29"/>
                  </a:cubicBezTo>
                  <a:cubicBezTo>
                    <a:pt x="80" y="10"/>
                    <a:pt x="62" y="1"/>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160;p11">
              <a:extLst>
                <a:ext uri="{FF2B5EF4-FFF2-40B4-BE49-F238E27FC236}">
                  <a16:creationId xmlns:a16="http://schemas.microsoft.com/office/drawing/2014/main" id="{1D81A51A-6CF4-6637-E4F6-0104C76D6D37}"/>
                </a:ext>
              </a:extLst>
            </p:cNvPr>
            <p:cNvSpPr/>
            <p:nvPr/>
          </p:nvSpPr>
          <p:spPr>
            <a:xfrm>
              <a:off x="741049" y="2278181"/>
              <a:ext cx="72985" cy="84288"/>
            </a:xfrm>
            <a:custGeom>
              <a:avLst/>
              <a:gdLst/>
              <a:ahLst/>
              <a:cxnLst/>
              <a:rect l="l" t="t" r="r" b="b"/>
              <a:pathLst>
                <a:path w="2092" h="2416" extrusionOk="0">
                  <a:moveTo>
                    <a:pt x="53" y="1"/>
                  </a:moveTo>
                  <a:cubicBezTo>
                    <a:pt x="25" y="1"/>
                    <a:pt x="0" y="21"/>
                    <a:pt x="27" y="48"/>
                  </a:cubicBezTo>
                  <a:cubicBezTo>
                    <a:pt x="694" y="504"/>
                    <a:pt x="1329" y="1049"/>
                    <a:pt x="1718" y="1772"/>
                  </a:cubicBezTo>
                  <a:cubicBezTo>
                    <a:pt x="1829" y="1972"/>
                    <a:pt x="1895" y="2172"/>
                    <a:pt x="1974" y="2384"/>
                  </a:cubicBezTo>
                  <a:cubicBezTo>
                    <a:pt x="1983" y="2406"/>
                    <a:pt x="2004" y="2416"/>
                    <a:pt x="2026" y="2416"/>
                  </a:cubicBezTo>
                  <a:cubicBezTo>
                    <a:pt x="2058" y="2416"/>
                    <a:pt x="2091" y="2395"/>
                    <a:pt x="2085" y="2362"/>
                  </a:cubicBezTo>
                  <a:cubicBezTo>
                    <a:pt x="1996" y="1984"/>
                    <a:pt x="1774" y="1616"/>
                    <a:pt x="1551" y="1305"/>
                  </a:cubicBezTo>
                  <a:cubicBezTo>
                    <a:pt x="1295" y="983"/>
                    <a:pt x="995" y="693"/>
                    <a:pt x="672" y="437"/>
                  </a:cubicBezTo>
                  <a:cubicBezTo>
                    <a:pt x="472" y="281"/>
                    <a:pt x="272" y="148"/>
                    <a:pt x="71" y="4"/>
                  </a:cubicBezTo>
                  <a:cubicBezTo>
                    <a:pt x="65" y="2"/>
                    <a:pt x="59"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161;p11">
              <a:extLst>
                <a:ext uri="{FF2B5EF4-FFF2-40B4-BE49-F238E27FC236}">
                  <a16:creationId xmlns:a16="http://schemas.microsoft.com/office/drawing/2014/main" id="{D1CF08F1-5832-2243-CC8D-6B5B8FDB4852}"/>
                </a:ext>
              </a:extLst>
            </p:cNvPr>
            <p:cNvSpPr/>
            <p:nvPr/>
          </p:nvSpPr>
          <p:spPr>
            <a:xfrm>
              <a:off x="670574" y="1931147"/>
              <a:ext cx="179287" cy="227257"/>
            </a:xfrm>
            <a:custGeom>
              <a:avLst/>
              <a:gdLst/>
              <a:ahLst/>
              <a:cxnLst/>
              <a:rect l="l" t="t" r="r" b="b"/>
              <a:pathLst>
                <a:path w="5139" h="6514" extrusionOk="0">
                  <a:moveTo>
                    <a:pt x="3818" y="0"/>
                  </a:moveTo>
                  <a:cubicBezTo>
                    <a:pt x="3566" y="0"/>
                    <a:pt x="3150" y="221"/>
                    <a:pt x="2826" y="341"/>
                  </a:cubicBezTo>
                  <a:cubicBezTo>
                    <a:pt x="2437" y="485"/>
                    <a:pt x="1825" y="419"/>
                    <a:pt x="1691" y="597"/>
                  </a:cubicBezTo>
                  <a:cubicBezTo>
                    <a:pt x="1558" y="786"/>
                    <a:pt x="1058" y="1164"/>
                    <a:pt x="668" y="1664"/>
                  </a:cubicBezTo>
                  <a:cubicBezTo>
                    <a:pt x="290" y="2176"/>
                    <a:pt x="89" y="2855"/>
                    <a:pt x="89" y="3488"/>
                  </a:cubicBezTo>
                  <a:cubicBezTo>
                    <a:pt x="89" y="4134"/>
                    <a:pt x="0" y="5635"/>
                    <a:pt x="0" y="5635"/>
                  </a:cubicBezTo>
                  <a:lnTo>
                    <a:pt x="2548" y="6514"/>
                  </a:lnTo>
                  <a:cubicBezTo>
                    <a:pt x="2548" y="6514"/>
                    <a:pt x="2870" y="6091"/>
                    <a:pt x="3270" y="5557"/>
                  </a:cubicBezTo>
                  <a:cubicBezTo>
                    <a:pt x="3682" y="5023"/>
                    <a:pt x="4683" y="4845"/>
                    <a:pt x="4906" y="4345"/>
                  </a:cubicBezTo>
                  <a:cubicBezTo>
                    <a:pt x="5139" y="3844"/>
                    <a:pt x="5017" y="3666"/>
                    <a:pt x="4928" y="3211"/>
                  </a:cubicBezTo>
                  <a:cubicBezTo>
                    <a:pt x="4839" y="2754"/>
                    <a:pt x="5094" y="2866"/>
                    <a:pt x="5094" y="2343"/>
                  </a:cubicBezTo>
                  <a:cubicBezTo>
                    <a:pt x="5094" y="1820"/>
                    <a:pt x="4694" y="1687"/>
                    <a:pt x="4538" y="1464"/>
                  </a:cubicBezTo>
                  <a:cubicBezTo>
                    <a:pt x="4383" y="1242"/>
                    <a:pt x="4483" y="964"/>
                    <a:pt x="4372" y="586"/>
                  </a:cubicBezTo>
                  <a:cubicBezTo>
                    <a:pt x="4271" y="196"/>
                    <a:pt x="4160" y="141"/>
                    <a:pt x="3949" y="30"/>
                  </a:cubicBezTo>
                  <a:cubicBezTo>
                    <a:pt x="3914" y="9"/>
                    <a:pt x="3869" y="0"/>
                    <a:pt x="38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162;p11">
              <a:extLst>
                <a:ext uri="{FF2B5EF4-FFF2-40B4-BE49-F238E27FC236}">
                  <a16:creationId xmlns:a16="http://schemas.microsoft.com/office/drawing/2014/main" id="{620E47E3-6503-4410-C72A-1FFF7C19CA6D}"/>
                </a:ext>
              </a:extLst>
            </p:cNvPr>
            <p:cNvSpPr/>
            <p:nvPr/>
          </p:nvSpPr>
          <p:spPr>
            <a:xfrm>
              <a:off x="670574" y="1996597"/>
              <a:ext cx="179287" cy="161808"/>
            </a:xfrm>
            <a:custGeom>
              <a:avLst/>
              <a:gdLst/>
              <a:ahLst/>
              <a:cxnLst/>
              <a:rect l="l" t="t" r="r" b="b"/>
              <a:pathLst>
                <a:path w="5139" h="4638" extrusionOk="0">
                  <a:moveTo>
                    <a:pt x="3842" y="1"/>
                  </a:moveTo>
                  <a:cubicBezTo>
                    <a:pt x="3754" y="1"/>
                    <a:pt x="3667" y="12"/>
                    <a:pt x="3582" y="33"/>
                  </a:cubicBezTo>
                  <a:cubicBezTo>
                    <a:pt x="3359" y="78"/>
                    <a:pt x="3159" y="189"/>
                    <a:pt x="2959" y="300"/>
                  </a:cubicBezTo>
                  <a:cubicBezTo>
                    <a:pt x="2859" y="367"/>
                    <a:pt x="2759" y="423"/>
                    <a:pt x="2637" y="445"/>
                  </a:cubicBezTo>
                  <a:cubicBezTo>
                    <a:pt x="2570" y="445"/>
                    <a:pt x="2492" y="433"/>
                    <a:pt x="2414" y="433"/>
                  </a:cubicBezTo>
                  <a:cubicBezTo>
                    <a:pt x="2386" y="431"/>
                    <a:pt x="2357" y="430"/>
                    <a:pt x="2328" y="430"/>
                  </a:cubicBezTo>
                  <a:cubicBezTo>
                    <a:pt x="2099" y="430"/>
                    <a:pt x="1868" y="507"/>
                    <a:pt x="1680" y="645"/>
                  </a:cubicBezTo>
                  <a:cubicBezTo>
                    <a:pt x="1380" y="878"/>
                    <a:pt x="1213" y="1268"/>
                    <a:pt x="890" y="1479"/>
                  </a:cubicBezTo>
                  <a:cubicBezTo>
                    <a:pt x="712" y="1612"/>
                    <a:pt x="501" y="1679"/>
                    <a:pt x="290" y="1768"/>
                  </a:cubicBezTo>
                  <a:cubicBezTo>
                    <a:pt x="234" y="1802"/>
                    <a:pt x="156" y="1846"/>
                    <a:pt x="79" y="1891"/>
                  </a:cubicBezTo>
                  <a:cubicBezTo>
                    <a:pt x="67" y="2613"/>
                    <a:pt x="0" y="3759"/>
                    <a:pt x="0" y="3759"/>
                  </a:cubicBezTo>
                  <a:lnTo>
                    <a:pt x="2548" y="4638"/>
                  </a:lnTo>
                  <a:cubicBezTo>
                    <a:pt x="2548" y="4638"/>
                    <a:pt x="2870" y="4215"/>
                    <a:pt x="3270" y="3681"/>
                  </a:cubicBezTo>
                  <a:cubicBezTo>
                    <a:pt x="3682" y="3147"/>
                    <a:pt x="4683" y="2969"/>
                    <a:pt x="4906" y="2469"/>
                  </a:cubicBezTo>
                  <a:cubicBezTo>
                    <a:pt x="5139" y="1968"/>
                    <a:pt x="5017" y="1790"/>
                    <a:pt x="4928" y="1335"/>
                  </a:cubicBezTo>
                  <a:cubicBezTo>
                    <a:pt x="4839" y="901"/>
                    <a:pt x="5072" y="979"/>
                    <a:pt x="5094" y="545"/>
                  </a:cubicBezTo>
                  <a:cubicBezTo>
                    <a:pt x="4961" y="522"/>
                    <a:pt x="4827" y="500"/>
                    <a:pt x="4706" y="433"/>
                  </a:cubicBezTo>
                  <a:cubicBezTo>
                    <a:pt x="4538" y="344"/>
                    <a:pt x="4416" y="189"/>
                    <a:pt x="4249" y="100"/>
                  </a:cubicBezTo>
                  <a:cubicBezTo>
                    <a:pt x="4125" y="31"/>
                    <a:pt x="3984" y="1"/>
                    <a:pt x="384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163;p11">
              <a:extLst>
                <a:ext uri="{FF2B5EF4-FFF2-40B4-BE49-F238E27FC236}">
                  <a16:creationId xmlns:a16="http://schemas.microsoft.com/office/drawing/2014/main" id="{2204CF10-6DEA-0E97-0737-316601C617C0}"/>
                </a:ext>
              </a:extLst>
            </p:cNvPr>
            <p:cNvSpPr/>
            <p:nvPr/>
          </p:nvSpPr>
          <p:spPr>
            <a:xfrm>
              <a:off x="684530" y="1973641"/>
              <a:ext cx="38690" cy="147051"/>
            </a:xfrm>
            <a:custGeom>
              <a:avLst/>
              <a:gdLst/>
              <a:ahLst/>
              <a:cxnLst/>
              <a:rect l="l" t="t" r="r" b="b"/>
              <a:pathLst>
                <a:path w="1109" h="4215" extrusionOk="0">
                  <a:moveTo>
                    <a:pt x="1080" y="1"/>
                  </a:moveTo>
                  <a:cubicBezTo>
                    <a:pt x="1071" y="1"/>
                    <a:pt x="1062" y="4"/>
                    <a:pt x="1058" y="13"/>
                  </a:cubicBezTo>
                  <a:cubicBezTo>
                    <a:pt x="913" y="258"/>
                    <a:pt x="947" y="547"/>
                    <a:pt x="924" y="814"/>
                  </a:cubicBezTo>
                  <a:cubicBezTo>
                    <a:pt x="902" y="1125"/>
                    <a:pt x="769" y="1392"/>
                    <a:pt x="635" y="1659"/>
                  </a:cubicBezTo>
                  <a:cubicBezTo>
                    <a:pt x="368" y="2193"/>
                    <a:pt x="168" y="2804"/>
                    <a:pt x="190" y="3405"/>
                  </a:cubicBezTo>
                  <a:lnTo>
                    <a:pt x="190" y="3505"/>
                  </a:lnTo>
                  <a:cubicBezTo>
                    <a:pt x="124" y="3271"/>
                    <a:pt x="101" y="3027"/>
                    <a:pt x="90" y="2782"/>
                  </a:cubicBezTo>
                  <a:cubicBezTo>
                    <a:pt x="79" y="2393"/>
                    <a:pt x="134" y="1993"/>
                    <a:pt x="223" y="1615"/>
                  </a:cubicBezTo>
                  <a:cubicBezTo>
                    <a:pt x="257" y="1503"/>
                    <a:pt x="279" y="1392"/>
                    <a:pt x="312" y="1292"/>
                  </a:cubicBezTo>
                  <a:cubicBezTo>
                    <a:pt x="346" y="1180"/>
                    <a:pt x="391" y="1069"/>
                    <a:pt x="424" y="970"/>
                  </a:cubicBezTo>
                  <a:cubicBezTo>
                    <a:pt x="424" y="956"/>
                    <a:pt x="411" y="946"/>
                    <a:pt x="398" y="946"/>
                  </a:cubicBezTo>
                  <a:cubicBezTo>
                    <a:pt x="391" y="946"/>
                    <a:pt x="383" y="950"/>
                    <a:pt x="379" y="958"/>
                  </a:cubicBezTo>
                  <a:cubicBezTo>
                    <a:pt x="290" y="1136"/>
                    <a:pt x="235" y="1336"/>
                    <a:pt x="190" y="1536"/>
                  </a:cubicBezTo>
                  <a:cubicBezTo>
                    <a:pt x="134" y="1726"/>
                    <a:pt x="90" y="1926"/>
                    <a:pt x="57" y="2126"/>
                  </a:cubicBezTo>
                  <a:cubicBezTo>
                    <a:pt x="1" y="2527"/>
                    <a:pt x="1" y="2927"/>
                    <a:pt x="79" y="3316"/>
                  </a:cubicBezTo>
                  <a:cubicBezTo>
                    <a:pt x="112" y="3494"/>
                    <a:pt x="157" y="3683"/>
                    <a:pt x="257" y="3850"/>
                  </a:cubicBezTo>
                  <a:cubicBezTo>
                    <a:pt x="302" y="3983"/>
                    <a:pt x="368" y="4106"/>
                    <a:pt x="468" y="4206"/>
                  </a:cubicBezTo>
                  <a:cubicBezTo>
                    <a:pt x="474" y="4212"/>
                    <a:pt x="484" y="4215"/>
                    <a:pt x="494" y="4215"/>
                  </a:cubicBezTo>
                  <a:cubicBezTo>
                    <a:pt x="521" y="4215"/>
                    <a:pt x="551" y="4196"/>
                    <a:pt x="535" y="4173"/>
                  </a:cubicBezTo>
                  <a:cubicBezTo>
                    <a:pt x="468" y="4062"/>
                    <a:pt x="401" y="3950"/>
                    <a:pt x="368" y="3817"/>
                  </a:cubicBezTo>
                  <a:cubicBezTo>
                    <a:pt x="335" y="3694"/>
                    <a:pt x="312" y="3572"/>
                    <a:pt x="312" y="3439"/>
                  </a:cubicBezTo>
                  <a:cubicBezTo>
                    <a:pt x="302" y="3150"/>
                    <a:pt x="335" y="2860"/>
                    <a:pt x="401" y="2582"/>
                  </a:cubicBezTo>
                  <a:cubicBezTo>
                    <a:pt x="468" y="2293"/>
                    <a:pt x="579" y="2015"/>
                    <a:pt x="702" y="1737"/>
                  </a:cubicBezTo>
                  <a:cubicBezTo>
                    <a:pt x="824" y="1492"/>
                    <a:pt x="957" y="1237"/>
                    <a:pt x="991" y="947"/>
                  </a:cubicBezTo>
                  <a:cubicBezTo>
                    <a:pt x="1024" y="636"/>
                    <a:pt x="947" y="302"/>
                    <a:pt x="1102" y="24"/>
                  </a:cubicBezTo>
                  <a:cubicBezTo>
                    <a:pt x="1109" y="10"/>
                    <a:pt x="1095" y="1"/>
                    <a:pt x="108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164;p11">
              <a:extLst>
                <a:ext uri="{FF2B5EF4-FFF2-40B4-BE49-F238E27FC236}">
                  <a16:creationId xmlns:a16="http://schemas.microsoft.com/office/drawing/2014/main" id="{C03AD121-E983-76E1-CCC7-F123998C1341}"/>
                </a:ext>
              </a:extLst>
            </p:cNvPr>
            <p:cNvSpPr/>
            <p:nvPr/>
          </p:nvSpPr>
          <p:spPr>
            <a:xfrm>
              <a:off x="714429" y="1982816"/>
              <a:ext cx="26794" cy="124583"/>
            </a:xfrm>
            <a:custGeom>
              <a:avLst/>
              <a:gdLst/>
              <a:ahLst/>
              <a:cxnLst/>
              <a:rect l="l" t="t" r="r" b="b"/>
              <a:pathLst>
                <a:path w="768" h="3571" extrusionOk="0">
                  <a:moveTo>
                    <a:pt x="714" y="1"/>
                  </a:moveTo>
                  <a:cubicBezTo>
                    <a:pt x="700" y="1"/>
                    <a:pt x="686" y="6"/>
                    <a:pt x="679" y="17"/>
                  </a:cubicBezTo>
                  <a:cubicBezTo>
                    <a:pt x="390" y="351"/>
                    <a:pt x="189" y="762"/>
                    <a:pt x="100" y="1196"/>
                  </a:cubicBezTo>
                  <a:cubicBezTo>
                    <a:pt x="1" y="1685"/>
                    <a:pt x="45" y="2185"/>
                    <a:pt x="56" y="2675"/>
                  </a:cubicBezTo>
                  <a:cubicBezTo>
                    <a:pt x="56" y="2964"/>
                    <a:pt x="56" y="3265"/>
                    <a:pt x="45" y="3554"/>
                  </a:cubicBezTo>
                  <a:cubicBezTo>
                    <a:pt x="45" y="3565"/>
                    <a:pt x="59" y="3571"/>
                    <a:pt x="73" y="3571"/>
                  </a:cubicBezTo>
                  <a:cubicBezTo>
                    <a:pt x="87" y="3571"/>
                    <a:pt x="100" y="3565"/>
                    <a:pt x="100" y="3554"/>
                  </a:cubicBezTo>
                  <a:cubicBezTo>
                    <a:pt x="123" y="3298"/>
                    <a:pt x="145" y="3042"/>
                    <a:pt x="156" y="2798"/>
                  </a:cubicBezTo>
                  <a:cubicBezTo>
                    <a:pt x="156" y="2541"/>
                    <a:pt x="145" y="2286"/>
                    <a:pt x="134" y="2030"/>
                  </a:cubicBezTo>
                  <a:cubicBezTo>
                    <a:pt x="134" y="1574"/>
                    <a:pt x="189" y="1118"/>
                    <a:pt x="379" y="695"/>
                  </a:cubicBezTo>
                  <a:cubicBezTo>
                    <a:pt x="479" y="462"/>
                    <a:pt x="601" y="250"/>
                    <a:pt x="745" y="50"/>
                  </a:cubicBezTo>
                  <a:cubicBezTo>
                    <a:pt x="768" y="20"/>
                    <a:pt x="741" y="1"/>
                    <a:pt x="71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165;p11">
              <a:extLst>
                <a:ext uri="{FF2B5EF4-FFF2-40B4-BE49-F238E27FC236}">
                  <a16:creationId xmlns:a16="http://schemas.microsoft.com/office/drawing/2014/main" id="{51435A90-FE6A-3D82-AF52-5A6F35ED8542}"/>
                </a:ext>
              </a:extLst>
            </p:cNvPr>
            <p:cNvSpPr/>
            <p:nvPr/>
          </p:nvSpPr>
          <p:spPr>
            <a:xfrm>
              <a:off x="733443" y="2001831"/>
              <a:ext cx="27945" cy="84114"/>
            </a:xfrm>
            <a:custGeom>
              <a:avLst/>
              <a:gdLst/>
              <a:ahLst/>
              <a:cxnLst/>
              <a:rect l="l" t="t" r="r" b="b"/>
              <a:pathLst>
                <a:path w="801" h="2411" extrusionOk="0">
                  <a:moveTo>
                    <a:pt x="757" y="0"/>
                  </a:moveTo>
                  <a:cubicBezTo>
                    <a:pt x="744" y="0"/>
                    <a:pt x="731" y="5"/>
                    <a:pt x="724" y="17"/>
                  </a:cubicBezTo>
                  <a:cubicBezTo>
                    <a:pt x="289" y="517"/>
                    <a:pt x="45" y="1163"/>
                    <a:pt x="0" y="1818"/>
                  </a:cubicBezTo>
                  <a:cubicBezTo>
                    <a:pt x="0" y="2008"/>
                    <a:pt x="0" y="2196"/>
                    <a:pt x="34" y="2386"/>
                  </a:cubicBezTo>
                  <a:cubicBezTo>
                    <a:pt x="34" y="2402"/>
                    <a:pt x="51" y="2411"/>
                    <a:pt x="67" y="2411"/>
                  </a:cubicBezTo>
                  <a:cubicBezTo>
                    <a:pt x="84" y="2411"/>
                    <a:pt x="101" y="2402"/>
                    <a:pt x="101" y="2386"/>
                  </a:cubicBezTo>
                  <a:cubicBezTo>
                    <a:pt x="23" y="1551"/>
                    <a:pt x="267" y="706"/>
                    <a:pt x="779" y="39"/>
                  </a:cubicBezTo>
                  <a:cubicBezTo>
                    <a:pt x="801" y="17"/>
                    <a:pt x="780" y="0"/>
                    <a:pt x="75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166;p11">
              <a:extLst>
                <a:ext uri="{FF2B5EF4-FFF2-40B4-BE49-F238E27FC236}">
                  <a16:creationId xmlns:a16="http://schemas.microsoft.com/office/drawing/2014/main" id="{F7E3A085-0285-A521-6A8C-435973C2C9E2}"/>
                </a:ext>
              </a:extLst>
            </p:cNvPr>
            <p:cNvSpPr/>
            <p:nvPr/>
          </p:nvSpPr>
          <p:spPr>
            <a:xfrm>
              <a:off x="743526" y="2001621"/>
              <a:ext cx="40714" cy="87882"/>
            </a:xfrm>
            <a:custGeom>
              <a:avLst/>
              <a:gdLst/>
              <a:ahLst/>
              <a:cxnLst/>
              <a:rect l="l" t="t" r="r" b="b"/>
              <a:pathLst>
                <a:path w="1167" h="2519" extrusionOk="0">
                  <a:moveTo>
                    <a:pt x="1074" y="0"/>
                  </a:moveTo>
                  <a:cubicBezTo>
                    <a:pt x="1060" y="0"/>
                    <a:pt x="1046" y="4"/>
                    <a:pt x="1035" y="12"/>
                  </a:cubicBezTo>
                  <a:cubicBezTo>
                    <a:pt x="468" y="457"/>
                    <a:pt x="112" y="1146"/>
                    <a:pt x="23" y="1858"/>
                  </a:cubicBezTo>
                  <a:cubicBezTo>
                    <a:pt x="0" y="2069"/>
                    <a:pt x="0" y="2269"/>
                    <a:pt x="34" y="2481"/>
                  </a:cubicBezTo>
                  <a:cubicBezTo>
                    <a:pt x="40" y="2504"/>
                    <a:pt x="70" y="2518"/>
                    <a:pt x="98" y="2518"/>
                  </a:cubicBezTo>
                  <a:cubicBezTo>
                    <a:pt x="123" y="2518"/>
                    <a:pt x="145" y="2507"/>
                    <a:pt x="145" y="2481"/>
                  </a:cubicBezTo>
                  <a:cubicBezTo>
                    <a:pt x="134" y="2125"/>
                    <a:pt x="168" y="1780"/>
                    <a:pt x="257" y="1446"/>
                  </a:cubicBezTo>
                  <a:cubicBezTo>
                    <a:pt x="356" y="1102"/>
                    <a:pt x="512" y="790"/>
                    <a:pt x="724" y="512"/>
                  </a:cubicBezTo>
                  <a:cubicBezTo>
                    <a:pt x="846" y="356"/>
                    <a:pt x="979" y="200"/>
                    <a:pt x="1124" y="79"/>
                  </a:cubicBezTo>
                  <a:cubicBezTo>
                    <a:pt x="1166" y="36"/>
                    <a:pt x="1119" y="0"/>
                    <a:pt x="1074"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167;p11">
              <a:extLst>
                <a:ext uri="{FF2B5EF4-FFF2-40B4-BE49-F238E27FC236}">
                  <a16:creationId xmlns:a16="http://schemas.microsoft.com/office/drawing/2014/main" id="{CA90AE28-3591-CA35-7F5A-7DE7BEED1893}"/>
                </a:ext>
              </a:extLst>
            </p:cNvPr>
            <p:cNvSpPr/>
            <p:nvPr/>
          </p:nvSpPr>
          <p:spPr>
            <a:xfrm>
              <a:off x="770669" y="1989375"/>
              <a:ext cx="33841" cy="82230"/>
            </a:xfrm>
            <a:custGeom>
              <a:avLst/>
              <a:gdLst/>
              <a:ahLst/>
              <a:cxnLst/>
              <a:rect l="l" t="t" r="r" b="b"/>
              <a:pathLst>
                <a:path w="970" h="2357" extrusionOk="0">
                  <a:moveTo>
                    <a:pt x="930" y="1"/>
                  </a:moveTo>
                  <a:cubicBezTo>
                    <a:pt x="921" y="1"/>
                    <a:pt x="913" y="7"/>
                    <a:pt x="913" y="18"/>
                  </a:cubicBezTo>
                  <a:cubicBezTo>
                    <a:pt x="935" y="474"/>
                    <a:pt x="579" y="818"/>
                    <a:pt x="346" y="1174"/>
                  </a:cubicBezTo>
                  <a:cubicBezTo>
                    <a:pt x="124" y="1520"/>
                    <a:pt x="1" y="1931"/>
                    <a:pt x="45" y="2331"/>
                  </a:cubicBezTo>
                  <a:cubicBezTo>
                    <a:pt x="45" y="2348"/>
                    <a:pt x="57" y="2356"/>
                    <a:pt x="68" y="2356"/>
                  </a:cubicBezTo>
                  <a:cubicBezTo>
                    <a:pt x="79" y="2356"/>
                    <a:pt x="90" y="2348"/>
                    <a:pt x="90" y="2331"/>
                  </a:cubicBezTo>
                  <a:cubicBezTo>
                    <a:pt x="90" y="2120"/>
                    <a:pt x="112" y="1908"/>
                    <a:pt x="168" y="1708"/>
                  </a:cubicBezTo>
                  <a:cubicBezTo>
                    <a:pt x="223" y="1497"/>
                    <a:pt x="324" y="1308"/>
                    <a:pt x="446" y="1119"/>
                  </a:cubicBezTo>
                  <a:cubicBezTo>
                    <a:pt x="668" y="786"/>
                    <a:pt x="969" y="452"/>
                    <a:pt x="947" y="18"/>
                  </a:cubicBezTo>
                  <a:cubicBezTo>
                    <a:pt x="947" y="7"/>
                    <a:pt x="938"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168;p11">
              <a:extLst>
                <a:ext uri="{FF2B5EF4-FFF2-40B4-BE49-F238E27FC236}">
                  <a16:creationId xmlns:a16="http://schemas.microsoft.com/office/drawing/2014/main" id="{CAB9A2CC-86D2-E444-752A-A74CBFB6FA45}"/>
                </a:ext>
              </a:extLst>
            </p:cNvPr>
            <p:cNvSpPr/>
            <p:nvPr/>
          </p:nvSpPr>
          <p:spPr>
            <a:xfrm>
              <a:off x="807372" y="1963837"/>
              <a:ext cx="9141" cy="49156"/>
            </a:xfrm>
            <a:custGeom>
              <a:avLst/>
              <a:gdLst/>
              <a:ahLst/>
              <a:cxnLst/>
              <a:rect l="l" t="t" r="r" b="b"/>
              <a:pathLst>
                <a:path w="262" h="1409" extrusionOk="0">
                  <a:moveTo>
                    <a:pt x="119" y="0"/>
                  </a:moveTo>
                  <a:cubicBezTo>
                    <a:pt x="103" y="0"/>
                    <a:pt x="89" y="8"/>
                    <a:pt x="95" y="27"/>
                  </a:cubicBezTo>
                  <a:cubicBezTo>
                    <a:pt x="150" y="250"/>
                    <a:pt x="184" y="483"/>
                    <a:pt x="162" y="717"/>
                  </a:cubicBezTo>
                  <a:cubicBezTo>
                    <a:pt x="150" y="828"/>
                    <a:pt x="128" y="950"/>
                    <a:pt x="83" y="1061"/>
                  </a:cubicBezTo>
                  <a:cubicBezTo>
                    <a:pt x="51" y="1162"/>
                    <a:pt x="6" y="1273"/>
                    <a:pt x="6" y="1384"/>
                  </a:cubicBezTo>
                  <a:cubicBezTo>
                    <a:pt x="0" y="1400"/>
                    <a:pt x="17" y="1409"/>
                    <a:pt x="35" y="1409"/>
                  </a:cubicBezTo>
                  <a:cubicBezTo>
                    <a:pt x="53" y="1409"/>
                    <a:pt x="73" y="1400"/>
                    <a:pt x="73" y="1384"/>
                  </a:cubicBezTo>
                  <a:cubicBezTo>
                    <a:pt x="73" y="1261"/>
                    <a:pt x="150" y="1139"/>
                    <a:pt x="184" y="1028"/>
                  </a:cubicBezTo>
                  <a:cubicBezTo>
                    <a:pt x="206" y="917"/>
                    <a:pt x="228" y="806"/>
                    <a:pt x="239" y="694"/>
                  </a:cubicBezTo>
                  <a:cubicBezTo>
                    <a:pt x="261" y="460"/>
                    <a:pt x="228" y="227"/>
                    <a:pt x="150" y="16"/>
                  </a:cubicBezTo>
                  <a:cubicBezTo>
                    <a:pt x="145" y="6"/>
                    <a:pt x="132" y="0"/>
                    <a:pt x="11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169;p11">
              <a:extLst>
                <a:ext uri="{FF2B5EF4-FFF2-40B4-BE49-F238E27FC236}">
                  <a16:creationId xmlns:a16="http://schemas.microsoft.com/office/drawing/2014/main" id="{1E3BB564-95CF-5554-560F-01C4A0FB0F87}"/>
                </a:ext>
              </a:extLst>
            </p:cNvPr>
            <p:cNvSpPr/>
            <p:nvPr/>
          </p:nvSpPr>
          <p:spPr>
            <a:xfrm>
              <a:off x="797464" y="2010832"/>
              <a:ext cx="21002" cy="48842"/>
            </a:xfrm>
            <a:custGeom>
              <a:avLst/>
              <a:gdLst/>
              <a:ahLst/>
              <a:cxnLst/>
              <a:rect l="l" t="t" r="r" b="b"/>
              <a:pathLst>
                <a:path w="602" h="1400" extrusionOk="0">
                  <a:moveTo>
                    <a:pt x="568" y="1"/>
                  </a:moveTo>
                  <a:cubicBezTo>
                    <a:pt x="551" y="1"/>
                    <a:pt x="535" y="9"/>
                    <a:pt x="535" y="25"/>
                  </a:cubicBezTo>
                  <a:cubicBezTo>
                    <a:pt x="501" y="270"/>
                    <a:pt x="367" y="493"/>
                    <a:pt x="246" y="704"/>
                  </a:cubicBezTo>
                  <a:cubicBezTo>
                    <a:pt x="134" y="905"/>
                    <a:pt x="1" y="1138"/>
                    <a:pt x="34" y="1382"/>
                  </a:cubicBezTo>
                  <a:cubicBezTo>
                    <a:pt x="34" y="1393"/>
                    <a:pt x="45" y="1399"/>
                    <a:pt x="56" y="1399"/>
                  </a:cubicBezTo>
                  <a:cubicBezTo>
                    <a:pt x="67" y="1399"/>
                    <a:pt x="78" y="1393"/>
                    <a:pt x="78" y="1382"/>
                  </a:cubicBezTo>
                  <a:cubicBezTo>
                    <a:pt x="101" y="1260"/>
                    <a:pt x="134" y="1149"/>
                    <a:pt x="179" y="1038"/>
                  </a:cubicBezTo>
                  <a:cubicBezTo>
                    <a:pt x="223" y="915"/>
                    <a:pt x="278" y="816"/>
                    <a:pt x="335" y="704"/>
                  </a:cubicBezTo>
                  <a:cubicBezTo>
                    <a:pt x="456" y="482"/>
                    <a:pt x="568" y="270"/>
                    <a:pt x="601" y="25"/>
                  </a:cubicBezTo>
                  <a:cubicBezTo>
                    <a:pt x="601" y="9"/>
                    <a:pt x="585" y="1"/>
                    <a:pt x="5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170;p11">
              <a:extLst>
                <a:ext uri="{FF2B5EF4-FFF2-40B4-BE49-F238E27FC236}">
                  <a16:creationId xmlns:a16="http://schemas.microsoft.com/office/drawing/2014/main" id="{41D73444-F271-2E22-1E06-7EB091B7E3C1}"/>
                </a:ext>
              </a:extLst>
            </p:cNvPr>
            <p:cNvSpPr/>
            <p:nvPr/>
          </p:nvSpPr>
          <p:spPr>
            <a:xfrm>
              <a:off x="699288" y="1997330"/>
              <a:ext cx="7640" cy="27805"/>
            </a:xfrm>
            <a:custGeom>
              <a:avLst/>
              <a:gdLst/>
              <a:ahLst/>
              <a:cxnLst/>
              <a:rect l="l" t="t" r="r" b="b"/>
              <a:pathLst>
                <a:path w="219" h="797" extrusionOk="0">
                  <a:moveTo>
                    <a:pt x="185" y="0"/>
                  </a:moveTo>
                  <a:cubicBezTo>
                    <a:pt x="176" y="0"/>
                    <a:pt x="168" y="4"/>
                    <a:pt x="168" y="12"/>
                  </a:cubicBezTo>
                  <a:lnTo>
                    <a:pt x="1" y="780"/>
                  </a:lnTo>
                  <a:cubicBezTo>
                    <a:pt x="1" y="791"/>
                    <a:pt x="12" y="797"/>
                    <a:pt x="23" y="797"/>
                  </a:cubicBezTo>
                  <a:cubicBezTo>
                    <a:pt x="34" y="797"/>
                    <a:pt x="45" y="791"/>
                    <a:pt x="45" y="780"/>
                  </a:cubicBezTo>
                  <a:cubicBezTo>
                    <a:pt x="101" y="535"/>
                    <a:pt x="156" y="279"/>
                    <a:pt x="212" y="24"/>
                  </a:cubicBezTo>
                  <a:cubicBezTo>
                    <a:pt x="219" y="10"/>
                    <a:pt x="200" y="0"/>
                    <a:pt x="18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171;p11">
              <a:extLst>
                <a:ext uri="{FF2B5EF4-FFF2-40B4-BE49-F238E27FC236}">
                  <a16:creationId xmlns:a16="http://schemas.microsoft.com/office/drawing/2014/main" id="{8744F520-0725-C06B-B60C-442446F32B3E}"/>
                </a:ext>
              </a:extLst>
            </p:cNvPr>
            <p:cNvSpPr/>
            <p:nvPr/>
          </p:nvSpPr>
          <p:spPr>
            <a:xfrm>
              <a:off x="803290" y="1991887"/>
              <a:ext cx="25259" cy="81637"/>
            </a:xfrm>
            <a:custGeom>
              <a:avLst/>
              <a:gdLst/>
              <a:ahLst/>
              <a:cxnLst/>
              <a:rect l="l" t="t" r="r" b="b"/>
              <a:pathLst>
                <a:path w="724" h="2340" extrusionOk="0">
                  <a:moveTo>
                    <a:pt x="656" y="0"/>
                  </a:moveTo>
                  <a:cubicBezTo>
                    <a:pt x="640" y="0"/>
                    <a:pt x="623" y="10"/>
                    <a:pt x="623" y="24"/>
                  </a:cubicBezTo>
                  <a:cubicBezTo>
                    <a:pt x="657" y="235"/>
                    <a:pt x="645" y="457"/>
                    <a:pt x="601" y="669"/>
                  </a:cubicBezTo>
                  <a:cubicBezTo>
                    <a:pt x="568" y="869"/>
                    <a:pt x="490" y="1058"/>
                    <a:pt x="412" y="1236"/>
                  </a:cubicBezTo>
                  <a:cubicBezTo>
                    <a:pt x="323" y="1414"/>
                    <a:pt x="234" y="1592"/>
                    <a:pt x="156" y="1770"/>
                  </a:cubicBezTo>
                  <a:cubicBezTo>
                    <a:pt x="89" y="1937"/>
                    <a:pt x="0" y="2126"/>
                    <a:pt x="0" y="2315"/>
                  </a:cubicBezTo>
                  <a:cubicBezTo>
                    <a:pt x="0" y="2332"/>
                    <a:pt x="14" y="2340"/>
                    <a:pt x="30" y="2340"/>
                  </a:cubicBezTo>
                  <a:cubicBezTo>
                    <a:pt x="45" y="2340"/>
                    <a:pt x="62" y="2332"/>
                    <a:pt x="67" y="2315"/>
                  </a:cubicBezTo>
                  <a:cubicBezTo>
                    <a:pt x="101" y="2226"/>
                    <a:pt x="123" y="2126"/>
                    <a:pt x="156" y="2037"/>
                  </a:cubicBezTo>
                  <a:cubicBezTo>
                    <a:pt x="190" y="1937"/>
                    <a:pt x="223" y="1848"/>
                    <a:pt x="267" y="1759"/>
                  </a:cubicBezTo>
                  <a:cubicBezTo>
                    <a:pt x="345" y="1581"/>
                    <a:pt x="434" y="1403"/>
                    <a:pt x="512" y="1225"/>
                  </a:cubicBezTo>
                  <a:cubicBezTo>
                    <a:pt x="590" y="1036"/>
                    <a:pt x="657" y="858"/>
                    <a:pt x="690" y="657"/>
                  </a:cubicBezTo>
                  <a:cubicBezTo>
                    <a:pt x="724" y="447"/>
                    <a:pt x="724" y="224"/>
                    <a:pt x="679" y="12"/>
                  </a:cubicBezTo>
                  <a:cubicBezTo>
                    <a:pt x="675" y="4"/>
                    <a:pt x="666" y="0"/>
                    <a:pt x="6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172;p11">
              <a:extLst>
                <a:ext uri="{FF2B5EF4-FFF2-40B4-BE49-F238E27FC236}">
                  <a16:creationId xmlns:a16="http://schemas.microsoft.com/office/drawing/2014/main" id="{16E705F0-1E35-3125-3BF4-8FF6769556D7}"/>
                </a:ext>
              </a:extLst>
            </p:cNvPr>
            <p:cNvSpPr/>
            <p:nvPr/>
          </p:nvSpPr>
          <p:spPr>
            <a:xfrm>
              <a:off x="679122" y="2027404"/>
              <a:ext cx="237898" cy="238491"/>
            </a:xfrm>
            <a:custGeom>
              <a:avLst/>
              <a:gdLst/>
              <a:ahLst/>
              <a:cxnLst/>
              <a:rect l="l" t="t" r="r" b="b"/>
              <a:pathLst>
                <a:path w="6819" h="6836" extrusionOk="0">
                  <a:moveTo>
                    <a:pt x="3775" y="0"/>
                  </a:moveTo>
                  <a:cubicBezTo>
                    <a:pt x="3656" y="0"/>
                    <a:pt x="3510" y="32"/>
                    <a:pt x="3315" y="107"/>
                  </a:cubicBezTo>
                  <a:cubicBezTo>
                    <a:pt x="2669" y="351"/>
                    <a:pt x="2592" y="418"/>
                    <a:pt x="2225" y="897"/>
                  </a:cubicBezTo>
                  <a:cubicBezTo>
                    <a:pt x="1858" y="1386"/>
                    <a:pt x="890" y="2331"/>
                    <a:pt x="890" y="2331"/>
                  </a:cubicBezTo>
                  <a:lnTo>
                    <a:pt x="0" y="4367"/>
                  </a:lnTo>
                  <a:lnTo>
                    <a:pt x="1636" y="6313"/>
                  </a:lnTo>
                  <a:lnTo>
                    <a:pt x="3226" y="6836"/>
                  </a:lnTo>
                  <a:lnTo>
                    <a:pt x="4661" y="5724"/>
                  </a:lnTo>
                  <a:cubicBezTo>
                    <a:pt x="4661" y="5724"/>
                    <a:pt x="5484" y="5435"/>
                    <a:pt x="5784" y="5101"/>
                  </a:cubicBezTo>
                  <a:cubicBezTo>
                    <a:pt x="6084" y="4767"/>
                    <a:pt x="6362" y="4889"/>
                    <a:pt x="6552" y="4745"/>
                  </a:cubicBezTo>
                  <a:cubicBezTo>
                    <a:pt x="6752" y="4600"/>
                    <a:pt x="6818" y="4689"/>
                    <a:pt x="6785" y="4311"/>
                  </a:cubicBezTo>
                  <a:cubicBezTo>
                    <a:pt x="6740" y="3933"/>
                    <a:pt x="6584" y="3332"/>
                    <a:pt x="6285" y="3121"/>
                  </a:cubicBezTo>
                  <a:cubicBezTo>
                    <a:pt x="5984" y="2899"/>
                    <a:pt x="5795" y="2976"/>
                    <a:pt x="5606" y="2676"/>
                  </a:cubicBezTo>
                  <a:cubicBezTo>
                    <a:pt x="5417" y="2387"/>
                    <a:pt x="5383" y="2231"/>
                    <a:pt x="5495" y="1964"/>
                  </a:cubicBezTo>
                  <a:cubicBezTo>
                    <a:pt x="5606" y="1697"/>
                    <a:pt x="5929" y="1219"/>
                    <a:pt x="5729" y="941"/>
                  </a:cubicBezTo>
                  <a:cubicBezTo>
                    <a:pt x="5665" y="849"/>
                    <a:pt x="5614" y="824"/>
                    <a:pt x="5566" y="824"/>
                  </a:cubicBezTo>
                  <a:cubicBezTo>
                    <a:pt x="5539" y="824"/>
                    <a:pt x="5512" y="833"/>
                    <a:pt x="5484" y="841"/>
                  </a:cubicBezTo>
                  <a:cubicBezTo>
                    <a:pt x="5451" y="849"/>
                    <a:pt x="5417" y="857"/>
                    <a:pt x="5378" y="857"/>
                  </a:cubicBezTo>
                  <a:cubicBezTo>
                    <a:pt x="5311" y="857"/>
                    <a:pt x="5229" y="832"/>
                    <a:pt x="5116" y="741"/>
                  </a:cubicBezTo>
                  <a:cubicBezTo>
                    <a:pt x="4760" y="474"/>
                    <a:pt x="4760" y="719"/>
                    <a:pt x="4416" y="396"/>
                  </a:cubicBezTo>
                  <a:cubicBezTo>
                    <a:pt x="4175" y="171"/>
                    <a:pt x="4048" y="0"/>
                    <a:pt x="377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173;p11">
              <a:extLst>
                <a:ext uri="{FF2B5EF4-FFF2-40B4-BE49-F238E27FC236}">
                  <a16:creationId xmlns:a16="http://schemas.microsoft.com/office/drawing/2014/main" id="{091EFB05-F4A9-6C1B-EAE5-62037E3A0D81}"/>
                </a:ext>
              </a:extLst>
            </p:cNvPr>
            <p:cNvSpPr/>
            <p:nvPr/>
          </p:nvSpPr>
          <p:spPr>
            <a:xfrm>
              <a:off x="679122" y="2053361"/>
              <a:ext cx="189788" cy="201685"/>
            </a:xfrm>
            <a:custGeom>
              <a:avLst/>
              <a:gdLst/>
              <a:ahLst/>
              <a:cxnLst/>
              <a:rect l="l" t="t" r="r" b="b"/>
              <a:pathLst>
                <a:path w="5440" h="5781" extrusionOk="0">
                  <a:moveTo>
                    <a:pt x="3018" y="1"/>
                  </a:moveTo>
                  <a:cubicBezTo>
                    <a:pt x="2997" y="1"/>
                    <a:pt x="2977" y="3"/>
                    <a:pt x="2959" y="8"/>
                  </a:cubicBezTo>
                  <a:cubicBezTo>
                    <a:pt x="2692" y="30"/>
                    <a:pt x="2447" y="86"/>
                    <a:pt x="2214" y="186"/>
                  </a:cubicBezTo>
                  <a:cubicBezTo>
                    <a:pt x="1824" y="675"/>
                    <a:pt x="890" y="1587"/>
                    <a:pt x="890" y="1587"/>
                  </a:cubicBezTo>
                  <a:lnTo>
                    <a:pt x="0" y="3623"/>
                  </a:lnTo>
                  <a:lnTo>
                    <a:pt x="1636" y="5569"/>
                  </a:lnTo>
                  <a:lnTo>
                    <a:pt x="2281" y="5781"/>
                  </a:lnTo>
                  <a:cubicBezTo>
                    <a:pt x="2614" y="5580"/>
                    <a:pt x="2992" y="5491"/>
                    <a:pt x="3371" y="5413"/>
                  </a:cubicBezTo>
                  <a:cubicBezTo>
                    <a:pt x="3737" y="5346"/>
                    <a:pt x="4105" y="5280"/>
                    <a:pt x="4449" y="5146"/>
                  </a:cubicBezTo>
                  <a:lnTo>
                    <a:pt x="4661" y="4980"/>
                  </a:lnTo>
                  <a:cubicBezTo>
                    <a:pt x="4661" y="4980"/>
                    <a:pt x="4772" y="4946"/>
                    <a:pt x="4916" y="4879"/>
                  </a:cubicBezTo>
                  <a:cubicBezTo>
                    <a:pt x="5228" y="4634"/>
                    <a:pt x="5439" y="4279"/>
                    <a:pt x="5417" y="3890"/>
                  </a:cubicBezTo>
                  <a:cubicBezTo>
                    <a:pt x="5406" y="3801"/>
                    <a:pt x="5383" y="3712"/>
                    <a:pt x="5317" y="3645"/>
                  </a:cubicBezTo>
                  <a:cubicBezTo>
                    <a:pt x="5284" y="3601"/>
                    <a:pt x="5239" y="3578"/>
                    <a:pt x="5217" y="3534"/>
                  </a:cubicBezTo>
                  <a:cubicBezTo>
                    <a:pt x="5205" y="3500"/>
                    <a:pt x="5195" y="3456"/>
                    <a:pt x="5195" y="3411"/>
                  </a:cubicBezTo>
                  <a:cubicBezTo>
                    <a:pt x="5195" y="3178"/>
                    <a:pt x="5195" y="2933"/>
                    <a:pt x="5183" y="2699"/>
                  </a:cubicBezTo>
                  <a:cubicBezTo>
                    <a:pt x="5183" y="2499"/>
                    <a:pt x="5161" y="2254"/>
                    <a:pt x="4983" y="2155"/>
                  </a:cubicBezTo>
                  <a:cubicBezTo>
                    <a:pt x="4894" y="2099"/>
                    <a:pt x="4760" y="2088"/>
                    <a:pt x="4694" y="1999"/>
                  </a:cubicBezTo>
                  <a:cubicBezTo>
                    <a:pt x="4649" y="1932"/>
                    <a:pt x="4649" y="1866"/>
                    <a:pt x="4649" y="1787"/>
                  </a:cubicBezTo>
                  <a:cubicBezTo>
                    <a:pt x="4661" y="1576"/>
                    <a:pt x="4728" y="1376"/>
                    <a:pt x="4728" y="1164"/>
                  </a:cubicBezTo>
                  <a:cubicBezTo>
                    <a:pt x="4717" y="693"/>
                    <a:pt x="4280" y="270"/>
                    <a:pt x="3811" y="270"/>
                  </a:cubicBezTo>
                  <a:cubicBezTo>
                    <a:pt x="3783" y="270"/>
                    <a:pt x="3755" y="271"/>
                    <a:pt x="3727" y="275"/>
                  </a:cubicBezTo>
                  <a:cubicBezTo>
                    <a:pt x="3643" y="280"/>
                    <a:pt x="3551" y="297"/>
                    <a:pt x="3466" y="297"/>
                  </a:cubicBezTo>
                  <a:cubicBezTo>
                    <a:pt x="3381" y="297"/>
                    <a:pt x="3303" y="280"/>
                    <a:pt x="3248" y="219"/>
                  </a:cubicBezTo>
                  <a:cubicBezTo>
                    <a:pt x="3193" y="153"/>
                    <a:pt x="3170" y="64"/>
                    <a:pt x="3104" y="19"/>
                  </a:cubicBezTo>
                  <a:cubicBezTo>
                    <a:pt x="3077" y="6"/>
                    <a:pt x="3047" y="1"/>
                    <a:pt x="30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174;p11">
              <a:extLst>
                <a:ext uri="{FF2B5EF4-FFF2-40B4-BE49-F238E27FC236}">
                  <a16:creationId xmlns:a16="http://schemas.microsoft.com/office/drawing/2014/main" id="{34A03106-E191-978E-D827-E179AD85DC91}"/>
                </a:ext>
              </a:extLst>
            </p:cNvPr>
            <p:cNvSpPr/>
            <p:nvPr/>
          </p:nvSpPr>
          <p:spPr>
            <a:xfrm>
              <a:off x="759819" y="2080399"/>
              <a:ext cx="66391" cy="79195"/>
            </a:xfrm>
            <a:custGeom>
              <a:avLst/>
              <a:gdLst/>
              <a:ahLst/>
              <a:cxnLst/>
              <a:rect l="l" t="t" r="r" b="b"/>
              <a:pathLst>
                <a:path w="1903" h="2270" extrusionOk="0">
                  <a:moveTo>
                    <a:pt x="1836" y="1"/>
                  </a:moveTo>
                  <a:cubicBezTo>
                    <a:pt x="1836" y="1"/>
                    <a:pt x="1825" y="1"/>
                    <a:pt x="1825" y="11"/>
                  </a:cubicBezTo>
                  <a:cubicBezTo>
                    <a:pt x="1124" y="401"/>
                    <a:pt x="546" y="1046"/>
                    <a:pt x="201" y="1769"/>
                  </a:cubicBezTo>
                  <a:cubicBezTo>
                    <a:pt x="190" y="1791"/>
                    <a:pt x="179" y="1825"/>
                    <a:pt x="168" y="1847"/>
                  </a:cubicBezTo>
                  <a:cubicBezTo>
                    <a:pt x="190" y="1835"/>
                    <a:pt x="223" y="1825"/>
                    <a:pt x="257" y="1825"/>
                  </a:cubicBezTo>
                  <a:cubicBezTo>
                    <a:pt x="512" y="1301"/>
                    <a:pt x="880" y="824"/>
                    <a:pt x="1325" y="445"/>
                  </a:cubicBezTo>
                  <a:cubicBezTo>
                    <a:pt x="1491" y="300"/>
                    <a:pt x="1680" y="178"/>
                    <a:pt x="1869" y="56"/>
                  </a:cubicBezTo>
                  <a:cubicBezTo>
                    <a:pt x="1903" y="33"/>
                    <a:pt x="1869" y="1"/>
                    <a:pt x="1836" y="1"/>
                  </a:cubicBezTo>
                  <a:close/>
                  <a:moveTo>
                    <a:pt x="212" y="1914"/>
                  </a:moveTo>
                  <a:lnTo>
                    <a:pt x="212" y="1914"/>
                  </a:lnTo>
                  <a:cubicBezTo>
                    <a:pt x="179" y="1924"/>
                    <a:pt x="146" y="1936"/>
                    <a:pt x="112" y="1958"/>
                  </a:cubicBezTo>
                  <a:cubicBezTo>
                    <a:pt x="67" y="2058"/>
                    <a:pt x="34" y="2158"/>
                    <a:pt x="1" y="2269"/>
                  </a:cubicBezTo>
                  <a:cubicBezTo>
                    <a:pt x="12" y="2258"/>
                    <a:pt x="34" y="2258"/>
                    <a:pt x="45" y="2258"/>
                  </a:cubicBezTo>
                  <a:cubicBezTo>
                    <a:pt x="57" y="2247"/>
                    <a:pt x="67" y="2247"/>
                    <a:pt x="67" y="2247"/>
                  </a:cubicBezTo>
                  <a:cubicBezTo>
                    <a:pt x="112" y="2136"/>
                    <a:pt x="156" y="2025"/>
                    <a:pt x="212" y="1914"/>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175;p11">
              <a:extLst>
                <a:ext uri="{FF2B5EF4-FFF2-40B4-BE49-F238E27FC236}">
                  <a16:creationId xmlns:a16="http://schemas.microsoft.com/office/drawing/2014/main" id="{D454FCA8-CE3E-68BF-B7EB-80457E9CCDBA}"/>
                </a:ext>
              </a:extLst>
            </p:cNvPr>
            <p:cNvSpPr/>
            <p:nvPr/>
          </p:nvSpPr>
          <p:spPr>
            <a:xfrm>
              <a:off x="838981" y="2075759"/>
              <a:ext cx="6664" cy="5059"/>
            </a:xfrm>
            <a:custGeom>
              <a:avLst/>
              <a:gdLst/>
              <a:ahLst/>
              <a:cxnLst/>
              <a:rect l="l" t="t" r="r" b="b"/>
              <a:pathLst>
                <a:path w="191" h="145" extrusionOk="0">
                  <a:moveTo>
                    <a:pt x="101" y="0"/>
                  </a:moveTo>
                  <a:cubicBezTo>
                    <a:pt x="89" y="0"/>
                    <a:pt x="79" y="0"/>
                    <a:pt x="67" y="11"/>
                  </a:cubicBezTo>
                  <a:cubicBezTo>
                    <a:pt x="45" y="22"/>
                    <a:pt x="23" y="45"/>
                    <a:pt x="0" y="67"/>
                  </a:cubicBezTo>
                  <a:cubicBezTo>
                    <a:pt x="12" y="89"/>
                    <a:pt x="34" y="122"/>
                    <a:pt x="45" y="144"/>
                  </a:cubicBezTo>
                  <a:cubicBezTo>
                    <a:pt x="79" y="122"/>
                    <a:pt x="112" y="89"/>
                    <a:pt x="146" y="67"/>
                  </a:cubicBezTo>
                  <a:cubicBezTo>
                    <a:pt x="190" y="33"/>
                    <a:pt x="146" y="0"/>
                    <a:pt x="10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176;p11">
              <a:extLst>
                <a:ext uri="{FF2B5EF4-FFF2-40B4-BE49-F238E27FC236}">
                  <a16:creationId xmlns:a16="http://schemas.microsoft.com/office/drawing/2014/main" id="{304E801D-36A2-8229-E514-32932C3D2DF0}"/>
                </a:ext>
              </a:extLst>
            </p:cNvPr>
            <p:cNvSpPr/>
            <p:nvPr/>
          </p:nvSpPr>
          <p:spPr>
            <a:xfrm>
              <a:off x="768367" y="2078062"/>
              <a:ext cx="72182" cy="79578"/>
            </a:xfrm>
            <a:custGeom>
              <a:avLst/>
              <a:gdLst/>
              <a:ahLst/>
              <a:cxnLst/>
              <a:rect l="l" t="t" r="r" b="b"/>
              <a:pathLst>
                <a:path w="2069" h="2281" extrusionOk="0">
                  <a:moveTo>
                    <a:pt x="2024" y="1"/>
                  </a:moveTo>
                  <a:cubicBezTo>
                    <a:pt x="1369" y="490"/>
                    <a:pt x="813" y="1101"/>
                    <a:pt x="334" y="1758"/>
                  </a:cubicBezTo>
                  <a:cubicBezTo>
                    <a:pt x="223" y="1925"/>
                    <a:pt x="111" y="2092"/>
                    <a:pt x="0" y="2270"/>
                  </a:cubicBezTo>
                  <a:cubicBezTo>
                    <a:pt x="12" y="2270"/>
                    <a:pt x="12" y="2280"/>
                    <a:pt x="23" y="2280"/>
                  </a:cubicBezTo>
                  <a:lnTo>
                    <a:pt x="79" y="2280"/>
                  </a:lnTo>
                  <a:cubicBezTo>
                    <a:pt x="89" y="2280"/>
                    <a:pt x="101" y="2270"/>
                    <a:pt x="101" y="2270"/>
                  </a:cubicBezTo>
                  <a:cubicBezTo>
                    <a:pt x="534" y="1613"/>
                    <a:pt x="1046" y="1002"/>
                    <a:pt x="1624" y="468"/>
                  </a:cubicBezTo>
                  <a:cubicBezTo>
                    <a:pt x="1769" y="334"/>
                    <a:pt x="1925" y="212"/>
                    <a:pt x="2069" y="78"/>
                  </a:cubicBezTo>
                  <a:cubicBezTo>
                    <a:pt x="2058" y="56"/>
                    <a:pt x="2036" y="23"/>
                    <a:pt x="202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177;p11">
              <a:extLst>
                <a:ext uri="{FF2B5EF4-FFF2-40B4-BE49-F238E27FC236}">
                  <a16:creationId xmlns:a16="http://schemas.microsoft.com/office/drawing/2014/main" id="{00161A29-8794-34A7-8C65-3FE506621110}"/>
                </a:ext>
              </a:extLst>
            </p:cNvPr>
            <p:cNvSpPr/>
            <p:nvPr/>
          </p:nvSpPr>
          <p:spPr>
            <a:xfrm>
              <a:off x="841318" y="2109496"/>
              <a:ext cx="9734" cy="5861"/>
            </a:xfrm>
            <a:custGeom>
              <a:avLst/>
              <a:gdLst/>
              <a:ahLst/>
              <a:cxnLst/>
              <a:rect l="l" t="t" r="r" b="b"/>
              <a:pathLst>
                <a:path w="279" h="168" extrusionOk="0">
                  <a:moveTo>
                    <a:pt x="190" y="0"/>
                  </a:moveTo>
                  <a:cubicBezTo>
                    <a:pt x="134" y="23"/>
                    <a:pt x="67" y="45"/>
                    <a:pt x="12" y="67"/>
                  </a:cubicBezTo>
                  <a:cubicBezTo>
                    <a:pt x="12" y="101"/>
                    <a:pt x="0" y="134"/>
                    <a:pt x="0" y="168"/>
                  </a:cubicBezTo>
                  <a:cubicBezTo>
                    <a:pt x="79" y="134"/>
                    <a:pt x="156" y="101"/>
                    <a:pt x="234" y="79"/>
                  </a:cubicBezTo>
                  <a:cubicBezTo>
                    <a:pt x="279" y="56"/>
                    <a:pt x="245" y="0"/>
                    <a:pt x="2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178;p11">
              <a:extLst>
                <a:ext uri="{FF2B5EF4-FFF2-40B4-BE49-F238E27FC236}">
                  <a16:creationId xmlns:a16="http://schemas.microsoft.com/office/drawing/2014/main" id="{7A8AF6C3-C118-5065-DA9D-CF98001DCD85}"/>
                </a:ext>
              </a:extLst>
            </p:cNvPr>
            <p:cNvSpPr/>
            <p:nvPr/>
          </p:nvSpPr>
          <p:spPr>
            <a:xfrm>
              <a:off x="794742" y="2111799"/>
              <a:ext cx="46993" cy="57111"/>
            </a:xfrm>
            <a:custGeom>
              <a:avLst/>
              <a:gdLst/>
              <a:ahLst/>
              <a:cxnLst/>
              <a:rect l="l" t="t" r="r" b="b"/>
              <a:pathLst>
                <a:path w="1347" h="1637" extrusionOk="0">
                  <a:moveTo>
                    <a:pt x="1347" y="1"/>
                  </a:moveTo>
                  <a:lnTo>
                    <a:pt x="1347" y="1"/>
                  </a:lnTo>
                  <a:cubicBezTo>
                    <a:pt x="735" y="257"/>
                    <a:pt x="301" y="802"/>
                    <a:pt x="1" y="1392"/>
                  </a:cubicBezTo>
                  <a:lnTo>
                    <a:pt x="134" y="1458"/>
                  </a:lnTo>
                  <a:cubicBezTo>
                    <a:pt x="179" y="1358"/>
                    <a:pt x="223" y="1258"/>
                    <a:pt x="279" y="1158"/>
                  </a:cubicBezTo>
                  <a:cubicBezTo>
                    <a:pt x="479" y="836"/>
                    <a:pt x="712" y="535"/>
                    <a:pt x="1024" y="302"/>
                  </a:cubicBezTo>
                  <a:cubicBezTo>
                    <a:pt x="1124" y="223"/>
                    <a:pt x="1224" y="157"/>
                    <a:pt x="1335" y="102"/>
                  </a:cubicBezTo>
                  <a:cubicBezTo>
                    <a:pt x="1335" y="68"/>
                    <a:pt x="1347" y="35"/>
                    <a:pt x="1347" y="1"/>
                  </a:cubicBezTo>
                  <a:close/>
                  <a:moveTo>
                    <a:pt x="1102" y="546"/>
                  </a:moveTo>
                  <a:cubicBezTo>
                    <a:pt x="1091" y="546"/>
                    <a:pt x="1068" y="546"/>
                    <a:pt x="1058" y="569"/>
                  </a:cubicBezTo>
                  <a:cubicBezTo>
                    <a:pt x="890" y="802"/>
                    <a:pt x="712" y="1046"/>
                    <a:pt x="524" y="1269"/>
                  </a:cubicBezTo>
                  <a:cubicBezTo>
                    <a:pt x="445" y="1369"/>
                    <a:pt x="356" y="1458"/>
                    <a:pt x="279" y="1558"/>
                  </a:cubicBezTo>
                  <a:cubicBezTo>
                    <a:pt x="312" y="1580"/>
                    <a:pt x="334" y="1614"/>
                    <a:pt x="368" y="1636"/>
                  </a:cubicBezTo>
                  <a:cubicBezTo>
                    <a:pt x="457" y="1536"/>
                    <a:pt x="546" y="1436"/>
                    <a:pt x="623" y="1325"/>
                  </a:cubicBezTo>
                  <a:cubicBezTo>
                    <a:pt x="813" y="1091"/>
                    <a:pt x="991" y="858"/>
                    <a:pt x="1147" y="602"/>
                  </a:cubicBezTo>
                  <a:cubicBezTo>
                    <a:pt x="1169" y="569"/>
                    <a:pt x="1135" y="546"/>
                    <a:pt x="1102" y="5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179;p11">
              <a:extLst>
                <a:ext uri="{FF2B5EF4-FFF2-40B4-BE49-F238E27FC236}">
                  <a16:creationId xmlns:a16="http://schemas.microsoft.com/office/drawing/2014/main" id="{6C8597E2-6C07-4FE3-60FB-7F400655C0EB}"/>
                </a:ext>
              </a:extLst>
            </p:cNvPr>
            <p:cNvSpPr/>
            <p:nvPr/>
          </p:nvSpPr>
          <p:spPr>
            <a:xfrm>
              <a:off x="785427" y="2125789"/>
              <a:ext cx="21386" cy="32620"/>
            </a:xfrm>
            <a:custGeom>
              <a:avLst/>
              <a:gdLst/>
              <a:ahLst/>
              <a:cxnLst/>
              <a:rect l="l" t="t" r="r" b="b"/>
              <a:pathLst>
                <a:path w="613" h="935" extrusionOk="0">
                  <a:moveTo>
                    <a:pt x="557" y="0"/>
                  </a:moveTo>
                  <a:cubicBezTo>
                    <a:pt x="546" y="0"/>
                    <a:pt x="535" y="0"/>
                    <a:pt x="524" y="12"/>
                  </a:cubicBezTo>
                  <a:cubicBezTo>
                    <a:pt x="279" y="257"/>
                    <a:pt x="101" y="579"/>
                    <a:pt x="1" y="924"/>
                  </a:cubicBezTo>
                  <a:cubicBezTo>
                    <a:pt x="23" y="924"/>
                    <a:pt x="45" y="935"/>
                    <a:pt x="67" y="935"/>
                  </a:cubicBezTo>
                  <a:cubicBezTo>
                    <a:pt x="179" y="601"/>
                    <a:pt x="357" y="301"/>
                    <a:pt x="591" y="34"/>
                  </a:cubicBezTo>
                  <a:cubicBezTo>
                    <a:pt x="613" y="12"/>
                    <a:pt x="591" y="0"/>
                    <a:pt x="5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7180;p11">
              <a:extLst>
                <a:ext uri="{FF2B5EF4-FFF2-40B4-BE49-F238E27FC236}">
                  <a16:creationId xmlns:a16="http://schemas.microsoft.com/office/drawing/2014/main" id="{9C30850A-6A48-5451-5E86-C8E315ABD933}"/>
                </a:ext>
              </a:extLst>
            </p:cNvPr>
            <p:cNvSpPr/>
            <p:nvPr/>
          </p:nvSpPr>
          <p:spPr>
            <a:xfrm>
              <a:off x="751690" y="2065641"/>
              <a:ext cx="41551" cy="95487"/>
            </a:xfrm>
            <a:custGeom>
              <a:avLst/>
              <a:gdLst/>
              <a:ahLst/>
              <a:cxnLst/>
              <a:rect l="l" t="t" r="r" b="b"/>
              <a:pathLst>
                <a:path w="1191" h="2737" extrusionOk="0">
                  <a:moveTo>
                    <a:pt x="1135" y="1"/>
                  </a:moveTo>
                  <a:cubicBezTo>
                    <a:pt x="1113" y="1"/>
                    <a:pt x="1101" y="1"/>
                    <a:pt x="1090" y="12"/>
                  </a:cubicBezTo>
                  <a:cubicBezTo>
                    <a:pt x="912" y="345"/>
                    <a:pt x="846" y="735"/>
                    <a:pt x="678" y="1069"/>
                  </a:cubicBezTo>
                  <a:cubicBezTo>
                    <a:pt x="589" y="1247"/>
                    <a:pt x="468" y="1402"/>
                    <a:pt x="367" y="1569"/>
                  </a:cubicBezTo>
                  <a:cubicBezTo>
                    <a:pt x="267" y="1724"/>
                    <a:pt x="189" y="1902"/>
                    <a:pt x="134" y="2080"/>
                  </a:cubicBezTo>
                  <a:cubicBezTo>
                    <a:pt x="100" y="2214"/>
                    <a:pt x="67" y="2337"/>
                    <a:pt x="45" y="2470"/>
                  </a:cubicBezTo>
                  <a:cubicBezTo>
                    <a:pt x="56" y="2458"/>
                    <a:pt x="67" y="2448"/>
                    <a:pt x="78" y="2448"/>
                  </a:cubicBezTo>
                  <a:cubicBezTo>
                    <a:pt x="100" y="2436"/>
                    <a:pt x="112" y="2426"/>
                    <a:pt x="134" y="2414"/>
                  </a:cubicBezTo>
                  <a:cubicBezTo>
                    <a:pt x="201" y="2136"/>
                    <a:pt x="278" y="1869"/>
                    <a:pt x="434" y="1635"/>
                  </a:cubicBezTo>
                  <a:cubicBezTo>
                    <a:pt x="534" y="1469"/>
                    <a:pt x="656" y="1324"/>
                    <a:pt x="745" y="1158"/>
                  </a:cubicBezTo>
                  <a:cubicBezTo>
                    <a:pt x="834" y="990"/>
                    <a:pt x="901" y="824"/>
                    <a:pt x="957" y="646"/>
                  </a:cubicBezTo>
                  <a:cubicBezTo>
                    <a:pt x="1024" y="446"/>
                    <a:pt x="1090" y="234"/>
                    <a:pt x="1179" y="45"/>
                  </a:cubicBezTo>
                  <a:cubicBezTo>
                    <a:pt x="1190" y="12"/>
                    <a:pt x="1157" y="1"/>
                    <a:pt x="1135" y="1"/>
                  </a:cubicBezTo>
                  <a:close/>
                  <a:moveTo>
                    <a:pt x="100" y="2559"/>
                  </a:moveTo>
                  <a:lnTo>
                    <a:pt x="100" y="2559"/>
                  </a:lnTo>
                  <a:cubicBezTo>
                    <a:pt x="67" y="2581"/>
                    <a:pt x="45" y="2592"/>
                    <a:pt x="23" y="2614"/>
                  </a:cubicBezTo>
                  <a:cubicBezTo>
                    <a:pt x="23" y="2648"/>
                    <a:pt x="11" y="2681"/>
                    <a:pt x="11" y="2725"/>
                  </a:cubicBezTo>
                  <a:cubicBezTo>
                    <a:pt x="0" y="2737"/>
                    <a:pt x="23" y="2737"/>
                    <a:pt x="33" y="2737"/>
                  </a:cubicBezTo>
                  <a:cubicBezTo>
                    <a:pt x="45" y="2737"/>
                    <a:pt x="56" y="2737"/>
                    <a:pt x="56" y="2725"/>
                  </a:cubicBezTo>
                  <a:cubicBezTo>
                    <a:pt x="67" y="2670"/>
                    <a:pt x="78" y="2614"/>
                    <a:pt x="100" y="255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7181;p11">
              <a:extLst>
                <a:ext uri="{FF2B5EF4-FFF2-40B4-BE49-F238E27FC236}">
                  <a16:creationId xmlns:a16="http://schemas.microsoft.com/office/drawing/2014/main" id="{09F59FA0-8552-A5D7-86A0-5335B247CC21}"/>
                </a:ext>
              </a:extLst>
            </p:cNvPr>
            <p:cNvSpPr/>
            <p:nvPr/>
          </p:nvSpPr>
          <p:spPr>
            <a:xfrm>
              <a:off x="860333" y="2157223"/>
              <a:ext cx="8966" cy="4291"/>
            </a:xfrm>
            <a:custGeom>
              <a:avLst/>
              <a:gdLst/>
              <a:ahLst/>
              <a:cxnLst/>
              <a:rect l="l" t="t" r="r" b="b"/>
              <a:pathLst>
                <a:path w="257" h="123" extrusionOk="0">
                  <a:moveTo>
                    <a:pt x="189" y="1"/>
                  </a:moveTo>
                  <a:cubicBezTo>
                    <a:pt x="123" y="23"/>
                    <a:pt x="56" y="34"/>
                    <a:pt x="1" y="56"/>
                  </a:cubicBezTo>
                  <a:lnTo>
                    <a:pt x="1" y="123"/>
                  </a:lnTo>
                  <a:cubicBezTo>
                    <a:pt x="67" y="100"/>
                    <a:pt x="145" y="78"/>
                    <a:pt x="212" y="56"/>
                  </a:cubicBezTo>
                  <a:cubicBezTo>
                    <a:pt x="256" y="34"/>
                    <a:pt x="223" y="1"/>
                    <a:pt x="2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7182;p11">
              <a:extLst>
                <a:ext uri="{FF2B5EF4-FFF2-40B4-BE49-F238E27FC236}">
                  <a16:creationId xmlns:a16="http://schemas.microsoft.com/office/drawing/2014/main" id="{41990A4B-CF1F-0D37-BA5B-C8E812C5B9C4}"/>
                </a:ext>
              </a:extLst>
            </p:cNvPr>
            <p:cNvSpPr/>
            <p:nvPr/>
          </p:nvSpPr>
          <p:spPr>
            <a:xfrm>
              <a:off x="814140" y="2159142"/>
              <a:ext cx="46226" cy="20235"/>
            </a:xfrm>
            <a:custGeom>
              <a:avLst/>
              <a:gdLst/>
              <a:ahLst/>
              <a:cxnLst/>
              <a:rect l="l" t="t" r="r" b="b"/>
              <a:pathLst>
                <a:path w="1325" h="580" extrusionOk="0">
                  <a:moveTo>
                    <a:pt x="1325" y="1"/>
                  </a:moveTo>
                  <a:cubicBezTo>
                    <a:pt x="1024" y="90"/>
                    <a:pt x="724" y="190"/>
                    <a:pt x="435" y="312"/>
                  </a:cubicBezTo>
                  <a:cubicBezTo>
                    <a:pt x="290" y="379"/>
                    <a:pt x="146" y="446"/>
                    <a:pt x="1" y="524"/>
                  </a:cubicBezTo>
                  <a:cubicBezTo>
                    <a:pt x="12" y="535"/>
                    <a:pt x="23" y="557"/>
                    <a:pt x="34" y="579"/>
                  </a:cubicBezTo>
                  <a:cubicBezTo>
                    <a:pt x="34" y="579"/>
                    <a:pt x="34" y="569"/>
                    <a:pt x="45" y="569"/>
                  </a:cubicBezTo>
                  <a:cubicBezTo>
                    <a:pt x="201" y="490"/>
                    <a:pt x="357" y="413"/>
                    <a:pt x="524" y="346"/>
                  </a:cubicBezTo>
                  <a:cubicBezTo>
                    <a:pt x="779" y="246"/>
                    <a:pt x="1058" y="157"/>
                    <a:pt x="1325" y="68"/>
                  </a:cubicBezTo>
                  <a:lnTo>
                    <a:pt x="1325"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7183;p11">
              <a:extLst>
                <a:ext uri="{FF2B5EF4-FFF2-40B4-BE49-F238E27FC236}">
                  <a16:creationId xmlns:a16="http://schemas.microsoft.com/office/drawing/2014/main" id="{534A9E50-FBE7-109B-A0E0-88992533F951}"/>
                </a:ext>
              </a:extLst>
            </p:cNvPr>
            <p:cNvSpPr/>
            <p:nvPr/>
          </p:nvSpPr>
          <p:spPr>
            <a:xfrm>
              <a:off x="865008" y="2176621"/>
              <a:ext cx="20584" cy="29131"/>
            </a:xfrm>
            <a:custGeom>
              <a:avLst/>
              <a:gdLst/>
              <a:ahLst/>
              <a:cxnLst/>
              <a:rect l="l" t="t" r="r" b="b"/>
              <a:pathLst>
                <a:path w="590" h="835" extrusionOk="0">
                  <a:moveTo>
                    <a:pt x="545" y="1"/>
                  </a:moveTo>
                  <a:cubicBezTo>
                    <a:pt x="534" y="1"/>
                    <a:pt x="512" y="12"/>
                    <a:pt x="512" y="12"/>
                  </a:cubicBezTo>
                  <a:cubicBezTo>
                    <a:pt x="401" y="145"/>
                    <a:pt x="322" y="301"/>
                    <a:pt x="223" y="434"/>
                  </a:cubicBezTo>
                  <a:cubicBezTo>
                    <a:pt x="178" y="490"/>
                    <a:pt x="122" y="557"/>
                    <a:pt x="67" y="612"/>
                  </a:cubicBezTo>
                  <a:cubicBezTo>
                    <a:pt x="55" y="690"/>
                    <a:pt x="33" y="757"/>
                    <a:pt x="0" y="835"/>
                  </a:cubicBezTo>
                  <a:cubicBezTo>
                    <a:pt x="100" y="746"/>
                    <a:pt x="189" y="646"/>
                    <a:pt x="267" y="545"/>
                  </a:cubicBezTo>
                  <a:cubicBezTo>
                    <a:pt x="322" y="468"/>
                    <a:pt x="389" y="390"/>
                    <a:pt x="445" y="301"/>
                  </a:cubicBezTo>
                  <a:cubicBezTo>
                    <a:pt x="490" y="223"/>
                    <a:pt x="545" y="134"/>
                    <a:pt x="578" y="34"/>
                  </a:cubicBezTo>
                  <a:cubicBezTo>
                    <a:pt x="589" y="12"/>
                    <a:pt x="567" y="1"/>
                    <a:pt x="5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7184;p11">
              <a:extLst>
                <a:ext uri="{FF2B5EF4-FFF2-40B4-BE49-F238E27FC236}">
                  <a16:creationId xmlns:a16="http://schemas.microsoft.com/office/drawing/2014/main" id="{6D7CB3AB-2F1E-333B-AE76-BCC318600F0F}"/>
                </a:ext>
              </a:extLst>
            </p:cNvPr>
            <p:cNvSpPr/>
            <p:nvPr/>
          </p:nvSpPr>
          <p:spPr>
            <a:xfrm>
              <a:off x="816094" y="2197973"/>
              <a:ext cx="51250" cy="24072"/>
            </a:xfrm>
            <a:custGeom>
              <a:avLst/>
              <a:gdLst/>
              <a:ahLst/>
              <a:cxnLst/>
              <a:rect l="l" t="t" r="r" b="b"/>
              <a:pathLst>
                <a:path w="1469" h="690" extrusionOk="0">
                  <a:moveTo>
                    <a:pt x="1469" y="0"/>
                  </a:moveTo>
                  <a:lnTo>
                    <a:pt x="1469" y="0"/>
                  </a:lnTo>
                  <a:cubicBezTo>
                    <a:pt x="1413" y="67"/>
                    <a:pt x="1346" y="134"/>
                    <a:pt x="1279" y="200"/>
                  </a:cubicBezTo>
                  <a:cubicBezTo>
                    <a:pt x="1146" y="301"/>
                    <a:pt x="1002" y="401"/>
                    <a:pt x="857" y="457"/>
                  </a:cubicBezTo>
                  <a:cubicBezTo>
                    <a:pt x="668" y="534"/>
                    <a:pt x="479" y="568"/>
                    <a:pt x="278" y="590"/>
                  </a:cubicBezTo>
                  <a:lnTo>
                    <a:pt x="45" y="623"/>
                  </a:lnTo>
                  <a:cubicBezTo>
                    <a:pt x="34" y="645"/>
                    <a:pt x="23" y="667"/>
                    <a:pt x="1" y="690"/>
                  </a:cubicBezTo>
                  <a:lnTo>
                    <a:pt x="23" y="690"/>
                  </a:lnTo>
                  <a:cubicBezTo>
                    <a:pt x="45" y="679"/>
                    <a:pt x="56" y="667"/>
                    <a:pt x="67" y="657"/>
                  </a:cubicBezTo>
                  <a:cubicBezTo>
                    <a:pt x="78" y="645"/>
                    <a:pt x="90" y="645"/>
                    <a:pt x="112" y="645"/>
                  </a:cubicBezTo>
                  <a:cubicBezTo>
                    <a:pt x="145" y="645"/>
                    <a:pt x="179" y="657"/>
                    <a:pt x="179" y="679"/>
                  </a:cubicBezTo>
                  <a:cubicBezTo>
                    <a:pt x="401" y="667"/>
                    <a:pt x="624" y="635"/>
                    <a:pt x="824" y="568"/>
                  </a:cubicBezTo>
                  <a:cubicBezTo>
                    <a:pt x="1046" y="489"/>
                    <a:pt x="1235" y="368"/>
                    <a:pt x="1402" y="223"/>
                  </a:cubicBezTo>
                  <a:cubicBezTo>
                    <a:pt x="1435" y="145"/>
                    <a:pt x="1457" y="78"/>
                    <a:pt x="146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7185;p11">
              <a:extLst>
                <a:ext uri="{FF2B5EF4-FFF2-40B4-BE49-F238E27FC236}">
                  <a16:creationId xmlns:a16="http://schemas.microsoft.com/office/drawing/2014/main" id="{4D47384E-BD4D-D7EB-696C-D3CED8399FE6}"/>
                </a:ext>
              </a:extLst>
            </p:cNvPr>
            <p:cNvSpPr/>
            <p:nvPr/>
          </p:nvSpPr>
          <p:spPr>
            <a:xfrm>
              <a:off x="866543" y="2175086"/>
              <a:ext cx="8931" cy="10885"/>
            </a:xfrm>
            <a:custGeom>
              <a:avLst/>
              <a:gdLst/>
              <a:ahLst/>
              <a:cxnLst/>
              <a:rect l="l" t="t" r="r" b="b"/>
              <a:pathLst>
                <a:path w="256" h="312" extrusionOk="0">
                  <a:moveTo>
                    <a:pt x="211" y="0"/>
                  </a:moveTo>
                  <a:cubicBezTo>
                    <a:pt x="201" y="0"/>
                    <a:pt x="189" y="11"/>
                    <a:pt x="189" y="11"/>
                  </a:cubicBezTo>
                  <a:cubicBezTo>
                    <a:pt x="134" y="89"/>
                    <a:pt x="67" y="167"/>
                    <a:pt x="1" y="233"/>
                  </a:cubicBezTo>
                  <a:cubicBezTo>
                    <a:pt x="11" y="256"/>
                    <a:pt x="23" y="290"/>
                    <a:pt x="23" y="312"/>
                  </a:cubicBezTo>
                  <a:cubicBezTo>
                    <a:pt x="100" y="223"/>
                    <a:pt x="179" y="134"/>
                    <a:pt x="234" y="33"/>
                  </a:cubicBezTo>
                  <a:cubicBezTo>
                    <a:pt x="256" y="23"/>
                    <a:pt x="234" y="0"/>
                    <a:pt x="21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7186;p11">
              <a:extLst>
                <a:ext uri="{FF2B5EF4-FFF2-40B4-BE49-F238E27FC236}">
                  <a16:creationId xmlns:a16="http://schemas.microsoft.com/office/drawing/2014/main" id="{8FB60075-E81F-845D-2FFB-C5CE3FF2A65D}"/>
                </a:ext>
              </a:extLst>
            </p:cNvPr>
            <p:cNvSpPr/>
            <p:nvPr/>
          </p:nvSpPr>
          <p:spPr>
            <a:xfrm>
              <a:off x="821920" y="2183215"/>
              <a:ext cx="45424" cy="27596"/>
            </a:xfrm>
            <a:custGeom>
              <a:avLst/>
              <a:gdLst/>
              <a:ahLst/>
              <a:cxnLst/>
              <a:rect l="l" t="t" r="r" b="b"/>
              <a:pathLst>
                <a:path w="1302" h="791" extrusionOk="0">
                  <a:moveTo>
                    <a:pt x="1280" y="0"/>
                  </a:moveTo>
                  <a:cubicBezTo>
                    <a:pt x="1102" y="201"/>
                    <a:pt x="890" y="379"/>
                    <a:pt x="657" y="501"/>
                  </a:cubicBezTo>
                  <a:cubicBezTo>
                    <a:pt x="501" y="590"/>
                    <a:pt x="323" y="657"/>
                    <a:pt x="156" y="712"/>
                  </a:cubicBezTo>
                  <a:cubicBezTo>
                    <a:pt x="101" y="724"/>
                    <a:pt x="56" y="735"/>
                    <a:pt x="12" y="746"/>
                  </a:cubicBezTo>
                  <a:cubicBezTo>
                    <a:pt x="12" y="757"/>
                    <a:pt x="0" y="779"/>
                    <a:pt x="0" y="791"/>
                  </a:cubicBezTo>
                  <a:cubicBezTo>
                    <a:pt x="45" y="779"/>
                    <a:pt x="89" y="768"/>
                    <a:pt x="134" y="768"/>
                  </a:cubicBezTo>
                  <a:cubicBezTo>
                    <a:pt x="312" y="712"/>
                    <a:pt x="501" y="646"/>
                    <a:pt x="667" y="557"/>
                  </a:cubicBezTo>
                  <a:cubicBezTo>
                    <a:pt x="901" y="435"/>
                    <a:pt x="1124" y="279"/>
                    <a:pt x="1302" y="79"/>
                  </a:cubicBezTo>
                  <a:cubicBezTo>
                    <a:pt x="1302" y="57"/>
                    <a:pt x="1290" y="23"/>
                    <a:pt x="128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7187;p11">
              <a:extLst>
                <a:ext uri="{FF2B5EF4-FFF2-40B4-BE49-F238E27FC236}">
                  <a16:creationId xmlns:a16="http://schemas.microsoft.com/office/drawing/2014/main" id="{B37F7470-EFB7-4F73-6625-CA1651AC556C}"/>
                </a:ext>
              </a:extLst>
            </p:cNvPr>
            <p:cNvSpPr/>
            <p:nvPr/>
          </p:nvSpPr>
          <p:spPr>
            <a:xfrm>
              <a:off x="861903" y="2167690"/>
              <a:ext cx="11269" cy="12071"/>
            </a:xfrm>
            <a:custGeom>
              <a:avLst/>
              <a:gdLst/>
              <a:ahLst/>
              <a:cxnLst/>
              <a:rect l="l" t="t" r="r" b="b"/>
              <a:pathLst>
                <a:path w="323" h="346" extrusionOk="0">
                  <a:moveTo>
                    <a:pt x="267" y="1"/>
                  </a:moveTo>
                  <a:cubicBezTo>
                    <a:pt x="256" y="1"/>
                    <a:pt x="245" y="12"/>
                    <a:pt x="233" y="23"/>
                  </a:cubicBezTo>
                  <a:cubicBezTo>
                    <a:pt x="167" y="123"/>
                    <a:pt x="89" y="212"/>
                    <a:pt x="0" y="279"/>
                  </a:cubicBezTo>
                  <a:cubicBezTo>
                    <a:pt x="11" y="301"/>
                    <a:pt x="33" y="324"/>
                    <a:pt x="55" y="346"/>
                  </a:cubicBezTo>
                  <a:cubicBezTo>
                    <a:pt x="156" y="257"/>
                    <a:pt x="245" y="168"/>
                    <a:pt x="312" y="57"/>
                  </a:cubicBezTo>
                  <a:cubicBezTo>
                    <a:pt x="322" y="23"/>
                    <a:pt x="300" y="1"/>
                    <a:pt x="267"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7188;p11">
              <a:extLst>
                <a:ext uri="{FF2B5EF4-FFF2-40B4-BE49-F238E27FC236}">
                  <a16:creationId xmlns:a16="http://schemas.microsoft.com/office/drawing/2014/main" id="{55441BD1-3648-B68F-BD72-4F839BCA2E8B}"/>
                </a:ext>
              </a:extLst>
            </p:cNvPr>
            <p:cNvSpPr/>
            <p:nvPr/>
          </p:nvSpPr>
          <p:spPr>
            <a:xfrm>
              <a:off x="822688" y="2177424"/>
              <a:ext cx="41167" cy="23305"/>
            </a:xfrm>
            <a:custGeom>
              <a:avLst/>
              <a:gdLst/>
              <a:ahLst/>
              <a:cxnLst/>
              <a:rect l="l" t="t" r="r" b="b"/>
              <a:pathLst>
                <a:path w="1180" h="668" extrusionOk="0">
                  <a:moveTo>
                    <a:pt x="1124" y="0"/>
                  </a:moveTo>
                  <a:cubicBezTo>
                    <a:pt x="968" y="134"/>
                    <a:pt x="790" y="233"/>
                    <a:pt x="623" y="322"/>
                  </a:cubicBezTo>
                  <a:cubicBezTo>
                    <a:pt x="467" y="400"/>
                    <a:pt x="312" y="467"/>
                    <a:pt x="156" y="522"/>
                  </a:cubicBezTo>
                  <a:cubicBezTo>
                    <a:pt x="101" y="545"/>
                    <a:pt x="56" y="567"/>
                    <a:pt x="0" y="578"/>
                  </a:cubicBezTo>
                  <a:cubicBezTo>
                    <a:pt x="0" y="611"/>
                    <a:pt x="12" y="634"/>
                    <a:pt x="12" y="667"/>
                  </a:cubicBezTo>
                  <a:cubicBezTo>
                    <a:pt x="56" y="656"/>
                    <a:pt x="89" y="634"/>
                    <a:pt x="134" y="623"/>
                  </a:cubicBezTo>
                  <a:cubicBezTo>
                    <a:pt x="312" y="556"/>
                    <a:pt x="479" y="478"/>
                    <a:pt x="645" y="400"/>
                  </a:cubicBezTo>
                  <a:cubicBezTo>
                    <a:pt x="835" y="300"/>
                    <a:pt x="1024" y="200"/>
                    <a:pt x="1179" y="67"/>
                  </a:cubicBezTo>
                  <a:cubicBezTo>
                    <a:pt x="1157" y="45"/>
                    <a:pt x="1135" y="22"/>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7189;p11">
              <a:extLst>
                <a:ext uri="{FF2B5EF4-FFF2-40B4-BE49-F238E27FC236}">
                  <a16:creationId xmlns:a16="http://schemas.microsoft.com/office/drawing/2014/main" id="{79749DB3-F53A-5CE0-9A61-A038388EB40B}"/>
                </a:ext>
              </a:extLst>
            </p:cNvPr>
            <p:cNvSpPr/>
            <p:nvPr/>
          </p:nvSpPr>
          <p:spPr>
            <a:xfrm>
              <a:off x="819967" y="2177005"/>
              <a:ext cx="29550" cy="15176"/>
            </a:xfrm>
            <a:custGeom>
              <a:avLst/>
              <a:gdLst/>
              <a:ahLst/>
              <a:cxnLst/>
              <a:rect l="l" t="t" r="r" b="b"/>
              <a:pathLst>
                <a:path w="847" h="435" extrusionOk="0">
                  <a:moveTo>
                    <a:pt x="790" y="1"/>
                  </a:moveTo>
                  <a:cubicBezTo>
                    <a:pt x="780" y="1"/>
                    <a:pt x="768" y="12"/>
                    <a:pt x="768" y="12"/>
                  </a:cubicBezTo>
                  <a:cubicBezTo>
                    <a:pt x="535" y="178"/>
                    <a:pt x="268" y="267"/>
                    <a:pt x="1" y="346"/>
                  </a:cubicBezTo>
                  <a:cubicBezTo>
                    <a:pt x="12" y="368"/>
                    <a:pt x="23" y="401"/>
                    <a:pt x="34" y="435"/>
                  </a:cubicBezTo>
                  <a:cubicBezTo>
                    <a:pt x="312" y="346"/>
                    <a:pt x="590" y="245"/>
                    <a:pt x="812" y="57"/>
                  </a:cubicBezTo>
                  <a:cubicBezTo>
                    <a:pt x="846" y="23"/>
                    <a:pt x="812" y="1"/>
                    <a:pt x="7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7190;p11">
              <a:extLst>
                <a:ext uri="{FF2B5EF4-FFF2-40B4-BE49-F238E27FC236}">
                  <a16:creationId xmlns:a16="http://schemas.microsoft.com/office/drawing/2014/main" id="{AD03FEC9-954C-4B00-B22A-58BB6FCF2E23}"/>
                </a:ext>
              </a:extLst>
            </p:cNvPr>
            <p:cNvSpPr/>
            <p:nvPr/>
          </p:nvSpPr>
          <p:spPr>
            <a:xfrm>
              <a:off x="721791" y="2210777"/>
              <a:ext cx="218500" cy="114710"/>
            </a:xfrm>
            <a:custGeom>
              <a:avLst/>
              <a:gdLst/>
              <a:ahLst/>
              <a:cxnLst/>
              <a:rect l="l" t="t" r="r" b="b"/>
              <a:pathLst>
                <a:path w="6263" h="3288" extrusionOk="0">
                  <a:moveTo>
                    <a:pt x="1558" y="1"/>
                  </a:moveTo>
                  <a:lnTo>
                    <a:pt x="1" y="1758"/>
                  </a:lnTo>
                  <a:cubicBezTo>
                    <a:pt x="1" y="1758"/>
                    <a:pt x="423" y="2592"/>
                    <a:pt x="890" y="2870"/>
                  </a:cubicBezTo>
                  <a:cubicBezTo>
                    <a:pt x="1250" y="3076"/>
                    <a:pt x="1750" y="3288"/>
                    <a:pt x="2138" y="3288"/>
                  </a:cubicBezTo>
                  <a:cubicBezTo>
                    <a:pt x="2253" y="3288"/>
                    <a:pt x="2358" y="3269"/>
                    <a:pt x="2447" y="3226"/>
                  </a:cubicBezTo>
                  <a:cubicBezTo>
                    <a:pt x="2826" y="3037"/>
                    <a:pt x="2815" y="2970"/>
                    <a:pt x="3359" y="2559"/>
                  </a:cubicBezTo>
                  <a:cubicBezTo>
                    <a:pt x="3905" y="2147"/>
                    <a:pt x="3771" y="2124"/>
                    <a:pt x="4538" y="2092"/>
                  </a:cubicBezTo>
                  <a:cubicBezTo>
                    <a:pt x="4642" y="2083"/>
                    <a:pt x="4735" y="2079"/>
                    <a:pt x="4819" y="2079"/>
                  </a:cubicBezTo>
                  <a:cubicBezTo>
                    <a:pt x="4953" y="2079"/>
                    <a:pt x="5066" y="2089"/>
                    <a:pt x="5161" y="2102"/>
                  </a:cubicBezTo>
                  <a:cubicBezTo>
                    <a:pt x="5268" y="2110"/>
                    <a:pt x="5354" y="2118"/>
                    <a:pt x="5431" y="2118"/>
                  </a:cubicBezTo>
                  <a:cubicBezTo>
                    <a:pt x="5571" y="2118"/>
                    <a:pt x="5677" y="2092"/>
                    <a:pt x="5806" y="1991"/>
                  </a:cubicBezTo>
                  <a:cubicBezTo>
                    <a:pt x="6107" y="1769"/>
                    <a:pt x="6263" y="1802"/>
                    <a:pt x="6096" y="1457"/>
                  </a:cubicBezTo>
                  <a:cubicBezTo>
                    <a:pt x="5929" y="1101"/>
                    <a:pt x="6152" y="890"/>
                    <a:pt x="5784" y="656"/>
                  </a:cubicBezTo>
                  <a:cubicBezTo>
                    <a:pt x="5428" y="412"/>
                    <a:pt x="5084" y="557"/>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7191;p11">
              <a:extLst>
                <a:ext uri="{FF2B5EF4-FFF2-40B4-BE49-F238E27FC236}">
                  <a16:creationId xmlns:a16="http://schemas.microsoft.com/office/drawing/2014/main" id="{AFB5E5B3-1157-201A-EE0B-0F7F926F4B11}"/>
                </a:ext>
              </a:extLst>
            </p:cNvPr>
            <p:cNvSpPr/>
            <p:nvPr/>
          </p:nvSpPr>
          <p:spPr>
            <a:xfrm>
              <a:off x="721791" y="2210777"/>
              <a:ext cx="192509" cy="72601"/>
            </a:xfrm>
            <a:custGeom>
              <a:avLst/>
              <a:gdLst/>
              <a:ahLst/>
              <a:cxnLst/>
              <a:rect l="l" t="t" r="r" b="b"/>
              <a:pathLst>
                <a:path w="5518" h="2081" extrusionOk="0">
                  <a:moveTo>
                    <a:pt x="1558" y="1"/>
                  </a:moveTo>
                  <a:lnTo>
                    <a:pt x="1" y="1758"/>
                  </a:lnTo>
                  <a:cubicBezTo>
                    <a:pt x="1" y="1758"/>
                    <a:pt x="45" y="1847"/>
                    <a:pt x="123" y="1980"/>
                  </a:cubicBezTo>
                  <a:cubicBezTo>
                    <a:pt x="261" y="2040"/>
                    <a:pt x="412" y="2080"/>
                    <a:pt x="555" y="2080"/>
                  </a:cubicBezTo>
                  <a:cubicBezTo>
                    <a:pt x="597" y="2080"/>
                    <a:pt x="639" y="2077"/>
                    <a:pt x="680" y="2069"/>
                  </a:cubicBezTo>
                  <a:cubicBezTo>
                    <a:pt x="1113" y="1991"/>
                    <a:pt x="1424" y="1558"/>
                    <a:pt x="1858" y="1513"/>
                  </a:cubicBezTo>
                  <a:cubicBezTo>
                    <a:pt x="1888" y="1509"/>
                    <a:pt x="1916" y="1508"/>
                    <a:pt x="1944" y="1508"/>
                  </a:cubicBezTo>
                  <a:cubicBezTo>
                    <a:pt x="1999" y="1508"/>
                    <a:pt x="2051" y="1513"/>
                    <a:pt x="2103" y="1513"/>
                  </a:cubicBezTo>
                  <a:cubicBezTo>
                    <a:pt x="2170" y="1524"/>
                    <a:pt x="2237" y="1524"/>
                    <a:pt x="2314" y="1524"/>
                  </a:cubicBezTo>
                  <a:cubicBezTo>
                    <a:pt x="2648" y="1502"/>
                    <a:pt x="2937" y="1269"/>
                    <a:pt x="3260" y="1157"/>
                  </a:cubicBezTo>
                  <a:cubicBezTo>
                    <a:pt x="3682" y="1012"/>
                    <a:pt x="4160" y="1079"/>
                    <a:pt x="4595" y="946"/>
                  </a:cubicBezTo>
                  <a:cubicBezTo>
                    <a:pt x="4917" y="857"/>
                    <a:pt x="5206" y="646"/>
                    <a:pt x="5517" y="534"/>
                  </a:cubicBezTo>
                  <a:cubicBezTo>
                    <a:pt x="5240" y="468"/>
                    <a:pt x="4917" y="512"/>
                    <a:pt x="4439" y="389"/>
                  </a:cubicBezTo>
                  <a:cubicBezTo>
                    <a:pt x="4146" y="307"/>
                    <a:pt x="3884" y="275"/>
                    <a:pt x="3652" y="275"/>
                  </a:cubicBezTo>
                  <a:cubicBezTo>
                    <a:pt x="3381" y="275"/>
                    <a:pt x="3151" y="319"/>
                    <a:pt x="2959" y="379"/>
                  </a:cubicBezTo>
                  <a:cubicBezTo>
                    <a:pt x="2764" y="442"/>
                    <a:pt x="2561" y="498"/>
                    <a:pt x="2385" y="498"/>
                  </a:cubicBezTo>
                  <a:cubicBezTo>
                    <a:pt x="2252" y="498"/>
                    <a:pt x="2134" y="465"/>
                    <a:pt x="2047" y="379"/>
                  </a:cubicBezTo>
                  <a:cubicBezTo>
                    <a:pt x="1847" y="179"/>
                    <a:pt x="1558" y="1"/>
                    <a:pt x="15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7192;p11">
              <a:extLst>
                <a:ext uri="{FF2B5EF4-FFF2-40B4-BE49-F238E27FC236}">
                  <a16:creationId xmlns:a16="http://schemas.microsoft.com/office/drawing/2014/main" id="{0A8EC27B-EFE6-1AA5-05CC-D78583549135}"/>
                </a:ext>
              </a:extLst>
            </p:cNvPr>
            <p:cNvSpPr/>
            <p:nvPr/>
          </p:nvSpPr>
          <p:spPr>
            <a:xfrm>
              <a:off x="861484" y="2246851"/>
              <a:ext cx="6245" cy="2372"/>
            </a:xfrm>
            <a:custGeom>
              <a:avLst/>
              <a:gdLst/>
              <a:ahLst/>
              <a:cxnLst/>
              <a:rect l="l" t="t" r="r" b="b"/>
              <a:pathLst>
                <a:path w="179" h="68" extrusionOk="0">
                  <a:moveTo>
                    <a:pt x="123" y="1"/>
                  </a:moveTo>
                  <a:cubicBezTo>
                    <a:pt x="79" y="1"/>
                    <a:pt x="45" y="1"/>
                    <a:pt x="1" y="12"/>
                  </a:cubicBezTo>
                  <a:cubicBezTo>
                    <a:pt x="34" y="23"/>
                    <a:pt x="57" y="45"/>
                    <a:pt x="90" y="57"/>
                  </a:cubicBezTo>
                  <a:cubicBezTo>
                    <a:pt x="101" y="67"/>
                    <a:pt x="101" y="67"/>
                    <a:pt x="112" y="67"/>
                  </a:cubicBezTo>
                  <a:cubicBezTo>
                    <a:pt x="146" y="67"/>
                    <a:pt x="179" y="45"/>
                    <a:pt x="146" y="12"/>
                  </a:cubicBezTo>
                  <a:cubicBezTo>
                    <a:pt x="134" y="12"/>
                    <a:pt x="134" y="1"/>
                    <a:pt x="1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7193;p11">
              <a:extLst>
                <a:ext uri="{FF2B5EF4-FFF2-40B4-BE49-F238E27FC236}">
                  <a16:creationId xmlns:a16="http://schemas.microsoft.com/office/drawing/2014/main" id="{A897E0A2-C5CE-0A73-759E-E7179FB3D5C2}"/>
                </a:ext>
              </a:extLst>
            </p:cNvPr>
            <p:cNvSpPr/>
            <p:nvPr/>
          </p:nvSpPr>
          <p:spPr>
            <a:xfrm>
              <a:off x="805244" y="2232512"/>
              <a:ext cx="60565" cy="14792"/>
            </a:xfrm>
            <a:custGeom>
              <a:avLst/>
              <a:gdLst/>
              <a:ahLst/>
              <a:cxnLst/>
              <a:rect l="l" t="t" r="r" b="b"/>
              <a:pathLst>
                <a:path w="1736" h="424" extrusionOk="0">
                  <a:moveTo>
                    <a:pt x="545" y="0"/>
                  </a:moveTo>
                  <a:cubicBezTo>
                    <a:pt x="434" y="11"/>
                    <a:pt x="322" y="33"/>
                    <a:pt x="211" y="56"/>
                  </a:cubicBezTo>
                  <a:cubicBezTo>
                    <a:pt x="178" y="56"/>
                    <a:pt x="144" y="67"/>
                    <a:pt x="100" y="67"/>
                  </a:cubicBezTo>
                  <a:lnTo>
                    <a:pt x="0" y="134"/>
                  </a:lnTo>
                  <a:cubicBezTo>
                    <a:pt x="112" y="134"/>
                    <a:pt x="223" y="122"/>
                    <a:pt x="334" y="100"/>
                  </a:cubicBezTo>
                  <a:cubicBezTo>
                    <a:pt x="434" y="78"/>
                    <a:pt x="534" y="67"/>
                    <a:pt x="634" y="67"/>
                  </a:cubicBezTo>
                  <a:lnTo>
                    <a:pt x="678" y="67"/>
                  </a:lnTo>
                  <a:cubicBezTo>
                    <a:pt x="790" y="67"/>
                    <a:pt x="912" y="100"/>
                    <a:pt x="1012" y="145"/>
                  </a:cubicBezTo>
                  <a:cubicBezTo>
                    <a:pt x="1224" y="211"/>
                    <a:pt x="1424" y="312"/>
                    <a:pt x="1613" y="423"/>
                  </a:cubicBezTo>
                  <a:cubicBezTo>
                    <a:pt x="1657" y="412"/>
                    <a:pt x="1691" y="412"/>
                    <a:pt x="1735" y="412"/>
                  </a:cubicBezTo>
                  <a:cubicBezTo>
                    <a:pt x="1568" y="290"/>
                    <a:pt x="1379" y="201"/>
                    <a:pt x="1179" y="122"/>
                  </a:cubicBezTo>
                  <a:cubicBezTo>
                    <a:pt x="1001" y="56"/>
                    <a:pt x="812" y="0"/>
                    <a:pt x="6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7194;p11">
              <a:extLst>
                <a:ext uri="{FF2B5EF4-FFF2-40B4-BE49-F238E27FC236}">
                  <a16:creationId xmlns:a16="http://schemas.microsoft.com/office/drawing/2014/main" id="{E939F7E8-4955-EC38-6C8E-062370DB1BB0}"/>
                </a:ext>
              </a:extLst>
            </p:cNvPr>
            <p:cNvSpPr/>
            <p:nvPr/>
          </p:nvSpPr>
          <p:spPr>
            <a:xfrm>
              <a:off x="835876" y="2249573"/>
              <a:ext cx="27980" cy="12455"/>
            </a:xfrm>
            <a:custGeom>
              <a:avLst/>
              <a:gdLst/>
              <a:ahLst/>
              <a:cxnLst/>
              <a:rect l="l" t="t" r="r" b="b"/>
              <a:pathLst>
                <a:path w="802" h="357" extrusionOk="0">
                  <a:moveTo>
                    <a:pt x="156" y="1"/>
                  </a:moveTo>
                  <a:cubicBezTo>
                    <a:pt x="101" y="11"/>
                    <a:pt x="57" y="23"/>
                    <a:pt x="1" y="45"/>
                  </a:cubicBezTo>
                  <a:cubicBezTo>
                    <a:pt x="45" y="56"/>
                    <a:pt x="79" y="78"/>
                    <a:pt x="123" y="100"/>
                  </a:cubicBezTo>
                  <a:cubicBezTo>
                    <a:pt x="312" y="201"/>
                    <a:pt x="501" y="345"/>
                    <a:pt x="735" y="357"/>
                  </a:cubicBezTo>
                  <a:cubicBezTo>
                    <a:pt x="768" y="357"/>
                    <a:pt x="801" y="312"/>
                    <a:pt x="757" y="301"/>
                  </a:cubicBezTo>
                  <a:cubicBezTo>
                    <a:pt x="568" y="223"/>
                    <a:pt x="401" y="134"/>
                    <a:pt x="223" y="34"/>
                  </a:cubicBezTo>
                  <a:lnTo>
                    <a:pt x="156"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7195;p11">
              <a:extLst>
                <a:ext uri="{FF2B5EF4-FFF2-40B4-BE49-F238E27FC236}">
                  <a16:creationId xmlns:a16="http://schemas.microsoft.com/office/drawing/2014/main" id="{FE8881CD-C8A8-69F0-2514-918DE84883F8}"/>
                </a:ext>
              </a:extLst>
            </p:cNvPr>
            <p:cNvSpPr/>
            <p:nvPr/>
          </p:nvSpPr>
          <p:spPr>
            <a:xfrm>
              <a:off x="789300" y="2241827"/>
              <a:ext cx="52052" cy="9350"/>
            </a:xfrm>
            <a:custGeom>
              <a:avLst/>
              <a:gdLst/>
              <a:ahLst/>
              <a:cxnLst/>
              <a:rect l="l" t="t" r="r" b="b"/>
              <a:pathLst>
                <a:path w="1492" h="268" extrusionOk="0">
                  <a:moveTo>
                    <a:pt x="157" y="0"/>
                  </a:moveTo>
                  <a:cubicBezTo>
                    <a:pt x="101" y="23"/>
                    <a:pt x="57" y="33"/>
                    <a:pt x="1" y="45"/>
                  </a:cubicBezTo>
                  <a:cubicBezTo>
                    <a:pt x="45" y="56"/>
                    <a:pt x="101" y="67"/>
                    <a:pt x="146" y="67"/>
                  </a:cubicBezTo>
                  <a:cubicBezTo>
                    <a:pt x="546" y="122"/>
                    <a:pt x="969" y="100"/>
                    <a:pt x="1336" y="267"/>
                  </a:cubicBezTo>
                  <a:cubicBezTo>
                    <a:pt x="1392" y="245"/>
                    <a:pt x="1436" y="233"/>
                    <a:pt x="1491" y="223"/>
                  </a:cubicBezTo>
                  <a:cubicBezTo>
                    <a:pt x="1325" y="145"/>
                    <a:pt x="1158" y="89"/>
                    <a:pt x="969" y="67"/>
                  </a:cubicBezTo>
                  <a:cubicBezTo>
                    <a:pt x="746" y="33"/>
                    <a:pt x="512" y="33"/>
                    <a:pt x="290" y="11"/>
                  </a:cubicBezTo>
                  <a:cubicBezTo>
                    <a:pt x="246" y="11"/>
                    <a:pt x="201" y="11"/>
                    <a:pt x="1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7196;p11">
              <a:extLst>
                <a:ext uri="{FF2B5EF4-FFF2-40B4-BE49-F238E27FC236}">
                  <a16:creationId xmlns:a16="http://schemas.microsoft.com/office/drawing/2014/main" id="{68F2C328-09D2-D4DE-4D62-30B7EE7CFF85}"/>
                </a:ext>
              </a:extLst>
            </p:cNvPr>
            <p:cNvSpPr/>
            <p:nvPr/>
          </p:nvSpPr>
          <p:spPr>
            <a:xfrm>
              <a:off x="752841" y="2281007"/>
              <a:ext cx="32236" cy="27177"/>
            </a:xfrm>
            <a:custGeom>
              <a:avLst/>
              <a:gdLst/>
              <a:ahLst/>
              <a:cxnLst/>
              <a:rect l="l" t="t" r="r" b="b"/>
              <a:pathLst>
                <a:path w="924" h="779" extrusionOk="0">
                  <a:moveTo>
                    <a:pt x="89" y="0"/>
                  </a:moveTo>
                  <a:cubicBezTo>
                    <a:pt x="67" y="12"/>
                    <a:pt x="34" y="34"/>
                    <a:pt x="0" y="45"/>
                  </a:cubicBezTo>
                  <a:cubicBezTo>
                    <a:pt x="178" y="156"/>
                    <a:pt x="346" y="279"/>
                    <a:pt x="512" y="412"/>
                  </a:cubicBezTo>
                  <a:cubicBezTo>
                    <a:pt x="635" y="512"/>
                    <a:pt x="746" y="635"/>
                    <a:pt x="846" y="768"/>
                  </a:cubicBezTo>
                  <a:cubicBezTo>
                    <a:pt x="857" y="779"/>
                    <a:pt x="868" y="779"/>
                    <a:pt x="879" y="779"/>
                  </a:cubicBezTo>
                  <a:cubicBezTo>
                    <a:pt x="902" y="779"/>
                    <a:pt x="924" y="768"/>
                    <a:pt x="912" y="746"/>
                  </a:cubicBezTo>
                  <a:cubicBezTo>
                    <a:pt x="790" y="490"/>
                    <a:pt x="556" y="312"/>
                    <a:pt x="323" y="156"/>
                  </a:cubicBezTo>
                  <a:cubicBezTo>
                    <a:pt x="245" y="101"/>
                    <a:pt x="168" y="56"/>
                    <a:pt x="89"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7197;p11">
              <a:extLst>
                <a:ext uri="{FF2B5EF4-FFF2-40B4-BE49-F238E27FC236}">
                  <a16:creationId xmlns:a16="http://schemas.microsoft.com/office/drawing/2014/main" id="{F4CDED8C-9272-F48E-1008-CD3233447C63}"/>
                </a:ext>
              </a:extLst>
            </p:cNvPr>
            <p:cNvSpPr/>
            <p:nvPr/>
          </p:nvSpPr>
          <p:spPr>
            <a:xfrm>
              <a:off x="766797" y="2274413"/>
              <a:ext cx="44691" cy="34190"/>
            </a:xfrm>
            <a:custGeom>
              <a:avLst/>
              <a:gdLst/>
              <a:ahLst/>
              <a:cxnLst/>
              <a:rect l="l" t="t" r="r" b="b"/>
              <a:pathLst>
                <a:path w="1281" h="980" extrusionOk="0">
                  <a:moveTo>
                    <a:pt x="68" y="1"/>
                  </a:moveTo>
                  <a:cubicBezTo>
                    <a:pt x="45" y="23"/>
                    <a:pt x="23" y="34"/>
                    <a:pt x="1" y="45"/>
                  </a:cubicBezTo>
                  <a:cubicBezTo>
                    <a:pt x="257" y="179"/>
                    <a:pt x="502" y="323"/>
                    <a:pt x="724" y="501"/>
                  </a:cubicBezTo>
                  <a:cubicBezTo>
                    <a:pt x="902" y="646"/>
                    <a:pt x="1058" y="812"/>
                    <a:pt x="1214" y="968"/>
                  </a:cubicBezTo>
                  <a:cubicBezTo>
                    <a:pt x="1224" y="979"/>
                    <a:pt x="1224" y="979"/>
                    <a:pt x="1236" y="979"/>
                  </a:cubicBezTo>
                  <a:cubicBezTo>
                    <a:pt x="1258" y="979"/>
                    <a:pt x="1280" y="968"/>
                    <a:pt x="1269" y="946"/>
                  </a:cubicBezTo>
                  <a:cubicBezTo>
                    <a:pt x="1046" y="646"/>
                    <a:pt x="735" y="401"/>
                    <a:pt x="423" y="201"/>
                  </a:cubicBezTo>
                  <a:cubicBezTo>
                    <a:pt x="312" y="123"/>
                    <a:pt x="190" y="56"/>
                    <a:pt x="68"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7198;p11">
              <a:extLst>
                <a:ext uri="{FF2B5EF4-FFF2-40B4-BE49-F238E27FC236}">
                  <a16:creationId xmlns:a16="http://schemas.microsoft.com/office/drawing/2014/main" id="{BB10A8CD-3337-9B69-DEE7-E417C9394257}"/>
                </a:ext>
              </a:extLst>
            </p:cNvPr>
            <p:cNvSpPr/>
            <p:nvPr/>
          </p:nvSpPr>
          <p:spPr>
            <a:xfrm>
              <a:off x="785427" y="2263563"/>
              <a:ext cx="26828" cy="25642"/>
            </a:xfrm>
            <a:custGeom>
              <a:avLst/>
              <a:gdLst/>
              <a:ahLst/>
              <a:cxnLst/>
              <a:rect l="l" t="t" r="r" b="b"/>
              <a:pathLst>
                <a:path w="769" h="735" extrusionOk="0">
                  <a:moveTo>
                    <a:pt x="1" y="0"/>
                  </a:moveTo>
                  <a:cubicBezTo>
                    <a:pt x="123" y="89"/>
                    <a:pt x="245" y="189"/>
                    <a:pt x="357" y="300"/>
                  </a:cubicBezTo>
                  <a:cubicBezTo>
                    <a:pt x="479" y="434"/>
                    <a:pt x="579" y="579"/>
                    <a:pt x="690" y="723"/>
                  </a:cubicBezTo>
                  <a:cubicBezTo>
                    <a:pt x="690" y="723"/>
                    <a:pt x="702" y="734"/>
                    <a:pt x="712" y="734"/>
                  </a:cubicBezTo>
                  <a:cubicBezTo>
                    <a:pt x="735" y="734"/>
                    <a:pt x="769" y="723"/>
                    <a:pt x="757" y="700"/>
                  </a:cubicBezTo>
                  <a:cubicBezTo>
                    <a:pt x="680" y="534"/>
                    <a:pt x="546" y="389"/>
                    <a:pt x="423" y="267"/>
                  </a:cubicBezTo>
                  <a:cubicBezTo>
                    <a:pt x="324" y="167"/>
                    <a:pt x="212" y="78"/>
                    <a:pt x="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7199;p11">
              <a:extLst>
                <a:ext uri="{FF2B5EF4-FFF2-40B4-BE49-F238E27FC236}">
                  <a16:creationId xmlns:a16="http://schemas.microsoft.com/office/drawing/2014/main" id="{D6A51972-6F5B-4C18-AB58-B3F17AB58C3D}"/>
                </a:ext>
              </a:extLst>
            </p:cNvPr>
            <p:cNvSpPr/>
            <p:nvPr/>
          </p:nvSpPr>
          <p:spPr>
            <a:xfrm>
              <a:off x="782741" y="2260807"/>
              <a:ext cx="5826" cy="2791"/>
            </a:xfrm>
            <a:custGeom>
              <a:avLst/>
              <a:gdLst/>
              <a:ahLst/>
              <a:cxnLst/>
              <a:rect l="l" t="t" r="r" b="b"/>
              <a:pathLst>
                <a:path w="167" h="80" extrusionOk="0">
                  <a:moveTo>
                    <a:pt x="33" y="1"/>
                  </a:moveTo>
                  <a:cubicBezTo>
                    <a:pt x="33" y="1"/>
                    <a:pt x="22" y="1"/>
                    <a:pt x="11" y="12"/>
                  </a:cubicBezTo>
                  <a:cubicBezTo>
                    <a:pt x="0" y="12"/>
                    <a:pt x="0" y="35"/>
                    <a:pt x="11" y="45"/>
                  </a:cubicBezTo>
                  <a:lnTo>
                    <a:pt x="78" y="79"/>
                  </a:lnTo>
                  <a:lnTo>
                    <a:pt x="167" y="79"/>
                  </a:lnTo>
                  <a:cubicBezTo>
                    <a:pt x="134" y="57"/>
                    <a:pt x="100" y="23"/>
                    <a:pt x="67" y="12"/>
                  </a:cubicBezTo>
                  <a:cubicBezTo>
                    <a:pt x="55" y="1"/>
                    <a:pt x="45" y="1"/>
                    <a:pt x="3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7200;p11">
              <a:extLst>
                <a:ext uri="{FF2B5EF4-FFF2-40B4-BE49-F238E27FC236}">
                  <a16:creationId xmlns:a16="http://schemas.microsoft.com/office/drawing/2014/main" id="{FB2C75BB-3C98-9E10-BD24-7B58DA693920}"/>
                </a:ext>
              </a:extLst>
            </p:cNvPr>
            <p:cNvSpPr/>
            <p:nvPr/>
          </p:nvSpPr>
          <p:spPr>
            <a:xfrm>
              <a:off x="793975" y="2257353"/>
              <a:ext cx="48912" cy="27980"/>
            </a:xfrm>
            <a:custGeom>
              <a:avLst/>
              <a:gdLst/>
              <a:ahLst/>
              <a:cxnLst/>
              <a:rect l="l" t="t" r="r" b="b"/>
              <a:pathLst>
                <a:path w="1402" h="802" extrusionOk="0">
                  <a:moveTo>
                    <a:pt x="790" y="0"/>
                  </a:moveTo>
                  <a:lnTo>
                    <a:pt x="657" y="67"/>
                  </a:lnTo>
                  <a:cubicBezTo>
                    <a:pt x="746" y="100"/>
                    <a:pt x="823" y="144"/>
                    <a:pt x="890" y="200"/>
                  </a:cubicBezTo>
                  <a:cubicBezTo>
                    <a:pt x="1035" y="312"/>
                    <a:pt x="1124" y="478"/>
                    <a:pt x="1324" y="500"/>
                  </a:cubicBezTo>
                  <a:cubicBezTo>
                    <a:pt x="1369" y="500"/>
                    <a:pt x="1402" y="445"/>
                    <a:pt x="1347" y="423"/>
                  </a:cubicBezTo>
                  <a:cubicBezTo>
                    <a:pt x="1202" y="345"/>
                    <a:pt x="1124" y="223"/>
                    <a:pt x="1001" y="122"/>
                  </a:cubicBezTo>
                  <a:cubicBezTo>
                    <a:pt x="935" y="78"/>
                    <a:pt x="868" y="33"/>
                    <a:pt x="790" y="0"/>
                  </a:cubicBezTo>
                  <a:close/>
                  <a:moveTo>
                    <a:pt x="0" y="178"/>
                  </a:moveTo>
                  <a:cubicBezTo>
                    <a:pt x="178" y="322"/>
                    <a:pt x="346" y="490"/>
                    <a:pt x="512" y="645"/>
                  </a:cubicBezTo>
                  <a:cubicBezTo>
                    <a:pt x="512" y="656"/>
                    <a:pt x="524" y="656"/>
                    <a:pt x="534" y="656"/>
                  </a:cubicBezTo>
                  <a:cubicBezTo>
                    <a:pt x="556" y="656"/>
                    <a:pt x="601" y="634"/>
                    <a:pt x="579" y="612"/>
                  </a:cubicBezTo>
                  <a:cubicBezTo>
                    <a:pt x="435" y="467"/>
                    <a:pt x="290" y="322"/>
                    <a:pt x="145" y="189"/>
                  </a:cubicBezTo>
                  <a:cubicBezTo>
                    <a:pt x="101" y="189"/>
                    <a:pt x="67" y="178"/>
                    <a:pt x="34" y="178"/>
                  </a:cubicBezTo>
                  <a:close/>
                  <a:moveTo>
                    <a:pt x="401" y="156"/>
                  </a:moveTo>
                  <a:cubicBezTo>
                    <a:pt x="368" y="167"/>
                    <a:pt x="334" y="178"/>
                    <a:pt x="290" y="178"/>
                  </a:cubicBezTo>
                  <a:cubicBezTo>
                    <a:pt x="323" y="200"/>
                    <a:pt x="346" y="223"/>
                    <a:pt x="368" y="233"/>
                  </a:cubicBezTo>
                  <a:cubicBezTo>
                    <a:pt x="556" y="401"/>
                    <a:pt x="701" y="612"/>
                    <a:pt x="879" y="789"/>
                  </a:cubicBezTo>
                  <a:cubicBezTo>
                    <a:pt x="890" y="789"/>
                    <a:pt x="902" y="801"/>
                    <a:pt x="924" y="801"/>
                  </a:cubicBezTo>
                  <a:cubicBezTo>
                    <a:pt x="946" y="801"/>
                    <a:pt x="968" y="779"/>
                    <a:pt x="957" y="757"/>
                  </a:cubicBezTo>
                  <a:cubicBezTo>
                    <a:pt x="823" y="567"/>
                    <a:pt x="668" y="401"/>
                    <a:pt x="501" y="245"/>
                  </a:cubicBezTo>
                  <a:cubicBezTo>
                    <a:pt x="467" y="211"/>
                    <a:pt x="435" y="189"/>
                    <a:pt x="401" y="156"/>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7201;p11">
              <a:extLst>
                <a:ext uri="{FF2B5EF4-FFF2-40B4-BE49-F238E27FC236}">
                  <a16:creationId xmlns:a16="http://schemas.microsoft.com/office/drawing/2014/main" id="{98EC6642-5F98-B2FB-9E05-4C776BB3B538}"/>
                </a:ext>
              </a:extLst>
            </p:cNvPr>
            <p:cNvSpPr/>
            <p:nvPr/>
          </p:nvSpPr>
          <p:spPr>
            <a:xfrm>
              <a:off x="784660" y="2247270"/>
              <a:ext cx="36911" cy="16676"/>
            </a:xfrm>
            <a:custGeom>
              <a:avLst/>
              <a:gdLst/>
              <a:ahLst/>
              <a:cxnLst/>
              <a:rect l="l" t="t" r="r" b="b"/>
              <a:pathLst>
                <a:path w="1058" h="478" extrusionOk="0">
                  <a:moveTo>
                    <a:pt x="123" y="0"/>
                  </a:moveTo>
                  <a:cubicBezTo>
                    <a:pt x="123" y="33"/>
                    <a:pt x="112" y="67"/>
                    <a:pt x="101" y="100"/>
                  </a:cubicBezTo>
                  <a:cubicBezTo>
                    <a:pt x="112" y="100"/>
                    <a:pt x="123" y="111"/>
                    <a:pt x="145" y="111"/>
                  </a:cubicBezTo>
                  <a:cubicBezTo>
                    <a:pt x="134" y="111"/>
                    <a:pt x="134" y="122"/>
                    <a:pt x="123" y="122"/>
                  </a:cubicBezTo>
                  <a:cubicBezTo>
                    <a:pt x="101" y="156"/>
                    <a:pt x="134" y="189"/>
                    <a:pt x="168" y="200"/>
                  </a:cubicBezTo>
                  <a:cubicBezTo>
                    <a:pt x="212" y="245"/>
                    <a:pt x="267" y="278"/>
                    <a:pt x="323" y="312"/>
                  </a:cubicBezTo>
                  <a:cubicBezTo>
                    <a:pt x="401" y="356"/>
                    <a:pt x="490" y="411"/>
                    <a:pt x="557" y="467"/>
                  </a:cubicBezTo>
                  <a:cubicBezTo>
                    <a:pt x="601" y="467"/>
                    <a:pt x="635" y="456"/>
                    <a:pt x="668" y="445"/>
                  </a:cubicBezTo>
                  <a:cubicBezTo>
                    <a:pt x="623" y="411"/>
                    <a:pt x="568" y="367"/>
                    <a:pt x="501" y="334"/>
                  </a:cubicBezTo>
                  <a:cubicBezTo>
                    <a:pt x="479" y="312"/>
                    <a:pt x="212" y="178"/>
                    <a:pt x="190" y="144"/>
                  </a:cubicBezTo>
                  <a:lnTo>
                    <a:pt x="190" y="122"/>
                  </a:lnTo>
                  <a:cubicBezTo>
                    <a:pt x="334" y="178"/>
                    <a:pt x="490" y="223"/>
                    <a:pt x="635" y="267"/>
                  </a:cubicBezTo>
                  <a:cubicBezTo>
                    <a:pt x="734" y="300"/>
                    <a:pt x="823" y="322"/>
                    <a:pt x="924" y="356"/>
                  </a:cubicBezTo>
                  <a:lnTo>
                    <a:pt x="1057" y="289"/>
                  </a:lnTo>
                  <a:lnTo>
                    <a:pt x="757" y="189"/>
                  </a:lnTo>
                  <a:cubicBezTo>
                    <a:pt x="546" y="134"/>
                    <a:pt x="334" y="67"/>
                    <a:pt x="123" y="0"/>
                  </a:cubicBezTo>
                  <a:close/>
                  <a:moveTo>
                    <a:pt x="45" y="200"/>
                  </a:moveTo>
                  <a:cubicBezTo>
                    <a:pt x="34" y="223"/>
                    <a:pt x="23" y="245"/>
                    <a:pt x="0" y="267"/>
                  </a:cubicBezTo>
                  <a:cubicBezTo>
                    <a:pt x="101" y="322"/>
                    <a:pt x="190" y="400"/>
                    <a:pt x="267" y="467"/>
                  </a:cubicBezTo>
                  <a:lnTo>
                    <a:pt x="301" y="467"/>
                  </a:lnTo>
                  <a:cubicBezTo>
                    <a:pt x="334" y="467"/>
                    <a:pt x="368" y="478"/>
                    <a:pt x="412" y="478"/>
                  </a:cubicBezTo>
                  <a:cubicBezTo>
                    <a:pt x="290" y="378"/>
                    <a:pt x="168" y="278"/>
                    <a:pt x="45" y="20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7202;p11">
              <a:extLst>
                <a:ext uri="{FF2B5EF4-FFF2-40B4-BE49-F238E27FC236}">
                  <a16:creationId xmlns:a16="http://schemas.microsoft.com/office/drawing/2014/main" id="{A7C9EB93-5756-74F6-350E-13AC413118DC}"/>
                </a:ext>
              </a:extLst>
            </p:cNvPr>
            <p:cNvSpPr/>
            <p:nvPr/>
          </p:nvSpPr>
          <p:spPr>
            <a:xfrm>
              <a:off x="784660" y="2140930"/>
              <a:ext cx="35" cy="35"/>
            </a:xfrm>
            <a:custGeom>
              <a:avLst/>
              <a:gdLst/>
              <a:ahLst/>
              <a:cxnLst/>
              <a:rect l="l" t="t" r="r" b="b"/>
              <a:pathLst>
                <a:path w="1" h="1" extrusionOk="0">
                  <a:moveTo>
                    <a:pt x="0" y="1"/>
                  </a:moveTo>
                  <a:lnTo>
                    <a:pt x="0" y="1"/>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7203;p11">
              <a:extLst>
                <a:ext uri="{FF2B5EF4-FFF2-40B4-BE49-F238E27FC236}">
                  <a16:creationId xmlns:a16="http://schemas.microsoft.com/office/drawing/2014/main" id="{9A87C921-E9AC-385E-31EC-25F07E638EE5}"/>
                </a:ext>
              </a:extLst>
            </p:cNvPr>
            <p:cNvSpPr/>
            <p:nvPr/>
          </p:nvSpPr>
          <p:spPr>
            <a:xfrm>
              <a:off x="784276" y="2140930"/>
              <a:ext cx="419" cy="35"/>
            </a:xfrm>
            <a:custGeom>
              <a:avLst/>
              <a:gdLst/>
              <a:ahLst/>
              <a:cxnLst/>
              <a:rect l="l" t="t" r="r" b="b"/>
              <a:pathLst>
                <a:path w="12" h="1" extrusionOk="0">
                  <a:moveTo>
                    <a:pt x="11" y="1"/>
                  </a:moveTo>
                  <a:lnTo>
                    <a:pt x="11" y="1"/>
                  </a:lnTo>
                  <a:cubicBezTo>
                    <a:pt x="1" y="1"/>
                    <a:pt x="1"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7204;p11">
              <a:extLst>
                <a:ext uri="{FF2B5EF4-FFF2-40B4-BE49-F238E27FC236}">
                  <a16:creationId xmlns:a16="http://schemas.microsoft.com/office/drawing/2014/main" id="{5F303CAC-88D7-4483-F6B6-2D45356AA2DB}"/>
                </a:ext>
              </a:extLst>
            </p:cNvPr>
            <p:cNvSpPr/>
            <p:nvPr/>
          </p:nvSpPr>
          <p:spPr>
            <a:xfrm>
              <a:off x="735397" y="2140756"/>
              <a:ext cx="109442" cy="93499"/>
            </a:xfrm>
            <a:custGeom>
              <a:avLst/>
              <a:gdLst/>
              <a:ahLst/>
              <a:cxnLst/>
              <a:rect l="l" t="t" r="r" b="b"/>
              <a:pathLst>
                <a:path w="3137" h="2680" extrusionOk="0">
                  <a:moveTo>
                    <a:pt x="1202" y="0"/>
                  </a:moveTo>
                  <a:cubicBezTo>
                    <a:pt x="1188" y="0"/>
                    <a:pt x="1175" y="6"/>
                    <a:pt x="1168" y="6"/>
                  </a:cubicBezTo>
                  <a:cubicBezTo>
                    <a:pt x="1157" y="16"/>
                    <a:pt x="1135" y="28"/>
                    <a:pt x="1135" y="39"/>
                  </a:cubicBezTo>
                  <a:cubicBezTo>
                    <a:pt x="1123" y="72"/>
                    <a:pt x="1157" y="95"/>
                    <a:pt x="1179" y="105"/>
                  </a:cubicBezTo>
                  <a:cubicBezTo>
                    <a:pt x="1001" y="150"/>
                    <a:pt x="812" y="228"/>
                    <a:pt x="645" y="328"/>
                  </a:cubicBezTo>
                  <a:cubicBezTo>
                    <a:pt x="545" y="384"/>
                    <a:pt x="445" y="450"/>
                    <a:pt x="356" y="517"/>
                  </a:cubicBezTo>
                  <a:cubicBezTo>
                    <a:pt x="312" y="550"/>
                    <a:pt x="267" y="595"/>
                    <a:pt x="233" y="639"/>
                  </a:cubicBezTo>
                  <a:cubicBezTo>
                    <a:pt x="178" y="684"/>
                    <a:pt x="134" y="740"/>
                    <a:pt x="89" y="795"/>
                  </a:cubicBezTo>
                  <a:cubicBezTo>
                    <a:pt x="78" y="829"/>
                    <a:pt x="89" y="851"/>
                    <a:pt x="112" y="862"/>
                  </a:cubicBezTo>
                  <a:cubicBezTo>
                    <a:pt x="89" y="895"/>
                    <a:pt x="55" y="940"/>
                    <a:pt x="33" y="973"/>
                  </a:cubicBezTo>
                  <a:cubicBezTo>
                    <a:pt x="1" y="1022"/>
                    <a:pt x="58" y="1053"/>
                    <a:pt x="108" y="1053"/>
                  </a:cubicBezTo>
                  <a:cubicBezTo>
                    <a:pt x="127" y="1053"/>
                    <a:pt x="144" y="1049"/>
                    <a:pt x="156" y="1040"/>
                  </a:cubicBezTo>
                  <a:cubicBezTo>
                    <a:pt x="290" y="918"/>
                    <a:pt x="423" y="795"/>
                    <a:pt x="579" y="695"/>
                  </a:cubicBezTo>
                  <a:cubicBezTo>
                    <a:pt x="595" y="712"/>
                    <a:pt x="623" y="722"/>
                    <a:pt x="650" y="722"/>
                  </a:cubicBezTo>
                  <a:cubicBezTo>
                    <a:pt x="660" y="722"/>
                    <a:pt x="670" y="720"/>
                    <a:pt x="678" y="717"/>
                  </a:cubicBezTo>
                  <a:cubicBezTo>
                    <a:pt x="745" y="684"/>
                    <a:pt x="812" y="651"/>
                    <a:pt x="890" y="617"/>
                  </a:cubicBezTo>
                  <a:cubicBezTo>
                    <a:pt x="890" y="652"/>
                    <a:pt x="931" y="680"/>
                    <a:pt x="970" y="680"/>
                  </a:cubicBezTo>
                  <a:cubicBezTo>
                    <a:pt x="981" y="680"/>
                    <a:pt x="992" y="678"/>
                    <a:pt x="1001" y="673"/>
                  </a:cubicBezTo>
                  <a:cubicBezTo>
                    <a:pt x="1123" y="617"/>
                    <a:pt x="1246" y="562"/>
                    <a:pt x="1368" y="517"/>
                  </a:cubicBezTo>
                  <a:lnTo>
                    <a:pt x="1368" y="528"/>
                  </a:lnTo>
                  <a:cubicBezTo>
                    <a:pt x="1357" y="528"/>
                    <a:pt x="1335" y="539"/>
                    <a:pt x="1313" y="550"/>
                  </a:cubicBezTo>
                  <a:cubicBezTo>
                    <a:pt x="1290" y="562"/>
                    <a:pt x="1268" y="572"/>
                    <a:pt x="1257" y="584"/>
                  </a:cubicBezTo>
                  <a:cubicBezTo>
                    <a:pt x="1246" y="606"/>
                    <a:pt x="1246" y="628"/>
                    <a:pt x="1268" y="651"/>
                  </a:cubicBezTo>
                  <a:cubicBezTo>
                    <a:pt x="1276" y="658"/>
                    <a:pt x="1289" y="666"/>
                    <a:pt x="1300" y="666"/>
                  </a:cubicBezTo>
                  <a:cubicBezTo>
                    <a:pt x="1305" y="666"/>
                    <a:pt x="1309" y="665"/>
                    <a:pt x="1313" y="661"/>
                  </a:cubicBezTo>
                  <a:cubicBezTo>
                    <a:pt x="1335" y="661"/>
                    <a:pt x="1357" y="661"/>
                    <a:pt x="1357" y="639"/>
                  </a:cubicBezTo>
                  <a:lnTo>
                    <a:pt x="1357" y="651"/>
                  </a:lnTo>
                  <a:cubicBezTo>
                    <a:pt x="1357" y="639"/>
                    <a:pt x="1368" y="639"/>
                    <a:pt x="1368" y="639"/>
                  </a:cubicBezTo>
                  <a:cubicBezTo>
                    <a:pt x="1357" y="639"/>
                    <a:pt x="1368" y="639"/>
                    <a:pt x="1368" y="628"/>
                  </a:cubicBezTo>
                  <a:lnTo>
                    <a:pt x="1379" y="628"/>
                  </a:lnTo>
                  <a:cubicBezTo>
                    <a:pt x="1390" y="639"/>
                    <a:pt x="1412" y="639"/>
                    <a:pt x="1435" y="639"/>
                  </a:cubicBezTo>
                  <a:cubicBezTo>
                    <a:pt x="1446" y="639"/>
                    <a:pt x="1457" y="651"/>
                    <a:pt x="1479" y="651"/>
                  </a:cubicBezTo>
                  <a:cubicBezTo>
                    <a:pt x="1468" y="661"/>
                    <a:pt x="1468" y="673"/>
                    <a:pt x="1468" y="684"/>
                  </a:cubicBezTo>
                  <a:cubicBezTo>
                    <a:pt x="1468" y="719"/>
                    <a:pt x="1507" y="736"/>
                    <a:pt x="1542" y="736"/>
                  </a:cubicBezTo>
                  <a:cubicBezTo>
                    <a:pt x="1563" y="736"/>
                    <a:pt x="1582" y="730"/>
                    <a:pt x="1590" y="717"/>
                  </a:cubicBezTo>
                  <a:cubicBezTo>
                    <a:pt x="1602" y="706"/>
                    <a:pt x="1602" y="695"/>
                    <a:pt x="1613" y="695"/>
                  </a:cubicBezTo>
                  <a:lnTo>
                    <a:pt x="1669" y="695"/>
                  </a:lnTo>
                  <a:cubicBezTo>
                    <a:pt x="1646" y="706"/>
                    <a:pt x="1635" y="717"/>
                    <a:pt x="1624" y="728"/>
                  </a:cubicBezTo>
                  <a:cubicBezTo>
                    <a:pt x="1613" y="740"/>
                    <a:pt x="1613" y="762"/>
                    <a:pt x="1624" y="773"/>
                  </a:cubicBezTo>
                  <a:cubicBezTo>
                    <a:pt x="1635" y="784"/>
                    <a:pt x="1646" y="784"/>
                    <a:pt x="1646" y="784"/>
                  </a:cubicBezTo>
                  <a:cubicBezTo>
                    <a:pt x="1635" y="806"/>
                    <a:pt x="1635" y="817"/>
                    <a:pt x="1646" y="839"/>
                  </a:cubicBezTo>
                  <a:cubicBezTo>
                    <a:pt x="1663" y="856"/>
                    <a:pt x="1685" y="866"/>
                    <a:pt x="1704" y="866"/>
                  </a:cubicBezTo>
                  <a:cubicBezTo>
                    <a:pt x="1711" y="866"/>
                    <a:pt x="1718" y="865"/>
                    <a:pt x="1724" y="862"/>
                  </a:cubicBezTo>
                  <a:cubicBezTo>
                    <a:pt x="1765" y="862"/>
                    <a:pt x="1806" y="843"/>
                    <a:pt x="1846" y="831"/>
                  </a:cubicBezTo>
                  <a:lnTo>
                    <a:pt x="1846" y="831"/>
                  </a:lnTo>
                  <a:cubicBezTo>
                    <a:pt x="1845" y="841"/>
                    <a:pt x="1834" y="852"/>
                    <a:pt x="1824" y="862"/>
                  </a:cubicBezTo>
                  <a:cubicBezTo>
                    <a:pt x="1824" y="884"/>
                    <a:pt x="1835" y="906"/>
                    <a:pt x="1869" y="918"/>
                  </a:cubicBezTo>
                  <a:lnTo>
                    <a:pt x="1847" y="918"/>
                  </a:lnTo>
                  <a:cubicBezTo>
                    <a:pt x="1802" y="940"/>
                    <a:pt x="1746" y="940"/>
                    <a:pt x="1702" y="973"/>
                  </a:cubicBezTo>
                  <a:cubicBezTo>
                    <a:pt x="1657" y="995"/>
                    <a:pt x="1691" y="1051"/>
                    <a:pt x="1724" y="1051"/>
                  </a:cubicBezTo>
                  <a:cubicBezTo>
                    <a:pt x="1740" y="1054"/>
                    <a:pt x="1757" y="1055"/>
                    <a:pt x="1775" y="1055"/>
                  </a:cubicBezTo>
                  <a:cubicBezTo>
                    <a:pt x="1818" y="1055"/>
                    <a:pt x="1863" y="1048"/>
                    <a:pt x="1902" y="1040"/>
                  </a:cubicBezTo>
                  <a:cubicBezTo>
                    <a:pt x="1902" y="1059"/>
                    <a:pt x="1935" y="1086"/>
                    <a:pt x="1972" y="1086"/>
                  </a:cubicBezTo>
                  <a:cubicBezTo>
                    <a:pt x="1978" y="1086"/>
                    <a:pt x="1985" y="1086"/>
                    <a:pt x="1991" y="1084"/>
                  </a:cubicBezTo>
                  <a:cubicBezTo>
                    <a:pt x="2002" y="1084"/>
                    <a:pt x="2025" y="1073"/>
                    <a:pt x="2047" y="1073"/>
                  </a:cubicBezTo>
                  <a:cubicBezTo>
                    <a:pt x="2047" y="1096"/>
                    <a:pt x="2057" y="1106"/>
                    <a:pt x="2080" y="1118"/>
                  </a:cubicBezTo>
                  <a:cubicBezTo>
                    <a:pt x="2002" y="1151"/>
                    <a:pt x="1924" y="1173"/>
                    <a:pt x="1857" y="1207"/>
                  </a:cubicBezTo>
                  <a:cubicBezTo>
                    <a:pt x="1774" y="1248"/>
                    <a:pt x="1837" y="1319"/>
                    <a:pt x="1901" y="1319"/>
                  </a:cubicBezTo>
                  <a:cubicBezTo>
                    <a:pt x="1905" y="1319"/>
                    <a:pt x="1909" y="1319"/>
                    <a:pt x="1913" y="1318"/>
                  </a:cubicBezTo>
                  <a:cubicBezTo>
                    <a:pt x="1969" y="1306"/>
                    <a:pt x="2025" y="1284"/>
                    <a:pt x="2080" y="1262"/>
                  </a:cubicBezTo>
                  <a:cubicBezTo>
                    <a:pt x="2080" y="1274"/>
                    <a:pt x="2080" y="1284"/>
                    <a:pt x="2091" y="1296"/>
                  </a:cubicBezTo>
                  <a:lnTo>
                    <a:pt x="2102" y="1306"/>
                  </a:lnTo>
                  <a:lnTo>
                    <a:pt x="2080" y="1329"/>
                  </a:lnTo>
                  <a:lnTo>
                    <a:pt x="2069" y="1329"/>
                  </a:lnTo>
                  <a:cubicBezTo>
                    <a:pt x="2057" y="1340"/>
                    <a:pt x="2057" y="1351"/>
                    <a:pt x="2057" y="1363"/>
                  </a:cubicBezTo>
                  <a:cubicBezTo>
                    <a:pt x="2035" y="1385"/>
                    <a:pt x="2047" y="1407"/>
                    <a:pt x="2057" y="1418"/>
                  </a:cubicBezTo>
                  <a:cubicBezTo>
                    <a:pt x="2080" y="1429"/>
                    <a:pt x="2091" y="1429"/>
                    <a:pt x="2114" y="1440"/>
                  </a:cubicBezTo>
                  <a:cubicBezTo>
                    <a:pt x="2069" y="1462"/>
                    <a:pt x="2025" y="1496"/>
                    <a:pt x="1991" y="1529"/>
                  </a:cubicBezTo>
                  <a:cubicBezTo>
                    <a:pt x="1958" y="1573"/>
                    <a:pt x="2013" y="1607"/>
                    <a:pt x="2047" y="1607"/>
                  </a:cubicBezTo>
                  <a:lnTo>
                    <a:pt x="2069" y="1607"/>
                  </a:lnTo>
                  <a:lnTo>
                    <a:pt x="2069" y="1629"/>
                  </a:lnTo>
                  <a:cubicBezTo>
                    <a:pt x="2069" y="1640"/>
                    <a:pt x="2080" y="1652"/>
                    <a:pt x="2091" y="1652"/>
                  </a:cubicBezTo>
                  <a:lnTo>
                    <a:pt x="2025" y="1685"/>
                  </a:lnTo>
                  <a:cubicBezTo>
                    <a:pt x="1991" y="1696"/>
                    <a:pt x="1980" y="1729"/>
                    <a:pt x="1991" y="1751"/>
                  </a:cubicBezTo>
                  <a:cubicBezTo>
                    <a:pt x="1969" y="1785"/>
                    <a:pt x="1991" y="1818"/>
                    <a:pt x="2025" y="1840"/>
                  </a:cubicBezTo>
                  <a:cubicBezTo>
                    <a:pt x="2035" y="1840"/>
                    <a:pt x="2035" y="1852"/>
                    <a:pt x="2035" y="1863"/>
                  </a:cubicBezTo>
                  <a:lnTo>
                    <a:pt x="2047" y="1863"/>
                  </a:lnTo>
                  <a:cubicBezTo>
                    <a:pt x="2013" y="1885"/>
                    <a:pt x="1980" y="1907"/>
                    <a:pt x="1958" y="1952"/>
                  </a:cubicBezTo>
                  <a:cubicBezTo>
                    <a:pt x="1931" y="1986"/>
                    <a:pt x="1974" y="2015"/>
                    <a:pt x="2009" y="2015"/>
                  </a:cubicBezTo>
                  <a:cubicBezTo>
                    <a:pt x="2019" y="2015"/>
                    <a:pt x="2028" y="2012"/>
                    <a:pt x="2035" y="2008"/>
                  </a:cubicBezTo>
                  <a:cubicBezTo>
                    <a:pt x="2057" y="2008"/>
                    <a:pt x="2057" y="1996"/>
                    <a:pt x="2069" y="1996"/>
                  </a:cubicBezTo>
                  <a:lnTo>
                    <a:pt x="2080" y="1996"/>
                  </a:lnTo>
                  <a:cubicBezTo>
                    <a:pt x="2091" y="2008"/>
                    <a:pt x="2114" y="2008"/>
                    <a:pt x="2124" y="2008"/>
                  </a:cubicBezTo>
                  <a:cubicBezTo>
                    <a:pt x="2114" y="2018"/>
                    <a:pt x="2102" y="2018"/>
                    <a:pt x="2091" y="2030"/>
                  </a:cubicBezTo>
                  <a:cubicBezTo>
                    <a:pt x="2057" y="2041"/>
                    <a:pt x="2035" y="2085"/>
                    <a:pt x="2057" y="2119"/>
                  </a:cubicBezTo>
                  <a:cubicBezTo>
                    <a:pt x="2069" y="2129"/>
                    <a:pt x="2091" y="2141"/>
                    <a:pt x="2102" y="2141"/>
                  </a:cubicBezTo>
                  <a:lnTo>
                    <a:pt x="2091" y="2152"/>
                  </a:lnTo>
                  <a:cubicBezTo>
                    <a:pt x="2080" y="2163"/>
                    <a:pt x="2069" y="2174"/>
                    <a:pt x="2069" y="2186"/>
                  </a:cubicBezTo>
                  <a:cubicBezTo>
                    <a:pt x="2069" y="2208"/>
                    <a:pt x="2080" y="2218"/>
                    <a:pt x="2091" y="2230"/>
                  </a:cubicBezTo>
                  <a:cubicBezTo>
                    <a:pt x="2080" y="2241"/>
                    <a:pt x="2080" y="2252"/>
                    <a:pt x="2091" y="2263"/>
                  </a:cubicBezTo>
                  <a:lnTo>
                    <a:pt x="2114" y="2285"/>
                  </a:lnTo>
                  <a:cubicBezTo>
                    <a:pt x="2102" y="2297"/>
                    <a:pt x="2091" y="2307"/>
                    <a:pt x="2080" y="2307"/>
                  </a:cubicBezTo>
                  <a:lnTo>
                    <a:pt x="2035" y="2352"/>
                  </a:lnTo>
                  <a:cubicBezTo>
                    <a:pt x="2025" y="2352"/>
                    <a:pt x="2013" y="2364"/>
                    <a:pt x="2002" y="2364"/>
                  </a:cubicBezTo>
                  <a:lnTo>
                    <a:pt x="1991" y="2374"/>
                  </a:lnTo>
                  <a:lnTo>
                    <a:pt x="1980" y="2374"/>
                  </a:lnTo>
                  <a:cubicBezTo>
                    <a:pt x="1958" y="2386"/>
                    <a:pt x="1946" y="2396"/>
                    <a:pt x="1924" y="2408"/>
                  </a:cubicBezTo>
                  <a:cubicBezTo>
                    <a:pt x="1902" y="2419"/>
                    <a:pt x="1869" y="2430"/>
                    <a:pt x="1857" y="2463"/>
                  </a:cubicBezTo>
                  <a:cubicBezTo>
                    <a:pt x="1835" y="2475"/>
                    <a:pt x="1813" y="2485"/>
                    <a:pt x="1802" y="2508"/>
                  </a:cubicBezTo>
                  <a:cubicBezTo>
                    <a:pt x="1791" y="2541"/>
                    <a:pt x="1802" y="2552"/>
                    <a:pt x="1835" y="2564"/>
                  </a:cubicBezTo>
                  <a:cubicBezTo>
                    <a:pt x="1802" y="2569"/>
                    <a:pt x="1768" y="2572"/>
                    <a:pt x="1735" y="2572"/>
                  </a:cubicBezTo>
                  <a:cubicBezTo>
                    <a:pt x="1702" y="2572"/>
                    <a:pt x="1668" y="2569"/>
                    <a:pt x="1635" y="2564"/>
                  </a:cubicBezTo>
                  <a:cubicBezTo>
                    <a:pt x="1613" y="2564"/>
                    <a:pt x="1580" y="2574"/>
                    <a:pt x="1580" y="2608"/>
                  </a:cubicBezTo>
                  <a:cubicBezTo>
                    <a:pt x="1568" y="2630"/>
                    <a:pt x="1580" y="2653"/>
                    <a:pt x="1602" y="2653"/>
                  </a:cubicBezTo>
                  <a:cubicBezTo>
                    <a:pt x="1656" y="2671"/>
                    <a:pt x="1714" y="2679"/>
                    <a:pt x="1772" y="2679"/>
                  </a:cubicBezTo>
                  <a:cubicBezTo>
                    <a:pt x="1928" y="2679"/>
                    <a:pt x="2089" y="2619"/>
                    <a:pt x="2203" y="2530"/>
                  </a:cubicBezTo>
                  <a:cubicBezTo>
                    <a:pt x="2213" y="2519"/>
                    <a:pt x="2225" y="2508"/>
                    <a:pt x="2225" y="2497"/>
                  </a:cubicBezTo>
                  <a:cubicBezTo>
                    <a:pt x="2547" y="2396"/>
                    <a:pt x="2848" y="2208"/>
                    <a:pt x="3036" y="1929"/>
                  </a:cubicBezTo>
                  <a:cubicBezTo>
                    <a:pt x="3073" y="1878"/>
                    <a:pt x="3023" y="1846"/>
                    <a:pt x="2972" y="1846"/>
                  </a:cubicBezTo>
                  <a:cubicBezTo>
                    <a:pt x="2945" y="1846"/>
                    <a:pt x="2918" y="1855"/>
                    <a:pt x="2903" y="1874"/>
                  </a:cubicBezTo>
                  <a:cubicBezTo>
                    <a:pt x="2792" y="2008"/>
                    <a:pt x="2658" y="2119"/>
                    <a:pt x="2514" y="2218"/>
                  </a:cubicBezTo>
                  <a:cubicBezTo>
                    <a:pt x="2514" y="2208"/>
                    <a:pt x="2514" y="2196"/>
                    <a:pt x="2502" y="2186"/>
                  </a:cubicBezTo>
                  <a:cubicBezTo>
                    <a:pt x="2492" y="2174"/>
                    <a:pt x="2480" y="2174"/>
                    <a:pt x="2469" y="2174"/>
                  </a:cubicBezTo>
                  <a:cubicBezTo>
                    <a:pt x="2492" y="2152"/>
                    <a:pt x="2525" y="2141"/>
                    <a:pt x="2558" y="2119"/>
                  </a:cubicBezTo>
                  <a:cubicBezTo>
                    <a:pt x="2680" y="2052"/>
                    <a:pt x="2792" y="1974"/>
                    <a:pt x="2881" y="1874"/>
                  </a:cubicBezTo>
                  <a:cubicBezTo>
                    <a:pt x="2892" y="1852"/>
                    <a:pt x="2881" y="1818"/>
                    <a:pt x="2858" y="1807"/>
                  </a:cubicBezTo>
                  <a:cubicBezTo>
                    <a:pt x="2847" y="1802"/>
                    <a:pt x="2836" y="1799"/>
                    <a:pt x="2825" y="1799"/>
                  </a:cubicBezTo>
                  <a:cubicBezTo>
                    <a:pt x="2814" y="1799"/>
                    <a:pt x="2803" y="1802"/>
                    <a:pt x="2792" y="1807"/>
                  </a:cubicBezTo>
                  <a:lnTo>
                    <a:pt x="2759" y="1774"/>
                  </a:lnTo>
                  <a:cubicBezTo>
                    <a:pt x="2759" y="1774"/>
                    <a:pt x="2769" y="1774"/>
                    <a:pt x="2781" y="1763"/>
                  </a:cubicBezTo>
                  <a:cubicBezTo>
                    <a:pt x="2803" y="1741"/>
                    <a:pt x="2803" y="1707"/>
                    <a:pt x="2781" y="1696"/>
                  </a:cubicBezTo>
                  <a:cubicBezTo>
                    <a:pt x="2764" y="1685"/>
                    <a:pt x="2747" y="1679"/>
                    <a:pt x="2732" y="1679"/>
                  </a:cubicBezTo>
                  <a:cubicBezTo>
                    <a:pt x="2717" y="1679"/>
                    <a:pt x="2703" y="1685"/>
                    <a:pt x="2692" y="1696"/>
                  </a:cubicBezTo>
                  <a:cubicBezTo>
                    <a:pt x="2615" y="1744"/>
                    <a:pt x="2529" y="1784"/>
                    <a:pt x="2449" y="1830"/>
                  </a:cubicBezTo>
                  <a:lnTo>
                    <a:pt x="2449" y="1830"/>
                  </a:lnTo>
                  <a:cubicBezTo>
                    <a:pt x="2493" y="1804"/>
                    <a:pt x="2537" y="1776"/>
                    <a:pt x="2581" y="1741"/>
                  </a:cubicBezTo>
                  <a:cubicBezTo>
                    <a:pt x="2714" y="1652"/>
                    <a:pt x="2848" y="1551"/>
                    <a:pt x="2981" y="1451"/>
                  </a:cubicBezTo>
                  <a:cubicBezTo>
                    <a:pt x="3003" y="1440"/>
                    <a:pt x="3003" y="1407"/>
                    <a:pt x="2981" y="1395"/>
                  </a:cubicBezTo>
                  <a:cubicBezTo>
                    <a:pt x="2970" y="1384"/>
                    <a:pt x="2953" y="1379"/>
                    <a:pt x="2937" y="1379"/>
                  </a:cubicBezTo>
                  <a:cubicBezTo>
                    <a:pt x="2920" y="1379"/>
                    <a:pt x="2903" y="1384"/>
                    <a:pt x="2892" y="1395"/>
                  </a:cubicBezTo>
                  <a:lnTo>
                    <a:pt x="2492" y="1662"/>
                  </a:lnTo>
                  <a:cubicBezTo>
                    <a:pt x="2480" y="1662"/>
                    <a:pt x="2480" y="1674"/>
                    <a:pt x="2469" y="1674"/>
                  </a:cubicBezTo>
                  <a:cubicBezTo>
                    <a:pt x="2480" y="1662"/>
                    <a:pt x="2480" y="1652"/>
                    <a:pt x="2469" y="1652"/>
                  </a:cubicBezTo>
                  <a:cubicBezTo>
                    <a:pt x="2469" y="1640"/>
                    <a:pt x="2469" y="1640"/>
                    <a:pt x="2458" y="1640"/>
                  </a:cubicBezTo>
                  <a:cubicBezTo>
                    <a:pt x="2502" y="1618"/>
                    <a:pt x="2547" y="1585"/>
                    <a:pt x="2581" y="1563"/>
                  </a:cubicBezTo>
                  <a:cubicBezTo>
                    <a:pt x="2736" y="1462"/>
                    <a:pt x="2881" y="1351"/>
                    <a:pt x="3003" y="1217"/>
                  </a:cubicBezTo>
                  <a:cubicBezTo>
                    <a:pt x="3026" y="1195"/>
                    <a:pt x="3003" y="1162"/>
                    <a:pt x="2981" y="1151"/>
                  </a:cubicBezTo>
                  <a:lnTo>
                    <a:pt x="2959" y="1151"/>
                  </a:lnTo>
                  <a:cubicBezTo>
                    <a:pt x="2981" y="1118"/>
                    <a:pt x="3003" y="1084"/>
                    <a:pt x="3026" y="1040"/>
                  </a:cubicBezTo>
                  <a:cubicBezTo>
                    <a:pt x="3036" y="1051"/>
                    <a:pt x="3048" y="1051"/>
                    <a:pt x="3058" y="1051"/>
                  </a:cubicBezTo>
                  <a:lnTo>
                    <a:pt x="3081" y="1051"/>
                  </a:lnTo>
                  <a:lnTo>
                    <a:pt x="3092" y="1040"/>
                  </a:lnTo>
                  <a:lnTo>
                    <a:pt x="3103" y="1040"/>
                  </a:lnTo>
                  <a:cubicBezTo>
                    <a:pt x="3103" y="1040"/>
                    <a:pt x="3115" y="1040"/>
                    <a:pt x="3115" y="1029"/>
                  </a:cubicBezTo>
                  <a:cubicBezTo>
                    <a:pt x="3125" y="1029"/>
                    <a:pt x="3137" y="1017"/>
                    <a:pt x="3137" y="1007"/>
                  </a:cubicBezTo>
                  <a:lnTo>
                    <a:pt x="3137" y="973"/>
                  </a:lnTo>
                  <a:lnTo>
                    <a:pt x="3125" y="973"/>
                  </a:lnTo>
                  <a:cubicBezTo>
                    <a:pt x="3125" y="962"/>
                    <a:pt x="3125" y="962"/>
                    <a:pt x="3115" y="951"/>
                  </a:cubicBezTo>
                  <a:cubicBezTo>
                    <a:pt x="3115" y="951"/>
                    <a:pt x="3115" y="940"/>
                    <a:pt x="3103" y="940"/>
                  </a:cubicBezTo>
                  <a:lnTo>
                    <a:pt x="3092" y="928"/>
                  </a:lnTo>
                  <a:lnTo>
                    <a:pt x="3048" y="928"/>
                  </a:lnTo>
                  <a:cubicBezTo>
                    <a:pt x="3033" y="918"/>
                    <a:pt x="3013" y="913"/>
                    <a:pt x="2994" y="913"/>
                  </a:cubicBezTo>
                  <a:cubicBezTo>
                    <a:pt x="2971" y="913"/>
                    <a:pt x="2949" y="921"/>
                    <a:pt x="2937" y="940"/>
                  </a:cubicBezTo>
                  <a:cubicBezTo>
                    <a:pt x="2803" y="1173"/>
                    <a:pt x="2591" y="1340"/>
                    <a:pt x="2358" y="1474"/>
                  </a:cubicBezTo>
                  <a:cubicBezTo>
                    <a:pt x="2358" y="1474"/>
                    <a:pt x="2358" y="1462"/>
                    <a:pt x="2347" y="1462"/>
                  </a:cubicBezTo>
                  <a:lnTo>
                    <a:pt x="2336" y="1462"/>
                  </a:lnTo>
                  <a:cubicBezTo>
                    <a:pt x="2413" y="1418"/>
                    <a:pt x="2492" y="1373"/>
                    <a:pt x="2558" y="1318"/>
                  </a:cubicBezTo>
                  <a:cubicBezTo>
                    <a:pt x="2614" y="1274"/>
                    <a:pt x="2670" y="1229"/>
                    <a:pt x="2714" y="1185"/>
                  </a:cubicBezTo>
                  <a:cubicBezTo>
                    <a:pt x="2759" y="1140"/>
                    <a:pt x="2803" y="1084"/>
                    <a:pt x="2825" y="1029"/>
                  </a:cubicBezTo>
                  <a:cubicBezTo>
                    <a:pt x="2833" y="999"/>
                    <a:pt x="2805" y="984"/>
                    <a:pt x="2779" y="984"/>
                  </a:cubicBezTo>
                  <a:cubicBezTo>
                    <a:pt x="2767" y="984"/>
                    <a:pt x="2754" y="988"/>
                    <a:pt x="2747" y="995"/>
                  </a:cubicBezTo>
                  <a:cubicBezTo>
                    <a:pt x="2736" y="995"/>
                    <a:pt x="2725" y="1007"/>
                    <a:pt x="2714" y="1017"/>
                  </a:cubicBezTo>
                  <a:cubicBezTo>
                    <a:pt x="2707" y="996"/>
                    <a:pt x="2675" y="979"/>
                    <a:pt x="2646" y="979"/>
                  </a:cubicBezTo>
                  <a:cubicBezTo>
                    <a:pt x="2630" y="979"/>
                    <a:pt x="2614" y="984"/>
                    <a:pt x="2603" y="995"/>
                  </a:cubicBezTo>
                  <a:cubicBezTo>
                    <a:pt x="2569" y="1029"/>
                    <a:pt x="2525" y="1062"/>
                    <a:pt x="2480" y="1096"/>
                  </a:cubicBezTo>
                  <a:cubicBezTo>
                    <a:pt x="2480" y="1084"/>
                    <a:pt x="2480" y="1073"/>
                    <a:pt x="2469" y="1073"/>
                  </a:cubicBezTo>
                  <a:cubicBezTo>
                    <a:pt x="2458" y="1062"/>
                    <a:pt x="2447" y="1062"/>
                    <a:pt x="2436" y="1062"/>
                  </a:cubicBezTo>
                  <a:lnTo>
                    <a:pt x="2469" y="1029"/>
                  </a:lnTo>
                  <a:cubicBezTo>
                    <a:pt x="2547" y="973"/>
                    <a:pt x="2625" y="906"/>
                    <a:pt x="2703" y="839"/>
                  </a:cubicBezTo>
                  <a:cubicBezTo>
                    <a:pt x="2725" y="806"/>
                    <a:pt x="2747" y="784"/>
                    <a:pt x="2769" y="750"/>
                  </a:cubicBezTo>
                  <a:lnTo>
                    <a:pt x="2870" y="684"/>
                  </a:lnTo>
                  <a:cubicBezTo>
                    <a:pt x="2892" y="673"/>
                    <a:pt x="2892" y="639"/>
                    <a:pt x="2870" y="617"/>
                  </a:cubicBezTo>
                  <a:lnTo>
                    <a:pt x="2870" y="595"/>
                  </a:lnTo>
                  <a:cubicBezTo>
                    <a:pt x="2864" y="567"/>
                    <a:pt x="2836" y="553"/>
                    <a:pt x="2810" y="553"/>
                  </a:cubicBezTo>
                  <a:cubicBezTo>
                    <a:pt x="2784" y="553"/>
                    <a:pt x="2759" y="567"/>
                    <a:pt x="2759" y="595"/>
                  </a:cubicBezTo>
                  <a:cubicBezTo>
                    <a:pt x="2759" y="617"/>
                    <a:pt x="2747" y="628"/>
                    <a:pt x="2725" y="651"/>
                  </a:cubicBezTo>
                  <a:cubicBezTo>
                    <a:pt x="2603" y="728"/>
                    <a:pt x="2480" y="784"/>
                    <a:pt x="2358" y="839"/>
                  </a:cubicBezTo>
                  <a:cubicBezTo>
                    <a:pt x="2558" y="728"/>
                    <a:pt x="2725" y="584"/>
                    <a:pt x="2870" y="417"/>
                  </a:cubicBezTo>
                  <a:cubicBezTo>
                    <a:pt x="2905" y="382"/>
                    <a:pt x="2865" y="354"/>
                    <a:pt x="2824" y="354"/>
                  </a:cubicBezTo>
                  <a:cubicBezTo>
                    <a:pt x="2813" y="354"/>
                    <a:pt x="2801" y="357"/>
                    <a:pt x="2792" y="362"/>
                  </a:cubicBezTo>
                  <a:lnTo>
                    <a:pt x="2792" y="350"/>
                  </a:lnTo>
                  <a:lnTo>
                    <a:pt x="2781" y="350"/>
                  </a:lnTo>
                  <a:lnTo>
                    <a:pt x="2781" y="339"/>
                  </a:lnTo>
                  <a:lnTo>
                    <a:pt x="2769" y="328"/>
                  </a:lnTo>
                  <a:lnTo>
                    <a:pt x="2759" y="328"/>
                  </a:lnTo>
                  <a:cubicBezTo>
                    <a:pt x="2759" y="317"/>
                    <a:pt x="2759" y="317"/>
                    <a:pt x="2747" y="317"/>
                  </a:cubicBezTo>
                  <a:cubicBezTo>
                    <a:pt x="2736" y="305"/>
                    <a:pt x="2714" y="305"/>
                    <a:pt x="2703" y="305"/>
                  </a:cubicBezTo>
                  <a:lnTo>
                    <a:pt x="2680" y="305"/>
                  </a:lnTo>
                  <a:cubicBezTo>
                    <a:pt x="2670" y="317"/>
                    <a:pt x="2658" y="317"/>
                    <a:pt x="2647" y="317"/>
                  </a:cubicBezTo>
                  <a:cubicBezTo>
                    <a:pt x="2647" y="328"/>
                    <a:pt x="2636" y="339"/>
                    <a:pt x="2636" y="350"/>
                  </a:cubicBezTo>
                  <a:lnTo>
                    <a:pt x="2636" y="362"/>
                  </a:lnTo>
                  <a:cubicBezTo>
                    <a:pt x="2636" y="362"/>
                    <a:pt x="2636" y="362"/>
                    <a:pt x="2636" y="362"/>
                  </a:cubicBezTo>
                  <a:lnTo>
                    <a:pt x="2636" y="362"/>
                  </a:lnTo>
                  <a:cubicBezTo>
                    <a:pt x="2636" y="362"/>
                    <a:pt x="2625" y="362"/>
                    <a:pt x="2625" y="372"/>
                  </a:cubicBezTo>
                  <a:lnTo>
                    <a:pt x="2636" y="362"/>
                  </a:lnTo>
                  <a:lnTo>
                    <a:pt x="2636" y="362"/>
                  </a:lnTo>
                  <a:cubicBezTo>
                    <a:pt x="2625" y="372"/>
                    <a:pt x="2625" y="372"/>
                    <a:pt x="2625" y="384"/>
                  </a:cubicBezTo>
                  <a:lnTo>
                    <a:pt x="2625" y="406"/>
                  </a:lnTo>
                  <a:cubicBezTo>
                    <a:pt x="2625" y="406"/>
                    <a:pt x="2636" y="406"/>
                    <a:pt x="2636" y="417"/>
                  </a:cubicBezTo>
                  <a:lnTo>
                    <a:pt x="2647" y="428"/>
                  </a:lnTo>
                  <a:cubicBezTo>
                    <a:pt x="2658" y="428"/>
                    <a:pt x="2658" y="439"/>
                    <a:pt x="2670" y="439"/>
                  </a:cubicBezTo>
                  <a:lnTo>
                    <a:pt x="2703" y="439"/>
                  </a:lnTo>
                  <a:cubicBezTo>
                    <a:pt x="2647" y="495"/>
                    <a:pt x="2591" y="539"/>
                    <a:pt x="2536" y="584"/>
                  </a:cubicBezTo>
                  <a:lnTo>
                    <a:pt x="2514" y="562"/>
                  </a:lnTo>
                  <a:cubicBezTo>
                    <a:pt x="2505" y="557"/>
                    <a:pt x="2495" y="554"/>
                    <a:pt x="2486" y="554"/>
                  </a:cubicBezTo>
                  <a:cubicBezTo>
                    <a:pt x="2473" y="554"/>
                    <a:pt x="2460" y="559"/>
                    <a:pt x="2447" y="572"/>
                  </a:cubicBezTo>
                  <a:cubicBezTo>
                    <a:pt x="2403" y="595"/>
                    <a:pt x="2347" y="639"/>
                    <a:pt x="2291" y="661"/>
                  </a:cubicBezTo>
                  <a:cubicBezTo>
                    <a:pt x="2280" y="673"/>
                    <a:pt x="2269" y="673"/>
                    <a:pt x="2258" y="684"/>
                  </a:cubicBezTo>
                  <a:cubicBezTo>
                    <a:pt x="2250" y="676"/>
                    <a:pt x="2237" y="668"/>
                    <a:pt x="2222" y="668"/>
                  </a:cubicBezTo>
                  <a:cubicBezTo>
                    <a:pt x="2216" y="668"/>
                    <a:pt x="2209" y="670"/>
                    <a:pt x="2203" y="673"/>
                  </a:cubicBezTo>
                  <a:cubicBezTo>
                    <a:pt x="2180" y="673"/>
                    <a:pt x="2158" y="684"/>
                    <a:pt x="2146" y="684"/>
                  </a:cubicBezTo>
                  <a:cubicBezTo>
                    <a:pt x="2158" y="684"/>
                    <a:pt x="2158" y="673"/>
                    <a:pt x="2169" y="673"/>
                  </a:cubicBezTo>
                  <a:cubicBezTo>
                    <a:pt x="2314" y="595"/>
                    <a:pt x="2436" y="495"/>
                    <a:pt x="2547" y="372"/>
                  </a:cubicBezTo>
                  <a:cubicBezTo>
                    <a:pt x="2558" y="350"/>
                    <a:pt x="2547" y="328"/>
                    <a:pt x="2525" y="317"/>
                  </a:cubicBezTo>
                  <a:cubicBezTo>
                    <a:pt x="2512" y="308"/>
                    <a:pt x="2499" y="305"/>
                    <a:pt x="2487" y="305"/>
                  </a:cubicBezTo>
                  <a:cubicBezTo>
                    <a:pt x="2467" y="305"/>
                    <a:pt x="2449" y="314"/>
                    <a:pt x="2436" y="328"/>
                  </a:cubicBezTo>
                  <a:cubicBezTo>
                    <a:pt x="2336" y="428"/>
                    <a:pt x="2213" y="517"/>
                    <a:pt x="2091" y="584"/>
                  </a:cubicBezTo>
                  <a:cubicBezTo>
                    <a:pt x="2091" y="556"/>
                    <a:pt x="2069" y="536"/>
                    <a:pt x="2036" y="536"/>
                  </a:cubicBezTo>
                  <a:cubicBezTo>
                    <a:pt x="2029" y="536"/>
                    <a:pt x="2021" y="537"/>
                    <a:pt x="2013" y="539"/>
                  </a:cubicBezTo>
                  <a:cubicBezTo>
                    <a:pt x="1991" y="539"/>
                    <a:pt x="1969" y="550"/>
                    <a:pt x="1946" y="550"/>
                  </a:cubicBezTo>
                  <a:cubicBezTo>
                    <a:pt x="1931" y="543"/>
                    <a:pt x="1915" y="535"/>
                    <a:pt x="1899" y="535"/>
                  </a:cubicBezTo>
                  <a:cubicBezTo>
                    <a:pt x="1893" y="535"/>
                    <a:pt x="1886" y="536"/>
                    <a:pt x="1880" y="539"/>
                  </a:cubicBezTo>
                  <a:lnTo>
                    <a:pt x="1869" y="539"/>
                  </a:lnTo>
                  <a:cubicBezTo>
                    <a:pt x="1847" y="550"/>
                    <a:pt x="1824" y="562"/>
                    <a:pt x="1802" y="562"/>
                  </a:cubicBezTo>
                  <a:cubicBezTo>
                    <a:pt x="1802" y="562"/>
                    <a:pt x="1813" y="562"/>
                    <a:pt x="1813" y="550"/>
                  </a:cubicBezTo>
                  <a:cubicBezTo>
                    <a:pt x="1824" y="550"/>
                    <a:pt x="1824" y="539"/>
                    <a:pt x="1824" y="539"/>
                  </a:cubicBezTo>
                  <a:cubicBezTo>
                    <a:pt x="1847" y="528"/>
                    <a:pt x="1857" y="528"/>
                    <a:pt x="1880" y="528"/>
                  </a:cubicBezTo>
                  <a:cubicBezTo>
                    <a:pt x="1946" y="506"/>
                    <a:pt x="2025" y="483"/>
                    <a:pt x="2091" y="473"/>
                  </a:cubicBezTo>
                  <a:cubicBezTo>
                    <a:pt x="2169" y="461"/>
                    <a:pt x="2247" y="450"/>
                    <a:pt x="2302" y="406"/>
                  </a:cubicBezTo>
                  <a:cubicBezTo>
                    <a:pt x="2347" y="384"/>
                    <a:pt x="2314" y="350"/>
                    <a:pt x="2280" y="339"/>
                  </a:cubicBezTo>
                  <a:cubicBezTo>
                    <a:pt x="2267" y="337"/>
                    <a:pt x="2254" y="336"/>
                    <a:pt x="2241" y="336"/>
                  </a:cubicBezTo>
                  <a:cubicBezTo>
                    <a:pt x="2187" y="336"/>
                    <a:pt x="2131" y="352"/>
                    <a:pt x="2069" y="362"/>
                  </a:cubicBezTo>
                  <a:cubicBezTo>
                    <a:pt x="2102" y="350"/>
                    <a:pt x="2136" y="328"/>
                    <a:pt x="2169" y="317"/>
                  </a:cubicBezTo>
                  <a:cubicBezTo>
                    <a:pt x="2203" y="305"/>
                    <a:pt x="2213" y="273"/>
                    <a:pt x="2203" y="250"/>
                  </a:cubicBezTo>
                  <a:cubicBezTo>
                    <a:pt x="2213" y="250"/>
                    <a:pt x="2225" y="250"/>
                    <a:pt x="2225" y="239"/>
                  </a:cubicBezTo>
                  <a:lnTo>
                    <a:pt x="2247" y="239"/>
                  </a:lnTo>
                  <a:cubicBezTo>
                    <a:pt x="2247" y="228"/>
                    <a:pt x="2258" y="228"/>
                    <a:pt x="2258" y="216"/>
                  </a:cubicBezTo>
                  <a:lnTo>
                    <a:pt x="2269" y="206"/>
                  </a:lnTo>
                  <a:cubicBezTo>
                    <a:pt x="2269" y="194"/>
                    <a:pt x="2269" y="194"/>
                    <a:pt x="2258" y="184"/>
                  </a:cubicBezTo>
                  <a:cubicBezTo>
                    <a:pt x="2258" y="172"/>
                    <a:pt x="2247" y="150"/>
                    <a:pt x="2225" y="150"/>
                  </a:cubicBezTo>
                  <a:cubicBezTo>
                    <a:pt x="2213" y="139"/>
                    <a:pt x="2191" y="139"/>
                    <a:pt x="2169" y="128"/>
                  </a:cubicBezTo>
                  <a:cubicBezTo>
                    <a:pt x="2146" y="128"/>
                    <a:pt x="2136" y="117"/>
                    <a:pt x="2114" y="117"/>
                  </a:cubicBezTo>
                  <a:lnTo>
                    <a:pt x="2080" y="117"/>
                  </a:lnTo>
                  <a:cubicBezTo>
                    <a:pt x="2080" y="117"/>
                    <a:pt x="2069" y="117"/>
                    <a:pt x="2057" y="128"/>
                  </a:cubicBezTo>
                  <a:cubicBezTo>
                    <a:pt x="2047" y="128"/>
                    <a:pt x="2047" y="128"/>
                    <a:pt x="2035" y="139"/>
                  </a:cubicBezTo>
                  <a:cubicBezTo>
                    <a:pt x="2035" y="139"/>
                    <a:pt x="2025" y="150"/>
                    <a:pt x="2025" y="161"/>
                  </a:cubicBezTo>
                  <a:cubicBezTo>
                    <a:pt x="2025" y="172"/>
                    <a:pt x="2025" y="184"/>
                    <a:pt x="2035" y="194"/>
                  </a:cubicBezTo>
                  <a:cubicBezTo>
                    <a:pt x="2047" y="216"/>
                    <a:pt x="2057" y="216"/>
                    <a:pt x="2080" y="228"/>
                  </a:cubicBezTo>
                  <a:lnTo>
                    <a:pt x="2091" y="228"/>
                  </a:lnTo>
                  <a:cubicBezTo>
                    <a:pt x="2013" y="261"/>
                    <a:pt x="1936" y="305"/>
                    <a:pt x="1857" y="339"/>
                  </a:cubicBezTo>
                  <a:cubicBezTo>
                    <a:pt x="1813" y="339"/>
                    <a:pt x="1758" y="350"/>
                    <a:pt x="1702" y="362"/>
                  </a:cubicBezTo>
                  <a:lnTo>
                    <a:pt x="1802" y="328"/>
                  </a:lnTo>
                  <a:cubicBezTo>
                    <a:pt x="1847" y="317"/>
                    <a:pt x="1857" y="283"/>
                    <a:pt x="1847" y="250"/>
                  </a:cubicBezTo>
                  <a:lnTo>
                    <a:pt x="1847" y="239"/>
                  </a:lnTo>
                  <a:lnTo>
                    <a:pt x="1847" y="228"/>
                  </a:lnTo>
                  <a:cubicBezTo>
                    <a:pt x="1847" y="216"/>
                    <a:pt x="1835" y="216"/>
                    <a:pt x="1835" y="206"/>
                  </a:cubicBezTo>
                  <a:lnTo>
                    <a:pt x="1824" y="194"/>
                  </a:lnTo>
                  <a:cubicBezTo>
                    <a:pt x="1813" y="194"/>
                    <a:pt x="1802" y="184"/>
                    <a:pt x="1791" y="184"/>
                  </a:cubicBezTo>
                  <a:lnTo>
                    <a:pt x="1691" y="184"/>
                  </a:lnTo>
                  <a:cubicBezTo>
                    <a:pt x="1679" y="194"/>
                    <a:pt x="1679" y="194"/>
                    <a:pt x="1669" y="194"/>
                  </a:cubicBezTo>
                  <a:cubicBezTo>
                    <a:pt x="1669" y="206"/>
                    <a:pt x="1657" y="206"/>
                    <a:pt x="1657" y="216"/>
                  </a:cubicBezTo>
                  <a:cubicBezTo>
                    <a:pt x="1646" y="194"/>
                    <a:pt x="1624" y="172"/>
                    <a:pt x="1590" y="172"/>
                  </a:cubicBezTo>
                  <a:lnTo>
                    <a:pt x="1568" y="172"/>
                  </a:lnTo>
                  <a:cubicBezTo>
                    <a:pt x="1479" y="184"/>
                    <a:pt x="1390" y="206"/>
                    <a:pt x="1290" y="228"/>
                  </a:cubicBezTo>
                  <a:cubicBezTo>
                    <a:pt x="1285" y="222"/>
                    <a:pt x="1282" y="219"/>
                    <a:pt x="1279" y="219"/>
                  </a:cubicBezTo>
                  <a:cubicBezTo>
                    <a:pt x="1276" y="219"/>
                    <a:pt x="1274" y="222"/>
                    <a:pt x="1268" y="228"/>
                  </a:cubicBezTo>
                  <a:cubicBezTo>
                    <a:pt x="1202" y="239"/>
                    <a:pt x="1145" y="250"/>
                    <a:pt x="1090" y="273"/>
                  </a:cubicBezTo>
                  <a:lnTo>
                    <a:pt x="990" y="305"/>
                  </a:lnTo>
                  <a:cubicBezTo>
                    <a:pt x="1079" y="261"/>
                    <a:pt x="1168" y="228"/>
                    <a:pt x="1268" y="194"/>
                  </a:cubicBezTo>
                  <a:cubicBezTo>
                    <a:pt x="1279" y="184"/>
                    <a:pt x="1279" y="172"/>
                    <a:pt x="1279" y="172"/>
                  </a:cubicBezTo>
                  <a:cubicBezTo>
                    <a:pt x="1301" y="161"/>
                    <a:pt x="1313" y="161"/>
                    <a:pt x="1335" y="150"/>
                  </a:cubicBezTo>
                  <a:cubicBezTo>
                    <a:pt x="1357" y="150"/>
                    <a:pt x="1368" y="128"/>
                    <a:pt x="1368" y="117"/>
                  </a:cubicBezTo>
                  <a:cubicBezTo>
                    <a:pt x="1368" y="105"/>
                    <a:pt x="1379" y="105"/>
                    <a:pt x="1379" y="105"/>
                  </a:cubicBezTo>
                  <a:cubicBezTo>
                    <a:pt x="1402" y="105"/>
                    <a:pt x="1424" y="95"/>
                    <a:pt x="1446" y="83"/>
                  </a:cubicBezTo>
                  <a:cubicBezTo>
                    <a:pt x="1468" y="72"/>
                    <a:pt x="1468" y="50"/>
                    <a:pt x="1468" y="39"/>
                  </a:cubicBezTo>
                  <a:cubicBezTo>
                    <a:pt x="1457" y="16"/>
                    <a:pt x="1435" y="6"/>
                    <a:pt x="1412" y="6"/>
                  </a:cubicBezTo>
                  <a:lnTo>
                    <a:pt x="1224" y="6"/>
                  </a:lnTo>
                  <a:cubicBezTo>
                    <a:pt x="1216" y="2"/>
                    <a:pt x="1209" y="0"/>
                    <a:pt x="1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7205;p11">
              <a:extLst>
                <a:ext uri="{FF2B5EF4-FFF2-40B4-BE49-F238E27FC236}">
                  <a16:creationId xmlns:a16="http://schemas.microsoft.com/office/drawing/2014/main" id="{F834CBDB-B2E5-2031-5537-F0413340EEC6}"/>
                </a:ext>
              </a:extLst>
            </p:cNvPr>
            <p:cNvSpPr/>
            <p:nvPr/>
          </p:nvSpPr>
          <p:spPr>
            <a:xfrm>
              <a:off x="840167" y="2192914"/>
              <a:ext cx="5059" cy="3942"/>
            </a:xfrm>
            <a:custGeom>
              <a:avLst/>
              <a:gdLst/>
              <a:ahLst/>
              <a:cxnLst/>
              <a:rect l="l" t="t" r="r" b="b"/>
              <a:pathLst>
                <a:path w="145" h="113" extrusionOk="0">
                  <a:moveTo>
                    <a:pt x="78" y="1"/>
                  </a:moveTo>
                  <a:cubicBezTo>
                    <a:pt x="67" y="1"/>
                    <a:pt x="55" y="1"/>
                    <a:pt x="45" y="12"/>
                  </a:cubicBezTo>
                  <a:lnTo>
                    <a:pt x="33" y="12"/>
                  </a:lnTo>
                  <a:lnTo>
                    <a:pt x="11" y="34"/>
                  </a:lnTo>
                  <a:cubicBezTo>
                    <a:pt x="11" y="45"/>
                    <a:pt x="11" y="45"/>
                    <a:pt x="0" y="56"/>
                  </a:cubicBezTo>
                  <a:lnTo>
                    <a:pt x="0" y="68"/>
                  </a:lnTo>
                  <a:cubicBezTo>
                    <a:pt x="0" y="78"/>
                    <a:pt x="11" y="90"/>
                    <a:pt x="11" y="90"/>
                  </a:cubicBezTo>
                  <a:cubicBezTo>
                    <a:pt x="23" y="101"/>
                    <a:pt x="23" y="101"/>
                    <a:pt x="33" y="101"/>
                  </a:cubicBezTo>
                  <a:cubicBezTo>
                    <a:pt x="33" y="112"/>
                    <a:pt x="45" y="112"/>
                    <a:pt x="55" y="112"/>
                  </a:cubicBezTo>
                  <a:lnTo>
                    <a:pt x="100" y="112"/>
                  </a:lnTo>
                  <a:cubicBezTo>
                    <a:pt x="112" y="112"/>
                    <a:pt x="112" y="101"/>
                    <a:pt x="122" y="101"/>
                  </a:cubicBezTo>
                  <a:cubicBezTo>
                    <a:pt x="122" y="101"/>
                    <a:pt x="134" y="90"/>
                    <a:pt x="134" y="78"/>
                  </a:cubicBezTo>
                  <a:lnTo>
                    <a:pt x="144" y="68"/>
                  </a:lnTo>
                  <a:lnTo>
                    <a:pt x="144" y="45"/>
                  </a:lnTo>
                  <a:cubicBezTo>
                    <a:pt x="144" y="34"/>
                    <a:pt x="144" y="34"/>
                    <a:pt x="134" y="23"/>
                  </a:cubicBezTo>
                  <a:lnTo>
                    <a:pt x="122" y="12"/>
                  </a:lnTo>
                  <a:cubicBezTo>
                    <a:pt x="112" y="12"/>
                    <a:pt x="100" y="1"/>
                    <a:pt x="1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7206;p11">
              <a:extLst>
                <a:ext uri="{FF2B5EF4-FFF2-40B4-BE49-F238E27FC236}">
                  <a16:creationId xmlns:a16="http://schemas.microsoft.com/office/drawing/2014/main" id="{606A5727-32CC-A2FB-D45E-58635E382E82}"/>
                </a:ext>
              </a:extLst>
            </p:cNvPr>
            <p:cNvSpPr/>
            <p:nvPr/>
          </p:nvSpPr>
          <p:spPr>
            <a:xfrm>
              <a:off x="770565" y="2145117"/>
              <a:ext cx="29515" cy="13467"/>
            </a:xfrm>
            <a:custGeom>
              <a:avLst/>
              <a:gdLst/>
              <a:ahLst/>
              <a:cxnLst/>
              <a:rect l="l" t="t" r="r" b="b"/>
              <a:pathLst>
                <a:path w="846" h="386" extrusionOk="0">
                  <a:moveTo>
                    <a:pt x="782" y="1"/>
                  </a:moveTo>
                  <a:cubicBezTo>
                    <a:pt x="779" y="1"/>
                    <a:pt x="775" y="1"/>
                    <a:pt x="772" y="3"/>
                  </a:cubicBezTo>
                  <a:cubicBezTo>
                    <a:pt x="705" y="14"/>
                    <a:pt x="649" y="36"/>
                    <a:pt x="594" y="59"/>
                  </a:cubicBezTo>
                  <a:cubicBezTo>
                    <a:pt x="538" y="91"/>
                    <a:pt x="483" y="114"/>
                    <a:pt x="427" y="136"/>
                  </a:cubicBezTo>
                  <a:cubicBezTo>
                    <a:pt x="371" y="158"/>
                    <a:pt x="305" y="180"/>
                    <a:pt x="249" y="192"/>
                  </a:cubicBezTo>
                  <a:cubicBezTo>
                    <a:pt x="226" y="203"/>
                    <a:pt x="194" y="214"/>
                    <a:pt x="171" y="225"/>
                  </a:cubicBezTo>
                  <a:cubicBezTo>
                    <a:pt x="149" y="225"/>
                    <a:pt x="137" y="237"/>
                    <a:pt x="127" y="237"/>
                  </a:cubicBezTo>
                  <a:lnTo>
                    <a:pt x="115" y="237"/>
                  </a:lnTo>
                  <a:cubicBezTo>
                    <a:pt x="109" y="235"/>
                    <a:pt x="103" y="234"/>
                    <a:pt x="96" y="234"/>
                  </a:cubicBezTo>
                  <a:cubicBezTo>
                    <a:pt x="52" y="234"/>
                    <a:pt x="1" y="265"/>
                    <a:pt x="48" y="303"/>
                  </a:cubicBezTo>
                  <a:cubicBezTo>
                    <a:pt x="67" y="322"/>
                    <a:pt x="92" y="329"/>
                    <a:pt x="119" y="329"/>
                  </a:cubicBezTo>
                  <a:cubicBezTo>
                    <a:pt x="155" y="329"/>
                    <a:pt x="195" y="316"/>
                    <a:pt x="226" y="303"/>
                  </a:cubicBezTo>
                  <a:cubicBezTo>
                    <a:pt x="238" y="303"/>
                    <a:pt x="249" y="303"/>
                    <a:pt x="260" y="292"/>
                  </a:cubicBezTo>
                  <a:cubicBezTo>
                    <a:pt x="260" y="303"/>
                    <a:pt x="260" y="314"/>
                    <a:pt x="271" y="325"/>
                  </a:cubicBezTo>
                  <a:cubicBezTo>
                    <a:pt x="271" y="336"/>
                    <a:pt x="271" y="336"/>
                    <a:pt x="282" y="336"/>
                  </a:cubicBezTo>
                  <a:cubicBezTo>
                    <a:pt x="271" y="348"/>
                    <a:pt x="271" y="348"/>
                    <a:pt x="282" y="358"/>
                  </a:cubicBezTo>
                  <a:cubicBezTo>
                    <a:pt x="290" y="375"/>
                    <a:pt x="310" y="385"/>
                    <a:pt x="329" y="385"/>
                  </a:cubicBezTo>
                  <a:cubicBezTo>
                    <a:pt x="336" y="385"/>
                    <a:pt x="343" y="384"/>
                    <a:pt x="349" y="381"/>
                  </a:cubicBezTo>
                  <a:cubicBezTo>
                    <a:pt x="371" y="381"/>
                    <a:pt x="404" y="370"/>
                    <a:pt x="427" y="358"/>
                  </a:cubicBezTo>
                  <a:cubicBezTo>
                    <a:pt x="449" y="370"/>
                    <a:pt x="460" y="381"/>
                    <a:pt x="471" y="381"/>
                  </a:cubicBezTo>
                  <a:cubicBezTo>
                    <a:pt x="549" y="381"/>
                    <a:pt x="616" y="358"/>
                    <a:pt x="683" y="314"/>
                  </a:cubicBezTo>
                  <a:cubicBezTo>
                    <a:pt x="694" y="303"/>
                    <a:pt x="694" y="281"/>
                    <a:pt x="683" y="269"/>
                  </a:cubicBezTo>
                  <a:cubicBezTo>
                    <a:pt x="705" y="259"/>
                    <a:pt x="705" y="237"/>
                    <a:pt x="694" y="214"/>
                  </a:cubicBezTo>
                  <a:lnTo>
                    <a:pt x="683" y="214"/>
                  </a:lnTo>
                  <a:cubicBezTo>
                    <a:pt x="705" y="203"/>
                    <a:pt x="705" y="180"/>
                    <a:pt x="705" y="170"/>
                  </a:cubicBezTo>
                  <a:cubicBezTo>
                    <a:pt x="694" y="158"/>
                    <a:pt x="694" y="148"/>
                    <a:pt x="683" y="148"/>
                  </a:cubicBezTo>
                  <a:cubicBezTo>
                    <a:pt x="727" y="125"/>
                    <a:pt x="772" y="103"/>
                    <a:pt x="816" y="69"/>
                  </a:cubicBezTo>
                  <a:cubicBezTo>
                    <a:pt x="846" y="40"/>
                    <a:pt x="813" y="1"/>
                    <a:pt x="78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7207;p11">
              <a:extLst>
                <a:ext uri="{FF2B5EF4-FFF2-40B4-BE49-F238E27FC236}">
                  <a16:creationId xmlns:a16="http://schemas.microsoft.com/office/drawing/2014/main" id="{48C785FD-81F5-6891-1259-EC7FE89C78D7}"/>
                </a:ext>
              </a:extLst>
            </p:cNvPr>
            <p:cNvSpPr/>
            <p:nvPr/>
          </p:nvSpPr>
          <p:spPr>
            <a:xfrm>
              <a:off x="791637" y="2157607"/>
              <a:ext cx="9769" cy="5617"/>
            </a:xfrm>
            <a:custGeom>
              <a:avLst/>
              <a:gdLst/>
              <a:ahLst/>
              <a:cxnLst/>
              <a:rect l="l" t="t" r="r" b="b"/>
              <a:pathLst>
                <a:path w="280" h="161" extrusionOk="0">
                  <a:moveTo>
                    <a:pt x="212" y="0"/>
                  </a:moveTo>
                  <a:cubicBezTo>
                    <a:pt x="190" y="0"/>
                    <a:pt x="179" y="12"/>
                    <a:pt x="156" y="12"/>
                  </a:cubicBezTo>
                  <a:cubicBezTo>
                    <a:pt x="146" y="23"/>
                    <a:pt x="134" y="23"/>
                    <a:pt x="112" y="34"/>
                  </a:cubicBezTo>
                  <a:cubicBezTo>
                    <a:pt x="90" y="45"/>
                    <a:pt x="57" y="56"/>
                    <a:pt x="34" y="67"/>
                  </a:cubicBezTo>
                  <a:cubicBezTo>
                    <a:pt x="23" y="79"/>
                    <a:pt x="12" y="89"/>
                    <a:pt x="12" y="101"/>
                  </a:cubicBezTo>
                  <a:cubicBezTo>
                    <a:pt x="1" y="112"/>
                    <a:pt x="1" y="123"/>
                    <a:pt x="12" y="134"/>
                  </a:cubicBezTo>
                  <a:cubicBezTo>
                    <a:pt x="28" y="150"/>
                    <a:pt x="50" y="161"/>
                    <a:pt x="74" y="161"/>
                  </a:cubicBezTo>
                  <a:cubicBezTo>
                    <a:pt x="83" y="161"/>
                    <a:pt x="92" y="159"/>
                    <a:pt x="101" y="156"/>
                  </a:cubicBezTo>
                  <a:lnTo>
                    <a:pt x="179" y="112"/>
                  </a:lnTo>
                  <a:cubicBezTo>
                    <a:pt x="190" y="101"/>
                    <a:pt x="212" y="101"/>
                    <a:pt x="223" y="89"/>
                  </a:cubicBezTo>
                  <a:cubicBezTo>
                    <a:pt x="235" y="79"/>
                    <a:pt x="245" y="67"/>
                    <a:pt x="257" y="67"/>
                  </a:cubicBezTo>
                  <a:cubicBezTo>
                    <a:pt x="268" y="56"/>
                    <a:pt x="279" y="34"/>
                    <a:pt x="268" y="23"/>
                  </a:cubicBezTo>
                  <a:cubicBezTo>
                    <a:pt x="257" y="0"/>
                    <a:pt x="235" y="0"/>
                    <a:pt x="2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7208;p11">
              <a:extLst>
                <a:ext uri="{FF2B5EF4-FFF2-40B4-BE49-F238E27FC236}">
                  <a16:creationId xmlns:a16="http://schemas.microsoft.com/office/drawing/2014/main" id="{D91F56F1-FC6C-17C5-9AD0-F50B1F95C1D2}"/>
                </a:ext>
              </a:extLst>
            </p:cNvPr>
            <p:cNvSpPr/>
            <p:nvPr/>
          </p:nvSpPr>
          <p:spPr>
            <a:xfrm>
              <a:off x="733443" y="2148606"/>
              <a:ext cx="38062" cy="28503"/>
            </a:xfrm>
            <a:custGeom>
              <a:avLst/>
              <a:gdLst/>
              <a:ahLst/>
              <a:cxnLst/>
              <a:rect l="l" t="t" r="r" b="b"/>
              <a:pathLst>
                <a:path w="1091" h="817" extrusionOk="0">
                  <a:moveTo>
                    <a:pt x="1041" y="0"/>
                  </a:moveTo>
                  <a:cubicBezTo>
                    <a:pt x="1030" y="0"/>
                    <a:pt x="1018" y="3"/>
                    <a:pt x="1013" y="3"/>
                  </a:cubicBezTo>
                  <a:cubicBezTo>
                    <a:pt x="968" y="14"/>
                    <a:pt x="935" y="36"/>
                    <a:pt x="902" y="48"/>
                  </a:cubicBezTo>
                  <a:cubicBezTo>
                    <a:pt x="896" y="42"/>
                    <a:pt x="887" y="39"/>
                    <a:pt x="879" y="39"/>
                  </a:cubicBezTo>
                  <a:cubicBezTo>
                    <a:pt x="871" y="39"/>
                    <a:pt x="862" y="42"/>
                    <a:pt x="857" y="48"/>
                  </a:cubicBezTo>
                  <a:cubicBezTo>
                    <a:pt x="768" y="103"/>
                    <a:pt x="679" y="147"/>
                    <a:pt x="590" y="203"/>
                  </a:cubicBezTo>
                  <a:cubicBezTo>
                    <a:pt x="568" y="214"/>
                    <a:pt x="556" y="225"/>
                    <a:pt x="534" y="236"/>
                  </a:cubicBezTo>
                  <a:cubicBezTo>
                    <a:pt x="467" y="248"/>
                    <a:pt x="412" y="281"/>
                    <a:pt x="368" y="325"/>
                  </a:cubicBezTo>
                  <a:lnTo>
                    <a:pt x="200" y="459"/>
                  </a:lnTo>
                  <a:cubicBezTo>
                    <a:pt x="156" y="515"/>
                    <a:pt x="111" y="559"/>
                    <a:pt x="67" y="614"/>
                  </a:cubicBezTo>
                  <a:cubicBezTo>
                    <a:pt x="45" y="637"/>
                    <a:pt x="23" y="670"/>
                    <a:pt x="12" y="693"/>
                  </a:cubicBezTo>
                  <a:cubicBezTo>
                    <a:pt x="0" y="737"/>
                    <a:pt x="12" y="770"/>
                    <a:pt x="23" y="792"/>
                  </a:cubicBezTo>
                  <a:cubicBezTo>
                    <a:pt x="33" y="808"/>
                    <a:pt x="58" y="816"/>
                    <a:pt x="80" y="816"/>
                  </a:cubicBezTo>
                  <a:cubicBezTo>
                    <a:pt x="106" y="816"/>
                    <a:pt x="129" y="805"/>
                    <a:pt x="123" y="782"/>
                  </a:cubicBezTo>
                  <a:cubicBezTo>
                    <a:pt x="111" y="726"/>
                    <a:pt x="145" y="681"/>
                    <a:pt x="178" y="637"/>
                  </a:cubicBezTo>
                  <a:cubicBezTo>
                    <a:pt x="212" y="592"/>
                    <a:pt x="257" y="548"/>
                    <a:pt x="301" y="503"/>
                  </a:cubicBezTo>
                  <a:cubicBezTo>
                    <a:pt x="323" y="470"/>
                    <a:pt x="346" y="448"/>
                    <a:pt x="378" y="426"/>
                  </a:cubicBezTo>
                  <a:cubicBezTo>
                    <a:pt x="384" y="431"/>
                    <a:pt x="390" y="434"/>
                    <a:pt x="397" y="434"/>
                  </a:cubicBezTo>
                  <a:cubicBezTo>
                    <a:pt x="404" y="434"/>
                    <a:pt x="412" y="431"/>
                    <a:pt x="423" y="426"/>
                  </a:cubicBezTo>
                  <a:lnTo>
                    <a:pt x="434" y="426"/>
                  </a:lnTo>
                  <a:cubicBezTo>
                    <a:pt x="423" y="459"/>
                    <a:pt x="434" y="470"/>
                    <a:pt x="457" y="481"/>
                  </a:cubicBezTo>
                  <a:cubicBezTo>
                    <a:pt x="412" y="515"/>
                    <a:pt x="368" y="548"/>
                    <a:pt x="334" y="592"/>
                  </a:cubicBezTo>
                  <a:cubicBezTo>
                    <a:pt x="309" y="642"/>
                    <a:pt x="359" y="667"/>
                    <a:pt x="404" y="667"/>
                  </a:cubicBezTo>
                  <a:cubicBezTo>
                    <a:pt x="419" y="667"/>
                    <a:pt x="434" y="664"/>
                    <a:pt x="445" y="659"/>
                  </a:cubicBezTo>
                  <a:cubicBezTo>
                    <a:pt x="490" y="626"/>
                    <a:pt x="523" y="581"/>
                    <a:pt x="568" y="548"/>
                  </a:cubicBezTo>
                  <a:cubicBezTo>
                    <a:pt x="612" y="515"/>
                    <a:pt x="657" y="492"/>
                    <a:pt x="701" y="459"/>
                  </a:cubicBezTo>
                  <a:cubicBezTo>
                    <a:pt x="801" y="403"/>
                    <a:pt x="890" y="347"/>
                    <a:pt x="979" y="281"/>
                  </a:cubicBezTo>
                  <a:cubicBezTo>
                    <a:pt x="1001" y="258"/>
                    <a:pt x="1001" y="236"/>
                    <a:pt x="979" y="214"/>
                  </a:cubicBezTo>
                  <a:cubicBezTo>
                    <a:pt x="979" y="203"/>
                    <a:pt x="979" y="203"/>
                    <a:pt x="968" y="203"/>
                  </a:cubicBezTo>
                  <a:cubicBezTo>
                    <a:pt x="991" y="192"/>
                    <a:pt x="1001" y="169"/>
                    <a:pt x="979" y="147"/>
                  </a:cubicBezTo>
                  <a:cubicBezTo>
                    <a:pt x="968" y="125"/>
                    <a:pt x="957" y="125"/>
                    <a:pt x="935" y="114"/>
                  </a:cubicBezTo>
                  <a:cubicBezTo>
                    <a:pt x="968" y="103"/>
                    <a:pt x="1013" y="80"/>
                    <a:pt x="1057" y="70"/>
                  </a:cubicBezTo>
                  <a:cubicBezTo>
                    <a:pt x="1080" y="58"/>
                    <a:pt x="1090" y="36"/>
                    <a:pt x="1068" y="14"/>
                  </a:cubicBezTo>
                  <a:cubicBezTo>
                    <a:pt x="1063" y="3"/>
                    <a:pt x="1052" y="0"/>
                    <a:pt x="104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7209;p11">
              <a:extLst>
                <a:ext uri="{FF2B5EF4-FFF2-40B4-BE49-F238E27FC236}">
                  <a16:creationId xmlns:a16="http://schemas.microsoft.com/office/drawing/2014/main" id="{D4A07EF8-7C55-DEF6-1AD1-D56640FF85A8}"/>
                </a:ext>
              </a:extLst>
            </p:cNvPr>
            <p:cNvSpPr/>
            <p:nvPr/>
          </p:nvSpPr>
          <p:spPr>
            <a:xfrm>
              <a:off x="776531" y="2140163"/>
              <a:ext cx="10501" cy="3907"/>
            </a:xfrm>
            <a:custGeom>
              <a:avLst/>
              <a:gdLst/>
              <a:ahLst/>
              <a:cxnLst/>
              <a:rect l="l" t="t" r="r" b="b"/>
              <a:pathLst>
                <a:path w="301" h="112" extrusionOk="0">
                  <a:moveTo>
                    <a:pt x="156" y="0"/>
                  </a:moveTo>
                  <a:cubicBezTo>
                    <a:pt x="122" y="11"/>
                    <a:pt x="100" y="11"/>
                    <a:pt x="67" y="11"/>
                  </a:cubicBezTo>
                  <a:cubicBezTo>
                    <a:pt x="55" y="11"/>
                    <a:pt x="33" y="11"/>
                    <a:pt x="23" y="23"/>
                  </a:cubicBezTo>
                  <a:cubicBezTo>
                    <a:pt x="11" y="33"/>
                    <a:pt x="0" y="45"/>
                    <a:pt x="0" y="56"/>
                  </a:cubicBezTo>
                  <a:cubicBezTo>
                    <a:pt x="11" y="89"/>
                    <a:pt x="45" y="112"/>
                    <a:pt x="67" y="112"/>
                  </a:cubicBezTo>
                  <a:lnTo>
                    <a:pt x="156" y="112"/>
                  </a:lnTo>
                  <a:cubicBezTo>
                    <a:pt x="167" y="112"/>
                    <a:pt x="178" y="100"/>
                    <a:pt x="200" y="100"/>
                  </a:cubicBezTo>
                  <a:lnTo>
                    <a:pt x="256" y="100"/>
                  </a:lnTo>
                  <a:cubicBezTo>
                    <a:pt x="256" y="89"/>
                    <a:pt x="256" y="89"/>
                    <a:pt x="267" y="89"/>
                  </a:cubicBezTo>
                  <a:cubicBezTo>
                    <a:pt x="267" y="89"/>
                    <a:pt x="278" y="78"/>
                    <a:pt x="289" y="78"/>
                  </a:cubicBezTo>
                  <a:cubicBezTo>
                    <a:pt x="289" y="67"/>
                    <a:pt x="300" y="56"/>
                    <a:pt x="289" y="45"/>
                  </a:cubicBezTo>
                  <a:cubicBezTo>
                    <a:pt x="289" y="23"/>
                    <a:pt x="267" y="11"/>
                    <a:pt x="245"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7210;p11">
              <a:extLst>
                <a:ext uri="{FF2B5EF4-FFF2-40B4-BE49-F238E27FC236}">
                  <a16:creationId xmlns:a16="http://schemas.microsoft.com/office/drawing/2014/main" id="{FDF2A4E5-746B-47A6-560C-DC31F4EEC2B0}"/>
                </a:ext>
              </a:extLst>
            </p:cNvPr>
            <p:cNvSpPr/>
            <p:nvPr/>
          </p:nvSpPr>
          <p:spPr>
            <a:xfrm>
              <a:off x="807163" y="2146373"/>
              <a:ext cx="8582" cy="4291"/>
            </a:xfrm>
            <a:custGeom>
              <a:avLst/>
              <a:gdLst/>
              <a:ahLst/>
              <a:cxnLst/>
              <a:rect l="l" t="t" r="r" b="b"/>
              <a:pathLst>
                <a:path w="246" h="123" extrusionOk="0">
                  <a:moveTo>
                    <a:pt x="34" y="0"/>
                  </a:moveTo>
                  <a:cubicBezTo>
                    <a:pt x="23" y="11"/>
                    <a:pt x="0" y="23"/>
                    <a:pt x="0" y="33"/>
                  </a:cubicBezTo>
                  <a:cubicBezTo>
                    <a:pt x="0" y="55"/>
                    <a:pt x="0" y="67"/>
                    <a:pt x="12" y="78"/>
                  </a:cubicBezTo>
                  <a:cubicBezTo>
                    <a:pt x="23" y="89"/>
                    <a:pt x="34" y="100"/>
                    <a:pt x="57" y="100"/>
                  </a:cubicBezTo>
                  <a:cubicBezTo>
                    <a:pt x="67" y="112"/>
                    <a:pt x="89" y="112"/>
                    <a:pt x="112" y="112"/>
                  </a:cubicBezTo>
                  <a:cubicBezTo>
                    <a:pt x="123" y="122"/>
                    <a:pt x="146" y="122"/>
                    <a:pt x="156" y="122"/>
                  </a:cubicBezTo>
                  <a:lnTo>
                    <a:pt x="190" y="122"/>
                  </a:lnTo>
                  <a:cubicBezTo>
                    <a:pt x="201" y="122"/>
                    <a:pt x="212" y="122"/>
                    <a:pt x="223" y="112"/>
                  </a:cubicBezTo>
                  <a:cubicBezTo>
                    <a:pt x="234" y="112"/>
                    <a:pt x="245" y="100"/>
                    <a:pt x="245" y="89"/>
                  </a:cubicBezTo>
                  <a:lnTo>
                    <a:pt x="245" y="67"/>
                  </a:lnTo>
                  <a:cubicBezTo>
                    <a:pt x="245" y="55"/>
                    <a:pt x="234" y="45"/>
                    <a:pt x="223" y="33"/>
                  </a:cubicBezTo>
                  <a:cubicBezTo>
                    <a:pt x="212" y="33"/>
                    <a:pt x="201" y="33"/>
                    <a:pt x="190" y="23"/>
                  </a:cubicBezTo>
                  <a:cubicBezTo>
                    <a:pt x="178" y="23"/>
                    <a:pt x="168" y="11"/>
                    <a:pt x="146" y="11"/>
                  </a:cubicBezTo>
                  <a:cubicBezTo>
                    <a:pt x="134" y="11"/>
                    <a:pt x="112" y="0"/>
                    <a:pt x="8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7211;p11">
              <a:extLst>
                <a:ext uri="{FF2B5EF4-FFF2-40B4-BE49-F238E27FC236}">
                  <a16:creationId xmlns:a16="http://schemas.microsoft.com/office/drawing/2014/main" id="{D1386DFE-3A08-10EA-01BB-A83C1635D0E8}"/>
                </a:ext>
              </a:extLst>
            </p:cNvPr>
            <p:cNvSpPr/>
            <p:nvPr/>
          </p:nvSpPr>
          <p:spPr>
            <a:xfrm>
              <a:off x="837446" y="2193437"/>
              <a:ext cx="8966" cy="4954"/>
            </a:xfrm>
            <a:custGeom>
              <a:avLst/>
              <a:gdLst/>
              <a:ahLst/>
              <a:cxnLst/>
              <a:rect l="l" t="t" r="r" b="b"/>
              <a:pathLst>
                <a:path w="257" h="142" extrusionOk="0">
                  <a:moveTo>
                    <a:pt x="188" y="1"/>
                  </a:moveTo>
                  <a:cubicBezTo>
                    <a:pt x="176" y="1"/>
                    <a:pt x="165" y="3"/>
                    <a:pt x="156" y="8"/>
                  </a:cubicBezTo>
                  <a:cubicBezTo>
                    <a:pt x="145" y="8"/>
                    <a:pt x="145" y="8"/>
                    <a:pt x="133" y="19"/>
                  </a:cubicBezTo>
                  <a:cubicBezTo>
                    <a:pt x="111" y="19"/>
                    <a:pt x="101" y="30"/>
                    <a:pt x="89" y="30"/>
                  </a:cubicBezTo>
                  <a:cubicBezTo>
                    <a:pt x="78" y="41"/>
                    <a:pt x="56" y="41"/>
                    <a:pt x="44" y="41"/>
                  </a:cubicBezTo>
                  <a:cubicBezTo>
                    <a:pt x="34" y="53"/>
                    <a:pt x="22" y="53"/>
                    <a:pt x="12" y="63"/>
                  </a:cubicBezTo>
                  <a:cubicBezTo>
                    <a:pt x="0" y="75"/>
                    <a:pt x="0" y="86"/>
                    <a:pt x="0" y="97"/>
                  </a:cubicBezTo>
                  <a:cubicBezTo>
                    <a:pt x="0" y="97"/>
                    <a:pt x="0" y="108"/>
                    <a:pt x="12" y="119"/>
                  </a:cubicBezTo>
                  <a:cubicBezTo>
                    <a:pt x="12" y="130"/>
                    <a:pt x="34" y="142"/>
                    <a:pt x="44" y="142"/>
                  </a:cubicBezTo>
                  <a:lnTo>
                    <a:pt x="145" y="142"/>
                  </a:lnTo>
                  <a:cubicBezTo>
                    <a:pt x="167" y="142"/>
                    <a:pt x="200" y="130"/>
                    <a:pt x="222" y="119"/>
                  </a:cubicBezTo>
                  <a:lnTo>
                    <a:pt x="256" y="86"/>
                  </a:lnTo>
                  <a:cubicBezTo>
                    <a:pt x="256" y="75"/>
                    <a:pt x="256" y="63"/>
                    <a:pt x="245" y="53"/>
                  </a:cubicBezTo>
                  <a:lnTo>
                    <a:pt x="245" y="41"/>
                  </a:lnTo>
                  <a:cubicBezTo>
                    <a:pt x="245" y="30"/>
                    <a:pt x="245" y="30"/>
                    <a:pt x="234" y="19"/>
                  </a:cubicBezTo>
                  <a:cubicBezTo>
                    <a:pt x="221" y="6"/>
                    <a:pt x="204" y="1"/>
                    <a:pt x="1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7212;p11">
              <a:extLst>
                <a:ext uri="{FF2B5EF4-FFF2-40B4-BE49-F238E27FC236}">
                  <a16:creationId xmlns:a16="http://schemas.microsoft.com/office/drawing/2014/main" id="{CFA0E934-ACCD-C7C0-A857-E23D6EB3A187}"/>
                </a:ext>
              </a:extLst>
            </p:cNvPr>
            <p:cNvSpPr/>
            <p:nvPr/>
          </p:nvSpPr>
          <p:spPr>
            <a:xfrm>
              <a:off x="829282" y="2197589"/>
              <a:ext cx="8199" cy="8582"/>
            </a:xfrm>
            <a:custGeom>
              <a:avLst/>
              <a:gdLst/>
              <a:ahLst/>
              <a:cxnLst/>
              <a:rect l="l" t="t" r="r" b="b"/>
              <a:pathLst>
                <a:path w="235" h="246" extrusionOk="0">
                  <a:moveTo>
                    <a:pt x="101" y="0"/>
                  </a:moveTo>
                  <a:lnTo>
                    <a:pt x="101" y="11"/>
                  </a:lnTo>
                  <a:lnTo>
                    <a:pt x="56" y="11"/>
                  </a:lnTo>
                  <a:cubicBezTo>
                    <a:pt x="45" y="23"/>
                    <a:pt x="34" y="23"/>
                    <a:pt x="34" y="23"/>
                  </a:cubicBezTo>
                  <a:cubicBezTo>
                    <a:pt x="23" y="33"/>
                    <a:pt x="12" y="33"/>
                    <a:pt x="12" y="45"/>
                  </a:cubicBezTo>
                  <a:lnTo>
                    <a:pt x="1" y="56"/>
                  </a:lnTo>
                  <a:lnTo>
                    <a:pt x="1" y="78"/>
                  </a:lnTo>
                  <a:cubicBezTo>
                    <a:pt x="1" y="78"/>
                    <a:pt x="1" y="89"/>
                    <a:pt x="12" y="89"/>
                  </a:cubicBezTo>
                  <a:cubicBezTo>
                    <a:pt x="12" y="100"/>
                    <a:pt x="12" y="100"/>
                    <a:pt x="23" y="112"/>
                  </a:cubicBezTo>
                  <a:lnTo>
                    <a:pt x="34" y="112"/>
                  </a:lnTo>
                  <a:cubicBezTo>
                    <a:pt x="45" y="122"/>
                    <a:pt x="56" y="122"/>
                    <a:pt x="68" y="122"/>
                  </a:cubicBezTo>
                  <a:cubicBezTo>
                    <a:pt x="45" y="122"/>
                    <a:pt x="23" y="134"/>
                    <a:pt x="12" y="167"/>
                  </a:cubicBezTo>
                  <a:cubicBezTo>
                    <a:pt x="12" y="167"/>
                    <a:pt x="1" y="189"/>
                    <a:pt x="12" y="201"/>
                  </a:cubicBezTo>
                  <a:lnTo>
                    <a:pt x="45" y="234"/>
                  </a:lnTo>
                  <a:cubicBezTo>
                    <a:pt x="68" y="245"/>
                    <a:pt x="78" y="245"/>
                    <a:pt x="101" y="245"/>
                  </a:cubicBezTo>
                  <a:cubicBezTo>
                    <a:pt x="123" y="245"/>
                    <a:pt x="145" y="245"/>
                    <a:pt x="167" y="234"/>
                  </a:cubicBezTo>
                  <a:cubicBezTo>
                    <a:pt x="179" y="223"/>
                    <a:pt x="201" y="223"/>
                    <a:pt x="212" y="211"/>
                  </a:cubicBezTo>
                  <a:cubicBezTo>
                    <a:pt x="212" y="201"/>
                    <a:pt x="212" y="201"/>
                    <a:pt x="223" y="201"/>
                  </a:cubicBezTo>
                  <a:lnTo>
                    <a:pt x="223" y="178"/>
                  </a:lnTo>
                  <a:cubicBezTo>
                    <a:pt x="234" y="178"/>
                    <a:pt x="234" y="167"/>
                    <a:pt x="223" y="167"/>
                  </a:cubicBezTo>
                  <a:lnTo>
                    <a:pt x="223" y="145"/>
                  </a:lnTo>
                  <a:cubicBezTo>
                    <a:pt x="212" y="134"/>
                    <a:pt x="190" y="122"/>
                    <a:pt x="179" y="122"/>
                  </a:cubicBezTo>
                  <a:cubicBezTo>
                    <a:pt x="167" y="112"/>
                    <a:pt x="157" y="112"/>
                    <a:pt x="157" y="112"/>
                  </a:cubicBezTo>
                  <a:cubicBezTo>
                    <a:pt x="145" y="112"/>
                    <a:pt x="134" y="112"/>
                    <a:pt x="123" y="122"/>
                  </a:cubicBezTo>
                  <a:lnTo>
                    <a:pt x="90" y="122"/>
                  </a:lnTo>
                  <a:cubicBezTo>
                    <a:pt x="101" y="122"/>
                    <a:pt x="123" y="112"/>
                    <a:pt x="134" y="112"/>
                  </a:cubicBezTo>
                  <a:cubicBezTo>
                    <a:pt x="145" y="112"/>
                    <a:pt x="157" y="100"/>
                    <a:pt x="167" y="100"/>
                  </a:cubicBezTo>
                  <a:cubicBezTo>
                    <a:pt x="190" y="89"/>
                    <a:pt x="190" y="89"/>
                    <a:pt x="201" y="78"/>
                  </a:cubicBezTo>
                  <a:cubicBezTo>
                    <a:pt x="201" y="67"/>
                    <a:pt x="212" y="67"/>
                    <a:pt x="212" y="67"/>
                  </a:cubicBezTo>
                  <a:lnTo>
                    <a:pt x="212" y="56"/>
                  </a:lnTo>
                  <a:lnTo>
                    <a:pt x="223" y="45"/>
                  </a:lnTo>
                  <a:cubicBezTo>
                    <a:pt x="223" y="33"/>
                    <a:pt x="212" y="33"/>
                    <a:pt x="212" y="33"/>
                  </a:cubicBezTo>
                  <a:cubicBezTo>
                    <a:pt x="212" y="23"/>
                    <a:pt x="212" y="23"/>
                    <a:pt x="201" y="11"/>
                  </a:cubicBezTo>
                  <a:lnTo>
                    <a:pt x="190" y="11"/>
                  </a:lnTo>
                  <a:cubicBezTo>
                    <a:pt x="190" y="0"/>
                    <a:pt x="190" y="0"/>
                    <a:pt x="179"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7213;p11">
              <a:extLst>
                <a:ext uri="{FF2B5EF4-FFF2-40B4-BE49-F238E27FC236}">
                  <a16:creationId xmlns:a16="http://schemas.microsoft.com/office/drawing/2014/main" id="{6C7B0B79-A36B-FEA9-1917-038067026BD3}"/>
                </a:ext>
              </a:extLst>
            </p:cNvPr>
            <p:cNvSpPr/>
            <p:nvPr/>
          </p:nvSpPr>
          <p:spPr>
            <a:xfrm>
              <a:off x="835876" y="2187506"/>
              <a:ext cx="6664" cy="3907"/>
            </a:xfrm>
            <a:custGeom>
              <a:avLst/>
              <a:gdLst/>
              <a:ahLst/>
              <a:cxnLst/>
              <a:rect l="l" t="t" r="r" b="b"/>
              <a:pathLst>
                <a:path w="191" h="112" extrusionOk="0">
                  <a:moveTo>
                    <a:pt x="123" y="0"/>
                  </a:moveTo>
                  <a:cubicBezTo>
                    <a:pt x="112" y="0"/>
                    <a:pt x="112" y="0"/>
                    <a:pt x="101" y="11"/>
                  </a:cubicBezTo>
                  <a:lnTo>
                    <a:pt x="67" y="11"/>
                  </a:lnTo>
                  <a:cubicBezTo>
                    <a:pt x="57" y="11"/>
                    <a:pt x="45" y="11"/>
                    <a:pt x="45" y="23"/>
                  </a:cubicBezTo>
                  <a:cubicBezTo>
                    <a:pt x="34" y="23"/>
                    <a:pt x="23" y="23"/>
                    <a:pt x="23" y="33"/>
                  </a:cubicBezTo>
                  <a:cubicBezTo>
                    <a:pt x="12" y="33"/>
                    <a:pt x="12" y="33"/>
                    <a:pt x="1" y="45"/>
                  </a:cubicBezTo>
                  <a:lnTo>
                    <a:pt x="1" y="67"/>
                  </a:lnTo>
                  <a:lnTo>
                    <a:pt x="1" y="78"/>
                  </a:lnTo>
                  <a:cubicBezTo>
                    <a:pt x="1" y="89"/>
                    <a:pt x="12" y="89"/>
                    <a:pt x="23" y="100"/>
                  </a:cubicBezTo>
                  <a:lnTo>
                    <a:pt x="34" y="111"/>
                  </a:lnTo>
                  <a:lnTo>
                    <a:pt x="67" y="111"/>
                  </a:lnTo>
                  <a:cubicBezTo>
                    <a:pt x="89" y="111"/>
                    <a:pt x="112" y="111"/>
                    <a:pt x="134" y="100"/>
                  </a:cubicBezTo>
                  <a:lnTo>
                    <a:pt x="156" y="100"/>
                  </a:lnTo>
                  <a:lnTo>
                    <a:pt x="168" y="89"/>
                  </a:lnTo>
                  <a:lnTo>
                    <a:pt x="178" y="78"/>
                  </a:lnTo>
                  <a:cubicBezTo>
                    <a:pt x="190" y="67"/>
                    <a:pt x="190" y="67"/>
                    <a:pt x="190" y="55"/>
                  </a:cubicBezTo>
                  <a:lnTo>
                    <a:pt x="190" y="45"/>
                  </a:lnTo>
                  <a:lnTo>
                    <a:pt x="178" y="33"/>
                  </a:lnTo>
                  <a:cubicBezTo>
                    <a:pt x="178" y="23"/>
                    <a:pt x="168" y="23"/>
                    <a:pt x="168" y="23"/>
                  </a:cubicBezTo>
                  <a:cubicBezTo>
                    <a:pt x="156" y="11"/>
                    <a:pt x="156" y="11"/>
                    <a:pt x="146" y="11"/>
                  </a:cubicBezTo>
                  <a:cubicBezTo>
                    <a:pt x="134" y="11"/>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7214;p11">
              <a:extLst>
                <a:ext uri="{FF2B5EF4-FFF2-40B4-BE49-F238E27FC236}">
                  <a16:creationId xmlns:a16="http://schemas.microsoft.com/office/drawing/2014/main" id="{37E01EE1-2820-E51E-F542-54D13E5C2D99}"/>
                </a:ext>
              </a:extLst>
            </p:cNvPr>
            <p:cNvSpPr/>
            <p:nvPr/>
          </p:nvSpPr>
          <p:spPr>
            <a:xfrm>
              <a:off x="805593" y="2172888"/>
              <a:ext cx="27631" cy="18909"/>
            </a:xfrm>
            <a:custGeom>
              <a:avLst/>
              <a:gdLst/>
              <a:ahLst/>
              <a:cxnLst/>
              <a:rect l="l" t="t" r="r" b="b"/>
              <a:pathLst>
                <a:path w="792" h="542" extrusionOk="0">
                  <a:moveTo>
                    <a:pt x="716" y="0"/>
                  </a:moveTo>
                  <a:cubicBezTo>
                    <a:pt x="701" y="0"/>
                    <a:pt x="686" y="6"/>
                    <a:pt x="680" y="19"/>
                  </a:cubicBezTo>
                  <a:cubicBezTo>
                    <a:pt x="624" y="74"/>
                    <a:pt x="569" y="130"/>
                    <a:pt x="513" y="175"/>
                  </a:cubicBezTo>
                  <a:cubicBezTo>
                    <a:pt x="513" y="163"/>
                    <a:pt x="502" y="141"/>
                    <a:pt x="490" y="141"/>
                  </a:cubicBezTo>
                  <a:cubicBezTo>
                    <a:pt x="477" y="135"/>
                    <a:pt x="461" y="128"/>
                    <a:pt x="445" y="128"/>
                  </a:cubicBezTo>
                  <a:cubicBezTo>
                    <a:pt x="433" y="128"/>
                    <a:pt x="422" y="131"/>
                    <a:pt x="413" y="141"/>
                  </a:cubicBezTo>
                  <a:cubicBezTo>
                    <a:pt x="379" y="175"/>
                    <a:pt x="335" y="207"/>
                    <a:pt x="290" y="241"/>
                  </a:cubicBezTo>
                  <a:lnTo>
                    <a:pt x="268" y="241"/>
                  </a:lnTo>
                  <a:cubicBezTo>
                    <a:pt x="246" y="252"/>
                    <a:pt x="213" y="252"/>
                    <a:pt x="191" y="264"/>
                  </a:cubicBezTo>
                  <a:lnTo>
                    <a:pt x="157" y="274"/>
                  </a:lnTo>
                  <a:lnTo>
                    <a:pt x="134" y="274"/>
                  </a:lnTo>
                  <a:cubicBezTo>
                    <a:pt x="124" y="286"/>
                    <a:pt x="112" y="286"/>
                    <a:pt x="102" y="286"/>
                  </a:cubicBezTo>
                  <a:cubicBezTo>
                    <a:pt x="102" y="296"/>
                    <a:pt x="102" y="296"/>
                    <a:pt x="90" y="308"/>
                  </a:cubicBezTo>
                  <a:cubicBezTo>
                    <a:pt x="79" y="319"/>
                    <a:pt x="79" y="330"/>
                    <a:pt x="90" y="341"/>
                  </a:cubicBezTo>
                  <a:lnTo>
                    <a:pt x="102" y="353"/>
                  </a:lnTo>
                  <a:cubicBezTo>
                    <a:pt x="79" y="353"/>
                    <a:pt x="68" y="363"/>
                    <a:pt x="57" y="375"/>
                  </a:cubicBezTo>
                  <a:cubicBezTo>
                    <a:pt x="45" y="397"/>
                    <a:pt x="35" y="408"/>
                    <a:pt x="45" y="430"/>
                  </a:cubicBezTo>
                  <a:cubicBezTo>
                    <a:pt x="35" y="442"/>
                    <a:pt x="23" y="442"/>
                    <a:pt x="13" y="452"/>
                  </a:cubicBezTo>
                  <a:cubicBezTo>
                    <a:pt x="1" y="486"/>
                    <a:pt x="13" y="508"/>
                    <a:pt x="45" y="519"/>
                  </a:cubicBezTo>
                  <a:cubicBezTo>
                    <a:pt x="79" y="519"/>
                    <a:pt x="102" y="519"/>
                    <a:pt x="134" y="508"/>
                  </a:cubicBezTo>
                  <a:cubicBezTo>
                    <a:pt x="146" y="530"/>
                    <a:pt x="168" y="530"/>
                    <a:pt x="191" y="541"/>
                  </a:cubicBezTo>
                  <a:cubicBezTo>
                    <a:pt x="235" y="541"/>
                    <a:pt x="279" y="519"/>
                    <a:pt x="324" y="508"/>
                  </a:cubicBezTo>
                  <a:cubicBezTo>
                    <a:pt x="357" y="497"/>
                    <a:pt x="391" y="474"/>
                    <a:pt x="424" y="464"/>
                  </a:cubicBezTo>
                  <a:cubicBezTo>
                    <a:pt x="490" y="419"/>
                    <a:pt x="546" y="375"/>
                    <a:pt x="602" y="330"/>
                  </a:cubicBezTo>
                  <a:cubicBezTo>
                    <a:pt x="624" y="308"/>
                    <a:pt x="624" y="286"/>
                    <a:pt x="602" y="274"/>
                  </a:cubicBezTo>
                  <a:cubicBezTo>
                    <a:pt x="591" y="264"/>
                    <a:pt x="579" y="264"/>
                    <a:pt x="557" y="264"/>
                  </a:cubicBezTo>
                  <a:cubicBezTo>
                    <a:pt x="635" y="197"/>
                    <a:pt x="702" y="130"/>
                    <a:pt x="769" y="63"/>
                  </a:cubicBezTo>
                  <a:cubicBezTo>
                    <a:pt x="791" y="41"/>
                    <a:pt x="769" y="19"/>
                    <a:pt x="747" y="7"/>
                  </a:cubicBezTo>
                  <a:cubicBezTo>
                    <a:pt x="738" y="3"/>
                    <a:pt x="726" y="0"/>
                    <a:pt x="71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7215;p11">
              <a:extLst>
                <a:ext uri="{FF2B5EF4-FFF2-40B4-BE49-F238E27FC236}">
                  <a16:creationId xmlns:a16="http://schemas.microsoft.com/office/drawing/2014/main" id="{EECA234D-874E-5DC2-C696-637659C177B9}"/>
                </a:ext>
              </a:extLst>
            </p:cNvPr>
            <p:cNvSpPr/>
            <p:nvPr/>
          </p:nvSpPr>
          <p:spPr>
            <a:xfrm>
              <a:off x="790870" y="2166922"/>
              <a:ext cx="32236" cy="19851"/>
            </a:xfrm>
            <a:custGeom>
              <a:avLst/>
              <a:gdLst/>
              <a:ahLst/>
              <a:cxnLst/>
              <a:rect l="l" t="t" r="r" b="b"/>
              <a:pathLst>
                <a:path w="924" h="569" extrusionOk="0">
                  <a:moveTo>
                    <a:pt x="401" y="0"/>
                  </a:moveTo>
                  <a:cubicBezTo>
                    <a:pt x="356" y="12"/>
                    <a:pt x="301" y="23"/>
                    <a:pt x="257" y="45"/>
                  </a:cubicBezTo>
                  <a:cubicBezTo>
                    <a:pt x="201" y="56"/>
                    <a:pt x="145" y="67"/>
                    <a:pt x="101" y="101"/>
                  </a:cubicBezTo>
                  <a:cubicBezTo>
                    <a:pt x="56" y="134"/>
                    <a:pt x="101" y="178"/>
                    <a:pt x="134" y="178"/>
                  </a:cubicBezTo>
                  <a:cubicBezTo>
                    <a:pt x="178" y="168"/>
                    <a:pt x="212" y="156"/>
                    <a:pt x="245" y="145"/>
                  </a:cubicBezTo>
                  <a:cubicBezTo>
                    <a:pt x="257" y="156"/>
                    <a:pt x="267" y="168"/>
                    <a:pt x="279" y="168"/>
                  </a:cubicBezTo>
                  <a:cubicBezTo>
                    <a:pt x="279" y="178"/>
                    <a:pt x="279" y="190"/>
                    <a:pt x="290" y="201"/>
                  </a:cubicBezTo>
                  <a:cubicBezTo>
                    <a:pt x="298" y="217"/>
                    <a:pt x="318" y="227"/>
                    <a:pt x="337" y="227"/>
                  </a:cubicBezTo>
                  <a:cubicBezTo>
                    <a:pt x="343" y="227"/>
                    <a:pt x="350" y="226"/>
                    <a:pt x="356" y="223"/>
                  </a:cubicBezTo>
                  <a:lnTo>
                    <a:pt x="379" y="223"/>
                  </a:lnTo>
                  <a:cubicBezTo>
                    <a:pt x="368" y="234"/>
                    <a:pt x="368" y="257"/>
                    <a:pt x="379" y="267"/>
                  </a:cubicBezTo>
                  <a:cubicBezTo>
                    <a:pt x="368" y="279"/>
                    <a:pt x="346" y="290"/>
                    <a:pt x="346" y="301"/>
                  </a:cubicBezTo>
                  <a:lnTo>
                    <a:pt x="346" y="312"/>
                  </a:lnTo>
                  <a:cubicBezTo>
                    <a:pt x="323" y="312"/>
                    <a:pt x="312" y="323"/>
                    <a:pt x="290" y="323"/>
                  </a:cubicBezTo>
                  <a:cubicBezTo>
                    <a:pt x="279" y="334"/>
                    <a:pt x="267" y="334"/>
                    <a:pt x="257" y="346"/>
                  </a:cubicBezTo>
                  <a:lnTo>
                    <a:pt x="234" y="368"/>
                  </a:lnTo>
                  <a:cubicBezTo>
                    <a:pt x="223" y="378"/>
                    <a:pt x="223" y="401"/>
                    <a:pt x="234" y="412"/>
                  </a:cubicBezTo>
                  <a:cubicBezTo>
                    <a:pt x="212" y="423"/>
                    <a:pt x="201" y="435"/>
                    <a:pt x="178" y="435"/>
                  </a:cubicBezTo>
                  <a:cubicBezTo>
                    <a:pt x="134" y="457"/>
                    <a:pt x="79" y="457"/>
                    <a:pt x="45" y="490"/>
                  </a:cubicBezTo>
                  <a:cubicBezTo>
                    <a:pt x="0" y="524"/>
                    <a:pt x="45" y="556"/>
                    <a:pt x="79" y="568"/>
                  </a:cubicBezTo>
                  <a:cubicBezTo>
                    <a:pt x="134" y="568"/>
                    <a:pt x="190" y="534"/>
                    <a:pt x="234" y="524"/>
                  </a:cubicBezTo>
                  <a:cubicBezTo>
                    <a:pt x="279" y="501"/>
                    <a:pt x="323" y="479"/>
                    <a:pt x="368" y="467"/>
                  </a:cubicBezTo>
                  <a:cubicBezTo>
                    <a:pt x="467" y="423"/>
                    <a:pt x="546" y="378"/>
                    <a:pt x="635" y="323"/>
                  </a:cubicBezTo>
                  <a:cubicBezTo>
                    <a:pt x="668" y="312"/>
                    <a:pt x="668" y="290"/>
                    <a:pt x="645" y="279"/>
                  </a:cubicBezTo>
                  <a:lnTo>
                    <a:pt x="657" y="267"/>
                  </a:lnTo>
                  <a:cubicBezTo>
                    <a:pt x="746" y="223"/>
                    <a:pt x="835" y="168"/>
                    <a:pt x="902" y="112"/>
                  </a:cubicBezTo>
                  <a:cubicBezTo>
                    <a:pt x="924" y="89"/>
                    <a:pt x="924" y="67"/>
                    <a:pt x="902" y="56"/>
                  </a:cubicBezTo>
                  <a:cubicBezTo>
                    <a:pt x="891" y="45"/>
                    <a:pt x="877" y="40"/>
                    <a:pt x="863" y="40"/>
                  </a:cubicBezTo>
                  <a:cubicBezTo>
                    <a:pt x="849" y="40"/>
                    <a:pt x="835" y="45"/>
                    <a:pt x="823" y="56"/>
                  </a:cubicBezTo>
                  <a:cubicBezTo>
                    <a:pt x="768" y="89"/>
                    <a:pt x="712" y="134"/>
                    <a:pt x="645" y="168"/>
                  </a:cubicBezTo>
                  <a:lnTo>
                    <a:pt x="668" y="145"/>
                  </a:lnTo>
                  <a:cubicBezTo>
                    <a:pt x="690" y="134"/>
                    <a:pt x="690" y="101"/>
                    <a:pt x="679" y="79"/>
                  </a:cubicBezTo>
                  <a:cubicBezTo>
                    <a:pt x="663" y="70"/>
                    <a:pt x="642" y="63"/>
                    <a:pt x="619" y="63"/>
                  </a:cubicBezTo>
                  <a:cubicBezTo>
                    <a:pt x="609" y="63"/>
                    <a:pt x="600" y="64"/>
                    <a:pt x="590" y="67"/>
                  </a:cubicBezTo>
                  <a:cubicBezTo>
                    <a:pt x="579" y="67"/>
                    <a:pt x="556" y="79"/>
                    <a:pt x="534" y="79"/>
                  </a:cubicBezTo>
                  <a:cubicBezTo>
                    <a:pt x="524" y="67"/>
                    <a:pt x="512" y="67"/>
                    <a:pt x="490" y="67"/>
                  </a:cubicBezTo>
                  <a:lnTo>
                    <a:pt x="457" y="67"/>
                  </a:lnTo>
                  <a:lnTo>
                    <a:pt x="457" y="56"/>
                  </a:lnTo>
                  <a:cubicBezTo>
                    <a:pt x="467" y="45"/>
                    <a:pt x="479" y="34"/>
                    <a:pt x="467" y="23"/>
                  </a:cubicBezTo>
                  <a:cubicBezTo>
                    <a:pt x="457" y="0"/>
                    <a:pt x="423" y="0"/>
                    <a:pt x="40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7216;p11">
              <a:extLst>
                <a:ext uri="{FF2B5EF4-FFF2-40B4-BE49-F238E27FC236}">
                  <a16:creationId xmlns:a16="http://schemas.microsoft.com/office/drawing/2014/main" id="{F58AFFFE-CCFF-E847-858F-6DBB73E8E9DE}"/>
                </a:ext>
              </a:extLst>
            </p:cNvPr>
            <p:cNvSpPr/>
            <p:nvPr/>
          </p:nvSpPr>
          <p:spPr>
            <a:xfrm>
              <a:off x="788148" y="2160468"/>
              <a:ext cx="19049" cy="10676"/>
            </a:xfrm>
            <a:custGeom>
              <a:avLst/>
              <a:gdLst/>
              <a:ahLst/>
              <a:cxnLst/>
              <a:rect l="l" t="t" r="r" b="b"/>
              <a:pathLst>
                <a:path w="546" h="306" extrusionOk="0">
                  <a:moveTo>
                    <a:pt x="480" y="0"/>
                  </a:moveTo>
                  <a:cubicBezTo>
                    <a:pt x="468" y="0"/>
                    <a:pt x="455" y="3"/>
                    <a:pt x="446" y="7"/>
                  </a:cubicBezTo>
                  <a:cubicBezTo>
                    <a:pt x="368" y="41"/>
                    <a:pt x="290" y="63"/>
                    <a:pt x="223" y="108"/>
                  </a:cubicBezTo>
                  <a:cubicBezTo>
                    <a:pt x="190" y="130"/>
                    <a:pt x="145" y="141"/>
                    <a:pt x="112" y="163"/>
                  </a:cubicBezTo>
                  <a:cubicBezTo>
                    <a:pt x="101" y="175"/>
                    <a:pt x="78" y="185"/>
                    <a:pt x="68" y="197"/>
                  </a:cubicBezTo>
                  <a:cubicBezTo>
                    <a:pt x="45" y="208"/>
                    <a:pt x="34" y="230"/>
                    <a:pt x="12" y="241"/>
                  </a:cubicBezTo>
                  <a:cubicBezTo>
                    <a:pt x="1" y="252"/>
                    <a:pt x="12" y="286"/>
                    <a:pt x="23" y="297"/>
                  </a:cubicBezTo>
                  <a:cubicBezTo>
                    <a:pt x="34" y="302"/>
                    <a:pt x="45" y="305"/>
                    <a:pt x="57" y="305"/>
                  </a:cubicBezTo>
                  <a:cubicBezTo>
                    <a:pt x="68" y="305"/>
                    <a:pt x="79" y="302"/>
                    <a:pt x="90" y="297"/>
                  </a:cubicBezTo>
                  <a:cubicBezTo>
                    <a:pt x="167" y="264"/>
                    <a:pt x="223" y="219"/>
                    <a:pt x="301" y="185"/>
                  </a:cubicBezTo>
                  <a:lnTo>
                    <a:pt x="501" y="86"/>
                  </a:lnTo>
                  <a:cubicBezTo>
                    <a:pt x="535" y="74"/>
                    <a:pt x="545" y="41"/>
                    <a:pt x="523" y="19"/>
                  </a:cubicBezTo>
                  <a:cubicBezTo>
                    <a:pt x="517" y="6"/>
                    <a:pt x="499" y="0"/>
                    <a:pt x="48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7217;p11">
              <a:extLst>
                <a:ext uri="{FF2B5EF4-FFF2-40B4-BE49-F238E27FC236}">
                  <a16:creationId xmlns:a16="http://schemas.microsoft.com/office/drawing/2014/main" id="{98838B82-4FC1-2BE9-65B0-D5F6B952F2AD}"/>
                </a:ext>
              </a:extLst>
            </p:cNvPr>
            <p:cNvSpPr/>
            <p:nvPr/>
          </p:nvSpPr>
          <p:spPr>
            <a:xfrm>
              <a:off x="814908" y="2197415"/>
              <a:ext cx="14409" cy="6803"/>
            </a:xfrm>
            <a:custGeom>
              <a:avLst/>
              <a:gdLst/>
              <a:ahLst/>
              <a:cxnLst/>
              <a:rect l="l" t="t" r="r" b="b"/>
              <a:pathLst>
                <a:path w="413" h="195" extrusionOk="0">
                  <a:moveTo>
                    <a:pt x="245" y="1"/>
                  </a:moveTo>
                  <a:cubicBezTo>
                    <a:pt x="237" y="1"/>
                    <a:pt x="229" y="2"/>
                    <a:pt x="223" y="5"/>
                  </a:cubicBezTo>
                  <a:cubicBezTo>
                    <a:pt x="179" y="16"/>
                    <a:pt x="146" y="38"/>
                    <a:pt x="112" y="50"/>
                  </a:cubicBezTo>
                  <a:cubicBezTo>
                    <a:pt x="90" y="61"/>
                    <a:pt x="68" y="72"/>
                    <a:pt x="57" y="83"/>
                  </a:cubicBezTo>
                  <a:cubicBezTo>
                    <a:pt x="35" y="105"/>
                    <a:pt x="1" y="117"/>
                    <a:pt x="1" y="150"/>
                  </a:cubicBezTo>
                  <a:cubicBezTo>
                    <a:pt x="1" y="161"/>
                    <a:pt x="12" y="172"/>
                    <a:pt x="23" y="183"/>
                  </a:cubicBezTo>
                  <a:cubicBezTo>
                    <a:pt x="35" y="194"/>
                    <a:pt x="45" y="194"/>
                    <a:pt x="57" y="194"/>
                  </a:cubicBezTo>
                  <a:cubicBezTo>
                    <a:pt x="90" y="194"/>
                    <a:pt x="124" y="172"/>
                    <a:pt x="146" y="161"/>
                  </a:cubicBezTo>
                  <a:lnTo>
                    <a:pt x="157" y="150"/>
                  </a:lnTo>
                  <a:cubicBezTo>
                    <a:pt x="168" y="150"/>
                    <a:pt x="179" y="139"/>
                    <a:pt x="179" y="139"/>
                  </a:cubicBezTo>
                  <a:cubicBezTo>
                    <a:pt x="190" y="127"/>
                    <a:pt x="213" y="127"/>
                    <a:pt x="223" y="117"/>
                  </a:cubicBezTo>
                  <a:lnTo>
                    <a:pt x="223" y="127"/>
                  </a:lnTo>
                  <a:lnTo>
                    <a:pt x="223" y="139"/>
                  </a:lnTo>
                  <a:lnTo>
                    <a:pt x="223" y="150"/>
                  </a:lnTo>
                  <a:cubicBezTo>
                    <a:pt x="223" y="150"/>
                    <a:pt x="223" y="161"/>
                    <a:pt x="235" y="161"/>
                  </a:cubicBezTo>
                  <a:lnTo>
                    <a:pt x="246" y="172"/>
                  </a:lnTo>
                  <a:lnTo>
                    <a:pt x="279" y="172"/>
                  </a:lnTo>
                  <a:cubicBezTo>
                    <a:pt x="290" y="172"/>
                    <a:pt x="290" y="172"/>
                    <a:pt x="302" y="161"/>
                  </a:cubicBezTo>
                  <a:lnTo>
                    <a:pt x="312" y="161"/>
                  </a:lnTo>
                  <a:cubicBezTo>
                    <a:pt x="312" y="172"/>
                    <a:pt x="335" y="194"/>
                    <a:pt x="357" y="194"/>
                  </a:cubicBezTo>
                  <a:cubicBezTo>
                    <a:pt x="413" y="194"/>
                    <a:pt x="413" y="117"/>
                    <a:pt x="357" y="117"/>
                  </a:cubicBezTo>
                  <a:lnTo>
                    <a:pt x="346" y="127"/>
                  </a:lnTo>
                  <a:lnTo>
                    <a:pt x="346" y="117"/>
                  </a:lnTo>
                  <a:cubicBezTo>
                    <a:pt x="357" y="117"/>
                    <a:pt x="357" y="105"/>
                    <a:pt x="357" y="105"/>
                  </a:cubicBezTo>
                  <a:lnTo>
                    <a:pt x="357" y="83"/>
                  </a:lnTo>
                  <a:lnTo>
                    <a:pt x="346" y="72"/>
                  </a:lnTo>
                  <a:cubicBezTo>
                    <a:pt x="346" y="61"/>
                    <a:pt x="335" y="61"/>
                    <a:pt x="324" y="61"/>
                  </a:cubicBezTo>
                  <a:lnTo>
                    <a:pt x="312" y="61"/>
                  </a:lnTo>
                  <a:cubicBezTo>
                    <a:pt x="312" y="50"/>
                    <a:pt x="312" y="38"/>
                    <a:pt x="302" y="28"/>
                  </a:cubicBezTo>
                  <a:cubicBezTo>
                    <a:pt x="293" y="11"/>
                    <a:pt x="267" y="1"/>
                    <a:pt x="2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7218;p11">
              <a:extLst>
                <a:ext uri="{FF2B5EF4-FFF2-40B4-BE49-F238E27FC236}">
                  <a16:creationId xmlns:a16="http://schemas.microsoft.com/office/drawing/2014/main" id="{B4154666-C08D-A9ED-62DC-E64B90491750}"/>
                </a:ext>
              </a:extLst>
            </p:cNvPr>
            <p:cNvSpPr/>
            <p:nvPr/>
          </p:nvSpPr>
          <p:spPr>
            <a:xfrm>
              <a:off x="732292" y="2157433"/>
              <a:ext cx="96255" cy="85963"/>
            </a:xfrm>
            <a:custGeom>
              <a:avLst/>
              <a:gdLst/>
              <a:ahLst/>
              <a:cxnLst/>
              <a:rect l="l" t="t" r="r" b="b"/>
              <a:pathLst>
                <a:path w="2759" h="2464" extrusionOk="0">
                  <a:moveTo>
                    <a:pt x="1258" y="0"/>
                  </a:moveTo>
                  <a:cubicBezTo>
                    <a:pt x="1211" y="0"/>
                    <a:pt x="1163" y="2"/>
                    <a:pt x="1113" y="5"/>
                  </a:cubicBezTo>
                  <a:cubicBezTo>
                    <a:pt x="423" y="50"/>
                    <a:pt x="0" y="517"/>
                    <a:pt x="0" y="1162"/>
                  </a:cubicBezTo>
                  <a:cubicBezTo>
                    <a:pt x="0" y="1819"/>
                    <a:pt x="601" y="2464"/>
                    <a:pt x="1301" y="2464"/>
                  </a:cubicBezTo>
                  <a:cubicBezTo>
                    <a:pt x="2002" y="2464"/>
                    <a:pt x="2759" y="1718"/>
                    <a:pt x="2581" y="1095"/>
                  </a:cubicBezTo>
                  <a:cubicBezTo>
                    <a:pt x="2372" y="386"/>
                    <a:pt x="1968" y="0"/>
                    <a:pt x="125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7219;p11">
              <a:extLst>
                <a:ext uri="{FF2B5EF4-FFF2-40B4-BE49-F238E27FC236}">
                  <a16:creationId xmlns:a16="http://schemas.microsoft.com/office/drawing/2014/main" id="{B57C640A-3E26-5D9E-EC8B-E5AE3E4092AD}"/>
                </a:ext>
              </a:extLst>
            </p:cNvPr>
            <p:cNvSpPr/>
            <p:nvPr/>
          </p:nvSpPr>
          <p:spPr>
            <a:xfrm>
              <a:off x="723361" y="2143652"/>
              <a:ext cx="99708" cy="103232"/>
            </a:xfrm>
            <a:custGeom>
              <a:avLst/>
              <a:gdLst/>
              <a:ahLst/>
              <a:cxnLst/>
              <a:rect l="l" t="t" r="r" b="b"/>
              <a:pathLst>
                <a:path w="2858" h="2959" extrusionOk="0">
                  <a:moveTo>
                    <a:pt x="489" y="1724"/>
                  </a:moveTo>
                  <a:lnTo>
                    <a:pt x="467" y="1747"/>
                  </a:lnTo>
                  <a:cubicBezTo>
                    <a:pt x="467" y="1735"/>
                    <a:pt x="479" y="1735"/>
                    <a:pt x="489" y="1724"/>
                  </a:cubicBezTo>
                  <a:close/>
                  <a:moveTo>
                    <a:pt x="2192" y="2313"/>
                  </a:moveTo>
                  <a:cubicBezTo>
                    <a:pt x="2080" y="2458"/>
                    <a:pt x="1947" y="2580"/>
                    <a:pt x="1780" y="2669"/>
                  </a:cubicBezTo>
                  <a:cubicBezTo>
                    <a:pt x="1646" y="2748"/>
                    <a:pt x="1490" y="2803"/>
                    <a:pt x="1346" y="2837"/>
                  </a:cubicBezTo>
                  <a:lnTo>
                    <a:pt x="1313" y="2837"/>
                  </a:lnTo>
                  <a:cubicBezTo>
                    <a:pt x="1346" y="2825"/>
                    <a:pt x="1369" y="2814"/>
                    <a:pt x="1391" y="2803"/>
                  </a:cubicBezTo>
                  <a:cubicBezTo>
                    <a:pt x="1513" y="2758"/>
                    <a:pt x="1635" y="2703"/>
                    <a:pt x="1747" y="2636"/>
                  </a:cubicBezTo>
                  <a:cubicBezTo>
                    <a:pt x="1902" y="2547"/>
                    <a:pt x="2058" y="2436"/>
                    <a:pt x="2192" y="2313"/>
                  </a:cubicBezTo>
                  <a:close/>
                  <a:moveTo>
                    <a:pt x="1357" y="0"/>
                  </a:moveTo>
                  <a:cubicBezTo>
                    <a:pt x="1191" y="12"/>
                    <a:pt x="1023" y="111"/>
                    <a:pt x="890" y="212"/>
                  </a:cubicBezTo>
                  <a:cubicBezTo>
                    <a:pt x="756" y="301"/>
                    <a:pt x="635" y="423"/>
                    <a:pt x="512" y="534"/>
                  </a:cubicBezTo>
                  <a:cubicBezTo>
                    <a:pt x="400" y="667"/>
                    <a:pt x="289" y="801"/>
                    <a:pt x="200" y="934"/>
                  </a:cubicBezTo>
                  <a:cubicBezTo>
                    <a:pt x="156" y="1013"/>
                    <a:pt x="111" y="1079"/>
                    <a:pt x="78" y="1157"/>
                  </a:cubicBezTo>
                  <a:cubicBezTo>
                    <a:pt x="45" y="1223"/>
                    <a:pt x="0" y="1312"/>
                    <a:pt x="45" y="1391"/>
                  </a:cubicBezTo>
                  <a:cubicBezTo>
                    <a:pt x="56" y="1391"/>
                    <a:pt x="56" y="1391"/>
                    <a:pt x="56" y="1401"/>
                  </a:cubicBezTo>
                  <a:lnTo>
                    <a:pt x="56" y="1413"/>
                  </a:lnTo>
                  <a:cubicBezTo>
                    <a:pt x="45" y="1435"/>
                    <a:pt x="45" y="1446"/>
                    <a:pt x="34" y="1468"/>
                  </a:cubicBezTo>
                  <a:cubicBezTo>
                    <a:pt x="22" y="1490"/>
                    <a:pt x="34" y="1513"/>
                    <a:pt x="56" y="1513"/>
                  </a:cubicBezTo>
                  <a:cubicBezTo>
                    <a:pt x="56" y="1591"/>
                    <a:pt x="67" y="1658"/>
                    <a:pt x="89" y="1724"/>
                  </a:cubicBezTo>
                  <a:cubicBezTo>
                    <a:pt x="67" y="1747"/>
                    <a:pt x="45" y="1780"/>
                    <a:pt x="67" y="1813"/>
                  </a:cubicBezTo>
                  <a:cubicBezTo>
                    <a:pt x="74" y="1834"/>
                    <a:pt x="90" y="1842"/>
                    <a:pt x="107" y="1842"/>
                  </a:cubicBezTo>
                  <a:cubicBezTo>
                    <a:pt x="116" y="1842"/>
                    <a:pt x="125" y="1839"/>
                    <a:pt x="134" y="1836"/>
                  </a:cubicBezTo>
                  <a:lnTo>
                    <a:pt x="145" y="1836"/>
                  </a:lnTo>
                  <a:cubicBezTo>
                    <a:pt x="145" y="1836"/>
                    <a:pt x="156" y="1836"/>
                    <a:pt x="156" y="1846"/>
                  </a:cubicBezTo>
                  <a:cubicBezTo>
                    <a:pt x="156" y="1846"/>
                    <a:pt x="167" y="1858"/>
                    <a:pt x="178" y="1858"/>
                  </a:cubicBezTo>
                  <a:lnTo>
                    <a:pt x="156" y="1880"/>
                  </a:lnTo>
                  <a:cubicBezTo>
                    <a:pt x="156" y="1902"/>
                    <a:pt x="156" y="1925"/>
                    <a:pt x="178" y="1935"/>
                  </a:cubicBezTo>
                  <a:cubicBezTo>
                    <a:pt x="167" y="1947"/>
                    <a:pt x="167" y="1958"/>
                    <a:pt x="156" y="1958"/>
                  </a:cubicBezTo>
                  <a:cubicBezTo>
                    <a:pt x="145" y="1980"/>
                    <a:pt x="123" y="2002"/>
                    <a:pt x="123" y="2024"/>
                  </a:cubicBezTo>
                  <a:cubicBezTo>
                    <a:pt x="123" y="2046"/>
                    <a:pt x="145" y="2058"/>
                    <a:pt x="156" y="2069"/>
                  </a:cubicBezTo>
                  <a:cubicBezTo>
                    <a:pt x="145" y="2091"/>
                    <a:pt x="134" y="2113"/>
                    <a:pt x="134" y="2135"/>
                  </a:cubicBezTo>
                  <a:cubicBezTo>
                    <a:pt x="134" y="2165"/>
                    <a:pt x="159" y="2180"/>
                    <a:pt x="182" y="2180"/>
                  </a:cubicBezTo>
                  <a:cubicBezTo>
                    <a:pt x="193" y="2180"/>
                    <a:pt x="205" y="2177"/>
                    <a:pt x="212" y="2169"/>
                  </a:cubicBezTo>
                  <a:cubicBezTo>
                    <a:pt x="223" y="2169"/>
                    <a:pt x="223" y="2169"/>
                    <a:pt x="234" y="2158"/>
                  </a:cubicBezTo>
                  <a:lnTo>
                    <a:pt x="234" y="2169"/>
                  </a:lnTo>
                  <a:cubicBezTo>
                    <a:pt x="200" y="2180"/>
                    <a:pt x="167" y="2202"/>
                    <a:pt x="134" y="2224"/>
                  </a:cubicBezTo>
                  <a:cubicBezTo>
                    <a:pt x="76" y="2263"/>
                    <a:pt x="134" y="2318"/>
                    <a:pt x="180" y="2318"/>
                  </a:cubicBezTo>
                  <a:cubicBezTo>
                    <a:pt x="187" y="2318"/>
                    <a:pt x="194" y="2316"/>
                    <a:pt x="200" y="2313"/>
                  </a:cubicBezTo>
                  <a:cubicBezTo>
                    <a:pt x="234" y="2313"/>
                    <a:pt x="256" y="2303"/>
                    <a:pt x="279" y="2291"/>
                  </a:cubicBezTo>
                  <a:cubicBezTo>
                    <a:pt x="297" y="2309"/>
                    <a:pt x="322" y="2328"/>
                    <a:pt x="350" y="2328"/>
                  </a:cubicBezTo>
                  <a:cubicBezTo>
                    <a:pt x="356" y="2328"/>
                    <a:pt x="362" y="2327"/>
                    <a:pt x="368" y="2325"/>
                  </a:cubicBezTo>
                  <a:cubicBezTo>
                    <a:pt x="368" y="2325"/>
                    <a:pt x="378" y="2313"/>
                    <a:pt x="390" y="2313"/>
                  </a:cubicBezTo>
                  <a:cubicBezTo>
                    <a:pt x="400" y="2313"/>
                    <a:pt x="400" y="2313"/>
                    <a:pt x="412" y="2303"/>
                  </a:cubicBezTo>
                  <a:cubicBezTo>
                    <a:pt x="412" y="2313"/>
                    <a:pt x="423" y="2313"/>
                    <a:pt x="423" y="2313"/>
                  </a:cubicBezTo>
                  <a:cubicBezTo>
                    <a:pt x="434" y="2319"/>
                    <a:pt x="445" y="2322"/>
                    <a:pt x="456" y="2322"/>
                  </a:cubicBezTo>
                  <a:cubicBezTo>
                    <a:pt x="459" y="2322"/>
                    <a:pt x="463" y="2322"/>
                    <a:pt x="466" y="2321"/>
                  </a:cubicBezTo>
                  <a:lnTo>
                    <a:pt x="466" y="2321"/>
                  </a:lnTo>
                  <a:cubicBezTo>
                    <a:pt x="424" y="2344"/>
                    <a:pt x="432" y="2402"/>
                    <a:pt x="489" y="2402"/>
                  </a:cubicBezTo>
                  <a:lnTo>
                    <a:pt x="489" y="2436"/>
                  </a:lnTo>
                  <a:cubicBezTo>
                    <a:pt x="501" y="2436"/>
                    <a:pt x="501" y="2436"/>
                    <a:pt x="512" y="2447"/>
                  </a:cubicBezTo>
                  <a:lnTo>
                    <a:pt x="467" y="2447"/>
                  </a:lnTo>
                  <a:cubicBezTo>
                    <a:pt x="423" y="2458"/>
                    <a:pt x="412" y="2491"/>
                    <a:pt x="457" y="2514"/>
                  </a:cubicBezTo>
                  <a:lnTo>
                    <a:pt x="501" y="2514"/>
                  </a:lnTo>
                  <a:cubicBezTo>
                    <a:pt x="489" y="2547"/>
                    <a:pt x="501" y="2580"/>
                    <a:pt x="546" y="2592"/>
                  </a:cubicBezTo>
                  <a:cubicBezTo>
                    <a:pt x="612" y="2603"/>
                    <a:pt x="679" y="2603"/>
                    <a:pt x="746" y="2603"/>
                  </a:cubicBezTo>
                  <a:cubicBezTo>
                    <a:pt x="746" y="2637"/>
                    <a:pt x="791" y="2651"/>
                    <a:pt x="827" y="2651"/>
                  </a:cubicBezTo>
                  <a:cubicBezTo>
                    <a:pt x="838" y="2651"/>
                    <a:pt x="849" y="2650"/>
                    <a:pt x="857" y="2647"/>
                  </a:cubicBezTo>
                  <a:cubicBezTo>
                    <a:pt x="879" y="2636"/>
                    <a:pt x="890" y="2625"/>
                    <a:pt x="912" y="2625"/>
                  </a:cubicBezTo>
                  <a:lnTo>
                    <a:pt x="845" y="2659"/>
                  </a:lnTo>
                  <a:cubicBezTo>
                    <a:pt x="823" y="2669"/>
                    <a:pt x="801" y="2681"/>
                    <a:pt x="768" y="2692"/>
                  </a:cubicBezTo>
                  <a:cubicBezTo>
                    <a:pt x="734" y="2714"/>
                    <a:pt x="734" y="2725"/>
                    <a:pt x="734" y="2748"/>
                  </a:cubicBezTo>
                  <a:cubicBezTo>
                    <a:pt x="712" y="2758"/>
                    <a:pt x="701" y="2781"/>
                    <a:pt x="712" y="2814"/>
                  </a:cubicBezTo>
                  <a:cubicBezTo>
                    <a:pt x="729" y="2881"/>
                    <a:pt x="782" y="2903"/>
                    <a:pt x="846" y="2903"/>
                  </a:cubicBezTo>
                  <a:cubicBezTo>
                    <a:pt x="910" y="2903"/>
                    <a:pt x="985" y="2881"/>
                    <a:pt x="1046" y="2859"/>
                  </a:cubicBezTo>
                  <a:cubicBezTo>
                    <a:pt x="1079" y="2870"/>
                    <a:pt x="1102" y="2881"/>
                    <a:pt x="1135" y="2881"/>
                  </a:cubicBezTo>
                  <a:cubicBezTo>
                    <a:pt x="1135" y="2881"/>
                    <a:pt x="1146" y="2892"/>
                    <a:pt x="1157" y="2892"/>
                  </a:cubicBezTo>
                  <a:lnTo>
                    <a:pt x="1168" y="2903"/>
                  </a:lnTo>
                  <a:cubicBezTo>
                    <a:pt x="1157" y="2903"/>
                    <a:pt x="1157" y="2914"/>
                    <a:pt x="1157" y="2926"/>
                  </a:cubicBezTo>
                  <a:cubicBezTo>
                    <a:pt x="1168" y="2959"/>
                    <a:pt x="1201" y="2959"/>
                    <a:pt x="1235" y="2959"/>
                  </a:cubicBezTo>
                  <a:cubicBezTo>
                    <a:pt x="1268" y="2959"/>
                    <a:pt x="1302" y="2948"/>
                    <a:pt x="1335" y="2936"/>
                  </a:cubicBezTo>
                  <a:cubicBezTo>
                    <a:pt x="1355" y="2939"/>
                    <a:pt x="1374" y="2940"/>
                    <a:pt x="1394" y="2940"/>
                  </a:cubicBezTo>
                  <a:cubicBezTo>
                    <a:pt x="1474" y="2940"/>
                    <a:pt x="1550" y="2923"/>
                    <a:pt x="1613" y="2914"/>
                  </a:cubicBezTo>
                  <a:cubicBezTo>
                    <a:pt x="1769" y="2903"/>
                    <a:pt x="1925" y="2859"/>
                    <a:pt x="2069" y="2803"/>
                  </a:cubicBezTo>
                  <a:cubicBezTo>
                    <a:pt x="2358" y="2692"/>
                    <a:pt x="2647" y="2514"/>
                    <a:pt x="2825" y="2269"/>
                  </a:cubicBezTo>
                  <a:cubicBezTo>
                    <a:pt x="2857" y="2229"/>
                    <a:pt x="2808" y="2200"/>
                    <a:pt x="2766" y="2200"/>
                  </a:cubicBezTo>
                  <a:cubicBezTo>
                    <a:pt x="2750" y="2200"/>
                    <a:pt x="2735" y="2204"/>
                    <a:pt x="2725" y="2214"/>
                  </a:cubicBezTo>
                  <a:cubicBezTo>
                    <a:pt x="2580" y="2336"/>
                    <a:pt x="2436" y="2458"/>
                    <a:pt x="2281" y="2558"/>
                  </a:cubicBezTo>
                  <a:cubicBezTo>
                    <a:pt x="2291" y="2547"/>
                    <a:pt x="2303" y="2536"/>
                    <a:pt x="2303" y="2525"/>
                  </a:cubicBezTo>
                  <a:cubicBezTo>
                    <a:pt x="2414" y="2436"/>
                    <a:pt x="2503" y="2336"/>
                    <a:pt x="2592" y="2224"/>
                  </a:cubicBezTo>
                  <a:cubicBezTo>
                    <a:pt x="2636" y="2180"/>
                    <a:pt x="2681" y="2125"/>
                    <a:pt x="2714" y="2069"/>
                  </a:cubicBezTo>
                  <a:cubicBezTo>
                    <a:pt x="2758" y="2014"/>
                    <a:pt x="2803" y="1958"/>
                    <a:pt x="2825" y="1880"/>
                  </a:cubicBezTo>
                  <a:cubicBezTo>
                    <a:pt x="2840" y="1850"/>
                    <a:pt x="2805" y="1831"/>
                    <a:pt x="2771" y="1831"/>
                  </a:cubicBezTo>
                  <a:cubicBezTo>
                    <a:pt x="2753" y="1831"/>
                    <a:pt x="2736" y="1835"/>
                    <a:pt x="2725" y="1846"/>
                  </a:cubicBezTo>
                  <a:cubicBezTo>
                    <a:pt x="2636" y="1925"/>
                    <a:pt x="2570" y="2036"/>
                    <a:pt x="2491" y="2135"/>
                  </a:cubicBezTo>
                  <a:cubicBezTo>
                    <a:pt x="2440" y="2209"/>
                    <a:pt x="2367" y="2282"/>
                    <a:pt x="2303" y="2346"/>
                  </a:cubicBezTo>
                  <a:lnTo>
                    <a:pt x="2303" y="2346"/>
                  </a:lnTo>
                  <a:cubicBezTo>
                    <a:pt x="2319" y="2303"/>
                    <a:pt x="2276" y="2287"/>
                    <a:pt x="2235" y="2287"/>
                  </a:cubicBezTo>
                  <a:cubicBezTo>
                    <a:pt x="2224" y="2287"/>
                    <a:pt x="2212" y="2289"/>
                    <a:pt x="2202" y="2291"/>
                  </a:cubicBezTo>
                  <a:cubicBezTo>
                    <a:pt x="2258" y="2258"/>
                    <a:pt x="2291" y="2202"/>
                    <a:pt x="2336" y="2158"/>
                  </a:cubicBezTo>
                  <a:cubicBezTo>
                    <a:pt x="2368" y="2118"/>
                    <a:pt x="2319" y="2089"/>
                    <a:pt x="2276" y="2089"/>
                  </a:cubicBezTo>
                  <a:cubicBezTo>
                    <a:pt x="2260" y="2089"/>
                    <a:pt x="2245" y="2093"/>
                    <a:pt x="2236" y="2103"/>
                  </a:cubicBezTo>
                  <a:cubicBezTo>
                    <a:pt x="2069" y="2247"/>
                    <a:pt x="1902" y="2402"/>
                    <a:pt x="1713" y="2514"/>
                  </a:cubicBezTo>
                  <a:cubicBezTo>
                    <a:pt x="1668" y="2547"/>
                    <a:pt x="1624" y="2570"/>
                    <a:pt x="1579" y="2603"/>
                  </a:cubicBezTo>
                  <a:cubicBezTo>
                    <a:pt x="1591" y="2592"/>
                    <a:pt x="1579" y="2580"/>
                    <a:pt x="1579" y="2570"/>
                  </a:cubicBezTo>
                  <a:cubicBezTo>
                    <a:pt x="1591" y="2558"/>
                    <a:pt x="1602" y="2558"/>
                    <a:pt x="1602" y="2547"/>
                  </a:cubicBezTo>
                  <a:cubicBezTo>
                    <a:pt x="1902" y="2347"/>
                    <a:pt x="2158" y="2091"/>
                    <a:pt x="2347" y="1791"/>
                  </a:cubicBezTo>
                  <a:cubicBezTo>
                    <a:pt x="2377" y="1753"/>
                    <a:pt x="2336" y="1726"/>
                    <a:pt x="2296" y="1726"/>
                  </a:cubicBezTo>
                  <a:cubicBezTo>
                    <a:pt x="2277" y="1726"/>
                    <a:pt x="2258" y="1732"/>
                    <a:pt x="2247" y="1747"/>
                  </a:cubicBezTo>
                  <a:cubicBezTo>
                    <a:pt x="2169" y="1858"/>
                    <a:pt x="2080" y="1958"/>
                    <a:pt x="1980" y="2058"/>
                  </a:cubicBezTo>
                  <a:cubicBezTo>
                    <a:pt x="2024" y="2002"/>
                    <a:pt x="2069" y="1935"/>
                    <a:pt x="2113" y="1880"/>
                  </a:cubicBezTo>
                  <a:cubicBezTo>
                    <a:pt x="2147" y="1824"/>
                    <a:pt x="2091" y="1802"/>
                    <a:pt x="2047" y="1802"/>
                  </a:cubicBezTo>
                  <a:cubicBezTo>
                    <a:pt x="2069" y="1757"/>
                    <a:pt x="2103" y="1713"/>
                    <a:pt x="2125" y="1668"/>
                  </a:cubicBezTo>
                  <a:cubicBezTo>
                    <a:pt x="2140" y="1639"/>
                    <a:pt x="2100" y="1619"/>
                    <a:pt x="2066" y="1619"/>
                  </a:cubicBezTo>
                  <a:cubicBezTo>
                    <a:pt x="2048" y="1619"/>
                    <a:pt x="2032" y="1624"/>
                    <a:pt x="2024" y="1635"/>
                  </a:cubicBezTo>
                  <a:cubicBezTo>
                    <a:pt x="1902" y="1846"/>
                    <a:pt x="1757" y="2024"/>
                    <a:pt x="1579" y="2180"/>
                  </a:cubicBezTo>
                  <a:cubicBezTo>
                    <a:pt x="1547" y="2192"/>
                    <a:pt x="1502" y="2214"/>
                    <a:pt x="1458" y="2236"/>
                  </a:cubicBezTo>
                  <a:cubicBezTo>
                    <a:pt x="1468" y="2202"/>
                    <a:pt x="1446" y="2169"/>
                    <a:pt x="1401" y="2158"/>
                  </a:cubicBezTo>
                  <a:lnTo>
                    <a:pt x="1424" y="2158"/>
                  </a:lnTo>
                  <a:cubicBezTo>
                    <a:pt x="1446" y="2135"/>
                    <a:pt x="1446" y="2103"/>
                    <a:pt x="1424" y="2091"/>
                  </a:cubicBezTo>
                  <a:cubicBezTo>
                    <a:pt x="1413" y="2080"/>
                    <a:pt x="1401" y="2069"/>
                    <a:pt x="1391" y="2069"/>
                  </a:cubicBezTo>
                  <a:cubicBezTo>
                    <a:pt x="1468" y="2024"/>
                    <a:pt x="1535" y="1980"/>
                    <a:pt x="1613" y="1925"/>
                  </a:cubicBezTo>
                  <a:cubicBezTo>
                    <a:pt x="1724" y="1846"/>
                    <a:pt x="1836" y="1757"/>
                    <a:pt x="1925" y="1658"/>
                  </a:cubicBezTo>
                  <a:cubicBezTo>
                    <a:pt x="1949" y="1616"/>
                    <a:pt x="1906" y="1593"/>
                    <a:pt x="1869" y="1593"/>
                  </a:cubicBezTo>
                  <a:cubicBezTo>
                    <a:pt x="1856" y="1593"/>
                    <a:pt x="1844" y="1596"/>
                    <a:pt x="1836" y="1602"/>
                  </a:cubicBezTo>
                  <a:lnTo>
                    <a:pt x="1535" y="1836"/>
                  </a:lnTo>
                  <a:cubicBezTo>
                    <a:pt x="1435" y="1913"/>
                    <a:pt x="1324" y="1980"/>
                    <a:pt x="1213" y="2046"/>
                  </a:cubicBezTo>
                  <a:lnTo>
                    <a:pt x="1079" y="2113"/>
                  </a:lnTo>
                  <a:lnTo>
                    <a:pt x="1057" y="2113"/>
                  </a:lnTo>
                  <a:lnTo>
                    <a:pt x="1068" y="2103"/>
                  </a:lnTo>
                  <a:cubicBezTo>
                    <a:pt x="1102" y="2091"/>
                    <a:pt x="1124" y="2058"/>
                    <a:pt x="1102" y="2036"/>
                  </a:cubicBezTo>
                  <a:cubicBezTo>
                    <a:pt x="1079" y="2014"/>
                    <a:pt x="1057" y="2002"/>
                    <a:pt x="1035" y="2002"/>
                  </a:cubicBezTo>
                  <a:cubicBezTo>
                    <a:pt x="1057" y="1991"/>
                    <a:pt x="1079" y="1980"/>
                    <a:pt x="1090" y="1969"/>
                  </a:cubicBezTo>
                  <a:lnTo>
                    <a:pt x="1112" y="1947"/>
                  </a:lnTo>
                  <a:cubicBezTo>
                    <a:pt x="1235" y="1858"/>
                    <a:pt x="1369" y="1769"/>
                    <a:pt x="1490" y="1658"/>
                  </a:cubicBezTo>
                  <a:cubicBezTo>
                    <a:pt x="1524" y="1624"/>
                    <a:pt x="1481" y="1590"/>
                    <a:pt x="1444" y="1590"/>
                  </a:cubicBezTo>
                  <a:cubicBezTo>
                    <a:pt x="1432" y="1590"/>
                    <a:pt x="1421" y="1594"/>
                    <a:pt x="1413" y="1602"/>
                  </a:cubicBezTo>
                  <a:cubicBezTo>
                    <a:pt x="1290" y="1702"/>
                    <a:pt x="1168" y="1780"/>
                    <a:pt x="1046" y="1869"/>
                  </a:cubicBezTo>
                  <a:cubicBezTo>
                    <a:pt x="1031" y="1866"/>
                    <a:pt x="1017" y="1864"/>
                    <a:pt x="1004" y="1864"/>
                  </a:cubicBezTo>
                  <a:cubicBezTo>
                    <a:pt x="967" y="1864"/>
                    <a:pt x="934" y="1874"/>
                    <a:pt x="901" y="1891"/>
                  </a:cubicBezTo>
                  <a:cubicBezTo>
                    <a:pt x="979" y="1824"/>
                    <a:pt x="1046" y="1757"/>
                    <a:pt x="1112" y="1668"/>
                  </a:cubicBezTo>
                  <a:lnTo>
                    <a:pt x="1112" y="1658"/>
                  </a:lnTo>
                  <a:cubicBezTo>
                    <a:pt x="1179" y="1613"/>
                    <a:pt x="1246" y="1579"/>
                    <a:pt x="1313" y="1546"/>
                  </a:cubicBezTo>
                  <a:cubicBezTo>
                    <a:pt x="1369" y="1513"/>
                    <a:pt x="1424" y="1490"/>
                    <a:pt x="1480" y="1468"/>
                  </a:cubicBezTo>
                  <a:cubicBezTo>
                    <a:pt x="1524" y="1446"/>
                    <a:pt x="1591" y="1424"/>
                    <a:pt x="1635" y="1379"/>
                  </a:cubicBezTo>
                  <a:cubicBezTo>
                    <a:pt x="1658" y="1346"/>
                    <a:pt x="1613" y="1312"/>
                    <a:pt x="1579" y="1312"/>
                  </a:cubicBezTo>
                  <a:cubicBezTo>
                    <a:pt x="1524" y="1312"/>
                    <a:pt x="1468" y="1346"/>
                    <a:pt x="1413" y="1368"/>
                  </a:cubicBezTo>
                  <a:cubicBezTo>
                    <a:pt x="1346" y="1391"/>
                    <a:pt x="1290" y="1424"/>
                    <a:pt x="1235" y="1446"/>
                  </a:cubicBezTo>
                  <a:cubicBezTo>
                    <a:pt x="1124" y="1502"/>
                    <a:pt x="1013" y="1569"/>
                    <a:pt x="901" y="1635"/>
                  </a:cubicBezTo>
                  <a:cubicBezTo>
                    <a:pt x="790" y="1702"/>
                    <a:pt x="690" y="1769"/>
                    <a:pt x="590" y="1846"/>
                  </a:cubicBezTo>
                  <a:cubicBezTo>
                    <a:pt x="578" y="1858"/>
                    <a:pt x="556" y="1869"/>
                    <a:pt x="534" y="1891"/>
                  </a:cubicBezTo>
                  <a:cubicBezTo>
                    <a:pt x="534" y="1880"/>
                    <a:pt x="534" y="1869"/>
                    <a:pt x="523" y="1869"/>
                  </a:cubicBezTo>
                  <a:lnTo>
                    <a:pt x="512" y="1869"/>
                  </a:lnTo>
                  <a:cubicBezTo>
                    <a:pt x="546" y="1846"/>
                    <a:pt x="568" y="1824"/>
                    <a:pt x="590" y="1802"/>
                  </a:cubicBezTo>
                  <a:cubicBezTo>
                    <a:pt x="723" y="1691"/>
                    <a:pt x="879" y="1602"/>
                    <a:pt x="1046" y="1546"/>
                  </a:cubicBezTo>
                  <a:cubicBezTo>
                    <a:pt x="1068" y="1535"/>
                    <a:pt x="1079" y="1502"/>
                    <a:pt x="1057" y="1480"/>
                  </a:cubicBezTo>
                  <a:cubicBezTo>
                    <a:pt x="1050" y="1467"/>
                    <a:pt x="1032" y="1461"/>
                    <a:pt x="1014" y="1461"/>
                  </a:cubicBezTo>
                  <a:cubicBezTo>
                    <a:pt x="1001" y="1461"/>
                    <a:pt x="988" y="1464"/>
                    <a:pt x="979" y="1468"/>
                  </a:cubicBezTo>
                  <a:cubicBezTo>
                    <a:pt x="801" y="1524"/>
                    <a:pt x="635" y="1613"/>
                    <a:pt x="489" y="1724"/>
                  </a:cubicBezTo>
                  <a:cubicBezTo>
                    <a:pt x="501" y="1702"/>
                    <a:pt x="489" y="1691"/>
                    <a:pt x="479" y="1680"/>
                  </a:cubicBezTo>
                  <a:cubicBezTo>
                    <a:pt x="546" y="1613"/>
                    <a:pt x="601" y="1557"/>
                    <a:pt x="679" y="1502"/>
                  </a:cubicBezTo>
                  <a:cubicBezTo>
                    <a:pt x="879" y="1413"/>
                    <a:pt x="1090" y="1368"/>
                    <a:pt x="1280" y="1268"/>
                  </a:cubicBezTo>
                  <a:cubicBezTo>
                    <a:pt x="1346" y="1223"/>
                    <a:pt x="1290" y="1168"/>
                    <a:pt x="1224" y="1168"/>
                  </a:cubicBezTo>
                  <a:cubicBezTo>
                    <a:pt x="1035" y="1201"/>
                    <a:pt x="857" y="1268"/>
                    <a:pt x="701" y="1368"/>
                  </a:cubicBezTo>
                  <a:cubicBezTo>
                    <a:pt x="701" y="1350"/>
                    <a:pt x="678" y="1332"/>
                    <a:pt x="658" y="1332"/>
                  </a:cubicBezTo>
                  <a:cubicBezTo>
                    <a:pt x="653" y="1332"/>
                    <a:pt x="649" y="1333"/>
                    <a:pt x="645" y="1335"/>
                  </a:cubicBezTo>
                  <a:cubicBezTo>
                    <a:pt x="523" y="1368"/>
                    <a:pt x="423" y="1413"/>
                    <a:pt x="323" y="1480"/>
                  </a:cubicBezTo>
                  <a:cubicBezTo>
                    <a:pt x="390" y="1424"/>
                    <a:pt x="457" y="1368"/>
                    <a:pt x="534" y="1324"/>
                  </a:cubicBezTo>
                  <a:cubicBezTo>
                    <a:pt x="546" y="1312"/>
                    <a:pt x="546" y="1302"/>
                    <a:pt x="546" y="1302"/>
                  </a:cubicBezTo>
                  <a:cubicBezTo>
                    <a:pt x="723" y="1191"/>
                    <a:pt x="912" y="1102"/>
                    <a:pt x="1102" y="1013"/>
                  </a:cubicBezTo>
                  <a:cubicBezTo>
                    <a:pt x="1162" y="992"/>
                    <a:pt x="1122" y="944"/>
                    <a:pt x="1080" y="944"/>
                  </a:cubicBezTo>
                  <a:cubicBezTo>
                    <a:pt x="1076" y="944"/>
                    <a:pt x="1072" y="945"/>
                    <a:pt x="1068" y="946"/>
                  </a:cubicBezTo>
                  <a:cubicBezTo>
                    <a:pt x="901" y="990"/>
                    <a:pt x="746" y="1057"/>
                    <a:pt x="601" y="1134"/>
                  </a:cubicBezTo>
                  <a:cubicBezTo>
                    <a:pt x="701" y="1057"/>
                    <a:pt x="801" y="990"/>
                    <a:pt x="890" y="912"/>
                  </a:cubicBezTo>
                  <a:cubicBezTo>
                    <a:pt x="942" y="877"/>
                    <a:pt x="892" y="835"/>
                    <a:pt x="846" y="835"/>
                  </a:cubicBezTo>
                  <a:cubicBezTo>
                    <a:pt x="834" y="835"/>
                    <a:pt x="822" y="838"/>
                    <a:pt x="812" y="845"/>
                  </a:cubicBezTo>
                  <a:cubicBezTo>
                    <a:pt x="657" y="946"/>
                    <a:pt x="512" y="1045"/>
                    <a:pt x="368" y="1157"/>
                  </a:cubicBezTo>
                  <a:cubicBezTo>
                    <a:pt x="345" y="1168"/>
                    <a:pt x="323" y="1179"/>
                    <a:pt x="312" y="1191"/>
                  </a:cubicBezTo>
                  <a:cubicBezTo>
                    <a:pt x="568" y="879"/>
                    <a:pt x="979" y="712"/>
                    <a:pt x="1313" y="467"/>
                  </a:cubicBezTo>
                  <a:cubicBezTo>
                    <a:pt x="1335" y="456"/>
                    <a:pt x="1335" y="423"/>
                    <a:pt x="1313" y="400"/>
                  </a:cubicBezTo>
                  <a:cubicBezTo>
                    <a:pt x="1300" y="387"/>
                    <a:pt x="1283" y="382"/>
                    <a:pt x="1265" y="382"/>
                  </a:cubicBezTo>
                  <a:cubicBezTo>
                    <a:pt x="1252" y="382"/>
                    <a:pt x="1238" y="385"/>
                    <a:pt x="1224" y="390"/>
                  </a:cubicBezTo>
                  <a:cubicBezTo>
                    <a:pt x="1079" y="445"/>
                    <a:pt x="934" y="501"/>
                    <a:pt x="801" y="578"/>
                  </a:cubicBezTo>
                  <a:cubicBezTo>
                    <a:pt x="723" y="612"/>
                    <a:pt x="645" y="657"/>
                    <a:pt x="578" y="690"/>
                  </a:cubicBezTo>
                  <a:cubicBezTo>
                    <a:pt x="556" y="712"/>
                    <a:pt x="534" y="723"/>
                    <a:pt x="512" y="734"/>
                  </a:cubicBezTo>
                  <a:cubicBezTo>
                    <a:pt x="546" y="690"/>
                    <a:pt x="578" y="645"/>
                    <a:pt x="623" y="601"/>
                  </a:cubicBezTo>
                  <a:cubicBezTo>
                    <a:pt x="723" y="479"/>
                    <a:pt x="835" y="378"/>
                    <a:pt x="957" y="279"/>
                  </a:cubicBezTo>
                  <a:cubicBezTo>
                    <a:pt x="1023" y="234"/>
                    <a:pt x="1079" y="190"/>
                    <a:pt x="1146" y="145"/>
                  </a:cubicBezTo>
                  <a:cubicBezTo>
                    <a:pt x="1224" y="111"/>
                    <a:pt x="1302" y="89"/>
                    <a:pt x="1369" y="56"/>
                  </a:cubicBezTo>
                  <a:cubicBezTo>
                    <a:pt x="1401" y="45"/>
                    <a:pt x="1379" y="0"/>
                    <a:pt x="13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7220;p11">
              <a:extLst>
                <a:ext uri="{FF2B5EF4-FFF2-40B4-BE49-F238E27FC236}">
                  <a16:creationId xmlns:a16="http://schemas.microsoft.com/office/drawing/2014/main" id="{3CC4C462-573E-5F18-036D-B84D1E73BA74}"/>
                </a:ext>
              </a:extLst>
            </p:cNvPr>
            <p:cNvSpPr/>
            <p:nvPr/>
          </p:nvSpPr>
          <p:spPr>
            <a:xfrm>
              <a:off x="745061" y="2173132"/>
              <a:ext cx="1989" cy="1570"/>
            </a:xfrm>
            <a:custGeom>
              <a:avLst/>
              <a:gdLst/>
              <a:ahLst/>
              <a:cxnLst/>
              <a:rect l="l" t="t" r="r" b="b"/>
              <a:pathLst>
                <a:path w="57" h="45" extrusionOk="0">
                  <a:moveTo>
                    <a:pt x="57" y="0"/>
                  </a:moveTo>
                  <a:cubicBezTo>
                    <a:pt x="35" y="12"/>
                    <a:pt x="13" y="34"/>
                    <a:pt x="1" y="45"/>
                  </a:cubicBezTo>
                  <a:cubicBezTo>
                    <a:pt x="23" y="34"/>
                    <a:pt x="35" y="23"/>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7221;p11">
              <a:extLst>
                <a:ext uri="{FF2B5EF4-FFF2-40B4-BE49-F238E27FC236}">
                  <a16:creationId xmlns:a16="http://schemas.microsoft.com/office/drawing/2014/main" id="{A16913DA-F6D5-D7BD-FC11-AB96CE846B09}"/>
                </a:ext>
              </a:extLst>
            </p:cNvPr>
            <p:cNvSpPr/>
            <p:nvPr/>
          </p:nvSpPr>
          <p:spPr>
            <a:xfrm>
              <a:off x="721791" y="2166294"/>
              <a:ext cx="31678" cy="27910"/>
            </a:xfrm>
            <a:custGeom>
              <a:avLst/>
              <a:gdLst/>
              <a:ahLst/>
              <a:cxnLst/>
              <a:rect l="l" t="t" r="r" b="b"/>
              <a:pathLst>
                <a:path w="908" h="800" extrusionOk="0">
                  <a:moveTo>
                    <a:pt x="864" y="0"/>
                  </a:moveTo>
                  <a:cubicBezTo>
                    <a:pt x="858" y="0"/>
                    <a:pt x="851" y="2"/>
                    <a:pt x="846" y="8"/>
                  </a:cubicBezTo>
                  <a:cubicBezTo>
                    <a:pt x="668" y="119"/>
                    <a:pt x="502" y="241"/>
                    <a:pt x="346" y="374"/>
                  </a:cubicBezTo>
                  <a:cubicBezTo>
                    <a:pt x="268" y="441"/>
                    <a:pt x="190" y="497"/>
                    <a:pt x="112" y="564"/>
                  </a:cubicBezTo>
                  <a:cubicBezTo>
                    <a:pt x="57" y="631"/>
                    <a:pt x="1" y="686"/>
                    <a:pt x="1" y="775"/>
                  </a:cubicBezTo>
                  <a:cubicBezTo>
                    <a:pt x="1" y="792"/>
                    <a:pt x="15" y="800"/>
                    <a:pt x="30" y="800"/>
                  </a:cubicBezTo>
                  <a:cubicBezTo>
                    <a:pt x="45" y="800"/>
                    <a:pt x="62" y="792"/>
                    <a:pt x="67" y="775"/>
                  </a:cubicBezTo>
                  <a:cubicBezTo>
                    <a:pt x="90" y="708"/>
                    <a:pt x="146" y="641"/>
                    <a:pt x="201" y="586"/>
                  </a:cubicBezTo>
                  <a:cubicBezTo>
                    <a:pt x="279" y="519"/>
                    <a:pt x="357" y="463"/>
                    <a:pt x="423" y="396"/>
                  </a:cubicBezTo>
                  <a:cubicBezTo>
                    <a:pt x="579" y="275"/>
                    <a:pt x="724" y="152"/>
                    <a:pt x="890" y="41"/>
                  </a:cubicBezTo>
                  <a:cubicBezTo>
                    <a:pt x="907" y="24"/>
                    <a:pt x="885" y="0"/>
                    <a:pt x="86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7222;p11">
              <a:extLst>
                <a:ext uri="{FF2B5EF4-FFF2-40B4-BE49-F238E27FC236}">
                  <a16:creationId xmlns:a16="http://schemas.microsoft.com/office/drawing/2014/main" id="{BA1F037C-599D-1D44-6BA8-716778D0FBE0}"/>
                </a:ext>
              </a:extLst>
            </p:cNvPr>
            <p:cNvSpPr/>
            <p:nvPr/>
          </p:nvSpPr>
          <p:spPr>
            <a:xfrm>
              <a:off x="722558" y="2181017"/>
              <a:ext cx="40400" cy="34678"/>
            </a:xfrm>
            <a:custGeom>
              <a:avLst/>
              <a:gdLst/>
              <a:ahLst/>
              <a:cxnLst/>
              <a:rect l="l" t="t" r="r" b="b"/>
              <a:pathLst>
                <a:path w="1158" h="994" extrusionOk="0">
                  <a:moveTo>
                    <a:pt x="502" y="1"/>
                  </a:moveTo>
                  <a:cubicBezTo>
                    <a:pt x="495" y="1"/>
                    <a:pt x="487" y="3"/>
                    <a:pt x="480" y="8"/>
                  </a:cubicBezTo>
                  <a:cubicBezTo>
                    <a:pt x="290" y="97"/>
                    <a:pt x="124" y="253"/>
                    <a:pt x="12" y="442"/>
                  </a:cubicBezTo>
                  <a:cubicBezTo>
                    <a:pt x="1" y="464"/>
                    <a:pt x="12" y="486"/>
                    <a:pt x="35" y="486"/>
                  </a:cubicBezTo>
                  <a:lnTo>
                    <a:pt x="35" y="498"/>
                  </a:lnTo>
                  <a:cubicBezTo>
                    <a:pt x="15" y="526"/>
                    <a:pt x="37" y="555"/>
                    <a:pt x="65" y="555"/>
                  </a:cubicBezTo>
                  <a:cubicBezTo>
                    <a:pt x="70" y="555"/>
                    <a:pt x="75" y="554"/>
                    <a:pt x="79" y="553"/>
                  </a:cubicBezTo>
                  <a:cubicBezTo>
                    <a:pt x="101" y="553"/>
                    <a:pt x="134" y="542"/>
                    <a:pt x="157" y="542"/>
                  </a:cubicBezTo>
                  <a:cubicBezTo>
                    <a:pt x="134" y="553"/>
                    <a:pt x="124" y="575"/>
                    <a:pt x="112" y="609"/>
                  </a:cubicBezTo>
                  <a:cubicBezTo>
                    <a:pt x="101" y="631"/>
                    <a:pt x="124" y="653"/>
                    <a:pt x="146" y="653"/>
                  </a:cubicBezTo>
                  <a:cubicBezTo>
                    <a:pt x="146" y="653"/>
                    <a:pt x="146" y="664"/>
                    <a:pt x="134" y="664"/>
                  </a:cubicBezTo>
                  <a:cubicBezTo>
                    <a:pt x="124" y="686"/>
                    <a:pt x="157" y="709"/>
                    <a:pt x="179" y="709"/>
                  </a:cubicBezTo>
                  <a:cubicBezTo>
                    <a:pt x="179" y="720"/>
                    <a:pt x="168" y="720"/>
                    <a:pt x="168" y="720"/>
                  </a:cubicBezTo>
                  <a:cubicBezTo>
                    <a:pt x="157" y="731"/>
                    <a:pt x="146" y="753"/>
                    <a:pt x="157" y="765"/>
                  </a:cubicBezTo>
                  <a:cubicBezTo>
                    <a:pt x="179" y="787"/>
                    <a:pt x="201" y="798"/>
                    <a:pt x="235" y="798"/>
                  </a:cubicBezTo>
                  <a:cubicBezTo>
                    <a:pt x="257" y="798"/>
                    <a:pt x="279" y="765"/>
                    <a:pt x="268" y="753"/>
                  </a:cubicBezTo>
                  <a:cubicBezTo>
                    <a:pt x="290" y="731"/>
                    <a:pt x="312" y="720"/>
                    <a:pt x="335" y="698"/>
                  </a:cubicBezTo>
                  <a:lnTo>
                    <a:pt x="335" y="698"/>
                  </a:lnTo>
                  <a:cubicBezTo>
                    <a:pt x="324" y="720"/>
                    <a:pt x="312" y="753"/>
                    <a:pt x="302" y="775"/>
                  </a:cubicBezTo>
                  <a:cubicBezTo>
                    <a:pt x="302" y="809"/>
                    <a:pt x="324" y="820"/>
                    <a:pt x="357" y="820"/>
                  </a:cubicBezTo>
                  <a:cubicBezTo>
                    <a:pt x="302" y="854"/>
                    <a:pt x="257" y="887"/>
                    <a:pt x="223" y="931"/>
                  </a:cubicBezTo>
                  <a:cubicBezTo>
                    <a:pt x="201" y="943"/>
                    <a:pt x="213" y="965"/>
                    <a:pt x="235" y="975"/>
                  </a:cubicBezTo>
                  <a:cubicBezTo>
                    <a:pt x="241" y="989"/>
                    <a:pt x="256" y="994"/>
                    <a:pt x="271" y="994"/>
                  </a:cubicBezTo>
                  <a:cubicBezTo>
                    <a:pt x="281" y="994"/>
                    <a:pt x="292" y="991"/>
                    <a:pt x="302" y="987"/>
                  </a:cubicBezTo>
                  <a:cubicBezTo>
                    <a:pt x="413" y="931"/>
                    <a:pt x="502" y="842"/>
                    <a:pt x="613" y="775"/>
                  </a:cubicBezTo>
                  <a:cubicBezTo>
                    <a:pt x="713" y="709"/>
                    <a:pt x="813" y="642"/>
                    <a:pt x="924" y="587"/>
                  </a:cubicBezTo>
                  <a:cubicBezTo>
                    <a:pt x="969" y="559"/>
                    <a:pt x="934" y="511"/>
                    <a:pt x="896" y="511"/>
                  </a:cubicBezTo>
                  <a:cubicBezTo>
                    <a:pt x="886" y="511"/>
                    <a:pt x="877" y="513"/>
                    <a:pt x="868" y="520"/>
                  </a:cubicBezTo>
                  <a:cubicBezTo>
                    <a:pt x="746" y="575"/>
                    <a:pt x="635" y="642"/>
                    <a:pt x="535" y="709"/>
                  </a:cubicBezTo>
                  <a:cubicBezTo>
                    <a:pt x="490" y="731"/>
                    <a:pt x="446" y="765"/>
                    <a:pt x="401" y="787"/>
                  </a:cubicBezTo>
                  <a:cubicBezTo>
                    <a:pt x="480" y="664"/>
                    <a:pt x="557" y="564"/>
                    <a:pt x="680" y="475"/>
                  </a:cubicBezTo>
                  <a:cubicBezTo>
                    <a:pt x="813" y="375"/>
                    <a:pt x="969" y="320"/>
                    <a:pt x="1125" y="253"/>
                  </a:cubicBezTo>
                  <a:cubicBezTo>
                    <a:pt x="1147" y="241"/>
                    <a:pt x="1158" y="219"/>
                    <a:pt x="1147" y="209"/>
                  </a:cubicBezTo>
                  <a:cubicBezTo>
                    <a:pt x="1140" y="195"/>
                    <a:pt x="1126" y="190"/>
                    <a:pt x="1111" y="190"/>
                  </a:cubicBezTo>
                  <a:cubicBezTo>
                    <a:pt x="1100" y="190"/>
                    <a:pt x="1089" y="193"/>
                    <a:pt x="1080" y="197"/>
                  </a:cubicBezTo>
                  <a:cubicBezTo>
                    <a:pt x="913" y="253"/>
                    <a:pt x="746" y="320"/>
                    <a:pt x="591" y="419"/>
                  </a:cubicBezTo>
                  <a:cubicBezTo>
                    <a:pt x="535" y="464"/>
                    <a:pt x="490" y="508"/>
                    <a:pt x="435" y="553"/>
                  </a:cubicBezTo>
                  <a:cubicBezTo>
                    <a:pt x="426" y="548"/>
                    <a:pt x="417" y="546"/>
                    <a:pt x="408" y="546"/>
                  </a:cubicBezTo>
                  <a:cubicBezTo>
                    <a:pt x="395" y="546"/>
                    <a:pt x="381" y="551"/>
                    <a:pt x="368" y="564"/>
                  </a:cubicBezTo>
                  <a:cubicBezTo>
                    <a:pt x="357" y="564"/>
                    <a:pt x="346" y="575"/>
                    <a:pt x="324" y="587"/>
                  </a:cubicBezTo>
                  <a:cubicBezTo>
                    <a:pt x="324" y="568"/>
                    <a:pt x="309" y="550"/>
                    <a:pt x="285" y="550"/>
                  </a:cubicBezTo>
                  <a:cubicBezTo>
                    <a:pt x="279" y="550"/>
                    <a:pt x="274" y="551"/>
                    <a:pt x="268" y="553"/>
                  </a:cubicBezTo>
                  <a:lnTo>
                    <a:pt x="246" y="553"/>
                  </a:lnTo>
                  <a:cubicBezTo>
                    <a:pt x="302" y="498"/>
                    <a:pt x="368" y="453"/>
                    <a:pt x="401" y="375"/>
                  </a:cubicBezTo>
                  <a:cubicBezTo>
                    <a:pt x="413" y="353"/>
                    <a:pt x="379" y="342"/>
                    <a:pt x="357" y="342"/>
                  </a:cubicBezTo>
                  <a:cubicBezTo>
                    <a:pt x="312" y="353"/>
                    <a:pt x="279" y="375"/>
                    <a:pt x="235" y="397"/>
                  </a:cubicBezTo>
                  <a:cubicBezTo>
                    <a:pt x="246" y="386"/>
                    <a:pt x="268" y="375"/>
                    <a:pt x="279" y="364"/>
                  </a:cubicBezTo>
                  <a:lnTo>
                    <a:pt x="457" y="186"/>
                  </a:lnTo>
                  <a:cubicBezTo>
                    <a:pt x="483" y="160"/>
                    <a:pt x="442" y="135"/>
                    <a:pt x="407" y="135"/>
                  </a:cubicBezTo>
                  <a:cubicBezTo>
                    <a:pt x="397" y="135"/>
                    <a:pt x="387" y="137"/>
                    <a:pt x="379" y="142"/>
                  </a:cubicBezTo>
                  <a:cubicBezTo>
                    <a:pt x="335" y="186"/>
                    <a:pt x="290" y="219"/>
                    <a:pt x="246" y="264"/>
                  </a:cubicBezTo>
                  <a:cubicBezTo>
                    <a:pt x="324" y="175"/>
                    <a:pt x="413" y="97"/>
                    <a:pt x="512" y="41"/>
                  </a:cubicBezTo>
                  <a:cubicBezTo>
                    <a:pt x="538" y="24"/>
                    <a:pt x="525" y="1"/>
                    <a:pt x="50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7223;p11">
              <a:extLst>
                <a:ext uri="{FF2B5EF4-FFF2-40B4-BE49-F238E27FC236}">
                  <a16:creationId xmlns:a16="http://schemas.microsoft.com/office/drawing/2014/main" id="{A26CD61A-98AD-0321-F98B-5D4721DC6CB8}"/>
                </a:ext>
              </a:extLst>
            </p:cNvPr>
            <p:cNvSpPr/>
            <p:nvPr/>
          </p:nvSpPr>
          <p:spPr>
            <a:xfrm>
              <a:off x="755179" y="2205299"/>
              <a:ext cx="38516" cy="30352"/>
            </a:xfrm>
            <a:custGeom>
              <a:avLst/>
              <a:gdLst/>
              <a:ahLst/>
              <a:cxnLst/>
              <a:rect l="l" t="t" r="r" b="b"/>
              <a:pathLst>
                <a:path w="1104" h="870" extrusionOk="0">
                  <a:moveTo>
                    <a:pt x="1068" y="1"/>
                  </a:moveTo>
                  <a:cubicBezTo>
                    <a:pt x="1056" y="1"/>
                    <a:pt x="1043" y="4"/>
                    <a:pt x="1035" y="13"/>
                  </a:cubicBezTo>
                  <a:cubicBezTo>
                    <a:pt x="901" y="158"/>
                    <a:pt x="768" y="291"/>
                    <a:pt x="623" y="435"/>
                  </a:cubicBezTo>
                  <a:cubicBezTo>
                    <a:pt x="568" y="502"/>
                    <a:pt x="501" y="569"/>
                    <a:pt x="445" y="625"/>
                  </a:cubicBezTo>
                  <a:lnTo>
                    <a:pt x="345" y="691"/>
                  </a:lnTo>
                  <a:cubicBezTo>
                    <a:pt x="323" y="702"/>
                    <a:pt x="301" y="702"/>
                    <a:pt x="289" y="714"/>
                  </a:cubicBezTo>
                  <a:lnTo>
                    <a:pt x="256" y="714"/>
                  </a:lnTo>
                  <a:cubicBezTo>
                    <a:pt x="250" y="707"/>
                    <a:pt x="236" y="701"/>
                    <a:pt x="223" y="701"/>
                  </a:cubicBezTo>
                  <a:cubicBezTo>
                    <a:pt x="214" y="701"/>
                    <a:pt x="205" y="704"/>
                    <a:pt x="200" y="714"/>
                  </a:cubicBezTo>
                  <a:cubicBezTo>
                    <a:pt x="190" y="724"/>
                    <a:pt x="190" y="736"/>
                    <a:pt x="190" y="736"/>
                  </a:cubicBezTo>
                  <a:cubicBezTo>
                    <a:pt x="178" y="736"/>
                    <a:pt x="167" y="736"/>
                    <a:pt x="167" y="747"/>
                  </a:cubicBezTo>
                  <a:cubicBezTo>
                    <a:pt x="145" y="747"/>
                    <a:pt x="123" y="758"/>
                    <a:pt x="89" y="769"/>
                  </a:cubicBezTo>
                  <a:cubicBezTo>
                    <a:pt x="78" y="780"/>
                    <a:pt x="67" y="780"/>
                    <a:pt x="56" y="791"/>
                  </a:cubicBezTo>
                  <a:cubicBezTo>
                    <a:pt x="45" y="791"/>
                    <a:pt x="45" y="791"/>
                    <a:pt x="34" y="803"/>
                  </a:cubicBezTo>
                  <a:cubicBezTo>
                    <a:pt x="22" y="803"/>
                    <a:pt x="22" y="803"/>
                    <a:pt x="22" y="813"/>
                  </a:cubicBezTo>
                  <a:cubicBezTo>
                    <a:pt x="0" y="825"/>
                    <a:pt x="0" y="836"/>
                    <a:pt x="12" y="847"/>
                  </a:cubicBezTo>
                  <a:cubicBezTo>
                    <a:pt x="22" y="869"/>
                    <a:pt x="45" y="869"/>
                    <a:pt x="67" y="869"/>
                  </a:cubicBezTo>
                  <a:lnTo>
                    <a:pt x="78" y="869"/>
                  </a:lnTo>
                  <a:cubicBezTo>
                    <a:pt x="89" y="858"/>
                    <a:pt x="101" y="858"/>
                    <a:pt x="111" y="858"/>
                  </a:cubicBezTo>
                  <a:cubicBezTo>
                    <a:pt x="123" y="847"/>
                    <a:pt x="134" y="847"/>
                    <a:pt x="145" y="836"/>
                  </a:cubicBezTo>
                  <a:cubicBezTo>
                    <a:pt x="167" y="825"/>
                    <a:pt x="190" y="813"/>
                    <a:pt x="223" y="813"/>
                  </a:cubicBezTo>
                  <a:cubicBezTo>
                    <a:pt x="223" y="803"/>
                    <a:pt x="234" y="803"/>
                    <a:pt x="234" y="791"/>
                  </a:cubicBezTo>
                  <a:lnTo>
                    <a:pt x="245" y="791"/>
                  </a:lnTo>
                  <a:cubicBezTo>
                    <a:pt x="257" y="794"/>
                    <a:pt x="269" y="796"/>
                    <a:pt x="281" y="796"/>
                  </a:cubicBezTo>
                  <a:cubicBezTo>
                    <a:pt x="313" y="796"/>
                    <a:pt x="346" y="785"/>
                    <a:pt x="378" y="769"/>
                  </a:cubicBezTo>
                  <a:cubicBezTo>
                    <a:pt x="467" y="724"/>
                    <a:pt x="534" y="658"/>
                    <a:pt x="601" y="580"/>
                  </a:cubicBezTo>
                  <a:cubicBezTo>
                    <a:pt x="768" y="402"/>
                    <a:pt x="924" y="213"/>
                    <a:pt x="1090" y="24"/>
                  </a:cubicBezTo>
                  <a:cubicBezTo>
                    <a:pt x="1104" y="10"/>
                    <a:pt x="1088" y="1"/>
                    <a:pt x="10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7224;p11">
              <a:extLst>
                <a:ext uri="{FF2B5EF4-FFF2-40B4-BE49-F238E27FC236}">
                  <a16:creationId xmlns:a16="http://schemas.microsoft.com/office/drawing/2014/main" id="{DF19C039-391F-798E-37FF-0BB2492955C5}"/>
                </a:ext>
              </a:extLst>
            </p:cNvPr>
            <p:cNvSpPr/>
            <p:nvPr/>
          </p:nvSpPr>
          <p:spPr>
            <a:xfrm>
              <a:off x="770669" y="2233454"/>
              <a:ext cx="36562" cy="14199"/>
            </a:xfrm>
            <a:custGeom>
              <a:avLst/>
              <a:gdLst/>
              <a:ahLst/>
              <a:cxnLst/>
              <a:rect l="l" t="t" r="r" b="b"/>
              <a:pathLst>
                <a:path w="1048" h="407" extrusionOk="0">
                  <a:moveTo>
                    <a:pt x="963" y="0"/>
                  </a:moveTo>
                  <a:cubicBezTo>
                    <a:pt x="953" y="0"/>
                    <a:pt x="944" y="2"/>
                    <a:pt x="935" y="6"/>
                  </a:cubicBezTo>
                  <a:lnTo>
                    <a:pt x="902" y="6"/>
                  </a:lnTo>
                  <a:cubicBezTo>
                    <a:pt x="902" y="6"/>
                    <a:pt x="891" y="6"/>
                    <a:pt x="891" y="18"/>
                  </a:cubicBezTo>
                  <a:lnTo>
                    <a:pt x="880" y="18"/>
                  </a:lnTo>
                  <a:lnTo>
                    <a:pt x="869" y="29"/>
                  </a:lnTo>
                  <a:lnTo>
                    <a:pt x="858" y="40"/>
                  </a:lnTo>
                  <a:cubicBezTo>
                    <a:pt x="858" y="51"/>
                    <a:pt x="846" y="51"/>
                    <a:pt x="846" y="51"/>
                  </a:cubicBezTo>
                  <a:lnTo>
                    <a:pt x="846" y="62"/>
                  </a:lnTo>
                  <a:cubicBezTo>
                    <a:pt x="602" y="207"/>
                    <a:pt x="335" y="307"/>
                    <a:pt x="57" y="329"/>
                  </a:cubicBezTo>
                  <a:cubicBezTo>
                    <a:pt x="1" y="340"/>
                    <a:pt x="1" y="407"/>
                    <a:pt x="57" y="407"/>
                  </a:cubicBezTo>
                  <a:cubicBezTo>
                    <a:pt x="401" y="385"/>
                    <a:pt x="735" y="273"/>
                    <a:pt x="1002" y="62"/>
                  </a:cubicBezTo>
                  <a:cubicBezTo>
                    <a:pt x="1048" y="35"/>
                    <a:pt x="1004" y="0"/>
                    <a:pt x="96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7225;p11">
              <a:extLst>
                <a:ext uri="{FF2B5EF4-FFF2-40B4-BE49-F238E27FC236}">
                  <a16:creationId xmlns:a16="http://schemas.microsoft.com/office/drawing/2014/main" id="{E867D098-BC27-7F63-C106-5B2BED2205BC}"/>
                </a:ext>
              </a:extLst>
            </p:cNvPr>
            <p:cNvSpPr/>
            <p:nvPr/>
          </p:nvSpPr>
          <p:spPr>
            <a:xfrm>
              <a:off x="764494" y="2154607"/>
              <a:ext cx="13606" cy="4221"/>
            </a:xfrm>
            <a:custGeom>
              <a:avLst/>
              <a:gdLst/>
              <a:ahLst/>
              <a:cxnLst/>
              <a:rect l="l" t="t" r="r" b="b"/>
              <a:pathLst>
                <a:path w="390" h="121" extrusionOk="0">
                  <a:moveTo>
                    <a:pt x="56" y="0"/>
                  </a:moveTo>
                  <a:cubicBezTo>
                    <a:pt x="47" y="0"/>
                    <a:pt x="39" y="3"/>
                    <a:pt x="34" y="9"/>
                  </a:cubicBezTo>
                  <a:cubicBezTo>
                    <a:pt x="22" y="9"/>
                    <a:pt x="12" y="20"/>
                    <a:pt x="0" y="42"/>
                  </a:cubicBezTo>
                  <a:cubicBezTo>
                    <a:pt x="0" y="64"/>
                    <a:pt x="22" y="86"/>
                    <a:pt x="45" y="98"/>
                  </a:cubicBezTo>
                  <a:cubicBezTo>
                    <a:pt x="101" y="109"/>
                    <a:pt x="145" y="109"/>
                    <a:pt x="200" y="120"/>
                  </a:cubicBezTo>
                  <a:cubicBezTo>
                    <a:pt x="245" y="120"/>
                    <a:pt x="311" y="120"/>
                    <a:pt x="356" y="98"/>
                  </a:cubicBezTo>
                  <a:cubicBezTo>
                    <a:pt x="368" y="98"/>
                    <a:pt x="390" y="76"/>
                    <a:pt x="378" y="53"/>
                  </a:cubicBezTo>
                  <a:cubicBezTo>
                    <a:pt x="378" y="42"/>
                    <a:pt x="356" y="20"/>
                    <a:pt x="345" y="20"/>
                  </a:cubicBezTo>
                  <a:cubicBezTo>
                    <a:pt x="327" y="16"/>
                    <a:pt x="309" y="15"/>
                    <a:pt x="293" y="15"/>
                  </a:cubicBezTo>
                  <a:cubicBezTo>
                    <a:pt x="260" y="15"/>
                    <a:pt x="230" y="20"/>
                    <a:pt x="200" y="20"/>
                  </a:cubicBezTo>
                  <a:cubicBezTo>
                    <a:pt x="178" y="20"/>
                    <a:pt x="156" y="9"/>
                    <a:pt x="134" y="9"/>
                  </a:cubicBezTo>
                  <a:lnTo>
                    <a:pt x="78" y="9"/>
                  </a:lnTo>
                  <a:cubicBezTo>
                    <a:pt x="73" y="3"/>
                    <a:pt x="64"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7226;p11">
              <a:extLst>
                <a:ext uri="{FF2B5EF4-FFF2-40B4-BE49-F238E27FC236}">
                  <a16:creationId xmlns:a16="http://schemas.microsoft.com/office/drawing/2014/main" id="{67E68E86-8935-F962-E57C-27FA6652B817}"/>
                </a:ext>
              </a:extLst>
            </p:cNvPr>
            <p:cNvSpPr/>
            <p:nvPr/>
          </p:nvSpPr>
          <p:spPr>
            <a:xfrm>
              <a:off x="763692" y="2143268"/>
              <a:ext cx="7431" cy="5059"/>
            </a:xfrm>
            <a:custGeom>
              <a:avLst/>
              <a:gdLst/>
              <a:ahLst/>
              <a:cxnLst/>
              <a:rect l="l" t="t" r="r" b="b"/>
              <a:pathLst>
                <a:path w="213" h="145" extrusionOk="0">
                  <a:moveTo>
                    <a:pt x="90" y="0"/>
                  </a:moveTo>
                  <a:cubicBezTo>
                    <a:pt x="79" y="0"/>
                    <a:pt x="68" y="0"/>
                    <a:pt x="57" y="11"/>
                  </a:cubicBezTo>
                  <a:cubicBezTo>
                    <a:pt x="45" y="11"/>
                    <a:pt x="35" y="23"/>
                    <a:pt x="35" y="23"/>
                  </a:cubicBezTo>
                  <a:cubicBezTo>
                    <a:pt x="23" y="23"/>
                    <a:pt x="23" y="33"/>
                    <a:pt x="23" y="33"/>
                  </a:cubicBezTo>
                  <a:cubicBezTo>
                    <a:pt x="12" y="33"/>
                    <a:pt x="12" y="45"/>
                    <a:pt x="12" y="45"/>
                  </a:cubicBezTo>
                  <a:cubicBezTo>
                    <a:pt x="12" y="45"/>
                    <a:pt x="1" y="56"/>
                    <a:pt x="1" y="67"/>
                  </a:cubicBezTo>
                  <a:lnTo>
                    <a:pt x="1" y="78"/>
                  </a:lnTo>
                  <a:lnTo>
                    <a:pt x="1" y="89"/>
                  </a:lnTo>
                  <a:cubicBezTo>
                    <a:pt x="1" y="100"/>
                    <a:pt x="1" y="100"/>
                    <a:pt x="12" y="100"/>
                  </a:cubicBezTo>
                  <a:lnTo>
                    <a:pt x="12" y="112"/>
                  </a:lnTo>
                  <a:lnTo>
                    <a:pt x="12" y="122"/>
                  </a:lnTo>
                  <a:lnTo>
                    <a:pt x="23" y="122"/>
                  </a:lnTo>
                  <a:lnTo>
                    <a:pt x="23" y="134"/>
                  </a:lnTo>
                  <a:lnTo>
                    <a:pt x="45" y="134"/>
                  </a:lnTo>
                  <a:lnTo>
                    <a:pt x="45" y="144"/>
                  </a:lnTo>
                  <a:lnTo>
                    <a:pt x="168" y="144"/>
                  </a:lnTo>
                  <a:lnTo>
                    <a:pt x="190" y="122"/>
                  </a:lnTo>
                  <a:lnTo>
                    <a:pt x="201" y="112"/>
                  </a:lnTo>
                  <a:lnTo>
                    <a:pt x="201" y="100"/>
                  </a:lnTo>
                  <a:cubicBezTo>
                    <a:pt x="213" y="89"/>
                    <a:pt x="213" y="78"/>
                    <a:pt x="213" y="78"/>
                  </a:cubicBezTo>
                  <a:cubicBezTo>
                    <a:pt x="213" y="67"/>
                    <a:pt x="201" y="45"/>
                    <a:pt x="201" y="33"/>
                  </a:cubicBezTo>
                  <a:cubicBezTo>
                    <a:pt x="190" y="33"/>
                    <a:pt x="190" y="23"/>
                    <a:pt x="190" y="23"/>
                  </a:cubicBezTo>
                  <a:cubicBezTo>
                    <a:pt x="190" y="23"/>
                    <a:pt x="179" y="23"/>
                    <a:pt x="179" y="11"/>
                  </a:cubicBezTo>
                  <a:lnTo>
                    <a:pt x="157" y="11"/>
                  </a:lnTo>
                  <a:cubicBezTo>
                    <a:pt x="157" y="0"/>
                    <a:pt x="146" y="0"/>
                    <a:pt x="1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7227;p11">
              <a:extLst>
                <a:ext uri="{FF2B5EF4-FFF2-40B4-BE49-F238E27FC236}">
                  <a16:creationId xmlns:a16="http://schemas.microsoft.com/office/drawing/2014/main" id="{50946838-36ED-03EC-30AD-F57B3EC4CB0D}"/>
                </a:ext>
              </a:extLst>
            </p:cNvPr>
            <p:cNvSpPr/>
            <p:nvPr/>
          </p:nvSpPr>
          <p:spPr>
            <a:xfrm>
              <a:off x="759435" y="2175470"/>
              <a:ext cx="6245" cy="4675"/>
            </a:xfrm>
            <a:custGeom>
              <a:avLst/>
              <a:gdLst/>
              <a:ahLst/>
              <a:cxnLst/>
              <a:rect l="l" t="t" r="r" b="b"/>
              <a:pathLst>
                <a:path w="179" h="134" extrusionOk="0">
                  <a:moveTo>
                    <a:pt x="68" y="0"/>
                  </a:moveTo>
                  <a:cubicBezTo>
                    <a:pt x="68" y="0"/>
                    <a:pt x="56" y="0"/>
                    <a:pt x="56" y="12"/>
                  </a:cubicBezTo>
                  <a:lnTo>
                    <a:pt x="45" y="12"/>
                  </a:lnTo>
                  <a:cubicBezTo>
                    <a:pt x="45" y="12"/>
                    <a:pt x="34" y="12"/>
                    <a:pt x="34" y="22"/>
                  </a:cubicBezTo>
                  <a:lnTo>
                    <a:pt x="23" y="22"/>
                  </a:lnTo>
                  <a:lnTo>
                    <a:pt x="23" y="34"/>
                  </a:lnTo>
                  <a:lnTo>
                    <a:pt x="12" y="45"/>
                  </a:lnTo>
                  <a:lnTo>
                    <a:pt x="12" y="56"/>
                  </a:lnTo>
                  <a:lnTo>
                    <a:pt x="1" y="67"/>
                  </a:lnTo>
                  <a:lnTo>
                    <a:pt x="1" y="89"/>
                  </a:lnTo>
                  <a:lnTo>
                    <a:pt x="12" y="89"/>
                  </a:lnTo>
                  <a:lnTo>
                    <a:pt x="12" y="101"/>
                  </a:lnTo>
                  <a:cubicBezTo>
                    <a:pt x="23" y="111"/>
                    <a:pt x="23" y="111"/>
                    <a:pt x="23" y="123"/>
                  </a:cubicBezTo>
                  <a:lnTo>
                    <a:pt x="34" y="123"/>
                  </a:lnTo>
                  <a:cubicBezTo>
                    <a:pt x="34" y="123"/>
                    <a:pt x="45" y="123"/>
                    <a:pt x="45" y="133"/>
                  </a:cubicBezTo>
                  <a:lnTo>
                    <a:pt x="134" y="133"/>
                  </a:lnTo>
                  <a:lnTo>
                    <a:pt x="145" y="123"/>
                  </a:lnTo>
                  <a:lnTo>
                    <a:pt x="157" y="123"/>
                  </a:lnTo>
                  <a:cubicBezTo>
                    <a:pt x="157" y="111"/>
                    <a:pt x="157" y="111"/>
                    <a:pt x="167" y="111"/>
                  </a:cubicBezTo>
                  <a:lnTo>
                    <a:pt x="167" y="101"/>
                  </a:lnTo>
                  <a:cubicBezTo>
                    <a:pt x="167" y="101"/>
                    <a:pt x="167" y="89"/>
                    <a:pt x="179" y="89"/>
                  </a:cubicBezTo>
                  <a:lnTo>
                    <a:pt x="179" y="78"/>
                  </a:lnTo>
                  <a:lnTo>
                    <a:pt x="179" y="67"/>
                  </a:lnTo>
                  <a:lnTo>
                    <a:pt x="179" y="45"/>
                  </a:lnTo>
                  <a:cubicBezTo>
                    <a:pt x="179" y="45"/>
                    <a:pt x="167" y="45"/>
                    <a:pt x="167" y="34"/>
                  </a:cubicBezTo>
                  <a:lnTo>
                    <a:pt x="157" y="22"/>
                  </a:lnTo>
                  <a:lnTo>
                    <a:pt x="145" y="12"/>
                  </a:lnTo>
                  <a:lnTo>
                    <a:pt x="134" y="12"/>
                  </a:lnTo>
                  <a:cubicBezTo>
                    <a:pt x="134" y="0"/>
                    <a:pt x="123" y="0"/>
                    <a:pt x="1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7228;p11">
              <a:extLst>
                <a:ext uri="{FF2B5EF4-FFF2-40B4-BE49-F238E27FC236}">
                  <a16:creationId xmlns:a16="http://schemas.microsoft.com/office/drawing/2014/main" id="{4F72A26B-FBE7-7262-C413-F6E93D9785FB}"/>
                </a:ext>
              </a:extLst>
            </p:cNvPr>
            <p:cNvSpPr/>
            <p:nvPr/>
          </p:nvSpPr>
          <p:spPr>
            <a:xfrm>
              <a:off x="766797" y="2179726"/>
              <a:ext cx="7815" cy="4082"/>
            </a:xfrm>
            <a:custGeom>
              <a:avLst/>
              <a:gdLst/>
              <a:ahLst/>
              <a:cxnLst/>
              <a:rect l="l" t="t" r="r" b="b"/>
              <a:pathLst>
                <a:path w="224" h="117" extrusionOk="0">
                  <a:moveTo>
                    <a:pt x="156" y="1"/>
                  </a:moveTo>
                  <a:cubicBezTo>
                    <a:pt x="134" y="1"/>
                    <a:pt x="112" y="1"/>
                    <a:pt x="90" y="11"/>
                  </a:cubicBezTo>
                  <a:cubicBezTo>
                    <a:pt x="79" y="11"/>
                    <a:pt x="68" y="11"/>
                    <a:pt x="57" y="23"/>
                  </a:cubicBezTo>
                  <a:cubicBezTo>
                    <a:pt x="45" y="23"/>
                    <a:pt x="35" y="23"/>
                    <a:pt x="23" y="34"/>
                  </a:cubicBezTo>
                  <a:cubicBezTo>
                    <a:pt x="23" y="45"/>
                    <a:pt x="23" y="45"/>
                    <a:pt x="12" y="45"/>
                  </a:cubicBezTo>
                  <a:lnTo>
                    <a:pt x="12" y="68"/>
                  </a:lnTo>
                  <a:cubicBezTo>
                    <a:pt x="1" y="68"/>
                    <a:pt x="1" y="68"/>
                    <a:pt x="12" y="78"/>
                  </a:cubicBezTo>
                  <a:lnTo>
                    <a:pt x="12" y="90"/>
                  </a:lnTo>
                  <a:cubicBezTo>
                    <a:pt x="29" y="106"/>
                    <a:pt x="45" y="116"/>
                    <a:pt x="66" y="116"/>
                  </a:cubicBezTo>
                  <a:cubicBezTo>
                    <a:pt x="73" y="116"/>
                    <a:pt x="81" y="115"/>
                    <a:pt x="90" y="112"/>
                  </a:cubicBezTo>
                  <a:cubicBezTo>
                    <a:pt x="101" y="112"/>
                    <a:pt x="112" y="112"/>
                    <a:pt x="124" y="100"/>
                  </a:cubicBezTo>
                  <a:cubicBezTo>
                    <a:pt x="146" y="100"/>
                    <a:pt x="156" y="100"/>
                    <a:pt x="168" y="90"/>
                  </a:cubicBezTo>
                  <a:lnTo>
                    <a:pt x="168" y="100"/>
                  </a:lnTo>
                  <a:cubicBezTo>
                    <a:pt x="179" y="90"/>
                    <a:pt x="190" y="90"/>
                    <a:pt x="201" y="78"/>
                  </a:cubicBezTo>
                  <a:cubicBezTo>
                    <a:pt x="213" y="78"/>
                    <a:pt x="223" y="56"/>
                    <a:pt x="223" y="45"/>
                  </a:cubicBezTo>
                  <a:cubicBezTo>
                    <a:pt x="223" y="34"/>
                    <a:pt x="213" y="23"/>
                    <a:pt x="201" y="11"/>
                  </a:cubicBezTo>
                  <a:cubicBezTo>
                    <a:pt x="190" y="1"/>
                    <a:pt x="179" y="1"/>
                    <a:pt x="15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7229;p11">
              <a:extLst>
                <a:ext uri="{FF2B5EF4-FFF2-40B4-BE49-F238E27FC236}">
                  <a16:creationId xmlns:a16="http://schemas.microsoft.com/office/drawing/2014/main" id="{42D4CB45-EB2D-AA6E-FAF5-8C638E9A1E7F}"/>
                </a:ext>
              </a:extLst>
            </p:cNvPr>
            <p:cNvSpPr/>
            <p:nvPr/>
          </p:nvSpPr>
          <p:spPr>
            <a:xfrm>
              <a:off x="773774" y="2172365"/>
              <a:ext cx="6245" cy="5442"/>
            </a:xfrm>
            <a:custGeom>
              <a:avLst/>
              <a:gdLst/>
              <a:ahLst/>
              <a:cxnLst/>
              <a:rect l="l" t="t" r="r" b="b"/>
              <a:pathLst>
                <a:path w="179" h="156" extrusionOk="0">
                  <a:moveTo>
                    <a:pt x="79" y="0"/>
                  </a:moveTo>
                  <a:cubicBezTo>
                    <a:pt x="68" y="0"/>
                    <a:pt x="57" y="12"/>
                    <a:pt x="45" y="22"/>
                  </a:cubicBezTo>
                  <a:cubicBezTo>
                    <a:pt x="35" y="22"/>
                    <a:pt x="23" y="34"/>
                    <a:pt x="13" y="45"/>
                  </a:cubicBezTo>
                  <a:lnTo>
                    <a:pt x="13" y="56"/>
                  </a:lnTo>
                  <a:lnTo>
                    <a:pt x="13" y="67"/>
                  </a:lnTo>
                  <a:lnTo>
                    <a:pt x="13" y="78"/>
                  </a:lnTo>
                  <a:lnTo>
                    <a:pt x="13" y="89"/>
                  </a:lnTo>
                  <a:lnTo>
                    <a:pt x="13" y="101"/>
                  </a:lnTo>
                  <a:cubicBezTo>
                    <a:pt x="1" y="101"/>
                    <a:pt x="1" y="111"/>
                    <a:pt x="13" y="123"/>
                  </a:cubicBezTo>
                  <a:lnTo>
                    <a:pt x="13" y="134"/>
                  </a:lnTo>
                  <a:cubicBezTo>
                    <a:pt x="23" y="134"/>
                    <a:pt x="23" y="145"/>
                    <a:pt x="35" y="145"/>
                  </a:cubicBezTo>
                  <a:cubicBezTo>
                    <a:pt x="45" y="156"/>
                    <a:pt x="45" y="156"/>
                    <a:pt x="57" y="156"/>
                  </a:cubicBezTo>
                  <a:lnTo>
                    <a:pt x="102" y="156"/>
                  </a:lnTo>
                  <a:cubicBezTo>
                    <a:pt x="112" y="156"/>
                    <a:pt x="124" y="156"/>
                    <a:pt x="134" y="145"/>
                  </a:cubicBezTo>
                  <a:lnTo>
                    <a:pt x="146" y="134"/>
                  </a:lnTo>
                  <a:cubicBezTo>
                    <a:pt x="146" y="123"/>
                    <a:pt x="157" y="111"/>
                    <a:pt x="157" y="111"/>
                  </a:cubicBezTo>
                  <a:lnTo>
                    <a:pt x="157" y="101"/>
                  </a:lnTo>
                  <a:cubicBezTo>
                    <a:pt x="168" y="101"/>
                    <a:pt x="168" y="89"/>
                    <a:pt x="179" y="89"/>
                  </a:cubicBezTo>
                  <a:lnTo>
                    <a:pt x="179" y="67"/>
                  </a:lnTo>
                  <a:lnTo>
                    <a:pt x="179" y="56"/>
                  </a:lnTo>
                  <a:cubicBezTo>
                    <a:pt x="179" y="45"/>
                    <a:pt x="179" y="34"/>
                    <a:pt x="168" y="22"/>
                  </a:cubicBezTo>
                  <a:lnTo>
                    <a:pt x="157" y="12"/>
                  </a:lnTo>
                  <a:cubicBezTo>
                    <a:pt x="146" y="0"/>
                    <a:pt x="134" y="0"/>
                    <a:pt x="12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7230;p11">
              <a:extLst>
                <a:ext uri="{FF2B5EF4-FFF2-40B4-BE49-F238E27FC236}">
                  <a16:creationId xmlns:a16="http://schemas.microsoft.com/office/drawing/2014/main" id="{B616CFD0-E469-1728-9228-E688B4407A8A}"/>
                </a:ext>
              </a:extLst>
            </p:cNvPr>
            <p:cNvSpPr/>
            <p:nvPr/>
          </p:nvSpPr>
          <p:spPr>
            <a:xfrm>
              <a:off x="779984" y="2174319"/>
              <a:ext cx="35" cy="802"/>
            </a:xfrm>
            <a:custGeom>
              <a:avLst/>
              <a:gdLst/>
              <a:ahLst/>
              <a:cxnLst/>
              <a:rect l="l" t="t" r="r" b="b"/>
              <a:pathLst>
                <a:path w="1" h="23" extrusionOk="0">
                  <a:moveTo>
                    <a:pt x="1" y="22"/>
                  </a:moveTo>
                  <a:lnTo>
                    <a:pt x="1" y="0"/>
                  </a:lnTo>
                  <a:lnTo>
                    <a:pt x="1" y="1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7231;p11">
              <a:extLst>
                <a:ext uri="{FF2B5EF4-FFF2-40B4-BE49-F238E27FC236}">
                  <a16:creationId xmlns:a16="http://schemas.microsoft.com/office/drawing/2014/main" id="{70D1AC32-8882-97B7-AABE-9246A094BE13}"/>
                </a:ext>
              </a:extLst>
            </p:cNvPr>
            <p:cNvSpPr/>
            <p:nvPr/>
          </p:nvSpPr>
          <p:spPr>
            <a:xfrm>
              <a:off x="764494" y="2183843"/>
              <a:ext cx="12839" cy="4849"/>
            </a:xfrm>
            <a:custGeom>
              <a:avLst/>
              <a:gdLst/>
              <a:ahLst/>
              <a:cxnLst/>
              <a:rect l="l" t="t" r="r" b="b"/>
              <a:pathLst>
                <a:path w="368" h="139" extrusionOk="0">
                  <a:moveTo>
                    <a:pt x="74" y="0"/>
                  </a:moveTo>
                  <a:cubicBezTo>
                    <a:pt x="54" y="0"/>
                    <a:pt x="38" y="8"/>
                    <a:pt x="22" y="16"/>
                  </a:cubicBezTo>
                  <a:cubicBezTo>
                    <a:pt x="12" y="39"/>
                    <a:pt x="0" y="61"/>
                    <a:pt x="22" y="83"/>
                  </a:cubicBezTo>
                  <a:cubicBezTo>
                    <a:pt x="22" y="94"/>
                    <a:pt x="34" y="94"/>
                    <a:pt x="45" y="105"/>
                  </a:cubicBezTo>
                  <a:cubicBezTo>
                    <a:pt x="56" y="116"/>
                    <a:pt x="78" y="128"/>
                    <a:pt x="101" y="128"/>
                  </a:cubicBezTo>
                  <a:lnTo>
                    <a:pt x="111" y="128"/>
                  </a:lnTo>
                  <a:cubicBezTo>
                    <a:pt x="122" y="133"/>
                    <a:pt x="131" y="136"/>
                    <a:pt x="139" y="136"/>
                  </a:cubicBezTo>
                  <a:cubicBezTo>
                    <a:pt x="148" y="136"/>
                    <a:pt x="156" y="133"/>
                    <a:pt x="167" y="128"/>
                  </a:cubicBezTo>
                  <a:cubicBezTo>
                    <a:pt x="178" y="128"/>
                    <a:pt x="190" y="138"/>
                    <a:pt x="200" y="138"/>
                  </a:cubicBezTo>
                  <a:cubicBezTo>
                    <a:pt x="234" y="138"/>
                    <a:pt x="267" y="128"/>
                    <a:pt x="301" y="128"/>
                  </a:cubicBezTo>
                  <a:cubicBezTo>
                    <a:pt x="323" y="128"/>
                    <a:pt x="356" y="116"/>
                    <a:pt x="368" y="83"/>
                  </a:cubicBezTo>
                  <a:cubicBezTo>
                    <a:pt x="368" y="61"/>
                    <a:pt x="345" y="39"/>
                    <a:pt x="323" y="39"/>
                  </a:cubicBezTo>
                  <a:cubicBezTo>
                    <a:pt x="279" y="27"/>
                    <a:pt x="245" y="16"/>
                    <a:pt x="212" y="16"/>
                  </a:cubicBezTo>
                  <a:cubicBezTo>
                    <a:pt x="167" y="16"/>
                    <a:pt x="134" y="5"/>
                    <a:pt x="101" y="5"/>
                  </a:cubicBezTo>
                  <a:cubicBezTo>
                    <a:pt x="91" y="2"/>
                    <a:pt x="82" y="0"/>
                    <a:pt x="7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7232;p11">
              <a:extLst>
                <a:ext uri="{FF2B5EF4-FFF2-40B4-BE49-F238E27FC236}">
                  <a16:creationId xmlns:a16="http://schemas.microsoft.com/office/drawing/2014/main" id="{35F448F1-F307-5C9B-38FB-41F21490D534}"/>
                </a:ext>
              </a:extLst>
            </p:cNvPr>
            <p:cNvSpPr/>
            <p:nvPr/>
          </p:nvSpPr>
          <p:spPr>
            <a:xfrm>
              <a:off x="776112" y="2190193"/>
              <a:ext cx="7431" cy="4710"/>
            </a:xfrm>
            <a:custGeom>
              <a:avLst/>
              <a:gdLst/>
              <a:ahLst/>
              <a:cxnLst/>
              <a:rect l="l" t="t" r="r" b="b"/>
              <a:pathLst>
                <a:path w="213" h="135" extrusionOk="0">
                  <a:moveTo>
                    <a:pt x="57" y="1"/>
                  </a:moveTo>
                  <a:cubicBezTo>
                    <a:pt x="57" y="12"/>
                    <a:pt x="45" y="12"/>
                    <a:pt x="45" y="12"/>
                  </a:cubicBezTo>
                  <a:cubicBezTo>
                    <a:pt x="35" y="12"/>
                    <a:pt x="23" y="23"/>
                    <a:pt x="12" y="34"/>
                  </a:cubicBezTo>
                  <a:cubicBezTo>
                    <a:pt x="12" y="34"/>
                    <a:pt x="1" y="57"/>
                    <a:pt x="1" y="67"/>
                  </a:cubicBezTo>
                  <a:lnTo>
                    <a:pt x="1" y="79"/>
                  </a:lnTo>
                  <a:cubicBezTo>
                    <a:pt x="12" y="90"/>
                    <a:pt x="12" y="101"/>
                    <a:pt x="23" y="101"/>
                  </a:cubicBezTo>
                  <a:cubicBezTo>
                    <a:pt x="35" y="112"/>
                    <a:pt x="35" y="112"/>
                    <a:pt x="45" y="112"/>
                  </a:cubicBezTo>
                  <a:cubicBezTo>
                    <a:pt x="57" y="123"/>
                    <a:pt x="57" y="123"/>
                    <a:pt x="67" y="123"/>
                  </a:cubicBezTo>
                  <a:cubicBezTo>
                    <a:pt x="79" y="123"/>
                    <a:pt x="79" y="123"/>
                    <a:pt x="90" y="112"/>
                  </a:cubicBezTo>
                  <a:lnTo>
                    <a:pt x="90" y="123"/>
                  </a:lnTo>
                  <a:cubicBezTo>
                    <a:pt x="112" y="134"/>
                    <a:pt x="123" y="134"/>
                    <a:pt x="146" y="134"/>
                  </a:cubicBezTo>
                  <a:lnTo>
                    <a:pt x="156" y="134"/>
                  </a:lnTo>
                  <a:cubicBezTo>
                    <a:pt x="168" y="134"/>
                    <a:pt x="179" y="134"/>
                    <a:pt x="190" y="123"/>
                  </a:cubicBezTo>
                  <a:cubicBezTo>
                    <a:pt x="201" y="123"/>
                    <a:pt x="212" y="112"/>
                    <a:pt x="212" y="90"/>
                  </a:cubicBezTo>
                  <a:lnTo>
                    <a:pt x="212" y="79"/>
                  </a:lnTo>
                  <a:lnTo>
                    <a:pt x="201" y="67"/>
                  </a:lnTo>
                  <a:cubicBezTo>
                    <a:pt x="201" y="67"/>
                    <a:pt x="201" y="57"/>
                    <a:pt x="190" y="57"/>
                  </a:cubicBezTo>
                  <a:lnTo>
                    <a:pt x="168" y="45"/>
                  </a:lnTo>
                  <a:cubicBezTo>
                    <a:pt x="156" y="34"/>
                    <a:pt x="146" y="23"/>
                    <a:pt x="123" y="12"/>
                  </a:cubicBezTo>
                  <a:cubicBezTo>
                    <a:pt x="101" y="1"/>
                    <a:pt x="79"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7233;p11">
              <a:extLst>
                <a:ext uri="{FF2B5EF4-FFF2-40B4-BE49-F238E27FC236}">
                  <a16:creationId xmlns:a16="http://schemas.microsoft.com/office/drawing/2014/main" id="{82B8FF76-38B3-5572-3648-55368846F860}"/>
                </a:ext>
              </a:extLst>
            </p:cNvPr>
            <p:cNvSpPr/>
            <p:nvPr/>
          </p:nvSpPr>
          <p:spPr>
            <a:xfrm>
              <a:off x="791253" y="2196821"/>
              <a:ext cx="10152" cy="5059"/>
            </a:xfrm>
            <a:custGeom>
              <a:avLst/>
              <a:gdLst/>
              <a:ahLst/>
              <a:cxnLst/>
              <a:rect l="l" t="t" r="r" b="b"/>
              <a:pathLst>
                <a:path w="291" h="145" extrusionOk="0">
                  <a:moveTo>
                    <a:pt x="78" y="0"/>
                  </a:moveTo>
                  <a:cubicBezTo>
                    <a:pt x="56" y="0"/>
                    <a:pt x="34" y="0"/>
                    <a:pt x="23" y="11"/>
                  </a:cubicBezTo>
                  <a:cubicBezTo>
                    <a:pt x="12" y="22"/>
                    <a:pt x="1" y="33"/>
                    <a:pt x="1" y="55"/>
                  </a:cubicBezTo>
                  <a:cubicBezTo>
                    <a:pt x="1" y="67"/>
                    <a:pt x="12" y="78"/>
                    <a:pt x="23" y="89"/>
                  </a:cubicBezTo>
                  <a:cubicBezTo>
                    <a:pt x="56" y="111"/>
                    <a:pt x="90" y="122"/>
                    <a:pt x="123" y="134"/>
                  </a:cubicBezTo>
                  <a:cubicBezTo>
                    <a:pt x="145" y="144"/>
                    <a:pt x="167" y="144"/>
                    <a:pt x="179" y="144"/>
                  </a:cubicBezTo>
                  <a:lnTo>
                    <a:pt x="212" y="144"/>
                  </a:lnTo>
                  <a:cubicBezTo>
                    <a:pt x="223" y="134"/>
                    <a:pt x="223" y="134"/>
                    <a:pt x="234" y="134"/>
                  </a:cubicBezTo>
                  <a:cubicBezTo>
                    <a:pt x="246" y="134"/>
                    <a:pt x="246" y="134"/>
                    <a:pt x="256" y="122"/>
                  </a:cubicBezTo>
                  <a:cubicBezTo>
                    <a:pt x="268" y="122"/>
                    <a:pt x="268" y="111"/>
                    <a:pt x="279" y="100"/>
                  </a:cubicBezTo>
                  <a:cubicBezTo>
                    <a:pt x="290" y="89"/>
                    <a:pt x="290" y="78"/>
                    <a:pt x="279" y="67"/>
                  </a:cubicBezTo>
                  <a:cubicBezTo>
                    <a:pt x="268" y="45"/>
                    <a:pt x="246" y="33"/>
                    <a:pt x="223" y="33"/>
                  </a:cubicBezTo>
                  <a:lnTo>
                    <a:pt x="179" y="33"/>
                  </a:lnTo>
                  <a:cubicBezTo>
                    <a:pt x="167" y="33"/>
                    <a:pt x="157" y="22"/>
                    <a:pt x="157" y="22"/>
                  </a:cubicBezTo>
                  <a:cubicBezTo>
                    <a:pt x="145" y="22"/>
                    <a:pt x="134" y="22"/>
                    <a:pt x="134" y="11"/>
                  </a:cubicBezTo>
                  <a:lnTo>
                    <a:pt x="123" y="11"/>
                  </a:lnTo>
                  <a:cubicBezTo>
                    <a:pt x="112" y="0"/>
                    <a:pt x="90"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7234;p11">
              <a:extLst>
                <a:ext uri="{FF2B5EF4-FFF2-40B4-BE49-F238E27FC236}">
                  <a16:creationId xmlns:a16="http://schemas.microsoft.com/office/drawing/2014/main" id="{335C9F48-87AA-63E8-C0AF-328E7BF7B548}"/>
                </a:ext>
              </a:extLst>
            </p:cNvPr>
            <p:cNvSpPr/>
            <p:nvPr/>
          </p:nvSpPr>
          <p:spPr>
            <a:xfrm>
              <a:off x="800185" y="2202229"/>
              <a:ext cx="7431" cy="4466"/>
            </a:xfrm>
            <a:custGeom>
              <a:avLst/>
              <a:gdLst/>
              <a:ahLst/>
              <a:cxnLst/>
              <a:rect l="l" t="t" r="r" b="b"/>
              <a:pathLst>
                <a:path w="213" h="128" extrusionOk="0">
                  <a:moveTo>
                    <a:pt x="123" y="1"/>
                  </a:moveTo>
                  <a:cubicBezTo>
                    <a:pt x="101" y="1"/>
                    <a:pt x="79" y="12"/>
                    <a:pt x="67" y="34"/>
                  </a:cubicBezTo>
                  <a:lnTo>
                    <a:pt x="67" y="45"/>
                  </a:lnTo>
                  <a:lnTo>
                    <a:pt x="45" y="45"/>
                  </a:lnTo>
                  <a:cubicBezTo>
                    <a:pt x="34" y="45"/>
                    <a:pt x="23" y="56"/>
                    <a:pt x="12" y="56"/>
                  </a:cubicBezTo>
                  <a:cubicBezTo>
                    <a:pt x="12" y="68"/>
                    <a:pt x="0" y="78"/>
                    <a:pt x="12" y="90"/>
                  </a:cubicBezTo>
                  <a:cubicBezTo>
                    <a:pt x="12" y="101"/>
                    <a:pt x="23" y="112"/>
                    <a:pt x="34" y="112"/>
                  </a:cubicBezTo>
                  <a:cubicBezTo>
                    <a:pt x="51" y="122"/>
                    <a:pt x="71" y="127"/>
                    <a:pt x="92" y="127"/>
                  </a:cubicBezTo>
                  <a:cubicBezTo>
                    <a:pt x="139" y="127"/>
                    <a:pt x="189" y="102"/>
                    <a:pt x="212" y="56"/>
                  </a:cubicBezTo>
                  <a:cubicBezTo>
                    <a:pt x="212" y="45"/>
                    <a:pt x="212" y="34"/>
                    <a:pt x="200" y="23"/>
                  </a:cubicBezTo>
                  <a:cubicBezTo>
                    <a:pt x="190" y="12"/>
                    <a:pt x="178" y="1"/>
                    <a:pt x="16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7235;p11">
              <a:extLst>
                <a:ext uri="{FF2B5EF4-FFF2-40B4-BE49-F238E27FC236}">
                  <a16:creationId xmlns:a16="http://schemas.microsoft.com/office/drawing/2014/main" id="{C3BA3F2D-078B-3434-4AE1-C0967AB8BB76}"/>
                </a:ext>
              </a:extLst>
            </p:cNvPr>
            <p:cNvSpPr/>
            <p:nvPr/>
          </p:nvSpPr>
          <p:spPr>
            <a:xfrm>
              <a:off x="803290" y="2194310"/>
              <a:ext cx="5094" cy="4082"/>
            </a:xfrm>
            <a:custGeom>
              <a:avLst/>
              <a:gdLst/>
              <a:ahLst/>
              <a:cxnLst/>
              <a:rect l="l" t="t" r="r" b="b"/>
              <a:pathLst>
                <a:path w="146" h="117" extrusionOk="0">
                  <a:moveTo>
                    <a:pt x="67" y="0"/>
                  </a:moveTo>
                  <a:cubicBezTo>
                    <a:pt x="64" y="0"/>
                    <a:pt x="60" y="2"/>
                    <a:pt x="56" y="5"/>
                  </a:cubicBezTo>
                  <a:lnTo>
                    <a:pt x="34" y="5"/>
                  </a:lnTo>
                  <a:lnTo>
                    <a:pt x="23" y="16"/>
                  </a:lnTo>
                  <a:cubicBezTo>
                    <a:pt x="12" y="16"/>
                    <a:pt x="12" y="28"/>
                    <a:pt x="12" y="38"/>
                  </a:cubicBezTo>
                  <a:cubicBezTo>
                    <a:pt x="12" y="38"/>
                    <a:pt x="0" y="38"/>
                    <a:pt x="0" y="50"/>
                  </a:cubicBezTo>
                  <a:cubicBezTo>
                    <a:pt x="0" y="50"/>
                    <a:pt x="12" y="61"/>
                    <a:pt x="12" y="72"/>
                  </a:cubicBezTo>
                  <a:lnTo>
                    <a:pt x="23" y="72"/>
                  </a:lnTo>
                  <a:lnTo>
                    <a:pt x="23" y="83"/>
                  </a:lnTo>
                  <a:lnTo>
                    <a:pt x="34" y="83"/>
                  </a:lnTo>
                  <a:lnTo>
                    <a:pt x="34" y="94"/>
                  </a:lnTo>
                  <a:lnTo>
                    <a:pt x="45" y="94"/>
                  </a:lnTo>
                  <a:cubicBezTo>
                    <a:pt x="45" y="94"/>
                    <a:pt x="56" y="105"/>
                    <a:pt x="67" y="105"/>
                  </a:cubicBezTo>
                  <a:lnTo>
                    <a:pt x="79" y="105"/>
                  </a:lnTo>
                  <a:cubicBezTo>
                    <a:pt x="79" y="117"/>
                    <a:pt x="89" y="117"/>
                    <a:pt x="89" y="117"/>
                  </a:cubicBezTo>
                  <a:cubicBezTo>
                    <a:pt x="101" y="117"/>
                    <a:pt x="101" y="117"/>
                    <a:pt x="101" y="105"/>
                  </a:cubicBezTo>
                  <a:lnTo>
                    <a:pt x="123" y="105"/>
                  </a:lnTo>
                  <a:lnTo>
                    <a:pt x="134" y="94"/>
                  </a:lnTo>
                  <a:cubicBezTo>
                    <a:pt x="134" y="94"/>
                    <a:pt x="145" y="94"/>
                    <a:pt x="145" y="83"/>
                  </a:cubicBezTo>
                  <a:lnTo>
                    <a:pt x="145" y="72"/>
                  </a:lnTo>
                  <a:lnTo>
                    <a:pt x="145" y="61"/>
                  </a:lnTo>
                  <a:cubicBezTo>
                    <a:pt x="145" y="50"/>
                    <a:pt x="134" y="50"/>
                    <a:pt x="134" y="38"/>
                  </a:cubicBezTo>
                  <a:cubicBezTo>
                    <a:pt x="123" y="38"/>
                    <a:pt x="123" y="28"/>
                    <a:pt x="123" y="28"/>
                  </a:cubicBezTo>
                  <a:lnTo>
                    <a:pt x="101" y="5"/>
                  </a:lnTo>
                  <a:lnTo>
                    <a:pt x="79" y="5"/>
                  </a:lnTo>
                  <a:cubicBezTo>
                    <a:pt x="79" y="5"/>
                    <a:pt x="73"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7236;p11">
              <a:extLst>
                <a:ext uri="{FF2B5EF4-FFF2-40B4-BE49-F238E27FC236}">
                  <a16:creationId xmlns:a16="http://schemas.microsoft.com/office/drawing/2014/main" id="{B6CE803C-EA8B-64AD-D64F-254E1A5090B9}"/>
                </a:ext>
              </a:extLst>
            </p:cNvPr>
            <p:cNvSpPr/>
            <p:nvPr/>
          </p:nvSpPr>
          <p:spPr>
            <a:xfrm>
              <a:off x="817664" y="2205055"/>
              <a:ext cx="7780" cy="5756"/>
            </a:xfrm>
            <a:custGeom>
              <a:avLst/>
              <a:gdLst/>
              <a:ahLst/>
              <a:cxnLst/>
              <a:rect l="l" t="t" r="r" b="b"/>
              <a:pathLst>
                <a:path w="223" h="165" extrusionOk="0">
                  <a:moveTo>
                    <a:pt x="89" y="0"/>
                  </a:moveTo>
                  <a:cubicBezTo>
                    <a:pt x="81" y="0"/>
                    <a:pt x="72" y="3"/>
                    <a:pt x="67" y="9"/>
                  </a:cubicBezTo>
                  <a:lnTo>
                    <a:pt x="55" y="9"/>
                  </a:lnTo>
                  <a:cubicBezTo>
                    <a:pt x="33" y="9"/>
                    <a:pt x="22" y="20"/>
                    <a:pt x="11" y="31"/>
                  </a:cubicBezTo>
                  <a:cubicBezTo>
                    <a:pt x="0" y="42"/>
                    <a:pt x="0" y="53"/>
                    <a:pt x="0" y="64"/>
                  </a:cubicBezTo>
                  <a:lnTo>
                    <a:pt x="11" y="76"/>
                  </a:lnTo>
                  <a:cubicBezTo>
                    <a:pt x="11" y="86"/>
                    <a:pt x="11" y="86"/>
                    <a:pt x="22" y="98"/>
                  </a:cubicBezTo>
                  <a:cubicBezTo>
                    <a:pt x="22" y="109"/>
                    <a:pt x="33" y="120"/>
                    <a:pt x="45" y="120"/>
                  </a:cubicBezTo>
                  <a:cubicBezTo>
                    <a:pt x="45" y="131"/>
                    <a:pt x="55" y="131"/>
                    <a:pt x="55" y="131"/>
                  </a:cubicBezTo>
                  <a:cubicBezTo>
                    <a:pt x="78" y="153"/>
                    <a:pt x="100" y="165"/>
                    <a:pt x="134" y="165"/>
                  </a:cubicBezTo>
                  <a:cubicBezTo>
                    <a:pt x="156" y="165"/>
                    <a:pt x="178" y="165"/>
                    <a:pt x="200" y="153"/>
                  </a:cubicBezTo>
                  <a:cubicBezTo>
                    <a:pt x="211" y="142"/>
                    <a:pt x="211" y="142"/>
                    <a:pt x="211" y="131"/>
                  </a:cubicBezTo>
                  <a:cubicBezTo>
                    <a:pt x="223" y="120"/>
                    <a:pt x="223" y="109"/>
                    <a:pt x="211" y="109"/>
                  </a:cubicBezTo>
                  <a:lnTo>
                    <a:pt x="211" y="86"/>
                  </a:lnTo>
                  <a:cubicBezTo>
                    <a:pt x="200" y="76"/>
                    <a:pt x="200" y="64"/>
                    <a:pt x="189" y="64"/>
                  </a:cubicBezTo>
                  <a:cubicBezTo>
                    <a:pt x="178" y="42"/>
                    <a:pt x="167" y="31"/>
                    <a:pt x="144" y="20"/>
                  </a:cubicBezTo>
                  <a:cubicBezTo>
                    <a:pt x="134" y="20"/>
                    <a:pt x="134" y="9"/>
                    <a:pt x="122" y="9"/>
                  </a:cubicBezTo>
                  <a:lnTo>
                    <a:pt x="111" y="9"/>
                  </a:lnTo>
                  <a:cubicBezTo>
                    <a:pt x="106" y="3"/>
                    <a:pt x="97"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7237;p11">
              <a:extLst>
                <a:ext uri="{FF2B5EF4-FFF2-40B4-BE49-F238E27FC236}">
                  <a16:creationId xmlns:a16="http://schemas.microsoft.com/office/drawing/2014/main" id="{920AD8C1-7484-A5BB-95CD-9C8F782795A0}"/>
                </a:ext>
              </a:extLst>
            </p:cNvPr>
            <p:cNvSpPr/>
            <p:nvPr/>
          </p:nvSpPr>
          <p:spPr>
            <a:xfrm>
              <a:off x="816478" y="2219324"/>
              <a:ext cx="5094" cy="4675"/>
            </a:xfrm>
            <a:custGeom>
              <a:avLst/>
              <a:gdLst/>
              <a:ahLst/>
              <a:cxnLst/>
              <a:rect l="l" t="t" r="r" b="b"/>
              <a:pathLst>
                <a:path w="146" h="134" extrusionOk="0">
                  <a:moveTo>
                    <a:pt x="56" y="0"/>
                  </a:moveTo>
                  <a:cubicBezTo>
                    <a:pt x="45" y="0"/>
                    <a:pt x="34" y="11"/>
                    <a:pt x="34" y="11"/>
                  </a:cubicBezTo>
                  <a:cubicBezTo>
                    <a:pt x="23" y="11"/>
                    <a:pt x="12" y="23"/>
                    <a:pt x="0" y="33"/>
                  </a:cubicBezTo>
                  <a:lnTo>
                    <a:pt x="0" y="45"/>
                  </a:lnTo>
                  <a:cubicBezTo>
                    <a:pt x="0" y="55"/>
                    <a:pt x="0" y="67"/>
                    <a:pt x="12" y="67"/>
                  </a:cubicBezTo>
                  <a:cubicBezTo>
                    <a:pt x="12" y="78"/>
                    <a:pt x="23" y="89"/>
                    <a:pt x="23" y="89"/>
                  </a:cubicBezTo>
                  <a:lnTo>
                    <a:pt x="34" y="100"/>
                  </a:lnTo>
                  <a:cubicBezTo>
                    <a:pt x="34" y="112"/>
                    <a:pt x="45" y="112"/>
                    <a:pt x="45" y="122"/>
                  </a:cubicBezTo>
                  <a:cubicBezTo>
                    <a:pt x="56" y="122"/>
                    <a:pt x="67" y="134"/>
                    <a:pt x="79" y="134"/>
                  </a:cubicBezTo>
                  <a:lnTo>
                    <a:pt x="123" y="134"/>
                  </a:lnTo>
                  <a:cubicBezTo>
                    <a:pt x="123" y="122"/>
                    <a:pt x="123" y="122"/>
                    <a:pt x="134" y="122"/>
                  </a:cubicBezTo>
                  <a:cubicBezTo>
                    <a:pt x="134" y="122"/>
                    <a:pt x="145" y="112"/>
                    <a:pt x="145" y="100"/>
                  </a:cubicBezTo>
                  <a:lnTo>
                    <a:pt x="145" y="78"/>
                  </a:lnTo>
                  <a:cubicBezTo>
                    <a:pt x="145" y="67"/>
                    <a:pt x="134" y="67"/>
                    <a:pt x="134" y="67"/>
                  </a:cubicBezTo>
                  <a:cubicBezTo>
                    <a:pt x="134" y="55"/>
                    <a:pt x="134" y="55"/>
                    <a:pt x="123" y="45"/>
                  </a:cubicBezTo>
                  <a:cubicBezTo>
                    <a:pt x="123" y="45"/>
                    <a:pt x="123" y="33"/>
                    <a:pt x="112" y="23"/>
                  </a:cubicBezTo>
                  <a:lnTo>
                    <a:pt x="101" y="11"/>
                  </a:lnTo>
                  <a:cubicBezTo>
                    <a:pt x="89" y="11"/>
                    <a:pt x="89" y="11"/>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7238;p11">
              <a:extLst>
                <a:ext uri="{FF2B5EF4-FFF2-40B4-BE49-F238E27FC236}">
                  <a16:creationId xmlns:a16="http://schemas.microsoft.com/office/drawing/2014/main" id="{FBBA4C92-7C96-2E0A-F3C9-049EF291BC53}"/>
                </a:ext>
              </a:extLst>
            </p:cNvPr>
            <p:cNvSpPr/>
            <p:nvPr/>
          </p:nvSpPr>
          <p:spPr>
            <a:xfrm>
              <a:off x="757481" y="2216429"/>
              <a:ext cx="49715" cy="30631"/>
            </a:xfrm>
            <a:custGeom>
              <a:avLst/>
              <a:gdLst/>
              <a:ahLst/>
              <a:cxnLst/>
              <a:rect l="l" t="t" r="r" b="b"/>
              <a:pathLst>
                <a:path w="1425" h="878" extrusionOk="0">
                  <a:moveTo>
                    <a:pt x="870" y="0"/>
                  </a:moveTo>
                  <a:cubicBezTo>
                    <a:pt x="857" y="0"/>
                    <a:pt x="843" y="5"/>
                    <a:pt x="835" y="17"/>
                  </a:cubicBezTo>
                  <a:cubicBezTo>
                    <a:pt x="624" y="227"/>
                    <a:pt x="423" y="450"/>
                    <a:pt x="168" y="606"/>
                  </a:cubicBezTo>
                  <a:lnTo>
                    <a:pt x="134" y="606"/>
                  </a:lnTo>
                  <a:cubicBezTo>
                    <a:pt x="101" y="617"/>
                    <a:pt x="68" y="650"/>
                    <a:pt x="68" y="684"/>
                  </a:cubicBezTo>
                  <a:cubicBezTo>
                    <a:pt x="68" y="718"/>
                    <a:pt x="100" y="732"/>
                    <a:pt x="131" y="732"/>
                  </a:cubicBezTo>
                  <a:cubicBezTo>
                    <a:pt x="140" y="732"/>
                    <a:pt x="149" y="731"/>
                    <a:pt x="157" y="728"/>
                  </a:cubicBezTo>
                  <a:lnTo>
                    <a:pt x="157" y="728"/>
                  </a:lnTo>
                  <a:lnTo>
                    <a:pt x="57" y="795"/>
                  </a:lnTo>
                  <a:cubicBezTo>
                    <a:pt x="1" y="833"/>
                    <a:pt x="63" y="878"/>
                    <a:pt x="110" y="878"/>
                  </a:cubicBezTo>
                  <a:cubicBezTo>
                    <a:pt x="119" y="878"/>
                    <a:pt x="127" y="876"/>
                    <a:pt x="134" y="873"/>
                  </a:cubicBezTo>
                  <a:cubicBezTo>
                    <a:pt x="190" y="850"/>
                    <a:pt x="257" y="817"/>
                    <a:pt x="312" y="795"/>
                  </a:cubicBezTo>
                  <a:lnTo>
                    <a:pt x="357" y="795"/>
                  </a:lnTo>
                  <a:cubicBezTo>
                    <a:pt x="401" y="784"/>
                    <a:pt x="457" y="773"/>
                    <a:pt x="502" y="751"/>
                  </a:cubicBezTo>
                  <a:lnTo>
                    <a:pt x="535" y="751"/>
                  </a:lnTo>
                  <a:cubicBezTo>
                    <a:pt x="813" y="672"/>
                    <a:pt x="1080" y="517"/>
                    <a:pt x="1280" y="316"/>
                  </a:cubicBezTo>
                  <a:cubicBezTo>
                    <a:pt x="1291" y="316"/>
                    <a:pt x="1291" y="306"/>
                    <a:pt x="1291" y="306"/>
                  </a:cubicBezTo>
                  <a:lnTo>
                    <a:pt x="1380" y="306"/>
                  </a:lnTo>
                  <a:cubicBezTo>
                    <a:pt x="1392" y="294"/>
                    <a:pt x="1402" y="294"/>
                    <a:pt x="1402" y="283"/>
                  </a:cubicBezTo>
                  <a:lnTo>
                    <a:pt x="1414" y="272"/>
                  </a:lnTo>
                  <a:cubicBezTo>
                    <a:pt x="1424" y="272"/>
                    <a:pt x="1424" y="261"/>
                    <a:pt x="1424" y="250"/>
                  </a:cubicBezTo>
                  <a:lnTo>
                    <a:pt x="1424" y="239"/>
                  </a:lnTo>
                  <a:cubicBezTo>
                    <a:pt x="1424" y="227"/>
                    <a:pt x="1424" y="217"/>
                    <a:pt x="1414" y="217"/>
                  </a:cubicBezTo>
                  <a:lnTo>
                    <a:pt x="1402" y="205"/>
                  </a:lnTo>
                  <a:cubicBezTo>
                    <a:pt x="1392" y="195"/>
                    <a:pt x="1380" y="195"/>
                    <a:pt x="1369" y="183"/>
                  </a:cubicBezTo>
                  <a:lnTo>
                    <a:pt x="1336" y="183"/>
                  </a:lnTo>
                  <a:cubicBezTo>
                    <a:pt x="1325" y="172"/>
                    <a:pt x="1313" y="161"/>
                    <a:pt x="1303" y="161"/>
                  </a:cubicBezTo>
                  <a:lnTo>
                    <a:pt x="1291" y="161"/>
                  </a:lnTo>
                  <a:cubicBezTo>
                    <a:pt x="1269" y="150"/>
                    <a:pt x="1258" y="150"/>
                    <a:pt x="1247" y="150"/>
                  </a:cubicBezTo>
                  <a:cubicBezTo>
                    <a:pt x="1236" y="150"/>
                    <a:pt x="1236" y="150"/>
                    <a:pt x="1224" y="161"/>
                  </a:cubicBezTo>
                  <a:cubicBezTo>
                    <a:pt x="1214" y="161"/>
                    <a:pt x="1202" y="161"/>
                    <a:pt x="1202" y="172"/>
                  </a:cubicBezTo>
                  <a:cubicBezTo>
                    <a:pt x="1191" y="172"/>
                    <a:pt x="1180" y="183"/>
                    <a:pt x="1180" y="195"/>
                  </a:cubicBezTo>
                  <a:lnTo>
                    <a:pt x="1169" y="195"/>
                  </a:lnTo>
                  <a:cubicBezTo>
                    <a:pt x="1158" y="217"/>
                    <a:pt x="1147" y="227"/>
                    <a:pt x="1158" y="239"/>
                  </a:cubicBezTo>
                  <a:cubicBezTo>
                    <a:pt x="1158" y="261"/>
                    <a:pt x="1180" y="272"/>
                    <a:pt x="1191" y="272"/>
                  </a:cubicBezTo>
                  <a:cubicBezTo>
                    <a:pt x="1191" y="283"/>
                    <a:pt x="1202" y="283"/>
                    <a:pt x="1202" y="283"/>
                  </a:cubicBezTo>
                  <a:cubicBezTo>
                    <a:pt x="1091" y="361"/>
                    <a:pt x="980" y="439"/>
                    <a:pt x="858" y="494"/>
                  </a:cubicBezTo>
                  <a:cubicBezTo>
                    <a:pt x="824" y="517"/>
                    <a:pt x="791" y="539"/>
                    <a:pt x="757" y="550"/>
                  </a:cubicBezTo>
                  <a:cubicBezTo>
                    <a:pt x="774" y="524"/>
                    <a:pt x="738" y="499"/>
                    <a:pt x="706" y="499"/>
                  </a:cubicBezTo>
                  <a:cubicBezTo>
                    <a:pt x="696" y="499"/>
                    <a:pt x="687" y="501"/>
                    <a:pt x="680" y="506"/>
                  </a:cubicBezTo>
                  <a:cubicBezTo>
                    <a:pt x="624" y="517"/>
                    <a:pt x="579" y="539"/>
                    <a:pt x="535" y="561"/>
                  </a:cubicBezTo>
                  <a:cubicBezTo>
                    <a:pt x="635" y="484"/>
                    <a:pt x="724" y="395"/>
                    <a:pt x="824" y="306"/>
                  </a:cubicBezTo>
                  <a:cubicBezTo>
                    <a:pt x="848" y="281"/>
                    <a:pt x="820" y="263"/>
                    <a:pt x="795" y="263"/>
                  </a:cubicBezTo>
                  <a:cubicBezTo>
                    <a:pt x="785" y="263"/>
                    <a:pt x="775" y="266"/>
                    <a:pt x="769" y="272"/>
                  </a:cubicBezTo>
                  <a:cubicBezTo>
                    <a:pt x="680" y="339"/>
                    <a:pt x="591" y="405"/>
                    <a:pt x="502" y="484"/>
                  </a:cubicBezTo>
                  <a:cubicBezTo>
                    <a:pt x="646" y="350"/>
                    <a:pt x="779" y="195"/>
                    <a:pt x="902" y="49"/>
                  </a:cubicBezTo>
                  <a:cubicBezTo>
                    <a:pt x="924" y="20"/>
                    <a:pt x="897" y="0"/>
                    <a:pt x="87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7239;p11">
              <a:extLst>
                <a:ext uri="{FF2B5EF4-FFF2-40B4-BE49-F238E27FC236}">
                  <a16:creationId xmlns:a16="http://schemas.microsoft.com/office/drawing/2014/main" id="{1BAB6754-208D-A8D1-E35A-C2D83B785613}"/>
                </a:ext>
              </a:extLst>
            </p:cNvPr>
            <p:cNvSpPr/>
            <p:nvPr/>
          </p:nvSpPr>
          <p:spPr>
            <a:xfrm>
              <a:off x="495958" y="1971338"/>
              <a:ext cx="200254" cy="251923"/>
            </a:xfrm>
            <a:custGeom>
              <a:avLst/>
              <a:gdLst/>
              <a:ahLst/>
              <a:cxnLst/>
              <a:rect l="l" t="t" r="r" b="b"/>
              <a:pathLst>
                <a:path w="5740" h="7221" extrusionOk="0">
                  <a:moveTo>
                    <a:pt x="2370" y="1"/>
                  </a:moveTo>
                  <a:cubicBezTo>
                    <a:pt x="1925" y="1"/>
                    <a:pt x="1580" y="913"/>
                    <a:pt x="1313" y="1369"/>
                  </a:cubicBezTo>
                  <a:cubicBezTo>
                    <a:pt x="1046" y="1814"/>
                    <a:pt x="468" y="2114"/>
                    <a:pt x="235" y="2437"/>
                  </a:cubicBezTo>
                  <a:cubicBezTo>
                    <a:pt x="1" y="2748"/>
                    <a:pt x="101" y="2971"/>
                    <a:pt x="79" y="3304"/>
                  </a:cubicBezTo>
                  <a:cubicBezTo>
                    <a:pt x="67" y="3638"/>
                    <a:pt x="67" y="4261"/>
                    <a:pt x="168" y="4595"/>
                  </a:cubicBezTo>
                  <a:cubicBezTo>
                    <a:pt x="267" y="4928"/>
                    <a:pt x="1002" y="6073"/>
                    <a:pt x="1480" y="6508"/>
                  </a:cubicBezTo>
                  <a:cubicBezTo>
                    <a:pt x="1970" y="6941"/>
                    <a:pt x="2603" y="7208"/>
                    <a:pt x="2981" y="7220"/>
                  </a:cubicBezTo>
                  <a:cubicBezTo>
                    <a:pt x="2998" y="7220"/>
                    <a:pt x="3016" y="7220"/>
                    <a:pt x="3035" y="7220"/>
                  </a:cubicBezTo>
                  <a:cubicBezTo>
                    <a:pt x="3478" y="7220"/>
                    <a:pt x="4672" y="7108"/>
                    <a:pt x="4672" y="7108"/>
                  </a:cubicBezTo>
                  <a:lnTo>
                    <a:pt x="5740" y="5072"/>
                  </a:lnTo>
                  <a:cubicBezTo>
                    <a:pt x="5740" y="5072"/>
                    <a:pt x="5673" y="4672"/>
                    <a:pt x="5250" y="3871"/>
                  </a:cubicBezTo>
                  <a:cubicBezTo>
                    <a:pt x="4828" y="3070"/>
                    <a:pt x="4772" y="3238"/>
                    <a:pt x="4372" y="2504"/>
                  </a:cubicBezTo>
                  <a:cubicBezTo>
                    <a:pt x="3972" y="1780"/>
                    <a:pt x="3938" y="1280"/>
                    <a:pt x="3671" y="769"/>
                  </a:cubicBezTo>
                  <a:cubicBezTo>
                    <a:pt x="3404" y="257"/>
                    <a:pt x="2815" y="12"/>
                    <a:pt x="23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7240;p11">
              <a:extLst>
                <a:ext uri="{FF2B5EF4-FFF2-40B4-BE49-F238E27FC236}">
                  <a16:creationId xmlns:a16="http://schemas.microsoft.com/office/drawing/2014/main" id="{484F48D8-4871-54D6-BE27-127B6719EC61}"/>
                </a:ext>
              </a:extLst>
            </p:cNvPr>
            <p:cNvSpPr/>
            <p:nvPr/>
          </p:nvSpPr>
          <p:spPr>
            <a:xfrm>
              <a:off x="542918" y="2073317"/>
              <a:ext cx="153296" cy="144469"/>
            </a:xfrm>
            <a:custGeom>
              <a:avLst/>
              <a:gdLst/>
              <a:ahLst/>
              <a:cxnLst/>
              <a:rect l="l" t="t" r="r" b="b"/>
              <a:pathLst>
                <a:path w="4394" h="4141" extrusionOk="0">
                  <a:moveTo>
                    <a:pt x="993" y="0"/>
                  </a:moveTo>
                  <a:cubicBezTo>
                    <a:pt x="829" y="0"/>
                    <a:pt x="665" y="56"/>
                    <a:pt x="545" y="170"/>
                  </a:cubicBezTo>
                  <a:cubicBezTo>
                    <a:pt x="456" y="248"/>
                    <a:pt x="401" y="359"/>
                    <a:pt x="345" y="470"/>
                  </a:cubicBezTo>
                  <a:cubicBezTo>
                    <a:pt x="134" y="904"/>
                    <a:pt x="1" y="1438"/>
                    <a:pt x="201" y="1883"/>
                  </a:cubicBezTo>
                  <a:cubicBezTo>
                    <a:pt x="278" y="2072"/>
                    <a:pt x="412" y="2238"/>
                    <a:pt x="434" y="2428"/>
                  </a:cubicBezTo>
                  <a:cubicBezTo>
                    <a:pt x="446" y="2528"/>
                    <a:pt x="434" y="2628"/>
                    <a:pt x="446" y="2728"/>
                  </a:cubicBezTo>
                  <a:cubicBezTo>
                    <a:pt x="468" y="2817"/>
                    <a:pt x="501" y="2895"/>
                    <a:pt x="545" y="2962"/>
                  </a:cubicBezTo>
                  <a:cubicBezTo>
                    <a:pt x="679" y="3195"/>
                    <a:pt x="857" y="3395"/>
                    <a:pt x="1068" y="3551"/>
                  </a:cubicBezTo>
                  <a:cubicBezTo>
                    <a:pt x="1257" y="3684"/>
                    <a:pt x="1457" y="3785"/>
                    <a:pt x="1680" y="3862"/>
                  </a:cubicBezTo>
                  <a:cubicBezTo>
                    <a:pt x="2069" y="3996"/>
                    <a:pt x="2458" y="4018"/>
                    <a:pt x="2859" y="4074"/>
                  </a:cubicBezTo>
                  <a:cubicBezTo>
                    <a:pt x="3004" y="4085"/>
                    <a:pt x="3137" y="4141"/>
                    <a:pt x="3281" y="4141"/>
                  </a:cubicBezTo>
                  <a:cubicBezTo>
                    <a:pt x="3304" y="4141"/>
                    <a:pt x="3337" y="4129"/>
                    <a:pt x="3360" y="4129"/>
                  </a:cubicBezTo>
                  <a:lnTo>
                    <a:pt x="4394" y="2149"/>
                  </a:lnTo>
                  <a:cubicBezTo>
                    <a:pt x="4394" y="2149"/>
                    <a:pt x="4327" y="1749"/>
                    <a:pt x="3904" y="948"/>
                  </a:cubicBezTo>
                  <a:cubicBezTo>
                    <a:pt x="3793" y="748"/>
                    <a:pt x="3716" y="615"/>
                    <a:pt x="3649" y="503"/>
                  </a:cubicBezTo>
                  <a:cubicBezTo>
                    <a:pt x="3503" y="469"/>
                    <a:pt x="3354" y="435"/>
                    <a:pt x="3208" y="435"/>
                  </a:cubicBezTo>
                  <a:cubicBezTo>
                    <a:pt x="3119" y="435"/>
                    <a:pt x="3032" y="447"/>
                    <a:pt x="2948" y="481"/>
                  </a:cubicBezTo>
                  <a:cubicBezTo>
                    <a:pt x="2793" y="543"/>
                    <a:pt x="2647" y="673"/>
                    <a:pt x="2485" y="673"/>
                  </a:cubicBezTo>
                  <a:cubicBezTo>
                    <a:pt x="2472" y="673"/>
                    <a:pt x="2460" y="672"/>
                    <a:pt x="2448" y="671"/>
                  </a:cubicBezTo>
                  <a:cubicBezTo>
                    <a:pt x="2236" y="637"/>
                    <a:pt x="2125" y="404"/>
                    <a:pt x="1924" y="348"/>
                  </a:cubicBezTo>
                  <a:cubicBezTo>
                    <a:pt x="1835" y="325"/>
                    <a:pt x="1736" y="337"/>
                    <a:pt x="1647" y="315"/>
                  </a:cubicBezTo>
                  <a:cubicBezTo>
                    <a:pt x="1558" y="281"/>
                    <a:pt x="1502" y="204"/>
                    <a:pt x="1424" y="147"/>
                  </a:cubicBezTo>
                  <a:cubicBezTo>
                    <a:pt x="1305" y="50"/>
                    <a:pt x="1149" y="0"/>
                    <a:pt x="99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7241;p11">
              <a:extLst>
                <a:ext uri="{FF2B5EF4-FFF2-40B4-BE49-F238E27FC236}">
                  <a16:creationId xmlns:a16="http://schemas.microsoft.com/office/drawing/2014/main" id="{224E685F-C631-DCE1-D0C2-51C5918BEE63}"/>
                </a:ext>
              </a:extLst>
            </p:cNvPr>
            <p:cNvSpPr/>
            <p:nvPr/>
          </p:nvSpPr>
          <p:spPr>
            <a:xfrm>
              <a:off x="520903" y="2130289"/>
              <a:ext cx="133794" cy="80451"/>
            </a:xfrm>
            <a:custGeom>
              <a:avLst/>
              <a:gdLst/>
              <a:ahLst/>
              <a:cxnLst/>
              <a:rect l="l" t="t" r="r" b="b"/>
              <a:pathLst>
                <a:path w="3835" h="2306" extrusionOk="0">
                  <a:moveTo>
                    <a:pt x="39" y="1"/>
                  </a:moveTo>
                  <a:cubicBezTo>
                    <a:pt x="22" y="1"/>
                    <a:pt x="0" y="11"/>
                    <a:pt x="9" y="27"/>
                  </a:cubicBezTo>
                  <a:cubicBezTo>
                    <a:pt x="632" y="1050"/>
                    <a:pt x="1544" y="1940"/>
                    <a:pt x="2733" y="2219"/>
                  </a:cubicBezTo>
                  <a:cubicBezTo>
                    <a:pt x="2901" y="2263"/>
                    <a:pt x="3067" y="2285"/>
                    <a:pt x="3234" y="2296"/>
                  </a:cubicBezTo>
                  <a:cubicBezTo>
                    <a:pt x="3307" y="2301"/>
                    <a:pt x="3381" y="2305"/>
                    <a:pt x="3456" y="2305"/>
                  </a:cubicBezTo>
                  <a:cubicBezTo>
                    <a:pt x="3563" y="2305"/>
                    <a:pt x="3669" y="2296"/>
                    <a:pt x="3768" y="2263"/>
                  </a:cubicBezTo>
                  <a:cubicBezTo>
                    <a:pt x="3835" y="2229"/>
                    <a:pt x="3779" y="2163"/>
                    <a:pt x="3724" y="2163"/>
                  </a:cubicBezTo>
                  <a:lnTo>
                    <a:pt x="3556" y="2163"/>
                  </a:lnTo>
                  <a:cubicBezTo>
                    <a:pt x="2622" y="1907"/>
                    <a:pt x="1755" y="1418"/>
                    <a:pt x="1077" y="717"/>
                  </a:cubicBezTo>
                  <a:cubicBezTo>
                    <a:pt x="876" y="516"/>
                    <a:pt x="687" y="294"/>
                    <a:pt x="521" y="61"/>
                  </a:cubicBezTo>
                  <a:cubicBezTo>
                    <a:pt x="516" y="53"/>
                    <a:pt x="508" y="49"/>
                    <a:pt x="500" y="49"/>
                  </a:cubicBezTo>
                  <a:cubicBezTo>
                    <a:pt x="484" y="49"/>
                    <a:pt x="469" y="61"/>
                    <a:pt x="476" y="83"/>
                  </a:cubicBezTo>
                  <a:cubicBezTo>
                    <a:pt x="1021" y="939"/>
                    <a:pt x="1877" y="1606"/>
                    <a:pt x="2822" y="1996"/>
                  </a:cubicBezTo>
                  <a:cubicBezTo>
                    <a:pt x="2990" y="2063"/>
                    <a:pt x="3156" y="2118"/>
                    <a:pt x="3334" y="2174"/>
                  </a:cubicBezTo>
                  <a:lnTo>
                    <a:pt x="3279" y="2174"/>
                  </a:lnTo>
                  <a:cubicBezTo>
                    <a:pt x="3134" y="2163"/>
                    <a:pt x="3000" y="2152"/>
                    <a:pt x="2856" y="2130"/>
                  </a:cubicBezTo>
                  <a:cubicBezTo>
                    <a:pt x="2567" y="2085"/>
                    <a:pt x="2278" y="1996"/>
                    <a:pt x="2011" y="1863"/>
                  </a:cubicBezTo>
                  <a:cubicBezTo>
                    <a:pt x="1477" y="1606"/>
                    <a:pt x="1021" y="1228"/>
                    <a:pt x="642" y="795"/>
                  </a:cubicBezTo>
                  <a:cubicBezTo>
                    <a:pt x="432" y="550"/>
                    <a:pt x="231" y="283"/>
                    <a:pt x="53" y="5"/>
                  </a:cubicBezTo>
                  <a:cubicBezTo>
                    <a:pt x="50" y="2"/>
                    <a:pt x="45" y="1"/>
                    <a:pt x="3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7242;p11">
              <a:extLst>
                <a:ext uri="{FF2B5EF4-FFF2-40B4-BE49-F238E27FC236}">
                  <a16:creationId xmlns:a16="http://schemas.microsoft.com/office/drawing/2014/main" id="{CF00E333-AAE9-D167-CCB5-C74C5B6BD355}"/>
                </a:ext>
              </a:extLst>
            </p:cNvPr>
            <p:cNvSpPr/>
            <p:nvPr/>
          </p:nvSpPr>
          <p:spPr>
            <a:xfrm>
              <a:off x="565909" y="2090552"/>
              <a:ext cx="82021" cy="96255"/>
            </a:xfrm>
            <a:custGeom>
              <a:avLst/>
              <a:gdLst/>
              <a:ahLst/>
              <a:cxnLst/>
              <a:rect l="l" t="t" r="r" b="b"/>
              <a:pathLst>
                <a:path w="2351" h="2759" extrusionOk="0">
                  <a:moveTo>
                    <a:pt x="41" y="0"/>
                  </a:moveTo>
                  <a:cubicBezTo>
                    <a:pt x="21" y="0"/>
                    <a:pt x="1" y="16"/>
                    <a:pt x="9" y="32"/>
                  </a:cubicBezTo>
                  <a:cubicBezTo>
                    <a:pt x="521" y="832"/>
                    <a:pt x="877" y="1778"/>
                    <a:pt x="1633" y="2390"/>
                  </a:cubicBezTo>
                  <a:cubicBezTo>
                    <a:pt x="1822" y="2545"/>
                    <a:pt x="2033" y="2679"/>
                    <a:pt x="2266" y="2757"/>
                  </a:cubicBezTo>
                  <a:cubicBezTo>
                    <a:pt x="2270" y="2758"/>
                    <a:pt x="2274" y="2759"/>
                    <a:pt x="2278" y="2759"/>
                  </a:cubicBezTo>
                  <a:cubicBezTo>
                    <a:pt x="2311" y="2759"/>
                    <a:pt x="2351" y="2722"/>
                    <a:pt x="2311" y="2713"/>
                  </a:cubicBezTo>
                  <a:cubicBezTo>
                    <a:pt x="1443" y="2345"/>
                    <a:pt x="966" y="1500"/>
                    <a:pt x="521" y="721"/>
                  </a:cubicBezTo>
                  <a:cubicBezTo>
                    <a:pt x="376" y="477"/>
                    <a:pt x="232" y="243"/>
                    <a:pt x="64" y="9"/>
                  </a:cubicBezTo>
                  <a:cubicBezTo>
                    <a:pt x="58" y="3"/>
                    <a:pt x="49" y="0"/>
                    <a:pt x="4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7243;p11">
              <a:extLst>
                <a:ext uri="{FF2B5EF4-FFF2-40B4-BE49-F238E27FC236}">
                  <a16:creationId xmlns:a16="http://schemas.microsoft.com/office/drawing/2014/main" id="{5D4978D5-0D91-3606-EA9A-88F418960BD7}"/>
                </a:ext>
              </a:extLst>
            </p:cNvPr>
            <p:cNvSpPr/>
            <p:nvPr/>
          </p:nvSpPr>
          <p:spPr>
            <a:xfrm>
              <a:off x="587017" y="2068746"/>
              <a:ext cx="75845" cy="99743"/>
            </a:xfrm>
            <a:custGeom>
              <a:avLst/>
              <a:gdLst/>
              <a:ahLst/>
              <a:cxnLst/>
              <a:rect l="l" t="t" r="r" b="b"/>
              <a:pathLst>
                <a:path w="2174" h="2859" extrusionOk="0">
                  <a:moveTo>
                    <a:pt x="45" y="0"/>
                  </a:moveTo>
                  <a:cubicBezTo>
                    <a:pt x="24" y="0"/>
                    <a:pt x="1" y="12"/>
                    <a:pt x="15" y="34"/>
                  </a:cubicBezTo>
                  <a:cubicBezTo>
                    <a:pt x="249" y="501"/>
                    <a:pt x="494" y="980"/>
                    <a:pt x="727" y="1447"/>
                  </a:cubicBezTo>
                  <a:cubicBezTo>
                    <a:pt x="838" y="1669"/>
                    <a:pt x="950" y="1902"/>
                    <a:pt x="1072" y="2114"/>
                  </a:cubicBezTo>
                  <a:cubicBezTo>
                    <a:pt x="1184" y="2314"/>
                    <a:pt x="1306" y="2492"/>
                    <a:pt x="1483" y="2636"/>
                  </a:cubicBezTo>
                  <a:cubicBezTo>
                    <a:pt x="1634" y="2759"/>
                    <a:pt x="1826" y="2858"/>
                    <a:pt x="2022" y="2858"/>
                  </a:cubicBezTo>
                  <a:cubicBezTo>
                    <a:pt x="2058" y="2858"/>
                    <a:pt x="2093" y="2855"/>
                    <a:pt x="2129" y="2848"/>
                  </a:cubicBezTo>
                  <a:cubicBezTo>
                    <a:pt x="2173" y="2848"/>
                    <a:pt x="2162" y="2804"/>
                    <a:pt x="2118" y="2792"/>
                  </a:cubicBezTo>
                  <a:cubicBezTo>
                    <a:pt x="1906" y="2781"/>
                    <a:pt x="1717" y="2703"/>
                    <a:pt x="1550" y="2570"/>
                  </a:cubicBezTo>
                  <a:cubicBezTo>
                    <a:pt x="1384" y="2436"/>
                    <a:pt x="1261" y="2258"/>
                    <a:pt x="1161" y="2070"/>
                  </a:cubicBezTo>
                  <a:cubicBezTo>
                    <a:pt x="917" y="1647"/>
                    <a:pt x="694" y="1202"/>
                    <a:pt x="472" y="768"/>
                  </a:cubicBezTo>
                  <a:cubicBezTo>
                    <a:pt x="338" y="523"/>
                    <a:pt x="205" y="268"/>
                    <a:pt x="71" y="12"/>
                  </a:cubicBezTo>
                  <a:cubicBezTo>
                    <a:pt x="67" y="4"/>
                    <a:pt x="56" y="0"/>
                    <a:pt x="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7244;p11">
              <a:extLst>
                <a:ext uri="{FF2B5EF4-FFF2-40B4-BE49-F238E27FC236}">
                  <a16:creationId xmlns:a16="http://schemas.microsoft.com/office/drawing/2014/main" id="{3AD673AE-4720-A068-8879-5F32611B2171}"/>
                </a:ext>
              </a:extLst>
            </p:cNvPr>
            <p:cNvSpPr/>
            <p:nvPr/>
          </p:nvSpPr>
          <p:spPr>
            <a:xfrm>
              <a:off x="543860" y="2096064"/>
              <a:ext cx="114745" cy="98801"/>
            </a:xfrm>
            <a:custGeom>
              <a:avLst/>
              <a:gdLst/>
              <a:ahLst/>
              <a:cxnLst/>
              <a:rect l="l" t="t" r="r" b="b"/>
              <a:pathLst>
                <a:path w="3289" h="2832" extrusionOk="0">
                  <a:moveTo>
                    <a:pt x="25" y="0"/>
                  </a:moveTo>
                  <a:cubicBezTo>
                    <a:pt x="13" y="0"/>
                    <a:pt x="0" y="6"/>
                    <a:pt x="7" y="19"/>
                  </a:cubicBezTo>
                  <a:cubicBezTo>
                    <a:pt x="7" y="52"/>
                    <a:pt x="185" y="308"/>
                    <a:pt x="241" y="408"/>
                  </a:cubicBezTo>
                  <a:lnTo>
                    <a:pt x="508" y="775"/>
                  </a:lnTo>
                  <a:cubicBezTo>
                    <a:pt x="686" y="1020"/>
                    <a:pt x="874" y="1264"/>
                    <a:pt x="1074" y="1487"/>
                  </a:cubicBezTo>
                  <a:cubicBezTo>
                    <a:pt x="1275" y="1720"/>
                    <a:pt x="1486" y="1942"/>
                    <a:pt x="1697" y="2165"/>
                  </a:cubicBezTo>
                  <a:cubicBezTo>
                    <a:pt x="1897" y="2365"/>
                    <a:pt x="2109" y="2565"/>
                    <a:pt x="2365" y="2699"/>
                  </a:cubicBezTo>
                  <a:cubicBezTo>
                    <a:pt x="2519" y="2776"/>
                    <a:pt x="2708" y="2831"/>
                    <a:pt x="2891" y="2831"/>
                  </a:cubicBezTo>
                  <a:cubicBezTo>
                    <a:pt x="3024" y="2831"/>
                    <a:pt x="3154" y="2802"/>
                    <a:pt x="3266" y="2732"/>
                  </a:cubicBezTo>
                  <a:cubicBezTo>
                    <a:pt x="3288" y="2721"/>
                    <a:pt x="3288" y="2688"/>
                    <a:pt x="3266" y="2676"/>
                  </a:cubicBezTo>
                  <a:cubicBezTo>
                    <a:pt x="3259" y="2664"/>
                    <a:pt x="3245" y="2658"/>
                    <a:pt x="3228" y="2658"/>
                  </a:cubicBezTo>
                  <a:cubicBezTo>
                    <a:pt x="3216" y="2658"/>
                    <a:pt x="3202" y="2661"/>
                    <a:pt x="3188" y="2666"/>
                  </a:cubicBezTo>
                  <a:cubicBezTo>
                    <a:pt x="3081" y="2705"/>
                    <a:pt x="2974" y="2735"/>
                    <a:pt x="2853" y="2735"/>
                  </a:cubicBezTo>
                  <a:cubicBezTo>
                    <a:pt x="2835" y="2735"/>
                    <a:pt x="2817" y="2734"/>
                    <a:pt x="2799" y="2732"/>
                  </a:cubicBezTo>
                  <a:cubicBezTo>
                    <a:pt x="2665" y="2721"/>
                    <a:pt x="2532" y="2676"/>
                    <a:pt x="2409" y="2610"/>
                  </a:cubicBezTo>
                  <a:cubicBezTo>
                    <a:pt x="2164" y="2488"/>
                    <a:pt x="1953" y="2288"/>
                    <a:pt x="1753" y="2087"/>
                  </a:cubicBezTo>
                  <a:cubicBezTo>
                    <a:pt x="1341" y="1687"/>
                    <a:pt x="963" y="1253"/>
                    <a:pt x="619" y="797"/>
                  </a:cubicBezTo>
                  <a:cubicBezTo>
                    <a:pt x="518" y="674"/>
                    <a:pt x="429" y="541"/>
                    <a:pt x="330" y="419"/>
                  </a:cubicBezTo>
                  <a:cubicBezTo>
                    <a:pt x="241" y="286"/>
                    <a:pt x="152" y="141"/>
                    <a:pt x="40" y="7"/>
                  </a:cubicBezTo>
                  <a:cubicBezTo>
                    <a:pt x="40" y="3"/>
                    <a:pt x="33"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7245;p11">
              <a:extLst>
                <a:ext uri="{FF2B5EF4-FFF2-40B4-BE49-F238E27FC236}">
                  <a16:creationId xmlns:a16="http://schemas.microsoft.com/office/drawing/2014/main" id="{B12D7F24-850A-F915-D42D-AF3B1C0B679B}"/>
                </a:ext>
              </a:extLst>
            </p:cNvPr>
            <p:cNvSpPr/>
            <p:nvPr/>
          </p:nvSpPr>
          <p:spPr>
            <a:xfrm>
              <a:off x="610985" y="2084830"/>
              <a:ext cx="35899" cy="62972"/>
            </a:xfrm>
            <a:custGeom>
              <a:avLst/>
              <a:gdLst/>
              <a:ahLst/>
              <a:cxnLst/>
              <a:rect l="l" t="t" r="r" b="b"/>
              <a:pathLst>
                <a:path w="1029" h="1805" extrusionOk="0">
                  <a:moveTo>
                    <a:pt x="53" y="1"/>
                  </a:moveTo>
                  <a:cubicBezTo>
                    <a:pt x="26" y="1"/>
                    <a:pt x="1" y="15"/>
                    <a:pt x="7" y="40"/>
                  </a:cubicBezTo>
                  <a:cubicBezTo>
                    <a:pt x="107" y="385"/>
                    <a:pt x="240" y="707"/>
                    <a:pt x="396" y="1030"/>
                  </a:cubicBezTo>
                  <a:cubicBezTo>
                    <a:pt x="463" y="1174"/>
                    <a:pt x="541" y="1330"/>
                    <a:pt x="630" y="1475"/>
                  </a:cubicBezTo>
                  <a:cubicBezTo>
                    <a:pt x="707" y="1597"/>
                    <a:pt x="796" y="1720"/>
                    <a:pt x="919" y="1797"/>
                  </a:cubicBezTo>
                  <a:cubicBezTo>
                    <a:pt x="929" y="1802"/>
                    <a:pt x="941" y="1804"/>
                    <a:pt x="953" y="1804"/>
                  </a:cubicBezTo>
                  <a:cubicBezTo>
                    <a:pt x="992" y="1804"/>
                    <a:pt x="1029" y="1779"/>
                    <a:pt x="986" y="1753"/>
                  </a:cubicBezTo>
                  <a:cubicBezTo>
                    <a:pt x="863" y="1664"/>
                    <a:pt x="786" y="1542"/>
                    <a:pt x="707" y="1419"/>
                  </a:cubicBezTo>
                  <a:cubicBezTo>
                    <a:pt x="630" y="1275"/>
                    <a:pt x="552" y="1119"/>
                    <a:pt x="474" y="964"/>
                  </a:cubicBezTo>
                  <a:cubicBezTo>
                    <a:pt x="341" y="663"/>
                    <a:pt x="218" y="341"/>
                    <a:pt x="107" y="29"/>
                  </a:cubicBezTo>
                  <a:cubicBezTo>
                    <a:pt x="97" y="10"/>
                    <a:pt x="74" y="1"/>
                    <a:pt x="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7246;p11">
              <a:extLst>
                <a:ext uri="{FF2B5EF4-FFF2-40B4-BE49-F238E27FC236}">
                  <a16:creationId xmlns:a16="http://schemas.microsoft.com/office/drawing/2014/main" id="{DE846FF4-3DFA-BA61-483A-FF0A90D9A100}"/>
                </a:ext>
              </a:extLst>
            </p:cNvPr>
            <p:cNvSpPr/>
            <p:nvPr/>
          </p:nvSpPr>
          <p:spPr>
            <a:xfrm>
              <a:off x="607601" y="2055524"/>
              <a:ext cx="26375" cy="43574"/>
            </a:xfrm>
            <a:custGeom>
              <a:avLst/>
              <a:gdLst/>
              <a:ahLst/>
              <a:cxnLst/>
              <a:rect l="l" t="t" r="r" b="b"/>
              <a:pathLst>
                <a:path w="756" h="1249" extrusionOk="0">
                  <a:moveTo>
                    <a:pt x="37" y="1"/>
                  </a:moveTo>
                  <a:cubicBezTo>
                    <a:pt x="19" y="1"/>
                    <a:pt x="1" y="13"/>
                    <a:pt x="15" y="35"/>
                  </a:cubicBezTo>
                  <a:cubicBezTo>
                    <a:pt x="293" y="402"/>
                    <a:pt x="515" y="803"/>
                    <a:pt x="693" y="1236"/>
                  </a:cubicBezTo>
                  <a:cubicBezTo>
                    <a:pt x="698" y="1244"/>
                    <a:pt x="709" y="1248"/>
                    <a:pt x="720" y="1248"/>
                  </a:cubicBezTo>
                  <a:cubicBezTo>
                    <a:pt x="738" y="1248"/>
                    <a:pt x="756" y="1239"/>
                    <a:pt x="749" y="1225"/>
                  </a:cubicBezTo>
                  <a:cubicBezTo>
                    <a:pt x="604" y="780"/>
                    <a:pt x="360" y="368"/>
                    <a:pt x="60" y="12"/>
                  </a:cubicBezTo>
                  <a:cubicBezTo>
                    <a:pt x="56" y="5"/>
                    <a:pt x="46" y="1"/>
                    <a:pt x="3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7247;p11">
              <a:extLst>
                <a:ext uri="{FF2B5EF4-FFF2-40B4-BE49-F238E27FC236}">
                  <a16:creationId xmlns:a16="http://schemas.microsoft.com/office/drawing/2014/main" id="{3A63394A-49AE-4CFB-5ABE-6B38F2DC17AD}"/>
                </a:ext>
              </a:extLst>
            </p:cNvPr>
            <p:cNvSpPr/>
            <p:nvPr/>
          </p:nvSpPr>
          <p:spPr>
            <a:xfrm>
              <a:off x="625289" y="2054477"/>
              <a:ext cx="55401" cy="88719"/>
            </a:xfrm>
            <a:custGeom>
              <a:avLst/>
              <a:gdLst/>
              <a:ahLst/>
              <a:cxnLst/>
              <a:rect l="l" t="t" r="r" b="b"/>
              <a:pathLst>
                <a:path w="1588" h="2543" extrusionOk="0">
                  <a:moveTo>
                    <a:pt x="46" y="0"/>
                  </a:moveTo>
                  <a:cubicBezTo>
                    <a:pt x="26" y="0"/>
                    <a:pt x="1" y="16"/>
                    <a:pt x="8" y="32"/>
                  </a:cubicBezTo>
                  <a:cubicBezTo>
                    <a:pt x="220" y="410"/>
                    <a:pt x="386" y="821"/>
                    <a:pt x="520" y="1233"/>
                  </a:cubicBezTo>
                  <a:cubicBezTo>
                    <a:pt x="643" y="1611"/>
                    <a:pt x="709" y="2034"/>
                    <a:pt x="1009" y="2323"/>
                  </a:cubicBezTo>
                  <a:cubicBezTo>
                    <a:pt x="1125" y="2428"/>
                    <a:pt x="1299" y="2543"/>
                    <a:pt x="1466" y="2543"/>
                  </a:cubicBezTo>
                  <a:cubicBezTo>
                    <a:pt x="1492" y="2543"/>
                    <a:pt x="1518" y="2540"/>
                    <a:pt x="1543" y="2534"/>
                  </a:cubicBezTo>
                  <a:cubicBezTo>
                    <a:pt x="1588" y="2523"/>
                    <a:pt x="1588" y="2467"/>
                    <a:pt x="1543" y="2456"/>
                  </a:cubicBezTo>
                  <a:cubicBezTo>
                    <a:pt x="1466" y="2445"/>
                    <a:pt x="1387" y="2434"/>
                    <a:pt x="1310" y="2400"/>
                  </a:cubicBezTo>
                  <a:cubicBezTo>
                    <a:pt x="1232" y="2367"/>
                    <a:pt x="1154" y="2311"/>
                    <a:pt x="1098" y="2256"/>
                  </a:cubicBezTo>
                  <a:cubicBezTo>
                    <a:pt x="954" y="2123"/>
                    <a:pt x="865" y="1945"/>
                    <a:pt x="798" y="1767"/>
                  </a:cubicBezTo>
                  <a:cubicBezTo>
                    <a:pt x="732" y="1589"/>
                    <a:pt x="676" y="1389"/>
                    <a:pt x="609" y="1199"/>
                  </a:cubicBezTo>
                  <a:cubicBezTo>
                    <a:pt x="542" y="1010"/>
                    <a:pt x="465" y="821"/>
                    <a:pt x="386" y="632"/>
                  </a:cubicBezTo>
                  <a:cubicBezTo>
                    <a:pt x="287" y="421"/>
                    <a:pt x="176" y="210"/>
                    <a:pt x="64" y="9"/>
                  </a:cubicBezTo>
                  <a:cubicBezTo>
                    <a:pt x="61" y="3"/>
                    <a:pt x="54" y="0"/>
                    <a:pt x="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7248;p11">
              <a:extLst>
                <a:ext uri="{FF2B5EF4-FFF2-40B4-BE49-F238E27FC236}">
                  <a16:creationId xmlns:a16="http://schemas.microsoft.com/office/drawing/2014/main" id="{F3532A2D-FA26-58FB-402F-1B4521BFC0C3}"/>
                </a:ext>
              </a:extLst>
            </p:cNvPr>
            <p:cNvSpPr/>
            <p:nvPr/>
          </p:nvSpPr>
          <p:spPr>
            <a:xfrm>
              <a:off x="649781" y="2094564"/>
              <a:ext cx="22119" cy="32271"/>
            </a:xfrm>
            <a:custGeom>
              <a:avLst/>
              <a:gdLst/>
              <a:ahLst/>
              <a:cxnLst/>
              <a:rect l="l" t="t" r="r" b="b"/>
              <a:pathLst>
                <a:path w="634" h="925" extrusionOk="0">
                  <a:moveTo>
                    <a:pt x="62" y="1"/>
                  </a:moveTo>
                  <a:cubicBezTo>
                    <a:pt x="32" y="1"/>
                    <a:pt x="1" y="18"/>
                    <a:pt x="7" y="50"/>
                  </a:cubicBezTo>
                  <a:cubicBezTo>
                    <a:pt x="96" y="373"/>
                    <a:pt x="274" y="695"/>
                    <a:pt x="530" y="918"/>
                  </a:cubicBezTo>
                  <a:cubicBezTo>
                    <a:pt x="537" y="923"/>
                    <a:pt x="547" y="925"/>
                    <a:pt x="558" y="925"/>
                  </a:cubicBezTo>
                  <a:cubicBezTo>
                    <a:pt x="593" y="925"/>
                    <a:pt x="633" y="899"/>
                    <a:pt x="608" y="873"/>
                  </a:cubicBezTo>
                  <a:cubicBezTo>
                    <a:pt x="497" y="751"/>
                    <a:pt x="396" y="628"/>
                    <a:pt x="307" y="484"/>
                  </a:cubicBezTo>
                  <a:cubicBezTo>
                    <a:pt x="218" y="339"/>
                    <a:pt x="152" y="195"/>
                    <a:pt x="107" y="28"/>
                  </a:cubicBezTo>
                  <a:cubicBezTo>
                    <a:pt x="103" y="9"/>
                    <a:pt x="8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7249;p11">
              <a:extLst>
                <a:ext uri="{FF2B5EF4-FFF2-40B4-BE49-F238E27FC236}">
                  <a16:creationId xmlns:a16="http://schemas.microsoft.com/office/drawing/2014/main" id="{6394F30E-F238-E967-C0B1-799ABB96A1D7}"/>
                </a:ext>
              </a:extLst>
            </p:cNvPr>
            <p:cNvSpPr/>
            <p:nvPr/>
          </p:nvSpPr>
          <p:spPr>
            <a:xfrm>
              <a:off x="612276" y="2142779"/>
              <a:ext cx="42284" cy="37051"/>
            </a:xfrm>
            <a:custGeom>
              <a:avLst/>
              <a:gdLst/>
              <a:ahLst/>
              <a:cxnLst/>
              <a:rect l="l" t="t" r="r" b="b"/>
              <a:pathLst>
                <a:path w="1212" h="1062" extrusionOk="0">
                  <a:moveTo>
                    <a:pt x="66" y="1"/>
                  </a:moveTo>
                  <a:cubicBezTo>
                    <a:pt x="34" y="1"/>
                    <a:pt x="1" y="20"/>
                    <a:pt x="15" y="47"/>
                  </a:cubicBezTo>
                  <a:cubicBezTo>
                    <a:pt x="203" y="514"/>
                    <a:pt x="626" y="937"/>
                    <a:pt x="1127" y="1060"/>
                  </a:cubicBezTo>
                  <a:cubicBezTo>
                    <a:pt x="1131" y="1061"/>
                    <a:pt x="1135" y="1061"/>
                    <a:pt x="1138" y="1061"/>
                  </a:cubicBezTo>
                  <a:cubicBezTo>
                    <a:pt x="1178" y="1061"/>
                    <a:pt x="1211" y="1012"/>
                    <a:pt x="1160" y="982"/>
                  </a:cubicBezTo>
                  <a:cubicBezTo>
                    <a:pt x="937" y="893"/>
                    <a:pt x="727" y="781"/>
                    <a:pt x="537" y="615"/>
                  </a:cubicBezTo>
                  <a:cubicBezTo>
                    <a:pt x="359" y="459"/>
                    <a:pt x="215" y="259"/>
                    <a:pt x="114" y="25"/>
                  </a:cubicBezTo>
                  <a:cubicBezTo>
                    <a:pt x="106" y="8"/>
                    <a:pt x="86" y="1"/>
                    <a:pt x="6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7250;p11">
              <a:extLst>
                <a:ext uri="{FF2B5EF4-FFF2-40B4-BE49-F238E27FC236}">
                  <a16:creationId xmlns:a16="http://schemas.microsoft.com/office/drawing/2014/main" id="{E0B89D4B-110B-7B30-BBCD-3A762196487D}"/>
                </a:ext>
              </a:extLst>
            </p:cNvPr>
            <p:cNvSpPr/>
            <p:nvPr/>
          </p:nvSpPr>
          <p:spPr>
            <a:xfrm>
              <a:off x="623231" y="2041254"/>
              <a:ext cx="171542" cy="247352"/>
            </a:xfrm>
            <a:custGeom>
              <a:avLst/>
              <a:gdLst/>
              <a:ahLst/>
              <a:cxnLst/>
              <a:rect l="l" t="t" r="r" b="b"/>
              <a:pathLst>
                <a:path w="4917" h="7090" extrusionOk="0">
                  <a:moveTo>
                    <a:pt x="3243" y="0"/>
                  </a:moveTo>
                  <a:cubicBezTo>
                    <a:pt x="3194" y="0"/>
                    <a:pt x="3133" y="13"/>
                    <a:pt x="3048" y="33"/>
                  </a:cubicBezTo>
                  <a:cubicBezTo>
                    <a:pt x="2759" y="99"/>
                    <a:pt x="2637" y="666"/>
                    <a:pt x="2470" y="911"/>
                  </a:cubicBezTo>
                  <a:cubicBezTo>
                    <a:pt x="2303" y="1145"/>
                    <a:pt x="2292" y="1145"/>
                    <a:pt x="1769" y="1434"/>
                  </a:cubicBezTo>
                  <a:cubicBezTo>
                    <a:pt x="1246" y="1723"/>
                    <a:pt x="1102" y="1845"/>
                    <a:pt x="546" y="2702"/>
                  </a:cubicBezTo>
                  <a:cubicBezTo>
                    <a:pt x="1" y="3569"/>
                    <a:pt x="146" y="4348"/>
                    <a:pt x="946" y="5616"/>
                  </a:cubicBezTo>
                  <a:cubicBezTo>
                    <a:pt x="1046" y="5760"/>
                    <a:pt x="935" y="5716"/>
                    <a:pt x="1224" y="5916"/>
                  </a:cubicBezTo>
                  <a:cubicBezTo>
                    <a:pt x="1513" y="6105"/>
                    <a:pt x="2092" y="6472"/>
                    <a:pt x="2481" y="6828"/>
                  </a:cubicBezTo>
                  <a:cubicBezTo>
                    <a:pt x="2689" y="7013"/>
                    <a:pt x="2870" y="7089"/>
                    <a:pt x="3069" y="7089"/>
                  </a:cubicBezTo>
                  <a:cubicBezTo>
                    <a:pt x="3253" y="7089"/>
                    <a:pt x="3453" y="7024"/>
                    <a:pt x="3705" y="6917"/>
                  </a:cubicBezTo>
                  <a:cubicBezTo>
                    <a:pt x="4227" y="6706"/>
                    <a:pt x="4239" y="6684"/>
                    <a:pt x="4583" y="6239"/>
                  </a:cubicBezTo>
                  <a:cubicBezTo>
                    <a:pt x="4917" y="5782"/>
                    <a:pt x="4672" y="5849"/>
                    <a:pt x="4583" y="5449"/>
                  </a:cubicBezTo>
                  <a:cubicBezTo>
                    <a:pt x="4505" y="5060"/>
                    <a:pt x="4316" y="5349"/>
                    <a:pt x="3905" y="4937"/>
                  </a:cubicBezTo>
                  <a:cubicBezTo>
                    <a:pt x="3493" y="4526"/>
                    <a:pt x="3771" y="4704"/>
                    <a:pt x="3471" y="4069"/>
                  </a:cubicBezTo>
                  <a:cubicBezTo>
                    <a:pt x="3171" y="3447"/>
                    <a:pt x="3560" y="2824"/>
                    <a:pt x="3638" y="2290"/>
                  </a:cubicBezTo>
                  <a:cubicBezTo>
                    <a:pt x="3715" y="1768"/>
                    <a:pt x="3849" y="1400"/>
                    <a:pt x="3883" y="945"/>
                  </a:cubicBezTo>
                  <a:cubicBezTo>
                    <a:pt x="3916" y="500"/>
                    <a:pt x="3760" y="633"/>
                    <a:pt x="3549" y="310"/>
                  </a:cubicBezTo>
                  <a:cubicBezTo>
                    <a:pt x="3408" y="75"/>
                    <a:pt x="3360" y="0"/>
                    <a:pt x="32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7251;p11">
              <a:extLst>
                <a:ext uri="{FF2B5EF4-FFF2-40B4-BE49-F238E27FC236}">
                  <a16:creationId xmlns:a16="http://schemas.microsoft.com/office/drawing/2014/main" id="{2F137E30-8903-9BB6-7FC8-09A16C8E2A97}"/>
                </a:ext>
              </a:extLst>
            </p:cNvPr>
            <p:cNvSpPr/>
            <p:nvPr/>
          </p:nvSpPr>
          <p:spPr>
            <a:xfrm>
              <a:off x="623231" y="2068363"/>
              <a:ext cx="116838" cy="220070"/>
            </a:xfrm>
            <a:custGeom>
              <a:avLst/>
              <a:gdLst/>
              <a:ahLst/>
              <a:cxnLst/>
              <a:rect l="l" t="t" r="r" b="b"/>
              <a:pathLst>
                <a:path w="3349" h="6308" extrusionOk="0">
                  <a:moveTo>
                    <a:pt x="2548" y="0"/>
                  </a:moveTo>
                  <a:cubicBezTo>
                    <a:pt x="2526" y="45"/>
                    <a:pt x="2492" y="89"/>
                    <a:pt x="2470" y="134"/>
                  </a:cubicBezTo>
                  <a:cubicBezTo>
                    <a:pt x="2303" y="368"/>
                    <a:pt x="2292" y="368"/>
                    <a:pt x="1769" y="657"/>
                  </a:cubicBezTo>
                  <a:cubicBezTo>
                    <a:pt x="1246" y="946"/>
                    <a:pt x="1102" y="1068"/>
                    <a:pt x="546" y="1925"/>
                  </a:cubicBezTo>
                  <a:cubicBezTo>
                    <a:pt x="1" y="2792"/>
                    <a:pt x="146" y="3571"/>
                    <a:pt x="946" y="4839"/>
                  </a:cubicBezTo>
                  <a:cubicBezTo>
                    <a:pt x="1046" y="4983"/>
                    <a:pt x="935" y="4939"/>
                    <a:pt x="1224" y="5139"/>
                  </a:cubicBezTo>
                  <a:cubicBezTo>
                    <a:pt x="1513" y="5328"/>
                    <a:pt x="2092" y="5695"/>
                    <a:pt x="2481" y="6051"/>
                  </a:cubicBezTo>
                  <a:cubicBezTo>
                    <a:pt x="2659" y="6206"/>
                    <a:pt x="2815" y="6285"/>
                    <a:pt x="2981" y="6307"/>
                  </a:cubicBezTo>
                  <a:cubicBezTo>
                    <a:pt x="3070" y="6240"/>
                    <a:pt x="3149" y="6151"/>
                    <a:pt x="3215" y="6062"/>
                  </a:cubicBezTo>
                  <a:cubicBezTo>
                    <a:pt x="3282" y="5984"/>
                    <a:pt x="3349" y="5862"/>
                    <a:pt x="3293" y="5773"/>
                  </a:cubicBezTo>
                  <a:cubicBezTo>
                    <a:pt x="3270" y="5739"/>
                    <a:pt x="3238" y="5717"/>
                    <a:pt x="3204" y="5695"/>
                  </a:cubicBezTo>
                  <a:cubicBezTo>
                    <a:pt x="2815" y="5417"/>
                    <a:pt x="2615" y="4950"/>
                    <a:pt x="2281" y="4627"/>
                  </a:cubicBezTo>
                  <a:cubicBezTo>
                    <a:pt x="2214" y="4560"/>
                    <a:pt x="2148" y="4505"/>
                    <a:pt x="2103" y="4427"/>
                  </a:cubicBezTo>
                  <a:cubicBezTo>
                    <a:pt x="2047" y="4360"/>
                    <a:pt x="2025" y="4271"/>
                    <a:pt x="2003" y="4182"/>
                  </a:cubicBezTo>
                  <a:cubicBezTo>
                    <a:pt x="1947" y="3994"/>
                    <a:pt x="1891" y="3804"/>
                    <a:pt x="1847" y="3604"/>
                  </a:cubicBezTo>
                  <a:cubicBezTo>
                    <a:pt x="1814" y="3493"/>
                    <a:pt x="1780" y="3371"/>
                    <a:pt x="1780" y="3248"/>
                  </a:cubicBezTo>
                  <a:cubicBezTo>
                    <a:pt x="1780" y="3126"/>
                    <a:pt x="1802" y="3003"/>
                    <a:pt x="1847" y="2881"/>
                  </a:cubicBezTo>
                  <a:cubicBezTo>
                    <a:pt x="1914" y="2681"/>
                    <a:pt x="2014" y="2492"/>
                    <a:pt x="2125" y="2314"/>
                  </a:cubicBezTo>
                  <a:cubicBezTo>
                    <a:pt x="2214" y="2192"/>
                    <a:pt x="2303" y="2081"/>
                    <a:pt x="2358" y="1947"/>
                  </a:cubicBezTo>
                  <a:cubicBezTo>
                    <a:pt x="2492" y="1602"/>
                    <a:pt x="2348" y="1213"/>
                    <a:pt x="2459" y="857"/>
                  </a:cubicBezTo>
                  <a:cubicBezTo>
                    <a:pt x="2514" y="701"/>
                    <a:pt x="2615" y="556"/>
                    <a:pt x="2648" y="390"/>
                  </a:cubicBezTo>
                  <a:cubicBezTo>
                    <a:pt x="2681" y="267"/>
                    <a:pt x="2670" y="89"/>
                    <a:pt x="2559" y="12"/>
                  </a:cubicBezTo>
                  <a:cubicBezTo>
                    <a:pt x="2559" y="0"/>
                    <a:pt x="2548" y="0"/>
                    <a:pt x="2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7252;p11">
              <a:extLst>
                <a:ext uri="{FF2B5EF4-FFF2-40B4-BE49-F238E27FC236}">
                  <a16:creationId xmlns:a16="http://schemas.microsoft.com/office/drawing/2014/main" id="{4A495474-1ACF-18EE-3AAC-C565A8A954C2}"/>
                </a:ext>
              </a:extLst>
            </p:cNvPr>
            <p:cNvSpPr/>
            <p:nvPr/>
          </p:nvSpPr>
          <p:spPr>
            <a:xfrm>
              <a:off x="709021" y="2062153"/>
              <a:ext cx="25991" cy="36143"/>
            </a:xfrm>
            <a:custGeom>
              <a:avLst/>
              <a:gdLst/>
              <a:ahLst/>
              <a:cxnLst/>
              <a:rect l="l" t="t" r="r" b="b"/>
              <a:pathLst>
                <a:path w="745" h="1036" extrusionOk="0">
                  <a:moveTo>
                    <a:pt x="712" y="0"/>
                  </a:moveTo>
                  <a:cubicBezTo>
                    <a:pt x="534" y="45"/>
                    <a:pt x="400" y="201"/>
                    <a:pt x="289" y="346"/>
                  </a:cubicBezTo>
                  <a:cubicBezTo>
                    <a:pt x="267" y="379"/>
                    <a:pt x="233" y="423"/>
                    <a:pt x="211" y="457"/>
                  </a:cubicBezTo>
                  <a:cubicBezTo>
                    <a:pt x="211" y="501"/>
                    <a:pt x="200" y="534"/>
                    <a:pt x="189" y="568"/>
                  </a:cubicBezTo>
                  <a:cubicBezTo>
                    <a:pt x="189" y="577"/>
                    <a:pt x="189" y="592"/>
                    <a:pt x="183" y="604"/>
                  </a:cubicBezTo>
                  <a:lnTo>
                    <a:pt x="183" y="604"/>
                  </a:lnTo>
                  <a:cubicBezTo>
                    <a:pt x="204" y="572"/>
                    <a:pt x="225" y="532"/>
                    <a:pt x="255" y="501"/>
                  </a:cubicBezTo>
                  <a:cubicBezTo>
                    <a:pt x="311" y="412"/>
                    <a:pt x="367" y="323"/>
                    <a:pt x="433" y="245"/>
                  </a:cubicBezTo>
                  <a:cubicBezTo>
                    <a:pt x="512" y="156"/>
                    <a:pt x="601" y="67"/>
                    <a:pt x="723" y="34"/>
                  </a:cubicBezTo>
                  <a:cubicBezTo>
                    <a:pt x="745" y="23"/>
                    <a:pt x="734" y="0"/>
                    <a:pt x="712" y="0"/>
                  </a:cubicBezTo>
                  <a:close/>
                  <a:moveTo>
                    <a:pt x="183" y="604"/>
                  </a:moveTo>
                  <a:cubicBezTo>
                    <a:pt x="182" y="607"/>
                    <a:pt x="180" y="610"/>
                    <a:pt x="178" y="613"/>
                  </a:cubicBezTo>
                  <a:cubicBezTo>
                    <a:pt x="180" y="610"/>
                    <a:pt x="182" y="607"/>
                    <a:pt x="183" y="604"/>
                  </a:cubicBezTo>
                  <a:close/>
                  <a:moveTo>
                    <a:pt x="22" y="968"/>
                  </a:moveTo>
                  <a:cubicBezTo>
                    <a:pt x="11" y="991"/>
                    <a:pt x="11" y="1013"/>
                    <a:pt x="0" y="1035"/>
                  </a:cubicBezTo>
                  <a:cubicBezTo>
                    <a:pt x="11" y="1035"/>
                    <a:pt x="22" y="1024"/>
                    <a:pt x="33" y="1013"/>
                  </a:cubicBezTo>
                  <a:cubicBezTo>
                    <a:pt x="45" y="991"/>
                    <a:pt x="45" y="979"/>
                    <a:pt x="22" y="96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7253;p11">
              <a:extLst>
                <a:ext uri="{FF2B5EF4-FFF2-40B4-BE49-F238E27FC236}">
                  <a16:creationId xmlns:a16="http://schemas.microsoft.com/office/drawing/2014/main" id="{2AFFE0D0-52AE-75CD-BC2F-3EF73AC0156C}"/>
                </a:ext>
              </a:extLst>
            </p:cNvPr>
            <p:cNvSpPr/>
            <p:nvPr/>
          </p:nvSpPr>
          <p:spPr>
            <a:xfrm>
              <a:off x="656235" y="2237152"/>
              <a:ext cx="419" cy="419"/>
            </a:xfrm>
            <a:custGeom>
              <a:avLst/>
              <a:gdLst/>
              <a:ahLst/>
              <a:cxnLst/>
              <a:rect l="l" t="t" r="r" b="b"/>
              <a:pathLst>
                <a:path w="12" h="12" extrusionOk="0">
                  <a:moveTo>
                    <a:pt x="0" y="1"/>
                  </a:moveTo>
                  <a:cubicBezTo>
                    <a:pt x="0" y="1"/>
                    <a:pt x="0" y="12"/>
                    <a:pt x="11" y="12"/>
                  </a:cubicBezTo>
                  <a:cubicBezTo>
                    <a:pt x="0" y="12"/>
                    <a:pt x="0" y="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7254;p11">
              <a:extLst>
                <a:ext uri="{FF2B5EF4-FFF2-40B4-BE49-F238E27FC236}">
                  <a16:creationId xmlns:a16="http://schemas.microsoft.com/office/drawing/2014/main" id="{18326810-EB2B-C304-F1BE-C11C51BB5CC5}"/>
                </a:ext>
              </a:extLst>
            </p:cNvPr>
            <p:cNvSpPr/>
            <p:nvPr/>
          </p:nvSpPr>
          <p:spPr>
            <a:xfrm>
              <a:off x="656619" y="2237536"/>
              <a:ext cx="35" cy="454"/>
            </a:xfrm>
            <a:custGeom>
              <a:avLst/>
              <a:gdLst/>
              <a:ahLst/>
              <a:cxnLst/>
              <a:rect l="l" t="t" r="r" b="b"/>
              <a:pathLst>
                <a:path w="1" h="13" extrusionOk="0">
                  <a:moveTo>
                    <a:pt x="0" y="1"/>
                  </a:moveTo>
                  <a:lnTo>
                    <a:pt x="0" y="12"/>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7255;p11">
              <a:extLst>
                <a:ext uri="{FF2B5EF4-FFF2-40B4-BE49-F238E27FC236}">
                  <a16:creationId xmlns:a16="http://schemas.microsoft.com/office/drawing/2014/main" id="{23B8144A-03EC-F626-22BE-CD4090491380}"/>
                </a:ext>
              </a:extLst>
            </p:cNvPr>
            <p:cNvSpPr/>
            <p:nvPr/>
          </p:nvSpPr>
          <p:spPr>
            <a:xfrm>
              <a:off x="657003" y="2237955"/>
              <a:ext cx="35" cy="35"/>
            </a:xfrm>
            <a:custGeom>
              <a:avLst/>
              <a:gdLst/>
              <a:ahLst/>
              <a:cxnLst/>
              <a:rect l="l" t="t" r="r" b="b"/>
              <a:pathLst>
                <a:path w="1" h="1" extrusionOk="0">
                  <a:moveTo>
                    <a:pt x="1" y="0"/>
                  </a:moveTo>
                  <a:lnTo>
                    <a:pt x="1"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7256;p11">
              <a:extLst>
                <a:ext uri="{FF2B5EF4-FFF2-40B4-BE49-F238E27FC236}">
                  <a16:creationId xmlns:a16="http://schemas.microsoft.com/office/drawing/2014/main" id="{653EEABC-F88F-DB69-25A1-F119734EE51C}"/>
                </a:ext>
              </a:extLst>
            </p:cNvPr>
            <p:cNvSpPr/>
            <p:nvPr/>
          </p:nvSpPr>
          <p:spPr>
            <a:xfrm>
              <a:off x="646920" y="2078062"/>
              <a:ext cx="69461" cy="165716"/>
            </a:xfrm>
            <a:custGeom>
              <a:avLst/>
              <a:gdLst/>
              <a:ahLst/>
              <a:cxnLst/>
              <a:rect l="l" t="t" r="r" b="b"/>
              <a:pathLst>
                <a:path w="1991" h="4750" extrusionOk="0">
                  <a:moveTo>
                    <a:pt x="367" y="2581"/>
                  </a:moveTo>
                  <a:cubicBezTo>
                    <a:pt x="234" y="2925"/>
                    <a:pt x="156" y="3293"/>
                    <a:pt x="134" y="3660"/>
                  </a:cubicBezTo>
                  <a:cubicBezTo>
                    <a:pt x="122" y="3459"/>
                    <a:pt x="134" y="3259"/>
                    <a:pt x="189" y="3048"/>
                  </a:cubicBezTo>
                  <a:cubicBezTo>
                    <a:pt x="234" y="2893"/>
                    <a:pt x="290" y="2737"/>
                    <a:pt x="367" y="2581"/>
                  </a:cubicBezTo>
                  <a:close/>
                  <a:moveTo>
                    <a:pt x="1991" y="1"/>
                  </a:moveTo>
                  <a:cubicBezTo>
                    <a:pt x="1902" y="123"/>
                    <a:pt x="1825" y="256"/>
                    <a:pt x="1758" y="390"/>
                  </a:cubicBezTo>
                  <a:cubicBezTo>
                    <a:pt x="1713" y="456"/>
                    <a:pt x="1669" y="523"/>
                    <a:pt x="1635" y="590"/>
                  </a:cubicBezTo>
                  <a:cubicBezTo>
                    <a:pt x="1424" y="768"/>
                    <a:pt x="1257" y="1002"/>
                    <a:pt x="1101" y="1224"/>
                  </a:cubicBezTo>
                  <a:cubicBezTo>
                    <a:pt x="912" y="1480"/>
                    <a:pt x="735" y="1758"/>
                    <a:pt x="557" y="2025"/>
                  </a:cubicBezTo>
                  <a:cubicBezTo>
                    <a:pt x="389" y="2303"/>
                    <a:pt x="223" y="2592"/>
                    <a:pt x="122" y="2915"/>
                  </a:cubicBezTo>
                  <a:cubicBezTo>
                    <a:pt x="23" y="3226"/>
                    <a:pt x="0" y="3548"/>
                    <a:pt x="67" y="3871"/>
                  </a:cubicBezTo>
                  <a:cubicBezTo>
                    <a:pt x="100" y="4072"/>
                    <a:pt x="167" y="4272"/>
                    <a:pt x="223" y="4472"/>
                  </a:cubicBezTo>
                  <a:lnTo>
                    <a:pt x="223" y="4494"/>
                  </a:lnTo>
                  <a:cubicBezTo>
                    <a:pt x="245" y="4516"/>
                    <a:pt x="256" y="4539"/>
                    <a:pt x="267" y="4561"/>
                  </a:cubicBezTo>
                  <a:cubicBezTo>
                    <a:pt x="267" y="4561"/>
                    <a:pt x="267" y="4572"/>
                    <a:pt x="278" y="4572"/>
                  </a:cubicBezTo>
                  <a:lnTo>
                    <a:pt x="278" y="4583"/>
                  </a:lnTo>
                  <a:lnTo>
                    <a:pt x="290" y="4583"/>
                  </a:lnTo>
                  <a:cubicBezTo>
                    <a:pt x="334" y="4672"/>
                    <a:pt x="300" y="4683"/>
                    <a:pt x="401" y="4750"/>
                  </a:cubicBezTo>
                  <a:cubicBezTo>
                    <a:pt x="367" y="4616"/>
                    <a:pt x="323" y="4472"/>
                    <a:pt x="290" y="4338"/>
                  </a:cubicBezTo>
                  <a:cubicBezTo>
                    <a:pt x="256" y="4193"/>
                    <a:pt x="234" y="4060"/>
                    <a:pt x="234" y="3916"/>
                  </a:cubicBezTo>
                  <a:cubicBezTo>
                    <a:pt x="211" y="3504"/>
                    <a:pt x="278" y="3093"/>
                    <a:pt x="412" y="2715"/>
                  </a:cubicBezTo>
                  <a:cubicBezTo>
                    <a:pt x="545" y="2314"/>
                    <a:pt x="735" y="1936"/>
                    <a:pt x="979" y="1580"/>
                  </a:cubicBezTo>
                  <a:cubicBezTo>
                    <a:pt x="1101" y="1402"/>
                    <a:pt x="1246" y="1246"/>
                    <a:pt x="1380" y="1079"/>
                  </a:cubicBezTo>
                  <a:cubicBezTo>
                    <a:pt x="1479" y="968"/>
                    <a:pt x="1558" y="857"/>
                    <a:pt x="1635" y="735"/>
                  </a:cubicBezTo>
                  <a:cubicBezTo>
                    <a:pt x="1679" y="679"/>
                    <a:pt x="1736" y="634"/>
                    <a:pt x="1780" y="579"/>
                  </a:cubicBezTo>
                  <a:cubicBezTo>
                    <a:pt x="1791" y="557"/>
                    <a:pt x="1791" y="535"/>
                    <a:pt x="1802" y="512"/>
                  </a:cubicBezTo>
                  <a:cubicBezTo>
                    <a:pt x="1791" y="512"/>
                    <a:pt x="1780" y="501"/>
                    <a:pt x="1768" y="501"/>
                  </a:cubicBezTo>
                  <a:cubicBezTo>
                    <a:pt x="1835" y="390"/>
                    <a:pt x="1891" y="268"/>
                    <a:pt x="1958" y="157"/>
                  </a:cubicBezTo>
                  <a:cubicBezTo>
                    <a:pt x="1969" y="145"/>
                    <a:pt x="1969" y="123"/>
                    <a:pt x="1969" y="112"/>
                  </a:cubicBezTo>
                  <a:cubicBezTo>
                    <a:pt x="1980" y="78"/>
                    <a:pt x="1991" y="45"/>
                    <a:pt x="199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7257;p11">
              <a:extLst>
                <a:ext uri="{FF2B5EF4-FFF2-40B4-BE49-F238E27FC236}">
                  <a16:creationId xmlns:a16="http://schemas.microsoft.com/office/drawing/2014/main" id="{C7680040-4FC2-A34A-4CAA-D97D6C6BA803}"/>
                </a:ext>
              </a:extLst>
            </p:cNvPr>
            <p:cNvSpPr/>
            <p:nvPr/>
          </p:nvSpPr>
          <p:spPr>
            <a:xfrm>
              <a:off x="702009" y="2203381"/>
              <a:ext cx="36876" cy="43923"/>
            </a:xfrm>
            <a:custGeom>
              <a:avLst/>
              <a:gdLst/>
              <a:ahLst/>
              <a:cxnLst/>
              <a:rect l="l" t="t" r="r" b="b"/>
              <a:pathLst>
                <a:path w="1057" h="1259" extrusionOk="0">
                  <a:moveTo>
                    <a:pt x="246" y="223"/>
                  </a:moveTo>
                  <a:cubicBezTo>
                    <a:pt x="223" y="223"/>
                    <a:pt x="201" y="235"/>
                    <a:pt x="189" y="257"/>
                  </a:cubicBezTo>
                  <a:cubicBezTo>
                    <a:pt x="157" y="423"/>
                    <a:pt x="78" y="579"/>
                    <a:pt x="1" y="746"/>
                  </a:cubicBezTo>
                  <a:cubicBezTo>
                    <a:pt x="11" y="746"/>
                    <a:pt x="11" y="746"/>
                    <a:pt x="23" y="757"/>
                  </a:cubicBezTo>
                  <a:lnTo>
                    <a:pt x="100" y="835"/>
                  </a:lnTo>
                  <a:cubicBezTo>
                    <a:pt x="189" y="657"/>
                    <a:pt x="268" y="468"/>
                    <a:pt x="312" y="279"/>
                  </a:cubicBezTo>
                  <a:cubicBezTo>
                    <a:pt x="323" y="246"/>
                    <a:pt x="278" y="223"/>
                    <a:pt x="246" y="223"/>
                  </a:cubicBezTo>
                  <a:close/>
                  <a:moveTo>
                    <a:pt x="590" y="1"/>
                  </a:moveTo>
                  <a:cubicBezTo>
                    <a:pt x="579" y="1"/>
                    <a:pt x="557" y="1"/>
                    <a:pt x="557" y="23"/>
                  </a:cubicBezTo>
                  <a:cubicBezTo>
                    <a:pt x="557" y="368"/>
                    <a:pt x="434" y="713"/>
                    <a:pt x="223" y="980"/>
                  </a:cubicBezTo>
                  <a:cubicBezTo>
                    <a:pt x="246" y="1002"/>
                    <a:pt x="268" y="1036"/>
                    <a:pt x="278" y="1058"/>
                  </a:cubicBezTo>
                  <a:cubicBezTo>
                    <a:pt x="523" y="769"/>
                    <a:pt x="646" y="401"/>
                    <a:pt x="634" y="23"/>
                  </a:cubicBezTo>
                  <a:cubicBezTo>
                    <a:pt x="634" y="1"/>
                    <a:pt x="612" y="1"/>
                    <a:pt x="590" y="1"/>
                  </a:cubicBezTo>
                  <a:close/>
                  <a:moveTo>
                    <a:pt x="924" y="79"/>
                  </a:moveTo>
                  <a:cubicBezTo>
                    <a:pt x="913" y="79"/>
                    <a:pt x="891" y="90"/>
                    <a:pt x="901" y="101"/>
                  </a:cubicBezTo>
                  <a:cubicBezTo>
                    <a:pt x="980" y="535"/>
                    <a:pt x="668" y="902"/>
                    <a:pt x="379" y="1180"/>
                  </a:cubicBezTo>
                  <a:cubicBezTo>
                    <a:pt x="390" y="1214"/>
                    <a:pt x="412" y="1236"/>
                    <a:pt x="434" y="1258"/>
                  </a:cubicBezTo>
                  <a:cubicBezTo>
                    <a:pt x="446" y="1247"/>
                    <a:pt x="468" y="1224"/>
                    <a:pt x="490" y="1214"/>
                  </a:cubicBezTo>
                  <a:cubicBezTo>
                    <a:pt x="779" y="913"/>
                    <a:pt x="1057" y="535"/>
                    <a:pt x="957" y="90"/>
                  </a:cubicBezTo>
                  <a:cubicBezTo>
                    <a:pt x="957" y="79"/>
                    <a:pt x="935" y="79"/>
                    <a:pt x="924" y="7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7258;p11">
              <a:extLst>
                <a:ext uri="{FF2B5EF4-FFF2-40B4-BE49-F238E27FC236}">
                  <a16:creationId xmlns:a16="http://schemas.microsoft.com/office/drawing/2014/main" id="{48BCE431-8731-833C-507E-828ED203996A}"/>
                </a:ext>
              </a:extLst>
            </p:cNvPr>
            <p:cNvSpPr/>
            <p:nvPr/>
          </p:nvSpPr>
          <p:spPr>
            <a:xfrm>
              <a:off x="686484" y="2261225"/>
              <a:ext cx="7047" cy="5059"/>
            </a:xfrm>
            <a:custGeom>
              <a:avLst/>
              <a:gdLst/>
              <a:ahLst/>
              <a:cxnLst/>
              <a:rect l="l" t="t" r="r" b="b"/>
              <a:pathLst>
                <a:path w="202" h="145" extrusionOk="0">
                  <a:moveTo>
                    <a:pt x="1" y="0"/>
                  </a:moveTo>
                  <a:lnTo>
                    <a:pt x="1" y="0"/>
                  </a:lnTo>
                  <a:cubicBezTo>
                    <a:pt x="68" y="45"/>
                    <a:pt x="134" y="100"/>
                    <a:pt x="201" y="145"/>
                  </a:cubicBezTo>
                  <a:lnTo>
                    <a:pt x="201" y="145"/>
                  </a:lnTo>
                  <a:cubicBezTo>
                    <a:pt x="134" y="100"/>
                    <a:pt x="68"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7259;p11">
              <a:extLst>
                <a:ext uri="{FF2B5EF4-FFF2-40B4-BE49-F238E27FC236}">
                  <a16:creationId xmlns:a16="http://schemas.microsoft.com/office/drawing/2014/main" id="{F7B6AF6E-FC4A-68AB-FF03-2A8D81305DB5}"/>
                </a:ext>
              </a:extLst>
            </p:cNvPr>
            <p:cNvSpPr/>
            <p:nvPr/>
          </p:nvSpPr>
          <p:spPr>
            <a:xfrm>
              <a:off x="686484" y="2229407"/>
              <a:ext cx="30701" cy="36876"/>
            </a:xfrm>
            <a:custGeom>
              <a:avLst/>
              <a:gdLst/>
              <a:ahLst/>
              <a:cxnLst/>
              <a:rect l="l" t="t" r="r" b="b"/>
              <a:pathLst>
                <a:path w="880" h="1057" extrusionOk="0">
                  <a:moveTo>
                    <a:pt x="446" y="0"/>
                  </a:moveTo>
                  <a:cubicBezTo>
                    <a:pt x="379" y="145"/>
                    <a:pt x="290" y="300"/>
                    <a:pt x="212" y="445"/>
                  </a:cubicBezTo>
                  <a:cubicBezTo>
                    <a:pt x="123" y="601"/>
                    <a:pt x="56" y="757"/>
                    <a:pt x="1" y="912"/>
                  </a:cubicBezTo>
                  <a:cubicBezTo>
                    <a:pt x="68" y="957"/>
                    <a:pt x="134" y="1012"/>
                    <a:pt x="201" y="1057"/>
                  </a:cubicBezTo>
                  <a:cubicBezTo>
                    <a:pt x="290" y="1001"/>
                    <a:pt x="368" y="945"/>
                    <a:pt x="446" y="890"/>
                  </a:cubicBezTo>
                  <a:cubicBezTo>
                    <a:pt x="602" y="767"/>
                    <a:pt x="746" y="646"/>
                    <a:pt x="879" y="512"/>
                  </a:cubicBezTo>
                  <a:cubicBezTo>
                    <a:pt x="857" y="490"/>
                    <a:pt x="835" y="468"/>
                    <a:pt x="824" y="434"/>
                  </a:cubicBezTo>
                  <a:lnTo>
                    <a:pt x="812" y="445"/>
                  </a:lnTo>
                  <a:cubicBezTo>
                    <a:pt x="668" y="589"/>
                    <a:pt x="513" y="712"/>
                    <a:pt x="345" y="834"/>
                  </a:cubicBezTo>
                  <a:lnTo>
                    <a:pt x="145" y="968"/>
                  </a:lnTo>
                  <a:cubicBezTo>
                    <a:pt x="179" y="901"/>
                    <a:pt x="212" y="846"/>
                    <a:pt x="256" y="801"/>
                  </a:cubicBezTo>
                  <a:cubicBezTo>
                    <a:pt x="390" y="634"/>
                    <a:pt x="557" y="512"/>
                    <a:pt x="701" y="345"/>
                  </a:cubicBezTo>
                  <a:cubicBezTo>
                    <a:pt x="713" y="334"/>
                    <a:pt x="723" y="323"/>
                    <a:pt x="723" y="312"/>
                  </a:cubicBezTo>
                  <a:cubicBezTo>
                    <a:pt x="713" y="290"/>
                    <a:pt x="691" y="256"/>
                    <a:pt x="668" y="234"/>
                  </a:cubicBezTo>
                  <a:cubicBezTo>
                    <a:pt x="624" y="278"/>
                    <a:pt x="579" y="334"/>
                    <a:pt x="535" y="379"/>
                  </a:cubicBezTo>
                  <a:cubicBezTo>
                    <a:pt x="456" y="456"/>
                    <a:pt x="357" y="534"/>
                    <a:pt x="279" y="623"/>
                  </a:cubicBezTo>
                  <a:cubicBezTo>
                    <a:pt x="312" y="545"/>
                    <a:pt x="345" y="468"/>
                    <a:pt x="390" y="401"/>
                  </a:cubicBezTo>
                  <a:cubicBezTo>
                    <a:pt x="434" y="290"/>
                    <a:pt x="490" y="189"/>
                    <a:pt x="545" y="89"/>
                  </a:cubicBezTo>
                  <a:lnTo>
                    <a:pt x="468" y="11"/>
                  </a:lnTo>
                  <a:cubicBezTo>
                    <a:pt x="456" y="0"/>
                    <a:pt x="456" y="0"/>
                    <a:pt x="44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7260;p11">
              <a:extLst>
                <a:ext uri="{FF2B5EF4-FFF2-40B4-BE49-F238E27FC236}">
                  <a16:creationId xmlns:a16="http://schemas.microsoft.com/office/drawing/2014/main" id="{7D40ABF5-5719-8C7C-1E8B-1253D5BA1CE2}"/>
                </a:ext>
              </a:extLst>
            </p:cNvPr>
            <p:cNvSpPr/>
            <p:nvPr/>
          </p:nvSpPr>
          <p:spPr>
            <a:xfrm>
              <a:off x="725314" y="2232512"/>
              <a:ext cx="41516" cy="38446"/>
            </a:xfrm>
            <a:custGeom>
              <a:avLst/>
              <a:gdLst/>
              <a:ahLst/>
              <a:cxnLst/>
              <a:rect l="l" t="t" r="r" b="b"/>
              <a:pathLst>
                <a:path w="1190" h="1102" extrusionOk="0">
                  <a:moveTo>
                    <a:pt x="723" y="0"/>
                  </a:moveTo>
                  <a:cubicBezTo>
                    <a:pt x="712" y="0"/>
                    <a:pt x="700" y="0"/>
                    <a:pt x="700" y="11"/>
                  </a:cubicBezTo>
                  <a:cubicBezTo>
                    <a:pt x="667" y="189"/>
                    <a:pt x="545" y="334"/>
                    <a:pt x="411" y="456"/>
                  </a:cubicBezTo>
                  <a:cubicBezTo>
                    <a:pt x="278" y="557"/>
                    <a:pt x="144" y="656"/>
                    <a:pt x="0" y="735"/>
                  </a:cubicBezTo>
                  <a:lnTo>
                    <a:pt x="45" y="779"/>
                  </a:lnTo>
                  <a:cubicBezTo>
                    <a:pt x="211" y="678"/>
                    <a:pt x="367" y="567"/>
                    <a:pt x="512" y="434"/>
                  </a:cubicBezTo>
                  <a:cubicBezTo>
                    <a:pt x="623" y="323"/>
                    <a:pt x="723" y="178"/>
                    <a:pt x="734" y="11"/>
                  </a:cubicBezTo>
                  <a:cubicBezTo>
                    <a:pt x="745" y="0"/>
                    <a:pt x="734" y="0"/>
                    <a:pt x="723" y="0"/>
                  </a:cubicBezTo>
                  <a:close/>
                  <a:moveTo>
                    <a:pt x="1101" y="412"/>
                  </a:moveTo>
                  <a:cubicBezTo>
                    <a:pt x="1090" y="412"/>
                    <a:pt x="1079" y="412"/>
                    <a:pt x="1068" y="423"/>
                  </a:cubicBezTo>
                  <a:cubicBezTo>
                    <a:pt x="878" y="545"/>
                    <a:pt x="700" y="701"/>
                    <a:pt x="522" y="834"/>
                  </a:cubicBezTo>
                  <a:cubicBezTo>
                    <a:pt x="456" y="890"/>
                    <a:pt x="389" y="957"/>
                    <a:pt x="312" y="1012"/>
                  </a:cubicBezTo>
                  <a:cubicBezTo>
                    <a:pt x="334" y="1034"/>
                    <a:pt x="356" y="1046"/>
                    <a:pt x="367" y="1068"/>
                  </a:cubicBezTo>
                  <a:cubicBezTo>
                    <a:pt x="378" y="1079"/>
                    <a:pt x="378" y="1090"/>
                    <a:pt x="378" y="1101"/>
                  </a:cubicBezTo>
                  <a:cubicBezTo>
                    <a:pt x="456" y="1046"/>
                    <a:pt x="534" y="979"/>
                    <a:pt x="601" y="923"/>
                  </a:cubicBezTo>
                  <a:cubicBezTo>
                    <a:pt x="789" y="779"/>
                    <a:pt x="979" y="646"/>
                    <a:pt x="1145" y="478"/>
                  </a:cubicBezTo>
                  <a:cubicBezTo>
                    <a:pt x="1190" y="445"/>
                    <a:pt x="1145" y="412"/>
                    <a:pt x="1101" y="4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7261;p11">
              <a:extLst>
                <a:ext uri="{FF2B5EF4-FFF2-40B4-BE49-F238E27FC236}">
                  <a16:creationId xmlns:a16="http://schemas.microsoft.com/office/drawing/2014/main" id="{59FAC177-0DFF-20A0-49B2-0DCF36B0BD5F}"/>
                </a:ext>
              </a:extLst>
            </p:cNvPr>
            <p:cNvSpPr/>
            <p:nvPr/>
          </p:nvSpPr>
          <p:spPr>
            <a:xfrm>
              <a:off x="697787" y="2269389"/>
              <a:ext cx="5059" cy="3873"/>
            </a:xfrm>
            <a:custGeom>
              <a:avLst/>
              <a:gdLst/>
              <a:ahLst/>
              <a:cxnLst/>
              <a:rect l="l" t="t" r="r" b="b"/>
              <a:pathLst>
                <a:path w="145" h="111" extrusionOk="0">
                  <a:moveTo>
                    <a:pt x="0" y="1"/>
                  </a:moveTo>
                  <a:cubicBezTo>
                    <a:pt x="44" y="45"/>
                    <a:pt x="100" y="78"/>
                    <a:pt x="132" y="111"/>
                  </a:cubicBezTo>
                  <a:lnTo>
                    <a:pt x="144" y="111"/>
                  </a:lnTo>
                  <a:cubicBezTo>
                    <a:pt x="100" y="78"/>
                    <a:pt x="44" y="45"/>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7262;p11">
              <a:extLst>
                <a:ext uri="{FF2B5EF4-FFF2-40B4-BE49-F238E27FC236}">
                  <a16:creationId xmlns:a16="http://schemas.microsoft.com/office/drawing/2014/main" id="{F01B15A5-D982-0B56-5E52-9E51EB5A6F3D}"/>
                </a:ext>
              </a:extLst>
            </p:cNvPr>
            <p:cNvSpPr/>
            <p:nvPr/>
          </p:nvSpPr>
          <p:spPr>
            <a:xfrm>
              <a:off x="697752" y="2258120"/>
              <a:ext cx="40783" cy="17897"/>
            </a:xfrm>
            <a:custGeom>
              <a:avLst/>
              <a:gdLst/>
              <a:ahLst/>
              <a:cxnLst/>
              <a:rect l="l" t="t" r="r" b="b"/>
              <a:pathLst>
                <a:path w="1169" h="513" extrusionOk="0">
                  <a:moveTo>
                    <a:pt x="790" y="1"/>
                  </a:moveTo>
                  <a:cubicBezTo>
                    <a:pt x="779" y="11"/>
                    <a:pt x="768" y="11"/>
                    <a:pt x="756" y="23"/>
                  </a:cubicBezTo>
                  <a:cubicBezTo>
                    <a:pt x="523" y="156"/>
                    <a:pt x="267" y="256"/>
                    <a:pt x="0" y="323"/>
                  </a:cubicBezTo>
                  <a:cubicBezTo>
                    <a:pt x="45" y="367"/>
                    <a:pt x="101" y="401"/>
                    <a:pt x="145" y="434"/>
                  </a:cubicBezTo>
                  <a:cubicBezTo>
                    <a:pt x="178" y="423"/>
                    <a:pt x="212" y="423"/>
                    <a:pt x="245" y="423"/>
                  </a:cubicBezTo>
                  <a:lnTo>
                    <a:pt x="279" y="423"/>
                  </a:lnTo>
                  <a:cubicBezTo>
                    <a:pt x="368" y="423"/>
                    <a:pt x="445" y="445"/>
                    <a:pt x="534" y="468"/>
                  </a:cubicBezTo>
                  <a:cubicBezTo>
                    <a:pt x="623" y="490"/>
                    <a:pt x="712" y="512"/>
                    <a:pt x="801" y="512"/>
                  </a:cubicBezTo>
                  <a:cubicBezTo>
                    <a:pt x="823" y="512"/>
                    <a:pt x="845" y="512"/>
                    <a:pt x="868" y="501"/>
                  </a:cubicBezTo>
                  <a:cubicBezTo>
                    <a:pt x="979" y="490"/>
                    <a:pt x="1079" y="434"/>
                    <a:pt x="1168" y="367"/>
                  </a:cubicBezTo>
                  <a:cubicBezTo>
                    <a:pt x="1168" y="356"/>
                    <a:pt x="1168" y="345"/>
                    <a:pt x="1157" y="334"/>
                  </a:cubicBezTo>
                  <a:cubicBezTo>
                    <a:pt x="1146" y="312"/>
                    <a:pt x="1124" y="300"/>
                    <a:pt x="1102" y="278"/>
                  </a:cubicBezTo>
                  <a:cubicBezTo>
                    <a:pt x="1013" y="345"/>
                    <a:pt x="912" y="401"/>
                    <a:pt x="801" y="412"/>
                  </a:cubicBezTo>
                  <a:lnTo>
                    <a:pt x="790" y="412"/>
                  </a:lnTo>
                  <a:cubicBezTo>
                    <a:pt x="690" y="412"/>
                    <a:pt x="601" y="379"/>
                    <a:pt x="512" y="356"/>
                  </a:cubicBezTo>
                  <a:cubicBezTo>
                    <a:pt x="434" y="334"/>
                    <a:pt x="356" y="323"/>
                    <a:pt x="279" y="323"/>
                  </a:cubicBezTo>
                  <a:lnTo>
                    <a:pt x="267" y="323"/>
                  </a:lnTo>
                  <a:cubicBezTo>
                    <a:pt x="467" y="245"/>
                    <a:pt x="657" y="156"/>
                    <a:pt x="835" y="45"/>
                  </a:cubicBezTo>
                  <a:lnTo>
                    <a:pt x="790"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7263;p11">
              <a:extLst>
                <a:ext uri="{FF2B5EF4-FFF2-40B4-BE49-F238E27FC236}">
                  <a16:creationId xmlns:a16="http://schemas.microsoft.com/office/drawing/2014/main" id="{C7F472A2-E0F5-0C97-F53F-7072235A4BBE}"/>
                </a:ext>
              </a:extLst>
            </p:cNvPr>
            <p:cNvSpPr/>
            <p:nvPr/>
          </p:nvSpPr>
          <p:spPr>
            <a:xfrm>
              <a:off x="659724" y="2117660"/>
              <a:ext cx="41167" cy="131177"/>
            </a:xfrm>
            <a:custGeom>
              <a:avLst/>
              <a:gdLst/>
              <a:ahLst/>
              <a:cxnLst/>
              <a:rect l="l" t="t" r="r" b="b"/>
              <a:pathLst>
                <a:path w="1180" h="3760" extrusionOk="0">
                  <a:moveTo>
                    <a:pt x="1112" y="0"/>
                  </a:moveTo>
                  <a:cubicBezTo>
                    <a:pt x="657" y="423"/>
                    <a:pt x="400" y="1024"/>
                    <a:pt x="234" y="1602"/>
                  </a:cubicBezTo>
                  <a:cubicBezTo>
                    <a:pt x="56" y="2213"/>
                    <a:pt x="0" y="2848"/>
                    <a:pt x="56" y="3481"/>
                  </a:cubicBezTo>
                  <a:cubicBezTo>
                    <a:pt x="67" y="3537"/>
                    <a:pt x="78" y="3592"/>
                    <a:pt x="78" y="3659"/>
                  </a:cubicBezTo>
                  <a:cubicBezTo>
                    <a:pt x="111" y="3671"/>
                    <a:pt x="134" y="3693"/>
                    <a:pt x="178" y="3726"/>
                  </a:cubicBezTo>
                  <a:lnTo>
                    <a:pt x="245" y="3760"/>
                  </a:lnTo>
                  <a:cubicBezTo>
                    <a:pt x="234" y="3704"/>
                    <a:pt x="223" y="3637"/>
                    <a:pt x="212" y="3582"/>
                  </a:cubicBezTo>
                  <a:cubicBezTo>
                    <a:pt x="178" y="3281"/>
                    <a:pt x="167" y="2969"/>
                    <a:pt x="178" y="2670"/>
                  </a:cubicBezTo>
                  <a:cubicBezTo>
                    <a:pt x="212" y="2047"/>
                    <a:pt x="356" y="1446"/>
                    <a:pt x="601" y="878"/>
                  </a:cubicBezTo>
                  <a:cubicBezTo>
                    <a:pt x="746" y="567"/>
                    <a:pt x="912" y="278"/>
                    <a:pt x="1157" y="33"/>
                  </a:cubicBezTo>
                  <a:cubicBezTo>
                    <a:pt x="1179" y="23"/>
                    <a:pt x="1146" y="0"/>
                    <a:pt x="1124"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7264;p11">
              <a:extLst>
                <a:ext uri="{FF2B5EF4-FFF2-40B4-BE49-F238E27FC236}">
                  <a16:creationId xmlns:a16="http://schemas.microsoft.com/office/drawing/2014/main" id="{E0D167F2-FB42-4697-9DCB-9242E0F80C6E}"/>
                </a:ext>
              </a:extLst>
            </p:cNvPr>
            <p:cNvSpPr/>
            <p:nvPr/>
          </p:nvSpPr>
          <p:spPr>
            <a:xfrm>
              <a:off x="636070" y="2089714"/>
              <a:ext cx="64437" cy="117606"/>
            </a:xfrm>
            <a:custGeom>
              <a:avLst/>
              <a:gdLst/>
              <a:ahLst/>
              <a:cxnLst/>
              <a:rect l="l" t="t" r="r" b="b"/>
              <a:pathLst>
                <a:path w="1847" h="3371" extrusionOk="0">
                  <a:moveTo>
                    <a:pt x="1790" y="0"/>
                  </a:moveTo>
                  <a:cubicBezTo>
                    <a:pt x="1780" y="0"/>
                    <a:pt x="1768" y="0"/>
                    <a:pt x="1768" y="11"/>
                  </a:cubicBezTo>
                  <a:cubicBezTo>
                    <a:pt x="1301" y="423"/>
                    <a:pt x="845" y="868"/>
                    <a:pt x="534" y="1424"/>
                  </a:cubicBezTo>
                  <a:cubicBezTo>
                    <a:pt x="245" y="1936"/>
                    <a:pt x="89" y="2514"/>
                    <a:pt x="0" y="3103"/>
                  </a:cubicBezTo>
                  <a:cubicBezTo>
                    <a:pt x="33" y="3192"/>
                    <a:pt x="67" y="3281"/>
                    <a:pt x="111" y="3370"/>
                  </a:cubicBezTo>
                  <a:cubicBezTo>
                    <a:pt x="111" y="3326"/>
                    <a:pt x="111" y="3281"/>
                    <a:pt x="122" y="3237"/>
                  </a:cubicBezTo>
                  <a:cubicBezTo>
                    <a:pt x="156" y="2937"/>
                    <a:pt x="200" y="2648"/>
                    <a:pt x="289" y="2358"/>
                  </a:cubicBezTo>
                  <a:cubicBezTo>
                    <a:pt x="367" y="2080"/>
                    <a:pt x="467" y="1802"/>
                    <a:pt x="601" y="1546"/>
                  </a:cubicBezTo>
                  <a:cubicBezTo>
                    <a:pt x="734" y="1279"/>
                    <a:pt x="912" y="1024"/>
                    <a:pt x="1112" y="801"/>
                  </a:cubicBezTo>
                  <a:cubicBezTo>
                    <a:pt x="1335" y="534"/>
                    <a:pt x="1579" y="290"/>
                    <a:pt x="1824" y="45"/>
                  </a:cubicBezTo>
                  <a:cubicBezTo>
                    <a:pt x="1846" y="23"/>
                    <a:pt x="1813" y="0"/>
                    <a:pt x="179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7265;p11">
              <a:extLst>
                <a:ext uri="{FF2B5EF4-FFF2-40B4-BE49-F238E27FC236}">
                  <a16:creationId xmlns:a16="http://schemas.microsoft.com/office/drawing/2014/main" id="{F86D5FC4-B0A5-23F7-90D1-6659426469E4}"/>
                </a:ext>
              </a:extLst>
            </p:cNvPr>
            <p:cNvSpPr/>
            <p:nvPr/>
          </p:nvSpPr>
          <p:spPr>
            <a:xfrm>
              <a:off x="672109" y="2251492"/>
              <a:ext cx="4710" cy="3140"/>
            </a:xfrm>
            <a:custGeom>
              <a:avLst/>
              <a:gdLst/>
              <a:ahLst/>
              <a:cxnLst/>
              <a:rect l="l" t="t" r="r" b="b"/>
              <a:pathLst>
                <a:path w="135" h="90" extrusionOk="0">
                  <a:moveTo>
                    <a:pt x="1" y="1"/>
                  </a:moveTo>
                  <a:cubicBezTo>
                    <a:pt x="45" y="35"/>
                    <a:pt x="90" y="57"/>
                    <a:pt x="134" y="90"/>
                  </a:cubicBezTo>
                  <a:lnTo>
                    <a:pt x="134" y="90"/>
                  </a:lnTo>
                  <a:cubicBezTo>
                    <a:pt x="90" y="57"/>
                    <a:pt x="45" y="35"/>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7266;p11">
              <a:extLst>
                <a:ext uri="{FF2B5EF4-FFF2-40B4-BE49-F238E27FC236}">
                  <a16:creationId xmlns:a16="http://schemas.microsoft.com/office/drawing/2014/main" id="{B6626CF3-905E-2868-5EED-7C59E929E97D}"/>
                </a:ext>
              </a:extLst>
            </p:cNvPr>
            <p:cNvSpPr/>
            <p:nvPr/>
          </p:nvSpPr>
          <p:spPr>
            <a:xfrm>
              <a:off x="676785" y="2254597"/>
              <a:ext cx="802" cy="454"/>
            </a:xfrm>
            <a:custGeom>
              <a:avLst/>
              <a:gdLst/>
              <a:ahLst/>
              <a:cxnLst/>
              <a:rect l="l" t="t" r="r" b="b"/>
              <a:pathLst>
                <a:path w="23" h="13" extrusionOk="0">
                  <a:moveTo>
                    <a:pt x="0" y="1"/>
                  </a:moveTo>
                  <a:lnTo>
                    <a:pt x="0" y="1"/>
                  </a:lnTo>
                  <a:cubicBezTo>
                    <a:pt x="12" y="13"/>
                    <a:pt x="12" y="13"/>
                    <a:pt x="23" y="13"/>
                  </a:cubicBezTo>
                  <a:lnTo>
                    <a:pt x="23" y="13"/>
                  </a:lnTo>
                  <a:cubicBezTo>
                    <a:pt x="12" y="13"/>
                    <a:pt x="12" y="13"/>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7267;p11">
              <a:extLst>
                <a:ext uri="{FF2B5EF4-FFF2-40B4-BE49-F238E27FC236}">
                  <a16:creationId xmlns:a16="http://schemas.microsoft.com/office/drawing/2014/main" id="{52C11CC4-2919-78F3-6351-EEE846DE09E4}"/>
                </a:ext>
              </a:extLst>
            </p:cNvPr>
            <p:cNvSpPr/>
            <p:nvPr/>
          </p:nvSpPr>
          <p:spPr>
            <a:xfrm>
              <a:off x="685332" y="2154502"/>
              <a:ext cx="13990" cy="35341"/>
            </a:xfrm>
            <a:custGeom>
              <a:avLst/>
              <a:gdLst/>
              <a:ahLst/>
              <a:cxnLst/>
              <a:rect l="l" t="t" r="r" b="b"/>
              <a:pathLst>
                <a:path w="401" h="1013" extrusionOk="0">
                  <a:moveTo>
                    <a:pt x="323" y="0"/>
                  </a:moveTo>
                  <a:cubicBezTo>
                    <a:pt x="301" y="0"/>
                    <a:pt x="289" y="12"/>
                    <a:pt x="289" y="34"/>
                  </a:cubicBezTo>
                  <a:cubicBezTo>
                    <a:pt x="301" y="257"/>
                    <a:pt x="178" y="468"/>
                    <a:pt x="67" y="657"/>
                  </a:cubicBezTo>
                  <a:lnTo>
                    <a:pt x="0" y="791"/>
                  </a:lnTo>
                  <a:cubicBezTo>
                    <a:pt x="0" y="857"/>
                    <a:pt x="12" y="935"/>
                    <a:pt x="34" y="1013"/>
                  </a:cubicBezTo>
                  <a:cubicBezTo>
                    <a:pt x="78" y="902"/>
                    <a:pt x="123" y="801"/>
                    <a:pt x="178" y="702"/>
                  </a:cubicBezTo>
                  <a:cubicBezTo>
                    <a:pt x="289" y="490"/>
                    <a:pt x="401" y="267"/>
                    <a:pt x="356" y="34"/>
                  </a:cubicBezTo>
                  <a:cubicBezTo>
                    <a:pt x="356" y="12"/>
                    <a:pt x="334" y="0"/>
                    <a:pt x="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7268;p11">
              <a:extLst>
                <a:ext uri="{FF2B5EF4-FFF2-40B4-BE49-F238E27FC236}">
                  <a16:creationId xmlns:a16="http://schemas.microsoft.com/office/drawing/2014/main" id="{BE7B63E1-F1E0-979F-33BF-DCBD75EC387C}"/>
                </a:ext>
              </a:extLst>
            </p:cNvPr>
            <p:cNvSpPr/>
            <p:nvPr/>
          </p:nvSpPr>
          <p:spPr>
            <a:xfrm>
              <a:off x="671342" y="2182064"/>
              <a:ext cx="15176" cy="72985"/>
            </a:xfrm>
            <a:custGeom>
              <a:avLst/>
              <a:gdLst/>
              <a:ahLst/>
              <a:cxnLst/>
              <a:rect l="l" t="t" r="r" b="b"/>
              <a:pathLst>
                <a:path w="435" h="2092" extrusionOk="0">
                  <a:moveTo>
                    <a:pt x="401" y="1"/>
                  </a:moveTo>
                  <a:cubicBezTo>
                    <a:pt x="324" y="145"/>
                    <a:pt x="245" y="300"/>
                    <a:pt x="190" y="468"/>
                  </a:cubicBezTo>
                  <a:cubicBezTo>
                    <a:pt x="57" y="890"/>
                    <a:pt x="1" y="1357"/>
                    <a:pt x="1" y="1802"/>
                  </a:cubicBezTo>
                  <a:lnTo>
                    <a:pt x="1" y="1980"/>
                  </a:lnTo>
                  <a:cubicBezTo>
                    <a:pt x="12" y="1980"/>
                    <a:pt x="12" y="1991"/>
                    <a:pt x="23" y="1991"/>
                  </a:cubicBezTo>
                  <a:cubicBezTo>
                    <a:pt x="67" y="2025"/>
                    <a:pt x="124" y="2058"/>
                    <a:pt x="179" y="2092"/>
                  </a:cubicBezTo>
                  <a:cubicBezTo>
                    <a:pt x="134" y="1791"/>
                    <a:pt x="156" y="1469"/>
                    <a:pt x="190" y="1168"/>
                  </a:cubicBezTo>
                  <a:cubicBezTo>
                    <a:pt x="235" y="846"/>
                    <a:pt x="312" y="523"/>
                    <a:pt x="435" y="223"/>
                  </a:cubicBezTo>
                  <a:cubicBezTo>
                    <a:pt x="413" y="145"/>
                    <a:pt x="401" y="67"/>
                    <a:pt x="40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7269;p11">
              <a:extLst>
                <a:ext uri="{FF2B5EF4-FFF2-40B4-BE49-F238E27FC236}">
                  <a16:creationId xmlns:a16="http://schemas.microsoft.com/office/drawing/2014/main" id="{286C6331-80F5-2153-FFC6-E7074A8D115E}"/>
                </a:ext>
              </a:extLst>
            </p:cNvPr>
            <p:cNvSpPr/>
            <p:nvPr/>
          </p:nvSpPr>
          <p:spPr>
            <a:xfrm>
              <a:off x="682227" y="2258120"/>
              <a:ext cx="802" cy="802"/>
            </a:xfrm>
            <a:custGeom>
              <a:avLst/>
              <a:gdLst/>
              <a:ahLst/>
              <a:cxnLst/>
              <a:rect l="l" t="t" r="r" b="b"/>
              <a:pathLst>
                <a:path w="23" h="23" extrusionOk="0">
                  <a:moveTo>
                    <a:pt x="0" y="1"/>
                  </a:moveTo>
                  <a:lnTo>
                    <a:pt x="0" y="1"/>
                  </a:lnTo>
                  <a:cubicBezTo>
                    <a:pt x="0" y="11"/>
                    <a:pt x="12" y="11"/>
                    <a:pt x="22" y="23"/>
                  </a:cubicBezTo>
                  <a:lnTo>
                    <a:pt x="22" y="23"/>
                  </a:lnTo>
                  <a:cubicBezTo>
                    <a:pt x="12" y="11"/>
                    <a:pt x="0" y="11"/>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7270;p11">
              <a:extLst>
                <a:ext uri="{FF2B5EF4-FFF2-40B4-BE49-F238E27FC236}">
                  <a16:creationId xmlns:a16="http://schemas.microsoft.com/office/drawing/2014/main" id="{4B7F602E-735A-FEEA-5692-1A1A09A6F876}"/>
                </a:ext>
              </a:extLst>
            </p:cNvPr>
            <p:cNvSpPr/>
            <p:nvPr/>
          </p:nvSpPr>
          <p:spPr>
            <a:xfrm>
              <a:off x="679890" y="2256585"/>
              <a:ext cx="2372" cy="1570"/>
            </a:xfrm>
            <a:custGeom>
              <a:avLst/>
              <a:gdLst/>
              <a:ahLst/>
              <a:cxnLst/>
              <a:rect l="l" t="t" r="r" b="b"/>
              <a:pathLst>
                <a:path w="68" h="45" extrusionOk="0">
                  <a:moveTo>
                    <a:pt x="0" y="0"/>
                  </a:moveTo>
                  <a:lnTo>
                    <a:pt x="0" y="0"/>
                  </a:lnTo>
                  <a:cubicBezTo>
                    <a:pt x="23" y="11"/>
                    <a:pt x="45" y="33"/>
                    <a:pt x="67" y="45"/>
                  </a:cubicBezTo>
                  <a:lnTo>
                    <a:pt x="67" y="45"/>
                  </a:lnTo>
                  <a:cubicBezTo>
                    <a:pt x="45" y="33"/>
                    <a:pt x="23" y="11"/>
                    <a:pt x="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7271;p11">
              <a:extLst>
                <a:ext uri="{FF2B5EF4-FFF2-40B4-BE49-F238E27FC236}">
                  <a16:creationId xmlns:a16="http://schemas.microsoft.com/office/drawing/2014/main" id="{AFFEA75D-F7F5-DB90-C437-9CC242C6814C}"/>
                </a:ext>
              </a:extLst>
            </p:cNvPr>
            <p:cNvSpPr/>
            <p:nvPr/>
          </p:nvSpPr>
          <p:spPr>
            <a:xfrm>
              <a:off x="696182" y="2205718"/>
              <a:ext cx="11687" cy="20200"/>
            </a:xfrm>
            <a:custGeom>
              <a:avLst/>
              <a:gdLst/>
              <a:ahLst/>
              <a:cxnLst/>
              <a:rect l="l" t="t" r="r" b="b"/>
              <a:pathLst>
                <a:path w="335" h="579" extrusionOk="0">
                  <a:moveTo>
                    <a:pt x="279" y="1"/>
                  </a:moveTo>
                  <a:cubicBezTo>
                    <a:pt x="257" y="1"/>
                    <a:pt x="235" y="12"/>
                    <a:pt x="223" y="23"/>
                  </a:cubicBezTo>
                  <a:cubicBezTo>
                    <a:pt x="156" y="179"/>
                    <a:pt x="79" y="334"/>
                    <a:pt x="1" y="479"/>
                  </a:cubicBezTo>
                  <a:cubicBezTo>
                    <a:pt x="1" y="490"/>
                    <a:pt x="1" y="490"/>
                    <a:pt x="12" y="490"/>
                  </a:cubicBezTo>
                  <a:cubicBezTo>
                    <a:pt x="23" y="524"/>
                    <a:pt x="45" y="557"/>
                    <a:pt x="67" y="579"/>
                  </a:cubicBezTo>
                  <a:cubicBezTo>
                    <a:pt x="168" y="413"/>
                    <a:pt x="267" y="235"/>
                    <a:pt x="324" y="45"/>
                  </a:cubicBezTo>
                  <a:cubicBezTo>
                    <a:pt x="334" y="12"/>
                    <a:pt x="301" y="1"/>
                    <a:pt x="27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7272;p11">
              <a:extLst>
                <a:ext uri="{FF2B5EF4-FFF2-40B4-BE49-F238E27FC236}">
                  <a16:creationId xmlns:a16="http://schemas.microsoft.com/office/drawing/2014/main" id="{3532F1FF-F58D-D5D1-5461-2D64F0482D35}"/>
                </a:ext>
              </a:extLst>
            </p:cNvPr>
            <p:cNvSpPr/>
            <p:nvPr/>
          </p:nvSpPr>
          <p:spPr>
            <a:xfrm>
              <a:off x="679890" y="2222430"/>
              <a:ext cx="18665" cy="36492"/>
            </a:xfrm>
            <a:custGeom>
              <a:avLst/>
              <a:gdLst/>
              <a:ahLst/>
              <a:cxnLst/>
              <a:rect l="l" t="t" r="r" b="b"/>
              <a:pathLst>
                <a:path w="535" h="1046" extrusionOk="0">
                  <a:moveTo>
                    <a:pt x="468" y="0"/>
                  </a:moveTo>
                  <a:cubicBezTo>
                    <a:pt x="390" y="144"/>
                    <a:pt x="301" y="278"/>
                    <a:pt x="223" y="423"/>
                  </a:cubicBezTo>
                  <a:cubicBezTo>
                    <a:pt x="145" y="567"/>
                    <a:pt x="79" y="712"/>
                    <a:pt x="34" y="878"/>
                  </a:cubicBezTo>
                  <a:lnTo>
                    <a:pt x="0" y="979"/>
                  </a:lnTo>
                  <a:cubicBezTo>
                    <a:pt x="34" y="1001"/>
                    <a:pt x="56" y="1024"/>
                    <a:pt x="89" y="1046"/>
                  </a:cubicBezTo>
                  <a:cubicBezTo>
                    <a:pt x="112" y="979"/>
                    <a:pt x="123" y="923"/>
                    <a:pt x="145" y="868"/>
                  </a:cubicBezTo>
                  <a:cubicBezTo>
                    <a:pt x="201" y="712"/>
                    <a:pt x="267" y="567"/>
                    <a:pt x="346" y="423"/>
                  </a:cubicBezTo>
                  <a:cubicBezTo>
                    <a:pt x="412" y="312"/>
                    <a:pt x="479" y="211"/>
                    <a:pt x="534" y="100"/>
                  </a:cubicBezTo>
                  <a:cubicBezTo>
                    <a:pt x="512" y="78"/>
                    <a:pt x="490" y="45"/>
                    <a:pt x="479" y="11"/>
                  </a:cubicBezTo>
                  <a:cubicBezTo>
                    <a:pt x="468" y="11"/>
                    <a:pt x="468" y="11"/>
                    <a:pt x="46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7273;p11">
              <a:extLst>
                <a:ext uri="{FF2B5EF4-FFF2-40B4-BE49-F238E27FC236}">
                  <a16:creationId xmlns:a16="http://schemas.microsoft.com/office/drawing/2014/main" id="{F31F17C0-E8C5-7531-82FE-4B047396EAFC}"/>
                </a:ext>
              </a:extLst>
            </p:cNvPr>
            <p:cNvSpPr/>
            <p:nvPr/>
          </p:nvSpPr>
          <p:spPr>
            <a:xfrm>
              <a:off x="692694" y="2275564"/>
              <a:ext cx="19049" cy="5477"/>
            </a:xfrm>
            <a:custGeom>
              <a:avLst/>
              <a:gdLst/>
              <a:ahLst/>
              <a:cxnLst/>
              <a:rect l="l" t="t" r="r" b="b"/>
              <a:pathLst>
                <a:path w="546" h="157" extrusionOk="0">
                  <a:moveTo>
                    <a:pt x="34" y="1"/>
                  </a:moveTo>
                  <a:cubicBezTo>
                    <a:pt x="23" y="1"/>
                    <a:pt x="1" y="12"/>
                    <a:pt x="1" y="12"/>
                  </a:cubicBezTo>
                  <a:cubicBezTo>
                    <a:pt x="12" y="45"/>
                    <a:pt x="23" y="67"/>
                    <a:pt x="45" y="101"/>
                  </a:cubicBezTo>
                  <a:cubicBezTo>
                    <a:pt x="179" y="146"/>
                    <a:pt x="323" y="156"/>
                    <a:pt x="456" y="156"/>
                  </a:cubicBezTo>
                  <a:lnTo>
                    <a:pt x="545" y="156"/>
                  </a:lnTo>
                  <a:cubicBezTo>
                    <a:pt x="535" y="146"/>
                    <a:pt x="513" y="134"/>
                    <a:pt x="501" y="123"/>
                  </a:cubicBezTo>
                  <a:lnTo>
                    <a:pt x="501" y="112"/>
                  </a:lnTo>
                  <a:lnTo>
                    <a:pt x="490" y="112"/>
                  </a:lnTo>
                  <a:cubicBezTo>
                    <a:pt x="479" y="90"/>
                    <a:pt x="456" y="79"/>
                    <a:pt x="434" y="57"/>
                  </a:cubicBezTo>
                  <a:cubicBezTo>
                    <a:pt x="301" y="45"/>
                    <a:pt x="167" y="23"/>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7274;p11">
              <a:extLst>
                <a:ext uri="{FF2B5EF4-FFF2-40B4-BE49-F238E27FC236}">
                  <a16:creationId xmlns:a16="http://schemas.microsoft.com/office/drawing/2014/main" id="{C3A8AC63-9062-89FC-283B-295DECB4F5CF}"/>
                </a:ext>
              </a:extLst>
            </p:cNvPr>
            <p:cNvSpPr/>
            <p:nvPr/>
          </p:nvSpPr>
          <p:spPr>
            <a:xfrm>
              <a:off x="690740" y="2275983"/>
              <a:ext cx="3559" cy="3140"/>
            </a:xfrm>
            <a:custGeom>
              <a:avLst/>
              <a:gdLst/>
              <a:ahLst/>
              <a:cxnLst/>
              <a:rect l="l" t="t" r="r" b="b"/>
              <a:pathLst>
                <a:path w="102" h="90" extrusionOk="0">
                  <a:moveTo>
                    <a:pt x="57" y="0"/>
                  </a:moveTo>
                  <a:cubicBezTo>
                    <a:pt x="23" y="22"/>
                    <a:pt x="1" y="55"/>
                    <a:pt x="45" y="67"/>
                  </a:cubicBezTo>
                  <a:cubicBezTo>
                    <a:pt x="68" y="78"/>
                    <a:pt x="79" y="78"/>
                    <a:pt x="101" y="89"/>
                  </a:cubicBezTo>
                  <a:cubicBezTo>
                    <a:pt x="79" y="55"/>
                    <a:pt x="68" y="33"/>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7275;p11">
              <a:extLst>
                <a:ext uri="{FF2B5EF4-FFF2-40B4-BE49-F238E27FC236}">
                  <a16:creationId xmlns:a16="http://schemas.microsoft.com/office/drawing/2014/main" id="{B756A490-00D8-CF6D-8F14-EC39BAA57B62}"/>
                </a:ext>
              </a:extLst>
            </p:cNvPr>
            <p:cNvSpPr/>
            <p:nvPr/>
          </p:nvSpPr>
          <p:spPr>
            <a:xfrm>
              <a:off x="737735" y="2254597"/>
              <a:ext cx="32969" cy="22188"/>
            </a:xfrm>
            <a:custGeom>
              <a:avLst/>
              <a:gdLst/>
              <a:ahLst/>
              <a:cxnLst/>
              <a:rect l="l" t="t" r="r" b="b"/>
              <a:pathLst>
                <a:path w="945" h="636" extrusionOk="0">
                  <a:moveTo>
                    <a:pt x="890" y="1"/>
                  </a:moveTo>
                  <a:cubicBezTo>
                    <a:pt x="878" y="1"/>
                    <a:pt x="868" y="13"/>
                    <a:pt x="856" y="13"/>
                  </a:cubicBezTo>
                  <a:cubicBezTo>
                    <a:pt x="623" y="246"/>
                    <a:pt x="344" y="424"/>
                    <a:pt x="33" y="535"/>
                  </a:cubicBezTo>
                  <a:cubicBezTo>
                    <a:pt x="33" y="569"/>
                    <a:pt x="11" y="602"/>
                    <a:pt x="0" y="635"/>
                  </a:cubicBezTo>
                  <a:cubicBezTo>
                    <a:pt x="178" y="579"/>
                    <a:pt x="356" y="490"/>
                    <a:pt x="522" y="391"/>
                  </a:cubicBezTo>
                  <a:cubicBezTo>
                    <a:pt x="667" y="290"/>
                    <a:pt x="801" y="179"/>
                    <a:pt x="923" y="45"/>
                  </a:cubicBezTo>
                  <a:cubicBezTo>
                    <a:pt x="945" y="23"/>
                    <a:pt x="923" y="1"/>
                    <a:pt x="8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7276;p11">
              <a:extLst>
                <a:ext uri="{FF2B5EF4-FFF2-40B4-BE49-F238E27FC236}">
                  <a16:creationId xmlns:a16="http://schemas.microsoft.com/office/drawing/2014/main" id="{BEBC051F-E25B-37F9-DC44-024AFB0F0196}"/>
                </a:ext>
              </a:extLst>
            </p:cNvPr>
            <p:cNvSpPr/>
            <p:nvPr/>
          </p:nvSpPr>
          <p:spPr>
            <a:xfrm>
              <a:off x="707835" y="2273227"/>
              <a:ext cx="31050" cy="7815"/>
            </a:xfrm>
            <a:custGeom>
              <a:avLst/>
              <a:gdLst/>
              <a:ahLst/>
              <a:cxnLst/>
              <a:rect l="l" t="t" r="r" b="b"/>
              <a:pathLst>
                <a:path w="890" h="224" extrusionOk="0">
                  <a:moveTo>
                    <a:pt x="890" y="1"/>
                  </a:moveTo>
                  <a:lnTo>
                    <a:pt x="890" y="1"/>
                  </a:lnTo>
                  <a:cubicBezTo>
                    <a:pt x="835" y="23"/>
                    <a:pt x="779" y="35"/>
                    <a:pt x="724" y="57"/>
                  </a:cubicBezTo>
                  <a:cubicBezTo>
                    <a:pt x="546" y="101"/>
                    <a:pt x="356" y="134"/>
                    <a:pt x="167" y="134"/>
                  </a:cubicBezTo>
                  <a:lnTo>
                    <a:pt x="156" y="134"/>
                  </a:lnTo>
                  <a:cubicBezTo>
                    <a:pt x="101" y="134"/>
                    <a:pt x="45" y="134"/>
                    <a:pt x="0" y="124"/>
                  </a:cubicBezTo>
                  <a:lnTo>
                    <a:pt x="0" y="124"/>
                  </a:lnTo>
                  <a:cubicBezTo>
                    <a:pt x="22" y="146"/>
                    <a:pt x="45" y="157"/>
                    <a:pt x="56" y="179"/>
                  </a:cubicBezTo>
                  <a:lnTo>
                    <a:pt x="67" y="179"/>
                  </a:lnTo>
                  <a:lnTo>
                    <a:pt x="67" y="190"/>
                  </a:lnTo>
                  <a:cubicBezTo>
                    <a:pt x="79" y="201"/>
                    <a:pt x="101" y="213"/>
                    <a:pt x="111" y="223"/>
                  </a:cubicBezTo>
                  <a:cubicBezTo>
                    <a:pt x="245" y="223"/>
                    <a:pt x="378" y="213"/>
                    <a:pt x="501" y="190"/>
                  </a:cubicBezTo>
                  <a:cubicBezTo>
                    <a:pt x="623" y="168"/>
                    <a:pt x="734" y="146"/>
                    <a:pt x="857" y="101"/>
                  </a:cubicBezTo>
                  <a:cubicBezTo>
                    <a:pt x="868" y="68"/>
                    <a:pt x="890" y="35"/>
                    <a:pt x="8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7277;p11">
              <a:extLst>
                <a:ext uri="{FF2B5EF4-FFF2-40B4-BE49-F238E27FC236}">
                  <a16:creationId xmlns:a16="http://schemas.microsoft.com/office/drawing/2014/main" id="{10EE3AF7-C932-2BBA-9EB3-E7E86D79BB57}"/>
                </a:ext>
              </a:extLst>
            </p:cNvPr>
            <p:cNvSpPr/>
            <p:nvPr/>
          </p:nvSpPr>
          <p:spPr>
            <a:xfrm>
              <a:off x="1260782" y="2412920"/>
              <a:ext cx="47761" cy="234409"/>
            </a:xfrm>
            <a:custGeom>
              <a:avLst/>
              <a:gdLst/>
              <a:ahLst/>
              <a:cxnLst/>
              <a:rect l="l" t="t" r="r" b="b"/>
              <a:pathLst>
                <a:path w="1369" h="6719" extrusionOk="0">
                  <a:moveTo>
                    <a:pt x="278" y="1"/>
                  </a:moveTo>
                  <a:lnTo>
                    <a:pt x="1" y="112"/>
                  </a:lnTo>
                  <a:cubicBezTo>
                    <a:pt x="167" y="635"/>
                    <a:pt x="312" y="1180"/>
                    <a:pt x="434" y="1725"/>
                  </a:cubicBezTo>
                  <a:cubicBezTo>
                    <a:pt x="557" y="2270"/>
                    <a:pt x="646" y="2815"/>
                    <a:pt x="701" y="3360"/>
                  </a:cubicBezTo>
                  <a:cubicBezTo>
                    <a:pt x="713" y="3505"/>
                    <a:pt x="723" y="3638"/>
                    <a:pt x="735" y="3772"/>
                  </a:cubicBezTo>
                  <a:lnTo>
                    <a:pt x="735" y="4183"/>
                  </a:lnTo>
                  <a:lnTo>
                    <a:pt x="723" y="5028"/>
                  </a:lnTo>
                  <a:lnTo>
                    <a:pt x="713" y="6719"/>
                  </a:lnTo>
                  <a:lnTo>
                    <a:pt x="1368" y="6708"/>
                  </a:lnTo>
                  <a:lnTo>
                    <a:pt x="1302" y="5017"/>
                  </a:lnTo>
                  <a:lnTo>
                    <a:pt x="1269" y="4172"/>
                  </a:lnTo>
                  <a:lnTo>
                    <a:pt x="1235" y="3738"/>
                  </a:lnTo>
                  <a:cubicBezTo>
                    <a:pt x="1213" y="3594"/>
                    <a:pt x="1202" y="3449"/>
                    <a:pt x="1180" y="3305"/>
                  </a:cubicBezTo>
                  <a:cubicBezTo>
                    <a:pt x="1091" y="2737"/>
                    <a:pt x="968" y="2181"/>
                    <a:pt x="812" y="1625"/>
                  </a:cubicBezTo>
                  <a:cubicBezTo>
                    <a:pt x="656" y="1080"/>
                    <a:pt x="490" y="535"/>
                    <a:pt x="2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7278;p11">
              <a:extLst>
                <a:ext uri="{FF2B5EF4-FFF2-40B4-BE49-F238E27FC236}">
                  <a16:creationId xmlns:a16="http://schemas.microsoft.com/office/drawing/2014/main" id="{222B55F1-D7A8-CE8A-14C1-44A887D98778}"/>
                </a:ext>
              </a:extLst>
            </p:cNvPr>
            <p:cNvSpPr/>
            <p:nvPr/>
          </p:nvSpPr>
          <p:spPr>
            <a:xfrm>
              <a:off x="991478" y="2341259"/>
              <a:ext cx="226664" cy="140492"/>
            </a:xfrm>
            <a:custGeom>
              <a:avLst/>
              <a:gdLst/>
              <a:ahLst/>
              <a:cxnLst/>
              <a:rect l="l" t="t" r="r" b="b"/>
              <a:pathLst>
                <a:path w="6497" h="4027" extrusionOk="0">
                  <a:moveTo>
                    <a:pt x="1346" y="1"/>
                  </a:moveTo>
                  <a:cubicBezTo>
                    <a:pt x="1264" y="1"/>
                    <a:pt x="1160" y="18"/>
                    <a:pt x="1002" y="53"/>
                  </a:cubicBezTo>
                  <a:cubicBezTo>
                    <a:pt x="457" y="176"/>
                    <a:pt x="412" y="342"/>
                    <a:pt x="212" y="376"/>
                  </a:cubicBezTo>
                  <a:cubicBezTo>
                    <a:pt x="1" y="420"/>
                    <a:pt x="145" y="665"/>
                    <a:pt x="424" y="987"/>
                  </a:cubicBezTo>
                  <a:cubicBezTo>
                    <a:pt x="701" y="1310"/>
                    <a:pt x="701" y="1444"/>
                    <a:pt x="780" y="1755"/>
                  </a:cubicBezTo>
                  <a:cubicBezTo>
                    <a:pt x="857" y="2066"/>
                    <a:pt x="646" y="2500"/>
                    <a:pt x="1013" y="2856"/>
                  </a:cubicBezTo>
                  <a:cubicBezTo>
                    <a:pt x="1380" y="3212"/>
                    <a:pt x="1502" y="3357"/>
                    <a:pt x="1580" y="3612"/>
                  </a:cubicBezTo>
                  <a:cubicBezTo>
                    <a:pt x="1651" y="3823"/>
                    <a:pt x="2151" y="4027"/>
                    <a:pt x="2681" y="4027"/>
                  </a:cubicBezTo>
                  <a:cubicBezTo>
                    <a:pt x="2822" y="4027"/>
                    <a:pt x="2965" y="4012"/>
                    <a:pt x="3104" y="3979"/>
                  </a:cubicBezTo>
                  <a:cubicBezTo>
                    <a:pt x="3660" y="3854"/>
                    <a:pt x="4092" y="3432"/>
                    <a:pt x="4707" y="3432"/>
                  </a:cubicBezTo>
                  <a:cubicBezTo>
                    <a:pt x="4805" y="3432"/>
                    <a:pt x="4908" y="3443"/>
                    <a:pt x="5017" y="3468"/>
                  </a:cubicBezTo>
                  <a:cubicBezTo>
                    <a:pt x="5223" y="3514"/>
                    <a:pt x="5421" y="3531"/>
                    <a:pt x="5602" y="3531"/>
                  </a:cubicBezTo>
                  <a:cubicBezTo>
                    <a:pt x="6122" y="3531"/>
                    <a:pt x="6496" y="3389"/>
                    <a:pt x="6496" y="3389"/>
                  </a:cubicBezTo>
                  <a:lnTo>
                    <a:pt x="5384" y="1721"/>
                  </a:lnTo>
                  <a:cubicBezTo>
                    <a:pt x="5384" y="1721"/>
                    <a:pt x="3960" y="910"/>
                    <a:pt x="3204" y="576"/>
                  </a:cubicBezTo>
                  <a:cubicBezTo>
                    <a:pt x="2436" y="253"/>
                    <a:pt x="2525" y="520"/>
                    <a:pt x="1991" y="275"/>
                  </a:cubicBezTo>
                  <a:cubicBezTo>
                    <a:pt x="1612" y="101"/>
                    <a:pt x="1547" y="1"/>
                    <a:pt x="134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7279;p11">
              <a:extLst>
                <a:ext uri="{FF2B5EF4-FFF2-40B4-BE49-F238E27FC236}">
                  <a16:creationId xmlns:a16="http://schemas.microsoft.com/office/drawing/2014/main" id="{8A0D0CA6-EB7B-0BD4-9898-94DAF09FFC2B}"/>
                </a:ext>
              </a:extLst>
            </p:cNvPr>
            <p:cNvSpPr/>
            <p:nvPr/>
          </p:nvSpPr>
          <p:spPr>
            <a:xfrm>
              <a:off x="1019808" y="2341120"/>
              <a:ext cx="198335" cy="128491"/>
            </a:xfrm>
            <a:custGeom>
              <a:avLst/>
              <a:gdLst/>
              <a:ahLst/>
              <a:cxnLst/>
              <a:rect l="l" t="t" r="r" b="b"/>
              <a:pathLst>
                <a:path w="5685" h="3683" extrusionOk="0">
                  <a:moveTo>
                    <a:pt x="525" y="1"/>
                  </a:moveTo>
                  <a:cubicBezTo>
                    <a:pt x="514" y="1"/>
                    <a:pt x="502" y="1"/>
                    <a:pt x="490" y="2"/>
                  </a:cubicBezTo>
                  <a:cubicBezTo>
                    <a:pt x="423" y="135"/>
                    <a:pt x="412" y="302"/>
                    <a:pt x="445" y="457"/>
                  </a:cubicBezTo>
                  <a:cubicBezTo>
                    <a:pt x="479" y="613"/>
                    <a:pt x="524" y="758"/>
                    <a:pt x="524" y="914"/>
                  </a:cubicBezTo>
                  <a:cubicBezTo>
                    <a:pt x="524" y="1414"/>
                    <a:pt x="0" y="1870"/>
                    <a:pt x="145" y="2348"/>
                  </a:cubicBezTo>
                  <a:cubicBezTo>
                    <a:pt x="245" y="2659"/>
                    <a:pt x="590" y="2827"/>
                    <a:pt x="902" y="2904"/>
                  </a:cubicBezTo>
                  <a:cubicBezTo>
                    <a:pt x="1213" y="2993"/>
                    <a:pt x="1558" y="3060"/>
                    <a:pt x="1780" y="3304"/>
                  </a:cubicBezTo>
                  <a:cubicBezTo>
                    <a:pt x="1847" y="3361"/>
                    <a:pt x="1891" y="3438"/>
                    <a:pt x="1969" y="3482"/>
                  </a:cubicBezTo>
                  <a:cubicBezTo>
                    <a:pt x="2058" y="3549"/>
                    <a:pt x="2180" y="3561"/>
                    <a:pt x="2303" y="3571"/>
                  </a:cubicBezTo>
                  <a:cubicBezTo>
                    <a:pt x="2548" y="3594"/>
                    <a:pt x="2781" y="3638"/>
                    <a:pt x="3026" y="3683"/>
                  </a:cubicBezTo>
                  <a:cubicBezTo>
                    <a:pt x="3292" y="3554"/>
                    <a:pt x="3571" y="3439"/>
                    <a:pt x="3899" y="3439"/>
                  </a:cubicBezTo>
                  <a:cubicBezTo>
                    <a:pt x="3996" y="3439"/>
                    <a:pt x="4098" y="3449"/>
                    <a:pt x="4205" y="3472"/>
                  </a:cubicBezTo>
                  <a:cubicBezTo>
                    <a:pt x="4411" y="3518"/>
                    <a:pt x="4609" y="3535"/>
                    <a:pt x="4790" y="3535"/>
                  </a:cubicBezTo>
                  <a:cubicBezTo>
                    <a:pt x="5310" y="3535"/>
                    <a:pt x="5684" y="3393"/>
                    <a:pt x="5684" y="3393"/>
                  </a:cubicBezTo>
                  <a:lnTo>
                    <a:pt x="4572" y="1725"/>
                  </a:lnTo>
                  <a:cubicBezTo>
                    <a:pt x="4572" y="1725"/>
                    <a:pt x="3148" y="914"/>
                    <a:pt x="2392" y="580"/>
                  </a:cubicBezTo>
                  <a:cubicBezTo>
                    <a:pt x="1624" y="257"/>
                    <a:pt x="1713" y="524"/>
                    <a:pt x="1179" y="279"/>
                  </a:cubicBezTo>
                  <a:cubicBezTo>
                    <a:pt x="790" y="100"/>
                    <a:pt x="729" y="1"/>
                    <a:pt x="5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7280;p11">
              <a:extLst>
                <a:ext uri="{FF2B5EF4-FFF2-40B4-BE49-F238E27FC236}">
                  <a16:creationId xmlns:a16="http://schemas.microsoft.com/office/drawing/2014/main" id="{C0E48C1F-219D-A451-1056-28E0CC66D120}"/>
                </a:ext>
              </a:extLst>
            </p:cNvPr>
            <p:cNvSpPr/>
            <p:nvPr/>
          </p:nvSpPr>
          <p:spPr>
            <a:xfrm>
              <a:off x="1021517" y="2372345"/>
              <a:ext cx="95976" cy="14688"/>
            </a:xfrm>
            <a:custGeom>
              <a:avLst/>
              <a:gdLst/>
              <a:ahLst/>
              <a:cxnLst/>
              <a:rect l="l" t="t" r="r" b="b"/>
              <a:pathLst>
                <a:path w="2751" h="421" extrusionOk="0">
                  <a:moveTo>
                    <a:pt x="611" y="1"/>
                  </a:moveTo>
                  <a:cubicBezTo>
                    <a:pt x="421" y="1"/>
                    <a:pt x="233" y="20"/>
                    <a:pt x="52" y="74"/>
                  </a:cubicBezTo>
                  <a:cubicBezTo>
                    <a:pt x="0" y="94"/>
                    <a:pt x="44" y="153"/>
                    <a:pt x="95" y="153"/>
                  </a:cubicBezTo>
                  <a:cubicBezTo>
                    <a:pt x="99" y="153"/>
                    <a:pt x="103" y="153"/>
                    <a:pt x="107" y="152"/>
                  </a:cubicBezTo>
                  <a:cubicBezTo>
                    <a:pt x="273" y="112"/>
                    <a:pt x="442" y="97"/>
                    <a:pt x="612" y="97"/>
                  </a:cubicBezTo>
                  <a:cubicBezTo>
                    <a:pt x="864" y="97"/>
                    <a:pt x="1118" y="130"/>
                    <a:pt x="1364" y="163"/>
                  </a:cubicBezTo>
                  <a:cubicBezTo>
                    <a:pt x="1587" y="197"/>
                    <a:pt x="1809" y="241"/>
                    <a:pt x="2032" y="286"/>
                  </a:cubicBezTo>
                  <a:cubicBezTo>
                    <a:pt x="2131" y="308"/>
                    <a:pt x="2243" y="330"/>
                    <a:pt x="2343" y="352"/>
                  </a:cubicBezTo>
                  <a:cubicBezTo>
                    <a:pt x="2465" y="375"/>
                    <a:pt x="2576" y="408"/>
                    <a:pt x="2687" y="419"/>
                  </a:cubicBezTo>
                  <a:cubicBezTo>
                    <a:pt x="2692" y="420"/>
                    <a:pt x="2695" y="420"/>
                    <a:pt x="2699" y="420"/>
                  </a:cubicBezTo>
                  <a:cubicBezTo>
                    <a:pt x="2745" y="420"/>
                    <a:pt x="2750" y="361"/>
                    <a:pt x="2699" y="341"/>
                  </a:cubicBezTo>
                  <a:cubicBezTo>
                    <a:pt x="2598" y="296"/>
                    <a:pt x="2487" y="286"/>
                    <a:pt x="2376" y="252"/>
                  </a:cubicBezTo>
                  <a:cubicBezTo>
                    <a:pt x="2254" y="230"/>
                    <a:pt x="2143" y="207"/>
                    <a:pt x="2032" y="185"/>
                  </a:cubicBezTo>
                  <a:cubicBezTo>
                    <a:pt x="1798" y="141"/>
                    <a:pt x="1565" y="96"/>
                    <a:pt x="1331" y="63"/>
                  </a:cubicBezTo>
                  <a:cubicBezTo>
                    <a:pt x="1094" y="32"/>
                    <a:pt x="851" y="1"/>
                    <a:pt x="6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7281;p11">
              <a:extLst>
                <a:ext uri="{FF2B5EF4-FFF2-40B4-BE49-F238E27FC236}">
                  <a16:creationId xmlns:a16="http://schemas.microsoft.com/office/drawing/2014/main" id="{9208DD1B-FA7D-654C-EC4F-9D7D548EAC61}"/>
                </a:ext>
              </a:extLst>
            </p:cNvPr>
            <p:cNvSpPr/>
            <p:nvPr/>
          </p:nvSpPr>
          <p:spPr>
            <a:xfrm>
              <a:off x="1051033" y="2406431"/>
              <a:ext cx="78218" cy="8861"/>
            </a:xfrm>
            <a:custGeom>
              <a:avLst/>
              <a:gdLst/>
              <a:ahLst/>
              <a:cxnLst/>
              <a:rect l="l" t="t" r="r" b="b"/>
              <a:pathLst>
                <a:path w="2242" h="254" extrusionOk="0">
                  <a:moveTo>
                    <a:pt x="293" y="0"/>
                  </a:moveTo>
                  <a:cubicBezTo>
                    <a:pt x="191" y="0"/>
                    <a:pt x="90" y="18"/>
                    <a:pt x="17" y="98"/>
                  </a:cubicBezTo>
                  <a:cubicBezTo>
                    <a:pt x="1" y="123"/>
                    <a:pt x="34" y="154"/>
                    <a:pt x="66" y="154"/>
                  </a:cubicBezTo>
                  <a:cubicBezTo>
                    <a:pt x="77" y="154"/>
                    <a:pt x="87" y="151"/>
                    <a:pt x="96" y="142"/>
                  </a:cubicBezTo>
                  <a:cubicBezTo>
                    <a:pt x="151" y="87"/>
                    <a:pt x="240" y="87"/>
                    <a:pt x="318" y="87"/>
                  </a:cubicBezTo>
                  <a:cubicBezTo>
                    <a:pt x="418" y="87"/>
                    <a:pt x="518" y="98"/>
                    <a:pt x="607" y="120"/>
                  </a:cubicBezTo>
                  <a:cubicBezTo>
                    <a:pt x="808" y="142"/>
                    <a:pt x="996" y="187"/>
                    <a:pt x="1196" y="221"/>
                  </a:cubicBezTo>
                  <a:cubicBezTo>
                    <a:pt x="1364" y="243"/>
                    <a:pt x="1542" y="254"/>
                    <a:pt x="1708" y="254"/>
                  </a:cubicBezTo>
                  <a:cubicBezTo>
                    <a:pt x="1864" y="243"/>
                    <a:pt x="2075" y="231"/>
                    <a:pt x="2209" y="132"/>
                  </a:cubicBezTo>
                  <a:cubicBezTo>
                    <a:pt x="2242" y="109"/>
                    <a:pt x="2197" y="65"/>
                    <a:pt x="2164" y="65"/>
                  </a:cubicBezTo>
                  <a:cubicBezTo>
                    <a:pt x="2075" y="76"/>
                    <a:pt x="1987" y="109"/>
                    <a:pt x="1898" y="120"/>
                  </a:cubicBezTo>
                  <a:cubicBezTo>
                    <a:pt x="1809" y="132"/>
                    <a:pt x="1720" y="142"/>
                    <a:pt x="1619" y="142"/>
                  </a:cubicBezTo>
                  <a:cubicBezTo>
                    <a:pt x="1593" y="144"/>
                    <a:pt x="1566" y="145"/>
                    <a:pt x="1540" y="145"/>
                  </a:cubicBezTo>
                  <a:cubicBezTo>
                    <a:pt x="1377" y="145"/>
                    <a:pt x="1215" y="117"/>
                    <a:pt x="1052" y="98"/>
                  </a:cubicBezTo>
                  <a:cubicBezTo>
                    <a:pt x="852" y="65"/>
                    <a:pt x="652" y="31"/>
                    <a:pt x="452" y="9"/>
                  </a:cubicBezTo>
                  <a:cubicBezTo>
                    <a:pt x="401" y="5"/>
                    <a:pt x="347" y="0"/>
                    <a:pt x="2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7282;p11">
              <a:extLst>
                <a:ext uri="{FF2B5EF4-FFF2-40B4-BE49-F238E27FC236}">
                  <a16:creationId xmlns:a16="http://schemas.microsoft.com/office/drawing/2014/main" id="{2A2AF103-2B9D-0CE9-9CB8-E0F07ABDBF77}"/>
                </a:ext>
              </a:extLst>
            </p:cNvPr>
            <p:cNvSpPr/>
            <p:nvPr/>
          </p:nvSpPr>
          <p:spPr>
            <a:xfrm>
              <a:off x="1052044" y="2386823"/>
              <a:ext cx="83835" cy="17618"/>
            </a:xfrm>
            <a:custGeom>
              <a:avLst/>
              <a:gdLst/>
              <a:ahLst/>
              <a:cxnLst/>
              <a:rect l="l" t="t" r="r" b="b"/>
              <a:pathLst>
                <a:path w="2403" h="505" extrusionOk="0">
                  <a:moveTo>
                    <a:pt x="197" y="1"/>
                  </a:moveTo>
                  <a:cubicBezTo>
                    <a:pt x="157" y="1"/>
                    <a:pt x="117" y="2"/>
                    <a:pt x="77" y="4"/>
                  </a:cubicBezTo>
                  <a:cubicBezTo>
                    <a:pt x="0" y="4"/>
                    <a:pt x="33" y="93"/>
                    <a:pt x="89" y="104"/>
                  </a:cubicBezTo>
                  <a:cubicBezTo>
                    <a:pt x="467" y="126"/>
                    <a:pt x="845" y="204"/>
                    <a:pt x="1212" y="304"/>
                  </a:cubicBezTo>
                  <a:cubicBezTo>
                    <a:pt x="1579" y="393"/>
                    <a:pt x="1946" y="504"/>
                    <a:pt x="2324" y="504"/>
                  </a:cubicBezTo>
                  <a:cubicBezTo>
                    <a:pt x="2402" y="504"/>
                    <a:pt x="2369" y="415"/>
                    <a:pt x="2313" y="404"/>
                  </a:cubicBezTo>
                  <a:cubicBezTo>
                    <a:pt x="1935" y="338"/>
                    <a:pt x="1568" y="249"/>
                    <a:pt x="1190" y="160"/>
                  </a:cubicBezTo>
                  <a:cubicBezTo>
                    <a:pt x="862" y="80"/>
                    <a:pt x="533" y="1"/>
                    <a:pt x="19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7283;p11">
              <a:extLst>
                <a:ext uri="{FF2B5EF4-FFF2-40B4-BE49-F238E27FC236}">
                  <a16:creationId xmlns:a16="http://schemas.microsoft.com/office/drawing/2014/main" id="{343A7F43-5D03-0E6D-726B-37784738EF41}"/>
                </a:ext>
              </a:extLst>
            </p:cNvPr>
            <p:cNvSpPr/>
            <p:nvPr/>
          </p:nvSpPr>
          <p:spPr>
            <a:xfrm>
              <a:off x="1042764" y="2358180"/>
              <a:ext cx="63460" cy="17583"/>
            </a:xfrm>
            <a:custGeom>
              <a:avLst/>
              <a:gdLst/>
              <a:ahLst/>
              <a:cxnLst/>
              <a:rect l="l" t="t" r="r" b="b"/>
              <a:pathLst>
                <a:path w="1819" h="504" extrusionOk="0">
                  <a:moveTo>
                    <a:pt x="42" y="1"/>
                  </a:moveTo>
                  <a:cubicBezTo>
                    <a:pt x="1" y="1"/>
                    <a:pt x="13" y="58"/>
                    <a:pt x="54" y="69"/>
                  </a:cubicBezTo>
                  <a:cubicBezTo>
                    <a:pt x="633" y="158"/>
                    <a:pt x="1211" y="313"/>
                    <a:pt x="1767" y="502"/>
                  </a:cubicBezTo>
                  <a:cubicBezTo>
                    <a:pt x="1771" y="503"/>
                    <a:pt x="1775" y="504"/>
                    <a:pt x="1778" y="504"/>
                  </a:cubicBezTo>
                  <a:cubicBezTo>
                    <a:pt x="1805" y="504"/>
                    <a:pt x="1818" y="468"/>
                    <a:pt x="1779" y="458"/>
                  </a:cubicBezTo>
                  <a:cubicBezTo>
                    <a:pt x="1223" y="235"/>
                    <a:pt x="644" y="91"/>
                    <a:pt x="54" y="2"/>
                  </a:cubicBezTo>
                  <a:cubicBezTo>
                    <a:pt x="50" y="1"/>
                    <a:pt x="46" y="1"/>
                    <a:pt x="4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7284;p11">
              <a:extLst>
                <a:ext uri="{FF2B5EF4-FFF2-40B4-BE49-F238E27FC236}">
                  <a16:creationId xmlns:a16="http://schemas.microsoft.com/office/drawing/2014/main" id="{06947995-A29C-B29A-3D54-4C978E113DE8}"/>
                </a:ext>
              </a:extLst>
            </p:cNvPr>
            <p:cNvSpPr/>
            <p:nvPr/>
          </p:nvSpPr>
          <p:spPr>
            <a:xfrm>
              <a:off x="1042485" y="2415502"/>
              <a:ext cx="34399" cy="5268"/>
            </a:xfrm>
            <a:custGeom>
              <a:avLst/>
              <a:gdLst/>
              <a:ahLst/>
              <a:cxnLst/>
              <a:rect l="l" t="t" r="r" b="b"/>
              <a:pathLst>
                <a:path w="986" h="151" extrusionOk="0">
                  <a:moveTo>
                    <a:pt x="602" y="1"/>
                  </a:moveTo>
                  <a:cubicBezTo>
                    <a:pt x="563" y="1"/>
                    <a:pt x="524" y="2"/>
                    <a:pt x="485" y="5"/>
                  </a:cubicBezTo>
                  <a:cubicBezTo>
                    <a:pt x="341" y="5"/>
                    <a:pt x="196" y="16"/>
                    <a:pt x="62" y="60"/>
                  </a:cubicBezTo>
                  <a:cubicBezTo>
                    <a:pt x="0" y="81"/>
                    <a:pt x="54" y="150"/>
                    <a:pt x="107" y="150"/>
                  </a:cubicBezTo>
                  <a:cubicBezTo>
                    <a:pt x="111" y="150"/>
                    <a:pt x="114" y="150"/>
                    <a:pt x="118" y="149"/>
                  </a:cubicBezTo>
                  <a:cubicBezTo>
                    <a:pt x="240" y="105"/>
                    <a:pt x="374" y="94"/>
                    <a:pt x="507" y="94"/>
                  </a:cubicBezTo>
                  <a:cubicBezTo>
                    <a:pt x="574" y="88"/>
                    <a:pt x="643" y="85"/>
                    <a:pt x="713" y="85"/>
                  </a:cubicBezTo>
                  <a:cubicBezTo>
                    <a:pt x="783" y="85"/>
                    <a:pt x="852" y="88"/>
                    <a:pt x="919" y="94"/>
                  </a:cubicBezTo>
                  <a:cubicBezTo>
                    <a:pt x="986" y="94"/>
                    <a:pt x="974" y="27"/>
                    <a:pt x="919" y="27"/>
                  </a:cubicBezTo>
                  <a:cubicBezTo>
                    <a:pt x="813" y="11"/>
                    <a:pt x="708" y="1"/>
                    <a:pt x="60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7285;p11">
              <a:extLst>
                <a:ext uri="{FF2B5EF4-FFF2-40B4-BE49-F238E27FC236}">
                  <a16:creationId xmlns:a16="http://schemas.microsoft.com/office/drawing/2014/main" id="{8E556DF7-C4DD-0E8B-06D8-488AC13871AF}"/>
                </a:ext>
              </a:extLst>
            </p:cNvPr>
            <p:cNvSpPr/>
            <p:nvPr/>
          </p:nvSpPr>
          <p:spPr>
            <a:xfrm>
              <a:off x="1066523" y="2421014"/>
              <a:ext cx="75811" cy="7605"/>
            </a:xfrm>
            <a:custGeom>
              <a:avLst/>
              <a:gdLst/>
              <a:ahLst/>
              <a:cxnLst/>
              <a:rect l="l" t="t" r="r" b="b"/>
              <a:pathLst>
                <a:path w="2173" h="218" extrusionOk="0">
                  <a:moveTo>
                    <a:pt x="2107" y="1"/>
                  </a:moveTo>
                  <a:cubicBezTo>
                    <a:pt x="2104" y="1"/>
                    <a:pt x="2101" y="2"/>
                    <a:pt x="2099" y="3"/>
                  </a:cubicBezTo>
                  <a:cubicBezTo>
                    <a:pt x="1813" y="101"/>
                    <a:pt x="1529" y="138"/>
                    <a:pt x="1237" y="138"/>
                  </a:cubicBezTo>
                  <a:cubicBezTo>
                    <a:pt x="1198" y="138"/>
                    <a:pt x="1159" y="138"/>
                    <a:pt x="1120" y="136"/>
                  </a:cubicBezTo>
                  <a:cubicBezTo>
                    <a:pt x="854" y="120"/>
                    <a:pt x="589" y="91"/>
                    <a:pt x="324" y="91"/>
                  </a:cubicBezTo>
                  <a:cubicBezTo>
                    <a:pt x="233" y="91"/>
                    <a:pt x="143" y="94"/>
                    <a:pt x="52" y="102"/>
                  </a:cubicBezTo>
                  <a:cubicBezTo>
                    <a:pt x="1" y="113"/>
                    <a:pt x="25" y="171"/>
                    <a:pt x="64" y="171"/>
                  </a:cubicBezTo>
                  <a:cubicBezTo>
                    <a:pt x="67" y="171"/>
                    <a:pt x="71" y="170"/>
                    <a:pt x="74" y="169"/>
                  </a:cubicBezTo>
                  <a:cubicBezTo>
                    <a:pt x="134" y="166"/>
                    <a:pt x="194" y="164"/>
                    <a:pt x="254" y="164"/>
                  </a:cubicBezTo>
                  <a:cubicBezTo>
                    <a:pt x="561" y="164"/>
                    <a:pt x="868" y="205"/>
                    <a:pt x="1175" y="214"/>
                  </a:cubicBezTo>
                  <a:cubicBezTo>
                    <a:pt x="1242" y="216"/>
                    <a:pt x="1311" y="218"/>
                    <a:pt x="1380" y="218"/>
                  </a:cubicBezTo>
                  <a:cubicBezTo>
                    <a:pt x="1643" y="218"/>
                    <a:pt x="1914" y="190"/>
                    <a:pt x="2143" y="58"/>
                  </a:cubicBezTo>
                  <a:cubicBezTo>
                    <a:pt x="2172" y="38"/>
                    <a:pt x="2132" y="1"/>
                    <a:pt x="21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7286;p11">
              <a:extLst>
                <a:ext uri="{FF2B5EF4-FFF2-40B4-BE49-F238E27FC236}">
                  <a16:creationId xmlns:a16="http://schemas.microsoft.com/office/drawing/2014/main" id="{210397C4-38DA-BB7E-A57A-5483836E5AC2}"/>
                </a:ext>
              </a:extLst>
            </p:cNvPr>
            <p:cNvSpPr/>
            <p:nvPr/>
          </p:nvSpPr>
          <p:spPr>
            <a:xfrm>
              <a:off x="1010109" y="2429806"/>
              <a:ext cx="284438" cy="161913"/>
            </a:xfrm>
            <a:custGeom>
              <a:avLst/>
              <a:gdLst/>
              <a:ahLst/>
              <a:cxnLst/>
              <a:rect l="l" t="t" r="r" b="b"/>
              <a:pathLst>
                <a:path w="8153" h="4641" extrusionOk="0">
                  <a:moveTo>
                    <a:pt x="3370" y="0"/>
                  </a:moveTo>
                  <a:cubicBezTo>
                    <a:pt x="3188" y="0"/>
                    <a:pt x="3035" y="77"/>
                    <a:pt x="2636" y="162"/>
                  </a:cubicBezTo>
                  <a:cubicBezTo>
                    <a:pt x="1947" y="295"/>
                    <a:pt x="1391" y="117"/>
                    <a:pt x="891" y="496"/>
                  </a:cubicBezTo>
                  <a:cubicBezTo>
                    <a:pt x="379" y="885"/>
                    <a:pt x="1" y="908"/>
                    <a:pt x="34" y="1263"/>
                  </a:cubicBezTo>
                  <a:cubicBezTo>
                    <a:pt x="56" y="1619"/>
                    <a:pt x="123" y="1919"/>
                    <a:pt x="713" y="2164"/>
                  </a:cubicBezTo>
                  <a:cubicBezTo>
                    <a:pt x="1302" y="2420"/>
                    <a:pt x="2191" y="2487"/>
                    <a:pt x="2614" y="2987"/>
                  </a:cubicBezTo>
                  <a:cubicBezTo>
                    <a:pt x="3026" y="3499"/>
                    <a:pt x="2826" y="4177"/>
                    <a:pt x="3182" y="4378"/>
                  </a:cubicBezTo>
                  <a:cubicBezTo>
                    <a:pt x="3360" y="4475"/>
                    <a:pt x="3480" y="4499"/>
                    <a:pt x="3619" y="4499"/>
                  </a:cubicBezTo>
                  <a:cubicBezTo>
                    <a:pt x="3753" y="4499"/>
                    <a:pt x="3904" y="4477"/>
                    <a:pt x="4140" y="4477"/>
                  </a:cubicBezTo>
                  <a:cubicBezTo>
                    <a:pt x="4165" y="4477"/>
                    <a:pt x="4190" y="4477"/>
                    <a:pt x="4216" y="4477"/>
                  </a:cubicBezTo>
                  <a:cubicBezTo>
                    <a:pt x="4556" y="4485"/>
                    <a:pt x="4743" y="4641"/>
                    <a:pt x="5017" y="4641"/>
                  </a:cubicBezTo>
                  <a:cubicBezTo>
                    <a:pt x="5174" y="4641"/>
                    <a:pt x="5359" y="4590"/>
                    <a:pt x="5617" y="4433"/>
                  </a:cubicBezTo>
                  <a:cubicBezTo>
                    <a:pt x="6340" y="3999"/>
                    <a:pt x="6229" y="4188"/>
                    <a:pt x="6830" y="3888"/>
                  </a:cubicBezTo>
                  <a:cubicBezTo>
                    <a:pt x="7430" y="3588"/>
                    <a:pt x="7619" y="4055"/>
                    <a:pt x="7886" y="3054"/>
                  </a:cubicBezTo>
                  <a:cubicBezTo>
                    <a:pt x="8153" y="2053"/>
                    <a:pt x="8042" y="1319"/>
                    <a:pt x="8042" y="1319"/>
                  </a:cubicBezTo>
                  <a:lnTo>
                    <a:pt x="6251" y="552"/>
                  </a:lnTo>
                  <a:cubicBezTo>
                    <a:pt x="6251" y="552"/>
                    <a:pt x="4516" y="384"/>
                    <a:pt x="3894" y="140"/>
                  </a:cubicBezTo>
                  <a:cubicBezTo>
                    <a:pt x="3640" y="38"/>
                    <a:pt x="3498" y="0"/>
                    <a:pt x="3370"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7287;p11">
              <a:extLst>
                <a:ext uri="{FF2B5EF4-FFF2-40B4-BE49-F238E27FC236}">
                  <a16:creationId xmlns:a16="http://schemas.microsoft.com/office/drawing/2014/main" id="{7E8E339A-3936-4BE5-83F4-B92125F1787E}"/>
                </a:ext>
              </a:extLst>
            </p:cNvPr>
            <p:cNvSpPr/>
            <p:nvPr/>
          </p:nvSpPr>
          <p:spPr>
            <a:xfrm>
              <a:off x="1111773" y="2429806"/>
              <a:ext cx="182008" cy="106721"/>
            </a:xfrm>
            <a:custGeom>
              <a:avLst/>
              <a:gdLst/>
              <a:ahLst/>
              <a:cxnLst/>
              <a:rect l="l" t="t" r="r" b="b"/>
              <a:pathLst>
                <a:path w="5217" h="3059" extrusionOk="0">
                  <a:moveTo>
                    <a:pt x="459" y="1"/>
                  </a:moveTo>
                  <a:cubicBezTo>
                    <a:pt x="331" y="1"/>
                    <a:pt x="217" y="40"/>
                    <a:pt x="23" y="95"/>
                  </a:cubicBezTo>
                  <a:cubicBezTo>
                    <a:pt x="1" y="173"/>
                    <a:pt x="23" y="251"/>
                    <a:pt x="90" y="273"/>
                  </a:cubicBezTo>
                  <a:cubicBezTo>
                    <a:pt x="189" y="429"/>
                    <a:pt x="367" y="507"/>
                    <a:pt x="523" y="585"/>
                  </a:cubicBezTo>
                  <a:cubicBezTo>
                    <a:pt x="746" y="685"/>
                    <a:pt x="946" y="807"/>
                    <a:pt x="1146" y="940"/>
                  </a:cubicBezTo>
                  <a:cubicBezTo>
                    <a:pt x="1380" y="1118"/>
                    <a:pt x="1625" y="1352"/>
                    <a:pt x="1613" y="1652"/>
                  </a:cubicBezTo>
                  <a:cubicBezTo>
                    <a:pt x="1602" y="1763"/>
                    <a:pt x="1558" y="1875"/>
                    <a:pt x="1546" y="1986"/>
                  </a:cubicBezTo>
                  <a:cubicBezTo>
                    <a:pt x="1536" y="2253"/>
                    <a:pt x="1747" y="2487"/>
                    <a:pt x="1991" y="2609"/>
                  </a:cubicBezTo>
                  <a:cubicBezTo>
                    <a:pt x="2225" y="2732"/>
                    <a:pt x="2503" y="2764"/>
                    <a:pt x="2759" y="2843"/>
                  </a:cubicBezTo>
                  <a:cubicBezTo>
                    <a:pt x="3014" y="2910"/>
                    <a:pt x="3259" y="3031"/>
                    <a:pt x="3526" y="3054"/>
                  </a:cubicBezTo>
                  <a:cubicBezTo>
                    <a:pt x="3561" y="3057"/>
                    <a:pt x="3596" y="3058"/>
                    <a:pt x="3631" y="3058"/>
                  </a:cubicBezTo>
                  <a:cubicBezTo>
                    <a:pt x="4105" y="3058"/>
                    <a:pt x="4562" y="2794"/>
                    <a:pt x="5039" y="2732"/>
                  </a:cubicBezTo>
                  <a:lnTo>
                    <a:pt x="5050" y="2732"/>
                  </a:lnTo>
                  <a:cubicBezTo>
                    <a:pt x="5217" y="1897"/>
                    <a:pt x="5128" y="1319"/>
                    <a:pt x="5128" y="1319"/>
                  </a:cubicBezTo>
                  <a:lnTo>
                    <a:pt x="3337" y="552"/>
                  </a:lnTo>
                  <a:cubicBezTo>
                    <a:pt x="3337" y="552"/>
                    <a:pt x="1602" y="384"/>
                    <a:pt x="980" y="140"/>
                  </a:cubicBezTo>
                  <a:cubicBezTo>
                    <a:pt x="729" y="40"/>
                    <a:pt x="587" y="1"/>
                    <a:pt x="4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7288;p11">
              <a:extLst>
                <a:ext uri="{FF2B5EF4-FFF2-40B4-BE49-F238E27FC236}">
                  <a16:creationId xmlns:a16="http://schemas.microsoft.com/office/drawing/2014/main" id="{127CF0EA-B2C2-A5A4-BD24-78F6DD93B036}"/>
                </a:ext>
              </a:extLst>
            </p:cNvPr>
            <p:cNvSpPr/>
            <p:nvPr/>
          </p:nvSpPr>
          <p:spPr>
            <a:xfrm>
              <a:off x="1105703" y="2471672"/>
              <a:ext cx="82160" cy="25991"/>
            </a:xfrm>
            <a:custGeom>
              <a:avLst/>
              <a:gdLst/>
              <a:ahLst/>
              <a:cxnLst/>
              <a:rect l="l" t="t" r="r" b="b"/>
              <a:pathLst>
                <a:path w="2355" h="745" extrusionOk="0">
                  <a:moveTo>
                    <a:pt x="2147" y="0"/>
                  </a:moveTo>
                  <a:cubicBezTo>
                    <a:pt x="2086" y="0"/>
                    <a:pt x="2022" y="7"/>
                    <a:pt x="1965" y="7"/>
                  </a:cubicBezTo>
                  <a:cubicBezTo>
                    <a:pt x="1865" y="7"/>
                    <a:pt x="1754" y="19"/>
                    <a:pt x="1643" y="30"/>
                  </a:cubicBezTo>
                  <a:cubicBezTo>
                    <a:pt x="1431" y="41"/>
                    <a:pt x="1220" y="74"/>
                    <a:pt x="1020" y="141"/>
                  </a:cubicBezTo>
                  <a:cubicBezTo>
                    <a:pt x="831" y="185"/>
                    <a:pt x="653" y="264"/>
                    <a:pt x="486" y="353"/>
                  </a:cubicBezTo>
                  <a:cubicBezTo>
                    <a:pt x="397" y="408"/>
                    <a:pt x="319" y="452"/>
                    <a:pt x="230" y="519"/>
                  </a:cubicBezTo>
                  <a:cubicBezTo>
                    <a:pt x="163" y="563"/>
                    <a:pt x="64" y="630"/>
                    <a:pt x="19" y="697"/>
                  </a:cubicBezTo>
                  <a:cubicBezTo>
                    <a:pt x="1" y="725"/>
                    <a:pt x="27" y="745"/>
                    <a:pt x="50" y="745"/>
                  </a:cubicBezTo>
                  <a:cubicBezTo>
                    <a:pt x="55" y="745"/>
                    <a:pt x="60" y="744"/>
                    <a:pt x="64" y="741"/>
                  </a:cubicBezTo>
                  <a:cubicBezTo>
                    <a:pt x="153" y="697"/>
                    <a:pt x="230" y="630"/>
                    <a:pt x="308" y="575"/>
                  </a:cubicBezTo>
                  <a:cubicBezTo>
                    <a:pt x="386" y="531"/>
                    <a:pt x="464" y="475"/>
                    <a:pt x="553" y="442"/>
                  </a:cubicBezTo>
                  <a:cubicBezTo>
                    <a:pt x="719" y="341"/>
                    <a:pt x="897" y="274"/>
                    <a:pt x="1087" y="230"/>
                  </a:cubicBezTo>
                  <a:cubicBezTo>
                    <a:pt x="1287" y="175"/>
                    <a:pt x="1498" y="141"/>
                    <a:pt x="1698" y="130"/>
                  </a:cubicBezTo>
                  <a:cubicBezTo>
                    <a:pt x="1799" y="130"/>
                    <a:pt x="1898" y="119"/>
                    <a:pt x="1999" y="119"/>
                  </a:cubicBezTo>
                  <a:lnTo>
                    <a:pt x="2165" y="119"/>
                  </a:lnTo>
                  <a:cubicBezTo>
                    <a:pt x="2194" y="119"/>
                    <a:pt x="2219" y="122"/>
                    <a:pt x="2243" y="122"/>
                  </a:cubicBezTo>
                  <a:cubicBezTo>
                    <a:pt x="2267" y="122"/>
                    <a:pt x="2288" y="119"/>
                    <a:pt x="2310" y="108"/>
                  </a:cubicBezTo>
                  <a:cubicBezTo>
                    <a:pt x="2355" y="86"/>
                    <a:pt x="2310" y="30"/>
                    <a:pt x="2276" y="19"/>
                  </a:cubicBezTo>
                  <a:cubicBezTo>
                    <a:pt x="2238" y="4"/>
                    <a:pt x="2193" y="0"/>
                    <a:pt x="21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7289;p11">
              <a:extLst>
                <a:ext uri="{FF2B5EF4-FFF2-40B4-BE49-F238E27FC236}">
                  <a16:creationId xmlns:a16="http://schemas.microsoft.com/office/drawing/2014/main" id="{8AFD3D4A-4236-2E04-8DEC-3DD1E67DA5B9}"/>
                </a:ext>
              </a:extLst>
            </p:cNvPr>
            <p:cNvSpPr/>
            <p:nvPr/>
          </p:nvSpPr>
          <p:spPr>
            <a:xfrm>
              <a:off x="1161210" y="2466787"/>
              <a:ext cx="47621" cy="37434"/>
            </a:xfrm>
            <a:custGeom>
              <a:avLst/>
              <a:gdLst/>
              <a:ahLst/>
              <a:cxnLst/>
              <a:rect l="l" t="t" r="r" b="b"/>
              <a:pathLst>
                <a:path w="1365" h="1073" extrusionOk="0">
                  <a:moveTo>
                    <a:pt x="1290" y="0"/>
                  </a:moveTo>
                  <a:cubicBezTo>
                    <a:pt x="1280" y="0"/>
                    <a:pt x="1270" y="4"/>
                    <a:pt x="1264" y="14"/>
                  </a:cubicBezTo>
                  <a:cubicBezTo>
                    <a:pt x="1231" y="58"/>
                    <a:pt x="1209" y="114"/>
                    <a:pt x="1175" y="170"/>
                  </a:cubicBezTo>
                  <a:cubicBezTo>
                    <a:pt x="1142" y="226"/>
                    <a:pt x="1108" y="292"/>
                    <a:pt x="1064" y="337"/>
                  </a:cubicBezTo>
                  <a:cubicBezTo>
                    <a:pt x="975" y="448"/>
                    <a:pt x="863" y="526"/>
                    <a:pt x="752" y="615"/>
                  </a:cubicBezTo>
                  <a:cubicBezTo>
                    <a:pt x="530" y="770"/>
                    <a:pt x="297" y="893"/>
                    <a:pt x="52" y="1004"/>
                  </a:cubicBezTo>
                  <a:cubicBezTo>
                    <a:pt x="1" y="1025"/>
                    <a:pt x="43" y="1072"/>
                    <a:pt x="85" y="1072"/>
                  </a:cubicBezTo>
                  <a:cubicBezTo>
                    <a:pt x="89" y="1072"/>
                    <a:pt x="93" y="1072"/>
                    <a:pt x="96" y="1071"/>
                  </a:cubicBezTo>
                  <a:cubicBezTo>
                    <a:pt x="363" y="982"/>
                    <a:pt x="619" y="849"/>
                    <a:pt x="863" y="681"/>
                  </a:cubicBezTo>
                  <a:cubicBezTo>
                    <a:pt x="975" y="604"/>
                    <a:pt x="1086" y="515"/>
                    <a:pt x="1175" y="414"/>
                  </a:cubicBezTo>
                  <a:cubicBezTo>
                    <a:pt x="1264" y="325"/>
                    <a:pt x="1364" y="181"/>
                    <a:pt x="1353" y="48"/>
                  </a:cubicBezTo>
                  <a:cubicBezTo>
                    <a:pt x="1345" y="24"/>
                    <a:pt x="1315" y="0"/>
                    <a:pt x="129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7290;p11">
              <a:extLst>
                <a:ext uri="{FF2B5EF4-FFF2-40B4-BE49-F238E27FC236}">
                  <a16:creationId xmlns:a16="http://schemas.microsoft.com/office/drawing/2014/main" id="{3F541587-F740-FBBB-3B15-BE17FCC1E6BA}"/>
                </a:ext>
              </a:extLst>
            </p:cNvPr>
            <p:cNvSpPr/>
            <p:nvPr/>
          </p:nvSpPr>
          <p:spPr>
            <a:xfrm>
              <a:off x="1180015" y="2470904"/>
              <a:ext cx="45493" cy="43574"/>
            </a:xfrm>
            <a:custGeom>
              <a:avLst/>
              <a:gdLst/>
              <a:ahLst/>
              <a:cxnLst/>
              <a:rect l="l" t="t" r="r" b="b"/>
              <a:pathLst>
                <a:path w="1304" h="1249" extrusionOk="0">
                  <a:moveTo>
                    <a:pt x="1229" y="0"/>
                  </a:moveTo>
                  <a:cubicBezTo>
                    <a:pt x="1211" y="0"/>
                    <a:pt x="1196" y="9"/>
                    <a:pt x="1192" y="29"/>
                  </a:cubicBezTo>
                  <a:cubicBezTo>
                    <a:pt x="1115" y="319"/>
                    <a:pt x="892" y="508"/>
                    <a:pt x="636" y="664"/>
                  </a:cubicBezTo>
                  <a:cubicBezTo>
                    <a:pt x="413" y="808"/>
                    <a:pt x="158" y="941"/>
                    <a:pt x="25" y="1175"/>
                  </a:cubicBezTo>
                  <a:cubicBezTo>
                    <a:pt x="0" y="1215"/>
                    <a:pt x="39" y="1249"/>
                    <a:pt x="75" y="1249"/>
                  </a:cubicBezTo>
                  <a:cubicBezTo>
                    <a:pt x="90" y="1249"/>
                    <a:pt x="104" y="1243"/>
                    <a:pt x="114" y="1231"/>
                  </a:cubicBezTo>
                  <a:cubicBezTo>
                    <a:pt x="269" y="986"/>
                    <a:pt x="547" y="864"/>
                    <a:pt x="792" y="708"/>
                  </a:cubicBezTo>
                  <a:cubicBezTo>
                    <a:pt x="1014" y="575"/>
                    <a:pt x="1303" y="352"/>
                    <a:pt x="1292" y="52"/>
                  </a:cubicBezTo>
                  <a:cubicBezTo>
                    <a:pt x="1292" y="24"/>
                    <a:pt x="1258" y="0"/>
                    <a:pt x="12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7291;p11">
              <a:extLst>
                <a:ext uri="{FF2B5EF4-FFF2-40B4-BE49-F238E27FC236}">
                  <a16:creationId xmlns:a16="http://schemas.microsoft.com/office/drawing/2014/main" id="{187C7EB0-9878-E1BA-9829-F36CD968DA82}"/>
                </a:ext>
              </a:extLst>
            </p:cNvPr>
            <p:cNvSpPr/>
            <p:nvPr/>
          </p:nvSpPr>
          <p:spPr>
            <a:xfrm>
              <a:off x="1196936" y="2464590"/>
              <a:ext cx="37085" cy="49331"/>
            </a:xfrm>
            <a:custGeom>
              <a:avLst/>
              <a:gdLst/>
              <a:ahLst/>
              <a:cxnLst/>
              <a:rect l="l" t="t" r="r" b="b"/>
              <a:pathLst>
                <a:path w="1063" h="1414" extrusionOk="0">
                  <a:moveTo>
                    <a:pt x="989" y="0"/>
                  </a:moveTo>
                  <a:cubicBezTo>
                    <a:pt x="977" y="0"/>
                    <a:pt x="967" y="6"/>
                    <a:pt x="963" y="22"/>
                  </a:cubicBezTo>
                  <a:cubicBezTo>
                    <a:pt x="919" y="155"/>
                    <a:pt x="885" y="289"/>
                    <a:pt x="840" y="422"/>
                  </a:cubicBezTo>
                  <a:cubicBezTo>
                    <a:pt x="796" y="544"/>
                    <a:pt x="729" y="678"/>
                    <a:pt x="652" y="789"/>
                  </a:cubicBezTo>
                  <a:cubicBezTo>
                    <a:pt x="496" y="1023"/>
                    <a:pt x="284" y="1211"/>
                    <a:pt x="40" y="1345"/>
                  </a:cubicBezTo>
                  <a:cubicBezTo>
                    <a:pt x="0" y="1375"/>
                    <a:pt x="48" y="1413"/>
                    <a:pt x="91" y="1413"/>
                  </a:cubicBezTo>
                  <a:cubicBezTo>
                    <a:pt x="96" y="1413"/>
                    <a:pt x="101" y="1413"/>
                    <a:pt x="106" y="1412"/>
                  </a:cubicBezTo>
                  <a:cubicBezTo>
                    <a:pt x="373" y="1278"/>
                    <a:pt x="596" y="1089"/>
                    <a:pt x="763" y="845"/>
                  </a:cubicBezTo>
                  <a:cubicBezTo>
                    <a:pt x="919" y="622"/>
                    <a:pt x="1063" y="322"/>
                    <a:pt x="1041" y="44"/>
                  </a:cubicBezTo>
                  <a:cubicBezTo>
                    <a:pt x="1041" y="22"/>
                    <a:pt x="1012" y="0"/>
                    <a:pt x="9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7292;p11">
              <a:extLst>
                <a:ext uri="{FF2B5EF4-FFF2-40B4-BE49-F238E27FC236}">
                  <a16:creationId xmlns:a16="http://schemas.microsoft.com/office/drawing/2014/main" id="{5CAC1D3D-928B-DA9D-EC72-A3E32712A25A}"/>
                </a:ext>
              </a:extLst>
            </p:cNvPr>
            <p:cNvSpPr/>
            <p:nvPr/>
          </p:nvSpPr>
          <p:spPr>
            <a:xfrm>
              <a:off x="1214799" y="2462392"/>
              <a:ext cx="54564" cy="80102"/>
            </a:xfrm>
            <a:custGeom>
              <a:avLst/>
              <a:gdLst/>
              <a:ahLst/>
              <a:cxnLst/>
              <a:rect l="l" t="t" r="r" b="b"/>
              <a:pathLst>
                <a:path w="1564" h="2296" extrusionOk="0">
                  <a:moveTo>
                    <a:pt x="1451" y="1"/>
                  </a:moveTo>
                  <a:cubicBezTo>
                    <a:pt x="1443" y="1"/>
                    <a:pt x="1436" y="2"/>
                    <a:pt x="1430" y="6"/>
                  </a:cubicBezTo>
                  <a:cubicBezTo>
                    <a:pt x="1363" y="40"/>
                    <a:pt x="1418" y="162"/>
                    <a:pt x="1430" y="218"/>
                  </a:cubicBezTo>
                  <a:cubicBezTo>
                    <a:pt x="1474" y="418"/>
                    <a:pt x="1463" y="629"/>
                    <a:pt x="1374" y="807"/>
                  </a:cubicBezTo>
                  <a:cubicBezTo>
                    <a:pt x="1274" y="985"/>
                    <a:pt x="1096" y="1130"/>
                    <a:pt x="951" y="1264"/>
                  </a:cubicBezTo>
                  <a:cubicBezTo>
                    <a:pt x="785" y="1408"/>
                    <a:pt x="629" y="1553"/>
                    <a:pt x="473" y="1709"/>
                  </a:cubicBezTo>
                  <a:cubicBezTo>
                    <a:pt x="395" y="1798"/>
                    <a:pt x="306" y="1875"/>
                    <a:pt x="229" y="1964"/>
                  </a:cubicBezTo>
                  <a:cubicBezTo>
                    <a:pt x="150" y="2053"/>
                    <a:pt x="61" y="2142"/>
                    <a:pt x="17" y="2253"/>
                  </a:cubicBezTo>
                  <a:cubicBezTo>
                    <a:pt x="1" y="2278"/>
                    <a:pt x="37" y="2296"/>
                    <a:pt x="67" y="2296"/>
                  </a:cubicBezTo>
                  <a:cubicBezTo>
                    <a:pt x="79" y="2296"/>
                    <a:pt x="89" y="2293"/>
                    <a:pt x="95" y="2287"/>
                  </a:cubicBezTo>
                  <a:cubicBezTo>
                    <a:pt x="184" y="2209"/>
                    <a:pt x="273" y="2097"/>
                    <a:pt x="351" y="2008"/>
                  </a:cubicBezTo>
                  <a:cubicBezTo>
                    <a:pt x="429" y="1919"/>
                    <a:pt x="518" y="1830"/>
                    <a:pt x="607" y="1742"/>
                  </a:cubicBezTo>
                  <a:cubicBezTo>
                    <a:pt x="773" y="1575"/>
                    <a:pt x="951" y="1408"/>
                    <a:pt x="1129" y="1241"/>
                  </a:cubicBezTo>
                  <a:cubicBezTo>
                    <a:pt x="1296" y="1096"/>
                    <a:pt x="1474" y="930"/>
                    <a:pt x="1530" y="708"/>
                  </a:cubicBezTo>
                  <a:cubicBezTo>
                    <a:pt x="1563" y="607"/>
                    <a:pt x="1563" y="496"/>
                    <a:pt x="1563" y="396"/>
                  </a:cubicBezTo>
                  <a:cubicBezTo>
                    <a:pt x="1552" y="362"/>
                    <a:pt x="1530" y="140"/>
                    <a:pt x="1497" y="85"/>
                  </a:cubicBezTo>
                  <a:cubicBezTo>
                    <a:pt x="1497" y="85"/>
                    <a:pt x="1507" y="85"/>
                    <a:pt x="1507" y="73"/>
                  </a:cubicBezTo>
                  <a:cubicBezTo>
                    <a:pt x="1526" y="37"/>
                    <a:pt x="1484" y="1"/>
                    <a:pt x="145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7293;p11">
              <a:extLst>
                <a:ext uri="{FF2B5EF4-FFF2-40B4-BE49-F238E27FC236}">
                  <a16:creationId xmlns:a16="http://schemas.microsoft.com/office/drawing/2014/main" id="{22B7A7A7-CDF3-6677-C12F-301558311742}"/>
                </a:ext>
              </a:extLst>
            </p:cNvPr>
            <p:cNvSpPr/>
            <p:nvPr/>
          </p:nvSpPr>
          <p:spPr>
            <a:xfrm>
              <a:off x="1209287" y="2477428"/>
              <a:ext cx="67438" cy="89766"/>
            </a:xfrm>
            <a:custGeom>
              <a:avLst/>
              <a:gdLst/>
              <a:ahLst/>
              <a:cxnLst/>
              <a:rect l="l" t="t" r="r" b="b"/>
              <a:pathLst>
                <a:path w="1933" h="2573" extrusionOk="0">
                  <a:moveTo>
                    <a:pt x="1891" y="0"/>
                  </a:moveTo>
                  <a:cubicBezTo>
                    <a:pt x="1877" y="0"/>
                    <a:pt x="1866" y="7"/>
                    <a:pt x="1866" y="20"/>
                  </a:cubicBezTo>
                  <a:cubicBezTo>
                    <a:pt x="1799" y="443"/>
                    <a:pt x="1588" y="833"/>
                    <a:pt x="1309" y="1155"/>
                  </a:cubicBezTo>
                  <a:cubicBezTo>
                    <a:pt x="1043" y="1466"/>
                    <a:pt x="698" y="1700"/>
                    <a:pt x="397" y="1989"/>
                  </a:cubicBezTo>
                  <a:cubicBezTo>
                    <a:pt x="242" y="2145"/>
                    <a:pt x="86" y="2323"/>
                    <a:pt x="9" y="2523"/>
                  </a:cubicBezTo>
                  <a:cubicBezTo>
                    <a:pt x="1" y="2553"/>
                    <a:pt x="28" y="2573"/>
                    <a:pt x="53" y="2573"/>
                  </a:cubicBezTo>
                  <a:cubicBezTo>
                    <a:pt x="66" y="2573"/>
                    <a:pt x="79" y="2568"/>
                    <a:pt x="86" y="2556"/>
                  </a:cubicBezTo>
                  <a:cubicBezTo>
                    <a:pt x="187" y="2378"/>
                    <a:pt x="308" y="2212"/>
                    <a:pt x="464" y="2067"/>
                  </a:cubicBezTo>
                  <a:cubicBezTo>
                    <a:pt x="609" y="1923"/>
                    <a:pt x="765" y="1789"/>
                    <a:pt x="921" y="1656"/>
                  </a:cubicBezTo>
                  <a:cubicBezTo>
                    <a:pt x="1243" y="1389"/>
                    <a:pt x="1532" y="1066"/>
                    <a:pt x="1721" y="699"/>
                  </a:cubicBezTo>
                  <a:cubicBezTo>
                    <a:pt x="1833" y="487"/>
                    <a:pt x="1899" y="265"/>
                    <a:pt x="1932" y="32"/>
                  </a:cubicBezTo>
                  <a:cubicBezTo>
                    <a:pt x="1932" y="12"/>
                    <a:pt x="1910" y="0"/>
                    <a:pt x="18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7294;p11">
              <a:extLst>
                <a:ext uri="{FF2B5EF4-FFF2-40B4-BE49-F238E27FC236}">
                  <a16:creationId xmlns:a16="http://schemas.microsoft.com/office/drawing/2014/main" id="{013A288D-15B6-36DB-87F5-50B78ED8A3F0}"/>
                </a:ext>
              </a:extLst>
            </p:cNvPr>
            <p:cNvSpPr/>
            <p:nvPr/>
          </p:nvSpPr>
          <p:spPr>
            <a:xfrm>
              <a:off x="1219265" y="2513922"/>
              <a:ext cx="7012" cy="4605"/>
            </a:xfrm>
            <a:custGeom>
              <a:avLst/>
              <a:gdLst/>
              <a:ahLst/>
              <a:cxnLst/>
              <a:rect l="l" t="t" r="r" b="b"/>
              <a:pathLst>
                <a:path w="201" h="132" extrusionOk="0">
                  <a:moveTo>
                    <a:pt x="167" y="0"/>
                  </a:moveTo>
                  <a:cubicBezTo>
                    <a:pt x="159" y="0"/>
                    <a:pt x="151" y="3"/>
                    <a:pt x="145" y="9"/>
                  </a:cubicBezTo>
                  <a:cubicBezTo>
                    <a:pt x="111" y="31"/>
                    <a:pt x="79" y="42"/>
                    <a:pt x="45" y="64"/>
                  </a:cubicBezTo>
                  <a:lnTo>
                    <a:pt x="34" y="64"/>
                  </a:lnTo>
                  <a:cubicBezTo>
                    <a:pt x="22" y="64"/>
                    <a:pt x="22" y="64"/>
                    <a:pt x="12" y="76"/>
                  </a:cubicBezTo>
                  <a:cubicBezTo>
                    <a:pt x="0" y="76"/>
                    <a:pt x="0" y="87"/>
                    <a:pt x="0" y="98"/>
                  </a:cubicBezTo>
                  <a:cubicBezTo>
                    <a:pt x="0" y="98"/>
                    <a:pt x="0" y="109"/>
                    <a:pt x="12" y="120"/>
                  </a:cubicBezTo>
                  <a:cubicBezTo>
                    <a:pt x="22" y="131"/>
                    <a:pt x="45" y="131"/>
                    <a:pt x="67" y="131"/>
                  </a:cubicBezTo>
                  <a:cubicBezTo>
                    <a:pt x="67" y="131"/>
                    <a:pt x="79" y="131"/>
                    <a:pt x="89" y="120"/>
                  </a:cubicBezTo>
                  <a:lnTo>
                    <a:pt x="101" y="120"/>
                  </a:lnTo>
                  <a:cubicBezTo>
                    <a:pt x="111" y="109"/>
                    <a:pt x="123" y="109"/>
                    <a:pt x="134" y="98"/>
                  </a:cubicBezTo>
                  <a:cubicBezTo>
                    <a:pt x="156" y="87"/>
                    <a:pt x="178" y="76"/>
                    <a:pt x="190" y="54"/>
                  </a:cubicBezTo>
                  <a:cubicBezTo>
                    <a:pt x="200" y="54"/>
                    <a:pt x="200" y="42"/>
                    <a:pt x="200" y="42"/>
                  </a:cubicBezTo>
                  <a:cubicBezTo>
                    <a:pt x="200" y="31"/>
                    <a:pt x="200" y="20"/>
                    <a:pt x="190" y="9"/>
                  </a:cubicBezTo>
                  <a:cubicBezTo>
                    <a:pt x="184" y="3"/>
                    <a:pt x="175"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7295;p11">
              <a:extLst>
                <a:ext uri="{FF2B5EF4-FFF2-40B4-BE49-F238E27FC236}">
                  <a16:creationId xmlns:a16="http://schemas.microsoft.com/office/drawing/2014/main" id="{B61A7659-02B6-6284-73A0-D42269646868}"/>
                </a:ext>
              </a:extLst>
            </p:cNvPr>
            <p:cNvSpPr/>
            <p:nvPr/>
          </p:nvSpPr>
          <p:spPr>
            <a:xfrm>
              <a:off x="1066593" y="2432736"/>
              <a:ext cx="89835" cy="29585"/>
            </a:xfrm>
            <a:custGeom>
              <a:avLst/>
              <a:gdLst/>
              <a:ahLst/>
              <a:cxnLst/>
              <a:rect l="l" t="t" r="r" b="b"/>
              <a:pathLst>
                <a:path w="2575" h="848" extrusionOk="0">
                  <a:moveTo>
                    <a:pt x="2519" y="0"/>
                  </a:moveTo>
                  <a:cubicBezTo>
                    <a:pt x="2275" y="11"/>
                    <a:pt x="2030" y="33"/>
                    <a:pt x="1785" y="67"/>
                  </a:cubicBezTo>
                  <a:cubicBezTo>
                    <a:pt x="1551" y="89"/>
                    <a:pt x="1306" y="122"/>
                    <a:pt x="1073" y="189"/>
                  </a:cubicBezTo>
                  <a:cubicBezTo>
                    <a:pt x="684" y="290"/>
                    <a:pt x="261" y="456"/>
                    <a:pt x="16" y="790"/>
                  </a:cubicBezTo>
                  <a:cubicBezTo>
                    <a:pt x="0" y="822"/>
                    <a:pt x="30" y="848"/>
                    <a:pt x="61" y="848"/>
                  </a:cubicBezTo>
                  <a:cubicBezTo>
                    <a:pt x="73" y="848"/>
                    <a:pt x="85" y="844"/>
                    <a:pt x="95" y="834"/>
                  </a:cubicBezTo>
                  <a:cubicBezTo>
                    <a:pt x="362" y="512"/>
                    <a:pt x="740" y="345"/>
                    <a:pt x="1140" y="245"/>
                  </a:cubicBezTo>
                  <a:cubicBezTo>
                    <a:pt x="1373" y="189"/>
                    <a:pt x="1596" y="156"/>
                    <a:pt x="1830" y="122"/>
                  </a:cubicBezTo>
                  <a:cubicBezTo>
                    <a:pt x="2063" y="100"/>
                    <a:pt x="2297" y="89"/>
                    <a:pt x="2530" y="56"/>
                  </a:cubicBezTo>
                  <a:cubicBezTo>
                    <a:pt x="2574" y="56"/>
                    <a:pt x="2552" y="0"/>
                    <a:pt x="251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7296;p11">
              <a:extLst>
                <a:ext uri="{FF2B5EF4-FFF2-40B4-BE49-F238E27FC236}">
                  <a16:creationId xmlns:a16="http://schemas.microsoft.com/office/drawing/2014/main" id="{4A02ECD8-A31D-6C6D-CDF3-45B6490E5BBB}"/>
                </a:ext>
              </a:extLst>
            </p:cNvPr>
            <p:cNvSpPr/>
            <p:nvPr/>
          </p:nvSpPr>
          <p:spPr>
            <a:xfrm>
              <a:off x="1062302" y="2442575"/>
              <a:ext cx="146388" cy="32341"/>
            </a:xfrm>
            <a:custGeom>
              <a:avLst/>
              <a:gdLst/>
              <a:ahLst/>
              <a:cxnLst/>
              <a:rect l="l" t="t" r="r" b="b"/>
              <a:pathLst>
                <a:path w="4196" h="927" extrusionOk="0">
                  <a:moveTo>
                    <a:pt x="2718" y="1"/>
                  </a:moveTo>
                  <a:cubicBezTo>
                    <a:pt x="2611" y="1"/>
                    <a:pt x="2504" y="3"/>
                    <a:pt x="2398" y="8"/>
                  </a:cubicBezTo>
                  <a:cubicBezTo>
                    <a:pt x="1841" y="18"/>
                    <a:pt x="1252" y="97"/>
                    <a:pt x="751" y="352"/>
                  </a:cubicBezTo>
                  <a:cubicBezTo>
                    <a:pt x="485" y="485"/>
                    <a:pt x="240" y="663"/>
                    <a:pt x="17" y="875"/>
                  </a:cubicBezTo>
                  <a:cubicBezTo>
                    <a:pt x="0" y="901"/>
                    <a:pt x="36" y="927"/>
                    <a:pt x="69" y="927"/>
                  </a:cubicBezTo>
                  <a:cubicBezTo>
                    <a:pt x="78" y="927"/>
                    <a:pt x="87" y="925"/>
                    <a:pt x="95" y="920"/>
                  </a:cubicBezTo>
                  <a:cubicBezTo>
                    <a:pt x="295" y="742"/>
                    <a:pt x="507" y="586"/>
                    <a:pt x="740" y="453"/>
                  </a:cubicBezTo>
                  <a:cubicBezTo>
                    <a:pt x="985" y="330"/>
                    <a:pt x="1241" y="241"/>
                    <a:pt x="1508" y="186"/>
                  </a:cubicBezTo>
                  <a:cubicBezTo>
                    <a:pt x="1855" y="121"/>
                    <a:pt x="2212" y="94"/>
                    <a:pt x="2569" y="94"/>
                  </a:cubicBezTo>
                  <a:cubicBezTo>
                    <a:pt x="2772" y="94"/>
                    <a:pt x="2975" y="103"/>
                    <a:pt x="3176" y="119"/>
                  </a:cubicBezTo>
                  <a:cubicBezTo>
                    <a:pt x="3488" y="152"/>
                    <a:pt x="3799" y="219"/>
                    <a:pt x="4110" y="263"/>
                  </a:cubicBezTo>
                  <a:cubicBezTo>
                    <a:pt x="4114" y="264"/>
                    <a:pt x="4118" y="264"/>
                    <a:pt x="4122" y="264"/>
                  </a:cubicBezTo>
                  <a:cubicBezTo>
                    <a:pt x="4179" y="264"/>
                    <a:pt x="4195" y="185"/>
                    <a:pt x="4133" y="174"/>
                  </a:cubicBezTo>
                  <a:cubicBezTo>
                    <a:pt x="3854" y="85"/>
                    <a:pt x="3554" y="52"/>
                    <a:pt x="3265" y="30"/>
                  </a:cubicBezTo>
                  <a:cubicBezTo>
                    <a:pt x="3083" y="9"/>
                    <a:pt x="2900" y="1"/>
                    <a:pt x="27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7297;p11">
              <a:extLst>
                <a:ext uri="{FF2B5EF4-FFF2-40B4-BE49-F238E27FC236}">
                  <a16:creationId xmlns:a16="http://schemas.microsoft.com/office/drawing/2014/main" id="{6E06180B-196F-713F-363F-AAAD07C0F721}"/>
                </a:ext>
              </a:extLst>
            </p:cNvPr>
            <p:cNvSpPr/>
            <p:nvPr/>
          </p:nvSpPr>
          <p:spPr>
            <a:xfrm>
              <a:off x="1084840" y="2451088"/>
              <a:ext cx="130200" cy="26131"/>
            </a:xfrm>
            <a:custGeom>
              <a:avLst/>
              <a:gdLst/>
              <a:ahLst/>
              <a:cxnLst/>
              <a:rect l="l" t="t" r="r" b="b"/>
              <a:pathLst>
                <a:path w="3732" h="749" extrusionOk="0">
                  <a:moveTo>
                    <a:pt x="3586" y="1"/>
                  </a:moveTo>
                  <a:cubicBezTo>
                    <a:pt x="3561" y="1"/>
                    <a:pt x="3535" y="6"/>
                    <a:pt x="3509" y="19"/>
                  </a:cubicBezTo>
                  <a:cubicBezTo>
                    <a:pt x="3475" y="31"/>
                    <a:pt x="3464" y="64"/>
                    <a:pt x="3475" y="86"/>
                  </a:cubicBezTo>
                  <a:cubicBezTo>
                    <a:pt x="3019" y="164"/>
                    <a:pt x="2541" y="219"/>
                    <a:pt x="2074" y="241"/>
                  </a:cubicBezTo>
                  <a:cubicBezTo>
                    <a:pt x="1596" y="275"/>
                    <a:pt x="1095" y="241"/>
                    <a:pt x="628" y="364"/>
                  </a:cubicBezTo>
                  <a:cubicBezTo>
                    <a:pt x="405" y="419"/>
                    <a:pt x="194" y="520"/>
                    <a:pt x="27" y="698"/>
                  </a:cubicBezTo>
                  <a:cubicBezTo>
                    <a:pt x="1" y="716"/>
                    <a:pt x="39" y="748"/>
                    <a:pt x="72" y="748"/>
                  </a:cubicBezTo>
                  <a:cubicBezTo>
                    <a:pt x="80" y="748"/>
                    <a:pt x="88" y="747"/>
                    <a:pt x="94" y="742"/>
                  </a:cubicBezTo>
                  <a:cubicBezTo>
                    <a:pt x="461" y="419"/>
                    <a:pt x="973" y="387"/>
                    <a:pt x="1429" y="375"/>
                  </a:cubicBezTo>
                  <a:cubicBezTo>
                    <a:pt x="1952" y="375"/>
                    <a:pt x="2463" y="342"/>
                    <a:pt x="2975" y="286"/>
                  </a:cubicBezTo>
                  <a:cubicBezTo>
                    <a:pt x="3119" y="264"/>
                    <a:pt x="3264" y="253"/>
                    <a:pt x="3408" y="231"/>
                  </a:cubicBezTo>
                  <a:lnTo>
                    <a:pt x="3609" y="197"/>
                  </a:lnTo>
                  <a:cubicBezTo>
                    <a:pt x="3675" y="197"/>
                    <a:pt x="3731" y="175"/>
                    <a:pt x="3731" y="97"/>
                  </a:cubicBezTo>
                  <a:cubicBezTo>
                    <a:pt x="3720" y="41"/>
                    <a:pt x="3687" y="19"/>
                    <a:pt x="3642" y="8"/>
                  </a:cubicBezTo>
                  <a:cubicBezTo>
                    <a:pt x="3624" y="4"/>
                    <a:pt x="3605" y="1"/>
                    <a:pt x="35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7298;p11">
              <a:extLst>
                <a:ext uri="{FF2B5EF4-FFF2-40B4-BE49-F238E27FC236}">
                  <a16:creationId xmlns:a16="http://schemas.microsoft.com/office/drawing/2014/main" id="{C2C33CE0-4A63-CE60-D8CE-99F87B089A39}"/>
                </a:ext>
              </a:extLst>
            </p:cNvPr>
            <p:cNvSpPr/>
            <p:nvPr/>
          </p:nvSpPr>
          <p:spPr>
            <a:xfrm>
              <a:off x="1290646" y="2318338"/>
              <a:ext cx="199487" cy="138503"/>
            </a:xfrm>
            <a:custGeom>
              <a:avLst/>
              <a:gdLst/>
              <a:ahLst/>
              <a:cxnLst/>
              <a:rect l="l" t="t" r="r" b="b"/>
              <a:pathLst>
                <a:path w="5718" h="3970" extrusionOk="0">
                  <a:moveTo>
                    <a:pt x="3564" y="0"/>
                  </a:moveTo>
                  <a:cubicBezTo>
                    <a:pt x="3430" y="0"/>
                    <a:pt x="3297" y="39"/>
                    <a:pt x="3115" y="154"/>
                  </a:cubicBezTo>
                  <a:cubicBezTo>
                    <a:pt x="2726" y="388"/>
                    <a:pt x="2926" y="588"/>
                    <a:pt x="2125" y="977"/>
                  </a:cubicBezTo>
                  <a:cubicBezTo>
                    <a:pt x="1313" y="1366"/>
                    <a:pt x="1135" y="1132"/>
                    <a:pt x="624" y="1700"/>
                  </a:cubicBezTo>
                  <a:cubicBezTo>
                    <a:pt x="123" y="2256"/>
                    <a:pt x="1" y="2512"/>
                    <a:pt x="1" y="2512"/>
                  </a:cubicBezTo>
                  <a:lnTo>
                    <a:pt x="735" y="3969"/>
                  </a:lnTo>
                  <a:lnTo>
                    <a:pt x="5273" y="3569"/>
                  </a:lnTo>
                  <a:cubicBezTo>
                    <a:pt x="5273" y="3569"/>
                    <a:pt x="5473" y="3079"/>
                    <a:pt x="5517" y="2746"/>
                  </a:cubicBezTo>
                  <a:cubicBezTo>
                    <a:pt x="5573" y="2400"/>
                    <a:pt x="5717" y="2400"/>
                    <a:pt x="5551" y="2190"/>
                  </a:cubicBezTo>
                  <a:cubicBezTo>
                    <a:pt x="5384" y="1989"/>
                    <a:pt x="5062" y="1856"/>
                    <a:pt x="5117" y="1433"/>
                  </a:cubicBezTo>
                  <a:cubicBezTo>
                    <a:pt x="5173" y="1021"/>
                    <a:pt x="5317" y="532"/>
                    <a:pt x="5072" y="343"/>
                  </a:cubicBezTo>
                  <a:cubicBezTo>
                    <a:pt x="4828" y="143"/>
                    <a:pt x="4528" y="188"/>
                    <a:pt x="4094" y="99"/>
                  </a:cubicBezTo>
                  <a:cubicBezTo>
                    <a:pt x="3868" y="51"/>
                    <a:pt x="3716" y="0"/>
                    <a:pt x="356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7299;p11">
              <a:extLst>
                <a:ext uri="{FF2B5EF4-FFF2-40B4-BE49-F238E27FC236}">
                  <a16:creationId xmlns:a16="http://schemas.microsoft.com/office/drawing/2014/main" id="{5D5468EC-AF73-F566-8F07-8645BE8A9D45}"/>
                </a:ext>
              </a:extLst>
            </p:cNvPr>
            <p:cNvSpPr/>
            <p:nvPr/>
          </p:nvSpPr>
          <p:spPr>
            <a:xfrm>
              <a:off x="1291065" y="2318338"/>
              <a:ext cx="175414" cy="138503"/>
            </a:xfrm>
            <a:custGeom>
              <a:avLst/>
              <a:gdLst/>
              <a:ahLst/>
              <a:cxnLst/>
              <a:rect l="l" t="t" r="r" b="b"/>
              <a:pathLst>
                <a:path w="5028" h="3970" extrusionOk="0">
                  <a:moveTo>
                    <a:pt x="3552" y="0"/>
                  </a:moveTo>
                  <a:cubicBezTo>
                    <a:pt x="3418" y="0"/>
                    <a:pt x="3285" y="39"/>
                    <a:pt x="3103" y="154"/>
                  </a:cubicBezTo>
                  <a:cubicBezTo>
                    <a:pt x="2714" y="388"/>
                    <a:pt x="2914" y="588"/>
                    <a:pt x="2113" y="977"/>
                  </a:cubicBezTo>
                  <a:cubicBezTo>
                    <a:pt x="1301" y="1366"/>
                    <a:pt x="1123" y="1132"/>
                    <a:pt x="612" y="1700"/>
                  </a:cubicBezTo>
                  <a:cubicBezTo>
                    <a:pt x="378" y="1967"/>
                    <a:pt x="223" y="2167"/>
                    <a:pt x="122" y="2301"/>
                  </a:cubicBezTo>
                  <a:lnTo>
                    <a:pt x="89" y="2400"/>
                  </a:lnTo>
                  <a:cubicBezTo>
                    <a:pt x="67" y="2445"/>
                    <a:pt x="33" y="2501"/>
                    <a:pt x="0" y="2545"/>
                  </a:cubicBezTo>
                  <a:lnTo>
                    <a:pt x="723" y="3969"/>
                  </a:lnTo>
                  <a:lnTo>
                    <a:pt x="3938" y="3680"/>
                  </a:lnTo>
                  <a:cubicBezTo>
                    <a:pt x="3948" y="3658"/>
                    <a:pt x="3970" y="3635"/>
                    <a:pt x="3993" y="3613"/>
                  </a:cubicBezTo>
                  <a:cubicBezTo>
                    <a:pt x="4115" y="3535"/>
                    <a:pt x="4293" y="3513"/>
                    <a:pt x="4415" y="3435"/>
                  </a:cubicBezTo>
                  <a:cubicBezTo>
                    <a:pt x="4560" y="3346"/>
                    <a:pt x="4682" y="3246"/>
                    <a:pt x="4805" y="3134"/>
                  </a:cubicBezTo>
                  <a:cubicBezTo>
                    <a:pt x="4894" y="3057"/>
                    <a:pt x="4971" y="2956"/>
                    <a:pt x="5005" y="2845"/>
                  </a:cubicBezTo>
                  <a:cubicBezTo>
                    <a:pt x="5027" y="2756"/>
                    <a:pt x="5016" y="2667"/>
                    <a:pt x="5005" y="2578"/>
                  </a:cubicBezTo>
                  <a:cubicBezTo>
                    <a:pt x="4961" y="2222"/>
                    <a:pt x="4905" y="1867"/>
                    <a:pt x="4827" y="1511"/>
                  </a:cubicBezTo>
                  <a:cubicBezTo>
                    <a:pt x="4816" y="1478"/>
                    <a:pt x="4805" y="1433"/>
                    <a:pt x="4783" y="1411"/>
                  </a:cubicBezTo>
                  <a:cubicBezTo>
                    <a:pt x="4749" y="1377"/>
                    <a:pt x="4694" y="1377"/>
                    <a:pt x="4649" y="1366"/>
                  </a:cubicBezTo>
                  <a:cubicBezTo>
                    <a:pt x="4504" y="1333"/>
                    <a:pt x="4438" y="1166"/>
                    <a:pt x="4449" y="1021"/>
                  </a:cubicBezTo>
                  <a:cubicBezTo>
                    <a:pt x="4460" y="877"/>
                    <a:pt x="4538" y="754"/>
                    <a:pt x="4605" y="621"/>
                  </a:cubicBezTo>
                  <a:cubicBezTo>
                    <a:pt x="4672" y="499"/>
                    <a:pt x="4727" y="354"/>
                    <a:pt x="4694" y="210"/>
                  </a:cubicBezTo>
                  <a:lnTo>
                    <a:pt x="4694" y="188"/>
                  </a:lnTo>
                  <a:cubicBezTo>
                    <a:pt x="4516" y="154"/>
                    <a:pt x="4326" y="143"/>
                    <a:pt x="4082" y="99"/>
                  </a:cubicBezTo>
                  <a:cubicBezTo>
                    <a:pt x="3856" y="51"/>
                    <a:pt x="3704" y="0"/>
                    <a:pt x="355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7300;p11">
              <a:extLst>
                <a:ext uri="{FF2B5EF4-FFF2-40B4-BE49-F238E27FC236}">
                  <a16:creationId xmlns:a16="http://schemas.microsoft.com/office/drawing/2014/main" id="{635E7121-E22D-36A3-D469-87F38499D5B2}"/>
                </a:ext>
              </a:extLst>
            </p:cNvPr>
            <p:cNvSpPr/>
            <p:nvPr/>
          </p:nvSpPr>
          <p:spPr>
            <a:xfrm>
              <a:off x="1387392" y="2331839"/>
              <a:ext cx="48354" cy="42807"/>
            </a:xfrm>
            <a:custGeom>
              <a:avLst/>
              <a:gdLst/>
              <a:ahLst/>
              <a:cxnLst/>
              <a:rect l="l" t="t" r="r" b="b"/>
              <a:pathLst>
                <a:path w="1386" h="1227" extrusionOk="0">
                  <a:moveTo>
                    <a:pt x="1222" y="0"/>
                  </a:moveTo>
                  <a:cubicBezTo>
                    <a:pt x="1112" y="0"/>
                    <a:pt x="1004" y="41"/>
                    <a:pt x="910" y="100"/>
                  </a:cubicBezTo>
                  <a:cubicBezTo>
                    <a:pt x="765" y="167"/>
                    <a:pt x="643" y="268"/>
                    <a:pt x="520" y="379"/>
                  </a:cubicBezTo>
                  <a:cubicBezTo>
                    <a:pt x="409" y="479"/>
                    <a:pt x="297" y="601"/>
                    <a:pt x="208" y="735"/>
                  </a:cubicBezTo>
                  <a:cubicBezTo>
                    <a:pt x="119" y="868"/>
                    <a:pt x="42" y="1012"/>
                    <a:pt x="8" y="1180"/>
                  </a:cubicBezTo>
                  <a:cubicBezTo>
                    <a:pt x="1" y="1203"/>
                    <a:pt x="32" y="1227"/>
                    <a:pt x="59" y="1227"/>
                  </a:cubicBezTo>
                  <a:cubicBezTo>
                    <a:pt x="70" y="1227"/>
                    <a:pt x="80" y="1223"/>
                    <a:pt x="87" y="1213"/>
                  </a:cubicBezTo>
                  <a:cubicBezTo>
                    <a:pt x="164" y="1091"/>
                    <a:pt x="220" y="957"/>
                    <a:pt x="297" y="834"/>
                  </a:cubicBezTo>
                  <a:cubicBezTo>
                    <a:pt x="376" y="713"/>
                    <a:pt x="465" y="601"/>
                    <a:pt x="576" y="490"/>
                  </a:cubicBezTo>
                  <a:cubicBezTo>
                    <a:pt x="676" y="390"/>
                    <a:pt x="787" y="301"/>
                    <a:pt x="910" y="223"/>
                  </a:cubicBezTo>
                  <a:cubicBezTo>
                    <a:pt x="1012" y="158"/>
                    <a:pt x="1130" y="93"/>
                    <a:pt x="1251" y="93"/>
                  </a:cubicBezTo>
                  <a:cubicBezTo>
                    <a:pt x="1274" y="93"/>
                    <a:pt x="1297" y="95"/>
                    <a:pt x="1321" y="100"/>
                  </a:cubicBezTo>
                  <a:cubicBezTo>
                    <a:pt x="1325" y="101"/>
                    <a:pt x="1328" y="101"/>
                    <a:pt x="1332" y="101"/>
                  </a:cubicBezTo>
                  <a:cubicBezTo>
                    <a:pt x="1386" y="101"/>
                    <a:pt x="1373" y="22"/>
                    <a:pt x="1321" y="11"/>
                  </a:cubicBezTo>
                  <a:cubicBezTo>
                    <a:pt x="1288" y="4"/>
                    <a:pt x="1255" y="0"/>
                    <a:pt x="12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7301;p11">
              <a:extLst>
                <a:ext uri="{FF2B5EF4-FFF2-40B4-BE49-F238E27FC236}">
                  <a16:creationId xmlns:a16="http://schemas.microsoft.com/office/drawing/2014/main" id="{5D0222DF-6156-AEA6-9DB5-AC40F62BC817}"/>
                </a:ext>
              </a:extLst>
            </p:cNvPr>
            <p:cNvSpPr/>
            <p:nvPr/>
          </p:nvSpPr>
          <p:spPr>
            <a:xfrm>
              <a:off x="1373541" y="2346144"/>
              <a:ext cx="56343" cy="50587"/>
            </a:xfrm>
            <a:custGeom>
              <a:avLst/>
              <a:gdLst/>
              <a:ahLst/>
              <a:cxnLst/>
              <a:rect l="l" t="t" r="r" b="b"/>
              <a:pathLst>
                <a:path w="1615" h="1450" extrusionOk="0">
                  <a:moveTo>
                    <a:pt x="1549" y="0"/>
                  </a:moveTo>
                  <a:cubicBezTo>
                    <a:pt x="1546" y="0"/>
                    <a:pt x="1543" y="1"/>
                    <a:pt x="1540" y="2"/>
                  </a:cubicBezTo>
                  <a:cubicBezTo>
                    <a:pt x="1396" y="24"/>
                    <a:pt x="1273" y="180"/>
                    <a:pt x="1184" y="291"/>
                  </a:cubicBezTo>
                  <a:cubicBezTo>
                    <a:pt x="1062" y="436"/>
                    <a:pt x="961" y="592"/>
                    <a:pt x="850" y="736"/>
                  </a:cubicBezTo>
                  <a:cubicBezTo>
                    <a:pt x="739" y="869"/>
                    <a:pt x="617" y="992"/>
                    <a:pt x="484" y="1103"/>
                  </a:cubicBezTo>
                  <a:cubicBezTo>
                    <a:pt x="350" y="1215"/>
                    <a:pt x="194" y="1281"/>
                    <a:pt x="49" y="1381"/>
                  </a:cubicBezTo>
                  <a:cubicBezTo>
                    <a:pt x="0" y="1411"/>
                    <a:pt x="56" y="1450"/>
                    <a:pt x="93" y="1450"/>
                  </a:cubicBezTo>
                  <a:cubicBezTo>
                    <a:pt x="97" y="1450"/>
                    <a:pt x="102" y="1449"/>
                    <a:pt x="105" y="1448"/>
                  </a:cubicBezTo>
                  <a:cubicBezTo>
                    <a:pt x="261" y="1403"/>
                    <a:pt x="405" y="1304"/>
                    <a:pt x="528" y="1215"/>
                  </a:cubicBezTo>
                  <a:cubicBezTo>
                    <a:pt x="661" y="1103"/>
                    <a:pt x="783" y="992"/>
                    <a:pt x="884" y="859"/>
                  </a:cubicBezTo>
                  <a:cubicBezTo>
                    <a:pt x="995" y="714"/>
                    <a:pt x="1095" y="569"/>
                    <a:pt x="1206" y="424"/>
                  </a:cubicBezTo>
                  <a:cubicBezTo>
                    <a:pt x="1262" y="347"/>
                    <a:pt x="1317" y="280"/>
                    <a:pt x="1373" y="214"/>
                  </a:cubicBezTo>
                  <a:cubicBezTo>
                    <a:pt x="1428" y="147"/>
                    <a:pt x="1485" y="69"/>
                    <a:pt x="1574" y="58"/>
                  </a:cubicBezTo>
                  <a:cubicBezTo>
                    <a:pt x="1614" y="47"/>
                    <a:pt x="1581" y="0"/>
                    <a:pt x="154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7302;p11">
              <a:extLst>
                <a:ext uri="{FF2B5EF4-FFF2-40B4-BE49-F238E27FC236}">
                  <a16:creationId xmlns:a16="http://schemas.microsoft.com/office/drawing/2014/main" id="{931CBA66-9214-9E73-CC3A-AD648881F611}"/>
                </a:ext>
              </a:extLst>
            </p:cNvPr>
            <p:cNvSpPr/>
            <p:nvPr/>
          </p:nvSpPr>
          <p:spPr>
            <a:xfrm>
              <a:off x="1385194" y="2345830"/>
              <a:ext cx="67682" cy="54111"/>
            </a:xfrm>
            <a:custGeom>
              <a:avLst/>
              <a:gdLst/>
              <a:ahLst/>
              <a:cxnLst/>
              <a:rect l="l" t="t" r="r" b="b"/>
              <a:pathLst>
                <a:path w="1940" h="1551" extrusionOk="0">
                  <a:moveTo>
                    <a:pt x="1862" y="0"/>
                  </a:moveTo>
                  <a:cubicBezTo>
                    <a:pt x="1473" y="45"/>
                    <a:pt x="1173" y="312"/>
                    <a:pt x="928" y="601"/>
                  </a:cubicBezTo>
                  <a:cubicBezTo>
                    <a:pt x="661" y="912"/>
                    <a:pt x="416" y="1279"/>
                    <a:pt x="38" y="1479"/>
                  </a:cubicBezTo>
                  <a:cubicBezTo>
                    <a:pt x="1" y="1507"/>
                    <a:pt x="50" y="1551"/>
                    <a:pt x="86" y="1551"/>
                  </a:cubicBezTo>
                  <a:cubicBezTo>
                    <a:pt x="93" y="1551"/>
                    <a:pt x="100" y="1549"/>
                    <a:pt x="105" y="1546"/>
                  </a:cubicBezTo>
                  <a:cubicBezTo>
                    <a:pt x="805" y="1190"/>
                    <a:pt x="1072" y="223"/>
                    <a:pt x="1895" y="55"/>
                  </a:cubicBezTo>
                  <a:cubicBezTo>
                    <a:pt x="1940" y="55"/>
                    <a:pt x="1895" y="0"/>
                    <a:pt x="186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7303;p11">
              <a:extLst>
                <a:ext uri="{FF2B5EF4-FFF2-40B4-BE49-F238E27FC236}">
                  <a16:creationId xmlns:a16="http://schemas.microsoft.com/office/drawing/2014/main" id="{7FD9BB1F-1E13-23D3-2413-78049D585641}"/>
                </a:ext>
              </a:extLst>
            </p:cNvPr>
            <p:cNvSpPr/>
            <p:nvPr/>
          </p:nvSpPr>
          <p:spPr>
            <a:xfrm>
              <a:off x="1403476" y="2388010"/>
              <a:ext cx="41900" cy="26340"/>
            </a:xfrm>
            <a:custGeom>
              <a:avLst/>
              <a:gdLst/>
              <a:ahLst/>
              <a:cxnLst/>
              <a:rect l="l" t="t" r="r" b="b"/>
              <a:pathLst>
                <a:path w="1201" h="755" extrusionOk="0">
                  <a:moveTo>
                    <a:pt x="1137" y="1"/>
                  </a:moveTo>
                  <a:cubicBezTo>
                    <a:pt x="1133" y="1"/>
                    <a:pt x="1130" y="2"/>
                    <a:pt x="1127" y="3"/>
                  </a:cubicBezTo>
                  <a:cubicBezTo>
                    <a:pt x="760" y="225"/>
                    <a:pt x="393" y="459"/>
                    <a:pt x="37" y="693"/>
                  </a:cubicBezTo>
                  <a:cubicBezTo>
                    <a:pt x="0" y="720"/>
                    <a:pt x="38" y="755"/>
                    <a:pt x="71" y="755"/>
                  </a:cubicBezTo>
                  <a:cubicBezTo>
                    <a:pt x="79" y="755"/>
                    <a:pt x="86" y="753"/>
                    <a:pt x="93" y="749"/>
                  </a:cubicBezTo>
                  <a:cubicBezTo>
                    <a:pt x="459" y="526"/>
                    <a:pt x="815" y="292"/>
                    <a:pt x="1171" y="47"/>
                  </a:cubicBezTo>
                  <a:cubicBezTo>
                    <a:pt x="1200" y="28"/>
                    <a:pt x="1162" y="1"/>
                    <a:pt x="113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7304;p11">
              <a:extLst>
                <a:ext uri="{FF2B5EF4-FFF2-40B4-BE49-F238E27FC236}">
                  <a16:creationId xmlns:a16="http://schemas.microsoft.com/office/drawing/2014/main" id="{1B09DF37-838B-4D28-12BC-119DB6D80549}"/>
                </a:ext>
              </a:extLst>
            </p:cNvPr>
            <p:cNvSpPr/>
            <p:nvPr/>
          </p:nvSpPr>
          <p:spPr>
            <a:xfrm>
              <a:off x="1420676" y="2400325"/>
              <a:ext cx="38830" cy="12071"/>
            </a:xfrm>
            <a:custGeom>
              <a:avLst/>
              <a:gdLst/>
              <a:ahLst/>
              <a:cxnLst/>
              <a:rect l="l" t="t" r="r" b="b"/>
              <a:pathLst>
                <a:path w="1113" h="346" extrusionOk="0">
                  <a:moveTo>
                    <a:pt x="793" y="0"/>
                  </a:moveTo>
                  <a:cubicBezTo>
                    <a:pt x="684" y="0"/>
                    <a:pt x="574" y="15"/>
                    <a:pt x="467" y="40"/>
                  </a:cubicBezTo>
                  <a:cubicBezTo>
                    <a:pt x="300" y="73"/>
                    <a:pt x="144" y="151"/>
                    <a:pt x="22" y="273"/>
                  </a:cubicBezTo>
                  <a:cubicBezTo>
                    <a:pt x="0" y="295"/>
                    <a:pt x="22" y="317"/>
                    <a:pt x="33" y="329"/>
                  </a:cubicBezTo>
                  <a:cubicBezTo>
                    <a:pt x="44" y="340"/>
                    <a:pt x="58" y="346"/>
                    <a:pt x="72" y="346"/>
                  </a:cubicBezTo>
                  <a:cubicBezTo>
                    <a:pt x="86" y="346"/>
                    <a:pt x="100" y="340"/>
                    <a:pt x="111" y="329"/>
                  </a:cubicBezTo>
                  <a:cubicBezTo>
                    <a:pt x="233" y="228"/>
                    <a:pt x="389" y="162"/>
                    <a:pt x="534" y="129"/>
                  </a:cubicBezTo>
                  <a:cubicBezTo>
                    <a:pt x="623" y="112"/>
                    <a:pt x="709" y="109"/>
                    <a:pt x="795" y="109"/>
                  </a:cubicBezTo>
                  <a:cubicBezTo>
                    <a:pt x="840" y="109"/>
                    <a:pt x="885" y="110"/>
                    <a:pt x="930" y="110"/>
                  </a:cubicBezTo>
                  <a:cubicBezTo>
                    <a:pt x="971" y="110"/>
                    <a:pt x="1014" y="109"/>
                    <a:pt x="1056" y="106"/>
                  </a:cubicBezTo>
                  <a:cubicBezTo>
                    <a:pt x="1112" y="95"/>
                    <a:pt x="1090" y="40"/>
                    <a:pt x="1046" y="28"/>
                  </a:cubicBezTo>
                  <a:cubicBezTo>
                    <a:pt x="963" y="9"/>
                    <a:pt x="878" y="0"/>
                    <a:pt x="79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7305;p11">
              <a:extLst>
                <a:ext uri="{FF2B5EF4-FFF2-40B4-BE49-F238E27FC236}">
                  <a16:creationId xmlns:a16="http://schemas.microsoft.com/office/drawing/2014/main" id="{D25DC558-BEFC-BD49-3037-A6BB1BAEA242}"/>
                </a:ext>
              </a:extLst>
            </p:cNvPr>
            <p:cNvSpPr/>
            <p:nvPr/>
          </p:nvSpPr>
          <p:spPr>
            <a:xfrm>
              <a:off x="1428316" y="2411594"/>
              <a:ext cx="31957" cy="5059"/>
            </a:xfrm>
            <a:custGeom>
              <a:avLst/>
              <a:gdLst/>
              <a:ahLst/>
              <a:cxnLst/>
              <a:rect l="l" t="t" r="r" b="b"/>
              <a:pathLst>
                <a:path w="916" h="145" extrusionOk="0">
                  <a:moveTo>
                    <a:pt x="259" y="1"/>
                  </a:moveTo>
                  <a:cubicBezTo>
                    <a:pt x="233" y="1"/>
                    <a:pt x="207" y="2"/>
                    <a:pt x="181" y="6"/>
                  </a:cubicBezTo>
                  <a:cubicBezTo>
                    <a:pt x="125" y="6"/>
                    <a:pt x="59" y="17"/>
                    <a:pt x="26" y="73"/>
                  </a:cubicBezTo>
                  <a:cubicBezTo>
                    <a:pt x="1" y="106"/>
                    <a:pt x="43" y="144"/>
                    <a:pt x="80" y="144"/>
                  </a:cubicBezTo>
                  <a:cubicBezTo>
                    <a:pt x="93" y="144"/>
                    <a:pt x="106" y="139"/>
                    <a:pt x="115" y="128"/>
                  </a:cubicBezTo>
                  <a:cubicBezTo>
                    <a:pt x="136" y="99"/>
                    <a:pt x="168" y="94"/>
                    <a:pt x="200" y="94"/>
                  </a:cubicBezTo>
                  <a:cubicBezTo>
                    <a:pt x="216" y="94"/>
                    <a:pt x="233" y="95"/>
                    <a:pt x="248" y="95"/>
                  </a:cubicBezTo>
                  <a:lnTo>
                    <a:pt x="459" y="95"/>
                  </a:lnTo>
                  <a:cubicBezTo>
                    <a:pt x="604" y="106"/>
                    <a:pt x="738" y="128"/>
                    <a:pt x="882" y="139"/>
                  </a:cubicBezTo>
                  <a:cubicBezTo>
                    <a:pt x="916" y="139"/>
                    <a:pt x="904" y="95"/>
                    <a:pt x="882" y="83"/>
                  </a:cubicBezTo>
                  <a:cubicBezTo>
                    <a:pt x="726" y="28"/>
                    <a:pt x="560" y="17"/>
                    <a:pt x="404" y="6"/>
                  </a:cubicBezTo>
                  <a:cubicBezTo>
                    <a:pt x="359" y="6"/>
                    <a:pt x="310" y="1"/>
                    <a:pt x="25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7306;p11">
              <a:extLst>
                <a:ext uri="{FF2B5EF4-FFF2-40B4-BE49-F238E27FC236}">
                  <a16:creationId xmlns:a16="http://schemas.microsoft.com/office/drawing/2014/main" id="{FE695733-9F40-0536-7830-6A06B0F1D6D7}"/>
                </a:ext>
              </a:extLst>
            </p:cNvPr>
            <p:cNvSpPr/>
            <p:nvPr/>
          </p:nvSpPr>
          <p:spPr>
            <a:xfrm>
              <a:off x="1289879" y="2419967"/>
              <a:ext cx="247980" cy="168576"/>
            </a:xfrm>
            <a:custGeom>
              <a:avLst/>
              <a:gdLst/>
              <a:ahLst/>
              <a:cxnLst/>
              <a:rect l="l" t="t" r="r" b="b"/>
              <a:pathLst>
                <a:path w="7108" h="4832" extrusionOk="0">
                  <a:moveTo>
                    <a:pt x="4431" y="1"/>
                  </a:moveTo>
                  <a:cubicBezTo>
                    <a:pt x="4091" y="1"/>
                    <a:pt x="3895" y="131"/>
                    <a:pt x="3226" y="244"/>
                  </a:cubicBezTo>
                  <a:cubicBezTo>
                    <a:pt x="3068" y="270"/>
                    <a:pt x="2919" y="281"/>
                    <a:pt x="2779" y="281"/>
                  </a:cubicBezTo>
                  <a:cubicBezTo>
                    <a:pt x="2102" y="281"/>
                    <a:pt x="1658" y="21"/>
                    <a:pt x="1658" y="21"/>
                  </a:cubicBezTo>
                  <a:lnTo>
                    <a:pt x="546" y="1089"/>
                  </a:lnTo>
                  <a:cubicBezTo>
                    <a:pt x="546" y="1089"/>
                    <a:pt x="245" y="1779"/>
                    <a:pt x="156" y="2124"/>
                  </a:cubicBezTo>
                  <a:cubicBezTo>
                    <a:pt x="57" y="2468"/>
                    <a:pt x="0" y="2713"/>
                    <a:pt x="468" y="3481"/>
                  </a:cubicBezTo>
                  <a:cubicBezTo>
                    <a:pt x="946" y="4237"/>
                    <a:pt x="1135" y="4304"/>
                    <a:pt x="1992" y="4615"/>
                  </a:cubicBezTo>
                  <a:cubicBezTo>
                    <a:pt x="2432" y="4781"/>
                    <a:pt x="2663" y="4832"/>
                    <a:pt x="2875" y="4832"/>
                  </a:cubicBezTo>
                  <a:cubicBezTo>
                    <a:pt x="3075" y="4832"/>
                    <a:pt x="3258" y="4786"/>
                    <a:pt x="3582" y="4749"/>
                  </a:cubicBezTo>
                  <a:cubicBezTo>
                    <a:pt x="4249" y="4670"/>
                    <a:pt x="4327" y="4081"/>
                    <a:pt x="4461" y="3803"/>
                  </a:cubicBezTo>
                  <a:cubicBezTo>
                    <a:pt x="4594" y="3514"/>
                    <a:pt x="4995" y="3236"/>
                    <a:pt x="5495" y="2969"/>
                  </a:cubicBezTo>
                  <a:cubicBezTo>
                    <a:pt x="5687" y="2868"/>
                    <a:pt x="5908" y="2840"/>
                    <a:pt x="6115" y="2840"/>
                  </a:cubicBezTo>
                  <a:cubicBezTo>
                    <a:pt x="6380" y="2840"/>
                    <a:pt x="6625" y="2886"/>
                    <a:pt x="6761" y="2886"/>
                  </a:cubicBezTo>
                  <a:cubicBezTo>
                    <a:pt x="6788" y="2886"/>
                    <a:pt x="6811" y="2885"/>
                    <a:pt x="6829" y="2880"/>
                  </a:cubicBezTo>
                  <a:cubicBezTo>
                    <a:pt x="6997" y="2824"/>
                    <a:pt x="6997" y="2791"/>
                    <a:pt x="7052" y="2435"/>
                  </a:cubicBezTo>
                  <a:cubicBezTo>
                    <a:pt x="7108" y="2079"/>
                    <a:pt x="6974" y="1601"/>
                    <a:pt x="6696" y="1078"/>
                  </a:cubicBezTo>
                  <a:cubicBezTo>
                    <a:pt x="6418" y="567"/>
                    <a:pt x="5662" y="233"/>
                    <a:pt x="4916" y="66"/>
                  </a:cubicBezTo>
                  <a:cubicBezTo>
                    <a:pt x="4711" y="20"/>
                    <a:pt x="4560" y="1"/>
                    <a:pt x="4431"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7307;p11">
              <a:extLst>
                <a:ext uri="{FF2B5EF4-FFF2-40B4-BE49-F238E27FC236}">
                  <a16:creationId xmlns:a16="http://schemas.microsoft.com/office/drawing/2014/main" id="{7708870A-B2C3-E0B9-8384-5015D3340B77}"/>
                </a:ext>
              </a:extLst>
            </p:cNvPr>
            <p:cNvSpPr/>
            <p:nvPr/>
          </p:nvSpPr>
          <p:spPr>
            <a:xfrm>
              <a:off x="1293751" y="2420700"/>
              <a:ext cx="136619" cy="79578"/>
            </a:xfrm>
            <a:custGeom>
              <a:avLst/>
              <a:gdLst/>
              <a:ahLst/>
              <a:cxnLst/>
              <a:rect l="l" t="t" r="r" b="b"/>
              <a:pathLst>
                <a:path w="3916" h="2281" extrusionOk="0">
                  <a:moveTo>
                    <a:pt x="1547" y="0"/>
                  </a:moveTo>
                  <a:lnTo>
                    <a:pt x="435" y="1068"/>
                  </a:lnTo>
                  <a:cubicBezTo>
                    <a:pt x="435" y="1068"/>
                    <a:pt x="134" y="1758"/>
                    <a:pt x="45" y="2103"/>
                  </a:cubicBezTo>
                  <a:cubicBezTo>
                    <a:pt x="23" y="2147"/>
                    <a:pt x="12" y="2192"/>
                    <a:pt x="1" y="2236"/>
                  </a:cubicBezTo>
                  <a:cubicBezTo>
                    <a:pt x="133" y="2267"/>
                    <a:pt x="272" y="2281"/>
                    <a:pt x="415" y="2281"/>
                  </a:cubicBezTo>
                  <a:cubicBezTo>
                    <a:pt x="526" y="2281"/>
                    <a:pt x="641" y="2273"/>
                    <a:pt x="757" y="2259"/>
                  </a:cubicBezTo>
                  <a:cubicBezTo>
                    <a:pt x="1035" y="2214"/>
                    <a:pt x="1313" y="2103"/>
                    <a:pt x="1525" y="1903"/>
                  </a:cubicBezTo>
                  <a:cubicBezTo>
                    <a:pt x="1758" y="1669"/>
                    <a:pt x="1903" y="1313"/>
                    <a:pt x="2214" y="1235"/>
                  </a:cubicBezTo>
                  <a:cubicBezTo>
                    <a:pt x="2271" y="1222"/>
                    <a:pt x="2328" y="1217"/>
                    <a:pt x="2385" y="1217"/>
                  </a:cubicBezTo>
                  <a:cubicBezTo>
                    <a:pt x="2473" y="1217"/>
                    <a:pt x="2560" y="1228"/>
                    <a:pt x="2648" y="1235"/>
                  </a:cubicBezTo>
                  <a:cubicBezTo>
                    <a:pt x="2948" y="1235"/>
                    <a:pt x="3260" y="1135"/>
                    <a:pt x="3493" y="946"/>
                  </a:cubicBezTo>
                  <a:cubicBezTo>
                    <a:pt x="3715" y="757"/>
                    <a:pt x="3871" y="467"/>
                    <a:pt x="3905" y="168"/>
                  </a:cubicBezTo>
                  <a:cubicBezTo>
                    <a:pt x="3905" y="123"/>
                    <a:pt x="3916" y="79"/>
                    <a:pt x="3916" y="34"/>
                  </a:cubicBezTo>
                  <a:lnTo>
                    <a:pt x="3916" y="34"/>
                  </a:lnTo>
                  <a:cubicBezTo>
                    <a:pt x="3727" y="89"/>
                    <a:pt x="3505" y="156"/>
                    <a:pt x="3115" y="223"/>
                  </a:cubicBezTo>
                  <a:cubicBezTo>
                    <a:pt x="2957" y="249"/>
                    <a:pt x="2808" y="260"/>
                    <a:pt x="2668" y="260"/>
                  </a:cubicBezTo>
                  <a:cubicBezTo>
                    <a:pt x="1991" y="260"/>
                    <a:pt x="1547" y="0"/>
                    <a:pt x="15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7308;p11">
              <a:extLst>
                <a:ext uri="{FF2B5EF4-FFF2-40B4-BE49-F238E27FC236}">
                  <a16:creationId xmlns:a16="http://schemas.microsoft.com/office/drawing/2014/main" id="{5694C2BC-50A1-6A4E-9CC6-6DB2063015B1}"/>
                </a:ext>
              </a:extLst>
            </p:cNvPr>
            <p:cNvSpPr/>
            <p:nvPr/>
          </p:nvSpPr>
          <p:spPr>
            <a:xfrm>
              <a:off x="1306939" y="2457437"/>
              <a:ext cx="30945" cy="66286"/>
            </a:xfrm>
            <a:custGeom>
              <a:avLst/>
              <a:gdLst/>
              <a:ahLst/>
              <a:cxnLst/>
              <a:rect l="l" t="t" r="r" b="b"/>
              <a:pathLst>
                <a:path w="887" h="1900" extrusionOk="0">
                  <a:moveTo>
                    <a:pt x="32" y="1"/>
                  </a:moveTo>
                  <a:cubicBezTo>
                    <a:pt x="18" y="1"/>
                    <a:pt x="6" y="8"/>
                    <a:pt x="1" y="27"/>
                  </a:cubicBezTo>
                  <a:cubicBezTo>
                    <a:pt x="1" y="104"/>
                    <a:pt x="23" y="193"/>
                    <a:pt x="35" y="271"/>
                  </a:cubicBezTo>
                  <a:cubicBezTo>
                    <a:pt x="57" y="360"/>
                    <a:pt x="79" y="438"/>
                    <a:pt x="101" y="527"/>
                  </a:cubicBezTo>
                  <a:cubicBezTo>
                    <a:pt x="146" y="694"/>
                    <a:pt x="213" y="850"/>
                    <a:pt x="279" y="1005"/>
                  </a:cubicBezTo>
                  <a:cubicBezTo>
                    <a:pt x="423" y="1327"/>
                    <a:pt x="601" y="1617"/>
                    <a:pt x="813" y="1884"/>
                  </a:cubicBezTo>
                  <a:cubicBezTo>
                    <a:pt x="823" y="1894"/>
                    <a:pt x="842" y="1899"/>
                    <a:pt x="857" y="1899"/>
                  </a:cubicBezTo>
                  <a:cubicBezTo>
                    <a:pt x="875" y="1899"/>
                    <a:pt x="887" y="1891"/>
                    <a:pt x="868" y="1873"/>
                  </a:cubicBezTo>
                  <a:cubicBezTo>
                    <a:pt x="668" y="1606"/>
                    <a:pt x="502" y="1305"/>
                    <a:pt x="368" y="994"/>
                  </a:cubicBezTo>
                  <a:cubicBezTo>
                    <a:pt x="302" y="838"/>
                    <a:pt x="246" y="682"/>
                    <a:pt x="201" y="516"/>
                  </a:cubicBezTo>
                  <a:lnTo>
                    <a:pt x="134" y="282"/>
                  </a:lnTo>
                  <a:cubicBezTo>
                    <a:pt x="124" y="205"/>
                    <a:pt x="112" y="116"/>
                    <a:pt x="79" y="27"/>
                  </a:cubicBezTo>
                  <a:cubicBezTo>
                    <a:pt x="72" y="14"/>
                    <a:pt x="51"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7309;p11">
              <a:extLst>
                <a:ext uri="{FF2B5EF4-FFF2-40B4-BE49-F238E27FC236}">
                  <a16:creationId xmlns:a16="http://schemas.microsoft.com/office/drawing/2014/main" id="{27C2556D-A5E7-810F-3BE1-EF9453C81379}"/>
                </a:ext>
              </a:extLst>
            </p:cNvPr>
            <p:cNvSpPr/>
            <p:nvPr/>
          </p:nvSpPr>
          <p:spPr>
            <a:xfrm>
              <a:off x="1297275" y="2442366"/>
              <a:ext cx="69496" cy="84567"/>
            </a:xfrm>
            <a:custGeom>
              <a:avLst/>
              <a:gdLst/>
              <a:ahLst/>
              <a:cxnLst/>
              <a:rect l="l" t="t" r="r" b="b"/>
              <a:pathLst>
                <a:path w="1992" h="2424" extrusionOk="0">
                  <a:moveTo>
                    <a:pt x="84" y="0"/>
                  </a:moveTo>
                  <a:cubicBezTo>
                    <a:pt x="45" y="0"/>
                    <a:pt x="1" y="29"/>
                    <a:pt x="33" y="69"/>
                  </a:cubicBezTo>
                  <a:cubicBezTo>
                    <a:pt x="111" y="169"/>
                    <a:pt x="211" y="258"/>
                    <a:pt x="300" y="347"/>
                  </a:cubicBezTo>
                  <a:lnTo>
                    <a:pt x="601" y="614"/>
                  </a:lnTo>
                  <a:cubicBezTo>
                    <a:pt x="789" y="781"/>
                    <a:pt x="990" y="936"/>
                    <a:pt x="1190" y="1092"/>
                  </a:cubicBezTo>
                  <a:cubicBezTo>
                    <a:pt x="1379" y="1248"/>
                    <a:pt x="1524" y="1426"/>
                    <a:pt x="1624" y="1660"/>
                  </a:cubicBezTo>
                  <a:cubicBezTo>
                    <a:pt x="1724" y="1893"/>
                    <a:pt x="1802" y="2138"/>
                    <a:pt x="1869" y="2382"/>
                  </a:cubicBezTo>
                  <a:cubicBezTo>
                    <a:pt x="1879" y="2409"/>
                    <a:pt x="1910" y="2423"/>
                    <a:pt x="1937" y="2423"/>
                  </a:cubicBezTo>
                  <a:cubicBezTo>
                    <a:pt x="1967" y="2423"/>
                    <a:pt x="1992" y="2406"/>
                    <a:pt x="1980" y="2372"/>
                  </a:cubicBezTo>
                  <a:cubicBezTo>
                    <a:pt x="1935" y="2171"/>
                    <a:pt x="1879" y="1982"/>
                    <a:pt x="1813" y="1793"/>
                  </a:cubicBezTo>
                  <a:cubicBezTo>
                    <a:pt x="1746" y="1604"/>
                    <a:pt x="1669" y="1426"/>
                    <a:pt x="1546" y="1282"/>
                  </a:cubicBezTo>
                  <a:cubicBezTo>
                    <a:pt x="1435" y="1137"/>
                    <a:pt x="1290" y="1015"/>
                    <a:pt x="1145" y="903"/>
                  </a:cubicBezTo>
                  <a:cubicBezTo>
                    <a:pt x="979" y="770"/>
                    <a:pt x="823" y="637"/>
                    <a:pt x="668" y="503"/>
                  </a:cubicBezTo>
                  <a:cubicBezTo>
                    <a:pt x="490" y="336"/>
                    <a:pt x="322" y="147"/>
                    <a:pt x="122" y="14"/>
                  </a:cubicBezTo>
                  <a:cubicBezTo>
                    <a:pt x="113" y="4"/>
                    <a:pt x="99" y="0"/>
                    <a:pt x="8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7310;p11">
              <a:extLst>
                <a:ext uri="{FF2B5EF4-FFF2-40B4-BE49-F238E27FC236}">
                  <a16:creationId xmlns:a16="http://schemas.microsoft.com/office/drawing/2014/main" id="{9968DBC8-15F6-1891-5CB3-A72D2D9667A3}"/>
                </a:ext>
              </a:extLst>
            </p:cNvPr>
            <p:cNvSpPr/>
            <p:nvPr/>
          </p:nvSpPr>
          <p:spPr>
            <a:xfrm>
              <a:off x="1318208" y="2436888"/>
              <a:ext cx="58227" cy="84149"/>
            </a:xfrm>
            <a:custGeom>
              <a:avLst/>
              <a:gdLst/>
              <a:ahLst/>
              <a:cxnLst/>
              <a:rect l="l" t="t" r="r" b="b"/>
              <a:pathLst>
                <a:path w="1669" h="2412" extrusionOk="0">
                  <a:moveTo>
                    <a:pt x="33" y="1"/>
                  </a:moveTo>
                  <a:cubicBezTo>
                    <a:pt x="15" y="1"/>
                    <a:pt x="1" y="8"/>
                    <a:pt x="1" y="26"/>
                  </a:cubicBezTo>
                  <a:cubicBezTo>
                    <a:pt x="11" y="193"/>
                    <a:pt x="145" y="315"/>
                    <a:pt x="256" y="415"/>
                  </a:cubicBezTo>
                  <a:cubicBezTo>
                    <a:pt x="401" y="549"/>
                    <a:pt x="557" y="671"/>
                    <a:pt x="690" y="804"/>
                  </a:cubicBezTo>
                  <a:cubicBezTo>
                    <a:pt x="968" y="1083"/>
                    <a:pt x="1180" y="1416"/>
                    <a:pt x="1335" y="1772"/>
                  </a:cubicBezTo>
                  <a:cubicBezTo>
                    <a:pt x="1424" y="1972"/>
                    <a:pt x="1502" y="2183"/>
                    <a:pt x="1580" y="2384"/>
                  </a:cubicBezTo>
                  <a:cubicBezTo>
                    <a:pt x="1585" y="2400"/>
                    <a:pt x="1610" y="2412"/>
                    <a:pt x="1631" y="2412"/>
                  </a:cubicBezTo>
                  <a:cubicBezTo>
                    <a:pt x="1652" y="2412"/>
                    <a:pt x="1669" y="2400"/>
                    <a:pt x="1658" y="2373"/>
                  </a:cubicBezTo>
                  <a:cubicBezTo>
                    <a:pt x="1546" y="2028"/>
                    <a:pt x="1424" y="1672"/>
                    <a:pt x="1235" y="1350"/>
                  </a:cubicBezTo>
                  <a:cubicBezTo>
                    <a:pt x="1046" y="1016"/>
                    <a:pt x="779" y="737"/>
                    <a:pt x="490" y="493"/>
                  </a:cubicBezTo>
                  <a:cubicBezTo>
                    <a:pt x="334" y="349"/>
                    <a:pt x="179" y="226"/>
                    <a:pt x="100" y="37"/>
                  </a:cubicBezTo>
                  <a:cubicBezTo>
                    <a:pt x="94" y="17"/>
                    <a:pt x="59"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7311;p11">
              <a:extLst>
                <a:ext uri="{FF2B5EF4-FFF2-40B4-BE49-F238E27FC236}">
                  <a16:creationId xmlns:a16="http://schemas.microsoft.com/office/drawing/2014/main" id="{2A9BC8F1-FE31-90C3-8702-0A3C27218715}"/>
                </a:ext>
              </a:extLst>
            </p:cNvPr>
            <p:cNvSpPr/>
            <p:nvPr/>
          </p:nvSpPr>
          <p:spPr>
            <a:xfrm>
              <a:off x="1319778" y="2418537"/>
              <a:ext cx="104453" cy="106372"/>
            </a:xfrm>
            <a:custGeom>
              <a:avLst/>
              <a:gdLst/>
              <a:ahLst/>
              <a:cxnLst/>
              <a:rect l="l" t="t" r="r" b="b"/>
              <a:pathLst>
                <a:path w="2994" h="3049" extrusionOk="0">
                  <a:moveTo>
                    <a:pt x="221" y="1"/>
                  </a:moveTo>
                  <a:cubicBezTo>
                    <a:pt x="203" y="1"/>
                    <a:pt x="186" y="9"/>
                    <a:pt x="178" y="29"/>
                  </a:cubicBezTo>
                  <a:cubicBezTo>
                    <a:pt x="89" y="163"/>
                    <a:pt x="211" y="274"/>
                    <a:pt x="345" y="351"/>
                  </a:cubicBezTo>
                  <a:cubicBezTo>
                    <a:pt x="287" y="330"/>
                    <a:pt x="228" y="313"/>
                    <a:pt x="167" y="313"/>
                  </a:cubicBezTo>
                  <a:cubicBezTo>
                    <a:pt x="135" y="313"/>
                    <a:pt x="102" y="318"/>
                    <a:pt x="67" y="329"/>
                  </a:cubicBezTo>
                  <a:cubicBezTo>
                    <a:pt x="0" y="341"/>
                    <a:pt x="45" y="418"/>
                    <a:pt x="100" y="418"/>
                  </a:cubicBezTo>
                  <a:cubicBezTo>
                    <a:pt x="211" y="430"/>
                    <a:pt x="312" y="463"/>
                    <a:pt x="401" y="519"/>
                  </a:cubicBezTo>
                  <a:cubicBezTo>
                    <a:pt x="478" y="563"/>
                    <a:pt x="545" y="618"/>
                    <a:pt x="612" y="663"/>
                  </a:cubicBezTo>
                  <a:cubicBezTo>
                    <a:pt x="534" y="618"/>
                    <a:pt x="456" y="585"/>
                    <a:pt x="378" y="552"/>
                  </a:cubicBezTo>
                  <a:cubicBezTo>
                    <a:pt x="371" y="548"/>
                    <a:pt x="364" y="547"/>
                    <a:pt x="358" y="547"/>
                  </a:cubicBezTo>
                  <a:cubicBezTo>
                    <a:pt x="325" y="547"/>
                    <a:pt x="307" y="589"/>
                    <a:pt x="345" y="608"/>
                  </a:cubicBezTo>
                  <a:cubicBezTo>
                    <a:pt x="579" y="752"/>
                    <a:pt x="812" y="885"/>
                    <a:pt x="1001" y="1097"/>
                  </a:cubicBezTo>
                  <a:cubicBezTo>
                    <a:pt x="1168" y="1286"/>
                    <a:pt x="1290" y="1508"/>
                    <a:pt x="1335" y="1742"/>
                  </a:cubicBezTo>
                  <a:cubicBezTo>
                    <a:pt x="1341" y="1766"/>
                    <a:pt x="1365" y="1780"/>
                    <a:pt x="1387" y="1780"/>
                  </a:cubicBezTo>
                  <a:cubicBezTo>
                    <a:pt x="1406" y="1780"/>
                    <a:pt x="1424" y="1768"/>
                    <a:pt x="1424" y="1742"/>
                  </a:cubicBezTo>
                  <a:cubicBezTo>
                    <a:pt x="1368" y="1431"/>
                    <a:pt x="1190" y="1152"/>
                    <a:pt x="957" y="930"/>
                  </a:cubicBezTo>
                  <a:lnTo>
                    <a:pt x="957" y="930"/>
                  </a:lnTo>
                  <a:cubicBezTo>
                    <a:pt x="1068" y="997"/>
                    <a:pt x="1168" y="1075"/>
                    <a:pt x="1279" y="1164"/>
                  </a:cubicBezTo>
                  <a:cubicBezTo>
                    <a:pt x="1635" y="1453"/>
                    <a:pt x="1879" y="1853"/>
                    <a:pt x="2080" y="2264"/>
                  </a:cubicBezTo>
                  <a:cubicBezTo>
                    <a:pt x="2202" y="2509"/>
                    <a:pt x="2291" y="2765"/>
                    <a:pt x="2380" y="3021"/>
                  </a:cubicBezTo>
                  <a:cubicBezTo>
                    <a:pt x="2386" y="3038"/>
                    <a:pt x="2408" y="3049"/>
                    <a:pt x="2427" y="3049"/>
                  </a:cubicBezTo>
                  <a:cubicBezTo>
                    <a:pt x="2447" y="3049"/>
                    <a:pt x="2464" y="3038"/>
                    <a:pt x="2458" y="3010"/>
                  </a:cubicBezTo>
                  <a:cubicBezTo>
                    <a:pt x="2358" y="2531"/>
                    <a:pt x="2146" y="2064"/>
                    <a:pt x="1869" y="1664"/>
                  </a:cubicBezTo>
                  <a:cubicBezTo>
                    <a:pt x="1735" y="1464"/>
                    <a:pt x="1580" y="1275"/>
                    <a:pt x="1390" y="1119"/>
                  </a:cubicBezTo>
                  <a:cubicBezTo>
                    <a:pt x="1190" y="952"/>
                    <a:pt x="967" y="808"/>
                    <a:pt x="767" y="641"/>
                  </a:cubicBezTo>
                  <a:cubicBezTo>
                    <a:pt x="678" y="574"/>
                    <a:pt x="589" y="496"/>
                    <a:pt x="490" y="430"/>
                  </a:cubicBezTo>
                  <a:lnTo>
                    <a:pt x="490" y="430"/>
                  </a:lnTo>
                  <a:lnTo>
                    <a:pt x="556" y="463"/>
                  </a:lnTo>
                  <a:cubicBezTo>
                    <a:pt x="790" y="585"/>
                    <a:pt x="1024" y="719"/>
                    <a:pt x="1268" y="830"/>
                  </a:cubicBezTo>
                  <a:cubicBezTo>
                    <a:pt x="1501" y="952"/>
                    <a:pt x="1746" y="1041"/>
                    <a:pt x="1980" y="1164"/>
                  </a:cubicBezTo>
                  <a:cubicBezTo>
                    <a:pt x="2202" y="1275"/>
                    <a:pt x="2369" y="1431"/>
                    <a:pt x="2514" y="1619"/>
                  </a:cubicBezTo>
                  <a:cubicBezTo>
                    <a:pt x="2658" y="1831"/>
                    <a:pt x="2781" y="2064"/>
                    <a:pt x="2892" y="2298"/>
                  </a:cubicBezTo>
                  <a:cubicBezTo>
                    <a:pt x="2897" y="2313"/>
                    <a:pt x="2918" y="2321"/>
                    <a:pt x="2940" y="2321"/>
                  </a:cubicBezTo>
                  <a:cubicBezTo>
                    <a:pt x="2967" y="2321"/>
                    <a:pt x="2994" y="2307"/>
                    <a:pt x="2981" y="2276"/>
                  </a:cubicBezTo>
                  <a:cubicBezTo>
                    <a:pt x="2814" y="1886"/>
                    <a:pt x="2614" y="1497"/>
                    <a:pt x="2280" y="1231"/>
                  </a:cubicBezTo>
                  <a:cubicBezTo>
                    <a:pt x="2080" y="1075"/>
                    <a:pt x="1835" y="997"/>
                    <a:pt x="1613" y="897"/>
                  </a:cubicBezTo>
                  <a:cubicBezTo>
                    <a:pt x="1379" y="786"/>
                    <a:pt x="1145" y="652"/>
                    <a:pt x="923" y="529"/>
                  </a:cubicBezTo>
                  <a:cubicBezTo>
                    <a:pt x="790" y="463"/>
                    <a:pt x="668" y="396"/>
                    <a:pt x="545" y="329"/>
                  </a:cubicBezTo>
                  <a:cubicBezTo>
                    <a:pt x="445" y="274"/>
                    <a:pt x="256" y="207"/>
                    <a:pt x="278" y="62"/>
                  </a:cubicBezTo>
                  <a:cubicBezTo>
                    <a:pt x="285" y="27"/>
                    <a:pt x="252" y="1"/>
                    <a:pt x="22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7312;p11">
              <a:extLst>
                <a:ext uri="{FF2B5EF4-FFF2-40B4-BE49-F238E27FC236}">
                  <a16:creationId xmlns:a16="http://schemas.microsoft.com/office/drawing/2014/main" id="{DFDB1495-514F-9996-7C61-26B5286EA640}"/>
                </a:ext>
              </a:extLst>
            </p:cNvPr>
            <p:cNvSpPr/>
            <p:nvPr/>
          </p:nvSpPr>
          <p:spPr>
            <a:xfrm>
              <a:off x="1354283" y="2430434"/>
              <a:ext cx="116001" cy="31189"/>
            </a:xfrm>
            <a:custGeom>
              <a:avLst/>
              <a:gdLst/>
              <a:ahLst/>
              <a:cxnLst/>
              <a:rect l="l" t="t" r="r" b="b"/>
              <a:pathLst>
                <a:path w="3325" h="894" extrusionOk="0">
                  <a:moveTo>
                    <a:pt x="309" y="1"/>
                  </a:moveTo>
                  <a:cubicBezTo>
                    <a:pt x="262" y="1"/>
                    <a:pt x="214" y="4"/>
                    <a:pt x="168" y="10"/>
                  </a:cubicBezTo>
                  <a:cubicBezTo>
                    <a:pt x="146" y="22"/>
                    <a:pt x="146" y="33"/>
                    <a:pt x="146" y="33"/>
                  </a:cubicBezTo>
                  <a:lnTo>
                    <a:pt x="45" y="66"/>
                  </a:lnTo>
                  <a:cubicBezTo>
                    <a:pt x="1" y="89"/>
                    <a:pt x="57" y="133"/>
                    <a:pt x="90" y="133"/>
                  </a:cubicBezTo>
                  <a:cubicBezTo>
                    <a:pt x="223" y="133"/>
                    <a:pt x="346" y="144"/>
                    <a:pt x="479" y="200"/>
                  </a:cubicBezTo>
                  <a:cubicBezTo>
                    <a:pt x="613" y="267"/>
                    <a:pt x="746" y="344"/>
                    <a:pt x="890" y="411"/>
                  </a:cubicBezTo>
                  <a:cubicBezTo>
                    <a:pt x="1157" y="522"/>
                    <a:pt x="1458" y="623"/>
                    <a:pt x="1625" y="878"/>
                  </a:cubicBezTo>
                  <a:cubicBezTo>
                    <a:pt x="1635" y="888"/>
                    <a:pt x="1652" y="894"/>
                    <a:pt x="1665" y="894"/>
                  </a:cubicBezTo>
                  <a:cubicBezTo>
                    <a:pt x="1681" y="894"/>
                    <a:pt x="1693" y="885"/>
                    <a:pt x="1681" y="867"/>
                  </a:cubicBezTo>
                  <a:cubicBezTo>
                    <a:pt x="1513" y="578"/>
                    <a:pt x="1202" y="467"/>
                    <a:pt x="924" y="333"/>
                  </a:cubicBezTo>
                  <a:cubicBezTo>
                    <a:pt x="769" y="267"/>
                    <a:pt x="635" y="178"/>
                    <a:pt x="490" y="111"/>
                  </a:cubicBezTo>
                  <a:cubicBezTo>
                    <a:pt x="512" y="111"/>
                    <a:pt x="535" y="122"/>
                    <a:pt x="557" y="122"/>
                  </a:cubicBezTo>
                  <a:cubicBezTo>
                    <a:pt x="680" y="144"/>
                    <a:pt x="791" y="166"/>
                    <a:pt x="902" y="211"/>
                  </a:cubicBezTo>
                  <a:cubicBezTo>
                    <a:pt x="1147" y="277"/>
                    <a:pt x="1380" y="356"/>
                    <a:pt x="1625" y="433"/>
                  </a:cubicBezTo>
                  <a:cubicBezTo>
                    <a:pt x="2103" y="589"/>
                    <a:pt x="2593" y="756"/>
                    <a:pt x="3082" y="878"/>
                  </a:cubicBezTo>
                  <a:cubicBezTo>
                    <a:pt x="3088" y="881"/>
                    <a:pt x="3094" y="882"/>
                    <a:pt x="3099" y="882"/>
                  </a:cubicBezTo>
                  <a:cubicBezTo>
                    <a:pt x="3128" y="882"/>
                    <a:pt x="3131" y="832"/>
                    <a:pt x="3093" y="823"/>
                  </a:cubicBezTo>
                  <a:cubicBezTo>
                    <a:pt x="2593" y="633"/>
                    <a:pt x="2081" y="489"/>
                    <a:pt x="1580" y="322"/>
                  </a:cubicBezTo>
                  <a:cubicBezTo>
                    <a:pt x="1414" y="277"/>
                    <a:pt x="1258" y="222"/>
                    <a:pt x="1091" y="166"/>
                  </a:cubicBezTo>
                  <a:lnTo>
                    <a:pt x="1091" y="166"/>
                  </a:lnTo>
                  <a:cubicBezTo>
                    <a:pt x="1246" y="188"/>
                    <a:pt x="1414" y="188"/>
                    <a:pt x="1569" y="200"/>
                  </a:cubicBezTo>
                  <a:cubicBezTo>
                    <a:pt x="1758" y="222"/>
                    <a:pt x="1948" y="244"/>
                    <a:pt x="2136" y="289"/>
                  </a:cubicBezTo>
                  <a:cubicBezTo>
                    <a:pt x="2326" y="333"/>
                    <a:pt x="2514" y="389"/>
                    <a:pt x="2692" y="455"/>
                  </a:cubicBezTo>
                  <a:cubicBezTo>
                    <a:pt x="2870" y="522"/>
                    <a:pt x="3060" y="600"/>
                    <a:pt x="3248" y="633"/>
                  </a:cubicBezTo>
                  <a:cubicBezTo>
                    <a:pt x="3254" y="634"/>
                    <a:pt x="3259" y="634"/>
                    <a:pt x="3263" y="634"/>
                  </a:cubicBezTo>
                  <a:cubicBezTo>
                    <a:pt x="3325" y="634"/>
                    <a:pt x="3311" y="566"/>
                    <a:pt x="3260" y="556"/>
                  </a:cubicBezTo>
                  <a:cubicBezTo>
                    <a:pt x="3060" y="511"/>
                    <a:pt x="2860" y="433"/>
                    <a:pt x="2670" y="366"/>
                  </a:cubicBezTo>
                  <a:cubicBezTo>
                    <a:pt x="2492" y="300"/>
                    <a:pt x="2314" y="255"/>
                    <a:pt x="2126" y="211"/>
                  </a:cubicBezTo>
                  <a:cubicBezTo>
                    <a:pt x="1936" y="178"/>
                    <a:pt x="1747" y="144"/>
                    <a:pt x="1558" y="122"/>
                  </a:cubicBezTo>
                  <a:cubicBezTo>
                    <a:pt x="1394" y="102"/>
                    <a:pt x="1222" y="75"/>
                    <a:pt x="1056" y="75"/>
                  </a:cubicBezTo>
                  <a:cubicBezTo>
                    <a:pt x="1030" y="75"/>
                    <a:pt x="1005" y="76"/>
                    <a:pt x="979" y="77"/>
                  </a:cubicBezTo>
                  <a:cubicBezTo>
                    <a:pt x="947" y="77"/>
                    <a:pt x="947" y="111"/>
                    <a:pt x="957" y="133"/>
                  </a:cubicBezTo>
                  <a:cubicBezTo>
                    <a:pt x="924" y="122"/>
                    <a:pt x="880" y="99"/>
                    <a:pt x="846" y="89"/>
                  </a:cubicBezTo>
                  <a:cubicBezTo>
                    <a:pt x="679" y="44"/>
                    <a:pt x="491" y="1"/>
                    <a:pt x="3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7313;p11">
              <a:extLst>
                <a:ext uri="{FF2B5EF4-FFF2-40B4-BE49-F238E27FC236}">
                  <a16:creationId xmlns:a16="http://schemas.microsoft.com/office/drawing/2014/main" id="{7AA13D04-BA29-F61D-288C-63131F03247F}"/>
                </a:ext>
              </a:extLst>
            </p:cNvPr>
            <p:cNvSpPr/>
            <p:nvPr/>
          </p:nvSpPr>
          <p:spPr>
            <a:xfrm>
              <a:off x="1407453" y="2429213"/>
              <a:ext cx="72985" cy="5931"/>
            </a:xfrm>
            <a:custGeom>
              <a:avLst/>
              <a:gdLst/>
              <a:ahLst/>
              <a:cxnLst/>
              <a:rect l="l" t="t" r="r" b="b"/>
              <a:pathLst>
                <a:path w="2092" h="170" extrusionOk="0">
                  <a:moveTo>
                    <a:pt x="45" y="1"/>
                  </a:moveTo>
                  <a:cubicBezTo>
                    <a:pt x="1" y="1"/>
                    <a:pt x="12" y="45"/>
                    <a:pt x="45" y="45"/>
                  </a:cubicBezTo>
                  <a:cubicBezTo>
                    <a:pt x="246" y="87"/>
                    <a:pt x="455" y="99"/>
                    <a:pt x="666" y="99"/>
                  </a:cubicBezTo>
                  <a:cubicBezTo>
                    <a:pt x="793" y="99"/>
                    <a:pt x="920" y="94"/>
                    <a:pt x="1046" y="90"/>
                  </a:cubicBezTo>
                  <a:cubicBezTo>
                    <a:pt x="1117" y="88"/>
                    <a:pt x="1187" y="86"/>
                    <a:pt x="1257" y="86"/>
                  </a:cubicBezTo>
                  <a:cubicBezTo>
                    <a:pt x="1527" y="86"/>
                    <a:pt x="1793" y="106"/>
                    <a:pt x="2058" y="168"/>
                  </a:cubicBezTo>
                  <a:cubicBezTo>
                    <a:pt x="2062" y="169"/>
                    <a:pt x="2065" y="170"/>
                    <a:pt x="2068" y="170"/>
                  </a:cubicBezTo>
                  <a:cubicBezTo>
                    <a:pt x="2092" y="170"/>
                    <a:pt x="2090" y="133"/>
                    <a:pt x="2070" y="124"/>
                  </a:cubicBezTo>
                  <a:cubicBezTo>
                    <a:pt x="1828" y="49"/>
                    <a:pt x="1581" y="30"/>
                    <a:pt x="1333" y="30"/>
                  </a:cubicBezTo>
                  <a:cubicBezTo>
                    <a:pt x="1248" y="30"/>
                    <a:pt x="1164" y="32"/>
                    <a:pt x="1079" y="35"/>
                  </a:cubicBezTo>
                  <a:cubicBezTo>
                    <a:pt x="927" y="35"/>
                    <a:pt x="774" y="39"/>
                    <a:pt x="622" y="39"/>
                  </a:cubicBezTo>
                  <a:cubicBezTo>
                    <a:pt x="430" y="39"/>
                    <a:pt x="237" y="32"/>
                    <a:pt x="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7314;p11">
              <a:extLst>
                <a:ext uri="{FF2B5EF4-FFF2-40B4-BE49-F238E27FC236}">
                  <a16:creationId xmlns:a16="http://schemas.microsoft.com/office/drawing/2014/main" id="{DC8244A6-B75A-BDB7-F66D-40FFD7BA2315}"/>
                </a:ext>
              </a:extLst>
            </p:cNvPr>
            <p:cNvSpPr/>
            <p:nvPr/>
          </p:nvSpPr>
          <p:spPr>
            <a:xfrm>
              <a:off x="1072977" y="2247584"/>
              <a:ext cx="294939" cy="196103"/>
            </a:xfrm>
            <a:custGeom>
              <a:avLst/>
              <a:gdLst/>
              <a:ahLst/>
              <a:cxnLst/>
              <a:rect l="l" t="t" r="r" b="b"/>
              <a:pathLst>
                <a:path w="8454" h="5621" extrusionOk="0">
                  <a:moveTo>
                    <a:pt x="2289" y="1"/>
                  </a:moveTo>
                  <a:cubicBezTo>
                    <a:pt x="2161" y="1"/>
                    <a:pt x="2068" y="18"/>
                    <a:pt x="1825" y="36"/>
                  </a:cubicBezTo>
                  <a:cubicBezTo>
                    <a:pt x="1346" y="58"/>
                    <a:pt x="946" y="191"/>
                    <a:pt x="735" y="847"/>
                  </a:cubicBezTo>
                  <a:cubicBezTo>
                    <a:pt x="512" y="1514"/>
                    <a:pt x="1" y="1481"/>
                    <a:pt x="123" y="2004"/>
                  </a:cubicBezTo>
                  <a:cubicBezTo>
                    <a:pt x="245" y="2527"/>
                    <a:pt x="512" y="3350"/>
                    <a:pt x="1269" y="3817"/>
                  </a:cubicBezTo>
                  <a:cubicBezTo>
                    <a:pt x="2036" y="4284"/>
                    <a:pt x="2759" y="4484"/>
                    <a:pt x="3192" y="4984"/>
                  </a:cubicBezTo>
                  <a:cubicBezTo>
                    <a:pt x="3615" y="5485"/>
                    <a:pt x="4094" y="5597"/>
                    <a:pt x="4705" y="5619"/>
                  </a:cubicBezTo>
                  <a:cubicBezTo>
                    <a:pt x="4725" y="5620"/>
                    <a:pt x="4747" y="5621"/>
                    <a:pt x="4769" y="5621"/>
                  </a:cubicBezTo>
                  <a:cubicBezTo>
                    <a:pt x="5395" y="5621"/>
                    <a:pt x="6506" y="5176"/>
                    <a:pt x="6785" y="4918"/>
                  </a:cubicBezTo>
                  <a:cubicBezTo>
                    <a:pt x="6785" y="4918"/>
                    <a:pt x="7452" y="4384"/>
                    <a:pt x="7953" y="3417"/>
                  </a:cubicBezTo>
                  <a:cubicBezTo>
                    <a:pt x="8453" y="2449"/>
                    <a:pt x="8264" y="1314"/>
                    <a:pt x="7997" y="1003"/>
                  </a:cubicBezTo>
                  <a:cubicBezTo>
                    <a:pt x="7742" y="703"/>
                    <a:pt x="7040" y="558"/>
                    <a:pt x="6741" y="358"/>
                  </a:cubicBezTo>
                  <a:cubicBezTo>
                    <a:pt x="6575" y="254"/>
                    <a:pt x="6501" y="204"/>
                    <a:pt x="6419" y="204"/>
                  </a:cubicBezTo>
                  <a:cubicBezTo>
                    <a:pt x="6352" y="204"/>
                    <a:pt x="6281" y="237"/>
                    <a:pt x="6151" y="303"/>
                  </a:cubicBezTo>
                  <a:cubicBezTo>
                    <a:pt x="5893" y="431"/>
                    <a:pt x="5520" y="844"/>
                    <a:pt x="5095" y="844"/>
                  </a:cubicBezTo>
                  <a:cubicBezTo>
                    <a:pt x="5043" y="844"/>
                    <a:pt x="4991" y="838"/>
                    <a:pt x="4939" y="825"/>
                  </a:cubicBezTo>
                  <a:cubicBezTo>
                    <a:pt x="4449" y="691"/>
                    <a:pt x="3548" y="147"/>
                    <a:pt x="2881" y="58"/>
                  </a:cubicBezTo>
                  <a:cubicBezTo>
                    <a:pt x="2556" y="15"/>
                    <a:pt x="2407" y="1"/>
                    <a:pt x="2289"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7315;p11">
              <a:extLst>
                <a:ext uri="{FF2B5EF4-FFF2-40B4-BE49-F238E27FC236}">
                  <a16:creationId xmlns:a16="http://schemas.microsoft.com/office/drawing/2014/main" id="{BFA57479-CB1C-52B5-AF78-447EC0274E70}"/>
                </a:ext>
              </a:extLst>
            </p:cNvPr>
            <p:cNvSpPr/>
            <p:nvPr/>
          </p:nvSpPr>
          <p:spPr>
            <a:xfrm>
              <a:off x="1073745" y="2277134"/>
              <a:ext cx="294171" cy="166553"/>
            </a:xfrm>
            <a:custGeom>
              <a:avLst/>
              <a:gdLst/>
              <a:ahLst/>
              <a:cxnLst/>
              <a:rect l="l" t="t" r="r" b="b"/>
              <a:pathLst>
                <a:path w="8432" h="4774" extrusionOk="0">
                  <a:moveTo>
                    <a:pt x="7786" y="0"/>
                  </a:moveTo>
                  <a:cubicBezTo>
                    <a:pt x="7542" y="45"/>
                    <a:pt x="7308" y="167"/>
                    <a:pt x="7130" y="345"/>
                  </a:cubicBezTo>
                  <a:cubicBezTo>
                    <a:pt x="6986" y="501"/>
                    <a:pt x="6885" y="690"/>
                    <a:pt x="6741" y="857"/>
                  </a:cubicBezTo>
                  <a:cubicBezTo>
                    <a:pt x="6607" y="1023"/>
                    <a:pt x="6429" y="1168"/>
                    <a:pt x="6218" y="1191"/>
                  </a:cubicBezTo>
                  <a:cubicBezTo>
                    <a:pt x="6062" y="1191"/>
                    <a:pt x="5918" y="1135"/>
                    <a:pt x="5784" y="1090"/>
                  </a:cubicBezTo>
                  <a:cubicBezTo>
                    <a:pt x="5555" y="1011"/>
                    <a:pt x="5309" y="938"/>
                    <a:pt x="5066" y="938"/>
                  </a:cubicBezTo>
                  <a:cubicBezTo>
                    <a:pt x="4967" y="938"/>
                    <a:pt x="4868" y="950"/>
                    <a:pt x="4772" y="979"/>
                  </a:cubicBezTo>
                  <a:cubicBezTo>
                    <a:pt x="4554" y="1038"/>
                    <a:pt x="4336" y="1186"/>
                    <a:pt x="4110" y="1186"/>
                  </a:cubicBezTo>
                  <a:cubicBezTo>
                    <a:pt x="4083" y="1186"/>
                    <a:pt x="4055" y="1184"/>
                    <a:pt x="4027" y="1179"/>
                  </a:cubicBezTo>
                  <a:cubicBezTo>
                    <a:pt x="3827" y="1146"/>
                    <a:pt x="3671" y="979"/>
                    <a:pt x="3504" y="835"/>
                  </a:cubicBezTo>
                  <a:cubicBezTo>
                    <a:pt x="2995" y="369"/>
                    <a:pt x="2305" y="127"/>
                    <a:pt x="1615" y="127"/>
                  </a:cubicBezTo>
                  <a:cubicBezTo>
                    <a:pt x="1250" y="127"/>
                    <a:pt x="884" y="195"/>
                    <a:pt x="545" y="334"/>
                  </a:cubicBezTo>
                  <a:cubicBezTo>
                    <a:pt x="312" y="679"/>
                    <a:pt x="1" y="746"/>
                    <a:pt x="101" y="1157"/>
                  </a:cubicBezTo>
                  <a:cubicBezTo>
                    <a:pt x="223" y="1680"/>
                    <a:pt x="490" y="2503"/>
                    <a:pt x="1247" y="2970"/>
                  </a:cubicBezTo>
                  <a:cubicBezTo>
                    <a:pt x="2014" y="3437"/>
                    <a:pt x="2737" y="3637"/>
                    <a:pt x="3170" y="4137"/>
                  </a:cubicBezTo>
                  <a:cubicBezTo>
                    <a:pt x="3593" y="4638"/>
                    <a:pt x="4072" y="4750"/>
                    <a:pt x="4683" y="4772"/>
                  </a:cubicBezTo>
                  <a:cubicBezTo>
                    <a:pt x="4703" y="4773"/>
                    <a:pt x="4725" y="4774"/>
                    <a:pt x="4747" y="4774"/>
                  </a:cubicBezTo>
                  <a:cubicBezTo>
                    <a:pt x="5373" y="4774"/>
                    <a:pt x="6484" y="4329"/>
                    <a:pt x="6763" y="4071"/>
                  </a:cubicBezTo>
                  <a:cubicBezTo>
                    <a:pt x="6763" y="4071"/>
                    <a:pt x="7430" y="3537"/>
                    <a:pt x="7931" y="2570"/>
                  </a:cubicBezTo>
                  <a:cubicBezTo>
                    <a:pt x="8431" y="1602"/>
                    <a:pt x="8242" y="467"/>
                    <a:pt x="7975" y="156"/>
                  </a:cubicBezTo>
                  <a:cubicBezTo>
                    <a:pt x="7931" y="101"/>
                    <a:pt x="7864" y="45"/>
                    <a:pt x="778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7316;p11">
              <a:extLst>
                <a:ext uri="{FF2B5EF4-FFF2-40B4-BE49-F238E27FC236}">
                  <a16:creationId xmlns:a16="http://schemas.microsoft.com/office/drawing/2014/main" id="{C8B23F68-1D0F-1435-8191-F90F86CCEDEB}"/>
                </a:ext>
              </a:extLst>
            </p:cNvPr>
            <p:cNvSpPr/>
            <p:nvPr/>
          </p:nvSpPr>
          <p:spPr>
            <a:xfrm>
              <a:off x="1115855" y="2306336"/>
              <a:ext cx="66182" cy="117955"/>
            </a:xfrm>
            <a:custGeom>
              <a:avLst/>
              <a:gdLst/>
              <a:ahLst/>
              <a:cxnLst/>
              <a:rect l="l" t="t" r="r" b="b"/>
              <a:pathLst>
                <a:path w="1897" h="3381" extrusionOk="0">
                  <a:moveTo>
                    <a:pt x="29" y="0"/>
                  </a:moveTo>
                  <a:cubicBezTo>
                    <a:pt x="14" y="0"/>
                    <a:pt x="0" y="8"/>
                    <a:pt x="6" y="31"/>
                  </a:cubicBezTo>
                  <a:cubicBezTo>
                    <a:pt x="117" y="498"/>
                    <a:pt x="273" y="965"/>
                    <a:pt x="507" y="1387"/>
                  </a:cubicBezTo>
                  <a:cubicBezTo>
                    <a:pt x="629" y="1610"/>
                    <a:pt x="774" y="1822"/>
                    <a:pt x="929" y="2022"/>
                  </a:cubicBezTo>
                  <a:cubicBezTo>
                    <a:pt x="1096" y="2222"/>
                    <a:pt x="1274" y="2411"/>
                    <a:pt x="1429" y="2611"/>
                  </a:cubicBezTo>
                  <a:cubicBezTo>
                    <a:pt x="1597" y="2823"/>
                    <a:pt x="1785" y="3056"/>
                    <a:pt x="1819" y="3334"/>
                  </a:cubicBezTo>
                  <a:cubicBezTo>
                    <a:pt x="1819" y="3362"/>
                    <a:pt x="1849" y="3381"/>
                    <a:pt x="1871" y="3381"/>
                  </a:cubicBezTo>
                  <a:cubicBezTo>
                    <a:pt x="1885" y="3381"/>
                    <a:pt x="1896" y="3374"/>
                    <a:pt x="1896" y="3357"/>
                  </a:cubicBezTo>
                  <a:cubicBezTo>
                    <a:pt x="1886" y="3123"/>
                    <a:pt x="1763" y="2922"/>
                    <a:pt x="1641" y="2734"/>
                  </a:cubicBezTo>
                  <a:cubicBezTo>
                    <a:pt x="1485" y="2522"/>
                    <a:pt x="1318" y="2333"/>
                    <a:pt x="1152" y="2133"/>
                  </a:cubicBezTo>
                  <a:cubicBezTo>
                    <a:pt x="974" y="1933"/>
                    <a:pt x="818" y="1733"/>
                    <a:pt x="685" y="1510"/>
                  </a:cubicBezTo>
                  <a:cubicBezTo>
                    <a:pt x="562" y="1288"/>
                    <a:pt x="451" y="1065"/>
                    <a:pt x="351" y="831"/>
                  </a:cubicBezTo>
                  <a:cubicBezTo>
                    <a:pt x="250" y="564"/>
                    <a:pt x="161" y="298"/>
                    <a:pt x="62" y="20"/>
                  </a:cubicBezTo>
                  <a:cubicBezTo>
                    <a:pt x="62" y="9"/>
                    <a:pt x="45" y="0"/>
                    <a:pt x="2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7317;p11">
              <a:extLst>
                <a:ext uri="{FF2B5EF4-FFF2-40B4-BE49-F238E27FC236}">
                  <a16:creationId xmlns:a16="http://schemas.microsoft.com/office/drawing/2014/main" id="{5D3654EB-3F8D-3394-F5EC-A20B59136E3B}"/>
                </a:ext>
              </a:extLst>
            </p:cNvPr>
            <p:cNvSpPr/>
            <p:nvPr/>
          </p:nvSpPr>
          <p:spPr>
            <a:xfrm>
              <a:off x="1139719" y="2306929"/>
              <a:ext cx="49087" cy="109023"/>
            </a:xfrm>
            <a:custGeom>
              <a:avLst/>
              <a:gdLst/>
              <a:ahLst/>
              <a:cxnLst/>
              <a:rect l="l" t="t" r="r" b="b"/>
              <a:pathLst>
                <a:path w="1407" h="3125" extrusionOk="0">
                  <a:moveTo>
                    <a:pt x="27" y="1"/>
                  </a:moveTo>
                  <a:cubicBezTo>
                    <a:pt x="12" y="1"/>
                    <a:pt x="1" y="8"/>
                    <a:pt x="1" y="25"/>
                  </a:cubicBezTo>
                  <a:cubicBezTo>
                    <a:pt x="11" y="448"/>
                    <a:pt x="112" y="859"/>
                    <a:pt x="290" y="1237"/>
                  </a:cubicBezTo>
                  <a:cubicBezTo>
                    <a:pt x="478" y="1649"/>
                    <a:pt x="768" y="2005"/>
                    <a:pt x="990" y="2394"/>
                  </a:cubicBezTo>
                  <a:cubicBezTo>
                    <a:pt x="1124" y="2616"/>
                    <a:pt x="1235" y="2850"/>
                    <a:pt x="1324" y="3095"/>
                  </a:cubicBezTo>
                  <a:cubicBezTo>
                    <a:pt x="1336" y="3113"/>
                    <a:pt x="1360" y="3124"/>
                    <a:pt x="1379" y="3124"/>
                  </a:cubicBezTo>
                  <a:cubicBezTo>
                    <a:pt x="1395" y="3124"/>
                    <a:pt x="1407" y="3115"/>
                    <a:pt x="1402" y="3095"/>
                  </a:cubicBezTo>
                  <a:cubicBezTo>
                    <a:pt x="1335" y="2883"/>
                    <a:pt x="1246" y="2683"/>
                    <a:pt x="1146" y="2483"/>
                  </a:cubicBezTo>
                  <a:cubicBezTo>
                    <a:pt x="1046" y="2294"/>
                    <a:pt x="923" y="2105"/>
                    <a:pt x="801" y="1916"/>
                  </a:cubicBezTo>
                  <a:cubicBezTo>
                    <a:pt x="557" y="1548"/>
                    <a:pt x="334" y="1182"/>
                    <a:pt x="211" y="759"/>
                  </a:cubicBezTo>
                  <a:cubicBezTo>
                    <a:pt x="145" y="525"/>
                    <a:pt x="100" y="281"/>
                    <a:pt x="90" y="47"/>
                  </a:cubicBezTo>
                  <a:cubicBezTo>
                    <a:pt x="82" y="20"/>
                    <a:pt x="50" y="1"/>
                    <a:pt x="2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7318;p11">
              <a:extLst>
                <a:ext uri="{FF2B5EF4-FFF2-40B4-BE49-F238E27FC236}">
                  <a16:creationId xmlns:a16="http://schemas.microsoft.com/office/drawing/2014/main" id="{3A455916-C944-9C83-EFA2-93B6DF50EE7F}"/>
                </a:ext>
              </a:extLst>
            </p:cNvPr>
            <p:cNvSpPr/>
            <p:nvPr/>
          </p:nvSpPr>
          <p:spPr>
            <a:xfrm>
              <a:off x="1142405" y="2269982"/>
              <a:ext cx="17897" cy="58471"/>
            </a:xfrm>
            <a:custGeom>
              <a:avLst/>
              <a:gdLst/>
              <a:ahLst/>
              <a:cxnLst/>
              <a:rect l="l" t="t" r="r" b="b"/>
              <a:pathLst>
                <a:path w="513" h="1676" extrusionOk="0">
                  <a:moveTo>
                    <a:pt x="32" y="1"/>
                  </a:moveTo>
                  <a:cubicBezTo>
                    <a:pt x="15" y="1"/>
                    <a:pt x="0" y="9"/>
                    <a:pt x="13" y="27"/>
                  </a:cubicBezTo>
                  <a:cubicBezTo>
                    <a:pt x="335" y="506"/>
                    <a:pt x="369" y="1084"/>
                    <a:pt x="435" y="1640"/>
                  </a:cubicBezTo>
                  <a:cubicBezTo>
                    <a:pt x="435" y="1660"/>
                    <a:pt x="463" y="1676"/>
                    <a:pt x="485" y="1676"/>
                  </a:cubicBezTo>
                  <a:cubicBezTo>
                    <a:pt x="500" y="1676"/>
                    <a:pt x="513" y="1669"/>
                    <a:pt x="513" y="1651"/>
                  </a:cubicBezTo>
                  <a:cubicBezTo>
                    <a:pt x="480" y="1084"/>
                    <a:pt x="401" y="484"/>
                    <a:pt x="68" y="16"/>
                  </a:cubicBezTo>
                  <a:cubicBezTo>
                    <a:pt x="63" y="6"/>
                    <a:pt x="47" y="1"/>
                    <a:pt x="3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7319;p11">
              <a:extLst>
                <a:ext uri="{FF2B5EF4-FFF2-40B4-BE49-F238E27FC236}">
                  <a16:creationId xmlns:a16="http://schemas.microsoft.com/office/drawing/2014/main" id="{97CDE777-BF7A-C8BA-54D3-15D331F3830F}"/>
                </a:ext>
              </a:extLst>
            </p:cNvPr>
            <p:cNvSpPr/>
            <p:nvPr/>
          </p:nvSpPr>
          <p:spPr>
            <a:xfrm>
              <a:off x="1095934" y="2302463"/>
              <a:ext cx="57355" cy="92905"/>
            </a:xfrm>
            <a:custGeom>
              <a:avLst/>
              <a:gdLst/>
              <a:ahLst/>
              <a:cxnLst/>
              <a:rect l="l" t="t" r="r" b="b"/>
              <a:pathLst>
                <a:path w="1644" h="2663" extrusionOk="0">
                  <a:moveTo>
                    <a:pt x="46" y="0"/>
                  </a:moveTo>
                  <a:cubicBezTo>
                    <a:pt x="21" y="0"/>
                    <a:pt x="1" y="15"/>
                    <a:pt x="21" y="42"/>
                  </a:cubicBezTo>
                  <a:cubicBezTo>
                    <a:pt x="143" y="208"/>
                    <a:pt x="199" y="420"/>
                    <a:pt x="265" y="620"/>
                  </a:cubicBezTo>
                  <a:cubicBezTo>
                    <a:pt x="321" y="809"/>
                    <a:pt x="388" y="998"/>
                    <a:pt x="465" y="1187"/>
                  </a:cubicBezTo>
                  <a:cubicBezTo>
                    <a:pt x="611" y="1555"/>
                    <a:pt x="799" y="1899"/>
                    <a:pt x="1044" y="2210"/>
                  </a:cubicBezTo>
                  <a:cubicBezTo>
                    <a:pt x="1189" y="2378"/>
                    <a:pt x="1355" y="2533"/>
                    <a:pt x="1545" y="2655"/>
                  </a:cubicBezTo>
                  <a:cubicBezTo>
                    <a:pt x="1552" y="2660"/>
                    <a:pt x="1562" y="2662"/>
                    <a:pt x="1571" y="2662"/>
                  </a:cubicBezTo>
                  <a:cubicBezTo>
                    <a:pt x="1606" y="2662"/>
                    <a:pt x="1644" y="2635"/>
                    <a:pt x="1600" y="2600"/>
                  </a:cubicBezTo>
                  <a:cubicBezTo>
                    <a:pt x="1300" y="2355"/>
                    <a:pt x="1044" y="2066"/>
                    <a:pt x="844" y="1732"/>
                  </a:cubicBezTo>
                  <a:cubicBezTo>
                    <a:pt x="633" y="1387"/>
                    <a:pt x="499" y="1021"/>
                    <a:pt x="377" y="643"/>
                  </a:cubicBezTo>
                  <a:cubicBezTo>
                    <a:pt x="299" y="420"/>
                    <a:pt x="232" y="208"/>
                    <a:pt x="87" y="20"/>
                  </a:cubicBezTo>
                  <a:cubicBezTo>
                    <a:pt x="79" y="6"/>
                    <a:pt x="61" y="0"/>
                    <a:pt x="4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7320;p11">
              <a:extLst>
                <a:ext uri="{FF2B5EF4-FFF2-40B4-BE49-F238E27FC236}">
                  <a16:creationId xmlns:a16="http://schemas.microsoft.com/office/drawing/2014/main" id="{9D570C1C-E57C-1A16-969C-0E24717C0C1F}"/>
                </a:ext>
              </a:extLst>
            </p:cNvPr>
            <p:cNvSpPr/>
            <p:nvPr/>
          </p:nvSpPr>
          <p:spPr>
            <a:xfrm>
              <a:off x="1266224" y="2283379"/>
              <a:ext cx="13606" cy="117676"/>
            </a:xfrm>
            <a:custGeom>
              <a:avLst/>
              <a:gdLst/>
              <a:ahLst/>
              <a:cxnLst/>
              <a:rect l="l" t="t" r="r" b="b"/>
              <a:pathLst>
                <a:path w="390" h="3373" extrusionOk="0">
                  <a:moveTo>
                    <a:pt x="208" y="0"/>
                  </a:moveTo>
                  <a:cubicBezTo>
                    <a:pt x="194" y="0"/>
                    <a:pt x="182" y="6"/>
                    <a:pt x="178" y="21"/>
                  </a:cubicBezTo>
                  <a:cubicBezTo>
                    <a:pt x="112" y="244"/>
                    <a:pt x="67" y="478"/>
                    <a:pt x="56" y="700"/>
                  </a:cubicBezTo>
                  <a:cubicBezTo>
                    <a:pt x="33" y="923"/>
                    <a:pt x="67" y="1133"/>
                    <a:pt x="100" y="1345"/>
                  </a:cubicBezTo>
                  <a:cubicBezTo>
                    <a:pt x="178" y="1756"/>
                    <a:pt x="290" y="2168"/>
                    <a:pt x="178" y="2579"/>
                  </a:cubicBezTo>
                  <a:cubicBezTo>
                    <a:pt x="145" y="2713"/>
                    <a:pt x="100" y="2824"/>
                    <a:pt x="67" y="2947"/>
                  </a:cubicBezTo>
                  <a:cubicBezTo>
                    <a:pt x="33" y="3080"/>
                    <a:pt x="0" y="3202"/>
                    <a:pt x="33" y="3336"/>
                  </a:cubicBezTo>
                  <a:cubicBezTo>
                    <a:pt x="40" y="3356"/>
                    <a:pt x="71" y="3372"/>
                    <a:pt x="97" y="3372"/>
                  </a:cubicBezTo>
                  <a:cubicBezTo>
                    <a:pt x="114" y="3372"/>
                    <a:pt x="129" y="3365"/>
                    <a:pt x="134" y="3347"/>
                  </a:cubicBezTo>
                  <a:cubicBezTo>
                    <a:pt x="167" y="3236"/>
                    <a:pt x="189" y="3125"/>
                    <a:pt x="211" y="3024"/>
                  </a:cubicBezTo>
                  <a:cubicBezTo>
                    <a:pt x="245" y="2902"/>
                    <a:pt x="290" y="2802"/>
                    <a:pt x="323" y="2691"/>
                  </a:cubicBezTo>
                  <a:cubicBezTo>
                    <a:pt x="379" y="2490"/>
                    <a:pt x="389" y="2290"/>
                    <a:pt x="367" y="2079"/>
                  </a:cubicBezTo>
                  <a:cubicBezTo>
                    <a:pt x="334" y="1667"/>
                    <a:pt x="189" y="1278"/>
                    <a:pt x="167" y="867"/>
                  </a:cubicBezTo>
                  <a:cubicBezTo>
                    <a:pt x="156" y="589"/>
                    <a:pt x="201" y="322"/>
                    <a:pt x="267" y="55"/>
                  </a:cubicBezTo>
                  <a:cubicBezTo>
                    <a:pt x="275" y="25"/>
                    <a:pt x="237" y="0"/>
                    <a:pt x="20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7321;p11">
              <a:extLst>
                <a:ext uri="{FF2B5EF4-FFF2-40B4-BE49-F238E27FC236}">
                  <a16:creationId xmlns:a16="http://schemas.microsoft.com/office/drawing/2014/main" id="{81AB48D5-4CF6-DC1F-17E4-2AAEF66CB152}"/>
                </a:ext>
              </a:extLst>
            </p:cNvPr>
            <p:cNvSpPr/>
            <p:nvPr/>
          </p:nvSpPr>
          <p:spPr>
            <a:xfrm>
              <a:off x="1280180" y="2270924"/>
              <a:ext cx="9106" cy="34818"/>
            </a:xfrm>
            <a:custGeom>
              <a:avLst/>
              <a:gdLst/>
              <a:ahLst/>
              <a:cxnLst/>
              <a:rect l="l" t="t" r="r" b="b"/>
              <a:pathLst>
                <a:path w="261" h="998" extrusionOk="0">
                  <a:moveTo>
                    <a:pt x="207" y="1"/>
                  </a:moveTo>
                  <a:cubicBezTo>
                    <a:pt x="194" y="1"/>
                    <a:pt x="182" y="7"/>
                    <a:pt x="179" y="22"/>
                  </a:cubicBezTo>
                  <a:cubicBezTo>
                    <a:pt x="45" y="312"/>
                    <a:pt x="1" y="645"/>
                    <a:pt x="45" y="968"/>
                  </a:cubicBezTo>
                  <a:cubicBezTo>
                    <a:pt x="51" y="986"/>
                    <a:pt x="79" y="997"/>
                    <a:pt x="103" y="997"/>
                  </a:cubicBezTo>
                  <a:cubicBezTo>
                    <a:pt x="123" y="997"/>
                    <a:pt x="139" y="989"/>
                    <a:pt x="134" y="968"/>
                  </a:cubicBezTo>
                  <a:cubicBezTo>
                    <a:pt x="100" y="657"/>
                    <a:pt x="134" y="345"/>
                    <a:pt x="246" y="45"/>
                  </a:cubicBezTo>
                  <a:cubicBezTo>
                    <a:pt x="260" y="23"/>
                    <a:pt x="231" y="1"/>
                    <a:pt x="207"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7322;p11">
              <a:extLst>
                <a:ext uri="{FF2B5EF4-FFF2-40B4-BE49-F238E27FC236}">
                  <a16:creationId xmlns:a16="http://schemas.microsoft.com/office/drawing/2014/main" id="{1D895562-419D-7A78-20F2-A6D7BF907F50}"/>
                </a:ext>
              </a:extLst>
            </p:cNvPr>
            <p:cNvSpPr/>
            <p:nvPr/>
          </p:nvSpPr>
          <p:spPr>
            <a:xfrm>
              <a:off x="1295845" y="2276541"/>
              <a:ext cx="12315" cy="123816"/>
            </a:xfrm>
            <a:custGeom>
              <a:avLst/>
              <a:gdLst/>
              <a:ahLst/>
              <a:cxnLst/>
              <a:rect l="l" t="t" r="r" b="b"/>
              <a:pathLst>
                <a:path w="353" h="3549" extrusionOk="0">
                  <a:moveTo>
                    <a:pt x="253" y="1"/>
                  </a:moveTo>
                  <a:cubicBezTo>
                    <a:pt x="243" y="1"/>
                    <a:pt x="234" y="6"/>
                    <a:pt x="230" y="17"/>
                  </a:cubicBezTo>
                  <a:cubicBezTo>
                    <a:pt x="108" y="451"/>
                    <a:pt x="119" y="929"/>
                    <a:pt x="119" y="1374"/>
                  </a:cubicBezTo>
                  <a:cubicBezTo>
                    <a:pt x="130" y="1830"/>
                    <a:pt x="141" y="2286"/>
                    <a:pt x="119" y="2742"/>
                  </a:cubicBezTo>
                  <a:cubicBezTo>
                    <a:pt x="96" y="2998"/>
                    <a:pt x="63" y="3254"/>
                    <a:pt x="7" y="3509"/>
                  </a:cubicBezTo>
                  <a:cubicBezTo>
                    <a:pt x="0" y="3531"/>
                    <a:pt x="21" y="3548"/>
                    <a:pt x="40" y="3548"/>
                  </a:cubicBezTo>
                  <a:cubicBezTo>
                    <a:pt x="50" y="3548"/>
                    <a:pt x="59" y="3543"/>
                    <a:pt x="63" y="3532"/>
                  </a:cubicBezTo>
                  <a:cubicBezTo>
                    <a:pt x="353" y="2676"/>
                    <a:pt x="230" y="1741"/>
                    <a:pt x="230" y="862"/>
                  </a:cubicBezTo>
                  <a:cubicBezTo>
                    <a:pt x="230" y="585"/>
                    <a:pt x="230" y="306"/>
                    <a:pt x="286" y="39"/>
                  </a:cubicBezTo>
                  <a:cubicBezTo>
                    <a:pt x="293" y="18"/>
                    <a:pt x="272" y="1"/>
                    <a:pt x="25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7323;p11">
              <a:extLst>
                <a:ext uri="{FF2B5EF4-FFF2-40B4-BE49-F238E27FC236}">
                  <a16:creationId xmlns:a16="http://schemas.microsoft.com/office/drawing/2014/main" id="{BAA8871B-6068-6CFE-4491-F654285F272F}"/>
                </a:ext>
              </a:extLst>
            </p:cNvPr>
            <p:cNvSpPr/>
            <p:nvPr/>
          </p:nvSpPr>
          <p:spPr>
            <a:xfrm>
              <a:off x="1303485" y="2288299"/>
              <a:ext cx="11652" cy="99534"/>
            </a:xfrm>
            <a:custGeom>
              <a:avLst/>
              <a:gdLst/>
              <a:ahLst/>
              <a:cxnLst/>
              <a:rect l="l" t="t" r="r" b="b"/>
              <a:pathLst>
                <a:path w="334" h="2853" extrusionOk="0">
                  <a:moveTo>
                    <a:pt x="167" y="0"/>
                  </a:moveTo>
                  <a:cubicBezTo>
                    <a:pt x="157" y="0"/>
                    <a:pt x="148" y="4"/>
                    <a:pt x="144" y="14"/>
                  </a:cubicBezTo>
                  <a:cubicBezTo>
                    <a:pt x="0" y="459"/>
                    <a:pt x="67" y="937"/>
                    <a:pt x="122" y="1393"/>
                  </a:cubicBezTo>
                  <a:cubicBezTo>
                    <a:pt x="189" y="1849"/>
                    <a:pt x="245" y="2361"/>
                    <a:pt x="67" y="2806"/>
                  </a:cubicBezTo>
                  <a:cubicBezTo>
                    <a:pt x="59" y="2829"/>
                    <a:pt x="90" y="2853"/>
                    <a:pt x="116" y="2853"/>
                  </a:cubicBezTo>
                  <a:cubicBezTo>
                    <a:pt x="127" y="2853"/>
                    <a:pt x="138" y="2849"/>
                    <a:pt x="144" y="2839"/>
                  </a:cubicBezTo>
                  <a:cubicBezTo>
                    <a:pt x="334" y="2394"/>
                    <a:pt x="300" y="1916"/>
                    <a:pt x="245" y="1449"/>
                  </a:cubicBezTo>
                  <a:cubicBezTo>
                    <a:pt x="189" y="982"/>
                    <a:pt x="122" y="515"/>
                    <a:pt x="223" y="48"/>
                  </a:cubicBezTo>
                  <a:cubicBezTo>
                    <a:pt x="230" y="24"/>
                    <a:pt x="194" y="0"/>
                    <a:pt x="16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7324;p11">
              <a:extLst>
                <a:ext uri="{FF2B5EF4-FFF2-40B4-BE49-F238E27FC236}">
                  <a16:creationId xmlns:a16="http://schemas.microsoft.com/office/drawing/2014/main" id="{87985649-91F1-888C-6454-58E49386199B}"/>
                </a:ext>
              </a:extLst>
            </p:cNvPr>
            <p:cNvSpPr/>
            <p:nvPr/>
          </p:nvSpPr>
          <p:spPr>
            <a:xfrm>
              <a:off x="1315487" y="2283240"/>
              <a:ext cx="9768" cy="33457"/>
            </a:xfrm>
            <a:custGeom>
              <a:avLst/>
              <a:gdLst/>
              <a:ahLst/>
              <a:cxnLst/>
              <a:rect l="l" t="t" r="r" b="b"/>
              <a:pathLst>
                <a:path w="280" h="959" extrusionOk="0">
                  <a:moveTo>
                    <a:pt x="218" y="1"/>
                  </a:moveTo>
                  <a:cubicBezTo>
                    <a:pt x="207" y="1"/>
                    <a:pt x="197" y="5"/>
                    <a:pt x="190" y="15"/>
                  </a:cubicBezTo>
                  <a:cubicBezTo>
                    <a:pt x="101" y="314"/>
                    <a:pt x="45" y="604"/>
                    <a:pt x="1" y="904"/>
                  </a:cubicBezTo>
                  <a:cubicBezTo>
                    <a:pt x="1" y="937"/>
                    <a:pt x="32" y="958"/>
                    <a:pt x="60" y="958"/>
                  </a:cubicBezTo>
                  <a:cubicBezTo>
                    <a:pt x="79" y="958"/>
                    <a:pt x="96" y="949"/>
                    <a:pt x="101" y="927"/>
                  </a:cubicBezTo>
                  <a:cubicBezTo>
                    <a:pt x="146" y="626"/>
                    <a:pt x="212" y="337"/>
                    <a:pt x="279" y="47"/>
                  </a:cubicBezTo>
                  <a:cubicBezTo>
                    <a:pt x="279" y="24"/>
                    <a:pt x="246" y="1"/>
                    <a:pt x="2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7325;p11">
              <a:extLst>
                <a:ext uri="{FF2B5EF4-FFF2-40B4-BE49-F238E27FC236}">
                  <a16:creationId xmlns:a16="http://schemas.microsoft.com/office/drawing/2014/main" id="{79DABD13-84E3-D3C4-69B1-67B96DB27F3E}"/>
                </a:ext>
              </a:extLst>
            </p:cNvPr>
            <p:cNvSpPr/>
            <p:nvPr/>
          </p:nvSpPr>
          <p:spPr>
            <a:xfrm>
              <a:off x="1164420" y="2278286"/>
              <a:ext cx="45075" cy="117641"/>
            </a:xfrm>
            <a:custGeom>
              <a:avLst/>
              <a:gdLst/>
              <a:ahLst/>
              <a:cxnLst/>
              <a:rect l="l" t="t" r="r" b="b"/>
              <a:pathLst>
                <a:path w="1292" h="3372" extrusionOk="0">
                  <a:moveTo>
                    <a:pt x="40" y="0"/>
                  </a:moveTo>
                  <a:cubicBezTo>
                    <a:pt x="19" y="0"/>
                    <a:pt x="1" y="12"/>
                    <a:pt x="15" y="34"/>
                  </a:cubicBezTo>
                  <a:cubicBezTo>
                    <a:pt x="327" y="423"/>
                    <a:pt x="338" y="935"/>
                    <a:pt x="338" y="1402"/>
                  </a:cubicBezTo>
                  <a:cubicBezTo>
                    <a:pt x="338" y="1892"/>
                    <a:pt x="349" y="2403"/>
                    <a:pt x="627" y="2826"/>
                  </a:cubicBezTo>
                  <a:cubicBezTo>
                    <a:pt x="771" y="3048"/>
                    <a:pt x="961" y="3237"/>
                    <a:pt x="1194" y="3360"/>
                  </a:cubicBezTo>
                  <a:cubicBezTo>
                    <a:pt x="1208" y="3368"/>
                    <a:pt x="1221" y="3371"/>
                    <a:pt x="1233" y="3371"/>
                  </a:cubicBezTo>
                  <a:cubicBezTo>
                    <a:pt x="1270" y="3371"/>
                    <a:pt x="1292" y="3337"/>
                    <a:pt x="1250" y="3304"/>
                  </a:cubicBezTo>
                  <a:cubicBezTo>
                    <a:pt x="850" y="3026"/>
                    <a:pt x="583" y="2626"/>
                    <a:pt x="504" y="2147"/>
                  </a:cubicBezTo>
                  <a:cubicBezTo>
                    <a:pt x="416" y="1658"/>
                    <a:pt x="482" y="1168"/>
                    <a:pt x="383" y="690"/>
                  </a:cubicBezTo>
                  <a:cubicBezTo>
                    <a:pt x="327" y="446"/>
                    <a:pt x="227" y="201"/>
                    <a:pt x="71" y="12"/>
                  </a:cubicBezTo>
                  <a:cubicBezTo>
                    <a:pt x="63" y="4"/>
                    <a:pt x="51" y="0"/>
                    <a:pt x="4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7326;p11">
              <a:extLst>
                <a:ext uri="{FF2B5EF4-FFF2-40B4-BE49-F238E27FC236}">
                  <a16:creationId xmlns:a16="http://schemas.microsoft.com/office/drawing/2014/main" id="{8F18D89C-D248-8ADB-4384-55AA3A6CB17B}"/>
                </a:ext>
              </a:extLst>
            </p:cNvPr>
            <p:cNvSpPr/>
            <p:nvPr/>
          </p:nvSpPr>
          <p:spPr>
            <a:xfrm>
              <a:off x="1187621" y="2317954"/>
              <a:ext cx="49017" cy="88475"/>
            </a:xfrm>
            <a:custGeom>
              <a:avLst/>
              <a:gdLst/>
              <a:ahLst/>
              <a:cxnLst/>
              <a:rect l="l" t="t" r="r" b="b"/>
              <a:pathLst>
                <a:path w="1405" h="2536" extrusionOk="0">
                  <a:moveTo>
                    <a:pt x="48" y="1"/>
                  </a:moveTo>
                  <a:cubicBezTo>
                    <a:pt x="23" y="1"/>
                    <a:pt x="1" y="15"/>
                    <a:pt x="7" y="43"/>
                  </a:cubicBezTo>
                  <a:cubicBezTo>
                    <a:pt x="185" y="799"/>
                    <a:pt x="173" y="1677"/>
                    <a:pt x="796" y="2245"/>
                  </a:cubicBezTo>
                  <a:cubicBezTo>
                    <a:pt x="941" y="2378"/>
                    <a:pt x="1130" y="2490"/>
                    <a:pt x="1330" y="2534"/>
                  </a:cubicBezTo>
                  <a:cubicBezTo>
                    <a:pt x="1334" y="2535"/>
                    <a:pt x="1338" y="2535"/>
                    <a:pt x="1342" y="2535"/>
                  </a:cubicBezTo>
                  <a:cubicBezTo>
                    <a:pt x="1398" y="2535"/>
                    <a:pt x="1405" y="2466"/>
                    <a:pt x="1352" y="2445"/>
                  </a:cubicBezTo>
                  <a:cubicBezTo>
                    <a:pt x="1008" y="2322"/>
                    <a:pt x="752" y="2078"/>
                    <a:pt x="585" y="1766"/>
                  </a:cubicBezTo>
                  <a:cubicBezTo>
                    <a:pt x="396" y="1433"/>
                    <a:pt x="318" y="1054"/>
                    <a:pt x="240" y="688"/>
                  </a:cubicBezTo>
                  <a:cubicBezTo>
                    <a:pt x="207" y="465"/>
                    <a:pt x="162" y="254"/>
                    <a:pt x="106" y="43"/>
                  </a:cubicBezTo>
                  <a:cubicBezTo>
                    <a:pt x="101" y="15"/>
                    <a:pt x="73" y="1"/>
                    <a:pt x="4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7327;p11">
              <a:extLst>
                <a:ext uri="{FF2B5EF4-FFF2-40B4-BE49-F238E27FC236}">
                  <a16:creationId xmlns:a16="http://schemas.microsoft.com/office/drawing/2014/main" id="{07F5846C-5A7D-4986-EE27-F7E677BAC8AC}"/>
                </a:ext>
              </a:extLst>
            </p:cNvPr>
            <p:cNvSpPr/>
            <p:nvPr/>
          </p:nvSpPr>
          <p:spPr>
            <a:xfrm>
              <a:off x="1190307" y="2284252"/>
              <a:ext cx="18525" cy="64019"/>
            </a:xfrm>
            <a:custGeom>
              <a:avLst/>
              <a:gdLst/>
              <a:ahLst/>
              <a:cxnLst/>
              <a:rect l="l" t="t" r="r" b="b"/>
              <a:pathLst>
                <a:path w="531" h="1835" extrusionOk="0">
                  <a:moveTo>
                    <a:pt x="20" y="0"/>
                  </a:moveTo>
                  <a:cubicBezTo>
                    <a:pt x="9" y="0"/>
                    <a:pt x="1" y="6"/>
                    <a:pt x="7" y="18"/>
                  </a:cubicBezTo>
                  <a:cubicBezTo>
                    <a:pt x="185" y="252"/>
                    <a:pt x="296" y="542"/>
                    <a:pt x="352" y="831"/>
                  </a:cubicBezTo>
                  <a:cubicBezTo>
                    <a:pt x="419" y="1142"/>
                    <a:pt x="430" y="1464"/>
                    <a:pt x="452" y="1798"/>
                  </a:cubicBezTo>
                  <a:cubicBezTo>
                    <a:pt x="452" y="1818"/>
                    <a:pt x="480" y="1834"/>
                    <a:pt x="503" y="1834"/>
                  </a:cubicBezTo>
                  <a:cubicBezTo>
                    <a:pt x="518" y="1834"/>
                    <a:pt x="530" y="1827"/>
                    <a:pt x="530" y="1810"/>
                  </a:cubicBezTo>
                  <a:cubicBezTo>
                    <a:pt x="530" y="1187"/>
                    <a:pt x="430" y="508"/>
                    <a:pt x="41" y="8"/>
                  </a:cubicBezTo>
                  <a:cubicBezTo>
                    <a:pt x="36" y="3"/>
                    <a:pt x="28" y="0"/>
                    <a:pt x="2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7328;p11">
              <a:extLst>
                <a:ext uri="{FF2B5EF4-FFF2-40B4-BE49-F238E27FC236}">
                  <a16:creationId xmlns:a16="http://schemas.microsoft.com/office/drawing/2014/main" id="{3D7D57BA-3685-41D6-C246-7D24F0D44342}"/>
                </a:ext>
              </a:extLst>
            </p:cNvPr>
            <p:cNvSpPr/>
            <p:nvPr/>
          </p:nvSpPr>
          <p:spPr>
            <a:xfrm>
              <a:off x="1209496" y="2281251"/>
              <a:ext cx="30282" cy="119594"/>
            </a:xfrm>
            <a:custGeom>
              <a:avLst/>
              <a:gdLst/>
              <a:ahLst/>
              <a:cxnLst/>
              <a:rect l="l" t="t" r="r" b="b"/>
              <a:pathLst>
                <a:path w="868" h="3428" extrusionOk="0">
                  <a:moveTo>
                    <a:pt x="27" y="0"/>
                  </a:moveTo>
                  <a:cubicBezTo>
                    <a:pt x="13" y="0"/>
                    <a:pt x="1" y="8"/>
                    <a:pt x="13" y="27"/>
                  </a:cubicBezTo>
                  <a:cubicBezTo>
                    <a:pt x="458" y="850"/>
                    <a:pt x="270" y="1840"/>
                    <a:pt x="480" y="2719"/>
                  </a:cubicBezTo>
                  <a:cubicBezTo>
                    <a:pt x="547" y="2963"/>
                    <a:pt x="636" y="3196"/>
                    <a:pt x="781" y="3408"/>
                  </a:cubicBezTo>
                  <a:cubicBezTo>
                    <a:pt x="790" y="3421"/>
                    <a:pt x="807" y="3427"/>
                    <a:pt x="823" y="3427"/>
                  </a:cubicBezTo>
                  <a:cubicBezTo>
                    <a:pt x="847" y="3427"/>
                    <a:pt x="868" y="3413"/>
                    <a:pt x="848" y="3386"/>
                  </a:cubicBezTo>
                  <a:cubicBezTo>
                    <a:pt x="391" y="2574"/>
                    <a:pt x="536" y="1606"/>
                    <a:pt x="336" y="727"/>
                  </a:cubicBezTo>
                  <a:cubicBezTo>
                    <a:pt x="280" y="472"/>
                    <a:pt x="191" y="238"/>
                    <a:pt x="58" y="16"/>
                  </a:cubicBezTo>
                  <a:cubicBezTo>
                    <a:pt x="53" y="6"/>
                    <a:pt x="39" y="0"/>
                    <a:pt x="2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7329;p11">
              <a:extLst>
                <a:ext uri="{FF2B5EF4-FFF2-40B4-BE49-F238E27FC236}">
                  <a16:creationId xmlns:a16="http://schemas.microsoft.com/office/drawing/2014/main" id="{536A63A1-8C2E-456D-1ACE-96E73B7EADEF}"/>
                </a:ext>
              </a:extLst>
            </p:cNvPr>
            <p:cNvSpPr/>
            <p:nvPr/>
          </p:nvSpPr>
          <p:spPr>
            <a:xfrm>
              <a:off x="1226452" y="2292834"/>
              <a:ext cx="20793" cy="101313"/>
            </a:xfrm>
            <a:custGeom>
              <a:avLst/>
              <a:gdLst/>
              <a:ahLst/>
              <a:cxnLst/>
              <a:rect l="l" t="t" r="r" b="b"/>
              <a:pathLst>
                <a:path w="596" h="2904" extrusionOk="0">
                  <a:moveTo>
                    <a:pt x="36" y="1"/>
                  </a:moveTo>
                  <a:cubicBezTo>
                    <a:pt x="17" y="1"/>
                    <a:pt x="0" y="12"/>
                    <a:pt x="6" y="39"/>
                  </a:cubicBezTo>
                  <a:cubicBezTo>
                    <a:pt x="162" y="763"/>
                    <a:pt x="184" y="1519"/>
                    <a:pt x="340" y="2253"/>
                  </a:cubicBezTo>
                  <a:cubicBezTo>
                    <a:pt x="384" y="2464"/>
                    <a:pt x="439" y="2676"/>
                    <a:pt x="506" y="2876"/>
                  </a:cubicBezTo>
                  <a:cubicBezTo>
                    <a:pt x="517" y="2892"/>
                    <a:pt x="542" y="2904"/>
                    <a:pt x="562" y="2904"/>
                  </a:cubicBezTo>
                  <a:cubicBezTo>
                    <a:pt x="581" y="2904"/>
                    <a:pt x="595" y="2892"/>
                    <a:pt x="584" y="2864"/>
                  </a:cubicBezTo>
                  <a:cubicBezTo>
                    <a:pt x="362" y="2153"/>
                    <a:pt x="340" y="1396"/>
                    <a:pt x="228" y="662"/>
                  </a:cubicBezTo>
                  <a:cubicBezTo>
                    <a:pt x="195" y="451"/>
                    <a:pt x="150" y="240"/>
                    <a:pt x="83" y="29"/>
                  </a:cubicBezTo>
                  <a:cubicBezTo>
                    <a:pt x="78" y="12"/>
                    <a:pt x="56" y="1"/>
                    <a:pt x="3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7330;p11">
              <a:extLst>
                <a:ext uri="{FF2B5EF4-FFF2-40B4-BE49-F238E27FC236}">
                  <a16:creationId xmlns:a16="http://schemas.microsoft.com/office/drawing/2014/main" id="{6DFA010F-D2E9-9105-8455-E296CE235C5E}"/>
                </a:ext>
              </a:extLst>
            </p:cNvPr>
            <p:cNvSpPr/>
            <p:nvPr/>
          </p:nvSpPr>
          <p:spPr>
            <a:xfrm>
              <a:off x="1238104" y="2296288"/>
              <a:ext cx="7187" cy="34504"/>
            </a:xfrm>
            <a:custGeom>
              <a:avLst/>
              <a:gdLst/>
              <a:ahLst/>
              <a:cxnLst/>
              <a:rect l="l" t="t" r="r" b="b"/>
              <a:pathLst>
                <a:path w="206" h="989" extrusionOk="0">
                  <a:moveTo>
                    <a:pt x="32" y="0"/>
                  </a:moveTo>
                  <a:cubicBezTo>
                    <a:pt x="14" y="0"/>
                    <a:pt x="0" y="9"/>
                    <a:pt x="6" y="29"/>
                  </a:cubicBezTo>
                  <a:cubicBezTo>
                    <a:pt x="61" y="330"/>
                    <a:pt x="83" y="642"/>
                    <a:pt x="105" y="953"/>
                  </a:cubicBezTo>
                  <a:cubicBezTo>
                    <a:pt x="105" y="973"/>
                    <a:pt x="137" y="989"/>
                    <a:pt x="163" y="989"/>
                  </a:cubicBezTo>
                  <a:cubicBezTo>
                    <a:pt x="180" y="989"/>
                    <a:pt x="194" y="981"/>
                    <a:pt x="194" y="964"/>
                  </a:cubicBezTo>
                  <a:cubicBezTo>
                    <a:pt x="206" y="652"/>
                    <a:pt x="161" y="330"/>
                    <a:pt x="83" y="29"/>
                  </a:cubicBezTo>
                  <a:cubicBezTo>
                    <a:pt x="77" y="12"/>
                    <a:pt x="52" y="0"/>
                    <a:pt x="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7331;p11">
              <a:extLst>
                <a:ext uri="{FF2B5EF4-FFF2-40B4-BE49-F238E27FC236}">
                  <a16:creationId xmlns:a16="http://schemas.microsoft.com/office/drawing/2014/main" id="{21DC7C0B-6436-E9CB-34F1-4C42F844FB64}"/>
                </a:ext>
              </a:extLst>
            </p:cNvPr>
            <p:cNvSpPr/>
            <p:nvPr/>
          </p:nvSpPr>
          <p:spPr>
            <a:xfrm>
              <a:off x="1218462" y="2361320"/>
              <a:ext cx="79997" cy="66007"/>
            </a:xfrm>
            <a:custGeom>
              <a:avLst/>
              <a:gdLst/>
              <a:ahLst/>
              <a:cxnLst/>
              <a:rect l="l" t="t" r="r" b="b"/>
              <a:pathLst>
                <a:path w="2293" h="1892" extrusionOk="0">
                  <a:moveTo>
                    <a:pt x="665" y="0"/>
                  </a:moveTo>
                  <a:cubicBezTo>
                    <a:pt x="654" y="0"/>
                    <a:pt x="643" y="4"/>
                    <a:pt x="635" y="12"/>
                  </a:cubicBezTo>
                  <a:cubicBezTo>
                    <a:pt x="524" y="157"/>
                    <a:pt x="457" y="335"/>
                    <a:pt x="468" y="513"/>
                  </a:cubicBezTo>
                  <a:cubicBezTo>
                    <a:pt x="457" y="535"/>
                    <a:pt x="446" y="546"/>
                    <a:pt x="435" y="568"/>
                  </a:cubicBezTo>
                  <a:cubicBezTo>
                    <a:pt x="423" y="564"/>
                    <a:pt x="411" y="562"/>
                    <a:pt x="400" y="562"/>
                  </a:cubicBezTo>
                  <a:cubicBezTo>
                    <a:pt x="348" y="562"/>
                    <a:pt x="304" y="598"/>
                    <a:pt x="268" y="635"/>
                  </a:cubicBezTo>
                  <a:cubicBezTo>
                    <a:pt x="213" y="691"/>
                    <a:pt x="168" y="757"/>
                    <a:pt x="124" y="824"/>
                  </a:cubicBezTo>
                  <a:cubicBezTo>
                    <a:pt x="45" y="958"/>
                    <a:pt x="1" y="1113"/>
                    <a:pt x="13" y="1269"/>
                  </a:cubicBezTo>
                  <a:cubicBezTo>
                    <a:pt x="35" y="1547"/>
                    <a:pt x="235" y="1813"/>
                    <a:pt x="524" y="1847"/>
                  </a:cubicBezTo>
                  <a:cubicBezTo>
                    <a:pt x="528" y="1851"/>
                    <a:pt x="533" y="1852"/>
                    <a:pt x="538" y="1852"/>
                  </a:cubicBezTo>
                  <a:cubicBezTo>
                    <a:pt x="548" y="1852"/>
                    <a:pt x="561" y="1847"/>
                    <a:pt x="569" y="1847"/>
                  </a:cubicBezTo>
                  <a:cubicBezTo>
                    <a:pt x="579" y="1836"/>
                    <a:pt x="579" y="1836"/>
                    <a:pt x="591" y="1836"/>
                  </a:cubicBezTo>
                  <a:cubicBezTo>
                    <a:pt x="635" y="1858"/>
                    <a:pt x="691" y="1880"/>
                    <a:pt x="747" y="1892"/>
                  </a:cubicBezTo>
                  <a:cubicBezTo>
                    <a:pt x="791" y="1892"/>
                    <a:pt x="802" y="1858"/>
                    <a:pt x="791" y="1836"/>
                  </a:cubicBezTo>
                  <a:cubicBezTo>
                    <a:pt x="813" y="1836"/>
                    <a:pt x="824" y="1813"/>
                    <a:pt x="824" y="1803"/>
                  </a:cubicBezTo>
                  <a:cubicBezTo>
                    <a:pt x="824" y="1803"/>
                    <a:pt x="836" y="1803"/>
                    <a:pt x="836" y="1813"/>
                  </a:cubicBezTo>
                  <a:cubicBezTo>
                    <a:pt x="843" y="1816"/>
                    <a:pt x="852" y="1818"/>
                    <a:pt x="862" y="1818"/>
                  </a:cubicBezTo>
                  <a:cubicBezTo>
                    <a:pt x="895" y="1818"/>
                    <a:pt x="933" y="1801"/>
                    <a:pt x="925" y="1758"/>
                  </a:cubicBezTo>
                  <a:lnTo>
                    <a:pt x="925" y="1758"/>
                  </a:lnTo>
                  <a:cubicBezTo>
                    <a:pt x="943" y="1770"/>
                    <a:pt x="964" y="1779"/>
                    <a:pt x="983" y="1779"/>
                  </a:cubicBezTo>
                  <a:cubicBezTo>
                    <a:pt x="999" y="1779"/>
                    <a:pt x="1014" y="1773"/>
                    <a:pt x="1024" y="1758"/>
                  </a:cubicBezTo>
                  <a:cubicBezTo>
                    <a:pt x="1046" y="1724"/>
                    <a:pt x="1069" y="1680"/>
                    <a:pt x="1080" y="1647"/>
                  </a:cubicBezTo>
                  <a:cubicBezTo>
                    <a:pt x="1091" y="1658"/>
                    <a:pt x="1103" y="1680"/>
                    <a:pt x="1113" y="1702"/>
                  </a:cubicBezTo>
                  <a:cubicBezTo>
                    <a:pt x="1121" y="1732"/>
                    <a:pt x="1163" y="1757"/>
                    <a:pt x="1200" y="1757"/>
                  </a:cubicBezTo>
                  <a:cubicBezTo>
                    <a:pt x="1219" y="1757"/>
                    <a:pt x="1236" y="1751"/>
                    <a:pt x="1247" y="1736"/>
                  </a:cubicBezTo>
                  <a:cubicBezTo>
                    <a:pt x="1269" y="1736"/>
                    <a:pt x="1291" y="1736"/>
                    <a:pt x="1313" y="1702"/>
                  </a:cubicBezTo>
                  <a:cubicBezTo>
                    <a:pt x="1331" y="1726"/>
                    <a:pt x="1358" y="1740"/>
                    <a:pt x="1383" y="1740"/>
                  </a:cubicBezTo>
                  <a:cubicBezTo>
                    <a:pt x="1405" y="1740"/>
                    <a:pt x="1426" y="1729"/>
                    <a:pt x="1436" y="1702"/>
                  </a:cubicBezTo>
                  <a:lnTo>
                    <a:pt x="1469" y="1636"/>
                  </a:lnTo>
                  <a:cubicBezTo>
                    <a:pt x="1474" y="1640"/>
                    <a:pt x="1481" y="1643"/>
                    <a:pt x="1488" y="1643"/>
                  </a:cubicBezTo>
                  <a:cubicBezTo>
                    <a:pt x="1499" y="1643"/>
                    <a:pt x="1512" y="1638"/>
                    <a:pt x="1525" y="1625"/>
                  </a:cubicBezTo>
                  <a:cubicBezTo>
                    <a:pt x="1538" y="1633"/>
                    <a:pt x="1552" y="1637"/>
                    <a:pt x="1565" y="1637"/>
                  </a:cubicBezTo>
                  <a:cubicBezTo>
                    <a:pt x="1587" y="1637"/>
                    <a:pt x="1607" y="1627"/>
                    <a:pt x="1614" y="1613"/>
                  </a:cubicBezTo>
                  <a:cubicBezTo>
                    <a:pt x="1625" y="1603"/>
                    <a:pt x="1625" y="1591"/>
                    <a:pt x="1625" y="1591"/>
                  </a:cubicBezTo>
                  <a:cubicBezTo>
                    <a:pt x="1643" y="1609"/>
                    <a:pt x="1673" y="1621"/>
                    <a:pt x="1700" y="1621"/>
                  </a:cubicBezTo>
                  <a:cubicBezTo>
                    <a:pt x="1722" y="1621"/>
                    <a:pt x="1742" y="1612"/>
                    <a:pt x="1748" y="1591"/>
                  </a:cubicBezTo>
                  <a:cubicBezTo>
                    <a:pt x="1758" y="1580"/>
                    <a:pt x="1758" y="1569"/>
                    <a:pt x="1770" y="1547"/>
                  </a:cubicBezTo>
                  <a:cubicBezTo>
                    <a:pt x="1781" y="1552"/>
                    <a:pt x="1792" y="1555"/>
                    <a:pt x="1802" y="1555"/>
                  </a:cubicBezTo>
                  <a:cubicBezTo>
                    <a:pt x="1811" y="1555"/>
                    <a:pt x="1820" y="1552"/>
                    <a:pt x="1825" y="1547"/>
                  </a:cubicBezTo>
                  <a:cubicBezTo>
                    <a:pt x="1837" y="1558"/>
                    <a:pt x="1837" y="1558"/>
                    <a:pt x="1837" y="1569"/>
                  </a:cubicBezTo>
                  <a:cubicBezTo>
                    <a:pt x="1850" y="1595"/>
                    <a:pt x="1890" y="1618"/>
                    <a:pt x="1926" y="1618"/>
                  </a:cubicBezTo>
                  <a:cubicBezTo>
                    <a:pt x="1950" y="1618"/>
                    <a:pt x="1972" y="1607"/>
                    <a:pt x="1981" y="1580"/>
                  </a:cubicBezTo>
                  <a:cubicBezTo>
                    <a:pt x="1981" y="1569"/>
                    <a:pt x="1981" y="1558"/>
                    <a:pt x="1992" y="1547"/>
                  </a:cubicBezTo>
                  <a:cubicBezTo>
                    <a:pt x="1992" y="1536"/>
                    <a:pt x="2003" y="1536"/>
                    <a:pt x="2003" y="1524"/>
                  </a:cubicBezTo>
                  <a:cubicBezTo>
                    <a:pt x="2015" y="1524"/>
                    <a:pt x="2015" y="1524"/>
                    <a:pt x="2025" y="1514"/>
                  </a:cubicBezTo>
                  <a:cubicBezTo>
                    <a:pt x="2025" y="1536"/>
                    <a:pt x="2025" y="1547"/>
                    <a:pt x="2037" y="1558"/>
                  </a:cubicBezTo>
                  <a:cubicBezTo>
                    <a:pt x="2037" y="1569"/>
                    <a:pt x="2047" y="1569"/>
                    <a:pt x="2047" y="1569"/>
                  </a:cubicBezTo>
                  <a:cubicBezTo>
                    <a:pt x="2059" y="1580"/>
                    <a:pt x="2070" y="1580"/>
                    <a:pt x="2081" y="1580"/>
                  </a:cubicBezTo>
                  <a:cubicBezTo>
                    <a:pt x="2086" y="1581"/>
                    <a:pt x="2090" y="1582"/>
                    <a:pt x="2094" y="1582"/>
                  </a:cubicBezTo>
                  <a:cubicBezTo>
                    <a:pt x="2128" y="1582"/>
                    <a:pt x="2138" y="1542"/>
                    <a:pt x="2148" y="1502"/>
                  </a:cubicBezTo>
                  <a:cubicBezTo>
                    <a:pt x="2170" y="1469"/>
                    <a:pt x="2170" y="1425"/>
                    <a:pt x="2181" y="1380"/>
                  </a:cubicBezTo>
                  <a:cubicBezTo>
                    <a:pt x="2195" y="1389"/>
                    <a:pt x="2213" y="1395"/>
                    <a:pt x="2228" y="1395"/>
                  </a:cubicBezTo>
                  <a:cubicBezTo>
                    <a:pt x="2251" y="1395"/>
                    <a:pt x="2270" y="1384"/>
                    <a:pt x="2270" y="1358"/>
                  </a:cubicBezTo>
                  <a:cubicBezTo>
                    <a:pt x="2292" y="1235"/>
                    <a:pt x="2270" y="1102"/>
                    <a:pt x="2248" y="990"/>
                  </a:cubicBezTo>
                  <a:cubicBezTo>
                    <a:pt x="2225" y="869"/>
                    <a:pt x="2215" y="735"/>
                    <a:pt x="2159" y="624"/>
                  </a:cubicBezTo>
                  <a:cubicBezTo>
                    <a:pt x="2070" y="390"/>
                    <a:pt x="1837" y="323"/>
                    <a:pt x="1614" y="268"/>
                  </a:cubicBezTo>
                  <a:cubicBezTo>
                    <a:pt x="1603" y="268"/>
                    <a:pt x="1592" y="268"/>
                    <a:pt x="1580" y="279"/>
                  </a:cubicBezTo>
                  <a:cubicBezTo>
                    <a:pt x="1570" y="268"/>
                    <a:pt x="1570" y="268"/>
                    <a:pt x="1558" y="268"/>
                  </a:cubicBezTo>
                  <a:cubicBezTo>
                    <a:pt x="1491" y="246"/>
                    <a:pt x="1414" y="234"/>
                    <a:pt x="1336" y="223"/>
                  </a:cubicBezTo>
                  <a:cubicBezTo>
                    <a:pt x="1302" y="218"/>
                    <a:pt x="1261" y="212"/>
                    <a:pt x="1219" y="212"/>
                  </a:cubicBezTo>
                  <a:cubicBezTo>
                    <a:pt x="1177" y="212"/>
                    <a:pt x="1136" y="218"/>
                    <a:pt x="1103" y="234"/>
                  </a:cubicBezTo>
                  <a:cubicBezTo>
                    <a:pt x="1080" y="246"/>
                    <a:pt x="1091" y="279"/>
                    <a:pt x="1103" y="301"/>
                  </a:cubicBezTo>
                  <a:cubicBezTo>
                    <a:pt x="1080" y="301"/>
                    <a:pt x="1069" y="323"/>
                    <a:pt x="1058" y="335"/>
                  </a:cubicBezTo>
                  <a:cubicBezTo>
                    <a:pt x="1046" y="312"/>
                    <a:pt x="1036" y="279"/>
                    <a:pt x="1036" y="256"/>
                  </a:cubicBezTo>
                  <a:cubicBezTo>
                    <a:pt x="1024" y="223"/>
                    <a:pt x="991" y="212"/>
                    <a:pt x="957" y="212"/>
                  </a:cubicBezTo>
                  <a:cubicBezTo>
                    <a:pt x="935" y="212"/>
                    <a:pt x="913" y="234"/>
                    <a:pt x="925" y="256"/>
                  </a:cubicBezTo>
                  <a:cubicBezTo>
                    <a:pt x="925" y="323"/>
                    <a:pt x="947" y="379"/>
                    <a:pt x="957" y="434"/>
                  </a:cubicBezTo>
                  <a:lnTo>
                    <a:pt x="957" y="457"/>
                  </a:lnTo>
                  <a:cubicBezTo>
                    <a:pt x="957" y="468"/>
                    <a:pt x="947" y="490"/>
                    <a:pt x="947" y="501"/>
                  </a:cubicBezTo>
                  <a:lnTo>
                    <a:pt x="947" y="513"/>
                  </a:lnTo>
                  <a:lnTo>
                    <a:pt x="947" y="523"/>
                  </a:lnTo>
                  <a:lnTo>
                    <a:pt x="913" y="390"/>
                  </a:lnTo>
                  <a:cubicBezTo>
                    <a:pt x="902" y="345"/>
                    <a:pt x="902" y="290"/>
                    <a:pt x="891" y="246"/>
                  </a:cubicBezTo>
                  <a:lnTo>
                    <a:pt x="891" y="223"/>
                  </a:lnTo>
                  <a:cubicBezTo>
                    <a:pt x="885" y="199"/>
                    <a:pt x="849" y="181"/>
                    <a:pt x="817" y="181"/>
                  </a:cubicBezTo>
                  <a:cubicBezTo>
                    <a:pt x="792" y="181"/>
                    <a:pt x="769" y="193"/>
                    <a:pt x="769" y="223"/>
                  </a:cubicBezTo>
                  <a:cubicBezTo>
                    <a:pt x="769" y="268"/>
                    <a:pt x="780" y="323"/>
                    <a:pt x="780" y="379"/>
                  </a:cubicBezTo>
                  <a:cubicBezTo>
                    <a:pt x="757" y="368"/>
                    <a:pt x="735" y="368"/>
                    <a:pt x="713" y="368"/>
                  </a:cubicBezTo>
                  <a:cubicBezTo>
                    <a:pt x="713" y="340"/>
                    <a:pt x="682" y="316"/>
                    <a:pt x="657" y="316"/>
                  </a:cubicBezTo>
                  <a:cubicBezTo>
                    <a:pt x="642" y="316"/>
                    <a:pt x="628" y="325"/>
                    <a:pt x="624" y="345"/>
                  </a:cubicBezTo>
                  <a:cubicBezTo>
                    <a:pt x="613" y="357"/>
                    <a:pt x="613" y="379"/>
                    <a:pt x="602" y="390"/>
                  </a:cubicBezTo>
                  <a:lnTo>
                    <a:pt x="579" y="390"/>
                  </a:lnTo>
                  <a:cubicBezTo>
                    <a:pt x="602" y="279"/>
                    <a:pt x="646" y="167"/>
                    <a:pt x="713" y="68"/>
                  </a:cubicBezTo>
                  <a:cubicBezTo>
                    <a:pt x="738" y="34"/>
                    <a:pt x="700" y="0"/>
                    <a:pt x="66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7332;p11">
              <a:extLst>
                <a:ext uri="{FF2B5EF4-FFF2-40B4-BE49-F238E27FC236}">
                  <a16:creationId xmlns:a16="http://schemas.microsoft.com/office/drawing/2014/main" id="{1C7D07BA-9A08-E256-E9EB-4911D81B87C5}"/>
                </a:ext>
              </a:extLst>
            </p:cNvPr>
            <p:cNvSpPr/>
            <p:nvPr/>
          </p:nvSpPr>
          <p:spPr>
            <a:xfrm>
              <a:off x="1264655" y="2360413"/>
              <a:ext cx="17130" cy="16537"/>
            </a:xfrm>
            <a:custGeom>
              <a:avLst/>
              <a:gdLst/>
              <a:ahLst/>
              <a:cxnLst/>
              <a:rect l="l" t="t" r="r" b="b"/>
              <a:pathLst>
                <a:path w="491" h="474" extrusionOk="0">
                  <a:moveTo>
                    <a:pt x="61" y="0"/>
                  </a:moveTo>
                  <a:cubicBezTo>
                    <a:pt x="52" y="0"/>
                    <a:pt x="43" y="2"/>
                    <a:pt x="34" y="5"/>
                  </a:cubicBezTo>
                  <a:cubicBezTo>
                    <a:pt x="12" y="15"/>
                    <a:pt x="1" y="38"/>
                    <a:pt x="12" y="60"/>
                  </a:cubicBezTo>
                  <a:cubicBezTo>
                    <a:pt x="12" y="74"/>
                    <a:pt x="29" y="83"/>
                    <a:pt x="45" y="83"/>
                  </a:cubicBezTo>
                  <a:cubicBezTo>
                    <a:pt x="54" y="83"/>
                    <a:pt x="63" y="80"/>
                    <a:pt x="68" y="71"/>
                  </a:cubicBezTo>
                  <a:cubicBezTo>
                    <a:pt x="68" y="60"/>
                    <a:pt x="68" y="60"/>
                    <a:pt x="78" y="60"/>
                  </a:cubicBezTo>
                  <a:cubicBezTo>
                    <a:pt x="90" y="71"/>
                    <a:pt x="90" y="82"/>
                    <a:pt x="101" y="82"/>
                  </a:cubicBezTo>
                  <a:cubicBezTo>
                    <a:pt x="123" y="94"/>
                    <a:pt x="134" y="116"/>
                    <a:pt x="157" y="127"/>
                  </a:cubicBezTo>
                  <a:cubicBezTo>
                    <a:pt x="190" y="160"/>
                    <a:pt x="223" y="183"/>
                    <a:pt x="246" y="216"/>
                  </a:cubicBezTo>
                  <a:cubicBezTo>
                    <a:pt x="312" y="294"/>
                    <a:pt x="357" y="371"/>
                    <a:pt x="390" y="450"/>
                  </a:cubicBezTo>
                  <a:cubicBezTo>
                    <a:pt x="400" y="465"/>
                    <a:pt x="425" y="473"/>
                    <a:pt x="446" y="473"/>
                  </a:cubicBezTo>
                  <a:cubicBezTo>
                    <a:pt x="471" y="473"/>
                    <a:pt x="491" y="462"/>
                    <a:pt x="479" y="438"/>
                  </a:cubicBezTo>
                  <a:cubicBezTo>
                    <a:pt x="434" y="316"/>
                    <a:pt x="368" y="216"/>
                    <a:pt x="279" y="138"/>
                  </a:cubicBezTo>
                  <a:cubicBezTo>
                    <a:pt x="234" y="94"/>
                    <a:pt x="190" y="49"/>
                    <a:pt x="134" y="27"/>
                  </a:cubicBezTo>
                  <a:cubicBezTo>
                    <a:pt x="110" y="11"/>
                    <a:pt x="85" y="0"/>
                    <a:pt x="61"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7333;p11">
              <a:extLst>
                <a:ext uri="{FF2B5EF4-FFF2-40B4-BE49-F238E27FC236}">
                  <a16:creationId xmlns:a16="http://schemas.microsoft.com/office/drawing/2014/main" id="{B8737126-5601-F432-44DB-FB6412B532F6}"/>
                </a:ext>
              </a:extLst>
            </p:cNvPr>
            <p:cNvSpPr/>
            <p:nvPr/>
          </p:nvSpPr>
          <p:spPr>
            <a:xfrm>
              <a:off x="1217346" y="2362018"/>
              <a:ext cx="79543" cy="66565"/>
            </a:xfrm>
            <a:custGeom>
              <a:avLst/>
              <a:gdLst/>
              <a:ahLst/>
              <a:cxnLst/>
              <a:rect l="l" t="t" r="r" b="b"/>
              <a:pathLst>
                <a:path w="2280" h="1908" extrusionOk="0">
                  <a:moveTo>
                    <a:pt x="912" y="681"/>
                  </a:moveTo>
                  <a:lnTo>
                    <a:pt x="912" y="681"/>
                  </a:lnTo>
                  <a:cubicBezTo>
                    <a:pt x="945" y="782"/>
                    <a:pt x="979" y="871"/>
                    <a:pt x="1012" y="970"/>
                  </a:cubicBezTo>
                  <a:cubicBezTo>
                    <a:pt x="1034" y="1026"/>
                    <a:pt x="1056" y="1093"/>
                    <a:pt x="1078" y="1148"/>
                  </a:cubicBezTo>
                  <a:cubicBezTo>
                    <a:pt x="1090" y="1182"/>
                    <a:pt x="1101" y="1215"/>
                    <a:pt x="1112" y="1237"/>
                  </a:cubicBezTo>
                  <a:cubicBezTo>
                    <a:pt x="1123" y="1271"/>
                    <a:pt x="1135" y="1293"/>
                    <a:pt x="1145" y="1304"/>
                  </a:cubicBezTo>
                  <a:cubicBezTo>
                    <a:pt x="1132" y="1296"/>
                    <a:pt x="1116" y="1290"/>
                    <a:pt x="1101" y="1290"/>
                  </a:cubicBezTo>
                  <a:cubicBezTo>
                    <a:pt x="1077" y="1290"/>
                    <a:pt x="1056" y="1304"/>
                    <a:pt x="1056" y="1338"/>
                  </a:cubicBezTo>
                  <a:cubicBezTo>
                    <a:pt x="1056" y="1360"/>
                    <a:pt x="1056" y="1405"/>
                    <a:pt x="1068" y="1438"/>
                  </a:cubicBezTo>
                  <a:cubicBezTo>
                    <a:pt x="1023" y="1371"/>
                    <a:pt x="989" y="1304"/>
                    <a:pt x="967" y="1237"/>
                  </a:cubicBezTo>
                  <a:cubicBezTo>
                    <a:pt x="945" y="1148"/>
                    <a:pt x="923" y="1049"/>
                    <a:pt x="912" y="960"/>
                  </a:cubicBezTo>
                  <a:cubicBezTo>
                    <a:pt x="912" y="871"/>
                    <a:pt x="923" y="770"/>
                    <a:pt x="912" y="681"/>
                  </a:cubicBezTo>
                  <a:close/>
                  <a:moveTo>
                    <a:pt x="1179" y="1338"/>
                  </a:moveTo>
                  <a:cubicBezTo>
                    <a:pt x="1186" y="1338"/>
                    <a:pt x="1198" y="1343"/>
                    <a:pt x="1209" y="1343"/>
                  </a:cubicBezTo>
                  <a:cubicBezTo>
                    <a:pt x="1215" y="1343"/>
                    <a:pt x="1220" y="1341"/>
                    <a:pt x="1223" y="1338"/>
                  </a:cubicBezTo>
                  <a:lnTo>
                    <a:pt x="1223" y="1338"/>
                  </a:lnTo>
                  <a:cubicBezTo>
                    <a:pt x="1223" y="1382"/>
                    <a:pt x="1212" y="1438"/>
                    <a:pt x="1201" y="1482"/>
                  </a:cubicBezTo>
                  <a:lnTo>
                    <a:pt x="1201" y="1471"/>
                  </a:lnTo>
                  <a:cubicBezTo>
                    <a:pt x="1201" y="1427"/>
                    <a:pt x="1190" y="1382"/>
                    <a:pt x="1179" y="1338"/>
                  </a:cubicBezTo>
                  <a:close/>
                  <a:moveTo>
                    <a:pt x="245" y="637"/>
                  </a:moveTo>
                  <a:cubicBezTo>
                    <a:pt x="222" y="726"/>
                    <a:pt x="233" y="826"/>
                    <a:pt x="255" y="926"/>
                  </a:cubicBezTo>
                  <a:cubicBezTo>
                    <a:pt x="245" y="1037"/>
                    <a:pt x="267" y="1148"/>
                    <a:pt x="300" y="1249"/>
                  </a:cubicBezTo>
                  <a:cubicBezTo>
                    <a:pt x="300" y="1260"/>
                    <a:pt x="300" y="1271"/>
                    <a:pt x="311" y="1282"/>
                  </a:cubicBezTo>
                  <a:cubicBezTo>
                    <a:pt x="297" y="1271"/>
                    <a:pt x="279" y="1266"/>
                    <a:pt x="261" y="1266"/>
                  </a:cubicBezTo>
                  <a:cubicBezTo>
                    <a:pt x="223" y="1266"/>
                    <a:pt x="189" y="1289"/>
                    <a:pt x="211" y="1326"/>
                  </a:cubicBezTo>
                  <a:cubicBezTo>
                    <a:pt x="245" y="1382"/>
                    <a:pt x="267" y="1427"/>
                    <a:pt x="311" y="1471"/>
                  </a:cubicBezTo>
                  <a:cubicBezTo>
                    <a:pt x="300" y="1494"/>
                    <a:pt x="300" y="1504"/>
                    <a:pt x="322" y="1527"/>
                  </a:cubicBezTo>
                  <a:lnTo>
                    <a:pt x="356" y="1560"/>
                  </a:lnTo>
                  <a:cubicBezTo>
                    <a:pt x="344" y="1571"/>
                    <a:pt x="344" y="1583"/>
                    <a:pt x="356" y="1593"/>
                  </a:cubicBezTo>
                  <a:cubicBezTo>
                    <a:pt x="341" y="1593"/>
                    <a:pt x="331" y="1589"/>
                    <a:pt x="319" y="1589"/>
                  </a:cubicBezTo>
                  <a:cubicBezTo>
                    <a:pt x="314" y="1589"/>
                    <a:pt x="307" y="1590"/>
                    <a:pt x="300" y="1593"/>
                  </a:cubicBezTo>
                  <a:cubicBezTo>
                    <a:pt x="211" y="1471"/>
                    <a:pt x="166" y="1316"/>
                    <a:pt x="156" y="1171"/>
                  </a:cubicBezTo>
                  <a:cubicBezTo>
                    <a:pt x="134" y="993"/>
                    <a:pt x="122" y="782"/>
                    <a:pt x="245" y="637"/>
                  </a:cubicBezTo>
                  <a:close/>
                  <a:moveTo>
                    <a:pt x="1828" y="1"/>
                  </a:moveTo>
                  <a:cubicBezTo>
                    <a:pt x="1795" y="1"/>
                    <a:pt x="1770" y="27"/>
                    <a:pt x="1802" y="58"/>
                  </a:cubicBezTo>
                  <a:cubicBezTo>
                    <a:pt x="1869" y="125"/>
                    <a:pt x="1913" y="214"/>
                    <a:pt x="1958" y="315"/>
                  </a:cubicBezTo>
                  <a:cubicBezTo>
                    <a:pt x="1990" y="404"/>
                    <a:pt x="2013" y="493"/>
                    <a:pt x="2035" y="592"/>
                  </a:cubicBezTo>
                  <a:cubicBezTo>
                    <a:pt x="2069" y="748"/>
                    <a:pt x="2069" y="904"/>
                    <a:pt x="2069" y="1059"/>
                  </a:cubicBezTo>
                  <a:cubicBezTo>
                    <a:pt x="2058" y="1054"/>
                    <a:pt x="2047" y="1051"/>
                    <a:pt x="2037" y="1051"/>
                  </a:cubicBezTo>
                  <a:cubicBezTo>
                    <a:pt x="2027" y="1051"/>
                    <a:pt x="2018" y="1054"/>
                    <a:pt x="2013" y="1059"/>
                  </a:cubicBezTo>
                  <a:lnTo>
                    <a:pt x="2013" y="1071"/>
                  </a:lnTo>
                  <a:cubicBezTo>
                    <a:pt x="2013" y="982"/>
                    <a:pt x="2002" y="893"/>
                    <a:pt x="1968" y="804"/>
                  </a:cubicBezTo>
                  <a:cubicBezTo>
                    <a:pt x="1946" y="715"/>
                    <a:pt x="1891" y="592"/>
                    <a:pt x="1813" y="503"/>
                  </a:cubicBezTo>
                  <a:cubicBezTo>
                    <a:pt x="1713" y="337"/>
                    <a:pt x="1557" y="214"/>
                    <a:pt x="1379" y="125"/>
                  </a:cubicBezTo>
                  <a:cubicBezTo>
                    <a:pt x="1368" y="125"/>
                    <a:pt x="1335" y="125"/>
                    <a:pt x="1323" y="147"/>
                  </a:cubicBezTo>
                  <a:cubicBezTo>
                    <a:pt x="1312" y="170"/>
                    <a:pt x="1323" y="192"/>
                    <a:pt x="1345" y="203"/>
                  </a:cubicBezTo>
                  <a:cubicBezTo>
                    <a:pt x="1424" y="236"/>
                    <a:pt x="1490" y="292"/>
                    <a:pt x="1557" y="348"/>
                  </a:cubicBezTo>
                  <a:cubicBezTo>
                    <a:pt x="1579" y="359"/>
                    <a:pt x="1590" y="381"/>
                    <a:pt x="1602" y="392"/>
                  </a:cubicBezTo>
                  <a:lnTo>
                    <a:pt x="1590" y="392"/>
                  </a:lnTo>
                  <a:cubicBezTo>
                    <a:pt x="1546" y="404"/>
                    <a:pt x="1568" y="448"/>
                    <a:pt x="1602" y="448"/>
                  </a:cubicBezTo>
                  <a:cubicBezTo>
                    <a:pt x="1624" y="448"/>
                    <a:pt x="1646" y="459"/>
                    <a:pt x="1668" y="459"/>
                  </a:cubicBezTo>
                  <a:cubicBezTo>
                    <a:pt x="1691" y="493"/>
                    <a:pt x="1713" y="515"/>
                    <a:pt x="1735" y="548"/>
                  </a:cubicBezTo>
                  <a:cubicBezTo>
                    <a:pt x="1746" y="559"/>
                    <a:pt x="1757" y="559"/>
                    <a:pt x="1768" y="570"/>
                  </a:cubicBezTo>
                  <a:cubicBezTo>
                    <a:pt x="1780" y="582"/>
                    <a:pt x="1780" y="604"/>
                    <a:pt x="1790" y="615"/>
                  </a:cubicBezTo>
                  <a:cubicBezTo>
                    <a:pt x="1824" y="693"/>
                    <a:pt x="1857" y="770"/>
                    <a:pt x="1869" y="859"/>
                  </a:cubicBezTo>
                  <a:cubicBezTo>
                    <a:pt x="1879" y="904"/>
                    <a:pt x="1879" y="938"/>
                    <a:pt x="1879" y="982"/>
                  </a:cubicBezTo>
                  <a:cubicBezTo>
                    <a:pt x="1835" y="826"/>
                    <a:pt x="1757" y="681"/>
                    <a:pt x="1679" y="537"/>
                  </a:cubicBezTo>
                  <a:cubicBezTo>
                    <a:pt x="1670" y="519"/>
                    <a:pt x="1649" y="510"/>
                    <a:pt x="1628" y="510"/>
                  </a:cubicBezTo>
                  <a:cubicBezTo>
                    <a:pt x="1598" y="510"/>
                    <a:pt x="1570" y="530"/>
                    <a:pt x="1590" y="570"/>
                  </a:cubicBezTo>
                  <a:lnTo>
                    <a:pt x="1624" y="637"/>
                  </a:lnTo>
                  <a:cubicBezTo>
                    <a:pt x="1579" y="570"/>
                    <a:pt x="1513" y="503"/>
                    <a:pt x="1434" y="493"/>
                  </a:cubicBezTo>
                  <a:cubicBezTo>
                    <a:pt x="1424" y="493"/>
                    <a:pt x="1424" y="493"/>
                    <a:pt x="1412" y="503"/>
                  </a:cubicBezTo>
                  <a:lnTo>
                    <a:pt x="1412" y="481"/>
                  </a:lnTo>
                  <a:cubicBezTo>
                    <a:pt x="1357" y="392"/>
                    <a:pt x="1301" y="303"/>
                    <a:pt x="1234" y="214"/>
                  </a:cubicBezTo>
                  <a:cubicBezTo>
                    <a:pt x="1230" y="210"/>
                    <a:pt x="1218" y="207"/>
                    <a:pt x="1205" y="207"/>
                  </a:cubicBezTo>
                  <a:cubicBezTo>
                    <a:pt x="1187" y="207"/>
                    <a:pt x="1167" y="213"/>
                    <a:pt x="1167" y="226"/>
                  </a:cubicBezTo>
                  <a:cubicBezTo>
                    <a:pt x="1167" y="248"/>
                    <a:pt x="1179" y="270"/>
                    <a:pt x="1167" y="292"/>
                  </a:cubicBezTo>
                  <a:cubicBezTo>
                    <a:pt x="1167" y="315"/>
                    <a:pt x="1201" y="325"/>
                    <a:pt x="1223" y="325"/>
                  </a:cubicBezTo>
                  <a:cubicBezTo>
                    <a:pt x="1256" y="381"/>
                    <a:pt x="1290" y="437"/>
                    <a:pt x="1323" y="503"/>
                  </a:cubicBezTo>
                  <a:cubicBezTo>
                    <a:pt x="1368" y="592"/>
                    <a:pt x="1412" y="693"/>
                    <a:pt x="1457" y="782"/>
                  </a:cubicBezTo>
                  <a:cubicBezTo>
                    <a:pt x="1462" y="792"/>
                    <a:pt x="1478" y="797"/>
                    <a:pt x="1493" y="797"/>
                  </a:cubicBezTo>
                  <a:cubicBezTo>
                    <a:pt x="1512" y="797"/>
                    <a:pt x="1530" y="789"/>
                    <a:pt x="1523" y="770"/>
                  </a:cubicBezTo>
                  <a:cubicBezTo>
                    <a:pt x="1513" y="715"/>
                    <a:pt x="1501" y="659"/>
                    <a:pt x="1479" y="615"/>
                  </a:cubicBezTo>
                  <a:lnTo>
                    <a:pt x="1479" y="615"/>
                  </a:lnTo>
                  <a:cubicBezTo>
                    <a:pt x="1490" y="637"/>
                    <a:pt x="1501" y="659"/>
                    <a:pt x="1513" y="671"/>
                  </a:cubicBezTo>
                  <a:cubicBezTo>
                    <a:pt x="1535" y="704"/>
                    <a:pt x="1568" y="748"/>
                    <a:pt x="1590" y="782"/>
                  </a:cubicBezTo>
                  <a:lnTo>
                    <a:pt x="1691" y="1015"/>
                  </a:lnTo>
                  <a:cubicBezTo>
                    <a:pt x="1713" y="1115"/>
                    <a:pt x="1724" y="1227"/>
                    <a:pt x="1713" y="1338"/>
                  </a:cubicBezTo>
                  <a:cubicBezTo>
                    <a:pt x="1701" y="1338"/>
                    <a:pt x="1679" y="1338"/>
                    <a:pt x="1668" y="1349"/>
                  </a:cubicBezTo>
                  <a:lnTo>
                    <a:pt x="1668" y="1316"/>
                  </a:lnTo>
                  <a:cubicBezTo>
                    <a:pt x="1668" y="1304"/>
                    <a:pt x="1657" y="1293"/>
                    <a:pt x="1646" y="1293"/>
                  </a:cubicBezTo>
                  <a:cubicBezTo>
                    <a:pt x="1646" y="1282"/>
                    <a:pt x="1646" y="1282"/>
                    <a:pt x="1635" y="1271"/>
                  </a:cubicBezTo>
                  <a:cubicBezTo>
                    <a:pt x="1624" y="1260"/>
                    <a:pt x="1612" y="1260"/>
                    <a:pt x="1602" y="1249"/>
                  </a:cubicBezTo>
                  <a:cubicBezTo>
                    <a:pt x="1579" y="1249"/>
                    <a:pt x="1568" y="1249"/>
                    <a:pt x="1557" y="1260"/>
                  </a:cubicBezTo>
                  <a:cubicBezTo>
                    <a:pt x="1546" y="1260"/>
                    <a:pt x="1535" y="1271"/>
                    <a:pt x="1546" y="1282"/>
                  </a:cubicBezTo>
                  <a:lnTo>
                    <a:pt x="1546" y="1326"/>
                  </a:lnTo>
                  <a:cubicBezTo>
                    <a:pt x="1535" y="1293"/>
                    <a:pt x="1523" y="1271"/>
                    <a:pt x="1513" y="1249"/>
                  </a:cubicBezTo>
                  <a:cubicBezTo>
                    <a:pt x="1501" y="1237"/>
                    <a:pt x="1490" y="1227"/>
                    <a:pt x="1468" y="1227"/>
                  </a:cubicBezTo>
                  <a:cubicBezTo>
                    <a:pt x="1457" y="1227"/>
                    <a:pt x="1446" y="1237"/>
                    <a:pt x="1446" y="1249"/>
                  </a:cubicBezTo>
                  <a:cubicBezTo>
                    <a:pt x="1446" y="1293"/>
                    <a:pt x="1446" y="1326"/>
                    <a:pt x="1434" y="1360"/>
                  </a:cubicBezTo>
                  <a:cubicBezTo>
                    <a:pt x="1424" y="1304"/>
                    <a:pt x="1412" y="1249"/>
                    <a:pt x="1390" y="1193"/>
                  </a:cubicBezTo>
                  <a:lnTo>
                    <a:pt x="1412" y="1193"/>
                  </a:lnTo>
                  <a:cubicBezTo>
                    <a:pt x="1434" y="1193"/>
                    <a:pt x="1468" y="1182"/>
                    <a:pt x="1468" y="1160"/>
                  </a:cubicBezTo>
                  <a:cubicBezTo>
                    <a:pt x="1446" y="893"/>
                    <a:pt x="1335" y="637"/>
                    <a:pt x="1157" y="437"/>
                  </a:cubicBezTo>
                  <a:cubicBezTo>
                    <a:pt x="1147" y="427"/>
                    <a:pt x="1134" y="423"/>
                    <a:pt x="1121" y="423"/>
                  </a:cubicBezTo>
                  <a:cubicBezTo>
                    <a:pt x="1089" y="423"/>
                    <a:pt x="1058" y="449"/>
                    <a:pt x="1090" y="481"/>
                  </a:cubicBezTo>
                  <a:cubicBezTo>
                    <a:pt x="1246" y="659"/>
                    <a:pt x="1335" y="893"/>
                    <a:pt x="1345" y="1138"/>
                  </a:cubicBezTo>
                  <a:lnTo>
                    <a:pt x="1357" y="1148"/>
                  </a:lnTo>
                  <a:cubicBezTo>
                    <a:pt x="1350" y="1145"/>
                    <a:pt x="1343" y="1144"/>
                    <a:pt x="1338" y="1144"/>
                  </a:cubicBezTo>
                  <a:cubicBezTo>
                    <a:pt x="1327" y="1144"/>
                    <a:pt x="1320" y="1148"/>
                    <a:pt x="1312" y="1148"/>
                  </a:cubicBezTo>
                  <a:cubicBezTo>
                    <a:pt x="1301" y="1104"/>
                    <a:pt x="1290" y="1049"/>
                    <a:pt x="1268" y="993"/>
                  </a:cubicBezTo>
                  <a:cubicBezTo>
                    <a:pt x="1256" y="970"/>
                    <a:pt x="1234" y="960"/>
                    <a:pt x="1201" y="960"/>
                  </a:cubicBezTo>
                  <a:cubicBezTo>
                    <a:pt x="1190" y="960"/>
                    <a:pt x="1167" y="982"/>
                    <a:pt x="1167" y="1004"/>
                  </a:cubicBezTo>
                  <a:cubicBezTo>
                    <a:pt x="1190" y="1059"/>
                    <a:pt x="1212" y="1126"/>
                    <a:pt x="1212" y="1193"/>
                  </a:cubicBezTo>
                  <a:cubicBezTo>
                    <a:pt x="1212" y="1171"/>
                    <a:pt x="1201" y="1160"/>
                    <a:pt x="1190" y="1138"/>
                  </a:cubicBezTo>
                  <a:cubicBezTo>
                    <a:pt x="1167" y="1082"/>
                    <a:pt x="1145" y="1015"/>
                    <a:pt x="1123" y="960"/>
                  </a:cubicBezTo>
                  <a:cubicBezTo>
                    <a:pt x="1068" y="837"/>
                    <a:pt x="1023" y="715"/>
                    <a:pt x="967" y="592"/>
                  </a:cubicBezTo>
                  <a:cubicBezTo>
                    <a:pt x="957" y="570"/>
                    <a:pt x="934" y="559"/>
                    <a:pt x="912" y="559"/>
                  </a:cubicBezTo>
                  <a:cubicBezTo>
                    <a:pt x="900" y="559"/>
                    <a:pt x="878" y="570"/>
                    <a:pt x="890" y="592"/>
                  </a:cubicBezTo>
                  <a:cubicBezTo>
                    <a:pt x="890" y="615"/>
                    <a:pt x="890" y="626"/>
                    <a:pt x="900" y="637"/>
                  </a:cubicBezTo>
                  <a:cubicBezTo>
                    <a:pt x="887" y="623"/>
                    <a:pt x="865" y="614"/>
                    <a:pt x="847" y="614"/>
                  </a:cubicBezTo>
                  <a:cubicBezTo>
                    <a:pt x="836" y="614"/>
                    <a:pt x="827" y="618"/>
                    <a:pt x="823" y="626"/>
                  </a:cubicBezTo>
                  <a:cubicBezTo>
                    <a:pt x="779" y="704"/>
                    <a:pt x="767" y="804"/>
                    <a:pt x="767" y="893"/>
                  </a:cubicBezTo>
                  <a:cubicBezTo>
                    <a:pt x="767" y="993"/>
                    <a:pt x="789" y="1082"/>
                    <a:pt x="812" y="1171"/>
                  </a:cubicBezTo>
                  <a:cubicBezTo>
                    <a:pt x="823" y="1215"/>
                    <a:pt x="834" y="1249"/>
                    <a:pt x="845" y="1282"/>
                  </a:cubicBezTo>
                  <a:cubicBezTo>
                    <a:pt x="812" y="1204"/>
                    <a:pt x="779" y="1126"/>
                    <a:pt x="756" y="1049"/>
                  </a:cubicBezTo>
                  <a:cubicBezTo>
                    <a:pt x="750" y="1025"/>
                    <a:pt x="720" y="1011"/>
                    <a:pt x="695" y="1011"/>
                  </a:cubicBezTo>
                  <a:cubicBezTo>
                    <a:pt x="674" y="1011"/>
                    <a:pt x="657" y="1022"/>
                    <a:pt x="667" y="1049"/>
                  </a:cubicBezTo>
                  <a:cubicBezTo>
                    <a:pt x="690" y="1193"/>
                    <a:pt x="745" y="1316"/>
                    <a:pt x="801" y="1438"/>
                  </a:cubicBezTo>
                  <a:cubicBezTo>
                    <a:pt x="789" y="1449"/>
                    <a:pt x="779" y="1449"/>
                    <a:pt x="767" y="1460"/>
                  </a:cubicBezTo>
                  <a:cubicBezTo>
                    <a:pt x="756" y="1449"/>
                    <a:pt x="745" y="1449"/>
                    <a:pt x="734" y="1438"/>
                  </a:cubicBezTo>
                  <a:cubicBezTo>
                    <a:pt x="690" y="1382"/>
                    <a:pt x="656" y="1304"/>
                    <a:pt x="634" y="1237"/>
                  </a:cubicBezTo>
                  <a:cubicBezTo>
                    <a:pt x="634" y="1215"/>
                    <a:pt x="601" y="1193"/>
                    <a:pt x="578" y="1193"/>
                  </a:cubicBezTo>
                  <a:cubicBezTo>
                    <a:pt x="578" y="1193"/>
                    <a:pt x="556" y="1204"/>
                    <a:pt x="545" y="1204"/>
                  </a:cubicBezTo>
                  <a:cubicBezTo>
                    <a:pt x="534" y="1104"/>
                    <a:pt x="534" y="1015"/>
                    <a:pt x="522" y="915"/>
                  </a:cubicBezTo>
                  <a:cubicBezTo>
                    <a:pt x="522" y="876"/>
                    <a:pt x="480" y="848"/>
                    <a:pt x="442" y="848"/>
                  </a:cubicBezTo>
                  <a:cubicBezTo>
                    <a:pt x="417" y="848"/>
                    <a:pt x="394" y="861"/>
                    <a:pt x="389" y="893"/>
                  </a:cubicBezTo>
                  <a:lnTo>
                    <a:pt x="389" y="982"/>
                  </a:lnTo>
                  <a:cubicBezTo>
                    <a:pt x="344" y="770"/>
                    <a:pt x="367" y="548"/>
                    <a:pt x="467" y="359"/>
                  </a:cubicBezTo>
                  <a:cubicBezTo>
                    <a:pt x="489" y="325"/>
                    <a:pt x="456" y="292"/>
                    <a:pt x="433" y="292"/>
                  </a:cubicBezTo>
                  <a:cubicBezTo>
                    <a:pt x="421" y="288"/>
                    <a:pt x="409" y="285"/>
                    <a:pt x="398" y="285"/>
                  </a:cubicBezTo>
                  <a:cubicBezTo>
                    <a:pt x="379" y="285"/>
                    <a:pt x="363" y="293"/>
                    <a:pt x="356" y="315"/>
                  </a:cubicBezTo>
                  <a:cubicBezTo>
                    <a:pt x="311" y="381"/>
                    <a:pt x="278" y="470"/>
                    <a:pt x="255" y="559"/>
                  </a:cubicBezTo>
                  <a:cubicBezTo>
                    <a:pt x="242" y="546"/>
                    <a:pt x="219" y="536"/>
                    <a:pt x="196" y="536"/>
                  </a:cubicBezTo>
                  <a:cubicBezTo>
                    <a:pt x="182" y="536"/>
                    <a:pt x="168" y="539"/>
                    <a:pt x="156" y="548"/>
                  </a:cubicBezTo>
                  <a:cubicBezTo>
                    <a:pt x="0" y="704"/>
                    <a:pt x="0" y="960"/>
                    <a:pt x="22" y="1160"/>
                  </a:cubicBezTo>
                  <a:cubicBezTo>
                    <a:pt x="45" y="1360"/>
                    <a:pt x="100" y="1571"/>
                    <a:pt x="255" y="1694"/>
                  </a:cubicBezTo>
                  <a:cubicBezTo>
                    <a:pt x="269" y="1707"/>
                    <a:pt x="287" y="1717"/>
                    <a:pt x="304" y="1717"/>
                  </a:cubicBezTo>
                  <a:cubicBezTo>
                    <a:pt x="315" y="1717"/>
                    <a:pt x="325" y="1713"/>
                    <a:pt x="334" y="1704"/>
                  </a:cubicBezTo>
                  <a:cubicBezTo>
                    <a:pt x="378" y="1738"/>
                    <a:pt x="423" y="1761"/>
                    <a:pt x="456" y="1783"/>
                  </a:cubicBezTo>
                  <a:cubicBezTo>
                    <a:pt x="522" y="1816"/>
                    <a:pt x="589" y="1850"/>
                    <a:pt x="656" y="1872"/>
                  </a:cubicBezTo>
                  <a:cubicBezTo>
                    <a:pt x="664" y="1876"/>
                    <a:pt x="675" y="1878"/>
                    <a:pt x="686" y="1878"/>
                  </a:cubicBezTo>
                  <a:cubicBezTo>
                    <a:pt x="706" y="1878"/>
                    <a:pt x="727" y="1871"/>
                    <a:pt x="734" y="1850"/>
                  </a:cubicBezTo>
                  <a:cubicBezTo>
                    <a:pt x="745" y="1827"/>
                    <a:pt x="734" y="1805"/>
                    <a:pt x="723" y="1793"/>
                  </a:cubicBezTo>
                  <a:lnTo>
                    <a:pt x="756" y="1793"/>
                  </a:lnTo>
                  <a:cubicBezTo>
                    <a:pt x="767" y="1816"/>
                    <a:pt x="779" y="1827"/>
                    <a:pt x="801" y="1838"/>
                  </a:cubicBezTo>
                  <a:cubicBezTo>
                    <a:pt x="812" y="1838"/>
                    <a:pt x="812" y="1850"/>
                    <a:pt x="823" y="1850"/>
                  </a:cubicBezTo>
                  <a:cubicBezTo>
                    <a:pt x="842" y="1878"/>
                    <a:pt x="878" y="1907"/>
                    <a:pt x="916" y="1907"/>
                  </a:cubicBezTo>
                  <a:cubicBezTo>
                    <a:pt x="922" y="1907"/>
                    <a:pt x="928" y="1906"/>
                    <a:pt x="934" y="1905"/>
                  </a:cubicBezTo>
                  <a:cubicBezTo>
                    <a:pt x="1078" y="1872"/>
                    <a:pt x="1223" y="1827"/>
                    <a:pt x="1357" y="1771"/>
                  </a:cubicBezTo>
                  <a:cubicBezTo>
                    <a:pt x="1362" y="1777"/>
                    <a:pt x="1368" y="1780"/>
                    <a:pt x="1373" y="1780"/>
                  </a:cubicBezTo>
                  <a:cubicBezTo>
                    <a:pt x="1379" y="1780"/>
                    <a:pt x="1385" y="1777"/>
                    <a:pt x="1390" y="1771"/>
                  </a:cubicBezTo>
                  <a:cubicBezTo>
                    <a:pt x="1535" y="1727"/>
                    <a:pt x="1679" y="1682"/>
                    <a:pt x="1813" y="1627"/>
                  </a:cubicBezTo>
                  <a:cubicBezTo>
                    <a:pt x="1935" y="1583"/>
                    <a:pt x="2057" y="1549"/>
                    <a:pt x="2180" y="1504"/>
                  </a:cubicBezTo>
                  <a:cubicBezTo>
                    <a:pt x="2198" y="1514"/>
                    <a:pt x="2219" y="1519"/>
                    <a:pt x="2236" y="1519"/>
                  </a:cubicBezTo>
                  <a:cubicBezTo>
                    <a:pt x="2261" y="1519"/>
                    <a:pt x="2280" y="1508"/>
                    <a:pt x="2280" y="1482"/>
                  </a:cubicBezTo>
                  <a:lnTo>
                    <a:pt x="2280" y="1282"/>
                  </a:lnTo>
                  <a:lnTo>
                    <a:pt x="2280" y="1182"/>
                  </a:lnTo>
                  <a:cubicBezTo>
                    <a:pt x="2280" y="1148"/>
                    <a:pt x="2269" y="1115"/>
                    <a:pt x="2235" y="1104"/>
                  </a:cubicBezTo>
                  <a:cubicBezTo>
                    <a:pt x="2235" y="1071"/>
                    <a:pt x="2235" y="1037"/>
                    <a:pt x="2224" y="1004"/>
                  </a:cubicBezTo>
                  <a:cubicBezTo>
                    <a:pt x="2224" y="982"/>
                    <a:pt x="2202" y="970"/>
                    <a:pt x="2180" y="970"/>
                  </a:cubicBezTo>
                  <a:cubicBezTo>
                    <a:pt x="2180" y="837"/>
                    <a:pt x="2168" y="704"/>
                    <a:pt x="2146" y="582"/>
                  </a:cubicBezTo>
                  <a:cubicBezTo>
                    <a:pt x="2113" y="481"/>
                    <a:pt x="2091" y="381"/>
                    <a:pt x="2047" y="281"/>
                  </a:cubicBezTo>
                  <a:cubicBezTo>
                    <a:pt x="2002" y="181"/>
                    <a:pt x="1946" y="92"/>
                    <a:pt x="1869" y="14"/>
                  </a:cubicBezTo>
                  <a:cubicBezTo>
                    <a:pt x="1856" y="5"/>
                    <a:pt x="1842" y="1"/>
                    <a:pt x="182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7334;p11">
              <a:extLst>
                <a:ext uri="{FF2B5EF4-FFF2-40B4-BE49-F238E27FC236}">
                  <a16:creationId xmlns:a16="http://schemas.microsoft.com/office/drawing/2014/main" id="{164F0186-5CB6-9E36-0137-69058B476497}"/>
                </a:ext>
              </a:extLst>
            </p:cNvPr>
            <p:cNvSpPr/>
            <p:nvPr/>
          </p:nvSpPr>
          <p:spPr>
            <a:xfrm>
              <a:off x="1259840" y="2364495"/>
              <a:ext cx="20200" cy="27177"/>
            </a:xfrm>
            <a:custGeom>
              <a:avLst/>
              <a:gdLst/>
              <a:ahLst/>
              <a:cxnLst/>
              <a:rect l="l" t="t" r="r" b="b"/>
              <a:pathLst>
                <a:path w="579" h="779" extrusionOk="0">
                  <a:moveTo>
                    <a:pt x="39" y="1"/>
                  </a:moveTo>
                  <a:cubicBezTo>
                    <a:pt x="19" y="1"/>
                    <a:pt x="0" y="19"/>
                    <a:pt x="16" y="43"/>
                  </a:cubicBezTo>
                  <a:cubicBezTo>
                    <a:pt x="216" y="254"/>
                    <a:pt x="372" y="499"/>
                    <a:pt x="495" y="755"/>
                  </a:cubicBezTo>
                  <a:cubicBezTo>
                    <a:pt x="500" y="771"/>
                    <a:pt x="519" y="779"/>
                    <a:pt x="537" y="779"/>
                  </a:cubicBezTo>
                  <a:cubicBezTo>
                    <a:pt x="559" y="779"/>
                    <a:pt x="578" y="768"/>
                    <a:pt x="572" y="744"/>
                  </a:cubicBezTo>
                  <a:cubicBezTo>
                    <a:pt x="461" y="466"/>
                    <a:pt x="272" y="221"/>
                    <a:pt x="61" y="10"/>
                  </a:cubicBezTo>
                  <a:cubicBezTo>
                    <a:pt x="54" y="3"/>
                    <a:pt x="47" y="1"/>
                    <a:pt x="3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7335;p11">
              <a:extLst>
                <a:ext uri="{FF2B5EF4-FFF2-40B4-BE49-F238E27FC236}">
                  <a16:creationId xmlns:a16="http://schemas.microsoft.com/office/drawing/2014/main" id="{03E8B5B6-BA59-42B6-CF52-B992C85A1502}"/>
                </a:ext>
              </a:extLst>
            </p:cNvPr>
            <p:cNvSpPr/>
            <p:nvPr/>
          </p:nvSpPr>
          <p:spPr>
            <a:xfrm>
              <a:off x="1267376" y="2365646"/>
              <a:ext cx="17304" cy="22921"/>
            </a:xfrm>
            <a:custGeom>
              <a:avLst/>
              <a:gdLst/>
              <a:ahLst/>
              <a:cxnLst/>
              <a:rect l="l" t="t" r="r" b="b"/>
              <a:pathLst>
                <a:path w="496" h="657" extrusionOk="0">
                  <a:moveTo>
                    <a:pt x="54" y="0"/>
                  </a:moveTo>
                  <a:cubicBezTo>
                    <a:pt x="23" y="0"/>
                    <a:pt x="1" y="25"/>
                    <a:pt x="23" y="55"/>
                  </a:cubicBezTo>
                  <a:cubicBezTo>
                    <a:pt x="101" y="144"/>
                    <a:pt x="178" y="233"/>
                    <a:pt x="234" y="333"/>
                  </a:cubicBezTo>
                  <a:cubicBezTo>
                    <a:pt x="290" y="422"/>
                    <a:pt x="346" y="533"/>
                    <a:pt x="401" y="633"/>
                  </a:cubicBezTo>
                  <a:cubicBezTo>
                    <a:pt x="406" y="649"/>
                    <a:pt x="428" y="657"/>
                    <a:pt x="449" y="657"/>
                  </a:cubicBezTo>
                  <a:cubicBezTo>
                    <a:pt x="473" y="657"/>
                    <a:pt x="496" y="646"/>
                    <a:pt x="490" y="622"/>
                  </a:cubicBezTo>
                  <a:cubicBezTo>
                    <a:pt x="457" y="500"/>
                    <a:pt x="390" y="399"/>
                    <a:pt x="323" y="300"/>
                  </a:cubicBezTo>
                  <a:cubicBezTo>
                    <a:pt x="257" y="199"/>
                    <a:pt x="178" y="99"/>
                    <a:pt x="101" y="21"/>
                  </a:cubicBezTo>
                  <a:cubicBezTo>
                    <a:pt x="86" y="6"/>
                    <a:pt x="69" y="0"/>
                    <a:pt x="5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7336;p11">
              <a:extLst>
                <a:ext uri="{FF2B5EF4-FFF2-40B4-BE49-F238E27FC236}">
                  <a16:creationId xmlns:a16="http://schemas.microsoft.com/office/drawing/2014/main" id="{CE20BC08-4213-3686-00C1-BC615671E3A1}"/>
                </a:ext>
              </a:extLst>
            </p:cNvPr>
            <p:cNvSpPr/>
            <p:nvPr/>
          </p:nvSpPr>
          <p:spPr>
            <a:xfrm>
              <a:off x="1271772" y="2354970"/>
              <a:ext cx="16223" cy="27177"/>
            </a:xfrm>
            <a:custGeom>
              <a:avLst/>
              <a:gdLst/>
              <a:ahLst/>
              <a:cxnLst/>
              <a:rect l="l" t="t" r="r" b="b"/>
              <a:pathLst>
                <a:path w="465" h="779" extrusionOk="0">
                  <a:moveTo>
                    <a:pt x="38" y="0"/>
                  </a:moveTo>
                  <a:cubicBezTo>
                    <a:pt x="22" y="0"/>
                    <a:pt x="0" y="11"/>
                    <a:pt x="8" y="27"/>
                  </a:cubicBezTo>
                  <a:cubicBezTo>
                    <a:pt x="30" y="50"/>
                    <a:pt x="42" y="60"/>
                    <a:pt x="52" y="82"/>
                  </a:cubicBezTo>
                  <a:cubicBezTo>
                    <a:pt x="52" y="94"/>
                    <a:pt x="42" y="105"/>
                    <a:pt x="52" y="105"/>
                  </a:cubicBezTo>
                  <a:cubicBezTo>
                    <a:pt x="108" y="205"/>
                    <a:pt x="164" y="305"/>
                    <a:pt x="220" y="394"/>
                  </a:cubicBezTo>
                  <a:cubicBezTo>
                    <a:pt x="230" y="405"/>
                    <a:pt x="253" y="416"/>
                    <a:pt x="264" y="416"/>
                  </a:cubicBezTo>
                  <a:cubicBezTo>
                    <a:pt x="309" y="517"/>
                    <a:pt x="341" y="628"/>
                    <a:pt x="341" y="739"/>
                  </a:cubicBezTo>
                  <a:cubicBezTo>
                    <a:pt x="341" y="764"/>
                    <a:pt x="366" y="778"/>
                    <a:pt x="389" y="778"/>
                  </a:cubicBezTo>
                  <a:cubicBezTo>
                    <a:pt x="408" y="778"/>
                    <a:pt x="426" y="769"/>
                    <a:pt x="430" y="750"/>
                  </a:cubicBezTo>
                  <a:cubicBezTo>
                    <a:pt x="464" y="461"/>
                    <a:pt x="230" y="205"/>
                    <a:pt x="52" y="5"/>
                  </a:cubicBezTo>
                  <a:cubicBezTo>
                    <a:pt x="49" y="2"/>
                    <a:pt x="44" y="0"/>
                    <a:pt x="3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7337;p11">
              <a:extLst>
                <a:ext uri="{FF2B5EF4-FFF2-40B4-BE49-F238E27FC236}">
                  <a16:creationId xmlns:a16="http://schemas.microsoft.com/office/drawing/2014/main" id="{AC97486D-468F-A626-8C1A-490B74207641}"/>
                </a:ext>
              </a:extLst>
            </p:cNvPr>
            <p:cNvSpPr/>
            <p:nvPr/>
          </p:nvSpPr>
          <p:spPr>
            <a:xfrm>
              <a:off x="1233639" y="2388917"/>
              <a:ext cx="8547" cy="18874"/>
            </a:xfrm>
            <a:custGeom>
              <a:avLst/>
              <a:gdLst/>
              <a:ahLst/>
              <a:cxnLst/>
              <a:rect l="l" t="t" r="r" b="b"/>
              <a:pathLst>
                <a:path w="245" h="541" extrusionOk="0">
                  <a:moveTo>
                    <a:pt x="55" y="1"/>
                  </a:moveTo>
                  <a:cubicBezTo>
                    <a:pt x="35" y="1"/>
                    <a:pt x="16" y="10"/>
                    <a:pt x="11" y="33"/>
                  </a:cubicBezTo>
                  <a:cubicBezTo>
                    <a:pt x="0" y="122"/>
                    <a:pt x="0" y="211"/>
                    <a:pt x="22" y="288"/>
                  </a:cubicBezTo>
                  <a:cubicBezTo>
                    <a:pt x="33" y="333"/>
                    <a:pt x="55" y="377"/>
                    <a:pt x="78" y="411"/>
                  </a:cubicBezTo>
                  <a:cubicBezTo>
                    <a:pt x="89" y="456"/>
                    <a:pt x="122" y="489"/>
                    <a:pt x="156" y="522"/>
                  </a:cubicBezTo>
                  <a:cubicBezTo>
                    <a:pt x="162" y="535"/>
                    <a:pt x="176" y="541"/>
                    <a:pt x="191" y="541"/>
                  </a:cubicBezTo>
                  <a:cubicBezTo>
                    <a:pt x="202" y="541"/>
                    <a:pt x="213" y="538"/>
                    <a:pt x="223" y="533"/>
                  </a:cubicBezTo>
                  <a:cubicBezTo>
                    <a:pt x="233" y="533"/>
                    <a:pt x="245" y="511"/>
                    <a:pt x="233" y="489"/>
                  </a:cubicBezTo>
                  <a:cubicBezTo>
                    <a:pt x="156" y="355"/>
                    <a:pt x="100" y="211"/>
                    <a:pt x="111" y="55"/>
                  </a:cubicBezTo>
                  <a:cubicBezTo>
                    <a:pt x="118" y="22"/>
                    <a:pt x="85" y="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7338;p11">
              <a:extLst>
                <a:ext uri="{FF2B5EF4-FFF2-40B4-BE49-F238E27FC236}">
                  <a16:creationId xmlns:a16="http://schemas.microsoft.com/office/drawing/2014/main" id="{4C5761D8-A686-C8FF-A083-E5D3CA901882}"/>
                </a:ext>
              </a:extLst>
            </p:cNvPr>
            <p:cNvSpPr/>
            <p:nvPr/>
          </p:nvSpPr>
          <p:spPr>
            <a:xfrm>
              <a:off x="1249513" y="2395476"/>
              <a:ext cx="7012" cy="12455"/>
            </a:xfrm>
            <a:custGeom>
              <a:avLst/>
              <a:gdLst/>
              <a:ahLst/>
              <a:cxnLst/>
              <a:rect l="l" t="t" r="r" b="b"/>
              <a:pathLst>
                <a:path w="201" h="357" extrusionOk="0">
                  <a:moveTo>
                    <a:pt x="67" y="1"/>
                  </a:moveTo>
                  <a:cubicBezTo>
                    <a:pt x="45" y="1"/>
                    <a:pt x="35" y="1"/>
                    <a:pt x="23" y="11"/>
                  </a:cubicBezTo>
                  <a:cubicBezTo>
                    <a:pt x="12" y="23"/>
                    <a:pt x="1" y="34"/>
                    <a:pt x="1" y="45"/>
                  </a:cubicBezTo>
                  <a:cubicBezTo>
                    <a:pt x="12" y="90"/>
                    <a:pt x="12" y="145"/>
                    <a:pt x="35" y="189"/>
                  </a:cubicBezTo>
                  <a:cubicBezTo>
                    <a:pt x="35" y="212"/>
                    <a:pt x="45" y="234"/>
                    <a:pt x="57" y="256"/>
                  </a:cubicBezTo>
                  <a:cubicBezTo>
                    <a:pt x="67" y="278"/>
                    <a:pt x="79" y="301"/>
                    <a:pt x="101" y="323"/>
                  </a:cubicBezTo>
                  <a:cubicBezTo>
                    <a:pt x="112" y="345"/>
                    <a:pt x="134" y="357"/>
                    <a:pt x="156" y="357"/>
                  </a:cubicBezTo>
                  <a:cubicBezTo>
                    <a:pt x="179" y="357"/>
                    <a:pt x="201" y="334"/>
                    <a:pt x="190" y="312"/>
                  </a:cubicBezTo>
                  <a:cubicBezTo>
                    <a:pt x="179" y="290"/>
                    <a:pt x="179" y="268"/>
                    <a:pt x="168" y="256"/>
                  </a:cubicBezTo>
                  <a:cubicBezTo>
                    <a:pt x="168" y="234"/>
                    <a:pt x="156" y="212"/>
                    <a:pt x="156" y="189"/>
                  </a:cubicBezTo>
                  <a:cubicBezTo>
                    <a:pt x="146" y="167"/>
                    <a:pt x="134" y="145"/>
                    <a:pt x="134" y="123"/>
                  </a:cubicBezTo>
                  <a:cubicBezTo>
                    <a:pt x="134" y="112"/>
                    <a:pt x="134" y="100"/>
                    <a:pt x="124" y="90"/>
                  </a:cubicBezTo>
                  <a:lnTo>
                    <a:pt x="124" y="78"/>
                  </a:lnTo>
                  <a:lnTo>
                    <a:pt x="124" y="67"/>
                  </a:lnTo>
                  <a:cubicBezTo>
                    <a:pt x="124" y="45"/>
                    <a:pt x="112" y="34"/>
                    <a:pt x="112" y="23"/>
                  </a:cubicBezTo>
                  <a:cubicBezTo>
                    <a:pt x="101" y="11"/>
                    <a:pt x="79" y="1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7339;p11">
              <a:extLst>
                <a:ext uri="{FF2B5EF4-FFF2-40B4-BE49-F238E27FC236}">
                  <a16:creationId xmlns:a16="http://schemas.microsoft.com/office/drawing/2014/main" id="{840F6C37-E08E-5E57-1C54-19A41117A2FA}"/>
                </a:ext>
              </a:extLst>
            </p:cNvPr>
            <p:cNvSpPr/>
            <p:nvPr/>
          </p:nvSpPr>
          <p:spPr>
            <a:xfrm>
              <a:off x="1259247" y="2412920"/>
              <a:ext cx="4291" cy="3140"/>
            </a:xfrm>
            <a:custGeom>
              <a:avLst/>
              <a:gdLst/>
              <a:ahLst/>
              <a:cxnLst/>
              <a:rect l="l" t="t" r="r" b="b"/>
              <a:pathLst>
                <a:path w="123" h="90" extrusionOk="0">
                  <a:moveTo>
                    <a:pt x="22" y="1"/>
                  </a:moveTo>
                  <a:lnTo>
                    <a:pt x="11" y="12"/>
                  </a:lnTo>
                  <a:lnTo>
                    <a:pt x="0" y="23"/>
                  </a:lnTo>
                  <a:lnTo>
                    <a:pt x="0" y="35"/>
                  </a:lnTo>
                  <a:lnTo>
                    <a:pt x="0" y="45"/>
                  </a:lnTo>
                  <a:cubicBezTo>
                    <a:pt x="11" y="45"/>
                    <a:pt x="11" y="57"/>
                    <a:pt x="11" y="57"/>
                  </a:cubicBezTo>
                  <a:cubicBezTo>
                    <a:pt x="11" y="57"/>
                    <a:pt x="11" y="68"/>
                    <a:pt x="22" y="68"/>
                  </a:cubicBezTo>
                  <a:cubicBezTo>
                    <a:pt x="22" y="68"/>
                    <a:pt x="22" y="79"/>
                    <a:pt x="33" y="79"/>
                  </a:cubicBezTo>
                  <a:cubicBezTo>
                    <a:pt x="33" y="79"/>
                    <a:pt x="45" y="90"/>
                    <a:pt x="55" y="90"/>
                  </a:cubicBezTo>
                  <a:lnTo>
                    <a:pt x="100" y="90"/>
                  </a:lnTo>
                  <a:cubicBezTo>
                    <a:pt x="100" y="79"/>
                    <a:pt x="100" y="79"/>
                    <a:pt x="111" y="79"/>
                  </a:cubicBezTo>
                  <a:cubicBezTo>
                    <a:pt x="111" y="79"/>
                    <a:pt x="111" y="68"/>
                    <a:pt x="122" y="68"/>
                  </a:cubicBezTo>
                  <a:lnTo>
                    <a:pt x="122" y="57"/>
                  </a:lnTo>
                  <a:cubicBezTo>
                    <a:pt x="122" y="45"/>
                    <a:pt x="122" y="45"/>
                    <a:pt x="111" y="35"/>
                  </a:cubicBezTo>
                  <a:cubicBezTo>
                    <a:pt x="111" y="23"/>
                    <a:pt x="100" y="23"/>
                    <a:pt x="100" y="23"/>
                  </a:cubicBezTo>
                  <a:cubicBezTo>
                    <a:pt x="100" y="12"/>
                    <a:pt x="89" y="12"/>
                    <a:pt x="89" y="12"/>
                  </a:cubicBezTo>
                  <a:cubicBezTo>
                    <a:pt x="78" y="1"/>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7340;p11">
              <a:extLst>
                <a:ext uri="{FF2B5EF4-FFF2-40B4-BE49-F238E27FC236}">
                  <a16:creationId xmlns:a16="http://schemas.microsoft.com/office/drawing/2014/main" id="{D5D8E499-0F95-1454-CA43-33476A19BCAE}"/>
                </a:ext>
              </a:extLst>
            </p:cNvPr>
            <p:cNvSpPr/>
            <p:nvPr/>
          </p:nvSpPr>
          <p:spPr>
            <a:xfrm>
              <a:off x="1263119" y="2408280"/>
              <a:ext cx="5477" cy="6629"/>
            </a:xfrm>
            <a:custGeom>
              <a:avLst/>
              <a:gdLst/>
              <a:ahLst/>
              <a:cxnLst/>
              <a:rect l="l" t="t" r="r" b="b"/>
              <a:pathLst>
                <a:path w="157" h="190" extrusionOk="0">
                  <a:moveTo>
                    <a:pt x="56" y="0"/>
                  </a:moveTo>
                  <a:cubicBezTo>
                    <a:pt x="45" y="12"/>
                    <a:pt x="45" y="23"/>
                    <a:pt x="45" y="34"/>
                  </a:cubicBezTo>
                  <a:cubicBezTo>
                    <a:pt x="45" y="56"/>
                    <a:pt x="45" y="79"/>
                    <a:pt x="56" y="89"/>
                  </a:cubicBezTo>
                  <a:lnTo>
                    <a:pt x="33" y="89"/>
                  </a:lnTo>
                  <a:lnTo>
                    <a:pt x="23" y="101"/>
                  </a:lnTo>
                  <a:cubicBezTo>
                    <a:pt x="11" y="101"/>
                    <a:pt x="11" y="101"/>
                    <a:pt x="0" y="112"/>
                  </a:cubicBezTo>
                  <a:lnTo>
                    <a:pt x="0" y="134"/>
                  </a:lnTo>
                  <a:lnTo>
                    <a:pt x="0" y="145"/>
                  </a:lnTo>
                  <a:cubicBezTo>
                    <a:pt x="0" y="145"/>
                    <a:pt x="0" y="156"/>
                    <a:pt x="11" y="156"/>
                  </a:cubicBezTo>
                  <a:cubicBezTo>
                    <a:pt x="11" y="168"/>
                    <a:pt x="11" y="168"/>
                    <a:pt x="23" y="168"/>
                  </a:cubicBezTo>
                  <a:cubicBezTo>
                    <a:pt x="23" y="178"/>
                    <a:pt x="33" y="178"/>
                    <a:pt x="33" y="178"/>
                  </a:cubicBezTo>
                  <a:cubicBezTo>
                    <a:pt x="45" y="178"/>
                    <a:pt x="45" y="190"/>
                    <a:pt x="45" y="190"/>
                  </a:cubicBezTo>
                  <a:lnTo>
                    <a:pt x="89" y="190"/>
                  </a:lnTo>
                  <a:cubicBezTo>
                    <a:pt x="100" y="190"/>
                    <a:pt x="100" y="190"/>
                    <a:pt x="112" y="178"/>
                  </a:cubicBezTo>
                  <a:lnTo>
                    <a:pt x="122" y="168"/>
                  </a:lnTo>
                  <a:lnTo>
                    <a:pt x="134" y="168"/>
                  </a:lnTo>
                  <a:cubicBezTo>
                    <a:pt x="145" y="168"/>
                    <a:pt x="145" y="168"/>
                    <a:pt x="145" y="156"/>
                  </a:cubicBezTo>
                  <a:cubicBezTo>
                    <a:pt x="156" y="156"/>
                    <a:pt x="156" y="145"/>
                    <a:pt x="156" y="134"/>
                  </a:cubicBezTo>
                  <a:cubicBezTo>
                    <a:pt x="145" y="123"/>
                    <a:pt x="145" y="112"/>
                    <a:pt x="145" y="101"/>
                  </a:cubicBezTo>
                  <a:lnTo>
                    <a:pt x="145" y="89"/>
                  </a:lnTo>
                  <a:lnTo>
                    <a:pt x="145" y="79"/>
                  </a:lnTo>
                  <a:cubicBezTo>
                    <a:pt x="134" y="67"/>
                    <a:pt x="134" y="56"/>
                    <a:pt x="134" y="45"/>
                  </a:cubicBezTo>
                  <a:cubicBezTo>
                    <a:pt x="145" y="34"/>
                    <a:pt x="134" y="23"/>
                    <a:pt x="122" y="23"/>
                  </a:cubicBezTo>
                  <a:cubicBezTo>
                    <a:pt x="122" y="12"/>
                    <a:pt x="100"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7341;p11">
              <a:extLst>
                <a:ext uri="{FF2B5EF4-FFF2-40B4-BE49-F238E27FC236}">
                  <a16:creationId xmlns:a16="http://schemas.microsoft.com/office/drawing/2014/main" id="{8505A375-52A3-19BA-7000-9D630A5AFAF9}"/>
                </a:ext>
              </a:extLst>
            </p:cNvPr>
            <p:cNvSpPr/>
            <p:nvPr/>
          </p:nvSpPr>
          <p:spPr>
            <a:xfrm>
              <a:off x="1269888" y="2395266"/>
              <a:ext cx="6838" cy="19851"/>
            </a:xfrm>
            <a:custGeom>
              <a:avLst/>
              <a:gdLst/>
              <a:ahLst/>
              <a:cxnLst/>
              <a:rect l="l" t="t" r="r" b="b"/>
              <a:pathLst>
                <a:path w="196" h="569" extrusionOk="0">
                  <a:moveTo>
                    <a:pt x="42" y="1"/>
                  </a:moveTo>
                  <a:cubicBezTo>
                    <a:pt x="20" y="1"/>
                    <a:pt x="1" y="12"/>
                    <a:pt x="7" y="40"/>
                  </a:cubicBezTo>
                  <a:cubicBezTo>
                    <a:pt x="29" y="118"/>
                    <a:pt x="51" y="195"/>
                    <a:pt x="62" y="284"/>
                  </a:cubicBezTo>
                  <a:cubicBezTo>
                    <a:pt x="73" y="363"/>
                    <a:pt x="84" y="452"/>
                    <a:pt x="106" y="529"/>
                  </a:cubicBezTo>
                  <a:cubicBezTo>
                    <a:pt x="106" y="554"/>
                    <a:pt x="135" y="569"/>
                    <a:pt x="159" y="569"/>
                  </a:cubicBezTo>
                  <a:cubicBezTo>
                    <a:pt x="178" y="569"/>
                    <a:pt x="195" y="560"/>
                    <a:pt x="195" y="541"/>
                  </a:cubicBezTo>
                  <a:cubicBezTo>
                    <a:pt x="195" y="452"/>
                    <a:pt x="173" y="363"/>
                    <a:pt x="162" y="284"/>
                  </a:cubicBezTo>
                  <a:cubicBezTo>
                    <a:pt x="140" y="195"/>
                    <a:pt x="118" y="118"/>
                    <a:pt x="96" y="29"/>
                  </a:cubicBezTo>
                  <a:cubicBezTo>
                    <a:pt x="90" y="12"/>
                    <a:pt x="65"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7342;p11">
              <a:extLst>
                <a:ext uri="{FF2B5EF4-FFF2-40B4-BE49-F238E27FC236}">
                  <a16:creationId xmlns:a16="http://schemas.microsoft.com/office/drawing/2014/main" id="{32329DF6-ADEB-D33B-1CA5-54E0D33BADCE}"/>
                </a:ext>
              </a:extLst>
            </p:cNvPr>
            <p:cNvSpPr/>
            <p:nvPr/>
          </p:nvSpPr>
          <p:spPr>
            <a:xfrm>
              <a:off x="1128869" y="2381102"/>
              <a:ext cx="116803" cy="94336"/>
            </a:xfrm>
            <a:custGeom>
              <a:avLst/>
              <a:gdLst/>
              <a:ahLst/>
              <a:cxnLst/>
              <a:rect l="l" t="t" r="r" b="b"/>
              <a:pathLst>
                <a:path w="3348" h="2704" extrusionOk="0">
                  <a:moveTo>
                    <a:pt x="89" y="1"/>
                  </a:moveTo>
                  <a:cubicBezTo>
                    <a:pt x="89" y="1"/>
                    <a:pt x="0" y="502"/>
                    <a:pt x="223" y="991"/>
                  </a:cubicBezTo>
                  <a:cubicBezTo>
                    <a:pt x="445" y="1480"/>
                    <a:pt x="500" y="1480"/>
                    <a:pt x="1379" y="2014"/>
                  </a:cubicBezTo>
                  <a:cubicBezTo>
                    <a:pt x="2247" y="2548"/>
                    <a:pt x="3325" y="2704"/>
                    <a:pt x="3325" y="2704"/>
                  </a:cubicBezTo>
                  <a:lnTo>
                    <a:pt x="3348" y="1970"/>
                  </a:lnTo>
                  <a:cubicBezTo>
                    <a:pt x="3348" y="1970"/>
                    <a:pt x="3125" y="1747"/>
                    <a:pt x="2903" y="1625"/>
                  </a:cubicBezTo>
                  <a:cubicBezTo>
                    <a:pt x="2680" y="1513"/>
                    <a:pt x="2702" y="1458"/>
                    <a:pt x="2113" y="1224"/>
                  </a:cubicBezTo>
                  <a:cubicBezTo>
                    <a:pt x="1523" y="1002"/>
                    <a:pt x="1724" y="846"/>
                    <a:pt x="1157" y="502"/>
                  </a:cubicBezTo>
                  <a:cubicBezTo>
                    <a:pt x="589" y="146"/>
                    <a:pt x="89" y="1"/>
                    <a:pt x="8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7343;p11">
              <a:extLst>
                <a:ext uri="{FF2B5EF4-FFF2-40B4-BE49-F238E27FC236}">
                  <a16:creationId xmlns:a16="http://schemas.microsoft.com/office/drawing/2014/main" id="{9020B800-6BC7-A0E8-82F8-C9EDA4DD8492}"/>
                </a:ext>
              </a:extLst>
            </p:cNvPr>
            <p:cNvSpPr/>
            <p:nvPr/>
          </p:nvSpPr>
          <p:spPr>
            <a:xfrm>
              <a:off x="1299194" y="2257143"/>
              <a:ext cx="147469" cy="202382"/>
            </a:xfrm>
            <a:custGeom>
              <a:avLst/>
              <a:gdLst/>
              <a:ahLst/>
              <a:cxnLst/>
              <a:rect l="l" t="t" r="r" b="b"/>
              <a:pathLst>
                <a:path w="4227" h="5801" extrusionOk="0">
                  <a:moveTo>
                    <a:pt x="2399" y="0"/>
                  </a:moveTo>
                  <a:cubicBezTo>
                    <a:pt x="2175" y="0"/>
                    <a:pt x="1877" y="201"/>
                    <a:pt x="1513" y="729"/>
                  </a:cubicBezTo>
                  <a:cubicBezTo>
                    <a:pt x="1080" y="1385"/>
                    <a:pt x="1057" y="2575"/>
                    <a:pt x="823" y="3376"/>
                  </a:cubicBezTo>
                  <a:cubicBezTo>
                    <a:pt x="579" y="4188"/>
                    <a:pt x="0" y="4888"/>
                    <a:pt x="0" y="4888"/>
                  </a:cubicBezTo>
                  <a:lnTo>
                    <a:pt x="712" y="5800"/>
                  </a:lnTo>
                  <a:cubicBezTo>
                    <a:pt x="712" y="5800"/>
                    <a:pt x="1171" y="5477"/>
                    <a:pt x="1787" y="5477"/>
                  </a:cubicBezTo>
                  <a:cubicBezTo>
                    <a:pt x="1806" y="5477"/>
                    <a:pt x="1826" y="5478"/>
                    <a:pt x="1847" y="5478"/>
                  </a:cubicBezTo>
                  <a:cubicBezTo>
                    <a:pt x="2150" y="5489"/>
                    <a:pt x="2260" y="5509"/>
                    <a:pt x="2364" y="5509"/>
                  </a:cubicBezTo>
                  <a:cubicBezTo>
                    <a:pt x="2482" y="5509"/>
                    <a:pt x="2594" y="5484"/>
                    <a:pt x="2970" y="5389"/>
                  </a:cubicBezTo>
                  <a:cubicBezTo>
                    <a:pt x="3682" y="5211"/>
                    <a:pt x="4093" y="4666"/>
                    <a:pt x="4160" y="4166"/>
                  </a:cubicBezTo>
                  <a:cubicBezTo>
                    <a:pt x="4227" y="3654"/>
                    <a:pt x="3905" y="3532"/>
                    <a:pt x="3582" y="3220"/>
                  </a:cubicBezTo>
                  <a:cubicBezTo>
                    <a:pt x="3248" y="2920"/>
                    <a:pt x="2948" y="2409"/>
                    <a:pt x="2815" y="2086"/>
                  </a:cubicBezTo>
                  <a:cubicBezTo>
                    <a:pt x="2681" y="1764"/>
                    <a:pt x="2848" y="1474"/>
                    <a:pt x="2959" y="1141"/>
                  </a:cubicBezTo>
                  <a:cubicBezTo>
                    <a:pt x="3070" y="807"/>
                    <a:pt x="3092" y="684"/>
                    <a:pt x="2959" y="551"/>
                  </a:cubicBezTo>
                  <a:cubicBezTo>
                    <a:pt x="2837" y="417"/>
                    <a:pt x="2759" y="128"/>
                    <a:pt x="2536" y="29"/>
                  </a:cubicBezTo>
                  <a:cubicBezTo>
                    <a:pt x="2494" y="10"/>
                    <a:pt x="2448" y="0"/>
                    <a:pt x="239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7344;p11">
              <a:extLst>
                <a:ext uri="{FF2B5EF4-FFF2-40B4-BE49-F238E27FC236}">
                  <a16:creationId xmlns:a16="http://schemas.microsoft.com/office/drawing/2014/main" id="{B78D5EE1-9C82-4182-FAC5-30178F2C086E}"/>
                </a:ext>
              </a:extLst>
            </p:cNvPr>
            <p:cNvSpPr/>
            <p:nvPr/>
          </p:nvSpPr>
          <p:spPr>
            <a:xfrm>
              <a:off x="1299194" y="2308813"/>
              <a:ext cx="86591" cy="150714"/>
            </a:xfrm>
            <a:custGeom>
              <a:avLst/>
              <a:gdLst/>
              <a:ahLst/>
              <a:cxnLst/>
              <a:rect l="l" t="t" r="r" b="b"/>
              <a:pathLst>
                <a:path w="2482" h="4320" extrusionOk="0">
                  <a:moveTo>
                    <a:pt x="1609" y="1"/>
                  </a:moveTo>
                  <a:cubicBezTo>
                    <a:pt x="1525" y="1"/>
                    <a:pt x="1437" y="33"/>
                    <a:pt x="1369" y="82"/>
                  </a:cubicBezTo>
                  <a:cubicBezTo>
                    <a:pt x="1280" y="149"/>
                    <a:pt x="1213" y="271"/>
                    <a:pt x="1124" y="349"/>
                  </a:cubicBezTo>
                  <a:cubicBezTo>
                    <a:pt x="1024" y="883"/>
                    <a:pt x="957" y="1450"/>
                    <a:pt x="823" y="1895"/>
                  </a:cubicBezTo>
                  <a:cubicBezTo>
                    <a:pt x="579" y="2707"/>
                    <a:pt x="0" y="3407"/>
                    <a:pt x="0" y="3407"/>
                  </a:cubicBezTo>
                  <a:lnTo>
                    <a:pt x="712" y="4319"/>
                  </a:lnTo>
                  <a:cubicBezTo>
                    <a:pt x="712" y="4319"/>
                    <a:pt x="1171" y="3996"/>
                    <a:pt x="1787" y="3996"/>
                  </a:cubicBezTo>
                  <a:cubicBezTo>
                    <a:pt x="1806" y="3996"/>
                    <a:pt x="1826" y="3997"/>
                    <a:pt x="1847" y="3997"/>
                  </a:cubicBezTo>
                  <a:cubicBezTo>
                    <a:pt x="2025" y="3997"/>
                    <a:pt x="2136" y="4008"/>
                    <a:pt x="2214" y="4020"/>
                  </a:cubicBezTo>
                  <a:cubicBezTo>
                    <a:pt x="2325" y="3842"/>
                    <a:pt x="2358" y="3619"/>
                    <a:pt x="2392" y="3407"/>
                  </a:cubicBezTo>
                  <a:cubicBezTo>
                    <a:pt x="2459" y="2918"/>
                    <a:pt x="2481" y="2418"/>
                    <a:pt x="2481" y="1917"/>
                  </a:cubicBezTo>
                  <a:cubicBezTo>
                    <a:pt x="2481" y="1706"/>
                    <a:pt x="2459" y="1450"/>
                    <a:pt x="2269" y="1339"/>
                  </a:cubicBezTo>
                  <a:cubicBezTo>
                    <a:pt x="2192" y="1284"/>
                    <a:pt x="2081" y="1261"/>
                    <a:pt x="2002" y="1205"/>
                  </a:cubicBezTo>
                  <a:cubicBezTo>
                    <a:pt x="1869" y="1106"/>
                    <a:pt x="1836" y="928"/>
                    <a:pt x="1847" y="772"/>
                  </a:cubicBezTo>
                  <a:cubicBezTo>
                    <a:pt x="1847" y="605"/>
                    <a:pt x="1891" y="449"/>
                    <a:pt x="1880" y="283"/>
                  </a:cubicBezTo>
                  <a:cubicBezTo>
                    <a:pt x="1869" y="204"/>
                    <a:pt x="1847" y="127"/>
                    <a:pt x="1791" y="71"/>
                  </a:cubicBezTo>
                  <a:cubicBezTo>
                    <a:pt x="1742" y="21"/>
                    <a:pt x="1677" y="1"/>
                    <a:pt x="160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7345;p11">
              <a:extLst>
                <a:ext uri="{FF2B5EF4-FFF2-40B4-BE49-F238E27FC236}">
                  <a16:creationId xmlns:a16="http://schemas.microsoft.com/office/drawing/2014/main" id="{84FECDBC-DE34-E690-F664-4FD92116607C}"/>
                </a:ext>
              </a:extLst>
            </p:cNvPr>
            <p:cNvSpPr/>
            <p:nvPr/>
          </p:nvSpPr>
          <p:spPr>
            <a:xfrm>
              <a:off x="1302788" y="2279542"/>
              <a:ext cx="72008" cy="141120"/>
            </a:xfrm>
            <a:custGeom>
              <a:avLst/>
              <a:gdLst/>
              <a:ahLst/>
              <a:cxnLst/>
              <a:rect l="l" t="t" r="r" b="b"/>
              <a:pathLst>
                <a:path w="2064" h="4045" extrusionOk="0">
                  <a:moveTo>
                    <a:pt x="2022" y="0"/>
                  </a:moveTo>
                  <a:cubicBezTo>
                    <a:pt x="2014" y="0"/>
                    <a:pt x="2006" y="3"/>
                    <a:pt x="2000" y="9"/>
                  </a:cubicBezTo>
                  <a:cubicBezTo>
                    <a:pt x="1677" y="499"/>
                    <a:pt x="1477" y="1043"/>
                    <a:pt x="1266" y="1577"/>
                  </a:cubicBezTo>
                  <a:cubicBezTo>
                    <a:pt x="1066" y="2133"/>
                    <a:pt x="843" y="2667"/>
                    <a:pt x="542" y="3179"/>
                  </a:cubicBezTo>
                  <a:cubicBezTo>
                    <a:pt x="465" y="3324"/>
                    <a:pt x="376" y="3468"/>
                    <a:pt x="276" y="3613"/>
                  </a:cubicBezTo>
                  <a:cubicBezTo>
                    <a:pt x="187" y="3746"/>
                    <a:pt x="87" y="3868"/>
                    <a:pt x="9" y="4002"/>
                  </a:cubicBezTo>
                  <a:cubicBezTo>
                    <a:pt x="1" y="4026"/>
                    <a:pt x="27" y="4045"/>
                    <a:pt x="51" y="4045"/>
                  </a:cubicBezTo>
                  <a:cubicBezTo>
                    <a:pt x="60" y="4045"/>
                    <a:pt x="69" y="4042"/>
                    <a:pt x="75" y="4036"/>
                  </a:cubicBezTo>
                  <a:cubicBezTo>
                    <a:pt x="176" y="3935"/>
                    <a:pt x="253" y="3802"/>
                    <a:pt x="342" y="3680"/>
                  </a:cubicBezTo>
                  <a:cubicBezTo>
                    <a:pt x="421" y="3568"/>
                    <a:pt x="498" y="3446"/>
                    <a:pt x="565" y="3324"/>
                  </a:cubicBezTo>
                  <a:cubicBezTo>
                    <a:pt x="710" y="3079"/>
                    <a:pt x="843" y="2823"/>
                    <a:pt x="965" y="2567"/>
                  </a:cubicBezTo>
                  <a:cubicBezTo>
                    <a:pt x="1221" y="2034"/>
                    <a:pt x="1388" y="1477"/>
                    <a:pt x="1610" y="944"/>
                  </a:cubicBezTo>
                  <a:cubicBezTo>
                    <a:pt x="1733" y="632"/>
                    <a:pt x="1877" y="321"/>
                    <a:pt x="2055" y="42"/>
                  </a:cubicBezTo>
                  <a:cubicBezTo>
                    <a:pt x="2063" y="19"/>
                    <a:pt x="2043" y="0"/>
                    <a:pt x="202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7346;p11">
              <a:extLst>
                <a:ext uri="{FF2B5EF4-FFF2-40B4-BE49-F238E27FC236}">
                  <a16:creationId xmlns:a16="http://schemas.microsoft.com/office/drawing/2014/main" id="{2879414E-14B6-947B-0DF6-B1B8E255DA80}"/>
                </a:ext>
              </a:extLst>
            </p:cNvPr>
            <p:cNvSpPr/>
            <p:nvPr/>
          </p:nvSpPr>
          <p:spPr>
            <a:xfrm>
              <a:off x="1311126" y="2311011"/>
              <a:ext cx="66984" cy="105674"/>
            </a:xfrm>
            <a:custGeom>
              <a:avLst/>
              <a:gdLst/>
              <a:ahLst/>
              <a:cxnLst/>
              <a:rect l="l" t="t" r="r" b="b"/>
              <a:pathLst>
                <a:path w="1920" h="3029" extrusionOk="0">
                  <a:moveTo>
                    <a:pt x="1844" y="1"/>
                  </a:moveTo>
                  <a:cubicBezTo>
                    <a:pt x="1833" y="1"/>
                    <a:pt x="1824" y="3"/>
                    <a:pt x="1816" y="8"/>
                  </a:cubicBezTo>
                  <a:cubicBezTo>
                    <a:pt x="1171" y="653"/>
                    <a:pt x="960" y="1576"/>
                    <a:pt x="515" y="2355"/>
                  </a:cubicBezTo>
                  <a:cubicBezTo>
                    <a:pt x="392" y="2577"/>
                    <a:pt x="237" y="2800"/>
                    <a:pt x="37" y="2966"/>
                  </a:cubicBezTo>
                  <a:cubicBezTo>
                    <a:pt x="0" y="2994"/>
                    <a:pt x="38" y="3028"/>
                    <a:pt x="65" y="3028"/>
                  </a:cubicBezTo>
                  <a:cubicBezTo>
                    <a:pt x="71" y="3028"/>
                    <a:pt x="77" y="3027"/>
                    <a:pt x="81" y="3022"/>
                  </a:cubicBezTo>
                  <a:cubicBezTo>
                    <a:pt x="437" y="2744"/>
                    <a:pt x="659" y="2321"/>
                    <a:pt x="849" y="1932"/>
                  </a:cubicBezTo>
                  <a:cubicBezTo>
                    <a:pt x="1038" y="1510"/>
                    <a:pt x="1205" y="1076"/>
                    <a:pt x="1438" y="687"/>
                  </a:cubicBezTo>
                  <a:cubicBezTo>
                    <a:pt x="1561" y="453"/>
                    <a:pt x="1716" y="242"/>
                    <a:pt x="1894" y="52"/>
                  </a:cubicBezTo>
                  <a:cubicBezTo>
                    <a:pt x="1920" y="27"/>
                    <a:pt x="1879" y="1"/>
                    <a:pt x="184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7347;p11">
              <a:extLst>
                <a:ext uri="{FF2B5EF4-FFF2-40B4-BE49-F238E27FC236}">
                  <a16:creationId xmlns:a16="http://schemas.microsoft.com/office/drawing/2014/main" id="{394DD470-1E77-0A7E-BDDD-8A9D53C16F5B}"/>
                </a:ext>
              </a:extLst>
            </p:cNvPr>
            <p:cNvSpPr/>
            <p:nvPr/>
          </p:nvSpPr>
          <p:spPr>
            <a:xfrm>
              <a:off x="1329442" y="2342829"/>
              <a:ext cx="46749" cy="65868"/>
            </a:xfrm>
            <a:custGeom>
              <a:avLst/>
              <a:gdLst/>
              <a:ahLst/>
              <a:cxnLst/>
              <a:rect l="l" t="t" r="r" b="b"/>
              <a:pathLst>
                <a:path w="1340" h="1888" extrusionOk="0">
                  <a:moveTo>
                    <a:pt x="1273" y="1"/>
                  </a:moveTo>
                  <a:cubicBezTo>
                    <a:pt x="1263" y="1"/>
                    <a:pt x="1254" y="3"/>
                    <a:pt x="1247" y="8"/>
                  </a:cubicBezTo>
                  <a:cubicBezTo>
                    <a:pt x="980" y="264"/>
                    <a:pt x="769" y="575"/>
                    <a:pt x="579" y="898"/>
                  </a:cubicBezTo>
                  <a:cubicBezTo>
                    <a:pt x="480" y="1065"/>
                    <a:pt x="391" y="1221"/>
                    <a:pt x="312" y="1387"/>
                  </a:cubicBezTo>
                  <a:cubicBezTo>
                    <a:pt x="268" y="1476"/>
                    <a:pt x="223" y="1554"/>
                    <a:pt x="190" y="1632"/>
                  </a:cubicBezTo>
                  <a:cubicBezTo>
                    <a:pt x="157" y="1698"/>
                    <a:pt x="124" y="1821"/>
                    <a:pt x="45" y="1832"/>
                  </a:cubicBezTo>
                  <a:cubicBezTo>
                    <a:pt x="1" y="1843"/>
                    <a:pt x="45" y="1888"/>
                    <a:pt x="68" y="1888"/>
                  </a:cubicBezTo>
                  <a:cubicBezTo>
                    <a:pt x="134" y="1888"/>
                    <a:pt x="179" y="1843"/>
                    <a:pt x="213" y="1787"/>
                  </a:cubicBezTo>
                  <a:cubicBezTo>
                    <a:pt x="257" y="1710"/>
                    <a:pt x="302" y="1632"/>
                    <a:pt x="335" y="1554"/>
                  </a:cubicBezTo>
                  <a:cubicBezTo>
                    <a:pt x="435" y="1376"/>
                    <a:pt x="524" y="1198"/>
                    <a:pt x="624" y="1031"/>
                  </a:cubicBezTo>
                  <a:cubicBezTo>
                    <a:pt x="824" y="675"/>
                    <a:pt x="1046" y="353"/>
                    <a:pt x="1313" y="52"/>
                  </a:cubicBezTo>
                  <a:cubicBezTo>
                    <a:pt x="1340" y="27"/>
                    <a:pt x="1305" y="1"/>
                    <a:pt x="127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7348;p11">
              <a:extLst>
                <a:ext uri="{FF2B5EF4-FFF2-40B4-BE49-F238E27FC236}">
                  <a16:creationId xmlns:a16="http://schemas.microsoft.com/office/drawing/2014/main" id="{5B66C4A1-9CF1-D677-F3BC-8160198C153E}"/>
                </a:ext>
              </a:extLst>
            </p:cNvPr>
            <p:cNvSpPr/>
            <p:nvPr/>
          </p:nvSpPr>
          <p:spPr>
            <a:xfrm>
              <a:off x="1315278" y="2370217"/>
              <a:ext cx="79648" cy="63739"/>
            </a:xfrm>
            <a:custGeom>
              <a:avLst/>
              <a:gdLst/>
              <a:ahLst/>
              <a:cxnLst/>
              <a:rect l="l" t="t" r="r" b="b"/>
              <a:pathLst>
                <a:path w="2283" h="1827" extrusionOk="0">
                  <a:moveTo>
                    <a:pt x="2198" y="0"/>
                  </a:moveTo>
                  <a:cubicBezTo>
                    <a:pt x="2194" y="0"/>
                    <a:pt x="2190" y="0"/>
                    <a:pt x="2186" y="1"/>
                  </a:cubicBezTo>
                  <a:cubicBezTo>
                    <a:pt x="1842" y="90"/>
                    <a:pt x="1531" y="280"/>
                    <a:pt x="1274" y="513"/>
                  </a:cubicBezTo>
                  <a:cubicBezTo>
                    <a:pt x="985" y="769"/>
                    <a:pt x="797" y="1103"/>
                    <a:pt x="552" y="1392"/>
                  </a:cubicBezTo>
                  <a:cubicBezTo>
                    <a:pt x="429" y="1548"/>
                    <a:pt x="263" y="1726"/>
                    <a:pt x="63" y="1759"/>
                  </a:cubicBezTo>
                  <a:cubicBezTo>
                    <a:pt x="0" y="1759"/>
                    <a:pt x="25" y="1827"/>
                    <a:pt x="74" y="1827"/>
                  </a:cubicBezTo>
                  <a:cubicBezTo>
                    <a:pt x="77" y="1827"/>
                    <a:pt x="81" y="1826"/>
                    <a:pt x="85" y="1825"/>
                  </a:cubicBezTo>
                  <a:cubicBezTo>
                    <a:pt x="174" y="1815"/>
                    <a:pt x="263" y="1792"/>
                    <a:pt x="340" y="1736"/>
                  </a:cubicBezTo>
                  <a:cubicBezTo>
                    <a:pt x="663" y="1714"/>
                    <a:pt x="985" y="1548"/>
                    <a:pt x="1252" y="1358"/>
                  </a:cubicBezTo>
                  <a:cubicBezTo>
                    <a:pt x="1408" y="1247"/>
                    <a:pt x="1564" y="1125"/>
                    <a:pt x="1709" y="1002"/>
                  </a:cubicBezTo>
                  <a:cubicBezTo>
                    <a:pt x="1853" y="891"/>
                    <a:pt x="1998" y="747"/>
                    <a:pt x="2176" y="691"/>
                  </a:cubicBezTo>
                  <a:cubicBezTo>
                    <a:pt x="2205" y="681"/>
                    <a:pt x="2182" y="645"/>
                    <a:pt x="2153" y="645"/>
                  </a:cubicBezTo>
                  <a:cubicBezTo>
                    <a:pt x="2149" y="645"/>
                    <a:pt x="2146" y="645"/>
                    <a:pt x="2142" y="646"/>
                  </a:cubicBezTo>
                  <a:cubicBezTo>
                    <a:pt x="1976" y="691"/>
                    <a:pt x="1842" y="814"/>
                    <a:pt x="1709" y="913"/>
                  </a:cubicBezTo>
                  <a:cubicBezTo>
                    <a:pt x="1553" y="1036"/>
                    <a:pt x="1397" y="1147"/>
                    <a:pt x="1242" y="1259"/>
                  </a:cubicBezTo>
                  <a:cubicBezTo>
                    <a:pt x="1096" y="1358"/>
                    <a:pt x="952" y="1459"/>
                    <a:pt x="785" y="1526"/>
                  </a:cubicBezTo>
                  <a:cubicBezTo>
                    <a:pt x="685" y="1570"/>
                    <a:pt x="585" y="1615"/>
                    <a:pt x="474" y="1637"/>
                  </a:cubicBezTo>
                  <a:cubicBezTo>
                    <a:pt x="641" y="1503"/>
                    <a:pt x="774" y="1303"/>
                    <a:pt x="886" y="1147"/>
                  </a:cubicBezTo>
                  <a:cubicBezTo>
                    <a:pt x="1108" y="836"/>
                    <a:pt x="1353" y="557"/>
                    <a:pt x="1675" y="347"/>
                  </a:cubicBezTo>
                  <a:cubicBezTo>
                    <a:pt x="1842" y="235"/>
                    <a:pt x="2031" y="146"/>
                    <a:pt x="2231" y="68"/>
                  </a:cubicBezTo>
                  <a:cubicBezTo>
                    <a:pt x="2282" y="48"/>
                    <a:pt x="2240" y="0"/>
                    <a:pt x="219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7349;p11">
              <a:extLst>
                <a:ext uri="{FF2B5EF4-FFF2-40B4-BE49-F238E27FC236}">
                  <a16:creationId xmlns:a16="http://schemas.microsoft.com/office/drawing/2014/main" id="{48B146EB-F1B4-CFA4-5296-4904AE72C139}"/>
                </a:ext>
              </a:extLst>
            </p:cNvPr>
            <p:cNvSpPr/>
            <p:nvPr/>
          </p:nvSpPr>
          <p:spPr>
            <a:xfrm>
              <a:off x="1375844" y="2377229"/>
              <a:ext cx="32794" cy="16432"/>
            </a:xfrm>
            <a:custGeom>
              <a:avLst/>
              <a:gdLst/>
              <a:ahLst/>
              <a:cxnLst/>
              <a:rect l="l" t="t" r="r" b="b"/>
              <a:pathLst>
                <a:path w="940" h="471" extrusionOk="0">
                  <a:moveTo>
                    <a:pt x="895" y="1"/>
                  </a:moveTo>
                  <a:cubicBezTo>
                    <a:pt x="573" y="45"/>
                    <a:pt x="250" y="190"/>
                    <a:pt x="28" y="423"/>
                  </a:cubicBezTo>
                  <a:cubicBezTo>
                    <a:pt x="1" y="451"/>
                    <a:pt x="33" y="471"/>
                    <a:pt x="58" y="471"/>
                  </a:cubicBezTo>
                  <a:cubicBezTo>
                    <a:pt x="63" y="471"/>
                    <a:pt x="68" y="470"/>
                    <a:pt x="72" y="468"/>
                  </a:cubicBezTo>
                  <a:cubicBezTo>
                    <a:pt x="317" y="245"/>
                    <a:pt x="595" y="90"/>
                    <a:pt x="907" y="45"/>
                  </a:cubicBezTo>
                  <a:cubicBezTo>
                    <a:pt x="940" y="34"/>
                    <a:pt x="918" y="1"/>
                    <a:pt x="89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7350;p11">
              <a:extLst>
                <a:ext uri="{FF2B5EF4-FFF2-40B4-BE49-F238E27FC236}">
                  <a16:creationId xmlns:a16="http://schemas.microsoft.com/office/drawing/2014/main" id="{93386ABC-A163-5D02-9F63-3853DCAE1DC7}"/>
                </a:ext>
              </a:extLst>
            </p:cNvPr>
            <p:cNvSpPr/>
            <p:nvPr/>
          </p:nvSpPr>
          <p:spPr>
            <a:xfrm>
              <a:off x="1337222" y="2399313"/>
              <a:ext cx="68554" cy="37923"/>
            </a:xfrm>
            <a:custGeom>
              <a:avLst/>
              <a:gdLst/>
              <a:ahLst/>
              <a:cxnLst/>
              <a:rect l="l" t="t" r="r" b="b"/>
              <a:pathLst>
                <a:path w="1965" h="1087" extrusionOk="0">
                  <a:moveTo>
                    <a:pt x="1903" y="0"/>
                  </a:moveTo>
                  <a:cubicBezTo>
                    <a:pt x="1899" y="0"/>
                    <a:pt x="1895" y="1"/>
                    <a:pt x="1891" y="2"/>
                  </a:cubicBezTo>
                  <a:cubicBezTo>
                    <a:pt x="1547" y="69"/>
                    <a:pt x="1258" y="269"/>
                    <a:pt x="979" y="480"/>
                  </a:cubicBezTo>
                  <a:cubicBezTo>
                    <a:pt x="846" y="580"/>
                    <a:pt x="701" y="692"/>
                    <a:pt x="556" y="791"/>
                  </a:cubicBezTo>
                  <a:cubicBezTo>
                    <a:pt x="490" y="847"/>
                    <a:pt x="412" y="892"/>
                    <a:pt x="346" y="936"/>
                  </a:cubicBezTo>
                  <a:cubicBezTo>
                    <a:pt x="270" y="983"/>
                    <a:pt x="187" y="1030"/>
                    <a:pt x="95" y="1030"/>
                  </a:cubicBezTo>
                  <a:cubicBezTo>
                    <a:pt x="79" y="1030"/>
                    <a:pt x="62" y="1029"/>
                    <a:pt x="45" y="1025"/>
                  </a:cubicBezTo>
                  <a:cubicBezTo>
                    <a:pt x="41" y="1024"/>
                    <a:pt x="37" y="1024"/>
                    <a:pt x="34" y="1024"/>
                  </a:cubicBezTo>
                  <a:cubicBezTo>
                    <a:pt x="1" y="1024"/>
                    <a:pt x="4" y="1071"/>
                    <a:pt x="45" y="1080"/>
                  </a:cubicBezTo>
                  <a:cubicBezTo>
                    <a:pt x="67" y="1085"/>
                    <a:pt x="89" y="1087"/>
                    <a:pt x="111" y="1087"/>
                  </a:cubicBezTo>
                  <a:cubicBezTo>
                    <a:pt x="264" y="1087"/>
                    <a:pt x="408" y="992"/>
                    <a:pt x="534" y="914"/>
                  </a:cubicBezTo>
                  <a:cubicBezTo>
                    <a:pt x="690" y="813"/>
                    <a:pt x="835" y="692"/>
                    <a:pt x="979" y="580"/>
                  </a:cubicBezTo>
                  <a:cubicBezTo>
                    <a:pt x="1268" y="369"/>
                    <a:pt x="1569" y="146"/>
                    <a:pt x="1925" y="46"/>
                  </a:cubicBezTo>
                  <a:cubicBezTo>
                    <a:pt x="1964" y="36"/>
                    <a:pt x="1934" y="0"/>
                    <a:pt x="190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7351;p11">
              <a:extLst>
                <a:ext uri="{FF2B5EF4-FFF2-40B4-BE49-F238E27FC236}">
                  <a16:creationId xmlns:a16="http://schemas.microsoft.com/office/drawing/2014/main" id="{1FE7C209-3C1C-6925-BB5E-C74705106D6D}"/>
                </a:ext>
              </a:extLst>
            </p:cNvPr>
            <p:cNvSpPr/>
            <p:nvPr/>
          </p:nvSpPr>
          <p:spPr>
            <a:xfrm>
              <a:off x="1340886" y="2413513"/>
              <a:ext cx="65902" cy="31957"/>
            </a:xfrm>
            <a:custGeom>
              <a:avLst/>
              <a:gdLst/>
              <a:ahLst/>
              <a:cxnLst/>
              <a:rect l="l" t="t" r="r" b="b"/>
              <a:pathLst>
                <a:path w="1889" h="916" extrusionOk="0">
                  <a:moveTo>
                    <a:pt x="1798" y="1"/>
                  </a:moveTo>
                  <a:cubicBezTo>
                    <a:pt x="1790" y="1"/>
                    <a:pt x="1782" y="3"/>
                    <a:pt x="1775" y="6"/>
                  </a:cubicBezTo>
                  <a:cubicBezTo>
                    <a:pt x="1497" y="162"/>
                    <a:pt x="1230" y="329"/>
                    <a:pt x="952" y="473"/>
                  </a:cubicBezTo>
                  <a:cubicBezTo>
                    <a:pt x="819" y="551"/>
                    <a:pt x="674" y="618"/>
                    <a:pt x="540" y="685"/>
                  </a:cubicBezTo>
                  <a:cubicBezTo>
                    <a:pt x="463" y="718"/>
                    <a:pt x="396" y="752"/>
                    <a:pt x="318" y="785"/>
                  </a:cubicBezTo>
                  <a:cubicBezTo>
                    <a:pt x="281" y="800"/>
                    <a:pt x="207" y="846"/>
                    <a:pt x="150" y="846"/>
                  </a:cubicBezTo>
                  <a:cubicBezTo>
                    <a:pt x="123" y="846"/>
                    <a:pt x="99" y="835"/>
                    <a:pt x="85" y="807"/>
                  </a:cubicBezTo>
                  <a:cubicBezTo>
                    <a:pt x="80" y="793"/>
                    <a:pt x="64" y="787"/>
                    <a:pt x="47" y="787"/>
                  </a:cubicBezTo>
                  <a:cubicBezTo>
                    <a:pt x="24" y="787"/>
                    <a:pt x="0" y="799"/>
                    <a:pt x="7" y="818"/>
                  </a:cubicBezTo>
                  <a:cubicBezTo>
                    <a:pt x="44" y="892"/>
                    <a:pt x="100" y="916"/>
                    <a:pt x="163" y="916"/>
                  </a:cubicBezTo>
                  <a:cubicBezTo>
                    <a:pt x="233" y="916"/>
                    <a:pt x="309" y="886"/>
                    <a:pt x="374" y="863"/>
                  </a:cubicBezTo>
                  <a:cubicBezTo>
                    <a:pt x="540" y="785"/>
                    <a:pt x="708" y="718"/>
                    <a:pt x="863" y="629"/>
                  </a:cubicBezTo>
                  <a:cubicBezTo>
                    <a:pt x="1208" y="473"/>
                    <a:pt x="1541" y="285"/>
                    <a:pt x="1842" y="73"/>
                  </a:cubicBezTo>
                  <a:cubicBezTo>
                    <a:pt x="1889" y="45"/>
                    <a:pt x="1841" y="1"/>
                    <a:pt x="17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7352;p11">
              <a:extLst>
                <a:ext uri="{FF2B5EF4-FFF2-40B4-BE49-F238E27FC236}">
                  <a16:creationId xmlns:a16="http://schemas.microsoft.com/office/drawing/2014/main" id="{0C3E9309-D06A-A14F-6B43-1E329A885153}"/>
                </a:ext>
              </a:extLst>
            </p:cNvPr>
            <p:cNvSpPr/>
            <p:nvPr/>
          </p:nvSpPr>
          <p:spPr>
            <a:xfrm>
              <a:off x="1348980" y="2343283"/>
              <a:ext cx="45877" cy="47901"/>
            </a:xfrm>
            <a:custGeom>
              <a:avLst/>
              <a:gdLst/>
              <a:ahLst/>
              <a:cxnLst/>
              <a:rect l="l" t="t" r="r" b="b"/>
              <a:pathLst>
                <a:path w="1315" h="1373" extrusionOk="0">
                  <a:moveTo>
                    <a:pt x="1258" y="0"/>
                  </a:moveTo>
                  <a:cubicBezTo>
                    <a:pt x="1252" y="0"/>
                    <a:pt x="1247" y="2"/>
                    <a:pt x="1243" y="6"/>
                  </a:cubicBezTo>
                  <a:cubicBezTo>
                    <a:pt x="743" y="340"/>
                    <a:pt x="276" y="785"/>
                    <a:pt x="9" y="1329"/>
                  </a:cubicBezTo>
                  <a:cubicBezTo>
                    <a:pt x="0" y="1354"/>
                    <a:pt x="27" y="1372"/>
                    <a:pt x="51" y="1372"/>
                  </a:cubicBezTo>
                  <a:cubicBezTo>
                    <a:pt x="60" y="1372"/>
                    <a:pt x="69" y="1369"/>
                    <a:pt x="75" y="1363"/>
                  </a:cubicBezTo>
                  <a:cubicBezTo>
                    <a:pt x="242" y="1119"/>
                    <a:pt x="409" y="874"/>
                    <a:pt x="609" y="651"/>
                  </a:cubicBezTo>
                  <a:cubicBezTo>
                    <a:pt x="809" y="429"/>
                    <a:pt x="1042" y="229"/>
                    <a:pt x="1287" y="51"/>
                  </a:cubicBezTo>
                  <a:cubicBezTo>
                    <a:pt x="1315" y="33"/>
                    <a:pt x="1283" y="0"/>
                    <a:pt x="125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7353;p11">
              <a:extLst>
                <a:ext uri="{FF2B5EF4-FFF2-40B4-BE49-F238E27FC236}">
                  <a16:creationId xmlns:a16="http://schemas.microsoft.com/office/drawing/2014/main" id="{5A79538A-16F8-7512-F462-FFD8B47608A8}"/>
                </a:ext>
              </a:extLst>
            </p:cNvPr>
            <p:cNvSpPr/>
            <p:nvPr/>
          </p:nvSpPr>
          <p:spPr>
            <a:xfrm>
              <a:off x="1061709" y="2325734"/>
              <a:ext cx="182043" cy="156122"/>
            </a:xfrm>
            <a:custGeom>
              <a:avLst/>
              <a:gdLst/>
              <a:ahLst/>
              <a:cxnLst/>
              <a:rect l="l" t="t" r="r" b="b"/>
              <a:pathLst>
                <a:path w="5218" h="4475" extrusionOk="0">
                  <a:moveTo>
                    <a:pt x="342" y="1"/>
                  </a:moveTo>
                  <a:cubicBezTo>
                    <a:pt x="307" y="1"/>
                    <a:pt x="274" y="3"/>
                    <a:pt x="245" y="8"/>
                  </a:cubicBezTo>
                  <a:cubicBezTo>
                    <a:pt x="1" y="53"/>
                    <a:pt x="146" y="75"/>
                    <a:pt x="235" y="409"/>
                  </a:cubicBezTo>
                  <a:cubicBezTo>
                    <a:pt x="334" y="743"/>
                    <a:pt x="134" y="687"/>
                    <a:pt x="134" y="1098"/>
                  </a:cubicBezTo>
                  <a:cubicBezTo>
                    <a:pt x="134" y="1510"/>
                    <a:pt x="635" y="2366"/>
                    <a:pt x="1369" y="2989"/>
                  </a:cubicBezTo>
                  <a:cubicBezTo>
                    <a:pt x="2092" y="3601"/>
                    <a:pt x="2136" y="3535"/>
                    <a:pt x="2748" y="4046"/>
                  </a:cubicBezTo>
                  <a:cubicBezTo>
                    <a:pt x="3202" y="4426"/>
                    <a:pt x="4182" y="4475"/>
                    <a:pt x="4658" y="4475"/>
                  </a:cubicBezTo>
                  <a:cubicBezTo>
                    <a:pt x="4824" y="4475"/>
                    <a:pt x="4928" y="4469"/>
                    <a:pt x="4928" y="4469"/>
                  </a:cubicBezTo>
                  <a:lnTo>
                    <a:pt x="5217" y="3468"/>
                  </a:lnTo>
                  <a:cubicBezTo>
                    <a:pt x="5217" y="3468"/>
                    <a:pt x="4961" y="3268"/>
                    <a:pt x="4627" y="3189"/>
                  </a:cubicBezTo>
                  <a:cubicBezTo>
                    <a:pt x="4305" y="3123"/>
                    <a:pt x="4183" y="3234"/>
                    <a:pt x="3527" y="2922"/>
                  </a:cubicBezTo>
                  <a:cubicBezTo>
                    <a:pt x="2859" y="2623"/>
                    <a:pt x="3137" y="2422"/>
                    <a:pt x="2892" y="1921"/>
                  </a:cubicBezTo>
                  <a:cubicBezTo>
                    <a:pt x="2637" y="1421"/>
                    <a:pt x="2447" y="1477"/>
                    <a:pt x="2003" y="1254"/>
                  </a:cubicBezTo>
                  <a:cubicBezTo>
                    <a:pt x="1547" y="1032"/>
                    <a:pt x="1525" y="776"/>
                    <a:pt x="1269" y="443"/>
                  </a:cubicBezTo>
                  <a:cubicBezTo>
                    <a:pt x="1043" y="148"/>
                    <a:pt x="609" y="1"/>
                    <a:pt x="342"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7354;p11">
              <a:extLst>
                <a:ext uri="{FF2B5EF4-FFF2-40B4-BE49-F238E27FC236}">
                  <a16:creationId xmlns:a16="http://schemas.microsoft.com/office/drawing/2014/main" id="{28FEF79C-6F46-647A-F30C-0F34320E9ECE}"/>
                </a:ext>
              </a:extLst>
            </p:cNvPr>
            <p:cNvSpPr/>
            <p:nvPr/>
          </p:nvSpPr>
          <p:spPr>
            <a:xfrm>
              <a:off x="1101063" y="2364948"/>
              <a:ext cx="33632" cy="84498"/>
            </a:xfrm>
            <a:custGeom>
              <a:avLst/>
              <a:gdLst/>
              <a:ahLst/>
              <a:cxnLst/>
              <a:rect l="l" t="t" r="r" b="b"/>
              <a:pathLst>
                <a:path w="964" h="2422" extrusionOk="0">
                  <a:moveTo>
                    <a:pt x="20" y="1"/>
                  </a:moveTo>
                  <a:cubicBezTo>
                    <a:pt x="9" y="1"/>
                    <a:pt x="1" y="6"/>
                    <a:pt x="7" y="19"/>
                  </a:cubicBezTo>
                  <a:cubicBezTo>
                    <a:pt x="263" y="397"/>
                    <a:pt x="441" y="809"/>
                    <a:pt x="541" y="1242"/>
                  </a:cubicBezTo>
                  <a:cubicBezTo>
                    <a:pt x="630" y="1598"/>
                    <a:pt x="686" y="1976"/>
                    <a:pt x="819" y="2322"/>
                  </a:cubicBezTo>
                  <a:cubicBezTo>
                    <a:pt x="875" y="2355"/>
                    <a:pt x="919" y="2388"/>
                    <a:pt x="964" y="2421"/>
                  </a:cubicBezTo>
                  <a:cubicBezTo>
                    <a:pt x="886" y="2266"/>
                    <a:pt x="830" y="2088"/>
                    <a:pt x="786" y="1910"/>
                  </a:cubicBezTo>
                  <a:cubicBezTo>
                    <a:pt x="674" y="1476"/>
                    <a:pt x="585" y="1042"/>
                    <a:pt x="407" y="631"/>
                  </a:cubicBezTo>
                  <a:cubicBezTo>
                    <a:pt x="308" y="419"/>
                    <a:pt x="185" y="208"/>
                    <a:pt x="41" y="8"/>
                  </a:cubicBezTo>
                  <a:cubicBezTo>
                    <a:pt x="36" y="3"/>
                    <a:pt x="27" y="1"/>
                    <a:pt x="2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7355;p11">
              <a:extLst>
                <a:ext uri="{FF2B5EF4-FFF2-40B4-BE49-F238E27FC236}">
                  <a16:creationId xmlns:a16="http://schemas.microsoft.com/office/drawing/2014/main" id="{B9201054-2119-C5F2-E426-55DCFF4A8A0A}"/>
                </a:ext>
              </a:extLst>
            </p:cNvPr>
            <p:cNvSpPr/>
            <p:nvPr/>
          </p:nvSpPr>
          <p:spPr>
            <a:xfrm>
              <a:off x="1080513" y="2343736"/>
              <a:ext cx="40609" cy="95627"/>
            </a:xfrm>
            <a:custGeom>
              <a:avLst/>
              <a:gdLst/>
              <a:ahLst/>
              <a:cxnLst/>
              <a:rect l="l" t="t" r="r" b="b"/>
              <a:pathLst>
                <a:path w="1164" h="2741" extrusionOk="0">
                  <a:moveTo>
                    <a:pt x="30" y="0"/>
                  </a:moveTo>
                  <a:cubicBezTo>
                    <a:pt x="15" y="0"/>
                    <a:pt x="1" y="8"/>
                    <a:pt x="7" y="26"/>
                  </a:cubicBezTo>
                  <a:cubicBezTo>
                    <a:pt x="374" y="849"/>
                    <a:pt x="519" y="1795"/>
                    <a:pt x="964" y="2584"/>
                  </a:cubicBezTo>
                  <a:cubicBezTo>
                    <a:pt x="1041" y="2640"/>
                    <a:pt x="1108" y="2696"/>
                    <a:pt x="1164" y="2740"/>
                  </a:cubicBezTo>
                  <a:cubicBezTo>
                    <a:pt x="1097" y="2640"/>
                    <a:pt x="1030" y="2529"/>
                    <a:pt x="964" y="2406"/>
                  </a:cubicBezTo>
                  <a:cubicBezTo>
                    <a:pt x="719" y="1929"/>
                    <a:pt x="563" y="1395"/>
                    <a:pt x="396" y="883"/>
                  </a:cubicBezTo>
                  <a:cubicBezTo>
                    <a:pt x="296" y="582"/>
                    <a:pt x="185" y="293"/>
                    <a:pt x="62" y="16"/>
                  </a:cubicBezTo>
                  <a:cubicBezTo>
                    <a:pt x="57" y="6"/>
                    <a:pt x="43"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7356;p11">
              <a:extLst>
                <a:ext uri="{FF2B5EF4-FFF2-40B4-BE49-F238E27FC236}">
                  <a16:creationId xmlns:a16="http://schemas.microsoft.com/office/drawing/2014/main" id="{3E33BFCE-10F0-00B6-7C30-D073683EE3A4}"/>
                </a:ext>
              </a:extLst>
            </p:cNvPr>
            <p:cNvSpPr/>
            <p:nvPr/>
          </p:nvSpPr>
          <p:spPr>
            <a:xfrm>
              <a:off x="1079188" y="2378869"/>
              <a:ext cx="13222" cy="34085"/>
            </a:xfrm>
            <a:custGeom>
              <a:avLst/>
              <a:gdLst/>
              <a:ahLst/>
              <a:cxnLst/>
              <a:rect l="l" t="t" r="r" b="b"/>
              <a:pathLst>
                <a:path w="379" h="977" extrusionOk="0">
                  <a:moveTo>
                    <a:pt x="30" y="0"/>
                  </a:moveTo>
                  <a:cubicBezTo>
                    <a:pt x="14" y="0"/>
                    <a:pt x="1" y="7"/>
                    <a:pt x="1" y="20"/>
                  </a:cubicBezTo>
                  <a:cubicBezTo>
                    <a:pt x="33" y="265"/>
                    <a:pt x="90" y="499"/>
                    <a:pt x="179" y="732"/>
                  </a:cubicBezTo>
                  <a:cubicBezTo>
                    <a:pt x="234" y="810"/>
                    <a:pt x="300" y="899"/>
                    <a:pt x="379" y="977"/>
                  </a:cubicBezTo>
                  <a:lnTo>
                    <a:pt x="312" y="810"/>
                  </a:lnTo>
                  <a:cubicBezTo>
                    <a:pt x="211" y="554"/>
                    <a:pt x="145" y="299"/>
                    <a:pt x="78" y="32"/>
                  </a:cubicBezTo>
                  <a:cubicBezTo>
                    <a:pt x="78" y="12"/>
                    <a:pt x="52" y="0"/>
                    <a:pt x="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7357;p11">
              <a:extLst>
                <a:ext uri="{FF2B5EF4-FFF2-40B4-BE49-F238E27FC236}">
                  <a16:creationId xmlns:a16="http://schemas.microsoft.com/office/drawing/2014/main" id="{F41F23EC-3065-15EB-43A0-34F33B496A7F}"/>
                </a:ext>
              </a:extLst>
            </p:cNvPr>
            <p:cNvSpPr/>
            <p:nvPr/>
          </p:nvSpPr>
          <p:spPr>
            <a:xfrm>
              <a:off x="1132776" y="2388393"/>
              <a:ext cx="26828" cy="61856"/>
            </a:xfrm>
            <a:custGeom>
              <a:avLst/>
              <a:gdLst/>
              <a:ahLst/>
              <a:cxnLst/>
              <a:rect l="l" t="t" r="r" b="b"/>
              <a:pathLst>
                <a:path w="769" h="1773" extrusionOk="0">
                  <a:moveTo>
                    <a:pt x="54" y="1"/>
                  </a:moveTo>
                  <a:cubicBezTo>
                    <a:pt x="25" y="1"/>
                    <a:pt x="1" y="24"/>
                    <a:pt x="32" y="48"/>
                  </a:cubicBezTo>
                  <a:cubicBezTo>
                    <a:pt x="499" y="493"/>
                    <a:pt x="388" y="1205"/>
                    <a:pt x="667" y="1749"/>
                  </a:cubicBezTo>
                  <a:cubicBezTo>
                    <a:pt x="671" y="1764"/>
                    <a:pt x="693" y="1772"/>
                    <a:pt x="715" y="1772"/>
                  </a:cubicBezTo>
                  <a:cubicBezTo>
                    <a:pt x="742" y="1772"/>
                    <a:pt x="768" y="1759"/>
                    <a:pt x="756" y="1727"/>
                  </a:cubicBezTo>
                  <a:cubicBezTo>
                    <a:pt x="711" y="1571"/>
                    <a:pt x="655" y="1416"/>
                    <a:pt x="622" y="1260"/>
                  </a:cubicBezTo>
                  <a:cubicBezTo>
                    <a:pt x="588" y="1094"/>
                    <a:pt x="556" y="938"/>
                    <a:pt x="511" y="782"/>
                  </a:cubicBezTo>
                  <a:cubicBezTo>
                    <a:pt x="433" y="493"/>
                    <a:pt x="311" y="214"/>
                    <a:pt x="88" y="14"/>
                  </a:cubicBezTo>
                  <a:cubicBezTo>
                    <a:pt x="79" y="5"/>
                    <a:pt x="66" y="1"/>
                    <a:pt x="5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7358;p11">
              <a:extLst>
                <a:ext uri="{FF2B5EF4-FFF2-40B4-BE49-F238E27FC236}">
                  <a16:creationId xmlns:a16="http://schemas.microsoft.com/office/drawing/2014/main" id="{3243E913-B2B8-9CFF-82C5-56FB1A2D3535}"/>
                </a:ext>
              </a:extLst>
            </p:cNvPr>
            <p:cNvSpPr/>
            <p:nvPr/>
          </p:nvSpPr>
          <p:spPr>
            <a:xfrm>
              <a:off x="1161838" y="2431480"/>
              <a:ext cx="16711" cy="45528"/>
            </a:xfrm>
            <a:custGeom>
              <a:avLst/>
              <a:gdLst/>
              <a:ahLst/>
              <a:cxnLst/>
              <a:rect l="l" t="t" r="r" b="b"/>
              <a:pathLst>
                <a:path w="479" h="1305" extrusionOk="0">
                  <a:moveTo>
                    <a:pt x="33" y="1"/>
                  </a:moveTo>
                  <a:cubicBezTo>
                    <a:pt x="15" y="1"/>
                    <a:pt x="0" y="8"/>
                    <a:pt x="0" y="25"/>
                  </a:cubicBezTo>
                  <a:cubicBezTo>
                    <a:pt x="0" y="437"/>
                    <a:pt x="78" y="892"/>
                    <a:pt x="312" y="1248"/>
                  </a:cubicBezTo>
                  <a:cubicBezTo>
                    <a:pt x="368" y="1260"/>
                    <a:pt x="423" y="1282"/>
                    <a:pt x="479" y="1304"/>
                  </a:cubicBezTo>
                  <a:cubicBezTo>
                    <a:pt x="390" y="1171"/>
                    <a:pt x="301" y="1037"/>
                    <a:pt x="245" y="882"/>
                  </a:cubicBezTo>
                  <a:cubicBezTo>
                    <a:pt x="145" y="615"/>
                    <a:pt x="101" y="336"/>
                    <a:pt x="101" y="47"/>
                  </a:cubicBezTo>
                  <a:cubicBezTo>
                    <a:pt x="101" y="20"/>
                    <a:pt x="62" y="1"/>
                    <a:pt x="3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7359;p11">
              <a:extLst>
                <a:ext uri="{FF2B5EF4-FFF2-40B4-BE49-F238E27FC236}">
                  <a16:creationId xmlns:a16="http://schemas.microsoft.com/office/drawing/2014/main" id="{ADD2CED8-0954-A8F5-858A-775D3E13210E}"/>
                </a:ext>
              </a:extLst>
            </p:cNvPr>
            <p:cNvSpPr/>
            <p:nvPr/>
          </p:nvSpPr>
          <p:spPr>
            <a:xfrm>
              <a:off x="1134486" y="2409047"/>
              <a:ext cx="30875" cy="62902"/>
            </a:xfrm>
            <a:custGeom>
              <a:avLst/>
              <a:gdLst/>
              <a:ahLst/>
              <a:cxnLst/>
              <a:rect l="l" t="t" r="r" b="b"/>
              <a:pathLst>
                <a:path w="885" h="1803" extrusionOk="0">
                  <a:moveTo>
                    <a:pt x="18" y="1"/>
                  </a:moveTo>
                  <a:cubicBezTo>
                    <a:pt x="9" y="1"/>
                    <a:pt x="0" y="6"/>
                    <a:pt x="6" y="23"/>
                  </a:cubicBezTo>
                  <a:cubicBezTo>
                    <a:pt x="217" y="546"/>
                    <a:pt x="339" y="1191"/>
                    <a:pt x="684" y="1669"/>
                  </a:cubicBezTo>
                  <a:cubicBezTo>
                    <a:pt x="740" y="1713"/>
                    <a:pt x="806" y="1758"/>
                    <a:pt x="885" y="1802"/>
                  </a:cubicBezTo>
                  <a:cubicBezTo>
                    <a:pt x="450" y="1302"/>
                    <a:pt x="317" y="623"/>
                    <a:pt x="39" y="12"/>
                  </a:cubicBezTo>
                  <a:cubicBezTo>
                    <a:pt x="39" y="6"/>
                    <a:pt x="28" y="1"/>
                    <a:pt x="1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7360;p11">
              <a:extLst>
                <a:ext uri="{FF2B5EF4-FFF2-40B4-BE49-F238E27FC236}">
                  <a16:creationId xmlns:a16="http://schemas.microsoft.com/office/drawing/2014/main" id="{CF358CED-C909-4CDB-329D-6966E550F243}"/>
                </a:ext>
              </a:extLst>
            </p:cNvPr>
            <p:cNvSpPr/>
            <p:nvPr/>
          </p:nvSpPr>
          <p:spPr>
            <a:xfrm>
              <a:off x="1170002" y="2367739"/>
              <a:ext cx="194812" cy="134212"/>
            </a:xfrm>
            <a:custGeom>
              <a:avLst/>
              <a:gdLst/>
              <a:ahLst/>
              <a:cxnLst/>
              <a:rect l="l" t="t" r="r" b="b"/>
              <a:pathLst>
                <a:path w="5584" h="3847" extrusionOk="0">
                  <a:moveTo>
                    <a:pt x="4774" y="1"/>
                  </a:moveTo>
                  <a:cubicBezTo>
                    <a:pt x="4431" y="1"/>
                    <a:pt x="4016" y="73"/>
                    <a:pt x="3770" y="273"/>
                  </a:cubicBezTo>
                  <a:cubicBezTo>
                    <a:pt x="3414" y="562"/>
                    <a:pt x="2880" y="1307"/>
                    <a:pt x="2558" y="1318"/>
                  </a:cubicBezTo>
                  <a:cubicBezTo>
                    <a:pt x="2552" y="1318"/>
                    <a:pt x="2545" y="1318"/>
                    <a:pt x="2538" y="1318"/>
                  </a:cubicBezTo>
                  <a:cubicBezTo>
                    <a:pt x="2226" y="1318"/>
                    <a:pt x="1738" y="1063"/>
                    <a:pt x="1357" y="1063"/>
                  </a:cubicBezTo>
                  <a:cubicBezTo>
                    <a:pt x="967" y="1063"/>
                    <a:pt x="745" y="951"/>
                    <a:pt x="601" y="873"/>
                  </a:cubicBezTo>
                  <a:cubicBezTo>
                    <a:pt x="539" y="832"/>
                    <a:pt x="484" y="808"/>
                    <a:pt x="438" y="808"/>
                  </a:cubicBezTo>
                  <a:cubicBezTo>
                    <a:pt x="384" y="808"/>
                    <a:pt x="341" y="840"/>
                    <a:pt x="312" y="918"/>
                  </a:cubicBezTo>
                  <a:cubicBezTo>
                    <a:pt x="256" y="1063"/>
                    <a:pt x="256" y="1241"/>
                    <a:pt x="134" y="1552"/>
                  </a:cubicBezTo>
                  <a:cubicBezTo>
                    <a:pt x="0" y="1874"/>
                    <a:pt x="0" y="1963"/>
                    <a:pt x="200" y="2397"/>
                  </a:cubicBezTo>
                  <a:cubicBezTo>
                    <a:pt x="389" y="2831"/>
                    <a:pt x="411" y="3243"/>
                    <a:pt x="801" y="3354"/>
                  </a:cubicBezTo>
                  <a:cubicBezTo>
                    <a:pt x="1201" y="3454"/>
                    <a:pt x="2124" y="3554"/>
                    <a:pt x="2458" y="3732"/>
                  </a:cubicBezTo>
                  <a:cubicBezTo>
                    <a:pt x="2607" y="3814"/>
                    <a:pt x="2784" y="3846"/>
                    <a:pt x="2949" y="3846"/>
                  </a:cubicBezTo>
                  <a:cubicBezTo>
                    <a:pt x="3142" y="3846"/>
                    <a:pt x="3318" y="3803"/>
                    <a:pt x="3414" y="3743"/>
                  </a:cubicBezTo>
                  <a:cubicBezTo>
                    <a:pt x="3960" y="3365"/>
                    <a:pt x="4227" y="3631"/>
                    <a:pt x="4704" y="2986"/>
                  </a:cubicBezTo>
                  <a:cubicBezTo>
                    <a:pt x="5172" y="2331"/>
                    <a:pt x="5461" y="1919"/>
                    <a:pt x="5517" y="1474"/>
                  </a:cubicBezTo>
                  <a:cubicBezTo>
                    <a:pt x="5583" y="1029"/>
                    <a:pt x="5349" y="606"/>
                    <a:pt x="5349" y="339"/>
                  </a:cubicBezTo>
                  <a:cubicBezTo>
                    <a:pt x="5349" y="62"/>
                    <a:pt x="5505" y="106"/>
                    <a:pt x="5172" y="39"/>
                  </a:cubicBezTo>
                  <a:cubicBezTo>
                    <a:pt x="5068" y="15"/>
                    <a:pt x="4928" y="1"/>
                    <a:pt x="477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7361;p11">
              <a:extLst>
                <a:ext uri="{FF2B5EF4-FFF2-40B4-BE49-F238E27FC236}">
                  <a16:creationId xmlns:a16="http://schemas.microsoft.com/office/drawing/2014/main" id="{DDBE0A78-CA10-62F5-AA05-27A5A4BEF4DB}"/>
                </a:ext>
              </a:extLst>
            </p:cNvPr>
            <p:cNvSpPr/>
            <p:nvPr/>
          </p:nvSpPr>
          <p:spPr>
            <a:xfrm>
              <a:off x="1204123" y="2406675"/>
              <a:ext cx="159122" cy="95278"/>
            </a:xfrm>
            <a:custGeom>
              <a:avLst/>
              <a:gdLst/>
              <a:ahLst/>
              <a:cxnLst/>
              <a:rect l="l" t="t" r="r" b="b"/>
              <a:pathLst>
                <a:path w="4561" h="2731" extrusionOk="0">
                  <a:moveTo>
                    <a:pt x="4183" y="0"/>
                  </a:moveTo>
                  <a:cubicBezTo>
                    <a:pt x="4111" y="0"/>
                    <a:pt x="4041" y="8"/>
                    <a:pt x="3971" y="24"/>
                  </a:cubicBezTo>
                  <a:cubicBezTo>
                    <a:pt x="3701" y="79"/>
                    <a:pt x="3441" y="269"/>
                    <a:pt x="3162" y="269"/>
                  </a:cubicBezTo>
                  <a:cubicBezTo>
                    <a:pt x="3154" y="269"/>
                    <a:pt x="3145" y="269"/>
                    <a:pt x="3137" y="269"/>
                  </a:cubicBezTo>
                  <a:cubicBezTo>
                    <a:pt x="3075" y="269"/>
                    <a:pt x="3014" y="255"/>
                    <a:pt x="2957" y="255"/>
                  </a:cubicBezTo>
                  <a:cubicBezTo>
                    <a:pt x="2943" y="255"/>
                    <a:pt x="2929" y="256"/>
                    <a:pt x="2915" y="258"/>
                  </a:cubicBezTo>
                  <a:cubicBezTo>
                    <a:pt x="2848" y="269"/>
                    <a:pt x="2781" y="291"/>
                    <a:pt x="2715" y="325"/>
                  </a:cubicBezTo>
                  <a:cubicBezTo>
                    <a:pt x="2570" y="402"/>
                    <a:pt x="2426" y="513"/>
                    <a:pt x="2325" y="659"/>
                  </a:cubicBezTo>
                  <a:cubicBezTo>
                    <a:pt x="2248" y="758"/>
                    <a:pt x="2192" y="869"/>
                    <a:pt x="2092" y="936"/>
                  </a:cubicBezTo>
                  <a:cubicBezTo>
                    <a:pt x="1986" y="1019"/>
                    <a:pt x="1860" y="1037"/>
                    <a:pt x="1726" y="1037"/>
                  </a:cubicBezTo>
                  <a:cubicBezTo>
                    <a:pt x="1620" y="1037"/>
                    <a:pt x="1509" y="1025"/>
                    <a:pt x="1400" y="1025"/>
                  </a:cubicBezTo>
                  <a:cubicBezTo>
                    <a:pt x="1313" y="1025"/>
                    <a:pt x="1227" y="1033"/>
                    <a:pt x="1146" y="1059"/>
                  </a:cubicBezTo>
                  <a:cubicBezTo>
                    <a:pt x="1002" y="1114"/>
                    <a:pt x="879" y="1215"/>
                    <a:pt x="768" y="1326"/>
                  </a:cubicBezTo>
                  <a:cubicBezTo>
                    <a:pt x="700" y="1385"/>
                    <a:pt x="623" y="1452"/>
                    <a:pt x="529" y="1452"/>
                  </a:cubicBezTo>
                  <a:cubicBezTo>
                    <a:pt x="517" y="1452"/>
                    <a:pt x="504" y="1450"/>
                    <a:pt x="490" y="1448"/>
                  </a:cubicBezTo>
                  <a:cubicBezTo>
                    <a:pt x="424" y="1437"/>
                    <a:pt x="379" y="1381"/>
                    <a:pt x="312" y="1359"/>
                  </a:cubicBezTo>
                  <a:cubicBezTo>
                    <a:pt x="297" y="1355"/>
                    <a:pt x="281" y="1353"/>
                    <a:pt x="265" y="1353"/>
                  </a:cubicBezTo>
                  <a:cubicBezTo>
                    <a:pt x="187" y="1353"/>
                    <a:pt x="104" y="1396"/>
                    <a:pt x="68" y="1470"/>
                  </a:cubicBezTo>
                  <a:cubicBezTo>
                    <a:pt x="12" y="1548"/>
                    <a:pt x="1" y="1648"/>
                    <a:pt x="1" y="1748"/>
                  </a:cubicBezTo>
                  <a:cubicBezTo>
                    <a:pt x="12" y="1959"/>
                    <a:pt x="90" y="2160"/>
                    <a:pt x="234" y="2315"/>
                  </a:cubicBezTo>
                  <a:cubicBezTo>
                    <a:pt x="668" y="2394"/>
                    <a:pt x="1235" y="2483"/>
                    <a:pt x="1480" y="2616"/>
                  </a:cubicBezTo>
                  <a:cubicBezTo>
                    <a:pt x="1629" y="2698"/>
                    <a:pt x="1806" y="2730"/>
                    <a:pt x="1971" y="2730"/>
                  </a:cubicBezTo>
                  <a:cubicBezTo>
                    <a:pt x="2164" y="2730"/>
                    <a:pt x="2340" y="2687"/>
                    <a:pt x="2436" y="2627"/>
                  </a:cubicBezTo>
                  <a:cubicBezTo>
                    <a:pt x="2982" y="2249"/>
                    <a:pt x="3249" y="2515"/>
                    <a:pt x="3726" y="1870"/>
                  </a:cubicBezTo>
                  <a:cubicBezTo>
                    <a:pt x="4194" y="1215"/>
                    <a:pt x="4483" y="803"/>
                    <a:pt x="4539" y="358"/>
                  </a:cubicBezTo>
                  <a:cubicBezTo>
                    <a:pt x="4561" y="258"/>
                    <a:pt x="4561" y="147"/>
                    <a:pt x="4549" y="58"/>
                  </a:cubicBezTo>
                  <a:cubicBezTo>
                    <a:pt x="4430" y="22"/>
                    <a:pt x="4306" y="0"/>
                    <a:pt x="418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7362;p11">
              <a:extLst>
                <a:ext uri="{FF2B5EF4-FFF2-40B4-BE49-F238E27FC236}">
                  <a16:creationId xmlns:a16="http://schemas.microsoft.com/office/drawing/2014/main" id="{9C36C9C6-9356-FA56-DBF1-AA44564A5A66}"/>
                </a:ext>
              </a:extLst>
            </p:cNvPr>
            <p:cNvSpPr/>
            <p:nvPr/>
          </p:nvSpPr>
          <p:spPr>
            <a:xfrm>
              <a:off x="1206461" y="2425026"/>
              <a:ext cx="29899" cy="67089"/>
            </a:xfrm>
            <a:custGeom>
              <a:avLst/>
              <a:gdLst/>
              <a:ahLst/>
              <a:cxnLst/>
              <a:rect l="l" t="t" r="r" b="b"/>
              <a:pathLst>
                <a:path w="857" h="1923" extrusionOk="0">
                  <a:moveTo>
                    <a:pt x="21" y="0"/>
                  </a:moveTo>
                  <a:cubicBezTo>
                    <a:pt x="10" y="0"/>
                    <a:pt x="1" y="6"/>
                    <a:pt x="1" y="21"/>
                  </a:cubicBezTo>
                  <a:cubicBezTo>
                    <a:pt x="11" y="432"/>
                    <a:pt x="34" y="867"/>
                    <a:pt x="223" y="1245"/>
                  </a:cubicBezTo>
                  <a:cubicBezTo>
                    <a:pt x="345" y="1489"/>
                    <a:pt x="557" y="1678"/>
                    <a:pt x="712" y="1890"/>
                  </a:cubicBezTo>
                  <a:cubicBezTo>
                    <a:pt x="757" y="1900"/>
                    <a:pt x="812" y="1912"/>
                    <a:pt x="857" y="1923"/>
                  </a:cubicBezTo>
                  <a:cubicBezTo>
                    <a:pt x="701" y="1690"/>
                    <a:pt x="468" y="1500"/>
                    <a:pt x="334" y="1278"/>
                  </a:cubicBezTo>
                  <a:cubicBezTo>
                    <a:pt x="112" y="899"/>
                    <a:pt x="78" y="455"/>
                    <a:pt x="56" y="21"/>
                  </a:cubicBezTo>
                  <a:cubicBezTo>
                    <a:pt x="50" y="9"/>
                    <a:pt x="34" y="0"/>
                    <a:pt x="2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7363;p11">
              <a:extLst>
                <a:ext uri="{FF2B5EF4-FFF2-40B4-BE49-F238E27FC236}">
                  <a16:creationId xmlns:a16="http://schemas.microsoft.com/office/drawing/2014/main" id="{72F89632-3138-4C38-DFA8-6A5097C2686C}"/>
                </a:ext>
              </a:extLst>
            </p:cNvPr>
            <p:cNvSpPr/>
            <p:nvPr/>
          </p:nvSpPr>
          <p:spPr>
            <a:xfrm>
              <a:off x="1192087" y="2434586"/>
              <a:ext cx="27596" cy="54424"/>
            </a:xfrm>
            <a:custGeom>
              <a:avLst/>
              <a:gdLst/>
              <a:ahLst/>
              <a:cxnLst/>
              <a:rect l="l" t="t" r="r" b="b"/>
              <a:pathLst>
                <a:path w="791" h="1560" extrusionOk="0">
                  <a:moveTo>
                    <a:pt x="79" y="1"/>
                  </a:moveTo>
                  <a:cubicBezTo>
                    <a:pt x="64" y="1"/>
                    <a:pt x="50" y="8"/>
                    <a:pt x="45" y="25"/>
                  </a:cubicBezTo>
                  <a:cubicBezTo>
                    <a:pt x="1" y="403"/>
                    <a:pt x="134" y="771"/>
                    <a:pt x="324" y="1093"/>
                  </a:cubicBezTo>
                  <a:cubicBezTo>
                    <a:pt x="413" y="1248"/>
                    <a:pt x="524" y="1393"/>
                    <a:pt x="635" y="1527"/>
                  </a:cubicBezTo>
                  <a:cubicBezTo>
                    <a:pt x="690" y="1538"/>
                    <a:pt x="746" y="1549"/>
                    <a:pt x="791" y="1560"/>
                  </a:cubicBezTo>
                  <a:cubicBezTo>
                    <a:pt x="680" y="1416"/>
                    <a:pt x="557" y="1271"/>
                    <a:pt x="457" y="1115"/>
                  </a:cubicBezTo>
                  <a:cubicBezTo>
                    <a:pt x="257" y="793"/>
                    <a:pt x="134" y="425"/>
                    <a:pt x="134" y="47"/>
                  </a:cubicBezTo>
                  <a:cubicBezTo>
                    <a:pt x="134" y="20"/>
                    <a:pt x="105" y="1"/>
                    <a:pt x="7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7364;p11">
              <a:extLst>
                <a:ext uri="{FF2B5EF4-FFF2-40B4-BE49-F238E27FC236}">
                  <a16:creationId xmlns:a16="http://schemas.microsoft.com/office/drawing/2014/main" id="{10D786EB-42EC-ED56-665C-EB98E51CCFE2}"/>
                </a:ext>
              </a:extLst>
            </p:cNvPr>
            <p:cNvSpPr/>
            <p:nvPr/>
          </p:nvSpPr>
          <p:spPr>
            <a:xfrm>
              <a:off x="1296089" y="2387416"/>
              <a:ext cx="46993" cy="106651"/>
            </a:xfrm>
            <a:custGeom>
              <a:avLst/>
              <a:gdLst/>
              <a:ahLst/>
              <a:cxnLst/>
              <a:rect l="l" t="t" r="r" b="b"/>
              <a:pathLst>
                <a:path w="1347" h="3057" extrusionOk="0">
                  <a:moveTo>
                    <a:pt x="1305" y="0"/>
                  </a:moveTo>
                  <a:cubicBezTo>
                    <a:pt x="1292" y="0"/>
                    <a:pt x="1280" y="6"/>
                    <a:pt x="1280" y="20"/>
                  </a:cubicBezTo>
                  <a:cubicBezTo>
                    <a:pt x="1258" y="554"/>
                    <a:pt x="1246" y="1099"/>
                    <a:pt x="1102" y="1611"/>
                  </a:cubicBezTo>
                  <a:cubicBezTo>
                    <a:pt x="1024" y="1856"/>
                    <a:pt x="924" y="2089"/>
                    <a:pt x="768" y="2300"/>
                  </a:cubicBezTo>
                  <a:cubicBezTo>
                    <a:pt x="623" y="2489"/>
                    <a:pt x="445" y="2645"/>
                    <a:pt x="279" y="2812"/>
                  </a:cubicBezTo>
                  <a:cubicBezTo>
                    <a:pt x="269" y="2821"/>
                    <a:pt x="250" y="2832"/>
                    <a:pt x="239" y="2849"/>
                  </a:cubicBezTo>
                  <a:lnTo>
                    <a:pt x="239" y="2849"/>
                  </a:lnTo>
                  <a:cubicBezTo>
                    <a:pt x="503" y="2384"/>
                    <a:pt x="646" y="1841"/>
                    <a:pt x="668" y="1310"/>
                  </a:cubicBezTo>
                  <a:cubicBezTo>
                    <a:pt x="668" y="1304"/>
                    <a:pt x="657" y="1297"/>
                    <a:pt x="647" y="1297"/>
                  </a:cubicBezTo>
                  <a:cubicBezTo>
                    <a:pt x="641" y="1297"/>
                    <a:pt x="635" y="1301"/>
                    <a:pt x="635" y="1310"/>
                  </a:cubicBezTo>
                  <a:cubicBezTo>
                    <a:pt x="601" y="1666"/>
                    <a:pt x="524" y="2011"/>
                    <a:pt x="390" y="2345"/>
                  </a:cubicBezTo>
                  <a:cubicBezTo>
                    <a:pt x="290" y="2600"/>
                    <a:pt x="156" y="2834"/>
                    <a:pt x="0" y="3057"/>
                  </a:cubicBezTo>
                  <a:cubicBezTo>
                    <a:pt x="101" y="3012"/>
                    <a:pt x="201" y="2978"/>
                    <a:pt x="290" y="2956"/>
                  </a:cubicBezTo>
                  <a:cubicBezTo>
                    <a:pt x="301" y="2934"/>
                    <a:pt x="323" y="2923"/>
                    <a:pt x="334" y="2912"/>
                  </a:cubicBezTo>
                  <a:cubicBezTo>
                    <a:pt x="501" y="2745"/>
                    <a:pt x="679" y="2578"/>
                    <a:pt x="835" y="2389"/>
                  </a:cubicBezTo>
                  <a:cubicBezTo>
                    <a:pt x="1157" y="1977"/>
                    <a:pt x="1268" y="1455"/>
                    <a:pt x="1313" y="944"/>
                  </a:cubicBezTo>
                  <a:cubicBezTo>
                    <a:pt x="1335" y="643"/>
                    <a:pt x="1335" y="331"/>
                    <a:pt x="1347" y="32"/>
                  </a:cubicBezTo>
                  <a:cubicBezTo>
                    <a:pt x="1347" y="12"/>
                    <a:pt x="1324" y="0"/>
                    <a:pt x="130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7365;p11">
              <a:extLst>
                <a:ext uri="{FF2B5EF4-FFF2-40B4-BE49-F238E27FC236}">
                  <a16:creationId xmlns:a16="http://schemas.microsoft.com/office/drawing/2014/main" id="{6640A728-C150-73DC-8E69-75FF1EA6C476}"/>
                </a:ext>
              </a:extLst>
            </p:cNvPr>
            <p:cNvSpPr/>
            <p:nvPr/>
          </p:nvSpPr>
          <p:spPr>
            <a:xfrm>
              <a:off x="1230534" y="2419723"/>
              <a:ext cx="28329" cy="79369"/>
            </a:xfrm>
            <a:custGeom>
              <a:avLst/>
              <a:gdLst/>
              <a:ahLst/>
              <a:cxnLst/>
              <a:rect l="l" t="t" r="r" b="b"/>
              <a:pathLst>
                <a:path w="812" h="2275" extrusionOk="0">
                  <a:moveTo>
                    <a:pt x="104" y="1"/>
                  </a:moveTo>
                  <a:cubicBezTo>
                    <a:pt x="92" y="1"/>
                    <a:pt x="82" y="6"/>
                    <a:pt x="78" y="18"/>
                  </a:cubicBezTo>
                  <a:cubicBezTo>
                    <a:pt x="0" y="228"/>
                    <a:pt x="67" y="473"/>
                    <a:pt x="144" y="673"/>
                  </a:cubicBezTo>
                  <a:cubicBezTo>
                    <a:pt x="223" y="885"/>
                    <a:pt x="334" y="1074"/>
                    <a:pt x="423" y="1274"/>
                  </a:cubicBezTo>
                  <a:cubicBezTo>
                    <a:pt x="579" y="1575"/>
                    <a:pt x="700" y="1897"/>
                    <a:pt x="690" y="2220"/>
                  </a:cubicBezTo>
                  <a:cubicBezTo>
                    <a:pt x="700" y="2230"/>
                    <a:pt x="712" y="2230"/>
                    <a:pt x="723" y="2242"/>
                  </a:cubicBezTo>
                  <a:lnTo>
                    <a:pt x="789" y="2275"/>
                  </a:lnTo>
                  <a:cubicBezTo>
                    <a:pt x="812" y="1964"/>
                    <a:pt x="700" y="1641"/>
                    <a:pt x="567" y="1374"/>
                  </a:cubicBezTo>
                  <a:cubicBezTo>
                    <a:pt x="467" y="1163"/>
                    <a:pt x="345" y="963"/>
                    <a:pt x="256" y="752"/>
                  </a:cubicBezTo>
                  <a:cubicBezTo>
                    <a:pt x="167" y="540"/>
                    <a:pt x="55" y="273"/>
                    <a:pt x="144" y="40"/>
                  </a:cubicBezTo>
                  <a:cubicBezTo>
                    <a:pt x="152" y="18"/>
                    <a:pt x="126" y="1"/>
                    <a:pt x="10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7366;p11">
              <a:extLst>
                <a:ext uri="{FF2B5EF4-FFF2-40B4-BE49-F238E27FC236}">
                  <a16:creationId xmlns:a16="http://schemas.microsoft.com/office/drawing/2014/main" id="{1CE4532B-3D62-93BC-907C-615AAC33C37E}"/>
                </a:ext>
              </a:extLst>
            </p:cNvPr>
            <p:cNvSpPr/>
            <p:nvPr/>
          </p:nvSpPr>
          <p:spPr>
            <a:xfrm>
              <a:off x="1225091" y="2460263"/>
              <a:ext cx="17897" cy="33422"/>
            </a:xfrm>
            <a:custGeom>
              <a:avLst/>
              <a:gdLst/>
              <a:ahLst/>
              <a:cxnLst/>
              <a:rect l="l" t="t" r="r" b="b"/>
              <a:pathLst>
                <a:path w="513" h="958" extrusionOk="0">
                  <a:moveTo>
                    <a:pt x="23" y="1"/>
                  </a:moveTo>
                  <a:cubicBezTo>
                    <a:pt x="11" y="12"/>
                    <a:pt x="0" y="35"/>
                    <a:pt x="11" y="45"/>
                  </a:cubicBezTo>
                  <a:cubicBezTo>
                    <a:pt x="134" y="212"/>
                    <a:pt x="234" y="401"/>
                    <a:pt x="312" y="591"/>
                  </a:cubicBezTo>
                  <a:lnTo>
                    <a:pt x="412" y="924"/>
                  </a:lnTo>
                  <a:lnTo>
                    <a:pt x="512" y="957"/>
                  </a:lnTo>
                  <a:cubicBezTo>
                    <a:pt x="456" y="613"/>
                    <a:pt x="290" y="290"/>
                    <a:pt x="78" y="23"/>
                  </a:cubicBezTo>
                  <a:cubicBezTo>
                    <a:pt x="67" y="12"/>
                    <a:pt x="45" y="1"/>
                    <a:pt x="2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7367;p11">
              <a:extLst>
                <a:ext uri="{FF2B5EF4-FFF2-40B4-BE49-F238E27FC236}">
                  <a16:creationId xmlns:a16="http://schemas.microsoft.com/office/drawing/2014/main" id="{C5FD5526-D5FB-A28C-ADBB-18488EDC1022}"/>
                </a:ext>
              </a:extLst>
            </p:cNvPr>
            <p:cNvSpPr/>
            <p:nvPr/>
          </p:nvSpPr>
          <p:spPr>
            <a:xfrm>
              <a:off x="1268911" y="2417909"/>
              <a:ext cx="5477" cy="24805"/>
            </a:xfrm>
            <a:custGeom>
              <a:avLst/>
              <a:gdLst/>
              <a:ahLst/>
              <a:cxnLst/>
              <a:rect l="l" t="t" r="r" b="b"/>
              <a:pathLst>
                <a:path w="157" h="711" extrusionOk="0">
                  <a:moveTo>
                    <a:pt x="86" y="1"/>
                  </a:moveTo>
                  <a:cubicBezTo>
                    <a:pt x="70" y="1"/>
                    <a:pt x="57" y="8"/>
                    <a:pt x="57" y="25"/>
                  </a:cubicBezTo>
                  <a:cubicBezTo>
                    <a:pt x="23" y="236"/>
                    <a:pt x="1" y="470"/>
                    <a:pt x="68" y="681"/>
                  </a:cubicBezTo>
                  <a:cubicBezTo>
                    <a:pt x="74" y="699"/>
                    <a:pt x="99" y="710"/>
                    <a:pt x="121" y="710"/>
                  </a:cubicBezTo>
                  <a:cubicBezTo>
                    <a:pt x="140" y="710"/>
                    <a:pt x="157" y="702"/>
                    <a:pt x="157" y="681"/>
                  </a:cubicBezTo>
                  <a:cubicBezTo>
                    <a:pt x="146" y="581"/>
                    <a:pt x="134" y="470"/>
                    <a:pt x="124" y="369"/>
                  </a:cubicBezTo>
                  <a:cubicBezTo>
                    <a:pt x="124" y="258"/>
                    <a:pt x="124" y="147"/>
                    <a:pt x="146" y="47"/>
                  </a:cubicBezTo>
                  <a:cubicBezTo>
                    <a:pt x="146" y="20"/>
                    <a:pt x="112" y="1"/>
                    <a:pt x="8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7368;p11">
              <a:extLst>
                <a:ext uri="{FF2B5EF4-FFF2-40B4-BE49-F238E27FC236}">
                  <a16:creationId xmlns:a16="http://schemas.microsoft.com/office/drawing/2014/main" id="{23911396-B4D7-6588-0F90-54EFD83AAAE3}"/>
                </a:ext>
              </a:extLst>
            </p:cNvPr>
            <p:cNvSpPr/>
            <p:nvPr/>
          </p:nvSpPr>
          <p:spPr>
            <a:xfrm>
              <a:off x="1350166" y="2406814"/>
              <a:ext cx="4570" cy="18002"/>
            </a:xfrm>
            <a:custGeom>
              <a:avLst/>
              <a:gdLst/>
              <a:ahLst/>
              <a:cxnLst/>
              <a:rect l="l" t="t" r="r" b="b"/>
              <a:pathLst>
                <a:path w="131" h="516" extrusionOk="0">
                  <a:moveTo>
                    <a:pt x="89" y="0"/>
                  </a:moveTo>
                  <a:cubicBezTo>
                    <a:pt x="75" y="0"/>
                    <a:pt x="64" y="6"/>
                    <a:pt x="64" y="20"/>
                  </a:cubicBezTo>
                  <a:cubicBezTo>
                    <a:pt x="52" y="176"/>
                    <a:pt x="30" y="332"/>
                    <a:pt x="8" y="487"/>
                  </a:cubicBezTo>
                  <a:cubicBezTo>
                    <a:pt x="1" y="501"/>
                    <a:pt x="20" y="515"/>
                    <a:pt x="39" y="515"/>
                  </a:cubicBezTo>
                  <a:cubicBezTo>
                    <a:pt x="49" y="515"/>
                    <a:pt x="59" y="511"/>
                    <a:pt x="64" y="499"/>
                  </a:cubicBezTo>
                  <a:cubicBezTo>
                    <a:pt x="96" y="354"/>
                    <a:pt x="119" y="187"/>
                    <a:pt x="130" y="32"/>
                  </a:cubicBezTo>
                  <a:cubicBezTo>
                    <a:pt x="130" y="12"/>
                    <a:pt x="108" y="0"/>
                    <a:pt x="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7369;p11">
              <a:extLst>
                <a:ext uri="{FF2B5EF4-FFF2-40B4-BE49-F238E27FC236}">
                  <a16:creationId xmlns:a16="http://schemas.microsoft.com/office/drawing/2014/main" id="{9BBD371C-1E34-2B3A-FA46-D1CC630EE478}"/>
                </a:ext>
              </a:extLst>
            </p:cNvPr>
            <p:cNvSpPr/>
            <p:nvPr/>
          </p:nvSpPr>
          <p:spPr>
            <a:xfrm>
              <a:off x="1256142" y="2428341"/>
              <a:ext cx="9699" cy="72706"/>
            </a:xfrm>
            <a:custGeom>
              <a:avLst/>
              <a:gdLst/>
              <a:ahLst/>
              <a:cxnLst/>
              <a:rect l="l" t="t" r="r" b="b"/>
              <a:pathLst>
                <a:path w="278" h="2084" extrusionOk="0">
                  <a:moveTo>
                    <a:pt x="58" y="1"/>
                  </a:moveTo>
                  <a:cubicBezTo>
                    <a:pt x="46" y="1"/>
                    <a:pt x="37" y="5"/>
                    <a:pt x="33" y="15"/>
                  </a:cubicBezTo>
                  <a:cubicBezTo>
                    <a:pt x="0" y="204"/>
                    <a:pt x="23" y="393"/>
                    <a:pt x="33" y="582"/>
                  </a:cubicBezTo>
                  <a:cubicBezTo>
                    <a:pt x="55" y="760"/>
                    <a:pt x="78" y="950"/>
                    <a:pt x="100" y="1127"/>
                  </a:cubicBezTo>
                  <a:cubicBezTo>
                    <a:pt x="134" y="1439"/>
                    <a:pt x="156" y="1750"/>
                    <a:pt x="122" y="2050"/>
                  </a:cubicBezTo>
                  <a:cubicBezTo>
                    <a:pt x="167" y="2062"/>
                    <a:pt x="200" y="2072"/>
                    <a:pt x="245" y="2084"/>
                  </a:cubicBezTo>
                  <a:cubicBezTo>
                    <a:pt x="278" y="1783"/>
                    <a:pt x="267" y="1483"/>
                    <a:pt x="233" y="1183"/>
                  </a:cubicBezTo>
                  <a:lnTo>
                    <a:pt x="167" y="616"/>
                  </a:lnTo>
                  <a:cubicBezTo>
                    <a:pt x="144" y="426"/>
                    <a:pt x="144" y="238"/>
                    <a:pt x="122" y="38"/>
                  </a:cubicBezTo>
                  <a:cubicBezTo>
                    <a:pt x="122" y="22"/>
                    <a:pt x="85" y="1"/>
                    <a:pt x="5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7370;p11">
              <a:extLst>
                <a:ext uri="{FF2B5EF4-FFF2-40B4-BE49-F238E27FC236}">
                  <a16:creationId xmlns:a16="http://schemas.microsoft.com/office/drawing/2014/main" id="{8322795C-B039-322D-FE77-8F410E587A99}"/>
                </a:ext>
              </a:extLst>
            </p:cNvPr>
            <p:cNvSpPr/>
            <p:nvPr/>
          </p:nvSpPr>
          <p:spPr>
            <a:xfrm>
              <a:off x="1321837" y="2385219"/>
              <a:ext cx="9210" cy="59204"/>
            </a:xfrm>
            <a:custGeom>
              <a:avLst/>
              <a:gdLst/>
              <a:ahLst/>
              <a:cxnLst/>
              <a:rect l="l" t="t" r="r" b="b"/>
              <a:pathLst>
                <a:path w="264" h="1697" extrusionOk="0">
                  <a:moveTo>
                    <a:pt x="103" y="1"/>
                  </a:moveTo>
                  <a:cubicBezTo>
                    <a:pt x="90" y="1"/>
                    <a:pt x="80" y="9"/>
                    <a:pt x="85" y="28"/>
                  </a:cubicBezTo>
                  <a:cubicBezTo>
                    <a:pt x="197" y="572"/>
                    <a:pt x="152" y="1128"/>
                    <a:pt x="8" y="1662"/>
                  </a:cubicBezTo>
                  <a:cubicBezTo>
                    <a:pt x="1" y="1684"/>
                    <a:pt x="16" y="1696"/>
                    <a:pt x="32" y="1696"/>
                  </a:cubicBezTo>
                  <a:cubicBezTo>
                    <a:pt x="40" y="1696"/>
                    <a:pt x="48" y="1693"/>
                    <a:pt x="53" y="1685"/>
                  </a:cubicBezTo>
                  <a:cubicBezTo>
                    <a:pt x="253" y="1162"/>
                    <a:pt x="263" y="562"/>
                    <a:pt x="130" y="16"/>
                  </a:cubicBezTo>
                  <a:cubicBezTo>
                    <a:pt x="125" y="6"/>
                    <a:pt x="114" y="1"/>
                    <a:pt x="103"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7371;p11">
              <a:extLst>
                <a:ext uri="{FF2B5EF4-FFF2-40B4-BE49-F238E27FC236}">
                  <a16:creationId xmlns:a16="http://schemas.microsoft.com/office/drawing/2014/main" id="{A3D062FB-76EF-1F95-E7B4-1378CC5BA5EC}"/>
                </a:ext>
              </a:extLst>
            </p:cNvPr>
            <p:cNvSpPr/>
            <p:nvPr/>
          </p:nvSpPr>
          <p:spPr>
            <a:xfrm>
              <a:off x="1279796" y="2409082"/>
              <a:ext cx="32620" cy="92347"/>
            </a:xfrm>
            <a:custGeom>
              <a:avLst/>
              <a:gdLst/>
              <a:ahLst/>
              <a:cxnLst/>
              <a:rect l="l" t="t" r="r" b="b"/>
              <a:pathLst>
                <a:path w="935" h="2647" extrusionOk="0">
                  <a:moveTo>
                    <a:pt x="847" y="0"/>
                  </a:moveTo>
                  <a:cubicBezTo>
                    <a:pt x="828" y="0"/>
                    <a:pt x="813" y="10"/>
                    <a:pt x="813" y="33"/>
                  </a:cubicBezTo>
                  <a:cubicBezTo>
                    <a:pt x="779" y="523"/>
                    <a:pt x="690" y="990"/>
                    <a:pt x="523" y="1457"/>
                  </a:cubicBezTo>
                  <a:cubicBezTo>
                    <a:pt x="378" y="1857"/>
                    <a:pt x="190" y="2258"/>
                    <a:pt x="0" y="2647"/>
                  </a:cubicBezTo>
                  <a:cubicBezTo>
                    <a:pt x="56" y="2636"/>
                    <a:pt x="101" y="2624"/>
                    <a:pt x="145" y="2614"/>
                  </a:cubicBezTo>
                  <a:cubicBezTo>
                    <a:pt x="334" y="2246"/>
                    <a:pt x="512" y="1868"/>
                    <a:pt x="645" y="1479"/>
                  </a:cubicBezTo>
                  <a:cubicBezTo>
                    <a:pt x="813" y="1023"/>
                    <a:pt x="935" y="533"/>
                    <a:pt x="902" y="44"/>
                  </a:cubicBezTo>
                  <a:cubicBezTo>
                    <a:pt x="902" y="18"/>
                    <a:pt x="872" y="0"/>
                    <a:pt x="84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7372;p11">
              <a:extLst>
                <a:ext uri="{FF2B5EF4-FFF2-40B4-BE49-F238E27FC236}">
                  <a16:creationId xmlns:a16="http://schemas.microsoft.com/office/drawing/2014/main" id="{8E6284B0-0166-F063-9823-9B383A0D59AB}"/>
                </a:ext>
              </a:extLst>
            </p:cNvPr>
            <p:cNvSpPr/>
            <p:nvPr/>
          </p:nvSpPr>
          <p:spPr>
            <a:xfrm>
              <a:off x="1272818" y="2427643"/>
              <a:ext cx="19049" cy="74206"/>
            </a:xfrm>
            <a:custGeom>
              <a:avLst/>
              <a:gdLst/>
              <a:ahLst/>
              <a:cxnLst/>
              <a:rect l="l" t="t" r="r" b="b"/>
              <a:pathLst>
                <a:path w="546" h="2127" extrusionOk="0">
                  <a:moveTo>
                    <a:pt x="508" y="1"/>
                  </a:moveTo>
                  <a:cubicBezTo>
                    <a:pt x="498" y="1"/>
                    <a:pt x="489" y="4"/>
                    <a:pt x="489" y="13"/>
                  </a:cubicBezTo>
                  <a:cubicBezTo>
                    <a:pt x="479" y="402"/>
                    <a:pt x="423" y="792"/>
                    <a:pt x="334" y="1170"/>
                  </a:cubicBezTo>
                  <a:cubicBezTo>
                    <a:pt x="245" y="1492"/>
                    <a:pt x="134" y="1815"/>
                    <a:pt x="0" y="2126"/>
                  </a:cubicBezTo>
                  <a:lnTo>
                    <a:pt x="123" y="2126"/>
                  </a:lnTo>
                  <a:cubicBezTo>
                    <a:pt x="256" y="1825"/>
                    <a:pt x="345" y="1492"/>
                    <a:pt x="423" y="1170"/>
                  </a:cubicBezTo>
                  <a:cubicBezTo>
                    <a:pt x="501" y="792"/>
                    <a:pt x="546" y="413"/>
                    <a:pt x="546" y="24"/>
                  </a:cubicBezTo>
                  <a:cubicBezTo>
                    <a:pt x="546" y="10"/>
                    <a:pt x="524" y="1"/>
                    <a:pt x="50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7373;p11">
              <a:extLst>
                <a:ext uri="{FF2B5EF4-FFF2-40B4-BE49-F238E27FC236}">
                  <a16:creationId xmlns:a16="http://schemas.microsoft.com/office/drawing/2014/main" id="{44ECD8AE-ACF5-1223-B83C-BD0281ABA202}"/>
                </a:ext>
              </a:extLst>
            </p:cNvPr>
            <p:cNvSpPr/>
            <p:nvPr/>
          </p:nvSpPr>
          <p:spPr>
            <a:xfrm>
              <a:off x="1570800" y="2145605"/>
              <a:ext cx="298044" cy="410556"/>
            </a:xfrm>
            <a:custGeom>
              <a:avLst/>
              <a:gdLst/>
              <a:ahLst/>
              <a:cxnLst/>
              <a:rect l="l" t="t" r="r" b="b"/>
              <a:pathLst>
                <a:path w="8543" h="11768" extrusionOk="0">
                  <a:moveTo>
                    <a:pt x="1" y="0"/>
                  </a:moveTo>
                  <a:cubicBezTo>
                    <a:pt x="1" y="0"/>
                    <a:pt x="290" y="445"/>
                    <a:pt x="868" y="1412"/>
                  </a:cubicBezTo>
                  <a:cubicBezTo>
                    <a:pt x="1436" y="2369"/>
                    <a:pt x="1214" y="2168"/>
                    <a:pt x="1859" y="4638"/>
                  </a:cubicBezTo>
                  <a:cubicBezTo>
                    <a:pt x="2514" y="7107"/>
                    <a:pt x="2170" y="6518"/>
                    <a:pt x="3916" y="8809"/>
                  </a:cubicBezTo>
                  <a:cubicBezTo>
                    <a:pt x="5651" y="11088"/>
                    <a:pt x="7742" y="11589"/>
                    <a:pt x="7742" y="11589"/>
                  </a:cubicBezTo>
                  <a:lnTo>
                    <a:pt x="8543" y="11767"/>
                  </a:lnTo>
                  <a:lnTo>
                    <a:pt x="8543" y="10766"/>
                  </a:lnTo>
                  <a:lnTo>
                    <a:pt x="7865" y="9020"/>
                  </a:lnTo>
                  <a:cubicBezTo>
                    <a:pt x="7865" y="9020"/>
                    <a:pt x="6997" y="7652"/>
                    <a:pt x="6374" y="5828"/>
                  </a:cubicBezTo>
                  <a:cubicBezTo>
                    <a:pt x="5740" y="4015"/>
                    <a:pt x="4951" y="3937"/>
                    <a:pt x="3471" y="2358"/>
                  </a:cubicBezTo>
                  <a:cubicBezTo>
                    <a:pt x="1981" y="767"/>
                    <a:pt x="1" y="0"/>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7374;p11">
              <a:extLst>
                <a:ext uri="{FF2B5EF4-FFF2-40B4-BE49-F238E27FC236}">
                  <a16:creationId xmlns:a16="http://schemas.microsoft.com/office/drawing/2014/main" id="{75B9899C-3FA2-D485-099D-60DD0E742C50}"/>
                </a:ext>
              </a:extLst>
            </p:cNvPr>
            <p:cNvSpPr/>
            <p:nvPr/>
          </p:nvSpPr>
          <p:spPr>
            <a:xfrm>
              <a:off x="1615458" y="2223581"/>
              <a:ext cx="218884" cy="324419"/>
            </a:xfrm>
            <a:custGeom>
              <a:avLst/>
              <a:gdLst/>
              <a:ahLst/>
              <a:cxnLst/>
              <a:rect l="l" t="t" r="r" b="b"/>
              <a:pathLst>
                <a:path w="6274" h="9299" extrusionOk="0">
                  <a:moveTo>
                    <a:pt x="0" y="0"/>
                  </a:moveTo>
                  <a:cubicBezTo>
                    <a:pt x="23" y="101"/>
                    <a:pt x="56" y="212"/>
                    <a:pt x="89" y="334"/>
                  </a:cubicBez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7375;p11">
              <a:extLst>
                <a:ext uri="{FF2B5EF4-FFF2-40B4-BE49-F238E27FC236}">
                  <a16:creationId xmlns:a16="http://schemas.microsoft.com/office/drawing/2014/main" id="{C1B318E8-A02E-6519-318F-53BA7193E715}"/>
                </a:ext>
              </a:extLst>
            </p:cNvPr>
            <p:cNvSpPr/>
            <p:nvPr/>
          </p:nvSpPr>
          <p:spPr>
            <a:xfrm>
              <a:off x="1570800" y="2145605"/>
              <a:ext cx="290683" cy="355818"/>
            </a:xfrm>
            <a:custGeom>
              <a:avLst/>
              <a:gdLst/>
              <a:ahLst/>
              <a:cxnLst/>
              <a:rect l="l" t="t" r="r" b="b"/>
              <a:pathLst>
                <a:path w="8332" h="10199" extrusionOk="0">
                  <a:moveTo>
                    <a:pt x="1" y="0"/>
                  </a:moveTo>
                  <a:cubicBezTo>
                    <a:pt x="1" y="0"/>
                    <a:pt x="35" y="67"/>
                    <a:pt x="112" y="189"/>
                  </a:cubicBezTo>
                  <a:cubicBezTo>
                    <a:pt x="791" y="712"/>
                    <a:pt x="1392" y="1323"/>
                    <a:pt x="1903" y="2002"/>
                  </a:cubicBezTo>
                  <a:cubicBezTo>
                    <a:pt x="2215" y="2413"/>
                    <a:pt x="2504" y="2858"/>
                    <a:pt x="2737" y="3325"/>
                  </a:cubicBezTo>
                  <a:cubicBezTo>
                    <a:pt x="3004" y="3848"/>
                    <a:pt x="3216" y="4393"/>
                    <a:pt x="3449" y="4927"/>
                  </a:cubicBezTo>
                  <a:cubicBezTo>
                    <a:pt x="3861" y="5883"/>
                    <a:pt x="4383" y="6862"/>
                    <a:pt x="5273" y="7452"/>
                  </a:cubicBezTo>
                  <a:cubicBezTo>
                    <a:pt x="5695" y="7741"/>
                    <a:pt x="6252" y="7863"/>
                    <a:pt x="6607" y="8241"/>
                  </a:cubicBezTo>
                  <a:cubicBezTo>
                    <a:pt x="6963" y="8609"/>
                    <a:pt x="7119" y="9109"/>
                    <a:pt x="7453" y="9487"/>
                  </a:cubicBezTo>
                  <a:cubicBezTo>
                    <a:pt x="7697" y="9776"/>
                    <a:pt x="7998" y="10010"/>
                    <a:pt x="8332" y="10199"/>
                  </a:cubicBezTo>
                  <a:lnTo>
                    <a:pt x="8231" y="9954"/>
                  </a:lnTo>
                  <a:cubicBezTo>
                    <a:pt x="8076" y="9854"/>
                    <a:pt x="7920" y="9732"/>
                    <a:pt x="7786" y="9598"/>
                  </a:cubicBezTo>
                  <a:cubicBezTo>
                    <a:pt x="7608" y="9432"/>
                    <a:pt x="7464" y="9242"/>
                    <a:pt x="7342" y="9031"/>
                  </a:cubicBezTo>
                  <a:cubicBezTo>
                    <a:pt x="7208" y="8809"/>
                    <a:pt x="7086" y="8575"/>
                    <a:pt x="6941" y="8364"/>
                  </a:cubicBezTo>
                  <a:cubicBezTo>
                    <a:pt x="6797" y="8164"/>
                    <a:pt x="6607" y="7996"/>
                    <a:pt x="6397" y="7863"/>
                  </a:cubicBezTo>
                  <a:cubicBezTo>
                    <a:pt x="6163" y="7730"/>
                    <a:pt x="5929" y="7641"/>
                    <a:pt x="5695" y="7519"/>
                  </a:cubicBezTo>
                  <a:cubicBezTo>
                    <a:pt x="4750" y="7040"/>
                    <a:pt x="4172" y="6083"/>
                    <a:pt x="3750" y="5149"/>
                  </a:cubicBezTo>
                  <a:cubicBezTo>
                    <a:pt x="3505" y="4605"/>
                    <a:pt x="3293" y="4049"/>
                    <a:pt x="3026" y="3503"/>
                  </a:cubicBezTo>
                  <a:cubicBezTo>
                    <a:pt x="2793" y="3048"/>
                    <a:pt x="2526" y="2603"/>
                    <a:pt x="2225" y="2180"/>
                  </a:cubicBezTo>
                  <a:cubicBezTo>
                    <a:pt x="1636" y="1357"/>
                    <a:pt x="913" y="634"/>
                    <a:pt x="90" y="45"/>
                  </a:cubicBezTo>
                  <a:cubicBezTo>
                    <a:pt x="35" y="11"/>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7376;p11">
              <a:extLst>
                <a:ext uri="{FF2B5EF4-FFF2-40B4-BE49-F238E27FC236}">
                  <a16:creationId xmlns:a16="http://schemas.microsoft.com/office/drawing/2014/main" id="{861062AA-814F-66D8-0023-FDF16F5168F3}"/>
                </a:ext>
              </a:extLst>
            </p:cNvPr>
            <p:cNvSpPr/>
            <p:nvPr/>
          </p:nvSpPr>
          <p:spPr>
            <a:xfrm>
              <a:off x="1598397" y="2190193"/>
              <a:ext cx="270448" cy="363632"/>
            </a:xfrm>
            <a:custGeom>
              <a:avLst/>
              <a:gdLst/>
              <a:ahLst/>
              <a:cxnLst/>
              <a:rect l="l" t="t" r="r" b="b"/>
              <a:pathLst>
                <a:path w="7752" h="10423" extrusionOk="0">
                  <a:moveTo>
                    <a:pt x="0" y="1"/>
                  </a:moveTo>
                  <a:lnTo>
                    <a:pt x="0" y="1"/>
                  </a:lnTo>
                  <a:cubicBezTo>
                    <a:pt x="22" y="45"/>
                    <a:pt x="55" y="90"/>
                    <a:pt x="77" y="134"/>
                  </a:cubicBezTo>
                  <a:cubicBezTo>
                    <a:pt x="111" y="190"/>
                    <a:pt x="144" y="235"/>
                    <a:pt x="166" y="290"/>
                  </a:cubicBezTo>
                  <a:cubicBezTo>
                    <a:pt x="667" y="813"/>
                    <a:pt x="1145" y="1358"/>
                    <a:pt x="1523" y="1980"/>
                  </a:cubicBezTo>
                  <a:cubicBezTo>
                    <a:pt x="1812" y="2425"/>
                    <a:pt x="2024" y="2915"/>
                    <a:pt x="2191" y="3426"/>
                  </a:cubicBezTo>
                  <a:cubicBezTo>
                    <a:pt x="2358" y="3938"/>
                    <a:pt x="2502" y="4472"/>
                    <a:pt x="2702" y="4973"/>
                  </a:cubicBezTo>
                  <a:cubicBezTo>
                    <a:pt x="2892" y="5428"/>
                    <a:pt x="3136" y="5863"/>
                    <a:pt x="3481" y="6207"/>
                  </a:cubicBezTo>
                  <a:cubicBezTo>
                    <a:pt x="3859" y="6574"/>
                    <a:pt x="4348" y="6775"/>
                    <a:pt x="4783" y="7052"/>
                  </a:cubicBezTo>
                  <a:cubicBezTo>
                    <a:pt x="5628" y="7598"/>
                    <a:pt x="6195" y="8443"/>
                    <a:pt x="6773" y="9244"/>
                  </a:cubicBezTo>
                  <a:cubicBezTo>
                    <a:pt x="7074" y="9655"/>
                    <a:pt x="7385" y="10067"/>
                    <a:pt x="7752" y="10423"/>
                  </a:cubicBezTo>
                  <a:lnTo>
                    <a:pt x="7752" y="10200"/>
                  </a:lnTo>
                  <a:cubicBezTo>
                    <a:pt x="7507" y="9944"/>
                    <a:pt x="7285" y="9655"/>
                    <a:pt x="7074" y="9377"/>
                  </a:cubicBezTo>
                  <a:cubicBezTo>
                    <a:pt x="6495" y="8599"/>
                    <a:pt x="5972" y="7753"/>
                    <a:pt x="5194" y="7153"/>
                  </a:cubicBezTo>
                  <a:cubicBezTo>
                    <a:pt x="4771" y="6841"/>
                    <a:pt x="4282" y="6652"/>
                    <a:pt x="3871" y="6330"/>
                  </a:cubicBezTo>
                  <a:cubicBezTo>
                    <a:pt x="3470" y="6040"/>
                    <a:pt x="3181" y="5618"/>
                    <a:pt x="2969" y="5173"/>
                  </a:cubicBezTo>
                  <a:cubicBezTo>
                    <a:pt x="2747" y="4694"/>
                    <a:pt x="2591" y="4183"/>
                    <a:pt x="2435" y="3683"/>
                  </a:cubicBezTo>
                  <a:cubicBezTo>
                    <a:pt x="2280" y="3171"/>
                    <a:pt x="2091" y="2682"/>
                    <a:pt x="1824" y="2225"/>
                  </a:cubicBezTo>
                  <a:cubicBezTo>
                    <a:pt x="1345" y="1380"/>
                    <a:pt x="678" y="68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7377;p11">
              <a:extLst>
                <a:ext uri="{FF2B5EF4-FFF2-40B4-BE49-F238E27FC236}">
                  <a16:creationId xmlns:a16="http://schemas.microsoft.com/office/drawing/2014/main" id="{F61F014F-F55A-85AF-7747-26C9C596CB31}"/>
                </a:ext>
              </a:extLst>
            </p:cNvPr>
            <p:cNvSpPr/>
            <p:nvPr/>
          </p:nvSpPr>
          <p:spPr>
            <a:xfrm>
              <a:off x="1591001" y="2154921"/>
              <a:ext cx="252237" cy="302684"/>
            </a:xfrm>
            <a:custGeom>
              <a:avLst/>
              <a:gdLst/>
              <a:ahLst/>
              <a:cxnLst/>
              <a:rect l="l" t="t" r="r" b="b"/>
              <a:pathLst>
                <a:path w="7230" h="8676" extrusionOk="0">
                  <a:moveTo>
                    <a:pt x="712" y="489"/>
                  </a:moveTo>
                  <a:lnTo>
                    <a:pt x="712" y="489"/>
                  </a:lnTo>
                  <a:cubicBezTo>
                    <a:pt x="924" y="678"/>
                    <a:pt x="1135" y="868"/>
                    <a:pt x="1335" y="1056"/>
                  </a:cubicBezTo>
                  <a:cubicBezTo>
                    <a:pt x="2091" y="1757"/>
                    <a:pt x="2859" y="2469"/>
                    <a:pt x="3504" y="3270"/>
                  </a:cubicBezTo>
                  <a:cubicBezTo>
                    <a:pt x="3838" y="3681"/>
                    <a:pt x="4127" y="4115"/>
                    <a:pt x="4427" y="4549"/>
                  </a:cubicBezTo>
                  <a:cubicBezTo>
                    <a:pt x="4728" y="4993"/>
                    <a:pt x="5027" y="5438"/>
                    <a:pt x="5306" y="5895"/>
                  </a:cubicBezTo>
                  <a:cubicBezTo>
                    <a:pt x="5628" y="6439"/>
                    <a:pt x="5951" y="6985"/>
                    <a:pt x="6295" y="7507"/>
                  </a:cubicBezTo>
                  <a:cubicBezTo>
                    <a:pt x="5662" y="6962"/>
                    <a:pt x="4961" y="6451"/>
                    <a:pt x="4438" y="5816"/>
                  </a:cubicBezTo>
                  <a:cubicBezTo>
                    <a:pt x="3849" y="5094"/>
                    <a:pt x="3493" y="4215"/>
                    <a:pt x="3015" y="3414"/>
                  </a:cubicBezTo>
                  <a:cubicBezTo>
                    <a:pt x="2570" y="2647"/>
                    <a:pt x="2036" y="1924"/>
                    <a:pt x="1458" y="1268"/>
                  </a:cubicBezTo>
                  <a:cubicBezTo>
                    <a:pt x="1213" y="1001"/>
                    <a:pt x="968" y="734"/>
                    <a:pt x="712" y="489"/>
                  </a:cubicBezTo>
                  <a:close/>
                  <a:moveTo>
                    <a:pt x="0" y="0"/>
                  </a:moveTo>
                  <a:lnTo>
                    <a:pt x="0" y="0"/>
                  </a:lnTo>
                  <a:cubicBezTo>
                    <a:pt x="56" y="55"/>
                    <a:pt x="123" y="100"/>
                    <a:pt x="190" y="156"/>
                  </a:cubicBezTo>
                  <a:cubicBezTo>
                    <a:pt x="523" y="456"/>
                    <a:pt x="835" y="779"/>
                    <a:pt x="1146" y="1101"/>
                  </a:cubicBezTo>
                  <a:cubicBezTo>
                    <a:pt x="1735" y="1746"/>
                    <a:pt x="2269" y="2447"/>
                    <a:pt x="2736" y="3192"/>
                  </a:cubicBezTo>
                  <a:cubicBezTo>
                    <a:pt x="3226" y="3970"/>
                    <a:pt x="3582" y="4827"/>
                    <a:pt x="4115" y="5572"/>
                  </a:cubicBezTo>
                  <a:cubicBezTo>
                    <a:pt x="4639" y="6328"/>
                    <a:pt x="5383" y="6874"/>
                    <a:pt x="6085" y="7463"/>
                  </a:cubicBezTo>
                  <a:cubicBezTo>
                    <a:pt x="6251" y="7608"/>
                    <a:pt x="6418" y="7752"/>
                    <a:pt x="6574" y="7907"/>
                  </a:cubicBezTo>
                  <a:cubicBezTo>
                    <a:pt x="6707" y="8075"/>
                    <a:pt x="6841" y="8241"/>
                    <a:pt x="6974" y="8397"/>
                  </a:cubicBezTo>
                  <a:cubicBezTo>
                    <a:pt x="7063" y="8486"/>
                    <a:pt x="7152" y="8586"/>
                    <a:pt x="7230" y="8675"/>
                  </a:cubicBezTo>
                  <a:cubicBezTo>
                    <a:pt x="7163" y="8553"/>
                    <a:pt x="7019" y="8308"/>
                    <a:pt x="6851" y="7986"/>
                  </a:cubicBezTo>
                  <a:cubicBezTo>
                    <a:pt x="6362" y="7363"/>
                    <a:pt x="5951" y="6673"/>
                    <a:pt x="5561" y="6017"/>
                  </a:cubicBezTo>
                  <a:cubicBezTo>
                    <a:pt x="5294" y="5561"/>
                    <a:pt x="5005" y="5116"/>
                    <a:pt x="4705" y="4682"/>
                  </a:cubicBezTo>
                  <a:cubicBezTo>
                    <a:pt x="4405" y="4237"/>
                    <a:pt x="4105" y="3804"/>
                    <a:pt x="3782" y="3381"/>
                  </a:cubicBezTo>
                  <a:cubicBezTo>
                    <a:pt x="3159" y="2580"/>
                    <a:pt x="2403" y="1879"/>
                    <a:pt x="1658" y="1190"/>
                  </a:cubicBezTo>
                  <a:cubicBezTo>
                    <a:pt x="1391" y="945"/>
                    <a:pt x="1124" y="700"/>
                    <a:pt x="846" y="467"/>
                  </a:cubicBezTo>
                  <a:cubicBezTo>
                    <a:pt x="523" y="267"/>
                    <a:pt x="234" y="1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7378;p11">
              <a:extLst>
                <a:ext uri="{FF2B5EF4-FFF2-40B4-BE49-F238E27FC236}">
                  <a16:creationId xmlns:a16="http://schemas.microsoft.com/office/drawing/2014/main" id="{5E150CFD-E111-9EE5-9E5B-4B47FFB75C87}"/>
                </a:ext>
              </a:extLst>
            </p:cNvPr>
            <p:cNvSpPr/>
            <p:nvPr/>
          </p:nvSpPr>
          <p:spPr>
            <a:xfrm>
              <a:off x="1612736" y="2216568"/>
              <a:ext cx="256109" cy="339595"/>
            </a:xfrm>
            <a:custGeom>
              <a:avLst/>
              <a:gdLst/>
              <a:ahLst/>
              <a:cxnLst/>
              <a:rect l="l" t="t" r="r" b="b"/>
              <a:pathLst>
                <a:path w="7341" h="9734" extrusionOk="0">
                  <a:moveTo>
                    <a:pt x="0" y="1"/>
                  </a:moveTo>
                  <a:cubicBezTo>
                    <a:pt x="178" y="435"/>
                    <a:pt x="200" y="824"/>
                    <a:pt x="657" y="2604"/>
                  </a:cubicBezTo>
                  <a:cubicBezTo>
                    <a:pt x="1312" y="5073"/>
                    <a:pt x="968" y="4484"/>
                    <a:pt x="2714" y="6775"/>
                  </a:cubicBezTo>
                  <a:cubicBezTo>
                    <a:pt x="4449" y="9054"/>
                    <a:pt x="6540" y="9555"/>
                    <a:pt x="6540" y="9555"/>
                  </a:cubicBezTo>
                  <a:lnTo>
                    <a:pt x="7341" y="9733"/>
                  </a:lnTo>
                  <a:lnTo>
                    <a:pt x="7341" y="8732"/>
                  </a:lnTo>
                  <a:lnTo>
                    <a:pt x="6663" y="6986"/>
                  </a:lnTo>
                  <a:cubicBezTo>
                    <a:pt x="6663" y="6986"/>
                    <a:pt x="5917" y="5796"/>
                    <a:pt x="5306" y="4161"/>
                  </a:cubicBezTo>
                  <a:cubicBezTo>
                    <a:pt x="5150" y="4061"/>
                    <a:pt x="4983" y="3972"/>
                    <a:pt x="4816" y="3905"/>
                  </a:cubicBezTo>
                  <a:cubicBezTo>
                    <a:pt x="4527" y="3772"/>
                    <a:pt x="4216" y="3694"/>
                    <a:pt x="3904" y="3605"/>
                  </a:cubicBezTo>
                  <a:cubicBezTo>
                    <a:pt x="3604" y="3516"/>
                    <a:pt x="3304" y="3416"/>
                    <a:pt x="3048" y="3226"/>
                  </a:cubicBezTo>
                  <a:cubicBezTo>
                    <a:pt x="2837" y="3060"/>
                    <a:pt x="2669" y="2860"/>
                    <a:pt x="2514" y="2648"/>
                  </a:cubicBezTo>
                  <a:cubicBezTo>
                    <a:pt x="2214" y="2215"/>
                    <a:pt x="2002" y="1725"/>
                    <a:pt x="1702" y="1280"/>
                  </a:cubicBezTo>
                  <a:cubicBezTo>
                    <a:pt x="1557" y="1069"/>
                    <a:pt x="1401" y="869"/>
                    <a:pt x="1201" y="702"/>
                  </a:cubicBezTo>
                  <a:cubicBezTo>
                    <a:pt x="1001" y="524"/>
                    <a:pt x="779" y="391"/>
                    <a:pt x="556" y="268"/>
                  </a:cubicBezTo>
                  <a:cubicBezTo>
                    <a:pt x="368" y="179"/>
                    <a:pt x="190"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7379;p11">
              <a:extLst>
                <a:ext uri="{FF2B5EF4-FFF2-40B4-BE49-F238E27FC236}">
                  <a16:creationId xmlns:a16="http://schemas.microsoft.com/office/drawing/2014/main" id="{939EE3FE-FEEA-2B9F-4B16-E89ECA4EE254}"/>
                </a:ext>
              </a:extLst>
            </p:cNvPr>
            <p:cNvSpPr/>
            <p:nvPr/>
          </p:nvSpPr>
          <p:spPr>
            <a:xfrm>
              <a:off x="1722914" y="2331456"/>
              <a:ext cx="120327" cy="126153"/>
            </a:xfrm>
            <a:custGeom>
              <a:avLst/>
              <a:gdLst/>
              <a:ahLst/>
              <a:cxnLst/>
              <a:rect l="l" t="t" r="r" b="b"/>
              <a:pathLst>
                <a:path w="3449" h="3616" extrusionOk="0">
                  <a:moveTo>
                    <a:pt x="1" y="0"/>
                  </a:moveTo>
                  <a:cubicBezTo>
                    <a:pt x="101" y="178"/>
                    <a:pt x="213" y="356"/>
                    <a:pt x="334" y="512"/>
                  </a:cubicBezTo>
                  <a:cubicBezTo>
                    <a:pt x="858" y="1268"/>
                    <a:pt x="1602" y="1814"/>
                    <a:pt x="2304" y="2403"/>
                  </a:cubicBezTo>
                  <a:cubicBezTo>
                    <a:pt x="2470" y="2548"/>
                    <a:pt x="2637" y="2692"/>
                    <a:pt x="2793" y="2847"/>
                  </a:cubicBezTo>
                  <a:cubicBezTo>
                    <a:pt x="2926" y="3015"/>
                    <a:pt x="3060" y="3181"/>
                    <a:pt x="3193" y="3337"/>
                  </a:cubicBezTo>
                  <a:cubicBezTo>
                    <a:pt x="3282" y="3426"/>
                    <a:pt x="3371" y="3526"/>
                    <a:pt x="3449" y="3615"/>
                  </a:cubicBezTo>
                  <a:cubicBezTo>
                    <a:pt x="3449" y="3593"/>
                    <a:pt x="3438" y="3581"/>
                    <a:pt x="3426" y="3571"/>
                  </a:cubicBezTo>
                  <a:cubicBezTo>
                    <a:pt x="3426" y="3559"/>
                    <a:pt x="3426" y="3559"/>
                    <a:pt x="3416" y="3549"/>
                  </a:cubicBezTo>
                  <a:cubicBezTo>
                    <a:pt x="3416" y="3537"/>
                    <a:pt x="3404" y="3526"/>
                    <a:pt x="3393" y="3515"/>
                  </a:cubicBezTo>
                  <a:cubicBezTo>
                    <a:pt x="3393" y="3504"/>
                    <a:pt x="3393" y="3504"/>
                    <a:pt x="3382" y="3493"/>
                  </a:cubicBezTo>
                  <a:lnTo>
                    <a:pt x="3349" y="3426"/>
                  </a:lnTo>
                  <a:lnTo>
                    <a:pt x="3337" y="3426"/>
                  </a:lnTo>
                  <a:lnTo>
                    <a:pt x="3305" y="3359"/>
                  </a:lnTo>
                  <a:cubicBezTo>
                    <a:pt x="3305" y="3348"/>
                    <a:pt x="3293" y="3337"/>
                    <a:pt x="3293" y="3337"/>
                  </a:cubicBezTo>
                  <a:lnTo>
                    <a:pt x="3260" y="3270"/>
                  </a:lnTo>
                  <a:cubicBezTo>
                    <a:pt x="3248" y="3259"/>
                    <a:pt x="3248" y="3259"/>
                    <a:pt x="3248" y="3248"/>
                  </a:cubicBezTo>
                  <a:cubicBezTo>
                    <a:pt x="3226" y="3215"/>
                    <a:pt x="3216" y="3181"/>
                    <a:pt x="3193" y="3148"/>
                  </a:cubicBezTo>
                  <a:cubicBezTo>
                    <a:pt x="3171" y="3114"/>
                    <a:pt x="3159" y="3081"/>
                    <a:pt x="3137" y="3059"/>
                  </a:cubicBezTo>
                  <a:cubicBezTo>
                    <a:pt x="3137" y="3048"/>
                    <a:pt x="3127" y="3037"/>
                    <a:pt x="3127" y="3025"/>
                  </a:cubicBezTo>
                  <a:cubicBezTo>
                    <a:pt x="3104" y="3003"/>
                    <a:pt x="3093" y="2970"/>
                    <a:pt x="3082" y="2948"/>
                  </a:cubicBezTo>
                  <a:cubicBezTo>
                    <a:pt x="3082" y="2936"/>
                    <a:pt x="3070" y="2926"/>
                    <a:pt x="3070" y="2926"/>
                  </a:cubicBezTo>
                  <a:cubicBezTo>
                    <a:pt x="2581" y="2303"/>
                    <a:pt x="2170" y="1613"/>
                    <a:pt x="1780" y="957"/>
                  </a:cubicBezTo>
                  <a:cubicBezTo>
                    <a:pt x="1703" y="823"/>
                    <a:pt x="1614" y="690"/>
                    <a:pt x="1536" y="556"/>
                  </a:cubicBezTo>
                  <a:cubicBezTo>
                    <a:pt x="1458" y="523"/>
                    <a:pt x="1380" y="501"/>
                    <a:pt x="1291" y="467"/>
                  </a:cubicBezTo>
                  <a:lnTo>
                    <a:pt x="1291" y="467"/>
                  </a:lnTo>
                  <a:lnTo>
                    <a:pt x="1525" y="835"/>
                  </a:lnTo>
                  <a:cubicBezTo>
                    <a:pt x="1847" y="1379"/>
                    <a:pt x="2170" y="1925"/>
                    <a:pt x="2514" y="2447"/>
                  </a:cubicBezTo>
                  <a:cubicBezTo>
                    <a:pt x="1881" y="1902"/>
                    <a:pt x="1180" y="1391"/>
                    <a:pt x="657" y="756"/>
                  </a:cubicBezTo>
                  <a:cubicBezTo>
                    <a:pt x="502" y="556"/>
                    <a:pt x="357" y="345"/>
                    <a:pt x="213" y="123"/>
                  </a:cubicBezTo>
                  <a:cubicBezTo>
                    <a:pt x="146" y="89"/>
                    <a:pt x="68" y="45"/>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7380;p11">
              <a:extLst>
                <a:ext uri="{FF2B5EF4-FFF2-40B4-BE49-F238E27FC236}">
                  <a16:creationId xmlns:a16="http://schemas.microsoft.com/office/drawing/2014/main" id="{97DF27C7-EA40-2C34-6514-93139AF5738A}"/>
                </a:ext>
              </a:extLst>
            </p:cNvPr>
            <p:cNvSpPr/>
            <p:nvPr/>
          </p:nvSpPr>
          <p:spPr>
            <a:xfrm>
              <a:off x="1654637" y="2240641"/>
              <a:ext cx="206848" cy="260784"/>
            </a:xfrm>
            <a:custGeom>
              <a:avLst/>
              <a:gdLst/>
              <a:ahLst/>
              <a:cxnLst/>
              <a:rect l="l" t="t" r="r" b="b"/>
              <a:pathLst>
                <a:path w="5929" h="7475" extrusionOk="0">
                  <a:moveTo>
                    <a:pt x="0" y="1"/>
                  </a:moveTo>
                  <a:lnTo>
                    <a:pt x="0" y="12"/>
                  </a:lnTo>
                  <a:cubicBezTo>
                    <a:pt x="5" y="16"/>
                    <a:pt x="10" y="20"/>
                    <a:pt x="15" y="24"/>
                  </a:cubicBezTo>
                  <a:lnTo>
                    <a:pt x="15" y="24"/>
                  </a:lnTo>
                  <a:cubicBezTo>
                    <a:pt x="10" y="16"/>
                    <a:pt x="5" y="8"/>
                    <a:pt x="0" y="1"/>
                  </a:cubicBezTo>
                  <a:close/>
                  <a:moveTo>
                    <a:pt x="15" y="24"/>
                  </a:moveTo>
                  <a:cubicBezTo>
                    <a:pt x="132" y="217"/>
                    <a:pt x="238" y="409"/>
                    <a:pt x="334" y="601"/>
                  </a:cubicBezTo>
                  <a:cubicBezTo>
                    <a:pt x="601" y="1124"/>
                    <a:pt x="813" y="1669"/>
                    <a:pt x="1046" y="2203"/>
                  </a:cubicBezTo>
                  <a:cubicBezTo>
                    <a:pt x="1458" y="3159"/>
                    <a:pt x="1980" y="4138"/>
                    <a:pt x="2870" y="4728"/>
                  </a:cubicBezTo>
                  <a:cubicBezTo>
                    <a:pt x="3292" y="5017"/>
                    <a:pt x="3849" y="5139"/>
                    <a:pt x="4204" y="5517"/>
                  </a:cubicBezTo>
                  <a:cubicBezTo>
                    <a:pt x="4560" y="5885"/>
                    <a:pt x="4716" y="6385"/>
                    <a:pt x="5050" y="6763"/>
                  </a:cubicBezTo>
                  <a:cubicBezTo>
                    <a:pt x="5294" y="7052"/>
                    <a:pt x="5595" y="7286"/>
                    <a:pt x="5929" y="7475"/>
                  </a:cubicBezTo>
                  <a:lnTo>
                    <a:pt x="5828" y="7230"/>
                  </a:lnTo>
                  <a:cubicBezTo>
                    <a:pt x="5673" y="7130"/>
                    <a:pt x="5517" y="7008"/>
                    <a:pt x="5383" y="6874"/>
                  </a:cubicBezTo>
                  <a:cubicBezTo>
                    <a:pt x="5205" y="6708"/>
                    <a:pt x="5061" y="6518"/>
                    <a:pt x="4939" y="6307"/>
                  </a:cubicBezTo>
                  <a:cubicBezTo>
                    <a:pt x="4805" y="6085"/>
                    <a:pt x="4683" y="5851"/>
                    <a:pt x="4538" y="5640"/>
                  </a:cubicBezTo>
                  <a:cubicBezTo>
                    <a:pt x="4394" y="5440"/>
                    <a:pt x="4204" y="5272"/>
                    <a:pt x="3994" y="5139"/>
                  </a:cubicBezTo>
                  <a:cubicBezTo>
                    <a:pt x="3760" y="5006"/>
                    <a:pt x="3526" y="4917"/>
                    <a:pt x="3292" y="4795"/>
                  </a:cubicBezTo>
                  <a:cubicBezTo>
                    <a:pt x="2347" y="4316"/>
                    <a:pt x="1769" y="3359"/>
                    <a:pt x="1347" y="2425"/>
                  </a:cubicBezTo>
                  <a:cubicBezTo>
                    <a:pt x="1102" y="1881"/>
                    <a:pt x="890" y="1325"/>
                    <a:pt x="623" y="779"/>
                  </a:cubicBezTo>
                  <a:cubicBezTo>
                    <a:pt x="612" y="768"/>
                    <a:pt x="601" y="746"/>
                    <a:pt x="590" y="724"/>
                  </a:cubicBezTo>
                  <a:cubicBezTo>
                    <a:pt x="556" y="679"/>
                    <a:pt x="534" y="635"/>
                    <a:pt x="501" y="590"/>
                  </a:cubicBezTo>
                  <a:cubicBezTo>
                    <a:pt x="360" y="384"/>
                    <a:pt x="208" y="188"/>
                    <a:pt x="15" y="24"/>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7381;p11">
              <a:extLst>
                <a:ext uri="{FF2B5EF4-FFF2-40B4-BE49-F238E27FC236}">
                  <a16:creationId xmlns:a16="http://schemas.microsoft.com/office/drawing/2014/main" id="{26EE2543-A10A-8CAB-5247-7216B6BE85DD}"/>
                </a:ext>
              </a:extLst>
            </p:cNvPr>
            <p:cNvSpPr/>
            <p:nvPr/>
          </p:nvSpPr>
          <p:spPr>
            <a:xfrm>
              <a:off x="1615458" y="2223581"/>
              <a:ext cx="218884" cy="324419"/>
            </a:xfrm>
            <a:custGeom>
              <a:avLst/>
              <a:gdLst/>
              <a:ahLst/>
              <a:cxnLst/>
              <a:rect l="l" t="t" r="r" b="b"/>
              <a:pathLst>
                <a:path w="6274" h="9299" extrusionOk="0">
                  <a:moveTo>
                    <a:pt x="0" y="0"/>
                  </a:moveTo>
                  <a:cubicBezTo>
                    <a:pt x="0" y="22"/>
                    <a:pt x="11" y="56"/>
                    <a:pt x="23" y="78"/>
                  </a:cubicBezTo>
                  <a:cubicBezTo>
                    <a:pt x="23" y="111"/>
                    <a:pt x="33" y="134"/>
                    <a:pt x="45" y="156"/>
                  </a:cubicBezTo>
                  <a:lnTo>
                    <a:pt x="45" y="167"/>
                  </a:lnTo>
                  <a:cubicBezTo>
                    <a:pt x="45" y="190"/>
                    <a:pt x="56" y="212"/>
                    <a:pt x="67" y="245"/>
                  </a:cubicBezTo>
                  <a:lnTo>
                    <a:pt x="67" y="256"/>
                  </a:lnTo>
                  <a:cubicBezTo>
                    <a:pt x="67" y="279"/>
                    <a:pt x="78" y="301"/>
                    <a:pt x="78" y="323"/>
                  </a:cubicBezTo>
                  <a:lnTo>
                    <a:pt x="89" y="334"/>
                  </a:lnTo>
                  <a:cubicBezTo>
                    <a:pt x="223" y="556"/>
                    <a:pt x="345" y="779"/>
                    <a:pt x="468" y="1013"/>
                  </a:cubicBezTo>
                  <a:cubicBezTo>
                    <a:pt x="701" y="1491"/>
                    <a:pt x="890" y="2002"/>
                    <a:pt x="1034" y="2525"/>
                  </a:cubicBezTo>
                  <a:cubicBezTo>
                    <a:pt x="1179" y="3070"/>
                    <a:pt x="1279" y="3626"/>
                    <a:pt x="1469" y="4171"/>
                  </a:cubicBezTo>
                  <a:cubicBezTo>
                    <a:pt x="1657" y="4694"/>
                    <a:pt x="1936" y="5161"/>
                    <a:pt x="2314" y="5573"/>
                  </a:cubicBezTo>
                  <a:cubicBezTo>
                    <a:pt x="2680" y="5973"/>
                    <a:pt x="3103" y="6329"/>
                    <a:pt x="3503" y="6696"/>
                  </a:cubicBezTo>
                  <a:cubicBezTo>
                    <a:pt x="4271" y="7397"/>
                    <a:pt x="4949" y="8186"/>
                    <a:pt x="5673" y="8932"/>
                  </a:cubicBezTo>
                  <a:cubicBezTo>
                    <a:pt x="5750" y="9009"/>
                    <a:pt x="5817" y="9087"/>
                    <a:pt x="5895" y="9165"/>
                  </a:cubicBezTo>
                  <a:cubicBezTo>
                    <a:pt x="6051" y="9221"/>
                    <a:pt x="6173" y="9265"/>
                    <a:pt x="6273" y="9298"/>
                  </a:cubicBezTo>
                  <a:cubicBezTo>
                    <a:pt x="6184" y="9221"/>
                    <a:pt x="6106" y="9143"/>
                    <a:pt x="6029" y="9054"/>
                  </a:cubicBezTo>
                  <a:cubicBezTo>
                    <a:pt x="5295" y="8331"/>
                    <a:pt x="4627" y="7553"/>
                    <a:pt x="3893" y="6841"/>
                  </a:cubicBezTo>
                  <a:cubicBezTo>
                    <a:pt x="3493" y="6463"/>
                    <a:pt x="3070" y="6117"/>
                    <a:pt x="2680" y="5739"/>
                  </a:cubicBezTo>
                  <a:cubicBezTo>
                    <a:pt x="2280" y="5339"/>
                    <a:pt x="1946" y="4906"/>
                    <a:pt x="1724" y="4394"/>
                  </a:cubicBezTo>
                  <a:cubicBezTo>
                    <a:pt x="1501" y="3871"/>
                    <a:pt x="1380" y="3315"/>
                    <a:pt x="1246" y="2770"/>
                  </a:cubicBezTo>
                  <a:cubicBezTo>
                    <a:pt x="1113" y="2236"/>
                    <a:pt x="945" y="1725"/>
                    <a:pt x="712" y="1235"/>
                  </a:cubicBezTo>
                  <a:cubicBezTo>
                    <a:pt x="512" y="801"/>
                    <a:pt x="267" y="39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7382;p11">
              <a:extLst>
                <a:ext uri="{FF2B5EF4-FFF2-40B4-BE49-F238E27FC236}">
                  <a16:creationId xmlns:a16="http://schemas.microsoft.com/office/drawing/2014/main" id="{04524CEE-8586-CB6C-F335-C30D5FB2BA01}"/>
                </a:ext>
              </a:extLst>
            </p:cNvPr>
            <p:cNvSpPr/>
            <p:nvPr/>
          </p:nvSpPr>
          <p:spPr>
            <a:xfrm>
              <a:off x="1624005" y="2222011"/>
              <a:ext cx="244840" cy="331815"/>
            </a:xfrm>
            <a:custGeom>
              <a:avLst/>
              <a:gdLst/>
              <a:ahLst/>
              <a:cxnLst/>
              <a:rect l="l" t="t" r="r" b="b"/>
              <a:pathLst>
                <a:path w="7018" h="9511" extrusionOk="0">
                  <a:moveTo>
                    <a:pt x="0" y="1"/>
                  </a:moveTo>
                  <a:lnTo>
                    <a:pt x="0" y="1"/>
                  </a:lnTo>
                  <a:cubicBezTo>
                    <a:pt x="289" y="334"/>
                    <a:pt x="556" y="690"/>
                    <a:pt x="789" y="1068"/>
                  </a:cubicBezTo>
                  <a:cubicBezTo>
                    <a:pt x="1078" y="1513"/>
                    <a:pt x="1290" y="2003"/>
                    <a:pt x="1457" y="2514"/>
                  </a:cubicBezTo>
                  <a:cubicBezTo>
                    <a:pt x="1624" y="3026"/>
                    <a:pt x="1768" y="3560"/>
                    <a:pt x="1968" y="4061"/>
                  </a:cubicBezTo>
                  <a:cubicBezTo>
                    <a:pt x="2158" y="4516"/>
                    <a:pt x="2402" y="4951"/>
                    <a:pt x="2747" y="5295"/>
                  </a:cubicBezTo>
                  <a:cubicBezTo>
                    <a:pt x="3125" y="5662"/>
                    <a:pt x="3614" y="5863"/>
                    <a:pt x="4049" y="6140"/>
                  </a:cubicBezTo>
                  <a:cubicBezTo>
                    <a:pt x="4894" y="6686"/>
                    <a:pt x="5461" y="7531"/>
                    <a:pt x="6039" y="8332"/>
                  </a:cubicBezTo>
                  <a:cubicBezTo>
                    <a:pt x="6340" y="8743"/>
                    <a:pt x="6651" y="9155"/>
                    <a:pt x="7018" y="9511"/>
                  </a:cubicBezTo>
                  <a:lnTo>
                    <a:pt x="7018" y="9288"/>
                  </a:lnTo>
                  <a:cubicBezTo>
                    <a:pt x="6773" y="9032"/>
                    <a:pt x="6551" y="8743"/>
                    <a:pt x="6340" y="8465"/>
                  </a:cubicBezTo>
                  <a:cubicBezTo>
                    <a:pt x="5761" y="7687"/>
                    <a:pt x="5238" y="6841"/>
                    <a:pt x="4460" y="6241"/>
                  </a:cubicBezTo>
                  <a:cubicBezTo>
                    <a:pt x="4037" y="5929"/>
                    <a:pt x="3548" y="5740"/>
                    <a:pt x="3137" y="5418"/>
                  </a:cubicBezTo>
                  <a:cubicBezTo>
                    <a:pt x="2736" y="5128"/>
                    <a:pt x="2447" y="4706"/>
                    <a:pt x="2235" y="4261"/>
                  </a:cubicBezTo>
                  <a:cubicBezTo>
                    <a:pt x="2013" y="3782"/>
                    <a:pt x="1857" y="3271"/>
                    <a:pt x="1701" y="2771"/>
                  </a:cubicBezTo>
                  <a:cubicBezTo>
                    <a:pt x="1546" y="2259"/>
                    <a:pt x="1357" y="1770"/>
                    <a:pt x="1090" y="1313"/>
                  </a:cubicBezTo>
                  <a:cubicBezTo>
                    <a:pt x="845" y="880"/>
                    <a:pt x="556" y="490"/>
                    <a:pt x="245" y="123"/>
                  </a:cubicBezTo>
                  <a:cubicBezTo>
                    <a:pt x="233" y="123"/>
                    <a:pt x="233" y="123"/>
                    <a:pt x="233" y="112"/>
                  </a:cubicBezTo>
                  <a:cubicBezTo>
                    <a:pt x="156" y="79"/>
                    <a:pt x="77" y="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7383;p11">
              <a:extLst>
                <a:ext uri="{FF2B5EF4-FFF2-40B4-BE49-F238E27FC236}">
                  <a16:creationId xmlns:a16="http://schemas.microsoft.com/office/drawing/2014/main" id="{3357E0F6-DE42-AFC1-FF2A-A98A1AED039C}"/>
                </a:ext>
              </a:extLst>
            </p:cNvPr>
            <p:cNvSpPr/>
            <p:nvPr/>
          </p:nvSpPr>
          <p:spPr>
            <a:xfrm>
              <a:off x="1630215" y="2247026"/>
              <a:ext cx="227013" cy="247108"/>
            </a:xfrm>
            <a:custGeom>
              <a:avLst/>
              <a:gdLst/>
              <a:ahLst/>
              <a:cxnLst/>
              <a:rect l="l" t="t" r="r" b="b"/>
              <a:pathLst>
                <a:path w="6507" h="7083" extrusionOk="0">
                  <a:moveTo>
                    <a:pt x="3514" y="1"/>
                  </a:moveTo>
                  <a:cubicBezTo>
                    <a:pt x="3439" y="1"/>
                    <a:pt x="3363" y="14"/>
                    <a:pt x="3292" y="29"/>
                  </a:cubicBezTo>
                  <a:cubicBezTo>
                    <a:pt x="3225" y="40"/>
                    <a:pt x="3159" y="52"/>
                    <a:pt x="3103" y="52"/>
                  </a:cubicBezTo>
                  <a:cubicBezTo>
                    <a:pt x="3099" y="51"/>
                    <a:pt x="3096" y="51"/>
                    <a:pt x="3092" y="51"/>
                  </a:cubicBezTo>
                  <a:cubicBezTo>
                    <a:pt x="2949" y="51"/>
                    <a:pt x="2562" y="269"/>
                    <a:pt x="2291" y="941"/>
                  </a:cubicBezTo>
                  <a:cubicBezTo>
                    <a:pt x="2057" y="1497"/>
                    <a:pt x="1857" y="1664"/>
                    <a:pt x="1579" y="1764"/>
                  </a:cubicBezTo>
                  <a:cubicBezTo>
                    <a:pt x="1312" y="1864"/>
                    <a:pt x="845" y="1764"/>
                    <a:pt x="556" y="1987"/>
                  </a:cubicBezTo>
                  <a:cubicBezTo>
                    <a:pt x="267" y="2220"/>
                    <a:pt x="289" y="2009"/>
                    <a:pt x="245" y="2576"/>
                  </a:cubicBezTo>
                  <a:cubicBezTo>
                    <a:pt x="189" y="3132"/>
                    <a:pt x="255" y="3154"/>
                    <a:pt x="189" y="3566"/>
                  </a:cubicBezTo>
                  <a:cubicBezTo>
                    <a:pt x="111" y="3989"/>
                    <a:pt x="0" y="4167"/>
                    <a:pt x="534" y="4645"/>
                  </a:cubicBezTo>
                  <a:cubicBezTo>
                    <a:pt x="1068" y="5134"/>
                    <a:pt x="1657" y="4945"/>
                    <a:pt x="2213" y="5757"/>
                  </a:cubicBezTo>
                  <a:cubicBezTo>
                    <a:pt x="2769" y="6580"/>
                    <a:pt x="2447" y="6280"/>
                    <a:pt x="3080" y="6703"/>
                  </a:cubicBezTo>
                  <a:cubicBezTo>
                    <a:pt x="3604" y="7052"/>
                    <a:pt x="4318" y="7082"/>
                    <a:pt x="4550" y="7082"/>
                  </a:cubicBezTo>
                  <a:cubicBezTo>
                    <a:pt x="4599" y="7082"/>
                    <a:pt x="4627" y="7081"/>
                    <a:pt x="4627" y="7081"/>
                  </a:cubicBezTo>
                  <a:lnTo>
                    <a:pt x="6506" y="5457"/>
                  </a:lnTo>
                  <a:lnTo>
                    <a:pt x="6017" y="2009"/>
                  </a:lnTo>
                  <a:cubicBezTo>
                    <a:pt x="6017" y="2009"/>
                    <a:pt x="5761" y="1542"/>
                    <a:pt x="4815" y="897"/>
                  </a:cubicBezTo>
                  <a:cubicBezTo>
                    <a:pt x="3859" y="262"/>
                    <a:pt x="3992" y="207"/>
                    <a:pt x="3770" y="74"/>
                  </a:cubicBezTo>
                  <a:cubicBezTo>
                    <a:pt x="3692" y="19"/>
                    <a:pt x="3604" y="1"/>
                    <a:pt x="3514"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7384;p11">
              <a:extLst>
                <a:ext uri="{FF2B5EF4-FFF2-40B4-BE49-F238E27FC236}">
                  <a16:creationId xmlns:a16="http://schemas.microsoft.com/office/drawing/2014/main" id="{BC31926E-C2F3-5D83-45CF-9D75F634BB60}"/>
                </a:ext>
              </a:extLst>
            </p:cNvPr>
            <p:cNvSpPr/>
            <p:nvPr/>
          </p:nvSpPr>
          <p:spPr>
            <a:xfrm>
              <a:off x="1636007" y="2308011"/>
              <a:ext cx="221222" cy="179845"/>
            </a:xfrm>
            <a:custGeom>
              <a:avLst/>
              <a:gdLst/>
              <a:ahLst/>
              <a:cxnLst/>
              <a:rect l="l" t="t" r="r" b="b"/>
              <a:pathLst>
                <a:path w="6341" h="5155" extrusionOk="0">
                  <a:moveTo>
                    <a:pt x="2728" y="1"/>
                  </a:moveTo>
                  <a:cubicBezTo>
                    <a:pt x="2572" y="1"/>
                    <a:pt x="2415" y="15"/>
                    <a:pt x="2269" y="49"/>
                  </a:cubicBezTo>
                  <a:cubicBezTo>
                    <a:pt x="1858" y="172"/>
                    <a:pt x="1547" y="484"/>
                    <a:pt x="1157" y="617"/>
                  </a:cubicBezTo>
                  <a:cubicBezTo>
                    <a:pt x="835" y="728"/>
                    <a:pt x="457" y="717"/>
                    <a:pt x="178" y="895"/>
                  </a:cubicBezTo>
                  <a:cubicBezTo>
                    <a:pt x="145" y="917"/>
                    <a:pt x="112" y="951"/>
                    <a:pt x="89" y="984"/>
                  </a:cubicBezTo>
                  <a:cubicBezTo>
                    <a:pt x="34" y="1106"/>
                    <a:pt x="178" y="1240"/>
                    <a:pt x="145" y="1373"/>
                  </a:cubicBezTo>
                  <a:cubicBezTo>
                    <a:pt x="123" y="1418"/>
                    <a:pt x="89" y="1451"/>
                    <a:pt x="56" y="1485"/>
                  </a:cubicBezTo>
                  <a:cubicBezTo>
                    <a:pt x="56" y="1573"/>
                    <a:pt x="45" y="1673"/>
                    <a:pt x="23" y="1818"/>
                  </a:cubicBezTo>
                  <a:cubicBezTo>
                    <a:pt x="12" y="1851"/>
                    <a:pt x="12" y="1885"/>
                    <a:pt x="0" y="1918"/>
                  </a:cubicBezTo>
                  <a:cubicBezTo>
                    <a:pt x="134" y="2263"/>
                    <a:pt x="435" y="2541"/>
                    <a:pt x="779" y="2741"/>
                  </a:cubicBezTo>
                  <a:cubicBezTo>
                    <a:pt x="1135" y="2953"/>
                    <a:pt x="1525" y="3097"/>
                    <a:pt x="1891" y="3286"/>
                  </a:cubicBezTo>
                  <a:cubicBezTo>
                    <a:pt x="2358" y="3519"/>
                    <a:pt x="2781" y="3831"/>
                    <a:pt x="3204" y="4142"/>
                  </a:cubicBezTo>
                  <a:cubicBezTo>
                    <a:pt x="3537" y="4376"/>
                    <a:pt x="3860" y="4621"/>
                    <a:pt x="4127" y="4921"/>
                  </a:cubicBezTo>
                  <a:cubicBezTo>
                    <a:pt x="4205" y="5021"/>
                    <a:pt x="4305" y="5143"/>
                    <a:pt x="4439" y="5155"/>
                  </a:cubicBezTo>
                  <a:cubicBezTo>
                    <a:pt x="4516" y="5155"/>
                    <a:pt x="4583" y="5133"/>
                    <a:pt x="4649" y="5099"/>
                  </a:cubicBezTo>
                  <a:cubicBezTo>
                    <a:pt x="4706" y="5077"/>
                    <a:pt x="4750" y="5066"/>
                    <a:pt x="4795" y="5044"/>
                  </a:cubicBezTo>
                  <a:lnTo>
                    <a:pt x="6340" y="3709"/>
                  </a:lnTo>
                  <a:lnTo>
                    <a:pt x="6040" y="1573"/>
                  </a:lnTo>
                  <a:cubicBezTo>
                    <a:pt x="5996" y="1540"/>
                    <a:pt x="5940" y="1507"/>
                    <a:pt x="5884" y="1485"/>
                  </a:cubicBezTo>
                  <a:cubicBezTo>
                    <a:pt x="5695" y="1384"/>
                    <a:pt x="5473" y="1373"/>
                    <a:pt x="5262" y="1351"/>
                  </a:cubicBezTo>
                  <a:cubicBezTo>
                    <a:pt x="4783" y="1307"/>
                    <a:pt x="4283" y="1151"/>
                    <a:pt x="4016" y="783"/>
                  </a:cubicBezTo>
                  <a:cubicBezTo>
                    <a:pt x="3893" y="617"/>
                    <a:pt x="3838" y="427"/>
                    <a:pt x="3693" y="283"/>
                  </a:cubicBezTo>
                  <a:cubicBezTo>
                    <a:pt x="3493" y="83"/>
                    <a:pt x="3171" y="27"/>
                    <a:pt x="2870" y="5"/>
                  </a:cubicBezTo>
                  <a:cubicBezTo>
                    <a:pt x="2823" y="2"/>
                    <a:pt x="2776" y="1"/>
                    <a:pt x="272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7385;p11">
              <a:extLst>
                <a:ext uri="{FF2B5EF4-FFF2-40B4-BE49-F238E27FC236}">
                  <a16:creationId xmlns:a16="http://schemas.microsoft.com/office/drawing/2014/main" id="{B8B86AB5-A14B-B3FA-90F8-12CAD8EF8641}"/>
                </a:ext>
              </a:extLst>
            </p:cNvPr>
            <p:cNvSpPr/>
            <p:nvPr/>
          </p:nvSpPr>
          <p:spPr>
            <a:xfrm>
              <a:off x="1772595" y="2278670"/>
              <a:ext cx="15560" cy="32620"/>
            </a:xfrm>
            <a:custGeom>
              <a:avLst/>
              <a:gdLst/>
              <a:ahLst/>
              <a:cxnLst/>
              <a:rect l="l" t="t" r="r" b="b"/>
              <a:pathLst>
                <a:path w="446" h="935" extrusionOk="0">
                  <a:moveTo>
                    <a:pt x="12" y="1"/>
                  </a:moveTo>
                  <a:cubicBezTo>
                    <a:pt x="0" y="1"/>
                    <a:pt x="0" y="12"/>
                    <a:pt x="0" y="12"/>
                  </a:cubicBezTo>
                  <a:cubicBezTo>
                    <a:pt x="23" y="257"/>
                    <a:pt x="56" y="479"/>
                    <a:pt x="201" y="679"/>
                  </a:cubicBezTo>
                  <a:cubicBezTo>
                    <a:pt x="279" y="768"/>
                    <a:pt x="346" y="846"/>
                    <a:pt x="423" y="935"/>
                  </a:cubicBezTo>
                  <a:cubicBezTo>
                    <a:pt x="435" y="924"/>
                    <a:pt x="435" y="902"/>
                    <a:pt x="445" y="890"/>
                  </a:cubicBezTo>
                  <a:cubicBezTo>
                    <a:pt x="368" y="813"/>
                    <a:pt x="301" y="735"/>
                    <a:pt x="234" y="646"/>
                  </a:cubicBezTo>
                  <a:cubicBezTo>
                    <a:pt x="89" y="457"/>
                    <a:pt x="56" y="245"/>
                    <a:pt x="34" y="23"/>
                  </a:cubicBezTo>
                  <a:cubicBezTo>
                    <a:pt x="34" y="12"/>
                    <a:pt x="23" y="1"/>
                    <a:pt x="1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7386;p11">
              <a:extLst>
                <a:ext uri="{FF2B5EF4-FFF2-40B4-BE49-F238E27FC236}">
                  <a16:creationId xmlns:a16="http://schemas.microsoft.com/office/drawing/2014/main" id="{04D7AE8C-6109-4A83-05EF-CD974B74C22E}"/>
                </a:ext>
              </a:extLst>
            </p:cNvPr>
            <p:cNvSpPr/>
            <p:nvPr/>
          </p:nvSpPr>
          <p:spPr>
            <a:xfrm>
              <a:off x="1727589" y="2274413"/>
              <a:ext cx="46575" cy="55925"/>
            </a:xfrm>
            <a:custGeom>
              <a:avLst/>
              <a:gdLst/>
              <a:ahLst/>
              <a:cxnLst/>
              <a:rect l="l" t="t" r="r" b="b"/>
              <a:pathLst>
                <a:path w="1335" h="1603" extrusionOk="0">
                  <a:moveTo>
                    <a:pt x="34" y="1"/>
                  </a:moveTo>
                  <a:cubicBezTo>
                    <a:pt x="0" y="1"/>
                    <a:pt x="0" y="45"/>
                    <a:pt x="34" y="67"/>
                  </a:cubicBezTo>
                  <a:cubicBezTo>
                    <a:pt x="323" y="268"/>
                    <a:pt x="556" y="501"/>
                    <a:pt x="757" y="790"/>
                  </a:cubicBezTo>
                  <a:cubicBezTo>
                    <a:pt x="857" y="923"/>
                    <a:pt x="946" y="1068"/>
                    <a:pt x="1023" y="1213"/>
                  </a:cubicBezTo>
                  <a:cubicBezTo>
                    <a:pt x="1046" y="1224"/>
                    <a:pt x="1057" y="1235"/>
                    <a:pt x="1068" y="1246"/>
                  </a:cubicBezTo>
                  <a:cubicBezTo>
                    <a:pt x="1169" y="1346"/>
                    <a:pt x="1235" y="1479"/>
                    <a:pt x="1302" y="1602"/>
                  </a:cubicBezTo>
                  <a:cubicBezTo>
                    <a:pt x="1313" y="1602"/>
                    <a:pt x="1324" y="1591"/>
                    <a:pt x="1335" y="1591"/>
                  </a:cubicBezTo>
                  <a:cubicBezTo>
                    <a:pt x="1302" y="1524"/>
                    <a:pt x="1257" y="1457"/>
                    <a:pt x="1224" y="1390"/>
                  </a:cubicBezTo>
                  <a:cubicBezTo>
                    <a:pt x="1080" y="1124"/>
                    <a:pt x="924" y="868"/>
                    <a:pt x="746" y="623"/>
                  </a:cubicBezTo>
                  <a:cubicBezTo>
                    <a:pt x="556" y="389"/>
                    <a:pt x="334" y="156"/>
                    <a:pt x="56" y="11"/>
                  </a:cubicBezTo>
                  <a:cubicBezTo>
                    <a:pt x="45" y="1"/>
                    <a:pt x="45" y="1"/>
                    <a:pt x="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7387;p11">
              <a:extLst>
                <a:ext uri="{FF2B5EF4-FFF2-40B4-BE49-F238E27FC236}">
                  <a16:creationId xmlns:a16="http://schemas.microsoft.com/office/drawing/2014/main" id="{90A69182-CC5F-586E-CCFE-6F33F5FA4CA0}"/>
                </a:ext>
              </a:extLst>
            </p:cNvPr>
            <p:cNvSpPr/>
            <p:nvPr/>
          </p:nvSpPr>
          <p:spPr>
            <a:xfrm>
              <a:off x="1763280" y="2316698"/>
              <a:ext cx="9734" cy="13990"/>
            </a:xfrm>
            <a:custGeom>
              <a:avLst/>
              <a:gdLst/>
              <a:ahLst/>
              <a:cxnLst/>
              <a:rect l="l" t="t" r="r" b="b"/>
              <a:pathLst>
                <a:path w="279" h="401" extrusionOk="0">
                  <a:moveTo>
                    <a:pt x="0" y="1"/>
                  </a:moveTo>
                  <a:lnTo>
                    <a:pt x="0" y="1"/>
                  </a:lnTo>
                  <a:cubicBezTo>
                    <a:pt x="89" y="134"/>
                    <a:pt x="156" y="267"/>
                    <a:pt x="234" y="401"/>
                  </a:cubicBezTo>
                  <a:cubicBezTo>
                    <a:pt x="257" y="401"/>
                    <a:pt x="267" y="390"/>
                    <a:pt x="279" y="390"/>
                  </a:cubicBezTo>
                  <a:cubicBezTo>
                    <a:pt x="212" y="267"/>
                    <a:pt x="146" y="134"/>
                    <a:pt x="45" y="34"/>
                  </a:cubicBezTo>
                  <a:cubicBezTo>
                    <a:pt x="34" y="23"/>
                    <a:pt x="23" y="12"/>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7388;p11">
              <a:extLst>
                <a:ext uri="{FF2B5EF4-FFF2-40B4-BE49-F238E27FC236}">
                  <a16:creationId xmlns:a16="http://schemas.microsoft.com/office/drawing/2014/main" id="{D61A3D34-FA3E-EE65-74C7-EE406F6E5EDA}"/>
                </a:ext>
              </a:extLst>
            </p:cNvPr>
            <p:cNvSpPr/>
            <p:nvPr/>
          </p:nvSpPr>
          <p:spPr>
            <a:xfrm>
              <a:off x="1736904" y="2310488"/>
              <a:ext cx="15176" cy="20619"/>
            </a:xfrm>
            <a:custGeom>
              <a:avLst/>
              <a:gdLst/>
              <a:ahLst/>
              <a:cxnLst/>
              <a:rect l="l" t="t" r="r" b="b"/>
              <a:pathLst>
                <a:path w="435" h="591" extrusionOk="0">
                  <a:moveTo>
                    <a:pt x="22" y="1"/>
                  </a:moveTo>
                  <a:cubicBezTo>
                    <a:pt x="12" y="1"/>
                    <a:pt x="0" y="1"/>
                    <a:pt x="12" y="12"/>
                  </a:cubicBezTo>
                  <a:cubicBezTo>
                    <a:pt x="56" y="190"/>
                    <a:pt x="156" y="346"/>
                    <a:pt x="279" y="490"/>
                  </a:cubicBezTo>
                  <a:cubicBezTo>
                    <a:pt x="301" y="512"/>
                    <a:pt x="323" y="534"/>
                    <a:pt x="334" y="557"/>
                  </a:cubicBezTo>
                  <a:lnTo>
                    <a:pt x="434" y="590"/>
                  </a:lnTo>
                  <a:cubicBezTo>
                    <a:pt x="279" y="423"/>
                    <a:pt x="145" y="235"/>
                    <a:pt x="56" y="12"/>
                  </a:cubicBezTo>
                  <a:cubicBezTo>
                    <a:pt x="56" y="1"/>
                    <a:pt x="34" y="1"/>
                    <a:pt x="2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7389;p11">
              <a:extLst>
                <a:ext uri="{FF2B5EF4-FFF2-40B4-BE49-F238E27FC236}">
                  <a16:creationId xmlns:a16="http://schemas.microsoft.com/office/drawing/2014/main" id="{247A9450-2F92-144E-BB0A-E7D46E5DF5F9}"/>
                </a:ext>
              </a:extLst>
            </p:cNvPr>
            <p:cNvSpPr/>
            <p:nvPr/>
          </p:nvSpPr>
          <p:spPr>
            <a:xfrm>
              <a:off x="1718274" y="2311255"/>
              <a:ext cx="10885" cy="18281"/>
            </a:xfrm>
            <a:custGeom>
              <a:avLst/>
              <a:gdLst/>
              <a:ahLst/>
              <a:cxnLst/>
              <a:rect l="l" t="t" r="r" b="b"/>
              <a:pathLst>
                <a:path w="312" h="524" extrusionOk="0">
                  <a:moveTo>
                    <a:pt x="34" y="1"/>
                  </a:moveTo>
                  <a:cubicBezTo>
                    <a:pt x="12" y="1"/>
                    <a:pt x="0" y="1"/>
                    <a:pt x="12" y="23"/>
                  </a:cubicBezTo>
                  <a:cubicBezTo>
                    <a:pt x="67" y="201"/>
                    <a:pt x="156" y="368"/>
                    <a:pt x="257" y="524"/>
                  </a:cubicBezTo>
                  <a:cubicBezTo>
                    <a:pt x="279" y="524"/>
                    <a:pt x="301" y="512"/>
                    <a:pt x="312" y="512"/>
                  </a:cubicBezTo>
                  <a:cubicBezTo>
                    <a:pt x="223" y="357"/>
                    <a:pt x="134" y="190"/>
                    <a:pt x="67" y="23"/>
                  </a:cubicBezTo>
                  <a:cubicBezTo>
                    <a:pt x="56" y="1"/>
                    <a:pt x="45" y="1"/>
                    <a:pt x="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7390;p11">
              <a:extLst>
                <a:ext uri="{FF2B5EF4-FFF2-40B4-BE49-F238E27FC236}">
                  <a16:creationId xmlns:a16="http://schemas.microsoft.com/office/drawing/2014/main" id="{EAC00BC0-D79C-B611-5EB2-35DD40D4B32F}"/>
                </a:ext>
              </a:extLst>
            </p:cNvPr>
            <p:cNvSpPr/>
            <p:nvPr/>
          </p:nvSpPr>
          <p:spPr>
            <a:xfrm>
              <a:off x="1645706" y="2344643"/>
              <a:ext cx="51633" cy="15560"/>
            </a:xfrm>
            <a:custGeom>
              <a:avLst/>
              <a:gdLst/>
              <a:ahLst/>
              <a:cxnLst/>
              <a:rect l="l" t="t" r="r" b="b"/>
              <a:pathLst>
                <a:path w="1480" h="446" extrusionOk="0">
                  <a:moveTo>
                    <a:pt x="23" y="0"/>
                  </a:moveTo>
                  <a:cubicBezTo>
                    <a:pt x="1" y="0"/>
                    <a:pt x="1" y="34"/>
                    <a:pt x="23" y="45"/>
                  </a:cubicBezTo>
                  <a:cubicBezTo>
                    <a:pt x="290" y="178"/>
                    <a:pt x="590" y="257"/>
                    <a:pt x="901" y="323"/>
                  </a:cubicBezTo>
                  <a:cubicBezTo>
                    <a:pt x="1091" y="356"/>
                    <a:pt x="1291" y="401"/>
                    <a:pt x="1480" y="445"/>
                  </a:cubicBezTo>
                  <a:cubicBezTo>
                    <a:pt x="1480" y="423"/>
                    <a:pt x="1469" y="412"/>
                    <a:pt x="1469" y="390"/>
                  </a:cubicBezTo>
                  <a:cubicBezTo>
                    <a:pt x="1469" y="378"/>
                    <a:pt x="1457" y="368"/>
                    <a:pt x="1457" y="356"/>
                  </a:cubicBezTo>
                  <a:cubicBezTo>
                    <a:pt x="980" y="245"/>
                    <a:pt x="490" y="190"/>
                    <a:pt x="3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7391;p11">
              <a:extLst>
                <a:ext uri="{FF2B5EF4-FFF2-40B4-BE49-F238E27FC236}">
                  <a16:creationId xmlns:a16="http://schemas.microsoft.com/office/drawing/2014/main" id="{2C653966-A050-DF88-328C-E9B728B74A24}"/>
                </a:ext>
              </a:extLst>
            </p:cNvPr>
            <p:cNvSpPr/>
            <p:nvPr/>
          </p:nvSpPr>
          <p:spPr>
            <a:xfrm>
              <a:off x="1685304" y="2327967"/>
              <a:ext cx="20967" cy="19049"/>
            </a:xfrm>
            <a:custGeom>
              <a:avLst/>
              <a:gdLst/>
              <a:ahLst/>
              <a:cxnLst/>
              <a:rect l="l" t="t" r="r" b="b"/>
              <a:pathLst>
                <a:path w="601" h="546" extrusionOk="0">
                  <a:moveTo>
                    <a:pt x="233" y="0"/>
                  </a:moveTo>
                  <a:cubicBezTo>
                    <a:pt x="223" y="0"/>
                    <a:pt x="201" y="11"/>
                    <a:pt x="211" y="33"/>
                  </a:cubicBezTo>
                  <a:cubicBezTo>
                    <a:pt x="300" y="178"/>
                    <a:pt x="411" y="290"/>
                    <a:pt x="545" y="389"/>
                  </a:cubicBezTo>
                  <a:cubicBezTo>
                    <a:pt x="567" y="379"/>
                    <a:pt x="579" y="367"/>
                    <a:pt x="601" y="356"/>
                  </a:cubicBezTo>
                  <a:cubicBezTo>
                    <a:pt x="468" y="256"/>
                    <a:pt x="367" y="145"/>
                    <a:pt x="267" y="23"/>
                  </a:cubicBezTo>
                  <a:cubicBezTo>
                    <a:pt x="267" y="11"/>
                    <a:pt x="245" y="0"/>
                    <a:pt x="233" y="0"/>
                  </a:cubicBezTo>
                  <a:close/>
                  <a:moveTo>
                    <a:pt x="33" y="167"/>
                  </a:moveTo>
                  <a:cubicBezTo>
                    <a:pt x="11" y="167"/>
                    <a:pt x="0" y="178"/>
                    <a:pt x="11" y="201"/>
                  </a:cubicBezTo>
                  <a:cubicBezTo>
                    <a:pt x="100" y="334"/>
                    <a:pt x="223" y="445"/>
                    <a:pt x="356" y="545"/>
                  </a:cubicBezTo>
                  <a:cubicBezTo>
                    <a:pt x="367" y="534"/>
                    <a:pt x="379" y="523"/>
                    <a:pt x="401" y="512"/>
                  </a:cubicBezTo>
                  <a:cubicBezTo>
                    <a:pt x="267" y="423"/>
                    <a:pt x="145" y="312"/>
                    <a:pt x="56" y="178"/>
                  </a:cubicBezTo>
                  <a:cubicBezTo>
                    <a:pt x="45" y="167"/>
                    <a:pt x="33" y="167"/>
                    <a:pt x="33" y="167"/>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7392;p11">
              <a:extLst>
                <a:ext uri="{FF2B5EF4-FFF2-40B4-BE49-F238E27FC236}">
                  <a16:creationId xmlns:a16="http://schemas.microsoft.com/office/drawing/2014/main" id="{4D016201-B3CD-F593-A7B0-3B82D7AF997B}"/>
                </a:ext>
              </a:extLst>
            </p:cNvPr>
            <p:cNvSpPr/>
            <p:nvPr/>
          </p:nvSpPr>
          <p:spPr>
            <a:xfrm>
              <a:off x="1661231" y="2361704"/>
              <a:ext cx="46191" cy="17130"/>
            </a:xfrm>
            <a:custGeom>
              <a:avLst/>
              <a:gdLst/>
              <a:ahLst/>
              <a:cxnLst/>
              <a:rect l="l" t="t" r="r" b="b"/>
              <a:pathLst>
                <a:path w="1324" h="491" extrusionOk="0">
                  <a:moveTo>
                    <a:pt x="45" y="1"/>
                  </a:moveTo>
                  <a:cubicBezTo>
                    <a:pt x="23" y="1"/>
                    <a:pt x="1" y="34"/>
                    <a:pt x="34" y="57"/>
                  </a:cubicBezTo>
                  <a:cubicBezTo>
                    <a:pt x="189" y="179"/>
                    <a:pt x="401" y="245"/>
                    <a:pt x="601" y="290"/>
                  </a:cubicBezTo>
                  <a:cubicBezTo>
                    <a:pt x="779" y="334"/>
                    <a:pt x="968" y="368"/>
                    <a:pt x="1146" y="423"/>
                  </a:cubicBezTo>
                  <a:cubicBezTo>
                    <a:pt x="1202" y="446"/>
                    <a:pt x="1269" y="457"/>
                    <a:pt x="1324" y="490"/>
                  </a:cubicBezTo>
                  <a:cubicBezTo>
                    <a:pt x="1324" y="457"/>
                    <a:pt x="1313" y="423"/>
                    <a:pt x="1313" y="401"/>
                  </a:cubicBezTo>
                  <a:cubicBezTo>
                    <a:pt x="1246" y="379"/>
                    <a:pt x="1190" y="357"/>
                    <a:pt x="1124" y="334"/>
                  </a:cubicBezTo>
                  <a:cubicBezTo>
                    <a:pt x="946" y="279"/>
                    <a:pt x="757" y="245"/>
                    <a:pt x="579" y="201"/>
                  </a:cubicBezTo>
                  <a:cubicBezTo>
                    <a:pt x="490" y="179"/>
                    <a:pt x="401" y="156"/>
                    <a:pt x="323" y="123"/>
                  </a:cubicBezTo>
                  <a:cubicBezTo>
                    <a:pt x="234" y="90"/>
                    <a:pt x="157" y="45"/>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7393;p11">
              <a:extLst>
                <a:ext uri="{FF2B5EF4-FFF2-40B4-BE49-F238E27FC236}">
                  <a16:creationId xmlns:a16="http://schemas.microsoft.com/office/drawing/2014/main" id="{D9A126D8-C995-D222-53EB-17D6AA430671}"/>
                </a:ext>
              </a:extLst>
            </p:cNvPr>
            <p:cNvSpPr/>
            <p:nvPr/>
          </p:nvSpPr>
          <p:spPr>
            <a:xfrm>
              <a:off x="1783445" y="2287985"/>
              <a:ext cx="7815" cy="15176"/>
            </a:xfrm>
            <a:custGeom>
              <a:avLst/>
              <a:gdLst/>
              <a:ahLst/>
              <a:cxnLst/>
              <a:rect l="l" t="t" r="r" b="b"/>
              <a:pathLst>
                <a:path w="224" h="435" extrusionOk="0">
                  <a:moveTo>
                    <a:pt x="23" y="0"/>
                  </a:moveTo>
                  <a:cubicBezTo>
                    <a:pt x="12" y="0"/>
                    <a:pt x="1" y="0"/>
                    <a:pt x="12" y="12"/>
                  </a:cubicBezTo>
                  <a:cubicBezTo>
                    <a:pt x="45" y="168"/>
                    <a:pt x="124" y="301"/>
                    <a:pt x="201" y="435"/>
                  </a:cubicBezTo>
                  <a:cubicBezTo>
                    <a:pt x="213" y="423"/>
                    <a:pt x="213" y="401"/>
                    <a:pt x="223" y="390"/>
                  </a:cubicBezTo>
                  <a:cubicBezTo>
                    <a:pt x="157" y="267"/>
                    <a:pt x="90" y="145"/>
                    <a:pt x="45" y="12"/>
                  </a:cubicBezTo>
                  <a:cubicBezTo>
                    <a:pt x="45" y="0"/>
                    <a:pt x="35" y="0"/>
                    <a:pt x="23"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7394;p11">
              <a:extLst>
                <a:ext uri="{FF2B5EF4-FFF2-40B4-BE49-F238E27FC236}">
                  <a16:creationId xmlns:a16="http://schemas.microsoft.com/office/drawing/2014/main" id="{C265F6F1-A952-2825-0262-DC197AF922D9}"/>
                </a:ext>
              </a:extLst>
            </p:cNvPr>
            <p:cNvSpPr/>
            <p:nvPr/>
          </p:nvSpPr>
          <p:spPr>
            <a:xfrm>
              <a:off x="1754732" y="2272878"/>
              <a:ext cx="30317" cy="46575"/>
            </a:xfrm>
            <a:custGeom>
              <a:avLst/>
              <a:gdLst/>
              <a:ahLst/>
              <a:cxnLst/>
              <a:rect l="l" t="t" r="r" b="b"/>
              <a:pathLst>
                <a:path w="869" h="1335" extrusionOk="0">
                  <a:moveTo>
                    <a:pt x="12" y="0"/>
                  </a:moveTo>
                  <a:cubicBezTo>
                    <a:pt x="1" y="0"/>
                    <a:pt x="1" y="0"/>
                    <a:pt x="1" y="11"/>
                  </a:cubicBezTo>
                  <a:cubicBezTo>
                    <a:pt x="112" y="534"/>
                    <a:pt x="546" y="901"/>
                    <a:pt x="858" y="1335"/>
                  </a:cubicBezTo>
                  <a:cubicBezTo>
                    <a:pt x="858" y="1323"/>
                    <a:pt x="868" y="1313"/>
                    <a:pt x="868" y="1313"/>
                  </a:cubicBezTo>
                  <a:lnTo>
                    <a:pt x="868" y="1290"/>
                  </a:lnTo>
                  <a:cubicBezTo>
                    <a:pt x="579" y="878"/>
                    <a:pt x="179" y="512"/>
                    <a:pt x="35" y="22"/>
                  </a:cubicBezTo>
                  <a:cubicBezTo>
                    <a:pt x="35" y="11"/>
                    <a:pt x="23" y="0"/>
                    <a:pt x="1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7395;p11">
              <a:extLst>
                <a:ext uri="{FF2B5EF4-FFF2-40B4-BE49-F238E27FC236}">
                  <a16:creationId xmlns:a16="http://schemas.microsoft.com/office/drawing/2014/main" id="{645D2E49-D8A1-3A86-7387-36756F4EFC91}"/>
                </a:ext>
              </a:extLst>
            </p:cNvPr>
            <p:cNvSpPr/>
            <p:nvPr/>
          </p:nvSpPr>
          <p:spPr>
            <a:xfrm>
              <a:off x="1580534" y="2370077"/>
              <a:ext cx="181206" cy="170251"/>
            </a:xfrm>
            <a:custGeom>
              <a:avLst/>
              <a:gdLst/>
              <a:ahLst/>
              <a:cxnLst/>
              <a:rect l="l" t="t" r="r" b="b"/>
              <a:pathLst>
                <a:path w="5194" h="4880" extrusionOk="0">
                  <a:moveTo>
                    <a:pt x="1709" y="1"/>
                  </a:moveTo>
                  <a:cubicBezTo>
                    <a:pt x="1647" y="1"/>
                    <a:pt x="1585" y="2"/>
                    <a:pt x="1524" y="5"/>
                  </a:cubicBezTo>
                  <a:cubicBezTo>
                    <a:pt x="1390" y="14"/>
                    <a:pt x="1261" y="21"/>
                    <a:pt x="1162" y="21"/>
                  </a:cubicBezTo>
                  <a:cubicBezTo>
                    <a:pt x="1121" y="21"/>
                    <a:pt x="1086" y="20"/>
                    <a:pt x="1057" y="17"/>
                  </a:cubicBezTo>
                  <a:cubicBezTo>
                    <a:pt x="1046" y="17"/>
                    <a:pt x="1036" y="17"/>
                    <a:pt x="1026" y="17"/>
                  </a:cubicBezTo>
                  <a:cubicBezTo>
                    <a:pt x="590" y="17"/>
                    <a:pt x="121" y="258"/>
                    <a:pt x="67" y="584"/>
                  </a:cubicBezTo>
                  <a:cubicBezTo>
                    <a:pt x="0" y="929"/>
                    <a:pt x="334" y="1285"/>
                    <a:pt x="567" y="1685"/>
                  </a:cubicBezTo>
                  <a:cubicBezTo>
                    <a:pt x="801" y="2096"/>
                    <a:pt x="868" y="2330"/>
                    <a:pt x="567" y="2652"/>
                  </a:cubicBezTo>
                  <a:cubicBezTo>
                    <a:pt x="267" y="2975"/>
                    <a:pt x="67" y="3020"/>
                    <a:pt x="401" y="3487"/>
                  </a:cubicBezTo>
                  <a:cubicBezTo>
                    <a:pt x="723" y="3943"/>
                    <a:pt x="856" y="4143"/>
                    <a:pt x="1380" y="4232"/>
                  </a:cubicBezTo>
                  <a:cubicBezTo>
                    <a:pt x="1480" y="4249"/>
                    <a:pt x="1555" y="4254"/>
                    <a:pt x="1616" y="4254"/>
                  </a:cubicBezTo>
                  <a:cubicBezTo>
                    <a:pt x="1677" y="4254"/>
                    <a:pt x="1724" y="4249"/>
                    <a:pt x="1768" y="4243"/>
                  </a:cubicBezTo>
                  <a:cubicBezTo>
                    <a:pt x="1813" y="4236"/>
                    <a:pt x="1851" y="4229"/>
                    <a:pt x="1894" y="4229"/>
                  </a:cubicBezTo>
                  <a:cubicBezTo>
                    <a:pt x="1980" y="4229"/>
                    <a:pt x="2084" y="4258"/>
                    <a:pt x="2292" y="4377"/>
                  </a:cubicBezTo>
                  <a:cubicBezTo>
                    <a:pt x="2814" y="4654"/>
                    <a:pt x="2480" y="4799"/>
                    <a:pt x="3570" y="4866"/>
                  </a:cubicBezTo>
                  <a:cubicBezTo>
                    <a:pt x="3726" y="4876"/>
                    <a:pt x="3870" y="4880"/>
                    <a:pt x="4003" y="4880"/>
                  </a:cubicBezTo>
                  <a:cubicBezTo>
                    <a:pt x="4802" y="4880"/>
                    <a:pt x="5194" y="4733"/>
                    <a:pt x="5194" y="4733"/>
                  </a:cubicBezTo>
                  <a:lnTo>
                    <a:pt x="4850" y="1396"/>
                  </a:lnTo>
                  <a:lnTo>
                    <a:pt x="3993" y="762"/>
                  </a:lnTo>
                  <a:cubicBezTo>
                    <a:pt x="3351" y="276"/>
                    <a:pt x="2536" y="1"/>
                    <a:pt x="170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7396;p11">
              <a:extLst>
                <a:ext uri="{FF2B5EF4-FFF2-40B4-BE49-F238E27FC236}">
                  <a16:creationId xmlns:a16="http://schemas.microsoft.com/office/drawing/2014/main" id="{E0A74C2B-FA65-2E83-3E20-811F1849F147}"/>
                </a:ext>
              </a:extLst>
            </p:cNvPr>
            <p:cNvSpPr/>
            <p:nvPr/>
          </p:nvSpPr>
          <p:spPr>
            <a:xfrm>
              <a:off x="1619330" y="2393522"/>
              <a:ext cx="123816" cy="120118"/>
            </a:xfrm>
            <a:custGeom>
              <a:avLst/>
              <a:gdLst/>
              <a:ahLst/>
              <a:cxnLst/>
              <a:rect l="l" t="t" r="r" b="b"/>
              <a:pathLst>
                <a:path w="3549" h="3443" extrusionOk="0">
                  <a:moveTo>
                    <a:pt x="1339" y="0"/>
                  </a:moveTo>
                  <a:cubicBezTo>
                    <a:pt x="1294" y="0"/>
                    <a:pt x="1248" y="4"/>
                    <a:pt x="1202" y="12"/>
                  </a:cubicBezTo>
                  <a:cubicBezTo>
                    <a:pt x="1135" y="23"/>
                    <a:pt x="1079" y="45"/>
                    <a:pt x="1035" y="90"/>
                  </a:cubicBezTo>
                  <a:cubicBezTo>
                    <a:pt x="979" y="134"/>
                    <a:pt x="957" y="190"/>
                    <a:pt x="913" y="245"/>
                  </a:cubicBezTo>
                  <a:cubicBezTo>
                    <a:pt x="723" y="457"/>
                    <a:pt x="290" y="357"/>
                    <a:pt x="134" y="591"/>
                  </a:cubicBezTo>
                  <a:cubicBezTo>
                    <a:pt x="100" y="635"/>
                    <a:pt x="90" y="702"/>
                    <a:pt x="67" y="757"/>
                  </a:cubicBezTo>
                  <a:cubicBezTo>
                    <a:pt x="34" y="880"/>
                    <a:pt x="1" y="1013"/>
                    <a:pt x="34" y="1147"/>
                  </a:cubicBezTo>
                  <a:cubicBezTo>
                    <a:pt x="78" y="1313"/>
                    <a:pt x="234" y="1447"/>
                    <a:pt x="300" y="1614"/>
                  </a:cubicBezTo>
                  <a:cubicBezTo>
                    <a:pt x="334" y="1714"/>
                    <a:pt x="345" y="1825"/>
                    <a:pt x="379" y="1925"/>
                  </a:cubicBezTo>
                  <a:cubicBezTo>
                    <a:pt x="434" y="2081"/>
                    <a:pt x="579" y="2181"/>
                    <a:pt x="712" y="2292"/>
                  </a:cubicBezTo>
                  <a:cubicBezTo>
                    <a:pt x="1035" y="2548"/>
                    <a:pt x="1368" y="2803"/>
                    <a:pt x="1702" y="3060"/>
                  </a:cubicBezTo>
                  <a:cubicBezTo>
                    <a:pt x="1847" y="3171"/>
                    <a:pt x="1991" y="3293"/>
                    <a:pt x="2169" y="3360"/>
                  </a:cubicBezTo>
                  <a:cubicBezTo>
                    <a:pt x="2302" y="3414"/>
                    <a:pt x="2448" y="3442"/>
                    <a:pt x="2593" y="3442"/>
                  </a:cubicBezTo>
                  <a:cubicBezTo>
                    <a:pt x="2715" y="3442"/>
                    <a:pt x="2836" y="3422"/>
                    <a:pt x="2948" y="3382"/>
                  </a:cubicBezTo>
                  <a:cubicBezTo>
                    <a:pt x="3048" y="3349"/>
                    <a:pt x="3170" y="3315"/>
                    <a:pt x="3214" y="3204"/>
                  </a:cubicBezTo>
                  <a:cubicBezTo>
                    <a:pt x="3237" y="3149"/>
                    <a:pt x="3226" y="3093"/>
                    <a:pt x="3248" y="3038"/>
                  </a:cubicBezTo>
                  <a:cubicBezTo>
                    <a:pt x="3271" y="2971"/>
                    <a:pt x="3315" y="2926"/>
                    <a:pt x="3370" y="2882"/>
                  </a:cubicBezTo>
                  <a:cubicBezTo>
                    <a:pt x="3493" y="2737"/>
                    <a:pt x="3548" y="2548"/>
                    <a:pt x="3537" y="2359"/>
                  </a:cubicBezTo>
                  <a:cubicBezTo>
                    <a:pt x="3526" y="2170"/>
                    <a:pt x="3471" y="1992"/>
                    <a:pt x="3415" y="1814"/>
                  </a:cubicBezTo>
                  <a:cubicBezTo>
                    <a:pt x="3359" y="1658"/>
                    <a:pt x="3303" y="1513"/>
                    <a:pt x="3214" y="1380"/>
                  </a:cubicBezTo>
                  <a:cubicBezTo>
                    <a:pt x="3081" y="1202"/>
                    <a:pt x="2892" y="1080"/>
                    <a:pt x="2725" y="935"/>
                  </a:cubicBezTo>
                  <a:cubicBezTo>
                    <a:pt x="2492" y="735"/>
                    <a:pt x="2302" y="490"/>
                    <a:pt x="2069" y="301"/>
                  </a:cubicBezTo>
                  <a:cubicBezTo>
                    <a:pt x="1861" y="131"/>
                    <a:pt x="1603" y="0"/>
                    <a:pt x="133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7397;p11">
              <a:extLst>
                <a:ext uri="{FF2B5EF4-FFF2-40B4-BE49-F238E27FC236}">
                  <a16:creationId xmlns:a16="http://schemas.microsoft.com/office/drawing/2014/main" id="{58602F80-6B2F-BEF4-8BC7-BA339D9290BA}"/>
                </a:ext>
              </a:extLst>
            </p:cNvPr>
            <p:cNvSpPr/>
            <p:nvPr/>
          </p:nvSpPr>
          <p:spPr>
            <a:xfrm>
              <a:off x="1639880" y="2495187"/>
              <a:ext cx="33806" cy="6245"/>
            </a:xfrm>
            <a:custGeom>
              <a:avLst/>
              <a:gdLst/>
              <a:ahLst/>
              <a:cxnLst/>
              <a:rect l="l" t="t" r="r" b="b"/>
              <a:pathLst>
                <a:path w="969" h="179" extrusionOk="0">
                  <a:moveTo>
                    <a:pt x="913" y="1"/>
                  </a:moveTo>
                  <a:cubicBezTo>
                    <a:pt x="690" y="67"/>
                    <a:pt x="468" y="124"/>
                    <a:pt x="235" y="124"/>
                  </a:cubicBezTo>
                  <a:cubicBezTo>
                    <a:pt x="168" y="124"/>
                    <a:pt x="101" y="112"/>
                    <a:pt x="34" y="112"/>
                  </a:cubicBezTo>
                  <a:lnTo>
                    <a:pt x="23" y="112"/>
                  </a:lnTo>
                  <a:cubicBezTo>
                    <a:pt x="1" y="112"/>
                    <a:pt x="12" y="146"/>
                    <a:pt x="34" y="156"/>
                  </a:cubicBezTo>
                  <a:cubicBezTo>
                    <a:pt x="123" y="179"/>
                    <a:pt x="223" y="179"/>
                    <a:pt x="312" y="179"/>
                  </a:cubicBezTo>
                  <a:cubicBezTo>
                    <a:pt x="502" y="179"/>
                    <a:pt x="680" y="146"/>
                    <a:pt x="857" y="101"/>
                  </a:cubicBezTo>
                  <a:cubicBezTo>
                    <a:pt x="890" y="90"/>
                    <a:pt x="935" y="67"/>
                    <a:pt x="969" y="57"/>
                  </a:cubicBezTo>
                  <a:lnTo>
                    <a:pt x="969" y="45"/>
                  </a:lnTo>
                  <a:cubicBezTo>
                    <a:pt x="957" y="23"/>
                    <a:pt x="935" y="12"/>
                    <a:pt x="913"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7398;p11">
              <a:extLst>
                <a:ext uri="{FF2B5EF4-FFF2-40B4-BE49-F238E27FC236}">
                  <a16:creationId xmlns:a16="http://schemas.microsoft.com/office/drawing/2014/main" id="{BBFC201F-FE64-645C-0714-555CE1BE917A}"/>
                </a:ext>
              </a:extLst>
            </p:cNvPr>
            <p:cNvSpPr/>
            <p:nvPr/>
          </p:nvSpPr>
          <p:spPr>
            <a:xfrm>
              <a:off x="1671698" y="2494419"/>
              <a:ext cx="1989" cy="2372"/>
            </a:xfrm>
            <a:custGeom>
              <a:avLst/>
              <a:gdLst/>
              <a:ahLst/>
              <a:cxnLst/>
              <a:rect l="l" t="t" r="r" b="b"/>
              <a:pathLst>
                <a:path w="57" h="68" extrusionOk="0">
                  <a:moveTo>
                    <a:pt x="45" y="0"/>
                  </a:moveTo>
                  <a:cubicBezTo>
                    <a:pt x="34" y="12"/>
                    <a:pt x="23" y="12"/>
                    <a:pt x="1" y="23"/>
                  </a:cubicBezTo>
                  <a:cubicBezTo>
                    <a:pt x="23" y="34"/>
                    <a:pt x="45" y="45"/>
                    <a:pt x="57" y="67"/>
                  </a:cubicBezTo>
                  <a:cubicBezTo>
                    <a:pt x="57" y="45"/>
                    <a:pt x="57" y="2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7399;p11">
              <a:extLst>
                <a:ext uri="{FF2B5EF4-FFF2-40B4-BE49-F238E27FC236}">
                  <a16:creationId xmlns:a16="http://schemas.microsoft.com/office/drawing/2014/main" id="{AD808704-675A-AC91-545C-721EF139D805}"/>
                </a:ext>
              </a:extLst>
            </p:cNvPr>
            <p:cNvSpPr/>
            <p:nvPr/>
          </p:nvSpPr>
          <p:spPr>
            <a:xfrm>
              <a:off x="1629797" y="2474637"/>
              <a:ext cx="18665" cy="4710"/>
            </a:xfrm>
            <a:custGeom>
              <a:avLst/>
              <a:gdLst/>
              <a:ahLst/>
              <a:cxnLst/>
              <a:rect l="l" t="t" r="r" b="b"/>
              <a:pathLst>
                <a:path w="535" h="135" extrusionOk="0">
                  <a:moveTo>
                    <a:pt x="457" y="1"/>
                  </a:moveTo>
                  <a:cubicBezTo>
                    <a:pt x="323" y="34"/>
                    <a:pt x="178" y="56"/>
                    <a:pt x="34" y="78"/>
                  </a:cubicBezTo>
                  <a:cubicBezTo>
                    <a:pt x="0" y="78"/>
                    <a:pt x="34" y="134"/>
                    <a:pt x="57" y="134"/>
                  </a:cubicBezTo>
                  <a:lnTo>
                    <a:pt x="67" y="134"/>
                  </a:lnTo>
                  <a:cubicBezTo>
                    <a:pt x="223" y="123"/>
                    <a:pt x="379" y="100"/>
                    <a:pt x="534" y="67"/>
                  </a:cubicBezTo>
                  <a:cubicBezTo>
                    <a:pt x="512" y="45"/>
                    <a:pt x="479" y="23"/>
                    <a:pt x="4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7400;p11">
              <a:extLst>
                <a:ext uri="{FF2B5EF4-FFF2-40B4-BE49-F238E27FC236}">
                  <a16:creationId xmlns:a16="http://schemas.microsoft.com/office/drawing/2014/main" id="{6729ECAF-D78D-47B6-228C-E75DAD537036}"/>
                </a:ext>
              </a:extLst>
            </p:cNvPr>
            <p:cNvSpPr/>
            <p:nvPr/>
          </p:nvSpPr>
          <p:spPr>
            <a:xfrm>
              <a:off x="1645706" y="2466473"/>
              <a:ext cx="29899" cy="10536"/>
            </a:xfrm>
            <a:custGeom>
              <a:avLst/>
              <a:gdLst/>
              <a:ahLst/>
              <a:cxnLst/>
              <a:rect l="l" t="t" r="r" b="b"/>
              <a:pathLst>
                <a:path w="857" h="302" extrusionOk="0">
                  <a:moveTo>
                    <a:pt x="846" y="1"/>
                  </a:moveTo>
                  <a:cubicBezTo>
                    <a:pt x="568" y="79"/>
                    <a:pt x="290" y="168"/>
                    <a:pt x="1" y="235"/>
                  </a:cubicBezTo>
                  <a:cubicBezTo>
                    <a:pt x="23" y="257"/>
                    <a:pt x="56" y="279"/>
                    <a:pt x="78" y="301"/>
                  </a:cubicBezTo>
                  <a:cubicBezTo>
                    <a:pt x="201" y="268"/>
                    <a:pt x="323" y="235"/>
                    <a:pt x="446" y="190"/>
                  </a:cubicBezTo>
                  <a:cubicBezTo>
                    <a:pt x="590" y="156"/>
                    <a:pt x="723" y="112"/>
                    <a:pt x="857" y="67"/>
                  </a:cubicBezTo>
                  <a:cubicBezTo>
                    <a:pt x="857" y="57"/>
                    <a:pt x="846" y="45"/>
                    <a:pt x="846" y="34"/>
                  </a:cubicBezTo>
                  <a:lnTo>
                    <a:pt x="84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7401;p11">
              <a:extLst>
                <a:ext uri="{FF2B5EF4-FFF2-40B4-BE49-F238E27FC236}">
                  <a16:creationId xmlns:a16="http://schemas.microsoft.com/office/drawing/2014/main" id="{5C02C9F4-77C8-93FA-9194-23C004BD92DB}"/>
                </a:ext>
              </a:extLst>
            </p:cNvPr>
            <p:cNvSpPr/>
            <p:nvPr/>
          </p:nvSpPr>
          <p:spPr>
            <a:xfrm>
              <a:off x="1616225" y="2482417"/>
              <a:ext cx="41551" cy="11269"/>
            </a:xfrm>
            <a:custGeom>
              <a:avLst/>
              <a:gdLst/>
              <a:ahLst/>
              <a:cxnLst/>
              <a:rect l="l" t="t" r="r" b="b"/>
              <a:pathLst>
                <a:path w="1191" h="323" extrusionOk="0">
                  <a:moveTo>
                    <a:pt x="1124" y="0"/>
                  </a:moveTo>
                  <a:cubicBezTo>
                    <a:pt x="1012" y="33"/>
                    <a:pt x="913" y="67"/>
                    <a:pt x="801" y="100"/>
                  </a:cubicBezTo>
                  <a:cubicBezTo>
                    <a:pt x="545" y="189"/>
                    <a:pt x="290" y="233"/>
                    <a:pt x="34" y="289"/>
                  </a:cubicBezTo>
                  <a:cubicBezTo>
                    <a:pt x="1" y="289"/>
                    <a:pt x="23" y="322"/>
                    <a:pt x="45" y="322"/>
                  </a:cubicBezTo>
                  <a:cubicBezTo>
                    <a:pt x="345" y="312"/>
                    <a:pt x="646" y="223"/>
                    <a:pt x="923" y="134"/>
                  </a:cubicBezTo>
                  <a:cubicBezTo>
                    <a:pt x="1012" y="111"/>
                    <a:pt x="1101" y="78"/>
                    <a:pt x="1190" y="45"/>
                  </a:cubicBezTo>
                  <a:cubicBezTo>
                    <a:pt x="1168" y="22"/>
                    <a:pt x="1146" y="11"/>
                    <a:pt x="112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7402;p11">
              <a:extLst>
                <a:ext uri="{FF2B5EF4-FFF2-40B4-BE49-F238E27FC236}">
                  <a16:creationId xmlns:a16="http://schemas.microsoft.com/office/drawing/2014/main" id="{D6D6BF2E-75E2-EF43-FCF2-A9E2B7C57D9C}"/>
                </a:ext>
              </a:extLst>
            </p:cNvPr>
            <p:cNvSpPr/>
            <p:nvPr/>
          </p:nvSpPr>
          <p:spPr>
            <a:xfrm>
              <a:off x="1655405" y="2475021"/>
              <a:ext cx="20200" cy="8966"/>
            </a:xfrm>
            <a:custGeom>
              <a:avLst/>
              <a:gdLst/>
              <a:ahLst/>
              <a:cxnLst/>
              <a:rect l="l" t="t" r="r" b="b"/>
              <a:pathLst>
                <a:path w="579" h="257" extrusionOk="0">
                  <a:moveTo>
                    <a:pt x="579" y="0"/>
                  </a:moveTo>
                  <a:lnTo>
                    <a:pt x="579" y="0"/>
                  </a:lnTo>
                  <a:cubicBezTo>
                    <a:pt x="524" y="12"/>
                    <a:pt x="468" y="34"/>
                    <a:pt x="412" y="56"/>
                  </a:cubicBezTo>
                  <a:cubicBezTo>
                    <a:pt x="279" y="101"/>
                    <a:pt x="134" y="156"/>
                    <a:pt x="1" y="212"/>
                  </a:cubicBezTo>
                  <a:cubicBezTo>
                    <a:pt x="23" y="223"/>
                    <a:pt x="45" y="234"/>
                    <a:pt x="67" y="257"/>
                  </a:cubicBezTo>
                  <a:cubicBezTo>
                    <a:pt x="223" y="201"/>
                    <a:pt x="379" y="134"/>
                    <a:pt x="546" y="79"/>
                  </a:cubicBezTo>
                  <a:cubicBezTo>
                    <a:pt x="557" y="45"/>
                    <a:pt x="568" y="23"/>
                    <a:pt x="5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7403;p11">
              <a:extLst>
                <a:ext uri="{FF2B5EF4-FFF2-40B4-BE49-F238E27FC236}">
                  <a16:creationId xmlns:a16="http://schemas.microsoft.com/office/drawing/2014/main" id="{E1DF214F-7B80-A34C-A568-E4BFD9D9F179}"/>
                </a:ext>
              </a:extLst>
            </p:cNvPr>
            <p:cNvSpPr/>
            <p:nvPr/>
          </p:nvSpPr>
          <p:spPr>
            <a:xfrm>
              <a:off x="1624354" y="2447843"/>
              <a:ext cx="5896" cy="3140"/>
            </a:xfrm>
            <a:custGeom>
              <a:avLst/>
              <a:gdLst/>
              <a:ahLst/>
              <a:cxnLst/>
              <a:rect l="l" t="t" r="r" b="b"/>
              <a:pathLst>
                <a:path w="169" h="90" extrusionOk="0">
                  <a:moveTo>
                    <a:pt x="23" y="1"/>
                  </a:moveTo>
                  <a:cubicBezTo>
                    <a:pt x="1" y="1"/>
                    <a:pt x="23" y="35"/>
                    <a:pt x="35" y="45"/>
                  </a:cubicBezTo>
                  <a:cubicBezTo>
                    <a:pt x="79" y="57"/>
                    <a:pt x="124" y="79"/>
                    <a:pt x="168" y="90"/>
                  </a:cubicBezTo>
                  <a:cubicBezTo>
                    <a:pt x="168" y="79"/>
                    <a:pt x="156" y="68"/>
                    <a:pt x="156" y="57"/>
                  </a:cubicBezTo>
                  <a:cubicBezTo>
                    <a:pt x="156" y="45"/>
                    <a:pt x="146" y="35"/>
                    <a:pt x="146" y="23"/>
                  </a:cubicBezTo>
                  <a:cubicBezTo>
                    <a:pt x="101" y="23"/>
                    <a:pt x="67" y="12"/>
                    <a:pt x="3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7404;p11">
              <a:extLst>
                <a:ext uri="{FF2B5EF4-FFF2-40B4-BE49-F238E27FC236}">
                  <a16:creationId xmlns:a16="http://schemas.microsoft.com/office/drawing/2014/main" id="{89C7355D-76AA-97EC-B9B5-D7A98FDCDF60}"/>
                </a:ext>
              </a:extLst>
            </p:cNvPr>
            <p:cNvSpPr/>
            <p:nvPr/>
          </p:nvSpPr>
          <p:spPr>
            <a:xfrm>
              <a:off x="1629413" y="2448262"/>
              <a:ext cx="42737" cy="4291"/>
            </a:xfrm>
            <a:custGeom>
              <a:avLst/>
              <a:gdLst/>
              <a:ahLst/>
              <a:cxnLst/>
              <a:rect l="l" t="t" r="r" b="b"/>
              <a:pathLst>
                <a:path w="1225" h="123" extrusionOk="0">
                  <a:moveTo>
                    <a:pt x="1202" y="0"/>
                  </a:moveTo>
                  <a:cubicBezTo>
                    <a:pt x="980" y="33"/>
                    <a:pt x="768" y="56"/>
                    <a:pt x="545" y="67"/>
                  </a:cubicBezTo>
                  <a:lnTo>
                    <a:pt x="512" y="67"/>
                  </a:lnTo>
                  <a:cubicBezTo>
                    <a:pt x="334" y="67"/>
                    <a:pt x="167" y="45"/>
                    <a:pt x="1" y="11"/>
                  </a:cubicBezTo>
                  <a:lnTo>
                    <a:pt x="1" y="11"/>
                  </a:lnTo>
                  <a:cubicBezTo>
                    <a:pt x="1" y="23"/>
                    <a:pt x="11" y="33"/>
                    <a:pt x="11" y="45"/>
                  </a:cubicBezTo>
                  <a:cubicBezTo>
                    <a:pt x="11" y="56"/>
                    <a:pt x="23" y="67"/>
                    <a:pt x="23" y="78"/>
                  </a:cubicBezTo>
                  <a:cubicBezTo>
                    <a:pt x="167" y="112"/>
                    <a:pt x="312" y="122"/>
                    <a:pt x="468" y="122"/>
                  </a:cubicBezTo>
                  <a:lnTo>
                    <a:pt x="601" y="122"/>
                  </a:lnTo>
                  <a:cubicBezTo>
                    <a:pt x="812" y="112"/>
                    <a:pt x="1012" y="78"/>
                    <a:pt x="1224" y="56"/>
                  </a:cubicBezTo>
                  <a:cubicBezTo>
                    <a:pt x="1213" y="33"/>
                    <a:pt x="1213" y="11"/>
                    <a:pt x="120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7405;p11">
              <a:extLst>
                <a:ext uri="{FF2B5EF4-FFF2-40B4-BE49-F238E27FC236}">
                  <a16:creationId xmlns:a16="http://schemas.microsoft.com/office/drawing/2014/main" id="{5F77F7F5-E22C-59B4-E2F6-37927DC9C136}"/>
                </a:ext>
              </a:extLst>
            </p:cNvPr>
            <p:cNvSpPr/>
            <p:nvPr/>
          </p:nvSpPr>
          <p:spPr>
            <a:xfrm>
              <a:off x="1617795" y="2435423"/>
              <a:ext cx="5442" cy="3559"/>
            </a:xfrm>
            <a:custGeom>
              <a:avLst/>
              <a:gdLst/>
              <a:ahLst/>
              <a:cxnLst/>
              <a:rect l="l" t="t" r="r" b="b"/>
              <a:pathLst>
                <a:path w="156" h="102" extrusionOk="0">
                  <a:moveTo>
                    <a:pt x="33" y="1"/>
                  </a:moveTo>
                  <a:cubicBezTo>
                    <a:pt x="0" y="1"/>
                    <a:pt x="11" y="35"/>
                    <a:pt x="33" y="45"/>
                  </a:cubicBezTo>
                  <a:cubicBezTo>
                    <a:pt x="67" y="68"/>
                    <a:pt x="111" y="90"/>
                    <a:pt x="156" y="101"/>
                  </a:cubicBezTo>
                  <a:cubicBezTo>
                    <a:pt x="144" y="79"/>
                    <a:pt x="122" y="57"/>
                    <a:pt x="111" y="23"/>
                  </a:cubicBezTo>
                  <a:cubicBezTo>
                    <a:pt x="89" y="23"/>
                    <a:pt x="67" y="12"/>
                    <a:pt x="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7406;p11">
              <a:extLst>
                <a:ext uri="{FF2B5EF4-FFF2-40B4-BE49-F238E27FC236}">
                  <a16:creationId xmlns:a16="http://schemas.microsoft.com/office/drawing/2014/main" id="{226F1CB5-9944-F8A7-D7D4-5EBF7F737E55}"/>
                </a:ext>
              </a:extLst>
            </p:cNvPr>
            <p:cNvSpPr/>
            <p:nvPr/>
          </p:nvSpPr>
          <p:spPr>
            <a:xfrm>
              <a:off x="1621668" y="2436225"/>
              <a:ext cx="46191" cy="8199"/>
            </a:xfrm>
            <a:custGeom>
              <a:avLst/>
              <a:gdLst/>
              <a:ahLst/>
              <a:cxnLst/>
              <a:rect l="l" t="t" r="r" b="b"/>
              <a:pathLst>
                <a:path w="1324" h="235" extrusionOk="0">
                  <a:moveTo>
                    <a:pt x="0" y="0"/>
                  </a:moveTo>
                  <a:cubicBezTo>
                    <a:pt x="11" y="34"/>
                    <a:pt x="33" y="56"/>
                    <a:pt x="45" y="78"/>
                  </a:cubicBezTo>
                  <a:cubicBezTo>
                    <a:pt x="245" y="156"/>
                    <a:pt x="467" y="200"/>
                    <a:pt x="678" y="223"/>
                  </a:cubicBezTo>
                  <a:cubicBezTo>
                    <a:pt x="757" y="223"/>
                    <a:pt x="834" y="234"/>
                    <a:pt x="912" y="234"/>
                  </a:cubicBezTo>
                  <a:cubicBezTo>
                    <a:pt x="1046" y="234"/>
                    <a:pt x="1190" y="223"/>
                    <a:pt x="1323" y="200"/>
                  </a:cubicBezTo>
                  <a:cubicBezTo>
                    <a:pt x="1313" y="178"/>
                    <a:pt x="1301" y="167"/>
                    <a:pt x="1279" y="156"/>
                  </a:cubicBezTo>
                  <a:cubicBezTo>
                    <a:pt x="1179" y="167"/>
                    <a:pt x="1068" y="167"/>
                    <a:pt x="957" y="167"/>
                  </a:cubicBezTo>
                  <a:cubicBezTo>
                    <a:pt x="868" y="167"/>
                    <a:pt x="767" y="167"/>
                    <a:pt x="668" y="156"/>
                  </a:cubicBezTo>
                  <a:cubicBezTo>
                    <a:pt x="445" y="134"/>
                    <a:pt x="223" y="67"/>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7407;p11">
              <a:extLst>
                <a:ext uri="{FF2B5EF4-FFF2-40B4-BE49-F238E27FC236}">
                  <a16:creationId xmlns:a16="http://schemas.microsoft.com/office/drawing/2014/main" id="{1D96DE99-FD0B-5B25-119C-4B95AE79A57B}"/>
                </a:ext>
              </a:extLst>
            </p:cNvPr>
            <p:cNvSpPr/>
            <p:nvPr/>
          </p:nvSpPr>
          <p:spPr>
            <a:xfrm>
              <a:off x="1600316" y="2402837"/>
              <a:ext cx="29515" cy="7012"/>
            </a:xfrm>
            <a:custGeom>
              <a:avLst/>
              <a:gdLst/>
              <a:ahLst/>
              <a:cxnLst/>
              <a:rect l="l" t="t" r="r" b="b"/>
              <a:pathLst>
                <a:path w="846" h="201" extrusionOk="0">
                  <a:moveTo>
                    <a:pt x="534" y="1"/>
                  </a:moveTo>
                  <a:cubicBezTo>
                    <a:pt x="490" y="1"/>
                    <a:pt x="434" y="1"/>
                    <a:pt x="390" y="12"/>
                  </a:cubicBezTo>
                  <a:cubicBezTo>
                    <a:pt x="267" y="23"/>
                    <a:pt x="111" y="57"/>
                    <a:pt x="22" y="146"/>
                  </a:cubicBezTo>
                  <a:cubicBezTo>
                    <a:pt x="0" y="168"/>
                    <a:pt x="34" y="201"/>
                    <a:pt x="56" y="201"/>
                  </a:cubicBezTo>
                  <a:lnTo>
                    <a:pt x="67" y="201"/>
                  </a:lnTo>
                  <a:cubicBezTo>
                    <a:pt x="145" y="179"/>
                    <a:pt x="223" y="146"/>
                    <a:pt x="301" y="134"/>
                  </a:cubicBezTo>
                  <a:cubicBezTo>
                    <a:pt x="368" y="112"/>
                    <a:pt x="445" y="112"/>
                    <a:pt x="523" y="101"/>
                  </a:cubicBezTo>
                  <a:lnTo>
                    <a:pt x="568" y="101"/>
                  </a:lnTo>
                  <a:cubicBezTo>
                    <a:pt x="657" y="101"/>
                    <a:pt x="756" y="112"/>
                    <a:pt x="845" y="134"/>
                  </a:cubicBezTo>
                  <a:cubicBezTo>
                    <a:pt x="835" y="101"/>
                    <a:pt x="835" y="67"/>
                    <a:pt x="823" y="45"/>
                  </a:cubicBezTo>
                  <a:lnTo>
                    <a:pt x="823" y="23"/>
                  </a:lnTo>
                  <a:lnTo>
                    <a:pt x="813" y="23"/>
                  </a:lnTo>
                  <a:cubicBezTo>
                    <a:pt x="724" y="12"/>
                    <a:pt x="635" y="1"/>
                    <a:pt x="534"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7408;p11">
              <a:extLst>
                <a:ext uri="{FF2B5EF4-FFF2-40B4-BE49-F238E27FC236}">
                  <a16:creationId xmlns:a16="http://schemas.microsoft.com/office/drawing/2014/main" id="{7FE3C9C7-8AB2-C844-BC29-879282CCB116}"/>
                </a:ext>
              </a:extLst>
            </p:cNvPr>
            <p:cNvSpPr/>
            <p:nvPr/>
          </p:nvSpPr>
          <p:spPr>
            <a:xfrm>
              <a:off x="1616225" y="2386161"/>
              <a:ext cx="97406" cy="19432"/>
            </a:xfrm>
            <a:custGeom>
              <a:avLst/>
              <a:gdLst/>
              <a:ahLst/>
              <a:cxnLst/>
              <a:rect l="l" t="t" r="r" b="b"/>
              <a:pathLst>
                <a:path w="2792" h="557" extrusionOk="0">
                  <a:moveTo>
                    <a:pt x="34" y="1"/>
                  </a:moveTo>
                  <a:cubicBezTo>
                    <a:pt x="1" y="12"/>
                    <a:pt x="11" y="45"/>
                    <a:pt x="34" y="45"/>
                  </a:cubicBezTo>
                  <a:cubicBezTo>
                    <a:pt x="123" y="90"/>
                    <a:pt x="223" y="100"/>
                    <a:pt x="312" y="112"/>
                  </a:cubicBezTo>
                  <a:cubicBezTo>
                    <a:pt x="323" y="100"/>
                    <a:pt x="345" y="78"/>
                    <a:pt x="367" y="68"/>
                  </a:cubicBezTo>
                  <a:cubicBezTo>
                    <a:pt x="357" y="56"/>
                    <a:pt x="345" y="56"/>
                    <a:pt x="323" y="56"/>
                  </a:cubicBezTo>
                  <a:cubicBezTo>
                    <a:pt x="234" y="34"/>
                    <a:pt x="134" y="1"/>
                    <a:pt x="34" y="1"/>
                  </a:cubicBezTo>
                  <a:close/>
                  <a:moveTo>
                    <a:pt x="2625" y="456"/>
                  </a:moveTo>
                  <a:cubicBezTo>
                    <a:pt x="2670" y="490"/>
                    <a:pt x="2703" y="512"/>
                    <a:pt x="2747" y="535"/>
                  </a:cubicBezTo>
                  <a:cubicBezTo>
                    <a:pt x="2759" y="545"/>
                    <a:pt x="2781" y="545"/>
                    <a:pt x="2792" y="557"/>
                  </a:cubicBezTo>
                  <a:cubicBezTo>
                    <a:pt x="2792" y="545"/>
                    <a:pt x="2781" y="535"/>
                    <a:pt x="2781" y="523"/>
                  </a:cubicBezTo>
                  <a:cubicBezTo>
                    <a:pt x="2725" y="501"/>
                    <a:pt x="2681" y="479"/>
                    <a:pt x="2625" y="456"/>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7409;p11">
              <a:extLst>
                <a:ext uri="{FF2B5EF4-FFF2-40B4-BE49-F238E27FC236}">
                  <a16:creationId xmlns:a16="http://schemas.microsoft.com/office/drawing/2014/main" id="{F80823BC-2E90-99AC-96CA-644F79462C1C}"/>
                </a:ext>
              </a:extLst>
            </p:cNvPr>
            <p:cNvSpPr/>
            <p:nvPr/>
          </p:nvSpPr>
          <p:spPr>
            <a:xfrm>
              <a:off x="1608061" y="2378415"/>
              <a:ext cx="23724" cy="3524"/>
            </a:xfrm>
            <a:custGeom>
              <a:avLst/>
              <a:gdLst/>
              <a:ahLst/>
              <a:cxnLst/>
              <a:rect l="l" t="t" r="r" b="b"/>
              <a:pathLst>
                <a:path w="680" h="101" extrusionOk="0">
                  <a:moveTo>
                    <a:pt x="257" y="0"/>
                  </a:moveTo>
                  <a:cubicBezTo>
                    <a:pt x="179" y="0"/>
                    <a:pt x="112" y="11"/>
                    <a:pt x="34" y="23"/>
                  </a:cubicBezTo>
                  <a:cubicBezTo>
                    <a:pt x="1" y="33"/>
                    <a:pt x="23" y="67"/>
                    <a:pt x="45" y="67"/>
                  </a:cubicBezTo>
                  <a:lnTo>
                    <a:pt x="279" y="67"/>
                  </a:lnTo>
                  <a:cubicBezTo>
                    <a:pt x="401" y="67"/>
                    <a:pt x="524" y="67"/>
                    <a:pt x="646" y="100"/>
                  </a:cubicBezTo>
                  <a:cubicBezTo>
                    <a:pt x="680" y="100"/>
                    <a:pt x="680" y="56"/>
                    <a:pt x="646" y="56"/>
                  </a:cubicBezTo>
                  <a:cubicBezTo>
                    <a:pt x="524" y="23"/>
                    <a:pt x="390" y="0"/>
                    <a:pt x="257"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7410;p11">
              <a:extLst>
                <a:ext uri="{FF2B5EF4-FFF2-40B4-BE49-F238E27FC236}">
                  <a16:creationId xmlns:a16="http://schemas.microsoft.com/office/drawing/2014/main" id="{049513F1-660F-1076-D0CC-6BAD0C907E3F}"/>
                </a:ext>
              </a:extLst>
            </p:cNvPr>
            <p:cNvSpPr/>
            <p:nvPr/>
          </p:nvSpPr>
          <p:spPr>
            <a:xfrm>
              <a:off x="1622819" y="2467171"/>
              <a:ext cx="266610" cy="142620"/>
            </a:xfrm>
            <a:custGeom>
              <a:avLst/>
              <a:gdLst/>
              <a:ahLst/>
              <a:cxnLst/>
              <a:rect l="l" t="t" r="r" b="b"/>
              <a:pathLst>
                <a:path w="7642" h="4088" extrusionOk="0">
                  <a:moveTo>
                    <a:pt x="2198" y="0"/>
                  </a:moveTo>
                  <a:cubicBezTo>
                    <a:pt x="2173" y="0"/>
                    <a:pt x="2149" y="1"/>
                    <a:pt x="2125" y="3"/>
                  </a:cubicBezTo>
                  <a:cubicBezTo>
                    <a:pt x="1580" y="47"/>
                    <a:pt x="1524" y="103"/>
                    <a:pt x="1435" y="437"/>
                  </a:cubicBezTo>
                  <a:cubicBezTo>
                    <a:pt x="1357" y="759"/>
                    <a:pt x="1557" y="838"/>
                    <a:pt x="1402" y="993"/>
                  </a:cubicBezTo>
                  <a:cubicBezTo>
                    <a:pt x="1258" y="1149"/>
                    <a:pt x="1090" y="1038"/>
                    <a:pt x="768" y="1249"/>
                  </a:cubicBezTo>
                  <a:cubicBezTo>
                    <a:pt x="434" y="1460"/>
                    <a:pt x="556" y="1460"/>
                    <a:pt x="279" y="1727"/>
                  </a:cubicBezTo>
                  <a:cubicBezTo>
                    <a:pt x="0" y="1983"/>
                    <a:pt x="89" y="1938"/>
                    <a:pt x="245" y="2128"/>
                  </a:cubicBezTo>
                  <a:cubicBezTo>
                    <a:pt x="412" y="2328"/>
                    <a:pt x="657" y="2194"/>
                    <a:pt x="1169" y="2439"/>
                  </a:cubicBezTo>
                  <a:cubicBezTo>
                    <a:pt x="1691" y="2684"/>
                    <a:pt x="1802" y="3317"/>
                    <a:pt x="1980" y="3596"/>
                  </a:cubicBezTo>
                  <a:cubicBezTo>
                    <a:pt x="2158" y="3863"/>
                    <a:pt x="2558" y="3996"/>
                    <a:pt x="3048" y="4051"/>
                  </a:cubicBezTo>
                  <a:cubicBezTo>
                    <a:pt x="3287" y="4079"/>
                    <a:pt x="3504" y="4088"/>
                    <a:pt x="3775" y="4088"/>
                  </a:cubicBezTo>
                  <a:cubicBezTo>
                    <a:pt x="4046" y="4088"/>
                    <a:pt x="4371" y="4079"/>
                    <a:pt x="4827" y="4074"/>
                  </a:cubicBezTo>
                  <a:cubicBezTo>
                    <a:pt x="5729" y="4051"/>
                    <a:pt x="6440" y="3473"/>
                    <a:pt x="7041" y="2862"/>
                  </a:cubicBezTo>
                  <a:cubicBezTo>
                    <a:pt x="7642" y="2239"/>
                    <a:pt x="7352" y="1438"/>
                    <a:pt x="7352" y="1438"/>
                  </a:cubicBezTo>
                  <a:lnTo>
                    <a:pt x="6129" y="860"/>
                  </a:lnTo>
                  <a:lnTo>
                    <a:pt x="3660" y="448"/>
                  </a:lnTo>
                  <a:cubicBezTo>
                    <a:pt x="3660" y="448"/>
                    <a:pt x="2754" y="0"/>
                    <a:pt x="2198"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7411;p11">
              <a:extLst>
                <a:ext uri="{FF2B5EF4-FFF2-40B4-BE49-F238E27FC236}">
                  <a16:creationId xmlns:a16="http://schemas.microsoft.com/office/drawing/2014/main" id="{C95CFEFE-EF8C-105A-DCFC-0ABC2F3DB903}"/>
                </a:ext>
              </a:extLst>
            </p:cNvPr>
            <p:cNvSpPr/>
            <p:nvPr/>
          </p:nvSpPr>
          <p:spPr>
            <a:xfrm>
              <a:off x="1654637" y="2467171"/>
              <a:ext cx="227397" cy="98173"/>
            </a:xfrm>
            <a:custGeom>
              <a:avLst/>
              <a:gdLst/>
              <a:ahLst/>
              <a:cxnLst/>
              <a:rect l="l" t="t" r="r" b="b"/>
              <a:pathLst>
                <a:path w="6518" h="2814" extrusionOk="0">
                  <a:moveTo>
                    <a:pt x="1286" y="0"/>
                  </a:moveTo>
                  <a:cubicBezTo>
                    <a:pt x="1261" y="0"/>
                    <a:pt x="1237" y="1"/>
                    <a:pt x="1213" y="3"/>
                  </a:cubicBezTo>
                  <a:cubicBezTo>
                    <a:pt x="668" y="47"/>
                    <a:pt x="612" y="103"/>
                    <a:pt x="523" y="437"/>
                  </a:cubicBezTo>
                  <a:cubicBezTo>
                    <a:pt x="445" y="759"/>
                    <a:pt x="645" y="838"/>
                    <a:pt x="490" y="993"/>
                  </a:cubicBezTo>
                  <a:cubicBezTo>
                    <a:pt x="457" y="1026"/>
                    <a:pt x="412" y="1048"/>
                    <a:pt x="368" y="1071"/>
                  </a:cubicBezTo>
                  <a:cubicBezTo>
                    <a:pt x="368" y="1093"/>
                    <a:pt x="356" y="1115"/>
                    <a:pt x="346" y="1149"/>
                  </a:cubicBezTo>
                  <a:cubicBezTo>
                    <a:pt x="279" y="1305"/>
                    <a:pt x="156" y="1471"/>
                    <a:pt x="0" y="1572"/>
                  </a:cubicBezTo>
                  <a:cubicBezTo>
                    <a:pt x="0" y="1627"/>
                    <a:pt x="56" y="1661"/>
                    <a:pt x="111" y="1661"/>
                  </a:cubicBezTo>
                  <a:cubicBezTo>
                    <a:pt x="168" y="1661"/>
                    <a:pt x="212" y="1638"/>
                    <a:pt x="267" y="1638"/>
                  </a:cubicBezTo>
                  <a:cubicBezTo>
                    <a:pt x="323" y="1638"/>
                    <a:pt x="368" y="1649"/>
                    <a:pt x="423" y="1671"/>
                  </a:cubicBezTo>
                  <a:cubicBezTo>
                    <a:pt x="470" y="1687"/>
                    <a:pt x="512" y="1703"/>
                    <a:pt x="556" y="1703"/>
                  </a:cubicBezTo>
                  <a:cubicBezTo>
                    <a:pt x="574" y="1703"/>
                    <a:pt x="593" y="1700"/>
                    <a:pt x="612" y="1693"/>
                  </a:cubicBezTo>
                  <a:cubicBezTo>
                    <a:pt x="645" y="1693"/>
                    <a:pt x="679" y="1671"/>
                    <a:pt x="712" y="1671"/>
                  </a:cubicBezTo>
                  <a:cubicBezTo>
                    <a:pt x="746" y="1671"/>
                    <a:pt x="768" y="1683"/>
                    <a:pt x="790" y="1693"/>
                  </a:cubicBezTo>
                  <a:cubicBezTo>
                    <a:pt x="1090" y="1839"/>
                    <a:pt x="1357" y="2016"/>
                    <a:pt x="1580" y="2250"/>
                  </a:cubicBezTo>
                  <a:cubicBezTo>
                    <a:pt x="1658" y="2316"/>
                    <a:pt x="1725" y="2383"/>
                    <a:pt x="1802" y="2439"/>
                  </a:cubicBezTo>
                  <a:cubicBezTo>
                    <a:pt x="1914" y="2501"/>
                    <a:pt x="2033" y="2522"/>
                    <a:pt x="2157" y="2522"/>
                  </a:cubicBezTo>
                  <a:cubicBezTo>
                    <a:pt x="2255" y="2522"/>
                    <a:pt x="2356" y="2509"/>
                    <a:pt x="2459" y="2494"/>
                  </a:cubicBezTo>
                  <a:cubicBezTo>
                    <a:pt x="2566" y="2487"/>
                    <a:pt x="2678" y="2474"/>
                    <a:pt x="2785" y="2474"/>
                  </a:cubicBezTo>
                  <a:cubicBezTo>
                    <a:pt x="2834" y="2474"/>
                    <a:pt x="2881" y="2477"/>
                    <a:pt x="2926" y="2484"/>
                  </a:cubicBezTo>
                  <a:cubicBezTo>
                    <a:pt x="3126" y="2517"/>
                    <a:pt x="3304" y="2628"/>
                    <a:pt x="3482" y="2706"/>
                  </a:cubicBezTo>
                  <a:cubicBezTo>
                    <a:pt x="3681" y="2778"/>
                    <a:pt x="3894" y="2814"/>
                    <a:pt x="4107" y="2814"/>
                  </a:cubicBezTo>
                  <a:cubicBezTo>
                    <a:pt x="4356" y="2814"/>
                    <a:pt x="4605" y="2764"/>
                    <a:pt x="4827" y="2662"/>
                  </a:cubicBezTo>
                  <a:cubicBezTo>
                    <a:pt x="4939" y="2606"/>
                    <a:pt x="5050" y="2539"/>
                    <a:pt x="5183" y="2494"/>
                  </a:cubicBezTo>
                  <a:cubicBezTo>
                    <a:pt x="5306" y="2461"/>
                    <a:pt x="5439" y="2450"/>
                    <a:pt x="5573" y="2439"/>
                  </a:cubicBezTo>
                  <a:cubicBezTo>
                    <a:pt x="5840" y="2405"/>
                    <a:pt x="6107" y="2328"/>
                    <a:pt x="6307" y="2172"/>
                  </a:cubicBezTo>
                  <a:cubicBezTo>
                    <a:pt x="6384" y="2116"/>
                    <a:pt x="6451" y="2049"/>
                    <a:pt x="6507" y="1972"/>
                  </a:cubicBezTo>
                  <a:cubicBezTo>
                    <a:pt x="6518" y="1671"/>
                    <a:pt x="6440" y="1438"/>
                    <a:pt x="6440" y="1438"/>
                  </a:cubicBezTo>
                  <a:lnTo>
                    <a:pt x="5217" y="860"/>
                  </a:lnTo>
                  <a:lnTo>
                    <a:pt x="2748" y="448"/>
                  </a:lnTo>
                  <a:cubicBezTo>
                    <a:pt x="2748" y="448"/>
                    <a:pt x="1842" y="0"/>
                    <a:pt x="1286"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7412;p11">
              <a:extLst>
                <a:ext uri="{FF2B5EF4-FFF2-40B4-BE49-F238E27FC236}">
                  <a16:creationId xmlns:a16="http://schemas.microsoft.com/office/drawing/2014/main" id="{7503FACF-BB5B-8E69-7AF9-C651E7674CD8}"/>
                </a:ext>
              </a:extLst>
            </p:cNvPr>
            <p:cNvSpPr/>
            <p:nvPr/>
          </p:nvSpPr>
          <p:spPr>
            <a:xfrm>
              <a:off x="1734183" y="2553031"/>
              <a:ext cx="108675" cy="29515"/>
            </a:xfrm>
            <a:custGeom>
              <a:avLst/>
              <a:gdLst/>
              <a:ahLst/>
              <a:cxnLst/>
              <a:rect l="l" t="t" r="r" b="b"/>
              <a:pathLst>
                <a:path w="3115" h="846" extrusionOk="0">
                  <a:moveTo>
                    <a:pt x="3115" y="0"/>
                  </a:moveTo>
                  <a:cubicBezTo>
                    <a:pt x="3048" y="0"/>
                    <a:pt x="2970" y="11"/>
                    <a:pt x="2903" y="33"/>
                  </a:cubicBezTo>
                  <a:cubicBezTo>
                    <a:pt x="2770" y="78"/>
                    <a:pt x="2659" y="145"/>
                    <a:pt x="2547" y="201"/>
                  </a:cubicBezTo>
                  <a:cubicBezTo>
                    <a:pt x="2325" y="300"/>
                    <a:pt x="2069" y="356"/>
                    <a:pt x="1825" y="356"/>
                  </a:cubicBezTo>
                  <a:cubicBezTo>
                    <a:pt x="1769" y="356"/>
                    <a:pt x="1702" y="345"/>
                    <a:pt x="1647" y="345"/>
                  </a:cubicBezTo>
                  <a:cubicBezTo>
                    <a:pt x="1391" y="389"/>
                    <a:pt x="1124" y="434"/>
                    <a:pt x="868" y="490"/>
                  </a:cubicBezTo>
                  <a:cubicBezTo>
                    <a:pt x="579" y="556"/>
                    <a:pt x="290" y="634"/>
                    <a:pt x="34" y="779"/>
                  </a:cubicBezTo>
                  <a:cubicBezTo>
                    <a:pt x="1" y="801"/>
                    <a:pt x="34" y="846"/>
                    <a:pt x="67" y="846"/>
                  </a:cubicBezTo>
                  <a:cubicBezTo>
                    <a:pt x="78" y="846"/>
                    <a:pt x="78" y="846"/>
                    <a:pt x="78" y="834"/>
                  </a:cubicBezTo>
                  <a:cubicBezTo>
                    <a:pt x="401" y="712"/>
                    <a:pt x="735" y="612"/>
                    <a:pt x="1068" y="545"/>
                  </a:cubicBezTo>
                  <a:cubicBezTo>
                    <a:pt x="1669" y="434"/>
                    <a:pt x="2292" y="379"/>
                    <a:pt x="2848" y="134"/>
                  </a:cubicBezTo>
                  <a:cubicBezTo>
                    <a:pt x="2937" y="100"/>
                    <a:pt x="3026" y="45"/>
                    <a:pt x="3115"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7413;p11">
              <a:extLst>
                <a:ext uri="{FF2B5EF4-FFF2-40B4-BE49-F238E27FC236}">
                  <a16:creationId xmlns:a16="http://schemas.microsoft.com/office/drawing/2014/main" id="{C79A844B-B602-4C7D-F690-0F195AD7FA45}"/>
                </a:ext>
              </a:extLst>
            </p:cNvPr>
            <p:cNvSpPr/>
            <p:nvPr/>
          </p:nvSpPr>
          <p:spPr>
            <a:xfrm>
              <a:off x="1791609" y="2532866"/>
              <a:ext cx="71450" cy="32620"/>
            </a:xfrm>
            <a:custGeom>
              <a:avLst/>
              <a:gdLst/>
              <a:ahLst/>
              <a:cxnLst/>
              <a:rect l="l" t="t" r="r" b="b"/>
              <a:pathLst>
                <a:path w="2048" h="935" extrusionOk="0">
                  <a:moveTo>
                    <a:pt x="1969" y="0"/>
                  </a:moveTo>
                  <a:cubicBezTo>
                    <a:pt x="1914" y="67"/>
                    <a:pt x="1847" y="144"/>
                    <a:pt x="1780" y="200"/>
                  </a:cubicBezTo>
                  <a:cubicBezTo>
                    <a:pt x="1336" y="623"/>
                    <a:pt x="723" y="789"/>
                    <a:pt x="112" y="900"/>
                  </a:cubicBezTo>
                  <a:cubicBezTo>
                    <a:pt x="78" y="912"/>
                    <a:pt x="34" y="912"/>
                    <a:pt x="1" y="923"/>
                  </a:cubicBezTo>
                  <a:cubicBezTo>
                    <a:pt x="56" y="923"/>
                    <a:pt x="123" y="934"/>
                    <a:pt x="179" y="934"/>
                  </a:cubicBezTo>
                  <a:cubicBezTo>
                    <a:pt x="423" y="934"/>
                    <a:pt x="679" y="878"/>
                    <a:pt x="901" y="779"/>
                  </a:cubicBezTo>
                  <a:cubicBezTo>
                    <a:pt x="1013" y="723"/>
                    <a:pt x="1124" y="656"/>
                    <a:pt x="1257" y="611"/>
                  </a:cubicBezTo>
                  <a:cubicBezTo>
                    <a:pt x="1324" y="589"/>
                    <a:pt x="1402" y="578"/>
                    <a:pt x="1469" y="578"/>
                  </a:cubicBezTo>
                  <a:cubicBezTo>
                    <a:pt x="1691" y="445"/>
                    <a:pt x="1892" y="267"/>
                    <a:pt x="2047" y="77"/>
                  </a:cubicBezTo>
                  <a:cubicBezTo>
                    <a:pt x="2025" y="44"/>
                    <a:pt x="2003" y="22"/>
                    <a:pt x="196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7414;p11">
              <a:extLst>
                <a:ext uri="{FF2B5EF4-FFF2-40B4-BE49-F238E27FC236}">
                  <a16:creationId xmlns:a16="http://schemas.microsoft.com/office/drawing/2014/main" id="{B23CC3CF-96BA-7EDA-55A0-27E5C03EC046}"/>
                </a:ext>
              </a:extLst>
            </p:cNvPr>
            <p:cNvSpPr/>
            <p:nvPr/>
          </p:nvSpPr>
          <p:spPr>
            <a:xfrm>
              <a:off x="1706237" y="2558055"/>
              <a:ext cx="67577" cy="20200"/>
            </a:xfrm>
            <a:custGeom>
              <a:avLst/>
              <a:gdLst/>
              <a:ahLst/>
              <a:cxnLst/>
              <a:rect l="l" t="t" r="r" b="b"/>
              <a:pathLst>
                <a:path w="1937" h="579" extrusionOk="0">
                  <a:moveTo>
                    <a:pt x="1791" y="1"/>
                  </a:moveTo>
                  <a:cubicBezTo>
                    <a:pt x="1714" y="12"/>
                    <a:pt x="1647" y="34"/>
                    <a:pt x="1580" y="45"/>
                  </a:cubicBezTo>
                  <a:cubicBezTo>
                    <a:pt x="1302" y="101"/>
                    <a:pt x="1035" y="168"/>
                    <a:pt x="768" y="245"/>
                  </a:cubicBezTo>
                  <a:cubicBezTo>
                    <a:pt x="646" y="279"/>
                    <a:pt x="513" y="323"/>
                    <a:pt x="390" y="379"/>
                  </a:cubicBezTo>
                  <a:cubicBezTo>
                    <a:pt x="268" y="423"/>
                    <a:pt x="123" y="468"/>
                    <a:pt x="23" y="546"/>
                  </a:cubicBezTo>
                  <a:cubicBezTo>
                    <a:pt x="1" y="557"/>
                    <a:pt x="23" y="579"/>
                    <a:pt x="45" y="579"/>
                  </a:cubicBezTo>
                  <a:cubicBezTo>
                    <a:pt x="123" y="568"/>
                    <a:pt x="190" y="534"/>
                    <a:pt x="256" y="501"/>
                  </a:cubicBezTo>
                  <a:cubicBezTo>
                    <a:pt x="335" y="479"/>
                    <a:pt x="412" y="445"/>
                    <a:pt x="490" y="423"/>
                  </a:cubicBezTo>
                  <a:cubicBezTo>
                    <a:pt x="634" y="379"/>
                    <a:pt x="790" y="334"/>
                    <a:pt x="946" y="290"/>
                  </a:cubicBezTo>
                  <a:cubicBezTo>
                    <a:pt x="1269" y="201"/>
                    <a:pt x="1603" y="134"/>
                    <a:pt x="1936" y="67"/>
                  </a:cubicBezTo>
                  <a:cubicBezTo>
                    <a:pt x="1880" y="45"/>
                    <a:pt x="1836" y="23"/>
                    <a:pt x="179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7415;p11">
              <a:extLst>
                <a:ext uri="{FF2B5EF4-FFF2-40B4-BE49-F238E27FC236}">
                  <a16:creationId xmlns:a16="http://schemas.microsoft.com/office/drawing/2014/main" id="{5FCF679D-C2D6-EB06-4539-9BF8E675548D}"/>
                </a:ext>
              </a:extLst>
            </p:cNvPr>
            <p:cNvSpPr/>
            <p:nvPr/>
          </p:nvSpPr>
          <p:spPr>
            <a:xfrm>
              <a:off x="1768722" y="2535552"/>
              <a:ext cx="76090" cy="24875"/>
            </a:xfrm>
            <a:custGeom>
              <a:avLst/>
              <a:gdLst/>
              <a:ahLst/>
              <a:cxnLst/>
              <a:rect l="l" t="t" r="r" b="b"/>
              <a:pathLst>
                <a:path w="2181" h="713" extrusionOk="0">
                  <a:moveTo>
                    <a:pt x="2180" y="0"/>
                  </a:moveTo>
                  <a:cubicBezTo>
                    <a:pt x="2147" y="12"/>
                    <a:pt x="2125" y="23"/>
                    <a:pt x="2091" y="23"/>
                  </a:cubicBezTo>
                  <a:cubicBezTo>
                    <a:pt x="2080" y="23"/>
                    <a:pt x="2080" y="23"/>
                    <a:pt x="2080" y="34"/>
                  </a:cubicBezTo>
                  <a:lnTo>
                    <a:pt x="2069" y="34"/>
                  </a:lnTo>
                  <a:cubicBezTo>
                    <a:pt x="1992" y="56"/>
                    <a:pt x="1992" y="79"/>
                    <a:pt x="1925" y="79"/>
                  </a:cubicBezTo>
                  <a:lnTo>
                    <a:pt x="1903" y="79"/>
                  </a:lnTo>
                  <a:cubicBezTo>
                    <a:pt x="1747" y="145"/>
                    <a:pt x="1591" y="212"/>
                    <a:pt x="1424" y="267"/>
                  </a:cubicBezTo>
                  <a:cubicBezTo>
                    <a:pt x="968" y="435"/>
                    <a:pt x="479" y="546"/>
                    <a:pt x="0" y="646"/>
                  </a:cubicBezTo>
                  <a:cubicBezTo>
                    <a:pt x="45" y="668"/>
                    <a:pt x="89" y="690"/>
                    <a:pt x="145" y="712"/>
                  </a:cubicBezTo>
                  <a:cubicBezTo>
                    <a:pt x="857" y="557"/>
                    <a:pt x="1569" y="379"/>
                    <a:pt x="218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7416;p11">
              <a:extLst>
                <a:ext uri="{FF2B5EF4-FFF2-40B4-BE49-F238E27FC236}">
                  <a16:creationId xmlns:a16="http://schemas.microsoft.com/office/drawing/2014/main" id="{80578667-157F-BFF0-30E2-8598E56EFFE7}"/>
                </a:ext>
              </a:extLst>
            </p:cNvPr>
            <p:cNvSpPr/>
            <p:nvPr/>
          </p:nvSpPr>
          <p:spPr>
            <a:xfrm>
              <a:off x="1729543" y="2553799"/>
              <a:ext cx="29899" cy="8931"/>
            </a:xfrm>
            <a:custGeom>
              <a:avLst/>
              <a:gdLst/>
              <a:ahLst/>
              <a:cxnLst/>
              <a:rect l="l" t="t" r="r" b="b"/>
              <a:pathLst>
                <a:path w="857" h="256" extrusionOk="0">
                  <a:moveTo>
                    <a:pt x="690" y="1"/>
                  </a:moveTo>
                  <a:cubicBezTo>
                    <a:pt x="579" y="23"/>
                    <a:pt x="467" y="45"/>
                    <a:pt x="345" y="78"/>
                  </a:cubicBezTo>
                  <a:cubicBezTo>
                    <a:pt x="233" y="112"/>
                    <a:pt x="100" y="134"/>
                    <a:pt x="23" y="211"/>
                  </a:cubicBezTo>
                  <a:cubicBezTo>
                    <a:pt x="0" y="223"/>
                    <a:pt x="33" y="256"/>
                    <a:pt x="45" y="256"/>
                  </a:cubicBezTo>
                  <a:lnTo>
                    <a:pt x="55" y="256"/>
                  </a:lnTo>
                  <a:lnTo>
                    <a:pt x="223" y="189"/>
                  </a:lnTo>
                  <a:cubicBezTo>
                    <a:pt x="289" y="167"/>
                    <a:pt x="356" y="156"/>
                    <a:pt x="423" y="134"/>
                  </a:cubicBezTo>
                  <a:lnTo>
                    <a:pt x="790" y="34"/>
                  </a:lnTo>
                  <a:cubicBezTo>
                    <a:pt x="812" y="34"/>
                    <a:pt x="834" y="34"/>
                    <a:pt x="856" y="23"/>
                  </a:cubicBezTo>
                  <a:cubicBezTo>
                    <a:pt x="834" y="11"/>
                    <a:pt x="801" y="11"/>
                    <a:pt x="77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7417;p11">
              <a:extLst>
                <a:ext uri="{FF2B5EF4-FFF2-40B4-BE49-F238E27FC236}">
                  <a16:creationId xmlns:a16="http://schemas.microsoft.com/office/drawing/2014/main" id="{C6BB5453-0F73-9F50-401F-38231AACB5BB}"/>
                </a:ext>
              </a:extLst>
            </p:cNvPr>
            <p:cNvSpPr/>
            <p:nvPr/>
          </p:nvSpPr>
          <p:spPr>
            <a:xfrm>
              <a:off x="1753581" y="2546403"/>
              <a:ext cx="32236" cy="8199"/>
            </a:xfrm>
            <a:custGeom>
              <a:avLst/>
              <a:gdLst/>
              <a:ahLst/>
              <a:cxnLst/>
              <a:rect l="l" t="t" r="r" b="b"/>
              <a:pathLst>
                <a:path w="924" h="235" extrusionOk="0">
                  <a:moveTo>
                    <a:pt x="868" y="1"/>
                  </a:moveTo>
                  <a:cubicBezTo>
                    <a:pt x="601" y="68"/>
                    <a:pt x="323" y="134"/>
                    <a:pt x="56" y="190"/>
                  </a:cubicBezTo>
                  <a:cubicBezTo>
                    <a:pt x="34" y="201"/>
                    <a:pt x="23" y="201"/>
                    <a:pt x="1" y="213"/>
                  </a:cubicBezTo>
                  <a:lnTo>
                    <a:pt x="90" y="213"/>
                  </a:lnTo>
                  <a:cubicBezTo>
                    <a:pt x="112" y="223"/>
                    <a:pt x="145" y="223"/>
                    <a:pt x="167" y="235"/>
                  </a:cubicBezTo>
                  <a:cubicBezTo>
                    <a:pt x="412" y="168"/>
                    <a:pt x="657" y="112"/>
                    <a:pt x="891" y="45"/>
                  </a:cubicBezTo>
                  <a:cubicBezTo>
                    <a:pt x="924" y="35"/>
                    <a:pt x="901" y="1"/>
                    <a:pt x="8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7418;p11">
              <a:extLst>
                <a:ext uri="{FF2B5EF4-FFF2-40B4-BE49-F238E27FC236}">
                  <a16:creationId xmlns:a16="http://schemas.microsoft.com/office/drawing/2014/main" id="{2312F71D-3505-B5B2-E85B-BD40BEDC22B0}"/>
                </a:ext>
              </a:extLst>
            </p:cNvPr>
            <p:cNvSpPr/>
            <p:nvPr/>
          </p:nvSpPr>
          <p:spPr>
            <a:xfrm>
              <a:off x="1796284" y="2545635"/>
              <a:ext cx="74903" cy="45040"/>
            </a:xfrm>
            <a:custGeom>
              <a:avLst/>
              <a:gdLst/>
              <a:ahLst/>
              <a:cxnLst/>
              <a:rect l="l" t="t" r="r" b="b"/>
              <a:pathLst>
                <a:path w="2147" h="1291" extrusionOk="0">
                  <a:moveTo>
                    <a:pt x="2146" y="1"/>
                  </a:moveTo>
                  <a:lnTo>
                    <a:pt x="2146" y="1"/>
                  </a:lnTo>
                  <a:cubicBezTo>
                    <a:pt x="2080" y="34"/>
                    <a:pt x="2013" y="67"/>
                    <a:pt x="1946" y="90"/>
                  </a:cubicBezTo>
                  <a:cubicBezTo>
                    <a:pt x="1869" y="201"/>
                    <a:pt x="1780" y="301"/>
                    <a:pt x="1679" y="390"/>
                  </a:cubicBezTo>
                  <a:cubicBezTo>
                    <a:pt x="1535" y="524"/>
                    <a:pt x="1357" y="623"/>
                    <a:pt x="1168" y="702"/>
                  </a:cubicBezTo>
                  <a:cubicBezTo>
                    <a:pt x="979" y="791"/>
                    <a:pt x="779" y="857"/>
                    <a:pt x="589" y="935"/>
                  </a:cubicBezTo>
                  <a:cubicBezTo>
                    <a:pt x="401" y="1013"/>
                    <a:pt x="201" y="1080"/>
                    <a:pt x="45" y="1202"/>
                  </a:cubicBezTo>
                  <a:cubicBezTo>
                    <a:pt x="0" y="1236"/>
                    <a:pt x="55" y="1291"/>
                    <a:pt x="100" y="1291"/>
                  </a:cubicBezTo>
                  <a:lnTo>
                    <a:pt x="122" y="1291"/>
                  </a:lnTo>
                  <a:cubicBezTo>
                    <a:pt x="345" y="1191"/>
                    <a:pt x="556" y="1091"/>
                    <a:pt x="790" y="1002"/>
                  </a:cubicBezTo>
                  <a:cubicBezTo>
                    <a:pt x="1179" y="857"/>
                    <a:pt x="1580" y="702"/>
                    <a:pt x="1857" y="401"/>
                  </a:cubicBezTo>
                  <a:cubicBezTo>
                    <a:pt x="1980" y="279"/>
                    <a:pt x="2069" y="146"/>
                    <a:pt x="214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7419;p11">
              <a:extLst>
                <a:ext uri="{FF2B5EF4-FFF2-40B4-BE49-F238E27FC236}">
                  <a16:creationId xmlns:a16="http://schemas.microsoft.com/office/drawing/2014/main" id="{499FB5AD-8D2B-C4F3-97D5-B20468099242}"/>
                </a:ext>
              </a:extLst>
            </p:cNvPr>
            <p:cNvSpPr/>
            <p:nvPr/>
          </p:nvSpPr>
          <p:spPr>
            <a:xfrm>
              <a:off x="1864177" y="2540995"/>
              <a:ext cx="7431" cy="7780"/>
            </a:xfrm>
            <a:custGeom>
              <a:avLst/>
              <a:gdLst/>
              <a:ahLst/>
              <a:cxnLst/>
              <a:rect l="l" t="t" r="r" b="b"/>
              <a:pathLst>
                <a:path w="213" h="223" extrusionOk="0">
                  <a:moveTo>
                    <a:pt x="123" y="0"/>
                  </a:moveTo>
                  <a:cubicBezTo>
                    <a:pt x="123" y="12"/>
                    <a:pt x="111" y="22"/>
                    <a:pt x="111" y="34"/>
                  </a:cubicBezTo>
                  <a:cubicBezTo>
                    <a:pt x="79" y="101"/>
                    <a:pt x="34" y="156"/>
                    <a:pt x="0" y="223"/>
                  </a:cubicBezTo>
                  <a:cubicBezTo>
                    <a:pt x="67" y="200"/>
                    <a:pt x="134" y="167"/>
                    <a:pt x="200" y="134"/>
                  </a:cubicBezTo>
                  <a:cubicBezTo>
                    <a:pt x="200" y="123"/>
                    <a:pt x="212" y="101"/>
                    <a:pt x="212" y="89"/>
                  </a:cubicBezTo>
                  <a:cubicBezTo>
                    <a:pt x="190" y="56"/>
                    <a:pt x="156" y="34"/>
                    <a:pt x="1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7420;p11">
              <a:extLst>
                <a:ext uri="{FF2B5EF4-FFF2-40B4-BE49-F238E27FC236}">
                  <a16:creationId xmlns:a16="http://schemas.microsoft.com/office/drawing/2014/main" id="{5A135D31-D3ED-A760-C46C-59C9D64AC593}"/>
                </a:ext>
              </a:extLst>
            </p:cNvPr>
            <p:cNvSpPr/>
            <p:nvPr/>
          </p:nvSpPr>
          <p:spPr>
            <a:xfrm>
              <a:off x="1693050" y="2537087"/>
              <a:ext cx="10501" cy="7431"/>
            </a:xfrm>
            <a:custGeom>
              <a:avLst/>
              <a:gdLst/>
              <a:ahLst/>
              <a:cxnLst/>
              <a:rect l="l" t="t" r="r" b="b"/>
              <a:pathLst>
                <a:path w="301" h="213" extrusionOk="0">
                  <a:moveTo>
                    <a:pt x="201" y="1"/>
                  </a:moveTo>
                  <a:cubicBezTo>
                    <a:pt x="134" y="45"/>
                    <a:pt x="68" y="101"/>
                    <a:pt x="23" y="157"/>
                  </a:cubicBezTo>
                  <a:cubicBezTo>
                    <a:pt x="1" y="179"/>
                    <a:pt x="34" y="213"/>
                    <a:pt x="56" y="213"/>
                  </a:cubicBezTo>
                  <a:lnTo>
                    <a:pt x="68" y="213"/>
                  </a:lnTo>
                  <a:lnTo>
                    <a:pt x="301" y="79"/>
                  </a:lnTo>
                  <a:cubicBezTo>
                    <a:pt x="268" y="45"/>
                    <a:pt x="234" y="23"/>
                    <a:pt x="2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7421;p11">
              <a:extLst>
                <a:ext uri="{FF2B5EF4-FFF2-40B4-BE49-F238E27FC236}">
                  <a16:creationId xmlns:a16="http://schemas.microsoft.com/office/drawing/2014/main" id="{FBD475C5-8EF4-5C8C-0399-330FF8868306}"/>
                </a:ext>
              </a:extLst>
            </p:cNvPr>
            <p:cNvSpPr/>
            <p:nvPr/>
          </p:nvSpPr>
          <p:spPr>
            <a:xfrm>
              <a:off x="1700062" y="2524318"/>
              <a:ext cx="57809" cy="15560"/>
            </a:xfrm>
            <a:custGeom>
              <a:avLst/>
              <a:gdLst/>
              <a:ahLst/>
              <a:cxnLst/>
              <a:rect l="l" t="t" r="r" b="b"/>
              <a:pathLst>
                <a:path w="1657" h="446" extrusionOk="0">
                  <a:moveTo>
                    <a:pt x="1624" y="0"/>
                  </a:moveTo>
                  <a:cubicBezTo>
                    <a:pt x="1434" y="33"/>
                    <a:pt x="1234" y="67"/>
                    <a:pt x="1045" y="67"/>
                  </a:cubicBezTo>
                  <a:cubicBezTo>
                    <a:pt x="979" y="67"/>
                    <a:pt x="900" y="55"/>
                    <a:pt x="834" y="45"/>
                  </a:cubicBezTo>
                  <a:cubicBezTo>
                    <a:pt x="678" y="89"/>
                    <a:pt x="512" y="134"/>
                    <a:pt x="356" y="189"/>
                  </a:cubicBezTo>
                  <a:cubicBezTo>
                    <a:pt x="233" y="245"/>
                    <a:pt x="111" y="289"/>
                    <a:pt x="0" y="367"/>
                  </a:cubicBezTo>
                  <a:cubicBezTo>
                    <a:pt x="33" y="389"/>
                    <a:pt x="67" y="411"/>
                    <a:pt x="100" y="445"/>
                  </a:cubicBezTo>
                  <a:cubicBezTo>
                    <a:pt x="122" y="423"/>
                    <a:pt x="144" y="411"/>
                    <a:pt x="178" y="389"/>
                  </a:cubicBezTo>
                  <a:cubicBezTo>
                    <a:pt x="278" y="345"/>
                    <a:pt x="389" y="289"/>
                    <a:pt x="500" y="256"/>
                  </a:cubicBezTo>
                  <a:cubicBezTo>
                    <a:pt x="868" y="122"/>
                    <a:pt x="1256" y="67"/>
                    <a:pt x="1657" y="23"/>
                  </a:cubicBezTo>
                  <a:cubicBezTo>
                    <a:pt x="1646" y="23"/>
                    <a:pt x="1635" y="11"/>
                    <a:pt x="16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7422;p11">
              <a:extLst>
                <a:ext uri="{FF2B5EF4-FFF2-40B4-BE49-F238E27FC236}">
                  <a16:creationId xmlns:a16="http://schemas.microsoft.com/office/drawing/2014/main" id="{7492333F-C4D0-085B-E55E-97EAAE2129D4}"/>
                </a:ext>
              </a:extLst>
            </p:cNvPr>
            <p:cNvSpPr/>
            <p:nvPr/>
          </p:nvSpPr>
          <p:spPr>
            <a:xfrm>
              <a:off x="1693050" y="2544484"/>
              <a:ext cx="18665" cy="9350"/>
            </a:xfrm>
            <a:custGeom>
              <a:avLst/>
              <a:gdLst/>
              <a:ahLst/>
              <a:cxnLst/>
              <a:rect l="l" t="t" r="r" b="b"/>
              <a:pathLst>
                <a:path w="535" h="268" extrusionOk="0">
                  <a:moveTo>
                    <a:pt x="456" y="1"/>
                  </a:moveTo>
                  <a:cubicBezTo>
                    <a:pt x="312" y="56"/>
                    <a:pt x="167" y="123"/>
                    <a:pt x="34" y="201"/>
                  </a:cubicBezTo>
                  <a:cubicBezTo>
                    <a:pt x="1" y="223"/>
                    <a:pt x="34" y="268"/>
                    <a:pt x="68" y="268"/>
                  </a:cubicBezTo>
                  <a:lnTo>
                    <a:pt x="78" y="268"/>
                  </a:lnTo>
                  <a:cubicBezTo>
                    <a:pt x="234" y="201"/>
                    <a:pt x="379" y="134"/>
                    <a:pt x="535" y="78"/>
                  </a:cubicBezTo>
                  <a:cubicBezTo>
                    <a:pt x="512" y="67"/>
                    <a:pt x="501" y="45"/>
                    <a:pt x="479" y="34"/>
                  </a:cubicBezTo>
                  <a:cubicBezTo>
                    <a:pt x="479" y="23"/>
                    <a:pt x="468" y="11"/>
                    <a:pt x="456"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7423;p11">
              <a:extLst>
                <a:ext uri="{FF2B5EF4-FFF2-40B4-BE49-F238E27FC236}">
                  <a16:creationId xmlns:a16="http://schemas.microsoft.com/office/drawing/2014/main" id="{E72D82B5-625B-493E-8C02-DD8713751D86}"/>
                </a:ext>
              </a:extLst>
            </p:cNvPr>
            <p:cNvSpPr/>
            <p:nvPr/>
          </p:nvSpPr>
          <p:spPr>
            <a:xfrm>
              <a:off x="1708959" y="2531296"/>
              <a:ext cx="63670" cy="15944"/>
            </a:xfrm>
            <a:custGeom>
              <a:avLst/>
              <a:gdLst/>
              <a:ahLst/>
              <a:cxnLst/>
              <a:rect l="l" t="t" r="r" b="b"/>
              <a:pathLst>
                <a:path w="1825" h="457" extrusionOk="0">
                  <a:moveTo>
                    <a:pt x="1735" y="1"/>
                  </a:moveTo>
                  <a:cubicBezTo>
                    <a:pt x="1357" y="23"/>
                    <a:pt x="991" y="78"/>
                    <a:pt x="623" y="178"/>
                  </a:cubicBezTo>
                  <a:cubicBezTo>
                    <a:pt x="412" y="234"/>
                    <a:pt x="201" y="300"/>
                    <a:pt x="0" y="379"/>
                  </a:cubicBezTo>
                  <a:cubicBezTo>
                    <a:pt x="12" y="389"/>
                    <a:pt x="23" y="401"/>
                    <a:pt x="23" y="412"/>
                  </a:cubicBezTo>
                  <a:cubicBezTo>
                    <a:pt x="45" y="423"/>
                    <a:pt x="56" y="445"/>
                    <a:pt x="79" y="456"/>
                  </a:cubicBezTo>
                  <a:cubicBezTo>
                    <a:pt x="279" y="379"/>
                    <a:pt x="468" y="312"/>
                    <a:pt x="679" y="256"/>
                  </a:cubicBezTo>
                  <a:cubicBezTo>
                    <a:pt x="1035" y="167"/>
                    <a:pt x="1402" y="100"/>
                    <a:pt x="1780" y="78"/>
                  </a:cubicBezTo>
                  <a:cubicBezTo>
                    <a:pt x="1824" y="78"/>
                    <a:pt x="1791" y="1"/>
                    <a:pt x="174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7424;p11">
              <a:extLst>
                <a:ext uri="{FF2B5EF4-FFF2-40B4-BE49-F238E27FC236}">
                  <a16:creationId xmlns:a16="http://schemas.microsoft.com/office/drawing/2014/main" id="{5EE5B134-16B7-9083-4005-571ABEFB571C}"/>
                </a:ext>
              </a:extLst>
            </p:cNvPr>
            <p:cNvSpPr/>
            <p:nvPr/>
          </p:nvSpPr>
          <p:spPr>
            <a:xfrm>
              <a:off x="1767920" y="2534401"/>
              <a:ext cx="48180" cy="13990"/>
            </a:xfrm>
            <a:custGeom>
              <a:avLst/>
              <a:gdLst/>
              <a:ahLst/>
              <a:cxnLst/>
              <a:rect l="l" t="t" r="r" b="b"/>
              <a:pathLst>
                <a:path w="1381" h="401" extrusionOk="0">
                  <a:moveTo>
                    <a:pt x="1224" y="0"/>
                  </a:moveTo>
                  <a:cubicBezTo>
                    <a:pt x="1091" y="33"/>
                    <a:pt x="969" y="67"/>
                    <a:pt x="846" y="100"/>
                  </a:cubicBezTo>
                  <a:cubicBezTo>
                    <a:pt x="791" y="122"/>
                    <a:pt x="735" y="134"/>
                    <a:pt x="680" y="145"/>
                  </a:cubicBezTo>
                  <a:cubicBezTo>
                    <a:pt x="691" y="167"/>
                    <a:pt x="691" y="201"/>
                    <a:pt x="658" y="201"/>
                  </a:cubicBezTo>
                  <a:cubicBezTo>
                    <a:pt x="658" y="201"/>
                    <a:pt x="646" y="189"/>
                    <a:pt x="635" y="189"/>
                  </a:cubicBezTo>
                  <a:cubicBezTo>
                    <a:pt x="624" y="189"/>
                    <a:pt x="613" y="178"/>
                    <a:pt x="591" y="178"/>
                  </a:cubicBezTo>
                  <a:cubicBezTo>
                    <a:pt x="413" y="223"/>
                    <a:pt x="223" y="278"/>
                    <a:pt x="35" y="334"/>
                  </a:cubicBezTo>
                  <a:cubicBezTo>
                    <a:pt x="1" y="345"/>
                    <a:pt x="35" y="401"/>
                    <a:pt x="68" y="401"/>
                  </a:cubicBezTo>
                  <a:lnTo>
                    <a:pt x="79" y="401"/>
                  </a:lnTo>
                  <a:cubicBezTo>
                    <a:pt x="368" y="334"/>
                    <a:pt x="646" y="245"/>
                    <a:pt x="925" y="167"/>
                  </a:cubicBezTo>
                  <a:lnTo>
                    <a:pt x="1358" y="33"/>
                  </a:lnTo>
                  <a:cubicBezTo>
                    <a:pt x="1369" y="33"/>
                    <a:pt x="1380" y="33"/>
                    <a:pt x="1380" y="23"/>
                  </a:cubicBezTo>
                  <a:lnTo>
                    <a:pt x="1369" y="23"/>
                  </a:lnTo>
                  <a:cubicBezTo>
                    <a:pt x="1347" y="23"/>
                    <a:pt x="1313" y="11"/>
                    <a:pt x="1291" y="11"/>
                  </a:cubicBezTo>
                  <a:cubicBezTo>
                    <a:pt x="1269" y="11"/>
                    <a:pt x="1247" y="0"/>
                    <a:pt x="1224"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7425;p11">
              <a:extLst>
                <a:ext uri="{FF2B5EF4-FFF2-40B4-BE49-F238E27FC236}">
                  <a16:creationId xmlns:a16="http://schemas.microsoft.com/office/drawing/2014/main" id="{CCCB66B6-28D0-F037-1772-D1B5CDC48568}"/>
                </a:ext>
              </a:extLst>
            </p:cNvPr>
            <p:cNvSpPr/>
            <p:nvPr/>
          </p:nvSpPr>
          <p:spPr>
            <a:xfrm>
              <a:off x="1669360" y="2529342"/>
              <a:ext cx="21770" cy="9350"/>
            </a:xfrm>
            <a:custGeom>
              <a:avLst/>
              <a:gdLst/>
              <a:ahLst/>
              <a:cxnLst/>
              <a:rect l="l" t="t" r="r" b="b"/>
              <a:pathLst>
                <a:path w="624" h="268" extrusionOk="0">
                  <a:moveTo>
                    <a:pt x="12" y="190"/>
                  </a:moveTo>
                  <a:lnTo>
                    <a:pt x="12" y="197"/>
                  </a:lnTo>
                  <a:lnTo>
                    <a:pt x="12" y="197"/>
                  </a:lnTo>
                  <a:cubicBezTo>
                    <a:pt x="16" y="195"/>
                    <a:pt x="19" y="194"/>
                    <a:pt x="23" y="193"/>
                  </a:cubicBezTo>
                  <a:lnTo>
                    <a:pt x="23" y="193"/>
                  </a:lnTo>
                  <a:cubicBezTo>
                    <a:pt x="21" y="191"/>
                    <a:pt x="17" y="190"/>
                    <a:pt x="12" y="190"/>
                  </a:cubicBezTo>
                  <a:close/>
                  <a:moveTo>
                    <a:pt x="12" y="197"/>
                  </a:moveTo>
                  <a:cubicBezTo>
                    <a:pt x="5" y="199"/>
                    <a:pt x="1" y="201"/>
                    <a:pt x="1" y="201"/>
                  </a:cubicBezTo>
                  <a:lnTo>
                    <a:pt x="12" y="201"/>
                  </a:lnTo>
                  <a:lnTo>
                    <a:pt x="12" y="197"/>
                  </a:lnTo>
                  <a:close/>
                  <a:moveTo>
                    <a:pt x="546" y="0"/>
                  </a:moveTo>
                  <a:cubicBezTo>
                    <a:pt x="325" y="84"/>
                    <a:pt x="95" y="167"/>
                    <a:pt x="23" y="193"/>
                  </a:cubicBezTo>
                  <a:lnTo>
                    <a:pt x="23" y="193"/>
                  </a:lnTo>
                  <a:cubicBezTo>
                    <a:pt x="35" y="199"/>
                    <a:pt x="35" y="217"/>
                    <a:pt x="35" y="234"/>
                  </a:cubicBezTo>
                  <a:cubicBezTo>
                    <a:pt x="35" y="245"/>
                    <a:pt x="35" y="267"/>
                    <a:pt x="45" y="267"/>
                  </a:cubicBezTo>
                  <a:cubicBezTo>
                    <a:pt x="57" y="267"/>
                    <a:pt x="57" y="267"/>
                    <a:pt x="57" y="257"/>
                  </a:cubicBezTo>
                  <a:cubicBezTo>
                    <a:pt x="246" y="201"/>
                    <a:pt x="435" y="123"/>
                    <a:pt x="624" y="45"/>
                  </a:cubicBezTo>
                  <a:cubicBezTo>
                    <a:pt x="602" y="34"/>
                    <a:pt x="569" y="12"/>
                    <a:pt x="546"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7426;p11">
              <a:extLst>
                <a:ext uri="{FF2B5EF4-FFF2-40B4-BE49-F238E27FC236}">
                  <a16:creationId xmlns:a16="http://schemas.microsoft.com/office/drawing/2014/main" id="{15FC43C2-ECB8-5515-300D-FD7E8A309553}"/>
                </a:ext>
              </a:extLst>
            </p:cNvPr>
            <p:cNvSpPr/>
            <p:nvPr/>
          </p:nvSpPr>
          <p:spPr>
            <a:xfrm>
              <a:off x="1688409" y="2526237"/>
              <a:ext cx="11269" cy="4675"/>
            </a:xfrm>
            <a:custGeom>
              <a:avLst/>
              <a:gdLst/>
              <a:ahLst/>
              <a:cxnLst/>
              <a:rect l="l" t="t" r="r" b="b"/>
              <a:pathLst>
                <a:path w="323" h="134" extrusionOk="0">
                  <a:moveTo>
                    <a:pt x="256" y="0"/>
                  </a:moveTo>
                  <a:cubicBezTo>
                    <a:pt x="178" y="23"/>
                    <a:pt x="89" y="57"/>
                    <a:pt x="0" y="89"/>
                  </a:cubicBezTo>
                  <a:cubicBezTo>
                    <a:pt x="23" y="101"/>
                    <a:pt x="56" y="123"/>
                    <a:pt x="78" y="134"/>
                  </a:cubicBezTo>
                  <a:cubicBezTo>
                    <a:pt x="156" y="112"/>
                    <a:pt x="223" y="79"/>
                    <a:pt x="290" y="57"/>
                  </a:cubicBezTo>
                  <a:cubicBezTo>
                    <a:pt x="322" y="45"/>
                    <a:pt x="290" y="0"/>
                    <a:pt x="2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7427;p11">
              <a:extLst>
                <a:ext uri="{FF2B5EF4-FFF2-40B4-BE49-F238E27FC236}">
                  <a16:creationId xmlns:a16="http://schemas.microsoft.com/office/drawing/2014/main" id="{EDF2BBD3-2C52-5ABF-9D1F-0B302C17E242}"/>
                </a:ext>
              </a:extLst>
            </p:cNvPr>
            <p:cNvSpPr/>
            <p:nvPr/>
          </p:nvSpPr>
          <p:spPr>
            <a:xfrm>
              <a:off x="1652300" y="2518108"/>
              <a:ext cx="7012" cy="6245"/>
            </a:xfrm>
            <a:custGeom>
              <a:avLst/>
              <a:gdLst/>
              <a:ahLst/>
              <a:cxnLst/>
              <a:rect l="l" t="t" r="r" b="b"/>
              <a:pathLst>
                <a:path w="201" h="179" extrusionOk="0">
                  <a:moveTo>
                    <a:pt x="201" y="0"/>
                  </a:moveTo>
                  <a:cubicBezTo>
                    <a:pt x="146" y="33"/>
                    <a:pt x="90" y="56"/>
                    <a:pt x="34" y="89"/>
                  </a:cubicBezTo>
                  <a:cubicBezTo>
                    <a:pt x="1" y="122"/>
                    <a:pt x="45" y="178"/>
                    <a:pt x="79" y="178"/>
                  </a:cubicBezTo>
                  <a:cubicBezTo>
                    <a:pt x="90" y="178"/>
                    <a:pt x="90" y="178"/>
                    <a:pt x="90" y="167"/>
                  </a:cubicBezTo>
                  <a:cubicBezTo>
                    <a:pt x="79" y="156"/>
                    <a:pt x="67" y="134"/>
                    <a:pt x="67" y="112"/>
                  </a:cubicBezTo>
                  <a:cubicBezTo>
                    <a:pt x="123" y="78"/>
                    <a:pt x="168" y="45"/>
                    <a:pt x="2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7428;p11">
              <a:extLst>
                <a:ext uri="{FF2B5EF4-FFF2-40B4-BE49-F238E27FC236}">
                  <a16:creationId xmlns:a16="http://schemas.microsoft.com/office/drawing/2014/main" id="{466EBAFA-5AD8-472F-F779-FA5D31466BBE}"/>
                </a:ext>
              </a:extLst>
            </p:cNvPr>
            <p:cNvSpPr/>
            <p:nvPr/>
          </p:nvSpPr>
          <p:spPr>
            <a:xfrm>
              <a:off x="1654637" y="2509177"/>
              <a:ext cx="37260" cy="14757"/>
            </a:xfrm>
            <a:custGeom>
              <a:avLst/>
              <a:gdLst/>
              <a:ahLst/>
              <a:cxnLst/>
              <a:rect l="l" t="t" r="r" b="b"/>
              <a:pathLst>
                <a:path w="1068" h="423" extrusionOk="0">
                  <a:moveTo>
                    <a:pt x="968" y="0"/>
                  </a:moveTo>
                  <a:cubicBezTo>
                    <a:pt x="690" y="56"/>
                    <a:pt x="390" y="134"/>
                    <a:pt x="134" y="256"/>
                  </a:cubicBezTo>
                  <a:cubicBezTo>
                    <a:pt x="101" y="301"/>
                    <a:pt x="56" y="334"/>
                    <a:pt x="0" y="368"/>
                  </a:cubicBezTo>
                  <a:cubicBezTo>
                    <a:pt x="0" y="390"/>
                    <a:pt x="12" y="412"/>
                    <a:pt x="23" y="423"/>
                  </a:cubicBezTo>
                  <a:lnTo>
                    <a:pt x="34" y="423"/>
                  </a:lnTo>
                  <a:cubicBezTo>
                    <a:pt x="223" y="334"/>
                    <a:pt x="401" y="245"/>
                    <a:pt x="601" y="190"/>
                  </a:cubicBezTo>
                  <a:cubicBezTo>
                    <a:pt x="757" y="145"/>
                    <a:pt x="902" y="101"/>
                    <a:pt x="1068" y="78"/>
                  </a:cubicBezTo>
                  <a:cubicBezTo>
                    <a:pt x="1024" y="56"/>
                    <a:pt x="1001" y="34"/>
                    <a:pt x="968"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7429;p11">
              <a:extLst>
                <a:ext uri="{FF2B5EF4-FFF2-40B4-BE49-F238E27FC236}">
                  <a16:creationId xmlns:a16="http://schemas.microsoft.com/office/drawing/2014/main" id="{CFEFC977-790C-1ED1-213E-F8AF3E00540A}"/>
                </a:ext>
              </a:extLst>
            </p:cNvPr>
            <p:cNvSpPr/>
            <p:nvPr/>
          </p:nvSpPr>
          <p:spPr>
            <a:xfrm>
              <a:off x="1807902" y="2249991"/>
              <a:ext cx="170007" cy="207964"/>
            </a:xfrm>
            <a:custGeom>
              <a:avLst/>
              <a:gdLst/>
              <a:ahLst/>
              <a:cxnLst/>
              <a:rect l="l" t="t" r="r" b="b"/>
              <a:pathLst>
                <a:path w="4873" h="5961" extrusionOk="0">
                  <a:moveTo>
                    <a:pt x="3359" y="1"/>
                  </a:moveTo>
                  <a:cubicBezTo>
                    <a:pt x="3256" y="1"/>
                    <a:pt x="3144" y="36"/>
                    <a:pt x="2959" y="145"/>
                  </a:cubicBezTo>
                  <a:cubicBezTo>
                    <a:pt x="2636" y="322"/>
                    <a:pt x="2525" y="556"/>
                    <a:pt x="2270" y="600"/>
                  </a:cubicBezTo>
                  <a:cubicBezTo>
                    <a:pt x="2203" y="612"/>
                    <a:pt x="2114" y="612"/>
                    <a:pt x="2025" y="612"/>
                  </a:cubicBezTo>
                  <a:cubicBezTo>
                    <a:pt x="1987" y="610"/>
                    <a:pt x="1947" y="608"/>
                    <a:pt x="1906" y="608"/>
                  </a:cubicBezTo>
                  <a:cubicBezTo>
                    <a:pt x="1721" y="608"/>
                    <a:pt x="1516" y="643"/>
                    <a:pt x="1324" y="834"/>
                  </a:cubicBezTo>
                  <a:cubicBezTo>
                    <a:pt x="980" y="1168"/>
                    <a:pt x="1235" y="1245"/>
                    <a:pt x="879" y="1490"/>
                  </a:cubicBezTo>
                  <a:cubicBezTo>
                    <a:pt x="523" y="1724"/>
                    <a:pt x="323" y="1757"/>
                    <a:pt x="167" y="2213"/>
                  </a:cubicBezTo>
                  <a:cubicBezTo>
                    <a:pt x="1" y="2669"/>
                    <a:pt x="568" y="3381"/>
                    <a:pt x="501" y="3971"/>
                  </a:cubicBezTo>
                  <a:cubicBezTo>
                    <a:pt x="446" y="4549"/>
                    <a:pt x="390" y="5016"/>
                    <a:pt x="390" y="5016"/>
                  </a:cubicBezTo>
                  <a:lnTo>
                    <a:pt x="2715" y="5961"/>
                  </a:lnTo>
                  <a:cubicBezTo>
                    <a:pt x="2715" y="5961"/>
                    <a:pt x="3627" y="4960"/>
                    <a:pt x="4038" y="4549"/>
                  </a:cubicBezTo>
                  <a:cubicBezTo>
                    <a:pt x="4450" y="4149"/>
                    <a:pt x="4750" y="3592"/>
                    <a:pt x="4806" y="3047"/>
                  </a:cubicBezTo>
                  <a:cubicBezTo>
                    <a:pt x="4872" y="2491"/>
                    <a:pt x="4772" y="1946"/>
                    <a:pt x="4794" y="1746"/>
                  </a:cubicBezTo>
                  <a:cubicBezTo>
                    <a:pt x="4828" y="1557"/>
                    <a:pt x="4349" y="1234"/>
                    <a:pt x="4183" y="912"/>
                  </a:cubicBezTo>
                  <a:cubicBezTo>
                    <a:pt x="4005" y="589"/>
                    <a:pt x="3827" y="88"/>
                    <a:pt x="3605" y="44"/>
                  </a:cubicBezTo>
                  <a:cubicBezTo>
                    <a:pt x="3509" y="20"/>
                    <a:pt x="3437" y="1"/>
                    <a:pt x="3359"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7430;p11">
              <a:extLst>
                <a:ext uri="{FF2B5EF4-FFF2-40B4-BE49-F238E27FC236}">
                  <a16:creationId xmlns:a16="http://schemas.microsoft.com/office/drawing/2014/main" id="{48D7E868-DB07-FBE0-5A6A-1EBC844C4A56}"/>
                </a:ext>
              </a:extLst>
            </p:cNvPr>
            <p:cNvSpPr/>
            <p:nvPr/>
          </p:nvSpPr>
          <p:spPr>
            <a:xfrm>
              <a:off x="1807902" y="2280623"/>
              <a:ext cx="134666" cy="177333"/>
            </a:xfrm>
            <a:custGeom>
              <a:avLst/>
              <a:gdLst/>
              <a:ahLst/>
              <a:cxnLst/>
              <a:rect l="l" t="t" r="r" b="b"/>
              <a:pathLst>
                <a:path w="3860" h="5083" extrusionOk="0">
                  <a:moveTo>
                    <a:pt x="1280" y="1"/>
                  </a:moveTo>
                  <a:cubicBezTo>
                    <a:pt x="1002" y="300"/>
                    <a:pt x="1224" y="379"/>
                    <a:pt x="879" y="612"/>
                  </a:cubicBezTo>
                  <a:cubicBezTo>
                    <a:pt x="523" y="846"/>
                    <a:pt x="323" y="879"/>
                    <a:pt x="167" y="1335"/>
                  </a:cubicBezTo>
                  <a:cubicBezTo>
                    <a:pt x="1" y="1791"/>
                    <a:pt x="568" y="2503"/>
                    <a:pt x="501" y="3093"/>
                  </a:cubicBezTo>
                  <a:cubicBezTo>
                    <a:pt x="446" y="3671"/>
                    <a:pt x="390" y="4138"/>
                    <a:pt x="390" y="4138"/>
                  </a:cubicBezTo>
                  <a:lnTo>
                    <a:pt x="2715" y="5083"/>
                  </a:lnTo>
                  <a:cubicBezTo>
                    <a:pt x="2715" y="5083"/>
                    <a:pt x="3415" y="4316"/>
                    <a:pt x="3860" y="3849"/>
                  </a:cubicBezTo>
                  <a:cubicBezTo>
                    <a:pt x="3838" y="3771"/>
                    <a:pt x="3815" y="3704"/>
                    <a:pt x="3793" y="3649"/>
                  </a:cubicBezTo>
                  <a:cubicBezTo>
                    <a:pt x="3716" y="3471"/>
                    <a:pt x="3605" y="3293"/>
                    <a:pt x="3560" y="3103"/>
                  </a:cubicBezTo>
                  <a:cubicBezTo>
                    <a:pt x="3493" y="2781"/>
                    <a:pt x="3615" y="2436"/>
                    <a:pt x="3560" y="2114"/>
                  </a:cubicBezTo>
                  <a:cubicBezTo>
                    <a:pt x="3516" y="1880"/>
                    <a:pt x="3382" y="1669"/>
                    <a:pt x="3193" y="1524"/>
                  </a:cubicBezTo>
                  <a:cubicBezTo>
                    <a:pt x="3137" y="1491"/>
                    <a:pt x="3081" y="1457"/>
                    <a:pt x="3037" y="1402"/>
                  </a:cubicBezTo>
                  <a:cubicBezTo>
                    <a:pt x="2959" y="1324"/>
                    <a:pt x="2937" y="1224"/>
                    <a:pt x="2903" y="1123"/>
                  </a:cubicBezTo>
                  <a:cubicBezTo>
                    <a:pt x="2837" y="935"/>
                    <a:pt x="2770" y="745"/>
                    <a:pt x="2648" y="579"/>
                  </a:cubicBezTo>
                  <a:cubicBezTo>
                    <a:pt x="2525" y="423"/>
                    <a:pt x="2347" y="278"/>
                    <a:pt x="2147" y="234"/>
                  </a:cubicBezTo>
                  <a:cubicBezTo>
                    <a:pt x="1969" y="189"/>
                    <a:pt x="1791" y="201"/>
                    <a:pt x="1613" y="167"/>
                  </a:cubicBezTo>
                  <a:cubicBezTo>
                    <a:pt x="1491" y="134"/>
                    <a:pt x="1380" y="78"/>
                    <a:pt x="128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7431;p11">
              <a:extLst>
                <a:ext uri="{FF2B5EF4-FFF2-40B4-BE49-F238E27FC236}">
                  <a16:creationId xmlns:a16="http://schemas.microsoft.com/office/drawing/2014/main" id="{4E67963D-0BB4-D6B9-E840-8145881B5E93}"/>
                </a:ext>
              </a:extLst>
            </p:cNvPr>
            <p:cNvSpPr/>
            <p:nvPr/>
          </p:nvSpPr>
          <p:spPr>
            <a:xfrm>
              <a:off x="1931686" y="2329118"/>
              <a:ext cx="35376" cy="74520"/>
            </a:xfrm>
            <a:custGeom>
              <a:avLst/>
              <a:gdLst/>
              <a:ahLst/>
              <a:cxnLst/>
              <a:rect l="l" t="t" r="r" b="b"/>
              <a:pathLst>
                <a:path w="1014" h="2136" extrusionOk="0">
                  <a:moveTo>
                    <a:pt x="969" y="0"/>
                  </a:moveTo>
                  <a:cubicBezTo>
                    <a:pt x="890" y="279"/>
                    <a:pt x="623" y="445"/>
                    <a:pt x="445" y="657"/>
                  </a:cubicBezTo>
                  <a:cubicBezTo>
                    <a:pt x="279" y="857"/>
                    <a:pt x="212" y="1102"/>
                    <a:pt x="123" y="1335"/>
                  </a:cubicBezTo>
                  <a:cubicBezTo>
                    <a:pt x="89" y="1446"/>
                    <a:pt x="45" y="1547"/>
                    <a:pt x="1" y="1658"/>
                  </a:cubicBezTo>
                  <a:cubicBezTo>
                    <a:pt x="12" y="1680"/>
                    <a:pt x="12" y="1691"/>
                    <a:pt x="12" y="1713"/>
                  </a:cubicBezTo>
                  <a:lnTo>
                    <a:pt x="45" y="1814"/>
                  </a:lnTo>
                  <a:cubicBezTo>
                    <a:pt x="112" y="1658"/>
                    <a:pt x="178" y="1491"/>
                    <a:pt x="235" y="1335"/>
                  </a:cubicBezTo>
                  <a:cubicBezTo>
                    <a:pt x="312" y="1080"/>
                    <a:pt x="390" y="823"/>
                    <a:pt x="579" y="613"/>
                  </a:cubicBezTo>
                  <a:cubicBezTo>
                    <a:pt x="735" y="435"/>
                    <a:pt x="946" y="267"/>
                    <a:pt x="1001" y="23"/>
                  </a:cubicBezTo>
                  <a:cubicBezTo>
                    <a:pt x="1013" y="12"/>
                    <a:pt x="991" y="0"/>
                    <a:pt x="979" y="0"/>
                  </a:cubicBezTo>
                  <a:close/>
                  <a:moveTo>
                    <a:pt x="835" y="1001"/>
                  </a:moveTo>
                  <a:cubicBezTo>
                    <a:pt x="835" y="1001"/>
                    <a:pt x="824" y="1001"/>
                    <a:pt x="824" y="1013"/>
                  </a:cubicBezTo>
                  <a:lnTo>
                    <a:pt x="690" y="1280"/>
                  </a:lnTo>
                  <a:cubicBezTo>
                    <a:pt x="646" y="1369"/>
                    <a:pt x="590" y="1458"/>
                    <a:pt x="546" y="1535"/>
                  </a:cubicBezTo>
                  <a:cubicBezTo>
                    <a:pt x="435" y="1725"/>
                    <a:pt x="301" y="1913"/>
                    <a:pt x="156" y="2081"/>
                  </a:cubicBezTo>
                  <a:cubicBezTo>
                    <a:pt x="168" y="2103"/>
                    <a:pt x="178" y="2114"/>
                    <a:pt x="190" y="2136"/>
                  </a:cubicBezTo>
                  <a:lnTo>
                    <a:pt x="323" y="1969"/>
                  </a:lnTo>
                  <a:cubicBezTo>
                    <a:pt x="435" y="1824"/>
                    <a:pt x="534" y="1669"/>
                    <a:pt x="623" y="1513"/>
                  </a:cubicBezTo>
                  <a:cubicBezTo>
                    <a:pt x="712" y="1357"/>
                    <a:pt x="801" y="1202"/>
                    <a:pt x="857" y="1024"/>
                  </a:cubicBezTo>
                  <a:cubicBezTo>
                    <a:pt x="857" y="1013"/>
                    <a:pt x="846" y="1001"/>
                    <a:pt x="835" y="100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7432;p11">
              <a:extLst>
                <a:ext uri="{FF2B5EF4-FFF2-40B4-BE49-F238E27FC236}">
                  <a16:creationId xmlns:a16="http://schemas.microsoft.com/office/drawing/2014/main" id="{4EC845F5-D7B0-9F0A-6ACC-5A14BD9CE4E9}"/>
                </a:ext>
              </a:extLst>
            </p:cNvPr>
            <p:cNvSpPr/>
            <p:nvPr/>
          </p:nvSpPr>
          <p:spPr>
            <a:xfrm>
              <a:off x="1912672" y="2386963"/>
              <a:ext cx="25677" cy="37260"/>
            </a:xfrm>
            <a:custGeom>
              <a:avLst/>
              <a:gdLst/>
              <a:ahLst/>
              <a:cxnLst/>
              <a:rect l="l" t="t" r="r" b="b"/>
              <a:pathLst>
                <a:path w="736" h="1068" extrusionOk="0">
                  <a:moveTo>
                    <a:pt x="546" y="0"/>
                  </a:moveTo>
                  <a:cubicBezTo>
                    <a:pt x="490" y="134"/>
                    <a:pt x="424" y="267"/>
                    <a:pt x="345" y="389"/>
                  </a:cubicBezTo>
                  <a:cubicBezTo>
                    <a:pt x="246" y="556"/>
                    <a:pt x="134" y="712"/>
                    <a:pt x="1" y="845"/>
                  </a:cubicBezTo>
                  <a:cubicBezTo>
                    <a:pt x="12" y="878"/>
                    <a:pt x="23" y="923"/>
                    <a:pt x="45" y="967"/>
                  </a:cubicBezTo>
                  <a:cubicBezTo>
                    <a:pt x="268" y="723"/>
                    <a:pt x="446" y="445"/>
                    <a:pt x="590" y="156"/>
                  </a:cubicBezTo>
                  <a:lnTo>
                    <a:pt x="557" y="55"/>
                  </a:lnTo>
                  <a:cubicBezTo>
                    <a:pt x="557" y="33"/>
                    <a:pt x="557" y="22"/>
                    <a:pt x="546" y="0"/>
                  </a:cubicBezTo>
                  <a:close/>
                  <a:moveTo>
                    <a:pt x="701" y="423"/>
                  </a:moveTo>
                  <a:cubicBezTo>
                    <a:pt x="612" y="522"/>
                    <a:pt x="523" y="623"/>
                    <a:pt x="424" y="712"/>
                  </a:cubicBezTo>
                  <a:cubicBezTo>
                    <a:pt x="312" y="823"/>
                    <a:pt x="190" y="923"/>
                    <a:pt x="56" y="1001"/>
                  </a:cubicBezTo>
                  <a:cubicBezTo>
                    <a:pt x="68" y="1023"/>
                    <a:pt x="68" y="1046"/>
                    <a:pt x="78" y="1068"/>
                  </a:cubicBezTo>
                  <a:cubicBezTo>
                    <a:pt x="78" y="1068"/>
                    <a:pt x="90" y="1068"/>
                    <a:pt x="90" y="1056"/>
                  </a:cubicBezTo>
                  <a:cubicBezTo>
                    <a:pt x="335" y="890"/>
                    <a:pt x="546" y="700"/>
                    <a:pt x="735" y="478"/>
                  </a:cubicBezTo>
                  <a:cubicBezTo>
                    <a:pt x="723" y="456"/>
                    <a:pt x="713" y="445"/>
                    <a:pt x="701" y="42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7433;p11">
              <a:extLst>
                <a:ext uri="{FF2B5EF4-FFF2-40B4-BE49-F238E27FC236}">
                  <a16:creationId xmlns:a16="http://schemas.microsoft.com/office/drawing/2014/main" id="{9A11B886-FB74-33E8-FB60-AA5978A2D122}"/>
                </a:ext>
              </a:extLst>
            </p:cNvPr>
            <p:cNvSpPr/>
            <p:nvPr/>
          </p:nvSpPr>
          <p:spPr>
            <a:xfrm>
              <a:off x="1932105" y="2324443"/>
              <a:ext cx="17095" cy="45842"/>
            </a:xfrm>
            <a:custGeom>
              <a:avLst/>
              <a:gdLst/>
              <a:ahLst/>
              <a:cxnLst/>
              <a:rect l="l" t="t" r="r" b="b"/>
              <a:pathLst>
                <a:path w="490" h="1314" extrusionOk="0">
                  <a:moveTo>
                    <a:pt x="445" y="1"/>
                  </a:moveTo>
                  <a:cubicBezTo>
                    <a:pt x="433" y="1"/>
                    <a:pt x="423" y="1"/>
                    <a:pt x="423" y="23"/>
                  </a:cubicBezTo>
                  <a:cubicBezTo>
                    <a:pt x="389" y="235"/>
                    <a:pt x="344" y="446"/>
                    <a:pt x="255" y="658"/>
                  </a:cubicBezTo>
                  <a:cubicBezTo>
                    <a:pt x="200" y="824"/>
                    <a:pt x="111" y="969"/>
                    <a:pt x="11" y="1113"/>
                  </a:cubicBezTo>
                  <a:cubicBezTo>
                    <a:pt x="11" y="1180"/>
                    <a:pt x="11" y="1247"/>
                    <a:pt x="0" y="1313"/>
                  </a:cubicBezTo>
                  <a:cubicBezTo>
                    <a:pt x="45" y="1258"/>
                    <a:pt x="89" y="1202"/>
                    <a:pt x="122" y="1147"/>
                  </a:cubicBezTo>
                  <a:cubicBezTo>
                    <a:pt x="334" y="813"/>
                    <a:pt x="467" y="435"/>
                    <a:pt x="489" y="45"/>
                  </a:cubicBezTo>
                  <a:cubicBezTo>
                    <a:pt x="489" y="23"/>
                    <a:pt x="467" y="1"/>
                    <a:pt x="4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7434;p11">
              <a:extLst>
                <a:ext uri="{FF2B5EF4-FFF2-40B4-BE49-F238E27FC236}">
                  <a16:creationId xmlns:a16="http://schemas.microsoft.com/office/drawing/2014/main" id="{538D1CE7-A07C-BD68-F60E-09699E709C3B}"/>
                </a:ext>
              </a:extLst>
            </p:cNvPr>
            <p:cNvSpPr/>
            <p:nvPr/>
          </p:nvSpPr>
          <p:spPr>
            <a:xfrm>
              <a:off x="1915010" y="2363274"/>
              <a:ext cx="17479" cy="24840"/>
            </a:xfrm>
            <a:custGeom>
              <a:avLst/>
              <a:gdLst/>
              <a:ahLst/>
              <a:cxnLst/>
              <a:rect l="l" t="t" r="r" b="b"/>
              <a:pathLst>
                <a:path w="501" h="712" extrusionOk="0">
                  <a:moveTo>
                    <a:pt x="501" y="0"/>
                  </a:moveTo>
                  <a:cubicBezTo>
                    <a:pt x="379" y="190"/>
                    <a:pt x="234" y="356"/>
                    <a:pt x="67" y="512"/>
                  </a:cubicBezTo>
                  <a:cubicBezTo>
                    <a:pt x="56" y="579"/>
                    <a:pt x="34" y="645"/>
                    <a:pt x="1" y="712"/>
                  </a:cubicBezTo>
                  <a:cubicBezTo>
                    <a:pt x="179" y="546"/>
                    <a:pt x="345" y="378"/>
                    <a:pt x="490" y="200"/>
                  </a:cubicBezTo>
                  <a:cubicBezTo>
                    <a:pt x="501" y="134"/>
                    <a:pt x="501" y="67"/>
                    <a:pt x="5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7435;p11">
              <a:extLst>
                <a:ext uri="{FF2B5EF4-FFF2-40B4-BE49-F238E27FC236}">
                  <a16:creationId xmlns:a16="http://schemas.microsoft.com/office/drawing/2014/main" id="{2A330C62-2742-6C09-6390-80963BD450FE}"/>
                </a:ext>
              </a:extLst>
            </p:cNvPr>
            <p:cNvSpPr/>
            <p:nvPr/>
          </p:nvSpPr>
          <p:spPr>
            <a:xfrm>
              <a:off x="1919266" y="2324443"/>
              <a:ext cx="3559" cy="11304"/>
            </a:xfrm>
            <a:custGeom>
              <a:avLst/>
              <a:gdLst/>
              <a:ahLst/>
              <a:cxnLst/>
              <a:rect l="l" t="t" r="r" b="b"/>
              <a:pathLst>
                <a:path w="102" h="324" extrusionOk="0">
                  <a:moveTo>
                    <a:pt x="57" y="1"/>
                  </a:moveTo>
                  <a:cubicBezTo>
                    <a:pt x="45" y="1"/>
                    <a:pt x="45" y="13"/>
                    <a:pt x="45" y="23"/>
                  </a:cubicBezTo>
                  <a:cubicBezTo>
                    <a:pt x="34" y="101"/>
                    <a:pt x="23" y="190"/>
                    <a:pt x="1" y="279"/>
                  </a:cubicBezTo>
                  <a:cubicBezTo>
                    <a:pt x="23" y="290"/>
                    <a:pt x="45" y="312"/>
                    <a:pt x="67" y="324"/>
                  </a:cubicBezTo>
                  <a:cubicBezTo>
                    <a:pt x="90" y="235"/>
                    <a:pt x="101" y="134"/>
                    <a:pt x="101" y="45"/>
                  </a:cubicBezTo>
                  <a:cubicBezTo>
                    <a:pt x="101" y="23"/>
                    <a:pt x="79" y="1"/>
                    <a:pt x="57"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7436;p11">
              <a:extLst>
                <a:ext uri="{FF2B5EF4-FFF2-40B4-BE49-F238E27FC236}">
                  <a16:creationId xmlns:a16="http://schemas.microsoft.com/office/drawing/2014/main" id="{C5B01119-3135-1703-BCFC-3436F7976F8B}"/>
                </a:ext>
              </a:extLst>
            </p:cNvPr>
            <p:cNvSpPr/>
            <p:nvPr/>
          </p:nvSpPr>
          <p:spPr>
            <a:xfrm>
              <a:off x="1908800" y="2334177"/>
              <a:ext cx="12839" cy="29131"/>
            </a:xfrm>
            <a:custGeom>
              <a:avLst/>
              <a:gdLst/>
              <a:ahLst/>
              <a:cxnLst/>
              <a:rect l="l" t="t" r="r" b="b"/>
              <a:pathLst>
                <a:path w="368" h="835" extrusionOk="0">
                  <a:moveTo>
                    <a:pt x="301" y="0"/>
                  </a:moveTo>
                  <a:cubicBezTo>
                    <a:pt x="245" y="278"/>
                    <a:pt x="145" y="557"/>
                    <a:pt x="1" y="812"/>
                  </a:cubicBezTo>
                  <a:cubicBezTo>
                    <a:pt x="34" y="812"/>
                    <a:pt x="67" y="812"/>
                    <a:pt x="90" y="834"/>
                  </a:cubicBezTo>
                  <a:cubicBezTo>
                    <a:pt x="223" y="589"/>
                    <a:pt x="323" y="323"/>
                    <a:pt x="367" y="45"/>
                  </a:cubicBezTo>
                  <a:cubicBezTo>
                    <a:pt x="345" y="33"/>
                    <a:pt x="323" y="11"/>
                    <a:pt x="30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7437;p11">
              <a:extLst>
                <a:ext uri="{FF2B5EF4-FFF2-40B4-BE49-F238E27FC236}">
                  <a16:creationId xmlns:a16="http://schemas.microsoft.com/office/drawing/2014/main" id="{90FDAC2F-4653-F2E9-3859-63A778B6A411}"/>
                </a:ext>
              </a:extLst>
            </p:cNvPr>
            <p:cNvSpPr/>
            <p:nvPr/>
          </p:nvSpPr>
          <p:spPr>
            <a:xfrm>
              <a:off x="1906078" y="2311255"/>
              <a:ext cx="3140" cy="9001"/>
            </a:xfrm>
            <a:custGeom>
              <a:avLst/>
              <a:gdLst/>
              <a:ahLst/>
              <a:cxnLst/>
              <a:rect l="l" t="t" r="r" b="b"/>
              <a:pathLst>
                <a:path w="90" h="258" extrusionOk="0">
                  <a:moveTo>
                    <a:pt x="0" y="1"/>
                  </a:moveTo>
                  <a:cubicBezTo>
                    <a:pt x="34" y="79"/>
                    <a:pt x="67" y="168"/>
                    <a:pt x="89" y="245"/>
                  </a:cubicBezTo>
                  <a:lnTo>
                    <a:pt x="89" y="245"/>
                  </a:lnTo>
                  <a:cubicBezTo>
                    <a:pt x="88" y="182"/>
                    <a:pt x="78" y="119"/>
                    <a:pt x="67" y="45"/>
                  </a:cubicBezTo>
                  <a:cubicBezTo>
                    <a:pt x="67" y="23"/>
                    <a:pt x="23" y="1"/>
                    <a:pt x="0" y="1"/>
                  </a:cubicBezTo>
                  <a:close/>
                  <a:moveTo>
                    <a:pt x="89" y="245"/>
                  </a:moveTo>
                  <a:cubicBezTo>
                    <a:pt x="89" y="249"/>
                    <a:pt x="89" y="253"/>
                    <a:pt x="89" y="257"/>
                  </a:cubicBezTo>
                  <a:lnTo>
                    <a:pt x="89" y="245"/>
                  </a:lnTo>
                  <a:cubicBezTo>
                    <a:pt x="89" y="245"/>
                    <a:pt x="89" y="245"/>
                    <a:pt x="89"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7438;p11">
              <a:extLst>
                <a:ext uri="{FF2B5EF4-FFF2-40B4-BE49-F238E27FC236}">
                  <a16:creationId xmlns:a16="http://schemas.microsoft.com/office/drawing/2014/main" id="{12FBBA12-4DC9-78CE-6F4D-1209849D2FFE}"/>
                </a:ext>
              </a:extLst>
            </p:cNvPr>
            <p:cNvSpPr/>
            <p:nvPr/>
          </p:nvSpPr>
          <p:spPr>
            <a:xfrm>
              <a:off x="1892507" y="2311255"/>
              <a:ext cx="17897" cy="54006"/>
            </a:xfrm>
            <a:custGeom>
              <a:avLst/>
              <a:gdLst/>
              <a:ahLst/>
              <a:cxnLst/>
              <a:rect l="l" t="t" r="r" b="b"/>
              <a:pathLst>
                <a:path w="513" h="1548" extrusionOk="0">
                  <a:moveTo>
                    <a:pt x="389" y="1"/>
                  </a:moveTo>
                  <a:cubicBezTo>
                    <a:pt x="367" y="1"/>
                    <a:pt x="357" y="12"/>
                    <a:pt x="357" y="45"/>
                  </a:cubicBezTo>
                  <a:cubicBezTo>
                    <a:pt x="367" y="213"/>
                    <a:pt x="367" y="391"/>
                    <a:pt x="345" y="557"/>
                  </a:cubicBezTo>
                  <a:cubicBezTo>
                    <a:pt x="312" y="858"/>
                    <a:pt x="211" y="1158"/>
                    <a:pt x="67" y="1424"/>
                  </a:cubicBezTo>
                  <a:cubicBezTo>
                    <a:pt x="45" y="1469"/>
                    <a:pt x="23" y="1503"/>
                    <a:pt x="1" y="1547"/>
                  </a:cubicBezTo>
                  <a:cubicBezTo>
                    <a:pt x="45" y="1547"/>
                    <a:pt x="100" y="1536"/>
                    <a:pt x="167" y="1525"/>
                  </a:cubicBezTo>
                  <a:cubicBezTo>
                    <a:pt x="389" y="1135"/>
                    <a:pt x="512" y="690"/>
                    <a:pt x="478" y="257"/>
                  </a:cubicBezTo>
                  <a:lnTo>
                    <a:pt x="478" y="245"/>
                  </a:lnTo>
                  <a:cubicBezTo>
                    <a:pt x="456" y="168"/>
                    <a:pt x="423" y="79"/>
                    <a:pt x="3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7439;p11">
              <a:extLst>
                <a:ext uri="{FF2B5EF4-FFF2-40B4-BE49-F238E27FC236}">
                  <a16:creationId xmlns:a16="http://schemas.microsoft.com/office/drawing/2014/main" id="{24C75C1A-F855-33D7-E300-E2455D479403}"/>
                </a:ext>
              </a:extLst>
            </p:cNvPr>
            <p:cNvSpPr/>
            <p:nvPr/>
          </p:nvSpPr>
          <p:spPr>
            <a:xfrm>
              <a:off x="1895612" y="2291090"/>
              <a:ext cx="5059" cy="5477"/>
            </a:xfrm>
            <a:custGeom>
              <a:avLst/>
              <a:gdLst/>
              <a:ahLst/>
              <a:cxnLst/>
              <a:rect l="l" t="t" r="r" b="b"/>
              <a:pathLst>
                <a:path w="145" h="157" extrusionOk="0">
                  <a:moveTo>
                    <a:pt x="122" y="0"/>
                  </a:moveTo>
                  <a:cubicBezTo>
                    <a:pt x="67" y="34"/>
                    <a:pt x="34" y="79"/>
                    <a:pt x="1" y="134"/>
                  </a:cubicBezTo>
                  <a:lnTo>
                    <a:pt x="23" y="156"/>
                  </a:lnTo>
                  <a:cubicBezTo>
                    <a:pt x="56" y="101"/>
                    <a:pt x="90" y="56"/>
                    <a:pt x="134" y="12"/>
                  </a:cubicBezTo>
                  <a:cubicBezTo>
                    <a:pt x="145" y="12"/>
                    <a:pt x="134" y="0"/>
                    <a:pt x="122"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7440;p11">
              <a:extLst>
                <a:ext uri="{FF2B5EF4-FFF2-40B4-BE49-F238E27FC236}">
                  <a16:creationId xmlns:a16="http://schemas.microsoft.com/office/drawing/2014/main" id="{3426FCD0-FEAB-FB41-7ECC-C6B9201B00D4}"/>
                </a:ext>
              </a:extLst>
            </p:cNvPr>
            <p:cNvSpPr/>
            <p:nvPr/>
          </p:nvSpPr>
          <p:spPr>
            <a:xfrm>
              <a:off x="1884761" y="2295730"/>
              <a:ext cx="11652" cy="41167"/>
            </a:xfrm>
            <a:custGeom>
              <a:avLst/>
              <a:gdLst/>
              <a:ahLst/>
              <a:cxnLst/>
              <a:rect l="l" t="t" r="r" b="b"/>
              <a:pathLst>
                <a:path w="334" h="1180" extrusionOk="0">
                  <a:moveTo>
                    <a:pt x="312" y="1"/>
                  </a:moveTo>
                  <a:cubicBezTo>
                    <a:pt x="122" y="246"/>
                    <a:pt x="111" y="579"/>
                    <a:pt x="55" y="868"/>
                  </a:cubicBezTo>
                  <a:cubicBezTo>
                    <a:pt x="45" y="947"/>
                    <a:pt x="33" y="1024"/>
                    <a:pt x="0" y="1102"/>
                  </a:cubicBezTo>
                  <a:cubicBezTo>
                    <a:pt x="22" y="1125"/>
                    <a:pt x="22" y="1147"/>
                    <a:pt x="33" y="1180"/>
                  </a:cubicBezTo>
                  <a:cubicBezTo>
                    <a:pt x="55" y="1102"/>
                    <a:pt x="78" y="1036"/>
                    <a:pt x="89" y="957"/>
                  </a:cubicBezTo>
                  <a:cubicBezTo>
                    <a:pt x="156" y="646"/>
                    <a:pt x="144" y="290"/>
                    <a:pt x="334" y="23"/>
                  </a:cubicBezTo>
                  <a:lnTo>
                    <a:pt x="3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7441;p11">
              <a:extLst>
                <a:ext uri="{FF2B5EF4-FFF2-40B4-BE49-F238E27FC236}">
                  <a16:creationId xmlns:a16="http://schemas.microsoft.com/office/drawing/2014/main" id="{C91EA398-071D-0F7C-CD80-48E12C59EFC6}"/>
                </a:ext>
              </a:extLst>
            </p:cNvPr>
            <p:cNvSpPr/>
            <p:nvPr/>
          </p:nvSpPr>
          <p:spPr>
            <a:xfrm>
              <a:off x="1887064" y="2269354"/>
              <a:ext cx="24875" cy="21770"/>
            </a:xfrm>
            <a:custGeom>
              <a:avLst/>
              <a:gdLst/>
              <a:ahLst/>
              <a:cxnLst/>
              <a:rect l="l" t="t" r="r" b="b"/>
              <a:pathLst>
                <a:path w="713" h="624" extrusionOk="0">
                  <a:moveTo>
                    <a:pt x="657" y="1"/>
                  </a:moveTo>
                  <a:cubicBezTo>
                    <a:pt x="468" y="90"/>
                    <a:pt x="290" y="223"/>
                    <a:pt x="157" y="379"/>
                  </a:cubicBezTo>
                  <a:cubicBezTo>
                    <a:pt x="101" y="445"/>
                    <a:pt x="45" y="524"/>
                    <a:pt x="1" y="601"/>
                  </a:cubicBezTo>
                  <a:cubicBezTo>
                    <a:pt x="23" y="601"/>
                    <a:pt x="45" y="613"/>
                    <a:pt x="68" y="623"/>
                  </a:cubicBezTo>
                  <a:cubicBezTo>
                    <a:pt x="112" y="568"/>
                    <a:pt x="157" y="502"/>
                    <a:pt x="201" y="445"/>
                  </a:cubicBezTo>
                  <a:cubicBezTo>
                    <a:pt x="335" y="279"/>
                    <a:pt x="501" y="156"/>
                    <a:pt x="690" y="45"/>
                  </a:cubicBezTo>
                  <a:cubicBezTo>
                    <a:pt x="713" y="34"/>
                    <a:pt x="690" y="1"/>
                    <a:pt x="668"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7442;p11">
              <a:extLst>
                <a:ext uri="{FF2B5EF4-FFF2-40B4-BE49-F238E27FC236}">
                  <a16:creationId xmlns:a16="http://schemas.microsoft.com/office/drawing/2014/main" id="{286F9B04-722B-233D-726B-9BEC08F92797}"/>
                </a:ext>
              </a:extLst>
            </p:cNvPr>
            <p:cNvSpPr/>
            <p:nvPr/>
          </p:nvSpPr>
          <p:spPr>
            <a:xfrm>
              <a:off x="1880470" y="2290322"/>
              <a:ext cx="8966" cy="12839"/>
            </a:xfrm>
            <a:custGeom>
              <a:avLst/>
              <a:gdLst/>
              <a:ahLst/>
              <a:cxnLst/>
              <a:rect l="l" t="t" r="r" b="b"/>
              <a:pathLst>
                <a:path w="257" h="368" extrusionOk="0">
                  <a:moveTo>
                    <a:pt x="190" y="0"/>
                  </a:moveTo>
                  <a:cubicBezTo>
                    <a:pt x="190" y="12"/>
                    <a:pt x="178" y="22"/>
                    <a:pt x="178" y="34"/>
                  </a:cubicBezTo>
                  <a:cubicBezTo>
                    <a:pt x="123" y="123"/>
                    <a:pt x="101" y="234"/>
                    <a:pt x="23" y="323"/>
                  </a:cubicBezTo>
                  <a:cubicBezTo>
                    <a:pt x="0" y="334"/>
                    <a:pt x="34" y="368"/>
                    <a:pt x="56" y="368"/>
                  </a:cubicBezTo>
                  <a:cubicBezTo>
                    <a:pt x="56" y="368"/>
                    <a:pt x="67" y="368"/>
                    <a:pt x="67" y="356"/>
                  </a:cubicBezTo>
                  <a:cubicBezTo>
                    <a:pt x="145" y="289"/>
                    <a:pt x="168" y="190"/>
                    <a:pt x="212" y="101"/>
                  </a:cubicBezTo>
                  <a:cubicBezTo>
                    <a:pt x="234" y="78"/>
                    <a:pt x="245" y="56"/>
                    <a:pt x="257" y="22"/>
                  </a:cubicBezTo>
                  <a:cubicBezTo>
                    <a:pt x="234" y="12"/>
                    <a:pt x="212" y="0"/>
                    <a:pt x="19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7443;p11">
              <a:extLst>
                <a:ext uri="{FF2B5EF4-FFF2-40B4-BE49-F238E27FC236}">
                  <a16:creationId xmlns:a16="http://schemas.microsoft.com/office/drawing/2014/main" id="{BE32FBBC-28FE-3FA5-27D5-83F726D61813}"/>
                </a:ext>
              </a:extLst>
            </p:cNvPr>
            <p:cNvSpPr/>
            <p:nvPr/>
          </p:nvSpPr>
          <p:spPr>
            <a:xfrm>
              <a:off x="1868817" y="2295730"/>
              <a:ext cx="8966" cy="15211"/>
            </a:xfrm>
            <a:custGeom>
              <a:avLst/>
              <a:gdLst/>
              <a:ahLst/>
              <a:cxnLst/>
              <a:rect l="l" t="t" r="r" b="b"/>
              <a:pathLst>
                <a:path w="257" h="436" extrusionOk="0">
                  <a:moveTo>
                    <a:pt x="212" y="1"/>
                  </a:moveTo>
                  <a:cubicBezTo>
                    <a:pt x="201" y="1"/>
                    <a:pt x="201" y="12"/>
                    <a:pt x="190" y="12"/>
                  </a:cubicBezTo>
                  <a:cubicBezTo>
                    <a:pt x="101" y="124"/>
                    <a:pt x="45" y="257"/>
                    <a:pt x="1" y="391"/>
                  </a:cubicBezTo>
                  <a:cubicBezTo>
                    <a:pt x="12" y="401"/>
                    <a:pt x="35" y="413"/>
                    <a:pt x="57" y="435"/>
                  </a:cubicBezTo>
                  <a:cubicBezTo>
                    <a:pt x="101" y="302"/>
                    <a:pt x="146" y="168"/>
                    <a:pt x="235" y="57"/>
                  </a:cubicBezTo>
                  <a:cubicBezTo>
                    <a:pt x="257" y="35"/>
                    <a:pt x="223" y="1"/>
                    <a:pt x="2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7444;p11">
              <a:extLst>
                <a:ext uri="{FF2B5EF4-FFF2-40B4-BE49-F238E27FC236}">
                  <a16:creationId xmlns:a16="http://schemas.microsoft.com/office/drawing/2014/main" id="{57709C8A-B9A7-B62A-F1B4-55E8F8952A45}"/>
                </a:ext>
              </a:extLst>
            </p:cNvPr>
            <p:cNvSpPr/>
            <p:nvPr/>
          </p:nvSpPr>
          <p:spPr>
            <a:xfrm>
              <a:off x="1947595" y="2353959"/>
              <a:ext cx="15176" cy="21386"/>
            </a:xfrm>
            <a:custGeom>
              <a:avLst/>
              <a:gdLst/>
              <a:ahLst/>
              <a:cxnLst/>
              <a:rect l="l" t="t" r="r" b="b"/>
              <a:pathLst>
                <a:path w="435" h="613" extrusionOk="0">
                  <a:moveTo>
                    <a:pt x="390" y="0"/>
                  </a:moveTo>
                  <a:cubicBezTo>
                    <a:pt x="268" y="200"/>
                    <a:pt x="134" y="390"/>
                    <a:pt x="12" y="590"/>
                  </a:cubicBezTo>
                  <a:cubicBezTo>
                    <a:pt x="1" y="601"/>
                    <a:pt x="23" y="612"/>
                    <a:pt x="34" y="612"/>
                  </a:cubicBezTo>
                  <a:lnTo>
                    <a:pt x="56" y="612"/>
                  </a:lnTo>
                  <a:cubicBezTo>
                    <a:pt x="179" y="412"/>
                    <a:pt x="301" y="223"/>
                    <a:pt x="424" y="22"/>
                  </a:cubicBezTo>
                  <a:cubicBezTo>
                    <a:pt x="434" y="12"/>
                    <a:pt x="424" y="0"/>
                    <a:pt x="401"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7445;p11">
              <a:extLst>
                <a:ext uri="{FF2B5EF4-FFF2-40B4-BE49-F238E27FC236}">
                  <a16:creationId xmlns:a16="http://schemas.microsoft.com/office/drawing/2014/main" id="{1AB3F8CF-B540-8C6C-6232-39D562E6FEFE}"/>
                </a:ext>
              </a:extLst>
            </p:cNvPr>
            <p:cNvSpPr/>
            <p:nvPr/>
          </p:nvSpPr>
          <p:spPr>
            <a:xfrm>
              <a:off x="1871922" y="2278670"/>
              <a:ext cx="11687" cy="8966"/>
            </a:xfrm>
            <a:custGeom>
              <a:avLst/>
              <a:gdLst/>
              <a:ahLst/>
              <a:cxnLst/>
              <a:rect l="l" t="t" r="r" b="b"/>
              <a:pathLst>
                <a:path w="335" h="257" extrusionOk="0">
                  <a:moveTo>
                    <a:pt x="290" y="1"/>
                  </a:moveTo>
                  <a:cubicBezTo>
                    <a:pt x="179" y="79"/>
                    <a:pt x="90" y="156"/>
                    <a:pt x="1" y="245"/>
                  </a:cubicBezTo>
                  <a:cubicBezTo>
                    <a:pt x="23" y="257"/>
                    <a:pt x="57" y="257"/>
                    <a:pt x="79" y="257"/>
                  </a:cubicBezTo>
                  <a:cubicBezTo>
                    <a:pt x="156" y="178"/>
                    <a:pt x="235" y="101"/>
                    <a:pt x="324" y="34"/>
                  </a:cubicBezTo>
                  <a:cubicBezTo>
                    <a:pt x="334" y="23"/>
                    <a:pt x="312" y="1"/>
                    <a:pt x="301"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7446;p11">
              <a:extLst>
                <a:ext uri="{FF2B5EF4-FFF2-40B4-BE49-F238E27FC236}">
                  <a16:creationId xmlns:a16="http://schemas.microsoft.com/office/drawing/2014/main" id="{93C8D1CC-9D33-93B5-18FB-3907FDB126EE}"/>
                </a:ext>
              </a:extLst>
            </p:cNvPr>
            <p:cNvSpPr/>
            <p:nvPr/>
          </p:nvSpPr>
          <p:spPr>
            <a:xfrm>
              <a:off x="1859921" y="2287217"/>
              <a:ext cx="14757" cy="19432"/>
            </a:xfrm>
            <a:custGeom>
              <a:avLst/>
              <a:gdLst/>
              <a:ahLst/>
              <a:cxnLst/>
              <a:rect l="l" t="t" r="r" b="b"/>
              <a:pathLst>
                <a:path w="423" h="557" extrusionOk="0">
                  <a:moveTo>
                    <a:pt x="345" y="0"/>
                  </a:moveTo>
                  <a:cubicBezTo>
                    <a:pt x="290" y="56"/>
                    <a:pt x="245" y="111"/>
                    <a:pt x="211" y="167"/>
                  </a:cubicBezTo>
                  <a:cubicBezTo>
                    <a:pt x="122" y="279"/>
                    <a:pt x="56" y="412"/>
                    <a:pt x="0" y="546"/>
                  </a:cubicBezTo>
                  <a:cubicBezTo>
                    <a:pt x="33" y="546"/>
                    <a:pt x="56" y="556"/>
                    <a:pt x="89" y="556"/>
                  </a:cubicBezTo>
                  <a:cubicBezTo>
                    <a:pt x="134" y="445"/>
                    <a:pt x="189" y="323"/>
                    <a:pt x="256" y="223"/>
                  </a:cubicBezTo>
                  <a:cubicBezTo>
                    <a:pt x="312" y="145"/>
                    <a:pt x="367" y="79"/>
                    <a:pt x="423" y="12"/>
                  </a:cubicBezTo>
                  <a:cubicBezTo>
                    <a:pt x="401" y="12"/>
                    <a:pt x="367" y="12"/>
                    <a:pt x="3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7447;p11">
              <a:extLst>
                <a:ext uri="{FF2B5EF4-FFF2-40B4-BE49-F238E27FC236}">
                  <a16:creationId xmlns:a16="http://schemas.microsoft.com/office/drawing/2014/main" id="{EC23C735-7394-9A9C-F304-BF65B60FED42}"/>
                </a:ext>
              </a:extLst>
            </p:cNvPr>
            <p:cNvSpPr/>
            <p:nvPr/>
          </p:nvSpPr>
          <p:spPr>
            <a:xfrm>
              <a:off x="1691514" y="2290462"/>
              <a:ext cx="197917" cy="204755"/>
            </a:xfrm>
            <a:custGeom>
              <a:avLst/>
              <a:gdLst/>
              <a:ahLst/>
              <a:cxnLst/>
              <a:rect l="l" t="t" r="r" b="b"/>
              <a:pathLst>
                <a:path w="5673" h="5869" extrusionOk="0">
                  <a:moveTo>
                    <a:pt x="3260" y="0"/>
                  </a:moveTo>
                  <a:cubicBezTo>
                    <a:pt x="3237" y="0"/>
                    <a:pt x="3212" y="2"/>
                    <a:pt x="3181" y="8"/>
                  </a:cubicBezTo>
                  <a:cubicBezTo>
                    <a:pt x="2858" y="74"/>
                    <a:pt x="2781" y="575"/>
                    <a:pt x="2680" y="809"/>
                  </a:cubicBezTo>
                  <a:cubicBezTo>
                    <a:pt x="2581" y="1042"/>
                    <a:pt x="2469" y="1120"/>
                    <a:pt x="2146" y="1197"/>
                  </a:cubicBezTo>
                  <a:cubicBezTo>
                    <a:pt x="2084" y="1212"/>
                    <a:pt x="2031" y="1218"/>
                    <a:pt x="1983" y="1218"/>
                  </a:cubicBezTo>
                  <a:cubicBezTo>
                    <a:pt x="1775" y="1218"/>
                    <a:pt x="1671" y="1102"/>
                    <a:pt x="1390" y="1075"/>
                  </a:cubicBezTo>
                  <a:cubicBezTo>
                    <a:pt x="1366" y="1072"/>
                    <a:pt x="1341" y="1071"/>
                    <a:pt x="1316" y="1071"/>
                  </a:cubicBezTo>
                  <a:cubicBezTo>
                    <a:pt x="977" y="1071"/>
                    <a:pt x="526" y="1335"/>
                    <a:pt x="278" y="1531"/>
                  </a:cubicBezTo>
                  <a:cubicBezTo>
                    <a:pt x="0" y="1754"/>
                    <a:pt x="112" y="1743"/>
                    <a:pt x="156" y="1943"/>
                  </a:cubicBezTo>
                  <a:cubicBezTo>
                    <a:pt x="201" y="2154"/>
                    <a:pt x="467" y="2243"/>
                    <a:pt x="456" y="2633"/>
                  </a:cubicBezTo>
                  <a:cubicBezTo>
                    <a:pt x="456" y="3033"/>
                    <a:pt x="823" y="3700"/>
                    <a:pt x="823" y="3700"/>
                  </a:cubicBezTo>
                  <a:lnTo>
                    <a:pt x="1101" y="5257"/>
                  </a:lnTo>
                  <a:lnTo>
                    <a:pt x="2536" y="5869"/>
                  </a:lnTo>
                  <a:lnTo>
                    <a:pt x="4916" y="5613"/>
                  </a:lnTo>
                  <a:lnTo>
                    <a:pt x="5617" y="3789"/>
                  </a:lnTo>
                  <a:cubicBezTo>
                    <a:pt x="5617" y="3789"/>
                    <a:pt x="5561" y="2599"/>
                    <a:pt x="5617" y="2076"/>
                  </a:cubicBezTo>
                  <a:cubicBezTo>
                    <a:pt x="5673" y="1543"/>
                    <a:pt x="5661" y="1464"/>
                    <a:pt x="5383" y="920"/>
                  </a:cubicBezTo>
                  <a:cubicBezTo>
                    <a:pt x="5162" y="505"/>
                    <a:pt x="4974" y="450"/>
                    <a:pt x="4697" y="450"/>
                  </a:cubicBezTo>
                  <a:cubicBezTo>
                    <a:pt x="4654" y="450"/>
                    <a:pt x="4608" y="451"/>
                    <a:pt x="4560" y="453"/>
                  </a:cubicBezTo>
                  <a:lnTo>
                    <a:pt x="4438" y="453"/>
                  </a:lnTo>
                  <a:cubicBezTo>
                    <a:pt x="3993" y="441"/>
                    <a:pt x="4148" y="297"/>
                    <a:pt x="3726" y="252"/>
                  </a:cubicBezTo>
                  <a:cubicBezTo>
                    <a:pt x="3343" y="222"/>
                    <a:pt x="3471" y="0"/>
                    <a:pt x="3260"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7448;p11">
              <a:extLst>
                <a:ext uri="{FF2B5EF4-FFF2-40B4-BE49-F238E27FC236}">
                  <a16:creationId xmlns:a16="http://schemas.microsoft.com/office/drawing/2014/main" id="{15427C3B-4DCE-2E22-7FBC-213FEFB0AB10}"/>
                </a:ext>
              </a:extLst>
            </p:cNvPr>
            <p:cNvSpPr/>
            <p:nvPr/>
          </p:nvSpPr>
          <p:spPr>
            <a:xfrm>
              <a:off x="1714785" y="2325315"/>
              <a:ext cx="172693" cy="169902"/>
            </a:xfrm>
            <a:custGeom>
              <a:avLst/>
              <a:gdLst/>
              <a:ahLst/>
              <a:cxnLst/>
              <a:rect l="l" t="t" r="r" b="b"/>
              <a:pathLst>
                <a:path w="4950" h="4870" extrusionOk="0">
                  <a:moveTo>
                    <a:pt x="3193" y="1"/>
                  </a:moveTo>
                  <a:cubicBezTo>
                    <a:pt x="2968" y="1"/>
                    <a:pt x="2742" y="76"/>
                    <a:pt x="2581" y="232"/>
                  </a:cubicBezTo>
                  <a:cubicBezTo>
                    <a:pt x="2436" y="366"/>
                    <a:pt x="2359" y="532"/>
                    <a:pt x="2225" y="677"/>
                  </a:cubicBezTo>
                  <a:cubicBezTo>
                    <a:pt x="2181" y="722"/>
                    <a:pt x="2136" y="766"/>
                    <a:pt x="2069" y="777"/>
                  </a:cubicBezTo>
                  <a:cubicBezTo>
                    <a:pt x="2056" y="779"/>
                    <a:pt x="2042" y="781"/>
                    <a:pt x="2029" y="781"/>
                  </a:cubicBezTo>
                  <a:cubicBezTo>
                    <a:pt x="1936" y="781"/>
                    <a:pt x="1855" y="719"/>
                    <a:pt x="1758" y="699"/>
                  </a:cubicBezTo>
                  <a:cubicBezTo>
                    <a:pt x="1739" y="696"/>
                    <a:pt x="1720" y="694"/>
                    <a:pt x="1702" y="694"/>
                  </a:cubicBezTo>
                  <a:cubicBezTo>
                    <a:pt x="1535" y="694"/>
                    <a:pt x="1389" y="823"/>
                    <a:pt x="1269" y="932"/>
                  </a:cubicBezTo>
                  <a:cubicBezTo>
                    <a:pt x="1113" y="1088"/>
                    <a:pt x="957" y="1233"/>
                    <a:pt x="801" y="1389"/>
                  </a:cubicBezTo>
                  <a:cubicBezTo>
                    <a:pt x="779" y="1411"/>
                    <a:pt x="745" y="1433"/>
                    <a:pt x="712" y="1444"/>
                  </a:cubicBezTo>
                  <a:cubicBezTo>
                    <a:pt x="679" y="1456"/>
                    <a:pt x="646" y="1456"/>
                    <a:pt x="623" y="1456"/>
                  </a:cubicBezTo>
                  <a:lnTo>
                    <a:pt x="567" y="1456"/>
                  </a:lnTo>
                  <a:cubicBezTo>
                    <a:pt x="478" y="1456"/>
                    <a:pt x="412" y="1511"/>
                    <a:pt x="345" y="1555"/>
                  </a:cubicBezTo>
                  <a:cubicBezTo>
                    <a:pt x="78" y="1789"/>
                    <a:pt x="1" y="2145"/>
                    <a:pt x="45" y="2479"/>
                  </a:cubicBezTo>
                  <a:lnTo>
                    <a:pt x="156" y="2701"/>
                  </a:lnTo>
                  <a:lnTo>
                    <a:pt x="201" y="2924"/>
                  </a:lnTo>
                  <a:cubicBezTo>
                    <a:pt x="345" y="3224"/>
                    <a:pt x="567" y="3480"/>
                    <a:pt x="768" y="3747"/>
                  </a:cubicBezTo>
                  <a:cubicBezTo>
                    <a:pt x="979" y="4014"/>
                    <a:pt x="1190" y="4303"/>
                    <a:pt x="1291" y="4625"/>
                  </a:cubicBezTo>
                  <a:lnTo>
                    <a:pt x="1869" y="4870"/>
                  </a:lnTo>
                  <a:lnTo>
                    <a:pt x="4249" y="4614"/>
                  </a:lnTo>
                  <a:lnTo>
                    <a:pt x="4950" y="2790"/>
                  </a:lnTo>
                  <a:cubicBezTo>
                    <a:pt x="4950" y="2790"/>
                    <a:pt x="4894" y="1644"/>
                    <a:pt x="4950" y="1100"/>
                  </a:cubicBezTo>
                  <a:cubicBezTo>
                    <a:pt x="4838" y="900"/>
                    <a:pt x="4716" y="710"/>
                    <a:pt x="4549" y="544"/>
                  </a:cubicBezTo>
                  <a:cubicBezTo>
                    <a:pt x="4516" y="510"/>
                    <a:pt x="4482" y="477"/>
                    <a:pt x="4427" y="465"/>
                  </a:cubicBezTo>
                  <a:cubicBezTo>
                    <a:pt x="4420" y="464"/>
                    <a:pt x="4413" y="464"/>
                    <a:pt x="4406" y="464"/>
                  </a:cubicBezTo>
                  <a:cubicBezTo>
                    <a:pt x="4344" y="464"/>
                    <a:pt x="4274" y="500"/>
                    <a:pt x="4205" y="510"/>
                  </a:cubicBezTo>
                  <a:cubicBezTo>
                    <a:pt x="4199" y="510"/>
                    <a:pt x="4194" y="510"/>
                    <a:pt x="4189" y="510"/>
                  </a:cubicBezTo>
                  <a:cubicBezTo>
                    <a:pt x="4042" y="510"/>
                    <a:pt x="3945" y="362"/>
                    <a:pt x="3837" y="254"/>
                  </a:cubicBezTo>
                  <a:cubicBezTo>
                    <a:pt x="3676" y="87"/>
                    <a:pt x="3435" y="1"/>
                    <a:pt x="319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7449;p11">
              <a:extLst>
                <a:ext uri="{FF2B5EF4-FFF2-40B4-BE49-F238E27FC236}">
                  <a16:creationId xmlns:a16="http://schemas.microsoft.com/office/drawing/2014/main" id="{964D5BF2-7AAD-6FF8-15D9-32BB07D978EE}"/>
                </a:ext>
              </a:extLst>
            </p:cNvPr>
            <p:cNvSpPr/>
            <p:nvPr/>
          </p:nvSpPr>
          <p:spPr>
            <a:xfrm>
              <a:off x="1819171" y="2336514"/>
              <a:ext cx="16327" cy="88858"/>
            </a:xfrm>
            <a:custGeom>
              <a:avLst/>
              <a:gdLst/>
              <a:ahLst/>
              <a:cxnLst/>
              <a:rect l="l" t="t" r="r" b="b"/>
              <a:pathLst>
                <a:path w="468" h="2547" extrusionOk="0">
                  <a:moveTo>
                    <a:pt x="200" y="0"/>
                  </a:moveTo>
                  <a:cubicBezTo>
                    <a:pt x="190" y="0"/>
                    <a:pt x="178" y="0"/>
                    <a:pt x="178" y="22"/>
                  </a:cubicBezTo>
                  <a:cubicBezTo>
                    <a:pt x="234" y="211"/>
                    <a:pt x="267" y="401"/>
                    <a:pt x="301" y="601"/>
                  </a:cubicBezTo>
                  <a:cubicBezTo>
                    <a:pt x="356" y="1101"/>
                    <a:pt x="311" y="1624"/>
                    <a:pt x="145" y="2113"/>
                  </a:cubicBezTo>
                  <a:cubicBezTo>
                    <a:pt x="167" y="2136"/>
                    <a:pt x="178" y="2158"/>
                    <a:pt x="200" y="2180"/>
                  </a:cubicBezTo>
                  <a:cubicBezTo>
                    <a:pt x="200" y="2158"/>
                    <a:pt x="212" y="2136"/>
                    <a:pt x="223" y="2102"/>
                  </a:cubicBezTo>
                  <a:cubicBezTo>
                    <a:pt x="445" y="1435"/>
                    <a:pt x="467" y="690"/>
                    <a:pt x="245" y="22"/>
                  </a:cubicBezTo>
                  <a:cubicBezTo>
                    <a:pt x="234" y="0"/>
                    <a:pt x="212" y="0"/>
                    <a:pt x="200" y="0"/>
                  </a:cubicBezTo>
                  <a:close/>
                  <a:moveTo>
                    <a:pt x="123" y="2191"/>
                  </a:moveTo>
                  <a:cubicBezTo>
                    <a:pt x="89" y="2291"/>
                    <a:pt x="45" y="2391"/>
                    <a:pt x="0" y="2480"/>
                  </a:cubicBezTo>
                  <a:cubicBezTo>
                    <a:pt x="12" y="2492"/>
                    <a:pt x="12" y="2502"/>
                    <a:pt x="12" y="2502"/>
                  </a:cubicBezTo>
                  <a:cubicBezTo>
                    <a:pt x="22" y="2524"/>
                    <a:pt x="34" y="2536"/>
                    <a:pt x="34" y="2547"/>
                  </a:cubicBezTo>
                  <a:cubicBezTo>
                    <a:pt x="78" y="2458"/>
                    <a:pt x="123" y="2369"/>
                    <a:pt x="156" y="2280"/>
                  </a:cubicBezTo>
                  <a:cubicBezTo>
                    <a:pt x="145" y="2247"/>
                    <a:pt x="134" y="2225"/>
                    <a:pt x="123" y="219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7450;p11">
              <a:extLst>
                <a:ext uri="{FF2B5EF4-FFF2-40B4-BE49-F238E27FC236}">
                  <a16:creationId xmlns:a16="http://schemas.microsoft.com/office/drawing/2014/main" id="{E2D19548-9C1D-7B4C-B7CC-5D96D812D3C0}"/>
                </a:ext>
              </a:extLst>
            </p:cNvPr>
            <p:cNvSpPr/>
            <p:nvPr/>
          </p:nvSpPr>
          <p:spPr>
            <a:xfrm>
              <a:off x="1814915" y="2321757"/>
              <a:ext cx="3907" cy="5477"/>
            </a:xfrm>
            <a:custGeom>
              <a:avLst/>
              <a:gdLst/>
              <a:ahLst/>
              <a:cxnLst/>
              <a:rect l="l" t="t" r="r" b="b"/>
              <a:pathLst>
                <a:path w="112" h="157" extrusionOk="0">
                  <a:moveTo>
                    <a:pt x="33" y="1"/>
                  </a:moveTo>
                  <a:cubicBezTo>
                    <a:pt x="11" y="1"/>
                    <a:pt x="0" y="11"/>
                    <a:pt x="0" y="45"/>
                  </a:cubicBezTo>
                  <a:cubicBezTo>
                    <a:pt x="11" y="78"/>
                    <a:pt x="11" y="112"/>
                    <a:pt x="22" y="156"/>
                  </a:cubicBezTo>
                  <a:cubicBezTo>
                    <a:pt x="45" y="145"/>
                    <a:pt x="78" y="134"/>
                    <a:pt x="111" y="122"/>
                  </a:cubicBezTo>
                  <a:cubicBezTo>
                    <a:pt x="100" y="100"/>
                    <a:pt x="100" y="78"/>
                    <a:pt x="89" y="45"/>
                  </a:cubicBezTo>
                  <a:cubicBezTo>
                    <a:pt x="89" y="23"/>
                    <a:pt x="5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7451;p11">
              <a:extLst>
                <a:ext uri="{FF2B5EF4-FFF2-40B4-BE49-F238E27FC236}">
                  <a16:creationId xmlns:a16="http://schemas.microsoft.com/office/drawing/2014/main" id="{32616300-6E30-AEA4-9371-A8285BBD9E4A}"/>
                </a:ext>
              </a:extLst>
            </p:cNvPr>
            <p:cNvSpPr/>
            <p:nvPr/>
          </p:nvSpPr>
          <p:spPr>
            <a:xfrm>
              <a:off x="1813345" y="2326013"/>
              <a:ext cx="9734" cy="92801"/>
            </a:xfrm>
            <a:custGeom>
              <a:avLst/>
              <a:gdLst/>
              <a:ahLst/>
              <a:cxnLst/>
              <a:rect l="l" t="t" r="r" b="b"/>
              <a:pathLst>
                <a:path w="279" h="2660" extrusionOk="0">
                  <a:moveTo>
                    <a:pt x="156" y="0"/>
                  </a:moveTo>
                  <a:cubicBezTo>
                    <a:pt x="123" y="12"/>
                    <a:pt x="90" y="23"/>
                    <a:pt x="67" y="34"/>
                  </a:cubicBezTo>
                  <a:cubicBezTo>
                    <a:pt x="90" y="201"/>
                    <a:pt x="100" y="368"/>
                    <a:pt x="123" y="534"/>
                  </a:cubicBezTo>
                  <a:cubicBezTo>
                    <a:pt x="179" y="1224"/>
                    <a:pt x="134" y="1925"/>
                    <a:pt x="1" y="2603"/>
                  </a:cubicBezTo>
                  <a:cubicBezTo>
                    <a:pt x="11" y="2603"/>
                    <a:pt x="11" y="2603"/>
                    <a:pt x="23" y="2615"/>
                  </a:cubicBezTo>
                  <a:lnTo>
                    <a:pt x="56" y="2648"/>
                  </a:lnTo>
                  <a:cubicBezTo>
                    <a:pt x="67" y="2648"/>
                    <a:pt x="67" y="2648"/>
                    <a:pt x="78" y="2659"/>
                  </a:cubicBezTo>
                  <a:lnTo>
                    <a:pt x="179" y="2125"/>
                  </a:lnTo>
                  <a:cubicBezTo>
                    <a:pt x="278" y="1424"/>
                    <a:pt x="278" y="702"/>
                    <a:pt x="1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7452;p11">
              <a:extLst>
                <a:ext uri="{FF2B5EF4-FFF2-40B4-BE49-F238E27FC236}">
                  <a16:creationId xmlns:a16="http://schemas.microsoft.com/office/drawing/2014/main" id="{9E4BDD9C-A3BF-1A1E-C485-8D9239E145E2}"/>
                </a:ext>
              </a:extLst>
            </p:cNvPr>
            <p:cNvSpPr/>
            <p:nvPr/>
          </p:nvSpPr>
          <p:spPr>
            <a:xfrm>
              <a:off x="1788888" y="2340387"/>
              <a:ext cx="5861" cy="8164"/>
            </a:xfrm>
            <a:custGeom>
              <a:avLst/>
              <a:gdLst/>
              <a:ahLst/>
              <a:cxnLst/>
              <a:rect l="l" t="t" r="r" b="b"/>
              <a:pathLst>
                <a:path w="168" h="234" extrusionOk="0">
                  <a:moveTo>
                    <a:pt x="45" y="0"/>
                  </a:moveTo>
                  <a:cubicBezTo>
                    <a:pt x="23" y="0"/>
                    <a:pt x="1" y="11"/>
                    <a:pt x="12" y="33"/>
                  </a:cubicBezTo>
                  <a:lnTo>
                    <a:pt x="112" y="234"/>
                  </a:lnTo>
                  <a:cubicBezTo>
                    <a:pt x="134" y="211"/>
                    <a:pt x="146" y="189"/>
                    <a:pt x="168" y="167"/>
                  </a:cubicBezTo>
                  <a:cubicBezTo>
                    <a:pt x="146" y="112"/>
                    <a:pt x="112" y="67"/>
                    <a:pt x="90" y="11"/>
                  </a:cubicBezTo>
                  <a:cubicBezTo>
                    <a:pt x="79" y="0"/>
                    <a:pt x="57" y="0"/>
                    <a:pt x="4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7453;p11">
              <a:extLst>
                <a:ext uri="{FF2B5EF4-FFF2-40B4-BE49-F238E27FC236}">
                  <a16:creationId xmlns:a16="http://schemas.microsoft.com/office/drawing/2014/main" id="{1613B89F-6148-6C8E-45DB-2F9DB45506C9}"/>
                </a:ext>
              </a:extLst>
            </p:cNvPr>
            <p:cNvSpPr/>
            <p:nvPr/>
          </p:nvSpPr>
          <p:spPr>
            <a:xfrm>
              <a:off x="1781527" y="2346178"/>
              <a:ext cx="22154" cy="59030"/>
            </a:xfrm>
            <a:custGeom>
              <a:avLst/>
              <a:gdLst/>
              <a:ahLst/>
              <a:cxnLst/>
              <a:rect l="l" t="t" r="r" b="b"/>
              <a:pathLst>
                <a:path w="635" h="1692" extrusionOk="0">
                  <a:moveTo>
                    <a:pt x="156" y="468"/>
                  </a:moveTo>
                  <a:cubicBezTo>
                    <a:pt x="145" y="468"/>
                    <a:pt x="134" y="479"/>
                    <a:pt x="123" y="502"/>
                  </a:cubicBezTo>
                  <a:cubicBezTo>
                    <a:pt x="78" y="757"/>
                    <a:pt x="45" y="1013"/>
                    <a:pt x="23" y="1269"/>
                  </a:cubicBezTo>
                  <a:cubicBezTo>
                    <a:pt x="11" y="1392"/>
                    <a:pt x="1" y="1503"/>
                    <a:pt x="1" y="1625"/>
                  </a:cubicBezTo>
                  <a:lnTo>
                    <a:pt x="112" y="1625"/>
                  </a:lnTo>
                  <a:cubicBezTo>
                    <a:pt x="123" y="1513"/>
                    <a:pt x="123" y="1402"/>
                    <a:pt x="134" y="1303"/>
                  </a:cubicBezTo>
                  <a:cubicBezTo>
                    <a:pt x="145" y="1036"/>
                    <a:pt x="179" y="779"/>
                    <a:pt x="212" y="524"/>
                  </a:cubicBezTo>
                  <a:cubicBezTo>
                    <a:pt x="223" y="502"/>
                    <a:pt x="189" y="468"/>
                    <a:pt x="156" y="468"/>
                  </a:cubicBezTo>
                  <a:close/>
                  <a:moveTo>
                    <a:pt x="379" y="1"/>
                  </a:moveTo>
                  <a:cubicBezTo>
                    <a:pt x="357" y="23"/>
                    <a:pt x="345" y="45"/>
                    <a:pt x="323" y="68"/>
                  </a:cubicBezTo>
                  <a:cubicBezTo>
                    <a:pt x="357" y="168"/>
                    <a:pt x="389" y="279"/>
                    <a:pt x="412" y="379"/>
                  </a:cubicBezTo>
                  <a:cubicBezTo>
                    <a:pt x="478" y="713"/>
                    <a:pt x="446" y="1046"/>
                    <a:pt x="367" y="1369"/>
                  </a:cubicBezTo>
                  <a:cubicBezTo>
                    <a:pt x="345" y="1469"/>
                    <a:pt x="312" y="1558"/>
                    <a:pt x="278" y="1647"/>
                  </a:cubicBezTo>
                  <a:cubicBezTo>
                    <a:pt x="323" y="1658"/>
                    <a:pt x="367" y="1669"/>
                    <a:pt x="412" y="1691"/>
                  </a:cubicBezTo>
                  <a:cubicBezTo>
                    <a:pt x="590" y="1135"/>
                    <a:pt x="634" y="535"/>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7454;p11">
              <a:extLst>
                <a:ext uri="{FF2B5EF4-FFF2-40B4-BE49-F238E27FC236}">
                  <a16:creationId xmlns:a16="http://schemas.microsoft.com/office/drawing/2014/main" id="{15AF38B7-19C1-5BAE-D2C9-A11F9FA8E7D3}"/>
                </a:ext>
              </a:extLst>
            </p:cNvPr>
            <p:cNvSpPr/>
            <p:nvPr/>
          </p:nvSpPr>
          <p:spPr>
            <a:xfrm>
              <a:off x="1801727" y="2376462"/>
              <a:ext cx="10466" cy="32620"/>
            </a:xfrm>
            <a:custGeom>
              <a:avLst/>
              <a:gdLst/>
              <a:ahLst/>
              <a:cxnLst/>
              <a:rect l="l" t="t" r="r" b="b"/>
              <a:pathLst>
                <a:path w="300" h="935" extrusionOk="0">
                  <a:moveTo>
                    <a:pt x="245" y="0"/>
                  </a:moveTo>
                  <a:cubicBezTo>
                    <a:pt x="233" y="0"/>
                    <a:pt x="222" y="0"/>
                    <a:pt x="222" y="12"/>
                  </a:cubicBezTo>
                  <a:cubicBezTo>
                    <a:pt x="222" y="323"/>
                    <a:pt x="144" y="623"/>
                    <a:pt x="0" y="902"/>
                  </a:cubicBezTo>
                  <a:lnTo>
                    <a:pt x="67" y="935"/>
                  </a:lnTo>
                  <a:cubicBezTo>
                    <a:pt x="211" y="657"/>
                    <a:pt x="300" y="346"/>
                    <a:pt x="289" y="34"/>
                  </a:cubicBezTo>
                  <a:cubicBezTo>
                    <a:pt x="289" y="12"/>
                    <a:pt x="255" y="0"/>
                    <a:pt x="2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7455;p11">
              <a:extLst>
                <a:ext uri="{FF2B5EF4-FFF2-40B4-BE49-F238E27FC236}">
                  <a16:creationId xmlns:a16="http://schemas.microsoft.com/office/drawing/2014/main" id="{8C625CBB-E83F-4A10-02F3-C1FEFA02B804}"/>
                </a:ext>
              </a:extLst>
            </p:cNvPr>
            <p:cNvSpPr/>
            <p:nvPr/>
          </p:nvSpPr>
          <p:spPr>
            <a:xfrm>
              <a:off x="1823428" y="2346178"/>
              <a:ext cx="36911" cy="84637"/>
            </a:xfrm>
            <a:custGeom>
              <a:avLst/>
              <a:gdLst/>
              <a:ahLst/>
              <a:cxnLst/>
              <a:rect l="l" t="t" r="r" b="b"/>
              <a:pathLst>
                <a:path w="1058" h="2426" extrusionOk="0">
                  <a:moveTo>
                    <a:pt x="1002" y="1"/>
                  </a:moveTo>
                  <a:cubicBezTo>
                    <a:pt x="990" y="1"/>
                    <a:pt x="980" y="1"/>
                    <a:pt x="980" y="12"/>
                  </a:cubicBezTo>
                  <a:cubicBezTo>
                    <a:pt x="913" y="190"/>
                    <a:pt x="812" y="357"/>
                    <a:pt x="735" y="535"/>
                  </a:cubicBezTo>
                  <a:cubicBezTo>
                    <a:pt x="657" y="680"/>
                    <a:pt x="590" y="824"/>
                    <a:pt x="557" y="980"/>
                  </a:cubicBezTo>
                  <a:cubicBezTo>
                    <a:pt x="512" y="1147"/>
                    <a:pt x="501" y="1313"/>
                    <a:pt x="468" y="1480"/>
                  </a:cubicBezTo>
                  <a:cubicBezTo>
                    <a:pt x="412" y="1714"/>
                    <a:pt x="301" y="1936"/>
                    <a:pt x="167" y="2148"/>
                  </a:cubicBezTo>
                  <a:cubicBezTo>
                    <a:pt x="179" y="2170"/>
                    <a:pt x="179" y="2181"/>
                    <a:pt x="179" y="2203"/>
                  </a:cubicBezTo>
                  <a:cubicBezTo>
                    <a:pt x="179" y="2215"/>
                    <a:pt x="189" y="2225"/>
                    <a:pt x="189" y="2237"/>
                  </a:cubicBezTo>
                  <a:cubicBezTo>
                    <a:pt x="256" y="2136"/>
                    <a:pt x="323" y="2037"/>
                    <a:pt x="379" y="1936"/>
                  </a:cubicBezTo>
                  <a:cubicBezTo>
                    <a:pt x="456" y="1792"/>
                    <a:pt x="512" y="1636"/>
                    <a:pt x="557" y="1469"/>
                  </a:cubicBezTo>
                  <a:cubicBezTo>
                    <a:pt x="590" y="1303"/>
                    <a:pt x="601" y="1135"/>
                    <a:pt x="657" y="969"/>
                  </a:cubicBezTo>
                  <a:cubicBezTo>
                    <a:pt x="757" y="646"/>
                    <a:pt x="968" y="368"/>
                    <a:pt x="1046" y="45"/>
                  </a:cubicBezTo>
                  <a:cubicBezTo>
                    <a:pt x="1057" y="23"/>
                    <a:pt x="1024" y="1"/>
                    <a:pt x="1002" y="1"/>
                  </a:cubicBezTo>
                  <a:close/>
                  <a:moveTo>
                    <a:pt x="101" y="2259"/>
                  </a:moveTo>
                  <a:cubicBezTo>
                    <a:pt x="68" y="2304"/>
                    <a:pt x="45" y="2348"/>
                    <a:pt x="12" y="2393"/>
                  </a:cubicBezTo>
                  <a:cubicBezTo>
                    <a:pt x="1" y="2403"/>
                    <a:pt x="23" y="2425"/>
                    <a:pt x="45" y="2425"/>
                  </a:cubicBezTo>
                  <a:lnTo>
                    <a:pt x="56" y="2425"/>
                  </a:lnTo>
                  <a:cubicBezTo>
                    <a:pt x="68" y="2393"/>
                    <a:pt x="90" y="2370"/>
                    <a:pt x="112" y="2348"/>
                  </a:cubicBezTo>
                  <a:cubicBezTo>
                    <a:pt x="101" y="2314"/>
                    <a:pt x="101" y="2292"/>
                    <a:pt x="101" y="2259"/>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7456;p11">
              <a:extLst>
                <a:ext uri="{FF2B5EF4-FFF2-40B4-BE49-F238E27FC236}">
                  <a16:creationId xmlns:a16="http://schemas.microsoft.com/office/drawing/2014/main" id="{CB3C7536-3C08-158D-1079-9033F3D0E0D5}"/>
                </a:ext>
              </a:extLst>
            </p:cNvPr>
            <p:cNvSpPr/>
            <p:nvPr/>
          </p:nvSpPr>
          <p:spPr>
            <a:xfrm>
              <a:off x="1745836" y="2359366"/>
              <a:ext cx="5826" cy="7431"/>
            </a:xfrm>
            <a:custGeom>
              <a:avLst/>
              <a:gdLst/>
              <a:ahLst/>
              <a:cxnLst/>
              <a:rect l="l" t="t" r="r" b="b"/>
              <a:pathLst>
                <a:path w="167" h="213" extrusionOk="0">
                  <a:moveTo>
                    <a:pt x="33" y="1"/>
                  </a:moveTo>
                  <a:cubicBezTo>
                    <a:pt x="23" y="1"/>
                    <a:pt x="0" y="13"/>
                    <a:pt x="11" y="35"/>
                  </a:cubicBezTo>
                  <a:cubicBezTo>
                    <a:pt x="45" y="90"/>
                    <a:pt x="78" y="146"/>
                    <a:pt x="122" y="213"/>
                  </a:cubicBezTo>
                  <a:cubicBezTo>
                    <a:pt x="134" y="190"/>
                    <a:pt x="145" y="179"/>
                    <a:pt x="167" y="168"/>
                  </a:cubicBezTo>
                  <a:cubicBezTo>
                    <a:pt x="134" y="112"/>
                    <a:pt x="100" y="68"/>
                    <a:pt x="67" y="23"/>
                  </a:cubicBezTo>
                  <a:cubicBezTo>
                    <a:pt x="56" y="13"/>
                    <a:pt x="45" y="1"/>
                    <a:pt x="3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7457;p11">
              <a:extLst>
                <a:ext uri="{FF2B5EF4-FFF2-40B4-BE49-F238E27FC236}">
                  <a16:creationId xmlns:a16="http://schemas.microsoft.com/office/drawing/2014/main" id="{F7FF8087-8A33-1E7F-7166-31C82B25E9DC}"/>
                </a:ext>
              </a:extLst>
            </p:cNvPr>
            <p:cNvSpPr/>
            <p:nvPr/>
          </p:nvSpPr>
          <p:spPr>
            <a:xfrm>
              <a:off x="1750092" y="2365228"/>
              <a:ext cx="21386" cy="39597"/>
            </a:xfrm>
            <a:custGeom>
              <a:avLst/>
              <a:gdLst/>
              <a:ahLst/>
              <a:cxnLst/>
              <a:rect l="l" t="t" r="r" b="b"/>
              <a:pathLst>
                <a:path w="613" h="1135" extrusionOk="0">
                  <a:moveTo>
                    <a:pt x="45" y="0"/>
                  </a:moveTo>
                  <a:cubicBezTo>
                    <a:pt x="23" y="11"/>
                    <a:pt x="12" y="22"/>
                    <a:pt x="0" y="45"/>
                  </a:cubicBezTo>
                  <a:cubicBezTo>
                    <a:pt x="123" y="256"/>
                    <a:pt x="257" y="467"/>
                    <a:pt x="368" y="700"/>
                  </a:cubicBezTo>
                  <a:cubicBezTo>
                    <a:pt x="435" y="834"/>
                    <a:pt x="501" y="979"/>
                    <a:pt x="556" y="1123"/>
                  </a:cubicBezTo>
                  <a:lnTo>
                    <a:pt x="556" y="1135"/>
                  </a:lnTo>
                  <a:cubicBezTo>
                    <a:pt x="579" y="1123"/>
                    <a:pt x="590" y="1123"/>
                    <a:pt x="612" y="1112"/>
                  </a:cubicBezTo>
                  <a:cubicBezTo>
                    <a:pt x="568" y="990"/>
                    <a:pt x="512" y="856"/>
                    <a:pt x="457" y="734"/>
                  </a:cubicBezTo>
                  <a:cubicBezTo>
                    <a:pt x="334" y="478"/>
                    <a:pt x="190" y="233"/>
                    <a:pt x="4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7458;p11">
              <a:extLst>
                <a:ext uri="{FF2B5EF4-FFF2-40B4-BE49-F238E27FC236}">
                  <a16:creationId xmlns:a16="http://schemas.microsoft.com/office/drawing/2014/main" id="{7F255540-9441-BBED-9F18-D3380923C05D}"/>
                </a:ext>
              </a:extLst>
            </p:cNvPr>
            <p:cNvSpPr/>
            <p:nvPr/>
          </p:nvSpPr>
          <p:spPr>
            <a:xfrm>
              <a:off x="1717890" y="2361704"/>
              <a:ext cx="6629" cy="30317"/>
            </a:xfrm>
            <a:custGeom>
              <a:avLst/>
              <a:gdLst/>
              <a:ahLst/>
              <a:cxnLst/>
              <a:rect l="l" t="t" r="r" b="b"/>
              <a:pathLst>
                <a:path w="190" h="869" extrusionOk="0">
                  <a:moveTo>
                    <a:pt x="145" y="1"/>
                  </a:moveTo>
                  <a:cubicBezTo>
                    <a:pt x="134" y="1"/>
                    <a:pt x="123" y="12"/>
                    <a:pt x="123" y="12"/>
                  </a:cubicBezTo>
                  <a:cubicBezTo>
                    <a:pt x="78" y="90"/>
                    <a:pt x="67" y="190"/>
                    <a:pt x="45" y="268"/>
                  </a:cubicBezTo>
                  <a:cubicBezTo>
                    <a:pt x="34" y="357"/>
                    <a:pt x="11" y="446"/>
                    <a:pt x="11" y="535"/>
                  </a:cubicBezTo>
                  <a:cubicBezTo>
                    <a:pt x="1" y="646"/>
                    <a:pt x="1" y="757"/>
                    <a:pt x="11" y="868"/>
                  </a:cubicBezTo>
                  <a:cubicBezTo>
                    <a:pt x="34" y="801"/>
                    <a:pt x="67" y="746"/>
                    <a:pt x="100" y="690"/>
                  </a:cubicBezTo>
                  <a:cubicBezTo>
                    <a:pt x="100" y="624"/>
                    <a:pt x="112" y="546"/>
                    <a:pt x="112" y="479"/>
                  </a:cubicBezTo>
                  <a:cubicBezTo>
                    <a:pt x="134" y="334"/>
                    <a:pt x="179" y="190"/>
                    <a:pt x="179" y="45"/>
                  </a:cubicBezTo>
                  <a:cubicBezTo>
                    <a:pt x="189" y="23"/>
                    <a:pt x="156" y="1"/>
                    <a:pt x="1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7459;p11">
              <a:extLst>
                <a:ext uri="{FF2B5EF4-FFF2-40B4-BE49-F238E27FC236}">
                  <a16:creationId xmlns:a16="http://schemas.microsoft.com/office/drawing/2014/main" id="{008FD155-3DC8-0C87-CAFD-2DBE05F4CF72}"/>
                </a:ext>
              </a:extLst>
            </p:cNvPr>
            <p:cNvSpPr/>
            <p:nvPr/>
          </p:nvSpPr>
          <p:spPr>
            <a:xfrm>
              <a:off x="1718274" y="2385777"/>
              <a:ext cx="23305" cy="45807"/>
            </a:xfrm>
            <a:custGeom>
              <a:avLst/>
              <a:gdLst/>
              <a:ahLst/>
              <a:cxnLst/>
              <a:rect l="l" t="t" r="r" b="b"/>
              <a:pathLst>
                <a:path w="668" h="1313" extrusionOk="0">
                  <a:moveTo>
                    <a:pt x="89" y="0"/>
                  </a:moveTo>
                  <a:cubicBezTo>
                    <a:pt x="56" y="56"/>
                    <a:pt x="23" y="111"/>
                    <a:pt x="0" y="178"/>
                  </a:cubicBezTo>
                  <a:cubicBezTo>
                    <a:pt x="23" y="368"/>
                    <a:pt x="67" y="568"/>
                    <a:pt x="178" y="734"/>
                  </a:cubicBezTo>
                  <a:cubicBezTo>
                    <a:pt x="267" y="912"/>
                    <a:pt x="401" y="1057"/>
                    <a:pt x="546" y="1201"/>
                  </a:cubicBezTo>
                  <a:cubicBezTo>
                    <a:pt x="546" y="1201"/>
                    <a:pt x="556" y="1191"/>
                    <a:pt x="568" y="1191"/>
                  </a:cubicBezTo>
                  <a:cubicBezTo>
                    <a:pt x="601" y="1191"/>
                    <a:pt x="635" y="1224"/>
                    <a:pt x="635" y="1246"/>
                  </a:cubicBezTo>
                  <a:cubicBezTo>
                    <a:pt x="635" y="1268"/>
                    <a:pt x="645" y="1280"/>
                    <a:pt x="645" y="1302"/>
                  </a:cubicBezTo>
                  <a:lnTo>
                    <a:pt x="657" y="1313"/>
                  </a:lnTo>
                  <a:cubicBezTo>
                    <a:pt x="668" y="1290"/>
                    <a:pt x="668" y="1268"/>
                    <a:pt x="668" y="1235"/>
                  </a:cubicBezTo>
                  <a:cubicBezTo>
                    <a:pt x="623" y="1191"/>
                    <a:pt x="579" y="1135"/>
                    <a:pt x="534" y="1080"/>
                  </a:cubicBezTo>
                  <a:cubicBezTo>
                    <a:pt x="412" y="957"/>
                    <a:pt x="301" y="813"/>
                    <a:pt x="223" y="657"/>
                  </a:cubicBezTo>
                  <a:cubicBezTo>
                    <a:pt x="156" y="523"/>
                    <a:pt x="123" y="378"/>
                    <a:pt x="101" y="234"/>
                  </a:cubicBezTo>
                  <a:cubicBezTo>
                    <a:pt x="89" y="156"/>
                    <a:pt x="89" y="79"/>
                    <a:pt x="8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7460;p11">
              <a:extLst>
                <a:ext uri="{FF2B5EF4-FFF2-40B4-BE49-F238E27FC236}">
                  <a16:creationId xmlns:a16="http://schemas.microsoft.com/office/drawing/2014/main" id="{F2BDCAAA-B885-40DE-9BAD-6D61C517B128}"/>
                </a:ext>
              </a:extLst>
            </p:cNvPr>
            <p:cNvSpPr/>
            <p:nvPr/>
          </p:nvSpPr>
          <p:spPr>
            <a:xfrm>
              <a:off x="1729124" y="2366763"/>
              <a:ext cx="3140" cy="11269"/>
            </a:xfrm>
            <a:custGeom>
              <a:avLst/>
              <a:gdLst/>
              <a:ahLst/>
              <a:cxnLst/>
              <a:rect l="l" t="t" r="r" b="b"/>
              <a:pathLst>
                <a:path w="90" h="323" extrusionOk="0">
                  <a:moveTo>
                    <a:pt x="45" y="1"/>
                  </a:moveTo>
                  <a:cubicBezTo>
                    <a:pt x="45" y="1"/>
                    <a:pt x="35" y="11"/>
                    <a:pt x="35" y="23"/>
                  </a:cubicBezTo>
                  <a:cubicBezTo>
                    <a:pt x="12" y="123"/>
                    <a:pt x="1" y="223"/>
                    <a:pt x="1" y="323"/>
                  </a:cubicBezTo>
                  <a:lnTo>
                    <a:pt x="67" y="290"/>
                  </a:lnTo>
                  <a:cubicBezTo>
                    <a:pt x="67" y="201"/>
                    <a:pt x="67" y="123"/>
                    <a:pt x="79" y="34"/>
                  </a:cubicBezTo>
                  <a:cubicBezTo>
                    <a:pt x="90" y="23"/>
                    <a:pt x="67" y="1"/>
                    <a:pt x="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7461;p11">
              <a:extLst>
                <a:ext uri="{FF2B5EF4-FFF2-40B4-BE49-F238E27FC236}">
                  <a16:creationId xmlns:a16="http://schemas.microsoft.com/office/drawing/2014/main" id="{966AE5D9-CD64-4DBF-EF35-BD3410F51AC8}"/>
                </a:ext>
              </a:extLst>
            </p:cNvPr>
            <p:cNvSpPr/>
            <p:nvPr/>
          </p:nvSpPr>
          <p:spPr>
            <a:xfrm>
              <a:off x="1729124" y="2376845"/>
              <a:ext cx="16327" cy="44272"/>
            </a:xfrm>
            <a:custGeom>
              <a:avLst/>
              <a:gdLst/>
              <a:ahLst/>
              <a:cxnLst/>
              <a:rect l="l" t="t" r="r" b="b"/>
              <a:pathLst>
                <a:path w="468" h="1269" extrusionOk="0">
                  <a:moveTo>
                    <a:pt x="67" y="1"/>
                  </a:moveTo>
                  <a:lnTo>
                    <a:pt x="1" y="34"/>
                  </a:lnTo>
                  <a:cubicBezTo>
                    <a:pt x="1" y="268"/>
                    <a:pt x="45" y="501"/>
                    <a:pt x="134" y="723"/>
                  </a:cubicBezTo>
                  <a:cubicBezTo>
                    <a:pt x="190" y="879"/>
                    <a:pt x="268" y="1024"/>
                    <a:pt x="368" y="1168"/>
                  </a:cubicBezTo>
                  <a:cubicBezTo>
                    <a:pt x="390" y="1202"/>
                    <a:pt x="413" y="1235"/>
                    <a:pt x="446" y="1269"/>
                  </a:cubicBezTo>
                  <a:cubicBezTo>
                    <a:pt x="446" y="1257"/>
                    <a:pt x="457" y="1247"/>
                    <a:pt x="468" y="1224"/>
                  </a:cubicBezTo>
                  <a:cubicBezTo>
                    <a:pt x="435" y="1191"/>
                    <a:pt x="413" y="1158"/>
                    <a:pt x="390" y="1124"/>
                  </a:cubicBezTo>
                  <a:cubicBezTo>
                    <a:pt x="301" y="990"/>
                    <a:pt x="235" y="846"/>
                    <a:pt x="179" y="690"/>
                  </a:cubicBezTo>
                  <a:cubicBezTo>
                    <a:pt x="101" y="468"/>
                    <a:pt x="67" y="234"/>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7462;p11">
              <a:extLst>
                <a:ext uri="{FF2B5EF4-FFF2-40B4-BE49-F238E27FC236}">
                  <a16:creationId xmlns:a16="http://schemas.microsoft.com/office/drawing/2014/main" id="{2AD61FEE-B563-5076-9F14-27232F69B5F3}"/>
                </a:ext>
              </a:extLst>
            </p:cNvPr>
            <p:cNvSpPr/>
            <p:nvPr/>
          </p:nvSpPr>
          <p:spPr>
            <a:xfrm>
              <a:off x="1735334" y="2363658"/>
              <a:ext cx="3559" cy="12455"/>
            </a:xfrm>
            <a:custGeom>
              <a:avLst/>
              <a:gdLst/>
              <a:ahLst/>
              <a:cxnLst/>
              <a:rect l="l" t="t" r="r" b="b"/>
              <a:pathLst>
                <a:path w="102" h="357" extrusionOk="0">
                  <a:moveTo>
                    <a:pt x="57" y="1"/>
                  </a:moveTo>
                  <a:cubicBezTo>
                    <a:pt x="45" y="1"/>
                    <a:pt x="34" y="11"/>
                    <a:pt x="23" y="23"/>
                  </a:cubicBezTo>
                  <a:cubicBezTo>
                    <a:pt x="1" y="134"/>
                    <a:pt x="1" y="245"/>
                    <a:pt x="12" y="357"/>
                  </a:cubicBezTo>
                  <a:lnTo>
                    <a:pt x="90" y="357"/>
                  </a:lnTo>
                  <a:cubicBezTo>
                    <a:pt x="79" y="256"/>
                    <a:pt x="79" y="145"/>
                    <a:pt x="101" y="45"/>
                  </a:cubicBezTo>
                  <a:cubicBezTo>
                    <a:pt x="101" y="23"/>
                    <a:pt x="79" y="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7463;p11">
              <a:extLst>
                <a:ext uri="{FF2B5EF4-FFF2-40B4-BE49-F238E27FC236}">
                  <a16:creationId xmlns:a16="http://schemas.microsoft.com/office/drawing/2014/main" id="{0ED46C19-713B-5208-964D-3356187247E1}"/>
                </a:ext>
              </a:extLst>
            </p:cNvPr>
            <p:cNvSpPr/>
            <p:nvPr/>
          </p:nvSpPr>
          <p:spPr>
            <a:xfrm>
              <a:off x="1735753" y="2376078"/>
              <a:ext cx="16711" cy="37678"/>
            </a:xfrm>
            <a:custGeom>
              <a:avLst/>
              <a:gdLst/>
              <a:ahLst/>
              <a:cxnLst/>
              <a:rect l="l" t="t" r="r" b="b"/>
              <a:pathLst>
                <a:path w="479" h="1080" extrusionOk="0">
                  <a:moveTo>
                    <a:pt x="0" y="1"/>
                  </a:moveTo>
                  <a:cubicBezTo>
                    <a:pt x="22" y="179"/>
                    <a:pt x="89" y="357"/>
                    <a:pt x="156" y="523"/>
                  </a:cubicBezTo>
                  <a:cubicBezTo>
                    <a:pt x="211" y="679"/>
                    <a:pt x="278" y="834"/>
                    <a:pt x="367" y="979"/>
                  </a:cubicBezTo>
                  <a:cubicBezTo>
                    <a:pt x="378" y="1012"/>
                    <a:pt x="401" y="1046"/>
                    <a:pt x="423" y="1079"/>
                  </a:cubicBezTo>
                  <a:cubicBezTo>
                    <a:pt x="445" y="1057"/>
                    <a:pt x="456" y="1046"/>
                    <a:pt x="478" y="1035"/>
                  </a:cubicBezTo>
                  <a:cubicBezTo>
                    <a:pt x="456" y="990"/>
                    <a:pt x="434" y="946"/>
                    <a:pt x="411" y="913"/>
                  </a:cubicBezTo>
                  <a:cubicBezTo>
                    <a:pt x="345" y="779"/>
                    <a:pt x="278" y="634"/>
                    <a:pt x="223" y="501"/>
                  </a:cubicBezTo>
                  <a:cubicBezTo>
                    <a:pt x="156" y="334"/>
                    <a:pt x="100" y="167"/>
                    <a:pt x="7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7464;p11">
              <a:extLst>
                <a:ext uri="{FF2B5EF4-FFF2-40B4-BE49-F238E27FC236}">
                  <a16:creationId xmlns:a16="http://schemas.microsoft.com/office/drawing/2014/main" id="{CA89C1C3-6CA5-ED46-12F1-EF05DE85A4BA}"/>
                </a:ext>
              </a:extLst>
            </p:cNvPr>
            <p:cNvSpPr/>
            <p:nvPr/>
          </p:nvSpPr>
          <p:spPr>
            <a:xfrm>
              <a:off x="1746987" y="2383858"/>
              <a:ext cx="13222" cy="25642"/>
            </a:xfrm>
            <a:custGeom>
              <a:avLst/>
              <a:gdLst/>
              <a:ahLst/>
              <a:cxnLst/>
              <a:rect l="l" t="t" r="r" b="b"/>
              <a:pathLst>
                <a:path w="379" h="735" extrusionOk="0">
                  <a:moveTo>
                    <a:pt x="23" y="0"/>
                  </a:moveTo>
                  <a:cubicBezTo>
                    <a:pt x="0" y="0"/>
                    <a:pt x="0" y="11"/>
                    <a:pt x="0" y="22"/>
                  </a:cubicBezTo>
                  <a:cubicBezTo>
                    <a:pt x="23" y="289"/>
                    <a:pt x="156" y="512"/>
                    <a:pt x="290" y="734"/>
                  </a:cubicBezTo>
                  <a:cubicBezTo>
                    <a:pt x="323" y="723"/>
                    <a:pt x="346" y="712"/>
                    <a:pt x="379" y="700"/>
                  </a:cubicBezTo>
                  <a:cubicBezTo>
                    <a:pt x="245" y="489"/>
                    <a:pt x="112" y="267"/>
                    <a:pt x="56" y="33"/>
                  </a:cubicBezTo>
                  <a:cubicBezTo>
                    <a:pt x="56" y="11"/>
                    <a:pt x="34" y="0"/>
                    <a:pt x="2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7465;p11">
              <a:extLst>
                <a:ext uri="{FF2B5EF4-FFF2-40B4-BE49-F238E27FC236}">
                  <a16:creationId xmlns:a16="http://schemas.microsoft.com/office/drawing/2014/main" id="{027C6601-31B6-C137-82F8-11159E69106F}"/>
                </a:ext>
              </a:extLst>
            </p:cNvPr>
            <p:cNvSpPr/>
            <p:nvPr/>
          </p:nvSpPr>
          <p:spPr>
            <a:xfrm>
              <a:off x="1622435" y="2374264"/>
              <a:ext cx="153679" cy="152389"/>
            </a:xfrm>
            <a:custGeom>
              <a:avLst/>
              <a:gdLst/>
              <a:ahLst/>
              <a:cxnLst/>
              <a:rect l="l" t="t" r="r" b="b"/>
              <a:pathLst>
                <a:path w="4405" h="4368" extrusionOk="0">
                  <a:moveTo>
                    <a:pt x="967" y="1"/>
                  </a:moveTo>
                  <a:cubicBezTo>
                    <a:pt x="667" y="1"/>
                    <a:pt x="647" y="230"/>
                    <a:pt x="334" y="342"/>
                  </a:cubicBezTo>
                  <a:cubicBezTo>
                    <a:pt x="1" y="464"/>
                    <a:pt x="134" y="542"/>
                    <a:pt x="189" y="864"/>
                  </a:cubicBezTo>
                  <a:cubicBezTo>
                    <a:pt x="256" y="1187"/>
                    <a:pt x="501" y="1187"/>
                    <a:pt x="1002" y="1676"/>
                  </a:cubicBezTo>
                  <a:cubicBezTo>
                    <a:pt x="1513" y="2154"/>
                    <a:pt x="1402" y="2088"/>
                    <a:pt x="1513" y="2677"/>
                  </a:cubicBezTo>
                  <a:cubicBezTo>
                    <a:pt x="1635" y="3267"/>
                    <a:pt x="1580" y="3300"/>
                    <a:pt x="1713" y="3645"/>
                  </a:cubicBezTo>
                  <a:cubicBezTo>
                    <a:pt x="1858" y="3990"/>
                    <a:pt x="2514" y="4235"/>
                    <a:pt x="3014" y="4346"/>
                  </a:cubicBezTo>
                  <a:cubicBezTo>
                    <a:pt x="3090" y="4361"/>
                    <a:pt x="3174" y="4367"/>
                    <a:pt x="3262" y="4367"/>
                  </a:cubicBezTo>
                  <a:cubicBezTo>
                    <a:pt x="3750" y="4367"/>
                    <a:pt x="4349" y="4168"/>
                    <a:pt x="4349" y="4168"/>
                  </a:cubicBezTo>
                  <a:lnTo>
                    <a:pt x="4405" y="2121"/>
                  </a:lnTo>
                  <a:cubicBezTo>
                    <a:pt x="4405" y="2121"/>
                    <a:pt x="4138" y="2064"/>
                    <a:pt x="3887" y="2064"/>
                  </a:cubicBezTo>
                  <a:cubicBezTo>
                    <a:pt x="3866" y="2064"/>
                    <a:pt x="3846" y="2065"/>
                    <a:pt x="3827" y="2065"/>
                  </a:cubicBezTo>
                  <a:cubicBezTo>
                    <a:pt x="3821" y="2066"/>
                    <a:pt x="3816" y="2066"/>
                    <a:pt x="3811" y="2066"/>
                  </a:cubicBezTo>
                  <a:cubicBezTo>
                    <a:pt x="3552" y="2066"/>
                    <a:pt x="3367" y="1793"/>
                    <a:pt x="3192" y="1521"/>
                  </a:cubicBezTo>
                  <a:cubicBezTo>
                    <a:pt x="3026" y="1242"/>
                    <a:pt x="2714" y="920"/>
                    <a:pt x="2169" y="642"/>
                  </a:cubicBezTo>
                  <a:cubicBezTo>
                    <a:pt x="1624" y="375"/>
                    <a:pt x="1469" y="75"/>
                    <a:pt x="1068" y="8"/>
                  </a:cubicBezTo>
                  <a:cubicBezTo>
                    <a:pt x="1031" y="3"/>
                    <a:pt x="997" y="1"/>
                    <a:pt x="967"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7466;p11">
              <a:extLst>
                <a:ext uri="{FF2B5EF4-FFF2-40B4-BE49-F238E27FC236}">
                  <a16:creationId xmlns:a16="http://schemas.microsoft.com/office/drawing/2014/main" id="{7F4446E1-BE26-A459-B1E8-83E461BF273D}"/>
                </a:ext>
              </a:extLst>
            </p:cNvPr>
            <p:cNvSpPr/>
            <p:nvPr/>
          </p:nvSpPr>
          <p:spPr>
            <a:xfrm>
              <a:off x="1669011" y="2377648"/>
              <a:ext cx="107105" cy="144364"/>
            </a:xfrm>
            <a:custGeom>
              <a:avLst/>
              <a:gdLst/>
              <a:ahLst/>
              <a:cxnLst/>
              <a:rect l="l" t="t" r="r" b="b"/>
              <a:pathLst>
                <a:path w="3070" h="4138" extrusionOk="0">
                  <a:moveTo>
                    <a:pt x="0" y="0"/>
                  </a:moveTo>
                  <a:lnTo>
                    <a:pt x="0" y="0"/>
                  </a:lnTo>
                  <a:cubicBezTo>
                    <a:pt x="144" y="256"/>
                    <a:pt x="211" y="567"/>
                    <a:pt x="367" y="823"/>
                  </a:cubicBezTo>
                  <a:cubicBezTo>
                    <a:pt x="579" y="1157"/>
                    <a:pt x="957" y="1402"/>
                    <a:pt x="1157" y="1746"/>
                  </a:cubicBezTo>
                  <a:cubicBezTo>
                    <a:pt x="1301" y="2013"/>
                    <a:pt x="1357" y="2324"/>
                    <a:pt x="1568" y="2547"/>
                  </a:cubicBezTo>
                  <a:cubicBezTo>
                    <a:pt x="1669" y="2636"/>
                    <a:pt x="1790" y="2702"/>
                    <a:pt x="1891" y="2803"/>
                  </a:cubicBezTo>
                  <a:cubicBezTo>
                    <a:pt x="2158" y="3092"/>
                    <a:pt x="2091" y="3559"/>
                    <a:pt x="2347" y="3859"/>
                  </a:cubicBezTo>
                  <a:cubicBezTo>
                    <a:pt x="2447" y="3993"/>
                    <a:pt x="2603" y="4082"/>
                    <a:pt x="2781" y="4138"/>
                  </a:cubicBezTo>
                  <a:cubicBezTo>
                    <a:pt x="2925" y="4104"/>
                    <a:pt x="3014" y="4071"/>
                    <a:pt x="3014" y="4071"/>
                  </a:cubicBezTo>
                  <a:lnTo>
                    <a:pt x="3070" y="2024"/>
                  </a:lnTo>
                  <a:cubicBezTo>
                    <a:pt x="3070" y="2024"/>
                    <a:pt x="2803" y="1967"/>
                    <a:pt x="2552" y="1967"/>
                  </a:cubicBezTo>
                  <a:cubicBezTo>
                    <a:pt x="2531" y="1967"/>
                    <a:pt x="2511" y="1968"/>
                    <a:pt x="2492" y="1968"/>
                  </a:cubicBezTo>
                  <a:cubicBezTo>
                    <a:pt x="2486" y="1969"/>
                    <a:pt x="2481" y="1969"/>
                    <a:pt x="2476" y="1969"/>
                  </a:cubicBezTo>
                  <a:cubicBezTo>
                    <a:pt x="2217" y="1969"/>
                    <a:pt x="2032" y="1696"/>
                    <a:pt x="1857" y="1424"/>
                  </a:cubicBezTo>
                  <a:cubicBezTo>
                    <a:pt x="1691" y="1145"/>
                    <a:pt x="1379" y="823"/>
                    <a:pt x="834" y="545"/>
                  </a:cubicBezTo>
                  <a:cubicBezTo>
                    <a:pt x="423" y="344"/>
                    <a:pt x="233" y="122"/>
                    <a:pt x="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7467;p11">
              <a:extLst>
                <a:ext uri="{FF2B5EF4-FFF2-40B4-BE49-F238E27FC236}">
                  <a16:creationId xmlns:a16="http://schemas.microsoft.com/office/drawing/2014/main" id="{1665021A-2A49-1926-7FB6-D54644246B19}"/>
                </a:ext>
              </a:extLst>
            </p:cNvPr>
            <p:cNvSpPr/>
            <p:nvPr/>
          </p:nvSpPr>
          <p:spPr>
            <a:xfrm>
              <a:off x="1688409" y="2417595"/>
              <a:ext cx="5477" cy="2756"/>
            </a:xfrm>
            <a:custGeom>
              <a:avLst/>
              <a:gdLst/>
              <a:ahLst/>
              <a:cxnLst/>
              <a:rect l="l" t="t" r="r" b="b"/>
              <a:pathLst>
                <a:path w="157" h="79" extrusionOk="0">
                  <a:moveTo>
                    <a:pt x="45" y="0"/>
                  </a:moveTo>
                  <a:cubicBezTo>
                    <a:pt x="0" y="0"/>
                    <a:pt x="33" y="56"/>
                    <a:pt x="56" y="67"/>
                  </a:cubicBezTo>
                  <a:cubicBezTo>
                    <a:pt x="89" y="67"/>
                    <a:pt x="122" y="79"/>
                    <a:pt x="156" y="79"/>
                  </a:cubicBezTo>
                  <a:cubicBezTo>
                    <a:pt x="134" y="56"/>
                    <a:pt x="100" y="34"/>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7468;p11">
              <a:extLst>
                <a:ext uri="{FF2B5EF4-FFF2-40B4-BE49-F238E27FC236}">
                  <a16:creationId xmlns:a16="http://schemas.microsoft.com/office/drawing/2014/main" id="{26E93861-C829-6391-C427-C2D077E69880}"/>
                </a:ext>
              </a:extLst>
            </p:cNvPr>
            <p:cNvSpPr/>
            <p:nvPr/>
          </p:nvSpPr>
          <p:spPr>
            <a:xfrm>
              <a:off x="1691096" y="2417595"/>
              <a:ext cx="48145" cy="30282"/>
            </a:xfrm>
            <a:custGeom>
              <a:avLst/>
              <a:gdLst/>
              <a:ahLst/>
              <a:cxnLst/>
              <a:rect l="l" t="t" r="r" b="b"/>
              <a:pathLst>
                <a:path w="1380" h="868" extrusionOk="0">
                  <a:moveTo>
                    <a:pt x="1" y="0"/>
                  </a:moveTo>
                  <a:cubicBezTo>
                    <a:pt x="23" y="34"/>
                    <a:pt x="57" y="56"/>
                    <a:pt x="79" y="79"/>
                  </a:cubicBezTo>
                  <a:cubicBezTo>
                    <a:pt x="279" y="123"/>
                    <a:pt x="479" y="178"/>
                    <a:pt x="668" y="257"/>
                  </a:cubicBezTo>
                  <a:cubicBezTo>
                    <a:pt x="769" y="301"/>
                    <a:pt x="868" y="346"/>
                    <a:pt x="947" y="412"/>
                  </a:cubicBezTo>
                  <a:cubicBezTo>
                    <a:pt x="1036" y="479"/>
                    <a:pt x="1102" y="556"/>
                    <a:pt x="1169" y="635"/>
                  </a:cubicBezTo>
                  <a:cubicBezTo>
                    <a:pt x="1236" y="724"/>
                    <a:pt x="1302" y="790"/>
                    <a:pt x="1380" y="868"/>
                  </a:cubicBezTo>
                  <a:cubicBezTo>
                    <a:pt x="1369" y="823"/>
                    <a:pt x="1358" y="790"/>
                    <a:pt x="1347" y="757"/>
                  </a:cubicBezTo>
                  <a:cubicBezTo>
                    <a:pt x="1325" y="734"/>
                    <a:pt x="1302" y="712"/>
                    <a:pt x="1280" y="679"/>
                  </a:cubicBezTo>
                  <a:cubicBezTo>
                    <a:pt x="1214" y="612"/>
                    <a:pt x="1157" y="523"/>
                    <a:pt x="1080" y="445"/>
                  </a:cubicBezTo>
                  <a:cubicBezTo>
                    <a:pt x="947" y="312"/>
                    <a:pt x="757" y="223"/>
                    <a:pt x="568" y="156"/>
                  </a:cubicBezTo>
                  <a:cubicBezTo>
                    <a:pt x="379" y="89"/>
                    <a:pt x="190" y="34"/>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7469;p11">
              <a:extLst>
                <a:ext uri="{FF2B5EF4-FFF2-40B4-BE49-F238E27FC236}">
                  <a16:creationId xmlns:a16="http://schemas.microsoft.com/office/drawing/2014/main" id="{A8E3FCDA-B561-EA14-DA22-865D82DD0C29}"/>
                </a:ext>
              </a:extLst>
            </p:cNvPr>
            <p:cNvSpPr/>
            <p:nvPr/>
          </p:nvSpPr>
          <p:spPr>
            <a:xfrm>
              <a:off x="1683351" y="2428096"/>
              <a:ext cx="25642" cy="10117"/>
            </a:xfrm>
            <a:custGeom>
              <a:avLst/>
              <a:gdLst/>
              <a:ahLst/>
              <a:cxnLst/>
              <a:rect l="l" t="t" r="r" b="b"/>
              <a:pathLst>
                <a:path w="735" h="290" extrusionOk="0">
                  <a:moveTo>
                    <a:pt x="34" y="0"/>
                  </a:moveTo>
                  <a:cubicBezTo>
                    <a:pt x="12" y="0"/>
                    <a:pt x="0" y="45"/>
                    <a:pt x="23" y="55"/>
                  </a:cubicBezTo>
                  <a:cubicBezTo>
                    <a:pt x="190" y="189"/>
                    <a:pt x="412" y="211"/>
                    <a:pt x="623" y="255"/>
                  </a:cubicBezTo>
                  <a:cubicBezTo>
                    <a:pt x="657" y="267"/>
                    <a:pt x="701" y="278"/>
                    <a:pt x="734" y="289"/>
                  </a:cubicBezTo>
                  <a:cubicBezTo>
                    <a:pt x="712" y="245"/>
                    <a:pt x="679" y="211"/>
                    <a:pt x="657" y="166"/>
                  </a:cubicBezTo>
                  <a:cubicBezTo>
                    <a:pt x="635" y="166"/>
                    <a:pt x="612" y="156"/>
                    <a:pt x="579" y="156"/>
                  </a:cubicBezTo>
                  <a:cubicBezTo>
                    <a:pt x="401" y="111"/>
                    <a:pt x="223" y="67"/>
                    <a:pt x="56"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7470;p11">
              <a:extLst>
                <a:ext uri="{FF2B5EF4-FFF2-40B4-BE49-F238E27FC236}">
                  <a16:creationId xmlns:a16="http://schemas.microsoft.com/office/drawing/2014/main" id="{AC032D09-00C3-463F-91DD-3039EF0D73BE}"/>
                </a:ext>
              </a:extLst>
            </p:cNvPr>
            <p:cNvSpPr/>
            <p:nvPr/>
          </p:nvSpPr>
          <p:spPr>
            <a:xfrm>
              <a:off x="1706237" y="2433888"/>
              <a:ext cx="39632" cy="27177"/>
            </a:xfrm>
            <a:custGeom>
              <a:avLst/>
              <a:gdLst/>
              <a:ahLst/>
              <a:cxnLst/>
              <a:rect l="l" t="t" r="r" b="b"/>
              <a:pathLst>
                <a:path w="1136" h="779" extrusionOk="0">
                  <a:moveTo>
                    <a:pt x="1" y="0"/>
                  </a:moveTo>
                  <a:cubicBezTo>
                    <a:pt x="23" y="45"/>
                    <a:pt x="56" y="79"/>
                    <a:pt x="78" y="123"/>
                  </a:cubicBezTo>
                  <a:cubicBezTo>
                    <a:pt x="434" y="245"/>
                    <a:pt x="713" y="512"/>
                    <a:pt x="1024" y="712"/>
                  </a:cubicBezTo>
                  <a:cubicBezTo>
                    <a:pt x="1057" y="734"/>
                    <a:pt x="1102" y="757"/>
                    <a:pt x="1135" y="779"/>
                  </a:cubicBezTo>
                  <a:cubicBezTo>
                    <a:pt x="1113" y="746"/>
                    <a:pt x="1091" y="702"/>
                    <a:pt x="1069" y="668"/>
                  </a:cubicBezTo>
                  <a:cubicBezTo>
                    <a:pt x="1035" y="635"/>
                    <a:pt x="990" y="613"/>
                    <a:pt x="957" y="590"/>
                  </a:cubicBezTo>
                  <a:cubicBezTo>
                    <a:pt x="790" y="468"/>
                    <a:pt x="634" y="334"/>
                    <a:pt x="457" y="223"/>
                  </a:cubicBezTo>
                  <a:cubicBezTo>
                    <a:pt x="312" y="123"/>
                    <a:pt x="167" y="56"/>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7471;p11">
              <a:extLst>
                <a:ext uri="{FF2B5EF4-FFF2-40B4-BE49-F238E27FC236}">
                  <a16:creationId xmlns:a16="http://schemas.microsoft.com/office/drawing/2014/main" id="{89ABDD15-8C76-5C78-7A31-39D5575006BA}"/>
                </a:ext>
              </a:extLst>
            </p:cNvPr>
            <p:cNvSpPr/>
            <p:nvPr/>
          </p:nvSpPr>
          <p:spPr>
            <a:xfrm>
              <a:off x="1707040" y="2502583"/>
              <a:ext cx="38830" cy="5059"/>
            </a:xfrm>
            <a:custGeom>
              <a:avLst/>
              <a:gdLst/>
              <a:ahLst/>
              <a:cxnLst/>
              <a:rect l="l" t="t" r="r" b="b"/>
              <a:pathLst>
                <a:path w="1113" h="145" extrusionOk="0">
                  <a:moveTo>
                    <a:pt x="423" y="0"/>
                  </a:moveTo>
                  <a:cubicBezTo>
                    <a:pt x="289" y="0"/>
                    <a:pt x="156" y="11"/>
                    <a:pt x="33" y="56"/>
                  </a:cubicBezTo>
                  <a:cubicBezTo>
                    <a:pt x="0" y="67"/>
                    <a:pt x="33" y="112"/>
                    <a:pt x="67" y="112"/>
                  </a:cubicBezTo>
                  <a:cubicBezTo>
                    <a:pt x="189" y="89"/>
                    <a:pt x="322" y="78"/>
                    <a:pt x="445" y="78"/>
                  </a:cubicBezTo>
                  <a:lnTo>
                    <a:pt x="534" y="78"/>
                  </a:lnTo>
                  <a:cubicBezTo>
                    <a:pt x="723" y="89"/>
                    <a:pt x="923" y="122"/>
                    <a:pt x="1112" y="145"/>
                  </a:cubicBezTo>
                  <a:cubicBezTo>
                    <a:pt x="1101" y="122"/>
                    <a:pt x="1090" y="89"/>
                    <a:pt x="1079" y="67"/>
                  </a:cubicBezTo>
                  <a:cubicBezTo>
                    <a:pt x="990" y="56"/>
                    <a:pt x="912" y="45"/>
                    <a:pt x="823" y="33"/>
                  </a:cubicBezTo>
                  <a:cubicBezTo>
                    <a:pt x="690" y="11"/>
                    <a:pt x="556" y="0"/>
                    <a:pt x="4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7472;p11">
              <a:extLst>
                <a:ext uri="{FF2B5EF4-FFF2-40B4-BE49-F238E27FC236}">
                  <a16:creationId xmlns:a16="http://schemas.microsoft.com/office/drawing/2014/main" id="{A0C5CA91-24E9-652D-AB7F-C4B2B9F20F5A}"/>
                </a:ext>
              </a:extLst>
            </p:cNvPr>
            <p:cNvSpPr/>
            <p:nvPr/>
          </p:nvSpPr>
          <p:spPr>
            <a:xfrm>
              <a:off x="1688409" y="2487825"/>
              <a:ext cx="52017" cy="7396"/>
            </a:xfrm>
            <a:custGeom>
              <a:avLst/>
              <a:gdLst/>
              <a:ahLst/>
              <a:cxnLst/>
              <a:rect l="l" t="t" r="r" b="b"/>
              <a:pathLst>
                <a:path w="1491" h="212" extrusionOk="0">
                  <a:moveTo>
                    <a:pt x="478" y="1"/>
                  </a:moveTo>
                  <a:cubicBezTo>
                    <a:pt x="322" y="1"/>
                    <a:pt x="178" y="12"/>
                    <a:pt x="33" y="34"/>
                  </a:cubicBezTo>
                  <a:cubicBezTo>
                    <a:pt x="0" y="45"/>
                    <a:pt x="33" y="78"/>
                    <a:pt x="56" y="78"/>
                  </a:cubicBezTo>
                  <a:cubicBezTo>
                    <a:pt x="201" y="78"/>
                    <a:pt x="345" y="68"/>
                    <a:pt x="478" y="68"/>
                  </a:cubicBezTo>
                  <a:cubicBezTo>
                    <a:pt x="556" y="68"/>
                    <a:pt x="623" y="68"/>
                    <a:pt x="701" y="78"/>
                  </a:cubicBezTo>
                  <a:cubicBezTo>
                    <a:pt x="968" y="90"/>
                    <a:pt x="1234" y="145"/>
                    <a:pt x="1491" y="212"/>
                  </a:cubicBezTo>
                  <a:cubicBezTo>
                    <a:pt x="1479" y="189"/>
                    <a:pt x="1479" y="167"/>
                    <a:pt x="1479" y="145"/>
                  </a:cubicBezTo>
                  <a:cubicBezTo>
                    <a:pt x="1357" y="112"/>
                    <a:pt x="1234" y="78"/>
                    <a:pt x="1101" y="56"/>
                  </a:cubicBezTo>
                  <a:cubicBezTo>
                    <a:pt x="901" y="23"/>
                    <a:pt x="690" y="1"/>
                    <a:pt x="478"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7473;p11">
              <a:extLst>
                <a:ext uri="{FF2B5EF4-FFF2-40B4-BE49-F238E27FC236}">
                  <a16:creationId xmlns:a16="http://schemas.microsoft.com/office/drawing/2014/main" id="{2A0B1F24-C64F-896B-DEEF-BC6627B8FC22}"/>
                </a:ext>
              </a:extLst>
            </p:cNvPr>
            <p:cNvSpPr/>
            <p:nvPr/>
          </p:nvSpPr>
          <p:spPr>
            <a:xfrm>
              <a:off x="1700830" y="2473451"/>
              <a:ext cx="34957" cy="4710"/>
            </a:xfrm>
            <a:custGeom>
              <a:avLst/>
              <a:gdLst/>
              <a:ahLst/>
              <a:cxnLst/>
              <a:rect l="l" t="t" r="r" b="b"/>
              <a:pathLst>
                <a:path w="1002" h="135" extrusionOk="0">
                  <a:moveTo>
                    <a:pt x="534" y="1"/>
                  </a:moveTo>
                  <a:cubicBezTo>
                    <a:pt x="367" y="1"/>
                    <a:pt x="189" y="23"/>
                    <a:pt x="33" y="79"/>
                  </a:cubicBezTo>
                  <a:cubicBezTo>
                    <a:pt x="0" y="90"/>
                    <a:pt x="33" y="134"/>
                    <a:pt x="55" y="134"/>
                  </a:cubicBezTo>
                  <a:lnTo>
                    <a:pt x="67" y="134"/>
                  </a:lnTo>
                  <a:cubicBezTo>
                    <a:pt x="233" y="101"/>
                    <a:pt x="389" y="68"/>
                    <a:pt x="567" y="68"/>
                  </a:cubicBezTo>
                  <a:cubicBezTo>
                    <a:pt x="589" y="57"/>
                    <a:pt x="623" y="57"/>
                    <a:pt x="656" y="57"/>
                  </a:cubicBezTo>
                  <a:cubicBezTo>
                    <a:pt x="767" y="57"/>
                    <a:pt x="890" y="68"/>
                    <a:pt x="1001" y="90"/>
                  </a:cubicBezTo>
                  <a:cubicBezTo>
                    <a:pt x="990" y="79"/>
                    <a:pt x="979" y="68"/>
                    <a:pt x="979" y="57"/>
                  </a:cubicBezTo>
                  <a:cubicBezTo>
                    <a:pt x="967" y="45"/>
                    <a:pt x="945" y="35"/>
                    <a:pt x="935" y="23"/>
                  </a:cubicBezTo>
                  <a:cubicBezTo>
                    <a:pt x="823" y="1"/>
                    <a:pt x="712" y="1"/>
                    <a:pt x="60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7474;p11">
              <a:extLst>
                <a:ext uri="{FF2B5EF4-FFF2-40B4-BE49-F238E27FC236}">
                  <a16:creationId xmlns:a16="http://schemas.microsoft.com/office/drawing/2014/main" id="{E1DADFA2-C6CC-DBE5-0D20-1E788EB56AAD}"/>
                </a:ext>
              </a:extLst>
            </p:cNvPr>
            <p:cNvSpPr/>
            <p:nvPr/>
          </p:nvSpPr>
          <p:spPr>
            <a:xfrm>
              <a:off x="1733415" y="2474254"/>
              <a:ext cx="5477" cy="2756"/>
            </a:xfrm>
            <a:custGeom>
              <a:avLst/>
              <a:gdLst/>
              <a:ahLst/>
              <a:cxnLst/>
              <a:rect l="l" t="t" r="r" b="b"/>
              <a:pathLst>
                <a:path w="157" h="79" extrusionOk="0">
                  <a:moveTo>
                    <a:pt x="1" y="0"/>
                  </a:moveTo>
                  <a:cubicBezTo>
                    <a:pt x="11" y="12"/>
                    <a:pt x="33" y="22"/>
                    <a:pt x="45" y="34"/>
                  </a:cubicBezTo>
                  <a:cubicBezTo>
                    <a:pt x="45" y="45"/>
                    <a:pt x="56" y="56"/>
                    <a:pt x="67" y="67"/>
                  </a:cubicBezTo>
                  <a:cubicBezTo>
                    <a:pt x="89" y="67"/>
                    <a:pt x="112" y="67"/>
                    <a:pt x="134" y="78"/>
                  </a:cubicBezTo>
                  <a:cubicBezTo>
                    <a:pt x="156" y="78"/>
                    <a:pt x="156" y="67"/>
                    <a:pt x="156" y="56"/>
                  </a:cubicBezTo>
                  <a:cubicBezTo>
                    <a:pt x="156" y="34"/>
                    <a:pt x="134" y="22"/>
                    <a:pt x="122" y="22"/>
                  </a:cubicBezTo>
                  <a:cubicBezTo>
                    <a:pt x="78" y="12"/>
                    <a:pt x="45" y="0"/>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7475;p11">
              <a:extLst>
                <a:ext uri="{FF2B5EF4-FFF2-40B4-BE49-F238E27FC236}">
                  <a16:creationId xmlns:a16="http://schemas.microsoft.com/office/drawing/2014/main" id="{4320FE88-925E-353F-992A-F361963D0583}"/>
                </a:ext>
              </a:extLst>
            </p:cNvPr>
            <p:cNvSpPr/>
            <p:nvPr/>
          </p:nvSpPr>
          <p:spPr>
            <a:xfrm>
              <a:off x="1689561" y="2448262"/>
              <a:ext cx="33038" cy="18246"/>
            </a:xfrm>
            <a:custGeom>
              <a:avLst/>
              <a:gdLst/>
              <a:ahLst/>
              <a:cxnLst/>
              <a:rect l="l" t="t" r="r" b="b"/>
              <a:pathLst>
                <a:path w="947" h="523" extrusionOk="0">
                  <a:moveTo>
                    <a:pt x="56" y="0"/>
                  </a:moveTo>
                  <a:cubicBezTo>
                    <a:pt x="12" y="0"/>
                    <a:pt x="0" y="56"/>
                    <a:pt x="34" y="78"/>
                  </a:cubicBezTo>
                  <a:cubicBezTo>
                    <a:pt x="111" y="134"/>
                    <a:pt x="200" y="145"/>
                    <a:pt x="289" y="145"/>
                  </a:cubicBezTo>
                  <a:cubicBezTo>
                    <a:pt x="323" y="145"/>
                    <a:pt x="346" y="145"/>
                    <a:pt x="378" y="134"/>
                  </a:cubicBezTo>
                  <a:lnTo>
                    <a:pt x="523" y="134"/>
                  </a:lnTo>
                  <a:cubicBezTo>
                    <a:pt x="612" y="145"/>
                    <a:pt x="690" y="167"/>
                    <a:pt x="779" y="201"/>
                  </a:cubicBezTo>
                  <a:cubicBezTo>
                    <a:pt x="757" y="156"/>
                    <a:pt x="734" y="122"/>
                    <a:pt x="724" y="78"/>
                  </a:cubicBezTo>
                  <a:cubicBezTo>
                    <a:pt x="645" y="56"/>
                    <a:pt x="579" y="33"/>
                    <a:pt x="501" y="23"/>
                  </a:cubicBezTo>
                  <a:lnTo>
                    <a:pt x="346" y="23"/>
                  </a:lnTo>
                  <a:cubicBezTo>
                    <a:pt x="312" y="23"/>
                    <a:pt x="279" y="33"/>
                    <a:pt x="257" y="33"/>
                  </a:cubicBezTo>
                  <a:cubicBezTo>
                    <a:pt x="190" y="33"/>
                    <a:pt x="134" y="23"/>
                    <a:pt x="67" y="11"/>
                  </a:cubicBezTo>
                  <a:cubicBezTo>
                    <a:pt x="67" y="0"/>
                    <a:pt x="56" y="0"/>
                    <a:pt x="56" y="0"/>
                  </a:cubicBezTo>
                  <a:close/>
                  <a:moveTo>
                    <a:pt x="712" y="401"/>
                  </a:moveTo>
                  <a:cubicBezTo>
                    <a:pt x="523" y="401"/>
                    <a:pt x="323" y="411"/>
                    <a:pt x="123" y="456"/>
                  </a:cubicBezTo>
                  <a:cubicBezTo>
                    <a:pt x="79" y="468"/>
                    <a:pt x="123" y="523"/>
                    <a:pt x="156" y="523"/>
                  </a:cubicBezTo>
                  <a:cubicBezTo>
                    <a:pt x="368" y="512"/>
                    <a:pt x="579" y="478"/>
                    <a:pt x="790" y="478"/>
                  </a:cubicBezTo>
                  <a:lnTo>
                    <a:pt x="946" y="478"/>
                  </a:lnTo>
                  <a:cubicBezTo>
                    <a:pt x="924" y="456"/>
                    <a:pt x="902" y="434"/>
                    <a:pt x="890" y="40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7476;p11">
              <a:extLst>
                <a:ext uri="{FF2B5EF4-FFF2-40B4-BE49-F238E27FC236}">
                  <a16:creationId xmlns:a16="http://schemas.microsoft.com/office/drawing/2014/main" id="{7A92C190-B9D0-0E3A-7571-72B6D16E23F6}"/>
                </a:ext>
              </a:extLst>
            </p:cNvPr>
            <p:cNvSpPr/>
            <p:nvPr/>
          </p:nvSpPr>
          <p:spPr>
            <a:xfrm>
              <a:off x="1714785" y="2450948"/>
              <a:ext cx="29131" cy="16746"/>
            </a:xfrm>
            <a:custGeom>
              <a:avLst/>
              <a:gdLst/>
              <a:ahLst/>
              <a:cxnLst/>
              <a:rect l="l" t="t" r="r" b="b"/>
              <a:pathLst>
                <a:path w="835" h="480" extrusionOk="0">
                  <a:moveTo>
                    <a:pt x="1" y="1"/>
                  </a:moveTo>
                  <a:lnTo>
                    <a:pt x="1" y="1"/>
                  </a:lnTo>
                  <a:cubicBezTo>
                    <a:pt x="11" y="45"/>
                    <a:pt x="34" y="79"/>
                    <a:pt x="56" y="124"/>
                  </a:cubicBezTo>
                  <a:cubicBezTo>
                    <a:pt x="134" y="156"/>
                    <a:pt x="223" y="201"/>
                    <a:pt x="301" y="235"/>
                  </a:cubicBezTo>
                  <a:cubicBezTo>
                    <a:pt x="434" y="290"/>
                    <a:pt x="567" y="357"/>
                    <a:pt x="701" y="413"/>
                  </a:cubicBezTo>
                  <a:cubicBezTo>
                    <a:pt x="701" y="413"/>
                    <a:pt x="690" y="413"/>
                    <a:pt x="690" y="423"/>
                  </a:cubicBezTo>
                  <a:cubicBezTo>
                    <a:pt x="634" y="423"/>
                    <a:pt x="389" y="357"/>
                    <a:pt x="357" y="357"/>
                  </a:cubicBezTo>
                  <a:cubicBezTo>
                    <a:pt x="290" y="334"/>
                    <a:pt x="234" y="334"/>
                    <a:pt x="167" y="324"/>
                  </a:cubicBezTo>
                  <a:lnTo>
                    <a:pt x="167" y="324"/>
                  </a:lnTo>
                  <a:cubicBezTo>
                    <a:pt x="179" y="357"/>
                    <a:pt x="201" y="379"/>
                    <a:pt x="223" y="401"/>
                  </a:cubicBezTo>
                  <a:cubicBezTo>
                    <a:pt x="312" y="413"/>
                    <a:pt x="401" y="423"/>
                    <a:pt x="490" y="446"/>
                  </a:cubicBezTo>
                  <a:cubicBezTo>
                    <a:pt x="557" y="457"/>
                    <a:pt x="612" y="468"/>
                    <a:pt x="668" y="479"/>
                  </a:cubicBezTo>
                  <a:lnTo>
                    <a:pt x="701" y="479"/>
                  </a:lnTo>
                  <a:cubicBezTo>
                    <a:pt x="723" y="479"/>
                    <a:pt x="745" y="468"/>
                    <a:pt x="745" y="446"/>
                  </a:cubicBezTo>
                  <a:lnTo>
                    <a:pt x="745" y="435"/>
                  </a:lnTo>
                  <a:cubicBezTo>
                    <a:pt x="757" y="435"/>
                    <a:pt x="768" y="446"/>
                    <a:pt x="790" y="446"/>
                  </a:cubicBezTo>
                  <a:cubicBezTo>
                    <a:pt x="801" y="413"/>
                    <a:pt x="812" y="391"/>
                    <a:pt x="834" y="368"/>
                  </a:cubicBezTo>
                  <a:cubicBezTo>
                    <a:pt x="646" y="279"/>
                    <a:pt x="456" y="201"/>
                    <a:pt x="268" y="112"/>
                  </a:cubicBezTo>
                  <a:cubicBezTo>
                    <a:pt x="179" y="79"/>
                    <a:pt x="90" y="3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7477;p11">
              <a:extLst>
                <a:ext uri="{FF2B5EF4-FFF2-40B4-BE49-F238E27FC236}">
                  <a16:creationId xmlns:a16="http://schemas.microsoft.com/office/drawing/2014/main" id="{3E34FEA3-F042-C55F-E54E-F7AB40EA833D}"/>
                </a:ext>
              </a:extLst>
            </p:cNvPr>
            <p:cNvSpPr/>
            <p:nvPr/>
          </p:nvSpPr>
          <p:spPr>
            <a:xfrm>
              <a:off x="1704702" y="2468427"/>
              <a:ext cx="25224" cy="2756"/>
            </a:xfrm>
            <a:custGeom>
              <a:avLst/>
              <a:gdLst/>
              <a:ahLst/>
              <a:cxnLst/>
              <a:rect l="l" t="t" r="r" b="b"/>
              <a:pathLst>
                <a:path w="723" h="79" extrusionOk="0">
                  <a:moveTo>
                    <a:pt x="468" y="1"/>
                  </a:moveTo>
                  <a:cubicBezTo>
                    <a:pt x="323" y="1"/>
                    <a:pt x="189" y="1"/>
                    <a:pt x="45" y="11"/>
                  </a:cubicBezTo>
                  <a:cubicBezTo>
                    <a:pt x="0" y="23"/>
                    <a:pt x="33" y="78"/>
                    <a:pt x="67" y="78"/>
                  </a:cubicBezTo>
                  <a:lnTo>
                    <a:pt x="723" y="78"/>
                  </a:lnTo>
                  <a:cubicBezTo>
                    <a:pt x="690" y="56"/>
                    <a:pt x="646" y="23"/>
                    <a:pt x="623"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7478;p11">
              <a:extLst>
                <a:ext uri="{FF2B5EF4-FFF2-40B4-BE49-F238E27FC236}">
                  <a16:creationId xmlns:a16="http://schemas.microsoft.com/office/drawing/2014/main" id="{64614E04-85E4-21F0-DD78-424F68489A64}"/>
                </a:ext>
              </a:extLst>
            </p:cNvPr>
            <p:cNvSpPr/>
            <p:nvPr/>
          </p:nvSpPr>
          <p:spPr>
            <a:xfrm>
              <a:off x="1726438" y="2468427"/>
              <a:ext cx="14757" cy="3907"/>
            </a:xfrm>
            <a:custGeom>
              <a:avLst/>
              <a:gdLst/>
              <a:ahLst/>
              <a:cxnLst/>
              <a:rect l="l" t="t" r="r" b="b"/>
              <a:pathLst>
                <a:path w="423" h="112" extrusionOk="0">
                  <a:moveTo>
                    <a:pt x="0" y="1"/>
                  </a:moveTo>
                  <a:lnTo>
                    <a:pt x="0" y="1"/>
                  </a:lnTo>
                  <a:cubicBezTo>
                    <a:pt x="23" y="23"/>
                    <a:pt x="67" y="56"/>
                    <a:pt x="100" y="78"/>
                  </a:cubicBezTo>
                  <a:cubicBezTo>
                    <a:pt x="201" y="78"/>
                    <a:pt x="312" y="90"/>
                    <a:pt x="411" y="112"/>
                  </a:cubicBezTo>
                  <a:cubicBezTo>
                    <a:pt x="411" y="90"/>
                    <a:pt x="423" y="67"/>
                    <a:pt x="423" y="45"/>
                  </a:cubicBezTo>
                  <a:cubicBezTo>
                    <a:pt x="278" y="23"/>
                    <a:pt x="134"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7479;p11">
              <a:extLst>
                <a:ext uri="{FF2B5EF4-FFF2-40B4-BE49-F238E27FC236}">
                  <a16:creationId xmlns:a16="http://schemas.microsoft.com/office/drawing/2014/main" id="{E6C16575-BCB9-D50D-FAB0-9413D84436CE}"/>
                </a:ext>
              </a:extLst>
            </p:cNvPr>
            <p:cNvSpPr/>
            <p:nvPr/>
          </p:nvSpPr>
          <p:spPr>
            <a:xfrm>
              <a:off x="1815264" y="2398581"/>
              <a:ext cx="35" cy="35"/>
            </a:xfrm>
            <a:custGeom>
              <a:avLst/>
              <a:gdLst/>
              <a:ahLst/>
              <a:cxnLst/>
              <a:rect l="l" t="t" r="r" b="b"/>
              <a:pathLst>
                <a:path w="1" h="1" extrusionOk="0">
                  <a:moveTo>
                    <a:pt x="1" y="1"/>
                  </a:moveTo>
                  <a:lnTo>
                    <a:pt x="1" y="1"/>
                  </a:ln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7480;p11">
              <a:extLst>
                <a:ext uri="{FF2B5EF4-FFF2-40B4-BE49-F238E27FC236}">
                  <a16:creationId xmlns:a16="http://schemas.microsoft.com/office/drawing/2014/main" id="{271EFE53-F70E-A1A5-3FDA-7F1757A41545}"/>
                </a:ext>
              </a:extLst>
            </p:cNvPr>
            <p:cNvSpPr/>
            <p:nvPr/>
          </p:nvSpPr>
          <p:spPr>
            <a:xfrm>
              <a:off x="1815264" y="2398581"/>
              <a:ext cx="419" cy="209"/>
            </a:xfrm>
            <a:custGeom>
              <a:avLst/>
              <a:gdLst/>
              <a:ahLst/>
              <a:cxnLst/>
              <a:rect l="l" t="t" r="r" b="b"/>
              <a:pathLst>
                <a:path w="12" h="6" extrusionOk="0">
                  <a:moveTo>
                    <a:pt x="1" y="1"/>
                  </a:moveTo>
                  <a:cubicBezTo>
                    <a:pt x="5" y="4"/>
                    <a:pt x="7" y="5"/>
                    <a:pt x="9" y="5"/>
                  </a:cubicBezTo>
                  <a:cubicBezTo>
                    <a:pt x="11" y="5"/>
                    <a:pt x="9" y="1"/>
                    <a:pt x="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7481;p11">
              <a:extLst>
                <a:ext uri="{FF2B5EF4-FFF2-40B4-BE49-F238E27FC236}">
                  <a16:creationId xmlns:a16="http://schemas.microsoft.com/office/drawing/2014/main" id="{5DE9E14A-C1CC-6770-473D-CEF943EA322B}"/>
                </a:ext>
              </a:extLst>
            </p:cNvPr>
            <p:cNvSpPr/>
            <p:nvPr/>
          </p:nvSpPr>
          <p:spPr>
            <a:xfrm>
              <a:off x="1731078" y="2376392"/>
              <a:ext cx="98592" cy="77346"/>
            </a:xfrm>
            <a:custGeom>
              <a:avLst/>
              <a:gdLst/>
              <a:ahLst/>
              <a:cxnLst/>
              <a:rect l="l" t="t" r="r" b="b"/>
              <a:pathLst>
                <a:path w="2826" h="2217" extrusionOk="0">
                  <a:moveTo>
                    <a:pt x="1169" y="0"/>
                  </a:moveTo>
                  <a:cubicBezTo>
                    <a:pt x="1156" y="0"/>
                    <a:pt x="1146" y="8"/>
                    <a:pt x="1146" y="25"/>
                  </a:cubicBezTo>
                  <a:cubicBezTo>
                    <a:pt x="1135" y="225"/>
                    <a:pt x="1157" y="414"/>
                    <a:pt x="1224" y="603"/>
                  </a:cubicBezTo>
                  <a:lnTo>
                    <a:pt x="1224" y="614"/>
                  </a:lnTo>
                  <a:cubicBezTo>
                    <a:pt x="1168" y="503"/>
                    <a:pt x="1135" y="380"/>
                    <a:pt x="1091" y="269"/>
                  </a:cubicBezTo>
                  <a:cubicBezTo>
                    <a:pt x="1091" y="247"/>
                    <a:pt x="1091" y="225"/>
                    <a:pt x="1101" y="214"/>
                  </a:cubicBezTo>
                  <a:cubicBezTo>
                    <a:pt x="1137" y="187"/>
                    <a:pt x="1094" y="138"/>
                    <a:pt x="1058" y="138"/>
                  </a:cubicBezTo>
                  <a:cubicBezTo>
                    <a:pt x="1049" y="138"/>
                    <a:pt x="1041" y="141"/>
                    <a:pt x="1035" y="147"/>
                  </a:cubicBezTo>
                  <a:cubicBezTo>
                    <a:pt x="1024" y="147"/>
                    <a:pt x="1024" y="158"/>
                    <a:pt x="1012" y="158"/>
                  </a:cubicBezTo>
                  <a:cubicBezTo>
                    <a:pt x="990" y="158"/>
                    <a:pt x="968" y="180"/>
                    <a:pt x="968" y="203"/>
                  </a:cubicBezTo>
                  <a:cubicBezTo>
                    <a:pt x="980" y="236"/>
                    <a:pt x="990" y="269"/>
                    <a:pt x="990" y="303"/>
                  </a:cubicBezTo>
                  <a:lnTo>
                    <a:pt x="990" y="403"/>
                  </a:lnTo>
                  <a:cubicBezTo>
                    <a:pt x="1002" y="492"/>
                    <a:pt x="1002" y="581"/>
                    <a:pt x="1024" y="659"/>
                  </a:cubicBezTo>
                  <a:cubicBezTo>
                    <a:pt x="1024" y="681"/>
                    <a:pt x="1035" y="692"/>
                    <a:pt x="1035" y="703"/>
                  </a:cubicBezTo>
                  <a:cubicBezTo>
                    <a:pt x="1024" y="692"/>
                    <a:pt x="1012" y="692"/>
                    <a:pt x="1002" y="681"/>
                  </a:cubicBezTo>
                  <a:cubicBezTo>
                    <a:pt x="990" y="681"/>
                    <a:pt x="980" y="692"/>
                    <a:pt x="980" y="692"/>
                  </a:cubicBezTo>
                  <a:cubicBezTo>
                    <a:pt x="968" y="647"/>
                    <a:pt x="968" y="603"/>
                    <a:pt x="957" y="558"/>
                  </a:cubicBezTo>
                  <a:cubicBezTo>
                    <a:pt x="957" y="522"/>
                    <a:pt x="919" y="500"/>
                    <a:pt x="887" y="500"/>
                  </a:cubicBezTo>
                  <a:cubicBezTo>
                    <a:pt x="881" y="500"/>
                    <a:pt x="874" y="501"/>
                    <a:pt x="868" y="503"/>
                  </a:cubicBezTo>
                  <a:cubicBezTo>
                    <a:pt x="868" y="492"/>
                    <a:pt x="868" y="481"/>
                    <a:pt x="857" y="469"/>
                  </a:cubicBezTo>
                  <a:cubicBezTo>
                    <a:pt x="857" y="454"/>
                    <a:pt x="830" y="428"/>
                    <a:pt x="807" y="428"/>
                  </a:cubicBezTo>
                  <a:cubicBezTo>
                    <a:pt x="796" y="428"/>
                    <a:pt x="786" y="433"/>
                    <a:pt x="779" y="447"/>
                  </a:cubicBezTo>
                  <a:cubicBezTo>
                    <a:pt x="757" y="492"/>
                    <a:pt x="757" y="558"/>
                    <a:pt x="757" y="614"/>
                  </a:cubicBezTo>
                  <a:cubicBezTo>
                    <a:pt x="757" y="670"/>
                    <a:pt x="768" y="726"/>
                    <a:pt x="779" y="781"/>
                  </a:cubicBezTo>
                  <a:cubicBezTo>
                    <a:pt x="789" y="855"/>
                    <a:pt x="810" y="929"/>
                    <a:pt x="831" y="1003"/>
                  </a:cubicBezTo>
                  <a:lnTo>
                    <a:pt x="812" y="1003"/>
                  </a:lnTo>
                  <a:cubicBezTo>
                    <a:pt x="746" y="781"/>
                    <a:pt x="701" y="558"/>
                    <a:pt x="768" y="325"/>
                  </a:cubicBezTo>
                  <a:cubicBezTo>
                    <a:pt x="768" y="292"/>
                    <a:pt x="735" y="259"/>
                    <a:pt x="701" y="247"/>
                  </a:cubicBezTo>
                  <a:cubicBezTo>
                    <a:pt x="690" y="247"/>
                    <a:pt x="679" y="236"/>
                    <a:pt x="679" y="236"/>
                  </a:cubicBezTo>
                  <a:cubicBezTo>
                    <a:pt x="668" y="236"/>
                    <a:pt x="668" y="225"/>
                    <a:pt x="657" y="225"/>
                  </a:cubicBezTo>
                  <a:lnTo>
                    <a:pt x="601" y="225"/>
                  </a:lnTo>
                  <a:lnTo>
                    <a:pt x="579" y="247"/>
                  </a:lnTo>
                  <a:lnTo>
                    <a:pt x="579" y="281"/>
                  </a:lnTo>
                  <a:lnTo>
                    <a:pt x="579" y="292"/>
                  </a:lnTo>
                  <a:lnTo>
                    <a:pt x="590" y="292"/>
                  </a:lnTo>
                  <a:lnTo>
                    <a:pt x="590" y="303"/>
                  </a:lnTo>
                  <a:cubicBezTo>
                    <a:pt x="601" y="314"/>
                    <a:pt x="601" y="314"/>
                    <a:pt x="601" y="325"/>
                  </a:cubicBezTo>
                  <a:cubicBezTo>
                    <a:pt x="612" y="325"/>
                    <a:pt x="624" y="336"/>
                    <a:pt x="634" y="336"/>
                  </a:cubicBezTo>
                  <a:cubicBezTo>
                    <a:pt x="624" y="370"/>
                    <a:pt x="612" y="403"/>
                    <a:pt x="612" y="447"/>
                  </a:cubicBezTo>
                  <a:cubicBezTo>
                    <a:pt x="601" y="437"/>
                    <a:pt x="601" y="437"/>
                    <a:pt x="590" y="437"/>
                  </a:cubicBezTo>
                  <a:cubicBezTo>
                    <a:pt x="584" y="433"/>
                    <a:pt x="577" y="432"/>
                    <a:pt x="570" y="432"/>
                  </a:cubicBezTo>
                  <a:cubicBezTo>
                    <a:pt x="552" y="432"/>
                    <a:pt x="535" y="443"/>
                    <a:pt x="535" y="459"/>
                  </a:cubicBezTo>
                  <a:cubicBezTo>
                    <a:pt x="535" y="614"/>
                    <a:pt x="557" y="781"/>
                    <a:pt x="601" y="937"/>
                  </a:cubicBezTo>
                  <a:cubicBezTo>
                    <a:pt x="612" y="970"/>
                    <a:pt x="624" y="1015"/>
                    <a:pt x="634" y="1048"/>
                  </a:cubicBezTo>
                  <a:lnTo>
                    <a:pt x="624" y="1048"/>
                  </a:lnTo>
                  <a:cubicBezTo>
                    <a:pt x="624" y="1059"/>
                    <a:pt x="612" y="1059"/>
                    <a:pt x="612" y="1070"/>
                  </a:cubicBezTo>
                  <a:cubicBezTo>
                    <a:pt x="612" y="1059"/>
                    <a:pt x="601" y="1059"/>
                    <a:pt x="601" y="1048"/>
                  </a:cubicBezTo>
                  <a:cubicBezTo>
                    <a:pt x="568" y="914"/>
                    <a:pt x="535" y="781"/>
                    <a:pt x="501" y="637"/>
                  </a:cubicBezTo>
                  <a:cubicBezTo>
                    <a:pt x="490" y="614"/>
                    <a:pt x="468" y="592"/>
                    <a:pt x="446" y="592"/>
                  </a:cubicBezTo>
                  <a:cubicBezTo>
                    <a:pt x="412" y="592"/>
                    <a:pt x="401" y="603"/>
                    <a:pt x="401" y="625"/>
                  </a:cubicBezTo>
                  <a:cubicBezTo>
                    <a:pt x="423" y="770"/>
                    <a:pt x="456" y="904"/>
                    <a:pt x="490" y="1048"/>
                  </a:cubicBezTo>
                  <a:cubicBezTo>
                    <a:pt x="499" y="1094"/>
                    <a:pt x="509" y="1140"/>
                    <a:pt x="524" y="1187"/>
                  </a:cubicBezTo>
                  <a:lnTo>
                    <a:pt x="524" y="1187"/>
                  </a:lnTo>
                  <a:cubicBezTo>
                    <a:pt x="496" y="1107"/>
                    <a:pt x="475" y="1028"/>
                    <a:pt x="446" y="948"/>
                  </a:cubicBezTo>
                  <a:cubicBezTo>
                    <a:pt x="434" y="926"/>
                    <a:pt x="412" y="904"/>
                    <a:pt x="379" y="892"/>
                  </a:cubicBezTo>
                  <a:cubicBezTo>
                    <a:pt x="357" y="892"/>
                    <a:pt x="334" y="914"/>
                    <a:pt x="334" y="937"/>
                  </a:cubicBezTo>
                  <a:cubicBezTo>
                    <a:pt x="345" y="948"/>
                    <a:pt x="345" y="959"/>
                    <a:pt x="345" y="970"/>
                  </a:cubicBezTo>
                  <a:cubicBezTo>
                    <a:pt x="340" y="965"/>
                    <a:pt x="332" y="962"/>
                    <a:pt x="323" y="962"/>
                  </a:cubicBezTo>
                  <a:cubicBezTo>
                    <a:pt x="315" y="962"/>
                    <a:pt x="306" y="965"/>
                    <a:pt x="301" y="970"/>
                  </a:cubicBezTo>
                  <a:cubicBezTo>
                    <a:pt x="290" y="948"/>
                    <a:pt x="278" y="926"/>
                    <a:pt x="256" y="926"/>
                  </a:cubicBezTo>
                  <a:cubicBezTo>
                    <a:pt x="251" y="923"/>
                    <a:pt x="244" y="922"/>
                    <a:pt x="238" y="922"/>
                  </a:cubicBezTo>
                  <a:cubicBezTo>
                    <a:pt x="219" y="922"/>
                    <a:pt x="201" y="934"/>
                    <a:pt x="201" y="959"/>
                  </a:cubicBezTo>
                  <a:cubicBezTo>
                    <a:pt x="189" y="1070"/>
                    <a:pt x="223" y="1193"/>
                    <a:pt x="256" y="1304"/>
                  </a:cubicBezTo>
                  <a:cubicBezTo>
                    <a:pt x="268" y="1326"/>
                    <a:pt x="278" y="1359"/>
                    <a:pt x="290" y="1393"/>
                  </a:cubicBezTo>
                  <a:cubicBezTo>
                    <a:pt x="278" y="1381"/>
                    <a:pt x="268" y="1371"/>
                    <a:pt x="256" y="1371"/>
                  </a:cubicBezTo>
                  <a:cubicBezTo>
                    <a:pt x="245" y="1371"/>
                    <a:pt x="234" y="1381"/>
                    <a:pt x="234" y="1381"/>
                  </a:cubicBezTo>
                  <a:cubicBezTo>
                    <a:pt x="189" y="1237"/>
                    <a:pt x="179" y="1092"/>
                    <a:pt x="189" y="937"/>
                  </a:cubicBezTo>
                  <a:cubicBezTo>
                    <a:pt x="189" y="899"/>
                    <a:pt x="134" y="857"/>
                    <a:pt x="94" y="857"/>
                  </a:cubicBezTo>
                  <a:cubicBezTo>
                    <a:pt x="75" y="857"/>
                    <a:pt x="60" y="867"/>
                    <a:pt x="56" y="892"/>
                  </a:cubicBezTo>
                  <a:cubicBezTo>
                    <a:pt x="1" y="1181"/>
                    <a:pt x="90" y="1493"/>
                    <a:pt x="245" y="1737"/>
                  </a:cubicBezTo>
                  <a:lnTo>
                    <a:pt x="245" y="1771"/>
                  </a:lnTo>
                  <a:cubicBezTo>
                    <a:pt x="268" y="1949"/>
                    <a:pt x="390" y="2138"/>
                    <a:pt x="568" y="2216"/>
                  </a:cubicBezTo>
                  <a:cubicBezTo>
                    <a:pt x="590" y="2216"/>
                    <a:pt x="624" y="2216"/>
                    <a:pt x="624" y="2194"/>
                  </a:cubicBezTo>
                  <a:cubicBezTo>
                    <a:pt x="634" y="2172"/>
                    <a:pt x="624" y="2149"/>
                    <a:pt x="612" y="2138"/>
                  </a:cubicBezTo>
                  <a:cubicBezTo>
                    <a:pt x="557" y="2093"/>
                    <a:pt x="512" y="2060"/>
                    <a:pt x="479" y="2016"/>
                  </a:cubicBezTo>
                  <a:lnTo>
                    <a:pt x="479" y="2016"/>
                  </a:lnTo>
                  <a:cubicBezTo>
                    <a:pt x="488" y="2020"/>
                    <a:pt x="497" y="2023"/>
                    <a:pt x="505" y="2023"/>
                  </a:cubicBezTo>
                  <a:cubicBezTo>
                    <a:pt x="517" y="2023"/>
                    <a:pt x="528" y="2017"/>
                    <a:pt x="535" y="2004"/>
                  </a:cubicBezTo>
                  <a:cubicBezTo>
                    <a:pt x="535" y="1982"/>
                    <a:pt x="535" y="1960"/>
                    <a:pt x="523" y="1938"/>
                  </a:cubicBezTo>
                  <a:cubicBezTo>
                    <a:pt x="535" y="1915"/>
                    <a:pt x="523" y="1882"/>
                    <a:pt x="512" y="1860"/>
                  </a:cubicBezTo>
                  <a:cubicBezTo>
                    <a:pt x="501" y="1849"/>
                    <a:pt x="501" y="1826"/>
                    <a:pt x="490" y="1804"/>
                  </a:cubicBezTo>
                  <a:lnTo>
                    <a:pt x="490" y="1793"/>
                  </a:lnTo>
                  <a:cubicBezTo>
                    <a:pt x="479" y="1782"/>
                    <a:pt x="479" y="1771"/>
                    <a:pt x="479" y="1760"/>
                  </a:cubicBezTo>
                  <a:cubicBezTo>
                    <a:pt x="479" y="1737"/>
                    <a:pt x="468" y="1727"/>
                    <a:pt x="468" y="1704"/>
                  </a:cubicBezTo>
                  <a:cubicBezTo>
                    <a:pt x="456" y="1693"/>
                    <a:pt x="456" y="1682"/>
                    <a:pt x="456" y="1671"/>
                  </a:cubicBezTo>
                  <a:lnTo>
                    <a:pt x="490" y="1671"/>
                  </a:lnTo>
                  <a:cubicBezTo>
                    <a:pt x="501" y="1671"/>
                    <a:pt x="512" y="1660"/>
                    <a:pt x="523" y="1648"/>
                  </a:cubicBezTo>
                  <a:cubicBezTo>
                    <a:pt x="535" y="1648"/>
                    <a:pt x="545" y="1648"/>
                    <a:pt x="557" y="1638"/>
                  </a:cubicBezTo>
                  <a:cubicBezTo>
                    <a:pt x="568" y="1626"/>
                    <a:pt x="568" y="1615"/>
                    <a:pt x="568" y="1604"/>
                  </a:cubicBezTo>
                  <a:lnTo>
                    <a:pt x="568" y="1593"/>
                  </a:lnTo>
                  <a:cubicBezTo>
                    <a:pt x="568" y="1593"/>
                    <a:pt x="557" y="1593"/>
                    <a:pt x="557" y="1582"/>
                  </a:cubicBezTo>
                  <a:lnTo>
                    <a:pt x="557" y="1582"/>
                  </a:lnTo>
                  <a:cubicBezTo>
                    <a:pt x="579" y="1593"/>
                    <a:pt x="590" y="1593"/>
                    <a:pt x="612" y="1593"/>
                  </a:cubicBezTo>
                  <a:cubicBezTo>
                    <a:pt x="646" y="1582"/>
                    <a:pt x="657" y="1549"/>
                    <a:pt x="646" y="1515"/>
                  </a:cubicBezTo>
                  <a:cubicBezTo>
                    <a:pt x="634" y="1515"/>
                    <a:pt x="634" y="1504"/>
                    <a:pt x="634" y="1493"/>
                  </a:cubicBezTo>
                  <a:lnTo>
                    <a:pt x="634" y="1493"/>
                  </a:lnTo>
                  <a:cubicBezTo>
                    <a:pt x="646" y="1504"/>
                    <a:pt x="657" y="1504"/>
                    <a:pt x="679" y="1504"/>
                  </a:cubicBezTo>
                  <a:cubicBezTo>
                    <a:pt x="679" y="1515"/>
                    <a:pt x="679" y="1527"/>
                    <a:pt x="690" y="1537"/>
                  </a:cubicBezTo>
                  <a:cubicBezTo>
                    <a:pt x="697" y="1563"/>
                    <a:pt x="726" y="1581"/>
                    <a:pt x="751" y="1581"/>
                  </a:cubicBezTo>
                  <a:cubicBezTo>
                    <a:pt x="769" y="1581"/>
                    <a:pt x="786" y="1572"/>
                    <a:pt x="790" y="1549"/>
                  </a:cubicBezTo>
                  <a:cubicBezTo>
                    <a:pt x="802" y="1515"/>
                    <a:pt x="790" y="1482"/>
                    <a:pt x="779" y="1448"/>
                  </a:cubicBezTo>
                  <a:lnTo>
                    <a:pt x="790" y="1448"/>
                  </a:lnTo>
                  <a:cubicBezTo>
                    <a:pt x="802" y="1448"/>
                    <a:pt x="802" y="1438"/>
                    <a:pt x="812" y="1438"/>
                  </a:cubicBezTo>
                  <a:cubicBezTo>
                    <a:pt x="821" y="1440"/>
                    <a:pt x="830" y="1442"/>
                    <a:pt x="838" y="1442"/>
                  </a:cubicBezTo>
                  <a:cubicBezTo>
                    <a:pt x="865" y="1442"/>
                    <a:pt x="891" y="1429"/>
                    <a:pt x="891" y="1404"/>
                  </a:cubicBezTo>
                  <a:cubicBezTo>
                    <a:pt x="913" y="1393"/>
                    <a:pt x="923" y="1371"/>
                    <a:pt x="913" y="1349"/>
                  </a:cubicBezTo>
                  <a:cubicBezTo>
                    <a:pt x="901" y="1326"/>
                    <a:pt x="901" y="1304"/>
                    <a:pt x="891" y="1282"/>
                  </a:cubicBezTo>
                  <a:lnTo>
                    <a:pt x="913" y="1282"/>
                  </a:lnTo>
                  <a:cubicBezTo>
                    <a:pt x="923" y="1282"/>
                    <a:pt x="923" y="1270"/>
                    <a:pt x="935" y="1270"/>
                  </a:cubicBezTo>
                  <a:lnTo>
                    <a:pt x="946" y="1282"/>
                  </a:lnTo>
                  <a:cubicBezTo>
                    <a:pt x="958" y="1288"/>
                    <a:pt x="983" y="1297"/>
                    <a:pt x="1004" y="1297"/>
                  </a:cubicBezTo>
                  <a:cubicBezTo>
                    <a:pt x="1021" y="1297"/>
                    <a:pt x="1035" y="1290"/>
                    <a:pt x="1035" y="1270"/>
                  </a:cubicBezTo>
                  <a:cubicBezTo>
                    <a:pt x="1035" y="1226"/>
                    <a:pt x="1024" y="1181"/>
                    <a:pt x="1012" y="1137"/>
                  </a:cubicBezTo>
                  <a:cubicBezTo>
                    <a:pt x="1024" y="1137"/>
                    <a:pt x="1035" y="1148"/>
                    <a:pt x="1057" y="1148"/>
                  </a:cubicBezTo>
                  <a:cubicBezTo>
                    <a:pt x="1061" y="1150"/>
                    <a:pt x="1065" y="1151"/>
                    <a:pt x="1069" y="1151"/>
                  </a:cubicBezTo>
                  <a:cubicBezTo>
                    <a:pt x="1086" y="1151"/>
                    <a:pt x="1101" y="1133"/>
                    <a:pt x="1101" y="1115"/>
                  </a:cubicBezTo>
                  <a:cubicBezTo>
                    <a:pt x="1101" y="1104"/>
                    <a:pt x="1113" y="1092"/>
                    <a:pt x="1101" y="1082"/>
                  </a:cubicBezTo>
                  <a:lnTo>
                    <a:pt x="1101" y="1059"/>
                  </a:lnTo>
                  <a:lnTo>
                    <a:pt x="1113" y="1059"/>
                  </a:lnTo>
                  <a:cubicBezTo>
                    <a:pt x="1135" y="1059"/>
                    <a:pt x="1146" y="1048"/>
                    <a:pt x="1146" y="1037"/>
                  </a:cubicBezTo>
                  <a:cubicBezTo>
                    <a:pt x="1168" y="1082"/>
                    <a:pt x="1202" y="1137"/>
                    <a:pt x="1224" y="1171"/>
                  </a:cubicBezTo>
                  <a:cubicBezTo>
                    <a:pt x="1243" y="1194"/>
                    <a:pt x="1273" y="1206"/>
                    <a:pt x="1298" y="1206"/>
                  </a:cubicBezTo>
                  <a:cubicBezTo>
                    <a:pt x="1330" y="1206"/>
                    <a:pt x="1354" y="1186"/>
                    <a:pt x="1335" y="1148"/>
                  </a:cubicBezTo>
                  <a:cubicBezTo>
                    <a:pt x="1302" y="1070"/>
                    <a:pt x="1269" y="1015"/>
                    <a:pt x="1235" y="948"/>
                  </a:cubicBezTo>
                  <a:cubicBezTo>
                    <a:pt x="1257" y="948"/>
                    <a:pt x="1279" y="948"/>
                    <a:pt x="1291" y="937"/>
                  </a:cubicBezTo>
                  <a:cubicBezTo>
                    <a:pt x="1302" y="948"/>
                    <a:pt x="1313" y="970"/>
                    <a:pt x="1324" y="981"/>
                  </a:cubicBezTo>
                  <a:cubicBezTo>
                    <a:pt x="1338" y="1002"/>
                    <a:pt x="1361" y="1010"/>
                    <a:pt x="1381" y="1010"/>
                  </a:cubicBezTo>
                  <a:cubicBezTo>
                    <a:pt x="1393" y="1010"/>
                    <a:pt x="1405" y="1008"/>
                    <a:pt x="1413" y="1003"/>
                  </a:cubicBezTo>
                  <a:cubicBezTo>
                    <a:pt x="1447" y="1048"/>
                    <a:pt x="1480" y="1092"/>
                    <a:pt x="1524" y="1115"/>
                  </a:cubicBezTo>
                  <a:cubicBezTo>
                    <a:pt x="1535" y="1122"/>
                    <a:pt x="1548" y="1126"/>
                    <a:pt x="1559" y="1126"/>
                  </a:cubicBezTo>
                  <a:cubicBezTo>
                    <a:pt x="1581" y="1126"/>
                    <a:pt x="1598" y="1111"/>
                    <a:pt x="1591" y="1082"/>
                  </a:cubicBezTo>
                  <a:cubicBezTo>
                    <a:pt x="1580" y="1037"/>
                    <a:pt x="1546" y="1003"/>
                    <a:pt x="1524" y="959"/>
                  </a:cubicBezTo>
                  <a:cubicBezTo>
                    <a:pt x="1524" y="959"/>
                    <a:pt x="1524" y="954"/>
                    <a:pt x="1521" y="951"/>
                  </a:cubicBezTo>
                  <a:lnTo>
                    <a:pt x="1521" y="951"/>
                  </a:lnTo>
                  <a:cubicBezTo>
                    <a:pt x="1528" y="954"/>
                    <a:pt x="1536" y="955"/>
                    <a:pt x="1544" y="955"/>
                  </a:cubicBezTo>
                  <a:cubicBezTo>
                    <a:pt x="1559" y="955"/>
                    <a:pt x="1573" y="950"/>
                    <a:pt x="1580" y="937"/>
                  </a:cubicBezTo>
                  <a:lnTo>
                    <a:pt x="1580" y="904"/>
                  </a:lnTo>
                  <a:lnTo>
                    <a:pt x="1580" y="892"/>
                  </a:lnTo>
                  <a:cubicBezTo>
                    <a:pt x="1602" y="926"/>
                    <a:pt x="1625" y="970"/>
                    <a:pt x="1647" y="993"/>
                  </a:cubicBezTo>
                  <a:cubicBezTo>
                    <a:pt x="1658" y="1015"/>
                    <a:pt x="1691" y="1026"/>
                    <a:pt x="1714" y="1026"/>
                  </a:cubicBezTo>
                  <a:cubicBezTo>
                    <a:pt x="1736" y="1026"/>
                    <a:pt x="1747" y="1015"/>
                    <a:pt x="1747" y="993"/>
                  </a:cubicBezTo>
                  <a:cubicBezTo>
                    <a:pt x="1758" y="993"/>
                    <a:pt x="1758" y="1003"/>
                    <a:pt x="1769" y="1003"/>
                  </a:cubicBezTo>
                  <a:cubicBezTo>
                    <a:pt x="1791" y="1003"/>
                    <a:pt x="1803" y="993"/>
                    <a:pt x="1803" y="970"/>
                  </a:cubicBezTo>
                  <a:lnTo>
                    <a:pt x="1803" y="926"/>
                  </a:lnTo>
                  <a:cubicBezTo>
                    <a:pt x="1803" y="937"/>
                    <a:pt x="1813" y="937"/>
                    <a:pt x="1813" y="948"/>
                  </a:cubicBezTo>
                  <a:cubicBezTo>
                    <a:pt x="1825" y="948"/>
                    <a:pt x="1835" y="959"/>
                    <a:pt x="1835" y="959"/>
                  </a:cubicBezTo>
                  <a:lnTo>
                    <a:pt x="1835" y="981"/>
                  </a:lnTo>
                  <a:cubicBezTo>
                    <a:pt x="1827" y="1007"/>
                    <a:pt x="1871" y="1052"/>
                    <a:pt x="1907" y="1052"/>
                  </a:cubicBezTo>
                  <a:cubicBezTo>
                    <a:pt x="1918" y="1052"/>
                    <a:pt x="1928" y="1048"/>
                    <a:pt x="1936" y="1037"/>
                  </a:cubicBezTo>
                  <a:cubicBezTo>
                    <a:pt x="1947" y="1026"/>
                    <a:pt x="1947" y="1015"/>
                    <a:pt x="1958" y="1003"/>
                  </a:cubicBezTo>
                  <a:cubicBezTo>
                    <a:pt x="1969" y="1015"/>
                    <a:pt x="1981" y="1026"/>
                    <a:pt x="1991" y="1026"/>
                  </a:cubicBezTo>
                  <a:cubicBezTo>
                    <a:pt x="2003" y="1037"/>
                    <a:pt x="2025" y="1048"/>
                    <a:pt x="2036" y="1048"/>
                  </a:cubicBezTo>
                  <a:lnTo>
                    <a:pt x="2036" y="1059"/>
                  </a:lnTo>
                  <a:cubicBezTo>
                    <a:pt x="2036" y="1070"/>
                    <a:pt x="2047" y="1070"/>
                    <a:pt x="2047" y="1070"/>
                  </a:cubicBezTo>
                  <a:cubicBezTo>
                    <a:pt x="2037" y="1070"/>
                    <a:pt x="2036" y="1070"/>
                    <a:pt x="2043" y="1077"/>
                  </a:cubicBezTo>
                  <a:lnTo>
                    <a:pt x="2043" y="1077"/>
                  </a:lnTo>
                  <a:cubicBezTo>
                    <a:pt x="2040" y="1089"/>
                    <a:pt x="2049" y="1106"/>
                    <a:pt x="2058" y="1115"/>
                  </a:cubicBezTo>
                  <a:cubicBezTo>
                    <a:pt x="2070" y="1126"/>
                    <a:pt x="2080" y="1137"/>
                    <a:pt x="2102" y="1137"/>
                  </a:cubicBezTo>
                  <a:cubicBezTo>
                    <a:pt x="2125" y="1137"/>
                    <a:pt x="2147" y="1115"/>
                    <a:pt x="2147" y="1104"/>
                  </a:cubicBezTo>
                  <a:cubicBezTo>
                    <a:pt x="2147" y="1082"/>
                    <a:pt x="2136" y="1059"/>
                    <a:pt x="2136" y="1048"/>
                  </a:cubicBezTo>
                  <a:cubicBezTo>
                    <a:pt x="2125" y="1026"/>
                    <a:pt x="2114" y="1015"/>
                    <a:pt x="2114" y="993"/>
                  </a:cubicBezTo>
                  <a:lnTo>
                    <a:pt x="2114" y="993"/>
                  </a:lnTo>
                  <a:cubicBezTo>
                    <a:pt x="2169" y="1092"/>
                    <a:pt x="2225" y="1204"/>
                    <a:pt x="2270" y="1304"/>
                  </a:cubicBezTo>
                  <a:cubicBezTo>
                    <a:pt x="2288" y="1331"/>
                    <a:pt x="2337" y="1351"/>
                    <a:pt x="2366" y="1351"/>
                  </a:cubicBezTo>
                  <a:cubicBezTo>
                    <a:pt x="2372" y="1351"/>
                    <a:pt x="2377" y="1350"/>
                    <a:pt x="2381" y="1349"/>
                  </a:cubicBezTo>
                  <a:cubicBezTo>
                    <a:pt x="2414" y="1404"/>
                    <a:pt x="2436" y="1470"/>
                    <a:pt x="2470" y="1527"/>
                  </a:cubicBezTo>
                  <a:cubicBezTo>
                    <a:pt x="2481" y="1549"/>
                    <a:pt x="2525" y="1571"/>
                    <a:pt x="2547" y="1571"/>
                  </a:cubicBezTo>
                  <a:cubicBezTo>
                    <a:pt x="2581" y="1727"/>
                    <a:pt x="2603" y="1893"/>
                    <a:pt x="2614" y="2049"/>
                  </a:cubicBezTo>
                  <a:cubicBezTo>
                    <a:pt x="2621" y="2077"/>
                    <a:pt x="2664" y="2105"/>
                    <a:pt x="2697" y="2105"/>
                  </a:cubicBezTo>
                  <a:cubicBezTo>
                    <a:pt x="2716" y="2105"/>
                    <a:pt x="2733" y="2096"/>
                    <a:pt x="2737" y="2071"/>
                  </a:cubicBezTo>
                  <a:cubicBezTo>
                    <a:pt x="2748" y="2038"/>
                    <a:pt x="2748" y="1994"/>
                    <a:pt x="2759" y="1960"/>
                  </a:cubicBezTo>
                  <a:cubicBezTo>
                    <a:pt x="2781" y="1960"/>
                    <a:pt x="2804" y="1960"/>
                    <a:pt x="2814" y="1927"/>
                  </a:cubicBezTo>
                  <a:cubicBezTo>
                    <a:pt x="2826" y="1871"/>
                    <a:pt x="2826" y="1804"/>
                    <a:pt x="2814" y="1749"/>
                  </a:cubicBezTo>
                  <a:cubicBezTo>
                    <a:pt x="2826" y="1693"/>
                    <a:pt x="2826" y="1638"/>
                    <a:pt x="2814" y="1593"/>
                  </a:cubicBezTo>
                  <a:cubicBezTo>
                    <a:pt x="2792" y="1493"/>
                    <a:pt x="2770" y="1393"/>
                    <a:pt x="2737" y="1304"/>
                  </a:cubicBezTo>
                  <a:cubicBezTo>
                    <a:pt x="2681" y="1137"/>
                    <a:pt x="2603" y="981"/>
                    <a:pt x="2514" y="837"/>
                  </a:cubicBezTo>
                  <a:lnTo>
                    <a:pt x="2514" y="837"/>
                  </a:lnTo>
                  <a:cubicBezTo>
                    <a:pt x="2524" y="841"/>
                    <a:pt x="2534" y="844"/>
                    <a:pt x="2545" y="844"/>
                  </a:cubicBezTo>
                  <a:cubicBezTo>
                    <a:pt x="2560" y="844"/>
                    <a:pt x="2574" y="839"/>
                    <a:pt x="2581" y="825"/>
                  </a:cubicBezTo>
                  <a:cubicBezTo>
                    <a:pt x="2592" y="815"/>
                    <a:pt x="2592" y="792"/>
                    <a:pt x="2581" y="781"/>
                  </a:cubicBezTo>
                  <a:cubicBezTo>
                    <a:pt x="2581" y="770"/>
                    <a:pt x="2570" y="759"/>
                    <a:pt x="2547" y="748"/>
                  </a:cubicBezTo>
                  <a:cubicBezTo>
                    <a:pt x="2547" y="748"/>
                    <a:pt x="2537" y="736"/>
                    <a:pt x="2525" y="736"/>
                  </a:cubicBezTo>
                  <a:cubicBezTo>
                    <a:pt x="2514" y="726"/>
                    <a:pt x="2492" y="714"/>
                    <a:pt x="2481" y="703"/>
                  </a:cubicBezTo>
                  <a:cubicBezTo>
                    <a:pt x="2481" y="692"/>
                    <a:pt x="2470" y="692"/>
                    <a:pt x="2470" y="681"/>
                  </a:cubicBezTo>
                  <a:cubicBezTo>
                    <a:pt x="2458" y="681"/>
                    <a:pt x="2458" y="670"/>
                    <a:pt x="2448" y="670"/>
                  </a:cubicBezTo>
                  <a:cubicBezTo>
                    <a:pt x="2448" y="659"/>
                    <a:pt x="2448" y="659"/>
                    <a:pt x="2436" y="659"/>
                  </a:cubicBezTo>
                  <a:cubicBezTo>
                    <a:pt x="2436" y="647"/>
                    <a:pt x="2425" y="647"/>
                    <a:pt x="2425" y="647"/>
                  </a:cubicBezTo>
                  <a:cubicBezTo>
                    <a:pt x="2425" y="647"/>
                    <a:pt x="2425" y="637"/>
                    <a:pt x="2414" y="637"/>
                  </a:cubicBezTo>
                  <a:cubicBezTo>
                    <a:pt x="2406" y="629"/>
                    <a:pt x="2393" y="621"/>
                    <a:pt x="2378" y="621"/>
                  </a:cubicBezTo>
                  <a:cubicBezTo>
                    <a:pt x="2372" y="621"/>
                    <a:pt x="2365" y="622"/>
                    <a:pt x="2359" y="625"/>
                  </a:cubicBezTo>
                  <a:cubicBezTo>
                    <a:pt x="2347" y="625"/>
                    <a:pt x="2336" y="647"/>
                    <a:pt x="2336" y="659"/>
                  </a:cubicBezTo>
                  <a:lnTo>
                    <a:pt x="2369" y="726"/>
                  </a:lnTo>
                  <a:lnTo>
                    <a:pt x="2381" y="726"/>
                  </a:lnTo>
                  <a:cubicBezTo>
                    <a:pt x="2369" y="736"/>
                    <a:pt x="2359" y="759"/>
                    <a:pt x="2381" y="781"/>
                  </a:cubicBezTo>
                  <a:cubicBezTo>
                    <a:pt x="2381" y="792"/>
                    <a:pt x="2392" y="803"/>
                    <a:pt x="2403" y="815"/>
                  </a:cubicBezTo>
                  <a:cubicBezTo>
                    <a:pt x="2392" y="825"/>
                    <a:pt x="2392" y="837"/>
                    <a:pt x="2403" y="848"/>
                  </a:cubicBezTo>
                  <a:cubicBezTo>
                    <a:pt x="2436" y="914"/>
                    <a:pt x="2481" y="993"/>
                    <a:pt x="2514" y="1070"/>
                  </a:cubicBezTo>
                  <a:cubicBezTo>
                    <a:pt x="2503" y="1048"/>
                    <a:pt x="2481" y="1026"/>
                    <a:pt x="2470" y="1003"/>
                  </a:cubicBezTo>
                  <a:cubicBezTo>
                    <a:pt x="2436" y="948"/>
                    <a:pt x="2403" y="904"/>
                    <a:pt x="2381" y="859"/>
                  </a:cubicBezTo>
                  <a:cubicBezTo>
                    <a:pt x="2369" y="859"/>
                    <a:pt x="2369" y="848"/>
                    <a:pt x="2359" y="848"/>
                  </a:cubicBezTo>
                  <a:cubicBezTo>
                    <a:pt x="2303" y="781"/>
                    <a:pt x="2258" y="714"/>
                    <a:pt x="2191" y="647"/>
                  </a:cubicBezTo>
                  <a:cubicBezTo>
                    <a:pt x="2191" y="647"/>
                    <a:pt x="2191" y="637"/>
                    <a:pt x="2181" y="637"/>
                  </a:cubicBezTo>
                  <a:cubicBezTo>
                    <a:pt x="2168" y="624"/>
                    <a:pt x="2154" y="618"/>
                    <a:pt x="2141" y="618"/>
                  </a:cubicBezTo>
                  <a:cubicBezTo>
                    <a:pt x="2132" y="618"/>
                    <a:pt x="2123" y="621"/>
                    <a:pt x="2114" y="625"/>
                  </a:cubicBezTo>
                  <a:lnTo>
                    <a:pt x="2114" y="603"/>
                  </a:lnTo>
                  <a:cubicBezTo>
                    <a:pt x="2114" y="603"/>
                    <a:pt x="2114" y="592"/>
                    <a:pt x="2102" y="592"/>
                  </a:cubicBezTo>
                  <a:cubicBezTo>
                    <a:pt x="2102" y="581"/>
                    <a:pt x="2092" y="570"/>
                    <a:pt x="2092" y="570"/>
                  </a:cubicBezTo>
                  <a:cubicBezTo>
                    <a:pt x="2080" y="558"/>
                    <a:pt x="2080" y="558"/>
                    <a:pt x="2070" y="558"/>
                  </a:cubicBezTo>
                  <a:lnTo>
                    <a:pt x="2058" y="548"/>
                  </a:lnTo>
                  <a:cubicBezTo>
                    <a:pt x="2058" y="536"/>
                    <a:pt x="2058" y="536"/>
                    <a:pt x="2047" y="536"/>
                  </a:cubicBezTo>
                  <a:cubicBezTo>
                    <a:pt x="2047" y="536"/>
                    <a:pt x="2047" y="526"/>
                    <a:pt x="2036" y="526"/>
                  </a:cubicBezTo>
                  <a:cubicBezTo>
                    <a:pt x="2025" y="526"/>
                    <a:pt x="2025" y="514"/>
                    <a:pt x="2013" y="514"/>
                  </a:cubicBezTo>
                  <a:lnTo>
                    <a:pt x="1981" y="514"/>
                  </a:lnTo>
                  <a:lnTo>
                    <a:pt x="1969" y="526"/>
                  </a:lnTo>
                  <a:cubicBezTo>
                    <a:pt x="1958" y="526"/>
                    <a:pt x="1958" y="536"/>
                    <a:pt x="1958" y="536"/>
                  </a:cubicBezTo>
                  <a:cubicBezTo>
                    <a:pt x="1936" y="548"/>
                    <a:pt x="1914" y="570"/>
                    <a:pt x="1936" y="614"/>
                  </a:cubicBezTo>
                  <a:cubicBezTo>
                    <a:pt x="1958" y="636"/>
                    <a:pt x="1969" y="658"/>
                    <a:pt x="1990" y="680"/>
                  </a:cubicBezTo>
                  <a:lnTo>
                    <a:pt x="1990" y="680"/>
                  </a:lnTo>
                  <a:lnTo>
                    <a:pt x="1892" y="581"/>
                  </a:lnTo>
                  <a:cubicBezTo>
                    <a:pt x="1869" y="514"/>
                    <a:pt x="1835" y="447"/>
                    <a:pt x="1803" y="370"/>
                  </a:cubicBezTo>
                  <a:lnTo>
                    <a:pt x="1803" y="370"/>
                  </a:lnTo>
                  <a:lnTo>
                    <a:pt x="1813" y="380"/>
                  </a:lnTo>
                  <a:cubicBezTo>
                    <a:pt x="1835" y="392"/>
                    <a:pt x="1847" y="392"/>
                    <a:pt x="1869" y="392"/>
                  </a:cubicBezTo>
                  <a:cubicBezTo>
                    <a:pt x="1880" y="392"/>
                    <a:pt x="1892" y="380"/>
                    <a:pt x="1902" y="370"/>
                  </a:cubicBezTo>
                  <a:lnTo>
                    <a:pt x="1902" y="348"/>
                  </a:lnTo>
                  <a:cubicBezTo>
                    <a:pt x="1902" y="336"/>
                    <a:pt x="1902" y="336"/>
                    <a:pt x="1892" y="325"/>
                  </a:cubicBezTo>
                  <a:cubicBezTo>
                    <a:pt x="1892" y="314"/>
                    <a:pt x="1892" y="314"/>
                    <a:pt x="1880" y="303"/>
                  </a:cubicBezTo>
                  <a:cubicBezTo>
                    <a:pt x="1880" y="303"/>
                    <a:pt x="1869" y="292"/>
                    <a:pt x="1858" y="292"/>
                  </a:cubicBezTo>
                  <a:cubicBezTo>
                    <a:pt x="1847" y="281"/>
                    <a:pt x="1835" y="281"/>
                    <a:pt x="1813" y="269"/>
                  </a:cubicBezTo>
                  <a:cubicBezTo>
                    <a:pt x="1803" y="259"/>
                    <a:pt x="1780" y="247"/>
                    <a:pt x="1758" y="236"/>
                  </a:cubicBezTo>
                  <a:cubicBezTo>
                    <a:pt x="1747" y="236"/>
                    <a:pt x="1724" y="236"/>
                    <a:pt x="1714" y="247"/>
                  </a:cubicBezTo>
                  <a:cubicBezTo>
                    <a:pt x="1714" y="247"/>
                    <a:pt x="1702" y="247"/>
                    <a:pt x="1702" y="259"/>
                  </a:cubicBezTo>
                  <a:cubicBezTo>
                    <a:pt x="1691" y="259"/>
                    <a:pt x="1691" y="259"/>
                    <a:pt x="1691" y="269"/>
                  </a:cubicBezTo>
                  <a:lnTo>
                    <a:pt x="1691" y="292"/>
                  </a:lnTo>
                  <a:lnTo>
                    <a:pt x="1702" y="303"/>
                  </a:lnTo>
                  <a:cubicBezTo>
                    <a:pt x="1702" y="314"/>
                    <a:pt x="1702" y="314"/>
                    <a:pt x="1714" y="325"/>
                  </a:cubicBezTo>
                  <a:cubicBezTo>
                    <a:pt x="1691" y="336"/>
                    <a:pt x="1680" y="358"/>
                    <a:pt x="1691" y="380"/>
                  </a:cubicBezTo>
                  <a:cubicBezTo>
                    <a:pt x="1702" y="414"/>
                    <a:pt x="1714" y="437"/>
                    <a:pt x="1736" y="469"/>
                  </a:cubicBezTo>
                  <a:cubicBezTo>
                    <a:pt x="1691" y="425"/>
                    <a:pt x="1658" y="370"/>
                    <a:pt x="1602" y="336"/>
                  </a:cubicBezTo>
                  <a:cubicBezTo>
                    <a:pt x="1590" y="328"/>
                    <a:pt x="1577" y="325"/>
                    <a:pt x="1566" y="325"/>
                  </a:cubicBezTo>
                  <a:cubicBezTo>
                    <a:pt x="1544" y="325"/>
                    <a:pt x="1528" y="337"/>
                    <a:pt x="1536" y="358"/>
                  </a:cubicBezTo>
                  <a:cubicBezTo>
                    <a:pt x="1558" y="425"/>
                    <a:pt x="1602" y="481"/>
                    <a:pt x="1647" y="526"/>
                  </a:cubicBezTo>
                  <a:cubicBezTo>
                    <a:pt x="1680" y="581"/>
                    <a:pt x="1724" y="637"/>
                    <a:pt x="1758" y="692"/>
                  </a:cubicBezTo>
                  <a:lnTo>
                    <a:pt x="1791" y="726"/>
                  </a:lnTo>
                  <a:cubicBezTo>
                    <a:pt x="1791" y="736"/>
                    <a:pt x="1780" y="736"/>
                    <a:pt x="1780" y="748"/>
                  </a:cubicBezTo>
                  <a:cubicBezTo>
                    <a:pt x="1780" y="748"/>
                    <a:pt x="1780" y="750"/>
                    <a:pt x="1781" y="752"/>
                  </a:cubicBezTo>
                  <a:lnTo>
                    <a:pt x="1781" y="752"/>
                  </a:lnTo>
                  <a:cubicBezTo>
                    <a:pt x="1768" y="740"/>
                    <a:pt x="1767" y="722"/>
                    <a:pt x="1758" y="703"/>
                  </a:cubicBezTo>
                  <a:cubicBezTo>
                    <a:pt x="1747" y="703"/>
                    <a:pt x="1747" y="703"/>
                    <a:pt x="1747" y="692"/>
                  </a:cubicBezTo>
                  <a:cubicBezTo>
                    <a:pt x="1736" y="681"/>
                    <a:pt x="1714" y="670"/>
                    <a:pt x="1691" y="670"/>
                  </a:cubicBezTo>
                  <a:cubicBezTo>
                    <a:pt x="1680" y="647"/>
                    <a:pt x="1669" y="637"/>
                    <a:pt x="1658" y="614"/>
                  </a:cubicBezTo>
                  <a:cubicBezTo>
                    <a:pt x="1645" y="596"/>
                    <a:pt x="1630" y="587"/>
                    <a:pt x="1615" y="587"/>
                  </a:cubicBezTo>
                  <a:cubicBezTo>
                    <a:pt x="1602" y="587"/>
                    <a:pt x="1590" y="593"/>
                    <a:pt x="1580" y="603"/>
                  </a:cubicBezTo>
                  <a:cubicBezTo>
                    <a:pt x="1536" y="481"/>
                    <a:pt x="1502" y="358"/>
                    <a:pt x="1502" y="236"/>
                  </a:cubicBezTo>
                  <a:cubicBezTo>
                    <a:pt x="1502" y="203"/>
                    <a:pt x="1480" y="180"/>
                    <a:pt x="1457" y="170"/>
                  </a:cubicBezTo>
                  <a:cubicBezTo>
                    <a:pt x="1435" y="170"/>
                    <a:pt x="1402" y="170"/>
                    <a:pt x="1391" y="203"/>
                  </a:cubicBezTo>
                  <a:cubicBezTo>
                    <a:pt x="1391" y="336"/>
                    <a:pt x="1413" y="481"/>
                    <a:pt x="1457" y="603"/>
                  </a:cubicBezTo>
                  <a:cubicBezTo>
                    <a:pt x="1469" y="614"/>
                    <a:pt x="1469" y="625"/>
                    <a:pt x="1469" y="637"/>
                  </a:cubicBezTo>
                  <a:cubicBezTo>
                    <a:pt x="1457" y="625"/>
                    <a:pt x="1457" y="603"/>
                    <a:pt x="1447" y="592"/>
                  </a:cubicBezTo>
                  <a:cubicBezTo>
                    <a:pt x="1435" y="570"/>
                    <a:pt x="1413" y="570"/>
                    <a:pt x="1391" y="558"/>
                  </a:cubicBezTo>
                  <a:cubicBezTo>
                    <a:pt x="1391" y="548"/>
                    <a:pt x="1391" y="536"/>
                    <a:pt x="1380" y="526"/>
                  </a:cubicBezTo>
                  <a:cubicBezTo>
                    <a:pt x="1368" y="481"/>
                    <a:pt x="1346" y="425"/>
                    <a:pt x="1335" y="380"/>
                  </a:cubicBezTo>
                  <a:cubicBezTo>
                    <a:pt x="1324" y="358"/>
                    <a:pt x="1313" y="336"/>
                    <a:pt x="1291" y="336"/>
                  </a:cubicBezTo>
                  <a:lnTo>
                    <a:pt x="1269" y="336"/>
                  </a:lnTo>
                  <a:cubicBezTo>
                    <a:pt x="1257" y="269"/>
                    <a:pt x="1246" y="214"/>
                    <a:pt x="1246" y="147"/>
                  </a:cubicBezTo>
                  <a:lnTo>
                    <a:pt x="1246" y="147"/>
                  </a:lnTo>
                  <a:cubicBezTo>
                    <a:pt x="1257" y="158"/>
                    <a:pt x="1269" y="158"/>
                    <a:pt x="1269" y="158"/>
                  </a:cubicBezTo>
                  <a:cubicBezTo>
                    <a:pt x="1279" y="170"/>
                    <a:pt x="1279" y="170"/>
                    <a:pt x="1291" y="170"/>
                  </a:cubicBezTo>
                  <a:lnTo>
                    <a:pt x="1324" y="170"/>
                  </a:lnTo>
                  <a:cubicBezTo>
                    <a:pt x="1335" y="158"/>
                    <a:pt x="1335" y="158"/>
                    <a:pt x="1335" y="147"/>
                  </a:cubicBezTo>
                  <a:cubicBezTo>
                    <a:pt x="1346" y="147"/>
                    <a:pt x="1346" y="147"/>
                    <a:pt x="1346" y="136"/>
                  </a:cubicBezTo>
                  <a:lnTo>
                    <a:pt x="1358" y="125"/>
                  </a:lnTo>
                  <a:lnTo>
                    <a:pt x="1358" y="103"/>
                  </a:lnTo>
                  <a:cubicBezTo>
                    <a:pt x="1358" y="91"/>
                    <a:pt x="1358" y="81"/>
                    <a:pt x="1346" y="81"/>
                  </a:cubicBezTo>
                  <a:cubicBezTo>
                    <a:pt x="1346" y="69"/>
                    <a:pt x="1335" y="58"/>
                    <a:pt x="1335" y="58"/>
                  </a:cubicBezTo>
                  <a:cubicBezTo>
                    <a:pt x="1324" y="47"/>
                    <a:pt x="1313" y="47"/>
                    <a:pt x="1302" y="36"/>
                  </a:cubicBezTo>
                  <a:lnTo>
                    <a:pt x="1235" y="36"/>
                  </a:lnTo>
                  <a:lnTo>
                    <a:pt x="1235" y="47"/>
                  </a:lnTo>
                  <a:cubicBezTo>
                    <a:pt x="1221" y="19"/>
                    <a:pt x="1190" y="0"/>
                    <a:pt x="116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7482;p11">
              <a:extLst>
                <a:ext uri="{FF2B5EF4-FFF2-40B4-BE49-F238E27FC236}">
                  <a16:creationId xmlns:a16="http://schemas.microsoft.com/office/drawing/2014/main" id="{E6E1C830-C502-FCA2-ED4B-3729DECA3033}"/>
                </a:ext>
              </a:extLst>
            </p:cNvPr>
            <p:cNvSpPr/>
            <p:nvPr/>
          </p:nvSpPr>
          <p:spPr>
            <a:xfrm>
              <a:off x="1738439" y="2396278"/>
              <a:ext cx="4326" cy="4256"/>
            </a:xfrm>
            <a:custGeom>
              <a:avLst/>
              <a:gdLst/>
              <a:ahLst/>
              <a:cxnLst/>
              <a:rect l="l" t="t" r="r" b="b"/>
              <a:pathLst>
                <a:path w="124" h="122" extrusionOk="0">
                  <a:moveTo>
                    <a:pt x="34" y="0"/>
                  </a:moveTo>
                  <a:cubicBezTo>
                    <a:pt x="23" y="0"/>
                    <a:pt x="23" y="11"/>
                    <a:pt x="12" y="11"/>
                  </a:cubicBezTo>
                  <a:cubicBezTo>
                    <a:pt x="12" y="11"/>
                    <a:pt x="12" y="22"/>
                    <a:pt x="1" y="22"/>
                  </a:cubicBezTo>
                  <a:lnTo>
                    <a:pt x="1" y="33"/>
                  </a:lnTo>
                  <a:lnTo>
                    <a:pt x="1" y="67"/>
                  </a:lnTo>
                  <a:lnTo>
                    <a:pt x="1" y="77"/>
                  </a:lnTo>
                  <a:lnTo>
                    <a:pt x="23" y="100"/>
                  </a:lnTo>
                  <a:lnTo>
                    <a:pt x="34" y="111"/>
                  </a:lnTo>
                  <a:cubicBezTo>
                    <a:pt x="45" y="111"/>
                    <a:pt x="45" y="111"/>
                    <a:pt x="57" y="122"/>
                  </a:cubicBezTo>
                  <a:lnTo>
                    <a:pt x="79" y="122"/>
                  </a:lnTo>
                  <a:cubicBezTo>
                    <a:pt x="90" y="122"/>
                    <a:pt x="90" y="111"/>
                    <a:pt x="101" y="111"/>
                  </a:cubicBezTo>
                  <a:lnTo>
                    <a:pt x="112" y="100"/>
                  </a:lnTo>
                  <a:lnTo>
                    <a:pt x="112" y="89"/>
                  </a:lnTo>
                  <a:cubicBezTo>
                    <a:pt x="112" y="77"/>
                    <a:pt x="123" y="67"/>
                    <a:pt x="112" y="55"/>
                  </a:cubicBezTo>
                  <a:lnTo>
                    <a:pt x="112" y="44"/>
                  </a:lnTo>
                  <a:cubicBezTo>
                    <a:pt x="112" y="33"/>
                    <a:pt x="101" y="33"/>
                    <a:pt x="90" y="22"/>
                  </a:cubicBezTo>
                  <a:lnTo>
                    <a:pt x="79" y="11"/>
                  </a:lnTo>
                  <a:cubicBezTo>
                    <a:pt x="67" y="11"/>
                    <a:pt x="67" y="11"/>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7483;p11">
              <a:extLst>
                <a:ext uri="{FF2B5EF4-FFF2-40B4-BE49-F238E27FC236}">
                  <a16:creationId xmlns:a16="http://schemas.microsoft.com/office/drawing/2014/main" id="{F0988E6A-5907-1E42-C311-93564374C8B9}"/>
                </a:ext>
              </a:extLst>
            </p:cNvPr>
            <p:cNvSpPr/>
            <p:nvPr/>
          </p:nvSpPr>
          <p:spPr>
            <a:xfrm>
              <a:off x="1798971" y="2393103"/>
              <a:ext cx="17514" cy="22607"/>
            </a:xfrm>
            <a:custGeom>
              <a:avLst/>
              <a:gdLst/>
              <a:ahLst/>
              <a:cxnLst/>
              <a:rect l="l" t="t" r="r" b="b"/>
              <a:pathLst>
                <a:path w="502" h="648" extrusionOk="0">
                  <a:moveTo>
                    <a:pt x="102" y="0"/>
                  </a:moveTo>
                  <a:cubicBezTo>
                    <a:pt x="83" y="0"/>
                    <a:pt x="67" y="11"/>
                    <a:pt x="67" y="35"/>
                  </a:cubicBezTo>
                  <a:cubicBezTo>
                    <a:pt x="67" y="79"/>
                    <a:pt x="90" y="124"/>
                    <a:pt x="112" y="158"/>
                  </a:cubicBezTo>
                  <a:cubicBezTo>
                    <a:pt x="101" y="158"/>
                    <a:pt x="90" y="158"/>
                    <a:pt x="79" y="168"/>
                  </a:cubicBezTo>
                  <a:cubicBezTo>
                    <a:pt x="67" y="168"/>
                    <a:pt x="57" y="180"/>
                    <a:pt x="57" y="202"/>
                  </a:cubicBezTo>
                  <a:cubicBezTo>
                    <a:pt x="35" y="202"/>
                    <a:pt x="23" y="224"/>
                    <a:pt x="23" y="235"/>
                  </a:cubicBezTo>
                  <a:cubicBezTo>
                    <a:pt x="12" y="235"/>
                    <a:pt x="1" y="257"/>
                    <a:pt x="1" y="269"/>
                  </a:cubicBezTo>
                  <a:cubicBezTo>
                    <a:pt x="12" y="336"/>
                    <a:pt x="45" y="391"/>
                    <a:pt x="101" y="435"/>
                  </a:cubicBezTo>
                  <a:cubicBezTo>
                    <a:pt x="112" y="447"/>
                    <a:pt x="124" y="447"/>
                    <a:pt x="134" y="447"/>
                  </a:cubicBezTo>
                  <a:lnTo>
                    <a:pt x="146" y="447"/>
                  </a:lnTo>
                  <a:cubicBezTo>
                    <a:pt x="156" y="469"/>
                    <a:pt x="168" y="491"/>
                    <a:pt x="190" y="514"/>
                  </a:cubicBezTo>
                  <a:cubicBezTo>
                    <a:pt x="199" y="522"/>
                    <a:pt x="215" y="539"/>
                    <a:pt x="233" y="539"/>
                  </a:cubicBezTo>
                  <a:cubicBezTo>
                    <a:pt x="237" y="539"/>
                    <a:pt x="241" y="538"/>
                    <a:pt x="245" y="536"/>
                  </a:cubicBezTo>
                  <a:cubicBezTo>
                    <a:pt x="257" y="536"/>
                    <a:pt x="257" y="524"/>
                    <a:pt x="268" y="524"/>
                  </a:cubicBezTo>
                  <a:lnTo>
                    <a:pt x="279" y="524"/>
                  </a:lnTo>
                  <a:cubicBezTo>
                    <a:pt x="290" y="524"/>
                    <a:pt x="290" y="514"/>
                    <a:pt x="301" y="502"/>
                  </a:cubicBezTo>
                  <a:cubicBezTo>
                    <a:pt x="301" y="514"/>
                    <a:pt x="312" y="524"/>
                    <a:pt x="312" y="536"/>
                  </a:cubicBezTo>
                  <a:cubicBezTo>
                    <a:pt x="346" y="580"/>
                    <a:pt x="379" y="647"/>
                    <a:pt x="446" y="647"/>
                  </a:cubicBezTo>
                  <a:cubicBezTo>
                    <a:pt x="502" y="647"/>
                    <a:pt x="479" y="580"/>
                    <a:pt x="435" y="558"/>
                  </a:cubicBezTo>
                  <a:lnTo>
                    <a:pt x="435" y="547"/>
                  </a:lnTo>
                  <a:cubicBezTo>
                    <a:pt x="423" y="536"/>
                    <a:pt x="423" y="524"/>
                    <a:pt x="413" y="514"/>
                  </a:cubicBezTo>
                  <a:cubicBezTo>
                    <a:pt x="401" y="491"/>
                    <a:pt x="390" y="469"/>
                    <a:pt x="368" y="447"/>
                  </a:cubicBezTo>
                  <a:cubicBezTo>
                    <a:pt x="346" y="402"/>
                    <a:pt x="324" y="358"/>
                    <a:pt x="290" y="313"/>
                  </a:cubicBezTo>
                  <a:cubicBezTo>
                    <a:pt x="268" y="257"/>
                    <a:pt x="245" y="213"/>
                    <a:pt x="223" y="168"/>
                  </a:cubicBezTo>
                  <a:cubicBezTo>
                    <a:pt x="201" y="113"/>
                    <a:pt x="179" y="69"/>
                    <a:pt x="146" y="24"/>
                  </a:cubicBezTo>
                  <a:cubicBezTo>
                    <a:pt x="135" y="9"/>
                    <a:pt x="118" y="0"/>
                    <a:pt x="10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7484;p11">
              <a:extLst>
                <a:ext uri="{FF2B5EF4-FFF2-40B4-BE49-F238E27FC236}">
                  <a16:creationId xmlns:a16="http://schemas.microsoft.com/office/drawing/2014/main" id="{B42F911F-CF5D-C79F-4005-047FA576BB38}"/>
                </a:ext>
              </a:extLst>
            </p:cNvPr>
            <p:cNvSpPr/>
            <p:nvPr/>
          </p:nvSpPr>
          <p:spPr>
            <a:xfrm>
              <a:off x="1791993" y="2399732"/>
              <a:ext cx="5477" cy="8199"/>
            </a:xfrm>
            <a:custGeom>
              <a:avLst/>
              <a:gdLst/>
              <a:ahLst/>
              <a:cxnLst/>
              <a:rect l="l" t="t" r="r" b="b"/>
              <a:pathLst>
                <a:path w="157" h="235" extrusionOk="0">
                  <a:moveTo>
                    <a:pt x="23" y="1"/>
                  </a:moveTo>
                  <a:cubicBezTo>
                    <a:pt x="12" y="12"/>
                    <a:pt x="1" y="23"/>
                    <a:pt x="1" y="34"/>
                  </a:cubicBezTo>
                  <a:cubicBezTo>
                    <a:pt x="12" y="57"/>
                    <a:pt x="12" y="67"/>
                    <a:pt x="12" y="79"/>
                  </a:cubicBezTo>
                  <a:cubicBezTo>
                    <a:pt x="23" y="90"/>
                    <a:pt x="23" y="101"/>
                    <a:pt x="34" y="123"/>
                  </a:cubicBezTo>
                  <a:lnTo>
                    <a:pt x="57" y="190"/>
                  </a:lnTo>
                  <a:cubicBezTo>
                    <a:pt x="67" y="212"/>
                    <a:pt x="101" y="235"/>
                    <a:pt x="123" y="235"/>
                  </a:cubicBezTo>
                  <a:cubicBezTo>
                    <a:pt x="134" y="235"/>
                    <a:pt x="146" y="223"/>
                    <a:pt x="156" y="212"/>
                  </a:cubicBezTo>
                  <a:lnTo>
                    <a:pt x="156" y="179"/>
                  </a:lnTo>
                  <a:cubicBezTo>
                    <a:pt x="146" y="156"/>
                    <a:pt x="134" y="134"/>
                    <a:pt x="123" y="101"/>
                  </a:cubicBezTo>
                  <a:cubicBezTo>
                    <a:pt x="112" y="90"/>
                    <a:pt x="112" y="79"/>
                    <a:pt x="101" y="67"/>
                  </a:cubicBezTo>
                  <a:cubicBezTo>
                    <a:pt x="89" y="57"/>
                    <a:pt x="89" y="45"/>
                    <a:pt x="79" y="23"/>
                  </a:cubicBezTo>
                  <a:cubicBezTo>
                    <a:pt x="67" y="12"/>
                    <a:pt x="45" y="1"/>
                    <a:pt x="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7485;p11">
              <a:extLst>
                <a:ext uri="{FF2B5EF4-FFF2-40B4-BE49-F238E27FC236}">
                  <a16:creationId xmlns:a16="http://schemas.microsoft.com/office/drawing/2014/main" id="{0E48B454-29BA-0834-D26F-13130479C261}"/>
                </a:ext>
              </a:extLst>
            </p:cNvPr>
            <p:cNvSpPr/>
            <p:nvPr/>
          </p:nvSpPr>
          <p:spPr>
            <a:xfrm>
              <a:off x="1815682" y="2412048"/>
              <a:ext cx="14792" cy="39353"/>
            </a:xfrm>
            <a:custGeom>
              <a:avLst/>
              <a:gdLst/>
              <a:ahLst/>
              <a:cxnLst/>
              <a:rect l="l" t="t" r="r" b="b"/>
              <a:pathLst>
                <a:path w="424" h="1128" extrusionOk="0">
                  <a:moveTo>
                    <a:pt x="123" y="1"/>
                  </a:moveTo>
                  <a:cubicBezTo>
                    <a:pt x="120" y="1"/>
                    <a:pt x="116" y="2"/>
                    <a:pt x="112" y="4"/>
                  </a:cubicBezTo>
                  <a:cubicBezTo>
                    <a:pt x="89" y="4"/>
                    <a:pt x="78" y="26"/>
                    <a:pt x="89" y="48"/>
                  </a:cubicBezTo>
                  <a:cubicBezTo>
                    <a:pt x="112" y="82"/>
                    <a:pt x="122" y="115"/>
                    <a:pt x="145" y="149"/>
                  </a:cubicBezTo>
                  <a:cubicBezTo>
                    <a:pt x="122" y="137"/>
                    <a:pt x="112" y="137"/>
                    <a:pt x="89" y="137"/>
                  </a:cubicBezTo>
                  <a:cubicBezTo>
                    <a:pt x="67" y="149"/>
                    <a:pt x="56" y="159"/>
                    <a:pt x="56" y="182"/>
                  </a:cubicBezTo>
                  <a:lnTo>
                    <a:pt x="45" y="182"/>
                  </a:lnTo>
                  <a:cubicBezTo>
                    <a:pt x="11" y="182"/>
                    <a:pt x="0" y="204"/>
                    <a:pt x="0" y="226"/>
                  </a:cubicBezTo>
                  <a:cubicBezTo>
                    <a:pt x="23" y="327"/>
                    <a:pt x="45" y="416"/>
                    <a:pt x="78" y="505"/>
                  </a:cubicBezTo>
                  <a:lnTo>
                    <a:pt x="112" y="638"/>
                  </a:lnTo>
                  <a:cubicBezTo>
                    <a:pt x="122" y="693"/>
                    <a:pt x="122" y="738"/>
                    <a:pt x="134" y="782"/>
                  </a:cubicBezTo>
                  <a:cubicBezTo>
                    <a:pt x="141" y="810"/>
                    <a:pt x="179" y="838"/>
                    <a:pt x="209" y="838"/>
                  </a:cubicBezTo>
                  <a:cubicBezTo>
                    <a:pt x="226" y="838"/>
                    <a:pt x="241" y="829"/>
                    <a:pt x="245" y="804"/>
                  </a:cubicBezTo>
                  <a:cubicBezTo>
                    <a:pt x="256" y="760"/>
                    <a:pt x="245" y="715"/>
                    <a:pt x="234" y="671"/>
                  </a:cubicBezTo>
                  <a:cubicBezTo>
                    <a:pt x="256" y="671"/>
                    <a:pt x="278" y="671"/>
                    <a:pt x="290" y="649"/>
                  </a:cubicBezTo>
                  <a:lnTo>
                    <a:pt x="300" y="649"/>
                  </a:lnTo>
                  <a:cubicBezTo>
                    <a:pt x="300" y="671"/>
                    <a:pt x="312" y="671"/>
                    <a:pt x="334" y="682"/>
                  </a:cubicBezTo>
                  <a:lnTo>
                    <a:pt x="334" y="771"/>
                  </a:lnTo>
                  <a:cubicBezTo>
                    <a:pt x="334" y="827"/>
                    <a:pt x="334" y="883"/>
                    <a:pt x="323" y="927"/>
                  </a:cubicBezTo>
                  <a:cubicBezTo>
                    <a:pt x="323" y="972"/>
                    <a:pt x="312" y="1027"/>
                    <a:pt x="278" y="1049"/>
                  </a:cubicBezTo>
                  <a:cubicBezTo>
                    <a:pt x="245" y="1071"/>
                    <a:pt x="300" y="1127"/>
                    <a:pt x="323" y="1127"/>
                  </a:cubicBezTo>
                  <a:cubicBezTo>
                    <a:pt x="367" y="1116"/>
                    <a:pt x="389" y="1094"/>
                    <a:pt x="401" y="1071"/>
                  </a:cubicBezTo>
                  <a:cubicBezTo>
                    <a:pt x="411" y="1038"/>
                    <a:pt x="423" y="1016"/>
                    <a:pt x="423" y="982"/>
                  </a:cubicBezTo>
                  <a:lnTo>
                    <a:pt x="423" y="804"/>
                  </a:lnTo>
                  <a:cubicBezTo>
                    <a:pt x="423" y="738"/>
                    <a:pt x="411" y="682"/>
                    <a:pt x="401" y="616"/>
                  </a:cubicBezTo>
                  <a:cubicBezTo>
                    <a:pt x="389" y="560"/>
                    <a:pt x="379" y="505"/>
                    <a:pt x="345" y="460"/>
                  </a:cubicBezTo>
                  <a:cubicBezTo>
                    <a:pt x="334" y="438"/>
                    <a:pt x="334" y="426"/>
                    <a:pt x="323" y="404"/>
                  </a:cubicBezTo>
                  <a:cubicBezTo>
                    <a:pt x="300" y="327"/>
                    <a:pt x="267" y="238"/>
                    <a:pt x="245" y="149"/>
                  </a:cubicBezTo>
                  <a:cubicBezTo>
                    <a:pt x="234" y="137"/>
                    <a:pt x="223" y="126"/>
                    <a:pt x="211" y="126"/>
                  </a:cubicBezTo>
                  <a:cubicBezTo>
                    <a:pt x="201" y="93"/>
                    <a:pt x="178" y="60"/>
                    <a:pt x="167" y="37"/>
                  </a:cubicBezTo>
                  <a:cubicBezTo>
                    <a:pt x="158" y="19"/>
                    <a:pt x="141" y="1"/>
                    <a:pt x="12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7486;p11">
              <a:extLst>
                <a:ext uri="{FF2B5EF4-FFF2-40B4-BE49-F238E27FC236}">
                  <a16:creationId xmlns:a16="http://schemas.microsoft.com/office/drawing/2014/main" id="{9D74250E-7B0A-0B1A-2ED4-BB18174C0B57}"/>
                </a:ext>
              </a:extLst>
            </p:cNvPr>
            <p:cNvSpPr/>
            <p:nvPr/>
          </p:nvSpPr>
          <p:spPr>
            <a:xfrm>
              <a:off x="1812961" y="2397499"/>
              <a:ext cx="7396" cy="7012"/>
            </a:xfrm>
            <a:custGeom>
              <a:avLst/>
              <a:gdLst/>
              <a:ahLst/>
              <a:cxnLst/>
              <a:rect l="l" t="t" r="r" b="b"/>
              <a:pathLst>
                <a:path w="212" h="201" extrusionOk="0">
                  <a:moveTo>
                    <a:pt x="44" y="1"/>
                  </a:moveTo>
                  <a:cubicBezTo>
                    <a:pt x="34" y="1"/>
                    <a:pt x="23" y="4"/>
                    <a:pt x="12" y="9"/>
                  </a:cubicBezTo>
                  <a:cubicBezTo>
                    <a:pt x="0" y="20"/>
                    <a:pt x="0" y="20"/>
                    <a:pt x="0" y="32"/>
                  </a:cubicBezTo>
                  <a:lnTo>
                    <a:pt x="0" y="54"/>
                  </a:lnTo>
                  <a:cubicBezTo>
                    <a:pt x="0" y="65"/>
                    <a:pt x="12" y="65"/>
                    <a:pt x="12" y="65"/>
                  </a:cubicBezTo>
                  <a:cubicBezTo>
                    <a:pt x="12" y="76"/>
                    <a:pt x="22" y="87"/>
                    <a:pt x="34" y="98"/>
                  </a:cubicBezTo>
                  <a:lnTo>
                    <a:pt x="45" y="109"/>
                  </a:lnTo>
                  <a:lnTo>
                    <a:pt x="67" y="131"/>
                  </a:lnTo>
                  <a:lnTo>
                    <a:pt x="123" y="187"/>
                  </a:lnTo>
                  <a:cubicBezTo>
                    <a:pt x="136" y="194"/>
                    <a:pt x="152" y="200"/>
                    <a:pt x="168" y="200"/>
                  </a:cubicBezTo>
                  <a:cubicBezTo>
                    <a:pt x="180" y="200"/>
                    <a:pt x="191" y="197"/>
                    <a:pt x="200" y="187"/>
                  </a:cubicBezTo>
                  <a:cubicBezTo>
                    <a:pt x="212" y="187"/>
                    <a:pt x="212" y="165"/>
                    <a:pt x="212" y="154"/>
                  </a:cubicBezTo>
                  <a:cubicBezTo>
                    <a:pt x="212" y="143"/>
                    <a:pt x="200" y="131"/>
                    <a:pt x="190" y="121"/>
                  </a:cubicBezTo>
                  <a:lnTo>
                    <a:pt x="134" y="65"/>
                  </a:lnTo>
                  <a:cubicBezTo>
                    <a:pt x="123" y="65"/>
                    <a:pt x="123" y="54"/>
                    <a:pt x="111" y="42"/>
                  </a:cubicBezTo>
                  <a:cubicBezTo>
                    <a:pt x="101" y="42"/>
                    <a:pt x="101" y="32"/>
                    <a:pt x="101" y="32"/>
                  </a:cubicBezTo>
                  <a:cubicBezTo>
                    <a:pt x="89" y="20"/>
                    <a:pt x="78" y="20"/>
                    <a:pt x="67" y="9"/>
                  </a:cubicBezTo>
                  <a:cubicBezTo>
                    <a:pt x="62" y="4"/>
                    <a:pt x="53" y="1"/>
                    <a:pt x="44"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7487;p11">
              <a:extLst>
                <a:ext uri="{FF2B5EF4-FFF2-40B4-BE49-F238E27FC236}">
                  <a16:creationId xmlns:a16="http://schemas.microsoft.com/office/drawing/2014/main" id="{92A08D0A-3B38-23B0-F5B5-84EB0BAC3063}"/>
                </a:ext>
              </a:extLst>
            </p:cNvPr>
            <p:cNvSpPr/>
            <p:nvPr/>
          </p:nvSpPr>
          <p:spPr>
            <a:xfrm>
              <a:off x="1788120" y="2384730"/>
              <a:ext cx="7431" cy="5512"/>
            </a:xfrm>
            <a:custGeom>
              <a:avLst/>
              <a:gdLst/>
              <a:ahLst/>
              <a:cxnLst/>
              <a:rect l="l" t="t" r="r" b="b"/>
              <a:pathLst>
                <a:path w="213" h="158" extrusionOk="0">
                  <a:moveTo>
                    <a:pt x="44" y="0"/>
                  </a:moveTo>
                  <a:cubicBezTo>
                    <a:pt x="37" y="0"/>
                    <a:pt x="28" y="3"/>
                    <a:pt x="23" y="8"/>
                  </a:cubicBezTo>
                  <a:lnTo>
                    <a:pt x="12" y="20"/>
                  </a:lnTo>
                  <a:cubicBezTo>
                    <a:pt x="0" y="30"/>
                    <a:pt x="0" y="42"/>
                    <a:pt x="12" y="53"/>
                  </a:cubicBezTo>
                  <a:cubicBezTo>
                    <a:pt x="12" y="64"/>
                    <a:pt x="23" y="75"/>
                    <a:pt x="23" y="75"/>
                  </a:cubicBezTo>
                  <a:cubicBezTo>
                    <a:pt x="34" y="86"/>
                    <a:pt x="45" y="86"/>
                    <a:pt x="45" y="97"/>
                  </a:cubicBezTo>
                  <a:cubicBezTo>
                    <a:pt x="56" y="109"/>
                    <a:pt x="67" y="109"/>
                    <a:pt x="89" y="119"/>
                  </a:cubicBezTo>
                  <a:cubicBezTo>
                    <a:pt x="101" y="131"/>
                    <a:pt x="112" y="141"/>
                    <a:pt x="134" y="153"/>
                  </a:cubicBezTo>
                  <a:cubicBezTo>
                    <a:pt x="141" y="153"/>
                    <a:pt x="154" y="158"/>
                    <a:pt x="165" y="158"/>
                  </a:cubicBezTo>
                  <a:cubicBezTo>
                    <a:pt x="170" y="158"/>
                    <a:pt x="175" y="157"/>
                    <a:pt x="178" y="153"/>
                  </a:cubicBezTo>
                  <a:cubicBezTo>
                    <a:pt x="190" y="153"/>
                    <a:pt x="200" y="141"/>
                    <a:pt x="212" y="131"/>
                  </a:cubicBezTo>
                  <a:lnTo>
                    <a:pt x="212" y="97"/>
                  </a:lnTo>
                  <a:cubicBezTo>
                    <a:pt x="200" y="75"/>
                    <a:pt x="190" y="64"/>
                    <a:pt x="178" y="64"/>
                  </a:cubicBezTo>
                  <a:cubicBezTo>
                    <a:pt x="156" y="53"/>
                    <a:pt x="145" y="42"/>
                    <a:pt x="123" y="30"/>
                  </a:cubicBezTo>
                  <a:cubicBezTo>
                    <a:pt x="112" y="20"/>
                    <a:pt x="101" y="20"/>
                    <a:pt x="89" y="8"/>
                  </a:cubicBezTo>
                  <a:lnTo>
                    <a:pt x="56" y="8"/>
                  </a:lnTo>
                  <a:cubicBezTo>
                    <a:pt x="56" y="3"/>
                    <a:pt x="51" y="0"/>
                    <a:pt x="4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7488;p11">
              <a:extLst>
                <a:ext uri="{FF2B5EF4-FFF2-40B4-BE49-F238E27FC236}">
                  <a16:creationId xmlns:a16="http://schemas.microsoft.com/office/drawing/2014/main" id="{10E04F1D-C57C-4B52-B498-02143EFA4993}"/>
                </a:ext>
              </a:extLst>
            </p:cNvPr>
            <p:cNvSpPr/>
            <p:nvPr/>
          </p:nvSpPr>
          <p:spPr>
            <a:xfrm>
              <a:off x="1736904" y="2396278"/>
              <a:ext cx="6629" cy="7012"/>
            </a:xfrm>
            <a:custGeom>
              <a:avLst/>
              <a:gdLst/>
              <a:ahLst/>
              <a:cxnLst/>
              <a:rect l="l" t="t" r="r" b="b"/>
              <a:pathLst>
                <a:path w="190" h="201" extrusionOk="0">
                  <a:moveTo>
                    <a:pt x="34" y="0"/>
                  </a:moveTo>
                  <a:lnTo>
                    <a:pt x="34" y="11"/>
                  </a:lnTo>
                  <a:cubicBezTo>
                    <a:pt x="22" y="11"/>
                    <a:pt x="12" y="22"/>
                    <a:pt x="12" y="22"/>
                  </a:cubicBezTo>
                  <a:cubicBezTo>
                    <a:pt x="0" y="33"/>
                    <a:pt x="0" y="55"/>
                    <a:pt x="0" y="67"/>
                  </a:cubicBezTo>
                  <a:cubicBezTo>
                    <a:pt x="12" y="89"/>
                    <a:pt x="34" y="111"/>
                    <a:pt x="45" y="122"/>
                  </a:cubicBezTo>
                  <a:lnTo>
                    <a:pt x="78" y="156"/>
                  </a:lnTo>
                  <a:lnTo>
                    <a:pt x="111" y="189"/>
                  </a:lnTo>
                  <a:cubicBezTo>
                    <a:pt x="123" y="189"/>
                    <a:pt x="145" y="200"/>
                    <a:pt x="156" y="200"/>
                  </a:cubicBezTo>
                  <a:cubicBezTo>
                    <a:pt x="167" y="189"/>
                    <a:pt x="167" y="189"/>
                    <a:pt x="178" y="189"/>
                  </a:cubicBezTo>
                  <a:cubicBezTo>
                    <a:pt x="178" y="178"/>
                    <a:pt x="190" y="166"/>
                    <a:pt x="190" y="156"/>
                  </a:cubicBezTo>
                  <a:cubicBezTo>
                    <a:pt x="190" y="144"/>
                    <a:pt x="178" y="133"/>
                    <a:pt x="178" y="122"/>
                  </a:cubicBezTo>
                  <a:cubicBezTo>
                    <a:pt x="167" y="111"/>
                    <a:pt x="156" y="100"/>
                    <a:pt x="156" y="89"/>
                  </a:cubicBezTo>
                  <a:cubicBezTo>
                    <a:pt x="145" y="77"/>
                    <a:pt x="145" y="67"/>
                    <a:pt x="134" y="55"/>
                  </a:cubicBezTo>
                  <a:cubicBezTo>
                    <a:pt x="134" y="44"/>
                    <a:pt x="123" y="44"/>
                    <a:pt x="123" y="33"/>
                  </a:cubicBezTo>
                  <a:cubicBezTo>
                    <a:pt x="111" y="11"/>
                    <a:pt x="89" y="0"/>
                    <a:pt x="56"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7489;p11">
              <a:extLst>
                <a:ext uri="{FF2B5EF4-FFF2-40B4-BE49-F238E27FC236}">
                  <a16:creationId xmlns:a16="http://schemas.microsoft.com/office/drawing/2014/main" id="{F056EF71-5DC4-5261-132E-26831B3F06F9}"/>
                </a:ext>
              </a:extLst>
            </p:cNvPr>
            <p:cNvSpPr/>
            <p:nvPr/>
          </p:nvSpPr>
          <p:spPr>
            <a:xfrm>
              <a:off x="1738439" y="2404023"/>
              <a:ext cx="8582" cy="8478"/>
            </a:xfrm>
            <a:custGeom>
              <a:avLst/>
              <a:gdLst/>
              <a:ahLst/>
              <a:cxnLst/>
              <a:rect l="l" t="t" r="r" b="b"/>
              <a:pathLst>
                <a:path w="246" h="243" extrusionOk="0">
                  <a:moveTo>
                    <a:pt x="123" y="0"/>
                  </a:moveTo>
                  <a:cubicBezTo>
                    <a:pt x="123" y="0"/>
                    <a:pt x="112" y="0"/>
                    <a:pt x="112" y="11"/>
                  </a:cubicBezTo>
                  <a:lnTo>
                    <a:pt x="101" y="11"/>
                  </a:lnTo>
                  <a:lnTo>
                    <a:pt x="90" y="23"/>
                  </a:lnTo>
                  <a:lnTo>
                    <a:pt x="90" y="33"/>
                  </a:lnTo>
                  <a:lnTo>
                    <a:pt x="90" y="45"/>
                  </a:lnTo>
                  <a:lnTo>
                    <a:pt x="90" y="78"/>
                  </a:lnTo>
                  <a:cubicBezTo>
                    <a:pt x="101" y="89"/>
                    <a:pt x="101" y="100"/>
                    <a:pt x="112" y="112"/>
                  </a:cubicBezTo>
                  <a:cubicBezTo>
                    <a:pt x="120" y="119"/>
                    <a:pt x="122" y="127"/>
                    <a:pt x="126" y="134"/>
                  </a:cubicBezTo>
                  <a:lnTo>
                    <a:pt x="126" y="134"/>
                  </a:lnTo>
                  <a:cubicBezTo>
                    <a:pt x="126" y="134"/>
                    <a:pt x="125" y="134"/>
                    <a:pt x="123" y="134"/>
                  </a:cubicBezTo>
                  <a:lnTo>
                    <a:pt x="112" y="122"/>
                  </a:lnTo>
                  <a:lnTo>
                    <a:pt x="112" y="112"/>
                  </a:lnTo>
                  <a:lnTo>
                    <a:pt x="101" y="100"/>
                  </a:lnTo>
                  <a:cubicBezTo>
                    <a:pt x="90" y="100"/>
                    <a:pt x="90" y="89"/>
                    <a:pt x="79" y="89"/>
                  </a:cubicBezTo>
                  <a:cubicBezTo>
                    <a:pt x="67" y="78"/>
                    <a:pt x="45" y="78"/>
                    <a:pt x="34" y="78"/>
                  </a:cubicBezTo>
                  <a:cubicBezTo>
                    <a:pt x="23" y="78"/>
                    <a:pt x="12" y="78"/>
                    <a:pt x="12" y="89"/>
                  </a:cubicBezTo>
                  <a:lnTo>
                    <a:pt x="1" y="89"/>
                  </a:lnTo>
                  <a:lnTo>
                    <a:pt x="1" y="112"/>
                  </a:lnTo>
                  <a:lnTo>
                    <a:pt x="1" y="122"/>
                  </a:lnTo>
                  <a:cubicBezTo>
                    <a:pt x="1" y="145"/>
                    <a:pt x="1" y="156"/>
                    <a:pt x="12" y="167"/>
                  </a:cubicBezTo>
                  <a:cubicBezTo>
                    <a:pt x="23" y="189"/>
                    <a:pt x="34" y="201"/>
                    <a:pt x="45" y="211"/>
                  </a:cubicBezTo>
                  <a:cubicBezTo>
                    <a:pt x="67" y="223"/>
                    <a:pt x="79" y="234"/>
                    <a:pt x="90" y="234"/>
                  </a:cubicBezTo>
                  <a:cubicBezTo>
                    <a:pt x="95" y="239"/>
                    <a:pt x="104" y="242"/>
                    <a:pt x="114" y="242"/>
                  </a:cubicBezTo>
                  <a:cubicBezTo>
                    <a:pt x="123" y="242"/>
                    <a:pt x="135" y="239"/>
                    <a:pt x="146" y="234"/>
                  </a:cubicBezTo>
                  <a:lnTo>
                    <a:pt x="168" y="211"/>
                  </a:lnTo>
                  <a:cubicBezTo>
                    <a:pt x="168" y="189"/>
                    <a:pt x="168" y="178"/>
                    <a:pt x="156" y="156"/>
                  </a:cubicBezTo>
                  <a:lnTo>
                    <a:pt x="156" y="156"/>
                  </a:lnTo>
                  <a:cubicBezTo>
                    <a:pt x="156" y="156"/>
                    <a:pt x="168" y="167"/>
                    <a:pt x="179" y="167"/>
                  </a:cubicBezTo>
                  <a:lnTo>
                    <a:pt x="190" y="167"/>
                  </a:lnTo>
                  <a:cubicBezTo>
                    <a:pt x="196" y="173"/>
                    <a:pt x="198" y="176"/>
                    <a:pt x="201" y="176"/>
                  </a:cubicBezTo>
                  <a:cubicBezTo>
                    <a:pt x="204" y="176"/>
                    <a:pt x="207" y="173"/>
                    <a:pt x="212" y="167"/>
                  </a:cubicBezTo>
                  <a:lnTo>
                    <a:pt x="223" y="167"/>
                  </a:lnTo>
                  <a:cubicBezTo>
                    <a:pt x="235" y="156"/>
                    <a:pt x="235" y="156"/>
                    <a:pt x="235" y="145"/>
                  </a:cubicBezTo>
                  <a:lnTo>
                    <a:pt x="245" y="134"/>
                  </a:lnTo>
                  <a:cubicBezTo>
                    <a:pt x="245" y="134"/>
                    <a:pt x="245" y="122"/>
                    <a:pt x="235" y="122"/>
                  </a:cubicBezTo>
                  <a:cubicBezTo>
                    <a:pt x="235" y="112"/>
                    <a:pt x="235" y="100"/>
                    <a:pt x="223" y="100"/>
                  </a:cubicBezTo>
                  <a:cubicBezTo>
                    <a:pt x="223" y="89"/>
                    <a:pt x="212" y="78"/>
                    <a:pt x="201" y="67"/>
                  </a:cubicBezTo>
                  <a:lnTo>
                    <a:pt x="201" y="56"/>
                  </a:lnTo>
                  <a:cubicBezTo>
                    <a:pt x="190" y="45"/>
                    <a:pt x="190" y="45"/>
                    <a:pt x="190" y="33"/>
                  </a:cubicBezTo>
                  <a:lnTo>
                    <a:pt x="179" y="33"/>
                  </a:lnTo>
                  <a:cubicBezTo>
                    <a:pt x="179" y="23"/>
                    <a:pt x="168" y="23"/>
                    <a:pt x="168" y="23"/>
                  </a:cubicBezTo>
                  <a:lnTo>
                    <a:pt x="156" y="11"/>
                  </a:lnTo>
                  <a:lnTo>
                    <a:pt x="134" y="11"/>
                  </a:lnTo>
                  <a:cubicBezTo>
                    <a:pt x="134" y="0"/>
                    <a:pt x="134" y="0"/>
                    <a:pt x="123"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7490;p11">
              <a:extLst>
                <a:ext uri="{FF2B5EF4-FFF2-40B4-BE49-F238E27FC236}">
                  <a16:creationId xmlns:a16="http://schemas.microsoft.com/office/drawing/2014/main" id="{E20FB606-BCA4-1F97-8C19-587C5FC666DD}"/>
                </a:ext>
              </a:extLst>
            </p:cNvPr>
            <p:cNvSpPr/>
            <p:nvPr/>
          </p:nvSpPr>
          <p:spPr>
            <a:xfrm>
              <a:off x="1743882" y="2394708"/>
              <a:ext cx="5094" cy="5059"/>
            </a:xfrm>
            <a:custGeom>
              <a:avLst/>
              <a:gdLst/>
              <a:ahLst/>
              <a:cxnLst/>
              <a:rect l="l" t="t" r="r" b="b"/>
              <a:pathLst>
                <a:path w="146" h="145" extrusionOk="0">
                  <a:moveTo>
                    <a:pt x="23" y="1"/>
                  </a:moveTo>
                  <a:cubicBezTo>
                    <a:pt x="23" y="11"/>
                    <a:pt x="12" y="11"/>
                    <a:pt x="12" y="11"/>
                  </a:cubicBezTo>
                  <a:lnTo>
                    <a:pt x="0" y="23"/>
                  </a:lnTo>
                  <a:lnTo>
                    <a:pt x="0" y="33"/>
                  </a:lnTo>
                  <a:lnTo>
                    <a:pt x="0" y="56"/>
                  </a:lnTo>
                  <a:lnTo>
                    <a:pt x="12" y="67"/>
                  </a:lnTo>
                  <a:cubicBezTo>
                    <a:pt x="23" y="89"/>
                    <a:pt x="45" y="100"/>
                    <a:pt x="56" y="122"/>
                  </a:cubicBezTo>
                  <a:cubicBezTo>
                    <a:pt x="67" y="134"/>
                    <a:pt x="67" y="134"/>
                    <a:pt x="79" y="134"/>
                  </a:cubicBezTo>
                  <a:cubicBezTo>
                    <a:pt x="89" y="134"/>
                    <a:pt x="89" y="134"/>
                    <a:pt x="101" y="145"/>
                  </a:cubicBezTo>
                  <a:cubicBezTo>
                    <a:pt x="112" y="145"/>
                    <a:pt x="112" y="145"/>
                    <a:pt x="123" y="134"/>
                  </a:cubicBezTo>
                  <a:lnTo>
                    <a:pt x="134" y="134"/>
                  </a:lnTo>
                  <a:cubicBezTo>
                    <a:pt x="134" y="122"/>
                    <a:pt x="145" y="122"/>
                    <a:pt x="145" y="112"/>
                  </a:cubicBezTo>
                  <a:lnTo>
                    <a:pt x="145" y="89"/>
                  </a:lnTo>
                  <a:lnTo>
                    <a:pt x="134" y="78"/>
                  </a:lnTo>
                  <a:cubicBezTo>
                    <a:pt x="134" y="67"/>
                    <a:pt x="123" y="67"/>
                    <a:pt x="123" y="56"/>
                  </a:cubicBezTo>
                  <a:lnTo>
                    <a:pt x="123" y="67"/>
                  </a:lnTo>
                  <a:cubicBezTo>
                    <a:pt x="123" y="56"/>
                    <a:pt x="112" y="56"/>
                    <a:pt x="112" y="45"/>
                  </a:cubicBezTo>
                  <a:lnTo>
                    <a:pt x="101" y="33"/>
                  </a:lnTo>
                  <a:cubicBezTo>
                    <a:pt x="101" y="23"/>
                    <a:pt x="89" y="23"/>
                    <a:pt x="89" y="23"/>
                  </a:cubicBezTo>
                  <a:cubicBezTo>
                    <a:pt x="79" y="11"/>
                    <a:pt x="79" y="11"/>
                    <a:pt x="67" y="11"/>
                  </a:cubicBezTo>
                  <a:cubicBezTo>
                    <a:pt x="67" y="1"/>
                    <a:pt x="56" y="1"/>
                    <a:pt x="45"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7491;p11">
              <a:extLst>
                <a:ext uri="{FF2B5EF4-FFF2-40B4-BE49-F238E27FC236}">
                  <a16:creationId xmlns:a16="http://schemas.microsoft.com/office/drawing/2014/main" id="{B566B4A0-403C-1A76-3620-D116D47E35BA}"/>
                </a:ext>
              </a:extLst>
            </p:cNvPr>
            <p:cNvSpPr/>
            <p:nvPr/>
          </p:nvSpPr>
          <p:spPr>
            <a:xfrm>
              <a:off x="1758256" y="2390836"/>
              <a:ext cx="12804" cy="26445"/>
            </a:xfrm>
            <a:custGeom>
              <a:avLst/>
              <a:gdLst/>
              <a:ahLst/>
              <a:cxnLst/>
              <a:rect l="l" t="t" r="r" b="b"/>
              <a:pathLst>
                <a:path w="367" h="758" extrusionOk="0">
                  <a:moveTo>
                    <a:pt x="112" y="0"/>
                  </a:moveTo>
                  <a:cubicBezTo>
                    <a:pt x="89" y="0"/>
                    <a:pt x="67" y="0"/>
                    <a:pt x="67" y="23"/>
                  </a:cubicBezTo>
                  <a:cubicBezTo>
                    <a:pt x="56" y="112"/>
                    <a:pt x="67" y="200"/>
                    <a:pt x="78" y="278"/>
                  </a:cubicBezTo>
                  <a:cubicBezTo>
                    <a:pt x="67" y="267"/>
                    <a:pt x="56" y="267"/>
                    <a:pt x="45" y="267"/>
                  </a:cubicBezTo>
                  <a:cubicBezTo>
                    <a:pt x="38" y="265"/>
                    <a:pt x="33" y="264"/>
                    <a:pt x="28" y="264"/>
                  </a:cubicBezTo>
                  <a:cubicBezTo>
                    <a:pt x="7" y="264"/>
                    <a:pt x="0" y="282"/>
                    <a:pt x="0" y="300"/>
                  </a:cubicBezTo>
                  <a:cubicBezTo>
                    <a:pt x="11" y="367"/>
                    <a:pt x="23" y="434"/>
                    <a:pt x="45" y="490"/>
                  </a:cubicBezTo>
                  <a:cubicBezTo>
                    <a:pt x="56" y="523"/>
                    <a:pt x="67" y="556"/>
                    <a:pt x="89" y="579"/>
                  </a:cubicBezTo>
                  <a:cubicBezTo>
                    <a:pt x="100" y="612"/>
                    <a:pt x="122" y="656"/>
                    <a:pt x="156" y="678"/>
                  </a:cubicBezTo>
                  <a:cubicBezTo>
                    <a:pt x="164" y="687"/>
                    <a:pt x="177" y="694"/>
                    <a:pt x="192" y="694"/>
                  </a:cubicBezTo>
                  <a:cubicBezTo>
                    <a:pt x="198" y="694"/>
                    <a:pt x="205" y="693"/>
                    <a:pt x="211" y="690"/>
                  </a:cubicBezTo>
                  <a:cubicBezTo>
                    <a:pt x="223" y="712"/>
                    <a:pt x="245" y="734"/>
                    <a:pt x="267" y="745"/>
                  </a:cubicBezTo>
                  <a:cubicBezTo>
                    <a:pt x="276" y="754"/>
                    <a:pt x="286" y="757"/>
                    <a:pt x="295" y="757"/>
                  </a:cubicBezTo>
                  <a:cubicBezTo>
                    <a:pt x="310" y="757"/>
                    <a:pt x="322" y="748"/>
                    <a:pt x="322" y="734"/>
                  </a:cubicBezTo>
                  <a:cubicBezTo>
                    <a:pt x="334" y="723"/>
                    <a:pt x="334" y="712"/>
                    <a:pt x="322" y="701"/>
                  </a:cubicBezTo>
                  <a:cubicBezTo>
                    <a:pt x="345" y="690"/>
                    <a:pt x="356" y="678"/>
                    <a:pt x="345" y="656"/>
                  </a:cubicBezTo>
                  <a:lnTo>
                    <a:pt x="345" y="612"/>
                  </a:lnTo>
                  <a:cubicBezTo>
                    <a:pt x="367" y="612"/>
                    <a:pt x="367" y="601"/>
                    <a:pt x="367" y="589"/>
                  </a:cubicBezTo>
                  <a:lnTo>
                    <a:pt x="367" y="567"/>
                  </a:lnTo>
                  <a:cubicBezTo>
                    <a:pt x="367" y="556"/>
                    <a:pt x="367" y="556"/>
                    <a:pt x="356" y="545"/>
                  </a:cubicBezTo>
                  <a:cubicBezTo>
                    <a:pt x="356" y="545"/>
                    <a:pt x="356" y="534"/>
                    <a:pt x="345" y="534"/>
                  </a:cubicBezTo>
                  <a:lnTo>
                    <a:pt x="334" y="500"/>
                  </a:lnTo>
                  <a:cubicBezTo>
                    <a:pt x="322" y="478"/>
                    <a:pt x="300" y="467"/>
                    <a:pt x="290" y="445"/>
                  </a:cubicBezTo>
                  <a:cubicBezTo>
                    <a:pt x="290" y="434"/>
                    <a:pt x="278" y="434"/>
                    <a:pt x="278" y="434"/>
                  </a:cubicBezTo>
                  <a:cubicBezTo>
                    <a:pt x="267" y="378"/>
                    <a:pt x="256" y="334"/>
                    <a:pt x="256" y="289"/>
                  </a:cubicBezTo>
                  <a:cubicBezTo>
                    <a:pt x="256" y="267"/>
                    <a:pt x="233" y="256"/>
                    <a:pt x="211" y="245"/>
                  </a:cubicBezTo>
                  <a:cubicBezTo>
                    <a:pt x="201" y="245"/>
                    <a:pt x="178" y="245"/>
                    <a:pt x="167" y="256"/>
                  </a:cubicBezTo>
                  <a:cubicBezTo>
                    <a:pt x="156" y="189"/>
                    <a:pt x="156" y="122"/>
                    <a:pt x="156" y="55"/>
                  </a:cubicBezTo>
                  <a:cubicBezTo>
                    <a:pt x="156" y="33"/>
                    <a:pt x="134" y="11"/>
                    <a:pt x="11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7492;p11">
              <a:extLst>
                <a:ext uri="{FF2B5EF4-FFF2-40B4-BE49-F238E27FC236}">
                  <a16:creationId xmlns:a16="http://schemas.microsoft.com/office/drawing/2014/main" id="{88C7FD6D-448B-6B40-8C16-8C8615AEA81C}"/>
                </a:ext>
              </a:extLst>
            </p:cNvPr>
            <p:cNvSpPr/>
            <p:nvPr/>
          </p:nvSpPr>
          <p:spPr>
            <a:xfrm>
              <a:off x="1769909" y="2393836"/>
              <a:ext cx="20025" cy="28957"/>
            </a:xfrm>
            <a:custGeom>
              <a:avLst/>
              <a:gdLst/>
              <a:ahLst/>
              <a:cxnLst/>
              <a:rect l="l" t="t" r="r" b="b"/>
              <a:pathLst>
                <a:path w="574" h="830" extrusionOk="0">
                  <a:moveTo>
                    <a:pt x="32" y="0"/>
                  </a:moveTo>
                  <a:cubicBezTo>
                    <a:pt x="15" y="0"/>
                    <a:pt x="0" y="18"/>
                    <a:pt x="0" y="36"/>
                  </a:cubicBezTo>
                  <a:cubicBezTo>
                    <a:pt x="22" y="125"/>
                    <a:pt x="44" y="203"/>
                    <a:pt x="67" y="281"/>
                  </a:cubicBezTo>
                  <a:cubicBezTo>
                    <a:pt x="77" y="281"/>
                    <a:pt x="77" y="292"/>
                    <a:pt x="77" y="292"/>
                  </a:cubicBezTo>
                  <a:cubicBezTo>
                    <a:pt x="55" y="292"/>
                    <a:pt x="44" y="303"/>
                    <a:pt x="55" y="337"/>
                  </a:cubicBezTo>
                  <a:cubicBezTo>
                    <a:pt x="77" y="414"/>
                    <a:pt x="111" y="503"/>
                    <a:pt x="144" y="582"/>
                  </a:cubicBezTo>
                  <a:cubicBezTo>
                    <a:pt x="166" y="615"/>
                    <a:pt x="178" y="659"/>
                    <a:pt x="200" y="693"/>
                  </a:cubicBezTo>
                  <a:cubicBezTo>
                    <a:pt x="222" y="737"/>
                    <a:pt x="245" y="782"/>
                    <a:pt x="278" y="815"/>
                  </a:cubicBezTo>
                  <a:cubicBezTo>
                    <a:pt x="292" y="824"/>
                    <a:pt x="307" y="829"/>
                    <a:pt x="321" y="829"/>
                  </a:cubicBezTo>
                  <a:cubicBezTo>
                    <a:pt x="341" y="829"/>
                    <a:pt x="356" y="819"/>
                    <a:pt x="356" y="792"/>
                  </a:cubicBezTo>
                  <a:cubicBezTo>
                    <a:pt x="344" y="748"/>
                    <a:pt x="311" y="715"/>
                    <a:pt x="300" y="671"/>
                  </a:cubicBezTo>
                  <a:cubicBezTo>
                    <a:pt x="289" y="659"/>
                    <a:pt x="278" y="648"/>
                    <a:pt x="267" y="626"/>
                  </a:cubicBezTo>
                  <a:cubicBezTo>
                    <a:pt x="289" y="626"/>
                    <a:pt x="300" y="615"/>
                    <a:pt x="300" y="604"/>
                  </a:cubicBezTo>
                  <a:lnTo>
                    <a:pt x="300" y="570"/>
                  </a:lnTo>
                  <a:cubicBezTo>
                    <a:pt x="300" y="559"/>
                    <a:pt x="289" y="548"/>
                    <a:pt x="289" y="537"/>
                  </a:cubicBezTo>
                  <a:cubicBezTo>
                    <a:pt x="278" y="526"/>
                    <a:pt x="278" y="515"/>
                    <a:pt x="267" y="503"/>
                  </a:cubicBezTo>
                  <a:lnTo>
                    <a:pt x="267" y="493"/>
                  </a:lnTo>
                  <a:cubicBezTo>
                    <a:pt x="278" y="481"/>
                    <a:pt x="267" y="470"/>
                    <a:pt x="267" y="448"/>
                  </a:cubicBezTo>
                  <a:cubicBezTo>
                    <a:pt x="278" y="448"/>
                    <a:pt x="300" y="437"/>
                    <a:pt x="300" y="414"/>
                  </a:cubicBezTo>
                  <a:cubicBezTo>
                    <a:pt x="300" y="426"/>
                    <a:pt x="300" y="426"/>
                    <a:pt x="311" y="437"/>
                  </a:cubicBezTo>
                  <a:cubicBezTo>
                    <a:pt x="319" y="453"/>
                    <a:pt x="339" y="463"/>
                    <a:pt x="358" y="463"/>
                  </a:cubicBezTo>
                  <a:cubicBezTo>
                    <a:pt x="365" y="463"/>
                    <a:pt x="372" y="462"/>
                    <a:pt x="378" y="459"/>
                  </a:cubicBezTo>
                  <a:cubicBezTo>
                    <a:pt x="389" y="459"/>
                    <a:pt x="389" y="448"/>
                    <a:pt x="400" y="448"/>
                  </a:cubicBezTo>
                  <a:cubicBezTo>
                    <a:pt x="408" y="448"/>
                    <a:pt x="415" y="453"/>
                    <a:pt x="422" y="453"/>
                  </a:cubicBezTo>
                  <a:cubicBezTo>
                    <a:pt x="426" y="453"/>
                    <a:pt x="430" y="452"/>
                    <a:pt x="433" y="448"/>
                  </a:cubicBezTo>
                  <a:cubicBezTo>
                    <a:pt x="456" y="481"/>
                    <a:pt x="467" y="515"/>
                    <a:pt x="489" y="537"/>
                  </a:cubicBezTo>
                  <a:cubicBezTo>
                    <a:pt x="503" y="546"/>
                    <a:pt x="521" y="552"/>
                    <a:pt x="536" y="552"/>
                  </a:cubicBezTo>
                  <a:cubicBezTo>
                    <a:pt x="557" y="552"/>
                    <a:pt x="574" y="541"/>
                    <a:pt x="567" y="515"/>
                  </a:cubicBezTo>
                  <a:cubicBezTo>
                    <a:pt x="556" y="470"/>
                    <a:pt x="522" y="426"/>
                    <a:pt x="500" y="381"/>
                  </a:cubicBezTo>
                  <a:cubicBezTo>
                    <a:pt x="478" y="348"/>
                    <a:pt x="445" y="303"/>
                    <a:pt x="423" y="270"/>
                  </a:cubicBezTo>
                  <a:cubicBezTo>
                    <a:pt x="414" y="254"/>
                    <a:pt x="400" y="243"/>
                    <a:pt x="384" y="243"/>
                  </a:cubicBezTo>
                  <a:cubicBezTo>
                    <a:pt x="379" y="243"/>
                    <a:pt x="373" y="245"/>
                    <a:pt x="367" y="248"/>
                  </a:cubicBezTo>
                  <a:cubicBezTo>
                    <a:pt x="344" y="248"/>
                    <a:pt x="344" y="259"/>
                    <a:pt x="344" y="270"/>
                  </a:cubicBezTo>
                  <a:cubicBezTo>
                    <a:pt x="334" y="259"/>
                    <a:pt x="322" y="259"/>
                    <a:pt x="322" y="248"/>
                  </a:cubicBezTo>
                  <a:cubicBezTo>
                    <a:pt x="311" y="248"/>
                    <a:pt x="289" y="236"/>
                    <a:pt x="278" y="236"/>
                  </a:cubicBezTo>
                  <a:cubicBezTo>
                    <a:pt x="267" y="226"/>
                    <a:pt x="255" y="214"/>
                    <a:pt x="245" y="192"/>
                  </a:cubicBezTo>
                  <a:cubicBezTo>
                    <a:pt x="233" y="170"/>
                    <a:pt x="211" y="159"/>
                    <a:pt x="178" y="159"/>
                  </a:cubicBezTo>
                  <a:cubicBezTo>
                    <a:pt x="156" y="159"/>
                    <a:pt x="133" y="181"/>
                    <a:pt x="144" y="203"/>
                  </a:cubicBezTo>
                  <a:lnTo>
                    <a:pt x="144" y="226"/>
                  </a:lnTo>
                  <a:cubicBezTo>
                    <a:pt x="122" y="170"/>
                    <a:pt x="111" y="103"/>
                    <a:pt x="100" y="48"/>
                  </a:cubicBezTo>
                  <a:cubicBezTo>
                    <a:pt x="89" y="26"/>
                    <a:pt x="67" y="3"/>
                    <a:pt x="44" y="3"/>
                  </a:cubicBezTo>
                  <a:cubicBezTo>
                    <a:pt x="40" y="1"/>
                    <a:pt x="36" y="0"/>
                    <a:pt x="32"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7493;p11">
              <a:extLst>
                <a:ext uri="{FF2B5EF4-FFF2-40B4-BE49-F238E27FC236}">
                  <a16:creationId xmlns:a16="http://schemas.microsoft.com/office/drawing/2014/main" id="{FDBB76C1-2747-DC61-7CCD-4AC96F2C1D66}"/>
                </a:ext>
              </a:extLst>
            </p:cNvPr>
            <p:cNvSpPr/>
            <p:nvPr/>
          </p:nvSpPr>
          <p:spPr>
            <a:xfrm>
              <a:off x="1785783" y="2398476"/>
              <a:ext cx="8966" cy="16432"/>
            </a:xfrm>
            <a:custGeom>
              <a:avLst/>
              <a:gdLst/>
              <a:ahLst/>
              <a:cxnLst/>
              <a:rect l="l" t="t" r="r" b="b"/>
              <a:pathLst>
                <a:path w="257" h="471" extrusionOk="0">
                  <a:moveTo>
                    <a:pt x="53" y="1"/>
                  </a:moveTo>
                  <a:cubicBezTo>
                    <a:pt x="47" y="1"/>
                    <a:pt x="41" y="2"/>
                    <a:pt x="34" y="4"/>
                  </a:cubicBezTo>
                  <a:cubicBezTo>
                    <a:pt x="12" y="4"/>
                    <a:pt x="1" y="37"/>
                    <a:pt x="12" y="59"/>
                  </a:cubicBezTo>
                  <a:cubicBezTo>
                    <a:pt x="45" y="115"/>
                    <a:pt x="67" y="182"/>
                    <a:pt x="90" y="248"/>
                  </a:cubicBezTo>
                  <a:cubicBezTo>
                    <a:pt x="112" y="304"/>
                    <a:pt x="134" y="370"/>
                    <a:pt x="156" y="437"/>
                  </a:cubicBezTo>
                  <a:cubicBezTo>
                    <a:pt x="168" y="459"/>
                    <a:pt x="190" y="471"/>
                    <a:pt x="212" y="471"/>
                  </a:cubicBezTo>
                  <a:cubicBezTo>
                    <a:pt x="235" y="471"/>
                    <a:pt x="257" y="459"/>
                    <a:pt x="257" y="449"/>
                  </a:cubicBezTo>
                  <a:cubicBezTo>
                    <a:pt x="245" y="426"/>
                    <a:pt x="245" y="404"/>
                    <a:pt x="245" y="393"/>
                  </a:cubicBezTo>
                  <a:cubicBezTo>
                    <a:pt x="245" y="370"/>
                    <a:pt x="235" y="360"/>
                    <a:pt x="235" y="337"/>
                  </a:cubicBezTo>
                  <a:cubicBezTo>
                    <a:pt x="223" y="304"/>
                    <a:pt x="212" y="271"/>
                    <a:pt x="190" y="237"/>
                  </a:cubicBezTo>
                  <a:cubicBezTo>
                    <a:pt x="168" y="170"/>
                    <a:pt x="146" y="103"/>
                    <a:pt x="112" y="37"/>
                  </a:cubicBezTo>
                  <a:cubicBezTo>
                    <a:pt x="103" y="19"/>
                    <a:pt x="79" y="1"/>
                    <a:pt x="53"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7494;p11">
              <a:extLst>
                <a:ext uri="{FF2B5EF4-FFF2-40B4-BE49-F238E27FC236}">
                  <a16:creationId xmlns:a16="http://schemas.microsoft.com/office/drawing/2014/main" id="{0B574764-7F45-B751-70D3-66770544B2F4}"/>
                </a:ext>
              </a:extLst>
            </p:cNvPr>
            <p:cNvSpPr/>
            <p:nvPr/>
          </p:nvSpPr>
          <p:spPr>
            <a:xfrm>
              <a:off x="1743882" y="2410617"/>
              <a:ext cx="11687" cy="9734"/>
            </a:xfrm>
            <a:custGeom>
              <a:avLst/>
              <a:gdLst/>
              <a:ahLst/>
              <a:cxnLst/>
              <a:rect l="l" t="t" r="r" b="b"/>
              <a:pathLst>
                <a:path w="335" h="279" extrusionOk="0">
                  <a:moveTo>
                    <a:pt x="178" y="0"/>
                  </a:moveTo>
                  <a:cubicBezTo>
                    <a:pt x="168" y="0"/>
                    <a:pt x="156" y="12"/>
                    <a:pt x="156" y="22"/>
                  </a:cubicBezTo>
                  <a:lnTo>
                    <a:pt x="145" y="12"/>
                  </a:lnTo>
                  <a:lnTo>
                    <a:pt x="112" y="12"/>
                  </a:lnTo>
                  <a:cubicBezTo>
                    <a:pt x="101" y="12"/>
                    <a:pt x="101" y="22"/>
                    <a:pt x="89" y="22"/>
                  </a:cubicBezTo>
                  <a:lnTo>
                    <a:pt x="89" y="34"/>
                  </a:lnTo>
                  <a:lnTo>
                    <a:pt x="89" y="45"/>
                  </a:lnTo>
                  <a:cubicBezTo>
                    <a:pt x="89" y="45"/>
                    <a:pt x="89" y="34"/>
                    <a:pt x="79" y="34"/>
                  </a:cubicBezTo>
                  <a:cubicBezTo>
                    <a:pt x="70" y="25"/>
                    <a:pt x="60" y="22"/>
                    <a:pt x="51" y="22"/>
                  </a:cubicBezTo>
                  <a:cubicBezTo>
                    <a:pt x="23" y="22"/>
                    <a:pt x="1" y="53"/>
                    <a:pt x="34" y="78"/>
                  </a:cubicBezTo>
                  <a:cubicBezTo>
                    <a:pt x="44" y="88"/>
                    <a:pt x="53" y="91"/>
                    <a:pt x="61" y="91"/>
                  </a:cubicBezTo>
                  <a:cubicBezTo>
                    <a:pt x="73" y="91"/>
                    <a:pt x="83" y="85"/>
                    <a:pt x="89" y="78"/>
                  </a:cubicBezTo>
                  <a:lnTo>
                    <a:pt x="89" y="89"/>
                  </a:lnTo>
                  <a:lnTo>
                    <a:pt x="89" y="101"/>
                  </a:lnTo>
                  <a:cubicBezTo>
                    <a:pt x="101" y="101"/>
                    <a:pt x="101" y="111"/>
                    <a:pt x="101" y="111"/>
                  </a:cubicBezTo>
                  <a:cubicBezTo>
                    <a:pt x="112" y="123"/>
                    <a:pt x="123" y="134"/>
                    <a:pt x="134" y="134"/>
                  </a:cubicBezTo>
                  <a:lnTo>
                    <a:pt x="156" y="134"/>
                  </a:lnTo>
                  <a:cubicBezTo>
                    <a:pt x="168" y="134"/>
                    <a:pt x="168" y="123"/>
                    <a:pt x="168" y="123"/>
                  </a:cubicBezTo>
                  <a:lnTo>
                    <a:pt x="178" y="123"/>
                  </a:lnTo>
                  <a:lnTo>
                    <a:pt x="178" y="111"/>
                  </a:lnTo>
                  <a:cubicBezTo>
                    <a:pt x="178" y="123"/>
                    <a:pt x="190" y="134"/>
                    <a:pt x="190" y="145"/>
                  </a:cubicBezTo>
                  <a:cubicBezTo>
                    <a:pt x="190" y="156"/>
                    <a:pt x="201" y="167"/>
                    <a:pt x="201" y="178"/>
                  </a:cubicBezTo>
                  <a:lnTo>
                    <a:pt x="201" y="190"/>
                  </a:lnTo>
                  <a:cubicBezTo>
                    <a:pt x="212" y="212"/>
                    <a:pt x="212" y="245"/>
                    <a:pt x="245" y="256"/>
                  </a:cubicBezTo>
                  <a:cubicBezTo>
                    <a:pt x="257" y="267"/>
                    <a:pt x="267" y="267"/>
                    <a:pt x="279" y="279"/>
                  </a:cubicBezTo>
                  <a:cubicBezTo>
                    <a:pt x="290" y="279"/>
                    <a:pt x="301" y="267"/>
                    <a:pt x="312" y="267"/>
                  </a:cubicBezTo>
                  <a:cubicBezTo>
                    <a:pt x="334" y="245"/>
                    <a:pt x="323" y="223"/>
                    <a:pt x="312" y="200"/>
                  </a:cubicBezTo>
                  <a:cubicBezTo>
                    <a:pt x="312" y="178"/>
                    <a:pt x="301" y="156"/>
                    <a:pt x="290" y="134"/>
                  </a:cubicBezTo>
                  <a:cubicBezTo>
                    <a:pt x="279" y="111"/>
                    <a:pt x="267" y="78"/>
                    <a:pt x="257" y="45"/>
                  </a:cubicBezTo>
                  <a:cubicBezTo>
                    <a:pt x="234" y="22"/>
                    <a:pt x="212" y="0"/>
                    <a:pt x="178"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7495;p11">
              <a:extLst>
                <a:ext uri="{FF2B5EF4-FFF2-40B4-BE49-F238E27FC236}">
                  <a16:creationId xmlns:a16="http://schemas.microsoft.com/office/drawing/2014/main" id="{9F764022-68A4-9952-CB8B-67208F412539}"/>
                </a:ext>
              </a:extLst>
            </p:cNvPr>
            <p:cNvSpPr/>
            <p:nvPr/>
          </p:nvSpPr>
          <p:spPr>
            <a:xfrm>
              <a:off x="1735753" y="2402767"/>
              <a:ext cx="93917" cy="75148"/>
            </a:xfrm>
            <a:custGeom>
              <a:avLst/>
              <a:gdLst/>
              <a:ahLst/>
              <a:cxnLst/>
              <a:rect l="l" t="t" r="r" b="b"/>
              <a:pathLst>
                <a:path w="2692" h="2154" extrusionOk="0">
                  <a:moveTo>
                    <a:pt x="1340" y="0"/>
                  </a:moveTo>
                  <a:cubicBezTo>
                    <a:pt x="1084" y="0"/>
                    <a:pt x="816" y="83"/>
                    <a:pt x="534" y="237"/>
                  </a:cubicBezTo>
                  <a:cubicBezTo>
                    <a:pt x="0" y="526"/>
                    <a:pt x="45" y="1449"/>
                    <a:pt x="523" y="1871"/>
                  </a:cubicBezTo>
                  <a:cubicBezTo>
                    <a:pt x="751" y="2063"/>
                    <a:pt x="1052" y="2154"/>
                    <a:pt x="1351" y="2154"/>
                  </a:cubicBezTo>
                  <a:cubicBezTo>
                    <a:pt x="1693" y="2154"/>
                    <a:pt x="2032" y="2035"/>
                    <a:pt x="2258" y="1816"/>
                  </a:cubicBezTo>
                  <a:cubicBezTo>
                    <a:pt x="2680" y="1404"/>
                    <a:pt x="2692" y="859"/>
                    <a:pt x="2247" y="415"/>
                  </a:cubicBezTo>
                  <a:cubicBezTo>
                    <a:pt x="1963" y="130"/>
                    <a:pt x="1661" y="0"/>
                    <a:pt x="1340"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7496;p11">
              <a:extLst>
                <a:ext uri="{FF2B5EF4-FFF2-40B4-BE49-F238E27FC236}">
                  <a16:creationId xmlns:a16="http://schemas.microsoft.com/office/drawing/2014/main" id="{26688EE5-8303-076A-C30C-D5F581B409A3}"/>
                </a:ext>
              </a:extLst>
            </p:cNvPr>
            <p:cNvSpPr/>
            <p:nvPr/>
          </p:nvSpPr>
          <p:spPr>
            <a:xfrm>
              <a:off x="1735753" y="2408524"/>
              <a:ext cx="95487" cy="76753"/>
            </a:xfrm>
            <a:custGeom>
              <a:avLst/>
              <a:gdLst/>
              <a:ahLst/>
              <a:cxnLst/>
              <a:rect l="l" t="t" r="r" b="b"/>
              <a:pathLst>
                <a:path w="2737" h="2200" extrusionOk="0">
                  <a:moveTo>
                    <a:pt x="445" y="984"/>
                  </a:moveTo>
                  <a:cubicBezTo>
                    <a:pt x="456" y="1139"/>
                    <a:pt x="490" y="1295"/>
                    <a:pt x="534" y="1451"/>
                  </a:cubicBezTo>
                  <a:cubicBezTo>
                    <a:pt x="579" y="1562"/>
                    <a:pt x="612" y="1673"/>
                    <a:pt x="668" y="1773"/>
                  </a:cubicBezTo>
                  <a:lnTo>
                    <a:pt x="689" y="1816"/>
                  </a:lnTo>
                  <a:lnTo>
                    <a:pt x="689" y="1816"/>
                  </a:lnTo>
                  <a:cubicBezTo>
                    <a:pt x="611" y="1705"/>
                    <a:pt x="534" y="1584"/>
                    <a:pt x="490" y="1451"/>
                  </a:cubicBezTo>
                  <a:cubicBezTo>
                    <a:pt x="434" y="1306"/>
                    <a:pt x="423" y="1139"/>
                    <a:pt x="445" y="984"/>
                  </a:cubicBezTo>
                  <a:close/>
                  <a:moveTo>
                    <a:pt x="690" y="1818"/>
                  </a:moveTo>
                  <a:lnTo>
                    <a:pt x="695" y="1829"/>
                  </a:lnTo>
                  <a:lnTo>
                    <a:pt x="695" y="1829"/>
                  </a:lnTo>
                  <a:cubicBezTo>
                    <a:pt x="693" y="1826"/>
                    <a:pt x="690" y="1823"/>
                    <a:pt x="690" y="1818"/>
                  </a:cubicBezTo>
                  <a:close/>
                  <a:moveTo>
                    <a:pt x="2493" y="0"/>
                  </a:moveTo>
                  <a:cubicBezTo>
                    <a:pt x="2472" y="0"/>
                    <a:pt x="2450" y="11"/>
                    <a:pt x="2458" y="27"/>
                  </a:cubicBezTo>
                  <a:cubicBezTo>
                    <a:pt x="2492" y="94"/>
                    <a:pt x="2525" y="149"/>
                    <a:pt x="2558" y="227"/>
                  </a:cubicBezTo>
                  <a:cubicBezTo>
                    <a:pt x="2581" y="283"/>
                    <a:pt x="2591" y="349"/>
                    <a:pt x="2603" y="416"/>
                  </a:cubicBezTo>
                  <a:cubicBezTo>
                    <a:pt x="2625" y="549"/>
                    <a:pt x="2636" y="683"/>
                    <a:pt x="2636" y="816"/>
                  </a:cubicBezTo>
                  <a:cubicBezTo>
                    <a:pt x="2625" y="872"/>
                    <a:pt x="2625" y="928"/>
                    <a:pt x="2625" y="984"/>
                  </a:cubicBezTo>
                  <a:cubicBezTo>
                    <a:pt x="2614" y="961"/>
                    <a:pt x="2603" y="928"/>
                    <a:pt x="2603" y="917"/>
                  </a:cubicBezTo>
                  <a:cubicBezTo>
                    <a:pt x="2581" y="839"/>
                    <a:pt x="2547" y="772"/>
                    <a:pt x="2514" y="705"/>
                  </a:cubicBezTo>
                  <a:cubicBezTo>
                    <a:pt x="2469" y="572"/>
                    <a:pt x="2413" y="450"/>
                    <a:pt x="2347" y="327"/>
                  </a:cubicBezTo>
                  <a:cubicBezTo>
                    <a:pt x="2324" y="305"/>
                    <a:pt x="2302" y="283"/>
                    <a:pt x="2280" y="283"/>
                  </a:cubicBezTo>
                  <a:cubicBezTo>
                    <a:pt x="2247" y="283"/>
                    <a:pt x="2235" y="305"/>
                    <a:pt x="2235" y="327"/>
                  </a:cubicBezTo>
                  <a:cubicBezTo>
                    <a:pt x="2314" y="683"/>
                    <a:pt x="2492" y="1028"/>
                    <a:pt x="2458" y="1384"/>
                  </a:cubicBezTo>
                  <a:cubicBezTo>
                    <a:pt x="2458" y="1372"/>
                    <a:pt x="2447" y="1350"/>
                    <a:pt x="2447" y="1328"/>
                  </a:cubicBezTo>
                  <a:cubicBezTo>
                    <a:pt x="2413" y="1184"/>
                    <a:pt x="2380" y="1028"/>
                    <a:pt x="2336" y="872"/>
                  </a:cubicBezTo>
                  <a:cubicBezTo>
                    <a:pt x="2329" y="841"/>
                    <a:pt x="2294" y="820"/>
                    <a:pt x="2267" y="820"/>
                  </a:cubicBezTo>
                  <a:cubicBezTo>
                    <a:pt x="2247" y="820"/>
                    <a:pt x="2231" y="832"/>
                    <a:pt x="2235" y="861"/>
                  </a:cubicBezTo>
                  <a:cubicBezTo>
                    <a:pt x="2258" y="961"/>
                    <a:pt x="2280" y="1073"/>
                    <a:pt x="2291" y="1184"/>
                  </a:cubicBezTo>
                  <a:cubicBezTo>
                    <a:pt x="2247" y="1039"/>
                    <a:pt x="2180" y="905"/>
                    <a:pt x="2102" y="783"/>
                  </a:cubicBezTo>
                  <a:cubicBezTo>
                    <a:pt x="2093" y="765"/>
                    <a:pt x="2074" y="756"/>
                    <a:pt x="2056" y="756"/>
                  </a:cubicBezTo>
                  <a:cubicBezTo>
                    <a:pt x="2032" y="756"/>
                    <a:pt x="2012" y="773"/>
                    <a:pt x="2024" y="806"/>
                  </a:cubicBezTo>
                  <a:cubicBezTo>
                    <a:pt x="2113" y="972"/>
                    <a:pt x="2180" y="1139"/>
                    <a:pt x="2235" y="1317"/>
                  </a:cubicBezTo>
                  <a:cubicBezTo>
                    <a:pt x="2225" y="1317"/>
                    <a:pt x="2225" y="1328"/>
                    <a:pt x="2225" y="1340"/>
                  </a:cubicBezTo>
                  <a:cubicBezTo>
                    <a:pt x="2247" y="1406"/>
                    <a:pt x="2258" y="1484"/>
                    <a:pt x="2258" y="1562"/>
                  </a:cubicBezTo>
                  <a:cubicBezTo>
                    <a:pt x="2235" y="1461"/>
                    <a:pt x="2202" y="1362"/>
                    <a:pt x="2146" y="1284"/>
                  </a:cubicBezTo>
                  <a:cubicBezTo>
                    <a:pt x="2140" y="1270"/>
                    <a:pt x="2121" y="1261"/>
                    <a:pt x="2104" y="1261"/>
                  </a:cubicBezTo>
                  <a:cubicBezTo>
                    <a:pt x="2093" y="1261"/>
                    <a:pt x="2084" y="1264"/>
                    <a:pt x="2080" y="1273"/>
                  </a:cubicBezTo>
                  <a:cubicBezTo>
                    <a:pt x="2035" y="1106"/>
                    <a:pt x="1958" y="961"/>
                    <a:pt x="1847" y="828"/>
                  </a:cubicBezTo>
                  <a:cubicBezTo>
                    <a:pt x="1829" y="810"/>
                    <a:pt x="1805" y="801"/>
                    <a:pt x="1785" y="801"/>
                  </a:cubicBezTo>
                  <a:cubicBezTo>
                    <a:pt x="1755" y="801"/>
                    <a:pt x="1733" y="821"/>
                    <a:pt x="1746" y="861"/>
                  </a:cubicBezTo>
                  <a:cubicBezTo>
                    <a:pt x="1813" y="1039"/>
                    <a:pt x="1924" y="1195"/>
                    <a:pt x="2002" y="1362"/>
                  </a:cubicBezTo>
                  <a:lnTo>
                    <a:pt x="2002" y="1372"/>
                  </a:lnTo>
                  <a:cubicBezTo>
                    <a:pt x="2024" y="1439"/>
                    <a:pt x="2035" y="1518"/>
                    <a:pt x="2035" y="1595"/>
                  </a:cubicBezTo>
                  <a:cubicBezTo>
                    <a:pt x="2013" y="1595"/>
                    <a:pt x="1991" y="1595"/>
                    <a:pt x="1991" y="1617"/>
                  </a:cubicBezTo>
                  <a:cubicBezTo>
                    <a:pt x="1958" y="1461"/>
                    <a:pt x="1902" y="1306"/>
                    <a:pt x="1824" y="1162"/>
                  </a:cubicBezTo>
                  <a:cubicBezTo>
                    <a:pt x="1815" y="1143"/>
                    <a:pt x="1791" y="1125"/>
                    <a:pt x="1770" y="1125"/>
                  </a:cubicBezTo>
                  <a:cubicBezTo>
                    <a:pt x="1766" y="1125"/>
                    <a:pt x="1762" y="1126"/>
                    <a:pt x="1758" y="1128"/>
                  </a:cubicBezTo>
                  <a:cubicBezTo>
                    <a:pt x="1735" y="1128"/>
                    <a:pt x="1724" y="1150"/>
                    <a:pt x="1735" y="1172"/>
                  </a:cubicBezTo>
                  <a:cubicBezTo>
                    <a:pt x="1802" y="1317"/>
                    <a:pt x="1847" y="1461"/>
                    <a:pt x="1879" y="1607"/>
                  </a:cubicBezTo>
                  <a:lnTo>
                    <a:pt x="1879" y="1695"/>
                  </a:lnTo>
                  <a:lnTo>
                    <a:pt x="1857" y="1695"/>
                  </a:lnTo>
                  <a:cubicBezTo>
                    <a:pt x="1847" y="1673"/>
                    <a:pt x="1847" y="1651"/>
                    <a:pt x="1847" y="1639"/>
                  </a:cubicBezTo>
                  <a:cubicBezTo>
                    <a:pt x="1824" y="1528"/>
                    <a:pt x="1802" y="1417"/>
                    <a:pt x="1768" y="1317"/>
                  </a:cubicBezTo>
                  <a:cubicBezTo>
                    <a:pt x="1735" y="1206"/>
                    <a:pt x="1701" y="1106"/>
                    <a:pt x="1657" y="1006"/>
                  </a:cubicBezTo>
                  <a:lnTo>
                    <a:pt x="1590" y="839"/>
                  </a:lnTo>
                  <a:cubicBezTo>
                    <a:pt x="1568" y="794"/>
                    <a:pt x="1546" y="739"/>
                    <a:pt x="1501" y="705"/>
                  </a:cubicBezTo>
                  <a:cubicBezTo>
                    <a:pt x="1490" y="700"/>
                    <a:pt x="1473" y="694"/>
                    <a:pt x="1458" y="694"/>
                  </a:cubicBezTo>
                  <a:cubicBezTo>
                    <a:pt x="1443" y="694"/>
                    <a:pt x="1429" y="700"/>
                    <a:pt x="1424" y="717"/>
                  </a:cubicBezTo>
                  <a:cubicBezTo>
                    <a:pt x="1424" y="772"/>
                    <a:pt x="1457" y="828"/>
                    <a:pt x="1479" y="872"/>
                  </a:cubicBezTo>
                  <a:cubicBezTo>
                    <a:pt x="1501" y="917"/>
                    <a:pt x="1524" y="961"/>
                    <a:pt x="1535" y="1006"/>
                  </a:cubicBezTo>
                  <a:cubicBezTo>
                    <a:pt x="1568" y="1073"/>
                    <a:pt x="1590" y="1139"/>
                    <a:pt x="1613" y="1206"/>
                  </a:cubicBezTo>
                  <a:cubicBezTo>
                    <a:pt x="1602" y="1206"/>
                    <a:pt x="1602" y="1206"/>
                    <a:pt x="1602" y="1217"/>
                  </a:cubicBezTo>
                  <a:cubicBezTo>
                    <a:pt x="1590" y="1306"/>
                    <a:pt x="1590" y="1395"/>
                    <a:pt x="1602" y="1484"/>
                  </a:cubicBezTo>
                  <a:cubicBezTo>
                    <a:pt x="1590" y="1439"/>
                    <a:pt x="1568" y="1406"/>
                    <a:pt x="1524" y="1384"/>
                  </a:cubicBezTo>
                  <a:cubicBezTo>
                    <a:pt x="1491" y="1251"/>
                    <a:pt x="1457" y="1128"/>
                    <a:pt x="1435" y="994"/>
                  </a:cubicBezTo>
                  <a:cubicBezTo>
                    <a:pt x="1435" y="969"/>
                    <a:pt x="1401" y="950"/>
                    <a:pt x="1375" y="950"/>
                  </a:cubicBezTo>
                  <a:cubicBezTo>
                    <a:pt x="1356" y="950"/>
                    <a:pt x="1341" y="960"/>
                    <a:pt x="1346" y="984"/>
                  </a:cubicBezTo>
                  <a:cubicBezTo>
                    <a:pt x="1357" y="1128"/>
                    <a:pt x="1390" y="1261"/>
                    <a:pt x="1424" y="1395"/>
                  </a:cubicBezTo>
                  <a:lnTo>
                    <a:pt x="1424" y="1417"/>
                  </a:lnTo>
                  <a:cubicBezTo>
                    <a:pt x="1424" y="1429"/>
                    <a:pt x="1435" y="1451"/>
                    <a:pt x="1435" y="1473"/>
                  </a:cubicBezTo>
                  <a:cubicBezTo>
                    <a:pt x="1424" y="1461"/>
                    <a:pt x="1402" y="1451"/>
                    <a:pt x="1379" y="1451"/>
                  </a:cubicBezTo>
                  <a:cubicBezTo>
                    <a:pt x="1346" y="1461"/>
                    <a:pt x="1335" y="1484"/>
                    <a:pt x="1346" y="1518"/>
                  </a:cubicBezTo>
                  <a:lnTo>
                    <a:pt x="1357" y="1528"/>
                  </a:lnTo>
                  <a:cubicBezTo>
                    <a:pt x="1346" y="1518"/>
                    <a:pt x="1335" y="1518"/>
                    <a:pt x="1335" y="1518"/>
                  </a:cubicBezTo>
                  <a:cubicBezTo>
                    <a:pt x="1313" y="1473"/>
                    <a:pt x="1301" y="1439"/>
                    <a:pt x="1290" y="1395"/>
                  </a:cubicBezTo>
                  <a:cubicBezTo>
                    <a:pt x="1246" y="1284"/>
                    <a:pt x="1224" y="1172"/>
                    <a:pt x="1201" y="1061"/>
                  </a:cubicBezTo>
                  <a:cubicBezTo>
                    <a:pt x="1179" y="961"/>
                    <a:pt x="1168" y="850"/>
                    <a:pt x="1145" y="739"/>
                  </a:cubicBezTo>
                  <a:cubicBezTo>
                    <a:pt x="1138" y="717"/>
                    <a:pt x="1103" y="695"/>
                    <a:pt x="1079" y="695"/>
                  </a:cubicBezTo>
                  <a:cubicBezTo>
                    <a:pt x="1066" y="695"/>
                    <a:pt x="1056" y="701"/>
                    <a:pt x="1056" y="717"/>
                  </a:cubicBezTo>
                  <a:cubicBezTo>
                    <a:pt x="1046" y="839"/>
                    <a:pt x="1068" y="961"/>
                    <a:pt x="1090" y="1083"/>
                  </a:cubicBezTo>
                  <a:cubicBezTo>
                    <a:pt x="1101" y="1150"/>
                    <a:pt x="1123" y="1228"/>
                    <a:pt x="1145" y="1306"/>
                  </a:cubicBezTo>
                  <a:cubicBezTo>
                    <a:pt x="1135" y="1295"/>
                    <a:pt x="1123" y="1295"/>
                    <a:pt x="1112" y="1295"/>
                  </a:cubicBezTo>
                  <a:cubicBezTo>
                    <a:pt x="1090" y="1295"/>
                    <a:pt x="1068" y="1317"/>
                    <a:pt x="1079" y="1340"/>
                  </a:cubicBezTo>
                  <a:lnTo>
                    <a:pt x="1079" y="1350"/>
                  </a:lnTo>
                  <a:cubicBezTo>
                    <a:pt x="1065" y="1346"/>
                    <a:pt x="1052" y="1343"/>
                    <a:pt x="1039" y="1343"/>
                  </a:cubicBezTo>
                  <a:cubicBezTo>
                    <a:pt x="1020" y="1343"/>
                    <a:pt x="1003" y="1349"/>
                    <a:pt x="990" y="1362"/>
                  </a:cubicBezTo>
                  <a:cubicBezTo>
                    <a:pt x="979" y="1328"/>
                    <a:pt x="967" y="1295"/>
                    <a:pt x="945" y="1261"/>
                  </a:cubicBezTo>
                  <a:cubicBezTo>
                    <a:pt x="935" y="1050"/>
                    <a:pt x="935" y="850"/>
                    <a:pt x="990" y="650"/>
                  </a:cubicBezTo>
                  <a:cubicBezTo>
                    <a:pt x="998" y="626"/>
                    <a:pt x="957" y="597"/>
                    <a:pt x="927" y="597"/>
                  </a:cubicBezTo>
                  <a:cubicBezTo>
                    <a:pt x="915" y="597"/>
                    <a:pt x="904" y="603"/>
                    <a:pt x="901" y="616"/>
                  </a:cubicBezTo>
                  <a:lnTo>
                    <a:pt x="868" y="750"/>
                  </a:lnTo>
                  <a:cubicBezTo>
                    <a:pt x="856" y="732"/>
                    <a:pt x="834" y="720"/>
                    <a:pt x="815" y="720"/>
                  </a:cubicBezTo>
                  <a:cubicBezTo>
                    <a:pt x="798" y="720"/>
                    <a:pt x="784" y="729"/>
                    <a:pt x="779" y="750"/>
                  </a:cubicBezTo>
                  <a:cubicBezTo>
                    <a:pt x="757" y="816"/>
                    <a:pt x="757" y="872"/>
                    <a:pt x="757" y="939"/>
                  </a:cubicBezTo>
                  <a:cubicBezTo>
                    <a:pt x="745" y="828"/>
                    <a:pt x="757" y="705"/>
                    <a:pt x="767" y="583"/>
                  </a:cubicBezTo>
                  <a:cubicBezTo>
                    <a:pt x="767" y="554"/>
                    <a:pt x="728" y="524"/>
                    <a:pt x="698" y="524"/>
                  </a:cubicBezTo>
                  <a:cubicBezTo>
                    <a:pt x="683" y="524"/>
                    <a:pt x="671" y="531"/>
                    <a:pt x="668" y="549"/>
                  </a:cubicBezTo>
                  <a:cubicBezTo>
                    <a:pt x="612" y="861"/>
                    <a:pt x="612" y="1172"/>
                    <a:pt x="690" y="1484"/>
                  </a:cubicBezTo>
                  <a:cubicBezTo>
                    <a:pt x="690" y="1495"/>
                    <a:pt x="701" y="1495"/>
                    <a:pt x="701" y="1506"/>
                  </a:cubicBezTo>
                  <a:cubicBezTo>
                    <a:pt x="690" y="1506"/>
                    <a:pt x="678" y="1518"/>
                    <a:pt x="678" y="1528"/>
                  </a:cubicBezTo>
                  <a:cubicBezTo>
                    <a:pt x="656" y="1484"/>
                    <a:pt x="645" y="1439"/>
                    <a:pt x="634" y="1395"/>
                  </a:cubicBezTo>
                  <a:cubicBezTo>
                    <a:pt x="579" y="1206"/>
                    <a:pt x="567" y="1006"/>
                    <a:pt x="545" y="816"/>
                  </a:cubicBezTo>
                  <a:cubicBezTo>
                    <a:pt x="545" y="789"/>
                    <a:pt x="506" y="765"/>
                    <a:pt x="477" y="765"/>
                  </a:cubicBezTo>
                  <a:cubicBezTo>
                    <a:pt x="459" y="765"/>
                    <a:pt x="445" y="774"/>
                    <a:pt x="445" y="794"/>
                  </a:cubicBezTo>
                  <a:cubicBezTo>
                    <a:pt x="434" y="850"/>
                    <a:pt x="434" y="905"/>
                    <a:pt x="445" y="961"/>
                  </a:cubicBezTo>
                  <a:cubicBezTo>
                    <a:pt x="431" y="939"/>
                    <a:pt x="397" y="918"/>
                    <a:pt x="372" y="918"/>
                  </a:cubicBezTo>
                  <a:cubicBezTo>
                    <a:pt x="359" y="918"/>
                    <a:pt x="349" y="924"/>
                    <a:pt x="345" y="939"/>
                  </a:cubicBezTo>
                  <a:lnTo>
                    <a:pt x="345" y="950"/>
                  </a:lnTo>
                  <a:cubicBezTo>
                    <a:pt x="334" y="861"/>
                    <a:pt x="345" y="772"/>
                    <a:pt x="345" y="683"/>
                  </a:cubicBezTo>
                  <a:cubicBezTo>
                    <a:pt x="356" y="583"/>
                    <a:pt x="378" y="472"/>
                    <a:pt x="378" y="361"/>
                  </a:cubicBezTo>
                  <a:cubicBezTo>
                    <a:pt x="370" y="337"/>
                    <a:pt x="335" y="308"/>
                    <a:pt x="307" y="308"/>
                  </a:cubicBezTo>
                  <a:cubicBezTo>
                    <a:pt x="295" y="308"/>
                    <a:pt x="285" y="314"/>
                    <a:pt x="278" y="327"/>
                  </a:cubicBezTo>
                  <a:cubicBezTo>
                    <a:pt x="245" y="383"/>
                    <a:pt x="245" y="450"/>
                    <a:pt x="233" y="517"/>
                  </a:cubicBezTo>
                  <a:cubicBezTo>
                    <a:pt x="223" y="572"/>
                    <a:pt x="223" y="628"/>
                    <a:pt x="223" y="683"/>
                  </a:cubicBezTo>
                  <a:cubicBezTo>
                    <a:pt x="211" y="806"/>
                    <a:pt x="211" y="928"/>
                    <a:pt x="223" y="1050"/>
                  </a:cubicBezTo>
                  <a:lnTo>
                    <a:pt x="223" y="1083"/>
                  </a:lnTo>
                  <a:cubicBezTo>
                    <a:pt x="178" y="928"/>
                    <a:pt x="156" y="761"/>
                    <a:pt x="134" y="594"/>
                  </a:cubicBezTo>
                  <a:cubicBezTo>
                    <a:pt x="134" y="566"/>
                    <a:pt x="94" y="543"/>
                    <a:pt x="65" y="543"/>
                  </a:cubicBezTo>
                  <a:cubicBezTo>
                    <a:pt x="47" y="543"/>
                    <a:pt x="33" y="551"/>
                    <a:pt x="33" y="572"/>
                  </a:cubicBezTo>
                  <a:cubicBezTo>
                    <a:pt x="0" y="839"/>
                    <a:pt x="78" y="1128"/>
                    <a:pt x="211" y="1362"/>
                  </a:cubicBezTo>
                  <a:cubicBezTo>
                    <a:pt x="267" y="1484"/>
                    <a:pt x="356" y="1607"/>
                    <a:pt x="445" y="1706"/>
                  </a:cubicBezTo>
                  <a:cubicBezTo>
                    <a:pt x="500" y="1773"/>
                    <a:pt x="556" y="1829"/>
                    <a:pt x="623" y="1884"/>
                  </a:cubicBezTo>
                  <a:cubicBezTo>
                    <a:pt x="645" y="1918"/>
                    <a:pt x="668" y="1940"/>
                    <a:pt x="690" y="1962"/>
                  </a:cubicBezTo>
                  <a:cubicBezTo>
                    <a:pt x="697" y="1978"/>
                    <a:pt x="716" y="1994"/>
                    <a:pt x="735" y="1994"/>
                  </a:cubicBezTo>
                  <a:cubicBezTo>
                    <a:pt x="743" y="1994"/>
                    <a:pt x="750" y="1991"/>
                    <a:pt x="757" y="1985"/>
                  </a:cubicBezTo>
                  <a:cubicBezTo>
                    <a:pt x="767" y="1985"/>
                    <a:pt x="767" y="1973"/>
                    <a:pt x="767" y="1962"/>
                  </a:cubicBezTo>
                  <a:cubicBezTo>
                    <a:pt x="779" y="1962"/>
                    <a:pt x="779" y="1973"/>
                    <a:pt x="779" y="1973"/>
                  </a:cubicBezTo>
                  <a:lnTo>
                    <a:pt x="801" y="1973"/>
                  </a:lnTo>
                  <a:cubicBezTo>
                    <a:pt x="823" y="1985"/>
                    <a:pt x="846" y="1995"/>
                    <a:pt x="878" y="2007"/>
                  </a:cubicBezTo>
                  <a:lnTo>
                    <a:pt x="890" y="2007"/>
                  </a:lnTo>
                  <a:cubicBezTo>
                    <a:pt x="927" y="2099"/>
                    <a:pt x="994" y="2199"/>
                    <a:pt x="1086" y="2199"/>
                  </a:cubicBezTo>
                  <a:cubicBezTo>
                    <a:pt x="1105" y="2199"/>
                    <a:pt x="1125" y="2194"/>
                    <a:pt x="1145" y="2185"/>
                  </a:cubicBezTo>
                  <a:cubicBezTo>
                    <a:pt x="1168" y="2163"/>
                    <a:pt x="1168" y="2140"/>
                    <a:pt x="1157" y="2129"/>
                  </a:cubicBezTo>
                  <a:cubicBezTo>
                    <a:pt x="1179" y="2118"/>
                    <a:pt x="1190" y="2096"/>
                    <a:pt x="1179" y="2074"/>
                  </a:cubicBezTo>
                  <a:cubicBezTo>
                    <a:pt x="1168" y="2051"/>
                    <a:pt x="1157" y="2018"/>
                    <a:pt x="1145" y="1995"/>
                  </a:cubicBezTo>
                  <a:cubicBezTo>
                    <a:pt x="1135" y="1973"/>
                    <a:pt x="1135" y="1962"/>
                    <a:pt x="1123" y="1940"/>
                  </a:cubicBezTo>
                  <a:lnTo>
                    <a:pt x="1123" y="1940"/>
                  </a:lnTo>
                  <a:cubicBezTo>
                    <a:pt x="1135" y="1951"/>
                    <a:pt x="1145" y="1973"/>
                    <a:pt x="1145" y="1985"/>
                  </a:cubicBezTo>
                  <a:cubicBezTo>
                    <a:pt x="1154" y="2010"/>
                    <a:pt x="1197" y="2036"/>
                    <a:pt x="1225" y="2036"/>
                  </a:cubicBezTo>
                  <a:cubicBezTo>
                    <a:pt x="1234" y="2036"/>
                    <a:pt x="1241" y="2034"/>
                    <a:pt x="1246" y="2029"/>
                  </a:cubicBezTo>
                  <a:cubicBezTo>
                    <a:pt x="1290" y="2074"/>
                    <a:pt x="1346" y="2107"/>
                    <a:pt x="1390" y="2140"/>
                  </a:cubicBezTo>
                  <a:cubicBezTo>
                    <a:pt x="1403" y="2147"/>
                    <a:pt x="1415" y="2150"/>
                    <a:pt x="1426" y="2150"/>
                  </a:cubicBezTo>
                  <a:cubicBezTo>
                    <a:pt x="1452" y="2150"/>
                    <a:pt x="1472" y="2134"/>
                    <a:pt x="1479" y="2118"/>
                  </a:cubicBezTo>
                  <a:cubicBezTo>
                    <a:pt x="1491" y="2129"/>
                    <a:pt x="1501" y="2129"/>
                    <a:pt x="1513" y="2140"/>
                  </a:cubicBezTo>
                  <a:cubicBezTo>
                    <a:pt x="1519" y="2145"/>
                    <a:pt x="1525" y="2146"/>
                    <a:pt x="1530" y="2146"/>
                  </a:cubicBezTo>
                  <a:cubicBezTo>
                    <a:pt x="1553" y="2146"/>
                    <a:pt x="1564" y="2114"/>
                    <a:pt x="1546" y="2096"/>
                  </a:cubicBezTo>
                  <a:lnTo>
                    <a:pt x="1521" y="2070"/>
                  </a:lnTo>
                  <a:lnTo>
                    <a:pt x="1521" y="2070"/>
                  </a:lnTo>
                  <a:cubicBezTo>
                    <a:pt x="1525" y="2074"/>
                    <a:pt x="1527" y="2074"/>
                    <a:pt x="1535" y="2074"/>
                  </a:cubicBezTo>
                  <a:cubicBezTo>
                    <a:pt x="1546" y="2062"/>
                    <a:pt x="1546" y="2062"/>
                    <a:pt x="1557" y="2062"/>
                  </a:cubicBezTo>
                  <a:cubicBezTo>
                    <a:pt x="1567" y="2069"/>
                    <a:pt x="1577" y="2072"/>
                    <a:pt x="1586" y="2072"/>
                  </a:cubicBezTo>
                  <a:cubicBezTo>
                    <a:pt x="1614" y="2072"/>
                    <a:pt x="1636" y="2046"/>
                    <a:pt x="1627" y="2018"/>
                  </a:cubicBezTo>
                  <a:lnTo>
                    <a:pt x="1627" y="2018"/>
                  </a:lnTo>
                  <a:cubicBezTo>
                    <a:pt x="1635" y="2027"/>
                    <a:pt x="1644" y="2033"/>
                    <a:pt x="1657" y="2040"/>
                  </a:cubicBezTo>
                  <a:lnTo>
                    <a:pt x="1669" y="2040"/>
                  </a:lnTo>
                  <a:cubicBezTo>
                    <a:pt x="1679" y="2040"/>
                    <a:pt x="1679" y="2051"/>
                    <a:pt x="1679" y="2051"/>
                  </a:cubicBezTo>
                  <a:lnTo>
                    <a:pt x="1679" y="2062"/>
                  </a:lnTo>
                  <a:cubicBezTo>
                    <a:pt x="1691" y="2062"/>
                    <a:pt x="1691" y="2074"/>
                    <a:pt x="1691" y="2074"/>
                  </a:cubicBezTo>
                  <a:cubicBezTo>
                    <a:pt x="1713" y="2096"/>
                    <a:pt x="1746" y="2107"/>
                    <a:pt x="1768" y="2107"/>
                  </a:cubicBezTo>
                  <a:lnTo>
                    <a:pt x="1802" y="2173"/>
                  </a:lnTo>
                  <a:cubicBezTo>
                    <a:pt x="1818" y="2189"/>
                    <a:pt x="1848" y="2200"/>
                    <a:pt x="1874" y="2200"/>
                  </a:cubicBezTo>
                  <a:cubicBezTo>
                    <a:pt x="1902" y="2200"/>
                    <a:pt x="1925" y="2186"/>
                    <a:pt x="1913" y="2151"/>
                  </a:cubicBezTo>
                  <a:cubicBezTo>
                    <a:pt x="1905" y="2127"/>
                    <a:pt x="1897" y="2102"/>
                    <a:pt x="1893" y="2077"/>
                  </a:cubicBezTo>
                  <a:lnTo>
                    <a:pt x="1893" y="2077"/>
                  </a:lnTo>
                  <a:cubicBezTo>
                    <a:pt x="1902" y="2092"/>
                    <a:pt x="1925" y="2105"/>
                    <a:pt x="1949" y="2105"/>
                  </a:cubicBezTo>
                  <a:cubicBezTo>
                    <a:pt x="1959" y="2105"/>
                    <a:pt x="1970" y="2102"/>
                    <a:pt x="1980" y="2096"/>
                  </a:cubicBezTo>
                  <a:cubicBezTo>
                    <a:pt x="1991" y="2084"/>
                    <a:pt x="2002" y="2062"/>
                    <a:pt x="2002" y="2040"/>
                  </a:cubicBezTo>
                  <a:cubicBezTo>
                    <a:pt x="2024" y="2040"/>
                    <a:pt x="2035" y="2040"/>
                    <a:pt x="2047" y="2029"/>
                  </a:cubicBezTo>
                  <a:cubicBezTo>
                    <a:pt x="2069" y="2018"/>
                    <a:pt x="2069" y="1995"/>
                    <a:pt x="2069" y="1973"/>
                  </a:cubicBezTo>
                  <a:lnTo>
                    <a:pt x="2069" y="1940"/>
                  </a:lnTo>
                  <a:cubicBezTo>
                    <a:pt x="2091" y="1940"/>
                    <a:pt x="2113" y="1940"/>
                    <a:pt x="2113" y="1918"/>
                  </a:cubicBezTo>
                  <a:cubicBezTo>
                    <a:pt x="2124" y="1906"/>
                    <a:pt x="2124" y="1896"/>
                    <a:pt x="2124" y="1896"/>
                  </a:cubicBezTo>
                  <a:lnTo>
                    <a:pt x="2158" y="1896"/>
                  </a:lnTo>
                  <a:lnTo>
                    <a:pt x="2169" y="1906"/>
                  </a:lnTo>
                  <a:cubicBezTo>
                    <a:pt x="2177" y="1923"/>
                    <a:pt x="2191" y="1933"/>
                    <a:pt x="2207" y="1933"/>
                  </a:cubicBezTo>
                  <a:cubicBezTo>
                    <a:pt x="2213" y="1933"/>
                    <a:pt x="2219" y="1932"/>
                    <a:pt x="2225" y="1929"/>
                  </a:cubicBezTo>
                  <a:cubicBezTo>
                    <a:pt x="2258" y="1918"/>
                    <a:pt x="2269" y="1884"/>
                    <a:pt x="2269" y="1862"/>
                  </a:cubicBezTo>
                  <a:cubicBezTo>
                    <a:pt x="2324" y="1829"/>
                    <a:pt x="2380" y="1784"/>
                    <a:pt x="2425" y="1740"/>
                  </a:cubicBezTo>
                  <a:cubicBezTo>
                    <a:pt x="2434" y="1744"/>
                    <a:pt x="2443" y="1747"/>
                    <a:pt x="2451" y="1747"/>
                  </a:cubicBezTo>
                  <a:cubicBezTo>
                    <a:pt x="2463" y="1747"/>
                    <a:pt x="2474" y="1742"/>
                    <a:pt x="2480" y="1728"/>
                  </a:cubicBezTo>
                  <a:cubicBezTo>
                    <a:pt x="2480" y="1718"/>
                    <a:pt x="2492" y="1695"/>
                    <a:pt x="2492" y="1684"/>
                  </a:cubicBezTo>
                  <a:lnTo>
                    <a:pt x="2502" y="1673"/>
                  </a:lnTo>
                  <a:lnTo>
                    <a:pt x="2514" y="1673"/>
                  </a:lnTo>
                  <a:cubicBezTo>
                    <a:pt x="2591" y="1651"/>
                    <a:pt x="2625" y="1573"/>
                    <a:pt x="2647" y="1506"/>
                  </a:cubicBezTo>
                  <a:cubicBezTo>
                    <a:pt x="2670" y="1439"/>
                    <a:pt x="2680" y="1362"/>
                    <a:pt x="2702" y="1295"/>
                  </a:cubicBezTo>
                  <a:cubicBezTo>
                    <a:pt x="2725" y="1139"/>
                    <a:pt x="2736" y="994"/>
                    <a:pt x="2736" y="850"/>
                  </a:cubicBezTo>
                  <a:cubicBezTo>
                    <a:pt x="2736" y="705"/>
                    <a:pt x="2725" y="549"/>
                    <a:pt x="2692" y="416"/>
                  </a:cubicBezTo>
                  <a:cubicBezTo>
                    <a:pt x="2670" y="272"/>
                    <a:pt x="2614" y="116"/>
                    <a:pt x="2514" y="5"/>
                  </a:cubicBezTo>
                  <a:cubicBezTo>
                    <a:pt x="2508" y="2"/>
                    <a:pt x="2500" y="0"/>
                    <a:pt x="24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7497;p11">
              <a:extLst>
                <a:ext uri="{FF2B5EF4-FFF2-40B4-BE49-F238E27FC236}">
                  <a16:creationId xmlns:a16="http://schemas.microsoft.com/office/drawing/2014/main" id="{51DE74EA-B090-CA71-187C-67763A809084}"/>
                </a:ext>
              </a:extLst>
            </p:cNvPr>
            <p:cNvSpPr/>
            <p:nvPr/>
          </p:nvSpPr>
          <p:spPr>
            <a:xfrm>
              <a:off x="1820322" y="2441633"/>
              <a:ext cx="837" cy="2268"/>
            </a:xfrm>
            <a:custGeom>
              <a:avLst/>
              <a:gdLst/>
              <a:ahLst/>
              <a:cxnLst/>
              <a:rect l="l" t="t" r="r" b="b"/>
              <a:pathLst>
                <a:path w="24" h="65" extrusionOk="0">
                  <a:moveTo>
                    <a:pt x="1" y="1"/>
                  </a:moveTo>
                  <a:cubicBezTo>
                    <a:pt x="12" y="23"/>
                    <a:pt x="12" y="45"/>
                    <a:pt x="12" y="57"/>
                  </a:cubicBezTo>
                  <a:cubicBezTo>
                    <a:pt x="12" y="62"/>
                    <a:pt x="14" y="65"/>
                    <a:pt x="17" y="65"/>
                  </a:cubicBezTo>
                  <a:cubicBezTo>
                    <a:pt x="20" y="65"/>
                    <a:pt x="23" y="62"/>
                    <a:pt x="23" y="57"/>
                  </a:cubicBezTo>
                  <a:cubicBezTo>
                    <a:pt x="12" y="45"/>
                    <a:pt x="12" y="23"/>
                    <a:pt x="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7498;p11">
              <a:extLst>
                <a:ext uri="{FF2B5EF4-FFF2-40B4-BE49-F238E27FC236}">
                  <a16:creationId xmlns:a16="http://schemas.microsoft.com/office/drawing/2014/main" id="{B6F7D7CD-510B-BE84-E03C-3C2416984FDE}"/>
                </a:ext>
              </a:extLst>
            </p:cNvPr>
            <p:cNvSpPr/>
            <p:nvPr/>
          </p:nvSpPr>
          <p:spPr>
            <a:xfrm>
              <a:off x="1820148" y="2433923"/>
              <a:ext cx="6803" cy="35585"/>
            </a:xfrm>
            <a:custGeom>
              <a:avLst/>
              <a:gdLst/>
              <a:ahLst/>
              <a:cxnLst/>
              <a:rect l="l" t="t" r="r" b="b"/>
              <a:pathLst>
                <a:path w="195" h="1020" extrusionOk="0">
                  <a:moveTo>
                    <a:pt x="20" y="1"/>
                  </a:moveTo>
                  <a:cubicBezTo>
                    <a:pt x="9" y="1"/>
                    <a:pt x="1" y="7"/>
                    <a:pt x="6" y="22"/>
                  </a:cubicBezTo>
                  <a:cubicBezTo>
                    <a:pt x="39" y="189"/>
                    <a:pt x="61" y="355"/>
                    <a:pt x="83" y="523"/>
                  </a:cubicBezTo>
                  <a:cubicBezTo>
                    <a:pt x="95" y="612"/>
                    <a:pt x="106" y="689"/>
                    <a:pt x="117" y="778"/>
                  </a:cubicBezTo>
                  <a:cubicBezTo>
                    <a:pt x="117" y="845"/>
                    <a:pt x="117" y="923"/>
                    <a:pt x="83" y="978"/>
                  </a:cubicBezTo>
                  <a:cubicBezTo>
                    <a:pt x="75" y="995"/>
                    <a:pt x="100" y="1019"/>
                    <a:pt x="121" y="1019"/>
                  </a:cubicBezTo>
                  <a:cubicBezTo>
                    <a:pt x="128" y="1019"/>
                    <a:pt x="134" y="1017"/>
                    <a:pt x="139" y="1012"/>
                  </a:cubicBezTo>
                  <a:cubicBezTo>
                    <a:pt x="195" y="967"/>
                    <a:pt x="195" y="889"/>
                    <a:pt x="195" y="822"/>
                  </a:cubicBezTo>
                  <a:cubicBezTo>
                    <a:pt x="184" y="733"/>
                    <a:pt x="172" y="644"/>
                    <a:pt x="162" y="567"/>
                  </a:cubicBezTo>
                  <a:cubicBezTo>
                    <a:pt x="128" y="378"/>
                    <a:pt x="95" y="200"/>
                    <a:pt x="50" y="22"/>
                  </a:cubicBezTo>
                  <a:cubicBezTo>
                    <a:pt x="50" y="9"/>
                    <a:pt x="34" y="1"/>
                    <a:pt x="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7499;p11">
              <a:extLst>
                <a:ext uri="{FF2B5EF4-FFF2-40B4-BE49-F238E27FC236}">
                  <a16:creationId xmlns:a16="http://schemas.microsoft.com/office/drawing/2014/main" id="{D81555BC-A3E2-13A8-189E-ACED1F298996}"/>
                </a:ext>
              </a:extLst>
            </p:cNvPr>
            <p:cNvSpPr/>
            <p:nvPr/>
          </p:nvSpPr>
          <p:spPr>
            <a:xfrm>
              <a:off x="1796633" y="2441947"/>
              <a:ext cx="27212" cy="36213"/>
            </a:xfrm>
            <a:custGeom>
              <a:avLst/>
              <a:gdLst/>
              <a:ahLst/>
              <a:cxnLst/>
              <a:rect l="l" t="t" r="r" b="b"/>
              <a:pathLst>
                <a:path w="780" h="1038" extrusionOk="0">
                  <a:moveTo>
                    <a:pt x="115" y="0"/>
                  </a:moveTo>
                  <a:cubicBezTo>
                    <a:pt x="110" y="0"/>
                    <a:pt x="106" y="1"/>
                    <a:pt x="102" y="3"/>
                  </a:cubicBezTo>
                  <a:cubicBezTo>
                    <a:pt x="79" y="3"/>
                    <a:pt x="79" y="26"/>
                    <a:pt x="79" y="36"/>
                  </a:cubicBezTo>
                  <a:cubicBezTo>
                    <a:pt x="146" y="170"/>
                    <a:pt x="213" y="303"/>
                    <a:pt x="246" y="448"/>
                  </a:cubicBezTo>
                  <a:cubicBezTo>
                    <a:pt x="279" y="570"/>
                    <a:pt x="268" y="693"/>
                    <a:pt x="235" y="815"/>
                  </a:cubicBezTo>
                  <a:lnTo>
                    <a:pt x="201" y="681"/>
                  </a:lnTo>
                  <a:cubicBezTo>
                    <a:pt x="168" y="582"/>
                    <a:pt x="134" y="471"/>
                    <a:pt x="90" y="370"/>
                  </a:cubicBezTo>
                  <a:cubicBezTo>
                    <a:pt x="85" y="344"/>
                    <a:pt x="62" y="330"/>
                    <a:pt x="42" y="330"/>
                  </a:cubicBezTo>
                  <a:cubicBezTo>
                    <a:pt x="20" y="330"/>
                    <a:pt x="1" y="347"/>
                    <a:pt x="13" y="382"/>
                  </a:cubicBezTo>
                  <a:cubicBezTo>
                    <a:pt x="45" y="481"/>
                    <a:pt x="79" y="582"/>
                    <a:pt x="102" y="681"/>
                  </a:cubicBezTo>
                  <a:cubicBezTo>
                    <a:pt x="134" y="793"/>
                    <a:pt x="146" y="893"/>
                    <a:pt x="179" y="1004"/>
                  </a:cubicBezTo>
                  <a:cubicBezTo>
                    <a:pt x="191" y="1015"/>
                    <a:pt x="213" y="1037"/>
                    <a:pt x="235" y="1037"/>
                  </a:cubicBezTo>
                  <a:cubicBezTo>
                    <a:pt x="246" y="1037"/>
                    <a:pt x="268" y="1027"/>
                    <a:pt x="268" y="1004"/>
                  </a:cubicBezTo>
                  <a:cubicBezTo>
                    <a:pt x="268" y="960"/>
                    <a:pt x="257" y="915"/>
                    <a:pt x="246" y="859"/>
                  </a:cubicBezTo>
                  <a:lnTo>
                    <a:pt x="246" y="859"/>
                  </a:lnTo>
                  <a:cubicBezTo>
                    <a:pt x="257" y="871"/>
                    <a:pt x="271" y="876"/>
                    <a:pt x="283" y="876"/>
                  </a:cubicBezTo>
                  <a:cubicBezTo>
                    <a:pt x="296" y="876"/>
                    <a:pt x="307" y="871"/>
                    <a:pt x="312" y="859"/>
                  </a:cubicBezTo>
                  <a:lnTo>
                    <a:pt x="346" y="793"/>
                  </a:lnTo>
                  <a:cubicBezTo>
                    <a:pt x="346" y="815"/>
                    <a:pt x="346" y="849"/>
                    <a:pt x="357" y="871"/>
                  </a:cubicBezTo>
                  <a:cubicBezTo>
                    <a:pt x="335" y="871"/>
                    <a:pt x="335" y="904"/>
                    <a:pt x="346" y="926"/>
                  </a:cubicBezTo>
                  <a:cubicBezTo>
                    <a:pt x="368" y="938"/>
                    <a:pt x="391" y="948"/>
                    <a:pt x="424" y="948"/>
                  </a:cubicBezTo>
                  <a:cubicBezTo>
                    <a:pt x="435" y="938"/>
                    <a:pt x="446" y="926"/>
                    <a:pt x="446" y="915"/>
                  </a:cubicBezTo>
                  <a:cubicBezTo>
                    <a:pt x="446" y="904"/>
                    <a:pt x="446" y="904"/>
                    <a:pt x="435" y="893"/>
                  </a:cubicBezTo>
                  <a:lnTo>
                    <a:pt x="435" y="893"/>
                  </a:lnTo>
                  <a:cubicBezTo>
                    <a:pt x="446" y="904"/>
                    <a:pt x="460" y="910"/>
                    <a:pt x="473" y="910"/>
                  </a:cubicBezTo>
                  <a:cubicBezTo>
                    <a:pt x="485" y="910"/>
                    <a:pt x="496" y="904"/>
                    <a:pt x="502" y="893"/>
                  </a:cubicBezTo>
                  <a:lnTo>
                    <a:pt x="502" y="882"/>
                  </a:lnTo>
                  <a:cubicBezTo>
                    <a:pt x="511" y="886"/>
                    <a:pt x="521" y="889"/>
                    <a:pt x="529" y="889"/>
                  </a:cubicBezTo>
                  <a:cubicBezTo>
                    <a:pt x="541" y="889"/>
                    <a:pt x="551" y="884"/>
                    <a:pt x="557" y="871"/>
                  </a:cubicBezTo>
                  <a:cubicBezTo>
                    <a:pt x="569" y="849"/>
                    <a:pt x="569" y="826"/>
                    <a:pt x="569" y="804"/>
                  </a:cubicBezTo>
                  <a:cubicBezTo>
                    <a:pt x="579" y="815"/>
                    <a:pt x="591" y="837"/>
                    <a:pt x="613" y="859"/>
                  </a:cubicBezTo>
                  <a:cubicBezTo>
                    <a:pt x="623" y="869"/>
                    <a:pt x="635" y="875"/>
                    <a:pt x="647" y="875"/>
                  </a:cubicBezTo>
                  <a:cubicBezTo>
                    <a:pt x="661" y="875"/>
                    <a:pt x="674" y="867"/>
                    <a:pt x="680" y="849"/>
                  </a:cubicBezTo>
                  <a:lnTo>
                    <a:pt x="680" y="837"/>
                  </a:lnTo>
                  <a:cubicBezTo>
                    <a:pt x="689" y="842"/>
                    <a:pt x="699" y="845"/>
                    <a:pt x="706" y="845"/>
                  </a:cubicBezTo>
                  <a:cubicBezTo>
                    <a:pt x="717" y="845"/>
                    <a:pt x="724" y="839"/>
                    <a:pt x="724" y="826"/>
                  </a:cubicBezTo>
                  <a:cubicBezTo>
                    <a:pt x="780" y="637"/>
                    <a:pt x="757" y="448"/>
                    <a:pt x="691" y="270"/>
                  </a:cubicBezTo>
                  <a:cubicBezTo>
                    <a:pt x="685" y="253"/>
                    <a:pt x="671" y="245"/>
                    <a:pt x="660" y="245"/>
                  </a:cubicBezTo>
                  <a:cubicBezTo>
                    <a:pt x="649" y="245"/>
                    <a:pt x="641" y="253"/>
                    <a:pt x="646" y="270"/>
                  </a:cubicBezTo>
                  <a:cubicBezTo>
                    <a:pt x="680" y="370"/>
                    <a:pt x="691" y="471"/>
                    <a:pt x="680" y="570"/>
                  </a:cubicBezTo>
                  <a:cubicBezTo>
                    <a:pt x="680" y="515"/>
                    <a:pt x="668" y="471"/>
                    <a:pt x="668" y="414"/>
                  </a:cubicBezTo>
                  <a:cubicBezTo>
                    <a:pt x="662" y="395"/>
                    <a:pt x="635" y="379"/>
                    <a:pt x="615" y="379"/>
                  </a:cubicBezTo>
                  <a:cubicBezTo>
                    <a:pt x="602" y="379"/>
                    <a:pt x="591" y="386"/>
                    <a:pt x="591" y="404"/>
                  </a:cubicBezTo>
                  <a:cubicBezTo>
                    <a:pt x="591" y="471"/>
                    <a:pt x="591" y="548"/>
                    <a:pt x="602" y="615"/>
                  </a:cubicBezTo>
                  <a:lnTo>
                    <a:pt x="602" y="671"/>
                  </a:lnTo>
                  <a:cubicBezTo>
                    <a:pt x="591" y="626"/>
                    <a:pt x="579" y="592"/>
                    <a:pt x="557" y="560"/>
                  </a:cubicBezTo>
                  <a:cubicBezTo>
                    <a:pt x="550" y="546"/>
                    <a:pt x="535" y="536"/>
                    <a:pt x="521" y="536"/>
                  </a:cubicBezTo>
                  <a:cubicBezTo>
                    <a:pt x="513" y="536"/>
                    <a:pt x="506" y="540"/>
                    <a:pt x="502" y="548"/>
                  </a:cubicBezTo>
                  <a:cubicBezTo>
                    <a:pt x="480" y="614"/>
                    <a:pt x="490" y="691"/>
                    <a:pt x="490" y="757"/>
                  </a:cubicBezTo>
                  <a:lnTo>
                    <a:pt x="490" y="757"/>
                  </a:lnTo>
                  <a:cubicBezTo>
                    <a:pt x="490" y="748"/>
                    <a:pt x="490" y="747"/>
                    <a:pt x="480" y="737"/>
                  </a:cubicBezTo>
                  <a:cubicBezTo>
                    <a:pt x="471" y="729"/>
                    <a:pt x="453" y="722"/>
                    <a:pt x="438" y="722"/>
                  </a:cubicBezTo>
                  <a:cubicBezTo>
                    <a:pt x="432" y="722"/>
                    <a:pt x="427" y="723"/>
                    <a:pt x="424" y="726"/>
                  </a:cubicBezTo>
                  <a:cubicBezTo>
                    <a:pt x="413" y="715"/>
                    <a:pt x="413" y="704"/>
                    <a:pt x="413" y="681"/>
                  </a:cubicBezTo>
                  <a:cubicBezTo>
                    <a:pt x="401" y="671"/>
                    <a:pt x="379" y="649"/>
                    <a:pt x="368" y="649"/>
                  </a:cubicBezTo>
                  <a:cubicBezTo>
                    <a:pt x="357" y="582"/>
                    <a:pt x="357" y="526"/>
                    <a:pt x="335" y="471"/>
                  </a:cubicBezTo>
                  <a:cubicBezTo>
                    <a:pt x="302" y="315"/>
                    <a:pt x="223" y="170"/>
                    <a:pt x="157" y="26"/>
                  </a:cubicBezTo>
                  <a:cubicBezTo>
                    <a:pt x="148" y="16"/>
                    <a:pt x="132" y="0"/>
                    <a:pt x="11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7500;p11">
              <a:extLst>
                <a:ext uri="{FF2B5EF4-FFF2-40B4-BE49-F238E27FC236}">
                  <a16:creationId xmlns:a16="http://schemas.microsoft.com/office/drawing/2014/main" id="{7FE12DFA-625D-95D4-2120-64ADAD5209A1}"/>
                </a:ext>
              </a:extLst>
            </p:cNvPr>
            <p:cNvSpPr/>
            <p:nvPr/>
          </p:nvSpPr>
          <p:spPr>
            <a:xfrm>
              <a:off x="1766385" y="2434760"/>
              <a:ext cx="9350" cy="41063"/>
            </a:xfrm>
            <a:custGeom>
              <a:avLst/>
              <a:gdLst/>
              <a:ahLst/>
              <a:cxnLst/>
              <a:rect l="l" t="t" r="r" b="b"/>
              <a:pathLst>
                <a:path w="268" h="1177" extrusionOk="0">
                  <a:moveTo>
                    <a:pt x="43" y="0"/>
                  </a:moveTo>
                  <a:cubicBezTo>
                    <a:pt x="38" y="0"/>
                    <a:pt x="34" y="3"/>
                    <a:pt x="34" y="9"/>
                  </a:cubicBezTo>
                  <a:cubicBezTo>
                    <a:pt x="23" y="232"/>
                    <a:pt x="12" y="443"/>
                    <a:pt x="0" y="654"/>
                  </a:cubicBezTo>
                  <a:cubicBezTo>
                    <a:pt x="0" y="743"/>
                    <a:pt x="0" y="832"/>
                    <a:pt x="34" y="910"/>
                  </a:cubicBezTo>
                  <a:cubicBezTo>
                    <a:pt x="57" y="943"/>
                    <a:pt x="79" y="988"/>
                    <a:pt x="123" y="1010"/>
                  </a:cubicBezTo>
                  <a:lnTo>
                    <a:pt x="123" y="1032"/>
                  </a:lnTo>
                  <a:cubicBezTo>
                    <a:pt x="134" y="1055"/>
                    <a:pt x="145" y="1065"/>
                    <a:pt x="156" y="1088"/>
                  </a:cubicBezTo>
                  <a:cubicBezTo>
                    <a:pt x="156" y="1099"/>
                    <a:pt x="168" y="1110"/>
                    <a:pt x="168" y="1121"/>
                  </a:cubicBezTo>
                  <a:cubicBezTo>
                    <a:pt x="178" y="1132"/>
                    <a:pt x="178" y="1144"/>
                    <a:pt x="178" y="1144"/>
                  </a:cubicBezTo>
                  <a:lnTo>
                    <a:pt x="190" y="1154"/>
                  </a:lnTo>
                  <a:cubicBezTo>
                    <a:pt x="201" y="1177"/>
                    <a:pt x="223" y="1177"/>
                    <a:pt x="245" y="1177"/>
                  </a:cubicBezTo>
                  <a:cubicBezTo>
                    <a:pt x="257" y="1177"/>
                    <a:pt x="267" y="1166"/>
                    <a:pt x="267" y="1144"/>
                  </a:cubicBezTo>
                  <a:cubicBezTo>
                    <a:pt x="257" y="1144"/>
                    <a:pt x="257" y="1144"/>
                    <a:pt x="257" y="1132"/>
                  </a:cubicBezTo>
                  <a:cubicBezTo>
                    <a:pt x="257" y="1121"/>
                    <a:pt x="257" y="1121"/>
                    <a:pt x="245" y="1110"/>
                  </a:cubicBezTo>
                  <a:cubicBezTo>
                    <a:pt x="245" y="1099"/>
                    <a:pt x="245" y="1088"/>
                    <a:pt x="234" y="1077"/>
                  </a:cubicBezTo>
                  <a:cubicBezTo>
                    <a:pt x="223" y="1055"/>
                    <a:pt x="212" y="1032"/>
                    <a:pt x="201" y="1021"/>
                  </a:cubicBezTo>
                  <a:cubicBezTo>
                    <a:pt x="201" y="1010"/>
                    <a:pt x="201" y="1010"/>
                    <a:pt x="190" y="999"/>
                  </a:cubicBezTo>
                  <a:cubicBezTo>
                    <a:pt x="201" y="999"/>
                    <a:pt x="201" y="988"/>
                    <a:pt x="201" y="988"/>
                  </a:cubicBezTo>
                  <a:cubicBezTo>
                    <a:pt x="201" y="966"/>
                    <a:pt x="178" y="943"/>
                    <a:pt x="156" y="943"/>
                  </a:cubicBezTo>
                  <a:lnTo>
                    <a:pt x="145" y="932"/>
                  </a:lnTo>
                  <a:lnTo>
                    <a:pt x="145" y="921"/>
                  </a:lnTo>
                  <a:cubicBezTo>
                    <a:pt x="134" y="910"/>
                    <a:pt x="123" y="899"/>
                    <a:pt x="112" y="877"/>
                  </a:cubicBezTo>
                  <a:cubicBezTo>
                    <a:pt x="101" y="843"/>
                    <a:pt x="101" y="810"/>
                    <a:pt x="89" y="776"/>
                  </a:cubicBezTo>
                  <a:cubicBezTo>
                    <a:pt x="79" y="699"/>
                    <a:pt x="89" y="620"/>
                    <a:pt x="79" y="554"/>
                  </a:cubicBezTo>
                  <a:lnTo>
                    <a:pt x="79" y="31"/>
                  </a:lnTo>
                  <a:cubicBezTo>
                    <a:pt x="79" y="16"/>
                    <a:pt x="57" y="0"/>
                    <a:pt x="4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7501;p11">
              <a:extLst>
                <a:ext uri="{FF2B5EF4-FFF2-40B4-BE49-F238E27FC236}">
                  <a16:creationId xmlns:a16="http://schemas.microsoft.com/office/drawing/2014/main" id="{CD5D0D16-AAE6-96EF-B182-597ED71FDE4A}"/>
                </a:ext>
              </a:extLst>
            </p:cNvPr>
            <p:cNvSpPr/>
            <p:nvPr/>
          </p:nvSpPr>
          <p:spPr>
            <a:xfrm>
              <a:off x="1739451" y="2445157"/>
              <a:ext cx="17967" cy="28992"/>
            </a:xfrm>
            <a:custGeom>
              <a:avLst/>
              <a:gdLst/>
              <a:ahLst/>
              <a:cxnLst/>
              <a:rect l="l" t="t" r="r" b="b"/>
              <a:pathLst>
                <a:path w="515" h="831" extrusionOk="0">
                  <a:moveTo>
                    <a:pt x="28" y="1"/>
                  </a:moveTo>
                  <a:cubicBezTo>
                    <a:pt x="12" y="1"/>
                    <a:pt x="1" y="10"/>
                    <a:pt x="5" y="33"/>
                  </a:cubicBezTo>
                  <a:cubicBezTo>
                    <a:pt x="61" y="334"/>
                    <a:pt x="216" y="601"/>
                    <a:pt x="439" y="812"/>
                  </a:cubicBezTo>
                  <a:cubicBezTo>
                    <a:pt x="452" y="825"/>
                    <a:pt x="465" y="830"/>
                    <a:pt x="476" y="830"/>
                  </a:cubicBezTo>
                  <a:cubicBezTo>
                    <a:pt x="502" y="830"/>
                    <a:pt x="515" y="799"/>
                    <a:pt x="483" y="767"/>
                  </a:cubicBezTo>
                  <a:cubicBezTo>
                    <a:pt x="305" y="589"/>
                    <a:pt x="194" y="367"/>
                    <a:pt x="117" y="134"/>
                  </a:cubicBezTo>
                  <a:cubicBezTo>
                    <a:pt x="117" y="134"/>
                    <a:pt x="117" y="122"/>
                    <a:pt x="127" y="122"/>
                  </a:cubicBezTo>
                  <a:lnTo>
                    <a:pt x="127" y="112"/>
                  </a:lnTo>
                  <a:lnTo>
                    <a:pt x="127" y="100"/>
                  </a:lnTo>
                  <a:lnTo>
                    <a:pt x="127" y="89"/>
                  </a:lnTo>
                  <a:cubicBezTo>
                    <a:pt x="127" y="78"/>
                    <a:pt x="117" y="78"/>
                    <a:pt x="117" y="78"/>
                  </a:cubicBezTo>
                  <a:lnTo>
                    <a:pt x="117" y="56"/>
                  </a:lnTo>
                  <a:lnTo>
                    <a:pt x="105" y="56"/>
                  </a:lnTo>
                  <a:lnTo>
                    <a:pt x="105" y="45"/>
                  </a:lnTo>
                  <a:lnTo>
                    <a:pt x="94" y="45"/>
                  </a:lnTo>
                  <a:cubicBezTo>
                    <a:pt x="82" y="19"/>
                    <a:pt x="50" y="1"/>
                    <a:pt x="2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7502;p11">
              <a:extLst>
                <a:ext uri="{FF2B5EF4-FFF2-40B4-BE49-F238E27FC236}">
                  <a16:creationId xmlns:a16="http://schemas.microsoft.com/office/drawing/2014/main" id="{3C2A163D-A728-47F5-00E2-3237991703B8}"/>
                </a:ext>
              </a:extLst>
            </p:cNvPr>
            <p:cNvSpPr/>
            <p:nvPr/>
          </p:nvSpPr>
          <p:spPr>
            <a:xfrm>
              <a:off x="1809472" y="2412362"/>
              <a:ext cx="10117" cy="8373"/>
            </a:xfrm>
            <a:custGeom>
              <a:avLst/>
              <a:gdLst/>
              <a:ahLst/>
              <a:cxnLst/>
              <a:rect l="l" t="t" r="r" b="b"/>
              <a:pathLst>
                <a:path w="290" h="240" extrusionOk="0">
                  <a:moveTo>
                    <a:pt x="33" y="1"/>
                  </a:moveTo>
                  <a:cubicBezTo>
                    <a:pt x="26" y="1"/>
                    <a:pt x="19" y="2"/>
                    <a:pt x="11" y="6"/>
                  </a:cubicBezTo>
                  <a:cubicBezTo>
                    <a:pt x="0" y="17"/>
                    <a:pt x="0" y="39"/>
                    <a:pt x="0" y="51"/>
                  </a:cubicBezTo>
                  <a:cubicBezTo>
                    <a:pt x="23" y="95"/>
                    <a:pt x="67" y="128"/>
                    <a:pt x="100" y="162"/>
                  </a:cubicBezTo>
                  <a:cubicBezTo>
                    <a:pt x="145" y="184"/>
                    <a:pt x="178" y="206"/>
                    <a:pt x="223" y="229"/>
                  </a:cubicBezTo>
                  <a:cubicBezTo>
                    <a:pt x="234" y="234"/>
                    <a:pt x="248" y="239"/>
                    <a:pt x="260" y="239"/>
                  </a:cubicBezTo>
                  <a:cubicBezTo>
                    <a:pt x="273" y="239"/>
                    <a:pt x="284" y="234"/>
                    <a:pt x="290" y="217"/>
                  </a:cubicBezTo>
                  <a:lnTo>
                    <a:pt x="290" y="184"/>
                  </a:lnTo>
                  <a:lnTo>
                    <a:pt x="256" y="150"/>
                  </a:lnTo>
                  <a:cubicBezTo>
                    <a:pt x="245" y="150"/>
                    <a:pt x="234" y="140"/>
                    <a:pt x="223" y="140"/>
                  </a:cubicBezTo>
                  <a:cubicBezTo>
                    <a:pt x="223" y="140"/>
                    <a:pt x="223" y="128"/>
                    <a:pt x="211" y="128"/>
                  </a:cubicBezTo>
                  <a:cubicBezTo>
                    <a:pt x="201" y="117"/>
                    <a:pt x="178" y="106"/>
                    <a:pt x="167" y="95"/>
                  </a:cubicBezTo>
                  <a:cubicBezTo>
                    <a:pt x="134" y="61"/>
                    <a:pt x="100" y="28"/>
                    <a:pt x="67" y="6"/>
                  </a:cubicBezTo>
                  <a:cubicBezTo>
                    <a:pt x="59" y="6"/>
                    <a:pt x="47"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7503;p11">
              <a:extLst>
                <a:ext uri="{FF2B5EF4-FFF2-40B4-BE49-F238E27FC236}">
                  <a16:creationId xmlns:a16="http://schemas.microsoft.com/office/drawing/2014/main" id="{A87F3752-6F2B-2E98-32A5-2BC3B98A8642}"/>
                </a:ext>
              </a:extLst>
            </p:cNvPr>
            <p:cNvSpPr/>
            <p:nvPr/>
          </p:nvSpPr>
          <p:spPr>
            <a:xfrm>
              <a:off x="1821125" y="2409047"/>
              <a:ext cx="5826" cy="5861"/>
            </a:xfrm>
            <a:custGeom>
              <a:avLst/>
              <a:gdLst/>
              <a:ahLst/>
              <a:cxnLst/>
              <a:rect l="l" t="t" r="r" b="b"/>
              <a:pathLst>
                <a:path w="167" h="168" extrusionOk="0">
                  <a:moveTo>
                    <a:pt x="67" y="1"/>
                  </a:moveTo>
                  <a:cubicBezTo>
                    <a:pt x="55" y="1"/>
                    <a:pt x="55" y="1"/>
                    <a:pt x="45" y="12"/>
                  </a:cubicBezTo>
                  <a:cubicBezTo>
                    <a:pt x="33" y="12"/>
                    <a:pt x="22" y="12"/>
                    <a:pt x="11" y="23"/>
                  </a:cubicBezTo>
                  <a:cubicBezTo>
                    <a:pt x="11" y="34"/>
                    <a:pt x="0" y="34"/>
                    <a:pt x="0" y="34"/>
                  </a:cubicBezTo>
                  <a:lnTo>
                    <a:pt x="0" y="45"/>
                  </a:lnTo>
                  <a:lnTo>
                    <a:pt x="0" y="57"/>
                  </a:lnTo>
                  <a:lnTo>
                    <a:pt x="0" y="67"/>
                  </a:lnTo>
                  <a:lnTo>
                    <a:pt x="0" y="90"/>
                  </a:lnTo>
                  <a:cubicBezTo>
                    <a:pt x="11" y="101"/>
                    <a:pt x="11" y="101"/>
                    <a:pt x="11" y="112"/>
                  </a:cubicBezTo>
                  <a:lnTo>
                    <a:pt x="22" y="123"/>
                  </a:lnTo>
                  <a:cubicBezTo>
                    <a:pt x="33" y="123"/>
                    <a:pt x="33" y="134"/>
                    <a:pt x="45" y="134"/>
                  </a:cubicBezTo>
                  <a:cubicBezTo>
                    <a:pt x="45" y="146"/>
                    <a:pt x="55" y="146"/>
                    <a:pt x="67" y="156"/>
                  </a:cubicBezTo>
                  <a:cubicBezTo>
                    <a:pt x="78" y="156"/>
                    <a:pt x="78" y="156"/>
                    <a:pt x="89" y="168"/>
                  </a:cubicBezTo>
                  <a:lnTo>
                    <a:pt x="122" y="168"/>
                  </a:lnTo>
                  <a:cubicBezTo>
                    <a:pt x="122" y="168"/>
                    <a:pt x="134" y="168"/>
                    <a:pt x="134" y="156"/>
                  </a:cubicBezTo>
                  <a:lnTo>
                    <a:pt x="144" y="156"/>
                  </a:lnTo>
                  <a:cubicBezTo>
                    <a:pt x="144" y="156"/>
                    <a:pt x="156" y="156"/>
                    <a:pt x="156" y="146"/>
                  </a:cubicBezTo>
                  <a:cubicBezTo>
                    <a:pt x="156" y="146"/>
                    <a:pt x="167" y="146"/>
                    <a:pt x="167" y="134"/>
                  </a:cubicBezTo>
                  <a:lnTo>
                    <a:pt x="167" y="123"/>
                  </a:lnTo>
                  <a:lnTo>
                    <a:pt x="167" y="112"/>
                  </a:lnTo>
                  <a:lnTo>
                    <a:pt x="167" y="101"/>
                  </a:lnTo>
                  <a:lnTo>
                    <a:pt x="167" y="79"/>
                  </a:lnTo>
                  <a:cubicBezTo>
                    <a:pt x="167" y="79"/>
                    <a:pt x="156" y="79"/>
                    <a:pt x="156" y="67"/>
                  </a:cubicBezTo>
                  <a:cubicBezTo>
                    <a:pt x="156" y="67"/>
                    <a:pt x="156" y="57"/>
                    <a:pt x="144" y="45"/>
                  </a:cubicBezTo>
                  <a:lnTo>
                    <a:pt x="134" y="34"/>
                  </a:lnTo>
                  <a:cubicBezTo>
                    <a:pt x="122" y="23"/>
                    <a:pt x="122" y="23"/>
                    <a:pt x="111" y="23"/>
                  </a:cubicBezTo>
                  <a:cubicBezTo>
                    <a:pt x="100" y="12"/>
                    <a:pt x="100" y="12"/>
                    <a:pt x="89" y="12"/>
                  </a:cubicBezTo>
                  <a:cubicBezTo>
                    <a:pt x="89" y="12"/>
                    <a:pt x="78" y="12"/>
                    <a:pt x="7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7504;p11">
              <a:extLst>
                <a:ext uri="{FF2B5EF4-FFF2-40B4-BE49-F238E27FC236}">
                  <a16:creationId xmlns:a16="http://schemas.microsoft.com/office/drawing/2014/main" id="{3EFB403F-7ECB-8A5F-A896-9A3A3D34056F}"/>
                </a:ext>
              </a:extLst>
            </p:cNvPr>
            <p:cNvSpPr/>
            <p:nvPr/>
          </p:nvSpPr>
          <p:spPr>
            <a:xfrm>
              <a:off x="1804030" y="2432736"/>
              <a:ext cx="5059" cy="5059"/>
            </a:xfrm>
            <a:custGeom>
              <a:avLst/>
              <a:gdLst/>
              <a:ahLst/>
              <a:cxnLst/>
              <a:rect l="l" t="t" r="r" b="b"/>
              <a:pathLst>
                <a:path w="145" h="145" extrusionOk="0">
                  <a:moveTo>
                    <a:pt x="56" y="0"/>
                  </a:moveTo>
                  <a:cubicBezTo>
                    <a:pt x="45" y="0"/>
                    <a:pt x="45" y="11"/>
                    <a:pt x="45" y="11"/>
                  </a:cubicBezTo>
                  <a:lnTo>
                    <a:pt x="34" y="11"/>
                  </a:lnTo>
                  <a:cubicBezTo>
                    <a:pt x="34" y="11"/>
                    <a:pt x="23" y="11"/>
                    <a:pt x="23" y="23"/>
                  </a:cubicBezTo>
                  <a:lnTo>
                    <a:pt x="11" y="23"/>
                  </a:lnTo>
                  <a:lnTo>
                    <a:pt x="11" y="33"/>
                  </a:lnTo>
                  <a:lnTo>
                    <a:pt x="1" y="45"/>
                  </a:lnTo>
                  <a:lnTo>
                    <a:pt x="1" y="56"/>
                  </a:lnTo>
                  <a:lnTo>
                    <a:pt x="1" y="67"/>
                  </a:lnTo>
                  <a:lnTo>
                    <a:pt x="1" y="78"/>
                  </a:lnTo>
                  <a:cubicBezTo>
                    <a:pt x="1" y="78"/>
                    <a:pt x="11" y="78"/>
                    <a:pt x="11" y="89"/>
                  </a:cubicBezTo>
                  <a:lnTo>
                    <a:pt x="11" y="100"/>
                  </a:lnTo>
                  <a:lnTo>
                    <a:pt x="23" y="100"/>
                  </a:lnTo>
                  <a:cubicBezTo>
                    <a:pt x="23" y="112"/>
                    <a:pt x="23" y="112"/>
                    <a:pt x="34" y="122"/>
                  </a:cubicBezTo>
                  <a:lnTo>
                    <a:pt x="45" y="122"/>
                  </a:lnTo>
                  <a:lnTo>
                    <a:pt x="45" y="134"/>
                  </a:lnTo>
                  <a:lnTo>
                    <a:pt x="67" y="134"/>
                  </a:lnTo>
                  <a:cubicBezTo>
                    <a:pt x="78" y="134"/>
                    <a:pt x="78" y="145"/>
                    <a:pt x="78" y="145"/>
                  </a:cubicBezTo>
                  <a:lnTo>
                    <a:pt x="112" y="145"/>
                  </a:lnTo>
                  <a:cubicBezTo>
                    <a:pt x="112" y="145"/>
                    <a:pt x="112" y="134"/>
                    <a:pt x="123" y="134"/>
                  </a:cubicBezTo>
                  <a:cubicBezTo>
                    <a:pt x="134" y="134"/>
                    <a:pt x="134" y="122"/>
                    <a:pt x="145" y="122"/>
                  </a:cubicBezTo>
                  <a:lnTo>
                    <a:pt x="145" y="112"/>
                  </a:lnTo>
                  <a:lnTo>
                    <a:pt x="145" y="100"/>
                  </a:lnTo>
                  <a:lnTo>
                    <a:pt x="145" y="89"/>
                  </a:lnTo>
                  <a:lnTo>
                    <a:pt x="145" y="78"/>
                  </a:lnTo>
                  <a:lnTo>
                    <a:pt x="145" y="67"/>
                  </a:lnTo>
                  <a:lnTo>
                    <a:pt x="145" y="56"/>
                  </a:lnTo>
                  <a:cubicBezTo>
                    <a:pt x="145" y="45"/>
                    <a:pt x="134" y="45"/>
                    <a:pt x="134" y="45"/>
                  </a:cubicBezTo>
                  <a:cubicBezTo>
                    <a:pt x="134" y="33"/>
                    <a:pt x="134" y="33"/>
                    <a:pt x="123" y="33"/>
                  </a:cubicBezTo>
                  <a:lnTo>
                    <a:pt x="123" y="23"/>
                  </a:lnTo>
                  <a:cubicBezTo>
                    <a:pt x="112" y="23"/>
                    <a:pt x="112" y="23"/>
                    <a:pt x="100" y="11"/>
                  </a:cubicBez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7505;p11">
              <a:extLst>
                <a:ext uri="{FF2B5EF4-FFF2-40B4-BE49-F238E27FC236}">
                  <a16:creationId xmlns:a16="http://schemas.microsoft.com/office/drawing/2014/main" id="{20926F66-982E-7617-9794-78F4AAAFB36D}"/>
                </a:ext>
              </a:extLst>
            </p:cNvPr>
            <p:cNvSpPr/>
            <p:nvPr/>
          </p:nvSpPr>
          <p:spPr>
            <a:xfrm>
              <a:off x="1795866" y="2430015"/>
              <a:ext cx="5477" cy="5861"/>
            </a:xfrm>
            <a:custGeom>
              <a:avLst/>
              <a:gdLst/>
              <a:ahLst/>
              <a:cxnLst/>
              <a:rect l="l" t="t" r="r" b="b"/>
              <a:pathLst>
                <a:path w="157" h="168" extrusionOk="0">
                  <a:moveTo>
                    <a:pt x="45" y="0"/>
                  </a:moveTo>
                  <a:cubicBezTo>
                    <a:pt x="35" y="0"/>
                    <a:pt x="23" y="0"/>
                    <a:pt x="12" y="12"/>
                  </a:cubicBezTo>
                  <a:cubicBezTo>
                    <a:pt x="1" y="22"/>
                    <a:pt x="1" y="34"/>
                    <a:pt x="1" y="45"/>
                  </a:cubicBezTo>
                  <a:cubicBezTo>
                    <a:pt x="1" y="56"/>
                    <a:pt x="12" y="67"/>
                    <a:pt x="23" y="78"/>
                  </a:cubicBezTo>
                  <a:cubicBezTo>
                    <a:pt x="23" y="78"/>
                    <a:pt x="35" y="89"/>
                    <a:pt x="35" y="101"/>
                  </a:cubicBezTo>
                  <a:cubicBezTo>
                    <a:pt x="45" y="111"/>
                    <a:pt x="57" y="123"/>
                    <a:pt x="57" y="134"/>
                  </a:cubicBezTo>
                  <a:cubicBezTo>
                    <a:pt x="67" y="156"/>
                    <a:pt x="101" y="167"/>
                    <a:pt x="124" y="167"/>
                  </a:cubicBezTo>
                  <a:cubicBezTo>
                    <a:pt x="134" y="167"/>
                    <a:pt x="134" y="167"/>
                    <a:pt x="146" y="156"/>
                  </a:cubicBezTo>
                  <a:lnTo>
                    <a:pt x="146" y="145"/>
                  </a:lnTo>
                  <a:cubicBezTo>
                    <a:pt x="156" y="145"/>
                    <a:pt x="156" y="145"/>
                    <a:pt x="156" y="134"/>
                  </a:cubicBezTo>
                  <a:lnTo>
                    <a:pt x="156" y="123"/>
                  </a:lnTo>
                  <a:cubicBezTo>
                    <a:pt x="156" y="111"/>
                    <a:pt x="146" y="101"/>
                    <a:pt x="146" y="89"/>
                  </a:cubicBezTo>
                  <a:cubicBezTo>
                    <a:pt x="134" y="78"/>
                    <a:pt x="134" y="67"/>
                    <a:pt x="124" y="56"/>
                  </a:cubicBezTo>
                  <a:lnTo>
                    <a:pt x="90" y="22"/>
                  </a:lnTo>
                  <a:cubicBezTo>
                    <a:pt x="79" y="12"/>
                    <a:pt x="57" y="0"/>
                    <a:pt x="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7506;p11">
              <a:extLst>
                <a:ext uri="{FF2B5EF4-FFF2-40B4-BE49-F238E27FC236}">
                  <a16:creationId xmlns:a16="http://schemas.microsoft.com/office/drawing/2014/main" id="{E1094372-C74D-6DA4-716F-09AAC4FA346C}"/>
                </a:ext>
              </a:extLst>
            </p:cNvPr>
            <p:cNvSpPr/>
            <p:nvPr/>
          </p:nvSpPr>
          <p:spPr>
            <a:xfrm>
              <a:off x="1796284" y="2422061"/>
              <a:ext cx="5059" cy="5652"/>
            </a:xfrm>
            <a:custGeom>
              <a:avLst/>
              <a:gdLst/>
              <a:ahLst/>
              <a:cxnLst/>
              <a:rect l="l" t="t" r="r" b="b"/>
              <a:pathLst>
                <a:path w="145" h="162" extrusionOk="0">
                  <a:moveTo>
                    <a:pt x="53" y="1"/>
                  </a:moveTo>
                  <a:cubicBezTo>
                    <a:pt x="51" y="1"/>
                    <a:pt x="48" y="2"/>
                    <a:pt x="45" y="6"/>
                  </a:cubicBezTo>
                  <a:cubicBezTo>
                    <a:pt x="33" y="6"/>
                    <a:pt x="23" y="6"/>
                    <a:pt x="23" y="17"/>
                  </a:cubicBezTo>
                  <a:lnTo>
                    <a:pt x="11" y="17"/>
                  </a:lnTo>
                  <a:cubicBezTo>
                    <a:pt x="11" y="28"/>
                    <a:pt x="11" y="28"/>
                    <a:pt x="0" y="40"/>
                  </a:cubicBezTo>
                  <a:cubicBezTo>
                    <a:pt x="0" y="40"/>
                    <a:pt x="0" y="50"/>
                    <a:pt x="11" y="50"/>
                  </a:cubicBezTo>
                  <a:lnTo>
                    <a:pt x="0" y="62"/>
                  </a:lnTo>
                  <a:lnTo>
                    <a:pt x="0" y="84"/>
                  </a:lnTo>
                  <a:lnTo>
                    <a:pt x="0" y="106"/>
                  </a:lnTo>
                  <a:cubicBezTo>
                    <a:pt x="0" y="106"/>
                    <a:pt x="0" y="117"/>
                    <a:pt x="11" y="129"/>
                  </a:cubicBezTo>
                  <a:lnTo>
                    <a:pt x="23" y="139"/>
                  </a:lnTo>
                  <a:cubicBezTo>
                    <a:pt x="33" y="151"/>
                    <a:pt x="33" y="151"/>
                    <a:pt x="45" y="151"/>
                  </a:cubicBezTo>
                  <a:cubicBezTo>
                    <a:pt x="45" y="161"/>
                    <a:pt x="55" y="161"/>
                    <a:pt x="55" y="161"/>
                  </a:cubicBezTo>
                  <a:lnTo>
                    <a:pt x="100" y="161"/>
                  </a:lnTo>
                  <a:cubicBezTo>
                    <a:pt x="100" y="151"/>
                    <a:pt x="112" y="151"/>
                    <a:pt x="112" y="151"/>
                  </a:cubicBezTo>
                  <a:cubicBezTo>
                    <a:pt x="112" y="139"/>
                    <a:pt x="112" y="139"/>
                    <a:pt x="122" y="139"/>
                  </a:cubicBezTo>
                  <a:lnTo>
                    <a:pt x="122" y="129"/>
                  </a:lnTo>
                  <a:lnTo>
                    <a:pt x="134" y="117"/>
                  </a:lnTo>
                  <a:lnTo>
                    <a:pt x="134" y="106"/>
                  </a:lnTo>
                  <a:cubicBezTo>
                    <a:pt x="144" y="95"/>
                    <a:pt x="144" y="84"/>
                    <a:pt x="144" y="72"/>
                  </a:cubicBezTo>
                  <a:cubicBezTo>
                    <a:pt x="134" y="62"/>
                    <a:pt x="134" y="50"/>
                    <a:pt x="122" y="40"/>
                  </a:cubicBezTo>
                  <a:cubicBezTo>
                    <a:pt x="112" y="28"/>
                    <a:pt x="112" y="17"/>
                    <a:pt x="89" y="17"/>
                  </a:cubicBezTo>
                  <a:cubicBezTo>
                    <a:pt x="89" y="6"/>
                    <a:pt x="78" y="6"/>
                    <a:pt x="67" y="6"/>
                  </a:cubicBezTo>
                  <a:cubicBezTo>
                    <a:pt x="59" y="6"/>
                    <a:pt x="57" y="1"/>
                    <a:pt x="5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7507;p11">
              <a:extLst>
                <a:ext uri="{FF2B5EF4-FFF2-40B4-BE49-F238E27FC236}">
                  <a16:creationId xmlns:a16="http://schemas.microsoft.com/office/drawing/2014/main" id="{4C95F382-AECC-3D60-EF8D-32009975663C}"/>
                </a:ext>
              </a:extLst>
            </p:cNvPr>
            <p:cNvSpPr/>
            <p:nvPr/>
          </p:nvSpPr>
          <p:spPr>
            <a:xfrm>
              <a:off x="1796633" y="2422654"/>
              <a:ext cx="35" cy="384"/>
            </a:xfrm>
            <a:custGeom>
              <a:avLst/>
              <a:gdLst/>
              <a:ahLst/>
              <a:cxnLst/>
              <a:rect l="l" t="t" r="r" b="b"/>
              <a:pathLst>
                <a:path w="1" h="11" extrusionOk="0">
                  <a:moveTo>
                    <a:pt x="1" y="11"/>
                  </a:moveTo>
                  <a:lnTo>
                    <a:pt x="1" y="0"/>
                  </a:lnTo>
                  <a:lnTo>
                    <a:pt x="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7508;p11">
              <a:extLst>
                <a:ext uri="{FF2B5EF4-FFF2-40B4-BE49-F238E27FC236}">
                  <a16:creationId xmlns:a16="http://schemas.microsoft.com/office/drawing/2014/main" id="{5D5E60D8-D86B-5856-9112-6822781A8930}"/>
                </a:ext>
              </a:extLst>
            </p:cNvPr>
            <p:cNvSpPr/>
            <p:nvPr/>
          </p:nvSpPr>
          <p:spPr>
            <a:xfrm>
              <a:off x="1790074" y="2431690"/>
              <a:ext cx="10501" cy="7675"/>
            </a:xfrm>
            <a:custGeom>
              <a:avLst/>
              <a:gdLst/>
              <a:ahLst/>
              <a:cxnLst/>
              <a:rect l="l" t="t" r="r" b="b"/>
              <a:pathLst>
                <a:path w="301" h="220" extrusionOk="0">
                  <a:moveTo>
                    <a:pt x="58" y="1"/>
                  </a:moveTo>
                  <a:cubicBezTo>
                    <a:pt x="43" y="1"/>
                    <a:pt x="29" y="6"/>
                    <a:pt x="23" y="19"/>
                  </a:cubicBezTo>
                  <a:cubicBezTo>
                    <a:pt x="0" y="41"/>
                    <a:pt x="23" y="63"/>
                    <a:pt x="33" y="86"/>
                  </a:cubicBezTo>
                  <a:cubicBezTo>
                    <a:pt x="56" y="108"/>
                    <a:pt x="78" y="130"/>
                    <a:pt x="100" y="142"/>
                  </a:cubicBezTo>
                  <a:cubicBezTo>
                    <a:pt x="112" y="152"/>
                    <a:pt x="122" y="164"/>
                    <a:pt x="134" y="164"/>
                  </a:cubicBezTo>
                  <a:lnTo>
                    <a:pt x="167" y="197"/>
                  </a:lnTo>
                  <a:cubicBezTo>
                    <a:pt x="167" y="197"/>
                    <a:pt x="178" y="197"/>
                    <a:pt x="178" y="208"/>
                  </a:cubicBezTo>
                  <a:cubicBezTo>
                    <a:pt x="189" y="219"/>
                    <a:pt x="211" y="219"/>
                    <a:pt x="233" y="219"/>
                  </a:cubicBezTo>
                  <a:lnTo>
                    <a:pt x="267" y="219"/>
                  </a:lnTo>
                  <a:cubicBezTo>
                    <a:pt x="290" y="219"/>
                    <a:pt x="300" y="197"/>
                    <a:pt x="300" y="175"/>
                  </a:cubicBezTo>
                  <a:cubicBezTo>
                    <a:pt x="300" y="152"/>
                    <a:pt x="278" y="130"/>
                    <a:pt x="267" y="119"/>
                  </a:cubicBezTo>
                  <a:cubicBezTo>
                    <a:pt x="233" y="108"/>
                    <a:pt x="201" y="86"/>
                    <a:pt x="178" y="63"/>
                  </a:cubicBezTo>
                  <a:cubicBezTo>
                    <a:pt x="144" y="53"/>
                    <a:pt x="122" y="30"/>
                    <a:pt x="89" y="8"/>
                  </a:cubicBezTo>
                  <a:cubicBezTo>
                    <a:pt x="80" y="3"/>
                    <a:pt x="69"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7509;p11">
              <a:extLst>
                <a:ext uri="{FF2B5EF4-FFF2-40B4-BE49-F238E27FC236}">
                  <a16:creationId xmlns:a16="http://schemas.microsoft.com/office/drawing/2014/main" id="{17A5D5FD-55B1-A64F-CDBC-0954B446249D}"/>
                </a:ext>
              </a:extLst>
            </p:cNvPr>
            <p:cNvSpPr/>
            <p:nvPr/>
          </p:nvSpPr>
          <p:spPr>
            <a:xfrm>
              <a:off x="1781910" y="2432318"/>
              <a:ext cx="6629" cy="4710"/>
            </a:xfrm>
            <a:custGeom>
              <a:avLst/>
              <a:gdLst/>
              <a:ahLst/>
              <a:cxnLst/>
              <a:rect l="l" t="t" r="r" b="b"/>
              <a:pathLst>
                <a:path w="190" h="135" extrusionOk="0">
                  <a:moveTo>
                    <a:pt x="34" y="1"/>
                  </a:moveTo>
                  <a:cubicBezTo>
                    <a:pt x="34" y="1"/>
                    <a:pt x="23" y="1"/>
                    <a:pt x="23" y="12"/>
                  </a:cubicBezTo>
                  <a:lnTo>
                    <a:pt x="12" y="12"/>
                  </a:lnTo>
                  <a:cubicBezTo>
                    <a:pt x="0" y="23"/>
                    <a:pt x="0" y="35"/>
                    <a:pt x="0" y="45"/>
                  </a:cubicBezTo>
                  <a:cubicBezTo>
                    <a:pt x="0" y="57"/>
                    <a:pt x="12" y="68"/>
                    <a:pt x="23" y="79"/>
                  </a:cubicBezTo>
                  <a:lnTo>
                    <a:pt x="34" y="79"/>
                  </a:lnTo>
                  <a:cubicBezTo>
                    <a:pt x="45" y="90"/>
                    <a:pt x="56" y="101"/>
                    <a:pt x="79" y="101"/>
                  </a:cubicBezTo>
                  <a:lnTo>
                    <a:pt x="89" y="112"/>
                  </a:lnTo>
                  <a:cubicBezTo>
                    <a:pt x="101" y="124"/>
                    <a:pt x="101" y="124"/>
                    <a:pt x="112" y="124"/>
                  </a:cubicBezTo>
                  <a:cubicBezTo>
                    <a:pt x="123" y="134"/>
                    <a:pt x="123" y="134"/>
                    <a:pt x="134" y="134"/>
                  </a:cubicBezTo>
                  <a:cubicBezTo>
                    <a:pt x="145" y="134"/>
                    <a:pt x="156" y="134"/>
                    <a:pt x="168" y="124"/>
                  </a:cubicBezTo>
                  <a:lnTo>
                    <a:pt x="178" y="124"/>
                  </a:lnTo>
                  <a:cubicBezTo>
                    <a:pt x="178" y="112"/>
                    <a:pt x="190" y="101"/>
                    <a:pt x="190" y="90"/>
                  </a:cubicBezTo>
                  <a:cubicBezTo>
                    <a:pt x="190" y="79"/>
                    <a:pt x="190" y="68"/>
                    <a:pt x="178" y="57"/>
                  </a:cubicBezTo>
                  <a:lnTo>
                    <a:pt x="178" y="45"/>
                  </a:lnTo>
                  <a:lnTo>
                    <a:pt x="168" y="45"/>
                  </a:lnTo>
                  <a:cubicBezTo>
                    <a:pt x="156" y="35"/>
                    <a:pt x="145" y="23"/>
                    <a:pt x="123" y="12"/>
                  </a:cubicBezTo>
                  <a:cubicBezTo>
                    <a:pt x="112" y="12"/>
                    <a:pt x="89" y="1"/>
                    <a:pt x="7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7510;p11">
              <a:extLst>
                <a:ext uri="{FF2B5EF4-FFF2-40B4-BE49-F238E27FC236}">
                  <a16:creationId xmlns:a16="http://schemas.microsoft.com/office/drawing/2014/main" id="{FC06FBD8-0A73-EEC0-0FDA-56F8DD87F1B1}"/>
                </a:ext>
              </a:extLst>
            </p:cNvPr>
            <p:cNvSpPr/>
            <p:nvPr/>
          </p:nvSpPr>
          <p:spPr>
            <a:xfrm>
              <a:off x="1765617" y="2425968"/>
              <a:ext cx="8199" cy="5617"/>
            </a:xfrm>
            <a:custGeom>
              <a:avLst/>
              <a:gdLst/>
              <a:ahLst/>
              <a:cxnLst/>
              <a:rect l="l" t="t" r="r" b="b"/>
              <a:pathLst>
                <a:path w="235" h="161" extrusionOk="0">
                  <a:moveTo>
                    <a:pt x="42" y="1"/>
                  </a:moveTo>
                  <a:cubicBezTo>
                    <a:pt x="35" y="1"/>
                    <a:pt x="29" y="2"/>
                    <a:pt x="22" y="5"/>
                  </a:cubicBezTo>
                  <a:cubicBezTo>
                    <a:pt x="12" y="5"/>
                    <a:pt x="12" y="17"/>
                    <a:pt x="0" y="27"/>
                  </a:cubicBezTo>
                  <a:cubicBezTo>
                    <a:pt x="0" y="39"/>
                    <a:pt x="0" y="39"/>
                    <a:pt x="12" y="49"/>
                  </a:cubicBezTo>
                  <a:lnTo>
                    <a:pt x="12" y="72"/>
                  </a:lnTo>
                  <a:cubicBezTo>
                    <a:pt x="22" y="72"/>
                    <a:pt x="22" y="83"/>
                    <a:pt x="22" y="83"/>
                  </a:cubicBezTo>
                  <a:cubicBezTo>
                    <a:pt x="34" y="94"/>
                    <a:pt x="34" y="94"/>
                    <a:pt x="34" y="106"/>
                  </a:cubicBezTo>
                  <a:lnTo>
                    <a:pt x="45" y="106"/>
                  </a:lnTo>
                  <a:cubicBezTo>
                    <a:pt x="56" y="116"/>
                    <a:pt x="79" y="128"/>
                    <a:pt x="89" y="138"/>
                  </a:cubicBezTo>
                  <a:cubicBezTo>
                    <a:pt x="123" y="150"/>
                    <a:pt x="156" y="161"/>
                    <a:pt x="190" y="161"/>
                  </a:cubicBezTo>
                  <a:cubicBezTo>
                    <a:pt x="200" y="161"/>
                    <a:pt x="212" y="161"/>
                    <a:pt x="223" y="150"/>
                  </a:cubicBezTo>
                  <a:cubicBezTo>
                    <a:pt x="234" y="138"/>
                    <a:pt x="234" y="128"/>
                    <a:pt x="234" y="116"/>
                  </a:cubicBezTo>
                  <a:cubicBezTo>
                    <a:pt x="234" y="106"/>
                    <a:pt x="223" y="83"/>
                    <a:pt x="212" y="83"/>
                  </a:cubicBezTo>
                  <a:cubicBezTo>
                    <a:pt x="200" y="72"/>
                    <a:pt x="190" y="61"/>
                    <a:pt x="167" y="61"/>
                  </a:cubicBezTo>
                  <a:cubicBezTo>
                    <a:pt x="156" y="49"/>
                    <a:pt x="145" y="49"/>
                    <a:pt x="145" y="49"/>
                  </a:cubicBezTo>
                  <a:cubicBezTo>
                    <a:pt x="134" y="49"/>
                    <a:pt x="134" y="39"/>
                    <a:pt x="123" y="39"/>
                  </a:cubicBezTo>
                  <a:lnTo>
                    <a:pt x="111" y="39"/>
                  </a:lnTo>
                  <a:lnTo>
                    <a:pt x="89" y="17"/>
                  </a:lnTo>
                  <a:cubicBezTo>
                    <a:pt x="73" y="8"/>
                    <a:pt x="58" y="1"/>
                    <a:pt x="4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7511;p11">
              <a:extLst>
                <a:ext uri="{FF2B5EF4-FFF2-40B4-BE49-F238E27FC236}">
                  <a16:creationId xmlns:a16="http://schemas.microsoft.com/office/drawing/2014/main" id="{D7B8CB6C-191E-A489-60D4-41C256881A3B}"/>
                </a:ext>
              </a:extLst>
            </p:cNvPr>
            <p:cNvSpPr/>
            <p:nvPr/>
          </p:nvSpPr>
          <p:spPr>
            <a:xfrm>
              <a:off x="1757837" y="2424573"/>
              <a:ext cx="5477" cy="5861"/>
            </a:xfrm>
            <a:custGeom>
              <a:avLst/>
              <a:gdLst/>
              <a:ahLst/>
              <a:cxnLst/>
              <a:rect l="l" t="t" r="r" b="b"/>
              <a:pathLst>
                <a:path w="157" h="168" extrusionOk="0">
                  <a:moveTo>
                    <a:pt x="57" y="0"/>
                  </a:moveTo>
                  <a:cubicBezTo>
                    <a:pt x="45" y="0"/>
                    <a:pt x="35" y="12"/>
                    <a:pt x="35" y="23"/>
                  </a:cubicBezTo>
                  <a:cubicBezTo>
                    <a:pt x="1" y="79"/>
                    <a:pt x="45" y="146"/>
                    <a:pt x="112" y="168"/>
                  </a:cubicBezTo>
                  <a:lnTo>
                    <a:pt x="146" y="168"/>
                  </a:lnTo>
                  <a:cubicBezTo>
                    <a:pt x="156" y="156"/>
                    <a:pt x="156" y="146"/>
                    <a:pt x="156" y="146"/>
                  </a:cubicBezTo>
                  <a:cubicBezTo>
                    <a:pt x="156" y="134"/>
                    <a:pt x="156" y="123"/>
                    <a:pt x="146" y="112"/>
                  </a:cubicBezTo>
                  <a:cubicBezTo>
                    <a:pt x="146" y="101"/>
                    <a:pt x="134" y="101"/>
                    <a:pt x="134" y="89"/>
                  </a:cubicBezTo>
                  <a:cubicBezTo>
                    <a:pt x="146" y="67"/>
                    <a:pt x="134" y="45"/>
                    <a:pt x="124" y="34"/>
                  </a:cubicBezTo>
                  <a:cubicBezTo>
                    <a:pt x="112" y="23"/>
                    <a:pt x="112" y="12"/>
                    <a:pt x="101" y="12"/>
                  </a:cubicBezTo>
                  <a:cubicBezTo>
                    <a:pt x="79" y="0"/>
                    <a:pt x="68"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7512;p11">
              <a:extLst>
                <a:ext uri="{FF2B5EF4-FFF2-40B4-BE49-F238E27FC236}">
                  <a16:creationId xmlns:a16="http://schemas.microsoft.com/office/drawing/2014/main" id="{E5805437-F77B-EC5B-2609-1B8040D78A8D}"/>
                </a:ext>
              </a:extLst>
            </p:cNvPr>
            <p:cNvSpPr/>
            <p:nvPr/>
          </p:nvSpPr>
          <p:spPr>
            <a:xfrm>
              <a:off x="1762512" y="2419549"/>
              <a:ext cx="4675" cy="3140"/>
            </a:xfrm>
            <a:custGeom>
              <a:avLst/>
              <a:gdLst/>
              <a:ahLst/>
              <a:cxnLst/>
              <a:rect l="l" t="t" r="r" b="b"/>
              <a:pathLst>
                <a:path w="134" h="90" extrusionOk="0">
                  <a:moveTo>
                    <a:pt x="45" y="0"/>
                  </a:moveTo>
                  <a:cubicBezTo>
                    <a:pt x="34" y="0"/>
                    <a:pt x="22" y="11"/>
                    <a:pt x="22" y="11"/>
                  </a:cubicBezTo>
                  <a:cubicBezTo>
                    <a:pt x="22" y="11"/>
                    <a:pt x="12" y="11"/>
                    <a:pt x="12" y="23"/>
                  </a:cubicBezTo>
                  <a:lnTo>
                    <a:pt x="0" y="33"/>
                  </a:lnTo>
                  <a:cubicBezTo>
                    <a:pt x="0" y="45"/>
                    <a:pt x="12" y="45"/>
                    <a:pt x="12" y="45"/>
                  </a:cubicBezTo>
                  <a:lnTo>
                    <a:pt x="12" y="67"/>
                  </a:lnTo>
                  <a:cubicBezTo>
                    <a:pt x="22" y="67"/>
                    <a:pt x="22" y="67"/>
                    <a:pt x="22" y="78"/>
                  </a:cubicBezTo>
                  <a:lnTo>
                    <a:pt x="34" y="78"/>
                  </a:lnTo>
                  <a:lnTo>
                    <a:pt x="45" y="89"/>
                  </a:lnTo>
                  <a:lnTo>
                    <a:pt x="111" y="89"/>
                  </a:lnTo>
                  <a:cubicBezTo>
                    <a:pt x="111" y="89"/>
                    <a:pt x="123" y="89"/>
                    <a:pt x="123" y="78"/>
                  </a:cubicBezTo>
                  <a:lnTo>
                    <a:pt x="134" y="78"/>
                  </a:lnTo>
                  <a:lnTo>
                    <a:pt x="134" y="55"/>
                  </a:lnTo>
                  <a:lnTo>
                    <a:pt x="134" y="45"/>
                  </a:lnTo>
                  <a:cubicBezTo>
                    <a:pt x="134" y="33"/>
                    <a:pt x="123" y="23"/>
                    <a:pt x="123" y="23"/>
                  </a:cubicBezTo>
                  <a:cubicBezTo>
                    <a:pt x="111" y="23"/>
                    <a:pt x="111" y="11"/>
                    <a:pt x="101" y="11"/>
                  </a:cubicBezTo>
                  <a:cubicBezTo>
                    <a:pt x="101" y="0"/>
                    <a:pt x="89" y="0"/>
                    <a:pt x="7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7513;p11">
              <a:extLst>
                <a:ext uri="{FF2B5EF4-FFF2-40B4-BE49-F238E27FC236}">
                  <a16:creationId xmlns:a16="http://schemas.microsoft.com/office/drawing/2014/main" id="{C4771818-4D7A-8E3A-09C3-AA51735B84B7}"/>
                </a:ext>
              </a:extLst>
            </p:cNvPr>
            <p:cNvSpPr/>
            <p:nvPr/>
          </p:nvSpPr>
          <p:spPr>
            <a:xfrm>
              <a:off x="1743114" y="2417037"/>
              <a:ext cx="7396" cy="4640"/>
            </a:xfrm>
            <a:custGeom>
              <a:avLst/>
              <a:gdLst/>
              <a:ahLst/>
              <a:cxnLst/>
              <a:rect l="l" t="t" r="r" b="b"/>
              <a:pathLst>
                <a:path w="212" h="133" extrusionOk="0">
                  <a:moveTo>
                    <a:pt x="78" y="0"/>
                  </a:moveTo>
                  <a:cubicBezTo>
                    <a:pt x="71" y="0"/>
                    <a:pt x="64" y="2"/>
                    <a:pt x="56" y="6"/>
                  </a:cubicBezTo>
                  <a:lnTo>
                    <a:pt x="34" y="6"/>
                  </a:lnTo>
                  <a:cubicBezTo>
                    <a:pt x="22" y="6"/>
                    <a:pt x="22" y="16"/>
                    <a:pt x="22" y="16"/>
                  </a:cubicBezTo>
                  <a:cubicBezTo>
                    <a:pt x="12" y="16"/>
                    <a:pt x="0" y="28"/>
                    <a:pt x="0" y="39"/>
                  </a:cubicBezTo>
                  <a:lnTo>
                    <a:pt x="0" y="61"/>
                  </a:lnTo>
                  <a:cubicBezTo>
                    <a:pt x="0" y="83"/>
                    <a:pt x="22" y="95"/>
                    <a:pt x="34" y="105"/>
                  </a:cubicBezTo>
                  <a:cubicBezTo>
                    <a:pt x="56" y="117"/>
                    <a:pt x="89" y="127"/>
                    <a:pt x="111" y="127"/>
                  </a:cubicBezTo>
                  <a:lnTo>
                    <a:pt x="123" y="127"/>
                  </a:lnTo>
                  <a:cubicBezTo>
                    <a:pt x="130" y="127"/>
                    <a:pt x="138" y="133"/>
                    <a:pt x="145" y="133"/>
                  </a:cubicBezTo>
                  <a:cubicBezTo>
                    <a:pt x="149" y="133"/>
                    <a:pt x="152" y="131"/>
                    <a:pt x="156" y="127"/>
                  </a:cubicBezTo>
                  <a:lnTo>
                    <a:pt x="178" y="127"/>
                  </a:lnTo>
                  <a:cubicBezTo>
                    <a:pt x="178" y="117"/>
                    <a:pt x="178" y="117"/>
                    <a:pt x="190" y="117"/>
                  </a:cubicBezTo>
                  <a:cubicBezTo>
                    <a:pt x="200" y="117"/>
                    <a:pt x="200" y="105"/>
                    <a:pt x="200" y="95"/>
                  </a:cubicBezTo>
                  <a:cubicBezTo>
                    <a:pt x="212" y="83"/>
                    <a:pt x="200" y="61"/>
                    <a:pt x="190" y="50"/>
                  </a:cubicBezTo>
                  <a:lnTo>
                    <a:pt x="190" y="39"/>
                  </a:lnTo>
                  <a:cubicBezTo>
                    <a:pt x="178" y="39"/>
                    <a:pt x="167" y="28"/>
                    <a:pt x="156" y="16"/>
                  </a:cubicBezTo>
                  <a:cubicBezTo>
                    <a:pt x="145" y="16"/>
                    <a:pt x="145" y="16"/>
                    <a:pt x="134" y="6"/>
                  </a:cubicBezTo>
                  <a:lnTo>
                    <a:pt x="123" y="6"/>
                  </a:lnTo>
                  <a:cubicBezTo>
                    <a:pt x="108" y="6"/>
                    <a:pt x="93" y="0"/>
                    <a:pt x="7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7514;p11">
              <a:extLst>
                <a:ext uri="{FF2B5EF4-FFF2-40B4-BE49-F238E27FC236}">
                  <a16:creationId xmlns:a16="http://schemas.microsoft.com/office/drawing/2014/main" id="{AF4C3139-DDB7-45E1-2A98-081D7F34BA51}"/>
                </a:ext>
              </a:extLst>
            </p:cNvPr>
            <p:cNvSpPr/>
            <p:nvPr/>
          </p:nvSpPr>
          <p:spPr>
            <a:xfrm>
              <a:off x="1736904" y="2427678"/>
              <a:ext cx="5094" cy="3524"/>
            </a:xfrm>
            <a:custGeom>
              <a:avLst/>
              <a:gdLst/>
              <a:ahLst/>
              <a:cxnLst/>
              <a:rect l="l" t="t" r="r" b="b"/>
              <a:pathLst>
                <a:path w="146" h="101" extrusionOk="0">
                  <a:moveTo>
                    <a:pt x="78" y="0"/>
                  </a:moveTo>
                  <a:cubicBezTo>
                    <a:pt x="67" y="0"/>
                    <a:pt x="56" y="12"/>
                    <a:pt x="56" y="12"/>
                  </a:cubicBezTo>
                  <a:lnTo>
                    <a:pt x="34" y="12"/>
                  </a:lnTo>
                  <a:cubicBezTo>
                    <a:pt x="34" y="12"/>
                    <a:pt x="22" y="12"/>
                    <a:pt x="22" y="23"/>
                  </a:cubicBezTo>
                  <a:cubicBezTo>
                    <a:pt x="12" y="23"/>
                    <a:pt x="12" y="23"/>
                    <a:pt x="0" y="34"/>
                  </a:cubicBezTo>
                  <a:lnTo>
                    <a:pt x="0" y="57"/>
                  </a:lnTo>
                  <a:cubicBezTo>
                    <a:pt x="0" y="57"/>
                    <a:pt x="0" y="67"/>
                    <a:pt x="12" y="67"/>
                  </a:cubicBezTo>
                  <a:lnTo>
                    <a:pt x="12" y="79"/>
                  </a:lnTo>
                  <a:cubicBezTo>
                    <a:pt x="22" y="89"/>
                    <a:pt x="22" y="89"/>
                    <a:pt x="34" y="89"/>
                  </a:cubicBezTo>
                  <a:cubicBezTo>
                    <a:pt x="45" y="101"/>
                    <a:pt x="56" y="101"/>
                    <a:pt x="56" y="101"/>
                  </a:cubicBezTo>
                  <a:lnTo>
                    <a:pt x="89" y="101"/>
                  </a:lnTo>
                  <a:cubicBezTo>
                    <a:pt x="101" y="101"/>
                    <a:pt x="111" y="89"/>
                    <a:pt x="123" y="89"/>
                  </a:cubicBezTo>
                  <a:cubicBezTo>
                    <a:pt x="123" y="89"/>
                    <a:pt x="134" y="89"/>
                    <a:pt x="134" y="79"/>
                  </a:cubicBezTo>
                  <a:lnTo>
                    <a:pt x="145" y="79"/>
                  </a:lnTo>
                  <a:lnTo>
                    <a:pt x="145" y="45"/>
                  </a:lnTo>
                  <a:cubicBezTo>
                    <a:pt x="145" y="34"/>
                    <a:pt x="134" y="34"/>
                    <a:pt x="134" y="23"/>
                  </a:cubicBezTo>
                  <a:cubicBezTo>
                    <a:pt x="123" y="23"/>
                    <a:pt x="123" y="12"/>
                    <a:pt x="111" y="12"/>
                  </a:cubicBezTo>
                  <a:cubicBezTo>
                    <a:pt x="111" y="12"/>
                    <a:pt x="101" y="0"/>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7515;p11">
              <a:extLst>
                <a:ext uri="{FF2B5EF4-FFF2-40B4-BE49-F238E27FC236}">
                  <a16:creationId xmlns:a16="http://schemas.microsoft.com/office/drawing/2014/main" id="{37D3A048-8837-87ED-C90D-F8FF6CF27CB9}"/>
                </a:ext>
              </a:extLst>
            </p:cNvPr>
            <p:cNvSpPr/>
            <p:nvPr/>
          </p:nvSpPr>
          <p:spPr>
            <a:xfrm>
              <a:off x="1745068" y="2438179"/>
              <a:ext cx="24456" cy="42981"/>
            </a:xfrm>
            <a:custGeom>
              <a:avLst/>
              <a:gdLst/>
              <a:ahLst/>
              <a:cxnLst/>
              <a:rect l="l" t="t" r="r" b="b"/>
              <a:pathLst>
                <a:path w="701" h="1232" extrusionOk="0">
                  <a:moveTo>
                    <a:pt x="45" y="0"/>
                  </a:moveTo>
                  <a:cubicBezTo>
                    <a:pt x="33" y="0"/>
                    <a:pt x="22" y="0"/>
                    <a:pt x="22" y="11"/>
                  </a:cubicBezTo>
                  <a:cubicBezTo>
                    <a:pt x="11" y="11"/>
                    <a:pt x="11" y="11"/>
                    <a:pt x="11" y="22"/>
                  </a:cubicBezTo>
                  <a:cubicBezTo>
                    <a:pt x="0" y="22"/>
                    <a:pt x="0" y="33"/>
                    <a:pt x="0" y="45"/>
                  </a:cubicBezTo>
                  <a:lnTo>
                    <a:pt x="0" y="55"/>
                  </a:lnTo>
                  <a:cubicBezTo>
                    <a:pt x="0" y="67"/>
                    <a:pt x="11" y="67"/>
                    <a:pt x="11" y="78"/>
                  </a:cubicBezTo>
                  <a:cubicBezTo>
                    <a:pt x="11" y="89"/>
                    <a:pt x="22" y="89"/>
                    <a:pt x="33" y="100"/>
                  </a:cubicBezTo>
                  <a:lnTo>
                    <a:pt x="67" y="134"/>
                  </a:lnTo>
                  <a:lnTo>
                    <a:pt x="67" y="144"/>
                  </a:lnTo>
                  <a:cubicBezTo>
                    <a:pt x="78" y="401"/>
                    <a:pt x="167" y="656"/>
                    <a:pt x="300" y="868"/>
                  </a:cubicBezTo>
                  <a:lnTo>
                    <a:pt x="322" y="890"/>
                  </a:lnTo>
                  <a:cubicBezTo>
                    <a:pt x="345" y="934"/>
                    <a:pt x="367" y="967"/>
                    <a:pt x="401" y="1001"/>
                  </a:cubicBezTo>
                  <a:lnTo>
                    <a:pt x="434" y="1034"/>
                  </a:lnTo>
                  <a:cubicBezTo>
                    <a:pt x="456" y="1079"/>
                    <a:pt x="478" y="1135"/>
                    <a:pt x="500" y="1190"/>
                  </a:cubicBezTo>
                  <a:cubicBezTo>
                    <a:pt x="507" y="1214"/>
                    <a:pt x="543" y="1232"/>
                    <a:pt x="571" y="1232"/>
                  </a:cubicBezTo>
                  <a:cubicBezTo>
                    <a:pt x="594" y="1232"/>
                    <a:pt x="611" y="1220"/>
                    <a:pt x="601" y="1190"/>
                  </a:cubicBezTo>
                  <a:cubicBezTo>
                    <a:pt x="589" y="1157"/>
                    <a:pt x="589" y="1123"/>
                    <a:pt x="579" y="1090"/>
                  </a:cubicBezTo>
                  <a:lnTo>
                    <a:pt x="579" y="1090"/>
                  </a:lnTo>
                  <a:cubicBezTo>
                    <a:pt x="586" y="1106"/>
                    <a:pt x="616" y="1122"/>
                    <a:pt x="641" y="1122"/>
                  </a:cubicBezTo>
                  <a:cubicBezTo>
                    <a:pt x="652" y="1122"/>
                    <a:pt x="661" y="1119"/>
                    <a:pt x="668" y="1112"/>
                  </a:cubicBezTo>
                  <a:cubicBezTo>
                    <a:pt x="700" y="1079"/>
                    <a:pt x="690" y="1046"/>
                    <a:pt x="668" y="1012"/>
                  </a:cubicBezTo>
                  <a:lnTo>
                    <a:pt x="656" y="1001"/>
                  </a:lnTo>
                  <a:cubicBezTo>
                    <a:pt x="579" y="745"/>
                    <a:pt x="579" y="478"/>
                    <a:pt x="579" y="223"/>
                  </a:cubicBezTo>
                  <a:cubicBezTo>
                    <a:pt x="579" y="201"/>
                    <a:pt x="545" y="179"/>
                    <a:pt x="522" y="179"/>
                  </a:cubicBezTo>
                  <a:cubicBezTo>
                    <a:pt x="510" y="179"/>
                    <a:pt x="500" y="185"/>
                    <a:pt x="500" y="200"/>
                  </a:cubicBezTo>
                  <a:cubicBezTo>
                    <a:pt x="490" y="367"/>
                    <a:pt x="490" y="545"/>
                    <a:pt x="500" y="712"/>
                  </a:cubicBezTo>
                  <a:cubicBezTo>
                    <a:pt x="490" y="623"/>
                    <a:pt x="467" y="522"/>
                    <a:pt x="456" y="423"/>
                  </a:cubicBezTo>
                  <a:cubicBezTo>
                    <a:pt x="450" y="405"/>
                    <a:pt x="431" y="393"/>
                    <a:pt x="415" y="393"/>
                  </a:cubicBezTo>
                  <a:cubicBezTo>
                    <a:pt x="401" y="393"/>
                    <a:pt x="389" y="402"/>
                    <a:pt x="389" y="423"/>
                  </a:cubicBezTo>
                  <a:cubicBezTo>
                    <a:pt x="401" y="522"/>
                    <a:pt x="411" y="634"/>
                    <a:pt x="423" y="745"/>
                  </a:cubicBezTo>
                  <a:cubicBezTo>
                    <a:pt x="411" y="700"/>
                    <a:pt x="389" y="668"/>
                    <a:pt x="367" y="623"/>
                  </a:cubicBezTo>
                  <a:cubicBezTo>
                    <a:pt x="360" y="609"/>
                    <a:pt x="331" y="595"/>
                    <a:pt x="307" y="595"/>
                  </a:cubicBezTo>
                  <a:cubicBezTo>
                    <a:pt x="294" y="595"/>
                    <a:pt x="282" y="599"/>
                    <a:pt x="278" y="611"/>
                  </a:cubicBezTo>
                  <a:lnTo>
                    <a:pt x="245" y="512"/>
                  </a:lnTo>
                  <a:cubicBezTo>
                    <a:pt x="200" y="401"/>
                    <a:pt x="167" y="289"/>
                    <a:pt x="144" y="167"/>
                  </a:cubicBezTo>
                  <a:lnTo>
                    <a:pt x="144" y="167"/>
                  </a:lnTo>
                  <a:lnTo>
                    <a:pt x="156" y="178"/>
                  </a:lnTo>
                  <a:lnTo>
                    <a:pt x="200" y="178"/>
                  </a:lnTo>
                  <a:cubicBezTo>
                    <a:pt x="211" y="167"/>
                    <a:pt x="223" y="156"/>
                    <a:pt x="223" y="144"/>
                  </a:cubicBezTo>
                  <a:lnTo>
                    <a:pt x="223" y="134"/>
                  </a:lnTo>
                  <a:lnTo>
                    <a:pt x="223" y="100"/>
                  </a:lnTo>
                  <a:cubicBezTo>
                    <a:pt x="223" y="89"/>
                    <a:pt x="211" y="89"/>
                    <a:pt x="211" y="78"/>
                  </a:cubicBezTo>
                  <a:cubicBezTo>
                    <a:pt x="200" y="78"/>
                    <a:pt x="200" y="67"/>
                    <a:pt x="200" y="67"/>
                  </a:cubicBezTo>
                  <a:cubicBezTo>
                    <a:pt x="189" y="55"/>
                    <a:pt x="178" y="45"/>
                    <a:pt x="167" y="45"/>
                  </a:cubicBezTo>
                  <a:lnTo>
                    <a:pt x="156" y="33"/>
                  </a:lnTo>
                  <a:cubicBezTo>
                    <a:pt x="144" y="33"/>
                    <a:pt x="134" y="22"/>
                    <a:pt x="122" y="22"/>
                  </a:cubicBezTo>
                  <a:cubicBezTo>
                    <a:pt x="111" y="22"/>
                    <a:pt x="100" y="11"/>
                    <a:pt x="89" y="11"/>
                  </a:cubicBezTo>
                  <a:cubicBezTo>
                    <a:pt x="78" y="11"/>
                    <a:pt x="67" y="0"/>
                    <a:pt x="5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7516;p11">
              <a:extLst>
                <a:ext uri="{FF2B5EF4-FFF2-40B4-BE49-F238E27FC236}">
                  <a16:creationId xmlns:a16="http://schemas.microsoft.com/office/drawing/2014/main" id="{FF3FC993-FA2A-1F0A-F0A9-32B6A3DAAEB1}"/>
                </a:ext>
              </a:extLst>
            </p:cNvPr>
            <p:cNvSpPr/>
            <p:nvPr/>
          </p:nvSpPr>
          <p:spPr>
            <a:xfrm>
              <a:off x="1851373" y="2401093"/>
              <a:ext cx="226245" cy="175624"/>
            </a:xfrm>
            <a:custGeom>
              <a:avLst/>
              <a:gdLst/>
              <a:ahLst/>
              <a:cxnLst/>
              <a:rect l="l" t="t" r="r" b="b"/>
              <a:pathLst>
                <a:path w="6485" h="5034" extrusionOk="0">
                  <a:moveTo>
                    <a:pt x="5180" y="1"/>
                  </a:moveTo>
                  <a:cubicBezTo>
                    <a:pt x="5048" y="1"/>
                    <a:pt x="4914" y="20"/>
                    <a:pt x="4783" y="62"/>
                  </a:cubicBezTo>
                  <a:cubicBezTo>
                    <a:pt x="4272" y="229"/>
                    <a:pt x="3926" y="529"/>
                    <a:pt x="3182" y="752"/>
                  </a:cubicBezTo>
                  <a:cubicBezTo>
                    <a:pt x="2436" y="985"/>
                    <a:pt x="2503" y="841"/>
                    <a:pt x="1691" y="1108"/>
                  </a:cubicBezTo>
                  <a:cubicBezTo>
                    <a:pt x="879" y="1363"/>
                    <a:pt x="579" y="1575"/>
                    <a:pt x="579" y="1575"/>
                  </a:cubicBezTo>
                  <a:lnTo>
                    <a:pt x="1" y="3510"/>
                  </a:lnTo>
                  <a:cubicBezTo>
                    <a:pt x="1" y="3510"/>
                    <a:pt x="824" y="4366"/>
                    <a:pt x="1091" y="4588"/>
                  </a:cubicBezTo>
                  <a:cubicBezTo>
                    <a:pt x="1368" y="4811"/>
                    <a:pt x="1980" y="5011"/>
                    <a:pt x="2592" y="5033"/>
                  </a:cubicBezTo>
                  <a:cubicBezTo>
                    <a:pt x="2603" y="5034"/>
                    <a:pt x="2615" y="5034"/>
                    <a:pt x="2627" y="5034"/>
                  </a:cubicBezTo>
                  <a:cubicBezTo>
                    <a:pt x="3250" y="5034"/>
                    <a:pt x="4455" y="4741"/>
                    <a:pt x="4739" y="4588"/>
                  </a:cubicBezTo>
                  <a:cubicBezTo>
                    <a:pt x="5028" y="4433"/>
                    <a:pt x="5428" y="4044"/>
                    <a:pt x="5628" y="3821"/>
                  </a:cubicBezTo>
                  <a:cubicBezTo>
                    <a:pt x="5829" y="3599"/>
                    <a:pt x="6040" y="3521"/>
                    <a:pt x="6084" y="3176"/>
                  </a:cubicBezTo>
                  <a:cubicBezTo>
                    <a:pt x="6129" y="2843"/>
                    <a:pt x="5918" y="2297"/>
                    <a:pt x="6017" y="1852"/>
                  </a:cubicBezTo>
                  <a:cubicBezTo>
                    <a:pt x="6129" y="1408"/>
                    <a:pt x="6484" y="618"/>
                    <a:pt x="6173" y="351"/>
                  </a:cubicBezTo>
                  <a:cubicBezTo>
                    <a:pt x="5941" y="161"/>
                    <a:pt x="5567" y="1"/>
                    <a:pt x="5180"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7517;p11">
              <a:extLst>
                <a:ext uri="{FF2B5EF4-FFF2-40B4-BE49-F238E27FC236}">
                  <a16:creationId xmlns:a16="http://schemas.microsoft.com/office/drawing/2014/main" id="{19E56B11-5A30-B981-6984-130F8FC0B160}"/>
                </a:ext>
              </a:extLst>
            </p:cNvPr>
            <p:cNvSpPr/>
            <p:nvPr/>
          </p:nvSpPr>
          <p:spPr>
            <a:xfrm>
              <a:off x="1851757" y="2435074"/>
              <a:ext cx="157203" cy="121618"/>
            </a:xfrm>
            <a:custGeom>
              <a:avLst/>
              <a:gdLst/>
              <a:ahLst/>
              <a:cxnLst/>
              <a:rect l="l" t="t" r="r" b="b"/>
              <a:pathLst>
                <a:path w="4506" h="3486" extrusionOk="0">
                  <a:moveTo>
                    <a:pt x="2147" y="0"/>
                  </a:moveTo>
                  <a:cubicBezTo>
                    <a:pt x="2025" y="22"/>
                    <a:pt x="1880" y="67"/>
                    <a:pt x="1680" y="134"/>
                  </a:cubicBezTo>
                  <a:cubicBezTo>
                    <a:pt x="868" y="389"/>
                    <a:pt x="568" y="601"/>
                    <a:pt x="568" y="601"/>
                  </a:cubicBezTo>
                  <a:lnTo>
                    <a:pt x="0" y="2480"/>
                  </a:lnTo>
                  <a:cubicBezTo>
                    <a:pt x="23" y="2502"/>
                    <a:pt x="34" y="2514"/>
                    <a:pt x="56" y="2525"/>
                  </a:cubicBezTo>
                  <a:cubicBezTo>
                    <a:pt x="156" y="2613"/>
                    <a:pt x="279" y="2658"/>
                    <a:pt x="390" y="2736"/>
                  </a:cubicBezTo>
                  <a:cubicBezTo>
                    <a:pt x="690" y="2947"/>
                    <a:pt x="991" y="3159"/>
                    <a:pt x="1335" y="3303"/>
                  </a:cubicBezTo>
                  <a:cubicBezTo>
                    <a:pt x="1535" y="3392"/>
                    <a:pt x="1747" y="3448"/>
                    <a:pt x="1958" y="3470"/>
                  </a:cubicBezTo>
                  <a:cubicBezTo>
                    <a:pt x="2033" y="3480"/>
                    <a:pt x="2109" y="3485"/>
                    <a:pt x="2186" y="3485"/>
                  </a:cubicBezTo>
                  <a:cubicBezTo>
                    <a:pt x="2358" y="3485"/>
                    <a:pt x="2530" y="3460"/>
                    <a:pt x="2692" y="3414"/>
                  </a:cubicBezTo>
                  <a:cubicBezTo>
                    <a:pt x="2770" y="3392"/>
                    <a:pt x="2848" y="3370"/>
                    <a:pt x="2914" y="3325"/>
                  </a:cubicBezTo>
                  <a:cubicBezTo>
                    <a:pt x="2993" y="3270"/>
                    <a:pt x="3048" y="3192"/>
                    <a:pt x="3115" y="3137"/>
                  </a:cubicBezTo>
                  <a:cubicBezTo>
                    <a:pt x="3260" y="3025"/>
                    <a:pt x="3460" y="3003"/>
                    <a:pt x="3638" y="2936"/>
                  </a:cubicBezTo>
                  <a:cubicBezTo>
                    <a:pt x="4060" y="2769"/>
                    <a:pt x="4305" y="2347"/>
                    <a:pt x="4439" y="1935"/>
                  </a:cubicBezTo>
                  <a:cubicBezTo>
                    <a:pt x="4471" y="1835"/>
                    <a:pt x="4505" y="1735"/>
                    <a:pt x="4505" y="1624"/>
                  </a:cubicBezTo>
                  <a:cubicBezTo>
                    <a:pt x="4483" y="1346"/>
                    <a:pt x="4205" y="1112"/>
                    <a:pt x="3905" y="1090"/>
                  </a:cubicBezTo>
                  <a:cubicBezTo>
                    <a:pt x="3874" y="1090"/>
                    <a:pt x="3840" y="1092"/>
                    <a:pt x="3805" y="1092"/>
                  </a:cubicBezTo>
                  <a:cubicBezTo>
                    <a:pt x="3751" y="1092"/>
                    <a:pt x="3696" y="1088"/>
                    <a:pt x="3648" y="1068"/>
                  </a:cubicBezTo>
                  <a:cubicBezTo>
                    <a:pt x="3571" y="1034"/>
                    <a:pt x="3515" y="967"/>
                    <a:pt x="3438" y="923"/>
                  </a:cubicBezTo>
                  <a:cubicBezTo>
                    <a:pt x="3270" y="846"/>
                    <a:pt x="3026" y="923"/>
                    <a:pt x="2870" y="823"/>
                  </a:cubicBezTo>
                  <a:cubicBezTo>
                    <a:pt x="2726" y="723"/>
                    <a:pt x="2714" y="545"/>
                    <a:pt x="2647" y="401"/>
                  </a:cubicBezTo>
                  <a:cubicBezTo>
                    <a:pt x="2548" y="211"/>
                    <a:pt x="2348" y="100"/>
                    <a:pt x="214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7518;p11">
              <a:extLst>
                <a:ext uri="{FF2B5EF4-FFF2-40B4-BE49-F238E27FC236}">
                  <a16:creationId xmlns:a16="http://schemas.microsoft.com/office/drawing/2014/main" id="{314AB0FF-22BF-7C18-3B8C-988D20BF1671}"/>
                </a:ext>
              </a:extLst>
            </p:cNvPr>
            <p:cNvSpPr/>
            <p:nvPr/>
          </p:nvSpPr>
          <p:spPr>
            <a:xfrm>
              <a:off x="1938664" y="2539425"/>
              <a:ext cx="65623" cy="16746"/>
            </a:xfrm>
            <a:custGeom>
              <a:avLst/>
              <a:gdLst/>
              <a:ahLst/>
              <a:cxnLst/>
              <a:rect l="l" t="t" r="r" b="b"/>
              <a:pathLst>
                <a:path w="1881" h="480" extrusionOk="0">
                  <a:moveTo>
                    <a:pt x="1480" y="1"/>
                  </a:moveTo>
                  <a:cubicBezTo>
                    <a:pt x="1236" y="45"/>
                    <a:pt x="979" y="79"/>
                    <a:pt x="724" y="90"/>
                  </a:cubicBezTo>
                  <a:cubicBezTo>
                    <a:pt x="690" y="112"/>
                    <a:pt x="657" y="123"/>
                    <a:pt x="624" y="146"/>
                  </a:cubicBezTo>
                  <a:cubicBezTo>
                    <a:pt x="624" y="156"/>
                    <a:pt x="613" y="156"/>
                    <a:pt x="613" y="168"/>
                  </a:cubicBezTo>
                  <a:cubicBezTo>
                    <a:pt x="913" y="146"/>
                    <a:pt x="1213" y="112"/>
                    <a:pt x="1503" y="45"/>
                  </a:cubicBezTo>
                  <a:cubicBezTo>
                    <a:pt x="1525" y="34"/>
                    <a:pt x="1503" y="1"/>
                    <a:pt x="1480" y="1"/>
                  </a:cubicBezTo>
                  <a:close/>
                  <a:moveTo>
                    <a:pt x="1836" y="245"/>
                  </a:moveTo>
                  <a:cubicBezTo>
                    <a:pt x="1536" y="324"/>
                    <a:pt x="1236" y="368"/>
                    <a:pt x="924" y="401"/>
                  </a:cubicBezTo>
                  <a:cubicBezTo>
                    <a:pt x="769" y="413"/>
                    <a:pt x="601" y="423"/>
                    <a:pt x="446" y="423"/>
                  </a:cubicBezTo>
                  <a:cubicBezTo>
                    <a:pt x="368" y="423"/>
                    <a:pt x="301" y="423"/>
                    <a:pt x="235" y="413"/>
                  </a:cubicBezTo>
                  <a:cubicBezTo>
                    <a:pt x="223" y="423"/>
                    <a:pt x="212" y="423"/>
                    <a:pt x="201" y="423"/>
                  </a:cubicBezTo>
                  <a:cubicBezTo>
                    <a:pt x="134" y="446"/>
                    <a:pt x="67" y="457"/>
                    <a:pt x="1" y="468"/>
                  </a:cubicBezTo>
                  <a:cubicBezTo>
                    <a:pt x="123" y="479"/>
                    <a:pt x="257" y="479"/>
                    <a:pt x="379" y="479"/>
                  </a:cubicBezTo>
                  <a:cubicBezTo>
                    <a:pt x="880" y="479"/>
                    <a:pt x="1380" y="413"/>
                    <a:pt x="1859" y="290"/>
                  </a:cubicBezTo>
                  <a:cubicBezTo>
                    <a:pt x="1881" y="279"/>
                    <a:pt x="1859" y="245"/>
                    <a:pt x="1836" y="245"/>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7519;p11">
              <a:extLst>
                <a:ext uri="{FF2B5EF4-FFF2-40B4-BE49-F238E27FC236}">
                  <a16:creationId xmlns:a16="http://schemas.microsoft.com/office/drawing/2014/main" id="{142C21C5-8FB3-FFA1-72FA-E2B0130FAD5A}"/>
                </a:ext>
              </a:extLst>
            </p:cNvPr>
            <p:cNvSpPr/>
            <p:nvPr/>
          </p:nvSpPr>
          <p:spPr>
            <a:xfrm>
              <a:off x="1869236" y="2525853"/>
              <a:ext cx="94720" cy="29899"/>
            </a:xfrm>
            <a:custGeom>
              <a:avLst/>
              <a:gdLst/>
              <a:ahLst/>
              <a:cxnLst/>
              <a:rect l="l" t="t" r="r" b="b"/>
              <a:pathLst>
                <a:path w="2715" h="857" extrusionOk="0">
                  <a:moveTo>
                    <a:pt x="189" y="1"/>
                  </a:moveTo>
                  <a:cubicBezTo>
                    <a:pt x="122" y="23"/>
                    <a:pt x="67" y="45"/>
                    <a:pt x="0" y="78"/>
                  </a:cubicBezTo>
                  <a:cubicBezTo>
                    <a:pt x="45" y="123"/>
                    <a:pt x="100" y="157"/>
                    <a:pt x="156" y="201"/>
                  </a:cubicBezTo>
                  <a:cubicBezTo>
                    <a:pt x="278" y="290"/>
                    <a:pt x="411" y="379"/>
                    <a:pt x="545" y="446"/>
                  </a:cubicBezTo>
                  <a:cubicBezTo>
                    <a:pt x="1001" y="690"/>
                    <a:pt x="1491" y="812"/>
                    <a:pt x="1991" y="857"/>
                  </a:cubicBezTo>
                  <a:cubicBezTo>
                    <a:pt x="2057" y="846"/>
                    <a:pt x="2124" y="835"/>
                    <a:pt x="2191" y="812"/>
                  </a:cubicBezTo>
                  <a:cubicBezTo>
                    <a:pt x="2202" y="812"/>
                    <a:pt x="2213" y="812"/>
                    <a:pt x="2225" y="802"/>
                  </a:cubicBezTo>
                  <a:cubicBezTo>
                    <a:pt x="1902" y="790"/>
                    <a:pt x="1590" y="746"/>
                    <a:pt x="1279" y="657"/>
                  </a:cubicBezTo>
                  <a:cubicBezTo>
                    <a:pt x="1012" y="579"/>
                    <a:pt x="757" y="468"/>
                    <a:pt x="523" y="323"/>
                  </a:cubicBezTo>
                  <a:cubicBezTo>
                    <a:pt x="411" y="256"/>
                    <a:pt x="300" y="179"/>
                    <a:pt x="200" y="90"/>
                  </a:cubicBezTo>
                  <a:lnTo>
                    <a:pt x="167" y="56"/>
                  </a:lnTo>
                  <a:lnTo>
                    <a:pt x="167" y="56"/>
                  </a:lnTo>
                  <a:cubicBezTo>
                    <a:pt x="322" y="134"/>
                    <a:pt x="478" y="201"/>
                    <a:pt x="634" y="256"/>
                  </a:cubicBezTo>
                  <a:cubicBezTo>
                    <a:pt x="1190" y="446"/>
                    <a:pt x="1791" y="557"/>
                    <a:pt x="2391" y="557"/>
                  </a:cubicBezTo>
                  <a:lnTo>
                    <a:pt x="2603" y="557"/>
                  </a:lnTo>
                  <a:cubicBezTo>
                    <a:pt x="2603" y="545"/>
                    <a:pt x="2614" y="545"/>
                    <a:pt x="2614" y="535"/>
                  </a:cubicBezTo>
                  <a:cubicBezTo>
                    <a:pt x="2647" y="512"/>
                    <a:pt x="2680" y="501"/>
                    <a:pt x="2714" y="479"/>
                  </a:cubicBezTo>
                  <a:lnTo>
                    <a:pt x="2670" y="479"/>
                  </a:lnTo>
                  <a:cubicBezTo>
                    <a:pt x="2591" y="490"/>
                    <a:pt x="2514" y="490"/>
                    <a:pt x="2447" y="490"/>
                  </a:cubicBezTo>
                  <a:cubicBezTo>
                    <a:pt x="1669" y="490"/>
                    <a:pt x="890" y="312"/>
                    <a:pt x="18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7520;p11">
              <a:extLst>
                <a:ext uri="{FF2B5EF4-FFF2-40B4-BE49-F238E27FC236}">
                  <a16:creationId xmlns:a16="http://schemas.microsoft.com/office/drawing/2014/main" id="{7A10C26E-F38B-E8A0-EA46-6F6581620E1B}"/>
                </a:ext>
              </a:extLst>
            </p:cNvPr>
            <p:cNvSpPr/>
            <p:nvPr/>
          </p:nvSpPr>
          <p:spPr>
            <a:xfrm>
              <a:off x="1895612" y="2495954"/>
              <a:ext cx="103267" cy="20235"/>
            </a:xfrm>
            <a:custGeom>
              <a:avLst/>
              <a:gdLst/>
              <a:ahLst/>
              <a:cxnLst/>
              <a:rect l="l" t="t" r="r" b="b"/>
              <a:pathLst>
                <a:path w="2960" h="580" extrusionOk="0">
                  <a:moveTo>
                    <a:pt x="2903" y="1"/>
                  </a:moveTo>
                  <a:cubicBezTo>
                    <a:pt x="2648" y="45"/>
                    <a:pt x="2391" y="112"/>
                    <a:pt x="2136" y="179"/>
                  </a:cubicBezTo>
                  <a:cubicBezTo>
                    <a:pt x="1580" y="335"/>
                    <a:pt x="990" y="502"/>
                    <a:pt x="412" y="502"/>
                  </a:cubicBezTo>
                  <a:cubicBezTo>
                    <a:pt x="300" y="502"/>
                    <a:pt x="189" y="502"/>
                    <a:pt x="78" y="480"/>
                  </a:cubicBezTo>
                  <a:cubicBezTo>
                    <a:pt x="56" y="502"/>
                    <a:pt x="23" y="524"/>
                    <a:pt x="1" y="546"/>
                  </a:cubicBezTo>
                  <a:cubicBezTo>
                    <a:pt x="90" y="557"/>
                    <a:pt x="189" y="569"/>
                    <a:pt x="278" y="579"/>
                  </a:cubicBezTo>
                  <a:lnTo>
                    <a:pt x="468" y="579"/>
                  </a:lnTo>
                  <a:cubicBezTo>
                    <a:pt x="1313" y="579"/>
                    <a:pt x="2114" y="235"/>
                    <a:pt x="2925" y="45"/>
                  </a:cubicBezTo>
                  <a:cubicBezTo>
                    <a:pt x="2959" y="35"/>
                    <a:pt x="2937" y="1"/>
                    <a:pt x="290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7521;p11">
              <a:extLst>
                <a:ext uri="{FF2B5EF4-FFF2-40B4-BE49-F238E27FC236}">
                  <a16:creationId xmlns:a16="http://schemas.microsoft.com/office/drawing/2014/main" id="{3722E3EE-0234-B78A-74D2-72F822F70E0B}"/>
                </a:ext>
              </a:extLst>
            </p:cNvPr>
            <p:cNvSpPr/>
            <p:nvPr/>
          </p:nvSpPr>
          <p:spPr>
            <a:xfrm>
              <a:off x="1984473" y="2469195"/>
              <a:ext cx="13606" cy="4291"/>
            </a:xfrm>
            <a:custGeom>
              <a:avLst/>
              <a:gdLst/>
              <a:ahLst/>
              <a:cxnLst/>
              <a:rect l="l" t="t" r="r" b="b"/>
              <a:pathLst>
                <a:path w="390" h="123" extrusionOk="0">
                  <a:moveTo>
                    <a:pt x="334" y="1"/>
                  </a:moveTo>
                  <a:cubicBezTo>
                    <a:pt x="223" y="34"/>
                    <a:pt x="111" y="78"/>
                    <a:pt x="0" y="112"/>
                  </a:cubicBezTo>
                  <a:lnTo>
                    <a:pt x="101" y="112"/>
                  </a:lnTo>
                  <a:cubicBezTo>
                    <a:pt x="123" y="112"/>
                    <a:pt x="134" y="112"/>
                    <a:pt x="145" y="123"/>
                  </a:cubicBezTo>
                  <a:cubicBezTo>
                    <a:pt x="223" y="90"/>
                    <a:pt x="289" y="68"/>
                    <a:pt x="368" y="45"/>
                  </a:cubicBezTo>
                  <a:cubicBezTo>
                    <a:pt x="390" y="34"/>
                    <a:pt x="368" y="1"/>
                    <a:pt x="3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7522;p11">
              <a:extLst>
                <a:ext uri="{FF2B5EF4-FFF2-40B4-BE49-F238E27FC236}">
                  <a16:creationId xmlns:a16="http://schemas.microsoft.com/office/drawing/2014/main" id="{83AE9A71-F4D1-F057-0521-1042437657E9}"/>
                </a:ext>
              </a:extLst>
            </p:cNvPr>
            <p:cNvSpPr/>
            <p:nvPr/>
          </p:nvSpPr>
          <p:spPr>
            <a:xfrm>
              <a:off x="1910370" y="2473102"/>
              <a:ext cx="79195" cy="24840"/>
            </a:xfrm>
            <a:custGeom>
              <a:avLst/>
              <a:gdLst/>
              <a:ahLst/>
              <a:cxnLst/>
              <a:rect l="l" t="t" r="r" b="b"/>
              <a:pathLst>
                <a:path w="2270" h="712" extrusionOk="0">
                  <a:moveTo>
                    <a:pt x="2124" y="0"/>
                  </a:moveTo>
                  <a:cubicBezTo>
                    <a:pt x="1980" y="45"/>
                    <a:pt x="1835" y="89"/>
                    <a:pt x="1701" y="134"/>
                  </a:cubicBezTo>
                  <a:cubicBezTo>
                    <a:pt x="1257" y="278"/>
                    <a:pt x="823" y="423"/>
                    <a:pt x="389" y="556"/>
                  </a:cubicBezTo>
                  <a:cubicBezTo>
                    <a:pt x="278" y="579"/>
                    <a:pt x="167" y="611"/>
                    <a:pt x="55" y="623"/>
                  </a:cubicBezTo>
                  <a:cubicBezTo>
                    <a:pt x="33" y="656"/>
                    <a:pt x="22" y="690"/>
                    <a:pt x="0" y="712"/>
                  </a:cubicBezTo>
                  <a:cubicBezTo>
                    <a:pt x="144" y="700"/>
                    <a:pt x="278" y="668"/>
                    <a:pt x="411" y="634"/>
                  </a:cubicBezTo>
                  <a:cubicBezTo>
                    <a:pt x="634" y="567"/>
                    <a:pt x="856" y="490"/>
                    <a:pt x="1079" y="411"/>
                  </a:cubicBezTo>
                  <a:cubicBezTo>
                    <a:pt x="1479" y="278"/>
                    <a:pt x="1879" y="144"/>
                    <a:pt x="2269" y="11"/>
                  </a:cubicBezTo>
                  <a:cubicBezTo>
                    <a:pt x="2258" y="0"/>
                    <a:pt x="2247" y="0"/>
                    <a:pt x="222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7523;p11">
              <a:extLst>
                <a:ext uri="{FF2B5EF4-FFF2-40B4-BE49-F238E27FC236}">
                  <a16:creationId xmlns:a16="http://schemas.microsoft.com/office/drawing/2014/main" id="{B0AEA890-81CE-73AF-2037-1A3AD38A2234}"/>
                </a:ext>
              </a:extLst>
            </p:cNvPr>
            <p:cNvSpPr/>
            <p:nvPr/>
          </p:nvSpPr>
          <p:spPr>
            <a:xfrm>
              <a:off x="2000765" y="2512666"/>
              <a:ext cx="9734" cy="3524"/>
            </a:xfrm>
            <a:custGeom>
              <a:avLst/>
              <a:gdLst/>
              <a:ahLst/>
              <a:cxnLst/>
              <a:rect l="l" t="t" r="r" b="b"/>
              <a:pathLst>
                <a:path w="279" h="101" extrusionOk="0">
                  <a:moveTo>
                    <a:pt x="234" y="1"/>
                  </a:moveTo>
                  <a:lnTo>
                    <a:pt x="34" y="34"/>
                  </a:lnTo>
                  <a:lnTo>
                    <a:pt x="0" y="100"/>
                  </a:lnTo>
                  <a:cubicBezTo>
                    <a:pt x="123" y="78"/>
                    <a:pt x="245" y="45"/>
                    <a:pt x="267" y="34"/>
                  </a:cubicBezTo>
                  <a:cubicBezTo>
                    <a:pt x="279" y="23"/>
                    <a:pt x="256" y="1"/>
                    <a:pt x="245"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7524;p11">
              <a:extLst>
                <a:ext uri="{FF2B5EF4-FFF2-40B4-BE49-F238E27FC236}">
                  <a16:creationId xmlns:a16="http://schemas.microsoft.com/office/drawing/2014/main" id="{94B5E8C7-F16D-250E-FAF2-95B036609CE6}"/>
                </a:ext>
              </a:extLst>
            </p:cNvPr>
            <p:cNvSpPr/>
            <p:nvPr/>
          </p:nvSpPr>
          <p:spPr>
            <a:xfrm>
              <a:off x="1885110" y="2513817"/>
              <a:ext cx="116873" cy="12455"/>
            </a:xfrm>
            <a:custGeom>
              <a:avLst/>
              <a:gdLst/>
              <a:ahLst/>
              <a:cxnLst/>
              <a:rect l="l" t="t" r="r" b="b"/>
              <a:pathLst>
                <a:path w="3350" h="357" extrusionOk="0">
                  <a:moveTo>
                    <a:pt x="3349" y="1"/>
                  </a:moveTo>
                  <a:cubicBezTo>
                    <a:pt x="3271" y="23"/>
                    <a:pt x="3182" y="45"/>
                    <a:pt x="3093" y="57"/>
                  </a:cubicBezTo>
                  <a:cubicBezTo>
                    <a:pt x="2949" y="90"/>
                    <a:pt x="2804" y="112"/>
                    <a:pt x="2648" y="134"/>
                  </a:cubicBezTo>
                  <a:cubicBezTo>
                    <a:pt x="2114" y="212"/>
                    <a:pt x="1570" y="268"/>
                    <a:pt x="1036" y="279"/>
                  </a:cubicBezTo>
                  <a:lnTo>
                    <a:pt x="813" y="279"/>
                  </a:lnTo>
                  <a:cubicBezTo>
                    <a:pt x="613" y="279"/>
                    <a:pt x="423" y="268"/>
                    <a:pt x="246" y="223"/>
                  </a:cubicBezTo>
                  <a:cubicBezTo>
                    <a:pt x="190" y="212"/>
                    <a:pt x="146" y="190"/>
                    <a:pt x="90" y="168"/>
                  </a:cubicBezTo>
                  <a:cubicBezTo>
                    <a:pt x="57" y="190"/>
                    <a:pt x="35" y="201"/>
                    <a:pt x="1" y="223"/>
                  </a:cubicBezTo>
                  <a:cubicBezTo>
                    <a:pt x="68" y="257"/>
                    <a:pt x="146" y="279"/>
                    <a:pt x="213" y="301"/>
                  </a:cubicBezTo>
                  <a:cubicBezTo>
                    <a:pt x="401" y="346"/>
                    <a:pt x="601" y="356"/>
                    <a:pt x="802" y="356"/>
                  </a:cubicBezTo>
                  <a:lnTo>
                    <a:pt x="1024" y="356"/>
                  </a:lnTo>
                  <a:cubicBezTo>
                    <a:pt x="1313" y="346"/>
                    <a:pt x="1602" y="334"/>
                    <a:pt x="1892" y="301"/>
                  </a:cubicBezTo>
                  <a:cubicBezTo>
                    <a:pt x="2170" y="279"/>
                    <a:pt x="2459" y="235"/>
                    <a:pt x="2737" y="190"/>
                  </a:cubicBezTo>
                  <a:cubicBezTo>
                    <a:pt x="2882" y="168"/>
                    <a:pt x="3015" y="134"/>
                    <a:pt x="3160" y="101"/>
                  </a:cubicBezTo>
                  <a:cubicBezTo>
                    <a:pt x="3193" y="101"/>
                    <a:pt x="3260" y="90"/>
                    <a:pt x="3315" y="67"/>
                  </a:cubicBezTo>
                  <a:lnTo>
                    <a:pt x="3349"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7525;p11">
              <a:extLst>
                <a:ext uri="{FF2B5EF4-FFF2-40B4-BE49-F238E27FC236}">
                  <a16:creationId xmlns:a16="http://schemas.microsoft.com/office/drawing/2014/main" id="{AC6236DD-C0A5-C431-8235-2576D95378C7}"/>
                </a:ext>
              </a:extLst>
            </p:cNvPr>
            <p:cNvSpPr/>
            <p:nvPr/>
          </p:nvSpPr>
          <p:spPr>
            <a:xfrm>
              <a:off x="1965842" y="2464555"/>
              <a:ext cx="5094" cy="2372"/>
            </a:xfrm>
            <a:custGeom>
              <a:avLst/>
              <a:gdLst/>
              <a:ahLst/>
              <a:cxnLst/>
              <a:rect l="l" t="t" r="r" b="b"/>
              <a:pathLst>
                <a:path w="146" h="68" extrusionOk="0">
                  <a:moveTo>
                    <a:pt x="89" y="1"/>
                  </a:moveTo>
                  <a:cubicBezTo>
                    <a:pt x="79" y="1"/>
                    <a:pt x="79" y="1"/>
                    <a:pt x="67" y="11"/>
                  </a:cubicBezTo>
                  <a:lnTo>
                    <a:pt x="0" y="45"/>
                  </a:lnTo>
                  <a:cubicBezTo>
                    <a:pt x="45" y="45"/>
                    <a:pt x="89" y="56"/>
                    <a:pt x="134" y="67"/>
                  </a:cubicBezTo>
                  <a:cubicBezTo>
                    <a:pt x="145" y="45"/>
                    <a:pt x="111" y="1"/>
                    <a:pt x="89"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7526;p11">
              <a:extLst>
                <a:ext uri="{FF2B5EF4-FFF2-40B4-BE49-F238E27FC236}">
                  <a16:creationId xmlns:a16="http://schemas.microsoft.com/office/drawing/2014/main" id="{21447542-9E92-FD26-2F37-6B565DFD5D25}"/>
                </a:ext>
              </a:extLst>
            </p:cNvPr>
            <p:cNvSpPr/>
            <p:nvPr/>
          </p:nvSpPr>
          <p:spPr>
            <a:xfrm>
              <a:off x="1915010" y="2466090"/>
              <a:ext cx="55506" cy="21386"/>
            </a:xfrm>
            <a:custGeom>
              <a:avLst/>
              <a:gdLst/>
              <a:ahLst/>
              <a:cxnLst/>
              <a:rect l="l" t="t" r="r" b="b"/>
              <a:pathLst>
                <a:path w="1591" h="613" extrusionOk="0">
                  <a:moveTo>
                    <a:pt x="1457" y="1"/>
                  </a:moveTo>
                  <a:cubicBezTo>
                    <a:pt x="1202" y="123"/>
                    <a:pt x="935" y="234"/>
                    <a:pt x="656" y="335"/>
                  </a:cubicBezTo>
                  <a:cubicBezTo>
                    <a:pt x="512" y="390"/>
                    <a:pt x="367" y="446"/>
                    <a:pt x="212" y="490"/>
                  </a:cubicBezTo>
                  <a:cubicBezTo>
                    <a:pt x="156" y="501"/>
                    <a:pt x="90" y="523"/>
                    <a:pt x="23" y="535"/>
                  </a:cubicBezTo>
                  <a:cubicBezTo>
                    <a:pt x="23" y="557"/>
                    <a:pt x="11" y="579"/>
                    <a:pt x="1" y="612"/>
                  </a:cubicBezTo>
                  <a:cubicBezTo>
                    <a:pt x="78" y="602"/>
                    <a:pt x="156" y="590"/>
                    <a:pt x="234" y="568"/>
                  </a:cubicBezTo>
                  <a:cubicBezTo>
                    <a:pt x="379" y="535"/>
                    <a:pt x="535" y="479"/>
                    <a:pt x="679" y="424"/>
                  </a:cubicBezTo>
                  <a:cubicBezTo>
                    <a:pt x="990" y="312"/>
                    <a:pt x="1291" y="190"/>
                    <a:pt x="1580" y="34"/>
                  </a:cubicBezTo>
                  <a:cubicBezTo>
                    <a:pt x="1580" y="23"/>
                    <a:pt x="1580" y="23"/>
                    <a:pt x="1591" y="23"/>
                  </a:cubicBezTo>
                  <a:cubicBezTo>
                    <a:pt x="1546" y="12"/>
                    <a:pt x="1502" y="1"/>
                    <a:pt x="145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7527;p11">
              <a:extLst>
                <a:ext uri="{FF2B5EF4-FFF2-40B4-BE49-F238E27FC236}">
                  <a16:creationId xmlns:a16="http://schemas.microsoft.com/office/drawing/2014/main" id="{60A9F48C-F10A-0A24-D013-6414C9EFE518}"/>
                </a:ext>
              </a:extLst>
            </p:cNvPr>
            <p:cNvSpPr/>
            <p:nvPr/>
          </p:nvSpPr>
          <p:spPr>
            <a:xfrm>
              <a:off x="1948747" y="2448646"/>
              <a:ext cx="43923" cy="13606"/>
            </a:xfrm>
            <a:custGeom>
              <a:avLst/>
              <a:gdLst/>
              <a:ahLst/>
              <a:cxnLst/>
              <a:rect l="l" t="t" r="r" b="b"/>
              <a:pathLst>
                <a:path w="1259" h="390" extrusionOk="0">
                  <a:moveTo>
                    <a:pt x="1202" y="0"/>
                  </a:moveTo>
                  <a:cubicBezTo>
                    <a:pt x="791" y="56"/>
                    <a:pt x="379" y="156"/>
                    <a:pt x="1" y="345"/>
                  </a:cubicBezTo>
                  <a:cubicBezTo>
                    <a:pt x="12" y="356"/>
                    <a:pt x="23" y="368"/>
                    <a:pt x="35" y="390"/>
                  </a:cubicBezTo>
                  <a:cubicBezTo>
                    <a:pt x="413" y="222"/>
                    <a:pt x="813" y="101"/>
                    <a:pt x="1224" y="45"/>
                  </a:cubicBezTo>
                  <a:cubicBezTo>
                    <a:pt x="1258" y="45"/>
                    <a:pt x="1236" y="0"/>
                    <a:pt x="1214" y="0"/>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7528;p11">
              <a:extLst>
                <a:ext uri="{FF2B5EF4-FFF2-40B4-BE49-F238E27FC236}">
                  <a16:creationId xmlns:a16="http://schemas.microsoft.com/office/drawing/2014/main" id="{7D224B88-3AE5-B95E-048E-ADB3F640B8D7}"/>
                </a:ext>
              </a:extLst>
            </p:cNvPr>
            <p:cNvSpPr/>
            <p:nvPr/>
          </p:nvSpPr>
          <p:spPr>
            <a:xfrm>
              <a:off x="1946444" y="2460682"/>
              <a:ext cx="3524" cy="2372"/>
            </a:xfrm>
            <a:custGeom>
              <a:avLst/>
              <a:gdLst/>
              <a:ahLst/>
              <a:cxnLst/>
              <a:rect l="l" t="t" r="r" b="b"/>
              <a:pathLst>
                <a:path w="101" h="68" extrusionOk="0">
                  <a:moveTo>
                    <a:pt x="67" y="0"/>
                  </a:moveTo>
                  <a:cubicBezTo>
                    <a:pt x="56" y="0"/>
                    <a:pt x="34" y="11"/>
                    <a:pt x="22" y="23"/>
                  </a:cubicBezTo>
                  <a:cubicBezTo>
                    <a:pt x="0" y="33"/>
                    <a:pt x="22" y="67"/>
                    <a:pt x="45" y="67"/>
                  </a:cubicBezTo>
                  <a:lnTo>
                    <a:pt x="56" y="55"/>
                  </a:lnTo>
                  <a:cubicBezTo>
                    <a:pt x="67" y="55"/>
                    <a:pt x="89" y="45"/>
                    <a:pt x="101" y="45"/>
                  </a:cubicBezTo>
                  <a:cubicBezTo>
                    <a:pt x="89" y="23"/>
                    <a:pt x="78" y="11"/>
                    <a:pt x="67"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7529;p11">
              <a:extLst>
                <a:ext uri="{FF2B5EF4-FFF2-40B4-BE49-F238E27FC236}">
                  <a16:creationId xmlns:a16="http://schemas.microsoft.com/office/drawing/2014/main" id="{156EDC65-2ED4-EB9F-0A1D-1AB7AE9764F7}"/>
                </a:ext>
              </a:extLst>
            </p:cNvPr>
            <p:cNvSpPr/>
            <p:nvPr/>
          </p:nvSpPr>
          <p:spPr>
            <a:xfrm>
              <a:off x="1944490" y="2437377"/>
              <a:ext cx="36527" cy="15176"/>
            </a:xfrm>
            <a:custGeom>
              <a:avLst/>
              <a:gdLst/>
              <a:ahLst/>
              <a:cxnLst/>
              <a:rect l="l" t="t" r="r" b="b"/>
              <a:pathLst>
                <a:path w="1047" h="435" extrusionOk="0">
                  <a:moveTo>
                    <a:pt x="990" y="1"/>
                  </a:moveTo>
                  <a:cubicBezTo>
                    <a:pt x="790" y="56"/>
                    <a:pt x="579" y="123"/>
                    <a:pt x="379" y="201"/>
                  </a:cubicBezTo>
                  <a:cubicBezTo>
                    <a:pt x="246" y="256"/>
                    <a:pt x="123" y="301"/>
                    <a:pt x="1" y="368"/>
                  </a:cubicBezTo>
                  <a:lnTo>
                    <a:pt x="34" y="434"/>
                  </a:lnTo>
                  <a:cubicBezTo>
                    <a:pt x="345" y="279"/>
                    <a:pt x="679" y="157"/>
                    <a:pt x="1024" y="45"/>
                  </a:cubicBezTo>
                  <a:cubicBezTo>
                    <a:pt x="1046" y="34"/>
                    <a:pt x="1024" y="1"/>
                    <a:pt x="1002" y="1"/>
                  </a:cubicBezTo>
                  <a:close/>
                </a:path>
              </a:pathLst>
            </a:custGeom>
            <a:solidFill>
              <a:srgbClr val="CBDC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7530;p11">
              <a:extLst>
                <a:ext uri="{FF2B5EF4-FFF2-40B4-BE49-F238E27FC236}">
                  <a16:creationId xmlns:a16="http://schemas.microsoft.com/office/drawing/2014/main" id="{0E218BE5-A898-1DD1-10B7-E0B9E037BE43}"/>
                </a:ext>
              </a:extLst>
            </p:cNvPr>
            <p:cNvSpPr/>
            <p:nvPr/>
          </p:nvSpPr>
          <p:spPr>
            <a:xfrm>
              <a:off x="1919685" y="2450181"/>
              <a:ext cx="25991" cy="15560"/>
            </a:xfrm>
            <a:custGeom>
              <a:avLst/>
              <a:gdLst/>
              <a:ahLst/>
              <a:cxnLst/>
              <a:rect l="l" t="t" r="r" b="b"/>
              <a:pathLst>
                <a:path w="745" h="446" extrusionOk="0">
                  <a:moveTo>
                    <a:pt x="712" y="1"/>
                  </a:moveTo>
                  <a:cubicBezTo>
                    <a:pt x="656" y="23"/>
                    <a:pt x="611" y="45"/>
                    <a:pt x="556" y="67"/>
                  </a:cubicBezTo>
                  <a:cubicBezTo>
                    <a:pt x="389" y="146"/>
                    <a:pt x="233" y="235"/>
                    <a:pt x="67" y="312"/>
                  </a:cubicBezTo>
                  <a:cubicBezTo>
                    <a:pt x="45" y="324"/>
                    <a:pt x="33" y="334"/>
                    <a:pt x="11" y="334"/>
                  </a:cubicBezTo>
                  <a:cubicBezTo>
                    <a:pt x="11" y="379"/>
                    <a:pt x="0" y="413"/>
                    <a:pt x="0" y="445"/>
                  </a:cubicBezTo>
                  <a:cubicBezTo>
                    <a:pt x="211" y="368"/>
                    <a:pt x="401" y="245"/>
                    <a:pt x="601" y="146"/>
                  </a:cubicBezTo>
                  <a:cubicBezTo>
                    <a:pt x="645" y="112"/>
                    <a:pt x="690" y="90"/>
                    <a:pt x="745" y="67"/>
                  </a:cubicBezTo>
                  <a:lnTo>
                    <a:pt x="7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7531;p11">
              <a:extLst>
                <a:ext uri="{FF2B5EF4-FFF2-40B4-BE49-F238E27FC236}">
                  <a16:creationId xmlns:a16="http://schemas.microsoft.com/office/drawing/2014/main" id="{0C94D559-4726-83BC-DD8F-3CCD7C4FAAC7}"/>
                </a:ext>
              </a:extLst>
            </p:cNvPr>
            <p:cNvSpPr/>
            <p:nvPr/>
          </p:nvSpPr>
          <p:spPr>
            <a:xfrm>
              <a:off x="1920836" y="2447843"/>
              <a:ext cx="17514" cy="9350"/>
            </a:xfrm>
            <a:custGeom>
              <a:avLst/>
              <a:gdLst/>
              <a:ahLst/>
              <a:cxnLst/>
              <a:rect l="l" t="t" r="r" b="b"/>
              <a:pathLst>
                <a:path w="502" h="268" extrusionOk="0">
                  <a:moveTo>
                    <a:pt x="400" y="1"/>
                  </a:moveTo>
                  <a:cubicBezTo>
                    <a:pt x="279" y="68"/>
                    <a:pt x="145" y="124"/>
                    <a:pt x="0" y="168"/>
                  </a:cubicBezTo>
                  <a:lnTo>
                    <a:pt x="0" y="268"/>
                  </a:lnTo>
                  <a:cubicBezTo>
                    <a:pt x="167" y="223"/>
                    <a:pt x="323" y="157"/>
                    <a:pt x="457" y="68"/>
                  </a:cubicBezTo>
                  <a:cubicBezTo>
                    <a:pt x="501" y="45"/>
                    <a:pt x="457" y="1"/>
                    <a:pt x="4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7532;p11">
              <a:extLst>
                <a:ext uri="{FF2B5EF4-FFF2-40B4-BE49-F238E27FC236}">
                  <a16:creationId xmlns:a16="http://schemas.microsoft.com/office/drawing/2014/main" id="{5760BF81-7527-829F-B90D-985326BB0636}"/>
                </a:ext>
              </a:extLst>
            </p:cNvPr>
            <p:cNvSpPr/>
            <p:nvPr/>
          </p:nvSpPr>
          <p:spPr>
            <a:xfrm>
              <a:off x="1902973" y="2500629"/>
              <a:ext cx="30282" cy="7780"/>
            </a:xfrm>
            <a:custGeom>
              <a:avLst/>
              <a:gdLst/>
              <a:ahLst/>
              <a:cxnLst/>
              <a:rect l="l" t="t" r="r" b="b"/>
              <a:pathLst>
                <a:path w="868" h="223" extrusionOk="0">
                  <a:moveTo>
                    <a:pt x="779" y="0"/>
                  </a:moveTo>
                  <a:cubicBezTo>
                    <a:pt x="779" y="0"/>
                    <a:pt x="768" y="0"/>
                    <a:pt x="768" y="12"/>
                  </a:cubicBezTo>
                  <a:cubicBezTo>
                    <a:pt x="568" y="89"/>
                    <a:pt x="346" y="123"/>
                    <a:pt x="134" y="123"/>
                  </a:cubicBezTo>
                  <a:lnTo>
                    <a:pt x="79" y="123"/>
                  </a:lnTo>
                  <a:cubicBezTo>
                    <a:pt x="57" y="156"/>
                    <a:pt x="34" y="190"/>
                    <a:pt x="0" y="212"/>
                  </a:cubicBezTo>
                  <a:cubicBezTo>
                    <a:pt x="45" y="223"/>
                    <a:pt x="79" y="223"/>
                    <a:pt x="112" y="223"/>
                  </a:cubicBezTo>
                  <a:cubicBezTo>
                    <a:pt x="356" y="223"/>
                    <a:pt x="613" y="168"/>
                    <a:pt x="824" y="79"/>
                  </a:cubicBezTo>
                  <a:cubicBezTo>
                    <a:pt x="868" y="67"/>
                    <a:pt x="824" y="0"/>
                    <a:pt x="7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7533;p11">
              <a:extLst>
                <a:ext uri="{FF2B5EF4-FFF2-40B4-BE49-F238E27FC236}">
                  <a16:creationId xmlns:a16="http://schemas.microsoft.com/office/drawing/2014/main" id="{B6B3D2E2-B35E-D460-8C95-FB3D2CF3A6EF}"/>
                </a:ext>
              </a:extLst>
            </p:cNvPr>
            <p:cNvSpPr/>
            <p:nvPr/>
          </p:nvSpPr>
          <p:spPr>
            <a:xfrm>
              <a:off x="1738439" y="2362367"/>
              <a:ext cx="184729" cy="175798"/>
            </a:xfrm>
            <a:custGeom>
              <a:avLst/>
              <a:gdLst/>
              <a:ahLst/>
              <a:cxnLst/>
              <a:rect l="l" t="t" r="r" b="b"/>
              <a:pathLst>
                <a:path w="5295" h="5039" extrusionOk="0">
                  <a:moveTo>
                    <a:pt x="4886" y="0"/>
                  </a:moveTo>
                  <a:cubicBezTo>
                    <a:pt x="4822" y="0"/>
                    <a:pt x="4735" y="24"/>
                    <a:pt x="4595" y="60"/>
                  </a:cubicBezTo>
                  <a:cubicBezTo>
                    <a:pt x="4472" y="82"/>
                    <a:pt x="4383" y="82"/>
                    <a:pt x="4316" y="82"/>
                  </a:cubicBezTo>
                  <a:cubicBezTo>
                    <a:pt x="4292" y="80"/>
                    <a:pt x="4271" y="78"/>
                    <a:pt x="4250" y="78"/>
                  </a:cubicBezTo>
                  <a:cubicBezTo>
                    <a:pt x="4164" y="78"/>
                    <a:pt x="4093" y="109"/>
                    <a:pt x="3949" y="271"/>
                  </a:cubicBezTo>
                  <a:cubicBezTo>
                    <a:pt x="3683" y="572"/>
                    <a:pt x="3538" y="894"/>
                    <a:pt x="3248" y="1272"/>
                  </a:cubicBezTo>
                  <a:cubicBezTo>
                    <a:pt x="2959" y="1650"/>
                    <a:pt x="2837" y="2284"/>
                    <a:pt x="2214" y="2507"/>
                  </a:cubicBezTo>
                  <a:cubicBezTo>
                    <a:pt x="1602" y="2718"/>
                    <a:pt x="1914" y="2784"/>
                    <a:pt x="1358" y="2796"/>
                  </a:cubicBezTo>
                  <a:cubicBezTo>
                    <a:pt x="1336" y="2797"/>
                    <a:pt x="1315" y="2798"/>
                    <a:pt x="1296" y="2798"/>
                  </a:cubicBezTo>
                  <a:cubicBezTo>
                    <a:pt x="1122" y="2798"/>
                    <a:pt x="1015" y="2758"/>
                    <a:pt x="935" y="2718"/>
                  </a:cubicBezTo>
                  <a:cubicBezTo>
                    <a:pt x="857" y="2685"/>
                    <a:pt x="805" y="2649"/>
                    <a:pt x="738" y="2649"/>
                  </a:cubicBezTo>
                  <a:cubicBezTo>
                    <a:pt x="691" y="2649"/>
                    <a:pt x="635" y="2667"/>
                    <a:pt x="557" y="2718"/>
                  </a:cubicBezTo>
                  <a:cubicBezTo>
                    <a:pt x="245" y="2918"/>
                    <a:pt x="112" y="2729"/>
                    <a:pt x="57" y="3219"/>
                  </a:cubicBezTo>
                  <a:cubicBezTo>
                    <a:pt x="1" y="3708"/>
                    <a:pt x="1" y="3730"/>
                    <a:pt x="223" y="4175"/>
                  </a:cubicBezTo>
                  <a:cubicBezTo>
                    <a:pt x="446" y="4631"/>
                    <a:pt x="613" y="4843"/>
                    <a:pt x="1124" y="4843"/>
                  </a:cubicBezTo>
                  <a:cubicBezTo>
                    <a:pt x="1624" y="4853"/>
                    <a:pt x="2259" y="4964"/>
                    <a:pt x="2581" y="5009"/>
                  </a:cubicBezTo>
                  <a:cubicBezTo>
                    <a:pt x="2702" y="5030"/>
                    <a:pt x="2763" y="5038"/>
                    <a:pt x="2801" y="5038"/>
                  </a:cubicBezTo>
                  <a:cubicBezTo>
                    <a:pt x="2865" y="5038"/>
                    <a:pt x="2862" y="5015"/>
                    <a:pt x="2959" y="4987"/>
                  </a:cubicBezTo>
                  <a:cubicBezTo>
                    <a:pt x="4328" y="4653"/>
                    <a:pt x="4939" y="4253"/>
                    <a:pt x="5117" y="3374"/>
                  </a:cubicBezTo>
                  <a:cubicBezTo>
                    <a:pt x="5295" y="2495"/>
                    <a:pt x="5273" y="2340"/>
                    <a:pt x="5095" y="1840"/>
                  </a:cubicBezTo>
                  <a:cubicBezTo>
                    <a:pt x="4917" y="1339"/>
                    <a:pt x="4906" y="1339"/>
                    <a:pt x="4950" y="1083"/>
                  </a:cubicBezTo>
                  <a:cubicBezTo>
                    <a:pt x="4995" y="827"/>
                    <a:pt x="5273" y="394"/>
                    <a:pt x="5117" y="182"/>
                  </a:cubicBezTo>
                  <a:cubicBezTo>
                    <a:pt x="5025" y="50"/>
                    <a:pt x="4979" y="0"/>
                    <a:pt x="4886"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7534;p11">
              <a:extLst>
                <a:ext uri="{FF2B5EF4-FFF2-40B4-BE49-F238E27FC236}">
                  <a16:creationId xmlns:a16="http://schemas.microsoft.com/office/drawing/2014/main" id="{8CDC69A1-C95D-6C01-8C16-F0E9A94975F5}"/>
                </a:ext>
              </a:extLst>
            </p:cNvPr>
            <p:cNvSpPr/>
            <p:nvPr/>
          </p:nvSpPr>
          <p:spPr>
            <a:xfrm>
              <a:off x="1759407" y="2395441"/>
              <a:ext cx="163762" cy="142725"/>
            </a:xfrm>
            <a:custGeom>
              <a:avLst/>
              <a:gdLst/>
              <a:ahLst/>
              <a:cxnLst/>
              <a:rect l="l" t="t" r="r" b="b"/>
              <a:pathLst>
                <a:path w="4694" h="4091" extrusionOk="0">
                  <a:moveTo>
                    <a:pt x="4351" y="1"/>
                  </a:moveTo>
                  <a:cubicBezTo>
                    <a:pt x="4225" y="1"/>
                    <a:pt x="4113" y="96"/>
                    <a:pt x="4060" y="190"/>
                  </a:cubicBezTo>
                  <a:cubicBezTo>
                    <a:pt x="3982" y="324"/>
                    <a:pt x="3960" y="469"/>
                    <a:pt x="3882" y="602"/>
                  </a:cubicBezTo>
                  <a:cubicBezTo>
                    <a:pt x="3737" y="892"/>
                    <a:pt x="3381" y="1058"/>
                    <a:pt x="3259" y="1359"/>
                  </a:cubicBezTo>
                  <a:cubicBezTo>
                    <a:pt x="3203" y="1481"/>
                    <a:pt x="3193" y="1603"/>
                    <a:pt x="3181" y="1725"/>
                  </a:cubicBezTo>
                  <a:cubicBezTo>
                    <a:pt x="3148" y="1915"/>
                    <a:pt x="3092" y="2093"/>
                    <a:pt x="3003" y="2259"/>
                  </a:cubicBezTo>
                  <a:cubicBezTo>
                    <a:pt x="2959" y="2360"/>
                    <a:pt x="2892" y="2459"/>
                    <a:pt x="2815" y="2538"/>
                  </a:cubicBezTo>
                  <a:cubicBezTo>
                    <a:pt x="2736" y="2615"/>
                    <a:pt x="2637" y="2671"/>
                    <a:pt x="2536" y="2726"/>
                  </a:cubicBezTo>
                  <a:cubicBezTo>
                    <a:pt x="2380" y="2815"/>
                    <a:pt x="2225" y="2904"/>
                    <a:pt x="2058" y="2993"/>
                  </a:cubicBezTo>
                  <a:cubicBezTo>
                    <a:pt x="1992" y="3038"/>
                    <a:pt x="1913" y="3082"/>
                    <a:pt x="1836" y="3094"/>
                  </a:cubicBezTo>
                  <a:cubicBezTo>
                    <a:pt x="1747" y="3116"/>
                    <a:pt x="1669" y="3116"/>
                    <a:pt x="1580" y="3116"/>
                  </a:cubicBezTo>
                  <a:cubicBezTo>
                    <a:pt x="1195" y="3116"/>
                    <a:pt x="820" y="3249"/>
                    <a:pt x="438" y="3249"/>
                  </a:cubicBezTo>
                  <a:cubicBezTo>
                    <a:pt x="377" y="3249"/>
                    <a:pt x="317" y="3245"/>
                    <a:pt x="257" y="3238"/>
                  </a:cubicBezTo>
                  <a:cubicBezTo>
                    <a:pt x="234" y="3238"/>
                    <a:pt x="207" y="3233"/>
                    <a:pt x="181" y="3233"/>
                  </a:cubicBezTo>
                  <a:cubicBezTo>
                    <a:pt x="169" y="3233"/>
                    <a:pt x="156" y="3234"/>
                    <a:pt x="145" y="3238"/>
                  </a:cubicBezTo>
                  <a:cubicBezTo>
                    <a:pt x="45" y="3260"/>
                    <a:pt x="12" y="3383"/>
                    <a:pt x="0" y="3472"/>
                  </a:cubicBezTo>
                  <a:cubicBezTo>
                    <a:pt x="0" y="3572"/>
                    <a:pt x="0" y="3672"/>
                    <a:pt x="12" y="3772"/>
                  </a:cubicBezTo>
                  <a:cubicBezTo>
                    <a:pt x="134" y="3850"/>
                    <a:pt x="301" y="3895"/>
                    <a:pt x="523" y="3895"/>
                  </a:cubicBezTo>
                  <a:cubicBezTo>
                    <a:pt x="1023" y="3905"/>
                    <a:pt x="1658" y="4016"/>
                    <a:pt x="1980" y="4061"/>
                  </a:cubicBezTo>
                  <a:cubicBezTo>
                    <a:pt x="2101" y="4082"/>
                    <a:pt x="2162" y="4090"/>
                    <a:pt x="2200" y="4090"/>
                  </a:cubicBezTo>
                  <a:cubicBezTo>
                    <a:pt x="2264" y="4090"/>
                    <a:pt x="2261" y="4067"/>
                    <a:pt x="2358" y="4039"/>
                  </a:cubicBezTo>
                  <a:cubicBezTo>
                    <a:pt x="3727" y="3705"/>
                    <a:pt x="4338" y="3305"/>
                    <a:pt x="4516" y="2426"/>
                  </a:cubicBezTo>
                  <a:cubicBezTo>
                    <a:pt x="4694" y="1547"/>
                    <a:pt x="4672" y="1392"/>
                    <a:pt x="4494" y="892"/>
                  </a:cubicBezTo>
                  <a:cubicBezTo>
                    <a:pt x="4316" y="391"/>
                    <a:pt x="4305" y="391"/>
                    <a:pt x="4349" y="135"/>
                  </a:cubicBezTo>
                  <a:lnTo>
                    <a:pt x="4382" y="2"/>
                  </a:lnTo>
                  <a:lnTo>
                    <a:pt x="4372" y="2"/>
                  </a:lnTo>
                  <a:cubicBezTo>
                    <a:pt x="4365" y="1"/>
                    <a:pt x="4358" y="1"/>
                    <a:pt x="435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7535;p11">
              <a:extLst>
                <a:ext uri="{FF2B5EF4-FFF2-40B4-BE49-F238E27FC236}">
                  <a16:creationId xmlns:a16="http://schemas.microsoft.com/office/drawing/2014/main" id="{E331B262-67EB-F5DA-0763-3347221F9376}"/>
                </a:ext>
              </a:extLst>
            </p:cNvPr>
            <p:cNvSpPr/>
            <p:nvPr/>
          </p:nvSpPr>
          <p:spPr>
            <a:xfrm>
              <a:off x="1894844" y="2378415"/>
              <a:ext cx="9699" cy="38062"/>
            </a:xfrm>
            <a:custGeom>
              <a:avLst/>
              <a:gdLst/>
              <a:ahLst/>
              <a:cxnLst/>
              <a:rect l="l" t="t" r="r" b="b"/>
              <a:pathLst>
                <a:path w="278" h="1091" extrusionOk="0">
                  <a:moveTo>
                    <a:pt x="167" y="0"/>
                  </a:moveTo>
                  <a:cubicBezTo>
                    <a:pt x="156" y="0"/>
                    <a:pt x="144" y="11"/>
                    <a:pt x="156" y="23"/>
                  </a:cubicBezTo>
                  <a:cubicBezTo>
                    <a:pt x="211" y="122"/>
                    <a:pt x="211" y="223"/>
                    <a:pt x="211" y="334"/>
                  </a:cubicBezTo>
                  <a:cubicBezTo>
                    <a:pt x="211" y="423"/>
                    <a:pt x="201" y="512"/>
                    <a:pt x="178" y="601"/>
                  </a:cubicBezTo>
                  <a:cubicBezTo>
                    <a:pt x="168" y="630"/>
                    <a:pt x="167" y="669"/>
                    <a:pt x="159" y="701"/>
                  </a:cubicBezTo>
                  <a:lnTo>
                    <a:pt x="159" y="701"/>
                  </a:lnTo>
                  <a:cubicBezTo>
                    <a:pt x="163" y="694"/>
                    <a:pt x="170" y="686"/>
                    <a:pt x="178" y="678"/>
                  </a:cubicBezTo>
                  <a:cubicBezTo>
                    <a:pt x="189" y="656"/>
                    <a:pt x="211" y="623"/>
                    <a:pt x="233" y="601"/>
                  </a:cubicBezTo>
                  <a:cubicBezTo>
                    <a:pt x="245" y="556"/>
                    <a:pt x="245" y="512"/>
                    <a:pt x="256" y="478"/>
                  </a:cubicBezTo>
                  <a:cubicBezTo>
                    <a:pt x="267" y="322"/>
                    <a:pt x="278" y="145"/>
                    <a:pt x="189" y="11"/>
                  </a:cubicBezTo>
                  <a:cubicBezTo>
                    <a:pt x="178" y="0"/>
                    <a:pt x="178" y="0"/>
                    <a:pt x="167" y="0"/>
                  </a:cubicBezTo>
                  <a:close/>
                  <a:moveTo>
                    <a:pt x="159" y="701"/>
                  </a:moveTo>
                  <a:cubicBezTo>
                    <a:pt x="157" y="705"/>
                    <a:pt x="156" y="708"/>
                    <a:pt x="156" y="712"/>
                  </a:cubicBezTo>
                  <a:cubicBezTo>
                    <a:pt x="157" y="709"/>
                    <a:pt x="158" y="705"/>
                    <a:pt x="159" y="701"/>
                  </a:cubicBezTo>
                  <a:close/>
                  <a:moveTo>
                    <a:pt x="23" y="1034"/>
                  </a:moveTo>
                  <a:cubicBezTo>
                    <a:pt x="11" y="1034"/>
                    <a:pt x="0" y="1046"/>
                    <a:pt x="0" y="1057"/>
                  </a:cubicBezTo>
                  <a:lnTo>
                    <a:pt x="0" y="1090"/>
                  </a:lnTo>
                  <a:cubicBezTo>
                    <a:pt x="11" y="1068"/>
                    <a:pt x="23" y="1057"/>
                    <a:pt x="33" y="103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7536;p11">
              <a:extLst>
                <a:ext uri="{FF2B5EF4-FFF2-40B4-BE49-F238E27FC236}">
                  <a16:creationId xmlns:a16="http://schemas.microsoft.com/office/drawing/2014/main" id="{23689492-6B5A-D982-2975-FD993961C744}"/>
                </a:ext>
              </a:extLst>
            </p:cNvPr>
            <p:cNvSpPr/>
            <p:nvPr/>
          </p:nvSpPr>
          <p:spPr>
            <a:xfrm>
              <a:off x="1841290" y="2536320"/>
              <a:ext cx="419" cy="454"/>
            </a:xfrm>
            <a:custGeom>
              <a:avLst/>
              <a:gdLst/>
              <a:ahLst/>
              <a:cxnLst/>
              <a:rect l="l" t="t" r="r" b="b"/>
              <a:pathLst>
                <a:path w="12" h="13" extrusionOk="0">
                  <a:moveTo>
                    <a:pt x="0" y="1"/>
                  </a:moveTo>
                  <a:lnTo>
                    <a:pt x="0" y="12"/>
                  </a:lnTo>
                  <a:cubicBezTo>
                    <a:pt x="0" y="1"/>
                    <a:pt x="0" y="1"/>
                    <a:pt x="11"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7537;p11">
              <a:extLst>
                <a:ext uri="{FF2B5EF4-FFF2-40B4-BE49-F238E27FC236}">
                  <a16:creationId xmlns:a16="http://schemas.microsoft.com/office/drawing/2014/main" id="{0344AB61-DC15-7706-0691-4E56402E049A}"/>
                </a:ext>
              </a:extLst>
            </p:cNvPr>
            <p:cNvSpPr/>
            <p:nvPr/>
          </p:nvSpPr>
          <p:spPr>
            <a:xfrm>
              <a:off x="1841290" y="2536320"/>
              <a:ext cx="419" cy="454"/>
            </a:xfrm>
            <a:custGeom>
              <a:avLst/>
              <a:gdLst/>
              <a:ahLst/>
              <a:cxnLst/>
              <a:rect l="l" t="t" r="r" b="b"/>
              <a:pathLst>
                <a:path w="12" h="13" extrusionOk="0">
                  <a:moveTo>
                    <a:pt x="0" y="1"/>
                  </a:moveTo>
                  <a:lnTo>
                    <a:pt x="0" y="12"/>
                  </a:lnTo>
                  <a:lnTo>
                    <a:pt x="0" y="12"/>
                  </a:lnTo>
                  <a:lnTo>
                    <a:pt x="0" y="12"/>
                  </a:lnTo>
                  <a:lnTo>
                    <a:pt x="0" y="1"/>
                  </a:lnTo>
                  <a:close/>
                  <a:moveTo>
                    <a:pt x="11" y="1"/>
                  </a:moveTo>
                  <a:lnTo>
                    <a:pt x="11" y="1"/>
                  </a:lnTo>
                  <a:lnTo>
                    <a:pt x="1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7538;p11">
              <a:extLst>
                <a:ext uri="{FF2B5EF4-FFF2-40B4-BE49-F238E27FC236}">
                  <a16:creationId xmlns:a16="http://schemas.microsoft.com/office/drawing/2014/main" id="{F6D64668-3A88-4C42-2F18-28A6B5A838B6}"/>
                </a:ext>
              </a:extLst>
            </p:cNvPr>
            <p:cNvSpPr/>
            <p:nvPr/>
          </p:nvSpPr>
          <p:spPr>
            <a:xfrm>
              <a:off x="1834313" y="2399348"/>
              <a:ext cx="68693" cy="138957"/>
            </a:xfrm>
            <a:custGeom>
              <a:avLst/>
              <a:gdLst/>
              <a:ahLst/>
              <a:cxnLst/>
              <a:rect l="l" t="t" r="r" b="b"/>
              <a:pathLst>
                <a:path w="1969" h="3983" extrusionOk="0">
                  <a:moveTo>
                    <a:pt x="1424" y="2614"/>
                  </a:moveTo>
                  <a:lnTo>
                    <a:pt x="1424" y="2614"/>
                  </a:lnTo>
                  <a:cubicBezTo>
                    <a:pt x="1379" y="2748"/>
                    <a:pt x="1323" y="2881"/>
                    <a:pt x="1246" y="3015"/>
                  </a:cubicBezTo>
                  <a:cubicBezTo>
                    <a:pt x="1145" y="3182"/>
                    <a:pt x="1024" y="3315"/>
                    <a:pt x="878" y="3437"/>
                  </a:cubicBezTo>
                  <a:cubicBezTo>
                    <a:pt x="1112" y="3193"/>
                    <a:pt x="1290" y="2903"/>
                    <a:pt x="1424" y="2614"/>
                  </a:cubicBezTo>
                  <a:close/>
                  <a:moveTo>
                    <a:pt x="1968" y="1"/>
                  </a:moveTo>
                  <a:lnTo>
                    <a:pt x="1968" y="1"/>
                  </a:lnTo>
                  <a:cubicBezTo>
                    <a:pt x="1946" y="23"/>
                    <a:pt x="1924" y="56"/>
                    <a:pt x="1913" y="78"/>
                  </a:cubicBezTo>
                  <a:cubicBezTo>
                    <a:pt x="1902" y="90"/>
                    <a:pt x="1891" y="101"/>
                    <a:pt x="1891" y="112"/>
                  </a:cubicBezTo>
                  <a:cubicBezTo>
                    <a:pt x="1857" y="234"/>
                    <a:pt x="1824" y="345"/>
                    <a:pt x="1802" y="457"/>
                  </a:cubicBezTo>
                  <a:cubicBezTo>
                    <a:pt x="1791" y="446"/>
                    <a:pt x="1780" y="434"/>
                    <a:pt x="1768" y="434"/>
                  </a:cubicBezTo>
                  <a:cubicBezTo>
                    <a:pt x="1758" y="457"/>
                    <a:pt x="1746" y="468"/>
                    <a:pt x="1735" y="490"/>
                  </a:cubicBezTo>
                  <a:cubicBezTo>
                    <a:pt x="1735" y="557"/>
                    <a:pt x="1746" y="612"/>
                    <a:pt x="1746" y="679"/>
                  </a:cubicBezTo>
                  <a:cubicBezTo>
                    <a:pt x="1713" y="802"/>
                    <a:pt x="1702" y="924"/>
                    <a:pt x="1691" y="1046"/>
                  </a:cubicBezTo>
                  <a:cubicBezTo>
                    <a:pt x="1679" y="1235"/>
                    <a:pt x="1679" y="1425"/>
                    <a:pt x="1646" y="1613"/>
                  </a:cubicBezTo>
                  <a:cubicBezTo>
                    <a:pt x="1590" y="1981"/>
                    <a:pt x="1479" y="2337"/>
                    <a:pt x="1313" y="2670"/>
                  </a:cubicBezTo>
                  <a:cubicBezTo>
                    <a:pt x="1145" y="2992"/>
                    <a:pt x="935" y="3293"/>
                    <a:pt x="656" y="3538"/>
                  </a:cubicBezTo>
                  <a:cubicBezTo>
                    <a:pt x="567" y="3627"/>
                    <a:pt x="456" y="3704"/>
                    <a:pt x="345" y="3771"/>
                  </a:cubicBezTo>
                  <a:cubicBezTo>
                    <a:pt x="233" y="3838"/>
                    <a:pt x="112" y="3904"/>
                    <a:pt x="0" y="3971"/>
                  </a:cubicBezTo>
                  <a:cubicBezTo>
                    <a:pt x="23" y="3983"/>
                    <a:pt x="33" y="3983"/>
                    <a:pt x="45" y="3983"/>
                  </a:cubicBezTo>
                  <a:cubicBezTo>
                    <a:pt x="112" y="3983"/>
                    <a:pt x="112" y="3960"/>
                    <a:pt x="200" y="3938"/>
                  </a:cubicBezTo>
                  <a:lnTo>
                    <a:pt x="200" y="3927"/>
                  </a:lnTo>
                  <a:lnTo>
                    <a:pt x="211" y="3927"/>
                  </a:lnTo>
                  <a:cubicBezTo>
                    <a:pt x="233" y="3927"/>
                    <a:pt x="267" y="3916"/>
                    <a:pt x="289" y="3916"/>
                  </a:cubicBezTo>
                  <a:cubicBezTo>
                    <a:pt x="289" y="3904"/>
                    <a:pt x="300" y="3904"/>
                    <a:pt x="312" y="3894"/>
                  </a:cubicBezTo>
                  <a:cubicBezTo>
                    <a:pt x="478" y="3805"/>
                    <a:pt x="645" y="3716"/>
                    <a:pt x="801" y="3615"/>
                  </a:cubicBezTo>
                  <a:cubicBezTo>
                    <a:pt x="1056" y="3449"/>
                    <a:pt x="1246" y="3226"/>
                    <a:pt x="1379" y="2959"/>
                  </a:cubicBezTo>
                  <a:cubicBezTo>
                    <a:pt x="1513" y="2703"/>
                    <a:pt x="1590" y="2426"/>
                    <a:pt x="1646" y="2147"/>
                  </a:cubicBezTo>
                  <a:cubicBezTo>
                    <a:pt x="1702" y="1870"/>
                    <a:pt x="1758" y="1591"/>
                    <a:pt x="1802" y="1302"/>
                  </a:cubicBezTo>
                  <a:cubicBezTo>
                    <a:pt x="1835" y="1069"/>
                    <a:pt x="1857" y="824"/>
                    <a:pt x="1835" y="590"/>
                  </a:cubicBezTo>
                  <a:cubicBezTo>
                    <a:pt x="1847" y="523"/>
                    <a:pt x="1869" y="457"/>
                    <a:pt x="1879" y="390"/>
                  </a:cubicBezTo>
                  <a:cubicBezTo>
                    <a:pt x="1913" y="256"/>
                    <a:pt x="1946" y="134"/>
                    <a:pt x="1968"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7539;p11">
              <a:extLst>
                <a:ext uri="{FF2B5EF4-FFF2-40B4-BE49-F238E27FC236}">
                  <a16:creationId xmlns:a16="http://schemas.microsoft.com/office/drawing/2014/main" id="{71D987F8-28AD-0986-1AE9-CB93CA82D8E9}"/>
                </a:ext>
              </a:extLst>
            </p:cNvPr>
            <p:cNvSpPr/>
            <p:nvPr/>
          </p:nvSpPr>
          <p:spPr>
            <a:xfrm>
              <a:off x="1797436" y="2532866"/>
              <a:ext cx="7780" cy="802"/>
            </a:xfrm>
            <a:custGeom>
              <a:avLst/>
              <a:gdLst/>
              <a:ahLst/>
              <a:cxnLst/>
              <a:rect l="l" t="t" r="r" b="b"/>
              <a:pathLst>
                <a:path w="223" h="23" extrusionOk="0">
                  <a:moveTo>
                    <a:pt x="0" y="0"/>
                  </a:moveTo>
                  <a:lnTo>
                    <a:pt x="0" y="0"/>
                  </a:lnTo>
                  <a:cubicBezTo>
                    <a:pt x="79" y="11"/>
                    <a:pt x="156" y="11"/>
                    <a:pt x="223" y="22"/>
                  </a:cubicBezTo>
                  <a:lnTo>
                    <a:pt x="223" y="22"/>
                  </a:lnTo>
                  <a:cubicBezTo>
                    <a:pt x="156" y="11"/>
                    <a:pt x="79" y="11"/>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7540;p11">
              <a:extLst>
                <a:ext uri="{FF2B5EF4-FFF2-40B4-BE49-F238E27FC236}">
                  <a16:creationId xmlns:a16="http://schemas.microsoft.com/office/drawing/2014/main" id="{07302196-D63E-33E7-B8CB-B38F9974BBF1}"/>
                </a:ext>
              </a:extLst>
            </p:cNvPr>
            <p:cNvSpPr/>
            <p:nvPr/>
          </p:nvSpPr>
          <p:spPr>
            <a:xfrm>
              <a:off x="1792761" y="2469997"/>
              <a:ext cx="29550" cy="36876"/>
            </a:xfrm>
            <a:custGeom>
              <a:avLst/>
              <a:gdLst/>
              <a:ahLst/>
              <a:cxnLst/>
              <a:rect l="l" t="t" r="r" b="b"/>
              <a:pathLst>
                <a:path w="847" h="1057" extrusionOk="0">
                  <a:moveTo>
                    <a:pt x="769" y="478"/>
                  </a:moveTo>
                  <a:cubicBezTo>
                    <a:pt x="757" y="478"/>
                    <a:pt x="746" y="490"/>
                    <a:pt x="735" y="500"/>
                  </a:cubicBezTo>
                  <a:cubicBezTo>
                    <a:pt x="635" y="645"/>
                    <a:pt x="579" y="812"/>
                    <a:pt x="524" y="979"/>
                  </a:cubicBezTo>
                  <a:lnTo>
                    <a:pt x="646" y="979"/>
                  </a:lnTo>
                  <a:cubicBezTo>
                    <a:pt x="690" y="834"/>
                    <a:pt x="746" y="690"/>
                    <a:pt x="824" y="556"/>
                  </a:cubicBezTo>
                  <a:cubicBezTo>
                    <a:pt x="846" y="523"/>
                    <a:pt x="802" y="478"/>
                    <a:pt x="769" y="478"/>
                  </a:cubicBezTo>
                  <a:close/>
                  <a:moveTo>
                    <a:pt x="690" y="134"/>
                  </a:moveTo>
                  <a:lnTo>
                    <a:pt x="680" y="144"/>
                  </a:lnTo>
                  <a:cubicBezTo>
                    <a:pt x="423" y="378"/>
                    <a:pt x="268" y="690"/>
                    <a:pt x="245" y="1012"/>
                  </a:cubicBezTo>
                  <a:cubicBezTo>
                    <a:pt x="279" y="1012"/>
                    <a:pt x="312" y="1001"/>
                    <a:pt x="346" y="1001"/>
                  </a:cubicBezTo>
                  <a:cubicBezTo>
                    <a:pt x="368" y="700"/>
                    <a:pt x="502" y="411"/>
                    <a:pt x="724" y="189"/>
                  </a:cubicBezTo>
                  <a:cubicBezTo>
                    <a:pt x="746" y="167"/>
                    <a:pt x="713" y="134"/>
                    <a:pt x="690" y="134"/>
                  </a:cubicBezTo>
                  <a:close/>
                  <a:moveTo>
                    <a:pt x="413" y="0"/>
                  </a:moveTo>
                  <a:cubicBezTo>
                    <a:pt x="57" y="223"/>
                    <a:pt x="1" y="623"/>
                    <a:pt x="12" y="990"/>
                  </a:cubicBezTo>
                  <a:lnTo>
                    <a:pt x="12" y="1056"/>
                  </a:lnTo>
                  <a:cubicBezTo>
                    <a:pt x="45" y="1046"/>
                    <a:pt x="79" y="1046"/>
                    <a:pt x="101" y="1034"/>
                  </a:cubicBezTo>
                  <a:cubicBezTo>
                    <a:pt x="90" y="690"/>
                    <a:pt x="112" y="267"/>
                    <a:pt x="446" y="33"/>
                  </a:cubicBezTo>
                  <a:cubicBezTo>
                    <a:pt x="457" y="22"/>
                    <a:pt x="435" y="0"/>
                    <a:pt x="4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7541;p11">
              <a:extLst>
                <a:ext uri="{FF2B5EF4-FFF2-40B4-BE49-F238E27FC236}">
                  <a16:creationId xmlns:a16="http://schemas.microsoft.com/office/drawing/2014/main" id="{F8C4F081-A99C-AF5B-C1EA-70A6B52FEF72}"/>
                </a:ext>
              </a:extLst>
            </p:cNvPr>
            <p:cNvSpPr/>
            <p:nvPr/>
          </p:nvSpPr>
          <p:spPr>
            <a:xfrm>
              <a:off x="1793179" y="2504118"/>
              <a:ext cx="22119" cy="29550"/>
            </a:xfrm>
            <a:custGeom>
              <a:avLst/>
              <a:gdLst/>
              <a:ahLst/>
              <a:cxnLst/>
              <a:rect l="l" t="t" r="r" b="b"/>
              <a:pathLst>
                <a:path w="634" h="847" extrusionOk="0">
                  <a:moveTo>
                    <a:pt x="512" y="1"/>
                  </a:moveTo>
                  <a:cubicBezTo>
                    <a:pt x="478" y="101"/>
                    <a:pt x="445" y="190"/>
                    <a:pt x="423" y="290"/>
                  </a:cubicBezTo>
                  <a:cubicBezTo>
                    <a:pt x="401" y="357"/>
                    <a:pt x="378" y="434"/>
                    <a:pt x="345" y="501"/>
                  </a:cubicBezTo>
                  <a:cubicBezTo>
                    <a:pt x="345" y="390"/>
                    <a:pt x="334" y="290"/>
                    <a:pt x="334" y="190"/>
                  </a:cubicBezTo>
                  <a:cubicBezTo>
                    <a:pt x="322" y="134"/>
                    <a:pt x="322" y="78"/>
                    <a:pt x="334" y="23"/>
                  </a:cubicBezTo>
                  <a:cubicBezTo>
                    <a:pt x="300" y="23"/>
                    <a:pt x="267" y="34"/>
                    <a:pt x="233" y="34"/>
                  </a:cubicBezTo>
                  <a:lnTo>
                    <a:pt x="233" y="78"/>
                  </a:lnTo>
                  <a:cubicBezTo>
                    <a:pt x="223" y="256"/>
                    <a:pt x="267" y="446"/>
                    <a:pt x="256" y="624"/>
                  </a:cubicBezTo>
                  <a:cubicBezTo>
                    <a:pt x="245" y="679"/>
                    <a:pt x="233" y="746"/>
                    <a:pt x="211" y="802"/>
                  </a:cubicBezTo>
                  <a:cubicBezTo>
                    <a:pt x="201" y="735"/>
                    <a:pt x="178" y="668"/>
                    <a:pt x="167" y="602"/>
                  </a:cubicBezTo>
                  <a:cubicBezTo>
                    <a:pt x="134" y="424"/>
                    <a:pt x="100" y="246"/>
                    <a:pt x="89" y="68"/>
                  </a:cubicBezTo>
                  <a:lnTo>
                    <a:pt x="89" y="56"/>
                  </a:lnTo>
                  <a:cubicBezTo>
                    <a:pt x="67" y="68"/>
                    <a:pt x="33" y="68"/>
                    <a:pt x="0" y="78"/>
                  </a:cubicBezTo>
                  <a:cubicBezTo>
                    <a:pt x="11" y="246"/>
                    <a:pt x="33" y="401"/>
                    <a:pt x="67" y="568"/>
                  </a:cubicBezTo>
                  <a:cubicBezTo>
                    <a:pt x="78" y="657"/>
                    <a:pt x="100" y="735"/>
                    <a:pt x="122" y="824"/>
                  </a:cubicBezTo>
                  <a:cubicBezTo>
                    <a:pt x="201" y="835"/>
                    <a:pt x="278" y="835"/>
                    <a:pt x="345" y="846"/>
                  </a:cubicBezTo>
                  <a:cubicBezTo>
                    <a:pt x="423" y="713"/>
                    <a:pt x="467" y="568"/>
                    <a:pt x="512" y="434"/>
                  </a:cubicBezTo>
                  <a:cubicBezTo>
                    <a:pt x="556" y="290"/>
                    <a:pt x="589" y="145"/>
                    <a:pt x="634"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7542;p11">
              <a:extLst>
                <a:ext uri="{FF2B5EF4-FFF2-40B4-BE49-F238E27FC236}">
                  <a16:creationId xmlns:a16="http://schemas.microsoft.com/office/drawing/2014/main" id="{0D2B3CB5-3918-EA16-FACE-854067B9CFA1}"/>
                </a:ext>
              </a:extLst>
            </p:cNvPr>
            <p:cNvSpPr/>
            <p:nvPr/>
          </p:nvSpPr>
          <p:spPr>
            <a:xfrm>
              <a:off x="1786550" y="2531680"/>
              <a:ext cx="5896" cy="419"/>
            </a:xfrm>
            <a:custGeom>
              <a:avLst/>
              <a:gdLst/>
              <a:ahLst/>
              <a:cxnLst/>
              <a:rect l="l" t="t" r="r" b="b"/>
              <a:pathLst>
                <a:path w="169" h="12" extrusionOk="0">
                  <a:moveTo>
                    <a:pt x="1" y="0"/>
                  </a:moveTo>
                  <a:lnTo>
                    <a:pt x="1" y="0"/>
                  </a:lnTo>
                  <a:cubicBezTo>
                    <a:pt x="57" y="12"/>
                    <a:pt x="112" y="12"/>
                    <a:pt x="168" y="12"/>
                  </a:cubicBezTo>
                  <a:lnTo>
                    <a:pt x="168" y="12"/>
                  </a:lnTo>
                  <a:cubicBezTo>
                    <a:pt x="112" y="12"/>
                    <a:pt x="57" y="12"/>
                    <a:pt x="1"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7543;p11">
              <a:extLst>
                <a:ext uri="{FF2B5EF4-FFF2-40B4-BE49-F238E27FC236}">
                  <a16:creationId xmlns:a16="http://schemas.microsoft.com/office/drawing/2014/main" id="{A6985501-919D-58F3-0C2D-626B29E7641A}"/>
                </a:ext>
              </a:extLst>
            </p:cNvPr>
            <p:cNvSpPr/>
            <p:nvPr/>
          </p:nvSpPr>
          <p:spPr>
            <a:xfrm>
              <a:off x="1758640" y="2476975"/>
              <a:ext cx="21735" cy="31852"/>
            </a:xfrm>
            <a:custGeom>
              <a:avLst/>
              <a:gdLst/>
              <a:ahLst/>
              <a:cxnLst/>
              <a:rect l="l" t="t" r="r" b="b"/>
              <a:pathLst>
                <a:path w="623" h="913" extrusionOk="0">
                  <a:moveTo>
                    <a:pt x="34" y="23"/>
                  </a:moveTo>
                  <a:cubicBezTo>
                    <a:pt x="12" y="23"/>
                    <a:pt x="0" y="33"/>
                    <a:pt x="0" y="56"/>
                  </a:cubicBezTo>
                  <a:cubicBezTo>
                    <a:pt x="22" y="267"/>
                    <a:pt x="56" y="468"/>
                    <a:pt x="89" y="668"/>
                  </a:cubicBezTo>
                  <a:cubicBezTo>
                    <a:pt x="101" y="745"/>
                    <a:pt x="111" y="834"/>
                    <a:pt x="133" y="912"/>
                  </a:cubicBezTo>
                  <a:cubicBezTo>
                    <a:pt x="145" y="912"/>
                    <a:pt x="156" y="901"/>
                    <a:pt x="167" y="901"/>
                  </a:cubicBezTo>
                  <a:lnTo>
                    <a:pt x="234" y="901"/>
                  </a:lnTo>
                  <a:cubicBezTo>
                    <a:pt x="222" y="823"/>
                    <a:pt x="222" y="734"/>
                    <a:pt x="200" y="668"/>
                  </a:cubicBezTo>
                  <a:cubicBezTo>
                    <a:pt x="178" y="468"/>
                    <a:pt x="145" y="267"/>
                    <a:pt x="101" y="67"/>
                  </a:cubicBezTo>
                  <a:cubicBezTo>
                    <a:pt x="89" y="45"/>
                    <a:pt x="56" y="23"/>
                    <a:pt x="34" y="23"/>
                  </a:cubicBezTo>
                  <a:close/>
                  <a:moveTo>
                    <a:pt x="601" y="0"/>
                  </a:moveTo>
                  <a:cubicBezTo>
                    <a:pt x="590" y="0"/>
                    <a:pt x="590" y="0"/>
                    <a:pt x="590" y="11"/>
                  </a:cubicBezTo>
                  <a:cubicBezTo>
                    <a:pt x="489" y="122"/>
                    <a:pt x="467" y="267"/>
                    <a:pt x="479" y="411"/>
                  </a:cubicBezTo>
                  <a:cubicBezTo>
                    <a:pt x="489" y="579"/>
                    <a:pt x="523" y="745"/>
                    <a:pt x="568" y="912"/>
                  </a:cubicBezTo>
                  <a:lnTo>
                    <a:pt x="623" y="912"/>
                  </a:lnTo>
                  <a:cubicBezTo>
                    <a:pt x="578" y="767"/>
                    <a:pt x="556" y="623"/>
                    <a:pt x="534" y="490"/>
                  </a:cubicBezTo>
                  <a:cubicBezTo>
                    <a:pt x="512" y="334"/>
                    <a:pt x="523" y="167"/>
                    <a:pt x="623" y="33"/>
                  </a:cubicBezTo>
                  <a:cubicBezTo>
                    <a:pt x="623" y="23"/>
                    <a:pt x="612" y="0"/>
                    <a:pt x="6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7544;p11">
              <a:extLst>
                <a:ext uri="{FF2B5EF4-FFF2-40B4-BE49-F238E27FC236}">
                  <a16:creationId xmlns:a16="http://schemas.microsoft.com/office/drawing/2014/main" id="{8C64D0A6-6B8F-4321-F329-4CE5ABD33EDC}"/>
                </a:ext>
              </a:extLst>
            </p:cNvPr>
            <p:cNvSpPr/>
            <p:nvPr/>
          </p:nvSpPr>
          <p:spPr>
            <a:xfrm>
              <a:off x="1763280" y="2508374"/>
              <a:ext cx="29166" cy="23724"/>
            </a:xfrm>
            <a:custGeom>
              <a:avLst/>
              <a:gdLst/>
              <a:ahLst/>
              <a:cxnLst/>
              <a:rect l="l" t="t" r="r" b="b"/>
              <a:pathLst>
                <a:path w="836" h="680" extrusionOk="0">
                  <a:moveTo>
                    <a:pt x="34" y="1"/>
                  </a:moveTo>
                  <a:cubicBezTo>
                    <a:pt x="23" y="1"/>
                    <a:pt x="12" y="12"/>
                    <a:pt x="0" y="12"/>
                  </a:cubicBezTo>
                  <a:cubicBezTo>
                    <a:pt x="23" y="112"/>
                    <a:pt x="57" y="213"/>
                    <a:pt x="123" y="290"/>
                  </a:cubicBezTo>
                  <a:cubicBezTo>
                    <a:pt x="245" y="435"/>
                    <a:pt x="457" y="468"/>
                    <a:pt x="601" y="601"/>
                  </a:cubicBezTo>
                  <a:lnTo>
                    <a:pt x="668" y="668"/>
                  </a:lnTo>
                  <a:cubicBezTo>
                    <a:pt x="724" y="680"/>
                    <a:pt x="779" y="680"/>
                    <a:pt x="835" y="680"/>
                  </a:cubicBezTo>
                  <a:cubicBezTo>
                    <a:pt x="690" y="480"/>
                    <a:pt x="579" y="268"/>
                    <a:pt x="501" y="45"/>
                  </a:cubicBezTo>
                  <a:cubicBezTo>
                    <a:pt x="501" y="35"/>
                    <a:pt x="501" y="23"/>
                    <a:pt x="490" y="12"/>
                  </a:cubicBezTo>
                  <a:lnTo>
                    <a:pt x="435" y="12"/>
                  </a:lnTo>
                  <a:cubicBezTo>
                    <a:pt x="490" y="190"/>
                    <a:pt x="568" y="357"/>
                    <a:pt x="657" y="524"/>
                  </a:cubicBezTo>
                  <a:cubicBezTo>
                    <a:pt x="601" y="468"/>
                    <a:pt x="534" y="435"/>
                    <a:pt x="457" y="391"/>
                  </a:cubicBezTo>
                  <a:cubicBezTo>
                    <a:pt x="379" y="357"/>
                    <a:pt x="290" y="324"/>
                    <a:pt x="223" y="257"/>
                  </a:cubicBezTo>
                  <a:cubicBezTo>
                    <a:pt x="156" y="190"/>
                    <a:pt x="123" y="101"/>
                    <a:pt x="10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7545;p11">
              <a:extLst>
                <a:ext uri="{FF2B5EF4-FFF2-40B4-BE49-F238E27FC236}">
                  <a16:creationId xmlns:a16="http://schemas.microsoft.com/office/drawing/2014/main" id="{E6A2E37B-7389-E2CF-B54F-7931EC965337}"/>
                </a:ext>
              </a:extLst>
            </p:cNvPr>
            <p:cNvSpPr/>
            <p:nvPr/>
          </p:nvSpPr>
          <p:spPr>
            <a:xfrm>
              <a:off x="1828486" y="2537087"/>
              <a:ext cx="419" cy="35"/>
            </a:xfrm>
            <a:custGeom>
              <a:avLst/>
              <a:gdLst/>
              <a:ahLst/>
              <a:cxnLst/>
              <a:rect l="l" t="t" r="r" b="b"/>
              <a:pathLst>
                <a:path w="12" h="1" extrusionOk="0">
                  <a:moveTo>
                    <a:pt x="12" y="1"/>
                  </a:moveTo>
                  <a:lnTo>
                    <a:pt x="12" y="1"/>
                  </a:lnTo>
                  <a:lnTo>
                    <a:pt x="12" y="1"/>
                  </a:lnTo>
                  <a:close/>
                  <a:moveTo>
                    <a:pt x="0" y="1"/>
                  </a:moveTo>
                  <a:lnTo>
                    <a:pt x="12" y="1"/>
                  </a:lnTo>
                  <a:lnTo>
                    <a:pt x="0" y="1"/>
                  </a:lnTo>
                  <a:close/>
                  <a:moveTo>
                    <a:pt x="0" y="1"/>
                  </a:moveTo>
                  <a:lnTo>
                    <a:pt x="0" y="1"/>
                  </a:lnTo>
                  <a:lnTo>
                    <a:pt x="0" y="1"/>
                  </a:lnTo>
                  <a:lnTo>
                    <a:pt x="0" y="1"/>
                  </a:lnTo>
                  <a:close/>
                  <a:moveTo>
                    <a:pt x="0" y="1"/>
                  </a:moveTo>
                  <a:lnTo>
                    <a:pt x="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7546;p11">
              <a:extLst>
                <a:ext uri="{FF2B5EF4-FFF2-40B4-BE49-F238E27FC236}">
                  <a16:creationId xmlns:a16="http://schemas.microsoft.com/office/drawing/2014/main" id="{98503C40-0753-3D44-A2F1-A027F579C3AA}"/>
                </a:ext>
              </a:extLst>
            </p:cNvPr>
            <p:cNvSpPr/>
            <p:nvPr/>
          </p:nvSpPr>
          <p:spPr>
            <a:xfrm>
              <a:off x="1828486" y="2537087"/>
              <a:ext cx="419" cy="35"/>
            </a:xfrm>
            <a:custGeom>
              <a:avLst/>
              <a:gdLst/>
              <a:ahLst/>
              <a:cxnLst/>
              <a:rect l="l" t="t" r="r" b="b"/>
              <a:pathLst>
                <a:path w="12" h="1" extrusionOk="0">
                  <a:moveTo>
                    <a:pt x="0" y="1"/>
                  </a:moveTo>
                  <a:lnTo>
                    <a:pt x="0" y="1"/>
                  </a:lnTo>
                  <a:lnTo>
                    <a:pt x="12" y="1"/>
                  </a:lnTo>
                  <a:lnTo>
                    <a:pt x="12" y="1"/>
                  </a:lnTo>
                  <a:lnTo>
                    <a:pt x="12" y="1"/>
                  </a:lnTo>
                  <a:lnTo>
                    <a:pt x="12" y="1"/>
                  </a:lnTo>
                  <a:lnTo>
                    <a:pt x="0" y="1"/>
                  </a:lnTo>
                  <a:close/>
                  <a:moveTo>
                    <a:pt x="0" y="1"/>
                  </a:moveTo>
                  <a:lnTo>
                    <a:pt x="0" y="1"/>
                  </a:lnTo>
                  <a:lnTo>
                    <a:pt x="0"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7547;p11">
              <a:extLst>
                <a:ext uri="{FF2B5EF4-FFF2-40B4-BE49-F238E27FC236}">
                  <a16:creationId xmlns:a16="http://schemas.microsoft.com/office/drawing/2014/main" id="{71B25B53-73D5-1537-13AF-AE06BF3C8C51}"/>
                </a:ext>
              </a:extLst>
            </p:cNvPr>
            <p:cNvSpPr/>
            <p:nvPr/>
          </p:nvSpPr>
          <p:spPr>
            <a:xfrm>
              <a:off x="1826149" y="2434272"/>
              <a:ext cx="65205" cy="103651"/>
            </a:xfrm>
            <a:custGeom>
              <a:avLst/>
              <a:gdLst/>
              <a:ahLst/>
              <a:cxnLst/>
              <a:rect l="l" t="t" r="r" b="b"/>
              <a:pathLst>
                <a:path w="1869" h="2971" extrusionOk="0">
                  <a:moveTo>
                    <a:pt x="1780" y="1"/>
                  </a:moveTo>
                  <a:cubicBezTo>
                    <a:pt x="1780" y="1"/>
                    <a:pt x="1769" y="12"/>
                    <a:pt x="1769" y="23"/>
                  </a:cubicBezTo>
                  <a:cubicBezTo>
                    <a:pt x="1780" y="312"/>
                    <a:pt x="1713" y="612"/>
                    <a:pt x="1602" y="891"/>
                  </a:cubicBezTo>
                  <a:cubicBezTo>
                    <a:pt x="1413" y="1391"/>
                    <a:pt x="1124" y="1870"/>
                    <a:pt x="746" y="2281"/>
                  </a:cubicBezTo>
                  <a:cubicBezTo>
                    <a:pt x="556" y="2481"/>
                    <a:pt x="356" y="2670"/>
                    <a:pt x="134" y="2848"/>
                  </a:cubicBezTo>
                  <a:cubicBezTo>
                    <a:pt x="89" y="2881"/>
                    <a:pt x="45" y="2903"/>
                    <a:pt x="0" y="2937"/>
                  </a:cubicBezTo>
                  <a:cubicBezTo>
                    <a:pt x="23" y="2948"/>
                    <a:pt x="45" y="2948"/>
                    <a:pt x="67" y="2948"/>
                  </a:cubicBezTo>
                  <a:lnTo>
                    <a:pt x="79" y="2948"/>
                  </a:lnTo>
                  <a:cubicBezTo>
                    <a:pt x="111" y="2959"/>
                    <a:pt x="145" y="2959"/>
                    <a:pt x="178" y="2970"/>
                  </a:cubicBezTo>
                  <a:cubicBezTo>
                    <a:pt x="223" y="2937"/>
                    <a:pt x="267" y="2903"/>
                    <a:pt x="301" y="2870"/>
                  </a:cubicBezTo>
                  <a:cubicBezTo>
                    <a:pt x="757" y="2503"/>
                    <a:pt x="1124" y="2058"/>
                    <a:pt x="1402" y="1569"/>
                  </a:cubicBezTo>
                  <a:cubicBezTo>
                    <a:pt x="1658" y="1102"/>
                    <a:pt x="1869" y="568"/>
                    <a:pt x="1824" y="34"/>
                  </a:cubicBezTo>
                  <a:cubicBezTo>
                    <a:pt x="1824" y="12"/>
                    <a:pt x="1802" y="1"/>
                    <a:pt x="178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7548;p11">
              <a:extLst>
                <a:ext uri="{FF2B5EF4-FFF2-40B4-BE49-F238E27FC236}">
                  <a16:creationId xmlns:a16="http://schemas.microsoft.com/office/drawing/2014/main" id="{4FDF956E-8FFD-DB27-97DB-2625E3F10040}"/>
                </a:ext>
              </a:extLst>
            </p:cNvPr>
            <p:cNvSpPr/>
            <p:nvPr/>
          </p:nvSpPr>
          <p:spPr>
            <a:xfrm>
              <a:off x="1872341" y="2416827"/>
              <a:ext cx="38411" cy="110210"/>
            </a:xfrm>
            <a:custGeom>
              <a:avLst/>
              <a:gdLst/>
              <a:ahLst/>
              <a:cxnLst/>
              <a:rect l="l" t="t" r="r" b="b"/>
              <a:pathLst>
                <a:path w="1101" h="3159" extrusionOk="0">
                  <a:moveTo>
                    <a:pt x="979" y="0"/>
                  </a:moveTo>
                  <a:cubicBezTo>
                    <a:pt x="967" y="0"/>
                    <a:pt x="967" y="12"/>
                    <a:pt x="967" y="22"/>
                  </a:cubicBezTo>
                  <a:cubicBezTo>
                    <a:pt x="967" y="323"/>
                    <a:pt x="990" y="623"/>
                    <a:pt x="967" y="924"/>
                  </a:cubicBezTo>
                  <a:cubicBezTo>
                    <a:pt x="957" y="1191"/>
                    <a:pt x="923" y="1457"/>
                    <a:pt x="846" y="1713"/>
                  </a:cubicBezTo>
                  <a:cubicBezTo>
                    <a:pt x="767" y="1958"/>
                    <a:pt x="668" y="2192"/>
                    <a:pt x="534" y="2414"/>
                  </a:cubicBezTo>
                  <a:cubicBezTo>
                    <a:pt x="401" y="2647"/>
                    <a:pt x="256" y="2859"/>
                    <a:pt x="78" y="3070"/>
                  </a:cubicBezTo>
                  <a:cubicBezTo>
                    <a:pt x="55" y="3104"/>
                    <a:pt x="33" y="3136"/>
                    <a:pt x="0" y="3159"/>
                  </a:cubicBezTo>
                  <a:cubicBezTo>
                    <a:pt x="89" y="3126"/>
                    <a:pt x="167" y="3092"/>
                    <a:pt x="245" y="3059"/>
                  </a:cubicBezTo>
                  <a:cubicBezTo>
                    <a:pt x="567" y="2636"/>
                    <a:pt x="834" y="2169"/>
                    <a:pt x="967" y="1668"/>
                  </a:cubicBezTo>
                  <a:cubicBezTo>
                    <a:pt x="1101" y="1134"/>
                    <a:pt x="1079" y="578"/>
                    <a:pt x="1034" y="34"/>
                  </a:cubicBezTo>
                  <a:cubicBezTo>
                    <a:pt x="1023" y="12"/>
                    <a:pt x="1001" y="0"/>
                    <a:pt x="9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7549;p11">
              <a:extLst>
                <a:ext uri="{FF2B5EF4-FFF2-40B4-BE49-F238E27FC236}">
                  <a16:creationId xmlns:a16="http://schemas.microsoft.com/office/drawing/2014/main" id="{085CD231-71E4-9251-ADDC-E28BAB1EE0C4}"/>
                </a:ext>
              </a:extLst>
            </p:cNvPr>
            <p:cNvSpPr/>
            <p:nvPr/>
          </p:nvSpPr>
          <p:spPr>
            <a:xfrm>
              <a:off x="1816066" y="2535169"/>
              <a:ext cx="6245" cy="1186"/>
            </a:xfrm>
            <a:custGeom>
              <a:avLst/>
              <a:gdLst/>
              <a:ahLst/>
              <a:cxnLst/>
              <a:rect l="l" t="t" r="r" b="b"/>
              <a:pathLst>
                <a:path w="179" h="34" extrusionOk="0">
                  <a:moveTo>
                    <a:pt x="0" y="1"/>
                  </a:moveTo>
                  <a:lnTo>
                    <a:pt x="0" y="1"/>
                  </a:lnTo>
                  <a:cubicBezTo>
                    <a:pt x="67" y="11"/>
                    <a:pt x="123" y="23"/>
                    <a:pt x="178" y="34"/>
                  </a:cubicBezTo>
                  <a:lnTo>
                    <a:pt x="178" y="34"/>
                  </a:lnTo>
                  <a:cubicBezTo>
                    <a:pt x="123" y="23"/>
                    <a:pt x="67" y="11"/>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7550;p11">
              <a:extLst>
                <a:ext uri="{FF2B5EF4-FFF2-40B4-BE49-F238E27FC236}">
                  <a16:creationId xmlns:a16="http://schemas.microsoft.com/office/drawing/2014/main" id="{63557995-EBFF-67F1-5047-A6B01EE68B9D}"/>
                </a:ext>
              </a:extLst>
            </p:cNvPr>
            <p:cNvSpPr/>
            <p:nvPr/>
          </p:nvSpPr>
          <p:spPr>
            <a:xfrm>
              <a:off x="1815682" y="2535169"/>
              <a:ext cx="419" cy="35"/>
            </a:xfrm>
            <a:custGeom>
              <a:avLst/>
              <a:gdLst/>
              <a:ahLst/>
              <a:cxnLst/>
              <a:rect l="l" t="t" r="r" b="b"/>
              <a:pathLst>
                <a:path w="12" h="1" extrusionOk="0">
                  <a:moveTo>
                    <a:pt x="0" y="1"/>
                  </a:moveTo>
                  <a:lnTo>
                    <a:pt x="0" y="1"/>
                  </a:lnTo>
                  <a:lnTo>
                    <a:pt x="11" y="1"/>
                  </a:lnTo>
                  <a:lnTo>
                    <a:pt x="11" y="1"/>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7551;p11">
              <a:extLst>
                <a:ext uri="{FF2B5EF4-FFF2-40B4-BE49-F238E27FC236}">
                  <a16:creationId xmlns:a16="http://schemas.microsoft.com/office/drawing/2014/main" id="{5F8EBB9C-CDD8-2C62-E825-06FC09DEDE3E}"/>
                </a:ext>
              </a:extLst>
            </p:cNvPr>
            <p:cNvSpPr/>
            <p:nvPr/>
          </p:nvSpPr>
          <p:spPr>
            <a:xfrm>
              <a:off x="1851373" y="2459496"/>
              <a:ext cx="16711" cy="28747"/>
            </a:xfrm>
            <a:custGeom>
              <a:avLst/>
              <a:gdLst/>
              <a:ahLst/>
              <a:cxnLst/>
              <a:rect l="l" t="t" r="r" b="b"/>
              <a:pathLst>
                <a:path w="479" h="824" extrusionOk="0">
                  <a:moveTo>
                    <a:pt x="434" y="0"/>
                  </a:moveTo>
                  <a:cubicBezTo>
                    <a:pt x="423" y="0"/>
                    <a:pt x="423" y="0"/>
                    <a:pt x="412" y="12"/>
                  </a:cubicBezTo>
                  <a:cubicBezTo>
                    <a:pt x="234" y="134"/>
                    <a:pt x="167" y="346"/>
                    <a:pt x="112" y="534"/>
                  </a:cubicBezTo>
                  <a:cubicBezTo>
                    <a:pt x="78" y="635"/>
                    <a:pt x="45" y="735"/>
                    <a:pt x="1" y="824"/>
                  </a:cubicBezTo>
                  <a:cubicBezTo>
                    <a:pt x="67" y="791"/>
                    <a:pt x="123" y="746"/>
                    <a:pt x="179" y="702"/>
                  </a:cubicBezTo>
                  <a:lnTo>
                    <a:pt x="212" y="568"/>
                  </a:lnTo>
                  <a:cubicBezTo>
                    <a:pt x="256" y="390"/>
                    <a:pt x="301" y="190"/>
                    <a:pt x="468" y="45"/>
                  </a:cubicBezTo>
                  <a:cubicBezTo>
                    <a:pt x="478" y="34"/>
                    <a:pt x="456" y="0"/>
                    <a:pt x="43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7552;p11">
              <a:extLst>
                <a:ext uri="{FF2B5EF4-FFF2-40B4-BE49-F238E27FC236}">
                  <a16:creationId xmlns:a16="http://schemas.microsoft.com/office/drawing/2014/main" id="{3ECA9C1E-50D6-5D78-DB92-2439E8D42B20}"/>
                </a:ext>
              </a:extLst>
            </p:cNvPr>
            <p:cNvSpPr/>
            <p:nvPr/>
          </p:nvSpPr>
          <p:spPr>
            <a:xfrm>
              <a:off x="1815682" y="2483953"/>
              <a:ext cx="41935" cy="52401"/>
            </a:xfrm>
            <a:custGeom>
              <a:avLst/>
              <a:gdLst/>
              <a:ahLst/>
              <a:cxnLst/>
              <a:rect l="l" t="t" r="r" b="b"/>
              <a:pathLst>
                <a:path w="1202" h="1502" extrusionOk="0">
                  <a:moveTo>
                    <a:pt x="1202" y="1"/>
                  </a:moveTo>
                  <a:lnTo>
                    <a:pt x="1202" y="1"/>
                  </a:lnTo>
                  <a:cubicBezTo>
                    <a:pt x="1146" y="45"/>
                    <a:pt x="1090" y="90"/>
                    <a:pt x="1024" y="123"/>
                  </a:cubicBezTo>
                  <a:cubicBezTo>
                    <a:pt x="912" y="389"/>
                    <a:pt x="767" y="634"/>
                    <a:pt x="579" y="868"/>
                  </a:cubicBezTo>
                  <a:cubicBezTo>
                    <a:pt x="411" y="1091"/>
                    <a:pt x="223" y="1301"/>
                    <a:pt x="0" y="1469"/>
                  </a:cubicBezTo>
                  <a:cubicBezTo>
                    <a:pt x="67" y="1479"/>
                    <a:pt x="134" y="1491"/>
                    <a:pt x="189" y="1502"/>
                  </a:cubicBezTo>
                  <a:cubicBezTo>
                    <a:pt x="234" y="1469"/>
                    <a:pt x="267" y="1424"/>
                    <a:pt x="312" y="1390"/>
                  </a:cubicBezTo>
                  <a:cubicBezTo>
                    <a:pt x="589" y="1113"/>
                    <a:pt x="856" y="779"/>
                    <a:pt x="1034" y="423"/>
                  </a:cubicBezTo>
                  <a:cubicBezTo>
                    <a:pt x="1101" y="290"/>
                    <a:pt x="1157" y="145"/>
                    <a:pt x="120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7553;p11">
              <a:extLst>
                <a:ext uri="{FF2B5EF4-FFF2-40B4-BE49-F238E27FC236}">
                  <a16:creationId xmlns:a16="http://schemas.microsoft.com/office/drawing/2014/main" id="{C98854F6-10FE-9AD6-0B65-45AACDC1550D}"/>
                </a:ext>
              </a:extLst>
            </p:cNvPr>
            <p:cNvSpPr/>
            <p:nvPr/>
          </p:nvSpPr>
          <p:spPr>
            <a:xfrm>
              <a:off x="1809472" y="2534401"/>
              <a:ext cx="1186" cy="35"/>
            </a:xfrm>
            <a:custGeom>
              <a:avLst/>
              <a:gdLst/>
              <a:ahLst/>
              <a:cxnLst/>
              <a:rect l="l" t="t" r="r" b="b"/>
              <a:pathLst>
                <a:path w="34" h="1" extrusionOk="0">
                  <a:moveTo>
                    <a:pt x="0" y="0"/>
                  </a:moveTo>
                  <a:lnTo>
                    <a:pt x="0" y="0"/>
                  </a:lnTo>
                  <a:lnTo>
                    <a:pt x="33" y="0"/>
                  </a:lnTo>
                  <a:lnTo>
                    <a:pt x="3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7554;p11">
              <a:extLst>
                <a:ext uri="{FF2B5EF4-FFF2-40B4-BE49-F238E27FC236}">
                  <a16:creationId xmlns:a16="http://schemas.microsoft.com/office/drawing/2014/main" id="{46C93FAB-E412-1F74-8CCE-5EB57B0DF374}"/>
                </a:ext>
              </a:extLst>
            </p:cNvPr>
            <p:cNvSpPr/>
            <p:nvPr/>
          </p:nvSpPr>
          <p:spPr>
            <a:xfrm>
              <a:off x="1810623" y="2534401"/>
              <a:ext cx="2372" cy="419"/>
            </a:xfrm>
            <a:custGeom>
              <a:avLst/>
              <a:gdLst/>
              <a:ahLst/>
              <a:cxnLst/>
              <a:rect l="l" t="t" r="r" b="b"/>
              <a:pathLst>
                <a:path w="68" h="12" extrusionOk="0">
                  <a:moveTo>
                    <a:pt x="0" y="0"/>
                  </a:moveTo>
                  <a:lnTo>
                    <a:pt x="0" y="0"/>
                  </a:lnTo>
                  <a:cubicBezTo>
                    <a:pt x="23" y="0"/>
                    <a:pt x="45" y="11"/>
                    <a:pt x="67" y="11"/>
                  </a:cubicBezTo>
                  <a:lnTo>
                    <a:pt x="67" y="11"/>
                  </a:lnTo>
                  <a:cubicBezTo>
                    <a:pt x="45" y="11"/>
                    <a:pt x="23" y="0"/>
                    <a:pt x="0" y="0"/>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7555;p11">
              <a:extLst>
                <a:ext uri="{FF2B5EF4-FFF2-40B4-BE49-F238E27FC236}">
                  <a16:creationId xmlns:a16="http://schemas.microsoft.com/office/drawing/2014/main" id="{D8EE8B93-484A-26C1-E112-FA0E49816C8C}"/>
                </a:ext>
              </a:extLst>
            </p:cNvPr>
            <p:cNvSpPr/>
            <p:nvPr/>
          </p:nvSpPr>
          <p:spPr>
            <a:xfrm>
              <a:off x="1819939" y="2486290"/>
              <a:ext cx="8966" cy="17862"/>
            </a:xfrm>
            <a:custGeom>
              <a:avLst/>
              <a:gdLst/>
              <a:ahLst/>
              <a:cxnLst/>
              <a:rect l="l" t="t" r="r" b="b"/>
              <a:pathLst>
                <a:path w="257" h="512" extrusionOk="0">
                  <a:moveTo>
                    <a:pt x="201" y="0"/>
                  </a:moveTo>
                  <a:cubicBezTo>
                    <a:pt x="190" y="0"/>
                    <a:pt x="178" y="11"/>
                    <a:pt x="168" y="23"/>
                  </a:cubicBezTo>
                  <a:cubicBezTo>
                    <a:pt x="89" y="178"/>
                    <a:pt x="34" y="334"/>
                    <a:pt x="0" y="512"/>
                  </a:cubicBezTo>
                  <a:cubicBezTo>
                    <a:pt x="34" y="500"/>
                    <a:pt x="67" y="500"/>
                    <a:pt x="101" y="490"/>
                  </a:cubicBezTo>
                  <a:lnTo>
                    <a:pt x="112" y="490"/>
                  </a:lnTo>
                  <a:cubicBezTo>
                    <a:pt x="145" y="345"/>
                    <a:pt x="190" y="201"/>
                    <a:pt x="245" y="67"/>
                  </a:cubicBezTo>
                  <a:cubicBezTo>
                    <a:pt x="257" y="33"/>
                    <a:pt x="223" y="0"/>
                    <a:pt x="20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7556;p11">
              <a:extLst>
                <a:ext uri="{FF2B5EF4-FFF2-40B4-BE49-F238E27FC236}">
                  <a16:creationId xmlns:a16="http://schemas.microsoft.com/office/drawing/2014/main" id="{025113B9-E682-7AD2-B693-3BE8E6E254FB}"/>
                </a:ext>
              </a:extLst>
            </p:cNvPr>
            <p:cNvSpPr/>
            <p:nvPr/>
          </p:nvSpPr>
          <p:spPr>
            <a:xfrm>
              <a:off x="1809472" y="2503350"/>
              <a:ext cx="14374" cy="31469"/>
            </a:xfrm>
            <a:custGeom>
              <a:avLst/>
              <a:gdLst/>
              <a:ahLst/>
              <a:cxnLst/>
              <a:rect l="l" t="t" r="r" b="b"/>
              <a:pathLst>
                <a:path w="412" h="902" extrusionOk="0">
                  <a:moveTo>
                    <a:pt x="401" y="1"/>
                  </a:moveTo>
                  <a:cubicBezTo>
                    <a:pt x="367" y="11"/>
                    <a:pt x="334" y="11"/>
                    <a:pt x="300" y="23"/>
                  </a:cubicBezTo>
                  <a:cubicBezTo>
                    <a:pt x="267" y="123"/>
                    <a:pt x="245" y="234"/>
                    <a:pt x="223" y="334"/>
                  </a:cubicBezTo>
                  <a:cubicBezTo>
                    <a:pt x="178" y="479"/>
                    <a:pt x="134" y="612"/>
                    <a:pt x="78" y="745"/>
                  </a:cubicBezTo>
                  <a:cubicBezTo>
                    <a:pt x="56" y="790"/>
                    <a:pt x="23" y="834"/>
                    <a:pt x="0" y="890"/>
                  </a:cubicBezTo>
                  <a:cubicBezTo>
                    <a:pt x="33" y="890"/>
                    <a:pt x="67" y="901"/>
                    <a:pt x="100" y="901"/>
                  </a:cubicBezTo>
                  <a:cubicBezTo>
                    <a:pt x="122" y="868"/>
                    <a:pt x="134" y="846"/>
                    <a:pt x="145" y="812"/>
                  </a:cubicBezTo>
                  <a:cubicBezTo>
                    <a:pt x="223" y="690"/>
                    <a:pt x="267" y="545"/>
                    <a:pt x="312" y="412"/>
                  </a:cubicBezTo>
                  <a:cubicBezTo>
                    <a:pt x="345" y="268"/>
                    <a:pt x="379" y="134"/>
                    <a:pt x="4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7557;p11">
              <a:extLst>
                <a:ext uri="{FF2B5EF4-FFF2-40B4-BE49-F238E27FC236}">
                  <a16:creationId xmlns:a16="http://schemas.microsoft.com/office/drawing/2014/main" id="{3A309007-59CD-E9BF-9839-0B375AA16DCA}"/>
                </a:ext>
              </a:extLst>
            </p:cNvPr>
            <p:cNvSpPr/>
            <p:nvPr/>
          </p:nvSpPr>
          <p:spPr>
            <a:xfrm>
              <a:off x="1775316" y="2531296"/>
              <a:ext cx="16327" cy="9350"/>
            </a:xfrm>
            <a:custGeom>
              <a:avLst/>
              <a:gdLst/>
              <a:ahLst/>
              <a:cxnLst/>
              <a:rect l="l" t="t" r="r" b="b"/>
              <a:pathLst>
                <a:path w="468" h="268" extrusionOk="0">
                  <a:moveTo>
                    <a:pt x="1" y="1"/>
                  </a:moveTo>
                  <a:cubicBezTo>
                    <a:pt x="11" y="23"/>
                    <a:pt x="34" y="33"/>
                    <a:pt x="56" y="56"/>
                  </a:cubicBezTo>
                  <a:cubicBezTo>
                    <a:pt x="156" y="134"/>
                    <a:pt x="268" y="211"/>
                    <a:pt x="379" y="267"/>
                  </a:cubicBezTo>
                  <a:cubicBezTo>
                    <a:pt x="412" y="256"/>
                    <a:pt x="446" y="245"/>
                    <a:pt x="468" y="234"/>
                  </a:cubicBezTo>
                  <a:cubicBezTo>
                    <a:pt x="468" y="223"/>
                    <a:pt x="456" y="211"/>
                    <a:pt x="446" y="211"/>
                  </a:cubicBezTo>
                  <a:cubicBezTo>
                    <a:pt x="345" y="134"/>
                    <a:pt x="245" y="78"/>
                    <a:pt x="145" y="11"/>
                  </a:cubicBezTo>
                  <a:cubicBezTo>
                    <a:pt x="112" y="1"/>
                    <a:pt x="90" y="1"/>
                    <a:pt x="67"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7558;p11">
              <a:extLst>
                <a:ext uri="{FF2B5EF4-FFF2-40B4-BE49-F238E27FC236}">
                  <a16:creationId xmlns:a16="http://schemas.microsoft.com/office/drawing/2014/main" id="{756179C3-5DAC-1635-077F-04AF4827DCCD}"/>
                </a:ext>
              </a:extLst>
            </p:cNvPr>
            <p:cNvSpPr/>
            <p:nvPr/>
          </p:nvSpPr>
          <p:spPr>
            <a:xfrm>
              <a:off x="1788504" y="2539425"/>
              <a:ext cx="3524" cy="1989"/>
            </a:xfrm>
            <a:custGeom>
              <a:avLst/>
              <a:gdLst/>
              <a:ahLst/>
              <a:cxnLst/>
              <a:rect l="l" t="t" r="r" b="b"/>
              <a:pathLst>
                <a:path w="101" h="57" extrusionOk="0">
                  <a:moveTo>
                    <a:pt x="90" y="1"/>
                  </a:moveTo>
                  <a:cubicBezTo>
                    <a:pt x="68" y="12"/>
                    <a:pt x="34" y="23"/>
                    <a:pt x="1" y="34"/>
                  </a:cubicBezTo>
                  <a:cubicBezTo>
                    <a:pt x="23" y="34"/>
                    <a:pt x="34" y="45"/>
                    <a:pt x="45" y="45"/>
                  </a:cubicBezTo>
                  <a:cubicBezTo>
                    <a:pt x="56" y="45"/>
                    <a:pt x="68" y="57"/>
                    <a:pt x="68" y="57"/>
                  </a:cubicBezTo>
                  <a:cubicBezTo>
                    <a:pt x="101" y="57"/>
                    <a:pt x="101" y="23"/>
                    <a:pt x="90" y="1"/>
                  </a:cubicBez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7559;p11">
              <a:extLst>
                <a:ext uri="{FF2B5EF4-FFF2-40B4-BE49-F238E27FC236}">
                  <a16:creationId xmlns:a16="http://schemas.microsoft.com/office/drawing/2014/main" id="{3AD4BE64-5C57-F88B-7C1B-A5C720CDA720}"/>
                </a:ext>
              </a:extLst>
            </p:cNvPr>
            <p:cNvSpPr/>
            <p:nvPr/>
          </p:nvSpPr>
          <p:spPr>
            <a:xfrm>
              <a:off x="1750860" y="2480080"/>
              <a:ext cx="10885" cy="33004"/>
            </a:xfrm>
            <a:custGeom>
              <a:avLst/>
              <a:gdLst/>
              <a:ahLst/>
              <a:cxnLst/>
              <a:rect l="l" t="t" r="r" b="b"/>
              <a:pathLst>
                <a:path w="312" h="946" extrusionOk="0">
                  <a:moveTo>
                    <a:pt x="23" y="0"/>
                  </a:moveTo>
                  <a:cubicBezTo>
                    <a:pt x="12" y="0"/>
                    <a:pt x="1" y="11"/>
                    <a:pt x="1" y="23"/>
                  </a:cubicBezTo>
                  <a:cubicBezTo>
                    <a:pt x="1" y="178"/>
                    <a:pt x="23" y="334"/>
                    <a:pt x="67" y="478"/>
                  </a:cubicBezTo>
                  <a:cubicBezTo>
                    <a:pt x="112" y="645"/>
                    <a:pt x="179" y="801"/>
                    <a:pt x="268" y="945"/>
                  </a:cubicBezTo>
                  <a:cubicBezTo>
                    <a:pt x="279" y="923"/>
                    <a:pt x="290" y="890"/>
                    <a:pt x="312" y="868"/>
                  </a:cubicBezTo>
                  <a:cubicBezTo>
                    <a:pt x="168" y="612"/>
                    <a:pt x="79" y="334"/>
                    <a:pt x="79" y="45"/>
                  </a:cubicBezTo>
                  <a:cubicBezTo>
                    <a:pt x="79" y="23"/>
                    <a:pt x="45" y="0"/>
                    <a:pt x="2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7560;p11">
              <a:extLst>
                <a:ext uri="{FF2B5EF4-FFF2-40B4-BE49-F238E27FC236}">
                  <a16:creationId xmlns:a16="http://schemas.microsoft.com/office/drawing/2014/main" id="{1F811D65-D1B5-8129-BCAD-1C8FD2FA7B89}"/>
                </a:ext>
              </a:extLst>
            </p:cNvPr>
            <p:cNvSpPr/>
            <p:nvPr/>
          </p:nvSpPr>
          <p:spPr>
            <a:xfrm>
              <a:off x="1760175" y="2510328"/>
              <a:ext cx="20200" cy="21386"/>
            </a:xfrm>
            <a:custGeom>
              <a:avLst/>
              <a:gdLst/>
              <a:ahLst/>
              <a:cxnLst/>
              <a:rect l="l" t="t" r="r" b="b"/>
              <a:pathLst>
                <a:path w="579" h="613" extrusionOk="0">
                  <a:moveTo>
                    <a:pt x="45" y="1"/>
                  </a:moveTo>
                  <a:cubicBezTo>
                    <a:pt x="23" y="23"/>
                    <a:pt x="12" y="56"/>
                    <a:pt x="1" y="78"/>
                  </a:cubicBezTo>
                  <a:cubicBezTo>
                    <a:pt x="57" y="179"/>
                    <a:pt x="112" y="268"/>
                    <a:pt x="178" y="357"/>
                  </a:cubicBezTo>
                  <a:cubicBezTo>
                    <a:pt x="257" y="446"/>
                    <a:pt x="346" y="523"/>
                    <a:pt x="435" y="602"/>
                  </a:cubicBezTo>
                  <a:lnTo>
                    <a:pt x="501" y="602"/>
                  </a:lnTo>
                  <a:cubicBezTo>
                    <a:pt x="524" y="602"/>
                    <a:pt x="546" y="602"/>
                    <a:pt x="579" y="612"/>
                  </a:cubicBezTo>
                  <a:cubicBezTo>
                    <a:pt x="534" y="579"/>
                    <a:pt x="490" y="545"/>
                    <a:pt x="457" y="513"/>
                  </a:cubicBezTo>
                  <a:cubicBezTo>
                    <a:pt x="323" y="401"/>
                    <a:pt x="212" y="268"/>
                    <a:pt x="123" y="123"/>
                  </a:cubicBezTo>
                  <a:cubicBezTo>
                    <a:pt x="89" y="90"/>
                    <a:pt x="67" y="45"/>
                    <a:pt x="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7561;p11">
              <a:extLst>
                <a:ext uri="{FF2B5EF4-FFF2-40B4-BE49-F238E27FC236}">
                  <a16:creationId xmlns:a16="http://schemas.microsoft.com/office/drawing/2014/main" id="{A10CA5F1-A0DE-5226-C567-39E9C016C9A2}"/>
                </a:ext>
              </a:extLst>
            </p:cNvPr>
            <p:cNvSpPr/>
            <p:nvPr/>
          </p:nvSpPr>
          <p:spPr>
            <a:xfrm>
              <a:off x="2135016" y="2094738"/>
              <a:ext cx="209569" cy="545606"/>
            </a:xfrm>
            <a:custGeom>
              <a:avLst/>
              <a:gdLst/>
              <a:ahLst/>
              <a:cxnLst/>
              <a:rect l="l" t="t" r="r" b="b"/>
              <a:pathLst>
                <a:path w="6007" h="15639" extrusionOk="0">
                  <a:moveTo>
                    <a:pt x="1" y="1"/>
                  </a:moveTo>
                  <a:cubicBezTo>
                    <a:pt x="1" y="1"/>
                    <a:pt x="190" y="591"/>
                    <a:pt x="512" y="1825"/>
                  </a:cubicBezTo>
                  <a:cubicBezTo>
                    <a:pt x="835" y="3070"/>
                    <a:pt x="657" y="2770"/>
                    <a:pt x="590" y="5695"/>
                  </a:cubicBezTo>
                  <a:cubicBezTo>
                    <a:pt x="524" y="8609"/>
                    <a:pt x="334" y="7864"/>
                    <a:pt x="1535" y="10923"/>
                  </a:cubicBezTo>
                  <a:cubicBezTo>
                    <a:pt x="2726" y="13982"/>
                    <a:pt x="4861" y="15194"/>
                    <a:pt x="4861" y="15194"/>
                  </a:cubicBezTo>
                  <a:lnTo>
                    <a:pt x="5695" y="15638"/>
                  </a:lnTo>
                  <a:lnTo>
                    <a:pt x="6006" y="14538"/>
                  </a:lnTo>
                  <a:lnTo>
                    <a:pt x="5806" y="12413"/>
                  </a:lnTo>
                  <a:cubicBezTo>
                    <a:pt x="5806" y="12413"/>
                    <a:pt x="5295" y="10623"/>
                    <a:pt x="5173" y="8421"/>
                  </a:cubicBezTo>
                  <a:cubicBezTo>
                    <a:pt x="5050" y="6229"/>
                    <a:pt x="4205" y="5895"/>
                    <a:pt x="3070" y="3693"/>
                  </a:cubicBezTo>
                  <a:cubicBezTo>
                    <a:pt x="1936" y="1480"/>
                    <a:pt x="1"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7562;p11">
              <a:extLst>
                <a:ext uri="{FF2B5EF4-FFF2-40B4-BE49-F238E27FC236}">
                  <a16:creationId xmlns:a16="http://schemas.microsoft.com/office/drawing/2014/main" id="{5DA8551D-F020-F5B9-3D8A-F21D7EC437F4}"/>
                </a:ext>
              </a:extLst>
            </p:cNvPr>
            <p:cNvSpPr/>
            <p:nvPr/>
          </p:nvSpPr>
          <p:spPr>
            <a:xfrm>
              <a:off x="2159089" y="2194868"/>
              <a:ext cx="138922" cy="425697"/>
            </a:xfrm>
            <a:custGeom>
              <a:avLst/>
              <a:gdLst/>
              <a:ahLst/>
              <a:cxnLst/>
              <a:rect l="l" t="t" r="r" b="b"/>
              <a:pathLst>
                <a:path w="3982" h="12202" extrusionOk="0">
                  <a:moveTo>
                    <a:pt x="12" y="0"/>
                  </a:moveTo>
                  <a:cubicBezTo>
                    <a:pt x="12" y="111"/>
                    <a:pt x="12" y="245"/>
                    <a:pt x="0" y="390"/>
                  </a:cubicBez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57"/>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7563;p11">
              <a:extLst>
                <a:ext uri="{FF2B5EF4-FFF2-40B4-BE49-F238E27FC236}">
                  <a16:creationId xmlns:a16="http://schemas.microsoft.com/office/drawing/2014/main" id="{83BBC332-3254-2824-399A-2E9811FB53EC}"/>
                </a:ext>
              </a:extLst>
            </p:cNvPr>
            <p:cNvSpPr/>
            <p:nvPr/>
          </p:nvSpPr>
          <p:spPr>
            <a:xfrm>
              <a:off x="2135016" y="2094738"/>
              <a:ext cx="207650" cy="483157"/>
            </a:xfrm>
            <a:custGeom>
              <a:avLst/>
              <a:gdLst/>
              <a:ahLst/>
              <a:cxnLst/>
              <a:rect l="l" t="t" r="r" b="b"/>
              <a:pathLst>
                <a:path w="5952" h="13849" extrusionOk="0">
                  <a:moveTo>
                    <a:pt x="1" y="1"/>
                  </a:moveTo>
                  <a:cubicBezTo>
                    <a:pt x="1" y="1"/>
                    <a:pt x="23" y="79"/>
                    <a:pt x="67" y="245"/>
                  </a:cubicBezTo>
                  <a:cubicBezTo>
                    <a:pt x="646" y="1024"/>
                    <a:pt x="1124" y="1891"/>
                    <a:pt x="1469" y="2803"/>
                  </a:cubicBezTo>
                  <a:cubicBezTo>
                    <a:pt x="1680" y="3360"/>
                    <a:pt x="1847" y="3938"/>
                    <a:pt x="1970" y="4528"/>
                  </a:cubicBezTo>
                  <a:cubicBezTo>
                    <a:pt x="2103" y="5184"/>
                    <a:pt x="2158" y="5851"/>
                    <a:pt x="2247" y="6508"/>
                  </a:cubicBezTo>
                  <a:cubicBezTo>
                    <a:pt x="2403" y="7686"/>
                    <a:pt x="2659" y="8932"/>
                    <a:pt x="3448" y="9866"/>
                  </a:cubicBezTo>
                  <a:cubicBezTo>
                    <a:pt x="3827" y="10311"/>
                    <a:pt x="4394" y="10623"/>
                    <a:pt x="4672" y="11157"/>
                  </a:cubicBezTo>
                  <a:cubicBezTo>
                    <a:pt x="4939" y="11668"/>
                    <a:pt x="4961" y="12269"/>
                    <a:pt x="5206" y="12791"/>
                  </a:cubicBezTo>
                  <a:cubicBezTo>
                    <a:pt x="5384" y="13192"/>
                    <a:pt x="5651" y="13537"/>
                    <a:pt x="5951" y="13848"/>
                  </a:cubicBezTo>
                  <a:lnTo>
                    <a:pt x="5918" y="13547"/>
                  </a:lnTo>
                  <a:cubicBezTo>
                    <a:pt x="5773" y="13381"/>
                    <a:pt x="5651" y="13214"/>
                    <a:pt x="5539" y="13025"/>
                  </a:cubicBezTo>
                  <a:cubicBezTo>
                    <a:pt x="5406" y="12780"/>
                    <a:pt x="5295" y="12524"/>
                    <a:pt x="5228" y="12257"/>
                  </a:cubicBezTo>
                  <a:cubicBezTo>
                    <a:pt x="5151" y="11968"/>
                    <a:pt x="5094" y="11679"/>
                    <a:pt x="4995" y="11401"/>
                  </a:cubicBezTo>
                  <a:cubicBezTo>
                    <a:pt x="4906" y="11123"/>
                    <a:pt x="4750" y="10878"/>
                    <a:pt x="4550" y="10678"/>
                  </a:cubicBezTo>
                  <a:cubicBezTo>
                    <a:pt x="4350" y="10455"/>
                    <a:pt x="4116" y="10278"/>
                    <a:pt x="3893" y="10077"/>
                  </a:cubicBezTo>
                  <a:cubicBezTo>
                    <a:pt x="3003" y="9244"/>
                    <a:pt x="2681" y="8020"/>
                    <a:pt x="2503" y="6852"/>
                  </a:cubicBezTo>
                  <a:cubicBezTo>
                    <a:pt x="2403" y="6174"/>
                    <a:pt x="2348" y="5495"/>
                    <a:pt x="2225" y="4817"/>
                  </a:cubicBezTo>
                  <a:cubicBezTo>
                    <a:pt x="2114" y="4239"/>
                    <a:pt x="1970" y="3660"/>
                    <a:pt x="1769" y="3104"/>
                  </a:cubicBezTo>
                  <a:cubicBezTo>
                    <a:pt x="1380" y="2014"/>
                    <a:pt x="813" y="991"/>
                    <a:pt x="89" y="79"/>
                  </a:cubicBezTo>
                  <a:cubicBezTo>
                    <a:pt x="34" y="23"/>
                    <a:pt x="1"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7564;p11">
              <a:extLst>
                <a:ext uri="{FF2B5EF4-FFF2-40B4-BE49-F238E27FC236}">
                  <a16:creationId xmlns:a16="http://schemas.microsoft.com/office/drawing/2014/main" id="{73021907-4500-023D-9925-C7F950C0F197}"/>
                </a:ext>
              </a:extLst>
            </p:cNvPr>
            <p:cNvSpPr/>
            <p:nvPr/>
          </p:nvSpPr>
          <p:spPr>
            <a:xfrm>
              <a:off x="2151309" y="2152583"/>
              <a:ext cx="185532" cy="485425"/>
            </a:xfrm>
            <a:custGeom>
              <a:avLst/>
              <a:gdLst/>
              <a:ahLst/>
              <a:cxnLst/>
              <a:rect l="l" t="t" r="r" b="b"/>
              <a:pathLst>
                <a:path w="5318" h="13914" extrusionOk="0">
                  <a:moveTo>
                    <a:pt x="1" y="0"/>
                  </a:moveTo>
                  <a:cubicBezTo>
                    <a:pt x="12" y="55"/>
                    <a:pt x="34" y="111"/>
                    <a:pt x="45" y="167"/>
                  </a:cubicBezTo>
                  <a:cubicBezTo>
                    <a:pt x="67" y="245"/>
                    <a:pt x="79" y="312"/>
                    <a:pt x="101" y="367"/>
                  </a:cubicBezTo>
                  <a:cubicBezTo>
                    <a:pt x="479" y="1101"/>
                    <a:pt x="835" y="1857"/>
                    <a:pt x="1058" y="2658"/>
                  </a:cubicBezTo>
                  <a:cubicBezTo>
                    <a:pt x="1224" y="3248"/>
                    <a:pt x="1302" y="3849"/>
                    <a:pt x="1335" y="4460"/>
                  </a:cubicBezTo>
                  <a:cubicBezTo>
                    <a:pt x="1358" y="5083"/>
                    <a:pt x="1335" y="5706"/>
                    <a:pt x="1414" y="6328"/>
                  </a:cubicBezTo>
                  <a:cubicBezTo>
                    <a:pt x="1469" y="6884"/>
                    <a:pt x="1602" y="7441"/>
                    <a:pt x="1881" y="7919"/>
                  </a:cubicBezTo>
                  <a:cubicBezTo>
                    <a:pt x="2170" y="8453"/>
                    <a:pt x="2648" y="8820"/>
                    <a:pt x="3037" y="9276"/>
                  </a:cubicBezTo>
                  <a:cubicBezTo>
                    <a:pt x="3804" y="10132"/>
                    <a:pt x="4160" y="11244"/>
                    <a:pt x="4538" y="12301"/>
                  </a:cubicBezTo>
                  <a:cubicBezTo>
                    <a:pt x="4739" y="12846"/>
                    <a:pt x="4961" y="13402"/>
                    <a:pt x="5250" y="13914"/>
                  </a:cubicBezTo>
                  <a:lnTo>
                    <a:pt x="5317" y="13669"/>
                  </a:lnTo>
                  <a:cubicBezTo>
                    <a:pt x="5128" y="13302"/>
                    <a:pt x="4973" y="12924"/>
                    <a:pt x="4828" y="12546"/>
                  </a:cubicBezTo>
                  <a:cubicBezTo>
                    <a:pt x="4439" y="11511"/>
                    <a:pt x="4127" y="10411"/>
                    <a:pt x="3460" y="9509"/>
                  </a:cubicBezTo>
                  <a:cubicBezTo>
                    <a:pt x="3104" y="9031"/>
                    <a:pt x="2615" y="8664"/>
                    <a:pt x="2259" y="8186"/>
                  </a:cubicBezTo>
                  <a:cubicBezTo>
                    <a:pt x="1914" y="7730"/>
                    <a:pt x="1736" y="7185"/>
                    <a:pt x="1647" y="6629"/>
                  </a:cubicBezTo>
                  <a:cubicBezTo>
                    <a:pt x="1547" y="6028"/>
                    <a:pt x="1536" y="5416"/>
                    <a:pt x="1525" y="4816"/>
                  </a:cubicBezTo>
                  <a:cubicBezTo>
                    <a:pt x="1503" y="4204"/>
                    <a:pt x="1458" y="3615"/>
                    <a:pt x="1313" y="3014"/>
                  </a:cubicBezTo>
                  <a:cubicBezTo>
                    <a:pt x="1046" y="1946"/>
                    <a:pt x="535" y="957"/>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7565;p11">
              <a:extLst>
                <a:ext uri="{FF2B5EF4-FFF2-40B4-BE49-F238E27FC236}">
                  <a16:creationId xmlns:a16="http://schemas.microsoft.com/office/drawing/2014/main" id="{D99DF91F-F9F6-84E8-583C-0F0F4E8BCDF4}"/>
                </a:ext>
              </a:extLst>
            </p:cNvPr>
            <p:cNvSpPr/>
            <p:nvPr/>
          </p:nvSpPr>
          <p:spPr>
            <a:xfrm>
              <a:off x="2154414" y="2111450"/>
              <a:ext cx="182427" cy="412475"/>
            </a:xfrm>
            <a:custGeom>
              <a:avLst/>
              <a:gdLst/>
              <a:ahLst/>
              <a:cxnLst/>
              <a:rect l="l" t="t" r="r" b="b"/>
              <a:pathLst>
                <a:path w="5229" h="11823" extrusionOk="0">
                  <a:moveTo>
                    <a:pt x="623" y="767"/>
                  </a:moveTo>
                  <a:cubicBezTo>
                    <a:pt x="801" y="1034"/>
                    <a:pt x="979" y="1313"/>
                    <a:pt x="1135" y="1590"/>
                  </a:cubicBezTo>
                  <a:cubicBezTo>
                    <a:pt x="1736" y="2591"/>
                    <a:pt x="2370" y="3615"/>
                    <a:pt x="2826" y="4694"/>
                  </a:cubicBezTo>
                  <a:cubicBezTo>
                    <a:pt x="3060" y="5261"/>
                    <a:pt x="3248" y="5828"/>
                    <a:pt x="3438" y="6407"/>
                  </a:cubicBezTo>
                  <a:cubicBezTo>
                    <a:pt x="3626" y="6985"/>
                    <a:pt x="3816" y="7574"/>
                    <a:pt x="3972" y="8164"/>
                  </a:cubicBezTo>
                  <a:cubicBezTo>
                    <a:pt x="4160" y="8854"/>
                    <a:pt x="4338" y="9565"/>
                    <a:pt x="4561" y="10255"/>
                  </a:cubicBezTo>
                  <a:cubicBezTo>
                    <a:pt x="4027" y="9443"/>
                    <a:pt x="3416" y="8664"/>
                    <a:pt x="3048" y="7797"/>
                  </a:cubicBezTo>
                  <a:cubicBezTo>
                    <a:pt x="2637" y="6818"/>
                    <a:pt x="2504" y="5739"/>
                    <a:pt x="2237" y="4705"/>
                  </a:cubicBezTo>
                  <a:cubicBezTo>
                    <a:pt x="1980" y="3726"/>
                    <a:pt x="1636" y="2769"/>
                    <a:pt x="1202" y="1847"/>
                  </a:cubicBezTo>
                  <a:cubicBezTo>
                    <a:pt x="1024" y="1479"/>
                    <a:pt x="835" y="1123"/>
                    <a:pt x="623" y="767"/>
                  </a:cubicBezTo>
                  <a:close/>
                  <a:moveTo>
                    <a:pt x="1" y="0"/>
                  </a:moveTo>
                  <a:lnTo>
                    <a:pt x="1" y="0"/>
                  </a:lnTo>
                  <a:cubicBezTo>
                    <a:pt x="45" y="78"/>
                    <a:pt x="101" y="156"/>
                    <a:pt x="156" y="233"/>
                  </a:cubicBezTo>
                  <a:cubicBezTo>
                    <a:pt x="423" y="668"/>
                    <a:pt x="680" y="1113"/>
                    <a:pt x="902" y="1568"/>
                  </a:cubicBezTo>
                  <a:cubicBezTo>
                    <a:pt x="1358" y="2469"/>
                    <a:pt x="1725" y="3414"/>
                    <a:pt x="2003" y="4382"/>
                  </a:cubicBezTo>
                  <a:cubicBezTo>
                    <a:pt x="2292" y="5383"/>
                    <a:pt x="2415" y="6440"/>
                    <a:pt x="2759" y="7430"/>
                  </a:cubicBezTo>
                  <a:cubicBezTo>
                    <a:pt x="3115" y="8431"/>
                    <a:pt x="3749" y="9265"/>
                    <a:pt x="4338" y="10132"/>
                  </a:cubicBezTo>
                  <a:cubicBezTo>
                    <a:pt x="4472" y="10332"/>
                    <a:pt x="4617" y="10555"/>
                    <a:pt x="4750" y="10767"/>
                  </a:cubicBezTo>
                  <a:cubicBezTo>
                    <a:pt x="4828" y="11000"/>
                    <a:pt x="4928" y="11222"/>
                    <a:pt x="5028" y="11445"/>
                  </a:cubicBezTo>
                  <a:cubicBezTo>
                    <a:pt x="5084" y="11567"/>
                    <a:pt x="5151" y="11701"/>
                    <a:pt x="5228" y="11823"/>
                  </a:cubicBezTo>
                  <a:cubicBezTo>
                    <a:pt x="5184" y="11667"/>
                    <a:pt x="5106" y="11356"/>
                    <a:pt x="5017" y="10945"/>
                  </a:cubicBezTo>
                  <a:cubicBezTo>
                    <a:pt x="4683" y="10110"/>
                    <a:pt x="4449" y="9220"/>
                    <a:pt x="4216" y="8375"/>
                  </a:cubicBezTo>
                  <a:cubicBezTo>
                    <a:pt x="4061" y="7797"/>
                    <a:pt x="3893" y="7207"/>
                    <a:pt x="3693" y="6629"/>
                  </a:cubicBezTo>
                  <a:cubicBezTo>
                    <a:pt x="3505" y="6051"/>
                    <a:pt x="3315" y="5483"/>
                    <a:pt x="3093" y="4916"/>
                  </a:cubicBezTo>
                  <a:cubicBezTo>
                    <a:pt x="2659" y="3826"/>
                    <a:pt x="2047" y="2825"/>
                    <a:pt x="1447" y="1824"/>
                  </a:cubicBezTo>
                  <a:cubicBezTo>
                    <a:pt x="1236" y="1479"/>
                    <a:pt x="1013" y="1123"/>
                    <a:pt x="791" y="779"/>
                  </a:cubicBezTo>
                  <a:cubicBezTo>
                    <a:pt x="490" y="467"/>
                    <a:pt x="223" y="201"/>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7566;p11">
              <a:extLst>
                <a:ext uri="{FF2B5EF4-FFF2-40B4-BE49-F238E27FC236}">
                  <a16:creationId xmlns:a16="http://schemas.microsoft.com/office/drawing/2014/main" id="{9D4367DD-65A5-A2A3-C933-C0A2DCEB5490}"/>
                </a:ext>
              </a:extLst>
            </p:cNvPr>
            <p:cNvSpPr/>
            <p:nvPr/>
          </p:nvSpPr>
          <p:spPr>
            <a:xfrm>
              <a:off x="2146669" y="2185936"/>
              <a:ext cx="197917" cy="454410"/>
            </a:xfrm>
            <a:custGeom>
              <a:avLst/>
              <a:gdLst/>
              <a:ahLst/>
              <a:cxnLst/>
              <a:rect l="l" t="t" r="r" b="b"/>
              <a:pathLst>
                <a:path w="5673" h="13025" extrusionOk="0">
                  <a:moveTo>
                    <a:pt x="345" y="1"/>
                  </a:moveTo>
                  <a:cubicBezTo>
                    <a:pt x="412" y="545"/>
                    <a:pt x="301" y="980"/>
                    <a:pt x="256" y="3081"/>
                  </a:cubicBezTo>
                  <a:cubicBezTo>
                    <a:pt x="190" y="5995"/>
                    <a:pt x="0" y="5250"/>
                    <a:pt x="1201" y="8309"/>
                  </a:cubicBezTo>
                  <a:cubicBezTo>
                    <a:pt x="2392" y="11368"/>
                    <a:pt x="4527" y="12580"/>
                    <a:pt x="4527" y="12580"/>
                  </a:cubicBezTo>
                  <a:lnTo>
                    <a:pt x="5361" y="13024"/>
                  </a:lnTo>
                  <a:lnTo>
                    <a:pt x="5672" y="11924"/>
                  </a:lnTo>
                  <a:lnTo>
                    <a:pt x="5472" y="9799"/>
                  </a:lnTo>
                  <a:cubicBezTo>
                    <a:pt x="5472" y="9799"/>
                    <a:pt x="5027" y="8253"/>
                    <a:pt x="4872" y="6262"/>
                  </a:cubicBezTo>
                  <a:cubicBezTo>
                    <a:pt x="4728" y="6096"/>
                    <a:pt x="4583" y="5951"/>
                    <a:pt x="4416" y="5817"/>
                  </a:cubicBezTo>
                  <a:cubicBezTo>
                    <a:pt x="4138" y="5584"/>
                    <a:pt x="3816" y="5406"/>
                    <a:pt x="3504" y="5206"/>
                  </a:cubicBezTo>
                  <a:cubicBezTo>
                    <a:pt x="3203" y="5016"/>
                    <a:pt x="2904" y="4806"/>
                    <a:pt x="2692" y="4516"/>
                  </a:cubicBezTo>
                  <a:cubicBezTo>
                    <a:pt x="2503" y="4272"/>
                    <a:pt x="2380" y="3993"/>
                    <a:pt x="2281" y="3716"/>
                  </a:cubicBezTo>
                  <a:cubicBezTo>
                    <a:pt x="2091" y="3137"/>
                    <a:pt x="2002" y="2525"/>
                    <a:pt x="1824" y="1947"/>
                  </a:cubicBezTo>
                  <a:cubicBezTo>
                    <a:pt x="1725" y="1669"/>
                    <a:pt x="1613" y="1402"/>
                    <a:pt x="1446" y="1146"/>
                  </a:cubicBezTo>
                  <a:cubicBezTo>
                    <a:pt x="1290" y="901"/>
                    <a:pt x="1090" y="690"/>
                    <a:pt x="868" y="479"/>
                  </a:cubicBezTo>
                  <a:cubicBezTo>
                    <a:pt x="701" y="312"/>
                    <a:pt x="523" y="156"/>
                    <a:pt x="3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7567;p11">
              <a:extLst>
                <a:ext uri="{FF2B5EF4-FFF2-40B4-BE49-F238E27FC236}">
                  <a16:creationId xmlns:a16="http://schemas.microsoft.com/office/drawing/2014/main" id="{8A945BAF-4B75-742D-BA2B-D4DBC8D9DB74}"/>
                </a:ext>
              </a:extLst>
            </p:cNvPr>
            <p:cNvSpPr/>
            <p:nvPr/>
          </p:nvSpPr>
          <p:spPr>
            <a:xfrm>
              <a:off x="2243659" y="2347365"/>
              <a:ext cx="93185" cy="176566"/>
            </a:xfrm>
            <a:custGeom>
              <a:avLst/>
              <a:gdLst/>
              <a:ahLst/>
              <a:cxnLst/>
              <a:rect l="l" t="t" r="r" b="b"/>
              <a:pathLst>
                <a:path w="2671" h="5061" extrusionOk="0">
                  <a:moveTo>
                    <a:pt x="1" y="1"/>
                  </a:moveTo>
                  <a:lnTo>
                    <a:pt x="1" y="1"/>
                  </a:lnTo>
                  <a:cubicBezTo>
                    <a:pt x="67" y="234"/>
                    <a:pt x="134" y="456"/>
                    <a:pt x="201" y="668"/>
                  </a:cubicBezTo>
                  <a:cubicBezTo>
                    <a:pt x="557" y="1669"/>
                    <a:pt x="1191" y="2503"/>
                    <a:pt x="1780" y="3370"/>
                  </a:cubicBezTo>
                  <a:cubicBezTo>
                    <a:pt x="1914" y="3570"/>
                    <a:pt x="2059" y="3793"/>
                    <a:pt x="2192" y="4005"/>
                  </a:cubicBezTo>
                  <a:cubicBezTo>
                    <a:pt x="2270" y="4238"/>
                    <a:pt x="2370" y="4460"/>
                    <a:pt x="2470" y="4683"/>
                  </a:cubicBezTo>
                  <a:cubicBezTo>
                    <a:pt x="2526" y="4805"/>
                    <a:pt x="2593" y="4939"/>
                    <a:pt x="2670" y="5061"/>
                  </a:cubicBezTo>
                  <a:cubicBezTo>
                    <a:pt x="2659" y="5039"/>
                    <a:pt x="2659" y="5028"/>
                    <a:pt x="2648" y="5006"/>
                  </a:cubicBezTo>
                  <a:lnTo>
                    <a:pt x="2648" y="4983"/>
                  </a:lnTo>
                  <a:cubicBezTo>
                    <a:pt x="2637" y="4961"/>
                    <a:pt x="2637" y="4950"/>
                    <a:pt x="2637" y="4927"/>
                  </a:cubicBezTo>
                  <a:cubicBezTo>
                    <a:pt x="2626" y="4927"/>
                    <a:pt x="2626" y="4917"/>
                    <a:pt x="2626" y="4905"/>
                  </a:cubicBezTo>
                  <a:cubicBezTo>
                    <a:pt x="2626" y="4883"/>
                    <a:pt x="2615" y="4850"/>
                    <a:pt x="2603" y="4828"/>
                  </a:cubicBezTo>
                  <a:lnTo>
                    <a:pt x="2603" y="4816"/>
                  </a:lnTo>
                  <a:cubicBezTo>
                    <a:pt x="2593" y="4794"/>
                    <a:pt x="2593" y="4761"/>
                    <a:pt x="2581" y="4727"/>
                  </a:cubicBezTo>
                  <a:lnTo>
                    <a:pt x="2581" y="4705"/>
                  </a:lnTo>
                  <a:cubicBezTo>
                    <a:pt x="2570" y="4672"/>
                    <a:pt x="2559" y="4650"/>
                    <a:pt x="2559" y="4616"/>
                  </a:cubicBezTo>
                  <a:cubicBezTo>
                    <a:pt x="2559" y="4605"/>
                    <a:pt x="2548" y="4605"/>
                    <a:pt x="2548" y="4594"/>
                  </a:cubicBezTo>
                  <a:cubicBezTo>
                    <a:pt x="2537" y="4561"/>
                    <a:pt x="2537" y="4516"/>
                    <a:pt x="2526" y="4472"/>
                  </a:cubicBezTo>
                  <a:cubicBezTo>
                    <a:pt x="2514" y="4427"/>
                    <a:pt x="2504" y="4393"/>
                    <a:pt x="2492" y="4349"/>
                  </a:cubicBezTo>
                  <a:lnTo>
                    <a:pt x="2492" y="4316"/>
                  </a:lnTo>
                  <a:cubicBezTo>
                    <a:pt x="2481" y="4282"/>
                    <a:pt x="2470" y="4238"/>
                    <a:pt x="2470" y="4205"/>
                  </a:cubicBezTo>
                  <a:cubicBezTo>
                    <a:pt x="2459" y="4193"/>
                    <a:pt x="2459" y="4193"/>
                    <a:pt x="2459" y="4183"/>
                  </a:cubicBezTo>
                  <a:cubicBezTo>
                    <a:pt x="2125" y="3348"/>
                    <a:pt x="1891" y="2458"/>
                    <a:pt x="1658" y="1613"/>
                  </a:cubicBezTo>
                  <a:cubicBezTo>
                    <a:pt x="1614" y="1446"/>
                    <a:pt x="1569" y="1269"/>
                    <a:pt x="1513" y="1091"/>
                  </a:cubicBezTo>
                  <a:lnTo>
                    <a:pt x="1280" y="923"/>
                  </a:lnTo>
                  <a:lnTo>
                    <a:pt x="1280" y="923"/>
                  </a:lnTo>
                  <a:cubicBezTo>
                    <a:pt x="1325" y="1079"/>
                    <a:pt x="1369" y="1246"/>
                    <a:pt x="1414" y="1402"/>
                  </a:cubicBezTo>
                  <a:cubicBezTo>
                    <a:pt x="1602" y="2092"/>
                    <a:pt x="1780" y="2803"/>
                    <a:pt x="2003" y="3493"/>
                  </a:cubicBezTo>
                  <a:cubicBezTo>
                    <a:pt x="1469" y="2681"/>
                    <a:pt x="858" y="1902"/>
                    <a:pt x="490" y="1035"/>
                  </a:cubicBezTo>
                  <a:cubicBezTo>
                    <a:pt x="379" y="768"/>
                    <a:pt x="279" y="490"/>
                    <a:pt x="201" y="201"/>
                  </a:cubicBezTo>
                  <a:cubicBezTo>
                    <a:pt x="134" y="145"/>
                    <a:pt x="67"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7568;p11">
              <a:extLst>
                <a:ext uri="{FF2B5EF4-FFF2-40B4-BE49-F238E27FC236}">
                  <a16:creationId xmlns:a16="http://schemas.microsoft.com/office/drawing/2014/main" id="{62A92EC3-E1E5-4FAF-5B06-795207E88B2E}"/>
                </a:ext>
              </a:extLst>
            </p:cNvPr>
            <p:cNvSpPr/>
            <p:nvPr/>
          </p:nvSpPr>
          <p:spPr>
            <a:xfrm>
              <a:off x="2197117" y="2225883"/>
              <a:ext cx="145551" cy="352015"/>
            </a:xfrm>
            <a:custGeom>
              <a:avLst/>
              <a:gdLst/>
              <a:ahLst/>
              <a:cxnLst/>
              <a:rect l="l" t="t" r="r" b="b"/>
              <a:pathLst>
                <a:path w="4172" h="10090" extrusionOk="0">
                  <a:moveTo>
                    <a:pt x="0" y="1"/>
                  </a:moveTo>
                  <a:cubicBezTo>
                    <a:pt x="78" y="257"/>
                    <a:pt x="134" y="513"/>
                    <a:pt x="190" y="769"/>
                  </a:cubicBezTo>
                  <a:cubicBezTo>
                    <a:pt x="323" y="1425"/>
                    <a:pt x="378" y="2092"/>
                    <a:pt x="467" y="2749"/>
                  </a:cubicBezTo>
                  <a:cubicBezTo>
                    <a:pt x="623" y="3927"/>
                    <a:pt x="879" y="5173"/>
                    <a:pt x="1668" y="6107"/>
                  </a:cubicBezTo>
                  <a:cubicBezTo>
                    <a:pt x="2047" y="6552"/>
                    <a:pt x="2614" y="6864"/>
                    <a:pt x="2892" y="7398"/>
                  </a:cubicBezTo>
                  <a:cubicBezTo>
                    <a:pt x="3159" y="7909"/>
                    <a:pt x="3181" y="8510"/>
                    <a:pt x="3426" y="9032"/>
                  </a:cubicBezTo>
                  <a:cubicBezTo>
                    <a:pt x="3604" y="9433"/>
                    <a:pt x="3871" y="9778"/>
                    <a:pt x="4171" y="10089"/>
                  </a:cubicBezTo>
                  <a:lnTo>
                    <a:pt x="4138" y="9788"/>
                  </a:lnTo>
                  <a:cubicBezTo>
                    <a:pt x="3993" y="9622"/>
                    <a:pt x="3871" y="9455"/>
                    <a:pt x="3759" y="9266"/>
                  </a:cubicBezTo>
                  <a:cubicBezTo>
                    <a:pt x="3626" y="9021"/>
                    <a:pt x="3515" y="8765"/>
                    <a:pt x="3448" y="8498"/>
                  </a:cubicBezTo>
                  <a:cubicBezTo>
                    <a:pt x="3371" y="8209"/>
                    <a:pt x="3314" y="7920"/>
                    <a:pt x="3215" y="7642"/>
                  </a:cubicBezTo>
                  <a:cubicBezTo>
                    <a:pt x="3126" y="7364"/>
                    <a:pt x="2970" y="7119"/>
                    <a:pt x="2770" y="6919"/>
                  </a:cubicBezTo>
                  <a:cubicBezTo>
                    <a:pt x="2570" y="6696"/>
                    <a:pt x="2336" y="6519"/>
                    <a:pt x="2113" y="6318"/>
                  </a:cubicBezTo>
                  <a:cubicBezTo>
                    <a:pt x="1223" y="5485"/>
                    <a:pt x="901" y="4261"/>
                    <a:pt x="723" y="3093"/>
                  </a:cubicBezTo>
                  <a:cubicBezTo>
                    <a:pt x="623" y="2415"/>
                    <a:pt x="568" y="1736"/>
                    <a:pt x="445" y="1058"/>
                  </a:cubicBezTo>
                  <a:cubicBezTo>
                    <a:pt x="434" y="1036"/>
                    <a:pt x="434" y="1002"/>
                    <a:pt x="423" y="980"/>
                  </a:cubicBezTo>
                  <a:cubicBezTo>
                    <a:pt x="412" y="925"/>
                    <a:pt x="390" y="858"/>
                    <a:pt x="378" y="802"/>
                  </a:cubicBezTo>
                  <a:cubicBezTo>
                    <a:pt x="279" y="524"/>
                    <a:pt x="167" y="257"/>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7569;p11">
              <a:extLst>
                <a:ext uri="{FF2B5EF4-FFF2-40B4-BE49-F238E27FC236}">
                  <a16:creationId xmlns:a16="http://schemas.microsoft.com/office/drawing/2014/main" id="{86AB4EAF-C82A-797A-001E-A38608DF3692}"/>
                </a:ext>
              </a:extLst>
            </p:cNvPr>
            <p:cNvSpPr/>
            <p:nvPr/>
          </p:nvSpPr>
          <p:spPr>
            <a:xfrm>
              <a:off x="2159089" y="2194868"/>
              <a:ext cx="138922" cy="425697"/>
            </a:xfrm>
            <a:custGeom>
              <a:avLst/>
              <a:gdLst/>
              <a:ahLst/>
              <a:cxnLst/>
              <a:rect l="l" t="t" r="r" b="b"/>
              <a:pathLst>
                <a:path w="3982" h="12202" extrusionOk="0">
                  <a:moveTo>
                    <a:pt x="12" y="0"/>
                  </a:moveTo>
                  <a:lnTo>
                    <a:pt x="12" y="78"/>
                  </a:lnTo>
                  <a:lnTo>
                    <a:pt x="12" y="89"/>
                  </a:lnTo>
                  <a:lnTo>
                    <a:pt x="12" y="178"/>
                  </a:lnTo>
                  <a:lnTo>
                    <a:pt x="12" y="190"/>
                  </a:lnTo>
                  <a:lnTo>
                    <a:pt x="12" y="279"/>
                  </a:lnTo>
                  <a:lnTo>
                    <a:pt x="12" y="289"/>
                  </a:lnTo>
                  <a:cubicBezTo>
                    <a:pt x="12" y="323"/>
                    <a:pt x="0" y="356"/>
                    <a:pt x="0" y="378"/>
                  </a:cubicBezTo>
                  <a:lnTo>
                    <a:pt x="0" y="390"/>
                  </a:lnTo>
                  <a:cubicBezTo>
                    <a:pt x="89" y="679"/>
                    <a:pt x="156" y="957"/>
                    <a:pt x="212" y="1246"/>
                  </a:cubicBezTo>
                  <a:cubicBezTo>
                    <a:pt x="323" y="1858"/>
                    <a:pt x="368" y="2481"/>
                    <a:pt x="356" y="3092"/>
                  </a:cubicBezTo>
                  <a:cubicBezTo>
                    <a:pt x="334" y="3749"/>
                    <a:pt x="279" y="4394"/>
                    <a:pt x="323" y="5039"/>
                  </a:cubicBezTo>
                  <a:cubicBezTo>
                    <a:pt x="356" y="5684"/>
                    <a:pt x="523" y="6285"/>
                    <a:pt x="801" y="6851"/>
                  </a:cubicBezTo>
                  <a:cubicBezTo>
                    <a:pt x="1079" y="7419"/>
                    <a:pt x="1435" y="7931"/>
                    <a:pt x="1757" y="8465"/>
                  </a:cubicBezTo>
                  <a:cubicBezTo>
                    <a:pt x="2380" y="9476"/>
                    <a:pt x="2881" y="10556"/>
                    <a:pt x="3437" y="11601"/>
                  </a:cubicBezTo>
                  <a:cubicBezTo>
                    <a:pt x="3492" y="11712"/>
                    <a:pt x="3559" y="11823"/>
                    <a:pt x="3615" y="11935"/>
                  </a:cubicBezTo>
                  <a:cubicBezTo>
                    <a:pt x="3759" y="12046"/>
                    <a:pt x="3893" y="12146"/>
                    <a:pt x="3982" y="12202"/>
                  </a:cubicBezTo>
                  <a:cubicBezTo>
                    <a:pt x="3915" y="12090"/>
                    <a:pt x="3848" y="11979"/>
                    <a:pt x="3782" y="11856"/>
                  </a:cubicBezTo>
                  <a:cubicBezTo>
                    <a:pt x="3215" y="10833"/>
                    <a:pt x="2725" y="9765"/>
                    <a:pt x="2136" y="8754"/>
                  </a:cubicBezTo>
                  <a:cubicBezTo>
                    <a:pt x="1824" y="8208"/>
                    <a:pt x="1458" y="7697"/>
                    <a:pt x="1157" y="7152"/>
                  </a:cubicBezTo>
                  <a:cubicBezTo>
                    <a:pt x="835" y="6596"/>
                    <a:pt x="612" y="6006"/>
                    <a:pt x="534" y="5373"/>
                  </a:cubicBezTo>
                  <a:cubicBezTo>
                    <a:pt x="445" y="4728"/>
                    <a:pt x="489" y="4082"/>
                    <a:pt x="512" y="3426"/>
                  </a:cubicBezTo>
                  <a:cubicBezTo>
                    <a:pt x="534" y="2803"/>
                    <a:pt x="512" y="2192"/>
                    <a:pt x="412" y="1569"/>
                  </a:cubicBezTo>
                  <a:cubicBezTo>
                    <a:pt x="323" y="1035"/>
                    <a:pt x="190" y="512"/>
                    <a:pt x="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7570;p11">
              <a:extLst>
                <a:ext uri="{FF2B5EF4-FFF2-40B4-BE49-F238E27FC236}">
                  <a16:creationId xmlns:a16="http://schemas.microsoft.com/office/drawing/2014/main" id="{76C92F33-B896-19A0-0099-29B25DE67982}"/>
                </a:ext>
              </a:extLst>
            </p:cNvPr>
            <p:cNvSpPr/>
            <p:nvPr/>
          </p:nvSpPr>
          <p:spPr>
            <a:xfrm>
              <a:off x="2169556" y="2195635"/>
              <a:ext cx="167286" cy="442374"/>
            </a:xfrm>
            <a:custGeom>
              <a:avLst/>
              <a:gdLst/>
              <a:ahLst/>
              <a:cxnLst/>
              <a:rect l="l" t="t" r="r" b="b"/>
              <a:pathLst>
                <a:path w="4795" h="12680" extrusionOk="0">
                  <a:moveTo>
                    <a:pt x="1" y="0"/>
                  </a:moveTo>
                  <a:lnTo>
                    <a:pt x="1" y="0"/>
                  </a:lnTo>
                  <a:cubicBezTo>
                    <a:pt x="212" y="468"/>
                    <a:pt x="401" y="935"/>
                    <a:pt x="535" y="1424"/>
                  </a:cubicBezTo>
                  <a:cubicBezTo>
                    <a:pt x="701" y="2014"/>
                    <a:pt x="779" y="2615"/>
                    <a:pt x="812" y="3226"/>
                  </a:cubicBezTo>
                  <a:cubicBezTo>
                    <a:pt x="835" y="3849"/>
                    <a:pt x="812" y="4472"/>
                    <a:pt x="891" y="5094"/>
                  </a:cubicBezTo>
                  <a:cubicBezTo>
                    <a:pt x="946" y="5650"/>
                    <a:pt x="1079" y="6207"/>
                    <a:pt x="1358" y="6685"/>
                  </a:cubicBezTo>
                  <a:cubicBezTo>
                    <a:pt x="1647" y="7219"/>
                    <a:pt x="2125" y="7586"/>
                    <a:pt x="2514" y="8042"/>
                  </a:cubicBezTo>
                  <a:cubicBezTo>
                    <a:pt x="3281" y="8898"/>
                    <a:pt x="3637" y="10010"/>
                    <a:pt x="4015" y="11067"/>
                  </a:cubicBezTo>
                  <a:cubicBezTo>
                    <a:pt x="4216" y="11612"/>
                    <a:pt x="4438" y="12168"/>
                    <a:pt x="4727" y="12680"/>
                  </a:cubicBezTo>
                  <a:lnTo>
                    <a:pt x="4794" y="12435"/>
                  </a:lnTo>
                  <a:cubicBezTo>
                    <a:pt x="4605" y="12068"/>
                    <a:pt x="4450" y="11690"/>
                    <a:pt x="4305" y="11312"/>
                  </a:cubicBezTo>
                  <a:cubicBezTo>
                    <a:pt x="3916" y="10277"/>
                    <a:pt x="3604" y="9177"/>
                    <a:pt x="2937" y="8275"/>
                  </a:cubicBezTo>
                  <a:cubicBezTo>
                    <a:pt x="2581" y="7797"/>
                    <a:pt x="2092" y="7430"/>
                    <a:pt x="1736" y="6952"/>
                  </a:cubicBezTo>
                  <a:cubicBezTo>
                    <a:pt x="1391" y="6496"/>
                    <a:pt x="1213" y="5951"/>
                    <a:pt x="1124" y="5395"/>
                  </a:cubicBezTo>
                  <a:cubicBezTo>
                    <a:pt x="1024" y="4794"/>
                    <a:pt x="1013" y="4182"/>
                    <a:pt x="1002" y="3582"/>
                  </a:cubicBezTo>
                  <a:cubicBezTo>
                    <a:pt x="980" y="2970"/>
                    <a:pt x="935" y="2381"/>
                    <a:pt x="790" y="1780"/>
                  </a:cubicBezTo>
                  <a:cubicBezTo>
                    <a:pt x="657" y="1246"/>
                    <a:pt x="456" y="724"/>
                    <a:pt x="223" y="212"/>
                  </a:cubicBezTo>
                  <a:cubicBezTo>
                    <a:pt x="223" y="212"/>
                    <a:pt x="223" y="201"/>
                    <a:pt x="212" y="201"/>
                  </a:cubicBezTo>
                  <a:cubicBezTo>
                    <a:pt x="145" y="134"/>
                    <a:pt x="78" y="67"/>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7571;p11">
              <a:extLst>
                <a:ext uri="{FF2B5EF4-FFF2-40B4-BE49-F238E27FC236}">
                  <a16:creationId xmlns:a16="http://schemas.microsoft.com/office/drawing/2014/main" id="{55DE2C12-A079-1F5D-2BC7-6C0B158B224A}"/>
                </a:ext>
              </a:extLst>
            </p:cNvPr>
            <p:cNvSpPr/>
            <p:nvPr/>
          </p:nvSpPr>
          <p:spPr>
            <a:xfrm>
              <a:off x="2238635" y="2245316"/>
              <a:ext cx="95487" cy="393880"/>
            </a:xfrm>
            <a:custGeom>
              <a:avLst/>
              <a:gdLst/>
              <a:ahLst/>
              <a:cxnLst/>
              <a:rect l="l" t="t" r="r" b="b"/>
              <a:pathLst>
                <a:path w="2737" h="11290" extrusionOk="0">
                  <a:moveTo>
                    <a:pt x="223" y="0"/>
                  </a:moveTo>
                  <a:lnTo>
                    <a:pt x="1" y="212"/>
                  </a:lnTo>
                  <a:cubicBezTo>
                    <a:pt x="167" y="378"/>
                    <a:pt x="323" y="568"/>
                    <a:pt x="468" y="768"/>
                  </a:cubicBezTo>
                  <a:cubicBezTo>
                    <a:pt x="612" y="957"/>
                    <a:pt x="745" y="1157"/>
                    <a:pt x="879" y="1357"/>
                  </a:cubicBezTo>
                  <a:cubicBezTo>
                    <a:pt x="1146" y="1757"/>
                    <a:pt x="1380" y="2180"/>
                    <a:pt x="1558" y="2614"/>
                  </a:cubicBezTo>
                  <a:cubicBezTo>
                    <a:pt x="1746" y="3059"/>
                    <a:pt x="1880" y="3504"/>
                    <a:pt x="1936" y="3971"/>
                  </a:cubicBezTo>
                  <a:cubicBezTo>
                    <a:pt x="2003" y="4438"/>
                    <a:pt x="2025" y="4928"/>
                    <a:pt x="2047" y="5405"/>
                  </a:cubicBezTo>
                  <a:cubicBezTo>
                    <a:pt x="2080" y="6384"/>
                    <a:pt x="2069" y="7363"/>
                    <a:pt x="2047" y="8331"/>
                  </a:cubicBezTo>
                  <a:cubicBezTo>
                    <a:pt x="2025" y="9310"/>
                    <a:pt x="1991" y="10288"/>
                    <a:pt x="1947" y="11267"/>
                  </a:cubicBezTo>
                  <a:lnTo>
                    <a:pt x="2725" y="11289"/>
                  </a:lnTo>
                  <a:cubicBezTo>
                    <a:pt x="2737" y="10299"/>
                    <a:pt x="2725" y="9320"/>
                    <a:pt x="2714" y="8331"/>
                  </a:cubicBezTo>
                  <a:cubicBezTo>
                    <a:pt x="2692" y="7352"/>
                    <a:pt x="2658" y="6362"/>
                    <a:pt x="2592" y="5383"/>
                  </a:cubicBezTo>
                  <a:cubicBezTo>
                    <a:pt x="2547" y="4883"/>
                    <a:pt x="2503" y="4394"/>
                    <a:pt x="2414" y="3893"/>
                  </a:cubicBezTo>
                  <a:cubicBezTo>
                    <a:pt x="2336" y="3393"/>
                    <a:pt x="2158" y="2892"/>
                    <a:pt x="1947" y="2447"/>
                  </a:cubicBezTo>
                  <a:cubicBezTo>
                    <a:pt x="1736" y="1991"/>
                    <a:pt x="1469" y="1557"/>
                    <a:pt x="1180" y="1146"/>
                  </a:cubicBezTo>
                  <a:cubicBezTo>
                    <a:pt x="1034" y="946"/>
                    <a:pt x="879" y="746"/>
                    <a:pt x="723" y="556"/>
                  </a:cubicBezTo>
                  <a:cubicBezTo>
                    <a:pt x="567" y="368"/>
                    <a:pt x="401" y="178"/>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7572;p11">
              <a:extLst>
                <a:ext uri="{FF2B5EF4-FFF2-40B4-BE49-F238E27FC236}">
                  <a16:creationId xmlns:a16="http://schemas.microsoft.com/office/drawing/2014/main" id="{42116328-1129-B606-E430-A92863D3857A}"/>
                </a:ext>
              </a:extLst>
            </p:cNvPr>
            <p:cNvSpPr/>
            <p:nvPr/>
          </p:nvSpPr>
          <p:spPr>
            <a:xfrm>
              <a:off x="1974006" y="2268796"/>
              <a:ext cx="242538" cy="120676"/>
            </a:xfrm>
            <a:custGeom>
              <a:avLst/>
              <a:gdLst/>
              <a:ahLst/>
              <a:cxnLst/>
              <a:rect l="l" t="t" r="r" b="b"/>
              <a:pathLst>
                <a:path w="6952" h="3459" extrusionOk="0">
                  <a:moveTo>
                    <a:pt x="2772" y="0"/>
                  </a:moveTo>
                  <a:cubicBezTo>
                    <a:pt x="2513" y="0"/>
                    <a:pt x="2389" y="36"/>
                    <a:pt x="2280" y="73"/>
                  </a:cubicBezTo>
                  <a:cubicBezTo>
                    <a:pt x="2180" y="109"/>
                    <a:pt x="2095" y="145"/>
                    <a:pt x="1910" y="145"/>
                  </a:cubicBezTo>
                  <a:cubicBezTo>
                    <a:pt x="1868" y="145"/>
                    <a:pt x="1821" y="143"/>
                    <a:pt x="1768" y="139"/>
                  </a:cubicBezTo>
                  <a:cubicBezTo>
                    <a:pt x="1489" y="123"/>
                    <a:pt x="1358" y="86"/>
                    <a:pt x="1245" y="86"/>
                  </a:cubicBezTo>
                  <a:cubicBezTo>
                    <a:pt x="1125" y="86"/>
                    <a:pt x="1026" y="128"/>
                    <a:pt x="789" y="284"/>
                  </a:cubicBezTo>
                  <a:cubicBezTo>
                    <a:pt x="334" y="584"/>
                    <a:pt x="356" y="751"/>
                    <a:pt x="178" y="862"/>
                  </a:cubicBezTo>
                  <a:cubicBezTo>
                    <a:pt x="0" y="962"/>
                    <a:pt x="223" y="1140"/>
                    <a:pt x="589" y="1341"/>
                  </a:cubicBezTo>
                  <a:cubicBezTo>
                    <a:pt x="945" y="1541"/>
                    <a:pt x="1001" y="1652"/>
                    <a:pt x="1168" y="1907"/>
                  </a:cubicBezTo>
                  <a:cubicBezTo>
                    <a:pt x="1346" y="2164"/>
                    <a:pt x="1313" y="2641"/>
                    <a:pt x="1768" y="2831"/>
                  </a:cubicBezTo>
                  <a:cubicBezTo>
                    <a:pt x="2225" y="3031"/>
                    <a:pt x="2391" y="3120"/>
                    <a:pt x="2558" y="3331"/>
                  </a:cubicBezTo>
                  <a:cubicBezTo>
                    <a:pt x="2620" y="3415"/>
                    <a:pt x="2785" y="3459"/>
                    <a:pt x="2994" y="3459"/>
                  </a:cubicBezTo>
                  <a:cubicBezTo>
                    <a:pt x="3314" y="3459"/>
                    <a:pt x="3737" y="3357"/>
                    <a:pt x="4059" y="3142"/>
                  </a:cubicBezTo>
                  <a:cubicBezTo>
                    <a:pt x="4605" y="2775"/>
                    <a:pt x="4850" y="2119"/>
                    <a:pt x="5628" y="2008"/>
                  </a:cubicBezTo>
                  <a:cubicBezTo>
                    <a:pt x="6417" y="1885"/>
                    <a:pt x="6951" y="1418"/>
                    <a:pt x="6951" y="1418"/>
                  </a:cubicBezTo>
                  <a:lnTo>
                    <a:pt x="5361" y="284"/>
                  </a:lnTo>
                  <a:cubicBezTo>
                    <a:pt x="5361" y="284"/>
                    <a:pt x="3782" y="39"/>
                    <a:pt x="2969" y="6"/>
                  </a:cubicBezTo>
                  <a:cubicBezTo>
                    <a:pt x="2896" y="2"/>
                    <a:pt x="2831" y="0"/>
                    <a:pt x="27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7573;p11">
              <a:extLst>
                <a:ext uri="{FF2B5EF4-FFF2-40B4-BE49-F238E27FC236}">
                  <a16:creationId xmlns:a16="http://schemas.microsoft.com/office/drawing/2014/main" id="{559E967A-0FA2-F9E5-5C17-0CBD230E5854}"/>
                </a:ext>
              </a:extLst>
            </p:cNvPr>
            <p:cNvSpPr/>
            <p:nvPr/>
          </p:nvSpPr>
          <p:spPr>
            <a:xfrm>
              <a:off x="2009697" y="2268796"/>
              <a:ext cx="206848" cy="97859"/>
            </a:xfrm>
            <a:custGeom>
              <a:avLst/>
              <a:gdLst/>
              <a:ahLst/>
              <a:cxnLst/>
              <a:rect l="l" t="t" r="r" b="b"/>
              <a:pathLst>
                <a:path w="5929" h="2805" extrusionOk="0">
                  <a:moveTo>
                    <a:pt x="1749" y="0"/>
                  </a:moveTo>
                  <a:cubicBezTo>
                    <a:pt x="1490" y="0"/>
                    <a:pt x="1366" y="36"/>
                    <a:pt x="1257" y="73"/>
                  </a:cubicBezTo>
                  <a:cubicBezTo>
                    <a:pt x="1157" y="109"/>
                    <a:pt x="1072" y="145"/>
                    <a:pt x="887" y="145"/>
                  </a:cubicBezTo>
                  <a:cubicBezTo>
                    <a:pt x="845" y="145"/>
                    <a:pt x="798" y="143"/>
                    <a:pt x="745" y="139"/>
                  </a:cubicBezTo>
                  <a:cubicBezTo>
                    <a:pt x="473" y="125"/>
                    <a:pt x="341" y="89"/>
                    <a:pt x="228" y="89"/>
                  </a:cubicBezTo>
                  <a:cubicBezTo>
                    <a:pt x="161" y="89"/>
                    <a:pt x="101" y="102"/>
                    <a:pt x="23" y="139"/>
                  </a:cubicBezTo>
                  <a:cubicBezTo>
                    <a:pt x="0" y="273"/>
                    <a:pt x="56" y="429"/>
                    <a:pt x="134" y="562"/>
                  </a:cubicBezTo>
                  <a:cubicBezTo>
                    <a:pt x="223" y="684"/>
                    <a:pt x="312" y="807"/>
                    <a:pt x="367" y="951"/>
                  </a:cubicBezTo>
                  <a:cubicBezTo>
                    <a:pt x="534" y="1407"/>
                    <a:pt x="223" y="1996"/>
                    <a:pt x="523" y="2386"/>
                  </a:cubicBezTo>
                  <a:cubicBezTo>
                    <a:pt x="687" y="2595"/>
                    <a:pt x="955" y="2648"/>
                    <a:pt x="1225" y="2648"/>
                  </a:cubicBezTo>
                  <a:cubicBezTo>
                    <a:pt x="1284" y="2648"/>
                    <a:pt x="1344" y="2645"/>
                    <a:pt x="1402" y="2641"/>
                  </a:cubicBezTo>
                  <a:cubicBezTo>
                    <a:pt x="1563" y="2624"/>
                    <a:pt x="1733" y="2601"/>
                    <a:pt x="1898" y="2601"/>
                  </a:cubicBezTo>
                  <a:cubicBezTo>
                    <a:pt x="2052" y="2601"/>
                    <a:pt x="2202" y="2621"/>
                    <a:pt x="2336" y="2686"/>
                  </a:cubicBezTo>
                  <a:cubicBezTo>
                    <a:pt x="2414" y="2720"/>
                    <a:pt x="2492" y="2775"/>
                    <a:pt x="2569" y="2797"/>
                  </a:cubicBezTo>
                  <a:cubicBezTo>
                    <a:pt x="2595" y="2802"/>
                    <a:pt x="2620" y="2804"/>
                    <a:pt x="2645" y="2804"/>
                  </a:cubicBezTo>
                  <a:cubicBezTo>
                    <a:pt x="2731" y="2804"/>
                    <a:pt x="2817" y="2779"/>
                    <a:pt x="2903" y="2753"/>
                  </a:cubicBezTo>
                  <a:cubicBezTo>
                    <a:pt x="3137" y="2697"/>
                    <a:pt x="3370" y="2641"/>
                    <a:pt x="3604" y="2609"/>
                  </a:cubicBezTo>
                  <a:cubicBezTo>
                    <a:pt x="3859" y="2330"/>
                    <a:pt x="4138" y="2075"/>
                    <a:pt x="4605" y="2008"/>
                  </a:cubicBezTo>
                  <a:cubicBezTo>
                    <a:pt x="5394" y="1885"/>
                    <a:pt x="5928" y="1418"/>
                    <a:pt x="5928" y="1418"/>
                  </a:cubicBezTo>
                  <a:lnTo>
                    <a:pt x="4338" y="284"/>
                  </a:lnTo>
                  <a:cubicBezTo>
                    <a:pt x="4338" y="284"/>
                    <a:pt x="2759" y="39"/>
                    <a:pt x="1946" y="6"/>
                  </a:cubicBezTo>
                  <a:cubicBezTo>
                    <a:pt x="1873" y="2"/>
                    <a:pt x="1808" y="0"/>
                    <a:pt x="17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7574;p11">
              <a:extLst>
                <a:ext uri="{FF2B5EF4-FFF2-40B4-BE49-F238E27FC236}">
                  <a16:creationId xmlns:a16="http://schemas.microsoft.com/office/drawing/2014/main" id="{9C6CC263-7DBF-EE9B-5F8E-626864E172C8}"/>
                </a:ext>
              </a:extLst>
            </p:cNvPr>
            <p:cNvSpPr/>
            <p:nvPr/>
          </p:nvSpPr>
          <p:spPr>
            <a:xfrm>
              <a:off x="2008546" y="2285298"/>
              <a:ext cx="91196" cy="25642"/>
            </a:xfrm>
            <a:custGeom>
              <a:avLst/>
              <a:gdLst/>
              <a:ahLst/>
              <a:cxnLst/>
              <a:rect l="l" t="t" r="r" b="b"/>
              <a:pathLst>
                <a:path w="2614" h="735" extrusionOk="0">
                  <a:moveTo>
                    <a:pt x="2547" y="0"/>
                  </a:moveTo>
                  <a:cubicBezTo>
                    <a:pt x="2436" y="0"/>
                    <a:pt x="2325" y="22"/>
                    <a:pt x="2213" y="33"/>
                  </a:cubicBezTo>
                  <a:cubicBezTo>
                    <a:pt x="2102" y="55"/>
                    <a:pt x="1991" y="67"/>
                    <a:pt x="1868" y="89"/>
                  </a:cubicBezTo>
                  <a:cubicBezTo>
                    <a:pt x="1646" y="122"/>
                    <a:pt x="1413" y="166"/>
                    <a:pt x="1190" y="222"/>
                  </a:cubicBezTo>
                  <a:cubicBezTo>
                    <a:pt x="790" y="311"/>
                    <a:pt x="367" y="423"/>
                    <a:pt x="33" y="678"/>
                  </a:cubicBezTo>
                  <a:cubicBezTo>
                    <a:pt x="0" y="703"/>
                    <a:pt x="35" y="735"/>
                    <a:pt x="73" y="735"/>
                  </a:cubicBezTo>
                  <a:cubicBezTo>
                    <a:pt x="86" y="735"/>
                    <a:pt x="100" y="731"/>
                    <a:pt x="111" y="723"/>
                  </a:cubicBezTo>
                  <a:cubicBezTo>
                    <a:pt x="445" y="489"/>
                    <a:pt x="857" y="389"/>
                    <a:pt x="1257" y="300"/>
                  </a:cubicBezTo>
                  <a:cubicBezTo>
                    <a:pt x="1468" y="255"/>
                    <a:pt x="1690" y="211"/>
                    <a:pt x="1902" y="178"/>
                  </a:cubicBezTo>
                  <a:cubicBezTo>
                    <a:pt x="2013" y="166"/>
                    <a:pt x="2113" y="144"/>
                    <a:pt x="2224" y="134"/>
                  </a:cubicBezTo>
                  <a:cubicBezTo>
                    <a:pt x="2335" y="122"/>
                    <a:pt x="2447" y="111"/>
                    <a:pt x="2558" y="77"/>
                  </a:cubicBezTo>
                  <a:cubicBezTo>
                    <a:pt x="2614" y="55"/>
                    <a:pt x="2592" y="0"/>
                    <a:pt x="2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7575;p11">
              <a:extLst>
                <a:ext uri="{FF2B5EF4-FFF2-40B4-BE49-F238E27FC236}">
                  <a16:creationId xmlns:a16="http://schemas.microsoft.com/office/drawing/2014/main" id="{FA6E0055-D1D9-5F81-4C79-74E4F83C44C9}"/>
                </a:ext>
              </a:extLst>
            </p:cNvPr>
            <p:cNvSpPr/>
            <p:nvPr/>
          </p:nvSpPr>
          <p:spPr>
            <a:xfrm>
              <a:off x="2047481" y="2303650"/>
              <a:ext cx="70717" cy="28503"/>
            </a:xfrm>
            <a:custGeom>
              <a:avLst/>
              <a:gdLst/>
              <a:ahLst/>
              <a:cxnLst/>
              <a:rect l="l" t="t" r="r" b="b"/>
              <a:pathLst>
                <a:path w="2027" h="817" extrusionOk="0">
                  <a:moveTo>
                    <a:pt x="1968" y="1"/>
                  </a:moveTo>
                  <a:cubicBezTo>
                    <a:pt x="1959" y="1"/>
                    <a:pt x="1950" y="3"/>
                    <a:pt x="1943" y="8"/>
                  </a:cubicBezTo>
                  <a:cubicBezTo>
                    <a:pt x="1864" y="52"/>
                    <a:pt x="1798" y="108"/>
                    <a:pt x="1720" y="152"/>
                  </a:cubicBezTo>
                  <a:cubicBezTo>
                    <a:pt x="1642" y="197"/>
                    <a:pt x="1565" y="230"/>
                    <a:pt x="1486" y="263"/>
                  </a:cubicBezTo>
                  <a:cubicBezTo>
                    <a:pt x="1308" y="330"/>
                    <a:pt x="1130" y="375"/>
                    <a:pt x="942" y="419"/>
                  </a:cubicBezTo>
                  <a:cubicBezTo>
                    <a:pt x="752" y="463"/>
                    <a:pt x="552" y="497"/>
                    <a:pt x="363" y="552"/>
                  </a:cubicBezTo>
                  <a:cubicBezTo>
                    <a:pt x="230" y="586"/>
                    <a:pt x="63" y="631"/>
                    <a:pt x="7" y="775"/>
                  </a:cubicBezTo>
                  <a:cubicBezTo>
                    <a:pt x="0" y="802"/>
                    <a:pt x="26" y="817"/>
                    <a:pt x="50" y="817"/>
                  </a:cubicBezTo>
                  <a:cubicBezTo>
                    <a:pt x="66" y="817"/>
                    <a:pt x="81" y="810"/>
                    <a:pt x="85" y="797"/>
                  </a:cubicBezTo>
                  <a:cubicBezTo>
                    <a:pt x="129" y="720"/>
                    <a:pt x="208" y="686"/>
                    <a:pt x="274" y="664"/>
                  </a:cubicBezTo>
                  <a:cubicBezTo>
                    <a:pt x="363" y="631"/>
                    <a:pt x="452" y="609"/>
                    <a:pt x="541" y="586"/>
                  </a:cubicBezTo>
                  <a:cubicBezTo>
                    <a:pt x="730" y="552"/>
                    <a:pt x="930" y="520"/>
                    <a:pt x="1120" y="475"/>
                  </a:cubicBezTo>
                  <a:cubicBezTo>
                    <a:pt x="1275" y="441"/>
                    <a:pt x="1442" y="397"/>
                    <a:pt x="1597" y="330"/>
                  </a:cubicBezTo>
                  <a:cubicBezTo>
                    <a:pt x="1743" y="275"/>
                    <a:pt x="1920" y="186"/>
                    <a:pt x="2009" y="52"/>
                  </a:cubicBezTo>
                  <a:cubicBezTo>
                    <a:pt x="2027" y="26"/>
                    <a:pt x="1997" y="1"/>
                    <a:pt x="196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7576;p11">
              <a:extLst>
                <a:ext uri="{FF2B5EF4-FFF2-40B4-BE49-F238E27FC236}">
                  <a16:creationId xmlns:a16="http://schemas.microsoft.com/office/drawing/2014/main" id="{A9215BF3-EA6B-610C-18B5-54EFE8F7B2C6}"/>
                </a:ext>
              </a:extLst>
            </p:cNvPr>
            <p:cNvSpPr/>
            <p:nvPr/>
          </p:nvSpPr>
          <p:spPr>
            <a:xfrm>
              <a:off x="2040259" y="2294544"/>
              <a:ext cx="82160" cy="17304"/>
            </a:xfrm>
            <a:custGeom>
              <a:avLst/>
              <a:gdLst/>
              <a:ahLst/>
              <a:cxnLst/>
              <a:rect l="l" t="t" r="r" b="b"/>
              <a:pathLst>
                <a:path w="2355" h="496" extrusionOk="0">
                  <a:moveTo>
                    <a:pt x="2252" y="1"/>
                  </a:moveTo>
                  <a:cubicBezTo>
                    <a:pt x="2247" y="1"/>
                    <a:pt x="2243" y="1"/>
                    <a:pt x="2239" y="2"/>
                  </a:cubicBezTo>
                  <a:cubicBezTo>
                    <a:pt x="1871" y="69"/>
                    <a:pt x="1505" y="124"/>
                    <a:pt x="1137" y="168"/>
                  </a:cubicBezTo>
                  <a:cubicBezTo>
                    <a:pt x="771" y="213"/>
                    <a:pt x="403" y="257"/>
                    <a:pt x="59" y="413"/>
                  </a:cubicBezTo>
                  <a:cubicBezTo>
                    <a:pt x="0" y="433"/>
                    <a:pt x="44" y="495"/>
                    <a:pt x="93" y="495"/>
                  </a:cubicBezTo>
                  <a:cubicBezTo>
                    <a:pt x="100" y="495"/>
                    <a:pt x="107" y="494"/>
                    <a:pt x="114" y="491"/>
                  </a:cubicBezTo>
                  <a:cubicBezTo>
                    <a:pt x="470" y="380"/>
                    <a:pt x="837" y="324"/>
                    <a:pt x="1204" y="291"/>
                  </a:cubicBezTo>
                  <a:cubicBezTo>
                    <a:pt x="1560" y="247"/>
                    <a:pt x="1938" y="224"/>
                    <a:pt x="2283" y="91"/>
                  </a:cubicBezTo>
                  <a:cubicBezTo>
                    <a:pt x="2355" y="60"/>
                    <a:pt x="2303" y="1"/>
                    <a:pt x="225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7577;p11">
              <a:extLst>
                <a:ext uri="{FF2B5EF4-FFF2-40B4-BE49-F238E27FC236}">
                  <a16:creationId xmlns:a16="http://schemas.microsoft.com/office/drawing/2014/main" id="{6D8374B7-38A7-84B7-62A7-745674CE2859}"/>
                </a:ext>
              </a:extLst>
            </p:cNvPr>
            <p:cNvSpPr/>
            <p:nvPr/>
          </p:nvSpPr>
          <p:spPr>
            <a:xfrm>
              <a:off x="2021838" y="2279821"/>
              <a:ext cx="63181" cy="8652"/>
            </a:xfrm>
            <a:custGeom>
              <a:avLst/>
              <a:gdLst/>
              <a:ahLst/>
              <a:cxnLst/>
              <a:rect l="l" t="t" r="r" b="b"/>
              <a:pathLst>
                <a:path w="1811" h="248" extrusionOk="0">
                  <a:moveTo>
                    <a:pt x="1645" y="0"/>
                  </a:moveTo>
                  <a:cubicBezTo>
                    <a:pt x="1101" y="0"/>
                    <a:pt x="567" y="66"/>
                    <a:pt x="41" y="179"/>
                  </a:cubicBezTo>
                  <a:cubicBezTo>
                    <a:pt x="0" y="189"/>
                    <a:pt x="16" y="247"/>
                    <a:pt x="54" y="247"/>
                  </a:cubicBezTo>
                  <a:cubicBezTo>
                    <a:pt x="57" y="247"/>
                    <a:pt x="60" y="247"/>
                    <a:pt x="64" y="246"/>
                  </a:cubicBezTo>
                  <a:cubicBezTo>
                    <a:pt x="631" y="123"/>
                    <a:pt x="1198" y="68"/>
                    <a:pt x="1776" y="46"/>
                  </a:cubicBezTo>
                  <a:cubicBezTo>
                    <a:pt x="1810" y="46"/>
                    <a:pt x="1810" y="1"/>
                    <a:pt x="1776" y="1"/>
                  </a:cubicBezTo>
                  <a:cubicBezTo>
                    <a:pt x="1732" y="0"/>
                    <a:pt x="1688" y="0"/>
                    <a:pt x="164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7578;p11">
              <a:extLst>
                <a:ext uri="{FF2B5EF4-FFF2-40B4-BE49-F238E27FC236}">
                  <a16:creationId xmlns:a16="http://schemas.microsoft.com/office/drawing/2014/main" id="{323794C8-5CA6-F40A-107F-2690C3275D38}"/>
                </a:ext>
              </a:extLst>
            </p:cNvPr>
            <p:cNvSpPr/>
            <p:nvPr/>
          </p:nvSpPr>
          <p:spPr>
            <a:xfrm>
              <a:off x="2042666" y="2328699"/>
              <a:ext cx="30910" cy="14060"/>
            </a:xfrm>
            <a:custGeom>
              <a:avLst/>
              <a:gdLst/>
              <a:ahLst/>
              <a:cxnLst/>
              <a:rect l="l" t="t" r="r" b="b"/>
              <a:pathLst>
                <a:path w="886" h="403" extrusionOk="0">
                  <a:moveTo>
                    <a:pt x="816" y="0"/>
                  </a:moveTo>
                  <a:cubicBezTo>
                    <a:pt x="811" y="0"/>
                    <a:pt x="806" y="1"/>
                    <a:pt x="801" y="2"/>
                  </a:cubicBezTo>
                  <a:cubicBezTo>
                    <a:pt x="668" y="35"/>
                    <a:pt x="534" y="79"/>
                    <a:pt x="401" y="135"/>
                  </a:cubicBezTo>
                  <a:cubicBezTo>
                    <a:pt x="267" y="190"/>
                    <a:pt x="145" y="246"/>
                    <a:pt x="34" y="335"/>
                  </a:cubicBezTo>
                  <a:cubicBezTo>
                    <a:pt x="1" y="369"/>
                    <a:pt x="43" y="402"/>
                    <a:pt x="80" y="402"/>
                  </a:cubicBezTo>
                  <a:cubicBezTo>
                    <a:pt x="92" y="402"/>
                    <a:pt x="104" y="399"/>
                    <a:pt x="112" y="391"/>
                  </a:cubicBezTo>
                  <a:cubicBezTo>
                    <a:pt x="212" y="302"/>
                    <a:pt x="334" y="257"/>
                    <a:pt x="457" y="202"/>
                  </a:cubicBezTo>
                  <a:cubicBezTo>
                    <a:pt x="579" y="157"/>
                    <a:pt x="702" y="101"/>
                    <a:pt x="835" y="68"/>
                  </a:cubicBezTo>
                  <a:cubicBezTo>
                    <a:pt x="885" y="48"/>
                    <a:pt x="863" y="0"/>
                    <a:pt x="81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7579;p11">
              <a:extLst>
                <a:ext uri="{FF2B5EF4-FFF2-40B4-BE49-F238E27FC236}">
                  <a16:creationId xmlns:a16="http://schemas.microsoft.com/office/drawing/2014/main" id="{BF0575BA-11A1-9B38-93A6-823F5EF5F08C}"/>
                </a:ext>
              </a:extLst>
            </p:cNvPr>
            <p:cNvSpPr/>
            <p:nvPr/>
          </p:nvSpPr>
          <p:spPr>
            <a:xfrm>
              <a:off x="2066600" y="2310348"/>
              <a:ext cx="67786" cy="30247"/>
            </a:xfrm>
            <a:custGeom>
              <a:avLst/>
              <a:gdLst/>
              <a:ahLst/>
              <a:cxnLst/>
              <a:rect l="l" t="t" r="r" b="b"/>
              <a:pathLst>
                <a:path w="1943" h="867" extrusionOk="0">
                  <a:moveTo>
                    <a:pt x="1884" y="1"/>
                  </a:moveTo>
                  <a:cubicBezTo>
                    <a:pt x="1876" y="1"/>
                    <a:pt x="1867" y="2"/>
                    <a:pt x="1862" y="5"/>
                  </a:cubicBezTo>
                  <a:cubicBezTo>
                    <a:pt x="1606" y="216"/>
                    <a:pt x="1328" y="360"/>
                    <a:pt x="1017" y="461"/>
                  </a:cubicBezTo>
                  <a:cubicBezTo>
                    <a:pt x="694" y="572"/>
                    <a:pt x="349" y="650"/>
                    <a:pt x="38" y="805"/>
                  </a:cubicBezTo>
                  <a:cubicBezTo>
                    <a:pt x="0" y="824"/>
                    <a:pt x="33" y="867"/>
                    <a:pt x="65" y="867"/>
                  </a:cubicBezTo>
                  <a:cubicBezTo>
                    <a:pt x="71" y="867"/>
                    <a:pt x="77" y="865"/>
                    <a:pt x="82" y="861"/>
                  </a:cubicBezTo>
                  <a:cubicBezTo>
                    <a:pt x="404" y="706"/>
                    <a:pt x="760" y="627"/>
                    <a:pt x="1106" y="516"/>
                  </a:cubicBezTo>
                  <a:cubicBezTo>
                    <a:pt x="1395" y="417"/>
                    <a:pt x="1717" y="294"/>
                    <a:pt x="1917" y="38"/>
                  </a:cubicBezTo>
                  <a:cubicBezTo>
                    <a:pt x="1942" y="13"/>
                    <a:pt x="1911" y="1"/>
                    <a:pt x="1884"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7580;p11">
              <a:extLst>
                <a:ext uri="{FF2B5EF4-FFF2-40B4-BE49-F238E27FC236}">
                  <a16:creationId xmlns:a16="http://schemas.microsoft.com/office/drawing/2014/main" id="{AF932174-6F5C-E2D3-58FA-67981D6B819A}"/>
                </a:ext>
              </a:extLst>
            </p:cNvPr>
            <p:cNvSpPr/>
            <p:nvPr/>
          </p:nvSpPr>
          <p:spPr>
            <a:xfrm>
              <a:off x="2027560" y="2305045"/>
              <a:ext cx="280530" cy="159541"/>
            </a:xfrm>
            <a:custGeom>
              <a:avLst/>
              <a:gdLst/>
              <a:ahLst/>
              <a:cxnLst/>
              <a:rect l="l" t="t" r="r" b="b"/>
              <a:pathLst>
                <a:path w="8041" h="4573" extrusionOk="0">
                  <a:moveTo>
                    <a:pt x="5572" y="1"/>
                  </a:moveTo>
                  <a:cubicBezTo>
                    <a:pt x="5572" y="1"/>
                    <a:pt x="3967" y="446"/>
                    <a:pt x="3317" y="446"/>
                  </a:cubicBezTo>
                  <a:cubicBezTo>
                    <a:pt x="3308" y="446"/>
                    <a:pt x="3300" y="446"/>
                    <a:pt x="3292" y="446"/>
                  </a:cubicBezTo>
                  <a:cubicBezTo>
                    <a:pt x="3265" y="445"/>
                    <a:pt x="3238" y="445"/>
                    <a:pt x="3213" y="445"/>
                  </a:cubicBezTo>
                  <a:cubicBezTo>
                    <a:pt x="2652" y="445"/>
                    <a:pt x="2689" y="562"/>
                    <a:pt x="2136" y="902"/>
                  </a:cubicBezTo>
                  <a:cubicBezTo>
                    <a:pt x="1568" y="1269"/>
                    <a:pt x="990" y="1291"/>
                    <a:pt x="667" y="1825"/>
                  </a:cubicBezTo>
                  <a:cubicBezTo>
                    <a:pt x="334" y="2348"/>
                    <a:pt x="0" y="2504"/>
                    <a:pt x="156" y="2815"/>
                  </a:cubicBezTo>
                  <a:cubicBezTo>
                    <a:pt x="300" y="3127"/>
                    <a:pt x="467" y="3371"/>
                    <a:pt x="1090" y="3404"/>
                  </a:cubicBezTo>
                  <a:cubicBezTo>
                    <a:pt x="1290" y="3404"/>
                    <a:pt x="1513" y="3382"/>
                    <a:pt x="1746" y="3360"/>
                  </a:cubicBezTo>
                  <a:cubicBezTo>
                    <a:pt x="1936" y="3347"/>
                    <a:pt x="2129" y="3332"/>
                    <a:pt x="2317" y="3332"/>
                  </a:cubicBezTo>
                  <a:cubicBezTo>
                    <a:pt x="2603" y="3332"/>
                    <a:pt x="2875" y="3366"/>
                    <a:pt x="3103" y="3493"/>
                  </a:cubicBezTo>
                  <a:cubicBezTo>
                    <a:pt x="3648" y="3805"/>
                    <a:pt x="3703" y="4494"/>
                    <a:pt x="4104" y="4561"/>
                  </a:cubicBezTo>
                  <a:cubicBezTo>
                    <a:pt x="4160" y="4569"/>
                    <a:pt x="4210" y="4573"/>
                    <a:pt x="4256" y="4573"/>
                  </a:cubicBezTo>
                  <a:cubicBezTo>
                    <a:pt x="4534" y="4573"/>
                    <a:pt x="4652" y="4436"/>
                    <a:pt x="5072" y="4283"/>
                  </a:cubicBezTo>
                  <a:cubicBezTo>
                    <a:pt x="5572" y="4116"/>
                    <a:pt x="5839" y="4405"/>
                    <a:pt x="6340" y="3760"/>
                  </a:cubicBezTo>
                  <a:cubicBezTo>
                    <a:pt x="6840" y="3115"/>
                    <a:pt x="6807" y="3327"/>
                    <a:pt x="7252" y="2848"/>
                  </a:cubicBezTo>
                  <a:cubicBezTo>
                    <a:pt x="7697" y="2370"/>
                    <a:pt x="8041" y="2737"/>
                    <a:pt x="7930" y="1725"/>
                  </a:cubicBezTo>
                  <a:cubicBezTo>
                    <a:pt x="7830" y="724"/>
                    <a:pt x="7474" y="90"/>
                    <a:pt x="7474" y="90"/>
                  </a:cubicBezTo>
                  <a:lnTo>
                    <a:pt x="5572"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7581;p11">
              <a:extLst>
                <a:ext uri="{FF2B5EF4-FFF2-40B4-BE49-F238E27FC236}">
                  <a16:creationId xmlns:a16="http://schemas.microsoft.com/office/drawing/2014/main" id="{AB79851A-2F5A-BB44-35A6-9E49B24BEBED}"/>
                </a:ext>
              </a:extLst>
            </p:cNvPr>
            <p:cNvSpPr/>
            <p:nvPr/>
          </p:nvSpPr>
          <p:spPr>
            <a:xfrm>
              <a:off x="2110943" y="2305045"/>
              <a:ext cx="191742" cy="82265"/>
            </a:xfrm>
            <a:custGeom>
              <a:avLst/>
              <a:gdLst/>
              <a:ahLst/>
              <a:cxnLst/>
              <a:rect l="l" t="t" r="r" b="b"/>
              <a:pathLst>
                <a:path w="5496" h="2358" extrusionOk="0">
                  <a:moveTo>
                    <a:pt x="3182" y="1"/>
                  </a:moveTo>
                  <a:cubicBezTo>
                    <a:pt x="3182" y="1"/>
                    <a:pt x="1577" y="446"/>
                    <a:pt x="927" y="446"/>
                  </a:cubicBezTo>
                  <a:cubicBezTo>
                    <a:pt x="918" y="446"/>
                    <a:pt x="910" y="446"/>
                    <a:pt x="902" y="446"/>
                  </a:cubicBezTo>
                  <a:cubicBezTo>
                    <a:pt x="368" y="446"/>
                    <a:pt x="324" y="512"/>
                    <a:pt x="1" y="735"/>
                  </a:cubicBezTo>
                  <a:cubicBezTo>
                    <a:pt x="23" y="824"/>
                    <a:pt x="57" y="891"/>
                    <a:pt x="124" y="891"/>
                  </a:cubicBezTo>
                  <a:cubicBezTo>
                    <a:pt x="268" y="991"/>
                    <a:pt x="457" y="991"/>
                    <a:pt x="635" y="1013"/>
                  </a:cubicBezTo>
                  <a:cubicBezTo>
                    <a:pt x="868" y="1036"/>
                    <a:pt x="1102" y="1069"/>
                    <a:pt x="1325" y="1125"/>
                  </a:cubicBezTo>
                  <a:cubicBezTo>
                    <a:pt x="1603" y="1202"/>
                    <a:pt x="1903" y="1336"/>
                    <a:pt x="1992" y="1614"/>
                  </a:cubicBezTo>
                  <a:cubicBezTo>
                    <a:pt x="2025" y="1714"/>
                    <a:pt x="2014" y="1825"/>
                    <a:pt x="2047" y="1936"/>
                  </a:cubicBezTo>
                  <a:cubicBezTo>
                    <a:pt x="2126" y="2181"/>
                    <a:pt x="2403" y="2326"/>
                    <a:pt x="2670" y="2348"/>
                  </a:cubicBezTo>
                  <a:cubicBezTo>
                    <a:pt x="2719" y="2354"/>
                    <a:pt x="2769" y="2357"/>
                    <a:pt x="2819" y="2357"/>
                  </a:cubicBezTo>
                  <a:cubicBezTo>
                    <a:pt x="3028" y="2357"/>
                    <a:pt x="3242" y="2310"/>
                    <a:pt x="3449" y="2292"/>
                  </a:cubicBezTo>
                  <a:cubicBezTo>
                    <a:pt x="3705" y="2270"/>
                    <a:pt x="3972" y="2292"/>
                    <a:pt x="4217" y="2225"/>
                  </a:cubicBezTo>
                  <a:cubicBezTo>
                    <a:pt x="4706" y="2092"/>
                    <a:pt x="5040" y="1647"/>
                    <a:pt x="5495" y="1402"/>
                  </a:cubicBezTo>
                  <a:cubicBezTo>
                    <a:pt x="5362" y="591"/>
                    <a:pt x="5084" y="90"/>
                    <a:pt x="5084" y="90"/>
                  </a:cubicBezTo>
                  <a:lnTo>
                    <a:pt x="3182" y="1"/>
                  </a:ln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7582;p11">
              <a:extLst>
                <a:ext uri="{FF2B5EF4-FFF2-40B4-BE49-F238E27FC236}">
                  <a16:creationId xmlns:a16="http://schemas.microsoft.com/office/drawing/2014/main" id="{0760B9D9-979A-3DB4-95D0-BCE7F0692DE8}"/>
                </a:ext>
              </a:extLst>
            </p:cNvPr>
            <p:cNvSpPr/>
            <p:nvPr/>
          </p:nvSpPr>
          <p:spPr>
            <a:xfrm>
              <a:off x="2127027" y="2341155"/>
              <a:ext cx="67019" cy="50482"/>
            </a:xfrm>
            <a:custGeom>
              <a:avLst/>
              <a:gdLst/>
              <a:ahLst/>
              <a:cxnLst/>
              <a:rect l="l" t="t" r="r" b="b"/>
              <a:pathLst>
                <a:path w="1921" h="1447" extrusionOk="0">
                  <a:moveTo>
                    <a:pt x="1831" y="1"/>
                  </a:moveTo>
                  <a:cubicBezTo>
                    <a:pt x="1742" y="1"/>
                    <a:pt x="1631" y="67"/>
                    <a:pt x="1542" y="100"/>
                  </a:cubicBezTo>
                  <a:cubicBezTo>
                    <a:pt x="1442" y="145"/>
                    <a:pt x="1353" y="189"/>
                    <a:pt x="1253" y="234"/>
                  </a:cubicBezTo>
                  <a:cubicBezTo>
                    <a:pt x="1075" y="323"/>
                    <a:pt x="886" y="423"/>
                    <a:pt x="719" y="557"/>
                  </a:cubicBezTo>
                  <a:cubicBezTo>
                    <a:pt x="575" y="668"/>
                    <a:pt x="430" y="801"/>
                    <a:pt x="308" y="946"/>
                  </a:cubicBezTo>
                  <a:cubicBezTo>
                    <a:pt x="252" y="1012"/>
                    <a:pt x="197" y="1091"/>
                    <a:pt x="141" y="1168"/>
                  </a:cubicBezTo>
                  <a:cubicBezTo>
                    <a:pt x="85" y="1246"/>
                    <a:pt x="29" y="1335"/>
                    <a:pt x="7" y="1413"/>
                  </a:cubicBezTo>
                  <a:cubicBezTo>
                    <a:pt x="0" y="1434"/>
                    <a:pt x="21" y="1447"/>
                    <a:pt x="39" y="1447"/>
                  </a:cubicBezTo>
                  <a:cubicBezTo>
                    <a:pt x="49" y="1447"/>
                    <a:pt x="59" y="1443"/>
                    <a:pt x="63" y="1435"/>
                  </a:cubicBezTo>
                  <a:cubicBezTo>
                    <a:pt x="130" y="1368"/>
                    <a:pt x="174" y="1279"/>
                    <a:pt x="230" y="1202"/>
                  </a:cubicBezTo>
                  <a:cubicBezTo>
                    <a:pt x="286" y="1124"/>
                    <a:pt x="341" y="1057"/>
                    <a:pt x="397" y="990"/>
                  </a:cubicBezTo>
                  <a:cubicBezTo>
                    <a:pt x="519" y="846"/>
                    <a:pt x="664" y="723"/>
                    <a:pt x="819" y="612"/>
                  </a:cubicBezTo>
                  <a:cubicBezTo>
                    <a:pt x="986" y="490"/>
                    <a:pt x="1164" y="389"/>
                    <a:pt x="1342" y="312"/>
                  </a:cubicBezTo>
                  <a:cubicBezTo>
                    <a:pt x="1431" y="268"/>
                    <a:pt x="1520" y="234"/>
                    <a:pt x="1620" y="201"/>
                  </a:cubicBezTo>
                  <a:cubicBezTo>
                    <a:pt x="1665" y="179"/>
                    <a:pt x="1709" y="156"/>
                    <a:pt x="1764" y="145"/>
                  </a:cubicBezTo>
                  <a:cubicBezTo>
                    <a:pt x="1809" y="123"/>
                    <a:pt x="1853" y="112"/>
                    <a:pt x="1887" y="78"/>
                  </a:cubicBezTo>
                  <a:cubicBezTo>
                    <a:pt x="1920" y="45"/>
                    <a:pt x="1865" y="11"/>
                    <a:pt x="183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7583;p11">
              <a:extLst>
                <a:ext uri="{FF2B5EF4-FFF2-40B4-BE49-F238E27FC236}">
                  <a16:creationId xmlns:a16="http://schemas.microsoft.com/office/drawing/2014/main" id="{146EFAC6-7A39-F581-004B-49EAD212DA3E}"/>
                </a:ext>
              </a:extLst>
            </p:cNvPr>
            <p:cNvSpPr/>
            <p:nvPr/>
          </p:nvSpPr>
          <p:spPr>
            <a:xfrm>
              <a:off x="2179638" y="2328874"/>
              <a:ext cx="33004" cy="49191"/>
            </a:xfrm>
            <a:custGeom>
              <a:avLst/>
              <a:gdLst/>
              <a:ahLst/>
              <a:cxnLst/>
              <a:rect l="l" t="t" r="r" b="b"/>
              <a:pathLst>
                <a:path w="946" h="1410" extrusionOk="0">
                  <a:moveTo>
                    <a:pt x="838" y="0"/>
                  </a:moveTo>
                  <a:cubicBezTo>
                    <a:pt x="821" y="0"/>
                    <a:pt x="807" y="9"/>
                    <a:pt x="802" y="30"/>
                  </a:cubicBezTo>
                  <a:cubicBezTo>
                    <a:pt x="780" y="86"/>
                    <a:pt x="780" y="141"/>
                    <a:pt x="780" y="197"/>
                  </a:cubicBezTo>
                  <a:cubicBezTo>
                    <a:pt x="768" y="264"/>
                    <a:pt x="746" y="330"/>
                    <a:pt x="724" y="397"/>
                  </a:cubicBezTo>
                  <a:cubicBezTo>
                    <a:pt x="679" y="519"/>
                    <a:pt x="612" y="642"/>
                    <a:pt x="535" y="753"/>
                  </a:cubicBezTo>
                  <a:cubicBezTo>
                    <a:pt x="390" y="964"/>
                    <a:pt x="223" y="1164"/>
                    <a:pt x="34" y="1354"/>
                  </a:cubicBezTo>
                  <a:cubicBezTo>
                    <a:pt x="0" y="1378"/>
                    <a:pt x="36" y="1410"/>
                    <a:pt x="70" y="1410"/>
                  </a:cubicBezTo>
                  <a:cubicBezTo>
                    <a:pt x="82" y="1410"/>
                    <a:pt x="92" y="1406"/>
                    <a:pt x="101" y="1398"/>
                  </a:cubicBezTo>
                  <a:cubicBezTo>
                    <a:pt x="312" y="1220"/>
                    <a:pt x="501" y="1008"/>
                    <a:pt x="657" y="775"/>
                  </a:cubicBezTo>
                  <a:cubicBezTo>
                    <a:pt x="735" y="664"/>
                    <a:pt x="812" y="553"/>
                    <a:pt x="857" y="430"/>
                  </a:cubicBezTo>
                  <a:cubicBezTo>
                    <a:pt x="901" y="308"/>
                    <a:pt x="946" y="141"/>
                    <a:pt x="891" y="30"/>
                  </a:cubicBezTo>
                  <a:cubicBezTo>
                    <a:pt x="879" y="12"/>
                    <a:pt x="857" y="0"/>
                    <a:pt x="83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7584;p11">
              <a:extLst>
                <a:ext uri="{FF2B5EF4-FFF2-40B4-BE49-F238E27FC236}">
                  <a16:creationId xmlns:a16="http://schemas.microsoft.com/office/drawing/2014/main" id="{53C92EDF-6F3A-C00E-DD4B-AA813BD25286}"/>
                </a:ext>
              </a:extLst>
            </p:cNvPr>
            <p:cNvSpPr/>
            <p:nvPr/>
          </p:nvSpPr>
          <p:spPr>
            <a:xfrm>
              <a:off x="2200362" y="2327129"/>
              <a:ext cx="30910" cy="53831"/>
            </a:xfrm>
            <a:custGeom>
              <a:avLst/>
              <a:gdLst/>
              <a:ahLst/>
              <a:cxnLst/>
              <a:rect l="l" t="t" r="r" b="b"/>
              <a:pathLst>
                <a:path w="886" h="1543" extrusionOk="0">
                  <a:moveTo>
                    <a:pt x="726" y="0"/>
                  </a:moveTo>
                  <a:cubicBezTo>
                    <a:pt x="700" y="0"/>
                    <a:pt x="675" y="11"/>
                    <a:pt x="675" y="35"/>
                  </a:cubicBezTo>
                  <a:cubicBezTo>
                    <a:pt x="708" y="336"/>
                    <a:pt x="564" y="581"/>
                    <a:pt x="386" y="814"/>
                  </a:cubicBezTo>
                  <a:cubicBezTo>
                    <a:pt x="230" y="1014"/>
                    <a:pt x="52" y="1226"/>
                    <a:pt x="8" y="1493"/>
                  </a:cubicBezTo>
                  <a:cubicBezTo>
                    <a:pt x="1" y="1525"/>
                    <a:pt x="32" y="1542"/>
                    <a:pt x="62" y="1542"/>
                  </a:cubicBezTo>
                  <a:cubicBezTo>
                    <a:pt x="83" y="1542"/>
                    <a:pt x="103" y="1533"/>
                    <a:pt x="107" y="1515"/>
                  </a:cubicBezTo>
                  <a:cubicBezTo>
                    <a:pt x="163" y="1226"/>
                    <a:pt x="374" y="1025"/>
                    <a:pt x="541" y="803"/>
                  </a:cubicBezTo>
                  <a:cubicBezTo>
                    <a:pt x="708" y="591"/>
                    <a:pt x="886" y="291"/>
                    <a:pt x="775" y="24"/>
                  </a:cubicBezTo>
                  <a:cubicBezTo>
                    <a:pt x="770" y="9"/>
                    <a:pt x="748" y="0"/>
                    <a:pt x="7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7585;p11">
              <a:extLst>
                <a:ext uri="{FF2B5EF4-FFF2-40B4-BE49-F238E27FC236}">
                  <a16:creationId xmlns:a16="http://schemas.microsoft.com/office/drawing/2014/main" id="{018C8831-E24D-7607-BF87-E1771FC791C9}"/>
                </a:ext>
              </a:extLst>
            </p:cNvPr>
            <p:cNvSpPr/>
            <p:nvPr/>
          </p:nvSpPr>
          <p:spPr>
            <a:xfrm>
              <a:off x="2215748" y="2318198"/>
              <a:ext cx="20967" cy="56134"/>
            </a:xfrm>
            <a:custGeom>
              <a:avLst/>
              <a:gdLst/>
              <a:ahLst/>
              <a:cxnLst/>
              <a:rect l="l" t="t" r="r" b="b"/>
              <a:pathLst>
                <a:path w="601" h="1609" extrusionOk="0">
                  <a:moveTo>
                    <a:pt x="441" y="1"/>
                  </a:moveTo>
                  <a:cubicBezTo>
                    <a:pt x="420" y="1"/>
                    <a:pt x="400" y="12"/>
                    <a:pt x="400" y="36"/>
                  </a:cubicBezTo>
                  <a:cubicBezTo>
                    <a:pt x="400" y="169"/>
                    <a:pt x="434" y="303"/>
                    <a:pt x="434" y="436"/>
                  </a:cubicBezTo>
                  <a:cubicBezTo>
                    <a:pt x="434" y="570"/>
                    <a:pt x="412" y="714"/>
                    <a:pt x="378" y="847"/>
                  </a:cubicBezTo>
                  <a:cubicBezTo>
                    <a:pt x="323" y="1104"/>
                    <a:pt x="200" y="1359"/>
                    <a:pt x="22" y="1559"/>
                  </a:cubicBezTo>
                  <a:cubicBezTo>
                    <a:pt x="0" y="1589"/>
                    <a:pt x="27" y="1609"/>
                    <a:pt x="58" y="1609"/>
                  </a:cubicBezTo>
                  <a:cubicBezTo>
                    <a:pt x="73" y="1609"/>
                    <a:pt x="89" y="1604"/>
                    <a:pt x="100" y="1593"/>
                  </a:cubicBezTo>
                  <a:cubicBezTo>
                    <a:pt x="301" y="1393"/>
                    <a:pt x="434" y="1136"/>
                    <a:pt x="512" y="859"/>
                  </a:cubicBezTo>
                  <a:cubicBezTo>
                    <a:pt x="578" y="603"/>
                    <a:pt x="601" y="269"/>
                    <a:pt x="489" y="24"/>
                  </a:cubicBezTo>
                  <a:cubicBezTo>
                    <a:pt x="479" y="9"/>
                    <a:pt x="459" y="1"/>
                    <a:pt x="44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7586;p11">
              <a:extLst>
                <a:ext uri="{FF2B5EF4-FFF2-40B4-BE49-F238E27FC236}">
                  <a16:creationId xmlns:a16="http://schemas.microsoft.com/office/drawing/2014/main" id="{B3430827-EBAD-434F-A372-49C2112F364E}"/>
                </a:ext>
              </a:extLst>
            </p:cNvPr>
            <p:cNvSpPr/>
            <p:nvPr/>
          </p:nvSpPr>
          <p:spPr>
            <a:xfrm>
              <a:off x="2242124" y="2304522"/>
              <a:ext cx="30282" cy="90114"/>
            </a:xfrm>
            <a:custGeom>
              <a:avLst/>
              <a:gdLst/>
              <a:ahLst/>
              <a:cxnLst/>
              <a:rect l="l" t="t" r="r" b="b"/>
              <a:pathLst>
                <a:path w="868" h="2583" extrusionOk="0">
                  <a:moveTo>
                    <a:pt x="547" y="0"/>
                  </a:moveTo>
                  <a:cubicBezTo>
                    <a:pt x="533" y="0"/>
                    <a:pt x="519" y="5"/>
                    <a:pt x="512" y="16"/>
                  </a:cubicBezTo>
                  <a:cubicBezTo>
                    <a:pt x="457" y="72"/>
                    <a:pt x="556" y="172"/>
                    <a:pt x="590" y="205"/>
                  </a:cubicBezTo>
                  <a:cubicBezTo>
                    <a:pt x="690" y="372"/>
                    <a:pt x="757" y="572"/>
                    <a:pt x="734" y="772"/>
                  </a:cubicBezTo>
                  <a:cubicBezTo>
                    <a:pt x="701" y="972"/>
                    <a:pt x="601" y="1150"/>
                    <a:pt x="512" y="1328"/>
                  </a:cubicBezTo>
                  <a:cubicBezTo>
                    <a:pt x="412" y="1518"/>
                    <a:pt x="323" y="1706"/>
                    <a:pt x="234" y="1896"/>
                  </a:cubicBezTo>
                  <a:cubicBezTo>
                    <a:pt x="178" y="2007"/>
                    <a:pt x="134" y="2107"/>
                    <a:pt x="89" y="2218"/>
                  </a:cubicBezTo>
                  <a:cubicBezTo>
                    <a:pt x="56" y="2329"/>
                    <a:pt x="12" y="2440"/>
                    <a:pt x="0" y="2552"/>
                  </a:cubicBezTo>
                  <a:cubicBezTo>
                    <a:pt x="0" y="2574"/>
                    <a:pt x="17" y="2583"/>
                    <a:pt x="35" y="2583"/>
                  </a:cubicBezTo>
                  <a:cubicBezTo>
                    <a:pt x="53" y="2583"/>
                    <a:pt x="73" y="2574"/>
                    <a:pt x="79" y="2563"/>
                  </a:cubicBezTo>
                  <a:cubicBezTo>
                    <a:pt x="145" y="2452"/>
                    <a:pt x="178" y="2329"/>
                    <a:pt x="223" y="2207"/>
                  </a:cubicBezTo>
                  <a:cubicBezTo>
                    <a:pt x="267" y="2107"/>
                    <a:pt x="312" y="1996"/>
                    <a:pt x="356" y="1884"/>
                  </a:cubicBezTo>
                  <a:cubicBezTo>
                    <a:pt x="457" y="1673"/>
                    <a:pt x="568" y="1462"/>
                    <a:pt x="668" y="1251"/>
                  </a:cubicBezTo>
                  <a:cubicBezTo>
                    <a:pt x="768" y="1051"/>
                    <a:pt x="868" y="839"/>
                    <a:pt x="846" y="616"/>
                  </a:cubicBezTo>
                  <a:cubicBezTo>
                    <a:pt x="835" y="517"/>
                    <a:pt x="813" y="416"/>
                    <a:pt x="768" y="327"/>
                  </a:cubicBezTo>
                  <a:cubicBezTo>
                    <a:pt x="746" y="294"/>
                    <a:pt x="657" y="105"/>
                    <a:pt x="601" y="72"/>
                  </a:cubicBezTo>
                  <a:lnTo>
                    <a:pt x="601" y="50"/>
                  </a:lnTo>
                  <a:cubicBezTo>
                    <a:pt x="609" y="20"/>
                    <a:pt x="576" y="0"/>
                    <a:pt x="54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7587;p11">
              <a:extLst>
                <a:ext uri="{FF2B5EF4-FFF2-40B4-BE49-F238E27FC236}">
                  <a16:creationId xmlns:a16="http://schemas.microsoft.com/office/drawing/2014/main" id="{B35F7081-F414-F6C6-A1B8-D2300BC8C39F}"/>
                </a:ext>
              </a:extLst>
            </p:cNvPr>
            <p:cNvSpPr/>
            <p:nvPr/>
          </p:nvSpPr>
          <p:spPr>
            <a:xfrm>
              <a:off x="2245612" y="2314849"/>
              <a:ext cx="33004" cy="104209"/>
            </a:xfrm>
            <a:custGeom>
              <a:avLst/>
              <a:gdLst/>
              <a:ahLst/>
              <a:cxnLst/>
              <a:rect l="l" t="t" r="r" b="b"/>
              <a:pathLst>
                <a:path w="946" h="2987" extrusionOk="0">
                  <a:moveTo>
                    <a:pt x="846" y="0"/>
                  </a:moveTo>
                  <a:cubicBezTo>
                    <a:pt x="826" y="0"/>
                    <a:pt x="806" y="12"/>
                    <a:pt x="812" y="31"/>
                  </a:cubicBezTo>
                  <a:cubicBezTo>
                    <a:pt x="901" y="443"/>
                    <a:pt x="846" y="866"/>
                    <a:pt x="701" y="1255"/>
                  </a:cubicBezTo>
                  <a:cubicBezTo>
                    <a:pt x="568" y="1633"/>
                    <a:pt x="345" y="1967"/>
                    <a:pt x="167" y="2334"/>
                  </a:cubicBezTo>
                  <a:cubicBezTo>
                    <a:pt x="78" y="2523"/>
                    <a:pt x="1" y="2734"/>
                    <a:pt x="1" y="2957"/>
                  </a:cubicBezTo>
                  <a:cubicBezTo>
                    <a:pt x="1" y="2977"/>
                    <a:pt x="15" y="2986"/>
                    <a:pt x="32" y="2986"/>
                  </a:cubicBezTo>
                  <a:cubicBezTo>
                    <a:pt x="51" y="2986"/>
                    <a:pt x="72" y="2975"/>
                    <a:pt x="78" y="2957"/>
                  </a:cubicBezTo>
                  <a:cubicBezTo>
                    <a:pt x="100" y="2757"/>
                    <a:pt x="156" y="2567"/>
                    <a:pt x="245" y="2378"/>
                  </a:cubicBezTo>
                  <a:cubicBezTo>
                    <a:pt x="323" y="2201"/>
                    <a:pt x="434" y="2023"/>
                    <a:pt x="523" y="1845"/>
                  </a:cubicBezTo>
                  <a:cubicBezTo>
                    <a:pt x="723" y="1489"/>
                    <a:pt x="879" y="1099"/>
                    <a:pt x="923" y="699"/>
                  </a:cubicBezTo>
                  <a:cubicBezTo>
                    <a:pt x="946" y="465"/>
                    <a:pt x="935" y="243"/>
                    <a:pt x="879" y="21"/>
                  </a:cubicBezTo>
                  <a:cubicBezTo>
                    <a:pt x="875" y="6"/>
                    <a:pt x="860" y="0"/>
                    <a:pt x="84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7588;p11">
              <a:extLst>
                <a:ext uri="{FF2B5EF4-FFF2-40B4-BE49-F238E27FC236}">
                  <a16:creationId xmlns:a16="http://schemas.microsoft.com/office/drawing/2014/main" id="{D3DC07AE-E698-FDAB-1486-EDEEFA290B60}"/>
                </a:ext>
              </a:extLst>
            </p:cNvPr>
            <p:cNvSpPr/>
            <p:nvPr/>
          </p:nvSpPr>
          <p:spPr>
            <a:xfrm>
              <a:off x="2237449" y="2365576"/>
              <a:ext cx="5896" cy="5791"/>
            </a:xfrm>
            <a:custGeom>
              <a:avLst/>
              <a:gdLst/>
              <a:ahLst/>
              <a:cxnLst/>
              <a:rect l="l" t="t" r="r" b="b"/>
              <a:pathLst>
                <a:path w="169" h="166" extrusionOk="0">
                  <a:moveTo>
                    <a:pt x="146" y="1"/>
                  </a:moveTo>
                  <a:cubicBezTo>
                    <a:pt x="134" y="1"/>
                    <a:pt x="112" y="1"/>
                    <a:pt x="101" y="12"/>
                  </a:cubicBezTo>
                  <a:cubicBezTo>
                    <a:pt x="79" y="45"/>
                    <a:pt x="57" y="68"/>
                    <a:pt x="23" y="101"/>
                  </a:cubicBezTo>
                  <a:lnTo>
                    <a:pt x="1" y="124"/>
                  </a:lnTo>
                  <a:lnTo>
                    <a:pt x="1" y="146"/>
                  </a:lnTo>
                  <a:lnTo>
                    <a:pt x="12" y="157"/>
                  </a:lnTo>
                  <a:cubicBezTo>
                    <a:pt x="23" y="162"/>
                    <a:pt x="35" y="165"/>
                    <a:pt x="44" y="165"/>
                  </a:cubicBezTo>
                  <a:cubicBezTo>
                    <a:pt x="54" y="165"/>
                    <a:pt x="62" y="162"/>
                    <a:pt x="67" y="157"/>
                  </a:cubicBezTo>
                  <a:cubicBezTo>
                    <a:pt x="79" y="157"/>
                    <a:pt x="79" y="146"/>
                    <a:pt x="90" y="146"/>
                  </a:cubicBezTo>
                  <a:cubicBezTo>
                    <a:pt x="90" y="134"/>
                    <a:pt x="101" y="134"/>
                    <a:pt x="101" y="124"/>
                  </a:cubicBezTo>
                  <a:cubicBezTo>
                    <a:pt x="112" y="124"/>
                    <a:pt x="112" y="112"/>
                    <a:pt x="124" y="101"/>
                  </a:cubicBezTo>
                  <a:cubicBezTo>
                    <a:pt x="134" y="79"/>
                    <a:pt x="156" y="68"/>
                    <a:pt x="168" y="45"/>
                  </a:cubicBezTo>
                  <a:lnTo>
                    <a:pt x="168" y="23"/>
                  </a:lnTo>
                  <a:cubicBezTo>
                    <a:pt x="168" y="12"/>
                    <a:pt x="156" y="1"/>
                    <a:pt x="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7589;p11">
              <a:extLst>
                <a:ext uri="{FF2B5EF4-FFF2-40B4-BE49-F238E27FC236}">
                  <a16:creationId xmlns:a16="http://schemas.microsoft.com/office/drawing/2014/main" id="{3943D5A5-54C7-B586-1E2B-201D2650B6CA}"/>
                </a:ext>
              </a:extLst>
            </p:cNvPr>
            <p:cNvSpPr/>
            <p:nvPr/>
          </p:nvSpPr>
          <p:spPr>
            <a:xfrm>
              <a:off x="2078915" y="2316244"/>
              <a:ext cx="72601" cy="56657"/>
            </a:xfrm>
            <a:custGeom>
              <a:avLst/>
              <a:gdLst/>
              <a:ahLst/>
              <a:cxnLst/>
              <a:rect l="l" t="t" r="r" b="b"/>
              <a:pathLst>
                <a:path w="2081" h="1624" extrusionOk="0">
                  <a:moveTo>
                    <a:pt x="2031" y="0"/>
                  </a:moveTo>
                  <a:cubicBezTo>
                    <a:pt x="2027" y="0"/>
                    <a:pt x="2024" y="1"/>
                    <a:pt x="2020" y="3"/>
                  </a:cubicBezTo>
                  <a:cubicBezTo>
                    <a:pt x="1798" y="92"/>
                    <a:pt x="1576" y="191"/>
                    <a:pt x="1364" y="303"/>
                  </a:cubicBezTo>
                  <a:cubicBezTo>
                    <a:pt x="1164" y="414"/>
                    <a:pt x="953" y="525"/>
                    <a:pt x="763" y="659"/>
                  </a:cubicBezTo>
                  <a:cubicBezTo>
                    <a:pt x="441" y="893"/>
                    <a:pt x="118" y="1192"/>
                    <a:pt x="7" y="1582"/>
                  </a:cubicBezTo>
                  <a:cubicBezTo>
                    <a:pt x="0" y="1609"/>
                    <a:pt x="26" y="1624"/>
                    <a:pt x="53" y="1624"/>
                  </a:cubicBezTo>
                  <a:cubicBezTo>
                    <a:pt x="70" y="1624"/>
                    <a:pt x="87" y="1617"/>
                    <a:pt x="96" y="1604"/>
                  </a:cubicBezTo>
                  <a:cubicBezTo>
                    <a:pt x="229" y="1215"/>
                    <a:pt x="519" y="926"/>
                    <a:pt x="852" y="703"/>
                  </a:cubicBezTo>
                  <a:cubicBezTo>
                    <a:pt x="1030" y="570"/>
                    <a:pt x="1230" y="458"/>
                    <a:pt x="1431" y="347"/>
                  </a:cubicBezTo>
                  <a:cubicBezTo>
                    <a:pt x="1631" y="236"/>
                    <a:pt x="1843" y="147"/>
                    <a:pt x="2043" y="36"/>
                  </a:cubicBezTo>
                  <a:cubicBezTo>
                    <a:pt x="2081" y="27"/>
                    <a:pt x="2054" y="0"/>
                    <a:pt x="203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7590;p11">
              <a:extLst>
                <a:ext uri="{FF2B5EF4-FFF2-40B4-BE49-F238E27FC236}">
                  <a16:creationId xmlns:a16="http://schemas.microsoft.com/office/drawing/2014/main" id="{A37408F5-5C39-C721-D433-90B9B8177210}"/>
                </a:ext>
              </a:extLst>
            </p:cNvPr>
            <p:cNvSpPr/>
            <p:nvPr/>
          </p:nvSpPr>
          <p:spPr>
            <a:xfrm>
              <a:off x="2079474" y="2312407"/>
              <a:ext cx="125281" cy="73334"/>
            </a:xfrm>
            <a:custGeom>
              <a:avLst/>
              <a:gdLst/>
              <a:ahLst/>
              <a:cxnLst/>
              <a:rect l="l" t="t" r="r" b="b"/>
              <a:pathLst>
                <a:path w="3591" h="2102" extrusionOk="0">
                  <a:moveTo>
                    <a:pt x="3527" y="1"/>
                  </a:moveTo>
                  <a:cubicBezTo>
                    <a:pt x="3524" y="1"/>
                    <a:pt x="3520" y="1"/>
                    <a:pt x="3517" y="2"/>
                  </a:cubicBezTo>
                  <a:cubicBezTo>
                    <a:pt x="3228" y="24"/>
                    <a:pt x="2949" y="91"/>
                    <a:pt x="2672" y="168"/>
                  </a:cubicBezTo>
                  <a:cubicBezTo>
                    <a:pt x="2405" y="246"/>
                    <a:pt x="2138" y="335"/>
                    <a:pt x="1871" y="446"/>
                  </a:cubicBezTo>
                  <a:cubicBezTo>
                    <a:pt x="1370" y="657"/>
                    <a:pt x="858" y="924"/>
                    <a:pt x="492" y="1336"/>
                  </a:cubicBezTo>
                  <a:cubicBezTo>
                    <a:pt x="292" y="1547"/>
                    <a:pt x="136" y="1803"/>
                    <a:pt x="13" y="2070"/>
                  </a:cubicBezTo>
                  <a:cubicBezTo>
                    <a:pt x="0" y="2089"/>
                    <a:pt x="21" y="2101"/>
                    <a:pt x="45" y="2101"/>
                  </a:cubicBezTo>
                  <a:cubicBezTo>
                    <a:pt x="63" y="2101"/>
                    <a:pt x="82" y="2095"/>
                    <a:pt x="91" y="2081"/>
                  </a:cubicBezTo>
                  <a:cubicBezTo>
                    <a:pt x="213" y="1859"/>
                    <a:pt x="358" y="1636"/>
                    <a:pt x="525" y="1436"/>
                  </a:cubicBezTo>
                  <a:cubicBezTo>
                    <a:pt x="692" y="1236"/>
                    <a:pt x="903" y="1069"/>
                    <a:pt x="1125" y="924"/>
                  </a:cubicBezTo>
                  <a:cubicBezTo>
                    <a:pt x="1582" y="647"/>
                    <a:pt x="2104" y="435"/>
                    <a:pt x="2627" y="291"/>
                  </a:cubicBezTo>
                  <a:cubicBezTo>
                    <a:pt x="2916" y="202"/>
                    <a:pt x="3228" y="157"/>
                    <a:pt x="3528" y="91"/>
                  </a:cubicBezTo>
                  <a:cubicBezTo>
                    <a:pt x="3590" y="80"/>
                    <a:pt x="3575" y="1"/>
                    <a:pt x="352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7591;p11">
              <a:extLst>
                <a:ext uri="{FF2B5EF4-FFF2-40B4-BE49-F238E27FC236}">
                  <a16:creationId xmlns:a16="http://schemas.microsoft.com/office/drawing/2014/main" id="{9C2B38EC-31DD-B68B-3D2D-446BD0546910}"/>
                </a:ext>
              </a:extLst>
            </p:cNvPr>
            <p:cNvSpPr/>
            <p:nvPr/>
          </p:nvSpPr>
          <p:spPr>
            <a:xfrm>
              <a:off x="2100825" y="2313209"/>
              <a:ext cx="111814" cy="66705"/>
            </a:xfrm>
            <a:custGeom>
              <a:avLst/>
              <a:gdLst/>
              <a:ahLst/>
              <a:cxnLst/>
              <a:rect l="l" t="t" r="r" b="b"/>
              <a:pathLst>
                <a:path w="3205" h="1912" extrusionOk="0">
                  <a:moveTo>
                    <a:pt x="3071" y="1"/>
                  </a:moveTo>
                  <a:cubicBezTo>
                    <a:pt x="3027" y="12"/>
                    <a:pt x="2983" y="23"/>
                    <a:pt x="2950" y="56"/>
                  </a:cubicBezTo>
                  <a:cubicBezTo>
                    <a:pt x="2927" y="78"/>
                    <a:pt x="2927" y="101"/>
                    <a:pt x="2950" y="123"/>
                  </a:cubicBezTo>
                  <a:cubicBezTo>
                    <a:pt x="2549" y="357"/>
                    <a:pt x="2137" y="568"/>
                    <a:pt x="1726" y="757"/>
                  </a:cubicBezTo>
                  <a:cubicBezTo>
                    <a:pt x="1303" y="957"/>
                    <a:pt x="836" y="1091"/>
                    <a:pt x="447" y="1358"/>
                  </a:cubicBezTo>
                  <a:cubicBezTo>
                    <a:pt x="258" y="1491"/>
                    <a:pt x="113" y="1658"/>
                    <a:pt x="13" y="1880"/>
                  </a:cubicBezTo>
                  <a:cubicBezTo>
                    <a:pt x="0" y="1900"/>
                    <a:pt x="21" y="1912"/>
                    <a:pt x="45" y="1912"/>
                  </a:cubicBezTo>
                  <a:cubicBezTo>
                    <a:pt x="62" y="1912"/>
                    <a:pt x="81" y="1905"/>
                    <a:pt x="91" y="1892"/>
                  </a:cubicBezTo>
                  <a:cubicBezTo>
                    <a:pt x="313" y="1480"/>
                    <a:pt x="770" y="1269"/>
                    <a:pt x="1181" y="1102"/>
                  </a:cubicBezTo>
                  <a:cubicBezTo>
                    <a:pt x="1648" y="913"/>
                    <a:pt x="2104" y="713"/>
                    <a:pt x="2560" y="479"/>
                  </a:cubicBezTo>
                  <a:cubicBezTo>
                    <a:pt x="2683" y="423"/>
                    <a:pt x="2805" y="357"/>
                    <a:pt x="2927" y="278"/>
                  </a:cubicBezTo>
                  <a:cubicBezTo>
                    <a:pt x="2994" y="246"/>
                    <a:pt x="3049" y="223"/>
                    <a:pt x="3105" y="189"/>
                  </a:cubicBezTo>
                  <a:cubicBezTo>
                    <a:pt x="3160" y="157"/>
                    <a:pt x="3205" y="112"/>
                    <a:pt x="3183" y="45"/>
                  </a:cubicBezTo>
                  <a:cubicBezTo>
                    <a:pt x="3160" y="12"/>
                    <a:pt x="3116" y="1"/>
                    <a:pt x="307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7592;p11">
              <a:extLst>
                <a:ext uri="{FF2B5EF4-FFF2-40B4-BE49-F238E27FC236}">
                  <a16:creationId xmlns:a16="http://schemas.microsoft.com/office/drawing/2014/main" id="{684DE592-07E8-4D4A-09C9-B77EF5D0B0BC}"/>
                </a:ext>
              </a:extLst>
            </p:cNvPr>
            <p:cNvSpPr/>
            <p:nvPr/>
          </p:nvSpPr>
          <p:spPr>
            <a:xfrm>
              <a:off x="2263859" y="2113124"/>
              <a:ext cx="180822" cy="168681"/>
            </a:xfrm>
            <a:custGeom>
              <a:avLst/>
              <a:gdLst/>
              <a:ahLst/>
              <a:cxnLst/>
              <a:rect l="l" t="t" r="r" b="b"/>
              <a:pathLst>
                <a:path w="5183" h="4835" extrusionOk="0">
                  <a:moveTo>
                    <a:pt x="3670" y="0"/>
                  </a:moveTo>
                  <a:cubicBezTo>
                    <a:pt x="3453" y="0"/>
                    <a:pt x="3227" y="93"/>
                    <a:pt x="2903" y="153"/>
                  </a:cubicBezTo>
                  <a:cubicBezTo>
                    <a:pt x="2481" y="219"/>
                    <a:pt x="2291" y="185"/>
                    <a:pt x="2024" y="531"/>
                  </a:cubicBezTo>
                  <a:cubicBezTo>
                    <a:pt x="1757" y="887"/>
                    <a:pt x="2002" y="998"/>
                    <a:pt x="1401" y="1631"/>
                  </a:cubicBezTo>
                  <a:cubicBezTo>
                    <a:pt x="812" y="2266"/>
                    <a:pt x="556" y="2121"/>
                    <a:pt x="289" y="2810"/>
                  </a:cubicBezTo>
                  <a:cubicBezTo>
                    <a:pt x="34" y="3489"/>
                    <a:pt x="0" y="3767"/>
                    <a:pt x="0" y="3767"/>
                  </a:cubicBezTo>
                  <a:lnTo>
                    <a:pt x="1179" y="4835"/>
                  </a:lnTo>
                  <a:lnTo>
                    <a:pt x="5172" y="2899"/>
                  </a:lnTo>
                  <a:cubicBezTo>
                    <a:pt x="5172" y="2899"/>
                    <a:pt x="5183" y="2399"/>
                    <a:pt x="5116" y="2066"/>
                  </a:cubicBezTo>
                  <a:cubicBezTo>
                    <a:pt x="5039" y="1743"/>
                    <a:pt x="5172" y="1676"/>
                    <a:pt x="4950" y="1554"/>
                  </a:cubicBezTo>
                  <a:cubicBezTo>
                    <a:pt x="4727" y="1420"/>
                    <a:pt x="4394" y="1409"/>
                    <a:pt x="4293" y="1020"/>
                  </a:cubicBezTo>
                  <a:cubicBezTo>
                    <a:pt x="4204" y="620"/>
                    <a:pt x="4171" y="130"/>
                    <a:pt x="3871" y="30"/>
                  </a:cubicBezTo>
                  <a:cubicBezTo>
                    <a:pt x="3803" y="9"/>
                    <a:pt x="3737" y="0"/>
                    <a:pt x="367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7593;p11">
              <a:extLst>
                <a:ext uri="{FF2B5EF4-FFF2-40B4-BE49-F238E27FC236}">
                  <a16:creationId xmlns:a16="http://schemas.microsoft.com/office/drawing/2014/main" id="{CB32AC30-C413-8049-2A27-E4FBE1535CC0}"/>
                </a:ext>
              </a:extLst>
            </p:cNvPr>
            <p:cNvSpPr/>
            <p:nvPr/>
          </p:nvSpPr>
          <p:spPr>
            <a:xfrm>
              <a:off x="2265010" y="2113787"/>
              <a:ext cx="163029" cy="168018"/>
            </a:xfrm>
            <a:custGeom>
              <a:avLst/>
              <a:gdLst/>
              <a:ahLst/>
              <a:cxnLst/>
              <a:rect l="l" t="t" r="r" b="b"/>
              <a:pathLst>
                <a:path w="4673" h="4816" extrusionOk="0">
                  <a:moveTo>
                    <a:pt x="3449" y="0"/>
                  </a:moveTo>
                  <a:cubicBezTo>
                    <a:pt x="3281" y="33"/>
                    <a:pt x="3104" y="89"/>
                    <a:pt x="2870" y="134"/>
                  </a:cubicBezTo>
                  <a:cubicBezTo>
                    <a:pt x="2448" y="200"/>
                    <a:pt x="2258" y="166"/>
                    <a:pt x="1991" y="512"/>
                  </a:cubicBezTo>
                  <a:cubicBezTo>
                    <a:pt x="1724" y="868"/>
                    <a:pt x="1969" y="979"/>
                    <a:pt x="1368" y="1612"/>
                  </a:cubicBezTo>
                  <a:cubicBezTo>
                    <a:pt x="779" y="2247"/>
                    <a:pt x="523" y="2102"/>
                    <a:pt x="256" y="2791"/>
                  </a:cubicBezTo>
                  <a:cubicBezTo>
                    <a:pt x="134" y="3114"/>
                    <a:pt x="56" y="3347"/>
                    <a:pt x="23" y="3503"/>
                  </a:cubicBezTo>
                  <a:lnTo>
                    <a:pt x="23" y="3614"/>
                  </a:lnTo>
                  <a:cubicBezTo>
                    <a:pt x="23" y="3670"/>
                    <a:pt x="12" y="3726"/>
                    <a:pt x="1" y="3770"/>
                  </a:cubicBezTo>
                  <a:lnTo>
                    <a:pt x="1146" y="4816"/>
                  </a:lnTo>
                  <a:lnTo>
                    <a:pt x="3983" y="3448"/>
                  </a:lnTo>
                  <a:cubicBezTo>
                    <a:pt x="3983" y="3426"/>
                    <a:pt x="3993" y="3392"/>
                    <a:pt x="4005" y="3370"/>
                  </a:cubicBezTo>
                  <a:cubicBezTo>
                    <a:pt x="4082" y="3248"/>
                    <a:pt x="4238" y="3169"/>
                    <a:pt x="4327" y="3058"/>
                  </a:cubicBezTo>
                  <a:cubicBezTo>
                    <a:pt x="4427" y="2925"/>
                    <a:pt x="4505" y="2791"/>
                    <a:pt x="4572" y="2647"/>
                  </a:cubicBezTo>
                  <a:cubicBezTo>
                    <a:pt x="4628" y="2547"/>
                    <a:pt x="4672" y="2425"/>
                    <a:pt x="4661" y="2313"/>
                  </a:cubicBezTo>
                  <a:cubicBezTo>
                    <a:pt x="4650" y="2224"/>
                    <a:pt x="4605" y="2146"/>
                    <a:pt x="4572" y="2069"/>
                  </a:cubicBezTo>
                  <a:cubicBezTo>
                    <a:pt x="4405" y="1757"/>
                    <a:pt x="4227" y="1457"/>
                    <a:pt x="4038" y="1157"/>
                  </a:cubicBezTo>
                  <a:cubicBezTo>
                    <a:pt x="4016" y="1135"/>
                    <a:pt x="3993" y="1101"/>
                    <a:pt x="3960" y="1090"/>
                  </a:cubicBezTo>
                  <a:cubicBezTo>
                    <a:pt x="3946" y="1083"/>
                    <a:pt x="3929" y="1080"/>
                    <a:pt x="3913" y="1080"/>
                  </a:cubicBezTo>
                  <a:cubicBezTo>
                    <a:pt x="3880" y="1080"/>
                    <a:pt x="3845" y="1090"/>
                    <a:pt x="3815" y="1090"/>
                  </a:cubicBezTo>
                  <a:cubicBezTo>
                    <a:pt x="3805" y="1092"/>
                    <a:pt x="3796" y="1092"/>
                    <a:pt x="3786" y="1092"/>
                  </a:cubicBezTo>
                  <a:cubicBezTo>
                    <a:pt x="3664" y="1092"/>
                    <a:pt x="3557" y="969"/>
                    <a:pt x="3515" y="845"/>
                  </a:cubicBezTo>
                  <a:cubicBezTo>
                    <a:pt x="3482" y="712"/>
                    <a:pt x="3504" y="567"/>
                    <a:pt x="3526" y="423"/>
                  </a:cubicBezTo>
                  <a:cubicBezTo>
                    <a:pt x="3538" y="289"/>
                    <a:pt x="3538" y="134"/>
                    <a:pt x="3459" y="22"/>
                  </a:cubicBezTo>
                  <a:cubicBezTo>
                    <a:pt x="3459" y="11"/>
                    <a:pt x="3459" y="11"/>
                    <a:pt x="3449"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7594;p11">
              <a:extLst>
                <a:ext uri="{FF2B5EF4-FFF2-40B4-BE49-F238E27FC236}">
                  <a16:creationId xmlns:a16="http://schemas.microsoft.com/office/drawing/2014/main" id="{13E1048F-3298-3435-2B5B-66B2B470BA30}"/>
                </a:ext>
              </a:extLst>
            </p:cNvPr>
            <p:cNvSpPr/>
            <p:nvPr/>
          </p:nvSpPr>
          <p:spPr>
            <a:xfrm>
              <a:off x="2339916" y="2127743"/>
              <a:ext cx="32236" cy="54215"/>
            </a:xfrm>
            <a:custGeom>
              <a:avLst/>
              <a:gdLst/>
              <a:ahLst/>
              <a:cxnLst/>
              <a:rect l="l" t="t" r="r" b="b"/>
              <a:pathLst>
                <a:path w="924" h="1554" extrusionOk="0">
                  <a:moveTo>
                    <a:pt x="823" y="0"/>
                  </a:moveTo>
                  <a:cubicBezTo>
                    <a:pt x="679" y="23"/>
                    <a:pt x="568" y="122"/>
                    <a:pt x="467" y="223"/>
                  </a:cubicBezTo>
                  <a:cubicBezTo>
                    <a:pt x="378" y="345"/>
                    <a:pt x="289" y="478"/>
                    <a:pt x="222" y="612"/>
                  </a:cubicBezTo>
                  <a:cubicBezTo>
                    <a:pt x="156" y="757"/>
                    <a:pt x="101" y="901"/>
                    <a:pt x="67" y="1046"/>
                  </a:cubicBezTo>
                  <a:cubicBezTo>
                    <a:pt x="22" y="1202"/>
                    <a:pt x="0" y="1368"/>
                    <a:pt x="22" y="1524"/>
                  </a:cubicBezTo>
                  <a:cubicBezTo>
                    <a:pt x="28" y="1542"/>
                    <a:pt x="50" y="1553"/>
                    <a:pt x="71" y="1553"/>
                  </a:cubicBezTo>
                  <a:cubicBezTo>
                    <a:pt x="89" y="1553"/>
                    <a:pt x="106" y="1544"/>
                    <a:pt x="111" y="1524"/>
                  </a:cubicBezTo>
                  <a:cubicBezTo>
                    <a:pt x="133" y="1390"/>
                    <a:pt x="145" y="1246"/>
                    <a:pt x="178" y="1113"/>
                  </a:cubicBezTo>
                  <a:cubicBezTo>
                    <a:pt x="200" y="968"/>
                    <a:pt x="245" y="834"/>
                    <a:pt x="311" y="701"/>
                  </a:cubicBezTo>
                  <a:cubicBezTo>
                    <a:pt x="367" y="567"/>
                    <a:pt x="434" y="445"/>
                    <a:pt x="523" y="334"/>
                  </a:cubicBezTo>
                  <a:cubicBezTo>
                    <a:pt x="601" y="223"/>
                    <a:pt x="701" y="112"/>
                    <a:pt x="857" y="89"/>
                  </a:cubicBezTo>
                  <a:cubicBezTo>
                    <a:pt x="924" y="78"/>
                    <a:pt x="879" y="0"/>
                    <a:pt x="82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7595;p11">
              <a:extLst>
                <a:ext uri="{FF2B5EF4-FFF2-40B4-BE49-F238E27FC236}">
                  <a16:creationId xmlns:a16="http://schemas.microsoft.com/office/drawing/2014/main" id="{5FB7166F-9BCC-D3C3-ED2A-A80176D6DCDB}"/>
                </a:ext>
              </a:extLst>
            </p:cNvPr>
            <p:cNvSpPr/>
            <p:nvPr/>
          </p:nvSpPr>
          <p:spPr>
            <a:xfrm>
              <a:off x="2335939" y="2142396"/>
              <a:ext cx="34888" cy="64053"/>
            </a:xfrm>
            <a:custGeom>
              <a:avLst/>
              <a:gdLst/>
              <a:ahLst/>
              <a:cxnLst/>
              <a:rect l="l" t="t" r="r" b="b"/>
              <a:pathLst>
                <a:path w="1000" h="1836" extrusionOk="0">
                  <a:moveTo>
                    <a:pt x="930" y="1"/>
                  </a:moveTo>
                  <a:cubicBezTo>
                    <a:pt x="925" y="1"/>
                    <a:pt x="920" y="1"/>
                    <a:pt x="915" y="3"/>
                  </a:cubicBezTo>
                  <a:cubicBezTo>
                    <a:pt x="781" y="81"/>
                    <a:pt x="737" y="270"/>
                    <a:pt x="692" y="403"/>
                  </a:cubicBezTo>
                  <a:cubicBezTo>
                    <a:pt x="637" y="570"/>
                    <a:pt x="593" y="748"/>
                    <a:pt x="537" y="915"/>
                  </a:cubicBezTo>
                  <a:cubicBezTo>
                    <a:pt x="481" y="1081"/>
                    <a:pt x="415" y="1237"/>
                    <a:pt x="326" y="1382"/>
                  </a:cubicBezTo>
                  <a:cubicBezTo>
                    <a:pt x="247" y="1526"/>
                    <a:pt x="126" y="1649"/>
                    <a:pt x="25" y="1783"/>
                  </a:cubicBezTo>
                  <a:cubicBezTo>
                    <a:pt x="1" y="1815"/>
                    <a:pt x="42" y="1836"/>
                    <a:pt x="75" y="1836"/>
                  </a:cubicBezTo>
                  <a:cubicBezTo>
                    <a:pt x="87" y="1836"/>
                    <a:pt x="97" y="1833"/>
                    <a:pt x="103" y="1827"/>
                  </a:cubicBezTo>
                  <a:cubicBezTo>
                    <a:pt x="237" y="1727"/>
                    <a:pt x="326" y="1593"/>
                    <a:pt x="403" y="1460"/>
                  </a:cubicBezTo>
                  <a:cubicBezTo>
                    <a:pt x="492" y="1326"/>
                    <a:pt x="559" y="1170"/>
                    <a:pt x="615" y="1015"/>
                  </a:cubicBezTo>
                  <a:cubicBezTo>
                    <a:pt x="670" y="848"/>
                    <a:pt x="704" y="681"/>
                    <a:pt x="748" y="503"/>
                  </a:cubicBezTo>
                  <a:cubicBezTo>
                    <a:pt x="771" y="426"/>
                    <a:pt x="804" y="337"/>
                    <a:pt x="826" y="258"/>
                  </a:cubicBezTo>
                  <a:cubicBezTo>
                    <a:pt x="860" y="181"/>
                    <a:pt x="893" y="92"/>
                    <a:pt x="971" y="48"/>
                  </a:cubicBezTo>
                  <a:cubicBezTo>
                    <a:pt x="999" y="28"/>
                    <a:pt x="962" y="1"/>
                    <a:pt x="930"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7596;p11">
              <a:extLst>
                <a:ext uri="{FF2B5EF4-FFF2-40B4-BE49-F238E27FC236}">
                  <a16:creationId xmlns:a16="http://schemas.microsoft.com/office/drawing/2014/main" id="{785AE140-6A93-ECC2-E99A-7802C9B1F5E8}"/>
                </a:ext>
              </a:extLst>
            </p:cNvPr>
            <p:cNvSpPr/>
            <p:nvPr/>
          </p:nvSpPr>
          <p:spPr>
            <a:xfrm>
              <a:off x="2347591" y="2134267"/>
              <a:ext cx="43819" cy="71031"/>
            </a:xfrm>
            <a:custGeom>
              <a:avLst/>
              <a:gdLst/>
              <a:ahLst/>
              <a:cxnLst/>
              <a:rect l="l" t="t" r="r" b="b"/>
              <a:pathLst>
                <a:path w="1256" h="2036" extrusionOk="0">
                  <a:moveTo>
                    <a:pt x="1192" y="0"/>
                  </a:moveTo>
                  <a:cubicBezTo>
                    <a:pt x="1188" y="0"/>
                    <a:pt x="1184" y="1"/>
                    <a:pt x="1181" y="2"/>
                  </a:cubicBezTo>
                  <a:cubicBezTo>
                    <a:pt x="837" y="180"/>
                    <a:pt x="659" y="525"/>
                    <a:pt x="526" y="870"/>
                  </a:cubicBezTo>
                  <a:cubicBezTo>
                    <a:pt x="392" y="1259"/>
                    <a:pt x="303" y="1670"/>
                    <a:pt x="25" y="1993"/>
                  </a:cubicBezTo>
                  <a:cubicBezTo>
                    <a:pt x="1" y="2017"/>
                    <a:pt x="41" y="2035"/>
                    <a:pt x="73" y="2035"/>
                  </a:cubicBezTo>
                  <a:cubicBezTo>
                    <a:pt x="85" y="2035"/>
                    <a:pt x="97" y="2033"/>
                    <a:pt x="103" y="2026"/>
                  </a:cubicBezTo>
                  <a:cubicBezTo>
                    <a:pt x="625" y="1460"/>
                    <a:pt x="526" y="481"/>
                    <a:pt x="1226" y="47"/>
                  </a:cubicBezTo>
                  <a:cubicBezTo>
                    <a:pt x="1255" y="27"/>
                    <a:pt x="1217" y="0"/>
                    <a:pt x="119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7597;p11">
              <a:extLst>
                <a:ext uri="{FF2B5EF4-FFF2-40B4-BE49-F238E27FC236}">
                  <a16:creationId xmlns:a16="http://schemas.microsoft.com/office/drawing/2014/main" id="{A16524DD-E101-C09C-1341-D7F5B3EFA84C}"/>
                </a:ext>
              </a:extLst>
            </p:cNvPr>
            <p:cNvSpPr/>
            <p:nvPr/>
          </p:nvSpPr>
          <p:spPr>
            <a:xfrm>
              <a:off x="2369327" y="2175156"/>
              <a:ext cx="29759" cy="37120"/>
            </a:xfrm>
            <a:custGeom>
              <a:avLst/>
              <a:gdLst/>
              <a:ahLst/>
              <a:cxnLst/>
              <a:rect l="l" t="t" r="r" b="b"/>
              <a:pathLst>
                <a:path w="853" h="1064" extrusionOk="0">
                  <a:moveTo>
                    <a:pt x="800" y="0"/>
                  </a:moveTo>
                  <a:cubicBezTo>
                    <a:pt x="792" y="0"/>
                    <a:pt x="784" y="3"/>
                    <a:pt x="781" y="9"/>
                  </a:cubicBezTo>
                  <a:cubicBezTo>
                    <a:pt x="514" y="343"/>
                    <a:pt x="269" y="688"/>
                    <a:pt x="25" y="1022"/>
                  </a:cubicBezTo>
                  <a:cubicBezTo>
                    <a:pt x="1" y="1045"/>
                    <a:pt x="34" y="1063"/>
                    <a:pt x="63" y="1063"/>
                  </a:cubicBezTo>
                  <a:cubicBezTo>
                    <a:pt x="75" y="1063"/>
                    <a:pt x="85" y="1061"/>
                    <a:pt x="91" y="1055"/>
                  </a:cubicBezTo>
                  <a:cubicBezTo>
                    <a:pt x="348" y="721"/>
                    <a:pt x="603" y="387"/>
                    <a:pt x="837" y="43"/>
                  </a:cubicBezTo>
                  <a:cubicBezTo>
                    <a:pt x="853" y="18"/>
                    <a:pt x="823" y="0"/>
                    <a:pt x="80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7598;p11">
              <a:extLst>
                <a:ext uri="{FF2B5EF4-FFF2-40B4-BE49-F238E27FC236}">
                  <a16:creationId xmlns:a16="http://schemas.microsoft.com/office/drawing/2014/main" id="{81B828E0-3509-FC97-4A72-1BF5F1657F90}"/>
                </a:ext>
              </a:extLst>
            </p:cNvPr>
            <p:cNvSpPr/>
            <p:nvPr/>
          </p:nvSpPr>
          <p:spPr>
            <a:xfrm>
              <a:off x="2384119" y="2182448"/>
              <a:ext cx="33038" cy="22154"/>
            </a:xfrm>
            <a:custGeom>
              <a:avLst/>
              <a:gdLst/>
              <a:ahLst/>
              <a:cxnLst/>
              <a:rect l="l" t="t" r="r" b="b"/>
              <a:pathLst>
                <a:path w="947" h="635" extrusionOk="0">
                  <a:moveTo>
                    <a:pt x="858" y="0"/>
                  </a:moveTo>
                  <a:cubicBezTo>
                    <a:pt x="668" y="34"/>
                    <a:pt x="490" y="111"/>
                    <a:pt x="335" y="212"/>
                  </a:cubicBezTo>
                  <a:cubicBezTo>
                    <a:pt x="201" y="312"/>
                    <a:pt x="79" y="434"/>
                    <a:pt x="13" y="579"/>
                  </a:cubicBezTo>
                  <a:cubicBezTo>
                    <a:pt x="1" y="601"/>
                    <a:pt x="23" y="623"/>
                    <a:pt x="45" y="635"/>
                  </a:cubicBezTo>
                  <a:cubicBezTo>
                    <a:pt x="68" y="635"/>
                    <a:pt x="101" y="623"/>
                    <a:pt x="112" y="601"/>
                  </a:cubicBezTo>
                  <a:cubicBezTo>
                    <a:pt x="190" y="467"/>
                    <a:pt x="302" y="356"/>
                    <a:pt x="435" y="279"/>
                  </a:cubicBezTo>
                  <a:cubicBezTo>
                    <a:pt x="579" y="190"/>
                    <a:pt x="735" y="145"/>
                    <a:pt x="891" y="67"/>
                  </a:cubicBezTo>
                  <a:cubicBezTo>
                    <a:pt x="947" y="45"/>
                    <a:pt x="902" y="0"/>
                    <a:pt x="858"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7599;p11">
              <a:extLst>
                <a:ext uri="{FF2B5EF4-FFF2-40B4-BE49-F238E27FC236}">
                  <a16:creationId xmlns:a16="http://schemas.microsoft.com/office/drawing/2014/main" id="{C7111A9B-8D19-EC7D-3992-0B5350E1FE34}"/>
                </a:ext>
              </a:extLst>
            </p:cNvPr>
            <p:cNvSpPr/>
            <p:nvPr/>
          </p:nvSpPr>
          <p:spPr>
            <a:xfrm>
              <a:off x="2392842" y="2193716"/>
              <a:ext cx="29340" cy="12001"/>
            </a:xfrm>
            <a:custGeom>
              <a:avLst/>
              <a:gdLst/>
              <a:ahLst/>
              <a:cxnLst/>
              <a:rect l="l" t="t" r="r" b="b"/>
              <a:pathLst>
                <a:path w="841" h="344" extrusionOk="0">
                  <a:moveTo>
                    <a:pt x="786" y="0"/>
                  </a:moveTo>
                  <a:cubicBezTo>
                    <a:pt x="630" y="11"/>
                    <a:pt x="474" y="55"/>
                    <a:pt x="329" y="100"/>
                  </a:cubicBezTo>
                  <a:cubicBezTo>
                    <a:pt x="263" y="122"/>
                    <a:pt x="196" y="144"/>
                    <a:pt x="129" y="178"/>
                  </a:cubicBezTo>
                  <a:cubicBezTo>
                    <a:pt x="74" y="200"/>
                    <a:pt x="18" y="233"/>
                    <a:pt x="7" y="289"/>
                  </a:cubicBezTo>
                  <a:cubicBezTo>
                    <a:pt x="0" y="322"/>
                    <a:pt x="33" y="344"/>
                    <a:pt x="63" y="344"/>
                  </a:cubicBezTo>
                  <a:cubicBezTo>
                    <a:pt x="84" y="344"/>
                    <a:pt x="103" y="334"/>
                    <a:pt x="107" y="312"/>
                  </a:cubicBezTo>
                  <a:cubicBezTo>
                    <a:pt x="118" y="267"/>
                    <a:pt x="174" y="245"/>
                    <a:pt x="218" y="233"/>
                  </a:cubicBezTo>
                  <a:lnTo>
                    <a:pt x="418" y="167"/>
                  </a:lnTo>
                  <a:cubicBezTo>
                    <a:pt x="541" y="134"/>
                    <a:pt x="675" y="100"/>
                    <a:pt x="808" y="55"/>
                  </a:cubicBezTo>
                  <a:cubicBezTo>
                    <a:pt x="841" y="45"/>
                    <a:pt x="819" y="0"/>
                    <a:pt x="78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7600;p11">
              <a:extLst>
                <a:ext uri="{FF2B5EF4-FFF2-40B4-BE49-F238E27FC236}">
                  <a16:creationId xmlns:a16="http://schemas.microsoft.com/office/drawing/2014/main" id="{11CD6FDD-0FB5-2ADD-CC44-FEAC325157D3}"/>
                </a:ext>
              </a:extLst>
            </p:cNvPr>
            <p:cNvSpPr/>
            <p:nvPr/>
          </p:nvSpPr>
          <p:spPr>
            <a:xfrm>
              <a:off x="2297212" y="2198601"/>
              <a:ext cx="227432" cy="181869"/>
            </a:xfrm>
            <a:custGeom>
              <a:avLst/>
              <a:gdLst/>
              <a:ahLst/>
              <a:cxnLst/>
              <a:rect l="l" t="t" r="r" b="b"/>
              <a:pathLst>
                <a:path w="6519" h="5213" extrusionOk="0">
                  <a:moveTo>
                    <a:pt x="4343" y="1"/>
                  </a:moveTo>
                  <a:cubicBezTo>
                    <a:pt x="4121" y="1"/>
                    <a:pt x="3893" y="19"/>
                    <a:pt x="3671" y="49"/>
                  </a:cubicBezTo>
                  <a:cubicBezTo>
                    <a:pt x="2926" y="160"/>
                    <a:pt x="2981" y="327"/>
                    <a:pt x="2192" y="794"/>
                  </a:cubicBezTo>
                  <a:cubicBezTo>
                    <a:pt x="1682" y="1101"/>
                    <a:pt x="1191" y="1153"/>
                    <a:pt x="913" y="1153"/>
                  </a:cubicBezTo>
                  <a:cubicBezTo>
                    <a:pt x="767" y="1153"/>
                    <a:pt x="679" y="1139"/>
                    <a:pt x="679" y="1139"/>
                  </a:cubicBezTo>
                  <a:lnTo>
                    <a:pt x="34" y="2496"/>
                  </a:lnTo>
                  <a:cubicBezTo>
                    <a:pt x="34" y="2496"/>
                    <a:pt x="1" y="3219"/>
                    <a:pt x="34" y="3575"/>
                  </a:cubicBezTo>
                  <a:cubicBezTo>
                    <a:pt x="79" y="3919"/>
                    <a:pt x="101" y="4164"/>
                    <a:pt x="801" y="4698"/>
                  </a:cubicBezTo>
                  <a:cubicBezTo>
                    <a:pt x="1402" y="5153"/>
                    <a:pt x="1631" y="5212"/>
                    <a:pt x="2267" y="5212"/>
                  </a:cubicBezTo>
                  <a:cubicBezTo>
                    <a:pt x="2362" y="5212"/>
                    <a:pt x="2466" y="5211"/>
                    <a:pt x="2581" y="5210"/>
                  </a:cubicBezTo>
                  <a:cubicBezTo>
                    <a:pt x="3471" y="5199"/>
                    <a:pt x="3493" y="5076"/>
                    <a:pt x="4071" y="4776"/>
                  </a:cubicBezTo>
                  <a:cubicBezTo>
                    <a:pt x="4661" y="4475"/>
                    <a:pt x="4516" y="3909"/>
                    <a:pt x="4538" y="3608"/>
                  </a:cubicBezTo>
                  <a:cubicBezTo>
                    <a:pt x="4572" y="3308"/>
                    <a:pt x="4839" y="2908"/>
                    <a:pt x="5195" y="2496"/>
                  </a:cubicBezTo>
                  <a:cubicBezTo>
                    <a:pt x="5562" y="2085"/>
                    <a:pt x="6241" y="2051"/>
                    <a:pt x="6385" y="1951"/>
                  </a:cubicBezTo>
                  <a:cubicBezTo>
                    <a:pt x="6518" y="1840"/>
                    <a:pt x="6507" y="1806"/>
                    <a:pt x="6441" y="1462"/>
                  </a:cubicBezTo>
                  <a:cubicBezTo>
                    <a:pt x="6362" y="1128"/>
                    <a:pt x="6073" y="728"/>
                    <a:pt x="5640" y="360"/>
                  </a:cubicBezTo>
                  <a:cubicBezTo>
                    <a:pt x="5337" y="96"/>
                    <a:pt x="4856" y="1"/>
                    <a:pt x="434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7601;p11">
              <a:extLst>
                <a:ext uri="{FF2B5EF4-FFF2-40B4-BE49-F238E27FC236}">
                  <a16:creationId xmlns:a16="http://schemas.microsoft.com/office/drawing/2014/main" id="{56979D57-03E0-5182-DD3D-1C0A09FCF65F}"/>
                </a:ext>
              </a:extLst>
            </p:cNvPr>
            <p:cNvSpPr/>
            <p:nvPr/>
          </p:nvSpPr>
          <p:spPr>
            <a:xfrm>
              <a:off x="2297212" y="2210777"/>
              <a:ext cx="103651" cy="116803"/>
            </a:xfrm>
            <a:custGeom>
              <a:avLst/>
              <a:gdLst/>
              <a:ahLst/>
              <a:cxnLst/>
              <a:rect l="l" t="t" r="r" b="b"/>
              <a:pathLst>
                <a:path w="2971" h="3348" extrusionOk="0">
                  <a:moveTo>
                    <a:pt x="2859" y="1"/>
                  </a:moveTo>
                  <a:cubicBezTo>
                    <a:pt x="2704" y="112"/>
                    <a:pt x="2526" y="256"/>
                    <a:pt x="2192" y="445"/>
                  </a:cubicBezTo>
                  <a:cubicBezTo>
                    <a:pt x="1682" y="752"/>
                    <a:pt x="1191" y="804"/>
                    <a:pt x="913" y="804"/>
                  </a:cubicBezTo>
                  <a:cubicBezTo>
                    <a:pt x="767" y="804"/>
                    <a:pt x="679" y="790"/>
                    <a:pt x="679" y="790"/>
                  </a:cubicBezTo>
                  <a:lnTo>
                    <a:pt x="34" y="2147"/>
                  </a:lnTo>
                  <a:cubicBezTo>
                    <a:pt x="34" y="2147"/>
                    <a:pt x="1" y="2870"/>
                    <a:pt x="34" y="3226"/>
                  </a:cubicBezTo>
                  <a:cubicBezTo>
                    <a:pt x="45" y="3271"/>
                    <a:pt x="45" y="3315"/>
                    <a:pt x="57" y="3348"/>
                  </a:cubicBezTo>
                  <a:cubicBezTo>
                    <a:pt x="279" y="3337"/>
                    <a:pt x="512" y="3237"/>
                    <a:pt x="746" y="3115"/>
                  </a:cubicBezTo>
                  <a:cubicBezTo>
                    <a:pt x="991" y="2981"/>
                    <a:pt x="1202" y="2781"/>
                    <a:pt x="1325" y="2525"/>
                  </a:cubicBezTo>
                  <a:cubicBezTo>
                    <a:pt x="1446" y="2236"/>
                    <a:pt x="1458" y="1858"/>
                    <a:pt x="1725" y="1680"/>
                  </a:cubicBezTo>
                  <a:cubicBezTo>
                    <a:pt x="1836" y="1591"/>
                    <a:pt x="1980" y="1568"/>
                    <a:pt x="2114" y="1524"/>
                  </a:cubicBezTo>
                  <a:cubicBezTo>
                    <a:pt x="2392" y="1424"/>
                    <a:pt x="2637" y="1235"/>
                    <a:pt x="2781" y="979"/>
                  </a:cubicBezTo>
                  <a:cubicBezTo>
                    <a:pt x="2926" y="723"/>
                    <a:pt x="2971" y="412"/>
                    <a:pt x="2892" y="122"/>
                  </a:cubicBezTo>
                  <a:cubicBezTo>
                    <a:pt x="2882" y="90"/>
                    <a:pt x="2870" y="45"/>
                    <a:pt x="2859"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7602;p11">
              <a:extLst>
                <a:ext uri="{FF2B5EF4-FFF2-40B4-BE49-F238E27FC236}">
                  <a16:creationId xmlns:a16="http://schemas.microsoft.com/office/drawing/2014/main" id="{DCAC1872-3B09-24AC-AE34-758FF1E65F47}"/>
                </a:ext>
              </a:extLst>
            </p:cNvPr>
            <p:cNvSpPr/>
            <p:nvPr/>
          </p:nvSpPr>
          <p:spPr>
            <a:xfrm>
              <a:off x="2296968" y="2285263"/>
              <a:ext cx="50866" cy="50761"/>
            </a:xfrm>
            <a:custGeom>
              <a:avLst/>
              <a:gdLst/>
              <a:ahLst/>
              <a:cxnLst/>
              <a:rect l="l" t="t" r="r" b="b"/>
              <a:pathLst>
                <a:path w="1458" h="1455" extrusionOk="0">
                  <a:moveTo>
                    <a:pt x="43" y="0"/>
                  </a:moveTo>
                  <a:cubicBezTo>
                    <a:pt x="21" y="0"/>
                    <a:pt x="1" y="13"/>
                    <a:pt x="8" y="34"/>
                  </a:cubicBezTo>
                  <a:cubicBezTo>
                    <a:pt x="30" y="112"/>
                    <a:pt x="74" y="179"/>
                    <a:pt x="119" y="246"/>
                  </a:cubicBezTo>
                  <a:cubicBezTo>
                    <a:pt x="163" y="323"/>
                    <a:pt x="208" y="390"/>
                    <a:pt x="264" y="457"/>
                  </a:cubicBezTo>
                  <a:cubicBezTo>
                    <a:pt x="363" y="590"/>
                    <a:pt x="475" y="713"/>
                    <a:pt x="597" y="835"/>
                  </a:cubicBezTo>
                  <a:cubicBezTo>
                    <a:pt x="831" y="1079"/>
                    <a:pt x="1098" y="1280"/>
                    <a:pt x="1387" y="1447"/>
                  </a:cubicBezTo>
                  <a:cubicBezTo>
                    <a:pt x="1392" y="1452"/>
                    <a:pt x="1399" y="1454"/>
                    <a:pt x="1406" y="1454"/>
                  </a:cubicBezTo>
                  <a:cubicBezTo>
                    <a:pt x="1430" y="1454"/>
                    <a:pt x="1457" y="1430"/>
                    <a:pt x="1431" y="1413"/>
                  </a:cubicBezTo>
                  <a:cubicBezTo>
                    <a:pt x="1154" y="1247"/>
                    <a:pt x="897" y="1035"/>
                    <a:pt x="664" y="790"/>
                  </a:cubicBezTo>
                  <a:cubicBezTo>
                    <a:pt x="553" y="679"/>
                    <a:pt x="452" y="546"/>
                    <a:pt x="353" y="424"/>
                  </a:cubicBezTo>
                  <a:lnTo>
                    <a:pt x="219" y="223"/>
                  </a:lnTo>
                  <a:cubicBezTo>
                    <a:pt x="175" y="157"/>
                    <a:pt x="130" y="78"/>
                    <a:pt x="74" y="12"/>
                  </a:cubicBezTo>
                  <a:cubicBezTo>
                    <a:pt x="66" y="4"/>
                    <a:pt x="55" y="0"/>
                    <a:pt x="4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7603;p11">
              <a:extLst>
                <a:ext uri="{FF2B5EF4-FFF2-40B4-BE49-F238E27FC236}">
                  <a16:creationId xmlns:a16="http://schemas.microsoft.com/office/drawing/2014/main" id="{7A9EA119-DCFE-6A1F-8EDB-5DDD8750D14C}"/>
                </a:ext>
              </a:extLst>
            </p:cNvPr>
            <p:cNvSpPr/>
            <p:nvPr/>
          </p:nvSpPr>
          <p:spPr>
            <a:xfrm>
              <a:off x="2282629" y="2273960"/>
              <a:ext cx="92626" cy="55122"/>
            </a:xfrm>
            <a:custGeom>
              <a:avLst/>
              <a:gdLst/>
              <a:ahLst/>
              <a:cxnLst/>
              <a:rect l="l" t="t" r="r" b="b"/>
              <a:pathLst>
                <a:path w="2655" h="1580" extrusionOk="0">
                  <a:moveTo>
                    <a:pt x="107" y="1"/>
                  </a:moveTo>
                  <a:cubicBezTo>
                    <a:pt x="62" y="1"/>
                    <a:pt x="1" y="50"/>
                    <a:pt x="52" y="91"/>
                  </a:cubicBezTo>
                  <a:cubicBezTo>
                    <a:pt x="163" y="158"/>
                    <a:pt x="274" y="202"/>
                    <a:pt x="396" y="247"/>
                  </a:cubicBezTo>
                  <a:cubicBezTo>
                    <a:pt x="519" y="303"/>
                    <a:pt x="630" y="347"/>
                    <a:pt x="752" y="392"/>
                  </a:cubicBezTo>
                  <a:cubicBezTo>
                    <a:pt x="986" y="481"/>
                    <a:pt x="1219" y="547"/>
                    <a:pt x="1453" y="625"/>
                  </a:cubicBezTo>
                  <a:cubicBezTo>
                    <a:pt x="1687" y="703"/>
                    <a:pt x="1887" y="814"/>
                    <a:pt x="2054" y="992"/>
                  </a:cubicBezTo>
                  <a:cubicBezTo>
                    <a:pt x="2220" y="1170"/>
                    <a:pt x="2376" y="1371"/>
                    <a:pt x="2532" y="1559"/>
                  </a:cubicBezTo>
                  <a:cubicBezTo>
                    <a:pt x="2543" y="1574"/>
                    <a:pt x="2561" y="1580"/>
                    <a:pt x="2579" y="1580"/>
                  </a:cubicBezTo>
                  <a:cubicBezTo>
                    <a:pt x="2616" y="1580"/>
                    <a:pt x="2655" y="1553"/>
                    <a:pt x="2632" y="1515"/>
                  </a:cubicBezTo>
                  <a:cubicBezTo>
                    <a:pt x="2510" y="1359"/>
                    <a:pt x="2398" y="1193"/>
                    <a:pt x="2265" y="1048"/>
                  </a:cubicBezTo>
                  <a:cubicBezTo>
                    <a:pt x="2143" y="903"/>
                    <a:pt x="2020" y="770"/>
                    <a:pt x="1854" y="669"/>
                  </a:cubicBezTo>
                  <a:cubicBezTo>
                    <a:pt x="1698" y="580"/>
                    <a:pt x="1520" y="525"/>
                    <a:pt x="1353" y="469"/>
                  </a:cubicBezTo>
                  <a:cubicBezTo>
                    <a:pt x="1164" y="402"/>
                    <a:pt x="964" y="336"/>
                    <a:pt x="786" y="269"/>
                  </a:cubicBezTo>
                  <a:cubicBezTo>
                    <a:pt x="564" y="180"/>
                    <a:pt x="341" y="69"/>
                    <a:pt x="119" y="2"/>
                  </a:cubicBezTo>
                  <a:cubicBezTo>
                    <a:pt x="115" y="1"/>
                    <a:pt x="111" y="1"/>
                    <a:pt x="1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7604;p11">
              <a:extLst>
                <a:ext uri="{FF2B5EF4-FFF2-40B4-BE49-F238E27FC236}">
                  <a16:creationId xmlns:a16="http://schemas.microsoft.com/office/drawing/2014/main" id="{BAB3D539-A7CF-2426-CFDC-A6EAC79B9FFB}"/>
                </a:ext>
              </a:extLst>
            </p:cNvPr>
            <p:cNvSpPr/>
            <p:nvPr/>
          </p:nvSpPr>
          <p:spPr>
            <a:xfrm>
              <a:off x="2299864" y="2262481"/>
              <a:ext cx="82160" cy="57669"/>
            </a:xfrm>
            <a:custGeom>
              <a:avLst/>
              <a:gdLst/>
              <a:ahLst/>
              <a:cxnLst/>
              <a:rect l="l" t="t" r="r" b="b"/>
              <a:pathLst>
                <a:path w="2355" h="1653" extrusionOk="0">
                  <a:moveTo>
                    <a:pt x="56" y="0"/>
                  </a:moveTo>
                  <a:cubicBezTo>
                    <a:pt x="27" y="0"/>
                    <a:pt x="0" y="15"/>
                    <a:pt x="14" y="42"/>
                  </a:cubicBezTo>
                  <a:cubicBezTo>
                    <a:pt x="80" y="187"/>
                    <a:pt x="236" y="254"/>
                    <a:pt x="381" y="309"/>
                  </a:cubicBezTo>
                  <a:cubicBezTo>
                    <a:pt x="559" y="376"/>
                    <a:pt x="737" y="442"/>
                    <a:pt x="903" y="521"/>
                  </a:cubicBezTo>
                  <a:cubicBezTo>
                    <a:pt x="1259" y="676"/>
                    <a:pt x="1560" y="899"/>
                    <a:pt x="1827" y="1176"/>
                  </a:cubicBezTo>
                  <a:cubicBezTo>
                    <a:pt x="1983" y="1321"/>
                    <a:pt x="2116" y="1488"/>
                    <a:pt x="2260" y="1643"/>
                  </a:cubicBezTo>
                  <a:cubicBezTo>
                    <a:pt x="2266" y="1650"/>
                    <a:pt x="2277" y="1652"/>
                    <a:pt x="2289" y="1652"/>
                  </a:cubicBezTo>
                  <a:cubicBezTo>
                    <a:pt x="2318" y="1652"/>
                    <a:pt x="2355" y="1634"/>
                    <a:pt x="2339" y="1611"/>
                  </a:cubicBezTo>
                  <a:cubicBezTo>
                    <a:pt x="2116" y="1321"/>
                    <a:pt x="1871" y="1054"/>
                    <a:pt x="1593" y="820"/>
                  </a:cubicBezTo>
                  <a:cubicBezTo>
                    <a:pt x="1304" y="576"/>
                    <a:pt x="959" y="432"/>
                    <a:pt x="614" y="298"/>
                  </a:cubicBezTo>
                  <a:cubicBezTo>
                    <a:pt x="426" y="220"/>
                    <a:pt x="248" y="165"/>
                    <a:pt x="103" y="20"/>
                  </a:cubicBezTo>
                  <a:cubicBezTo>
                    <a:pt x="94" y="7"/>
                    <a:pt x="75" y="0"/>
                    <a:pt x="5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7605;p11">
              <a:extLst>
                <a:ext uri="{FF2B5EF4-FFF2-40B4-BE49-F238E27FC236}">
                  <a16:creationId xmlns:a16="http://schemas.microsoft.com/office/drawing/2014/main" id="{8588C9EC-C86B-E895-8758-44A95AE0BF2E}"/>
                </a:ext>
              </a:extLst>
            </p:cNvPr>
            <p:cNvSpPr/>
            <p:nvPr/>
          </p:nvSpPr>
          <p:spPr>
            <a:xfrm>
              <a:off x="2298922" y="2243083"/>
              <a:ext cx="119350" cy="70543"/>
            </a:xfrm>
            <a:custGeom>
              <a:avLst/>
              <a:gdLst/>
              <a:ahLst/>
              <a:cxnLst/>
              <a:rect l="l" t="t" r="r" b="b"/>
              <a:pathLst>
                <a:path w="3421" h="2022" extrusionOk="0">
                  <a:moveTo>
                    <a:pt x="107" y="0"/>
                  </a:moveTo>
                  <a:cubicBezTo>
                    <a:pt x="82" y="0"/>
                    <a:pt x="57" y="14"/>
                    <a:pt x="52" y="42"/>
                  </a:cubicBezTo>
                  <a:cubicBezTo>
                    <a:pt x="30" y="197"/>
                    <a:pt x="174" y="254"/>
                    <a:pt x="319" y="286"/>
                  </a:cubicBezTo>
                  <a:cubicBezTo>
                    <a:pt x="230" y="286"/>
                    <a:pt x="141" y="298"/>
                    <a:pt x="52" y="353"/>
                  </a:cubicBezTo>
                  <a:cubicBezTo>
                    <a:pt x="1" y="384"/>
                    <a:pt x="62" y="433"/>
                    <a:pt x="107" y="433"/>
                  </a:cubicBezTo>
                  <a:cubicBezTo>
                    <a:pt x="111" y="433"/>
                    <a:pt x="115" y="432"/>
                    <a:pt x="119" y="432"/>
                  </a:cubicBezTo>
                  <a:cubicBezTo>
                    <a:pt x="200" y="415"/>
                    <a:pt x="269" y="405"/>
                    <a:pt x="344" y="405"/>
                  </a:cubicBezTo>
                  <a:cubicBezTo>
                    <a:pt x="372" y="405"/>
                    <a:pt x="400" y="406"/>
                    <a:pt x="430" y="409"/>
                  </a:cubicBezTo>
                  <a:lnTo>
                    <a:pt x="663" y="476"/>
                  </a:lnTo>
                  <a:cubicBezTo>
                    <a:pt x="586" y="464"/>
                    <a:pt x="508" y="454"/>
                    <a:pt x="419" y="454"/>
                  </a:cubicBezTo>
                  <a:cubicBezTo>
                    <a:pt x="374" y="454"/>
                    <a:pt x="364" y="509"/>
                    <a:pt x="408" y="520"/>
                  </a:cubicBezTo>
                  <a:cubicBezTo>
                    <a:pt x="675" y="565"/>
                    <a:pt x="930" y="609"/>
                    <a:pt x="1187" y="731"/>
                  </a:cubicBezTo>
                  <a:cubicBezTo>
                    <a:pt x="1397" y="843"/>
                    <a:pt x="1575" y="998"/>
                    <a:pt x="1709" y="1210"/>
                  </a:cubicBezTo>
                  <a:cubicBezTo>
                    <a:pt x="1716" y="1221"/>
                    <a:pt x="1730" y="1226"/>
                    <a:pt x="1744" y="1226"/>
                  </a:cubicBezTo>
                  <a:cubicBezTo>
                    <a:pt x="1772" y="1226"/>
                    <a:pt x="1802" y="1206"/>
                    <a:pt x="1787" y="1176"/>
                  </a:cubicBezTo>
                  <a:cubicBezTo>
                    <a:pt x="1631" y="909"/>
                    <a:pt x="1365" y="709"/>
                    <a:pt x="1075" y="598"/>
                  </a:cubicBezTo>
                  <a:lnTo>
                    <a:pt x="1075" y="598"/>
                  </a:lnTo>
                  <a:cubicBezTo>
                    <a:pt x="1197" y="620"/>
                    <a:pt x="1331" y="654"/>
                    <a:pt x="1454" y="698"/>
                  </a:cubicBezTo>
                  <a:cubicBezTo>
                    <a:pt x="1876" y="843"/>
                    <a:pt x="2243" y="1121"/>
                    <a:pt x="2566" y="1432"/>
                  </a:cubicBezTo>
                  <a:cubicBezTo>
                    <a:pt x="2754" y="1610"/>
                    <a:pt x="2932" y="1799"/>
                    <a:pt x="3100" y="2011"/>
                  </a:cubicBezTo>
                  <a:cubicBezTo>
                    <a:pt x="3107" y="2018"/>
                    <a:pt x="3120" y="2022"/>
                    <a:pt x="3134" y="2022"/>
                  </a:cubicBezTo>
                  <a:cubicBezTo>
                    <a:pt x="3162" y="2022"/>
                    <a:pt x="3192" y="2007"/>
                    <a:pt x="3177" y="1977"/>
                  </a:cubicBezTo>
                  <a:cubicBezTo>
                    <a:pt x="2910" y="1577"/>
                    <a:pt x="2554" y="1221"/>
                    <a:pt x="2165" y="943"/>
                  </a:cubicBezTo>
                  <a:cubicBezTo>
                    <a:pt x="1976" y="810"/>
                    <a:pt x="1765" y="698"/>
                    <a:pt x="1542" y="620"/>
                  </a:cubicBezTo>
                  <a:cubicBezTo>
                    <a:pt x="1298" y="531"/>
                    <a:pt x="1053" y="487"/>
                    <a:pt x="808" y="398"/>
                  </a:cubicBezTo>
                  <a:cubicBezTo>
                    <a:pt x="713" y="377"/>
                    <a:pt x="609" y="336"/>
                    <a:pt x="495" y="304"/>
                  </a:cubicBezTo>
                  <a:lnTo>
                    <a:pt x="495" y="304"/>
                  </a:lnTo>
                  <a:cubicBezTo>
                    <a:pt x="517" y="309"/>
                    <a:pt x="535" y="309"/>
                    <a:pt x="552" y="309"/>
                  </a:cubicBezTo>
                  <a:cubicBezTo>
                    <a:pt x="808" y="343"/>
                    <a:pt x="1064" y="375"/>
                    <a:pt x="1320" y="398"/>
                  </a:cubicBezTo>
                  <a:cubicBezTo>
                    <a:pt x="1575" y="432"/>
                    <a:pt x="1842" y="420"/>
                    <a:pt x="2099" y="454"/>
                  </a:cubicBezTo>
                  <a:cubicBezTo>
                    <a:pt x="2332" y="476"/>
                    <a:pt x="2543" y="565"/>
                    <a:pt x="2732" y="687"/>
                  </a:cubicBezTo>
                  <a:cubicBezTo>
                    <a:pt x="2944" y="832"/>
                    <a:pt x="3133" y="998"/>
                    <a:pt x="3310" y="1166"/>
                  </a:cubicBezTo>
                  <a:cubicBezTo>
                    <a:pt x="3320" y="1175"/>
                    <a:pt x="3334" y="1179"/>
                    <a:pt x="3348" y="1179"/>
                  </a:cubicBezTo>
                  <a:cubicBezTo>
                    <a:pt x="3384" y="1179"/>
                    <a:pt x="3421" y="1153"/>
                    <a:pt x="3389" y="1121"/>
                  </a:cubicBezTo>
                  <a:cubicBezTo>
                    <a:pt x="3100" y="832"/>
                    <a:pt x="2788" y="543"/>
                    <a:pt x="2388" y="409"/>
                  </a:cubicBezTo>
                  <a:cubicBezTo>
                    <a:pt x="2154" y="343"/>
                    <a:pt x="1909" y="353"/>
                    <a:pt x="1664" y="331"/>
                  </a:cubicBezTo>
                  <a:cubicBezTo>
                    <a:pt x="1409" y="320"/>
                    <a:pt x="1153" y="286"/>
                    <a:pt x="908" y="242"/>
                  </a:cubicBezTo>
                  <a:cubicBezTo>
                    <a:pt x="764" y="231"/>
                    <a:pt x="630" y="209"/>
                    <a:pt x="485" y="187"/>
                  </a:cubicBezTo>
                  <a:cubicBezTo>
                    <a:pt x="386" y="175"/>
                    <a:pt x="186" y="175"/>
                    <a:pt x="163" y="42"/>
                  </a:cubicBezTo>
                  <a:cubicBezTo>
                    <a:pt x="158" y="14"/>
                    <a:pt x="132" y="0"/>
                    <a:pt x="10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7606;p11">
              <a:extLst>
                <a:ext uri="{FF2B5EF4-FFF2-40B4-BE49-F238E27FC236}">
                  <a16:creationId xmlns:a16="http://schemas.microsoft.com/office/drawing/2014/main" id="{E78D8C3E-191C-8F7C-ADFC-0F9AE8C433D1}"/>
                </a:ext>
              </a:extLst>
            </p:cNvPr>
            <p:cNvSpPr/>
            <p:nvPr/>
          </p:nvSpPr>
          <p:spPr>
            <a:xfrm>
              <a:off x="2331577" y="2223162"/>
              <a:ext cx="112163" cy="30038"/>
            </a:xfrm>
            <a:custGeom>
              <a:avLst/>
              <a:gdLst/>
              <a:ahLst/>
              <a:cxnLst/>
              <a:rect l="l" t="t" r="r" b="b"/>
              <a:pathLst>
                <a:path w="3215" h="861" extrusionOk="0">
                  <a:moveTo>
                    <a:pt x="3133" y="0"/>
                  </a:moveTo>
                  <a:cubicBezTo>
                    <a:pt x="3129" y="0"/>
                    <a:pt x="3124" y="1"/>
                    <a:pt x="3120" y="2"/>
                  </a:cubicBezTo>
                  <a:cubicBezTo>
                    <a:pt x="2931" y="24"/>
                    <a:pt x="2730" y="24"/>
                    <a:pt x="2530" y="24"/>
                  </a:cubicBezTo>
                  <a:cubicBezTo>
                    <a:pt x="2342" y="34"/>
                    <a:pt x="2164" y="46"/>
                    <a:pt x="1974" y="79"/>
                  </a:cubicBezTo>
                  <a:cubicBezTo>
                    <a:pt x="1796" y="113"/>
                    <a:pt x="1607" y="146"/>
                    <a:pt x="1430" y="190"/>
                  </a:cubicBezTo>
                  <a:cubicBezTo>
                    <a:pt x="1252" y="235"/>
                    <a:pt x="1062" y="268"/>
                    <a:pt x="896" y="346"/>
                  </a:cubicBezTo>
                  <a:cubicBezTo>
                    <a:pt x="862" y="368"/>
                    <a:pt x="862" y="390"/>
                    <a:pt x="884" y="402"/>
                  </a:cubicBezTo>
                  <a:cubicBezTo>
                    <a:pt x="851" y="402"/>
                    <a:pt x="807" y="413"/>
                    <a:pt x="773" y="413"/>
                  </a:cubicBezTo>
                  <a:cubicBezTo>
                    <a:pt x="550" y="435"/>
                    <a:pt x="317" y="457"/>
                    <a:pt x="128" y="580"/>
                  </a:cubicBezTo>
                  <a:cubicBezTo>
                    <a:pt x="117" y="580"/>
                    <a:pt x="106" y="591"/>
                    <a:pt x="117" y="602"/>
                  </a:cubicBezTo>
                  <a:cubicBezTo>
                    <a:pt x="83" y="624"/>
                    <a:pt x="50" y="635"/>
                    <a:pt x="28" y="669"/>
                  </a:cubicBezTo>
                  <a:cubicBezTo>
                    <a:pt x="0" y="696"/>
                    <a:pt x="49" y="716"/>
                    <a:pt x="79" y="716"/>
                  </a:cubicBezTo>
                  <a:cubicBezTo>
                    <a:pt x="86" y="716"/>
                    <a:pt x="91" y="715"/>
                    <a:pt x="95" y="713"/>
                  </a:cubicBezTo>
                  <a:cubicBezTo>
                    <a:pt x="217" y="657"/>
                    <a:pt x="328" y="635"/>
                    <a:pt x="473" y="635"/>
                  </a:cubicBezTo>
                  <a:cubicBezTo>
                    <a:pt x="617" y="647"/>
                    <a:pt x="773" y="680"/>
                    <a:pt x="918" y="680"/>
                  </a:cubicBezTo>
                  <a:cubicBezTo>
                    <a:pt x="1207" y="691"/>
                    <a:pt x="1519" y="680"/>
                    <a:pt x="1752" y="857"/>
                  </a:cubicBezTo>
                  <a:cubicBezTo>
                    <a:pt x="1756" y="860"/>
                    <a:pt x="1761" y="861"/>
                    <a:pt x="1767" y="861"/>
                  </a:cubicBezTo>
                  <a:cubicBezTo>
                    <a:pt x="1792" y="861"/>
                    <a:pt x="1824" y="843"/>
                    <a:pt x="1796" y="825"/>
                  </a:cubicBezTo>
                  <a:cubicBezTo>
                    <a:pt x="1551" y="624"/>
                    <a:pt x="1218" y="624"/>
                    <a:pt x="918" y="602"/>
                  </a:cubicBezTo>
                  <a:cubicBezTo>
                    <a:pt x="762" y="591"/>
                    <a:pt x="606" y="558"/>
                    <a:pt x="451" y="558"/>
                  </a:cubicBezTo>
                  <a:cubicBezTo>
                    <a:pt x="473" y="546"/>
                    <a:pt x="495" y="546"/>
                    <a:pt x="518" y="535"/>
                  </a:cubicBezTo>
                  <a:cubicBezTo>
                    <a:pt x="629" y="513"/>
                    <a:pt x="751" y="502"/>
                    <a:pt x="862" y="491"/>
                  </a:cubicBezTo>
                  <a:lnTo>
                    <a:pt x="1596" y="457"/>
                  </a:lnTo>
                  <a:cubicBezTo>
                    <a:pt x="2085" y="424"/>
                    <a:pt x="2586" y="413"/>
                    <a:pt x="3076" y="357"/>
                  </a:cubicBezTo>
                  <a:cubicBezTo>
                    <a:pt x="3131" y="357"/>
                    <a:pt x="3109" y="301"/>
                    <a:pt x="3064" y="301"/>
                  </a:cubicBezTo>
                  <a:cubicBezTo>
                    <a:pt x="2552" y="301"/>
                    <a:pt x="2030" y="335"/>
                    <a:pt x="1519" y="368"/>
                  </a:cubicBezTo>
                  <a:cubicBezTo>
                    <a:pt x="1351" y="380"/>
                    <a:pt x="1185" y="390"/>
                    <a:pt x="1018" y="390"/>
                  </a:cubicBezTo>
                  <a:cubicBezTo>
                    <a:pt x="1173" y="357"/>
                    <a:pt x="1318" y="301"/>
                    <a:pt x="1474" y="257"/>
                  </a:cubicBezTo>
                  <a:cubicBezTo>
                    <a:pt x="1652" y="212"/>
                    <a:pt x="1830" y="168"/>
                    <a:pt x="2019" y="146"/>
                  </a:cubicBezTo>
                  <a:cubicBezTo>
                    <a:pt x="2197" y="113"/>
                    <a:pt x="2386" y="101"/>
                    <a:pt x="2575" y="101"/>
                  </a:cubicBezTo>
                  <a:cubicBezTo>
                    <a:pt x="2775" y="101"/>
                    <a:pt x="2964" y="101"/>
                    <a:pt x="3153" y="68"/>
                  </a:cubicBezTo>
                  <a:cubicBezTo>
                    <a:pt x="3214" y="58"/>
                    <a:pt x="3182" y="0"/>
                    <a:pt x="31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7607;p11">
              <a:extLst>
                <a:ext uri="{FF2B5EF4-FFF2-40B4-BE49-F238E27FC236}">
                  <a16:creationId xmlns:a16="http://schemas.microsoft.com/office/drawing/2014/main" id="{62253CAB-6FA5-DA3B-2770-6D99A49D9D86}"/>
                </a:ext>
              </a:extLst>
            </p:cNvPr>
            <p:cNvSpPr/>
            <p:nvPr/>
          </p:nvSpPr>
          <p:spPr>
            <a:xfrm>
              <a:off x="2378712" y="2204183"/>
              <a:ext cx="68310" cy="22154"/>
            </a:xfrm>
            <a:custGeom>
              <a:avLst/>
              <a:gdLst/>
              <a:ahLst/>
              <a:cxnLst/>
              <a:rect l="l" t="t" r="r" b="b"/>
              <a:pathLst>
                <a:path w="1958" h="635" extrusionOk="0">
                  <a:moveTo>
                    <a:pt x="1925" y="0"/>
                  </a:moveTo>
                  <a:cubicBezTo>
                    <a:pt x="1591" y="22"/>
                    <a:pt x="1290" y="134"/>
                    <a:pt x="991" y="256"/>
                  </a:cubicBezTo>
                  <a:cubicBezTo>
                    <a:pt x="679" y="390"/>
                    <a:pt x="368" y="523"/>
                    <a:pt x="34" y="590"/>
                  </a:cubicBezTo>
                  <a:cubicBezTo>
                    <a:pt x="0" y="601"/>
                    <a:pt x="12" y="634"/>
                    <a:pt x="45" y="634"/>
                  </a:cubicBezTo>
                  <a:cubicBezTo>
                    <a:pt x="368" y="578"/>
                    <a:pt x="679" y="445"/>
                    <a:pt x="979" y="323"/>
                  </a:cubicBezTo>
                  <a:cubicBezTo>
                    <a:pt x="1280" y="200"/>
                    <a:pt x="1591" y="89"/>
                    <a:pt x="1925" y="45"/>
                  </a:cubicBezTo>
                  <a:cubicBezTo>
                    <a:pt x="1958" y="45"/>
                    <a:pt x="1947" y="0"/>
                    <a:pt x="19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7608;p11">
              <a:extLst>
                <a:ext uri="{FF2B5EF4-FFF2-40B4-BE49-F238E27FC236}">
                  <a16:creationId xmlns:a16="http://schemas.microsoft.com/office/drawing/2014/main" id="{8806C2D0-D79E-5D2C-E3B6-F01B9CB4F132}"/>
                </a:ext>
              </a:extLst>
            </p:cNvPr>
            <p:cNvSpPr/>
            <p:nvPr/>
          </p:nvSpPr>
          <p:spPr>
            <a:xfrm>
              <a:off x="2028711" y="2104158"/>
              <a:ext cx="280565" cy="198754"/>
            </a:xfrm>
            <a:custGeom>
              <a:avLst/>
              <a:gdLst/>
              <a:ahLst/>
              <a:cxnLst/>
              <a:rect l="l" t="t" r="r" b="b"/>
              <a:pathLst>
                <a:path w="8042" h="5697" extrusionOk="0">
                  <a:moveTo>
                    <a:pt x="5490" y="0"/>
                  </a:moveTo>
                  <a:cubicBezTo>
                    <a:pt x="5381" y="0"/>
                    <a:pt x="5328" y="50"/>
                    <a:pt x="5195" y="198"/>
                  </a:cubicBezTo>
                  <a:cubicBezTo>
                    <a:pt x="4983" y="432"/>
                    <a:pt x="4760" y="1021"/>
                    <a:pt x="4271" y="1088"/>
                  </a:cubicBezTo>
                  <a:cubicBezTo>
                    <a:pt x="4209" y="1094"/>
                    <a:pt x="4137" y="1097"/>
                    <a:pt x="4058" y="1097"/>
                  </a:cubicBezTo>
                  <a:cubicBezTo>
                    <a:pt x="3882" y="1097"/>
                    <a:pt x="3670" y="1084"/>
                    <a:pt x="3448" y="1077"/>
                  </a:cubicBezTo>
                  <a:cubicBezTo>
                    <a:pt x="3235" y="1061"/>
                    <a:pt x="3010" y="1047"/>
                    <a:pt x="2793" y="1047"/>
                  </a:cubicBezTo>
                  <a:cubicBezTo>
                    <a:pt x="2555" y="1047"/>
                    <a:pt x="2327" y="1063"/>
                    <a:pt x="2135" y="1110"/>
                  </a:cubicBezTo>
                  <a:cubicBezTo>
                    <a:pt x="1490" y="1255"/>
                    <a:pt x="1579" y="1255"/>
                    <a:pt x="1157" y="1443"/>
                  </a:cubicBezTo>
                  <a:cubicBezTo>
                    <a:pt x="734" y="1633"/>
                    <a:pt x="412" y="1888"/>
                    <a:pt x="445" y="2567"/>
                  </a:cubicBezTo>
                  <a:cubicBezTo>
                    <a:pt x="479" y="3245"/>
                    <a:pt x="0" y="3401"/>
                    <a:pt x="289" y="3835"/>
                  </a:cubicBezTo>
                  <a:cubicBezTo>
                    <a:pt x="590" y="4268"/>
                    <a:pt x="1112" y="4925"/>
                    <a:pt x="1969" y="5081"/>
                  </a:cubicBezTo>
                  <a:cubicBezTo>
                    <a:pt x="2825" y="5247"/>
                    <a:pt x="3559" y="5180"/>
                    <a:pt x="4115" y="5481"/>
                  </a:cubicBezTo>
                  <a:cubicBezTo>
                    <a:pt x="4396" y="5635"/>
                    <a:pt x="4652" y="5697"/>
                    <a:pt x="4907" y="5697"/>
                  </a:cubicBezTo>
                  <a:cubicBezTo>
                    <a:pt x="5169" y="5697"/>
                    <a:pt x="5430" y="5632"/>
                    <a:pt x="5717" y="5536"/>
                  </a:cubicBezTo>
                  <a:cubicBezTo>
                    <a:pt x="6285" y="5358"/>
                    <a:pt x="7197" y="4525"/>
                    <a:pt x="7374" y="4169"/>
                  </a:cubicBezTo>
                  <a:cubicBezTo>
                    <a:pt x="7374" y="4169"/>
                    <a:pt x="7797" y="3457"/>
                    <a:pt x="7919" y="2412"/>
                  </a:cubicBezTo>
                  <a:cubicBezTo>
                    <a:pt x="8042" y="1354"/>
                    <a:pt x="7463" y="387"/>
                    <a:pt x="7130" y="198"/>
                  </a:cubicBezTo>
                  <a:cubicBezTo>
                    <a:pt x="6785" y="9"/>
                    <a:pt x="6095" y="109"/>
                    <a:pt x="5761" y="42"/>
                  </a:cubicBezTo>
                  <a:cubicBezTo>
                    <a:pt x="5635" y="17"/>
                    <a:pt x="5553" y="0"/>
                    <a:pt x="5490"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7609;p11">
              <a:extLst>
                <a:ext uri="{FF2B5EF4-FFF2-40B4-BE49-F238E27FC236}">
                  <a16:creationId xmlns:a16="http://schemas.microsoft.com/office/drawing/2014/main" id="{A88889AA-8BC8-5D8B-F32F-C0070ADAC75C}"/>
                </a:ext>
              </a:extLst>
            </p:cNvPr>
            <p:cNvSpPr/>
            <p:nvPr/>
          </p:nvSpPr>
          <p:spPr>
            <a:xfrm>
              <a:off x="2030665" y="2108345"/>
              <a:ext cx="278612" cy="194568"/>
            </a:xfrm>
            <a:custGeom>
              <a:avLst/>
              <a:gdLst/>
              <a:ahLst/>
              <a:cxnLst/>
              <a:rect l="l" t="t" r="r" b="b"/>
              <a:pathLst>
                <a:path w="7986" h="5577" extrusionOk="0">
                  <a:moveTo>
                    <a:pt x="6840" y="0"/>
                  </a:moveTo>
                  <a:cubicBezTo>
                    <a:pt x="6629" y="122"/>
                    <a:pt x="6462" y="312"/>
                    <a:pt x="6362" y="534"/>
                  </a:cubicBezTo>
                  <a:cubicBezTo>
                    <a:pt x="6284" y="723"/>
                    <a:pt x="6251" y="935"/>
                    <a:pt x="6184" y="1135"/>
                  </a:cubicBezTo>
                  <a:cubicBezTo>
                    <a:pt x="6117" y="1335"/>
                    <a:pt x="6006" y="1535"/>
                    <a:pt x="5817" y="1624"/>
                  </a:cubicBezTo>
                  <a:cubicBezTo>
                    <a:pt x="5683" y="1679"/>
                    <a:pt x="5539" y="1679"/>
                    <a:pt x="5383" y="1679"/>
                  </a:cubicBezTo>
                  <a:cubicBezTo>
                    <a:pt x="5050" y="1691"/>
                    <a:pt x="4704" y="1724"/>
                    <a:pt x="4437" y="1924"/>
                  </a:cubicBezTo>
                  <a:cubicBezTo>
                    <a:pt x="4227" y="2080"/>
                    <a:pt x="4071" y="2324"/>
                    <a:pt x="3826" y="2369"/>
                  </a:cubicBezTo>
                  <a:cubicBezTo>
                    <a:pt x="3792" y="2377"/>
                    <a:pt x="3758" y="2380"/>
                    <a:pt x="3723" y="2380"/>
                  </a:cubicBezTo>
                  <a:cubicBezTo>
                    <a:pt x="3558" y="2380"/>
                    <a:pt x="3393" y="2300"/>
                    <a:pt x="3236" y="2235"/>
                  </a:cubicBezTo>
                  <a:cubicBezTo>
                    <a:pt x="2930" y="2116"/>
                    <a:pt x="2604" y="2058"/>
                    <a:pt x="2278" y="2058"/>
                  </a:cubicBezTo>
                  <a:cubicBezTo>
                    <a:pt x="1576" y="2058"/>
                    <a:pt x="873" y="2324"/>
                    <a:pt x="356" y="2803"/>
                  </a:cubicBezTo>
                  <a:cubicBezTo>
                    <a:pt x="267" y="3204"/>
                    <a:pt x="0" y="3370"/>
                    <a:pt x="233" y="3715"/>
                  </a:cubicBezTo>
                  <a:cubicBezTo>
                    <a:pt x="534" y="4148"/>
                    <a:pt x="1056" y="4805"/>
                    <a:pt x="1913" y="4961"/>
                  </a:cubicBezTo>
                  <a:cubicBezTo>
                    <a:pt x="2769" y="5127"/>
                    <a:pt x="3503" y="5060"/>
                    <a:pt x="4059" y="5361"/>
                  </a:cubicBezTo>
                  <a:cubicBezTo>
                    <a:pt x="4340" y="5515"/>
                    <a:pt x="4596" y="5577"/>
                    <a:pt x="4851" y="5577"/>
                  </a:cubicBezTo>
                  <a:cubicBezTo>
                    <a:pt x="5113" y="5577"/>
                    <a:pt x="5374" y="5512"/>
                    <a:pt x="5661" y="5416"/>
                  </a:cubicBezTo>
                  <a:cubicBezTo>
                    <a:pt x="6229" y="5238"/>
                    <a:pt x="7141" y="4405"/>
                    <a:pt x="7318" y="4049"/>
                  </a:cubicBezTo>
                  <a:cubicBezTo>
                    <a:pt x="7318" y="4049"/>
                    <a:pt x="7741" y="3337"/>
                    <a:pt x="7863" y="2292"/>
                  </a:cubicBezTo>
                  <a:cubicBezTo>
                    <a:pt x="7986" y="1234"/>
                    <a:pt x="7407" y="267"/>
                    <a:pt x="7074" y="78"/>
                  </a:cubicBezTo>
                  <a:cubicBezTo>
                    <a:pt x="7007" y="33"/>
                    <a:pt x="6929" y="11"/>
                    <a:pt x="68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7610;p11">
              <a:extLst>
                <a:ext uri="{FF2B5EF4-FFF2-40B4-BE49-F238E27FC236}">
                  <a16:creationId xmlns:a16="http://schemas.microsoft.com/office/drawing/2014/main" id="{A5180B3F-2EF9-0B51-4EA3-69B3AD1A83E1}"/>
                </a:ext>
              </a:extLst>
            </p:cNvPr>
            <p:cNvSpPr/>
            <p:nvPr/>
          </p:nvSpPr>
          <p:spPr>
            <a:xfrm>
              <a:off x="2070228" y="2213882"/>
              <a:ext cx="83451" cy="66391"/>
            </a:xfrm>
            <a:custGeom>
              <a:avLst/>
              <a:gdLst/>
              <a:ahLst/>
              <a:cxnLst/>
              <a:rect l="l" t="t" r="r" b="b"/>
              <a:pathLst>
                <a:path w="2392" h="1903" extrusionOk="0">
                  <a:moveTo>
                    <a:pt x="45" y="1"/>
                  </a:moveTo>
                  <a:cubicBezTo>
                    <a:pt x="23" y="1"/>
                    <a:pt x="1" y="11"/>
                    <a:pt x="11" y="33"/>
                  </a:cubicBezTo>
                  <a:cubicBezTo>
                    <a:pt x="278" y="423"/>
                    <a:pt x="590" y="790"/>
                    <a:pt x="945" y="1101"/>
                  </a:cubicBezTo>
                  <a:cubicBezTo>
                    <a:pt x="1135" y="1257"/>
                    <a:pt x="1335" y="1402"/>
                    <a:pt x="1546" y="1524"/>
                  </a:cubicBezTo>
                  <a:lnTo>
                    <a:pt x="1558" y="1524"/>
                  </a:lnTo>
                  <a:cubicBezTo>
                    <a:pt x="1713" y="1546"/>
                    <a:pt x="1858" y="1602"/>
                    <a:pt x="2080" y="1802"/>
                  </a:cubicBezTo>
                  <a:cubicBezTo>
                    <a:pt x="2092" y="1813"/>
                    <a:pt x="2102" y="1835"/>
                    <a:pt x="2124" y="1847"/>
                  </a:cubicBezTo>
                  <a:cubicBezTo>
                    <a:pt x="2124" y="1847"/>
                    <a:pt x="2136" y="1858"/>
                    <a:pt x="2147" y="1858"/>
                  </a:cubicBezTo>
                  <a:lnTo>
                    <a:pt x="2314" y="1891"/>
                  </a:lnTo>
                  <a:cubicBezTo>
                    <a:pt x="2336" y="1891"/>
                    <a:pt x="2369" y="1902"/>
                    <a:pt x="2391" y="1902"/>
                  </a:cubicBezTo>
                  <a:cubicBezTo>
                    <a:pt x="2191" y="1780"/>
                    <a:pt x="1991" y="1669"/>
                    <a:pt x="1780" y="1558"/>
                  </a:cubicBezTo>
                  <a:cubicBezTo>
                    <a:pt x="1558" y="1435"/>
                    <a:pt x="1346" y="1301"/>
                    <a:pt x="1146" y="1146"/>
                  </a:cubicBezTo>
                  <a:cubicBezTo>
                    <a:pt x="957" y="990"/>
                    <a:pt x="779" y="824"/>
                    <a:pt x="612" y="646"/>
                  </a:cubicBezTo>
                  <a:cubicBezTo>
                    <a:pt x="423" y="434"/>
                    <a:pt x="245" y="223"/>
                    <a:pt x="67" y="11"/>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7611;p11">
              <a:extLst>
                <a:ext uri="{FF2B5EF4-FFF2-40B4-BE49-F238E27FC236}">
                  <a16:creationId xmlns:a16="http://schemas.microsoft.com/office/drawing/2014/main" id="{F9E81C34-7A24-842E-AADD-21567A6F9076}"/>
                </a:ext>
              </a:extLst>
            </p:cNvPr>
            <p:cNvSpPr/>
            <p:nvPr/>
          </p:nvSpPr>
          <p:spPr>
            <a:xfrm>
              <a:off x="2092348" y="2206137"/>
              <a:ext cx="69880" cy="72566"/>
            </a:xfrm>
            <a:custGeom>
              <a:avLst/>
              <a:gdLst/>
              <a:ahLst/>
              <a:cxnLst/>
              <a:rect l="l" t="t" r="r" b="b"/>
              <a:pathLst>
                <a:path w="2003" h="2080" extrusionOk="0">
                  <a:moveTo>
                    <a:pt x="45" y="0"/>
                  </a:moveTo>
                  <a:cubicBezTo>
                    <a:pt x="22" y="0"/>
                    <a:pt x="0" y="11"/>
                    <a:pt x="12" y="33"/>
                  </a:cubicBezTo>
                  <a:cubicBezTo>
                    <a:pt x="167" y="411"/>
                    <a:pt x="400" y="756"/>
                    <a:pt x="690" y="1034"/>
                  </a:cubicBezTo>
                  <a:cubicBezTo>
                    <a:pt x="1001" y="1345"/>
                    <a:pt x="1391" y="1568"/>
                    <a:pt x="1724" y="1846"/>
                  </a:cubicBezTo>
                  <a:cubicBezTo>
                    <a:pt x="1813" y="1924"/>
                    <a:pt x="1913" y="2002"/>
                    <a:pt x="1991" y="2080"/>
                  </a:cubicBezTo>
                  <a:lnTo>
                    <a:pt x="1991" y="2024"/>
                  </a:lnTo>
                  <a:cubicBezTo>
                    <a:pt x="1991" y="2002"/>
                    <a:pt x="1991" y="1980"/>
                    <a:pt x="2002" y="1968"/>
                  </a:cubicBezTo>
                  <a:cubicBezTo>
                    <a:pt x="1969" y="1935"/>
                    <a:pt x="1935" y="1913"/>
                    <a:pt x="1902" y="1879"/>
                  </a:cubicBezTo>
                  <a:cubicBezTo>
                    <a:pt x="1747" y="1735"/>
                    <a:pt x="1569" y="1612"/>
                    <a:pt x="1391" y="1479"/>
                  </a:cubicBezTo>
                  <a:cubicBezTo>
                    <a:pt x="1046" y="1234"/>
                    <a:pt x="712" y="967"/>
                    <a:pt x="457" y="623"/>
                  </a:cubicBezTo>
                  <a:cubicBezTo>
                    <a:pt x="311" y="433"/>
                    <a:pt x="190" y="233"/>
                    <a:pt x="89" y="22"/>
                  </a:cubicBezTo>
                  <a:cubicBezTo>
                    <a:pt x="78" y="11"/>
                    <a:pt x="6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7612;p11">
              <a:extLst>
                <a:ext uri="{FF2B5EF4-FFF2-40B4-BE49-F238E27FC236}">
                  <a16:creationId xmlns:a16="http://schemas.microsoft.com/office/drawing/2014/main" id="{F919C4C7-E231-2EC3-3F7E-FAABA2F87708}"/>
                </a:ext>
              </a:extLst>
            </p:cNvPr>
            <p:cNvSpPr/>
            <p:nvPr/>
          </p:nvSpPr>
          <p:spPr>
            <a:xfrm>
              <a:off x="2081881" y="2171213"/>
              <a:ext cx="13606" cy="10466"/>
            </a:xfrm>
            <a:custGeom>
              <a:avLst/>
              <a:gdLst/>
              <a:ahLst/>
              <a:cxnLst/>
              <a:rect l="l" t="t" r="r" b="b"/>
              <a:pathLst>
                <a:path w="390" h="300" extrusionOk="0">
                  <a:moveTo>
                    <a:pt x="45" y="0"/>
                  </a:moveTo>
                  <a:cubicBezTo>
                    <a:pt x="22" y="0"/>
                    <a:pt x="0" y="22"/>
                    <a:pt x="22" y="45"/>
                  </a:cubicBezTo>
                  <a:cubicBezTo>
                    <a:pt x="134" y="122"/>
                    <a:pt x="223" y="211"/>
                    <a:pt x="312" y="300"/>
                  </a:cubicBezTo>
                  <a:cubicBezTo>
                    <a:pt x="345" y="300"/>
                    <a:pt x="367" y="300"/>
                    <a:pt x="389" y="289"/>
                  </a:cubicBezTo>
                  <a:cubicBezTo>
                    <a:pt x="300" y="189"/>
                    <a:pt x="189" y="89"/>
                    <a:pt x="67" y="11"/>
                  </a:cubicBezTo>
                  <a:cubicBezTo>
                    <a:pt x="67" y="11"/>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7613;p11">
              <a:extLst>
                <a:ext uri="{FF2B5EF4-FFF2-40B4-BE49-F238E27FC236}">
                  <a16:creationId xmlns:a16="http://schemas.microsoft.com/office/drawing/2014/main" id="{A1ED50BB-AF5E-ED95-8165-1C85C0F4237A}"/>
                </a:ext>
              </a:extLst>
            </p:cNvPr>
            <p:cNvSpPr/>
            <p:nvPr/>
          </p:nvSpPr>
          <p:spPr>
            <a:xfrm>
              <a:off x="2092731" y="2181296"/>
              <a:ext cx="25642" cy="38062"/>
            </a:xfrm>
            <a:custGeom>
              <a:avLst/>
              <a:gdLst/>
              <a:ahLst/>
              <a:cxnLst/>
              <a:rect l="l" t="t" r="r" b="b"/>
              <a:pathLst>
                <a:path w="735" h="1091" extrusionOk="0">
                  <a:moveTo>
                    <a:pt x="78" y="0"/>
                  </a:moveTo>
                  <a:cubicBezTo>
                    <a:pt x="56" y="11"/>
                    <a:pt x="34" y="11"/>
                    <a:pt x="1" y="11"/>
                  </a:cubicBezTo>
                  <a:cubicBezTo>
                    <a:pt x="278" y="322"/>
                    <a:pt x="456" y="712"/>
                    <a:pt x="646" y="1068"/>
                  </a:cubicBezTo>
                  <a:cubicBezTo>
                    <a:pt x="656" y="1090"/>
                    <a:pt x="668" y="1090"/>
                    <a:pt x="690" y="1090"/>
                  </a:cubicBezTo>
                  <a:cubicBezTo>
                    <a:pt x="712" y="1090"/>
                    <a:pt x="735" y="1079"/>
                    <a:pt x="723" y="1056"/>
                  </a:cubicBezTo>
                  <a:cubicBezTo>
                    <a:pt x="557" y="690"/>
                    <a:pt x="367" y="300"/>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7614;p11">
              <a:extLst>
                <a:ext uri="{FF2B5EF4-FFF2-40B4-BE49-F238E27FC236}">
                  <a16:creationId xmlns:a16="http://schemas.microsoft.com/office/drawing/2014/main" id="{931FA407-6818-24E0-A9D8-E6E11CA4B0DB}"/>
                </a:ext>
              </a:extLst>
            </p:cNvPr>
            <p:cNvSpPr/>
            <p:nvPr/>
          </p:nvSpPr>
          <p:spPr>
            <a:xfrm>
              <a:off x="2050830" y="2216987"/>
              <a:ext cx="52401" cy="49296"/>
            </a:xfrm>
            <a:custGeom>
              <a:avLst/>
              <a:gdLst/>
              <a:ahLst/>
              <a:cxnLst/>
              <a:rect l="l" t="t" r="r" b="b"/>
              <a:pathLst>
                <a:path w="1502" h="1413" extrusionOk="0">
                  <a:moveTo>
                    <a:pt x="67" y="1"/>
                  </a:moveTo>
                  <a:cubicBezTo>
                    <a:pt x="33" y="1"/>
                    <a:pt x="0" y="23"/>
                    <a:pt x="33" y="45"/>
                  </a:cubicBezTo>
                  <a:cubicBezTo>
                    <a:pt x="201" y="167"/>
                    <a:pt x="323" y="323"/>
                    <a:pt x="456" y="490"/>
                  </a:cubicBezTo>
                  <a:cubicBezTo>
                    <a:pt x="567" y="646"/>
                    <a:pt x="701" y="801"/>
                    <a:pt x="834" y="945"/>
                  </a:cubicBezTo>
                  <a:cubicBezTo>
                    <a:pt x="957" y="1079"/>
                    <a:pt x="1101" y="1212"/>
                    <a:pt x="1246" y="1335"/>
                  </a:cubicBezTo>
                  <a:cubicBezTo>
                    <a:pt x="1313" y="1368"/>
                    <a:pt x="1402" y="1390"/>
                    <a:pt x="1501" y="1413"/>
                  </a:cubicBezTo>
                  <a:cubicBezTo>
                    <a:pt x="1457" y="1380"/>
                    <a:pt x="1413" y="1335"/>
                    <a:pt x="1357" y="1301"/>
                  </a:cubicBezTo>
                  <a:cubicBezTo>
                    <a:pt x="1057" y="1057"/>
                    <a:pt x="801" y="779"/>
                    <a:pt x="557" y="478"/>
                  </a:cubicBezTo>
                  <a:cubicBezTo>
                    <a:pt x="423" y="300"/>
                    <a:pt x="278" y="122"/>
                    <a:pt x="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7615;p11">
              <a:extLst>
                <a:ext uri="{FF2B5EF4-FFF2-40B4-BE49-F238E27FC236}">
                  <a16:creationId xmlns:a16="http://schemas.microsoft.com/office/drawing/2014/main" id="{95C29B5D-7947-0E3F-63A7-E21FCBF95590}"/>
                </a:ext>
              </a:extLst>
            </p:cNvPr>
            <p:cNvSpPr/>
            <p:nvPr/>
          </p:nvSpPr>
          <p:spPr>
            <a:xfrm>
              <a:off x="2205281" y="2138593"/>
              <a:ext cx="10117" cy="28747"/>
            </a:xfrm>
            <a:custGeom>
              <a:avLst/>
              <a:gdLst/>
              <a:ahLst/>
              <a:cxnLst/>
              <a:rect l="l" t="t" r="r" b="b"/>
              <a:pathLst>
                <a:path w="290" h="824" extrusionOk="0">
                  <a:moveTo>
                    <a:pt x="45" y="1"/>
                  </a:moveTo>
                  <a:cubicBezTo>
                    <a:pt x="22" y="1"/>
                    <a:pt x="0" y="12"/>
                    <a:pt x="0" y="34"/>
                  </a:cubicBezTo>
                  <a:cubicBezTo>
                    <a:pt x="11" y="268"/>
                    <a:pt x="45" y="490"/>
                    <a:pt x="122" y="701"/>
                  </a:cubicBezTo>
                  <a:cubicBezTo>
                    <a:pt x="134" y="746"/>
                    <a:pt x="144" y="790"/>
                    <a:pt x="166" y="824"/>
                  </a:cubicBezTo>
                  <a:lnTo>
                    <a:pt x="289" y="824"/>
                  </a:lnTo>
                  <a:cubicBezTo>
                    <a:pt x="289" y="812"/>
                    <a:pt x="289" y="812"/>
                    <a:pt x="278" y="802"/>
                  </a:cubicBezTo>
                  <a:cubicBezTo>
                    <a:pt x="178" y="557"/>
                    <a:pt x="122" y="301"/>
                    <a:pt x="89" y="34"/>
                  </a:cubicBezTo>
                  <a:cubicBezTo>
                    <a:pt x="89" y="12"/>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7616;p11">
              <a:extLst>
                <a:ext uri="{FF2B5EF4-FFF2-40B4-BE49-F238E27FC236}">
                  <a16:creationId xmlns:a16="http://schemas.microsoft.com/office/drawing/2014/main" id="{E2FADF9F-34F3-5CF7-071E-F92008025B4D}"/>
                </a:ext>
              </a:extLst>
            </p:cNvPr>
            <p:cNvSpPr/>
            <p:nvPr/>
          </p:nvSpPr>
          <p:spPr>
            <a:xfrm>
              <a:off x="2211073" y="2167306"/>
              <a:ext cx="29933" cy="51285"/>
            </a:xfrm>
            <a:custGeom>
              <a:avLst/>
              <a:gdLst/>
              <a:ahLst/>
              <a:cxnLst/>
              <a:rect l="l" t="t" r="r" b="b"/>
              <a:pathLst>
                <a:path w="858" h="1470" extrusionOk="0">
                  <a:moveTo>
                    <a:pt x="0" y="1"/>
                  </a:moveTo>
                  <a:cubicBezTo>
                    <a:pt x="57" y="157"/>
                    <a:pt x="134" y="301"/>
                    <a:pt x="223" y="446"/>
                  </a:cubicBezTo>
                  <a:cubicBezTo>
                    <a:pt x="412" y="768"/>
                    <a:pt x="646" y="1091"/>
                    <a:pt x="712" y="1469"/>
                  </a:cubicBezTo>
                  <a:lnTo>
                    <a:pt x="724" y="1469"/>
                  </a:lnTo>
                  <a:cubicBezTo>
                    <a:pt x="724" y="1457"/>
                    <a:pt x="735" y="1447"/>
                    <a:pt x="757" y="1447"/>
                  </a:cubicBezTo>
                  <a:cubicBezTo>
                    <a:pt x="791" y="1447"/>
                    <a:pt x="823" y="1435"/>
                    <a:pt x="857" y="1435"/>
                  </a:cubicBezTo>
                  <a:cubicBezTo>
                    <a:pt x="835" y="1291"/>
                    <a:pt x="779" y="1158"/>
                    <a:pt x="724" y="1024"/>
                  </a:cubicBezTo>
                  <a:cubicBezTo>
                    <a:pt x="546" y="668"/>
                    <a:pt x="279" y="357"/>
                    <a:pt x="123"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7617;p11">
              <a:extLst>
                <a:ext uri="{FF2B5EF4-FFF2-40B4-BE49-F238E27FC236}">
                  <a16:creationId xmlns:a16="http://schemas.microsoft.com/office/drawing/2014/main" id="{2E686CF1-5FB2-62CD-90D3-23884A509784}"/>
                </a:ext>
              </a:extLst>
            </p:cNvPr>
            <p:cNvSpPr/>
            <p:nvPr/>
          </p:nvSpPr>
          <p:spPr>
            <a:xfrm>
              <a:off x="2213027" y="2122684"/>
              <a:ext cx="11269" cy="33038"/>
            </a:xfrm>
            <a:custGeom>
              <a:avLst/>
              <a:gdLst/>
              <a:ahLst/>
              <a:cxnLst/>
              <a:rect l="l" t="t" r="r" b="b"/>
              <a:pathLst>
                <a:path w="323" h="947" extrusionOk="0">
                  <a:moveTo>
                    <a:pt x="56" y="0"/>
                  </a:moveTo>
                  <a:cubicBezTo>
                    <a:pt x="33" y="0"/>
                    <a:pt x="11" y="12"/>
                    <a:pt x="11" y="23"/>
                  </a:cubicBezTo>
                  <a:cubicBezTo>
                    <a:pt x="1" y="346"/>
                    <a:pt x="67" y="657"/>
                    <a:pt x="223" y="935"/>
                  </a:cubicBezTo>
                  <a:cubicBezTo>
                    <a:pt x="234" y="946"/>
                    <a:pt x="245" y="946"/>
                    <a:pt x="267" y="946"/>
                  </a:cubicBezTo>
                  <a:cubicBezTo>
                    <a:pt x="290" y="946"/>
                    <a:pt x="323" y="935"/>
                    <a:pt x="312" y="902"/>
                  </a:cubicBezTo>
                  <a:cubicBezTo>
                    <a:pt x="167" y="635"/>
                    <a:pt x="89" y="334"/>
                    <a:pt x="89" y="23"/>
                  </a:cubicBezTo>
                  <a:cubicBezTo>
                    <a:pt x="89" y="12"/>
                    <a:pt x="7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7618;p11">
              <a:extLst>
                <a:ext uri="{FF2B5EF4-FFF2-40B4-BE49-F238E27FC236}">
                  <a16:creationId xmlns:a16="http://schemas.microsoft.com/office/drawing/2014/main" id="{8E61F4E0-2788-428B-469C-EF30E1862E98}"/>
                </a:ext>
              </a:extLst>
            </p:cNvPr>
            <p:cNvSpPr/>
            <p:nvPr/>
          </p:nvSpPr>
          <p:spPr>
            <a:xfrm>
              <a:off x="2231238" y="2121532"/>
              <a:ext cx="12455" cy="37295"/>
            </a:xfrm>
            <a:custGeom>
              <a:avLst/>
              <a:gdLst/>
              <a:ahLst/>
              <a:cxnLst/>
              <a:rect l="l" t="t" r="r" b="b"/>
              <a:pathLst>
                <a:path w="357" h="1069" extrusionOk="0">
                  <a:moveTo>
                    <a:pt x="35" y="0"/>
                  </a:moveTo>
                  <a:cubicBezTo>
                    <a:pt x="12" y="0"/>
                    <a:pt x="1" y="11"/>
                    <a:pt x="1" y="23"/>
                  </a:cubicBezTo>
                  <a:cubicBezTo>
                    <a:pt x="35" y="379"/>
                    <a:pt x="157" y="723"/>
                    <a:pt x="279" y="1068"/>
                  </a:cubicBezTo>
                  <a:cubicBezTo>
                    <a:pt x="312" y="1024"/>
                    <a:pt x="334" y="990"/>
                    <a:pt x="357" y="957"/>
                  </a:cubicBezTo>
                  <a:cubicBezTo>
                    <a:pt x="334" y="901"/>
                    <a:pt x="312" y="846"/>
                    <a:pt x="290" y="801"/>
                  </a:cubicBezTo>
                  <a:cubicBezTo>
                    <a:pt x="201" y="545"/>
                    <a:pt x="101" y="290"/>
                    <a:pt x="68" y="23"/>
                  </a:cubicBezTo>
                  <a:cubicBezTo>
                    <a:pt x="68" y="11"/>
                    <a:pt x="45" y="0"/>
                    <a:pt x="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7619;p11">
              <a:extLst>
                <a:ext uri="{FF2B5EF4-FFF2-40B4-BE49-F238E27FC236}">
                  <a16:creationId xmlns:a16="http://schemas.microsoft.com/office/drawing/2014/main" id="{77BF6F7A-7CFE-BEA0-4938-09194191DA46}"/>
                </a:ext>
              </a:extLst>
            </p:cNvPr>
            <p:cNvSpPr/>
            <p:nvPr/>
          </p:nvSpPr>
          <p:spPr>
            <a:xfrm>
              <a:off x="2240972" y="2154921"/>
              <a:ext cx="24072" cy="62100"/>
            </a:xfrm>
            <a:custGeom>
              <a:avLst/>
              <a:gdLst/>
              <a:ahLst/>
              <a:cxnLst/>
              <a:rect l="l" t="t" r="r" b="b"/>
              <a:pathLst>
                <a:path w="690" h="1780" extrusionOk="0">
                  <a:moveTo>
                    <a:pt x="78" y="0"/>
                  </a:moveTo>
                  <a:cubicBezTo>
                    <a:pt x="55" y="33"/>
                    <a:pt x="33" y="67"/>
                    <a:pt x="0" y="111"/>
                  </a:cubicBezTo>
                  <a:cubicBezTo>
                    <a:pt x="33" y="189"/>
                    <a:pt x="67" y="267"/>
                    <a:pt x="100" y="356"/>
                  </a:cubicBezTo>
                  <a:cubicBezTo>
                    <a:pt x="267" y="767"/>
                    <a:pt x="434" y="1167"/>
                    <a:pt x="567" y="1590"/>
                  </a:cubicBezTo>
                  <a:cubicBezTo>
                    <a:pt x="589" y="1657"/>
                    <a:pt x="601" y="1713"/>
                    <a:pt x="623" y="1780"/>
                  </a:cubicBezTo>
                  <a:cubicBezTo>
                    <a:pt x="634" y="1746"/>
                    <a:pt x="645" y="1723"/>
                    <a:pt x="656" y="1701"/>
                  </a:cubicBezTo>
                  <a:cubicBezTo>
                    <a:pt x="668" y="1691"/>
                    <a:pt x="678" y="1668"/>
                    <a:pt x="690" y="1646"/>
                  </a:cubicBezTo>
                  <a:cubicBezTo>
                    <a:pt x="545" y="1078"/>
                    <a:pt x="289" y="534"/>
                    <a:pt x="78"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7620;p11">
              <a:extLst>
                <a:ext uri="{FF2B5EF4-FFF2-40B4-BE49-F238E27FC236}">
                  <a16:creationId xmlns:a16="http://schemas.microsoft.com/office/drawing/2014/main" id="{185E5202-7072-14AC-1C94-10BFD91FFFE3}"/>
                </a:ext>
              </a:extLst>
            </p:cNvPr>
            <p:cNvSpPr/>
            <p:nvPr/>
          </p:nvSpPr>
          <p:spPr>
            <a:xfrm>
              <a:off x="2239786" y="2130848"/>
              <a:ext cx="7012" cy="21770"/>
            </a:xfrm>
            <a:custGeom>
              <a:avLst/>
              <a:gdLst/>
              <a:ahLst/>
              <a:cxnLst/>
              <a:rect l="l" t="t" r="r" b="b"/>
              <a:pathLst>
                <a:path w="201" h="624" extrusionOk="0">
                  <a:moveTo>
                    <a:pt x="34" y="0"/>
                  </a:moveTo>
                  <a:cubicBezTo>
                    <a:pt x="23" y="0"/>
                    <a:pt x="0" y="0"/>
                    <a:pt x="0" y="23"/>
                  </a:cubicBezTo>
                  <a:cubicBezTo>
                    <a:pt x="12" y="234"/>
                    <a:pt x="67" y="434"/>
                    <a:pt x="134" y="623"/>
                  </a:cubicBezTo>
                  <a:cubicBezTo>
                    <a:pt x="156" y="579"/>
                    <a:pt x="178" y="534"/>
                    <a:pt x="190" y="490"/>
                  </a:cubicBezTo>
                  <a:cubicBezTo>
                    <a:pt x="190" y="490"/>
                    <a:pt x="201" y="478"/>
                    <a:pt x="201" y="468"/>
                  </a:cubicBezTo>
                  <a:cubicBezTo>
                    <a:pt x="146" y="323"/>
                    <a:pt x="101" y="178"/>
                    <a:pt x="79" y="23"/>
                  </a:cubicBezTo>
                  <a:cubicBezTo>
                    <a:pt x="79" y="0"/>
                    <a:pt x="57"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7621;p11">
              <a:extLst>
                <a:ext uri="{FF2B5EF4-FFF2-40B4-BE49-F238E27FC236}">
                  <a16:creationId xmlns:a16="http://schemas.microsoft.com/office/drawing/2014/main" id="{D0DF4DEB-2F9D-0A3C-8153-3FE149A9FE5D}"/>
                </a:ext>
              </a:extLst>
            </p:cNvPr>
            <p:cNvSpPr/>
            <p:nvPr/>
          </p:nvSpPr>
          <p:spPr>
            <a:xfrm>
              <a:off x="2244426" y="2147141"/>
              <a:ext cx="27631" cy="60565"/>
            </a:xfrm>
            <a:custGeom>
              <a:avLst/>
              <a:gdLst/>
              <a:ahLst/>
              <a:cxnLst/>
              <a:rect l="l" t="t" r="r" b="b"/>
              <a:pathLst>
                <a:path w="792" h="1736" extrusionOk="0">
                  <a:moveTo>
                    <a:pt x="68" y="1"/>
                  </a:moveTo>
                  <a:cubicBezTo>
                    <a:pt x="68" y="11"/>
                    <a:pt x="57" y="23"/>
                    <a:pt x="57" y="23"/>
                  </a:cubicBezTo>
                  <a:cubicBezTo>
                    <a:pt x="45" y="67"/>
                    <a:pt x="23" y="112"/>
                    <a:pt x="1" y="156"/>
                  </a:cubicBezTo>
                  <a:cubicBezTo>
                    <a:pt x="90" y="389"/>
                    <a:pt x="213" y="601"/>
                    <a:pt x="324" y="812"/>
                  </a:cubicBezTo>
                  <a:cubicBezTo>
                    <a:pt x="480" y="1101"/>
                    <a:pt x="635" y="1413"/>
                    <a:pt x="713" y="1736"/>
                  </a:cubicBezTo>
                  <a:lnTo>
                    <a:pt x="791" y="1657"/>
                  </a:lnTo>
                  <a:cubicBezTo>
                    <a:pt x="724" y="1368"/>
                    <a:pt x="602" y="1101"/>
                    <a:pt x="457" y="824"/>
                  </a:cubicBezTo>
                  <a:cubicBezTo>
                    <a:pt x="312" y="557"/>
                    <a:pt x="168" y="290"/>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7622;p11">
              <a:extLst>
                <a:ext uri="{FF2B5EF4-FFF2-40B4-BE49-F238E27FC236}">
                  <a16:creationId xmlns:a16="http://schemas.microsoft.com/office/drawing/2014/main" id="{CD63D5A9-0412-1796-072F-92D8C2448260}"/>
                </a:ext>
              </a:extLst>
            </p:cNvPr>
            <p:cNvSpPr/>
            <p:nvPr/>
          </p:nvSpPr>
          <p:spPr>
            <a:xfrm>
              <a:off x="2250636" y="2121114"/>
              <a:ext cx="3140" cy="9769"/>
            </a:xfrm>
            <a:custGeom>
              <a:avLst/>
              <a:gdLst/>
              <a:ahLst/>
              <a:cxnLst/>
              <a:rect l="l" t="t" r="r" b="b"/>
              <a:pathLst>
                <a:path w="90" h="280" extrusionOk="0">
                  <a:moveTo>
                    <a:pt x="35" y="1"/>
                  </a:moveTo>
                  <a:cubicBezTo>
                    <a:pt x="12" y="1"/>
                    <a:pt x="1" y="12"/>
                    <a:pt x="1" y="35"/>
                  </a:cubicBezTo>
                  <a:cubicBezTo>
                    <a:pt x="1" y="112"/>
                    <a:pt x="12" y="190"/>
                    <a:pt x="23" y="279"/>
                  </a:cubicBezTo>
                  <a:cubicBezTo>
                    <a:pt x="35" y="235"/>
                    <a:pt x="45" y="201"/>
                    <a:pt x="57" y="168"/>
                  </a:cubicBezTo>
                  <a:lnTo>
                    <a:pt x="90" y="101"/>
                  </a:lnTo>
                  <a:cubicBezTo>
                    <a:pt x="90" y="79"/>
                    <a:pt x="90" y="57"/>
                    <a:pt x="79" y="35"/>
                  </a:cubicBezTo>
                  <a:cubicBezTo>
                    <a:pt x="79" y="12"/>
                    <a:pt x="57" y="1"/>
                    <a:pt x="3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7623;p11">
              <a:extLst>
                <a:ext uri="{FF2B5EF4-FFF2-40B4-BE49-F238E27FC236}">
                  <a16:creationId xmlns:a16="http://schemas.microsoft.com/office/drawing/2014/main" id="{DCBB3E34-B01F-E299-755D-FA571A3237C6}"/>
                </a:ext>
              </a:extLst>
            </p:cNvPr>
            <p:cNvSpPr/>
            <p:nvPr/>
          </p:nvSpPr>
          <p:spPr>
            <a:xfrm>
              <a:off x="2251439" y="2124638"/>
              <a:ext cx="7396" cy="29131"/>
            </a:xfrm>
            <a:custGeom>
              <a:avLst/>
              <a:gdLst/>
              <a:ahLst/>
              <a:cxnLst/>
              <a:rect l="l" t="t" r="r" b="b"/>
              <a:pathLst>
                <a:path w="212" h="835" extrusionOk="0">
                  <a:moveTo>
                    <a:pt x="67" y="0"/>
                  </a:moveTo>
                  <a:lnTo>
                    <a:pt x="34" y="67"/>
                  </a:lnTo>
                  <a:cubicBezTo>
                    <a:pt x="22" y="100"/>
                    <a:pt x="12" y="134"/>
                    <a:pt x="0" y="178"/>
                  </a:cubicBezTo>
                  <a:cubicBezTo>
                    <a:pt x="22" y="389"/>
                    <a:pt x="67" y="601"/>
                    <a:pt x="111" y="812"/>
                  </a:cubicBezTo>
                  <a:cubicBezTo>
                    <a:pt x="111" y="834"/>
                    <a:pt x="134" y="834"/>
                    <a:pt x="156" y="834"/>
                  </a:cubicBezTo>
                  <a:cubicBezTo>
                    <a:pt x="178" y="834"/>
                    <a:pt x="212" y="824"/>
                    <a:pt x="200" y="790"/>
                  </a:cubicBezTo>
                  <a:cubicBezTo>
                    <a:pt x="145" y="534"/>
                    <a:pt x="111" y="267"/>
                    <a:pt x="6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7624;p11">
              <a:extLst>
                <a:ext uri="{FF2B5EF4-FFF2-40B4-BE49-F238E27FC236}">
                  <a16:creationId xmlns:a16="http://schemas.microsoft.com/office/drawing/2014/main" id="{B34D9F60-A4C8-62BE-EA24-F0277F998497}"/>
                </a:ext>
              </a:extLst>
            </p:cNvPr>
            <p:cNvSpPr/>
            <p:nvPr/>
          </p:nvSpPr>
          <p:spPr>
            <a:xfrm>
              <a:off x="2104733" y="2171213"/>
              <a:ext cx="14025" cy="9350"/>
            </a:xfrm>
            <a:custGeom>
              <a:avLst/>
              <a:gdLst/>
              <a:ahLst/>
              <a:cxnLst/>
              <a:rect l="l" t="t" r="r" b="b"/>
              <a:pathLst>
                <a:path w="402" h="268" extrusionOk="0">
                  <a:moveTo>
                    <a:pt x="57" y="0"/>
                  </a:moveTo>
                  <a:cubicBezTo>
                    <a:pt x="35" y="0"/>
                    <a:pt x="1" y="33"/>
                    <a:pt x="35" y="45"/>
                  </a:cubicBezTo>
                  <a:cubicBezTo>
                    <a:pt x="134" y="100"/>
                    <a:pt x="223" y="178"/>
                    <a:pt x="302" y="267"/>
                  </a:cubicBezTo>
                  <a:lnTo>
                    <a:pt x="401" y="267"/>
                  </a:lnTo>
                  <a:cubicBezTo>
                    <a:pt x="302" y="167"/>
                    <a:pt x="191" y="78"/>
                    <a:pt x="68" y="11"/>
                  </a:cubicBezTo>
                  <a:cubicBezTo>
                    <a:pt x="68" y="0"/>
                    <a:pt x="57" y="0"/>
                    <a:pt x="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7625;p11">
              <a:extLst>
                <a:ext uri="{FF2B5EF4-FFF2-40B4-BE49-F238E27FC236}">
                  <a16:creationId xmlns:a16="http://schemas.microsoft.com/office/drawing/2014/main" id="{695FE7D4-A3C7-69B1-654B-5BA4C2B14EC9}"/>
                </a:ext>
              </a:extLst>
            </p:cNvPr>
            <p:cNvSpPr/>
            <p:nvPr/>
          </p:nvSpPr>
          <p:spPr>
            <a:xfrm>
              <a:off x="2115234" y="2180529"/>
              <a:ext cx="71450" cy="83835"/>
            </a:xfrm>
            <a:custGeom>
              <a:avLst/>
              <a:gdLst/>
              <a:ahLst/>
              <a:cxnLst/>
              <a:rect l="l" t="t" r="r" b="b"/>
              <a:pathLst>
                <a:path w="2048" h="2403" extrusionOk="0">
                  <a:moveTo>
                    <a:pt x="1" y="0"/>
                  </a:moveTo>
                  <a:cubicBezTo>
                    <a:pt x="234" y="255"/>
                    <a:pt x="367" y="589"/>
                    <a:pt x="490" y="912"/>
                  </a:cubicBezTo>
                  <a:cubicBezTo>
                    <a:pt x="668" y="1368"/>
                    <a:pt x="846" y="1813"/>
                    <a:pt x="1246" y="2113"/>
                  </a:cubicBezTo>
                  <a:cubicBezTo>
                    <a:pt x="1457" y="2269"/>
                    <a:pt x="1691" y="2369"/>
                    <a:pt x="1958" y="2402"/>
                  </a:cubicBezTo>
                  <a:cubicBezTo>
                    <a:pt x="2013" y="2402"/>
                    <a:pt x="2047" y="2346"/>
                    <a:pt x="1980" y="2336"/>
                  </a:cubicBezTo>
                  <a:cubicBezTo>
                    <a:pt x="1524" y="2213"/>
                    <a:pt x="1135" y="1946"/>
                    <a:pt x="901" y="1535"/>
                  </a:cubicBezTo>
                  <a:cubicBezTo>
                    <a:pt x="656" y="1123"/>
                    <a:pt x="545" y="645"/>
                    <a:pt x="278" y="245"/>
                  </a:cubicBezTo>
                  <a:cubicBezTo>
                    <a:pt x="223" y="156"/>
                    <a:pt x="167" y="77"/>
                    <a:pt x="10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7626;p11">
              <a:extLst>
                <a:ext uri="{FF2B5EF4-FFF2-40B4-BE49-F238E27FC236}">
                  <a16:creationId xmlns:a16="http://schemas.microsoft.com/office/drawing/2014/main" id="{A1715255-DE8F-0A61-FC59-47E9A2D9C35F}"/>
                </a:ext>
              </a:extLst>
            </p:cNvPr>
            <p:cNvSpPr/>
            <p:nvPr/>
          </p:nvSpPr>
          <p:spPr>
            <a:xfrm>
              <a:off x="2139656" y="2199124"/>
              <a:ext cx="55541" cy="63670"/>
            </a:xfrm>
            <a:custGeom>
              <a:avLst/>
              <a:gdLst/>
              <a:ahLst/>
              <a:cxnLst/>
              <a:rect l="l" t="t" r="r" b="b"/>
              <a:pathLst>
                <a:path w="1592" h="1825" extrusionOk="0">
                  <a:moveTo>
                    <a:pt x="68" y="1"/>
                  </a:moveTo>
                  <a:cubicBezTo>
                    <a:pt x="35" y="1"/>
                    <a:pt x="1" y="34"/>
                    <a:pt x="23" y="68"/>
                  </a:cubicBezTo>
                  <a:cubicBezTo>
                    <a:pt x="435" y="691"/>
                    <a:pt x="747" y="1491"/>
                    <a:pt x="1503" y="1791"/>
                  </a:cubicBezTo>
                  <a:cubicBezTo>
                    <a:pt x="1525" y="1803"/>
                    <a:pt x="1558" y="1813"/>
                    <a:pt x="1592" y="1825"/>
                  </a:cubicBezTo>
                  <a:cubicBezTo>
                    <a:pt x="1570" y="1780"/>
                    <a:pt x="1547" y="1724"/>
                    <a:pt x="1536" y="1680"/>
                  </a:cubicBezTo>
                  <a:cubicBezTo>
                    <a:pt x="1392" y="1613"/>
                    <a:pt x="1269" y="1536"/>
                    <a:pt x="1147" y="1435"/>
                  </a:cubicBezTo>
                  <a:cubicBezTo>
                    <a:pt x="858" y="1191"/>
                    <a:pt x="658" y="879"/>
                    <a:pt x="457" y="568"/>
                  </a:cubicBezTo>
                  <a:cubicBezTo>
                    <a:pt x="346" y="379"/>
                    <a:pt x="235" y="201"/>
                    <a:pt x="112" y="23"/>
                  </a:cubicBezTo>
                  <a:cubicBezTo>
                    <a:pt x="102" y="12"/>
                    <a:pt x="90" y="1"/>
                    <a:pt x="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7627;p11">
              <a:extLst>
                <a:ext uri="{FF2B5EF4-FFF2-40B4-BE49-F238E27FC236}">
                  <a16:creationId xmlns:a16="http://schemas.microsoft.com/office/drawing/2014/main" id="{72712DD2-8B31-1CA0-7B36-5076DB9E7CB5}"/>
                </a:ext>
              </a:extLst>
            </p:cNvPr>
            <p:cNvSpPr/>
            <p:nvPr/>
          </p:nvSpPr>
          <p:spPr>
            <a:xfrm>
              <a:off x="2130376" y="2168108"/>
              <a:ext cx="24491" cy="22537"/>
            </a:xfrm>
            <a:custGeom>
              <a:avLst/>
              <a:gdLst/>
              <a:ahLst/>
              <a:cxnLst/>
              <a:rect l="l" t="t" r="r" b="b"/>
              <a:pathLst>
                <a:path w="702" h="646" extrusionOk="0">
                  <a:moveTo>
                    <a:pt x="34" y="0"/>
                  </a:moveTo>
                  <a:cubicBezTo>
                    <a:pt x="12" y="0"/>
                    <a:pt x="0" y="11"/>
                    <a:pt x="12" y="22"/>
                  </a:cubicBezTo>
                  <a:cubicBezTo>
                    <a:pt x="256" y="178"/>
                    <a:pt x="445" y="378"/>
                    <a:pt x="601" y="611"/>
                  </a:cubicBezTo>
                  <a:lnTo>
                    <a:pt x="701" y="645"/>
                  </a:lnTo>
                  <a:cubicBezTo>
                    <a:pt x="523" y="389"/>
                    <a:pt x="301" y="167"/>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7628;p11">
              <a:extLst>
                <a:ext uri="{FF2B5EF4-FFF2-40B4-BE49-F238E27FC236}">
                  <a16:creationId xmlns:a16="http://schemas.microsoft.com/office/drawing/2014/main" id="{692C9DA8-AA68-A33B-3EBE-F05393312620}"/>
                </a:ext>
              </a:extLst>
            </p:cNvPr>
            <p:cNvSpPr/>
            <p:nvPr/>
          </p:nvSpPr>
          <p:spPr>
            <a:xfrm>
              <a:off x="2151309" y="2189425"/>
              <a:ext cx="18281" cy="31085"/>
            </a:xfrm>
            <a:custGeom>
              <a:avLst/>
              <a:gdLst/>
              <a:ahLst/>
              <a:cxnLst/>
              <a:rect l="l" t="t" r="r" b="b"/>
              <a:pathLst>
                <a:path w="524" h="891" extrusionOk="0">
                  <a:moveTo>
                    <a:pt x="1" y="0"/>
                  </a:moveTo>
                  <a:cubicBezTo>
                    <a:pt x="1" y="12"/>
                    <a:pt x="12" y="23"/>
                    <a:pt x="12" y="23"/>
                  </a:cubicBezTo>
                  <a:cubicBezTo>
                    <a:pt x="179" y="290"/>
                    <a:pt x="301" y="590"/>
                    <a:pt x="435" y="880"/>
                  </a:cubicBezTo>
                  <a:cubicBezTo>
                    <a:pt x="435" y="890"/>
                    <a:pt x="457" y="890"/>
                    <a:pt x="468" y="890"/>
                  </a:cubicBezTo>
                  <a:cubicBezTo>
                    <a:pt x="502" y="890"/>
                    <a:pt x="524" y="880"/>
                    <a:pt x="512" y="857"/>
                  </a:cubicBezTo>
                  <a:cubicBezTo>
                    <a:pt x="401" y="579"/>
                    <a:pt x="268" y="290"/>
                    <a:pt x="101" y="34"/>
                  </a:cubicBezTo>
                  <a:lnTo>
                    <a:pt x="1"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7629;p11">
              <a:extLst>
                <a:ext uri="{FF2B5EF4-FFF2-40B4-BE49-F238E27FC236}">
                  <a16:creationId xmlns:a16="http://schemas.microsoft.com/office/drawing/2014/main" id="{A20AC536-FADA-91B4-B68E-B8BCD5EA0203}"/>
                </a:ext>
              </a:extLst>
            </p:cNvPr>
            <p:cNvSpPr/>
            <p:nvPr/>
          </p:nvSpPr>
          <p:spPr>
            <a:xfrm>
              <a:off x="2147053" y="2158375"/>
              <a:ext cx="24875" cy="30701"/>
            </a:xfrm>
            <a:custGeom>
              <a:avLst/>
              <a:gdLst/>
              <a:ahLst/>
              <a:cxnLst/>
              <a:rect l="l" t="t" r="r" b="b"/>
              <a:pathLst>
                <a:path w="713" h="880" extrusionOk="0">
                  <a:moveTo>
                    <a:pt x="34" y="1"/>
                  </a:moveTo>
                  <a:cubicBezTo>
                    <a:pt x="11" y="1"/>
                    <a:pt x="1" y="23"/>
                    <a:pt x="11" y="34"/>
                  </a:cubicBezTo>
                  <a:cubicBezTo>
                    <a:pt x="290" y="279"/>
                    <a:pt x="479" y="568"/>
                    <a:pt x="646" y="880"/>
                  </a:cubicBezTo>
                  <a:cubicBezTo>
                    <a:pt x="668" y="868"/>
                    <a:pt x="690" y="846"/>
                    <a:pt x="713" y="835"/>
                  </a:cubicBezTo>
                  <a:cubicBezTo>
                    <a:pt x="668" y="735"/>
                    <a:pt x="612" y="646"/>
                    <a:pt x="545" y="568"/>
                  </a:cubicBezTo>
                  <a:cubicBezTo>
                    <a:pt x="412" y="357"/>
                    <a:pt x="245" y="168"/>
                    <a:pt x="56"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7630;p11">
              <a:extLst>
                <a:ext uri="{FF2B5EF4-FFF2-40B4-BE49-F238E27FC236}">
                  <a16:creationId xmlns:a16="http://schemas.microsoft.com/office/drawing/2014/main" id="{D329EAFE-6F6B-1559-9822-5F7C80E40CDD}"/>
                </a:ext>
              </a:extLst>
            </p:cNvPr>
            <p:cNvSpPr/>
            <p:nvPr/>
          </p:nvSpPr>
          <p:spPr>
            <a:xfrm>
              <a:off x="2169556" y="2187506"/>
              <a:ext cx="31852" cy="54738"/>
            </a:xfrm>
            <a:custGeom>
              <a:avLst/>
              <a:gdLst/>
              <a:ahLst/>
              <a:cxnLst/>
              <a:rect l="l" t="t" r="r" b="b"/>
              <a:pathLst>
                <a:path w="913" h="1569" extrusionOk="0">
                  <a:moveTo>
                    <a:pt x="68" y="0"/>
                  </a:moveTo>
                  <a:cubicBezTo>
                    <a:pt x="45" y="11"/>
                    <a:pt x="23" y="33"/>
                    <a:pt x="1" y="45"/>
                  </a:cubicBezTo>
                  <a:cubicBezTo>
                    <a:pt x="246" y="523"/>
                    <a:pt x="423" y="1056"/>
                    <a:pt x="735" y="1491"/>
                  </a:cubicBezTo>
                  <a:lnTo>
                    <a:pt x="768" y="1557"/>
                  </a:lnTo>
                  <a:cubicBezTo>
                    <a:pt x="768" y="1491"/>
                    <a:pt x="768" y="1435"/>
                    <a:pt x="779" y="1379"/>
                  </a:cubicBezTo>
                  <a:cubicBezTo>
                    <a:pt x="512" y="945"/>
                    <a:pt x="323" y="445"/>
                    <a:pt x="68" y="0"/>
                  </a:cubicBezTo>
                  <a:close/>
                  <a:moveTo>
                    <a:pt x="901" y="1557"/>
                  </a:moveTo>
                  <a:lnTo>
                    <a:pt x="901" y="1568"/>
                  </a:lnTo>
                  <a:lnTo>
                    <a:pt x="913" y="1568"/>
                  </a:lnTo>
                  <a:cubicBezTo>
                    <a:pt x="913" y="1557"/>
                    <a:pt x="913" y="1557"/>
                    <a:pt x="901" y="1557"/>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7631;p11">
              <a:extLst>
                <a:ext uri="{FF2B5EF4-FFF2-40B4-BE49-F238E27FC236}">
                  <a16:creationId xmlns:a16="http://schemas.microsoft.com/office/drawing/2014/main" id="{E2CE7EF0-86BA-6F92-5091-8DFE37CEFBB0}"/>
                </a:ext>
              </a:extLst>
            </p:cNvPr>
            <p:cNvSpPr/>
            <p:nvPr/>
          </p:nvSpPr>
          <p:spPr>
            <a:xfrm>
              <a:off x="2166451" y="2163050"/>
              <a:ext cx="14025" cy="19432"/>
            </a:xfrm>
            <a:custGeom>
              <a:avLst/>
              <a:gdLst/>
              <a:ahLst/>
              <a:cxnLst/>
              <a:rect l="l" t="t" r="r" b="b"/>
              <a:pathLst>
                <a:path w="402" h="557" extrusionOk="0">
                  <a:moveTo>
                    <a:pt x="56" y="0"/>
                  </a:moveTo>
                  <a:cubicBezTo>
                    <a:pt x="23" y="0"/>
                    <a:pt x="1" y="22"/>
                    <a:pt x="12" y="45"/>
                  </a:cubicBezTo>
                  <a:cubicBezTo>
                    <a:pt x="123" y="212"/>
                    <a:pt x="223" y="390"/>
                    <a:pt x="312" y="556"/>
                  </a:cubicBezTo>
                  <a:cubicBezTo>
                    <a:pt x="345" y="534"/>
                    <a:pt x="367" y="512"/>
                    <a:pt x="401" y="479"/>
                  </a:cubicBezTo>
                  <a:cubicBezTo>
                    <a:pt x="301" y="323"/>
                    <a:pt x="201" y="167"/>
                    <a:pt x="90" y="22"/>
                  </a:cubicBezTo>
                  <a:cubicBezTo>
                    <a:pt x="78" y="12"/>
                    <a:pt x="68"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7632;p11">
              <a:extLst>
                <a:ext uri="{FF2B5EF4-FFF2-40B4-BE49-F238E27FC236}">
                  <a16:creationId xmlns:a16="http://schemas.microsoft.com/office/drawing/2014/main" id="{18C37899-CAB3-7EBC-9EF6-029CEA59C3DF}"/>
                </a:ext>
              </a:extLst>
            </p:cNvPr>
            <p:cNvSpPr/>
            <p:nvPr/>
          </p:nvSpPr>
          <p:spPr>
            <a:xfrm>
              <a:off x="2177336" y="2179726"/>
              <a:ext cx="30666" cy="54738"/>
            </a:xfrm>
            <a:custGeom>
              <a:avLst/>
              <a:gdLst/>
              <a:ahLst/>
              <a:cxnLst/>
              <a:rect l="l" t="t" r="r" b="b"/>
              <a:pathLst>
                <a:path w="879" h="1569" extrusionOk="0">
                  <a:moveTo>
                    <a:pt x="89" y="1"/>
                  </a:moveTo>
                  <a:cubicBezTo>
                    <a:pt x="55" y="34"/>
                    <a:pt x="33" y="56"/>
                    <a:pt x="0" y="78"/>
                  </a:cubicBezTo>
                  <a:cubicBezTo>
                    <a:pt x="245" y="512"/>
                    <a:pt x="445" y="957"/>
                    <a:pt x="701" y="1368"/>
                  </a:cubicBezTo>
                  <a:cubicBezTo>
                    <a:pt x="712" y="1313"/>
                    <a:pt x="723" y="1269"/>
                    <a:pt x="734" y="1213"/>
                  </a:cubicBezTo>
                  <a:cubicBezTo>
                    <a:pt x="523" y="835"/>
                    <a:pt x="334" y="446"/>
                    <a:pt x="122" y="68"/>
                  </a:cubicBezTo>
                  <a:lnTo>
                    <a:pt x="89" y="1"/>
                  </a:lnTo>
                  <a:close/>
                  <a:moveTo>
                    <a:pt x="812" y="1346"/>
                  </a:moveTo>
                  <a:lnTo>
                    <a:pt x="812" y="1346"/>
                  </a:lnTo>
                  <a:cubicBezTo>
                    <a:pt x="801" y="1424"/>
                    <a:pt x="812" y="1491"/>
                    <a:pt x="823" y="1558"/>
                  </a:cubicBezTo>
                  <a:lnTo>
                    <a:pt x="823" y="1569"/>
                  </a:lnTo>
                  <a:cubicBezTo>
                    <a:pt x="834" y="1558"/>
                    <a:pt x="834" y="1558"/>
                    <a:pt x="846" y="1558"/>
                  </a:cubicBezTo>
                  <a:cubicBezTo>
                    <a:pt x="846" y="1536"/>
                    <a:pt x="846" y="1524"/>
                    <a:pt x="834" y="1502"/>
                  </a:cubicBezTo>
                  <a:cubicBezTo>
                    <a:pt x="834" y="1480"/>
                    <a:pt x="856" y="1469"/>
                    <a:pt x="878" y="1469"/>
                  </a:cubicBezTo>
                  <a:cubicBezTo>
                    <a:pt x="856" y="1424"/>
                    <a:pt x="834" y="1391"/>
                    <a:pt x="812" y="1346"/>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7633;p11">
              <a:extLst>
                <a:ext uri="{FF2B5EF4-FFF2-40B4-BE49-F238E27FC236}">
                  <a16:creationId xmlns:a16="http://schemas.microsoft.com/office/drawing/2014/main" id="{80D13CCB-8508-34F7-F3D9-1E82047834B5}"/>
                </a:ext>
              </a:extLst>
            </p:cNvPr>
            <p:cNvSpPr/>
            <p:nvPr/>
          </p:nvSpPr>
          <p:spPr>
            <a:xfrm>
              <a:off x="2178103" y="2162247"/>
              <a:ext cx="10117" cy="13257"/>
            </a:xfrm>
            <a:custGeom>
              <a:avLst/>
              <a:gdLst/>
              <a:ahLst/>
              <a:cxnLst/>
              <a:rect l="l" t="t" r="r" b="b"/>
              <a:pathLst>
                <a:path w="290" h="380" extrusionOk="0">
                  <a:moveTo>
                    <a:pt x="56" y="1"/>
                  </a:moveTo>
                  <a:cubicBezTo>
                    <a:pt x="23" y="1"/>
                    <a:pt x="1" y="12"/>
                    <a:pt x="11" y="45"/>
                  </a:cubicBezTo>
                  <a:cubicBezTo>
                    <a:pt x="89" y="157"/>
                    <a:pt x="145" y="268"/>
                    <a:pt x="211" y="379"/>
                  </a:cubicBezTo>
                  <a:cubicBezTo>
                    <a:pt x="234" y="357"/>
                    <a:pt x="256" y="346"/>
                    <a:pt x="290" y="324"/>
                  </a:cubicBezTo>
                  <a:cubicBezTo>
                    <a:pt x="223" y="223"/>
                    <a:pt x="156" y="112"/>
                    <a:pt x="78" y="12"/>
                  </a:cubicBezTo>
                  <a:cubicBezTo>
                    <a:pt x="78" y="1"/>
                    <a:pt x="67" y="1"/>
                    <a:pt x="5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7634;p11">
              <a:extLst>
                <a:ext uri="{FF2B5EF4-FFF2-40B4-BE49-F238E27FC236}">
                  <a16:creationId xmlns:a16="http://schemas.microsoft.com/office/drawing/2014/main" id="{C245B836-CE4E-BD26-97AA-21DD27F46D20}"/>
                </a:ext>
              </a:extLst>
            </p:cNvPr>
            <p:cNvSpPr/>
            <p:nvPr/>
          </p:nvSpPr>
          <p:spPr>
            <a:xfrm>
              <a:off x="2185465" y="2173516"/>
              <a:ext cx="10885" cy="19049"/>
            </a:xfrm>
            <a:custGeom>
              <a:avLst/>
              <a:gdLst/>
              <a:ahLst/>
              <a:cxnLst/>
              <a:rect l="l" t="t" r="r" b="b"/>
              <a:pathLst>
                <a:path w="312" h="546" extrusionOk="0">
                  <a:moveTo>
                    <a:pt x="79" y="1"/>
                  </a:moveTo>
                  <a:cubicBezTo>
                    <a:pt x="45" y="23"/>
                    <a:pt x="23" y="34"/>
                    <a:pt x="0" y="56"/>
                  </a:cubicBezTo>
                  <a:cubicBezTo>
                    <a:pt x="79" y="212"/>
                    <a:pt x="145" y="367"/>
                    <a:pt x="212" y="523"/>
                  </a:cubicBezTo>
                  <a:cubicBezTo>
                    <a:pt x="223" y="535"/>
                    <a:pt x="245" y="545"/>
                    <a:pt x="257" y="545"/>
                  </a:cubicBezTo>
                  <a:cubicBezTo>
                    <a:pt x="290" y="545"/>
                    <a:pt x="312" y="535"/>
                    <a:pt x="301" y="501"/>
                  </a:cubicBezTo>
                  <a:cubicBezTo>
                    <a:pt x="245" y="335"/>
                    <a:pt x="168" y="167"/>
                    <a:pt x="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7635;p11">
              <a:extLst>
                <a:ext uri="{FF2B5EF4-FFF2-40B4-BE49-F238E27FC236}">
                  <a16:creationId xmlns:a16="http://schemas.microsoft.com/office/drawing/2014/main" id="{A42331AF-FCD8-C78C-F8DD-7F22B86AB500}"/>
                </a:ext>
              </a:extLst>
            </p:cNvPr>
            <p:cNvSpPr/>
            <p:nvPr/>
          </p:nvSpPr>
          <p:spPr>
            <a:xfrm>
              <a:off x="2195966" y="2217161"/>
              <a:ext cx="75566" cy="64786"/>
            </a:xfrm>
            <a:custGeom>
              <a:avLst/>
              <a:gdLst/>
              <a:ahLst/>
              <a:cxnLst/>
              <a:rect l="l" t="t" r="r" b="b"/>
              <a:pathLst>
                <a:path w="2166" h="1857" extrusionOk="0">
                  <a:moveTo>
                    <a:pt x="1395" y="0"/>
                  </a:moveTo>
                  <a:cubicBezTo>
                    <a:pt x="1328" y="0"/>
                    <a:pt x="1259" y="7"/>
                    <a:pt x="1190" y="18"/>
                  </a:cubicBezTo>
                  <a:cubicBezTo>
                    <a:pt x="1168" y="18"/>
                    <a:pt x="1157" y="28"/>
                    <a:pt x="1157" y="40"/>
                  </a:cubicBezTo>
                  <a:lnTo>
                    <a:pt x="1135" y="40"/>
                  </a:lnTo>
                  <a:cubicBezTo>
                    <a:pt x="1068" y="40"/>
                    <a:pt x="990" y="51"/>
                    <a:pt x="923" y="73"/>
                  </a:cubicBezTo>
                  <a:cubicBezTo>
                    <a:pt x="856" y="95"/>
                    <a:pt x="756" y="107"/>
                    <a:pt x="712" y="162"/>
                  </a:cubicBezTo>
                  <a:cubicBezTo>
                    <a:pt x="690" y="196"/>
                    <a:pt x="712" y="218"/>
                    <a:pt x="734" y="229"/>
                  </a:cubicBezTo>
                  <a:cubicBezTo>
                    <a:pt x="712" y="240"/>
                    <a:pt x="700" y="251"/>
                    <a:pt x="700" y="273"/>
                  </a:cubicBezTo>
                  <a:cubicBezTo>
                    <a:pt x="678" y="251"/>
                    <a:pt x="667" y="229"/>
                    <a:pt x="656" y="206"/>
                  </a:cubicBezTo>
                  <a:cubicBezTo>
                    <a:pt x="643" y="194"/>
                    <a:pt x="626" y="188"/>
                    <a:pt x="608" y="188"/>
                  </a:cubicBezTo>
                  <a:cubicBezTo>
                    <a:pt x="595" y="188"/>
                    <a:pt x="581" y="191"/>
                    <a:pt x="567" y="196"/>
                  </a:cubicBezTo>
                  <a:cubicBezTo>
                    <a:pt x="545" y="206"/>
                    <a:pt x="534" y="229"/>
                    <a:pt x="545" y="251"/>
                  </a:cubicBezTo>
                  <a:cubicBezTo>
                    <a:pt x="578" y="307"/>
                    <a:pt x="611" y="351"/>
                    <a:pt x="645" y="396"/>
                  </a:cubicBezTo>
                  <a:lnTo>
                    <a:pt x="656" y="407"/>
                  </a:lnTo>
                  <a:cubicBezTo>
                    <a:pt x="645" y="407"/>
                    <a:pt x="645" y="418"/>
                    <a:pt x="645" y="418"/>
                  </a:cubicBezTo>
                  <a:cubicBezTo>
                    <a:pt x="656" y="440"/>
                    <a:pt x="656" y="451"/>
                    <a:pt x="667" y="463"/>
                  </a:cubicBezTo>
                  <a:lnTo>
                    <a:pt x="667" y="473"/>
                  </a:lnTo>
                  <a:lnTo>
                    <a:pt x="667" y="485"/>
                  </a:lnTo>
                  <a:cubicBezTo>
                    <a:pt x="634" y="451"/>
                    <a:pt x="611" y="418"/>
                    <a:pt x="589" y="374"/>
                  </a:cubicBezTo>
                  <a:cubicBezTo>
                    <a:pt x="567" y="329"/>
                    <a:pt x="545" y="295"/>
                    <a:pt x="522" y="251"/>
                  </a:cubicBezTo>
                  <a:lnTo>
                    <a:pt x="522" y="240"/>
                  </a:lnTo>
                  <a:cubicBezTo>
                    <a:pt x="512" y="240"/>
                    <a:pt x="512" y="240"/>
                    <a:pt x="512" y="229"/>
                  </a:cubicBezTo>
                  <a:cubicBezTo>
                    <a:pt x="504" y="217"/>
                    <a:pt x="484" y="211"/>
                    <a:pt x="464" y="211"/>
                  </a:cubicBezTo>
                  <a:cubicBezTo>
                    <a:pt x="427" y="211"/>
                    <a:pt x="386" y="230"/>
                    <a:pt x="401" y="273"/>
                  </a:cubicBezTo>
                  <a:cubicBezTo>
                    <a:pt x="411" y="318"/>
                    <a:pt x="445" y="362"/>
                    <a:pt x="467" y="407"/>
                  </a:cubicBezTo>
                  <a:lnTo>
                    <a:pt x="456" y="407"/>
                  </a:lnTo>
                  <a:cubicBezTo>
                    <a:pt x="433" y="407"/>
                    <a:pt x="423" y="418"/>
                    <a:pt x="401" y="418"/>
                  </a:cubicBezTo>
                  <a:cubicBezTo>
                    <a:pt x="395" y="402"/>
                    <a:pt x="373" y="394"/>
                    <a:pt x="351" y="394"/>
                  </a:cubicBezTo>
                  <a:cubicBezTo>
                    <a:pt x="325" y="394"/>
                    <a:pt x="300" y="405"/>
                    <a:pt x="300" y="429"/>
                  </a:cubicBezTo>
                  <a:cubicBezTo>
                    <a:pt x="312" y="451"/>
                    <a:pt x="312" y="463"/>
                    <a:pt x="312" y="485"/>
                  </a:cubicBezTo>
                  <a:cubicBezTo>
                    <a:pt x="300" y="485"/>
                    <a:pt x="300" y="485"/>
                    <a:pt x="289" y="496"/>
                  </a:cubicBezTo>
                  <a:cubicBezTo>
                    <a:pt x="267" y="384"/>
                    <a:pt x="267" y="262"/>
                    <a:pt x="300" y="151"/>
                  </a:cubicBezTo>
                  <a:cubicBezTo>
                    <a:pt x="307" y="119"/>
                    <a:pt x="279" y="101"/>
                    <a:pt x="253" y="101"/>
                  </a:cubicBezTo>
                  <a:cubicBezTo>
                    <a:pt x="234" y="101"/>
                    <a:pt x="216" y="110"/>
                    <a:pt x="211" y="129"/>
                  </a:cubicBezTo>
                  <a:cubicBezTo>
                    <a:pt x="144" y="295"/>
                    <a:pt x="156" y="485"/>
                    <a:pt x="223" y="641"/>
                  </a:cubicBezTo>
                  <a:cubicBezTo>
                    <a:pt x="223" y="663"/>
                    <a:pt x="211" y="685"/>
                    <a:pt x="211" y="696"/>
                  </a:cubicBezTo>
                  <a:cubicBezTo>
                    <a:pt x="144" y="696"/>
                    <a:pt x="111" y="763"/>
                    <a:pt x="89" y="819"/>
                  </a:cubicBezTo>
                  <a:cubicBezTo>
                    <a:pt x="55" y="885"/>
                    <a:pt x="33" y="963"/>
                    <a:pt x="22" y="1041"/>
                  </a:cubicBezTo>
                  <a:cubicBezTo>
                    <a:pt x="0" y="1197"/>
                    <a:pt x="11" y="1352"/>
                    <a:pt x="67" y="1486"/>
                  </a:cubicBezTo>
                  <a:cubicBezTo>
                    <a:pt x="171" y="1703"/>
                    <a:pt x="387" y="1857"/>
                    <a:pt x="614" y="1857"/>
                  </a:cubicBezTo>
                  <a:cubicBezTo>
                    <a:pt x="654" y="1857"/>
                    <a:pt x="694" y="1852"/>
                    <a:pt x="734" y="1842"/>
                  </a:cubicBezTo>
                  <a:cubicBezTo>
                    <a:pt x="756" y="1842"/>
                    <a:pt x="767" y="1830"/>
                    <a:pt x="779" y="1820"/>
                  </a:cubicBezTo>
                  <a:cubicBezTo>
                    <a:pt x="779" y="1808"/>
                    <a:pt x="789" y="1808"/>
                    <a:pt x="789" y="1808"/>
                  </a:cubicBezTo>
                  <a:cubicBezTo>
                    <a:pt x="845" y="1808"/>
                    <a:pt x="901" y="1808"/>
                    <a:pt x="957" y="1797"/>
                  </a:cubicBezTo>
                  <a:cubicBezTo>
                    <a:pt x="990" y="1786"/>
                    <a:pt x="1001" y="1753"/>
                    <a:pt x="979" y="1731"/>
                  </a:cubicBezTo>
                  <a:cubicBezTo>
                    <a:pt x="990" y="1719"/>
                    <a:pt x="1001" y="1708"/>
                    <a:pt x="990" y="1697"/>
                  </a:cubicBezTo>
                  <a:lnTo>
                    <a:pt x="1012" y="1697"/>
                  </a:lnTo>
                  <a:cubicBezTo>
                    <a:pt x="1046" y="1686"/>
                    <a:pt x="1101" y="1664"/>
                    <a:pt x="1068" y="1619"/>
                  </a:cubicBezTo>
                  <a:lnTo>
                    <a:pt x="1079" y="1619"/>
                  </a:lnTo>
                  <a:cubicBezTo>
                    <a:pt x="1087" y="1622"/>
                    <a:pt x="1096" y="1623"/>
                    <a:pt x="1105" y="1623"/>
                  </a:cubicBezTo>
                  <a:cubicBezTo>
                    <a:pt x="1132" y="1623"/>
                    <a:pt x="1159" y="1611"/>
                    <a:pt x="1168" y="1586"/>
                  </a:cubicBezTo>
                  <a:cubicBezTo>
                    <a:pt x="1179" y="1541"/>
                    <a:pt x="1179" y="1497"/>
                    <a:pt x="1179" y="1452"/>
                  </a:cubicBezTo>
                  <a:cubicBezTo>
                    <a:pt x="1190" y="1474"/>
                    <a:pt x="1212" y="1486"/>
                    <a:pt x="1224" y="1497"/>
                  </a:cubicBezTo>
                  <a:cubicBezTo>
                    <a:pt x="1240" y="1514"/>
                    <a:pt x="1271" y="1525"/>
                    <a:pt x="1298" y="1525"/>
                  </a:cubicBezTo>
                  <a:cubicBezTo>
                    <a:pt x="1326" y="1525"/>
                    <a:pt x="1351" y="1514"/>
                    <a:pt x="1357" y="1486"/>
                  </a:cubicBezTo>
                  <a:cubicBezTo>
                    <a:pt x="1379" y="1474"/>
                    <a:pt x="1402" y="1464"/>
                    <a:pt x="1412" y="1441"/>
                  </a:cubicBezTo>
                  <a:cubicBezTo>
                    <a:pt x="1420" y="1444"/>
                    <a:pt x="1430" y="1445"/>
                    <a:pt x="1440" y="1445"/>
                  </a:cubicBezTo>
                  <a:cubicBezTo>
                    <a:pt x="1474" y="1445"/>
                    <a:pt x="1515" y="1431"/>
                    <a:pt x="1523" y="1397"/>
                  </a:cubicBezTo>
                  <a:lnTo>
                    <a:pt x="1523" y="1319"/>
                  </a:lnTo>
                  <a:cubicBezTo>
                    <a:pt x="1546" y="1319"/>
                    <a:pt x="1568" y="1308"/>
                    <a:pt x="1568" y="1296"/>
                  </a:cubicBezTo>
                  <a:cubicBezTo>
                    <a:pt x="1612" y="1296"/>
                    <a:pt x="1646" y="1274"/>
                    <a:pt x="1657" y="1241"/>
                  </a:cubicBezTo>
                  <a:lnTo>
                    <a:pt x="1657" y="1219"/>
                  </a:lnTo>
                  <a:cubicBezTo>
                    <a:pt x="1668" y="1226"/>
                    <a:pt x="1682" y="1230"/>
                    <a:pt x="1698" y="1230"/>
                  </a:cubicBezTo>
                  <a:cubicBezTo>
                    <a:pt x="1732" y="1230"/>
                    <a:pt x="1768" y="1212"/>
                    <a:pt x="1768" y="1175"/>
                  </a:cubicBezTo>
                  <a:lnTo>
                    <a:pt x="1768" y="1141"/>
                  </a:lnTo>
                  <a:cubicBezTo>
                    <a:pt x="1790" y="1130"/>
                    <a:pt x="1813" y="1130"/>
                    <a:pt x="1824" y="1118"/>
                  </a:cubicBezTo>
                  <a:lnTo>
                    <a:pt x="1835" y="1118"/>
                  </a:lnTo>
                  <a:cubicBezTo>
                    <a:pt x="1853" y="1137"/>
                    <a:pt x="1882" y="1146"/>
                    <a:pt x="1908" y="1146"/>
                  </a:cubicBezTo>
                  <a:cubicBezTo>
                    <a:pt x="1944" y="1146"/>
                    <a:pt x="1975" y="1129"/>
                    <a:pt x="1968" y="1096"/>
                  </a:cubicBezTo>
                  <a:lnTo>
                    <a:pt x="1968" y="1052"/>
                  </a:lnTo>
                  <a:cubicBezTo>
                    <a:pt x="1968" y="1052"/>
                    <a:pt x="1980" y="1041"/>
                    <a:pt x="1980" y="1029"/>
                  </a:cubicBezTo>
                  <a:lnTo>
                    <a:pt x="1991" y="1019"/>
                  </a:lnTo>
                  <a:cubicBezTo>
                    <a:pt x="1991" y="1029"/>
                    <a:pt x="2002" y="1041"/>
                    <a:pt x="2013" y="1052"/>
                  </a:cubicBezTo>
                  <a:lnTo>
                    <a:pt x="2035" y="1052"/>
                  </a:lnTo>
                  <a:cubicBezTo>
                    <a:pt x="2041" y="1057"/>
                    <a:pt x="2046" y="1060"/>
                    <a:pt x="2052" y="1060"/>
                  </a:cubicBezTo>
                  <a:cubicBezTo>
                    <a:pt x="2058" y="1060"/>
                    <a:pt x="2063" y="1057"/>
                    <a:pt x="2069" y="1052"/>
                  </a:cubicBezTo>
                  <a:cubicBezTo>
                    <a:pt x="2102" y="1041"/>
                    <a:pt x="2102" y="997"/>
                    <a:pt x="2102" y="963"/>
                  </a:cubicBezTo>
                  <a:cubicBezTo>
                    <a:pt x="2102" y="918"/>
                    <a:pt x="2091" y="874"/>
                    <a:pt x="2091" y="841"/>
                  </a:cubicBezTo>
                  <a:cubicBezTo>
                    <a:pt x="2091" y="841"/>
                    <a:pt x="2080" y="841"/>
                    <a:pt x="2080" y="829"/>
                  </a:cubicBezTo>
                  <a:lnTo>
                    <a:pt x="2080" y="829"/>
                  </a:lnTo>
                  <a:cubicBezTo>
                    <a:pt x="2090" y="832"/>
                    <a:pt x="2101" y="833"/>
                    <a:pt x="2111" y="833"/>
                  </a:cubicBezTo>
                  <a:cubicBezTo>
                    <a:pt x="2142" y="833"/>
                    <a:pt x="2166" y="819"/>
                    <a:pt x="2158" y="785"/>
                  </a:cubicBezTo>
                  <a:cubicBezTo>
                    <a:pt x="2136" y="663"/>
                    <a:pt x="2069" y="562"/>
                    <a:pt x="2013" y="451"/>
                  </a:cubicBezTo>
                  <a:cubicBezTo>
                    <a:pt x="1958" y="351"/>
                    <a:pt x="1891" y="240"/>
                    <a:pt x="1813" y="151"/>
                  </a:cubicBezTo>
                  <a:cubicBezTo>
                    <a:pt x="1690" y="36"/>
                    <a:pt x="1546" y="0"/>
                    <a:pt x="139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7636;p11">
              <a:extLst>
                <a:ext uri="{FF2B5EF4-FFF2-40B4-BE49-F238E27FC236}">
                  <a16:creationId xmlns:a16="http://schemas.microsoft.com/office/drawing/2014/main" id="{AEF18837-1EF1-94BF-B3CA-C0CD5C5FD7BE}"/>
                </a:ext>
              </a:extLst>
            </p:cNvPr>
            <p:cNvSpPr/>
            <p:nvPr/>
          </p:nvSpPr>
          <p:spPr>
            <a:xfrm>
              <a:off x="2225028" y="2210916"/>
              <a:ext cx="20758" cy="11024"/>
            </a:xfrm>
            <a:custGeom>
              <a:avLst/>
              <a:gdLst/>
              <a:ahLst/>
              <a:cxnLst/>
              <a:rect l="l" t="t" r="r" b="b"/>
              <a:pathLst>
                <a:path w="595" h="316" extrusionOk="0">
                  <a:moveTo>
                    <a:pt x="77" y="0"/>
                  </a:moveTo>
                  <a:cubicBezTo>
                    <a:pt x="57" y="0"/>
                    <a:pt x="36" y="6"/>
                    <a:pt x="23" y="19"/>
                  </a:cubicBezTo>
                  <a:cubicBezTo>
                    <a:pt x="1" y="41"/>
                    <a:pt x="1" y="63"/>
                    <a:pt x="12" y="86"/>
                  </a:cubicBezTo>
                  <a:cubicBezTo>
                    <a:pt x="17" y="90"/>
                    <a:pt x="27" y="93"/>
                    <a:pt x="37" y="93"/>
                  </a:cubicBezTo>
                  <a:cubicBezTo>
                    <a:pt x="52" y="93"/>
                    <a:pt x="68" y="87"/>
                    <a:pt x="68" y="74"/>
                  </a:cubicBezTo>
                  <a:cubicBezTo>
                    <a:pt x="68" y="63"/>
                    <a:pt x="68" y="63"/>
                    <a:pt x="79" y="63"/>
                  </a:cubicBezTo>
                  <a:cubicBezTo>
                    <a:pt x="90" y="63"/>
                    <a:pt x="101" y="74"/>
                    <a:pt x="112" y="74"/>
                  </a:cubicBezTo>
                  <a:cubicBezTo>
                    <a:pt x="134" y="74"/>
                    <a:pt x="146" y="86"/>
                    <a:pt x="168" y="96"/>
                  </a:cubicBezTo>
                  <a:cubicBezTo>
                    <a:pt x="213" y="108"/>
                    <a:pt x="257" y="130"/>
                    <a:pt x="290" y="152"/>
                  </a:cubicBezTo>
                  <a:cubicBezTo>
                    <a:pt x="368" y="185"/>
                    <a:pt x="435" y="241"/>
                    <a:pt x="502" y="308"/>
                  </a:cubicBezTo>
                  <a:cubicBezTo>
                    <a:pt x="507" y="313"/>
                    <a:pt x="515" y="315"/>
                    <a:pt x="523" y="315"/>
                  </a:cubicBezTo>
                  <a:cubicBezTo>
                    <a:pt x="553" y="315"/>
                    <a:pt x="594" y="289"/>
                    <a:pt x="569" y="264"/>
                  </a:cubicBezTo>
                  <a:cubicBezTo>
                    <a:pt x="490" y="175"/>
                    <a:pt x="401" y="108"/>
                    <a:pt x="290" y="52"/>
                  </a:cubicBezTo>
                  <a:cubicBezTo>
                    <a:pt x="235" y="30"/>
                    <a:pt x="179" y="19"/>
                    <a:pt x="112" y="7"/>
                  </a:cubicBezTo>
                  <a:cubicBezTo>
                    <a:pt x="103" y="3"/>
                    <a:pt x="90" y="0"/>
                    <a:pt x="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7637;p11">
              <a:extLst>
                <a:ext uri="{FF2B5EF4-FFF2-40B4-BE49-F238E27FC236}">
                  <a16:creationId xmlns:a16="http://schemas.microsoft.com/office/drawing/2014/main" id="{E23D5235-C290-40CD-B3D2-D7609DD68BD8}"/>
                </a:ext>
              </a:extLst>
            </p:cNvPr>
            <p:cNvSpPr/>
            <p:nvPr/>
          </p:nvSpPr>
          <p:spPr>
            <a:xfrm>
              <a:off x="2190524" y="2207637"/>
              <a:ext cx="82230" cy="73962"/>
            </a:xfrm>
            <a:custGeom>
              <a:avLst/>
              <a:gdLst/>
              <a:ahLst/>
              <a:cxnLst/>
              <a:rect l="l" t="t" r="r" b="b"/>
              <a:pathLst>
                <a:path w="2357" h="2120" extrusionOk="0">
                  <a:moveTo>
                    <a:pt x="1335" y="1436"/>
                  </a:moveTo>
                  <a:lnTo>
                    <a:pt x="1368" y="1569"/>
                  </a:lnTo>
                  <a:lnTo>
                    <a:pt x="1357" y="1569"/>
                  </a:lnTo>
                  <a:cubicBezTo>
                    <a:pt x="1346" y="1525"/>
                    <a:pt x="1324" y="1480"/>
                    <a:pt x="1291" y="1448"/>
                  </a:cubicBezTo>
                  <a:cubicBezTo>
                    <a:pt x="1301" y="1448"/>
                    <a:pt x="1324" y="1448"/>
                    <a:pt x="1335" y="1436"/>
                  </a:cubicBezTo>
                  <a:close/>
                  <a:moveTo>
                    <a:pt x="823" y="936"/>
                  </a:moveTo>
                  <a:lnTo>
                    <a:pt x="823" y="936"/>
                  </a:lnTo>
                  <a:cubicBezTo>
                    <a:pt x="890" y="1013"/>
                    <a:pt x="957" y="1092"/>
                    <a:pt x="1012" y="1169"/>
                  </a:cubicBezTo>
                  <a:cubicBezTo>
                    <a:pt x="1057" y="1213"/>
                    <a:pt x="1101" y="1258"/>
                    <a:pt x="1146" y="1314"/>
                  </a:cubicBezTo>
                  <a:cubicBezTo>
                    <a:pt x="1157" y="1336"/>
                    <a:pt x="1179" y="1359"/>
                    <a:pt x="1202" y="1381"/>
                  </a:cubicBezTo>
                  <a:cubicBezTo>
                    <a:pt x="1212" y="1403"/>
                    <a:pt x="1235" y="1414"/>
                    <a:pt x="1257" y="1436"/>
                  </a:cubicBezTo>
                  <a:cubicBezTo>
                    <a:pt x="1249" y="1434"/>
                    <a:pt x="1242" y="1433"/>
                    <a:pt x="1234" y="1433"/>
                  </a:cubicBezTo>
                  <a:cubicBezTo>
                    <a:pt x="1196" y="1433"/>
                    <a:pt x="1161" y="1455"/>
                    <a:pt x="1179" y="1492"/>
                  </a:cubicBezTo>
                  <a:cubicBezTo>
                    <a:pt x="1190" y="1514"/>
                    <a:pt x="1202" y="1547"/>
                    <a:pt x="1224" y="1581"/>
                  </a:cubicBezTo>
                  <a:cubicBezTo>
                    <a:pt x="1168" y="1536"/>
                    <a:pt x="1113" y="1480"/>
                    <a:pt x="1068" y="1425"/>
                  </a:cubicBezTo>
                  <a:cubicBezTo>
                    <a:pt x="1012" y="1359"/>
                    <a:pt x="957" y="1280"/>
                    <a:pt x="923" y="1191"/>
                  </a:cubicBezTo>
                  <a:cubicBezTo>
                    <a:pt x="879" y="1114"/>
                    <a:pt x="868" y="1025"/>
                    <a:pt x="823" y="936"/>
                  </a:cubicBezTo>
                  <a:close/>
                  <a:moveTo>
                    <a:pt x="189" y="1136"/>
                  </a:moveTo>
                  <a:cubicBezTo>
                    <a:pt x="211" y="1225"/>
                    <a:pt x="256" y="1314"/>
                    <a:pt x="300" y="1391"/>
                  </a:cubicBezTo>
                  <a:cubicBezTo>
                    <a:pt x="345" y="1492"/>
                    <a:pt x="389" y="1592"/>
                    <a:pt x="456" y="1670"/>
                  </a:cubicBezTo>
                  <a:cubicBezTo>
                    <a:pt x="466" y="1679"/>
                    <a:pt x="467" y="1688"/>
                    <a:pt x="473" y="1691"/>
                  </a:cubicBezTo>
                  <a:lnTo>
                    <a:pt x="473" y="1691"/>
                  </a:lnTo>
                  <a:cubicBezTo>
                    <a:pt x="470" y="1691"/>
                    <a:pt x="467" y="1690"/>
                    <a:pt x="463" y="1690"/>
                  </a:cubicBezTo>
                  <a:cubicBezTo>
                    <a:pt x="419" y="1690"/>
                    <a:pt x="362" y="1731"/>
                    <a:pt x="412" y="1781"/>
                  </a:cubicBezTo>
                  <a:lnTo>
                    <a:pt x="545" y="1881"/>
                  </a:lnTo>
                  <a:cubicBezTo>
                    <a:pt x="545" y="1892"/>
                    <a:pt x="557" y="1903"/>
                    <a:pt x="579" y="1915"/>
                  </a:cubicBezTo>
                  <a:cubicBezTo>
                    <a:pt x="589" y="1915"/>
                    <a:pt x="601" y="1925"/>
                    <a:pt x="612" y="1937"/>
                  </a:cubicBezTo>
                  <a:cubicBezTo>
                    <a:pt x="612" y="1948"/>
                    <a:pt x="623" y="1959"/>
                    <a:pt x="634" y="1970"/>
                  </a:cubicBezTo>
                  <a:cubicBezTo>
                    <a:pt x="612" y="1970"/>
                    <a:pt x="589" y="1970"/>
                    <a:pt x="579" y="1981"/>
                  </a:cubicBezTo>
                  <a:cubicBezTo>
                    <a:pt x="456" y="1903"/>
                    <a:pt x="367" y="1781"/>
                    <a:pt x="300" y="1648"/>
                  </a:cubicBezTo>
                  <a:cubicBezTo>
                    <a:pt x="223" y="1503"/>
                    <a:pt x="134" y="1302"/>
                    <a:pt x="189" y="1136"/>
                  </a:cubicBezTo>
                  <a:close/>
                  <a:moveTo>
                    <a:pt x="1445" y="0"/>
                  </a:moveTo>
                  <a:cubicBezTo>
                    <a:pt x="1403" y="0"/>
                    <a:pt x="1362" y="48"/>
                    <a:pt x="1412" y="68"/>
                  </a:cubicBezTo>
                  <a:cubicBezTo>
                    <a:pt x="1501" y="101"/>
                    <a:pt x="1580" y="168"/>
                    <a:pt x="1647" y="246"/>
                  </a:cubicBezTo>
                  <a:cubicBezTo>
                    <a:pt x="1702" y="313"/>
                    <a:pt x="1768" y="390"/>
                    <a:pt x="1813" y="469"/>
                  </a:cubicBezTo>
                  <a:cubicBezTo>
                    <a:pt x="1902" y="602"/>
                    <a:pt x="1958" y="746"/>
                    <a:pt x="2002" y="891"/>
                  </a:cubicBezTo>
                  <a:cubicBezTo>
                    <a:pt x="1991" y="891"/>
                    <a:pt x="1969" y="891"/>
                    <a:pt x="1958" y="914"/>
                  </a:cubicBezTo>
                  <a:cubicBezTo>
                    <a:pt x="1924" y="835"/>
                    <a:pt x="1880" y="758"/>
                    <a:pt x="1835" y="691"/>
                  </a:cubicBezTo>
                  <a:cubicBezTo>
                    <a:pt x="1780" y="613"/>
                    <a:pt x="1679" y="513"/>
                    <a:pt x="1580" y="469"/>
                  </a:cubicBezTo>
                  <a:cubicBezTo>
                    <a:pt x="1435" y="346"/>
                    <a:pt x="1246" y="291"/>
                    <a:pt x="1057" y="279"/>
                  </a:cubicBezTo>
                  <a:cubicBezTo>
                    <a:pt x="1034" y="279"/>
                    <a:pt x="1012" y="291"/>
                    <a:pt x="1012" y="313"/>
                  </a:cubicBezTo>
                  <a:cubicBezTo>
                    <a:pt x="1001" y="335"/>
                    <a:pt x="1024" y="358"/>
                    <a:pt x="1046" y="358"/>
                  </a:cubicBezTo>
                  <a:cubicBezTo>
                    <a:pt x="1135" y="368"/>
                    <a:pt x="1212" y="380"/>
                    <a:pt x="1301" y="413"/>
                  </a:cubicBezTo>
                  <a:cubicBezTo>
                    <a:pt x="1313" y="424"/>
                    <a:pt x="1335" y="435"/>
                    <a:pt x="1357" y="447"/>
                  </a:cubicBezTo>
                  <a:lnTo>
                    <a:pt x="1335" y="447"/>
                  </a:lnTo>
                  <a:cubicBezTo>
                    <a:pt x="1306" y="466"/>
                    <a:pt x="1335" y="493"/>
                    <a:pt x="1358" y="493"/>
                  </a:cubicBezTo>
                  <a:cubicBezTo>
                    <a:pt x="1362" y="493"/>
                    <a:pt x="1365" y="492"/>
                    <a:pt x="1368" y="491"/>
                  </a:cubicBezTo>
                  <a:cubicBezTo>
                    <a:pt x="1390" y="479"/>
                    <a:pt x="1412" y="479"/>
                    <a:pt x="1435" y="479"/>
                  </a:cubicBezTo>
                  <a:cubicBezTo>
                    <a:pt x="1469" y="502"/>
                    <a:pt x="1501" y="513"/>
                    <a:pt x="1524" y="535"/>
                  </a:cubicBezTo>
                  <a:cubicBezTo>
                    <a:pt x="1535" y="535"/>
                    <a:pt x="1546" y="546"/>
                    <a:pt x="1558" y="546"/>
                  </a:cubicBezTo>
                  <a:cubicBezTo>
                    <a:pt x="1580" y="558"/>
                    <a:pt x="1590" y="568"/>
                    <a:pt x="1602" y="580"/>
                  </a:cubicBezTo>
                  <a:cubicBezTo>
                    <a:pt x="1657" y="635"/>
                    <a:pt x="1713" y="702"/>
                    <a:pt x="1758" y="780"/>
                  </a:cubicBezTo>
                  <a:cubicBezTo>
                    <a:pt x="1780" y="813"/>
                    <a:pt x="1791" y="847"/>
                    <a:pt x="1813" y="880"/>
                  </a:cubicBezTo>
                  <a:cubicBezTo>
                    <a:pt x="1713" y="758"/>
                    <a:pt x="1590" y="647"/>
                    <a:pt x="1469" y="546"/>
                  </a:cubicBezTo>
                  <a:cubicBezTo>
                    <a:pt x="1460" y="538"/>
                    <a:pt x="1449" y="535"/>
                    <a:pt x="1437" y="535"/>
                  </a:cubicBezTo>
                  <a:cubicBezTo>
                    <a:pt x="1400" y="535"/>
                    <a:pt x="1359" y="568"/>
                    <a:pt x="1402" y="602"/>
                  </a:cubicBezTo>
                  <a:cubicBezTo>
                    <a:pt x="1412" y="624"/>
                    <a:pt x="1435" y="635"/>
                    <a:pt x="1457" y="657"/>
                  </a:cubicBezTo>
                  <a:cubicBezTo>
                    <a:pt x="1402" y="621"/>
                    <a:pt x="1341" y="585"/>
                    <a:pt x="1277" y="585"/>
                  </a:cubicBezTo>
                  <a:cubicBezTo>
                    <a:pt x="1263" y="585"/>
                    <a:pt x="1249" y="587"/>
                    <a:pt x="1235" y="591"/>
                  </a:cubicBezTo>
                  <a:cubicBezTo>
                    <a:pt x="1224" y="591"/>
                    <a:pt x="1224" y="602"/>
                    <a:pt x="1224" y="602"/>
                  </a:cubicBezTo>
                  <a:cubicBezTo>
                    <a:pt x="1212" y="591"/>
                    <a:pt x="1212" y="591"/>
                    <a:pt x="1202" y="591"/>
                  </a:cubicBezTo>
                  <a:cubicBezTo>
                    <a:pt x="1123" y="524"/>
                    <a:pt x="1046" y="457"/>
                    <a:pt x="957" y="413"/>
                  </a:cubicBezTo>
                  <a:cubicBezTo>
                    <a:pt x="951" y="410"/>
                    <a:pt x="945" y="409"/>
                    <a:pt x="938" y="409"/>
                  </a:cubicBezTo>
                  <a:cubicBezTo>
                    <a:pt x="916" y="409"/>
                    <a:pt x="893" y="421"/>
                    <a:pt x="901" y="447"/>
                  </a:cubicBezTo>
                  <a:cubicBezTo>
                    <a:pt x="912" y="457"/>
                    <a:pt x="923" y="479"/>
                    <a:pt x="923" y="502"/>
                  </a:cubicBezTo>
                  <a:cubicBezTo>
                    <a:pt x="930" y="515"/>
                    <a:pt x="944" y="520"/>
                    <a:pt x="957" y="520"/>
                  </a:cubicBezTo>
                  <a:cubicBezTo>
                    <a:pt x="966" y="520"/>
                    <a:pt x="974" y="518"/>
                    <a:pt x="979" y="513"/>
                  </a:cubicBezTo>
                  <a:cubicBezTo>
                    <a:pt x="1034" y="546"/>
                    <a:pt x="1090" y="591"/>
                    <a:pt x="1135" y="635"/>
                  </a:cubicBezTo>
                  <a:cubicBezTo>
                    <a:pt x="1212" y="702"/>
                    <a:pt x="1279" y="780"/>
                    <a:pt x="1346" y="847"/>
                  </a:cubicBezTo>
                  <a:cubicBezTo>
                    <a:pt x="1352" y="853"/>
                    <a:pt x="1361" y="856"/>
                    <a:pt x="1371" y="856"/>
                  </a:cubicBezTo>
                  <a:cubicBezTo>
                    <a:pt x="1397" y="856"/>
                    <a:pt x="1429" y="835"/>
                    <a:pt x="1412" y="802"/>
                  </a:cubicBezTo>
                  <a:cubicBezTo>
                    <a:pt x="1380" y="769"/>
                    <a:pt x="1346" y="724"/>
                    <a:pt x="1313" y="691"/>
                  </a:cubicBezTo>
                  <a:lnTo>
                    <a:pt x="1313" y="691"/>
                  </a:lnTo>
                  <a:cubicBezTo>
                    <a:pt x="1335" y="702"/>
                    <a:pt x="1357" y="713"/>
                    <a:pt x="1368" y="724"/>
                  </a:cubicBezTo>
                  <a:cubicBezTo>
                    <a:pt x="1402" y="746"/>
                    <a:pt x="1435" y="780"/>
                    <a:pt x="1469" y="802"/>
                  </a:cubicBezTo>
                  <a:cubicBezTo>
                    <a:pt x="1535" y="858"/>
                    <a:pt x="1590" y="914"/>
                    <a:pt x="1647" y="980"/>
                  </a:cubicBezTo>
                  <a:cubicBezTo>
                    <a:pt x="1713" y="1058"/>
                    <a:pt x="1746" y="1158"/>
                    <a:pt x="1780" y="1258"/>
                  </a:cubicBezTo>
                  <a:cubicBezTo>
                    <a:pt x="1768" y="1270"/>
                    <a:pt x="1758" y="1280"/>
                    <a:pt x="1746" y="1280"/>
                  </a:cubicBezTo>
                  <a:lnTo>
                    <a:pt x="1724" y="1258"/>
                  </a:lnTo>
                  <a:cubicBezTo>
                    <a:pt x="1724" y="1247"/>
                    <a:pt x="1713" y="1247"/>
                    <a:pt x="1702" y="1236"/>
                  </a:cubicBezTo>
                  <a:cubicBezTo>
                    <a:pt x="1702" y="1236"/>
                    <a:pt x="1691" y="1236"/>
                    <a:pt x="1691" y="1225"/>
                  </a:cubicBezTo>
                  <a:lnTo>
                    <a:pt x="1647" y="1225"/>
                  </a:lnTo>
                  <a:cubicBezTo>
                    <a:pt x="1635" y="1225"/>
                    <a:pt x="1613" y="1236"/>
                    <a:pt x="1613" y="1247"/>
                  </a:cubicBezTo>
                  <a:cubicBezTo>
                    <a:pt x="1602" y="1258"/>
                    <a:pt x="1602" y="1270"/>
                    <a:pt x="1602" y="1280"/>
                  </a:cubicBezTo>
                  <a:lnTo>
                    <a:pt x="1624" y="1302"/>
                  </a:lnTo>
                  <a:lnTo>
                    <a:pt x="1624" y="1302"/>
                  </a:lnTo>
                  <a:lnTo>
                    <a:pt x="1568" y="1247"/>
                  </a:lnTo>
                  <a:cubicBezTo>
                    <a:pt x="1563" y="1242"/>
                    <a:pt x="1555" y="1239"/>
                    <a:pt x="1546" y="1239"/>
                  </a:cubicBezTo>
                  <a:cubicBezTo>
                    <a:pt x="1538" y="1239"/>
                    <a:pt x="1529" y="1242"/>
                    <a:pt x="1524" y="1247"/>
                  </a:cubicBezTo>
                  <a:cubicBezTo>
                    <a:pt x="1513" y="1247"/>
                    <a:pt x="1501" y="1258"/>
                    <a:pt x="1501" y="1280"/>
                  </a:cubicBezTo>
                  <a:cubicBezTo>
                    <a:pt x="1524" y="1314"/>
                    <a:pt x="1524" y="1347"/>
                    <a:pt x="1535" y="1381"/>
                  </a:cubicBezTo>
                  <a:cubicBezTo>
                    <a:pt x="1501" y="1336"/>
                    <a:pt x="1469" y="1280"/>
                    <a:pt x="1435" y="1236"/>
                  </a:cubicBezTo>
                  <a:lnTo>
                    <a:pt x="1457" y="1236"/>
                  </a:lnTo>
                  <a:cubicBezTo>
                    <a:pt x="1479" y="1236"/>
                    <a:pt x="1501" y="1213"/>
                    <a:pt x="1491" y="1181"/>
                  </a:cubicBezTo>
                  <a:cubicBezTo>
                    <a:pt x="1380" y="947"/>
                    <a:pt x="1190" y="758"/>
                    <a:pt x="957" y="635"/>
                  </a:cubicBezTo>
                  <a:cubicBezTo>
                    <a:pt x="950" y="632"/>
                    <a:pt x="943" y="630"/>
                    <a:pt x="935" y="630"/>
                  </a:cubicBezTo>
                  <a:cubicBezTo>
                    <a:pt x="898" y="630"/>
                    <a:pt x="865" y="674"/>
                    <a:pt x="912" y="702"/>
                  </a:cubicBezTo>
                  <a:cubicBezTo>
                    <a:pt x="1123" y="813"/>
                    <a:pt x="1279" y="991"/>
                    <a:pt x="1380" y="1203"/>
                  </a:cubicBezTo>
                  <a:cubicBezTo>
                    <a:pt x="1380" y="1213"/>
                    <a:pt x="1380" y="1213"/>
                    <a:pt x="1390" y="1213"/>
                  </a:cubicBezTo>
                  <a:cubicBezTo>
                    <a:pt x="1368" y="1213"/>
                    <a:pt x="1357" y="1225"/>
                    <a:pt x="1357" y="1236"/>
                  </a:cubicBezTo>
                  <a:lnTo>
                    <a:pt x="1257" y="1102"/>
                  </a:lnTo>
                  <a:cubicBezTo>
                    <a:pt x="1241" y="1095"/>
                    <a:pt x="1225" y="1087"/>
                    <a:pt x="1210" y="1087"/>
                  </a:cubicBezTo>
                  <a:cubicBezTo>
                    <a:pt x="1203" y="1087"/>
                    <a:pt x="1197" y="1088"/>
                    <a:pt x="1190" y="1092"/>
                  </a:cubicBezTo>
                  <a:cubicBezTo>
                    <a:pt x="1168" y="1102"/>
                    <a:pt x="1157" y="1125"/>
                    <a:pt x="1168" y="1147"/>
                  </a:cubicBezTo>
                  <a:cubicBezTo>
                    <a:pt x="1212" y="1191"/>
                    <a:pt x="1246" y="1247"/>
                    <a:pt x="1279" y="1302"/>
                  </a:cubicBezTo>
                  <a:lnTo>
                    <a:pt x="1235" y="1258"/>
                  </a:lnTo>
                  <a:lnTo>
                    <a:pt x="1101" y="1125"/>
                  </a:lnTo>
                  <a:cubicBezTo>
                    <a:pt x="1024" y="1025"/>
                    <a:pt x="935" y="936"/>
                    <a:pt x="846" y="835"/>
                  </a:cubicBezTo>
                  <a:cubicBezTo>
                    <a:pt x="830" y="828"/>
                    <a:pt x="814" y="820"/>
                    <a:pt x="799" y="820"/>
                  </a:cubicBezTo>
                  <a:cubicBezTo>
                    <a:pt x="792" y="820"/>
                    <a:pt x="786" y="821"/>
                    <a:pt x="779" y="825"/>
                  </a:cubicBezTo>
                  <a:cubicBezTo>
                    <a:pt x="767" y="835"/>
                    <a:pt x="757" y="858"/>
                    <a:pt x="767" y="869"/>
                  </a:cubicBezTo>
                  <a:cubicBezTo>
                    <a:pt x="779" y="880"/>
                    <a:pt x="790" y="891"/>
                    <a:pt x="801" y="914"/>
                  </a:cubicBezTo>
                  <a:cubicBezTo>
                    <a:pt x="786" y="904"/>
                    <a:pt x="769" y="898"/>
                    <a:pt x="754" y="898"/>
                  </a:cubicBezTo>
                  <a:cubicBezTo>
                    <a:pt x="736" y="898"/>
                    <a:pt x="723" y="906"/>
                    <a:pt x="723" y="924"/>
                  </a:cubicBezTo>
                  <a:cubicBezTo>
                    <a:pt x="701" y="1013"/>
                    <a:pt x="734" y="1102"/>
                    <a:pt x="767" y="1191"/>
                  </a:cubicBezTo>
                  <a:cubicBezTo>
                    <a:pt x="801" y="1270"/>
                    <a:pt x="846" y="1359"/>
                    <a:pt x="901" y="1425"/>
                  </a:cubicBezTo>
                  <a:cubicBezTo>
                    <a:pt x="923" y="1458"/>
                    <a:pt x="945" y="1480"/>
                    <a:pt x="968" y="1514"/>
                  </a:cubicBezTo>
                  <a:cubicBezTo>
                    <a:pt x="912" y="1458"/>
                    <a:pt x="856" y="1391"/>
                    <a:pt x="812" y="1325"/>
                  </a:cubicBezTo>
                  <a:cubicBezTo>
                    <a:pt x="801" y="1314"/>
                    <a:pt x="785" y="1309"/>
                    <a:pt x="769" y="1309"/>
                  </a:cubicBezTo>
                  <a:cubicBezTo>
                    <a:pt x="735" y="1309"/>
                    <a:pt x="700" y="1332"/>
                    <a:pt x="723" y="1369"/>
                  </a:cubicBezTo>
                  <a:cubicBezTo>
                    <a:pt x="801" y="1480"/>
                    <a:pt x="890" y="1581"/>
                    <a:pt x="990" y="1670"/>
                  </a:cubicBezTo>
                  <a:lnTo>
                    <a:pt x="957" y="1703"/>
                  </a:lnTo>
                  <a:cubicBezTo>
                    <a:pt x="945" y="1703"/>
                    <a:pt x="935" y="1692"/>
                    <a:pt x="923" y="1692"/>
                  </a:cubicBezTo>
                  <a:cubicBezTo>
                    <a:pt x="856" y="1658"/>
                    <a:pt x="801" y="1603"/>
                    <a:pt x="767" y="1536"/>
                  </a:cubicBezTo>
                  <a:cubicBezTo>
                    <a:pt x="760" y="1528"/>
                    <a:pt x="741" y="1521"/>
                    <a:pt x="722" y="1521"/>
                  </a:cubicBezTo>
                  <a:cubicBezTo>
                    <a:pt x="715" y="1521"/>
                    <a:pt x="707" y="1522"/>
                    <a:pt x="701" y="1525"/>
                  </a:cubicBezTo>
                  <a:cubicBezTo>
                    <a:pt x="690" y="1525"/>
                    <a:pt x="678" y="1536"/>
                    <a:pt x="678" y="1547"/>
                  </a:cubicBezTo>
                  <a:cubicBezTo>
                    <a:pt x="634" y="1458"/>
                    <a:pt x="589" y="1381"/>
                    <a:pt x="545" y="1292"/>
                  </a:cubicBezTo>
                  <a:cubicBezTo>
                    <a:pt x="535" y="1268"/>
                    <a:pt x="507" y="1256"/>
                    <a:pt x="480" y="1256"/>
                  </a:cubicBezTo>
                  <a:cubicBezTo>
                    <a:pt x="444" y="1256"/>
                    <a:pt x="410" y="1276"/>
                    <a:pt x="423" y="1314"/>
                  </a:cubicBezTo>
                  <a:cubicBezTo>
                    <a:pt x="434" y="1347"/>
                    <a:pt x="445" y="1369"/>
                    <a:pt x="456" y="1403"/>
                  </a:cubicBezTo>
                  <a:cubicBezTo>
                    <a:pt x="334" y="1213"/>
                    <a:pt x="278" y="1013"/>
                    <a:pt x="312" y="802"/>
                  </a:cubicBezTo>
                  <a:cubicBezTo>
                    <a:pt x="312" y="769"/>
                    <a:pt x="267" y="746"/>
                    <a:pt x="245" y="746"/>
                  </a:cubicBezTo>
                  <a:cubicBezTo>
                    <a:pt x="211" y="746"/>
                    <a:pt x="189" y="769"/>
                    <a:pt x="178" y="802"/>
                  </a:cubicBezTo>
                  <a:cubicBezTo>
                    <a:pt x="167" y="880"/>
                    <a:pt x="167" y="969"/>
                    <a:pt x="178" y="1058"/>
                  </a:cubicBezTo>
                  <a:cubicBezTo>
                    <a:pt x="166" y="1054"/>
                    <a:pt x="152" y="1051"/>
                    <a:pt x="139" y="1051"/>
                  </a:cubicBezTo>
                  <a:cubicBezTo>
                    <a:pt x="117" y="1051"/>
                    <a:pt x="96" y="1059"/>
                    <a:pt x="89" y="1080"/>
                  </a:cubicBezTo>
                  <a:cubicBezTo>
                    <a:pt x="0" y="1270"/>
                    <a:pt x="89" y="1514"/>
                    <a:pt x="178" y="1692"/>
                  </a:cubicBezTo>
                  <a:cubicBezTo>
                    <a:pt x="267" y="1859"/>
                    <a:pt x="389" y="2026"/>
                    <a:pt x="579" y="2093"/>
                  </a:cubicBezTo>
                  <a:cubicBezTo>
                    <a:pt x="588" y="2097"/>
                    <a:pt x="599" y="2100"/>
                    <a:pt x="610" y="2100"/>
                  </a:cubicBezTo>
                  <a:cubicBezTo>
                    <a:pt x="626" y="2100"/>
                    <a:pt x="643" y="2094"/>
                    <a:pt x="656" y="2081"/>
                  </a:cubicBezTo>
                  <a:cubicBezTo>
                    <a:pt x="701" y="2093"/>
                    <a:pt x="745" y="2103"/>
                    <a:pt x="790" y="2103"/>
                  </a:cubicBezTo>
                  <a:cubicBezTo>
                    <a:pt x="837" y="2111"/>
                    <a:pt x="890" y="2119"/>
                    <a:pt x="941" y="2119"/>
                  </a:cubicBezTo>
                  <a:cubicBezTo>
                    <a:pt x="962" y="2119"/>
                    <a:pt x="982" y="2118"/>
                    <a:pt x="1001" y="2115"/>
                  </a:cubicBezTo>
                  <a:cubicBezTo>
                    <a:pt x="1024" y="2115"/>
                    <a:pt x="1068" y="2103"/>
                    <a:pt x="1068" y="2070"/>
                  </a:cubicBezTo>
                  <a:cubicBezTo>
                    <a:pt x="1068" y="2048"/>
                    <a:pt x="1046" y="2026"/>
                    <a:pt x="1034" y="2026"/>
                  </a:cubicBezTo>
                  <a:cubicBezTo>
                    <a:pt x="1046" y="2014"/>
                    <a:pt x="1057" y="2014"/>
                    <a:pt x="1068" y="2014"/>
                  </a:cubicBezTo>
                  <a:cubicBezTo>
                    <a:pt x="1079" y="2026"/>
                    <a:pt x="1101" y="2026"/>
                    <a:pt x="1123" y="2026"/>
                  </a:cubicBezTo>
                  <a:cubicBezTo>
                    <a:pt x="1135" y="2037"/>
                    <a:pt x="1135" y="2037"/>
                    <a:pt x="1146" y="2037"/>
                  </a:cubicBezTo>
                  <a:cubicBezTo>
                    <a:pt x="1167" y="2050"/>
                    <a:pt x="1196" y="2060"/>
                    <a:pt x="1223" y="2060"/>
                  </a:cubicBezTo>
                  <a:cubicBezTo>
                    <a:pt x="1240" y="2060"/>
                    <a:pt x="1256" y="2057"/>
                    <a:pt x="1268" y="2048"/>
                  </a:cubicBezTo>
                  <a:cubicBezTo>
                    <a:pt x="1390" y="1970"/>
                    <a:pt x="1501" y="1881"/>
                    <a:pt x="1613" y="1781"/>
                  </a:cubicBezTo>
                  <a:cubicBezTo>
                    <a:pt x="1624" y="1781"/>
                    <a:pt x="1624" y="1781"/>
                    <a:pt x="1635" y="1770"/>
                  </a:cubicBezTo>
                  <a:cubicBezTo>
                    <a:pt x="1746" y="1681"/>
                    <a:pt x="1857" y="1581"/>
                    <a:pt x="1969" y="1492"/>
                  </a:cubicBezTo>
                  <a:lnTo>
                    <a:pt x="2269" y="1258"/>
                  </a:lnTo>
                  <a:lnTo>
                    <a:pt x="2269" y="1247"/>
                  </a:lnTo>
                  <a:cubicBezTo>
                    <a:pt x="2275" y="1249"/>
                    <a:pt x="2281" y="1250"/>
                    <a:pt x="2287" y="1250"/>
                  </a:cubicBezTo>
                  <a:cubicBezTo>
                    <a:pt x="2319" y="1250"/>
                    <a:pt x="2356" y="1228"/>
                    <a:pt x="2347" y="1191"/>
                  </a:cubicBezTo>
                  <a:cubicBezTo>
                    <a:pt x="2325" y="1136"/>
                    <a:pt x="2302" y="1069"/>
                    <a:pt x="2280" y="1013"/>
                  </a:cubicBezTo>
                  <a:cubicBezTo>
                    <a:pt x="2269" y="980"/>
                    <a:pt x="2258" y="958"/>
                    <a:pt x="2247" y="924"/>
                  </a:cubicBezTo>
                  <a:cubicBezTo>
                    <a:pt x="2236" y="891"/>
                    <a:pt x="2213" y="869"/>
                    <a:pt x="2180" y="869"/>
                  </a:cubicBezTo>
                  <a:cubicBezTo>
                    <a:pt x="2158" y="835"/>
                    <a:pt x="2147" y="813"/>
                    <a:pt x="2136" y="780"/>
                  </a:cubicBezTo>
                  <a:cubicBezTo>
                    <a:pt x="2128" y="772"/>
                    <a:pt x="2109" y="764"/>
                    <a:pt x="2094" y="764"/>
                  </a:cubicBezTo>
                  <a:cubicBezTo>
                    <a:pt x="2088" y="764"/>
                    <a:pt x="2083" y="766"/>
                    <a:pt x="2080" y="769"/>
                  </a:cubicBezTo>
                  <a:cubicBezTo>
                    <a:pt x="2035" y="647"/>
                    <a:pt x="1980" y="524"/>
                    <a:pt x="1902" y="424"/>
                  </a:cubicBezTo>
                  <a:cubicBezTo>
                    <a:pt x="1847" y="335"/>
                    <a:pt x="1791" y="257"/>
                    <a:pt x="1713" y="190"/>
                  </a:cubicBezTo>
                  <a:cubicBezTo>
                    <a:pt x="1635" y="113"/>
                    <a:pt x="1558" y="46"/>
                    <a:pt x="1457" y="2"/>
                  </a:cubicBezTo>
                  <a:cubicBezTo>
                    <a:pt x="1453" y="1"/>
                    <a:pt x="1449" y="0"/>
                    <a:pt x="1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7638;p11">
              <a:extLst>
                <a:ext uri="{FF2B5EF4-FFF2-40B4-BE49-F238E27FC236}">
                  <a16:creationId xmlns:a16="http://schemas.microsoft.com/office/drawing/2014/main" id="{A51FD967-3C68-66CA-2A58-EB3F93D55321}"/>
                </a:ext>
              </a:extLst>
            </p:cNvPr>
            <p:cNvSpPr/>
            <p:nvPr/>
          </p:nvSpPr>
          <p:spPr>
            <a:xfrm>
              <a:off x="2221365" y="2216917"/>
              <a:ext cx="28015" cy="18979"/>
            </a:xfrm>
            <a:custGeom>
              <a:avLst/>
              <a:gdLst/>
              <a:ahLst/>
              <a:cxnLst/>
              <a:rect l="l" t="t" r="r" b="b"/>
              <a:pathLst>
                <a:path w="803" h="544" extrusionOk="0">
                  <a:moveTo>
                    <a:pt x="58" y="0"/>
                  </a:moveTo>
                  <a:cubicBezTo>
                    <a:pt x="28" y="0"/>
                    <a:pt x="1" y="28"/>
                    <a:pt x="39" y="47"/>
                  </a:cubicBezTo>
                  <a:cubicBezTo>
                    <a:pt x="295" y="169"/>
                    <a:pt x="518" y="336"/>
                    <a:pt x="718" y="536"/>
                  </a:cubicBezTo>
                  <a:cubicBezTo>
                    <a:pt x="723" y="541"/>
                    <a:pt x="730" y="544"/>
                    <a:pt x="738" y="544"/>
                  </a:cubicBezTo>
                  <a:cubicBezTo>
                    <a:pt x="766" y="544"/>
                    <a:pt x="802" y="517"/>
                    <a:pt x="785" y="492"/>
                  </a:cubicBezTo>
                  <a:cubicBezTo>
                    <a:pt x="585" y="280"/>
                    <a:pt x="340" y="124"/>
                    <a:pt x="73" y="3"/>
                  </a:cubicBezTo>
                  <a:cubicBezTo>
                    <a:pt x="68" y="1"/>
                    <a:pt x="63" y="0"/>
                    <a:pt x="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7639;p11">
              <a:extLst>
                <a:ext uri="{FF2B5EF4-FFF2-40B4-BE49-F238E27FC236}">
                  <a16:creationId xmlns:a16="http://schemas.microsoft.com/office/drawing/2014/main" id="{1C57DC5F-2C19-7C65-CC42-4416288125EA}"/>
                </a:ext>
              </a:extLst>
            </p:cNvPr>
            <p:cNvSpPr/>
            <p:nvPr/>
          </p:nvSpPr>
          <p:spPr>
            <a:xfrm>
              <a:off x="2228761" y="2214963"/>
              <a:ext cx="24003" cy="16641"/>
            </a:xfrm>
            <a:custGeom>
              <a:avLst/>
              <a:gdLst/>
              <a:ahLst/>
              <a:cxnLst/>
              <a:rect l="l" t="t" r="r" b="b"/>
              <a:pathLst>
                <a:path w="688" h="477" extrusionOk="0">
                  <a:moveTo>
                    <a:pt x="80" y="1"/>
                  </a:moveTo>
                  <a:cubicBezTo>
                    <a:pt x="39" y="1"/>
                    <a:pt x="0" y="40"/>
                    <a:pt x="50" y="69"/>
                  </a:cubicBezTo>
                  <a:cubicBezTo>
                    <a:pt x="150" y="114"/>
                    <a:pt x="239" y="180"/>
                    <a:pt x="328" y="247"/>
                  </a:cubicBezTo>
                  <a:cubicBezTo>
                    <a:pt x="417" y="314"/>
                    <a:pt x="494" y="392"/>
                    <a:pt x="583" y="470"/>
                  </a:cubicBezTo>
                  <a:cubicBezTo>
                    <a:pt x="588" y="475"/>
                    <a:pt x="597" y="477"/>
                    <a:pt x="607" y="477"/>
                  </a:cubicBezTo>
                  <a:cubicBezTo>
                    <a:pt x="640" y="477"/>
                    <a:pt x="687" y="451"/>
                    <a:pt x="662" y="425"/>
                  </a:cubicBezTo>
                  <a:cubicBezTo>
                    <a:pt x="583" y="325"/>
                    <a:pt x="494" y="247"/>
                    <a:pt x="395" y="180"/>
                  </a:cubicBezTo>
                  <a:cubicBezTo>
                    <a:pt x="306" y="114"/>
                    <a:pt x="205" y="59"/>
                    <a:pt x="94" y="2"/>
                  </a:cubicBezTo>
                  <a:cubicBezTo>
                    <a:pt x="89" y="1"/>
                    <a:pt x="85" y="1"/>
                    <a:pt x="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7640;p11">
              <a:extLst>
                <a:ext uri="{FF2B5EF4-FFF2-40B4-BE49-F238E27FC236}">
                  <a16:creationId xmlns:a16="http://schemas.microsoft.com/office/drawing/2014/main" id="{0BF7C761-FE0C-5E03-CE8F-70351B5C0929}"/>
                </a:ext>
              </a:extLst>
            </p:cNvPr>
            <p:cNvSpPr/>
            <p:nvPr/>
          </p:nvSpPr>
          <p:spPr>
            <a:xfrm>
              <a:off x="2229075" y="2204078"/>
              <a:ext cx="23026" cy="20584"/>
            </a:xfrm>
            <a:custGeom>
              <a:avLst/>
              <a:gdLst/>
              <a:ahLst/>
              <a:cxnLst/>
              <a:rect l="l" t="t" r="r" b="b"/>
              <a:pathLst>
                <a:path w="660" h="590" extrusionOk="0">
                  <a:moveTo>
                    <a:pt x="40" y="0"/>
                  </a:moveTo>
                  <a:cubicBezTo>
                    <a:pt x="20" y="0"/>
                    <a:pt x="0" y="19"/>
                    <a:pt x="18" y="37"/>
                  </a:cubicBezTo>
                  <a:lnTo>
                    <a:pt x="85" y="70"/>
                  </a:lnTo>
                  <a:cubicBezTo>
                    <a:pt x="74" y="81"/>
                    <a:pt x="74" y="92"/>
                    <a:pt x="85" y="92"/>
                  </a:cubicBezTo>
                  <a:cubicBezTo>
                    <a:pt x="174" y="159"/>
                    <a:pt x="252" y="237"/>
                    <a:pt x="341" y="292"/>
                  </a:cubicBezTo>
                  <a:cubicBezTo>
                    <a:pt x="352" y="304"/>
                    <a:pt x="374" y="304"/>
                    <a:pt x="386" y="304"/>
                  </a:cubicBezTo>
                  <a:cubicBezTo>
                    <a:pt x="463" y="371"/>
                    <a:pt x="530" y="470"/>
                    <a:pt x="574" y="571"/>
                  </a:cubicBezTo>
                  <a:cubicBezTo>
                    <a:pt x="579" y="584"/>
                    <a:pt x="594" y="590"/>
                    <a:pt x="609" y="590"/>
                  </a:cubicBezTo>
                  <a:cubicBezTo>
                    <a:pt x="633" y="590"/>
                    <a:pt x="659" y="575"/>
                    <a:pt x="653" y="549"/>
                  </a:cubicBezTo>
                  <a:cubicBezTo>
                    <a:pt x="586" y="270"/>
                    <a:pt x="285" y="126"/>
                    <a:pt x="52" y="3"/>
                  </a:cubicBezTo>
                  <a:cubicBezTo>
                    <a:pt x="48" y="1"/>
                    <a:pt x="44"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7641;p11">
              <a:extLst>
                <a:ext uri="{FF2B5EF4-FFF2-40B4-BE49-F238E27FC236}">
                  <a16:creationId xmlns:a16="http://schemas.microsoft.com/office/drawing/2014/main" id="{64267296-1C68-C03E-1A80-5667DECDDBAD}"/>
                </a:ext>
              </a:extLst>
            </p:cNvPr>
            <p:cNvSpPr/>
            <p:nvPr/>
          </p:nvSpPr>
          <p:spPr>
            <a:xfrm>
              <a:off x="2206572" y="2247828"/>
              <a:ext cx="13467" cy="15909"/>
            </a:xfrm>
            <a:custGeom>
              <a:avLst/>
              <a:gdLst/>
              <a:ahLst/>
              <a:cxnLst/>
              <a:rect l="l" t="t" r="r" b="b"/>
              <a:pathLst>
                <a:path w="386" h="456" extrusionOk="0">
                  <a:moveTo>
                    <a:pt x="61" y="1"/>
                  </a:moveTo>
                  <a:cubicBezTo>
                    <a:pt x="32" y="1"/>
                    <a:pt x="1" y="18"/>
                    <a:pt x="8" y="51"/>
                  </a:cubicBezTo>
                  <a:cubicBezTo>
                    <a:pt x="30" y="140"/>
                    <a:pt x="63" y="217"/>
                    <a:pt x="119" y="284"/>
                  </a:cubicBezTo>
                  <a:cubicBezTo>
                    <a:pt x="141" y="318"/>
                    <a:pt x="163" y="351"/>
                    <a:pt x="196" y="373"/>
                  </a:cubicBezTo>
                  <a:cubicBezTo>
                    <a:pt x="230" y="407"/>
                    <a:pt x="263" y="429"/>
                    <a:pt x="307" y="451"/>
                  </a:cubicBezTo>
                  <a:cubicBezTo>
                    <a:pt x="314" y="454"/>
                    <a:pt x="320" y="456"/>
                    <a:pt x="327" y="456"/>
                  </a:cubicBezTo>
                  <a:cubicBezTo>
                    <a:pt x="343" y="456"/>
                    <a:pt x="358" y="448"/>
                    <a:pt x="374" y="440"/>
                  </a:cubicBezTo>
                  <a:cubicBezTo>
                    <a:pt x="386" y="429"/>
                    <a:pt x="386" y="407"/>
                    <a:pt x="363" y="395"/>
                  </a:cubicBezTo>
                  <a:cubicBezTo>
                    <a:pt x="252" y="296"/>
                    <a:pt x="152" y="184"/>
                    <a:pt x="107" y="29"/>
                  </a:cubicBezTo>
                  <a:cubicBezTo>
                    <a:pt x="103" y="10"/>
                    <a:pt x="83" y="1"/>
                    <a:pt x="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7642;p11">
              <a:extLst>
                <a:ext uri="{FF2B5EF4-FFF2-40B4-BE49-F238E27FC236}">
                  <a16:creationId xmlns:a16="http://schemas.microsoft.com/office/drawing/2014/main" id="{E4007483-A8FF-D3DF-F4C8-B1A73C1E9E60}"/>
                </a:ext>
              </a:extLst>
            </p:cNvPr>
            <p:cNvSpPr/>
            <p:nvPr/>
          </p:nvSpPr>
          <p:spPr>
            <a:xfrm>
              <a:off x="2223109" y="2248421"/>
              <a:ext cx="10117" cy="10396"/>
            </a:xfrm>
            <a:custGeom>
              <a:avLst/>
              <a:gdLst/>
              <a:ahLst/>
              <a:cxnLst/>
              <a:rect l="l" t="t" r="r" b="b"/>
              <a:pathLst>
                <a:path w="290" h="298" extrusionOk="0">
                  <a:moveTo>
                    <a:pt x="56" y="0"/>
                  </a:moveTo>
                  <a:cubicBezTo>
                    <a:pt x="34" y="12"/>
                    <a:pt x="23" y="12"/>
                    <a:pt x="11" y="22"/>
                  </a:cubicBezTo>
                  <a:cubicBezTo>
                    <a:pt x="11" y="34"/>
                    <a:pt x="1" y="56"/>
                    <a:pt x="11" y="67"/>
                  </a:cubicBezTo>
                  <a:cubicBezTo>
                    <a:pt x="34" y="101"/>
                    <a:pt x="56" y="145"/>
                    <a:pt x="90" y="190"/>
                  </a:cubicBezTo>
                  <a:cubicBezTo>
                    <a:pt x="100" y="200"/>
                    <a:pt x="112" y="222"/>
                    <a:pt x="134" y="234"/>
                  </a:cubicBezTo>
                  <a:cubicBezTo>
                    <a:pt x="156" y="256"/>
                    <a:pt x="179" y="267"/>
                    <a:pt x="201" y="289"/>
                  </a:cubicBezTo>
                  <a:cubicBezTo>
                    <a:pt x="206" y="295"/>
                    <a:pt x="217" y="298"/>
                    <a:pt x="230" y="298"/>
                  </a:cubicBezTo>
                  <a:cubicBezTo>
                    <a:pt x="242" y="298"/>
                    <a:pt x="256" y="295"/>
                    <a:pt x="268" y="289"/>
                  </a:cubicBezTo>
                  <a:cubicBezTo>
                    <a:pt x="278" y="279"/>
                    <a:pt x="290" y="256"/>
                    <a:pt x="278" y="245"/>
                  </a:cubicBezTo>
                  <a:cubicBezTo>
                    <a:pt x="268" y="222"/>
                    <a:pt x="256" y="212"/>
                    <a:pt x="234" y="190"/>
                  </a:cubicBezTo>
                  <a:cubicBezTo>
                    <a:pt x="223" y="178"/>
                    <a:pt x="212" y="156"/>
                    <a:pt x="201" y="145"/>
                  </a:cubicBezTo>
                  <a:cubicBezTo>
                    <a:pt x="179" y="123"/>
                    <a:pt x="167" y="111"/>
                    <a:pt x="156" y="89"/>
                  </a:cubicBezTo>
                  <a:cubicBezTo>
                    <a:pt x="156" y="78"/>
                    <a:pt x="145" y="67"/>
                    <a:pt x="145" y="56"/>
                  </a:cubicBezTo>
                  <a:cubicBezTo>
                    <a:pt x="134" y="56"/>
                    <a:pt x="134" y="56"/>
                    <a:pt x="134" y="44"/>
                  </a:cubicBezTo>
                  <a:cubicBezTo>
                    <a:pt x="134" y="44"/>
                    <a:pt x="134" y="34"/>
                    <a:pt x="123" y="34"/>
                  </a:cubicBezTo>
                  <a:cubicBezTo>
                    <a:pt x="123" y="22"/>
                    <a:pt x="112" y="12"/>
                    <a:pt x="100" y="12"/>
                  </a:cubicBezTo>
                  <a:cubicBezTo>
                    <a:pt x="90" y="0"/>
                    <a:pt x="67" y="0"/>
                    <a:pt x="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7643;p11">
              <a:extLst>
                <a:ext uri="{FF2B5EF4-FFF2-40B4-BE49-F238E27FC236}">
                  <a16:creationId xmlns:a16="http://schemas.microsoft.com/office/drawing/2014/main" id="{07DFBE8A-0230-DDEF-5DF9-79EEDE6E4C1B}"/>
                </a:ext>
              </a:extLst>
            </p:cNvPr>
            <p:cNvSpPr/>
            <p:nvPr/>
          </p:nvSpPr>
          <p:spPr>
            <a:xfrm>
              <a:off x="2238251" y="2260807"/>
              <a:ext cx="4291" cy="3140"/>
            </a:xfrm>
            <a:custGeom>
              <a:avLst/>
              <a:gdLst/>
              <a:ahLst/>
              <a:cxnLst/>
              <a:rect l="l" t="t" r="r" b="b"/>
              <a:pathLst>
                <a:path w="123" h="90" extrusionOk="0">
                  <a:moveTo>
                    <a:pt x="44" y="1"/>
                  </a:moveTo>
                  <a:cubicBezTo>
                    <a:pt x="44" y="1"/>
                    <a:pt x="34" y="1"/>
                    <a:pt x="34" y="12"/>
                  </a:cubicBezTo>
                  <a:lnTo>
                    <a:pt x="22" y="12"/>
                  </a:lnTo>
                  <a:cubicBezTo>
                    <a:pt x="22" y="12"/>
                    <a:pt x="12" y="12"/>
                    <a:pt x="12" y="23"/>
                  </a:cubicBezTo>
                  <a:lnTo>
                    <a:pt x="0" y="35"/>
                  </a:lnTo>
                  <a:lnTo>
                    <a:pt x="0" y="45"/>
                  </a:lnTo>
                  <a:lnTo>
                    <a:pt x="0" y="57"/>
                  </a:lnTo>
                  <a:cubicBezTo>
                    <a:pt x="0" y="57"/>
                    <a:pt x="0" y="68"/>
                    <a:pt x="12" y="68"/>
                  </a:cubicBezTo>
                  <a:lnTo>
                    <a:pt x="12" y="79"/>
                  </a:lnTo>
                  <a:lnTo>
                    <a:pt x="22" y="79"/>
                  </a:lnTo>
                  <a:cubicBezTo>
                    <a:pt x="34" y="79"/>
                    <a:pt x="34" y="90"/>
                    <a:pt x="44" y="90"/>
                  </a:cubicBezTo>
                  <a:lnTo>
                    <a:pt x="67" y="90"/>
                  </a:lnTo>
                  <a:cubicBezTo>
                    <a:pt x="67" y="90"/>
                    <a:pt x="78" y="90"/>
                    <a:pt x="78" y="79"/>
                  </a:cubicBezTo>
                  <a:lnTo>
                    <a:pt x="101" y="79"/>
                  </a:lnTo>
                  <a:lnTo>
                    <a:pt x="101" y="68"/>
                  </a:lnTo>
                  <a:cubicBezTo>
                    <a:pt x="111" y="68"/>
                    <a:pt x="111" y="68"/>
                    <a:pt x="111" y="57"/>
                  </a:cubicBezTo>
                  <a:lnTo>
                    <a:pt x="123" y="45"/>
                  </a:lnTo>
                  <a:cubicBezTo>
                    <a:pt x="111" y="45"/>
                    <a:pt x="111" y="35"/>
                    <a:pt x="111" y="35"/>
                  </a:cubicBezTo>
                  <a:cubicBezTo>
                    <a:pt x="111" y="35"/>
                    <a:pt x="111" y="23"/>
                    <a:pt x="101" y="23"/>
                  </a:cubicBezTo>
                  <a:lnTo>
                    <a:pt x="101" y="12"/>
                  </a:lnTo>
                  <a:lnTo>
                    <a:pt x="89" y="12"/>
                  </a:lnTo>
                  <a:cubicBezTo>
                    <a:pt x="78" y="12"/>
                    <a:pt x="78"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7644;p11">
              <a:extLst>
                <a:ext uri="{FF2B5EF4-FFF2-40B4-BE49-F238E27FC236}">
                  <a16:creationId xmlns:a16="http://schemas.microsoft.com/office/drawing/2014/main" id="{0F2B6671-2F8E-3307-6591-A9EE7F348DB1}"/>
                </a:ext>
              </a:extLst>
            </p:cNvPr>
            <p:cNvSpPr/>
            <p:nvPr/>
          </p:nvSpPr>
          <p:spPr>
            <a:xfrm>
              <a:off x="2240972" y="2255015"/>
              <a:ext cx="5477" cy="6629"/>
            </a:xfrm>
            <a:custGeom>
              <a:avLst/>
              <a:gdLst/>
              <a:ahLst/>
              <a:cxnLst/>
              <a:rect l="l" t="t" r="r" b="b"/>
              <a:pathLst>
                <a:path w="157" h="190" extrusionOk="0">
                  <a:moveTo>
                    <a:pt x="45" y="1"/>
                  </a:moveTo>
                  <a:cubicBezTo>
                    <a:pt x="33" y="1"/>
                    <a:pt x="23" y="11"/>
                    <a:pt x="23" y="23"/>
                  </a:cubicBezTo>
                  <a:cubicBezTo>
                    <a:pt x="11" y="23"/>
                    <a:pt x="11" y="33"/>
                    <a:pt x="11" y="45"/>
                  </a:cubicBezTo>
                  <a:cubicBezTo>
                    <a:pt x="23" y="67"/>
                    <a:pt x="33" y="78"/>
                    <a:pt x="45" y="100"/>
                  </a:cubicBezTo>
                  <a:cubicBezTo>
                    <a:pt x="33" y="100"/>
                    <a:pt x="33" y="100"/>
                    <a:pt x="23" y="112"/>
                  </a:cubicBezTo>
                  <a:lnTo>
                    <a:pt x="11" y="112"/>
                  </a:lnTo>
                  <a:lnTo>
                    <a:pt x="11" y="134"/>
                  </a:lnTo>
                  <a:cubicBezTo>
                    <a:pt x="0" y="134"/>
                    <a:pt x="0" y="145"/>
                    <a:pt x="11" y="156"/>
                  </a:cubicBezTo>
                  <a:lnTo>
                    <a:pt x="11" y="167"/>
                  </a:lnTo>
                  <a:lnTo>
                    <a:pt x="23" y="178"/>
                  </a:lnTo>
                  <a:lnTo>
                    <a:pt x="45" y="178"/>
                  </a:lnTo>
                  <a:cubicBezTo>
                    <a:pt x="45" y="189"/>
                    <a:pt x="55" y="189"/>
                    <a:pt x="67" y="189"/>
                  </a:cubicBezTo>
                  <a:cubicBezTo>
                    <a:pt x="78" y="189"/>
                    <a:pt x="89" y="189"/>
                    <a:pt x="100" y="178"/>
                  </a:cubicBezTo>
                  <a:lnTo>
                    <a:pt x="112" y="178"/>
                  </a:lnTo>
                  <a:cubicBezTo>
                    <a:pt x="122" y="167"/>
                    <a:pt x="122" y="167"/>
                    <a:pt x="122" y="156"/>
                  </a:cubicBezTo>
                  <a:cubicBezTo>
                    <a:pt x="134" y="156"/>
                    <a:pt x="134" y="145"/>
                    <a:pt x="134" y="145"/>
                  </a:cubicBezTo>
                  <a:cubicBezTo>
                    <a:pt x="134" y="145"/>
                    <a:pt x="144" y="145"/>
                    <a:pt x="144" y="134"/>
                  </a:cubicBezTo>
                  <a:cubicBezTo>
                    <a:pt x="144" y="134"/>
                    <a:pt x="156" y="134"/>
                    <a:pt x="156" y="122"/>
                  </a:cubicBezTo>
                  <a:lnTo>
                    <a:pt x="156" y="100"/>
                  </a:lnTo>
                  <a:cubicBezTo>
                    <a:pt x="144" y="100"/>
                    <a:pt x="134" y="90"/>
                    <a:pt x="134" y="78"/>
                  </a:cubicBezTo>
                  <a:lnTo>
                    <a:pt x="122" y="67"/>
                  </a:lnTo>
                  <a:lnTo>
                    <a:pt x="122" y="56"/>
                  </a:lnTo>
                  <a:cubicBezTo>
                    <a:pt x="112" y="45"/>
                    <a:pt x="112" y="33"/>
                    <a:pt x="112" y="23"/>
                  </a:cubicBezTo>
                  <a:cubicBezTo>
                    <a:pt x="100" y="23"/>
                    <a:pt x="89" y="11"/>
                    <a:pt x="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7645;p11">
              <a:extLst>
                <a:ext uri="{FF2B5EF4-FFF2-40B4-BE49-F238E27FC236}">
                  <a16:creationId xmlns:a16="http://schemas.microsoft.com/office/drawing/2014/main" id="{F0690785-A016-87F5-1034-7F80FAED1624}"/>
                </a:ext>
              </a:extLst>
            </p:cNvPr>
            <p:cNvSpPr/>
            <p:nvPr/>
          </p:nvSpPr>
          <p:spPr>
            <a:xfrm>
              <a:off x="2241600" y="2241234"/>
              <a:ext cx="12699" cy="16920"/>
            </a:xfrm>
            <a:custGeom>
              <a:avLst/>
              <a:gdLst/>
              <a:ahLst/>
              <a:cxnLst/>
              <a:rect l="l" t="t" r="r" b="b"/>
              <a:pathLst>
                <a:path w="364" h="485" extrusionOk="0">
                  <a:moveTo>
                    <a:pt x="58" y="1"/>
                  </a:moveTo>
                  <a:cubicBezTo>
                    <a:pt x="30" y="1"/>
                    <a:pt x="0" y="21"/>
                    <a:pt x="15" y="50"/>
                  </a:cubicBezTo>
                  <a:cubicBezTo>
                    <a:pt x="60" y="117"/>
                    <a:pt x="104" y="184"/>
                    <a:pt x="149" y="262"/>
                  </a:cubicBezTo>
                  <a:cubicBezTo>
                    <a:pt x="193" y="329"/>
                    <a:pt x="227" y="406"/>
                    <a:pt x="271" y="473"/>
                  </a:cubicBezTo>
                  <a:cubicBezTo>
                    <a:pt x="279" y="481"/>
                    <a:pt x="294" y="485"/>
                    <a:pt x="309" y="485"/>
                  </a:cubicBezTo>
                  <a:cubicBezTo>
                    <a:pt x="336" y="485"/>
                    <a:pt x="363" y="472"/>
                    <a:pt x="349" y="451"/>
                  </a:cubicBezTo>
                  <a:cubicBezTo>
                    <a:pt x="327" y="362"/>
                    <a:pt x="282" y="295"/>
                    <a:pt x="238" y="228"/>
                  </a:cubicBezTo>
                  <a:cubicBezTo>
                    <a:pt x="193" y="151"/>
                    <a:pt x="138" y="84"/>
                    <a:pt x="94" y="17"/>
                  </a:cubicBezTo>
                  <a:cubicBezTo>
                    <a:pt x="86" y="6"/>
                    <a:pt x="72" y="1"/>
                    <a:pt x="5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7646;p11">
              <a:extLst>
                <a:ext uri="{FF2B5EF4-FFF2-40B4-BE49-F238E27FC236}">
                  <a16:creationId xmlns:a16="http://schemas.microsoft.com/office/drawing/2014/main" id="{D917268E-D4A7-3E86-EBD2-22616EA7FF9D}"/>
                </a:ext>
              </a:extLst>
            </p:cNvPr>
            <p:cNvSpPr/>
            <p:nvPr/>
          </p:nvSpPr>
          <p:spPr>
            <a:xfrm>
              <a:off x="2110943" y="2276611"/>
              <a:ext cx="135503" cy="51250"/>
            </a:xfrm>
            <a:custGeom>
              <a:avLst/>
              <a:gdLst/>
              <a:ahLst/>
              <a:cxnLst/>
              <a:rect l="l" t="t" r="r" b="b"/>
              <a:pathLst>
                <a:path w="3884" h="1469" extrusionOk="0">
                  <a:moveTo>
                    <a:pt x="174" y="0"/>
                  </a:moveTo>
                  <a:cubicBezTo>
                    <a:pt x="64" y="0"/>
                    <a:pt x="1" y="4"/>
                    <a:pt x="1" y="4"/>
                  </a:cubicBezTo>
                  <a:cubicBezTo>
                    <a:pt x="1" y="4"/>
                    <a:pt x="90" y="494"/>
                    <a:pt x="468" y="860"/>
                  </a:cubicBezTo>
                  <a:cubicBezTo>
                    <a:pt x="836" y="1228"/>
                    <a:pt x="891" y="1206"/>
                    <a:pt x="1869" y="1394"/>
                  </a:cubicBezTo>
                  <a:cubicBezTo>
                    <a:pt x="2152" y="1449"/>
                    <a:pt x="2438" y="1468"/>
                    <a:pt x="2704" y="1468"/>
                  </a:cubicBezTo>
                  <a:cubicBezTo>
                    <a:pt x="3359" y="1468"/>
                    <a:pt x="3883" y="1350"/>
                    <a:pt x="3883" y="1350"/>
                  </a:cubicBezTo>
                  <a:lnTo>
                    <a:pt x="3649" y="672"/>
                  </a:lnTo>
                  <a:cubicBezTo>
                    <a:pt x="3649" y="672"/>
                    <a:pt x="3360" y="538"/>
                    <a:pt x="3127" y="516"/>
                  </a:cubicBezTo>
                  <a:cubicBezTo>
                    <a:pt x="2882" y="482"/>
                    <a:pt x="2882" y="427"/>
                    <a:pt x="2270" y="427"/>
                  </a:cubicBezTo>
                  <a:cubicBezTo>
                    <a:pt x="1647" y="415"/>
                    <a:pt x="1780" y="205"/>
                    <a:pt x="1147" y="93"/>
                  </a:cubicBezTo>
                  <a:cubicBezTo>
                    <a:pt x="731" y="14"/>
                    <a:pt x="375" y="0"/>
                    <a:pt x="17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7647;p11">
              <a:extLst>
                <a:ext uri="{FF2B5EF4-FFF2-40B4-BE49-F238E27FC236}">
                  <a16:creationId xmlns:a16="http://schemas.microsoft.com/office/drawing/2014/main" id="{EAA83B7E-BA04-AF2A-8265-F76D31B59A5E}"/>
                </a:ext>
              </a:extLst>
            </p:cNvPr>
            <p:cNvSpPr/>
            <p:nvPr/>
          </p:nvSpPr>
          <p:spPr>
            <a:xfrm>
              <a:off x="2271221" y="2076108"/>
              <a:ext cx="135468" cy="205697"/>
            </a:xfrm>
            <a:custGeom>
              <a:avLst/>
              <a:gdLst/>
              <a:ahLst/>
              <a:cxnLst/>
              <a:rect l="l" t="t" r="r" b="b"/>
              <a:pathLst>
                <a:path w="3883" h="5896" extrusionOk="0">
                  <a:moveTo>
                    <a:pt x="842" y="0"/>
                  </a:moveTo>
                  <a:cubicBezTo>
                    <a:pt x="602" y="0"/>
                    <a:pt x="353" y="260"/>
                    <a:pt x="179" y="1002"/>
                  </a:cubicBezTo>
                  <a:cubicBezTo>
                    <a:pt x="1" y="1747"/>
                    <a:pt x="401" y="2837"/>
                    <a:pt x="456" y="3649"/>
                  </a:cubicBezTo>
                  <a:cubicBezTo>
                    <a:pt x="512" y="4472"/>
                    <a:pt x="234" y="5317"/>
                    <a:pt x="234" y="5317"/>
                  </a:cubicBezTo>
                  <a:lnTo>
                    <a:pt x="1190" y="5896"/>
                  </a:lnTo>
                  <a:cubicBezTo>
                    <a:pt x="1190" y="5896"/>
                    <a:pt x="1524" y="5406"/>
                    <a:pt x="2114" y="5206"/>
                  </a:cubicBezTo>
                  <a:cubicBezTo>
                    <a:pt x="2715" y="4995"/>
                    <a:pt x="2525" y="5139"/>
                    <a:pt x="3115" y="4739"/>
                  </a:cubicBezTo>
                  <a:cubicBezTo>
                    <a:pt x="3693" y="4328"/>
                    <a:pt x="3882" y="3693"/>
                    <a:pt x="3771" y="3216"/>
                  </a:cubicBezTo>
                  <a:cubicBezTo>
                    <a:pt x="3649" y="2726"/>
                    <a:pt x="3326" y="2715"/>
                    <a:pt x="2915" y="2559"/>
                  </a:cubicBezTo>
                  <a:cubicBezTo>
                    <a:pt x="2503" y="2392"/>
                    <a:pt x="2058" y="2025"/>
                    <a:pt x="1825" y="1780"/>
                  </a:cubicBezTo>
                  <a:cubicBezTo>
                    <a:pt x="1591" y="1536"/>
                    <a:pt x="1635" y="1214"/>
                    <a:pt x="1625" y="868"/>
                  </a:cubicBezTo>
                  <a:cubicBezTo>
                    <a:pt x="1613" y="535"/>
                    <a:pt x="1591" y="413"/>
                    <a:pt x="1424" y="334"/>
                  </a:cubicBezTo>
                  <a:cubicBezTo>
                    <a:pt x="1269" y="245"/>
                    <a:pt x="1101" y="12"/>
                    <a:pt x="857" y="1"/>
                  </a:cubicBezTo>
                  <a:cubicBezTo>
                    <a:pt x="852" y="1"/>
                    <a:pt x="847" y="0"/>
                    <a:pt x="84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7648;p11">
              <a:extLst>
                <a:ext uri="{FF2B5EF4-FFF2-40B4-BE49-F238E27FC236}">
                  <a16:creationId xmlns:a16="http://schemas.microsoft.com/office/drawing/2014/main" id="{C15BF173-84C8-3260-9A23-D0D75C5C4260}"/>
                </a:ext>
              </a:extLst>
            </p:cNvPr>
            <p:cNvSpPr/>
            <p:nvPr/>
          </p:nvSpPr>
          <p:spPr>
            <a:xfrm>
              <a:off x="2278233" y="2133011"/>
              <a:ext cx="80311" cy="148795"/>
            </a:xfrm>
            <a:custGeom>
              <a:avLst/>
              <a:gdLst/>
              <a:ahLst/>
              <a:cxnLst/>
              <a:rect l="l" t="t" r="r" b="b"/>
              <a:pathLst>
                <a:path w="2302" h="4265" extrusionOk="0">
                  <a:moveTo>
                    <a:pt x="420" y="0"/>
                  </a:moveTo>
                  <a:cubicBezTo>
                    <a:pt x="309" y="0"/>
                    <a:pt x="194" y="84"/>
                    <a:pt x="122" y="183"/>
                  </a:cubicBezTo>
                  <a:cubicBezTo>
                    <a:pt x="67" y="261"/>
                    <a:pt x="45" y="406"/>
                    <a:pt x="0" y="505"/>
                  </a:cubicBezTo>
                  <a:cubicBezTo>
                    <a:pt x="89" y="1017"/>
                    <a:pt x="222" y="1562"/>
                    <a:pt x="255" y="2018"/>
                  </a:cubicBezTo>
                  <a:cubicBezTo>
                    <a:pt x="311" y="2841"/>
                    <a:pt x="33" y="3686"/>
                    <a:pt x="33" y="3686"/>
                  </a:cubicBezTo>
                  <a:lnTo>
                    <a:pt x="989" y="4265"/>
                  </a:lnTo>
                  <a:cubicBezTo>
                    <a:pt x="989" y="4265"/>
                    <a:pt x="1323" y="3775"/>
                    <a:pt x="1913" y="3575"/>
                  </a:cubicBezTo>
                  <a:cubicBezTo>
                    <a:pt x="2079" y="3520"/>
                    <a:pt x="2180" y="3486"/>
                    <a:pt x="2257" y="3464"/>
                  </a:cubicBezTo>
                  <a:cubicBezTo>
                    <a:pt x="2302" y="3264"/>
                    <a:pt x="2257" y="3053"/>
                    <a:pt x="2213" y="2852"/>
                  </a:cubicBezTo>
                  <a:cubicBezTo>
                    <a:pt x="2091" y="2385"/>
                    <a:pt x="1946" y="1918"/>
                    <a:pt x="1780" y="1462"/>
                  </a:cubicBezTo>
                  <a:cubicBezTo>
                    <a:pt x="1701" y="1262"/>
                    <a:pt x="1590" y="1051"/>
                    <a:pt x="1390" y="1006"/>
                  </a:cubicBezTo>
                  <a:cubicBezTo>
                    <a:pt x="1340" y="995"/>
                    <a:pt x="1290" y="995"/>
                    <a:pt x="1240" y="995"/>
                  </a:cubicBezTo>
                  <a:cubicBezTo>
                    <a:pt x="1190" y="995"/>
                    <a:pt x="1140" y="995"/>
                    <a:pt x="1090" y="984"/>
                  </a:cubicBezTo>
                  <a:cubicBezTo>
                    <a:pt x="934" y="939"/>
                    <a:pt x="845" y="784"/>
                    <a:pt x="789" y="639"/>
                  </a:cubicBezTo>
                  <a:cubicBezTo>
                    <a:pt x="745" y="483"/>
                    <a:pt x="734" y="327"/>
                    <a:pt x="656" y="183"/>
                  </a:cubicBezTo>
                  <a:cubicBezTo>
                    <a:pt x="623" y="116"/>
                    <a:pt x="578" y="50"/>
                    <a:pt x="500" y="16"/>
                  </a:cubicBezTo>
                  <a:cubicBezTo>
                    <a:pt x="474" y="5"/>
                    <a:pt x="447" y="0"/>
                    <a:pt x="4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7649;p11">
              <a:extLst>
                <a:ext uri="{FF2B5EF4-FFF2-40B4-BE49-F238E27FC236}">
                  <a16:creationId xmlns:a16="http://schemas.microsoft.com/office/drawing/2014/main" id="{01EE2719-BEB5-9AE7-E291-68DEBF7FCB5A}"/>
                </a:ext>
              </a:extLst>
            </p:cNvPr>
            <p:cNvSpPr/>
            <p:nvPr/>
          </p:nvSpPr>
          <p:spPr>
            <a:xfrm>
              <a:off x="2291002" y="2100565"/>
              <a:ext cx="6245" cy="32655"/>
            </a:xfrm>
            <a:custGeom>
              <a:avLst/>
              <a:gdLst/>
              <a:ahLst/>
              <a:cxnLst/>
              <a:rect l="l" t="t" r="r" b="b"/>
              <a:pathLst>
                <a:path w="179" h="936" extrusionOk="0">
                  <a:moveTo>
                    <a:pt x="146" y="1"/>
                  </a:moveTo>
                  <a:cubicBezTo>
                    <a:pt x="134" y="1"/>
                    <a:pt x="123" y="12"/>
                    <a:pt x="112" y="23"/>
                  </a:cubicBezTo>
                  <a:cubicBezTo>
                    <a:pt x="45" y="323"/>
                    <a:pt x="12" y="624"/>
                    <a:pt x="1" y="935"/>
                  </a:cubicBezTo>
                  <a:lnTo>
                    <a:pt x="79" y="935"/>
                  </a:lnTo>
                  <a:cubicBezTo>
                    <a:pt x="90" y="634"/>
                    <a:pt x="112" y="323"/>
                    <a:pt x="168" y="34"/>
                  </a:cubicBezTo>
                  <a:cubicBezTo>
                    <a:pt x="179" y="12"/>
                    <a:pt x="156" y="1"/>
                    <a:pt x="1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7650;p11">
              <a:extLst>
                <a:ext uri="{FF2B5EF4-FFF2-40B4-BE49-F238E27FC236}">
                  <a16:creationId xmlns:a16="http://schemas.microsoft.com/office/drawing/2014/main" id="{007393CF-B1A2-D97F-0C56-A286184879C2}"/>
                </a:ext>
              </a:extLst>
            </p:cNvPr>
            <p:cNvSpPr/>
            <p:nvPr/>
          </p:nvSpPr>
          <p:spPr>
            <a:xfrm>
              <a:off x="2289851" y="2133185"/>
              <a:ext cx="4710" cy="61716"/>
            </a:xfrm>
            <a:custGeom>
              <a:avLst/>
              <a:gdLst/>
              <a:ahLst/>
              <a:cxnLst/>
              <a:rect l="l" t="t" r="r" b="b"/>
              <a:pathLst>
                <a:path w="135" h="1769" extrusionOk="0">
                  <a:moveTo>
                    <a:pt x="34" y="0"/>
                  </a:moveTo>
                  <a:cubicBezTo>
                    <a:pt x="23" y="256"/>
                    <a:pt x="23" y="512"/>
                    <a:pt x="23" y="767"/>
                  </a:cubicBezTo>
                  <a:cubicBezTo>
                    <a:pt x="23" y="1101"/>
                    <a:pt x="23" y="1434"/>
                    <a:pt x="1" y="1768"/>
                  </a:cubicBezTo>
                  <a:cubicBezTo>
                    <a:pt x="34" y="1757"/>
                    <a:pt x="67" y="1735"/>
                    <a:pt x="90" y="1724"/>
                  </a:cubicBezTo>
                  <a:cubicBezTo>
                    <a:pt x="134" y="1179"/>
                    <a:pt x="100" y="623"/>
                    <a:pt x="112" y="67"/>
                  </a:cubicBezTo>
                  <a:lnTo>
                    <a:pt x="112"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7651;p11">
              <a:extLst>
                <a:ext uri="{FF2B5EF4-FFF2-40B4-BE49-F238E27FC236}">
                  <a16:creationId xmlns:a16="http://schemas.microsoft.com/office/drawing/2014/main" id="{2C05BE9B-5C27-CE31-033D-2F01980E4BA3}"/>
                </a:ext>
              </a:extLst>
            </p:cNvPr>
            <p:cNvSpPr/>
            <p:nvPr/>
          </p:nvSpPr>
          <p:spPr>
            <a:xfrm>
              <a:off x="2302655" y="2128510"/>
              <a:ext cx="8547" cy="21351"/>
            </a:xfrm>
            <a:custGeom>
              <a:avLst/>
              <a:gdLst/>
              <a:ahLst/>
              <a:cxnLst/>
              <a:rect l="l" t="t" r="r" b="b"/>
              <a:pathLst>
                <a:path w="245" h="612" extrusionOk="0">
                  <a:moveTo>
                    <a:pt x="190" y="1"/>
                  </a:moveTo>
                  <a:cubicBezTo>
                    <a:pt x="168" y="1"/>
                    <a:pt x="156" y="11"/>
                    <a:pt x="145" y="23"/>
                  </a:cubicBezTo>
                  <a:cubicBezTo>
                    <a:pt x="89" y="156"/>
                    <a:pt x="45" y="290"/>
                    <a:pt x="0" y="423"/>
                  </a:cubicBezTo>
                  <a:cubicBezTo>
                    <a:pt x="23" y="479"/>
                    <a:pt x="45" y="545"/>
                    <a:pt x="56" y="612"/>
                  </a:cubicBezTo>
                  <a:cubicBezTo>
                    <a:pt x="101" y="423"/>
                    <a:pt x="156" y="223"/>
                    <a:pt x="234" y="34"/>
                  </a:cubicBezTo>
                  <a:cubicBezTo>
                    <a:pt x="245" y="11"/>
                    <a:pt x="212" y="1"/>
                    <a:pt x="1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7652;p11">
              <a:extLst>
                <a:ext uri="{FF2B5EF4-FFF2-40B4-BE49-F238E27FC236}">
                  <a16:creationId xmlns:a16="http://schemas.microsoft.com/office/drawing/2014/main" id="{E662F3A3-3EB7-E4D0-538C-22B7252B8FA0}"/>
                </a:ext>
              </a:extLst>
            </p:cNvPr>
            <p:cNvSpPr/>
            <p:nvPr/>
          </p:nvSpPr>
          <p:spPr>
            <a:xfrm>
              <a:off x="2297212" y="2143268"/>
              <a:ext cx="7431" cy="48912"/>
            </a:xfrm>
            <a:custGeom>
              <a:avLst/>
              <a:gdLst/>
              <a:ahLst/>
              <a:cxnLst/>
              <a:rect l="l" t="t" r="r" b="b"/>
              <a:pathLst>
                <a:path w="213" h="1402" extrusionOk="0">
                  <a:moveTo>
                    <a:pt x="156" y="0"/>
                  </a:moveTo>
                  <a:cubicBezTo>
                    <a:pt x="34" y="456"/>
                    <a:pt x="23" y="923"/>
                    <a:pt x="1" y="1402"/>
                  </a:cubicBezTo>
                  <a:lnTo>
                    <a:pt x="101" y="1368"/>
                  </a:lnTo>
                  <a:cubicBezTo>
                    <a:pt x="112" y="1024"/>
                    <a:pt x="134" y="678"/>
                    <a:pt x="190" y="345"/>
                  </a:cubicBezTo>
                  <a:cubicBezTo>
                    <a:pt x="190" y="290"/>
                    <a:pt x="201" y="245"/>
                    <a:pt x="212" y="189"/>
                  </a:cubicBezTo>
                  <a:cubicBezTo>
                    <a:pt x="201" y="122"/>
                    <a:pt x="179" y="56"/>
                    <a:pt x="1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7653;p11">
              <a:extLst>
                <a:ext uri="{FF2B5EF4-FFF2-40B4-BE49-F238E27FC236}">
                  <a16:creationId xmlns:a16="http://schemas.microsoft.com/office/drawing/2014/main" id="{9B48B878-16C4-A44C-4112-FB94022F1387}"/>
                </a:ext>
              </a:extLst>
            </p:cNvPr>
            <p:cNvSpPr/>
            <p:nvPr/>
          </p:nvSpPr>
          <p:spPr>
            <a:xfrm>
              <a:off x="2313924" y="2157991"/>
              <a:ext cx="6594" cy="9350"/>
            </a:xfrm>
            <a:custGeom>
              <a:avLst/>
              <a:gdLst/>
              <a:ahLst/>
              <a:cxnLst/>
              <a:rect l="l" t="t" r="r" b="b"/>
              <a:pathLst>
                <a:path w="189" h="268" extrusionOk="0">
                  <a:moveTo>
                    <a:pt x="134" y="1"/>
                  </a:moveTo>
                  <a:cubicBezTo>
                    <a:pt x="122" y="1"/>
                    <a:pt x="100" y="12"/>
                    <a:pt x="89" y="23"/>
                  </a:cubicBezTo>
                  <a:cubicBezTo>
                    <a:pt x="67" y="90"/>
                    <a:pt x="33" y="167"/>
                    <a:pt x="0" y="234"/>
                  </a:cubicBezTo>
                  <a:lnTo>
                    <a:pt x="67" y="268"/>
                  </a:lnTo>
                  <a:lnTo>
                    <a:pt x="100" y="268"/>
                  </a:lnTo>
                  <a:cubicBezTo>
                    <a:pt x="122" y="190"/>
                    <a:pt x="144" y="112"/>
                    <a:pt x="178" y="45"/>
                  </a:cubicBezTo>
                  <a:cubicBezTo>
                    <a:pt x="189" y="12"/>
                    <a:pt x="167" y="1"/>
                    <a:pt x="1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7654;p11">
              <a:extLst>
                <a:ext uri="{FF2B5EF4-FFF2-40B4-BE49-F238E27FC236}">
                  <a16:creationId xmlns:a16="http://schemas.microsoft.com/office/drawing/2014/main" id="{B9CDDAB5-C058-CA92-5387-22A9FE23B85B}"/>
                </a:ext>
              </a:extLst>
            </p:cNvPr>
            <p:cNvSpPr/>
            <p:nvPr/>
          </p:nvSpPr>
          <p:spPr>
            <a:xfrm>
              <a:off x="2307714" y="2166155"/>
              <a:ext cx="9699" cy="23689"/>
            </a:xfrm>
            <a:custGeom>
              <a:avLst/>
              <a:gdLst/>
              <a:ahLst/>
              <a:cxnLst/>
              <a:rect l="l" t="t" r="r" b="b"/>
              <a:pathLst>
                <a:path w="278" h="679" extrusionOk="0">
                  <a:moveTo>
                    <a:pt x="178" y="0"/>
                  </a:moveTo>
                  <a:cubicBezTo>
                    <a:pt x="100" y="223"/>
                    <a:pt x="45" y="445"/>
                    <a:pt x="0" y="679"/>
                  </a:cubicBezTo>
                  <a:cubicBezTo>
                    <a:pt x="45" y="667"/>
                    <a:pt x="78" y="667"/>
                    <a:pt x="112" y="667"/>
                  </a:cubicBezTo>
                  <a:cubicBezTo>
                    <a:pt x="144" y="457"/>
                    <a:pt x="201" y="245"/>
                    <a:pt x="278" y="34"/>
                  </a:cubicBezTo>
                  <a:lnTo>
                    <a:pt x="245" y="34"/>
                  </a:lnTo>
                  <a:lnTo>
                    <a:pt x="178" y="0"/>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7655;p11">
              <a:extLst>
                <a:ext uri="{FF2B5EF4-FFF2-40B4-BE49-F238E27FC236}">
                  <a16:creationId xmlns:a16="http://schemas.microsoft.com/office/drawing/2014/main" id="{6634495B-6317-74B0-2332-C7A991B59093}"/>
                </a:ext>
              </a:extLst>
            </p:cNvPr>
            <p:cNvSpPr/>
            <p:nvPr/>
          </p:nvSpPr>
          <p:spPr>
            <a:xfrm>
              <a:off x="2338765" y="2176621"/>
              <a:ext cx="13571" cy="27212"/>
            </a:xfrm>
            <a:custGeom>
              <a:avLst/>
              <a:gdLst/>
              <a:ahLst/>
              <a:cxnLst/>
              <a:rect l="l" t="t" r="r" b="b"/>
              <a:pathLst>
                <a:path w="389" h="780" extrusionOk="0">
                  <a:moveTo>
                    <a:pt x="166" y="1"/>
                  </a:moveTo>
                  <a:cubicBezTo>
                    <a:pt x="156" y="1"/>
                    <a:pt x="144" y="1"/>
                    <a:pt x="134" y="12"/>
                  </a:cubicBezTo>
                  <a:cubicBezTo>
                    <a:pt x="89" y="45"/>
                    <a:pt x="45" y="78"/>
                    <a:pt x="0" y="123"/>
                  </a:cubicBezTo>
                  <a:cubicBezTo>
                    <a:pt x="11" y="145"/>
                    <a:pt x="33" y="179"/>
                    <a:pt x="45" y="212"/>
                  </a:cubicBezTo>
                  <a:cubicBezTo>
                    <a:pt x="89" y="157"/>
                    <a:pt x="144" y="112"/>
                    <a:pt x="200" y="56"/>
                  </a:cubicBezTo>
                  <a:cubicBezTo>
                    <a:pt x="233" y="34"/>
                    <a:pt x="200" y="1"/>
                    <a:pt x="166" y="1"/>
                  </a:cubicBezTo>
                  <a:close/>
                  <a:moveTo>
                    <a:pt x="322" y="612"/>
                  </a:moveTo>
                  <a:cubicBezTo>
                    <a:pt x="289" y="646"/>
                    <a:pt x="255" y="668"/>
                    <a:pt x="223" y="713"/>
                  </a:cubicBezTo>
                  <a:cubicBezTo>
                    <a:pt x="223" y="735"/>
                    <a:pt x="233" y="757"/>
                    <a:pt x="245" y="779"/>
                  </a:cubicBezTo>
                  <a:cubicBezTo>
                    <a:pt x="278" y="723"/>
                    <a:pt x="322" y="679"/>
                    <a:pt x="367" y="646"/>
                  </a:cubicBezTo>
                  <a:cubicBezTo>
                    <a:pt x="389" y="624"/>
                    <a:pt x="367" y="612"/>
                    <a:pt x="344" y="6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7656;p11">
              <a:extLst>
                <a:ext uri="{FF2B5EF4-FFF2-40B4-BE49-F238E27FC236}">
                  <a16:creationId xmlns:a16="http://schemas.microsoft.com/office/drawing/2014/main" id="{9A9CB0B3-B8FD-F2B3-3924-CEF514E59A1E}"/>
                </a:ext>
              </a:extLst>
            </p:cNvPr>
            <p:cNvSpPr/>
            <p:nvPr/>
          </p:nvSpPr>
          <p:spPr>
            <a:xfrm>
              <a:off x="2319715" y="2180878"/>
              <a:ext cx="27596" cy="46610"/>
            </a:xfrm>
            <a:custGeom>
              <a:avLst/>
              <a:gdLst/>
              <a:ahLst/>
              <a:cxnLst/>
              <a:rect l="l" t="t" r="r" b="b"/>
              <a:pathLst>
                <a:path w="791" h="1336" extrusionOk="0">
                  <a:moveTo>
                    <a:pt x="546" y="1"/>
                  </a:moveTo>
                  <a:cubicBezTo>
                    <a:pt x="334" y="190"/>
                    <a:pt x="156" y="423"/>
                    <a:pt x="23" y="680"/>
                  </a:cubicBezTo>
                  <a:cubicBezTo>
                    <a:pt x="23" y="690"/>
                    <a:pt x="12" y="702"/>
                    <a:pt x="1" y="713"/>
                  </a:cubicBezTo>
                  <a:cubicBezTo>
                    <a:pt x="34" y="757"/>
                    <a:pt x="57" y="791"/>
                    <a:pt x="90" y="824"/>
                  </a:cubicBezTo>
                  <a:cubicBezTo>
                    <a:pt x="156" y="668"/>
                    <a:pt x="235" y="524"/>
                    <a:pt x="334" y="390"/>
                  </a:cubicBezTo>
                  <a:cubicBezTo>
                    <a:pt x="413" y="279"/>
                    <a:pt x="502" y="179"/>
                    <a:pt x="591" y="90"/>
                  </a:cubicBezTo>
                  <a:cubicBezTo>
                    <a:pt x="579" y="57"/>
                    <a:pt x="557" y="23"/>
                    <a:pt x="546" y="1"/>
                  </a:cubicBezTo>
                  <a:close/>
                  <a:moveTo>
                    <a:pt x="769" y="591"/>
                  </a:moveTo>
                  <a:cubicBezTo>
                    <a:pt x="680" y="680"/>
                    <a:pt x="624" y="791"/>
                    <a:pt x="557" y="891"/>
                  </a:cubicBezTo>
                  <a:cubicBezTo>
                    <a:pt x="490" y="1002"/>
                    <a:pt x="413" y="1125"/>
                    <a:pt x="346" y="1236"/>
                  </a:cubicBezTo>
                  <a:lnTo>
                    <a:pt x="379" y="1335"/>
                  </a:lnTo>
                  <a:cubicBezTo>
                    <a:pt x="457" y="1214"/>
                    <a:pt x="524" y="1091"/>
                    <a:pt x="601" y="969"/>
                  </a:cubicBezTo>
                  <a:cubicBezTo>
                    <a:pt x="657" y="868"/>
                    <a:pt x="712" y="746"/>
                    <a:pt x="791" y="657"/>
                  </a:cubicBezTo>
                  <a:cubicBezTo>
                    <a:pt x="779" y="635"/>
                    <a:pt x="769" y="613"/>
                    <a:pt x="769" y="59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7657;p11">
              <a:extLst>
                <a:ext uri="{FF2B5EF4-FFF2-40B4-BE49-F238E27FC236}">
                  <a16:creationId xmlns:a16="http://schemas.microsoft.com/office/drawing/2014/main" id="{86FE9487-61B7-350A-E153-13F263937EE7}"/>
                </a:ext>
              </a:extLst>
            </p:cNvPr>
            <p:cNvSpPr/>
            <p:nvPr/>
          </p:nvSpPr>
          <p:spPr>
            <a:xfrm>
              <a:off x="2343405" y="2178191"/>
              <a:ext cx="18246" cy="16711"/>
            </a:xfrm>
            <a:custGeom>
              <a:avLst/>
              <a:gdLst/>
              <a:ahLst/>
              <a:cxnLst/>
              <a:rect l="l" t="t" r="r" b="b"/>
              <a:pathLst>
                <a:path w="523" h="479" extrusionOk="0">
                  <a:moveTo>
                    <a:pt x="478" y="0"/>
                  </a:moveTo>
                  <a:cubicBezTo>
                    <a:pt x="300" y="100"/>
                    <a:pt x="122" y="233"/>
                    <a:pt x="1" y="401"/>
                  </a:cubicBezTo>
                  <a:cubicBezTo>
                    <a:pt x="11" y="434"/>
                    <a:pt x="11" y="456"/>
                    <a:pt x="23" y="478"/>
                  </a:cubicBezTo>
                  <a:cubicBezTo>
                    <a:pt x="145" y="300"/>
                    <a:pt x="312" y="144"/>
                    <a:pt x="501" y="33"/>
                  </a:cubicBezTo>
                  <a:cubicBezTo>
                    <a:pt x="523" y="11"/>
                    <a:pt x="512" y="0"/>
                    <a:pt x="49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7658;p11">
              <a:extLst>
                <a:ext uri="{FF2B5EF4-FFF2-40B4-BE49-F238E27FC236}">
                  <a16:creationId xmlns:a16="http://schemas.microsoft.com/office/drawing/2014/main" id="{5EDC4872-FB6D-FCFA-24E2-3E17BC10CA99}"/>
                </a:ext>
              </a:extLst>
            </p:cNvPr>
            <p:cNvSpPr/>
            <p:nvPr/>
          </p:nvSpPr>
          <p:spPr>
            <a:xfrm>
              <a:off x="2337195" y="2192146"/>
              <a:ext cx="7012" cy="10920"/>
            </a:xfrm>
            <a:custGeom>
              <a:avLst/>
              <a:gdLst/>
              <a:ahLst/>
              <a:cxnLst/>
              <a:rect l="l" t="t" r="r" b="b"/>
              <a:pathLst>
                <a:path w="201" h="313" extrusionOk="0">
                  <a:moveTo>
                    <a:pt x="179" y="1"/>
                  </a:moveTo>
                  <a:cubicBezTo>
                    <a:pt x="112" y="90"/>
                    <a:pt x="56" y="189"/>
                    <a:pt x="11" y="290"/>
                  </a:cubicBezTo>
                  <a:cubicBezTo>
                    <a:pt x="1" y="312"/>
                    <a:pt x="23" y="312"/>
                    <a:pt x="34" y="312"/>
                  </a:cubicBezTo>
                  <a:cubicBezTo>
                    <a:pt x="56" y="312"/>
                    <a:pt x="67" y="312"/>
                    <a:pt x="67" y="301"/>
                  </a:cubicBezTo>
                  <a:cubicBezTo>
                    <a:pt x="112" y="223"/>
                    <a:pt x="156" y="156"/>
                    <a:pt x="201" y="78"/>
                  </a:cubicBezTo>
                  <a:cubicBezTo>
                    <a:pt x="189" y="56"/>
                    <a:pt x="189" y="34"/>
                    <a:pt x="17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7659;p11">
              <a:extLst>
                <a:ext uri="{FF2B5EF4-FFF2-40B4-BE49-F238E27FC236}">
                  <a16:creationId xmlns:a16="http://schemas.microsoft.com/office/drawing/2014/main" id="{317C6EA7-5AA0-F7CA-8576-F39492D5FAF6}"/>
                </a:ext>
              </a:extLst>
            </p:cNvPr>
            <p:cNvSpPr/>
            <p:nvPr/>
          </p:nvSpPr>
          <p:spPr>
            <a:xfrm>
              <a:off x="2349999" y="2199124"/>
              <a:ext cx="16711" cy="17130"/>
            </a:xfrm>
            <a:custGeom>
              <a:avLst/>
              <a:gdLst/>
              <a:ahLst/>
              <a:cxnLst/>
              <a:rect l="l" t="t" r="r" b="b"/>
              <a:pathLst>
                <a:path w="479" h="491" extrusionOk="0">
                  <a:moveTo>
                    <a:pt x="434" y="1"/>
                  </a:moveTo>
                  <a:cubicBezTo>
                    <a:pt x="423" y="1"/>
                    <a:pt x="412" y="1"/>
                    <a:pt x="412" y="12"/>
                  </a:cubicBezTo>
                  <a:cubicBezTo>
                    <a:pt x="245" y="112"/>
                    <a:pt x="111" y="234"/>
                    <a:pt x="0" y="390"/>
                  </a:cubicBezTo>
                  <a:lnTo>
                    <a:pt x="34" y="490"/>
                  </a:lnTo>
                  <a:cubicBezTo>
                    <a:pt x="156" y="323"/>
                    <a:pt x="289" y="167"/>
                    <a:pt x="457" y="45"/>
                  </a:cubicBezTo>
                  <a:cubicBezTo>
                    <a:pt x="479" y="23"/>
                    <a:pt x="457" y="1"/>
                    <a:pt x="4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7660;p11">
              <a:extLst>
                <a:ext uri="{FF2B5EF4-FFF2-40B4-BE49-F238E27FC236}">
                  <a16:creationId xmlns:a16="http://schemas.microsoft.com/office/drawing/2014/main" id="{998355B4-1A79-7E6F-4573-8E00140B87C6}"/>
                </a:ext>
              </a:extLst>
            </p:cNvPr>
            <p:cNvSpPr/>
            <p:nvPr/>
          </p:nvSpPr>
          <p:spPr>
            <a:xfrm>
              <a:off x="2334857" y="2212696"/>
              <a:ext cx="16327" cy="27596"/>
            </a:xfrm>
            <a:custGeom>
              <a:avLst/>
              <a:gdLst/>
              <a:ahLst/>
              <a:cxnLst/>
              <a:rect l="l" t="t" r="r" b="b"/>
              <a:pathLst>
                <a:path w="468" h="791" extrusionOk="0">
                  <a:moveTo>
                    <a:pt x="434" y="1"/>
                  </a:moveTo>
                  <a:cubicBezTo>
                    <a:pt x="345" y="112"/>
                    <a:pt x="256" y="245"/>
                    <a:pt x="179" y="368"/>
                  </a:cubicBezTo>
                  <a:cubicBezTo>
                    <a:pt x="123" y="468"/>
                    <a:pt x="56" y="568"/>
                    <a:pt x="1" y="657"/>
                  </a:cubicBezTo>
                  <a:cubicBezTo>
                    <a:pt x="1" y="702"/>
                    <a:pt x="12" y="746"/>
                    <a:pt x="12" y="791"/>
                  </a:cubicBezTo>
                  <a:cubicBezTo>
                    <a:pt x="78" y="680"/>
                    <a:pt x="145" y="579"/>
                    <a:pt x="212" y="468"/>
                  </a:cubicBezTo>
                  <a:cubicBezTo>
                    <a:pt x="290" y="346"/>
                    <a:pt x="379" y="213"/>
                    <a:pt x="468" y="101"/>
                  </a:cubicBezTo>
                  <a:lnTo>
                    <a:pt x="434" y="1"/>
                  </a:ln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7661;p11">
              <a:extLst>
                <a:ext uri="{FF2B5EF4-FFF2-40B4-BE49-F238E27FC236}">
                  <a16:creationId xmlns:a16="http://schemas.microsoft.com/office/drawing/2014/main" id="{AB52AAF7-C525-D9E9-B1F5-5647F87C20E6}"/>
                </a:ext>
              </a:extLst>
            </p:cNvPr>
            <p:cNvSpPr/>
            <p:nvPr/>
          </p:nvSpPr>
          <p:spPr>
            <a:xfrm>
              <a:off x="2354639" y="2211928"/>
              <a:ext cx="17897" cy="22537"/>
            </a:xfrm>
            <a:custGeom>
              <a:avLst/>
              <a:gdLst/>
              <a:ahLst/>
              <a:cxnLst/>
              <a:rect l="l" t="t" r="r" b="b"/>
              <a:pathLst>
                <a:path w="513" h="646" extrusionOk="0">
                  <a:moveTo>
                    <a:pt x="446" y="1"/>
                  </a:moveTo>
                  <a:cubicBezTo>
                    <a:pt x="435" y="1"/>
                    <a:pt x="413" y="12"/>
                    <a:pt x="413" y="23"/>
                  </a:cubicBezTo>
                  <a:cubicBezTo>
                    <a:pt x="268" y="190"/>
                    <a:pt x="134" y="356"/>
                    <a:pt x="1" y="524"/>
                  </a:cubicBezTo>
                  <a:cubicBezTo>
                    <a:pt x="12" y="546"/>
                    <a:pt x="12" y="568"/>
                    <a:pt x="23" y="590"/>
                  </a:cubicBezTo>
                  <a:cubicBezTo>
                    <a:pt x="23" y="613"/>
                    <a:pt x="23" y="635"/>
                    <a:pt x="34" y="646"/>
                  </a:cubicBezTo>
                  <a:cubicBezTo>
                    <a:pt x="201" y="468"/>
                    <a:pt x="357" y="267"/>
                    <a:pt x="490" y="57"/>
                  </a:cubicBezTo>
                  <a:cubicBezTo>
                    <a:pt x="512" y="23"/>
                    <a:pt x="479" y="1"/>
                    <a:pt x="446"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7662;p11">
              <a:extLst>
                <a:ext uri="{FF2B5EF4-FFF2-40B4-BE49-F238E27FC236}">
                  <a16:creationId xmlns:a16="http://schemas.microsoft.com/office/drawing/2014/main" id="{809721F7-A885-59B2-175A-8E1A5E190182}"/>
                </a:ext>
              </a:extLst>
            </p:cNvPr>
            <p:cNvSpPr/>
            <p:nvPr/>
          </p:nvSpPr>
          <p:spPr>
            <a:xfrm>
              <a:off x="2334089" y="2230175"/>
              <a:ext cx="21770" cy="27212"/>
            </a:xfrm>
            <a:custGeom>
              <a:avLst/>
              <a:gdLst/>
              <a:ahLst/>
              <a:cxnLst/>
              <a:rect l="l" t="t" r="r" b="b"/>
              <a:pathLst>
                <a:path w="624" h="780" extrusionOk="0">
                  <a:moveTo>
                    <a:pt x="590" y="1"/>
                  </a:moveTo>
                  <a:cubicBezTo>
                    <a:pt x="534" y="67"/>
                    <a:pt x="468" y="145"/>
                    <a:pt x="412" y="212"/>
                  </a:cubicBezTo>
                  <a:cubicBezTo>
                    <a:pt x="312" y="323"/>
                    <a:pt x="212" y="434"/>
                    <a:pt x="100" y="545"/>
                  </a:cubicBezTo>
                  <a:cubicBezTo>
                    <a:pt x="78" y="579"/>
                    <a:pt x="45" y="601"/>
                    <a:pt x="23" y="634"/>
                  </a:cubicBezTo>
                  <a:cubicBezTo>
                    <a:pt x="11" y="679"/>
                    <a:pt x="1" y="723"/>
                    <a:pt x="1" y="779"/>
                  </a:cubicBezTo>
                  <a:cubicBezTo>
                    <a:pt x="1" y="768"/>
                    <a:pt x="11" y="768"/>
                    <a:pt x="11" y="768"/>
                  </a:cubicBezTo>
                  <a:cubicBezTo>
                    <a:pt x="145" y="646"/>
                    <a:pt x="268" y="512"/>
                    <a:pt x="389" y="390"/>
                  </a:cubicBezTo>
                  <a:lnTo>
                    <a:pt x="623" y="123"/>
                  </a:lnTo>
                  <a:cubicBezTo>
                    <a:pt x="612" y="112"/>
                    <a:pt x="612" y="90"/>
                    <a:pt x="612" y="67"/>
                  </a:cubicBezTo>
                  <a:cubicBezTo>
                    <a:pt x="601" y="45"/>
                    <a:pt x="601" y="23"/>
                    <a:pt x="59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7663;p11">
              <a:extLst>
                <a:ext uri="{FF2B5EF4-FFF2-40B4-BE49-F238E27FC236}">
                  <a16:creationId xmlns:a16="http://schemas.microsoft.com/office/drawing/2014/main" id="{9F21BB0C-F099-81A0-1AA8-748EF8C76C73}"/>
                </a:ext>
              </a:extLst>
            </p:cNvPr>
            <p:cNvSpPr/>
            <p:nvPr/>
          </p:nvSpPr>
          <p:spPr>
            <a:xfrm>
              <a:off x="2325158" y="2151816"/>
              <a:ext cx="12455" cy="16676"/>
            </a:xfrm>
            <a:custGeom>
              <a:avLst/>
              <a:gdLst/>
              <a:ahLst/>
              <a:cxnLst/>
              <a:rect l="l" t="t" r="r" b="b"/>
              <a:pathLst>
                <a:path w="357" h="478" extrusionOk="0">
                  <a:moveTo>
                    <a:pt x="312" y="0"/>
                  </a:moveTo>
                  <a:cubicBezTo>
                    <a:pt x="301" y="0"/>
                    <a:pt x="290" y="11"/>
                    <a:pt x="279" y="22"/>
                  </a:cubicBezTo>
                  <a:cubicBezTo>
                    <a:pt x="178" y="156"/>
                    <a:pt x="89" y="300"/>
                    <a:pt x="0" y="456"/>
                  </a:cubicBezTo>
                  <a:cubicBezTo>
                    <a:pt x="12" y="456"/>
                    <a:pt x="23" y="456"/>
                    <a:pt x="45" y="467"/>
                  </a:cubicBezTo>
                  <a:cubicBezTo>
                    <a:pt x="56" y="467"/>
                    <a:pt x="67" y="467"/>
                    <a:pt x="79" y="478"/>
                  </a:cubicBezTo>
                  <a:cubicBezTo>
                    <a:pt x="156" y="322"/>
                    <a:pt x="245" y="178"/>
                    <a:pt x="334" y="45"/>
                  </a:cubicBezTo>
                  <a:cubicBezTo>
                    <a:pt x="356" y="22"/>
                    <a:pt x="334" y="0"/>
                    <a:pt x="31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7664;p11">
              <a:extLst>
                <a:ext uri="{FF2B5EF4-FFF2-40B4-BE49-F238E27FC236}">
                  <a16:creationId xmlns:a16="http://schemas.microsoft.com/office/drawing/2014/main" id="{890FEF12-7A29-BB9B-ED7F-D9B4E0C71AC4}"/>
                </a:ext>
              </a:extLst>
            </p:cNvPr>
            <p:cNvSpPr/>
            <p:nvPr/>
          </p:nvSpPr>
          <p:spPr>
            <a:xfrm>
              <a:off x="2314273" y="2167690"/>
              <a:ext cx="13641" cy="33038"/>
            </a:xfrm>
            <a:custGeom>
              <a:avLst/>
              <a:gdLst/>
              <a:ahLst/>
              <a:cxnLst/>
              <a:rect l="l" t="t" r="r" b="b"/>
              <a:pathLst>
                <a:path w="391" h="947" extrusionOk="0">
                  <a:moveTo>
                    <a:pt x="312" y="1"/>
                  </a:moveTo>
                  <a:cubicBezTo>
                    <a:pt x="179" y="257"/>
                    <a:pt x="68" y="524"/>
                    <a:pt x="1" y="801"/>
                  </a:cubicBezTo>
                  <a:cubicBezTo>
                    <a:pt x="1" y="813"/>
                    <a:pt x="13" y="835"/>
                    <a:pt x="13" y="857"/>
                  </a:cubicBezTo>
                  <a:cubicBezTo>
                    <a:pt x="23" y="880"/>
                    <a:pt x="45" y="913"/>
                    <a:pt x="57" y="946"/>
                  </a:cubicBezTo>
                  <a:cubicBezTo>
                    <a:pt x="112" y="746"/>
                    <a:pt x="168" y="557"/>
                    <a:pt x="246" y="368"/>
                  </a:cubicBezTo>
                  <a:cubicBezTo>
                    <a:pt x="290" y="245"/>
                    <a:pt x="335" y="134"/>
                    <a:pt x="391" y="23"/>
                  </a:cubicBezTo>
                  <a:cubicBezTo>
                    <a:pt x="379" y="12"/>
                    <a:pt x="368" y="12"/>
                    <a:pt x="357" y="12"/>
                  </a:cubicBezTo>
                  <a:cubicBezTo>
                    <a:pt x="335" y="1"/>
                    <a:pt x="324" y="1"/>
                    <a:pt x="31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7665;p11">
              <a:extLst>
                <a:ext uri="{FF2B5EF4-FFF2-40B4-BE49-F238E27FC236}">
                  <a16:creationId xmlns:a16="http://schemas.microsoft.com/office/drawing/2014/main" id="{AC60F297-BF9A-F3F3-A4A6-5C1B6A73864F}"/>
                </a:ext>
              </a:extLst>
            </p:cNvPr>
            <p:cNvSpPr/>
            <p:nvPr/>
          </p:nvSpPr>
          <p:spPr>
            <a:xfrm>
              <a:off x="2028327" y="2244305"/>
              <a:ext cx="209918" cy="104035"/>
            </a:xfrm>
            <a:custGeom>
              <a:avLst/>
              <a:gdLst/>
              <a:ahLst/>
              <a:cxnLst/>
              <a:rect l="l" t="t" r="r" b="b"/>
              <a:pathLst>
                <a:path w="6017" h="2982" extrusionOk="0">
                  <a:moveTo>
                    <a:pt x="683" y="0"/>
                  </a:moveTo>
                  <a:cubicBezTo>
                    <a:pt x="487" y="0"/>
                    <a:pt x="310" y="42"/>
                    <a:pt x="211" y="107"/>
                  </a:cubicBezTo>
                  <a:cubicBezTo>
                    <a:pt x="0" y="229"/>
                    <a:pt x="145" y="207"/>
                    <a:pt x="345" y="474"/>
                  </a:cubicBezTo>
                  <a:cubicBezTo>
                    <a:pt x="534" y="752"/>
                    <a:pt x="345" y="763"/>
                    <a:pt x="478" y="1141"/>
                  </a:cubicBezTo>
                  <a:cubicBezTo>
                    <a:pt x="623" y="1509"/>
                    <a:pt x="1380" y="2120"/>
                    <a:pt x="2258" y="2431"/>
                  </a:cubicBezTo>
                  <a:cubicBezTo>
                    <a:pt x="3137" y="2743"/>
                    <a:pt x="3147" y="2665"/>
                    <a:pt x="3882" y="2921"/>
                  </a:cubicBezTo>
                  <a:cubicBezTo>
                    <a:pt x="4007" y="2964"/>
                    <a:pt x="4150" y="2982"/>
                    <a:pt x="4302" y="2982"/>
                  </a:cubicBezTo>
                  <a:cubicBezTo>
                    <a:pt x="5055" y="2982"/>
                    <a:pt x="6017" y="2543"/>
                    <a:pt x="6017" y="2543"/>
                  </a:cubicBezTo>
                  <a:lnTo>
                    <a:pt x="5940" y="1542"/>
                  </a:lnTo>
                  <a:cubicBezTo>
                    <a:pt x="5940" y="1542"/>
                    <a:pt x="5731" y="1475"/>
                    <a:pt x="5479" y="1475"/>
                  </a:cubicBezTo>
                  <a:cubicBezTo>
                    <a:pt x="5423" y="1475"/>
                    <a:pt x="5364" y="1478"/>
                    <a:pt x="5305" y="1486"/>
                  </a:cubicBezTo>
                  <a:cubicBezTo>
                    <a:pt x="5025" y="1525"/>
                    <a:pt x="4938" y="1639"/>
                    <a:pt x="4453" y="1639"/>
                  </a:cubicBezTo>
                  <a:cubicBezTo>
                    <a:pt x="4380" y="1639"/>
                    <a:pt x="4298" y="1636"/>
                    <a:pt x="4205" y="1631"/>
                  </a:cubicBezTo>
                  <a:cubicBezTo>
                    <a:pt x="3493" y="1575"/>
                    <a:pt x="3671" y="1297"/>
                    <a:pt x="3281" y="930"/>
                  </a:cubicBezTo>
                  <a:cubicBezTo>
                    <a:pt x="2881" y="563"/>
                    <a:pt x="2725" y="686"/>
                    <a:pt x="2235" y="641"/>
                  </a:cubicBezTo>
                  <a:cubicBezTo>
                    <a:pt x="1746" y="585"/>
                    <a:pt x="1635" y="363"/>
                    <a:pt x="1291" y="152"/>
                  </a:cubicBezTo>
                  <a:cubicBezTo>
                    <a:pt x="1110" y="44"/>
                    <a:pt x="886" y="0"/>
                    <a:pt x="68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7666;p11">
              <a:extLst>
                <a:ext uri="{FF2B5EF4-FFF2-40B4-BE49-F238E27FC236}">
                  <a16:creationId xmlns:a16="http://schemas.microsoft.com/office/drawing/2014/main" id="{DAC691A0-89A1-1D60-5AF2-D73936BED2DF}"/>
                </a:ext>
              </a:extLst>
            </p:cNvPr>
            <p:cNvSpPr/>
            <p:nvPr/>
          </p:nvSpPr>
          <p:spPr>
            <a:xfrm>
              <a:off x="2077206" y="2272459"/>
              <a:ext cx="60181" cy="65623"/>
            </a:xfrm>
            <a:custGeom>
              <a:avLst/>
              <a:gdLst/>
              <a:ahLst/>
              <a:cxnLst/>
              <a:rect l="l" t="t" r="r" b="b"/>
              <a:pathLst>
                <a:path w="1725" h="1881" extrusionOk="0">
                  <a:moveTo>
                    <a:pt x="34" y="1"/>
                  </a:moveTo>
                  <a:cubicBezTo>
                    <a:pt x="11" y="1"/>
                    <a:pt x="1" y="12"/>
                    <a:pt x="11" y="23"/>
                  </a:cubicBezTo>
                  <a:cubicBezTo>
                    <a:pt x="367" y="279"/>
                    <a:pt x="679" y="590"/>
                    <a:pt x="923" y="946"/>
                  </a:cubicBezTo>
                  <a:cubicBezTo>
                    <a:pt x="1124" y="1246"/>
                    <a:pt x="1302" y="1569"/>
                    <a:pt x="1546" y="1836"/>
                  </a:cubicBezTo>
                  <a:cubicBezTo>
                    <a:pt x="1602" y="1858"/>
                    <a:pt x="1669" y="1869"/>
                    <a:pt x="1724" y="1881"/>
                  </a:cubicBezTo>
                  <a:cubicBezTo>
                    <a:pt x="1591" y="1758"/>
                    <a:pt x="1480" y="1624"/>
                    <a:pt x="1368" y="1480"/>
                  </a:cubicBezTo>
                  <a:cubicBezTo>
                    <a:pt x="1113" y="1124"/>
                    <a:pt x="891" y="757"/>
                    <a:pt x="579" y="445"/>
                  </a:cubicBezTo>
                  <a:cubicBezTo>
                    <a:pt x="412" y="279"/>
                    <a:pt x="234" y="134"/>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7667;p11">
              <a:extLst>
                <a:ext uri="{FF2B5EF4-FFF2-40B4-BE49-F238E27FC236}">
                  <a16:creationId xmlns:a16="http://schemas.microsoft.com/office/drawing/2014/main" id="{A41902DD-D9C3-21AB-77BE-A9724C96E6AE}"/>
                </a:ext>
              </a:extLst>
            </p:cNvPr>
            <p:cNvSpPr/>
            <p:nvPr/>
          </p:nvSpPr>
          <p:spPr>
            <a:xfrm>
              <a:off x="2050830" y="2260039"/>
              <a:ext cx="70263" cy="73752"/>
            </a:xfrm>
            <a:custGeom>
              <a:avLst/>
              <a:gdLst/>
              <a:ahLst/>
              <a:cxnLst/>
              <a:rect l="l" t="t" r="r" b="b"/>
              <a:pathLst>
                <a:path w="2014" h="2114" extrusionOk="0">
                  <a:moveTo>
                    <a:pt x="45" y="1"/>
                  </a:moveTo>
                  <a:cubicBezTo>
                    <a:pt x="23" y="1"/>
                    <a:pt x="0" y="23"/>
                    <a:pt x="23" y="34"/>
                  </a:cubicBezTo>
                  <a:cubicBezTo>
                    <a:pt x="646" y="657"/>
                    <a:pt x="1101" y="1469"/>
                    <a:pt x="1780" y="2036"/>
                  </a:cubicBezTo>
                  <a:cubicBezTo>
                    <a:pt x="1869" y="2069"/>
                    <a:pt x="1946" y="2092"/>
                    <a:pt x="2013" y="2114"/>
                  </a:cubicBezTo>
                  <a:cubicBezTo>
                    <a:pt x="1913" y="2036"/>
                    <a:pt x="1813" y="1958"/>
                    <a:pt x="1724" y="1881"/>
                  </a:cubicBezTo>
                  <a:cubicBezTo>
                    <a:pt x="1324" y="1525"/>
                    <a:pt x="1001" y="1091"/>
                    <a:pt x="668" y="680"/>
                  </a:cubicBezTo>
                  <a:cubicBezTo>
                    <a:pt x="478" y="446"/>
                    <a:pt x="278" y="223"/>
                    <a:pt x="67" y="12"/>
                  </a:cubicBezTo>
                  <a:cubicBezTo>
                    <a:pt x="56" y="1"/>
                    <a:pt x="56"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7668;p11">
              <a:extLst>
                <a:ext uri="{FF2B5EF4-FFF2-40B4-BE49-F238E27FC236}">
                  <a16:creationId xmlns:a16="http://schemas.microsoft.com/office/drawing/2014/main" id="{C5F54C8F-199F-669F-C3B9-99C65AFE8B29}"/>
                </a:ext>
              </a:extLst>
            </p:cNvPr>
            <p:cNvSpPr/>
            <p:nvPr/>
          </p:nvSpPr>
          <p:spPr>
            <a:xfrm>
              <a:off x="2062064" y="2292625"/>
              <a:ext cx="23724" cy="27212"/>
            </a:xfrm>
            <a:custGeom>
              <a:avLst/>
              <a:gdLst/>
              <a:ahLst/>
              <a:cxnLst/>
              <a:rect l="l" t="t" r="r" b="b"/>
              <a:pathLst>
                <a:path w="680" h="780" extrusionOk="0">
                  <a:moveTo>
                    <a:pt x="45" y="1"/>
                  </a:moveTo>
                  <a:cubicBezTo>
                    <a:pt x="23" y="1"/>
                    <a:pt x="1" y="12"/>
                    <a:pt x="12" y="35"/>
                  </a:cubicBezTo>
                  <a:cubicBezTo>
                    <a:pt x="123" y="235"/>
                    <a:pt x="257" y="435"/>
                    <a:pt x="413" y="613"/>
                  </a:cubicBezTo>
                  <a:cubicBezTo>
                    <a:pt x="490" y="668"/>
                    <a:pt x="590" y="724"/>
                    <a:pt x="679" y="779"/>
                  </a:cubicBezTo>
                  <a:cubicBezTo>
                    <a:pt x="635" y="735"/>
                    <a:pt x="601" y="691"/>
                    <a:pt x="557" y="635"/>
                  </a:cubicBezTo>
                  <a:cubicBezTo>
                    <a:pt x="379" y="446"/>
                    <a:pt x="223" y="235"/>
                    <a:pt x="79" y="12"/>
                  </a:cubicBezTo>
                  <a:cubicBezTo>
                    <a:pt x="79" y="1"/>
                    <a:pt x="67" y="1"/>
                    <a:pt x="45"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7669;p11">
              <a:extLst>
                <a:ext uri="{FF2B5EF4-FFF2-40B4-BE49-F238E27FC236}">
                  <a16:creationId xmlns:a16="http://schemas.microsoft.com/office/drawing/2014/main" id="{CC682612-1A6A-1A13-22E9-0DD58FD8FBB7}"/>
                </a:ext>
              </a:extLst>
            </p:cNvPr>
            <p:cNvSpPr/>
            <p:nvPr/>
          </p:nvSpPr>
          <p:spPr>
            <a:xfrm>
              <a:off x="2114048" y="2282542"/>
              <a:ext cx="46226" cy="48563"/>
            </a:xfrm>
            <a:custGeom>
              <a:avLst/>
              <a:gdLst/>
              <a:ahLst/>
              <a:cxnLst/>
              <a:rect l="l" t="t" r="r" b="b"/>
              <a:pathLst>
                <a:path w="1325" h="1392" extrusionOk="0">
                  <a:moveTo>
                    <a:pt x="68" y="1"/>
                  </a:moveTo>
                  <a:cubicBezTo>
                    <a:pt x="35" y="1"/>
                    <a:pt x="1" y="35"/>
                    <a:pt x="45" y="57"/>
                  </a:cubicBezTo>
                  <a:cubicBezTo>
                    <a:pt x="635" y="290"/>
                    <a:pt x="769" y="980"/>
                    <a:pt x="1214" y="1380"/>
                  </a:cubicBezTo>
                  <a:cubicBezTo>
                    <a:pt x="1214" y="1380"/>
                    <a:pt x="1224" y="1391"/>
                    <a:pt x="1247" y="1391"/>
                  </a:cubicBezTo>
                  <a:cubicBezTo>
                    <a:pt x="1280" y="1391"/>
                    <a:pt x="1325" y="1358"/>
                    <a:pt x="1291" y="1325"/>
                  </a:cubicBezTo>
                  <a:cubicBezTo>
                    <a:pt x="1191" y="1202"/>
                    <a:pt x="1091" y="1080"/>
                    <a:pt x="1002" y="947"/>
                  </a:cubicBezTo>
                  <a:cubicBezTo>
                    <a:pt x="913" y="813"/>
                    <a:pt x="836" y="680"/>
                    <a:pt x="735" y="546"/>
                  </a:cubicBezTo>
                  <a:cubicBezTo>
                    <a:pt x="569" y="312"/>
                    <a:pt x="357" y="101"/>
                    <a:pt x="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7670;p11">
              <a:extLst>
                <a:ext uri="{FF2B5EF4-FFF2-40B4-BE49-F238E27FC236}">
                  <a16:creationId xmlns:a16="http://schemas.microsoft.com/office/drawing/2014/main" id="{568208AD-C83C-E601-EEF6-F10831F1AC7D}"/>
                </a:ext>
              </a:extLst>
            </p:cNvPr>
            <p:cNvSpPr/>
            <p:nvPr/>
          </p:nvSpPr>
          <p:spPr>
            <a:xfrm>
              <a:off x="2155600" y="2311674"/>
              <a:ext cx="31085" cy="36492"/>
            </a:xfrm>
            <a:custGeom>
              <a:avLst/>
              <a:gdLst/>
              <a:ahLst/>
              <a:cxnLst/>
              <a:rect l="l" t="t" r="r" b="b"/>
              <a:pathLst>
                <a:path w="891" h="1046" extrusionOk="0">
                  <a:moveTo>
                    <a:pt x="56" y="0"/>
                  </a:moveTo>
                  <a:cubicBezTo>
                    <a:pt x="23" y="0"/>
                    <a:pt x="0" y="23"/>
                    <a:pt x="11" y="45"/>
                  </a:cubicBezTo>
                  <a:cubicBezTo>
                    <a:pt x="145" y="423"/>
                    <a:pt x="379" y="812"/>
                    <a:pt x="712" y="1046"/>
                  </a:cubicBezTo>
                  <a:cubicBezTo>
                    <a:pt x="767" y="1046"/>
                    <a:pt x="823" y="1046"/>
                    <a:pt x="890" y="1034"/>
                  </a:cubicBezTo>
                  <a:cubicBezTo>
                    <a:pt x="757" y="957"/>
                    <a:pt x="634" y="856"/>
                    <a:pt x="523" y="745"/>
                  </a:cubicBezTo>
                  <a:cubicBezTo>
                    <a:pt x="334" y="534"/>
                    <a:pt x="201" y="290"/>
                    <a:pt x="100" y="23"/>
                  </a:cubicBezTo>
                  <a:cubicBezTo>
                    <a:pt x="89" y="11"/>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7671;p11">
              <a:extLst>
                <a:ext uri="{FF2B5EF4-FFF2-40B4-BE49-F238E27FC236}">
                  <a16:creationId xmlns:a16="http://schemas.microsoft.com/office/drawing/2014/main" id="{915734C1-E6AF-2A9F-F3EA-CFCF421A0275}"/>
                </a:ext>
              </a:extLst>
            </p:cNvPr>
            <p:cNvSpPr/>
            <p:nvPr/>
          </p:nvSpPr>
          <p:spPr>
            <a:xfrm>
              <a:off x="2122596" y="2301173"/>
              <a:ext cx="50098" cy="46610"/>
            </a:xfrm>
            <a:custGeom>
              <a:avLst/>
              <a:gdLst/>
              <a:ahLst/>
              <a:cxnLst/>
              <a:rect l="l" t="t" r="r" b="b"/>
              <a:pathLst>
                <a:path w="1436" h="1336" extrusionOk="0">
                  <a:moveTo>
                    <a:pt x="34" y="1"/>
                  </a:moveTo>
                  <a:cubicBezTo>
                    <a:pt x="23" y="1"/>
                    <a:pt x="1" y="12"/>
                    <a:pt x="12" y="23"/>
                  </a:cubicBezTo>
                  <a:cubicBezTo>
                    <a:pt x="390" y="423"/>
                    <a:pt x="724" y="979"/>
                    <a:pt x="1202" y="1291"/>
                  </a:cubicBezTo>
                  <a:cubicBezTo>
                    <a:pt x="1280" y="1313"/>
                    <a:pt x="1358" y="1335"/>
                    <a:pt x="1436" y="1335"/>
                  </a:cubicBezTo>
                  <a:cubicBezTo>
                    <a:pt x="868" y="1035"/>
                    <a:pt x="502" y="457"/>
                    <a:pt x="57" y="12"/>
                  </a:cubicBezTo>
                  <a:cubicBezTo>
                    <a:pt x="45" y="1"/>
                    <a:pt x="45"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7672;p11">
              <a:extLst>
                <a:ext uri="{FF2B5EF4-FFF2-40B4-BE49-F238E27FC236}">
                  <a16:creationId xmlns:a16="http://schemas.microsoft.com/office/drawing/2014/main" id="{50F23471-57D8-BDD0-FF72-50835CF96713}"/>
                </a:ext>
              </a:extLst>
            </p:cNvPr>
            <p:cNvSpPr/>
            <p:nvPr/>
          </p:nvSpPr>
          <p:spPr>
            <a:xfrm>
              <a:off x="2161810" y="2189495"/>
              <a:ext cx="175414" cy="158808"/>
            </a:xfrm>
            <a:custGeom>
              <a:avLst/>
              <a:gdLst/>
              <a:ahLst/>
              <a:cxnLst/>
              <a:rect l="l" t="t" r="r" b="b"/>
              <a:pathLst>
                <a:path w="5028" h="4552" extrusionOk="0">
                  <a:moveTo>
                    <a:pt x="4296" y="0"/>
                  </a:moveTo>
                  <a:cubicBezTo>
                    <a:pt x="4263" y="0"/>
                    <a:pt x="4208" y="8"/>
                    <a:pt x="4116" y="21"/>
                  </a:cubicBezTo>
                  <a:cubicBezTo>
                    <a:pt x="3793" y="65"/>
                    <a:pt x="3148" y="332"/>
                    <a:pt x="2925" y="710"/>
                  </a:cubicBezTo>
                  <a:cubicBezTo>
                    <a:pt x="2703" y="1100"/>
                    <a:pt x="2470" y="1968"/>
                    <a:pt x="2191" y="2089"/>
                  </a:cubicBezTo>
                  <a:cubicBezTo>
                    <a:pt x="1913" y="2212"/>
                    <a:pt x="1357" y="2145"/>
                    <a:pt x="1001" y="2267"/>
                  </a:cubicBezTo>
                  <a:cubicBezTo>
                    <a:pt x="780" y="2350"/>
                    <a:pt x="606" y="2373"/>
                    <a:pt x="468" y="2373"/>
                  </a:cubicBezTo>
                  <a:cubicBezTo>
                    <a:pt x="385" y="2373"/>
                    <a:pt x="315" y="2365"/>
                    <a:pt x="256" y="2356"/>
                  </a:cubicBezTo>
                  <a:cubicBezTo>
                    <a:pt x="216" y="2351"/>
                    <a:pt x="181" y="2348"/>
                    <a:pt x="151" y="2348"/>
                  </a:cubicBezTo>
                  <a:cubicBezTo>
                    <a:pt x="52" y="2348"/>
                    <a:pt x="0" y="2383"/>
                    <a:pt x="0" y="2501"/>
                  </a:cubicBezTo>
                  <a:cubicBezTo>
                    <a:pt x="0" y="2657"/>
                    <a:pt x="56" y="2813"/>
                    <a:pt x="56" y="3146"/>
                  </a:cubicBezTo>
                  <a:cubicBezTo>
                    <a:pt x="45" y="3480"/>
                    <a:pt x="78" y="3569"/>
                    <a:pt x="411" y="3891"/>
                  </a:cubicBezTo>
                  <a:cubicBezTo>
                    <a:pt x="717" y="4197"/>
                    <a:pt x="882" y="4551"/>
                    <a:pt x="1229" y="4551"/>
                  </a:cubicBezTo>
                  <a:cubicBezTo>
                    <a:pt x="1249" y="4551"/>
                    <a:pt x="1269" y="4550"/>
                    <a:pt x="1291" y="4548"/>
                  </a:cubicBezTo>
                  <a:cubicBezTo>
                    <a:pt x="1656" y="4517"/>
                    <a:pt x="2412" y="4320"/>
                    <a:pt x="2819" y="4320"/>
                  </a:cubicBezTo>
                  <a:cubicBezTo>
                    <a:pt x="2858" y="4320"/>
                    <a:pt x="2893" y="4322"/>
                    <a:pt x="2925" y="4325"/>
                  </a:cubicBezTo>
                  <a:cubicBezTo>
                    <a:pt x="2960" y="4330"/>
                    <a:pt x="2996" y="4332"/>
                    <a:pt x="3031" y="4332"/>
                  </a:cubicBezTo>
                  <a:cubicBezTo>
                    <a:pt x="3365" y="4332"/>
                    <a:pt x="3693" y="4154"/>
                    <a:pt x="3804" y="4002"/>
                  </a:cubicBezTo>
                  <a:cubicBezTo>
                    <a:pt x="4171" y="3480"/>
                    <a:pt x="4504" y="3624"/>
                    <a:pt x="4716" y="2868"/>
                  </a:cubicBezTo>
                  <a:cubicBezTo>
                    <a:pt x="4927" y="2112"/>
                    <a:pt x="5028" y="1634"/>
                    <a:pt x="4939" y="1200"/>
                  </a:cubicBezTo>
                  <a:cubicBezTo>
                    <a:pt x="4850" y="777"/>
                    <a:pt x="4482" y="477"/>
                    <a:pt x="4383" y="232"/>
                  </a:cubicBezTo>
                  <a:cubicBezTo>
                    <a:pt x="4318" y="55"/>
                    <a:pt x="4382" y="0"/>
                    <a:pt x="429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7673;p11">
              <a:extLst>
                <a:ext uri="{FF2B5EF4-FFF2-40B4-BE49-F238E27FC236}">
                  <a16:creationId xmlns:a16="http://schemas.microsoft.com/office/drawing/2014/main" id="{D5105B1E-E26A-995E-384F-C245864B5917}"/>
                </a:ext>
              </a:extLst>
            </p:cNvPr>
            <p:cNvSpPr/>
            <p:nvPr/>
          </p:nvSpPr>
          <p:spPr>
            <a:xfrm>
              <a:off x="2204479" y="2222011"/>
              <a:ext cx="132747" cy="123851"/>
            </a:xfrm>
            <a:custGeom>
              <a:avLst/>
              <a:gdLst/>
              <a:ahLst/>
              <a:cxnLst/>
              <a:rect l="l" t="t" r="r" b="b"/>
              <a:pathLst>
                <a:path w="3805" h="3550" extrusionOk="0">
                  <a:moveTo>
                    <a:pt x="3615" y="1"/>
                  </a:moveTo>
                  <a:cubicBezTo>
                    <a:pt x="3426" y="23"/>
                    <a:pt x="3237" y="67"/>
                    <a:pt x="3081" y="168"/>
                  </a:cubicBezTo>
                  <a:cubicBezTo>
                    <a:pt x="2837" y="324"/>
                    <a:pt x="2681" y="591"/>
                    <a:pt x="2403" y="680"/>
                  </a:cubicBezTo>
                  <a:cubicBezTo>
                    <a:pt x="2336" y="713"/>
                    <a:pt x="2258" y="713"/>
                    <a:pt x="2191" y="746"/>
                  </a:cubicBezTo>
                  <a:cubicBezTo>
                    <a:pt x="2136" y="779"/>
                    <a:pt x="2080" y="824"/>
                    <a:pt x="2047" y="868"/>
                  </a:cubicBezTo>
                  <a:cubicBezTo>
                    <a:pt x="1925" y="1002"/>
                    <a:pt x="1847" y="1147"/>
                    <a:pt x="1803" y="1313"/>
                  </a:cubicBezTo>
                  <a:cubicBezTo>
                    <a:pt x="1769" y="1424"/>
                    <a:pt x="1747" y="1558"/>
                    <a:pt x="1691" y="1658"/>
                  </a:cubicBezTo>
                  <a:cubicBezTo>
                    <a:pt x="1513" y="1914"/>
                    <a:pt x="1113" y="1891"/>
                    <a:pt x="868" y="2092"/>
                  </a:cubicBezTo>
                  <a:cubicBezTo>
                    <a:pt x="757" y="2192"/>
                    <a:pt x="679" y="2326"/>
                    <a:pt x="612" y="2459"/>
                  </a:cubicBezTo>
                  <a:cubicBezTo>
                    <a:pt x="568" y="2559"/>
                    <a:pt x="512" y="2659"/>
                    <a:pt x="401" y="2670"/>
                  </a:cubicBezTo>
                  <a:cubicBezTo>
                    <a:pt x="390" y="2674"/>
                    <a:pt x="379" y="2675"/>
                    <a:pt x="368" y="2675"/>
                  </a:cubicBezTo>
                  <a:cubicBezTo>
                    <a:pt x="345" y="2675"/>
                    <a:pt x="323" y="2670"/>
                    <a:pt x="301" y="2670"/>
                  </a:cubicBezTo>
                  <a:cubicBezTo>
                    <a:pt x="277" y="2662"/>
                    <a:pt x="260" y="2655"/>
                    <a:pt x="239" y="2655"/>
                  </a:cubicBezTo>
                  <a:cubicBezTo>
                    <a:pt x="231" y="2655"/>
                    <a:pt x="222" y="2656"/>
                    <a:pt x="212" y="2659"/>
                  </a:cubicBezTo>
                  <a:cubicBezTo>
                    <a:pt x="112" y="2659"/>
                    <a:pt x="45" y="2748"/>
                    <a:pt x="23" y="2837"/>
                  </a:cubicBezTo>
                  <a:cubicBezTo>
                    <a:pt x="1" y="2926"/>
                    <a:pt x="23" y="3026"/>
                    <a:pt x="56" y="3115"/>
                  </a:cubicBezTo>
                  <a:cubicBezTo>
                    <a:pt x="134" y="3304"/>
                    <a:pt x="290" y="3460"/>
                    <a:pt x="468" y="3549"/>
                  </a:cubicBezTo>
                  <a:cubicBezTo>
                    <a:pt x="837" y="3481"/>
                    <a:pt x="1299" y="3387"/>
                    <a:pt x="1588" y="3387"/>
                  </a:cubicBezTo>
                  <a:cubicBezTo>
                    <a:pt x="1630" y="3387"/>
                    <a:pt x="1668" y="3389"/>
                    <a:pt x="1702" y="3393"/>
                  </a:cubicBezTo>
                  <a:cubicBezTo>
                    <a:pt x="1737" y="3398"/>
                    <a:pt x="1773" y="3400"/>
                    <a:pt x="1808" y="3400"/>
                  </a:cubicBezTo>
                  <a:cubicBezTo>
                    <a:pt x="2142" y="3400"/>
                    <a:pt x="2470" y="3222"/>
                    <a:pt x="2581" y="3070"/>
                  </a:cubicBezTo>
                  <a:cubicBezTo>
                    <a:pt x="2948" y="2548"/>
                    <a:pt x="3281" y="2692"/>
                    <a:pt x="3493" y="1936"/>
                  </a:cubicBezTo>
                  <a:cubicBezTo>
                    <a:pt x="3704" y="1180"/>
                    <a:pt x="3805" y="702"/>
                    <a:pt x="3716" y="268"/>
                  </a:cubicBezTo>
                  <a:cubicBezTo>
                    <a:pt x="3693" y="179"/>
                    <a:pt x="3660" y="79"/>
                    <a:pt x="361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7674;p11">
              <a:extLst>
                <a:ext uri="{FF2B5EF4-FFF2-40B4-BE49-F238E27FC236}">
                  <a16:creationId xmlns:a16="http://schemas.microsoft.com/office/drawing/2014/main" id="{49D77C8C-0FAA-DDB5-01C7-B6DDA0CEF018}"/>
                </a:ext>
              </a:extLst>
            </p:cNvPr>
            <p:cNvSpPr/>
            <p:nvPr/>
          </p:nvSpPr>
          <p:spPr>
            <a:xfrm>
              <a:off x="2194012" y="2290706"/>
              <a:ext cx="14757" cy="26445"/>
            </a:xfrm>
            <a:custGeom>
              <a:avLst/>
              <a:gdLst/>
              <a:ahLst/>
              <a:cxnLst/>
              <a:rect l="l" t="t" r="r" b="b"/>
              <a:pathLst>
                <a:path w="423" h="758" extrusionOk="0">
                  <a:moveTo>
                    <a:pt x="22" y="1"/>
                  </a:moveTo>
                  <a:cubicBezTo>
                    <a:pt x="12" y="1"/>
                    <a:pt x="0" y="11"/>
                    <a:pt x="0" y="23"/>
                  </a:cubicBezTo>
                  <a:cubicBezTo>
                    <a:pt x="111" y="278"/>
                    <a:pt x="223" y="535"/>
                    <a:pt x="368" y="757"/>
                  </a:cubicBezTo>
                  <a:cubicBezTo>
                    <a:pt x="390" y="746"/>
                    <a:pt x="412" y="723"/>
                    <a:pt x="423" y="713"/>
                  </a:cubicBezTo>
                  <a:cubicBezTo>
                    <a:pt x="279" y="501"/>
                    <a:pt x="156" y="256"/>
                    <a:pt x="56" y="11"/>
                  </a:cubicBezTo>
                  <a:cubicBezTo>
                    <a:pt x="45" y="1"/>
                    <a:pt x="34" y="1"/>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7675;p11">
              <a:extLst>
                <a:ext uri="{FF2B5EF4-FFF2-40B4-BE49-F238E27FC236}">
                  <a16:creationId xmlns:a16="http://schemas.microsoft.com/office/drawing/2014/main" id="{6E0C15B6-4BF8-C34A-2FB1-B962963EB1D5}"/>
                </a:ext>
              </a:extLst>
            </p:cNvPr>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7676;p11">
              <a:extLst>
                <a:ext uri="{FF2B5EF4-FFF2-40B4-BE49-F238E27FC236}">
                  <a16:creationId xmlns:a16="http://schemas.microsoft.com/office/drawing/2014/main" id="{3749E563-EBB7-E09E-DA1F-53833F533C3D}"/>
                </a:ext>
              </a:extLst>
            </p:cNvPr>
            <p:cNvSpPr/>
            <p:nvPr/>
          </p:nvSpPr>
          <p:spPr>
            <a:xfrm>
              <a:off x="2239402" y="2341538"/>
              <a:ext cx="4710" cy="1221"/>
            </a:xfrm>
            <a:custGeom>
              <a:avLst/>
              <a:gdLst/>
              <a:ahLst/>
              <a:cxnLst/>
              <a:rect l="l" t="t" r="r" b="b"/>
              <a:pathLst>
                <a:path w="135" h="35" extrusionOk="0">
                  <a:moveTo>
                    <a:pt x="134" y="0"/>
                  </a:moveTo>
                  <a:lnTo>
                    <a:pt x="1" y="34"/>
                  </a:lnTo>
                  <a:lnTo>
                    <a:pt x="1" y="34"/>
                  </a:lnTo>
                  <a:lnTo>
                    <a:pt x="134"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7677;p11">
              <a:extLst>
                <a:ext uri="{FF2B5EF4-FFF2-40B4-BE49-F238E27FC236}">
                  <a16:creationId xmlns:a16="http://schemas.microsoft.com/office/drawing/2014/main" id="{2FBD60B3-602A-0BAF-004D-7FBDF1993051}"/>
                </a:ext>
              </a:extLst>
            </p:cNvPr>
            <p:cNvSpPr/>
            <p:nvPr/>
          </p:nvSpPr>
          <p:spPr>
            <a:xfrm>
              <a:off x="2206816" y="2315547"/>
              <a:ext cx="37295" cy="27212"/>
            </a:xfrm>
            <a:custGeom>
              <a:avLst/>
              <a:gdLst/>
              <a:ahLst/>
              <a:cxnLst/>
              <a:rect l="l" t="t" r="r" b="b"/>
              <a:pathLst>
                <a:path w="1069" h="780" extrusionOk="0">
                  <a:moveTo>
                    <a:pt x="56" y="1"/>
                  </a:moveTo>
                  <a:cubicBezTo>
                    <a:pt x="45" y="11"/>
                    <a:pt x="23" y="34"/>
                    <a:pt x="1" y="45"/>
                  </a:cubicBezTo>
                  <a:cubicBezTo>
                    <a:pt x="78" y="156"/>
                    <a:pt x="167" y="256"/>
                    <a:pt x="256" y="356"/>
                  </a:cubicBezTo>
                  <a:cubicBezTo>
                    <a:pt x="456" y="534"/>
                    <a:pt x="712" y="634"/>
                    <a:pt x="935" y="779"/>
                  </a:cubicBezTo>
                  <a:lnTo>
                    <a:pt x="1068" y="745"/>
                  </a:lnTo>
                  <a:cubicBezTo>
                    <a:pt x="857" y="601"/>
                    <a:pt x="567" y="501"/>
                    <a:pt x="379" y="345"/>
                  </a:cubicBezTo>
                  <a:cubicBezTo>
                    <a:pt x="256" y="245"/>
                    <a:pt x="145" y="134"/>
                    <a:pt x="56"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7678;p11">
              <a:extLst>
                <a:ext uri="{FF2B5EF4-FFF2-40B4-BE49-F238E27FC236}">
                  <a16:creationId xmlns:a16="http://schemas.microsoft.com/office/drawing/2014/main" id="{BBBB690E-84B9-3359-FE43-230886FFCA6B}"/>
                </a:ext>
              </a:extLst>
            </p:cNvPr>
            <p:cNvSpPr/>
            <p:nvPr/>
          </p:nvSpPr>
          <p:spPr>
            <a:xfrm>
              <a:off x="2185465" y="2303510"/>
              <a:ext cx="26061" cy="34957"/>
            </a:xfrm>
            <a:custGeom>
              <a:avLst/>
              <a:gdLst/>
              <a:ahLst/>
              <a:cxnLst/>
              <a:rect l="l" t="t" r="r" b="b"/>
              <a:pathLst>
                <a:path w="747" h="1002" extrusionOk="0">
                  <a:moveTo>
                    <a:pt x="56" y="0"/>
                  </a:moveTo>
                  <a:cubicBezTo>
                    <a:pt x="34" y="0"/>
                    <a:pt x="0" y="23"/>
                    <a:pt x="12" y="45"/>
                  </a:cubicBezTo>
                  <a:cubicBezTo>
                    <a:pt x="101" y="401"/>
                    <a:pt x="346" y="690"/>
                    <a:pt x="635" y="924"/>
                  </a:cubicBezTo>
                  <a:cubicBezTo>
                    <a:pt x="668" y="946"/>
                    <a:pt x="702" y="979"/>
                    <a:pt x="746" y="1001"/>
                  </a:cubicBezTo>
                  <a:cubicBezTo>
                    <a:pt x="690" y="935"/>
                    <a:pt x="635" y="857"/>
                    <a:pt x="601" y="779"/>
                  </a:cubicBezTo>
                  <a:cubicBezTo>
                    <a:pt x="601" y="768"/>
                    <a:pt x="590" y="757"/>
                    <a:pt x="590" y="746"/>
                  </a:cubicBezTo>
                  <a:cubicBezTo>
                    <a:pt x="379" y="546"/>
                    <a:pt x="201" y="312"/>
                    <a:pt x="89" y="34"/>
                  </a:cubicBezTo>
                  <a:cubicBezTo>
                    <a:pt x="89" y="12"/>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7679;p11">
              <a:extLst>
                <a:ext uri="{FF2B5EF4-FFF2-40B4-BE49-F238E27FC236}">
                  <a16:creationId xmlns:a16="http://schemas.microsoft.com/office/drawing/2014/main" id="{3586FFFA-8B2C-8BEB-F67C-D6EA9B43F02A}"/>
                </a:ext>
              </a:extLst>
            </p:cNvPr>
            <p:cNvSpPr/>
            <p:nvPr/>
          </p:nvSpPr>
          <p:spPr>
            <a:xfrm>
              <a:off x="2226598" y="2344643"/>
              <a:ext cx="1570" cy="419"/>
            </a:xfrm>
            <a:custGeom>
              <a:avLst/>
              <a:gdLst/>
              <a:ahLst/>
              <a:cxnLst/>
              <a:rect l="l" t="t" r="r" b="b"/>
              <a:pathLst>
                <a:path w="45" h="12" extrusionOk="0">
                  <a:moveTo>
                    <a:pt x="45" y="0"/>
                  </a:moveTo>
                  <a:cubicBezTo>
                    <a:pt x="34" y="0"/>
                    <a:pt x="12" y="0"/>
                    <a:pt x="0" y="12"/>
                  </a:cubicBezTo>
                  <a:cubicBezTo>
                    <a:pt x="12" y="0"/>
                    <a:pt x="34"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7680;p11">
              <a:extLst>
                <a:ext uri="{FF2B5EF4-FFF2-40B4-BE49-F238E27FC236}">
                  <a16:creationId xmlns:a16="http://schemas.microsoft.com/office/drawing/2014/main" id="{EAA30B4B-5770-3A1C-D3A9-28B063277A33}"/>
                </a:ext>
              </a:extLst>
            </p:cNvPr>
            <p:cNvSpPr/>
            <p:nvPr/>
          </p:nvSpPr>
          <p:spPr>
            <a:xfrm>
              <a:off x="2222726" y="2344643"/>
              <a:ext cx="5442" cy="802"/>
            </a:xfrm>
            <a:custGeom>
              <a:avLst/>
              <a:gdLst/>
              <a:ahLst/>
              <a:cxnLst/>
              <a:rect l="l" t="t" r="r" b="b"/>
              <a:pathLst>
                <a:path w="156" h="23" extrusionOk="0">
                  <a:moveTo>
                    <a:pt x="156" y="0"/>
                  </a:moveTo>
                  <a:cubicBezTo>
                    <a:pt x="146" y="0"/>
                    <a:pt x="127" y="0"/>
                    <a:pt x="115" y="9"/>
                  </a:cubicBezTo>
                  <a:lnTo>
                    <a:pt x="115" y="9"/>
                  </a:lnTo>
                  <a:cubicBezTo>
                    <a:pt x="128" y="6"/>
                    <a:pt x="142" y="3"/>
                    <a:pt x="156" y="0"/>
                  </a:cubicBezTo>
                  <a:close/>
                  <a:moveTo>
                    <a:pt x="115" y="9"/>
                  </a:moveTo>
                  <a:cubicBezTo>
                    <a:pt x="109" y="10"/>
                    <a:pt x="103" y="11"/>
                    <a:pt x="97" y="12"/>
                  </a:cubicBezTo>
                  <a:lnTo>
                    <a:pt x="97" y="12"/>
                  </a:lnTo>
                  <a:cubicBezTo>
                    <a:pt x="102" y="12"/>
                    <a:pt x="106" y="12"/>
                    <a:pt x="111" y="12"/>
                  </a:cubicBezTo>
                  <a:cubicBezTo>
                    <a:pt x="112" y="11"/>
                    <a:pt x="114" y="10"/>
                    <a:pt x="115" y="9"/>
                  </a:cubicBezTo>
                  <a:close/>
                  <a:moveTo>
                    <a:pt x="97" y="12"/>
                  </a:moveTo>
                  <a:cubicBezTo>
                    <a:pt x="68" y="15"/>
                    <a:pt x="38" y="23"/>
                    <a:pt x="0" y="23"/>
                  </a:cubicBezTo>
                  <a:cubicBezTo>
                    <a:pt x="35" y="23"/>
                    <a:pt x="65" y="18"/>
                    <a:pt x="97" y="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7681;p11">
              <a:extLst>
                <a:ext uri="{FF2B5EF4-FFF2-40B4-BE49-F238E27FC236}">
                  <a16:creationId xmlns:a16="http://schemas.microsoft.com/office/drawing/2014/main" id="{64079BEE-1514-E150-9EC8-802BE97919AB}"/>
                </a:ext>
              </a:extLst>
            </p:cNvPr>
            <p:cNvSpPr/>
            <p:nvPr/>
          </p:nvSpPr>
          <p:spPr>
            <a:xfrm>
              <a:off x="2206049" y="2329502"/>
              <a:ext cx="22119" cy="15944"/>
            </a:xfrm>
            <a:custGeom>
              <a:avLst/>
              <a:gdLst/>
              <a:ahLst/>
              <a:cxnLst/>
              <a:rect l="l" t="t" r="r" b="b"/>
              <a:pathLst>
                <a:path w="634" h="457" extrusionOk="0">
                  <a:moveTo>
                    <a:pt x="0" y="1"/>
                  </a:moveTo>
                  <a:cubicBezTo>
                    <a:pt x="0" y="12"/>
                    <a:pt x="11" y="23"/>
                    <a:pt x="11" y="34"/>
                  </a:cubicBezTo>
                  <a:cubicBezTo>
                    <a:pt x="45" y="112"/>
                    <a:pt x="100" y="190"/>
                    <a:pt x="156" y="256"/>
                  </a:cubicBezTo>
                  <a:cubicBezTo>
                    <a:pt x="256" y="335"/>
                    <a:pt x="367" y="401"/>
                    <a:pt x="478" y="457"/>
                  </a:cubicBezTo>
                  <a:cubicBezTo>
                    <a:pt x="534" y="457"/>
                    <a:pt x="579" y="446"/>
                    <a:pt x="634" y="434"/>
                  </a:cubicBezTo>
                  <a:cubicBezTo>
                    <a:pt x="478" y="345"/>
                    <a:pt x="312" y="256"/>
                    <a:pt x="167" y="145"/>
                  </a:cubicBezTo>
                  <a:cubicBezTo>
                    <a:pt x="112" y="101"/>
                    <a:pt x="55" y="56"/>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7682;p11">
              <a:extLst>
                <a:ext uri="{FF2B5EF4-FFF2-40B4-BE49-F238E27FC236}">
                  <a16:creationId xmlns:a16="http://schemas.microsoft.com/office/drawing/2014/main" id="{5B25E159-1A54-CA99-2352-2B2E964C3D58}"/>
                </a:ext>
              </a:extLst>
            </p:cNvPr>
            <p:cNvSpPr/>
            <p:nvPr/>
          </p:nvSpPr>
          <p:spPr>
            <a:xfrm>
              <a:off x="2303039" y="2210009"/>
              <a:ext cx="8966" cy="19432"/>
            </a:xfrm>
            <a:custGeom>
              <a:avLst/>
              <a:gdLst/>
              <a:ahLst/>
              <a:cxnLst/>
              <a:rect l="l" t="t" r="r" b="b"/>
              <a:pathLst>
                <a:path w="257" h="557" extrusionOk="0">
                  <a:moveTo>
                    <a:pt x="45" y="0"/>
                  </a:moveTo>
                  <a:cubicBezTo>
                    <a:pt x="23" y="0"/>
                    <a:pt x="1" y="11"/>
                    <a:pt x="12" y="23"/>
                  </a:cubicBezTo>
                  <a:cubicBezTo>
                    <a:pt x="68" y="201"/>
                    <a:pt x="134" y="379"/>
                    <a:pt x="189" y="556"/>
                  </a:cubicBezTo>
                  <a:cubicBezTo>
                    <a:pt x="212" y="545"/>
                    <a:pt x="234" y="534"/>
                    <a:pt x="256" y="512"/>
                  </a:cubicBezTo>
                  <a:cubicBezTo>
                    <a:pt x="201" y="345"/>
                    <a:pt x="134" y="178"/>
                    <a:pt x="78" y="11"/>
                  </a:cubicBezTo>
                  <a:cubicBezTo>
                    <a:pt x="6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7683;p11">
              <a:extLst>
                <a:ext uri="{FF2B5EF4-FFF2-40B4-BE49-F238E27FC236}">
                  <a16:creationId xmlns:a16="http://schemas.microsoft.com/office/drawing/2014/main" id="{8009D96C-1764-A7D7-A9FC-B60141C42D3A}"/>
                </a:ext>
              </a:extLst>
            </p:cNvPr>
            <p:cNvSpPr/>
            <p:nvPr/>
          </p:nvSpPr>
          <p:spPr>
            <a:xfrm>
              <a:off x="2299550" y="2315930"/>
              <a:ext cx="7780" cy="7012"/>
            </a:xfrm>
            <a:custGeom>
              <a:avLst/>
              <a:gdLst/>
              <a:ahLst/>
              <a:cxnLst/>
              <a:rect l="l" t="t" r="r" b="b"/>
              <a:pathLst>
                <a:path w="223" h="201" extrusionOk="0">
                  <a:moveTo>
                    <a:pt x="223" y="0"/>
                  </a:moveTo>
                  <a:lnTo>
                    <a:pt x="223" y="0"/>
                  </a:lnTo>
                  <a:cubicBezTo>
                    <a:pt x="184" y="33"/>
                    <a:pt x="142" y="69"/>
                    <a:pt x="98" y="108"/>
                  </a:cubicBezTo>
                  <a:lnTo>
                    <a:pt x="98" y="108"/>
                  </a:lnTo>
                  <a:cubicBezTo>
                    <a:pt x="106" y="102"/>
                    <a:pt x="115" y="96"/>
                    <a:pt x="123" y="89"/>
                  </a:cubicBezTo>
                  <a:cubicBezTo>
                    <a:pt x="156" y="56"/>
                    <a:pt x="190" y="34"/>
                    <a:pt x="223" y="0"/>
                  </a:cubicBezTo>
                  <a:close/>
                  <a:moveTo>
                    <a:pt x="98" y="108"/>
                  </a:moveTo>
                  <a:cubicBezTo>
                    <a:pt x="62" y="136"/>
                    <a:pt x="28" y="164"/>
                    <a:pt x="0" y="200"/>
                  </a:cubicBezTo>
                  <a:cubicBezTo>
                    <a:pt x="33" y="168"/>
                    <a:pt x="66" y="137"/>
                    <a:pt x="98" y="108"/>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7684;p11">
              <a:extLst>
                <a:ext uri="{FF2B5EF4-FFF2-40B4-BE49-F238E27FC236}">
                  <a16:creationId xmlns:a16="http://schemas.microsoft.com/office/drawing/2014/main" id="{6A289C79-F6CB-70E9-22D4-050E2ABF493C}"/>
                </a:ext>
              </a:extLst>
            </p:cNvPr>
            <p:cNvSpPr/>
            <p:nvPr/>
          </p:nvSpPr>
          <p:spPr>
            <a:xfrm>
              <a:off x="2299550" y="2319035"/>
              <a:ext cx="4326" cy="3907"/>
            </a:xfrm>
            <a:custGeom>
              <a:avLst/>
              <a:gdLst/>
              <a:ahLst/>
              <a:cxnLst/>
              <a:rect l="l" t="t" r="r" b="b"/>
              <a:pathLst>
                <a:path w="124" h="112" extrusionOk="0">
                  <a:moveTo>
                    <a:pt x="123" y="0"/>
                  </a:moveTo>
                  <a:cubicBezTo>
                    <a:pt x="79" y="34"/>
                    <a:pt x="34" y="67"/>
                    <a:pt x="0" y="111"/>
                  </a:cubicBezTo>
                  <a:lnTo>
                    <a:pt x="0" y="111"/>
                  </a:lnTo>
                  <a:cubicBezTo>
                    <a:pt x="34" y="67"/>
                    <a:pt x="79" y="34"/>
                    <a:pt x="1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7685;p11">
              <a:extLst>
                <a:ext uri="{FF2B5EF4-FFF2-40B4-BE49-F238E27FC236}">
                  <a16:creationId xmlns:a16="http://schemas.microsoft.com/office/drawing/2014/main" id="{EEE607FB-ABF7-61A9-469D-4027F96C83CB}"/>
                </a:ext>
              </a:extLst>
            </p:cNvPr>
            <p:cNvSpPr/>
            <p:nvPr/>
          </p:nvSpPr>
          <p:spPr>
            <a:xfrm>
              <a:off x="2298399" y="2227837"/>
              <a:ext cx="24875" cy="95103"/>
            </a:xfrm>
            <a:custGeom>
              <a:avLst/>
              <a:gdLst/>
              <a:ahLst/>
              <a:cxnLst/>
              <a:rect l="l" t="t" r="r" b="b"/>
              <a:pathLst>
                <a:path w="713" h="2726" extrusionOk="0">
                  <a:moveTo>
                    <a:pt x="389" y="1"/>
                  </a:moveTo>
                  <a:cubicBezTo>
                    <a:pt x="367" y="23"/>
                    <a:pt x="345" y="34"/>
                    <a:pt x="322" y="45"/>
                  </a:cubicBezTo>
                  <a:cubicBezTo>
                    <a:pt x="423" y="368"/>
                    <a:pt x="500" y="691"/>
                    <a:pt x="534" y="1024"/>
                  </a:cubicBezTo>
                  <a:cubicBezTo>
                    <a:pt x="556" y="1280"/>
                    <a:pt x="534" y="1524"/>
                    <a:pt x="468" y="1769"/>
                  </a:cubicBezTo>
                  <a:cubicBezTo>
                    <a:pt x="401" y="1991"/>
                    <a:pt x="300" y="2203"/>
                    <a:pt x="201" y="2403"/>
                  </a:cubicBezTo>
                  <a:cubicBezTo>
                    <a:pt x="192" y="2419"/>
                    <a:pt x="185" y="2429"/>
                    <a:pt x="181" y="2441"/>
                  </a:cubicBezTo>
                  <a:lnTo>
                    <a:pt x="181" y="2441"/>
                  </a:lnTo>
                  <a:cubicBezTo>
                    <a:pt x="255" y="1925"/>
                    <a:pt x="199" y="1397"/>
                    <a:pt x="33" y="901"/>
                  </a:cubicBezTo>
                  <a:cubicBezTo>
                    <a:pt x="33" y="901"/>
                    <a:pt x="23" y="891"/>
                    <a:pt x="11" y="891"/>
                  </a:cubicBezTo>
                  <a:cubicBezTo>
                    <a:pt x="0" y="891"/>
                    <a:pt x="0" y="901"/>
                    <a:pt x="0" y="913"/>
                  </a:cubicBezTo>
                  <a:cubicBezTo>
                    <a:pt x="100" y="1247"/>
                    <a:pt x="145" y="1591"/>
                    <a:pt x="134" y="1936"/>
                  </a:cubicBezTo>
                  <a:cubicBezTo>
                    <a:pt x="134" y="2203"/>
                    <a:pt x="89" y="2470"/>
                    <a:pt x="33" y="2725"/>
                  </a:cubicBezTo>
                  <a:cubicBezTo>
                    <a:pt x="67" y="2681"/>
                    <a:pt x="112" y="2648"/>
                    <a:pt x="156" y="2614"/>
                  </a:cubicBezTo>
                  <a:cubicBezTo>
                    <a:pt x="189" y="2581"/>
                    <a:pt x="223" y="2559"/>
                    <a:pt x="256" y="2525"/>
                  </a:cubicBezTo>
                  <a:cubicBezTo>
                    <a:pt x="267" y="2515"/>
                    <a:pt x="278" y="2492"/>
                    <a:pt x="290" y="2481"/>
                  </a:cubicBezTo>
                  <a:cubicBezTo>
                    <a:pt x="379" y="2270"/>
                    <a:pt x="490" y="2058"/>
                    <a:pt x="556" y="1825"/>
                  </a:cubicBezTo>
                  <a:cubicBezTo>
                    <a:pt x="712" y="1336"/>
                    <a:pt x="623" y="824"/>
                    <a:pt x="490" y="345"/>
                  </a:cubicBezTo>
                  <a:cubicBezTo>
                    <a:pt x="456" y="234"/>
                    <a:pt x="423" y="112"/>
                    <a:pt x="389"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7686;p11">
              <a:extLst>
                <a:ext uri="{FF2B5EF4-FFF2-40B4-BE49-F238E27FC236}">
                  <a16:creationId xmlns:a16="http://schemas.microsoft.com/office/drawing/2014/main" id="{A67F55FD-3F16-772B-975A-2B76EA78D279}"/>
                </a:ext>
              </a:extLst>
            </p:cNvPr>
            <p:cNvSpPr/>
            <p:nvPr/>
          </p:nvSpPr>
          <p:spPr>
            <a:xfrm>
              <a:off x="2262708" y="2340387"/>
              <a:ext cx="1570" cy="35"/>
            </a:xfrm>
            <a:custGeom>
              <a:avLst/>
              <a:gdLst/>
              <a:ahLst/>
              <a:cxnLst/>
              <a:rect l="l" t="t" r="r" b="b"/>
              <a:pathLst>
                <a:path w="45" h="1" extrusionOk="0">
                  <a:moveTo>
                    <a:pt x="33" y="0"/>
                  </a:moveTo>
                  <a:lnTo>
                    <a:pt x="45" y="0"/>
                  </a:lnTo>
                  <a:lnTo>
                    <a:pt x="33" y="0"/>
                  </a:lnTo>
                  <a:close/>
                  <a:moveTo>
                    <a:pt x="33" y="0"/>
                  </a:moveTo>
                  <a:lnTo>
                    <a:pt x="33" y="0"/>
                  </a:lnTo>
                  <a:lnTo>
                    <a:pt x="33" y="0"/>
                  </a:lnTo>
                  <a:close/>
                  <a:moveTo>
                    <a:pt x="0" y="0"/>
                  </a:moveTo>
                  <a:lnTo>
                    <a:pt x="0" y="0"/>
                  </a:lnTo>
                  <a:lnTo>
                    <a:pt x="3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7687;p11">
              <a:extLst>
                <a:ext uri="{FF2B5EF4-FFF2-40B4-BE49-F238E27FC236}">
                  <a16:creationId xmlns:a16="http://schemas.microsoft.com/office/drawing/2014/main" id="{2A6EA401-441B-3090-9F55-1531EB0DAB64}"/>
                </a:ext>
              </a:extLst>
            </p:cNvPr>
            <p:cNvSpPr/>
            <p:nvPr/>
          </p:nvSpPr>
          <p:spPr>
            <a:xfrm>
              <a:off x="2216515" y="2276751"/>
              <a:ext cx="14757" cy="24072"/>
            </a:xfrm>
            <a:custGeom>
              <a:avLst/>
              <a:gdLst/>
              <a:ahLst/>
              <a:cxnLst/>
              <a:rect l="l" t="t" r="r" b="b"/>
              <a:pathLst>
                <a:path w="423" h="690" extrusionOk="0">
                  <a:moveTo>
                    <a:pt x="45" y="0"/>
                  </a:moveTo>
                  <a:cubicBezTo>
                    <a:pt x="22" y="0"/>
                    <a:pt x="12" y="0"/>
                    <a:pt x="12" y="23"/>
                  </a:cubicBezTo>
                  <a:cubicBezTo>
                    <a:pt x="0" y="245"/>
                    <a:pt x="156" y="434"/>
                    <a:pt x="289" y="589"/>
                  </a:cubicBezTo>
                  <a:cubicBezTo>
                    <a:pt x="323" y="623"/>
                    <a:pt x="345" y="656"/>
                    <a:pt x="378" y="690"/>
                  </a:cubicBezTo>
                  <a:cubicBezTo>
                    <a:pt x="390" y="668"/>
                    <a:pt x="412" y="645"/>
                    <a:pt x="423" y="623"/>
                  </a:cubicBezTo>
                  <a:cubicBezTo>
                    <a:pt x="267" y="467"/>
                    <a:pt x="78" y="256"/>
                    <a:pt x="78" y="23"/>
                  </a:cubicBezTo>
                  <a:cubicBezTo>
                    <a:pt x="78" y="0"/>
                    <a:pt x="56"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7688;p11">
              <a:extLst>
                <a:ext uri="{FF2B5EF4-FFF2-40B4-BE49-F238E27FC236}">
                  <a16:creationId xmlns:a16="http://schemas.microsoft.com/office/drawing/2014/main" id="{9FF4AA5E-58C8-75FE-A372-D29B5DD661FA}"/>
                </a:ext>
              </a:extLst>
            </p:cNvPr>
            <p:cNvSpPr/>
            <p:nvPr/>
          </p:nvSpPr>
          <p:spPr>
            <a:xfrm>
              <a:off x="2229703" y="2298486"/>
              <a:ext cx="36911" cy="41935"/>
            </a:xfrm>
            <a:custGeom>
              <a:avLst/>
              <a:gdLst/>
              <a:ahLst/>
              <a:cxnLst/>
              <a:rect l="l" t="t" r="r" b="b"/>
              <a:pathLst>
                <a:path w="1058" h="1202" extrusionOk="0">
                  <a:moveTo>
                    <a:pt x="45" y="0"/>
                  </a:moveTo>
                  <a:cubicBezTo>
                    <a:pt x="34" y="22"/>
                    <a:pt x="12" y="45"/>
                    <a:pt x="0" y="67"/>
                  </a:cubicBezTo>
                  <a:cubicBezTo>
                    <a:pt x="123" y="189"/>
                    <a:pt x="257" y="312"/>
                    <a:pt x="378" y="423"/>
                  </a:cubicBezTo>
                  <a:cubicBezTo>
                    <a:pt x="623" y="645"/>
                    <a:pt x="846" y="890"/>
                    <a:pt x="946" y="1201"/>
                  </a:cubicBezTo>
                  <a:lnTo>
                    <a:pt x="1057" y="1201"/>
                  </a:lnTo>
                  <a:cubicBezTo>
                    <a:pt x="968" y="912"/>
                    <a:pt x="757" y="656"/>
                    <a:pt x="546" y="456"/>
                  </a:cubicBezTo>
                  <a:cubicBezTo>
                    <a:pt x="378" y="312"/>
                    <a:pt x="201" y="167"/>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7689;p11">
              <a:extLst>
                <a:ext uri="{FF2B5EF4-FFF2-40B4-BE49-F238E27FC236}">
                  <a16:creationId xmlns:a16="http://schemas.microsoft.com/office/drawing/2014/main" id="{73F67C7C-8278-2407-C2DA-6FBD1A39D9AD}"/>
                </a:ext>
              </a:extLst>
            </p:cNvPr>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7690;p11">
              <a:extLst>
                <a:ext uri="{FF2B5EF4-FFF2-40B4-BE49-F238E27FC236}">
                  <a16:creationId xmlns:a16="http://schemas.microsoft.com/office/drawing/2014/main" id="{2D32D72B-5C09-DFF0-7692-3BD38A3E106F}"/>
                </a:ext>
              </a:extLst>
            </p:cNvPr>
            <p:cNvSpPr/>
            <p:nvPr/>
          </p:nvSpPr>
          <p:spPr>
            <a:xfrm>
              <a:off x="2247182" y="2340771"/>
              <a:ext cx="3489" cy="419"/>
            </a:xfrm>
            <a:custGeom>
              <a:avLst/>
              <a:gdLst/>
              <a:ahLst/>
              <a:cxnLst/>
              <a:rect l="l" t="t" r="r" b="b"/>
              <a:pathLst>
                <a:path w="100" h="12" extrusionOk="0">
                  <a:moveTo>
                    <a:pt x="100" y="0"/>
                  </a:moveTo>
                  <a:cubicBezTo>
                    <a:pt x="67" y="0"/>
                    <a:pt x="33" y="12"/>
                    <a:pt x="0" y="12"/>
                  </a:cubicBezTo>
                  <a:lnTo>
                    <a:pt x="0" y="12"/>
                  </a:lnTo>
                  <a:cubicBezTo>
                    <a:pt x="33" y="12"/>
                    <a:pt x="67" y="0"/>
                    <a:pt x="100"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7691;p11">
              <a:extLst>
                <a:ext uri="{FF2B5EF4-FFF2-40B4-BE49-F238E27FC236}">
                  <a16:creationId xmlns:a16="http://schemas.microsoft.com/office/drawing/2014/main" id="{05F359C8-38E6-D8B4-2927-93C41BAE21BB}"/>
                </a:ext>
              </a:extLst>
            </p:cNvPr>
            <p:cNvSpPr/>
            <p:nvPr/>
          </p:nvSpPr>
          <p:spPr>
            <a:xfrm>
              <a:off x="2223493" y="2316314"/>
              <a:ext cx="27177" cy="24875"/>
            </a:xfrm>
            <a:custGeom>
              <a:avLst/>
              <a:gdLst/>
              <a:ahLst/>
              <a:cxnLst/>
              <a:rect l="l" t="t" r="r" b="b"/>
              <a:pathLst>
                <a:path w="779" h="713" extrusionOk="0">
                  <a:moveTo>
                    <a:pt x="45" y="1"/>
                  </a:moveTo>
                  <a:cubicBezTo>
                    <a:pt x="34" y="1"/>
                    <a:pt x="23" y="1"/>
                    <a:pt x="12" y="12"/>
                  </a:cubicBezTo>
                  <a:cubicBezTo>
                    <a:pt x="0" y="23"/>
                    <a:pt x="0" y="34"/>
                    <a:pt x="12" y="45"/>
                  </a:cubicBezTo>
                  <a:cubicBezTo>
                    <a:pt x="190" y="157"/>
                    <a:pt x="334" y="290"/>
                    <a:pt x="479" y="446"/>
                  </a:cubicBezTo>
                  <a:cubicBezTo>
                    <a:pt x="546" y="523"/>
                    <a:pt x="623" y="624"/>
                    <a:pt x="679" y="713"/>
                  </a:cubicBezTo>
                  <a:cubicBezTo>
                    <a:pt x="712" y="713"/>
                    <a:pt x="746" y="701"/>
                    <a:pt x="779" y="701"/>
                  </a:cubicBezTo>
                  <a:cubicBezTo>
                    <a:pt x="613" y="412"/>
                    <a:pt x="356" y="179"/>
                    <a:pt x="67" y="12"/>
                  </a:cubicBezTo>
                  <a:cubicBezTo>
                    <a:pt x="67" y="1"/>
                    <a:pt x="56" y="1"/>
                    <a:pt x="4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7692;p11">
              <a:extLst>
                <a:ext uri="{FF2B5EF4-FFF2-40B4-BE49-F238E27FC236}">
                  <a16:creationId xmlns:a16="http://schemas.microsoft.com/office/drawing/2014/main" id="{476A0F02-1DE6-C550-73F5-B85000D698ED}"/>
                </a:ext>
              </a:extLst>
            </p:cNvPr>
            <p:cNvSpPr/>
            <p:nvPr/>
          </p:nvSpPr>
          <p:spPr>
            <a:xfrm>
              <a:off x="2250287" y="2261609"/>
              <a:ext cx="10885" cy="22537"/>
            </a:xfrm>
            <a:custGeom>
              <a:avLst/>
              <a:gdLst/>
              <a:ahLst/>
              <a:cxnLst/>
              <a:rect l="l" t="t" r="r" b="b"/>
              <a:pathLst>
                <a:path w="312" h="646" extrusionOk="0">
                  <a:moveTo>
                    <a:pt x="45" y="0"/>
                  </a:moveTo>
                  <a:cubicBezTo>
                    <a:pt x="22" y="0"/>
                    <a:pt x="0" y="22"/>
                    <a:pt x="0" y="45"/>
                  </a:cubicBezTo>
                  <a:cubicBezTo>
                    <a:pt x="45" y="245"/>
                    <a:pt x="111" y="467"/>
                    <a:pt x="245" y="635"/>
                  </a:cubicBezTo>
                  <a:lnTo>
                    <a:pt x="256" y="645"/>
                  </a:lnTo>
                  <a:cubicBezTo>
                    <a:pt x="278" y="623"/>
                    <a:pt x="300" y="612"/>
                    <a:pt x="312" y="590"/>
                  </a:cubicBezTo>
                  <a:cubicBezTo>
                    <a:pt x="267" y="501"/>
                    <a:pt x="223" y="412"/>
                    <a:pt x="189" y="323"/>
                  </a:cubicBezTo>
                  <a:cubicBezTo>
                    <a:pt x="144" y="234"/>
                    <a:pt x="111" y="134"/>
                    <a:pt x="89" y="22"/>
                  </a:cubicBezTo>
                  <a:cubicBezTo>
                    <a:pt x="78" y="12"/>
                    <a:pt x="67"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7693;p11">
              <a:extLst>
                <a:ext uri="{FF2B5EF4-FFF2-40B4-BE49-F238E27FC236}">
                  <a16:creationId xmlns:a16="http://schemas.microsoft.com/office/drawing/2014/main" id="{C9F669BC-47BA-E6C6-54EA-DED2D2B8695D}"/>
                </a:ext>
              </a:extLst>
            </p:cNvPr>
            <p:cNvSpPr/>
            <p:nvPr/>
          </p:nvSpPr>
          <p:spPr>
            <a:xfrm>
              <a:off x="2259184" y="2282193"/>
              <a:ext cx="2756" cy="1954"/>
            </a:xfrm>
            <a:custGeom>
              <a:avLst/>
              <a:gdLst/>
              <a:ahLst/>
              <a:cxnLst/>
              <a:rect l="l" t="t" r="r" b="b"/>
              <a:pathLst>
                <a:path w="79" h="56" extrusionOk="0">
                  <a:moveTo>
                    <a:pt x="57" y="0"/>
                  </a:moveTo>
                  <a:cubicBezTo>
                    <a:pt x="45" y="22"/>
                    <a:pt x="23" y="33"/>
                    <a:pt x="1" y="55"/>
                  </a:cubicBezTo>
                  <a:lnTo>
                    <a:pt x="23" y="55"/>
                  </a:lnTo>
                  <a:cubicBezTo>
                    <a:pt x="45" y="55"/>
                    <a:pt x="79" y="45"/>
                    <a:pt x="67" y="22"/>
                  </a:cubicBezTo>
                  <a:cubicBezTo>
                    <a:pt x="57" y="11"/>
                    <a:pt x="57" y="11"/>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7694;p11">
              <a:extLst>
                <a:ext uri="{FF2B5EF4-FFF2-40B4-BE49-F238E27FC236}">
                  <a16:creationId xmlns:a16="http://schemas.microsoft.com/office/drawing/2014/main" id="{90A6E840-4063-2922-E1CE-CE6133B53FD9}"/>
                </a:ext>
              </a:extLst>
            </p:cNvPr>
            <p:cNvSpPr/>
            <p:nvPr/>
          </p:nvSpPr>
          <p:spPr>
            <a:xfrm>
              <a:off x="2321285" y="2223581"/>
              <a:ext cx="419" cy="35"/>
            </a:xfrm>
            <a:custGeom>
              <a:avLst/>
              <a:gdLst/>
              <a:ahLst/>
              <a:cxnLst/>
              <a:rect l="l" t="t" r="r" b="b"/>
              <a:pathLst>
                <a:path w="12" h="1" extrusionOk="0">
                  <a:moveTo>
                    <a:pt x="12" y="0"/>
                  </a:moveTo>
                  <a:lnTo>
                    <a:pt x="0"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7695;p11">
              <a:extLst>
                <a:ext uri="{FF2B5EF4-FFF2-40B4-BE49-F238E27FC236}">
                  <a16:creationId xmlns:a16="http://schemas.microsoft.com/office/drawing/2014/main" id="{AE928125-D7E5-BD8F-0355-3B752559CBE6}"/>
                </a:ext>
              </a:extLst>
            </p:cNvPr>
            <p:cNvSpPr/>
            <p:nvPr/>
          </p:nvSpPr>
          <p:spPr>
            <a:xfrm>
              <a:off x="2320483" y="2223581"/>
              <a:ext cx="6245" cy="17095"/>
            </a:xfrm>
            <a:custGeom>
              <a:avLst/>
              <a:gdLst/>
              <a:ahLst/>
              <a:cxnLst/>
              <a:rect l="l" t="t" r="r" b="b"/>
              <a:pathLst>
                <a:path w="179" h="490" extrusionOk="0">
                  <a:moveTo>
                    <a:pt x="23" y="0"/>
                  </a:moveTo>
                  <a:cubicBezTo>
                    <a:pt x="12" y="12"/>
                    <a:pt x="1" y="22"/>
                    <a:pt x="12" y="34"/>
                  </a:cubicBezTo>
                  <a:cubicBezTo>
                    <a:pt x="57" y="178"/>
                    <a:pt x="90" y="323"/>
                    <a:pt x="112" y="479"/>
                  </a:cubicBezTo>
                  <a:cubicBezTo>
                    <a:pt x="112" y="490"/>
                    <a:pt x="134" y="490"/>
                    <a:pt x="146" y="490"/>
                  </a:cubicBezTo>
                  <a:cubicBezTo>
                    <a:pt x="157" y="490"/>
                    <a:pt x="179" y="490"/>
                    <a:pt x="179" y="467"/>
                  </a:cubicBezTo>
                  <a:cubicBezTo>
                    <a:pt x="146" y="312"/>
                    <a:pt x="112" y="167"/>
                    <a:pt x="68" y="22"/>
                  </a:cubicBezTo>
                  <a:cubicBezTo>
                    <a:pt x="68" y="12"/>
                    <a:pt x="57" y="0"/>
                    <a:pt x="4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7696;p11">
              <a:extLst>
                <a:ext uri="{FF2B5EF4-FFF2-40B4-BE49-F238E27FC236}">
                  <a16:creationId xmlns:a16="http://schemas.microsoft.com/office/drawing/2014/main" id="{B4541B3A-8B1F-5ECF-CA40-D644CACDD756}"/>
                </a:ext>
              </a:extLst>
            </p:cNvPr>
            <p:cNvSpPr/>
            <p:nvPr/>
          </p:nvSpPr>
          <p:spPr>
            <a:xfrm>
              <a:off x="2241740" y="2275983"/>
              <a:ext cx="8164" cy="13571"/>
            </a:xfrm>
            <a:custGeom>
              <a:avLst/>
              <a:gdLst/>
              <a:ahLst/>
              <a:cxnLst/>
              <a:rect l="l" t="t" r="r" b="b"/>
              <a:pathLst>
                <a:path w="234" h="389" extrusionOk="0">
                  <a:moveTo>
                    <a:pt x="33" y="0"/>
                  </a:moveTo>
                  <a:cubicBezTo>
                    <a:pt x="11" y="0"/>
                    <a:pt x="1" y="11"/>
                    <a:pt x="1" y="33"/>
                  </a:cubicBezTo>
                  <a:cubicBezTo>
                    <a:pt x="23" y="156"/>
                    <a:pt x="67" y="278"/>
                    <a:pt x="122" y="389"/>
                  </a:cubicBezTo>
                  <a:cubicBezTo>
                    <a:pt x="156" y="378"/>
                    <a:pt x="201" y="367"/>
                    <a:pt x="234" y="356"/>
                  </a:cubicBezTo>
                  <a:cubicBezTo>
                    <a:pt x="189" y="245"/>
                    <a:pt x="145" y="134"/>
                    <a:pt x="90" y="22"/>
                  </a:cubicBezTo>
                  <a:cubicBezTo>
                    <a:pt x="78" y="11"/>
                    <a:pt x="56" y="0"/>
                    <a:pt x="3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7697;p11">
              <a:extLst>
                <a:ext uri="{FF2B5EF4-FFF2-40B4-BE49-F238E27FC236}">
                  <a16:creationId xmlns:a16="http://schemas.microsoft.com/office/drawing/2014/main" id="{5DC64243-BFD6-FC97-761F-B19325DFFBD1}"/>
                </a:ext>
              </a:extLst>
            </p:cNvPr>
            <p:cNvSpPr/>
            <p:nvPr/>
          </p:nvSpPr>
          <p:spPr>
            <a:xfrm>
              <a:off x="2245996" y="2288403"/>
              <a:ext cx="27177" cy="52017"/>
            </a:xfrm>
            <a:custGeom>
              <a:avLst/>
              <a:gdLst/>
              <a:ahLst/>
              <a:cxnLst/>
              <a:rect l="l" t="t" r="r" b="b"/>
              <a:pathLst>
                <a:path w="779" h="1491" extrusionOk="0">
                  <a:moveTo>
                    <a:pt x="112" y="0"/>
                  </a:moveTo>
                  <a:cubicBezTo>
                    <a:pt x="79" y="11"/>
                    <a:pt x="34" y="22"/>
                    <a:pt x="0" y="33"/>
                  </a:cubicBezTo>
                  <a:cubicBezTo>
                    <a:pt x="23" y="89"/>
                    <a:pt x="45" y="133"/>
                    <a:pt x="67" y="178"/>
                  </a:cubicBezTo>
                  <a:cubicBezTo>
                    <a:pt x="145" y="344"/>
                    <a:pt x="234" y="500"/>
                    <a:pt x="323" y="667"/>
                  </a:cubicBezTo>
                  <a:cubicBezTo>
                    <a:pt x="457" y="934"/>
                    <a:pt x="590" y="1201"/>
                    <a:pt x="657" y="1490"/>
                  </a:cubicBezTo>
                  <a:cubicBezTo>
                    <a:pt x="702" y="1490"/>
                    <a:pt x="746" y="1490"/>
                    <a:pt x="779" y="1479"/>
                  </a:cubicBezTo>
                  <a:cubicBezTo>
                    <a:pt x="712" y="1201"/>
                    <a:pt x="590" y="934"/>
                    <a:pt x="457" y="667"/>
                  </a:cubicBezTo>
                  <a:cubicBezTo>
                    <a:pt x="379" y="500"/>
                    <a:pt x="290" y="344"/>
                    <a:pt x="201" y="178"/>
                  </a:cubicBezTo>
                  <a:cubicBezTo>
                    <a:pt x="168" y="122"/>
                    <a:pt x="145" y="55"/>
                    <a:pt x="1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7698;p11">
              <a:extLst>
                <a:ext uri="{FF2B5EF4-FFF2-40B4-BE49-F238E27FC236}">
                  <a16:creationId xmlns:a16="http://schemas.microsoft.com/office/drawing/2014/main" id="{089F9BAB-E42F-2171-6DB7-4EA38654D2AA}"/>
                </a:ext>
              </a:extLst>
            </p:cNvPr>
            <p:cNvSpPr/>
            <p:nvPr/>
          </p:nvSpPr>
          <p:spPr>
            <a:xfrm>
              <a:off x="2287513" y="2213498"/>
              <a:ext cx="14025" cy="25259"/>
            </a:xfrm>
            <a:custGeom>
              <a:avLst/>
              <a:gdLst/>
              <a:ahLst/>
              <a:cxnLst/>
              <a:rect l="l" t="t" r="r" b="b"/>
              <a:pathLst>
                <a:path w="402" h="724" extrusionOk="0">
                  <a:moveTo>
                    <a:pt x="34" y="0"/>
                  </a:moveTo>
                  <a:cubicBezTo>
                    <a:pt x="23" y="0"/>
                    <a:pt x="1" y="12"/>
                    <a:pt x="12" y="34"/>
                  </a:cubicBezTo>
                  <a:cubicBezTo>
                    <a:pt x="157" y="245"/>
                    <a:pt x="268" y="479"/>
                    <a:pt x="345" y="723"/>
                  </a:cubicBezTo>
                  <a:lnTo>
                    <a:pt x="401" y="667"/>
                  </a:lnTo>
                  <a:cubicBezTo>
                    <a:pt x="312" y="434"/>
                    <a:pt x="201" y="212"/>
                    <a:pt x="56" y="12"/>
                  </a:cubicBezTo>
                  <a:cubicBezTo>
                    <a:pt x="56" y="12"/>
                    <a:pt x="45" y="0"/>
                    <a:pt x="34"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7699;p11">
              <a:extLst>
                <a:ext uri="{FF2B5EF4-FFF2-40B4-BE49-F238E27FC236}">
                  <a16:creationId xmlns:a16="http://schemas.microsoft.com/office/drawing/2014/main" id="{4E9CF5EA-B375-9CA3-6718-FE286217EB3D}"/>
                </a:ext>
              </a:extLst>
            </p:cNvPr>
            <p:cNvSpPr/>
            <p:nvPr/>
          </p:nvSpPr>
          <p:spPr>
            <a:xfrm>
              <a:off x="2299550" y="2236769"/>
              <a:ext cx="7780" cy="31469"/>
            </a:xfrm>
            <a:custGeom>
              <a:avLst/>
              <a:gdLst/>
              <a:ahLst/>
              <a:cxnLst/>
              <a:rect l="l" t="t" r="r" b="b"/>
              <a:pathLst>
                <a:path w="223" h="902" extrusionOk="0">
                  <a:moveTo>
                    <a:pt x="56" y="0"/>
                  </a:moveTo>
                  <a:lnTo>
                    <a:pt x="0" y="56"/>
                  </a:lnTo>
                  <a:cubicBezTo>
                    <a:pt x="89" y="323"/>
                    <a:pt x="145" y="601"/>
                    <a:pt x="168" y="890"/>
                  </a:cubicBezTo>
                  <a:cubicBezTo>
                    <a:pt x="168" y="902"/>
                    <a:pt x="190" y="902"/>
                    <a:pt x="201" y="902"/>
                  </a:cubicBezTo>
                  <a:cubicBezTo>
                    <a:pt x="212" y="902"/>
                    <a:pt x="223" y="902"/>
                    <a:pt x="223" y="890"/>
                  </a:cubicBezTo>
                  <a:cubicBezTo>
                    <a:pt x="223" y="590"/>
                    <a:pt x="168" y="290"/>
                    <a:pt x="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7700;p11">
              <a:extLst>
                <a:ext uri="{FF2B5EF4-FFF2-40B4-BE49-F238E27FC236}">
                  <a16:creationId xmlns:a16="http://schemas.microsoft.com/office/drawing/2014/main" id="{22207391-4877-E648-C65E-2A10AA4B3DF6}"/>
                </a:ext>
              </a:extLst>
            </p:cNvPr>
            <p:cNvSpPr/>
            <p:nvPr/>
          </p:nvSpPr>
          <p:spPr>
            <a:xfrm>
              <a:off x="2280919" y="2241060"/>
              <a:ext cx="5477" cy="6594"/>
            </a:xfrm>
            <a:custGeom>
              <a:avLst/>
              <a:gdLst/>
              <a:ahLst/>
              <a:cxnLst/>
              <a:rect l="l" t="t" r="r" b="b"/>
              <a:pathLst>
                <a:path w="157" h="189" extrusionOk="0">
                  <a:moveTo>
                    <a:pt x="56" y="0"/>
                  </a:moveTo>
                  <a:cubicBezTo>
                    <a:pt x="23" y="0"/>
                    <a:pt x="0" y="11"/>
                    <a:pt x="12" y="45"/>
                  </a:cubicBezTo>
                  <a:cubicBezTo>
                    <a:pt x="23" y="89"/>
                    <a:pt x="45" y="134"/>
                    <a:pt x="56" y="189"/>
                  </a:cubicBezTo>
                  <a:lnTo>
                    <a:pt x="156" y="156"/>
                  </a:lnTo>
                  <a:cubicBezTo>
                    <a:pt x="134" y="111"/>
                    <a:pt x="123" y="67"/>
                    <a:pt x="101" y="22"/>
                  </a:cubicBezTo>
                  <a:cubicBezTo>
                    <a:pt x="89" y="0"/>
                    <a:pt x="67" y="0"/>
                    <a:pt x="56"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7701;p11">
              <a:extLst>
                <a:ext uri="{FF2B5EF4-FFF2-40B4-BE49-F238E27FC236}">
                  <a16:creationId xmlns:a16="http://schemas.microsoft.com/office/drawing/2014/main" id="{62E98502-8DC6-1604-D7B5-D30091C99CD3}"/>
                </a:ext>
              </a:extLst>
            </p:cNvPr>
            <p:cNvSpPr/>
            <p:nvPr/>
          </p:nvSpPr>
          <p:spPr>
            <a:xfrm>
              <a:off x="2282873" y="2246468"/>
              <a:ext cx="11269" cy="88893"/>
            </a:xfrm>
            <a:custGeom>
              <a:avLst/>
              <a:gdLst/>
              <a:ahLst/>
              <a:cxnLst/>
              <a:rect l="l" t="t" r="r" b="b"/>
              <a:pathLst>
                <a:path w="323" h="2548" extrusionOk="0">
                  <a:moveTo>
                    <a:pt x="100" y="1"/>
                  </a:moveTo>
                  <a:lnTo>
                    <a:pt x="0" y="34"/>
                  </a:lnTo>
                  <a:cubicBezTo>
                    <a:pt x="112" y="434"/>
                    <a:pt x="178" y="846"/>
                    <a:pt x="189" y="1279"/>
                  </a:cubicBezTo>
                  <a:cubicBezTo>
                    <a:pt x="189" y="1702"/>
                    <a:pt x="156" y="2125"/>
                    <a:pt x="122" y="2547"/>
                  </a:cubicBezTo>
                  <a:cubicBezTo>
                    <a:pt x="167" y="2514"/>
                    <a:pt x="211" y="2492"/>
                    <a:pt x="245" y="2458"/>
                  </a:cubicBezTo>
                  <a:cubicBezTo>
                    <a:pt x="290" y="2058"/>
                    <a:pt x="323" y="1658"/>
                    <a:pt x="312" y="1257"/>
                  </a:cubicBezTo>
                  <a:cubicBezTo>
                    <a:pt x="300" y="835"/>
                    <a:pt x="256" y="401"/>
                    <a:pt x="10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7702;p11">
              <a:extLst>
                <a:ext uri="{FF2B5EF4-FFF2-40B4-BE49-F238E27FC236}">
                  <a16:creationId xmlns:a16="http://schemas.microsoft.com/office/drawing/2014/main" id="{D257B33B-98B9-660F-BB7B-945335DDD2BF}"/>
                </a:ext>
              </a:extLst>
            </p:cNvPr>
            <p:cNvSpPr/>
            <p:nvPr/>
          </p:nvSpPr>
          <p:spPr>
            <a:xfrm>
              <a:off x="2270837" y="2263912"/>
              <a:ext cx="14409" cy="74171"/>
            </a:xfrm>
            <a:custGeom>
              <a:avLst/>
              <a:gdLst/>
              <a:ahLst/>
              <a:cxnLst/>
              <a:rect l="l" t="t" r="r" b="b"/>
              <a:pathLst>
                <a:path w="413" h="2126" extrusionOk="0">
                  <a:moveTo>
                    <a:pt x="34" y="1"/>
                  </a:moveTo>
                  <a:cubicBezTo>
                    <a:pt x="23" y="1"/>
                    <a:pt x="0" y="12"/>
                    <a:pt x="12" y="35"/>
                  </a:cubicBezTo>
                  <a:cubicBezTo>
                    <a:pt x="134" y="391"/>
                    <a:pt x="212" y="757"/>
                    <a:pt x="257" y="1135"/>
                  </a:cubicBezTo>
                  <a:cubicBezTo>
                    <a:pt x="301" y="1469"/>
                    <a:pt x="301" y="1792"/>
                    <a:pt x="289" y="2126"/>
                  </a:cubicBezTo>
                  <a:cubicBezTo>
                    <a:pt x="334" y="2114"/>
                    <a:pt x="368" y="2092"/>
                    <a:pt x="401" y="2081"/>
                  </a:cubicBezTo>
                  <a:cubicBezTo>
                    <a:pt x="412" y="1758"/>
                    <a:pt x="390" y="1425"/>
                    <a:pt x="345" y="1113"/>
                  </a:cubicBezTo>
                  <a:cubicBezTo>
                    <a:pt x="289" y="735"/>
                    <a:pt x="190" y="379"/>
                    <a:pt x="67" y="23"/>
                  </a:cubicBezTo>
                  <a:cubicBezTo>
                    <a:pt x="56" y="12"/>
                    <a:pt x="45" y="1"/>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7703;p11">
            <a:extLst>
              <a:ext uri="{FF2B5EF4-FFF2-40B4-BE49-F238E27FC236}">
                <a16:creationId xmlns:a16="http://schemas.microsoft.com/office/drawing/2014/main" id="{1C975DCD-1005-EB73-BD2E-157D26894FE9}"/>
              </a:ext>
            </a:extLst>
          </p:cNvPr>
          <p:cNvGrpSpPr/>
          <p:nvPr userDrawn="1"/>
        </p:nvGrpSpPr>
        <p:grpSpPr>
          <a:xfrm flipH="1">
            <a:off x="9817944" y="5012930"/>
            <a:ext cx="2671337" cy="2238989"/>
            <a:chOff x="1665488" y="3866368"/>
            <a:chExt cx="1155223" cy="968253"/>
          </a:xfrm>
        </p:grpSpPr>
        <p:sp>
          <p:nvSpPr>
            <p:cNvPr id="1324" name="Google Shape;7704;p11">
              <a:extLst>
                <a:ext uri="{FF2B5EF4-FFF2-40B4-BE49-F238E27FC236}">
                  <a16:creationId xmlns:a16="http://schemas.microsoft.com/office/drawing/2014/main" id="{402DDCA3-DF20-8FE8-3B14-33F978FF730E}"/>
                </a:ext>
              </a:extLst>
            </p:cNvPr>
            <p:cNvSpPr/>
            <p:nvPr/>
          </p:nvSpPr>
          <p:spPr>
            <a:xfrm>
              <a:off x="2091964" y="3921213"/>
              <a:ext cx="190939" cy="486227"/>
            </a:xfrm>
            <a:custGeom>
              <a:avLst/>
              <a:gdLst/>
              <a:ahLst/>
              <a:cxnLst/>
              <a:rect l="l" t="t" r="r" b="b"/>
              <a:pathLst>
                <a:path w="5473" h="13937" extrusionOk="0">
                  <a:moveTo>
                    <a:pt x="1127" y="0"/>
                  </a:moveTo>
                  <a:cubicBezTo>
                    <a:pt x="1118" y="0"/>
                    <a:pt x="1109" y="4"/>
                    <a:pt x="1101" y="12"/>
                  </a:cubicBezTo>
                  <a:cubicBezTo>
                    <a:pt x="1012" y="112"/>
                    <a:pt x="868" y="313"/>
                    <a:pt x="678" y="602"/>
                  </a:cubicBezTo>
                  <a:cubicBezTo>
                    <a:pt x="356" y="1057"/>
                    <a:pt x="156" y="1536"/>
                    <a:pt x="78" y="2592"/>
                  </a:cubicBezTo>
                  <a:cubicBezTo>
                    <a:pt x="0" y="3660"/>
                    <a:pt x="100" y="4228"/>
                    <a:pt x="300" y="5318"/>
                  </a:cubicBezTo>
                  <a:cubicBezTo>
                    <a:pt x="512" y="6408"/>
                    <a:pt x="1224" y="7820"/>
                    <a:pt x="1802" y="8988"/>
                  </a:cubicBezTo>
                  <a:cubicBezTo>
                    <a:pt x="2391" y="10155"/>
                    <a:pt x="3036" y="11123"/>
                    <a:pt x="3137" y="11668"/>
                  </a:cubicBezTo>
                  <a:cubicBezTo>
                    <a:pt x="3237" y="12213"/>
                    <a:pt x="3204" y="12246"/>
                    <a:pt x="3048" y="12891"/>
                  </a:cubicBezTo>
                  <a:cubicBezTo>
                    <a:pt x="2892" y="13536"/>
                    <a:pt x="3170" y="13937"/>
                    <a:pt x="3170" y="13937"/>
                  </a:cubicBezTo>
                  <a:lnTo>
                    <a:pt x="4249" y="12636"/>
                  </a:lnTo>
                  <a:cubicBezTo>
                    <a:pt x="4249" y="12636"/>
                    <a:pt x="4405" y="12380"/>
                    <a:pt x="4482" y="12157"/>
                  </a:cubicBezTo>
                  <a:cubicBezTo>
                    <a:pt x="4571" y="11924"/>
                    <a:pt x="4627" y="11468"/>
                    <a:pt x="4771" y="10778"/>
                  </a:cubicBezTo>
                  <a:cubicBezTo>
                    <a:pt x="4916" y="10089"/>
                    <a:pt x="4972" y="10189"/>
                    <a:pt x="5216" y="9466"/>
                  </a:cubicBezTo>
                  <a:cubicBezTo>
                    <a:pt x="5472" y="8743"/>
                    <a:pt x="5194" y="8454"/>
                    <a:pt x="5094" y="7397"/>
                  </a:cubicBezTo>
                  <a:cubicBezTo>
                    <a:pt x="4994" y="6341"/>
                    <a:pt x="3948" y="4984"/>
                    <a:pt x="3437" y="4394"/>
                  </a:cubicBezTo>
                  <a:cubicBezTo>
                    <a:pt x="2925" y="3816"/>
                    <a:pt x="2470" y="2859"/>
                    <a:pt x="2225" y="2270"/>
                  </a:cubicBezTo>
                  <a:cubicBezTo>
                    <a:pt x="1980" y="1670"/>
                    <a:pt x="1402" y="968"/>
                    <a:pt x="1301" y="824"/>
                  </a:cubicBezTo>
                  <a:cubicBezTo>
                    <a:pt x="1113" y="557"/>
                    <a:pt x="1123" y="212"/>
                    <a:pt x="1157" y="34"/>
                  </a:cubicBezTo>
                  <a:cubicBezTo>
                    <a:pt x="1157" y="13"/>
                    <a:pt x="1143" y="0"/>
                    <a:pt x="112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7705;p11">
              <a:extLst>
                <a:ext uri="{FF2B5EF4-FFF2-40B4-BE49-F238E27FC236}">
                  <a16:creationId xmlns:a16="http://schemas.microsoft.com/office/drawing/2014/main" id="{B6E63753-66C1-80A5-B7A3-77CF42DF97E4}"/>
                </a:ext>
              </a:extLst>
            </p:cNvPr>
            <p:cNvSpPr/>
            <p:nvPr/>
          </p:nvSpPr>
          <p:spPr>
            <a:xfrm>
              <a:off x="2131911" y="4187445"/>
              <a:ext cx="79613" cy="217698"/>
            </a:xfrm>
            <a:custGeom>
              <a:avLst/>
              <a:gdLst/>
              <a:ahLst/>
              <a:cxnLst/>
              <a:rect l="l" t="t" r="r" b="b"/>
              <a:pathLst>
                <a:path w="2282" h="6240" extrusionOk="0">
                  <a:moveTo>
                    <a:pt x="1" y="0"/>
                  </a:moveTo>
                  <a:cubicBezTo>
                    <a:pt x="34" y="67"/>
                    <a:pt x="57" y="133"/>
                    <a:pt x="90" y="189"/>
                  </a:cubicBezTo>
                  <a:cubicBezTo>
                    <a:pt x="212" y="322"/>
                    <a:pt x="334" y="445"/>
                    <a:pt x="468" y="556"/>
                  </a:cubicBezTo>
                  <a:cubicBezTo>
                    <a:pt x="601" y="678"/>
                    <a:pt x="746" y="801"/>
                    <a:pt x="890" y="923"/>
                  </a:cubicBezTo>
                  <a:cubicBezTo>
                    <a:pt x="1035" y="1034"/>
                    <a:pt x="1191" y="1145"/>
                    <a:pt x="1325" y="1279"/>
                  </a:cubicBezTo>
                  <a:cubicBezTo>
                    <a:pt x="1446" y="1424"/>
                    <a:pt x="1513" y="1590"/>
                    <a:pt x="1580" y="1768"/>
                  </a:cubicBezTo>
                  <a:cubicBezTo>
                    <a:pt x="1647" y="1935"/>
                    <a:pt x="1703" y="2102"/>
                    <a:pt x="1758" y="2280"/>
                  </a:cubicBezTo>
                  <a:cubicBezTo>
                    <a:pt x="1869" y="2625"/>
                    <a:pt x="1958" y="2981"/>
                    <a:pt x="2047" y="3337"/>
                  </a:cubicBezTo>
                  <a:cubicBezTo>
                    <a:pt x="2125" y="3681"/>
                    <a:pt x="2214" y="4037"/>
                    <a:pt x="2203" y="4393"/>
                  </a:cubicBezTo>
                  <a:cubicBezTo>
                    <a:pt x="2203" y="4571"/>
                    <a:pt x="2170" y="4749"/>
                    <a:pt x="2148" y="4927"/>
                  </a:cubicBezTo>
                  <a:cubicBezTo>
                    <a:pt x="2114" y="5105"/>
                    <a:pt x="2081" y="5294"/>
                    <a:pt x="2059" y="5472"/>
                  </a:cubicBezTo>
                  <a:cubicBezTo>
                    <a:pt x="2025" y="5727"/>
                    <a:pt x="2003" y="5994"/>
                    <a:pt x="2092" y="6239"/>
                  </a:cubicBezTo>
                  <a:lnTo>
                    <a:pt x="2125" y="6195"/>
                  </a:lnTo>
                  <a:cubicBezTo>
                    <a:pt x="2069" y="6006"/>
                    <a:pt x="2069" y="5806"/>
                    <a:pt x="2081" y="5616"/>
                  </a:cubicBezTo>
                  <a:cubicBezTo>
                    <a:pt x="2125" y="5260"/>
                    <a:pt x="2203" y="4904"/>
                    <a:pt x="2247" y="4549"/>
                  </a:cubicBezTo>
                  <a:cubicBezTo>
                    <a:pt x="2281" y="4204"/>
                    <a:pt x="2214" y="3859"/>
                    <a:pt x="2136" y="3515"/>
                  </a:cubicBezTo>
                  <a:cubicBezTo>
                    <a:pt x="2069" y="3159"/>
                    <a:pt x="1980" y="2813"/>
                    <a:pt x="1881" y="2469"/>
                  </a:cubicBezTo>
                  <a:cubicBezTo>
                    <a:pt x="1825" y="2302"/>
                    <a:pt x="1780" y="2135"/>
                    <a:pt x="1725" y="1968"/>
                  </a:cubicBezTo>
                  <a:cubicBezTo>
                    <a:pt x="1658" y="1802"/>
                    <a:pt x="1614" y="1624"/>
                    <a:pt x="1535" y="1468"/>
                  </a:cubicBezTo>
                  <a:cubicBezTo>
                    <a:pt x="1446" y="1301"/>
                    <a:pt x="1325" y="1179"/>
                    <a:pt x="1191" y="1068"/>
                  </a:cubicBezTo>
                  <a:cubicBezTo>
                    <a:pt x="1046" y="945"/>
                    <a:pt x="890" y="834"/>
                    <a:pt x="746" y="712"/>
                  </a:cubicBezTo>
                  <a:cubicBezTo>
                    <a:pt x="479" y="489"/>
                    <a:pt x="223" y="2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7706;p11">
              <a:extLst>
                <a:ext uri="{FF2B5EF4-FFF2-40B4-BE49-F238E27FC236}">
                  <a16:creationId xmlns:a16="http://schemas.microsoft.com/office/drawing/2014/main" id="{7AC8583F-FB60-9E98-09B8-06885783C9E9}"/>
                </a:ext>
              </a:extLst>
            </p:cNvPr>
            <p:cNvSpPr/>
            <p:nvPr/>
          </p:nvSpPr>
          <p:spPr>
            <a:xfrm>
              <a:off x="2122596" y="3921596"/>
              <a:ext cx="143248" cy="415231"/>
            </a:xfrm>
            <a:custGeom>
              <a:avLst/>
              <a:gdLst/>
              <a:ahLst/>
              <a:cxnLst/>
              <a:rect l="l" t="t" r="r" b="b"/>
              <a:pathLst>
                <a:path w="4106" h="11902" extrusionOk="0">
                  <a:moveTo>
                    <a:pt x="223" y="1"/>
                  </a:moveTo>
                  <a:cubicBezTo>
                    <a:pt x="212" y="23"/>
                    <a:pt x="190" y="35"/>
                    <a:pt x="179" y="57"/>
                  </a:cubicBezTo>
                  <a:cubicBezTo>
                    <a:pt x="101" y="391"/>
                    <a:pt x="123" y="735"/>
                    <a:pt x="212" y="1058"/>
                  </a:cubicBezTo>
                  <a:cubicBezTo>
                    <a:pt x="334" y="1547"/>
                    <a:pt x="613" y="1992"/>
                    <a:pt x="890" y="2403"/>
                  </a:cubicBezTo>
                  <a:cubicBezTo>
                    <a:pt x="1202" y="2860"/>
                    <a:pt x="1513" y="3315"/>
                    <a:pt x="1802" y="3782"/>
                  </a:cubicBezTo>
                  <a:cubicBezTo>
                    <a:pt x="2103" y="4261"/>
                    <a:pt x="2381" y="4750"/>
                    <a:pt x="2659" y="5251"/>
                  </a:cubicBezTo>
                  <a:cubicBezTo>
                    <a:pt x="2926" y="5729"/>
                    <a:pt x="3215" y="6219"/>
                    <a:pt x="3460" y="6719"/>
                  </a:cubicBezTo>
                  <a:cubicBezTo>
                    <a:pt x="3705" y="7208"/>
                    <a:pt x="3838" y="7731"/>
                    <a:pt x="3938" y="8265"/>
                  </a:cubicBezTo>
                  <a:cubicBezTo>
                    <a:pt x="3994" y="8520"/>
                    <a:pt x="4038" y="8777"/>
                    <a:pt x="4049" y="9044"/>
                  </a:cubicBezTo>
                  <a:cubicBezTo>
                    <a:pt x="4061" y="9288"/>
                    <a:pt x="4005" y="9521"/>
                    <a:pt x="3927" y="9755"/>
                  </a:cubicBezTo>
                  <a:cubicBezTo>
                    <a:pt x="3849" y="9978"/>
                    <a:pt x="3760" y="10200"/>
                    <a:pt x="3693" y="10433"/>
                  </a:cubicBezTo>
                  <a:cubicBezTo>
                    <a:pt x="3638" y="10623"/>
                    <a:pt x="3604" y="10823"/>
                    <a:pt x="3604" y="11023"/>
                  </a:cubicBezTo>
                  <a:cubicBezTo>
                    <a:pt x="3594" y="11323"/>
                    <a:pt x="3638" y="11612"/>
                    <a:pt x="3671" y="11902"/>
                  </a:cubicBezTo>
                  <a:lnTo>
                    <a:pt x="3705" y="11735"/>
                  </a:lnTo>
                  <a:cubicBezTo>
                    <a:pt x="3693" y="11612"/>
                    <a:pt x="3671" y="11491"/>
                    <a:pt x="3671" y="11368"/>
                  </a:cubicBezTo>
                  <a:cubicBezTo>
                    <a:pt x="3649" y="11168"/>
                    <a:pt x="3649" y="10967"/>
                    <a:pt x="3671" y="10779"/>
                  </a:cubicBezTo>
                  <a:cubicBezTo>
                    <a:pt x="3693" y="10545"/>
                    <a:pt x="3771" y="10334"/>
                    <a:pt x="3849" y="10111"/>
                  </a:cubicBezTo>
                  <a:cubicBezTo>
                    <a:pt x="3916" y="9900"/>
                    <a:pt x="4005" y="9689"/>
                    <a:pt x="4049" y="9466"/>
                  </a:cubicBezTo>
                  <a:cubicBezTo>
                    <a:pt x="4105" y="9222"/>
                    <a:pt x="4105" y="8977"/>
                    <a:pt x="4061" y="8743"/>
                  </a:cubicBezTo>
                  <a:cubicBezTo>
                    <a:pt x="4027" y="8476"/>
                    <a:pt x="3972" y="8209"/>
                    <a:pt x="3927" y="7954"/>
                  </a:cubicBezTo>
                  <a:cubicBezTo>
                    <a:pt x="3871" y="7687"/>
                    <a:pt x="3816" y="7442"/>
                    <a:pt x="3727" y="7186"/>
                  </a:cubicBezTo>
                  <a:cubicBezTo>
                    <a:pt x="3549" y="6674"/>
                    <a:pt x="3260" y="6196"/>
                    <a:pt x="2993" y="5707"/>
                  </a:cubicBezTo>
                  <a:cubicBezTo>
                    <a:pt x="2447" y="4717"/>
                    <a:pt x="1891" y="3727"/>
                    <a:pt x="1236" y="2804"/>
                  </a:cubicBezTo>
                  <a:cubicBezTo>
                    <a:pt x="690" y="2014"/>
                    <a:pt x="1" y="1135"/>
                    <a:pt x="201" y="112"/>
                  </a:cubicBezTo>
                  <a:cubicBezTo>
                    <a:pt x="201" y="79"/>
                    <a:pt x="212" y="35"/>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7707;p11">
              <a:extLst>
                <a:ext uri="{FF2B5EF4-FFF2-40B4-BE49-F238E27FC236}">
                  <a16:creationId xmlns:a16="http://schemas.microsoft.com/office/drawing/2014/main" id="{7057D06F-7590-79AF-E47B-80EA80323105}"/>
                </a:ext>
              </a:extLst>
            </p:cNvPr>
            <p:cNvSpPr/>
            <p:nvPr/>
          </p:nvSpPr>
          <p:spPr>
            <a:xfrm>
              <a:off x="2096988" y="4075663"/>
              <a:ext cx="124199" cy="317058"/>
            </a:xfrm>
            <a:custGeom>
              <a:avLst/>
              <a:gdLst/>
              <a:ahLst/>
              <a:cxnLst/>
              <a:rect l="l" t="t" r="r" b="b"/>
              <a:pathLst>
                <a:path w="3560" h="9088" extrusionOk="0">
                  <a:moveTo>
                    <a:pt x="1" y="1"/>
                  </a:moveTo>
                  <a:cubicBezTo>
                    <a:pt x="12" y="68"/>
                    <a:pt x="23" y="134"/>
                    <a:pt x="34" y="189"/>
                  </a:cubicBezTo>
                  <a:cubicBezTo>
                    <a:pt x="201" y="557"/>
                    <a:pt x="312" y="946"/>
                    <a:pt x="490" y="1313"/>
                  </a:cubicBezTo>
                  <a:cubicBezTo>
                    <a:pt x="668" y="1702"/>
                    <a:pt x="902" y="2070"/>
                    <a:pt x="1157" y="2414"/>
                  </a:cubicBezTo>
                  <a:cubicBezTo>
                    <a:pt x="1424" y="2759"/>
                    <a:pt x="1703" y="3093"/>
                    <a:pt x="1992" y="3426"/>
                  </a:cubicBezTo>
                  <a:cubicBezTo>
                    <a:pt x="2125" y="3593"/>
                    <a:pt x="2269" y="3760"/>
                    <a:pt x="2414" y="3927"/>
                  </a:cubicBezTo>
                  <a:cubicBezTo>
                    <a:pt x="2548" y="4094"/>
                    <a:pt x="2692" y="4260"/>
                    <a:pt x="2770" y="4460"/>
                  </a:cubicBezTo>
                  <a:cubicBezTo>
                    <a:pt x="2848" y="4661"/>
                    <a:pt x="2859" y="4883"/>
                    <a:pt x="2892" y="5095"/>
                  </a:cubicBezTo>
                  <a:cubicBezTo>
                    <a:pt x="2926" y="5317"/>
                    <a:pt x="2971" y="5528"/>
                    <a:pt x="3026" y="5740"/>
                  </a:cubicBezTo>
                  <a:cubicBezTo>
                    <a:pt x="3149" y="6173"/>
                    <a:pt x="3270" y="6607"/>
                    <a:pt x="3359" y="7052"/>
                  </a:cubicBezTo>
                  <a:cubicBezTo>
                    <a:pt x="3393" y="7275"/>
                    <a:pt x="3438" y="7486"/>
                    <a:pt x="3471" y="7708"/>
                  </a:cubicBezTo>
                  <a:cubicBezTo>
                    <a:pt x="3504" y="7920"/>
                    <a:pt x="3515" y="8142"/>
                    <a:pt x="3482" y="8353"/>
                  </a:cubicBezTo>
                  <a:cubicBezTo>
                    <a:pt x="3448" y="8598"/>
                    <a:pt x="3371" y="8854"/>
                    <a:pt x="3382" y="9087"/>
                  </a:cubicBezTo>
                  <a:lnTo>
                    <a:pt x="3415" y="9043"/>
                  </a:lnTo>
                  <a:cubicBezTo>
                    <a:pt x="3415" y="8865"/>
                    <a:pt x="3471" y="8676"/>
                    <a:pt x="3504" y="8509"/>
                  </a:cubicBezTo>
                  <a:cubicBezTo>
                    <a:pt x="3549" y="8298"/>
                    <a:pt x="3560" y="8098"/>
                    <a:pt x="3549" y="7898"/>
                  </a:cubicBezTo>
                  <a:cubicBezTo>
                    <a:pt x="3527" y="7675"/>
                    <a:pt x="3493" y="7463"/>
                    <a:pt x="3448" y="7252"/>
                  </a:cubicBezTo>
                  <a:cubicBezTo>
                    <a:pt x="3371" y="6808"/>
                    <a:pt x="3270" y="6373"/>
                    <a:pt x="3149" y="5951"/>
                  </a:cubicBezTo>
                  <a:cubicBezTo>
                    <a:pt x="3093" y="5740"/>
                    <a:pt x="3037" y="5528"/>
                    <a:pt x="2993" y="5306"/>
                  </a:cubicBezTo>
                  <a:cubicBezTo>
                    <a:pt x="2948" y="5095"/>
                    <a:pt x="2937" y="4883"/>
                    <a:pt x="2892" y="4683"/>
                  </a:cubicBezTo>
                  <a:cubicBezTo>
                    <a:pt x="2859" y="4472"/>
                    <a:pt x="2770" y="4294"/>
                    <a:pt x="2648" y="4127"/>
                  </a:cubicBezTo>
                  <a:cubicBezTo>
                    <a:pt x="2536" y="3960"/>
                    <a:pt x="2392" y="3805"/>
                    <a:pt x="2259" y="3649"/>
                  </a:cubicBezTo>
                  <a:cubicBezTo>
                    <a:pt x="1980" y="3315"/>
                    <a:pt x="1680" y="2992"/>
                    <a:pt x="1413" y="2648"/>
                  </a:cubicBezTo>
                  <a:cubicBezTo>
                    <a:pt x="1135" y="2314"/>
                    <a:pt x="890" y="1947"/>
                    <a:pt x="679" y="1569"/>
                  </a:cubicBezTo>
                  <a:cubicBezTo>
                    <a:pt x="457" y="1180"/>
                    <a:pt x="324" y="757"/>
                    <a:pt x="156" y="345"/>
                  </a:cubicBezTo>
                  <a:cubicBezTo>
                    <a:pt x="112" y="234"/>
                    <a:pt x="57" y="1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7708;p11">
              <a:extLst>
                <a:ext uri="{FF2B5EF4-FFF2-40B4-BE49-F238E27FC236}">
                  <a16:creationId xmlns:a16="http://schemas.microsoft.com/office/drawing/2014/main" id="{48A80E0E-4D88-73B8-C7E4-A729F2F68A89}"/>
                </a:ext>
              </a:extLst>
            </p:cNvPr>
            <p:cNvSpPr/>
            <p:nvPr/>
          </p:nvSpPr>
          <p:spPr>
            <a:xfrm>
              <a:off x="2117572" y="3937122"/>
              <a:ext cx="127688" cy="420673"/>
            </a:xfrm>
            <a:custGeom>
              <a:avLst/>
              <a:gdLst/>
              <a:ahLst/>
              <a:cxnLst/>
              <a:rect l="l" t="t" r="r" b="b"/>
              <a:pathLst>
                <a:path w="3660" h="12058" extrusionOk="0">
                  <a:moveTo>
                    <a:pt x="33" y="1"/>
                  </a:moveTo>
                  <a:lnTo>
                    <a:pt x="33" y="1"/>
                  </a:lnTo>
                  <a:cubicBezTo>
                    <a:pt x="23" y="12"/>
                    <a:pt x="11" y="35"/>
                    <a:pt x="0" y="45"/>
                  </a:cubicBezTo>
                  <a:cubicBezTo>
                    <a:pt x="0" y="690"/>
                    <a:pt x="256" y="1335"/>
                    <a:pt x="557" y="1903"/>
                  </a:cubicBezTo>
                  <a:cubicBezTo>
                    <a:pt x="990" y="2715"/>
                    <a:pt x="1491" y="3493"/>
                    <a:pt x="1946" y="4283"/>
                  </a:cubicBezTo>
                  <a:cubicBezTo>
                    <a:pt x="2425" y="5084"/>
                    <a:pt x="2858" y="5918"/>
                    <a:pt x="3170" y="6797"/>
                  </a:cubicBezTo>
                  <a:cubicBezTo>
                    <a:pt x="3337" y="7230"/>
                    <a:pt x="3471" y="7697"/>
                    <a:pt x="3537" y="8154"/>
                  </a:cubicBezTo>
                  <a:cubicBezTo>
                    <a:pt x="3570" y="8409"/>
                    <a:pt x="3570" y="8654"/>
                    <a:pt x="3548" y="8910"/>
                  </a:cubicBezTo>
                  <a:cubicBezTo>
                    <a:pt x="3526" y="9143"/>
                    <a:pt x="3493" y="9388"/>
                    <a:pt x="3493" y="9622"/>
                  </a:cubicBezTo>
                  <a:cubicBezTo>
                    <a:pt x="3493" y="10122"/>
                    <a:pt x="3560" y="10611"/>
                    <a:pt x="3582" y="11101"/>
                  </a:cubicBezTo>
                  <a:cubicBezTo>
                    <a:pt x="3592" y="11424"/>
                    <a:pt x="3592" y="11746"/>
                    <a:pt x="3582" y="12057"/>
                  </a:cubicBezTo>
                  <a:cubicBezTo>
                    <a:pt x="3604" y="12024"/>
                    <a:pt x="3626" y="11980"/>
                    <a:pt x="3649" y="11935"/>
                  </a:cubicBezTo>
                  <a:cubicBezTo>
                    <a:pt x="3659" y="11780"/>
                    <a:pt x="3659" y="11624"/>
                    <a:pt x="3659" y="11468"/>
                  </a:cubicBezTo>
                  <a:cubicBezTo>
                    <a:pt x="3649" y="11234"/>
                    <a:pt x="3637" y="10989"/>
                    <a:pt x="3626" y="10745"/>
                  </a:cubicBezTo>
                  <a:cubicBezTo>
                    <a:pt x="3615" y="10489"/>
                    <a:pt x="3582" y="10245"/>
                    <a:pt x="3570" y="10000"/>
                  </a:cubicBezTo>
                  <a:cubicBezTo>
                    <a:pt x="3548" y="9744"/>
                    <a:pt x="3548" y="9499"/>
                    <a:pt x="3570" y="9244"/>
                  </a:cubicBezTo>
                  <a:cubicBezTo>
                    <a:pt x="3592" y="8999"/>
                    <a:pt x="3637" y="8765"/>
                    <a:pt x="3637" y="8520"/>
                  </a:cubicBezTo>
                  <a:cubicBezTo>
                    <a:pt x="3626" y="8053"/>
                    <a:pt x="3503" y="7586"/>
                    <a:pt x="3370" y="7153"/>
                  </a:cubicBezTo>
                  <a:cubicBezTo>
                    <a:pt x="3092" y="6263"/>
                    <a:pt x="2670" y="5428"/>
                    <a:pt x="2213" y="4617"/>
                  </a:cubicBezTo>
                  <a:cubicBezTo>
                    <a:pt x="1746" y="3805"/>
                    <a:pt x="1257" y="3015"/>
                    <a:pt x="790" y="2203"/>
                  </a:cubicBezTo>
                  <a:cubicBezTo>
                    <a:pt x="412" y="1536"/>
                    <a:pt x="23" y="791"/>
                    <a:pt x="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7709;p11">
              <a:extLst>
                <a:ext uri="{FF2B5EF4-FFF2-40B4-BE49-F238E27FC236}">
                  <a16:creationId xmlns:a16="http://schemas.microsoft.com/office/drawing/2014/main" id="{EBEF676E-4AC6-473A-6DD8-E16DEF58E951}"/>
                </a:ext>
              </a:extLst>
            </p:cNvPr>
            <p:cNvSpPr/>
            <p:nvPr/>
          </p:nvSpPr>
          <p:spPr>
            <a:xfrm>
              <a:off x="2102047" y="3952263"/>
              <a:ext cx="133898" cy="422209"/>
            </a:xfrm>
            <a:custGeom>
              <a:avLst/>
              <a:gdLst/>
              <a:ahLst/>
              <a:cxnLst/>
              <a:rect l="l" t="t" r="r" b="b"/>
              <a:pathLst>
                <a:path w="3838" h="12102" extrusionOk="0">
                  <a:moveTo>
                    <a:pt x="201" y="1"/>
                  </a:moveTo>
                  <a:cubicBezTo>
                    <a:pt x="189" y="23"/>
                    <a:pt x="179" y="56"/>
                    <a:pt x="156" y="78"/>
                  </a:cubicBezTo>
                  <a:cubicBezTo>
                    <a:pt x="245" y="323"/>
                    <a:pt x="345" y="557"/>
                    <a:pt x="456" y="790"/>
                  </a:cubicBezTo>
                  <a:cubicBezTo>
                    <a:pt x="545" y="1002"/>
                    <a:pt x="646" y="1202"/>
                    <a:pt x="735" y="1413"/>
                  </a:cubicBezTo>
                  <a:cubicBezTo>
                    <a:pt x="834" y="1647"/>
                    <a:pt x="935" y="1880"/>
                    <a:pt x="1034" y="2125"/>
                  </a:cubicBezTo>
                  <a:cubicBezTo>
                    <a:pt x="1135" y="2359"/>
                    <a:pt x="1246" y="2604"/>
                    <a:pt x="1390" y="2826"/>
                  </a:cubicBezTo>
                  <a:cubicBezTo>
                    <a:pt x="1524" y="3048"/>
                    <a:pt x="1669" y="3259"/>
                    <a:pt x="1813" y="3482"/>
                  </a:cubicBezTo>
                  <a:cubicBezTo>
                    <a:pt x="2369" y="4294"/>
                    <a:pt x="2859" y="5162"/>
                    <a:pt x="3148" y="6107"/>
                  </a:cubicBezTo>
                  <a:cubicBezTo>
                    <a:pt x="3315" y="6596"/>
                    <a:pt x="3392" y="7108"/>
                    <a:pt x="3471" y="7619"/>
                  </a:cubicBezTo>
                  <a:cubicBezTo>
                    <a:pt x="3537" y="8109"/>
                    <a:pt x="3604" y="8610"/>
                    <a:pt x="3659" y="9099"/>
                  </a:cubicBezTo>
                  <a:lnTo>
                    <a:pt x="3726" y="9866"/>
                  </a:lnTo>
                  <a:cubicBezTo>
                    <a:pt x="3615" y="9433"/>
                    <a:pt x="3437" y="9021"/>
                    <a:pt x="3326" y="8587"/>
                  </a:cubicBezTo>
                  <a:cubicBezTo>
                    <a:pt x="3214" y="8120"/>
                    <a:pt x="3170" y="7631"/>
                    <a:pt x="3059" y="7164"/>
                  </a:cubicBezTo>
                  <a:cubicBezTo>
                    <a:pt x="2948" y="6719"/>
                    <a:pt x="2792" y="6285"/>
                    <a:pt x="2592" y="5873"/>
                  </a:cubicBezTo>
                  <a:cubicBezTo>
                    <a:pt x="2369" y="5451"/>
                    <a:pt x="2092" y="5073"/>
                    <a:pt x="1835" y="4683"/>
                  </a:cubicBezTo>
                  <a:cubicBezTo>
                    <a:pt x="1702" y="4483"/>
                    <a:pt x="1568" y="4283"/>
                    <a:pt x="1457" y="4072"/>
                  </a:cubicBezTo>
                  <a:cubicBezTo>
                    <a:pt x="1346" y="3860"/>
                    <a:pt x="1268" y="3637"/>
                    <a:pt x="1190" y="3404"/>
                  </a:cubicBezTo>
                  <a:cubicBezTo>
                    <a:pt x="1113" y="3182"/>
                    <a:pt x="1034" y="2948"/>
                    <a:pt x="935" y="2737"/>
                  </a:cubicBezTo>
                  <a:cubicBezTo>
                    <a:pt x="834" y="2525"/>
                    <a:pt x="723" y="2314"/>
                    <a:pt x="612" y="2114"/>
                  </a:cubicBezTo>
                  <a:cubicBezTo>
                    <a:pt x="490" y="1902"/>
                    <a:pt x="379" y="1702"/>
                    <a:pt x="300" y="1480"/>
                  </a:cubicBezTo>
                  <a:cubicBezTo>
                    <a:pt x="201" y="1257"/>
                    <a:pt x="145" y="1024"/>
                    <a:pt x="100" y="790"/>
                  </a:cubicBezTo>
                  <a:lnTo>
                    <a:pt x="33" y="357"/>
                  </a:lnTo>
                  <a:lnTo>
                    <a:pt x="1" y="457"/>
                  </a:lnTo>
                  <a:cubicBezTo>
                    <a:pt x="33" y="668"/>
                    <a:pt x="67" y="879"/>
                    <a:pt x="112" y="1079"/>
                  </a:cubicBezTo>
                  <a:cubicBezTo>
                    <a:pt x="167" y="1302"/>
                    <a:pt x="245" y="1514"/>
                    <a:pt x="345" y="1724"/>
                  </a:cubicBezTo>
                  <a:cubicBezTo>
                    <a:pt x="545" y="2147"/>
                    <a:pt x="812" y="2548"/>
                    <a:pt x="990" y="2992"/>
                  </a:cubicBezTo>
                  <a:cubicBezTo>
                    <a:pt x="1079" y="3215"/>
                    <a:pt x="1146" y="3449"/>
                    <a:pt x="1224" y="3671"/>
                  </a:cubicBezTo>
                  <a:cubicBezTo>
                    <a:pt x="1313" y="3904"/>
                    <a:pt x="1413" y="4116"/>
                    <a:pt x="1535" y="4316"/>
                  </a:cubicBezTo>
                  <a:cubicBezTo>
                    <a:pt x="1780" y="4739"/>
                    <a:pt x="2080" y="5117"/>
                    <a:pt x="2325" y="5528"/>
                  </a:cubicBezTo>
                  <a:cubicBezTo>
                    <a:pt x="2559" y="5929"/>
                    <a:pt x="2747" y="6351"/>
                    <a:pt x="2892" y="6796"/>
                  </a:cubicBezTo>
                  <a:cubicBezTo>
                    <a:pt x="3036" y="7253"/>
                    <a:pt x="3103" y="7730"/>
                    <a:pt x="3192" y="8209"/>
                  </a:cubicBezTo>
                  <a:cubicBezTo>
                    <a:pt x="3226" y="8432"/>
                    <a:pt x="3281" y="8665"/>
                    <a:pt x="3348" y="8887"/>
                  </a:cubicBezTo>
                  <a:cubicBezTo>
                    <a:pt x="3426" y="9110"/>
                    <a:pt x="3504" y="9344"/>
                    <a:pt x="3582" y="9566"/>
                  </a:cubicBezTo>
                  <a:cubicBezTo>
                    <a:pt x="3659" y="9833"/>
                    <a:pt x="3726" y="10100"/>
                    <a:pt x="3748" y="10378"/>
                  </a:cubicBezTo>
                  <a:cubicBezTo>
                    <a:pt x="3771" y="10667"/>
                    <a:pt x="3771" y="10967"/>
                    <a:pt x="3771" y="11257"/>
                  </a:cubicBezTo>
                  <a:cubicBezTo>
                    <a:pt x="3748" y="11546"/>
                    <a:pt x="3715" y="11823"/>
                    <a:pt x="3671" y="12102"/>
                  </a:cubicBezTo>
                  <a:lnTo>
                    <a:pt x="3715" y="12035"/>
                  </a:lnTo>
                  <a:cubicBezTo>
                    <a:pt x="3726" y="11991"/>
                    <a:pt x="3738" y="11946"/>
                    <a:pt x="3738" y="11902"/>
                  </a:cubicBezTo>
                  <a:lnTo>
                    <a:pt x="3738" y="12024"/>
                  </a:lnTo>
                  <a:lnTo>
                    <a:pt x="3782" y="11957"/>
                  </a:lnTo>
                  <a:cubicBezTo>
                    <a:pt x="3804" y="11690"/>
                    <a:pt x="3827" y="11423"/>
                    <a:pt x="3827" y="11156"/>
                  </a:cubicBezTo>
                  <a:cubicBezTo>
                    <a:pt x="3837" y="10889"/>
                    <a:pt x="3837" y="10634"/>
                    <a:pt x="3815" y="10367"/>
                  </a:cubicBezTo>
                  <a:cubicBezTo>
                    <a:pt x="3804" y="10088"/>
                    <a:pt x="3782" y="9799"/>
                    <a:pt x="3760" y="9522"/>
                  </a:cubicBezTo>
                  <a:cubicBezTo>
                    <a:pt x="3715" y="9043"/>
                    <a:pt x="3659" y="8565"/>
                    <a:pt x="3604" y="8086"/>
                  </a:cubicBezTo>
                  <a:cubicBezTo>
                    <a:pt x="3537" y="7586"/>
                    <a:pt x="3471" y="7075"/>
                    <a:pt x="3359" y="6585"/>
                  </a:cubicBezTo>
                  <a:cubicBezTo>
                    <a:pt x="3137" y="5639"/>
                    <a:pt x="2714" y="4772"/>
                    <a:pt x="2203" y="3949"/>
                  </a:cubicBezTo>
                  <a:cubicBezTo>
                    <a:pt x="1947" y="3516"/>
                    <a:pt x="1635" y="3115"/>
                    <a:pt x="1390" y="2681"/>
                  </a:cubicBezTo>
                  <a:cubicBezTo>
                    <a:pt x="1135" y="2248"/>
                    <a:pt x="979" y="1769"/>
                    <a:pt x="768" y="1302"/>
                  </a:cubicBezTo>
                  <a:cubicBezTo>
                    <a:pt x="590" y="901"/>
                    <a:pt x="389" y="513"/>
                    <a:pt x="234" y="90"/>
                  </a:cubicBezTo>
                  <a:cubicBezTo>
                    <a:pt x="223" y="68"/>
                    <a:pt x="211" y="34"/>
                    <a:pt x="2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7710;p11">
              <a:extLst>
                <a:ext uri="{FF2B5EF4-FFF2-40B4-BE49-F238E27FC236}">
                  <a16:creationId xmlns:a16="http://schemas.microsoft.com/office/drawing/2014/main" id="{8D9A1047-06BD-6520-5D00-5A357A0FDC4E}"/>
                </a:ext>
              </a:extLst>
            </p:cNvPr>
            <p:cNvSpPr/>
            <p:nvPr/>
          </p:nvSpPr>
          <p:spPr>
            <a:xfrm>
              <a:off x="2093883" y="4020156"/>
              <a:ext cx="132363" cy="360911"/>
            </a:xfrm>
            <a:custGeom>
              <a:avLst/>
              <a:gdLst/>
              <a:ahLst/>
              <a:cxnLst/>
              <a:rect l="l" t="t" r="r" b="b"/>
              <a:pathLst>
                <a:path w="3794" h="10345" extrusionOk="0">
                  <a:moveTo>
                    <a:pt x="12" y="1"/>
                  </a:moveTo>
                  <a:cubicBezTo>
                    <a:pt x="1" y="57"/>
                    <a:pt x="1" y="112"/>
                    <a:pt x="1" y="168"/>
                  </a:cubicBezTo>
                  <a:cubicBezTo>
                    <a:pt x="134" y="535"/>
                    <a:pt x="279" y="880"/>
                    <a:pt x="435" y="1236"/>
                  </a:cubicBezTo>
                  <a:cubicBezTo>
                    <a:pt x="613" y="1614"/>
                    <a:pt x="779" y="2003"/>
                    <a:pt x="979" y="2381"/>
                  </a:cubicBezTo>
                  <a:cubicBezTo>
                    <a:pt x="1191" y="2771"/>
                    <a:pt x="1469" y="3104"/>
                    <a:pt x="1725" y="3471"/>
                  </a:cubicBezTo>
                  <a:cubicBezTo>
                    <a:pt x="1992" y="3827"/>
                    <a:pt x="2203" y="4217"/>
                    <a:pt x="2403" y="4605"/>
                  </a:cubicBezTo>
                  <a:cubicBezTo>
                    <a:pt x="2592" y="4984"/>
                    <a:pt x="2781" y="5373"/>
                    <a:pt x="2959" y="5774"/>
                  </a:cubicBezTo>
                  <a:cubicBezTo>
                    <a:pt x="3126" y="6163"/>
                    <a:pt x="3270" y="6563"/>
                    <a:pt x="3382" y="6975"/>
                  </a:cubicBezTo>
                  <a:cubicBezTo>
                    <a:pt x="3482" y="7375"/>
                    <a:pt x="3560" y="7764"/>
                    <a:pt x="3604" y="8165"/>
                  </a:cubicBezTo>
                  <a:cubicBezTo>
                    <a:pt x="3705" y="8888"/>
                    <a:pt x="3738" y="9610"/>
                    <a:pt x="3749" y="10345"/>
                  </a:cubicBezTo>
                  <a:lnTo>
                    <a:pt x="3794" y="10289"/>
                  </a:lnTo>
                  <a:cubicBezTo>
                    <a:pt x="3782" y="9677"/>
                    <a:pt x="3760" y="9066"/>
                    <a:pt x="3705" y="8454"/>
                  </a:cubicBezTo>
                  <a:cubicBezTo>
                    <a:pt x="3616" y="7642"/>
                    <a:pt x="3438" y="6841"/>
                    <a:pt x="3149" y="6074"/>
                  </a:cubicBezTo>
                  <a:cubicBezTo>
                    <a:pt x="2993" y="5673"/>
                    <a:pt x="2803" y="5284"/>
                    <a:pt x="2615" y="4895"/>
                  </a:cubicBezTo>
                  <a:cubicBezTo>
                    <a:pt x="2425" y="4506"/>
                    <a:pt x="2225" y="4116"/>
                    <a:pt x="1992" y="3738"/>
                  </a:cubicBezTo>
                  <a:cubicBezTo>
                    <a:pt x="1758" y="3371"/>
                    <a:pt x="1458" y="3038"/>
                    <a:pt x="1213" y="2660"/>
                  </a:cubicBezTo>
                  <a:cubicBezTo>
                    <a:pt x="979" y="2304"/>
                    <a:pt x="801" y="1903"/>
                    <a:pt x="623" y="1514"/>
                  </a:cubicBezTo>
                  <a:cubicBezTo>
                    <a:pt x="401" y="1013"/>
                    <a:pt x="190" y="513"/>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7711;p11">
              <a:extLst>
                <a:ext uri="{FF2B5EF4-FFF2-40B4-BE49-F238E27FC236}">
                  <a16:creationId xmlns:a16="http://schemas.microsoft.com/office/drawing/2014/main" id="{D1D3C1D4-98B5-BB90-CDC3-98514D33018B}"/>
                </a:ext>
              </a:extLst>
            </p:cNvPr>
            <p:cNvSpPr/>
            <p:nvPr/>
          </p:nvSpPr>
          <p:spPr>
            <a:xfrm>
              <a:off x="2160240" y="3995734"/>
              <a:ext cx="122664" cy="367121"/>
            </a:xfrm>
            <a:custGeom>
              <a:avLst/>
              <a:gdLst/>
              <a:ahLst/>
              <a:cxnLst/>
              <a:rect l="l" t="t" r="r" b="b"/>
              <a:pathLst>
                <a:path w="3516" h="10523" extrusionOk="0">
                  <a:moveTo>
                    <a:pt x="212" y="1"/>
                  </a:moveTo>
                  <a:cubicBezTo>
                    <a:pt x="134" y="245"/>
                    <a:pt x="56" y="601"/>
                    <a:pt x="34" y="1024"/>
                  </a:cubicBezTo>
                  <a:cubicBezTo>
                    <a:pt x="1" y="1880"/>
                    <a:pt x="646" y="2080"/>
                    <a:pt x="1146" y="2903"/>
                  </a:cubicBezTo>
                  <a:cubicBezTo>
                    <a:pt x="1647" y="3738"/>
                    <a:pt x="1680" y="4027"/>
                    <a:pt x="2070" y="4739"/>
                  </a:cubicBezTo>
                  <a:cubicBezTo>
                    <a:pt x="2448" y="5439"/>
                    <a:pt x="2303" y="6129"/>
                    <a:pt x="2103" y="7030"/>
                  </a:cubicBezTo>
                  <a:cubicBezTo>
                    <a:pt x="1914" y="7930"/>
                    <a:pt x="1758" y="7686"/>
                    <a:pt x="1635" y="8620"/>
                  </a:cubicBezTo>
                  <a:cubicBezTo>
                    <a:pt x="1502" y="9554"/>
                    <a:pt x="2147" y="10522"/>
                    <a:pt x="2147" y="10522"/>
                  </a:cubicBezTo>
                  <a:lnTo>
                    <a:pt x="2458" y="10189"/>
                  </a:lnTo>
                  <a:lnTo>
                    <a:pt x="2525" y="10021"/>
                  </a:lnTo>
                  <a:cubicBezTo>
                    <a:pt x="2614" y="9788"/>
                    <a:pt x="2670" y="9332"/>
                    <a:pt x="2814" y="8642"/>
                  </a:cubicBezTo>
                  <a:cubicBezTo>
                    <a:pt x="2959" y="7953"/>
                    <a:pt x="3015" y="8053"/>
                    <a:pt x="3259" y="7330"/>
                  </a:cubicBezTo>
                  <a:cubicBezTo>
                    <a:pt x="3515" y="6607"/>
                    <a:pt x="3237" y="6318"/>
                    <a:pt x="3137" y="5261"/>
                  </a:cubicBezTo>
                  <a:cubicBezTo>
                    <a:pt x="3037" y="4205"/>
                    <a:pt x="1991" y="2848"/>
                    <a:pt x="1480" y="2258"/>
                  </a:cubicBezTo>
                  <a:cubicBezTo>
                    <a:pt x="968" y="1680"/>
                    <a:pt x="513" y="723"/>
                    <a:pt x="268" y="134"/>
                  </a:cubicBezTo>
                  <a:cubicBezTo>
                    <a:pt x="246" y="90"/>
                    <a:pt x="223" y="45"/>
                    <a:pt x="2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7712;p11">
              <a:extLst>
                <a:ext uri="{FF2B5EF4-FFF2-40B4-BE49-F238E27FC236}">
                  <a16:creationId xmlns:a16="http://schemas.microsoft.com/office/drawing/2014/main" id="{E9B486C8-9F95-77C3-76DB-B3AB6FE4AB55}"/>
                </a:ext>
              </a:extLst>
            </p:cNvPr>
            <p:cNvSpPr/>
            <p:nvPr/>
          </p:nvSpPr>
          <p:spPr>
            <a:xfrm>
              <a:off x="2162578" y="4015516"/>
              <a:ext cx="103267" cy="321314"/>
            </a:xfrm>
            <a:custGeom>
              <a:avLst/>
              <a:gdLst/>
              <a:ahLst/>
              <a:cxnLst/>
              <a:rect l="l" t="t" r="r" b="b"/>
              <a:pathLst>
                <a:path w="2960" h="9210" extrusionOk="0">
                  <a:moveTo>
                    <a:pt x="11" y="0"/>
                  </a:moveTo>
                  <a:cubicBezTo>
                    <a:pt x="11" y="23"/>
                    <a:pt x="11" y="56"/>
                    <a:pt x="1" y="89"/>
                  </a:cubicBezTo>
                  <a:cubicBezTo>
                    <a:pt x="234" y="423"/>
                    <a:pt x="456" y="757"/>
                    <a:pt x="656" y="1090"/>
                  </a:cubicBezTo>
                  <a:cubicBezTo>
                    <a:pt x="957" y="1569"/>
                    <a:pt x="1235" y="2058"/>
                    <a:pt x="1513" y="2559"/>
                  </a:cubicBezTo>
                  <a:cubicBezTo>
                    <a:pt x="1780" y="3037"/>
                    <a:pt x="2069" y="3527"/>
                    <a:pt x="2314" y="4027"/>
                  </a:cubicBezTo>
                  <a:cubicBezTo>
                    <a:pt x="2559" y="4516"/>
                    <a:pt x="2692" y="5039"/>
                    <a:pt x="2792" y="5573"/>
                  </a:cubicBezTo>
                  <a:cubicBezTo>
                    <a:pt x="2848" y="5828"/>
                    <a:pt x="2892" y="6085"/>
                    <a:pt x="2903" y="6352"/>
                  </a:cubicBezTo>
                  <a:cubicBezTo>
                    <a:pt x="2915" y="6596"/>
                    <a:pt x="2859" y="6829"/>
                    <a:pt x="2781" y="7063"/>
                  </a:cubicBezTo>
                  <a:cubicBezTo>
                    <a:pt x="2703" y="7286"/>
                    <a:pt x="2614" y="7508"/>
                    <a:pt x="2547" y="7741"/>
                  </a:cubicBezTo>
                  <a:cubicBezTo>
                    <a:pt x="2492" y="7931"/>
                    <a:pt x="2458" y="8131"/>
                    <a:pt x="2458" y="8331"/>
                  </a:cubicBezTo>
                  <a:cubicBezTo>
                    <a:pt x="2448" y="8631"/>
                    <a:pt x="2492" y="8920"/>
                    <a:pt x="2525" y="9210"/>
                  </a:cubicBezTo>
                  <a:cubicBezTo>
                    <a:pt x="2536" y="9187"/>
                    <a:pt x="2536" y="9154"/>
                    <a:pt x="2547" y="9132"/>
                  </a:cubicBezTo>
                  <a:cubicBezTo>
                    <a:pt x="2547" y="9098"/>
                    <a:pt x="2559" y="9076"/>
                    <a:pt x="2559" y="9043"/>
                  </a:cubicBezTo>
                  <a:cubicBezTo>
                    <a:pt x="2547" y="8920"/>
                    <a:pt x="2525" y="8799"/>
                    <a:pt x="2525" y="8676"/>
                  </a:cubicBezTo>
                  <a:cubicBezTo>
                    <a:pt x="2503" y="8476"/>
                    <a:pt x="2503" y="8275"/>
                    <a:pt x="2525" y="8087"/>
                  </a:cubicBezTo>
                  <a:cubicBezTo>
                    <a:pt x="2547" y="7853"/>
                    <a:pt x="2625" y="7642"/>
                    <a:pt x="2703" y="7419"/>
                  </a:cubicBezTo>
                  <a:cubicBezTo>
                    <a:pt x="2770" y="7208"/>
                    <a:pt x="2859" y="6997"/>
                    <a:pt x="2903" y="6774"/>
                  </a:cubicBezTo>
                  <a:cubicBezTo>
                    <a:pt x="2959" y="6530"/>
                    <a:pt x="2959" y="6285"/>
                    <a:pt x="2915" y="6051"/>
                  </a:cubicBezTo>
                  <a:cubicBezTo>
                    <a:pt x="2881" y="5784"/>
                    <a:pt x="2826" y="5517"/>
                    <a:pt x="2781" y="5262"/>
                  </a:cubicBezTo>
                  <a:cubicBezTo>
                    <a:pt x="2725" y="4995"/>
                    <a:pt x="2670" y="4750"/>
                    <a:pt x="2581" y="4494"/>
                  </a:cubicBezTo>
                  <a:cubicBezTo>
                    <a:pt x="2403" y="3982"/>
                    <a:pt x="2114" y="3504"/>
                    <a:pt x="1847" y="3015"/>
                  </a:cubicBezTo>
                  <a:cubicBezTo>
                    <a:pt x="1301" y="2025"/>
                    <a:pt x="745" y="1035"/>
                    <a:pt x="90" y="112"/>
                  </a:cubicBezTo>
                  <a:cubicBezTo>
                    <a:pt x="67" y="67"/>
                    <a:pt x="45" y="34"/>
                    <a:pt x="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7713;p11">
              <a:extLst>
                <a:ext uri="{FF2B5EF4-FFF2-40B4-BE49-F238E27FC236}">
                  <a16:creationId xmlns:a16="http://schemas.microsoft.com/office/drawing/2014/main" id="{8C1F7F56-C2B2-8492-BAC7-F650FE0D82AD}"/>
                </a:ext>
              </a:extLst>
            </p:cNvPr>
            <p:cNvSpPr/>
            <p:nvPr/>
          </p:nvSpPr>
          <p:spPr>
            <a:xfrm>
              <a:off x="2217667" y="4286773"/>
              <a:ext cx="7396" cy="56274"/>
            </a:xfrm>
            <a:custGeom>
              <a:avLst/>
              <a:gdLst/>
              <a:ahLst/>
              <a:cxnLst/>
              <a:rect l="l" t="t" r="r" b="b"/>
              <a:pathLst>
                <a:path w="212" h="1613" extrusionOk="0">
                  <a:moveTo>
                    <a:pt x="34" y="0"/>
                  </a:moveTo>
                  <a:cubicBezTo>
                    <a:pt x="23" y="45"/>
                    <a:pt x="12" y="100"/>
                    <a:pt x="1" y="156"/>
                  </a:cubicBezTo>
                  <a:cubicBezTo>
                    <a:pt x="23" y="278"/>
                    <a:pt x="45" y="401"/>
                    <a:pt x="56" y="523"/>
                  </a:cubicBezTo>
                  <a:cubicBezTo>
                    <a:pt x="101" y="834"/>
                    <a:pt x="134" y="1145"/>
                    <a:pt x="157" y="1457"/>
                  </a:cubicBezTo>
                  <a:cubicBezTo>
                    <a:pt x="167" y="1513"/>
                    <a:pt x="190" y="1568"/>
                    <a:pt x="212" y="1613"/>
                  </a:cubicBezTo>
                  <a:cubicBezTo>
                    <a:pt x="201" y="1346"/>
                    <a:pt x="179" y="1079"/>
                    <a:pt x="157" y="812"/>
                  </a:cubicBezTo>
                  <a:cubicBezTo>
                    <a:pt x="123" y="534"/>
                    <a:pt x="78" y="267"/>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7714;p11">
              <a:extLst>
                <a:ext uri="{FF2B5EF4-FFF2-40B4-BE49-F238E27FC236}">
                  <a16:creationId xmlns:a16="http://schemas.microsoft.com/office/drawing/2014/main" id="{2C89F08B-1AFF-0ED1-CAC7-F1B913FD4C82}"/>
                </a:ext>
              </a:extLst>
            </p:cNvPr>
            <p:cNvSpPr/>
            <p:nvPr/>
          </p:nvSpPr>
          <p:spPr>
            <a:xfrm>
              <a:off x="2222342" y="4254536"/>
              <a:ext cx="13606" cy="107140"/>
            </a:xfrm>
            <a:custGeom>
              <a:avLst/>
              <a:gdLst/>
              <a:ahLst/>
              <a:cxnLst/>
              <a:rect l="l" t="t" r="r" b="b"/>
              <a:pathLst>
                <a:path w="390" h="3071" extrusionOk="0">
                  <a:moveTo>
                    <a:pt x="223" y="1"/>
                  </a:moveTo>
                  <a:cubicBezTo>
                    <a:pt x="211" y="57"/>
                    <a:pt x="189" y="101"/>
                    <a:pt x="178" y="146"/>
                  </a:cubicBezTo>
                  <a:cubicBezTo>
                    <a:pt x="189" y="245"/>
                    <a:pt x="201" y="334"/>
                    <a:pt x="211" y="435"/>
                  </a:cubicBezTo>
                  <a:lnTo>
                    <a:pt x="278" y="1202"/>
                  </a:lnTo>
                  <a:cubicBezTo>
                    <a:pt x="211" y="947"/>
                    <a:pt x="122" y="690"/>
                    <a:pt x="45" y="446"/>
                  </a:cubicBezTo>
                  <a:cubicBezTo>
                    <a:pt x="33" y="468"/>
                    <a:pt x="11" y="502"/>
                    <a:pt x="0" y="535"/>
                  </a:cubicBezTo>
                  <a:lnTo>
                    <a:pt x="134" y="902"/>
                  </a:lnTo>
                  <a:cubicBezTo>
                    <a:pt x="211" y="1169"/>
                    <a:pt x="278" y="1436"/>
                    <a:pt x="300" y="1714"/>
                  </a:cubicBezTo>
                  <a:cubicBezTo>
                    <a:pt x="323" y="2003"/>
                    <a:pt x="323" y="2303"/>
                    <a:pt x="323" y="2593"/>
                  </a:cubicBezTo>
                  <a:lnTo>
                    <a:pt x="290" y="2959"/>
                  </a:lnTo>
                  <a:cubicBezTo>
                    <a:pt x="312" y="3015"/>
                    <a:pt x="334" y="3048"/>
                    <a:pt x="356" y="3070"/>
                  </a:cubicBezTo>
                  <a:cubicBezTo>
                    <a:pt x="367" y="2882"/>
                    <a:pt x="379" y="2692"/>
                    <a:pt x="379" y="2492"/>
                  </a:cubicBezTo>
                  <a:cubicBezTo>
                    <a:pt x="389" y="2225"/>
                    <a:pt x="389" y="1970"/>
                    <a:pt x="367" y="1703"/>
                  </a:cubicBezTo>
                  <a:cubicBezTo>
                    <a:pt x="356" y="1424"/>
                    <a:pt x="334" y="1135"/>
                    <a:pt x="312" y="858"/>
                  </a:cubicBezTo>
                  <a:cubicBezTo>
                    <a:pt x="290" y="568"/>
                    <a:pt x="256" y="290"/>
                    <a:pt x="2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7715;p11">
              <a:extLst>
                <a:ext uri="{FF2B5EF4-FFF2-40B4-BE49-F238E27FC236}">
                  <a16:creationId xmlns:a16="http://schemas.microsoft.com/office/drawing/2014/main" id="{E7E49701-3427-D272-C467-5C62906D6FE8}"/>
                </a:ext>
              </a:extLst>
            </p:cNvPr>
            <p:cNvSpPr/>
            <p:nvPr/>
          </p:nvSpPr>
          <p:spPr>
            <a:xfrm>
              <a:off x="2162578" y="4043845"/>
              <a:ext cx="14792" cy="24875"/>
            </a:xfrm>
            <a:custGeom>
              <a:avLst/>
              <a:gdLst/>
              <a:ahLst/>
              <a:cxnLst/>
              <a:rect l="l" t="t" r="r" b="b"/>
              <a:pathLst>
                <a:path w="424" h="713" extrusionOk="0">
                  <a:moveTo>
                    <a:pt x="1" y="1"/>
                  </a:moveTo>
                  <a:lnTo>
                    <a:pt x="1" y="1"/>
                  </a:lnTo>
                  <a:cubicBezTo>
                    <a:pt x="67" y="278"/>
                    <a:pt x="223" y="490"/>
                    <a:pt x="423" y="713"/>
                  </a:cubicBezTo>
                  <a:cubicBezTo>
                    <a:pt x="278" y="468"/>
                    <a:pt x="145" y="2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7716;p11">
              <a:extLst>
                <a:ext uri="{FF2B5EF4-FFF2-40B4-BE49-F238E27FC236}">
                  <a16:creationId xmlns:a16="http://schemas.microsoft.com/office/drawing/2014/main" id="{415E0F44-FB2A-33BD-DC65-C2CD774D4151}"/>
                </a:ext>
              </a:extLst>
            </p:cNvPr>
            <p:cNvSpPr/>
            <p:nvPr/>
          </p:nvSpPr>
          <p:spPr>
            <a:xfrm>
              <a:off x="2239402" y="4204890"/>
              <a:ext cx="5861" cy="149807"/>
            </a:xfrm>
            <a:custGeom>
              <a:avLst/>
              <a:gdLst/>
              <a:ahLst/>
              <a:cxnLst/>
              <a:rect l="l" t="t" r="r" b="b"/>
              <a:pathLst>
                <a:path w="168" h="4294" extrusionOk="0">
                  <a:moveTo>
                    <a:pt x="23" y="0"/>
                  </a:moveTo>
                  <a:cubicBezTo>
                    <a:pt x="11" y="67"/>
                    <a:pt x="11" y="145"/>
                    <a:pt x="1" y="212"/>
                  </a:cubicBezTo>
                  <a:cubicBezTo>
                    <a:pt x="11" y="301"/>
                    <a:pt x="34" y="390"/>
                    <a:pt x="45" y="479"/>
                  </a:cubicBezTo>
                  <a:cubicBezTo>
                    <a:pt x="78" y="734"/>
                    <a:pt x="78" y="979"/>
                    <a:pt x="56" y="1235"/>
                  </a:cubicBezTo>
                  <a:cubicBezTo>
                    <a:pt x="34" y="1468"/>
                    <a:pt x="1" y="1713"/>
                    <a:pt x="1" y="1947"/>
                  </a:cubicBezTo>
                  <a:cubicBezTo>
                    <a:pt x="1" y="2447"/>
                    <a:pt x="68" y="2936"/>
                    <a:pt x="90" y="3426"/>
                  </a:cubicBezTo>
                  <a:cubicBezTo>
                    <a:pt x="100" y="3715"/>
                    <a:pt x="100" y="4004"/>
                    <a:pt x="90" y="4293"/>
                  </a:cubicBezTo>
                  <a:lnTo>
                    <a:pt x="157" y="4226"/>
                  </a:lnTo>
                  <a:cubicBezTo>
                    <a:pt x="167" y="4082"/>
                    <a:pt x="167" y="3937"/>
                    <a:pt x="167" y="3793"/>
                  </a:cubicBezTo>
                  <a:cubicBezTo>
                    <a:pt x="157" y="3559"/>
                    <a:pt x="145" y="3314"/>
                    <a:pt x="134" y="3070"/>
                  </a:cubicBezTo>
                  <a:cubicBezTo>
                    <a:pt x="123" y="2814"/>
                    <a:pt x="90" y="2570"/>
                    <a:pt x="78" y="2325"/>
                  </a:cubicBezTo>
                  <a:cubicBezTo>
                    <a:pt x="56" y="2069"/>
                    <a:pt x="56" y="1824"/>
                    <a:pt x="78" y="1569"/>
                  </a:cubicBezTo>
                  <a:cubicBezTo>
                    <a:pt x="100" y="1324"/>
                    <a:pt x="145" y="1090"/>
                    <a:pt x="145" y="845"/>
                  </a:cubicBezTo>
                  <a:cubicBezTo>
                    <a:pt x="145" y="556"/>
                    <a:pt x="90" y="27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7717;p11">
              <a:extLst>
                <a:ext uri="{FF2B5EF4-FFF2-40B4-BE49-F238E27FC236}">
                  <a16:creationId xmlns:a16="http://schemas.microsoft.com/office/drawing/2014/main" id="{B712F009-201A-7182-30B8-B0AACF214383}"/>
                </a:ext>
              </a:extLst>
            </p:cNvPr>
            <p:cNvSpPr/>
            <p:nvPr/>
          </p:nvSpPr>
          <p:spPr>
            <a:xfrm>
              <a:off x="1922790" y="4373261"/>
              <a:ext cx="438501" cy="258656"/>
            </a:xfrm>
            <a:custGeom>
              <a:avLst/>
              <a:gdLst/>
              <a:ahLst/>
              <a:cxnLst/>
              <a:rect l="l" t="t" r="r" b="b"/>
              <a:pathLst>
                <a:path w="12569" h="7414" extrusionOk="0">
                  <a:moveTo>
                    <a:pt x="10422" y="0"/>
                  </a:moveTo>
                  <a:cubicBezTo>
                    <a:pt x="10160" y="0"/>
                    <a:pt x="9727" y="84"/>
                    <a:pt x="9064" y="157"/>
                  </a:cubicBezTo>
                  <a:cubicBezTo>
                    <a:pt x="8815" y="188"/>
                    <a:pt x="8665" y="199"/>
                    <a:pt x="8539" y="199"/>
                  </a:cubicBezTo>
                  <a:cubicBezTo>
                    <a:pt x="8312" y="199"/>
                    <a:pt x="8169" y="164"/>
                    <a:pt x="7674" y="157"/>
                  </a:cubicBezTo>
                  <a:cubicBezTo>
                    <a:pt x="7663" y="157"/>
                    <a:pt x="7652" y="157"/>
                    <a:pt x="7641" y="157"/>
                  </a:cubicBezTo>
                  <a:cubicBezTo>
                    <a:pt x="6901" y="157"/>
                    <a:pt x="6714" y="508"/>
                    <a:pt x="5761" y="935"/>
                  </a:cubicBezTo>
                  <a:cubicBezTo>
                    <a:pt x="4793" y="1370"/>
                    <a:pt x="3837" y="2793"/>
                    <a:pt x="3448" y="3461"/>
                  </a:cubicBezTo>
                  <a:cubicBezTo>
                    <a:pt x="3048" y="4128"/>
                    <a:pt x="2291" y="4873"/>
                    <a:pt x="1813" y="5295"/>
                  </a:cubicBezTo>
                  <a:cubicBezTo>
                    <a:pt x="1323" y="5718"/>
                    <a:pt x="845" y="6486"/>
                    <a:pt x="745" y="6630"/>
                  </a:cubicBezTo>
                  <a:cubicBezTo>
                    <a:pt x="545" y="6897"/>
                    <a:pt x="211" y="6986"/>
                    <a:pt x="33" y="7020"/>
                  </a:cubicBezTo>
                  <a:cubicBezTo>
                    <a:pt x="11" y="7020"/>
                    <a:pt x="0" y="7064"/>
                    <a:pt x="33" y="7075"/>
                  </a:cubicBezTo>
                  <a:cubicBezTo>
                    <a:pt x="156" y="7119"/>
                    <a:pt x="389" y="7198"/>
                    <a:pt x="723" y="7297"/>
                  </a:cubicBezTo>
                  <a:cubicBezTo>
                    <a:pt x="979" y="7367"/>
                    <a:pt x="1232" y="7413"/>
                    <a:pt x="1540" y="7413"/>
                  </a:cubicBezTo>
                  <a:cubicBezTo>
                    <a:pt x="1874" y="7413"/>
                    <a:pt x="2271" y="7359"/>
                    <a:pt x="2803" y="7220"/>
                  </a:cubicBezTo>
                  <a:cubicBezTo>
                    <a:pt x="3837" y="6953"/>
                    <a:pt x="4348" y="6686"/>
                    <a:pt x="5317" y="6141"/>
                  </a:cubicBezTo>
                  <a:cubicBezTo>
                    <a:pt x="6284" y="5596"/>
                    <a:pt x="7396" y="4472"/>
                    <a:pt x="8320" y="3550"/>
                  </a:cubicBezTo>
                  <a:cubicBezTo>
                    <a:pt x="9242" y="2615"/>
                    <a:pt x="9954" y="1703"/>
                    <a:pt x="10433" y="1436"/>
                  </a:cubicBezTo>
                  <a:cubicBezTo>
                    <a:pt x="10922" y="1158"/>
                    <a:pt x="10967" y="1180"/>
                    <a:pt x="11622" y="1125"/>
                  </a:cubicBezTo>
                  <a:cubicBezTo>
                    <a:pt x="12279" y="1069"/>
                    <a:pt x="12568" y="668"/>
                    <a:pt x="12568" y="668"/>
                  </a:cubicBezTo>
                  <a:lnTo>
                    <a:pt x="11000" y="68"/>
                  </a:lnTo>
                  <a:cubicBezTo>
                    <a:pt x="11000" y="68"/>
                    <a:pt x="10710" y="1"/>
                    <a:pt x="10466" y="1"/>
                  </a:cubicBezTo>
                  <a:cubicBezTo>
                    <a:pt x="10452" y="1"/>
                    <a:pt x="10437" y="0"/>
                    <a:pt x="1042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7718;p11">
              <a:extLst>
                <a:ext uri="{FF2B5EF4-FFF2-40B4-BE49-F238E27FC236}">
                  <a16:creationId xmlns:a16="http://schemas.microsoft.com/office/drawing/2014/main" id="{D7D8EE74-C45C-5997-5D3F-59578735C1EE}"/>
                </a:ext>
              </a:extLst>
            </p:cNvPr>
            <p:cNvSpPr/>
            <p:nvPr/>
          </p:nvSpPr>
          <p:spPr>
            <a:xfrm>
              <a:off x="2175382" y="4394647"/>
              <a:ext cx="183159" cy="139306"/>
            </a:xfrm>
            <a:custGeom>
              <a:avLst/>
              <a:gdLst/>
              <a:ahLst/>
              <a:cxnLst/>
              <a:rect l="l" t="t" r="r" b="b"/>
              <a:pathLst>
                <a:path w="5250" h="3993" extrusionOk="0">
                  <a:moveTo>
                    <a:pt x="5195" y="0"/>
                  </a:moveTo>
                  <a:cubicBezTo>
                    <a:pt x="5039" y="111"/>
                    <a:pt x="4849" y="178"/>
                    <a:pt x="4661" y="223"/>
                  </a:cubicBezTo>
                  <a:cubicBezTo>
                    <a:pt x="4305" y="300"/>
                    <a:pt x="3949" y="334"/>
                    <a:pt x="3593" y="411"/>
                  </a:cubicBezTo>
                  <a:cubicBezTo>
                    <a:pt x="3248" y="490"/>
                    <a:pt x="2948" y="668"/>
                    <a:pt x="2647" y="846"/>
                  </a:cubicBezTo>
                  <a:cubicBezTo>
                    <a:pt x="2336" y="1024"/>
                    <a:pt x="2036" y="1212"/>
                    <a:pt x="1747" y="1424"/>
                  </a:cubicBezTo>
                  <a:cubicBezTo>
                    <a:pt x="1602" y="1524"/>
                    <a:pt x="1458" y="1624"/>
                    <a:pt x="1313" y="1735"/>
                  </a:cubicBezTo>
                  <a:cubicBezTo>
                    <a:pt x="1168" y="1847"/>
                    <a:pt x="1023" y="1946"/>
                    <a:pt x="902" y="2069"/>
                  </a:cubicBezTo>
                  <a:cubicBezTo>
                    <a:pt x="779" y="2202"/>
                    <a:pt x="690" y="2358"/>
                    <a:pt x="623" y="2525"/>
                  </a:cubicBezTo>
                  <a:cubicBezTo>
                    <a:pt x="556" y="2703"/>
                    <a:pt x="501" y="2880"/>
                    <a:pt x="434" y="3058"/>
                  </a:cubicBezTo>
                  <a:cubicBezTo>
                    <a:pt x="312" y="3381"/>
                    <a:pt x="178" y="3693"/>
                    <a:pt x="0" y="3993"/>
                  </a:cubicBezTo>
                  <a:cubicBezTo>
                    <a:pt x="56" y="3948"/>
                    <a:pt x="101" y="3893"/>
                    <a:pt x="156" y="3849"/>
                  </a:cubicBezTo>
                  <a:cubicBezTo>
                    <a:pt x="234" y="3693"/>
                    <a:pt x="312" y="3537"/>
                    <a:pt x="378" y="3381"/>
                  </a:cubicBezTo>
                  <a:cubicBezTo>
                    <a:pt x="457" y="3203"/>
                    <a:pt x="523" y="3025"/>
                    <a:pt x="579" y="2848"/>
                  </a:cubicBezTo>
                  <a:cubicBezTo>
                    <a:pt x="645" y="2680"/>
                    <a:pt x="701" y="2492"/>
                    <a:pt x="790" y="2336"/>
                  </a:cubicBezTo>
                  <a:cubicBezTo>
                    <a:pt x="890" y="2169"/>
                    <a:pt x="1023" y="2047"/>
                    <a:pt x="1168" y="1936"/>
                  </a:cubicBezTo>
                  <a:lnTo>
                    <a:pt x="1602" y="1602"/>
                  </a:lnTo>
                  <a:cubicBezTo>
                    <a:pt x="1891" y="1390"/>
                    <a:pt x="2202" y="1179"/>
                    <a:pt x="2514" y="990"/>
                  </a:cubicBezTo>
                  <a:cubicBezTo>
                    <a:pt x="2803" y="812"/>
                    <a:pt x="3114" y="612"/>
                    <a:pt x="3460" y="500"/>
                  </a:cubicBezTo>
                  <a:cubicBezTo>
                    <a:pt x="3626" y="445"/>
                    <a:pt x="3804" y="423"/>
                    <a:pt x="3982" y="389"/>
                  </a:cubicBezTo>
                  <a:cubicBezTo>
                    <a:pt x="4171" y="356"/>
                    <a:pt x="4349" y="334"/>
                    <a:pt x="4538" y="300"/>
                  </a:cubicBezTo>
                  <a:cubicBezTo>
                    <a:pt x="4783" y="256"/>
                    <a:pt x="5050" y="178"/>
                    <a:pt x="5250" y="23"/>
                  </a:cubicBezTo>
                  <a:lnTo>
                    <a:pt x="519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7719;p11">
              <a:extLst>
                <a:ext uri="{FF2B5EF4-FFF2-40B4-BE49-F238E27FC236}">
                  <a16:creationId xmlns:a16="http://schemas.microsoft.com/office/drawing/2014/main" id="{797416B6-CB04-1F50-F5AF-6178C872DEC3}"/>
                </a:ext>
              </a:extLst>
            </p:cNvPr>
            <p:cNvSpPr/>
            <p:nvPr/>
          </p:nvSpPr>
          <p:spPr>
            <a:xfrm>
              <a:off x="1923941" y="4373679"/>
              <a:ext cx="355085" cy="247213"/>
            </a:xfrm>
            <a:custGeom>
              <a:avLst/>
              <a:gdLst/>
              <a:ahLst/>
              <a:cxnLst/>
              <a:rect l="l" t="t" r="r" b="b"/>
              <a:pathLst>
                <a:path w="10178" h="7086" extrusionOk="0">
                  <a:moveTo>
                    <a:pt x="10177" y="1"/>
                  </a:moveTo>
                  <a:cubicBezTo>
                    <a:pt x="10133" y="11"/>
                    <a:pt x="10077" y="11"/>
                    <a:pt x="10010" y="23"/>
                  </a:cubicBezTo>
                  <a:cubicBezTo>
                    <a:pt x="9899" y="78"/>
                    <a:pt x="9788" y="134"/>
                    <a:pt x="9676" y="179"/>
                  </a:cubicBezTo>
                  <a:cubicBezTo>
                    <a:pt x="9498" y="256"/>
                    <a:pt x="9310" y="323"/>
                    <a:pt x="9110" y="367"/>
                  </a:cubicBezTo>
                  <a:cubicBezTo>
                    <a:pt x="8887" y="412"/>
                    <a:pt x="8653" y="412"/>
                    <a:pt x="8431" y="412"/>
                  </a:cubicBezTo>
                  <a:cubicBezTo>
                    <a:pt x="8335" y="407"/>
                    <a:pt x="8242" y="405"/>
                    <a:pt x="8148" y="405"/>
                  </a:cubicBezTo>
                  <a:cubicBezTo>
                    <a:pt x="8014" y="405"/>
                    <a:pt x="7879" y="410"/>
                    <a:pt x="7741" y="423"/>
                  </a:cubicBezTo>
                  <a:cubicBezTo>
                    <a:pt x="7496" y="446"/>
                    <a:pt x="7274" y="523"/>
                    <a:pt x="7052" y="634"/>
                  </a:cubicBezTo>
                  <a:cubicBezTo>
                    <a:pt x="6818" y="757"/>
                    <a:pt x="6584" y="890"/>
                    <a:pt x="6351" y="1024"/>
                  </a:cubicBezTo>
                  <a:cubicBezTo>
                    <a:pt x="6129" y="1146"/>
                    <a:pt x="5906" y="1291"/>
                    <a:pt x="5695" y="1447"/>
                  </a:cubicBezTo>
                  <a:cubicBezTo>
                    <a:pt x="5261" y="1791"/>
                    <a:pt x="4894" y="2214"/>
                    <a:pt x="4527" y="2614"/>
                  </a:cubicBezTo>
                  <a:cubicBezTo>
                    <a:pt x="3759" y="3449"/>
                    <a:pt x="3003" y="4294"/>
                    <a:pt x="2325" y="5206"/>
                  </a:cubicBezTo>
                  <a:cubicBezTo>
                    <a:pt x="1757" y="5973"/>
                    <a:pt x="1146" y="6907"/>
                    <a:pt x="111" y="7052"/>
                  </a:cubicBezTo>
                  <a:cubicBezTo>
                    <a:pt x="78" y="7052"/>
                    <a:pt x="34" y="7063"/>
                    <a:pt x="0" y="7063"/>
                  </a:cubicBezTo>
                  <a:cubicBezTo>
                    <a:pt x="22" y="7074"/>
                    <a:pt x="45" y="7085"/>
                    <a:pt x="67" y="7085"/>
                  </a:cubicBezTo>
                  <a:cubicBezTo>
                    <a:pt x="412" y="7063"/>
                    <a:pt x="734" y="6929"/>
                    <a:pt x="1013" y="6741"/>
                  </a:cubicBezTo>
                  <a:cubicBezTo>
                    <a:pt x="1435" y="6462"/>
                    <a:pt x="1757" y="6062"/>
                    <a:pt x="2058" y="5661"/>
                  </a:cubicBezTo>
                  <a:cubicBezTo>
                    <a:pt x="2392" y="5228"/>
                    <a:pt x="2725" y="4783"/>
                    <a:pt x="3081" y="4361"/>
                  </a:cubicBezTo>
                  <a:cubicBezTo>
                    <a:pt x="3437" y="3926"/>
                    <a:pt x="3815" y="3504"/>
                    <a:pt x="4194" y="3081"/>
                  </a:cubicBezTo>
                  <a:cubicBezTo>
                    <a:pt x="4572" y="2670"/>
                    <a:pt x="4938" y="2247"/>
                    <a:pt x="5328" y="1858"/>
                  </a:cubicBezTo>
                  <a:cubicBezTo>
                    <a:pt x="5717" y="1469"/>
                    <a:pt x="6173" y="1168"/>
                    <a:pt x="6651" y="901"/>
                  </a:cubicBezTo>
                  <a:cubicBezTo>
                    <a:pt x="6874" y="779"/>
                    <a:pt x="7108" y="646"/>
                    <a:pt x="7341" y="557"/>
                  </a:cubicBezTo>
                  <a:cubicBezTo>
                    <a:pt x="7575" y="468"/>
                    <a:pt x="7819" y="446"/>
                    <a:pt x="8064" y="446"/>
                  </a:cubicBezTo>
                  <a:cubicBezTo>
                    <a:pt x="8249" y="446"/>
                    <a:pt x="8441" y="460"/>
                    <a:pt x="8630" y="460"/>
                  </a:cubicBezTo>
                  <a:cubicBezTo>
                    <a:pt x="8679" y="460"/>
                    <a:pt x="8728" y="459"/>
                    <a:pt x="8776" y="456"/>
                  </a:cubicBezTo>
                  <a:cubicBezTo>
                    <a:pt x="8976" y="446"/>
                    <a:pt x="9176" y="412"/>
                    <a:pt x="9376" y="345"/>
                  </a:cubicBezTo>
                  <a:cubicBezTo>
                    <a:pt x="9654" y="256"/>
                    <a:pt x="9921" y="134"/>
                    <a:pt x="1017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7720;p11">
              <a:extLst>
                <a:ext uri="{FF2B5EF4-FFF2-40B4-BE49-F238E27FC236}">
                  <a16:creationId xmlns:a16="http://schemas.microsoft.com/office/drawing/2014/main" id="{10B4D3CF-0EEE-519E-6B80-49404E10369A}"/>
                </a:ext>
              </a:extLst>
            </p:cNvPr>
            <p:cNvSpPr/>
            <p:nvPr/>
          </p:nvSpPr>
          <p:spPr>
            <a:xfrm>
              <a:off x="2080695" y="4389205"/>
              <a:ext cx="263122" cy="213442"/>
            </a:xfrm>
            <a:custGeom>
              <a:avLst/>
              <a:gdLst/>
              <a:ahLst/>
              <a:cxnLst/>
              <a:rect l="l" t="t" r="r" b="b"/>
              <a:pathLst>
                <a:path w="7542" h="6118" extrusionOk="0">
                  <a:moveTo>
                    <a:pt x="7475" y="1"/>
                  </a:moveTo>
                  <a:cubicBezTo>
                    <a:pt x="7308" y="56"/>
                    <a:pt x="7119" y="67"/>
                    <a:pt x="6941" y="90"/>
                  </a:cubicBezTo>
                  <a:cubicBezTo>
                    <a:pt x="6730" y="112"/>
                    <a:pt x="6540" y="156"/>
                    <a:pt x="6352" y="245"/>
                  </a:cubicBezTo>
                  <a:cubicBezTo>
                    <a:pt x="6151" y="323"/>
                    <a:pt x="5962" y="434"/>
                    <a:pt x="5762" y="534"/>
                  </a:cubicBezTo>
                  <a:cubicBezTo>
                    <a:pt x="5373" y="745"/>
                    <a:pt x="4995" y="990"/>
                    <a:pt x="4627" y="1235"/>
                  </a:cubicBezTo>
                  <a:cubicBezTo>
                    <a:pt x="4449" y="1357"/>
                    <a:pt x="4261" y="1479"/>
                    <a:pt x="4071" y="1591"/>
                  </a:cubicBezTo>
                  <a:cubicBezTo>
                    <a:pt x="3893" y="1691"/>
                    <a:pt x="3693" y="1780"/>
                    <a:pt x="3504" y="1880"/>
                  </a:cubicBezTo>
                  <a:cubicBezTo>
                    <a:pt x="3326" y="1980"/>
                    <a:pt x="3181" y="2124"/>
                    <a:pt x="3059" y="2292"/>
                  </a:cubicBezTo>
                  <a:cubicBezTo>
                    <a:pt x="2937" y="2458"/>
                    <a:pt x="2837" y="2636"/>
                    <a:pt x="2726" y="2814"/>
                  </a:cubicBezTo>
                  <a:cubicBezTo>
                    <a:pt x="2514" y="3192"/>
                    <a:pt x="2292" y="3570"/>
                    <a:pt x="2058" y="3938"/>
                  </a:cubicBezTo>
                  <a:cubicBezTo>
                    <a:pt x="1824" y="4304"/>
                    <a:pt x="1558" y="4660"/>
                    <a:pt x="1268" y="4983"/>
                  </a:cubicBezTo>
                  <a:cubicBezTo>
                    <a:pt x="968" y="5305"/>
                    <a:pt x="613" y="5572"/>
                    <a:pt x="279" y="5851"/>
                  </a:cubicBezTo>
                  <a:cubicBezTo>
                    <a:pt x="178" y="5940"/>
                    <a:pt x="89" y="6029"/>
                    <a:pt x="0" y="6118"/>
                  </a:cubicBezTo>
                  <a:cubicBezTo>
                    <a:pt x="56" y="6084"/>
                    <a:pt x="112" y="6062"/>
                    <a:pt x="168" y="6029"/>
                  </a:cubicBezTo>
                  <a:cubicBezTo>
                    <a:pt x="468" y="5750"/>
                    <a:pt x="801" y="5517"/>
                    <a:pt x="1090" y="5239"/>
                  </a:cubicBezTo>
                  <a:cubicBezTo>
                    <a:pt x="1402" y="4939"/>
                    <a:pt x="1669" y="4605"/>
                    <a:pt x="1913" y="4249"/>
                  </a:cubicBezTo>
                  <a:cubicBezTo>
                    <a:pt x="2158" y="3893"/>
                    <a:pt x="2381" y="3515"/>
                    <a:pt x="2615" y="3148"/>
                  </a:cubicBezTo>
                  <a:lnTo>
                    <a:pt x="2948" y="2581"/>
                  </a:lnTo>
                  <a:cubicBezTo>
                    <a:pt x="3059" y="2391"/>
                    <a:pt x="3181" y="2213"/>
                    <a:pt x="3349" y="2069"/>
                  </a:cubicBezTo>
                  <a:cubicBezTo>
                    <a:pt x="3504" y="1936"/>
                    <a:pt x="3715" y="1847"/>
                    <a:pt x="3905" y="1758"/>
                  </a:cubicBezTo>
                  <a:cubicBezTo>
                    <a:pt x="4105" y="1657"/>
                    <a:pt x="4294" y="1535"/>
                    <a:pt x="4472" y="1413"/>
                  </a:cubicBezTo>
                  <a:cubicBezTo>
                    <a:pt x="4850" y="1168"/>
                    <a:pt x="5217" y="913"/>
                    <a:pt x="5606" y="690"/>
                  </a:cubicBezTo>
                  <a:cubicBezTo>
                    <a:pt x="5806" y="579"/>
                    <a:pt x="5996" y="468"/>
                    <a:pt x="6196" y="367"/>
                  </a:cubicBezTo>
                  <a:cubicBezTo>
                    <a:pt x="6396" y="278"/>
                    <a:pt x="6596" y="189"/>
                    <a:pt x="6807" y="145"/>
                  </a:cubicBezTo>
                  <a:cubicBezTo>
                    <a:pt x="7041" y="112"/>
                    <a:pt x="7308" y="100"/>
                    <a:pt x="7541" y="23"/>
                  </a:cubicBezTo>
                  <a:lnTo>
                    <a:pt x="7475"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7721;p11">
              <a:extLst>
                <a:ext uri="{FF2B5EF4-FFF2-40B4-BE49-F238E27FC236}">
                  <a16:creationId xmlns:a16="http://schemas.microsoft.com/office/drawing/2014/main" id="{F73B706C-80D0-706A-C617-BA7CFBE56CC2}"/>
                </a:ext>
              </a:extLst>
            </p:cNvPr>
            <p:cNvSpPr/>
            <p:nvPr/>
          </p:nvSpPr>
          <p:spPr>
            <a:xfrm>
              <a:off x="1942188" y="4374063"/>
              <a:ext cx="359341" cy="252655"/>
            </a:xfrm>
            <a:custGeom>
              <a:avLst/>
              <a:gdLst/>
              <a:ahLst/>
              <a:cxnLst/>
              <a:rect l="l" t="t" r="r" b="b"/>
              <a:pathLst>
                <a:path w="10300" h="7242" extrusionOk="0">
                  <a:moveTo>
                    <a:pt x="10154" y="0"/>
                  </a:moveTo>
                  <a:lnTo>
                    <a:pt x="9721" y="134"/>
                  </a:lnTo>
                  <a:cubicBezTo>
                    <a:pt x="9499" y="223"/>
                    <a:pt x="9265" y="301"/>
                    <a:pt x="9042" y="401"/>
                  </a:cubicBezTo>
                  <a:cubicBezTo>
                    <a:pt x="8809" y="490"/>
                    <a:pt x="8587" y="601"/>
                    <a:pt x="8353" y="690"/>
                  </a:cubicBezTo>
                  <a:cubicBezTo>
                    <a:pt x="8119" y="790"/>
                    <a:pt x="7885" y="868"/>
                    <a:pt x="7641" y="924"/>
                  </a:cubicBezTo>
                  <a:cubicBezTo>
                    <a:pt x="7396" y="979"/>
                    <a:pt x="7163" y="1013"/>
                    <a:pt x="6929" y="1102"/>
                  </a:cubicBezTo>
                  <a:cubicBezTo>
                    <a:pt x="6496" y="1246"/>
                    <a:pt x="6095" y="1525"/>
                    <a:pt x="5717" y="1791"/>
                  </a:cubicBezTo>
                  <a:cubicBezTo>
                    <a:pt x="4961" y="2336"/>
                    <a:pt x="4304" y="3003"/>
                    <a:pt x="3681" y="3693"/>
                  </a:cubicBezTo>
                  <a:cubicBezTo>
                    <a:pt x="3058" y="4394"/>
                    <a:pt x="2469" y="5117"/>
                    <a:pt x="1847" y="5806"/>
                  </a:cubicBezTo>
                  <a:cubicBezTo>
                    <a:pt x="1335" y="6384"/>
                    <a:pt x="745" y="6985"/>
                    <a:pt x="0" y="7219"/>
                  </a:cubicBezTo>
                  <a:cubicBezTo>
                    <a:pt x="22" y="7230"/>
                    <a:pt x="33" y="7230"/>
                    <a:pt x="55" y="7241"/>
                  </a:cubicBezTo>
                  <a:cubicBezTo>
                    <a:pt x="678" y="7041"/>
                    <a:pt x="1190" y="6585"/>
                    <a:pt x="1635" y="6118"/>
                  </a:cubicBezTo>
                  <a:cubicBezTo>
                    <a:pt x="2269" y="5462"/>
                    <a:pt x="2848" y="4738"/>
                    <a:pt x="3448" y="4049"/>
                  </a:cubicBezTo>
                  <a:cubicBezTo>
                    <a:pt x="4059" y="3349"/>
                    <a:pt x="4704" y="2670"/>
                    <a:pt x="5439" y="2081"/>
                  </a:cubicBezTo>
                  <a:cubicBezTo>
                    <a:pt x="5806" y="1791"/>
                    <a:pt x="6195" y="1525"/>
                    <a:pt x="6617" y="1302"/>
                  </a:cubicBezTo>
                  <a:cubicBezTo>
                    <a:pt x="6840" y="1191"/>
                    <a:pt x="7074" y="1113"/>
                    <a:pt x="7329" y="1057"/>
                  </a:cubicBezTo>
                  <a:cubicBezTo>
                    <a:pt x="7563" y="1001"/>
                    <a:pt x="7796" y="957"/>
                    <a:pt x="8030" y="879"/>
                  </a:cubicBezTo>
                  <a:cubicBezTo>
                    <a:pt x="8498" y="724"/>
                    <a:pt x="8931" y="501"/>
                    <a:pt x="9398" y="323"/>
                  </a:cubicBezTo>
                  <a:cubicBezTo>
                    <a:pt x="9699" y="212"/>
                    <a:pt x="9999" y="112"/>
                    <a:pt x="10299" y="12"/>
                  </a:cubicBezTo>
                  <a:cubicBezTo>
                    <a:pt x="10266" y="12"/>
                    <a:pt x="10210" y="0"/>
                    <a:pt x="1015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7722;p11">
              <a:extLst>
                <a:ext uri="{FF2B5EF4-FFF2-40B4-BE49-F238E27FC236}">
                  <a16:creationId xmlns:a16="http://schemas.microsoft.com/office/drawing/2014/main" id="{679E4BFC-5E51-EB87-B6BC-7961179ED589}"/>
                </a:ext>
              </a:extLst>
            </p:cNvPr>
            <p:cNvSpPr/>
            <p:nvPr/>
          </p:nvSpPr>
          <p:spPr>
            <a:xfrm>
              <a:off x="1959632" y="4379122"/>
              <a:ext cx="361679" cy="253039"/>
            </a:xfrm>
            <a:custGeom>
              <a:avLst/>
              <a:gdLst/>
              <a:ahLst/>
              <a:cxnLst/>
              <a:rect l="l" t="t" r="r" b="b"/>
              <a:pathLst>
                <a:path w="10367" h="7253" extrusionOk="0">
                  <a:moveTo>
                    <a:pt x="10200" y="0"/>
                  </a:moveTo>
                  <a:cubicBezTo>
                    <a:pt x="9944" y="56"/>
                    <a:pt x="9677" y="134"/>
                    <a:pt x="9421" y="211"/>
                  </a:cubicBezTo>
                  <a:cubicBezTo>
                    <a:pt x="9165" y="278"/>
                    <a:pt x="8920" y="367"/>
                    <a:pt x="8676" y="478"/>
                  </a:cubicBezTo>
                  <a:cubicBezTo>
                    <a:pt x="8409" y="579"/>
                    <a:pt x="8153" y="690"/>
                    <a:pt x="7897" y="801"/>
                  </a:cubicBezTo>
                  <a:cubicBezTo>
                    <a:pt x="7452" y="990"/>
                    <a:pt x="7019" y="1202"/>
                    <a:pt x="6585" y="1412"/>
                  </a:cubicBezTo>
                  <a:cubicBezTo>
                    <a:pt x="6129" y="1635"/>
                    <a:pt x="5673" y="1857"/>
                    <a:pt x="5239" y="2114"/>
                  </a:cubicBezTo>
                  <a:cubicBezTo>
                    <a:pt x="4416" y="2625"/>
                    <a:pt x="3715" y="3303"/>
                    <a:pt x="3104" y="4049"/>
                  </a:cubicBezTo>
                  <a:cubicBezTo>
                    <a:pt x="2781" y="4438"/>
                    <a:pt x="2503" y="4850"/>
                    <a:pt x="2170" y="5228"/>
                  </a:cubicBezTo>
                  <a:cubicBezTo>
                    <a:pt x="1836" y="5606"/>
                    <a:pt x="1424" y="5906"/>
                    <a:pt x="1057" y="6251"/>
                  </a:cubicBezTo>
                  <a:cubicBezTo>
                    <a:pt x="734" y="6551"/>
                    <a:pt x="423" y="6874"/>
                    <a:pt x="79" y="7141"/>
                  </a:cubicBezTo>
                  <a:cubicBezTo>
                    <a:pt x="56" y="7163"/>
                    <a:pt x="23" y="7185"/>
                    <a:pt x="0" y="7208"/>
                  </a:cubicBezTo>
                  <a:cubicBezTo>
                    <a:pt x="34" y="7208"/>
                    <a:pt x="67" y="7218"/>
                    <a:pt x="89" y="7218"/>
                  </a:cubicBezTo>
                  <a:cubicBezTo>
                    <a:pt x="301" y="7063"/>
                    <a:pt x="490" y="6896"/>
                    <a:pt x="679" y="6718"/>
                  </a:cubicBezTo>
                  <a:cubicBezTo>
                    <a:pt x="846" y="6562"/>
                    <a:pt x="1001" y="6407"/>
                    <a:pt x="1169" y="6251"/>
                  </a:cubicBezTo>
                  <a:cubicBezTo>
                    <a:pt x="1357" y="6084"/>
                    <a:pt x="1557" y="5917"/>
                    <a:pt x="1747" y="5739"/>
                  </a:cubicBezTo>
                  <a:cubicBezTo>
                    <a:pt x="1947" y="5572"/>
                    <a:pt x="2136" y="5384"/>
                    <a:pt x="2303" y="5183"/>
                  </a:cubicBezTo>
                  <a:cubicBezTo>
                    <a:pt x="2469" y="4983"/>
                    <a:pt x="2625" y="4771"/>
                    <a:pt x="2781" y="4571"/>
                  </a:cubicBezTo>
                  <a:cubicBezTo>
                    <a:pt x="3381" y="3782"/>
                    <a:pt x="4049" y="3048"/>
                    <a:pt x="4850" y="2458"/>
                  </a:cubicBezTo>
                  <a:cubicBezTo>
                    <a:pt x="5262" y="2158"/>
                    <a:pt x="5717" y="1913"/>
                    <a:pt x="6184" y="1679"/>
                  </a:cubicBezTo>
                  <a:cubicBezTo>
                    <a:pt x="6629" y="1457"/>
                    <a:pt x="7074" y="1234"/>
                    <a:pt x="7530" y="1034"/>
                  </a:cubicBezTo>
                  <a:cubicBezTo>
                    <a:pt x="7764" y="923"/>
                    <a:pt x="7998" y="823"/>
                    <a:pt x="8231" y="723"/>
                  </a:cubicBezTo>
                  <a:lnTo>
                    <a:pt x="8231" y="723"/>
                  </a:lnTo>
                  <a:cubicBezTo>
                    <a:pt x="7853" y="968"/>
                    <a:pt x="7519" y="1268"/>
                    <a:pt x="7141" y="1501"/>
                  </a:cubicBezTo>
                  <a:cubicBezTo>
                    <a:pt x="6740" y="1768"/>
                    <a:pt x="6295" y="1958"/>
                    <a:pt x="5884" y="2213"/>
                  </a:cubicBezTo>
                  <a:cubicBezTo>
                    <a:pt x="5495" y="2458"/>
                    <a:pt x="5139" y="2747"/>
                    <a:pt x="4817" y="3070"/>
                  </a:cubicBezTo>
                  <a:cubicBezTo>
                    <a:pt x="4483" y="3414"/>
                    <a:pt x="4204" y="3793"/>
                    <a:pt x="3915" y="4171"/>
                  </a:cubicBezTo>
                  <a:cubicBezTo>
                    <a:pt x="3771" y="4360"/>
                    <a:pt x="3626" y="4549"/>
                    <a:pt x="3460" y="4716"/>
                  </a:cubicBezTo>
                  <a:cubicBezTo>
                    <a:pt x="3292" y="4894"/>
                    <a:pt x="3104" y="5038"/>
                    <a:pt x="2914" y="5183"/>
                  </a:cubicBezTo>
                  <a:cubicBezTo>
                    <a:pt x="2726" y="5327"/>
                    <a:pt x="2536" y="5472"/>
                    <a:pt x="2358" y="5639"/>
                  </a:cubicBezTo>
                  <a:cubicBezTo>
                    <a:pt x="2192" y="5806"/>
                    <a:pt x="2036" y="5973"/>
                    <a:pt x="1869" y="6150"/>
                  </a:cubicBezTo>
                  <a:cubicBezTo>
                    <a:pt x="1713" y="6318"/>
                    <a:pt x="1557" y="6496"/>
                    <a:pt x="1379" y="6640"/>
                  </a:cubicBezTo>
                  <a:cubicBezTo>
                    <a:pt x="1191" y="6807"/>
                    <a:pt x="991" y="6929"/>
                    <a:pt x="790" y="7052"/>
                  </a:cubicBezTo>
                  <a:cubicBezTo>
                    <a:pt x="657" y="7119"/>
                    <a:pt x="523" y="7185"/>
                    <a:pt x="401" y="7252"/>
                  </a:cubicBezTo>
                  <a:lnTo>
                    <a:pt x="501" y="7252"/>
                  </a:lnTo>
                  <a:cubicBezTo>
                    <a:pt x="690" y="7151"/>
                    <a:pt x="879" y="7063"/>
                    <a:pt x="1057" y="6951"/>
                  </a:cubicBezTo>
                  <a:cubicBezTo>
                    <a:pt x="1246" y="6818"/>
                    <a:pt x="1424" y="6674"/>
                    <a:pt x="1591" y="6518"/>
                  </a:cubicBezTo>
                  <a:cubicBezTo>
                    <a:pt x="1936" y="6195"/>
                    <a:pt x="2225" y="5817"/>
                    <a:pt x="2592" y="5505"/>
                  </a:cubicBezTo>
                  <a:cubicBezTo>
                    <a:pt x="2770" y="5350"/>
                    <a:pt x="2970" y="5216"/>
                    <a:pt x="3159" y="5061"/>
                  </a:cubicBezTo>
                  <a:cubicBezTo>
                    <a:pt x="3349" y="4916"/>
                    <a:pt x="3515" y="4749"/>
                    <a:pt x="3671" y="4571"/>
                  </a:cubicBezTo>
                  <a:cubicBezTo>
                    <a:pt x="3982" y="4205"/>
                    <a:pt x="4249" y="3804"/>
                    <a:pt x="4560" y="3437"/>
                  </a:cubicBezTo>
                  <a:cubicBezTo>
                    <a:pt x="4861" y="3081"/>
                    <a:pt x="5205" y="2769"/>
                    <a:pt x="5584" y="2492"/>
                  </a:cubicBezTo>
                  <a:cubicBezTo>
                    <a:pt x="5973" y="2203"/>
                    <a:pt x="6407" y="1991"/>
                    <a:pt x="6829" y="1758"/>
                  </a:cubicBezTo>
                  <a:cubicBezTo>
                    <a:pt x="7030" y="1646"/>
                    <a:pt x="7230" y="1524"/>
                    <a:pt x="7419" y="1390"/>
                  </a:cubicBezTo>
                  <a:cubicBezTo>
                    <a:pt x="7619" y="1246"/>
                    <a:pt x="7797" y="1101"/>
                    <a:pt x="7998" y="957"/>
                  </a:cubicBezTo>
                  <a:cubicBezTo>
                    <a:pt x="8220" y="790"/>
                    <a:pt x="8453" y="645"/>
                    <a:pt x="8698" y="534"/>
                  </a:cubicBezTo>
                  <a:cubicBezTo>
                    <a:pt x="8976" y="423"/>
                    <a:pt x="9254" y="322"/>
                    <a:pt x="9543" y="233"/>
                  </a:cubicBezTo>
                  <a:cubicBezTo>
                    <a:pt x="9810" y="167"/>
                    <a:pt x="10089" y="112"/>
                    <a:pt x="10366" y="67"/>
                  </a:cubicBezTo>
                  <a:lnTo>
                    <a:pt x="10289" y="33"/>
                  </a:lnTo>
                  <a:cubicBezTo>
                    <a:pt x="10244" y="45"/>
                    <a:pt x="10200" y="45"/>
                    <a:pt x="10155" y="56"/>
                  </a:cubicBezTo>
                  <a:cubicBezTo>
                    <a:pt x="10188" y="45"/>
                    <a:pt x="10233" y="33"/>
                    <a:pt x="10266" y="23"/>
                  </a:cubicBezTo>
                  <a:lnTo>
                    <a:pt x="1020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7723;p11">
              <a:extLst>
                <a:ext uri="{FF2B5EF4-FFF2-40B4-BE49-F238E27FC236}">
                  <a16:creationId xmlns:a16="http://schemas.microsoft.com/office/drawing/2014/main" id="{63C8417C-6609-4877-E2D8-ABE239E7F444}"/>
                </a:ext>
              </a:extLst>
            </p:cNvPr>
            <p:cNvSpPr/>
            <p:nvPr/>
          </p:nvSpPr>
          <p:spPr>
            <a:xfrm>
              <a:off x="2028711" y="4383378"/>
              <a:ext cx="300346" cy="239817"/>
            </a:xfrm>
            <a:custGeom>
              <a:avLst/>
              <a:gdLst/>
              <a:ahLst/>
              <a:cxnLst/>
              <a:rect l="l" t="t" r="r" b="b"/>
              <a:pathLst>
                <a:path w="8609" h="6874" extrusionOk="0">
                  <a:moveTo>
                    <a:pt x="8553" y="0"/>
                  </a:moveTo>
                  <a:cubicBezTo>
                    <a:pt x="7975" y="200"/>
                    <a:pt x="7397" y="423"/>
                    <a:pt x="6841" y="679"/>
                  </a:cubicBezTo>
                  <a:cubicBezTo>
                    <a:pt x="6095" y="1013"/>
                    <a:pt x="5395" y="1435"/>
                    <a:pt x="4760" y="1958"/>
                  </a:cubicBezTo>
                  <a:cubicBezTo>
                    <a:pt x="4427" y="2236"/>
                    <a:pt x="4115" y="2525"/>
                    <a:pt x="3815" y="2837"/>
                  </a:cubicBezTo>
                  <a:cubicBezTo>
                    <a:pt x="3504" y="3148"/>
                    <a:pt x="3193" y="3460"/>
                    <a:pt x="2914" y="3793"/>
                  </a:cubicBezTo>
                  <a:cubicBezTo>
                    <a:pt x="2636" y="4138"/>
                    <a:pt x="2414" y="4527"/>
                    <a:pt x="2147" y="4872"/>
                  </a:cubicBezTo>
                  <a:cubicBezTo>
                    <a:pt x="1869" y="5217"/>
                    <a:pt x="1546" y="5506"/>
                    <a:pt x="1235" y="5806"/>
                  </a:cubicBezTo>
                  <a:cubicBezTo>
                    <a:pt x="835" y="6174"/>
                    <a:pt x="434" y="6540"/>
                    <a:pt x="0" y="6874"/>
                  </a:cubicBezTo>
                  <a:cubicBezTo>
                    <a:pt x="56" y="6852"/>
                    <a:pt x="111" y="6841"/>
                    <a:pt x="167" y="6819"/>
                  </a:cubicBezTo>
                  <a:cubicBezTo>
                    <a:pt x="467" y="6585"/>
                    <a:pt x="756" y="6329"/>
                    <a:pt x="1035" y="6073"/>
                  </a:cubicBezTo>
                  <a:cubicBezTo>
                    <a:pt x="1346" y="5784"/>
                    <a:pt x="1658" y="5506"/>
                    <a:pt x="1947" y="5195"/>
                  </a:cubicBezTo>
                  <a:cubicBezTo>
                    <a:pt x="2258" y="4872"/>
                    <a:pt x="2491" y="4494"/>
                    <a:pt x="2748" y="4138"/>
                  </a:cubicBezTo>
                  <a:cubicBezTo>
                    <a:pt x="3003" y="3771"/>
                    <a:pt x="3292" y="3448"/>
                    <a:pt x="3604" y="3137"/>
                  </a:cubicBezTo>
                  <a:cubicBezTo>
                    <a:pt x="3904" y="2825"/>
                    <a:pt x="4216" y="2525"/>
                    <a:pt x="4538" y="2236"/>
                  </a:cubicBezTo>
                  <a:cubicBezTo>
                    <a:pt x="4861" y="1958"/>
                    <a:pt x="5195" y="1691"/>
                    <a:pt x="5550" y="1446"/>
                  </a:cubicBezTo>
                  <a:cubicBezTo>
                    <a:pt x="5884" y="1224"/>
                    <a:pt x="6228" y="1035"/>
                    <a:pt x="6596" y="857"/>
                  </a:cubicBezTo>
                  <a:cubicBezTo>
                    <a:pt x="7252" y="534"/>
                    <a:pt x="7931" y="279"/>
                    <a:pt x="8609" y="23"/>
                  </a:cubicBezTo>
                  <a:lnTo>
                    <a:pt x="855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7724;p11">
              <a:extLst>
                <a:ext uri="{FF2B5EF4-FFF2-40B4-BE49-F238E27FC236}">
                  <a16:creationId xmlns:a16="http://schemas.microsoft.com/office/drawing/2014/main" id="{E746D4F0-063C-D1A8-40A9-437962CAD96E}"/>
                </a:ext>
              </a:extLst>
            </p:cNvPr>
            <p:cNvSpPr/>
            <p:nvPr/>
          </p:nvSpPr>
          <p:spPr>
            <a:xfrm>
              <a:off x="1982135" y="4373261"/>
              <a:ext cx="326373" cy="188253"/>
            </a:xfrm>
            <a:custGeom>
              <a:avLst/>
              <a:gdLst/>
              <a:ahLst/>
              <a:cxnLst/>
              <a:rect l="l" t="t" r="r" b="b"/>
              <a:pathLst>
                <a:path w="9355" h="5396" extrusionOk="0">
                  <a:moveTo>
                    <a:pt x="8721" y="0"/>
                  </a:moveTo>
                  <a:cubicBezTo>
                    <a:pt x="8459" y="0"/>
                    <a:pt x="8026" y="84"/>
                    <a:pt x="7363" y="157"/>
                  </a:cubicBezTo>
                  <a:cubicBezTo>
                    <a:pt x="7114" y="188"/>
                    <a:pt x="6964" y="199"/>
                    <a:pt x="6838" y="199"/>
                  </a:cubicBezTo>
                  <a:cubicBezTo>
                    <a:pt x="6611" y="199"/>
                    <a:pt x="6468" y="164"/>
                    <a:pt x="5973" y="157"/>
                  </a:cubicBezTo>
                  <a:cubicBezTo>
                    <a:pt x="5962" y="157"/>
                    <a:pt x="5951" y="157"/>
                    <a:pt x="5940" y="157"/>
                  </a:cubicBezTo>
                  <a:cubicBezTo>
                    <a:pt x="5200" y="157"/>
                    <a:pt x="5013" y="508"/>
                    <a:pt x="4060" y="935"/>
                  </a:cubicBezTo>
                  <a:cubicBezTo>
                    <a:pt x="3092" y="1370"/>
                    <a:pt x="2136" y="2793"/>
                    <a:pt x="1747" y="3461"/>
                  </a:cubicBezTo>
                  <a:cubicBezTo>
                    <a:pt x="1347" y="4128"/>
                    <a:pt x="590" y="4873"/>
                    <a:pt x="112" y="5295"/>
                  </a:cubicBezTo>
                  <a:cubicBezTo>
                    <a:pt x="79" y="5329"/>
                    <a:pt x="45" y="5362"/>
                    <a:pt x="0" y="5396"/>
                  </a:cubicBezTo>
                  <a:cubicBezTo>
                    <a:pt x="267" y="5384"/>
                    <a:pt x="623" y="5340"/>
                    <a:pt x="1024" y="5229"/>
                  </a:cubicBezTo>
                  <a:cubicBezTo>
                    <a:pt x="1847" y="4995"/>
                    <a:pt x="1836" y="4317"/>
                    <a:pt x="2459" y="3572"/>
                  </a:cubicBezTo>
                  <a:cubicBezTo>
                    <a:pt x="3082" y="2838"/>
                    <a:pt x="3349" y="2715"/>
                    <a:pt x="3905" y="2126"/>
                  </a:cubicBezTo>
                  <a:cubicBezTo>
                    <a:pt x="4449" y="1525"/>
                    <a:pt x="5150" y="1447"/>
                    <a:pt x="6062" y="1347"/>
                  </a:cubicBezTo>
                  <a:cubicBezTo>
                    <a:pt x="6248" y="1327"/>
                    <a:pt x="6388" y="1320"/>
                    <a:pt x="6502" y="1320"/>
                  </a:cubicBezTo>
                  <a:cubicBezTo>
                    <a:pt x="6780" y="1320"/>
                    <a:pt x="6897" y="1363"/>
                    <a:pt x="7118" y="1363"/>
                  </a:cubicBezTo>
                  <a:cubicBezTo>
                    <a:pt x="7256" y="1363"/>
                    <a:pt x="7435" y="1346"/>
                    <a:pt x="7719" y="1291"/>
                  </a:cubicBezTo>
                  <a:cubicBezTo>
                    <a:pt x="8653" y="1113"/>
                    <a:pt x="9355" y="201"/>
                    <a:pt x="9355" y="201"/>
                  </a:cubicBezTo>
                  <a:lnTo>
                    <a:pt x="8943" y="13"/>
                  </a:lnTo>
                  <a:cubicBezTo>
                    <a:pt x="8887" y="1"/>
                    <a:pt x="8821" y="1"/>
                    <a:pt x="8765" y="1"/>
                  </a:cubicBezTo>
                  <a:cubicBezTo>
                    <a:pt x="8751" y="1"/>
                    <a:pt x="8736" y="0"/>
                    <a:pt x="872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7725;p11">
              <a:extLst>
                <a:ext uri="{FF2B5EF4-FFF2-40B4-BE49-F238E27FC236}">
                  <a16:creationId xmlns:a16="http://schemas.microsoft.com/office/drawing/2014/main" id="{D6E3BE3F-C940-6965-BB3C-F515F1D61597}"/>
                </a:ext>
              </a:extLst>
            </p:cNvPr>
            <p:cNvSpPr/>
            <p:nvPr/>
          </p:nvSpPr>
          <p:spPr>
            <a:xfrm>
              <a:off x="2002301" y="4373679"/>
              <a:ext cx="276728" cy="185532"/>
            </a:xfrm>
            <a:custGeom>
              <a:avLst/>
              <a:gdLst/>
              <a:ahLst/>
              <a:cxnLst/>
              <a:rect l="l" t="t" r="r" b="b"/>
              <a:pathLst>
                <a:path w="7932" h="5318" extrusionOk="0">
                  <a:moveTo>
                    <a:pt x="7931" y="1"/>
                  </a:moveTo>
                  <a:cubicBezTo>
                    <a:pt x="7909" y="1"/>
                    <a:pt x="7887" y="11"/>
                    <a:pt x="7853" y="11"/>
                  </a:cubicBezTo>
                  <a:cubicBezTo>
                    <a:pt x="7820" y="11"/>
                    <a:pt x="7798" y="23"/>
                    <a:pt x="7764" y="23"/>
                  </a:cubicBezTo>
                  <a:cubicBezTo>
                    <a:pt x="7653" y="78"/>
                    <a:pt x="7542" y="134"/>
                    <a:pt x="7430" y="179"/>
                  </a:cubicBezTo>
                  <a:cubicBezTo>
                    <a:pt x="7252" y="256"/>
                    <a:pt x="7064" y="323"/>
                    <a:pt x="6864" y="367"/>
                  </a:cubicBezTo>
                  <a:cubicBezTo>
                    <a:pt x="6641" y="412"/>
                    <a:pt x="6407" y="412"/>
                    <a:pt x="6185" y="412"/>
                  </a:cubicBezTo>
                  <a:cubicBezTo>
                    <a:pt x="6089" y="407"/>
                    <a:pt x="5996" y="405"/>
                    <a:pt x="5902" y="405"/>
                  </a:cubicBezTo>
                  <a:cubicBezTo>
                    <a:pt x="5768" y="405"/>
                    <a:pt x="5633" y="410"/>
                    <a:pt x="5495" y="423"/>
                  </a:cubicBezTo>
                  <a:cubicBezTo>
                    <a:pt x="5250" y="446"/>
                    <a:pt x="5028" y="523"/>
                    <a:pt x="4806" y="634"/>
                  </a:cubicBezTo>
                  <a:cubicBezTo>
                    <a:pt x="4572" y="757"/>
                    <a:pt x="4338" y="890"/>
                    <a:pt x="4105" y="1024"/>
                  </a:cubicBezTo>
                  <a:cubicBezTo>
                    <a:pt x="3883" y="1146"/>
                    <a:pt x="3660" y="1291"/>
                    <a:pt x="3449" y="1447"/>
                  </a:cubicBezTo>
                  <a:cubicBezTo>
                    <a:pt x="3015" y="1791"/>
                    <a:pt x="2648" y="2214"/>
                    <a:pt x="2281" y="2614"/>
                  </a:cubicBezTo>
                  <a:cubicBezTo>
                    <a:pt x="1513" y="3449"/>
                    <a:pt x="757" y="4294"/>
                    <a:pt x="79" y="5206"/>
                  </a:cubicBezTo>
                  <a:cubicBezTo>
                    <a:pt x="57" y="5239"/>
                    <a:pt x="23" y="5283"/>
                    <a:pt x="1" y="5317"/>
                  </a:cubicBezTo>
                  <a:cubicBezTo>
                    <a:pt x="35" y="5306"/>
                    <a:pt x="67" y="5306"/>
                    <a:pt x="90" y="5295"/>
                  </a:cubicBezTo>
                  <a:cubicBezTo>
                    <a:pt x="334" y="4983"/>
                    <a:pt x="579" y="4660"/>
                    <a:pt x="835" y="4361"/>
                  </a:cubicBezTo>
                  <a:cubicBezTo>
                    <a:pt x="1191" y="3926"/>
                    <a:pt x="1569" y="3504"/>
                    <a:pt x="1948" y="3081"/>
                  </a:cubicBezTo>
                  <a:cubicBezTo>
                    <a:pt x="2326" y="2670"/>
                    <a:pt x="2692" y="2247"/>
                    <a:pt x="3082" y="1858"/>
                  </a:cubicBezTo>
                  <a:cubicBezTo>
                    <a:pt x="3471" y="1469"/>
                    <a:pt x="3927" y="1168"/>
                    <a:pt x="4405" y="901"/>
                  </a:cubicBezTo>
                  <a:cubicBezTo>
                    <a:pt x="4628" y="779"/>
                    <a:pt x="4862" y="646"/>
                    <a:pt x="5095" y="557"/>
                  </a:cubicBezTo>
                  <a:cubicBezTo>
                    <a:pt x="5329" y="468"/>
                    <a:pt x="5573" y="446"/>
                    <a:pt x="5818" y="446"/>
                  </a:cubicBezTo>
                  <a:cubicBezTo>
                    <a:pt x="6003" y="446"/>
                    <a:pt x="6195" y="460"/>
                    <a:pt x="6384" y="460"/>
                  </a:cubicBezTo>
                  <a:cubicBezTo>
                    <a:pt x="6433" y="460"/>
                    <a:pt x="6482" y="459"/>
                    <a:pt x="6530" y="456"/>
                  </a:cubicBezTo>
                  <a:cubicBezTo>
                    <a:pt x="6730" y="446"/>
                    <a:pt x="6930" y="412"/>
                    <a:pt x="7130" y="345"/>
                  </a:cubicBezTo>
                  <a:cubicBezTo>
                    <a:pt x="7408" y="256"/>
                    <a:pt x="7675" y="134"/>
                    <a:pt x="79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7726;p11">
              <a:extLst>
                <a:ext uri="{FF2B5EF4-FFF2-40B4-BE49-F238E27FC236}">
                  <a16:creationId xmlns:a16="http://schemas.microsoft.com/office/drawing/2014/main" id="{AFF10095-E7C6-7665-C34B-C72BCC42BD22}"/>
                </a:ext>
              </a:extLst>
            </p:cNvPr>
            <p:cNvSpPr/>
            <p:nvPr/>
          </p:nvSpPr>
          <p:spPr>
            <a:xfrm>
              <a:off x="2241740" y="4396182"/>
              <a:ext cx="51633" cy="23689"/>
            </a:xfrm>
            <a:custGeom>
              <a:avLst/>
              <a:gdLst/>
              <a:ahLst/>
              <a:cxnLst/>
              <a:rect l="l" t="t" r="r" b="b"/>
              <a:pathLst>
                <a:path w="1480" h="679" extrusionOk="0">
                  <a:moveTo>
                    <a:pt x="1479" y="1"/>
                  </a:moveTo>
                  <a:lnTo>
                    <a:pt x="1479" y="1"/>
                  </a:lnTo>
                  <a:cubicBezTo>
                    <a:pt x="1224" y="90"/>
                    <a:pt x="979" y="201"/>
                    <a:pt x="735" y="312"/>
                  </a:cubicBezTo>
                  <a:cubicBezTo>
                    <a:pt x="490" y="423"/>
                    <a:pt x="234" y="545"/>
                    <a:pt x="1" y="679"/>
                  </a:cubicBezTo>
                  <a:cubicBezTo>
                    <a:pt x="45" y="679"/>
                    <a:pt x="100" y="668"/>
                    <a:pt x="167" y="657"/>
                  </a:cubicBezTo>
                  <a:cubicBezTo>
                    <a:pt x="267" y="601"/>
                    <a:pt x="379" y="545"/>
                    <a:pt x="490" y="490"/>
                  </a:cubicBezTo>
                  <a:cubicBezTo>
                    <a:pt x="768" y="345"/>
                    <a:pt x="1057" y="223"/>
                    <a:pt x="1346" y="100"/>
                  </a:cubicBezTo>
                  <a:lnTo>
                    <a:pt x="14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7727;p11">
              <a:extLst>
                <a:ext uri="{FF2B5EF4-FFF2-40B4-BE49-F238E27FC236}">
                  <a16:creationId xmlns:a16="http://schemas.microsoft.com/office/drawing/2014/main" id="{6C12E034-8F3A-EB79-8A75-7CA5F77D66F6}"/>
                </a:ext>
              </a:extLst>
            </p:cNvPr>
            <p:cNvSpPr/>
            <p:nvPr/>
          </p:nvSpPr>
          <p:spPr>
            <a:xfrm>
              <a:off x="2207968" y="4381041"/>
              <a:ext cx="100127" cy="39597"/>
            </a:xfrm>
            <a:custGeom>
              <a:avLst/>
              <a:gdLst/>
              <a:ahLst/>
              <a:cxnLst/>
              <a:rect l="l" t="t" r="r" b="b"/>
              <a:pathLst>
                <a:path w="2870" h="1135" extrusionOk="0">
                  <a:moveTo>
                    <a:pt x="2870" y="1"/>
                  </a:moveTo>
                  <a:lnTo>
                    <a:pt x="2870" y="1"/>
                  </a:lnTo>
                  <a:cubicBezTo>
                    <a:pt x="2681" y="45"/>
                    <a:pt x="2492" y="101"/>
                    <a:pt x="2303" y="156"/>
                  </a:cubicBezTo>
                  <a:cubicBezTo>
                    <a:pt x="2047" y="223"/>
                    <a:pt x="1802" y="312"/>
                    <a:pt x="1558" y="423"/>
                  </a:cubicBezTo>
                  <a:cubicBezTo>
                    <a:pt x="1291" y="524"/>
                    <a:pt x="1035" y="635"/>
                    <a:pt x="779" y="746"/>
                  </a:cubicBezTo>
                  <a:cubicBezTo>
                    <a:pt x="512" y="857"/>
                    <a:pt x="257" y="979"/>
                    <a:pt x="0" y="1102"/>
                  </a:cubicBezTo>
                  <a:lnTo>
                    <a:pt x="146" y="1102"/>
                  </a:lnTo>
                  <a:cubicBezTo>
                    <a:pt x="234" y="1058"/>
                    <a:pt x="323" y="1013"/>
                    <a:pt x="412" y="979"/>
                  </a:cubicBezTo>
                  <a:cubicBezTo>
                    <a:pt x="646" y="868"/>
                    <a:pt x="880" y="768"/>
                    <a:pt x="1113" y="668"/>
                  </a:cubicBezTo>
                  <a:lnTo>
                    <a:pt x="1113" y="668"/>
                  </a:lnTo>
                  <a:cubicBezTo>
                    <a:pt x="890" y="813"/>
                    <a:pt x="679" y="969"/>
                    <a:pt x="468" y="1135"/>
                  </a:cubicBezTo>
                  <a:lnTo>
                    <a:pt x="568" y="1135"/>
                  </a:lnTo>
                  <a:cubicBezTo>
                    <a:pt x="668" y="1058"/>
                    <a:pt x="768" y="979"/>
                    <a:pt x="880" y="902"/>
                  </a:cubicBezTo>
                  <a:cubicBezTo>
                    <a:pt x="1102" y="735"/>
                    <a:pt x="1335" y="590"/>
                    <a:pt x="1580" y="479"/>
                  </a:cubicBezTo>
                  <a:cubicBezTo>
                    <a:pt x="1858" y="368"/>
                    <a:pt x="2136" y="267"/>
                    <a:pt x="2425" y="178"/>
                  </a:cubicBezTo>
                  <a:cubicBezTo>
                    <a:pt x="2536" y="146"/>
                    <a:pt x="2659" y="123"/>
                    <a:pt x="2781" y="101"/>
                  </a:cubicBezTo>
                  <a:cubicBezTo>
                    <a:pt x="2815" y="57"/>
                    <a:pt x="2848" y="23"/>
                    <a:pt x="287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7728;p11">
              <a:extLst>
                <a:ext uri="{FF2B5EF4-FFF2-40B4-BE49-F238E27FC236}">
                  <a16:creationId xmlns:a16="http://schemas.microsoft.com/office/drawing/2014/main" id="{C677FEC0-F09F-EB4E-4804-8027B8CB10C7}"/>
                </a:ext>
              </a:extLst>
            </p:cNvPr>
            <p:cNvSpPr/>
            <p:nvPr/>
          </p:nvSpPr>
          <p:spPr>
            <a:xfrm>
              <a:off x="2029479" y="4528898"/>
              <a:ext cx="18665" cy="21770"/>
            </a:xfrm>
            <a:custGeom>
              <a:avLst/>
              <a:gdLst/>
              <a:ahLst/>
              <a:cxnLst/>
              <a:rect l="l" t="t" r="r" b="b"/>
              <a:pathLst>
                <a:path w="535" h="624" extrusionOk="0">
                  <a:moveTo>
                    <a:pt x="534" y="1"/>
                  </a:moveTo>
                  <a:lnTo>
                    <a:pt x="534" y="1"/>
                  </a:lnTo>
                  <a:cubicBezTo>
                    <a:pt x="356" y="211"/>
                    <a:pt x="178" y="412"/>
                    <a:pt x="0" y="623"/>
                  </a:cubicBezTo>
                  <a:cubicBezTo>
                    <a:pt x="245" y="478"/>
                    <a:pt x="390" y="256"/>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7729;p11">
              <a:extLst>
                <a:ext uri="{FF2B5EF4-FFF2-40B4-BE49-F238E27FC236}">
                  <a16:creationId xmlns:a16="http://schemas.microsoft.com/office/drawing/2014/main" id="{FA1B56F5-BFF0-1F81-2D06-0B2782F55374}"/>
                </a:ext>
              </a:extLst>
            </p:cNvPr>
            <p:cNvSpPr/>
            <p:nvPr/>
          </p:nvSpPr>
          <p:spPr>
            <a:xfrm>
              <a:off x="2157519" y="4374063"/>
              <a:ext cx="140911" cy="51668"/>
            </a:xfrm>
            <a:custGeom>
              <a:avLst/>
              <a:gdLst/>
              <a:ahLst/>
              <a:cxnLst/>
              <a:rect l="l" t="t" r="r" b="b"/>
              <a:pathLst>
                <a:path w="4039" h="1481" extrusionOk="0">
                  <a:moveTo>
                    <a:pt x="3960" y="0"/>
                  </a:moveTo>
                  <a:cubicBezTo>
                    <a:pt x="3827" y="45"/>
                    <a:pt x="3682" y="89"/>
                    <a:pt x="3549" y="134"/>
                  </a:cubicBezTo>
                  <a:cubicBezTo>
                    <a:pt x="3327" y="223"/>
                    <a:pt x="3093" y="301"/>
                    <a:pt x="2870" y="401"/>
                  </a:cubicBezTo>
                  <a:cubicBezTo>
                    <a:pt x="2637" y="490"/>
                    <a:pt x="2415" y="601"/>
                    <a:pt x="2181" y="690"/>
                  </a:cubicBezTo>
                  <a:cubicBezTo>
                    <a:pt x="1947" y="790"/>
                    <a:pt x="1713" y="868"/>
                    <a:pt x="1469" y="924"/>
                  </a:cubicBezTo>
                  <a:cubicBezTo>
                    <a:pt x="1224" y="979"/>
                    <a:pt x="991" y="1013"/>
                    <a:pt x="757" y="1102"/>
                  </a:cubicBezTo>
                  <a:cubicBezTo>
                    <a:pt x="490" y="1191"/>
                    <a:pt x="235" y="1324"/>
                    <a:pt x="1" y="1480"/>
                  </a:cubicBezTo>
                  <a:cubicBezTo>
                    <a:pt x="67" y="1468"/>
                    <a:pt x="134" y="1446"/>
                    <a:pt x="212" y="1436"/>
                  </a:cubicBezTo>
                  <a:lnTo>
                    <a:pt x="445" y="1302"/>
                  </a:lnTo>
                  <a:cubicBezTo>
                    <a:pt x="668" y="1191"/>
                    <a:pt x="902" y="1113"/>
                    <a:pt x="1157" y="1057"/>
                  </a:cubicBezTo>
                  <a:cubicBezTo>
                    <a:pt x="1391" y="1001"/>
                    <a:pt x="1624" y="957"/>
                    <a:pt x="1858" y="879"/>
                  </a:cubicBezTo>
                  <a:cubicBezTo>
                    <a:pt x="2326" y="724"/>
                    <a:pt x="2759" y="501"/>
                    <a:pt x="3226" y="323"/>
                  </a:cubicBezTo>
                  <a:cubicBezTo>
                    <a:pt x="3493" y="223"/>
                    <a:pt x="3771" y="134"/>
                    <a:pt x="4038" y="45"/>
                  </a:cubicBezTo>
                  <a:lnTo>
                    <a:pt x="396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7730;p11">
              <a:extLst>
                <a:ext uri="{FF2B5EF4-FFF2-40B4-BE49-F238E27FC236}">
                  <a16:creationId xmlns:a16="http://schemas.microsoft.com/office/drawing/2014/main" id="{861D393E-B687-283B-09C5-EC5E349ED112}"/>
                </a:ext>
              </a:extLst>
            </p:cNvPr>
            <p:cNvSpPr/>
            <p:nvPr/>
          </p:nvSpPr>
          <p:spPr>
            <a:xfrm>
              <a:off x="2726026" y="4131554"/>
              <a:ext cx="73752" cy="63844"/>
            </a:xfrm>
            <a:custGeom>
              <a:avLst/>
              <a:gdLst/>
              <a:ahLst/>
              <a:cxnLst/>
              <a:rect l="l" t="t" r="r" b="b"/>
              <a:pathLst>
                <a:path w="2114" h="1830" extrusionOk="0">
                  <a:moveTo>
                    <a:pt x="1524" y="1"/>
                  </a:moveTo>
                  <a:cubicBezTo>
                    <a:pt x="1215" y="1"/>
                    <a:pt x="819" y="175"/>
                    <a:pt x="634" y="267"/>
                  </a:cubicBezTo>
                  <a:cubicBezTo>
                    <a:pt x="356" y="401"/>
                    <a:pt x="0" y="646"/>
                    <a:pt x="33" y="868"/>
                  </a:cubicBezTo>
                  <a:cubicBezTo>
                    <a:pt x="67" y="1079"/>
                    <a:pt x="267" y="1024"/>
                    <a:pt x="367" y="1168"/>
                  </a:cubicBezTo>
                  <a:cubicBezTo>
                    <a:pt x="411" y="1246"/>
                    <a:pt x="378" y="1212"/>
                    <a:pt x="400" y="1346"/>
                  </a:cubicBezTo>
                  <a:cubicBezTo>
                    <a:pt x="411" y="1479"/>
                    <a:pt x="356" y="1546"/>
                    <a:pt x="522" y="1702"/>
                  </a:cubicBezTo>
                  <a:cubicBezTo>
                    <a:pt x="620" y="1787"/>
                    <a:pt x="772" y="1829"/>
                    <a:pt x="907" y="1829"/>
                  </a:cubicBezTo>
                  <a:cubicBezTo>
                    <a:pt x="1018" y="1829"/>
                    <a:pt x="1117" y="1801"/>
                    <a:pt x="1167" y="1746"/>
                  </a:cubicBezTo>
                  <a:cubicBezTo>
                    <a:pt x="1279" y="1624"/>
                    <a:pt x="1668" y="1235"/>
                    <a:pt x="1869" y="945"/>
                  </a:cubicBezTo>
                  <a:cubicBezTo>
                    <a:pt x="2057" y="668"/>
                    <a:pt x="2113" y="411"/>
                    <a:pt x="1857" y="122"/>
                  </a:cubicBezTo>
                  <a:cubicBezTo>
                    <a:pt x="1779" y="34"/>
                    <a:pt x="1660" y="1"/>
                    <a:pt x="15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7731;p11">
              <a:extLst>
                <a:ext uri="{FF2B5EF4-FFF2-40B4-BE49-F238E27FC236}">
                  <a16:creationId xmlns:a16="http://schemas.microsoft.com/office/drawing/2014/main" id="{EF7A9C92-CFE5-5029-BC18-EE732F7A6556}"/>
                </a:ext>
              </a:extLst>
            </p:cNvPr>
            <p:cNvSpPr/>
            <p:nvPr/>
          </p:nvSpPr>
          <p:spPr>
            <a:xfrm>
              <a:off x="2729096" y="4131554"/>
              <a:ext cx="69112" cy="31922"/>
            </a:xfrm>
            <a:custGeom>
              <a:avLst/>
              <a:gdLst/>
              <a:ahLst/>
              <a:cxnLst/>
              <a:rect l="l" t="t" r="r" b="b"/>
              <a:pathLst>
                <a:path w="1981" h="915" extrusionOk="0">
                  <a:moveTo>
                    <a:pt x="1436" y="1"/>
                  </a:moveTo>
                  <a:cubicBezTo>
                    <a:pt x="1127" y="1"/>
                    <a:pt x="731" y="175"/>
                    <a:pt x="546" y="267"/>
                  </a:cubicBezTo>
                  <a:cubicBezTo>
                    <a:pt x="357" y="356"/>
                    <a:pt x="112" y="512"/>
                    <a:pt x="1" y="668"/>
                  </a:cubicBezTo>
                  <a:cubicBezTo>
                    <a:pt x="12" y="690"/>
                    <a:pt x="23" y="701"/>
                    <a:pt x="45" y="723"/>
                  </a:cubicBezTo>
                  <a:cubicBezTo>
                    <a:pt x="112" y="790"/>
                    <a:pt x="212" y="823"/>
                    <a:pt x="301" y="823"/>
                  </a:cubicBezTo>
                  <a:cubicBezTo>
                    <a:pt x="316" y="824"/>
                    <a:pt x="332" y="824"/>
                    <a:pt x="347" y="824"/>
                  </a:cubicBezTo>
                  <a:cubicBezTo>
                    <a:pt x="494" y="824"/>
                    <a:pt x="640" y="796"/>
                    <a:pt x="786" y="796"/>
                  </a:cubicBezTo>
                  <a:cubicBezTo>
                    <a:pt x="858" y="796"/>
                    <a:pt x="930" y="803"/>
                    <a:pt x="1002" y="823"/>
                  </a:cubicBezTo>
                  <a:cubicBezTo>
                    <a:pt x="1124" y="846"/>
                    <a:pt x="1224" y="901"/>
                    <a:pt x="1346" y="912"/>
                  </a:cubicBezTo>
                  <a:cubicBezTo>
                    <a:pt x="1361" y="914"/>
                    <a:pt x="1375" y="914"/>
                    <a:pt x="1390" y="914"/>
                  </a:cubicBezTo>
                  <a:cubicBezTo>
                    <a:pt x="1487" y="914"/>
                    <a:pt x="1583" y="886"/>
                    <a:pt x="1680" y="856"/>
                  </a:cubicBezTo>
                  <a:cubicBezTo>
                    <a:pt x="1736" y="846"/>
                    <a:pt x="1803" y="823"/>
                    <a:pt x="1870" y="801"/>
                  </a:cubicBezTo>
                  <a:cubicBezTo>
                    <a:pt x="1981" y="567"/>
                    <a:pt x="1981" y="356"/>
                    <a:pt x="1769" y="122"/>
                  </a:cubicBezTo>
                  <a:cubicBezTo>
                    <a:pt x="1691" y="34"/>
                    <a:pt x="1572" y="1"/>
                    <a:pt x="143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7732;p11">
              <a:extLst>
                <a:ext uri="{FF2B5EF4-FFF2-40B4-BE49-F238E27FC236}">
                  <a16:creationId xmlns:a16="http://schemas.microsoft.com/office/drawing/2014/main" id="{F6B91719-3B93-763C-B08B-D743AFB11E60}"/>
                </a:ext>
              </a:extLst>
            </p:cNvPr>
            <p:cNvSpPr/>
            <p:nvPr/>
          </p:nvSpPr>
          <p:spPr>
            <a:xfrm>
              <a:off x="2772567" y="4147429"/>
              <a:ext cx="20235" cy="3942"/>
            </a:xfrm>
            <a:custGeom>
              <a:avLst/>
              <a:gdLst/>
              <a:ahLst/>
              <a:cxnLst/>
              <a:rect l="l" t="t" r="r" b="b"/>
              <a:pathLst>
                <a:path w="580" h="113" extrusionOk="0">
                  <a:moveTo>
                    <a:pt x="579" y="1"/>
                  </a:moveTo>
                  <a:lnTo>
                    <a:pt x="579" y="1"/>
                  </a:lnTo>
                  <a:cubicBezTo>
                    <a:pt x="501" y="57"/>
                    <a:pt x="401" y="79"/>
                    <a:pt x="301" y="79"/>
                  </a:cubicBezTo>
                  <a:cubicBezTo>
                    <a:pt x="245" y="79"/>
                    <a:pt x="201" y="79"/>
                    <a:pt x="145" y="68"/>
                  </a:cubicBezTo>
                  <a:cubicBezTo>
                    <a:pt x="100" y="68"/>
                    <a:pt x="56" y="45"/>
                    <a:pt x="34" y="13"/>
                  </a:cubicBezTo>
                  <a:lnTo>
                    <a:pt x="1" y="45"/>
                  </a:lnTo>
                  <a:cubicBezTo>
                    <a:pt x="34" y="90"/>
                    <a:pt x="100" y="102"/>
                    <a:pt x="145" y="112"/>
                  </a:cubicBezTo>
                  <a:cubicBezTo>
                    <a:pt x="201" y="112"/>
                    <a:pt x="245" y="102"/>
                    <a:pt x="301" y="102"/>
                  </a:cubicBezTo>
                  <a:cubicBezTo>
                    <a:pt x="401" y="90"/>
                    <a:pt x="501" y="68"/>
                    <a:pt x="5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7733;p11">
              <a:extLst>
                <a:ext uri="{FF2B5EF4-FFF2-40B4-BE49-F238E27FC236}">
                  <a16:creationId xmlns:a16="http://schemas.microsoft.com/office/drawing/2014/main" id="{3B31CBF8-C468-0885-9F3B-1A5AC076FF7F}"/>
                </a:ext>
              </a:extLst>
            </p:cNvPr>
            <p:cNvSpPr/>
            <p:nvPr/>
          </p:nvSpPr>
          <p:spPr>
            <a:xfrm>
              <a:off x="2765973" y="4134659"/>
              <a:ext cx="12839" cy="18665"/>
            </a:xfrm>
            <a:custGeom>
              <a:avLst/>
              <a:gdLst/>
              <a:ahLst/>
              <a:cxnLst/>
              <a:rect l="l" t="t" r="r" b="b"/>
              <a:pathLst>
                <a:path w="368" h="535" extrusionOk="0">
                  <a:moveTo>
                    <a:pt x="367" y="0"/>
                  </a:moveTo>
                  <a:cubicBezTo>
                    <a:pt x="256" y="33"/>
                    <a:pt x="167" y="122"/>
                    <a:pt x="111" y="211"/>
                  </a:cubicBezTo>
                  <a:cubicBezTo>
                    <a:pt x="56" y="312"/>
                    <a:pt x="34" y="423"/>
                    <a:pt x="0" y="523"/>
                  </a:cubicBezTo>
                  <a:lnTo>
                    <a:pt x="34" y="534"/>
                  </a:lnTo>
                  <a:cubicBezTo>
                    <a:pt x="56" y="434"/>
                    <a:pt x="78" y="322"/>
                    <a:pt x="134" y="223"/>
                  </a:cubicBezTo>
                  <a:cubicBezTo>
                    <a:pt x="178" y="122"/>
                    <a:pt x="256" y="33"/>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7734;p11">
              <a:extLst>
                <a:ext uri="{FF2B5EF4-FFF2-40B4-BE49-F238E27FC236}">
                  <a16:creationId xmlns:a16="http://schemas.microsoft.com/office/drawing/2014/main" id="{9E948302-1348-7B36-2125-1C479D0B02AB}"/>
                </a:ext>
              </a:extLst>
            </p:cNvPr>
            <p:cNvSpPr/>
            <p:nvPr/>
          </p:nvSpPr>
          <p:spPr>
            <a:xfrm>
              <a:off x="2757844" y="4157546"/>
              <a:ext cx="31817" cy="4291"/>
            </a:xfrm>
            <a:custGeom>
              <a:avLst/>
              <a:gdLst/>
              <a:ahLst/>
              <a:cxnLst/>
              <a:rect l="l" t="t" r="r" b="b"/>
              <a:pathLst>
                <a:path w="912" h="123" extrusionOk="0">
                  <a:moveTo>
                    <a:pt x="45" y="0"/>
                  </a:moveTo>
                  <a:lnTo>
                    <a:pt x="0" y="56"/>
                  </a:lnTo>
                  <a:cubicBezTo>
                    <a:pt x="77" y="101"/>
                    <a:pt x="156" y="123"/>
                    <a:pt x="233" y="123"/>
                  </a:cubicBezTo>
                  <a:lnTo>
                    <a:pt x="467" y="123"/>
                  </a:lnTo>
                  <a:cubicBezTo>
                    <a:pt x="623" y="101"/>
                    <a:pt x="778" y="56"/>
                    <a:pt x="912" y="0"/>
                  </a:cubicBezTo>
                  <a:lnTo>
                    <a:pt x="912" y="0"/>
                  </a:lnTo>
                  <a:cubicBezTo>
                    <a:pt x="778" y="56"/>
                    <a:pt x="623" y="78"/>
                    <a:pt x="467" y="89"/>
                  </a:cubicBezTo>
                  <a:cubicBezTo>
                    <a:pt x="389" y="89"/>
                    <a:pt x="311" y="89"/>
                    <a:pt x="245" y="78"/>
                  </a:cubicBezTo>
                  <a:cubicBezTo>
                    <a:pt x="166" y="67"/>
                    <a:pt x="89" y="45"/>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7735;p11">
              <a:extLst>
                <a:ext uri="{FF2B5EF4-FFF2-40B4-BE49-F238E27FC236}">
                  <a16:creationId xmlns:a16="http://schemas.microsoft.com/office/drawing/2014/main" id="{F9567642-6F64-93B4-B7E5-4E088C95D4E8}"/>
                </a:ext>
              </a:extLst>
            </p:cNvPr>
            <p:cNvSpPr/>
            <p:nvPr/>
          </p:nvSpPr>
          <p:spPr>
            <a:xfrm>
              <a:off x="2748878" y="4164908"/>
              <a:ext cx="24491" cy="8582"/>
            </a:xfrm>
            <a:custGeom>
              <a:avLst/>
              <a:gdLst/>
              <a:ahLst/>
              <a:cxnLst/>
              <a:rect l="l" t="t" r="r" b="b"/>
              <a:pathLst>
                <a:path w="702" h="246" extrusionOk="0">
                  <a:moveTo>
                    <a:pt x="23" y="1"/>
                  </a:moveTo>
                  <a:lnTo>
                    <a:pt x="1" y="23"/>
                  </a:lnTo>
                  <a:cubicBezTo>
                    <a:pt x="79" y="123"/>
                    <a:pt x="201" y="190"/>
                    <a:pt x="324" y="223"/>
                  </a:cubicBezTo>
                  <a:cubicBezTo>
                    <a:pt x="446" y="246"/>
                    <a:pt x="579" y="246"/>
                    <a:pt x="702" y="246"/>
                  </a:cubicBezTo>
                  <a:cubicBezTo>
                    <a:pt x="579" y="246"/>
                    <a:pt x="446" y="234"/>
                    <a:pt x="334" y="201"/>
                  </a:cubicBezTo>
                  <a:cubicBezTo>
                    <a:pt x="213" y="167"/>
                    <a:pt x="101" y="101"/>
                    <a:pt x="2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7736;p11">
              <a:extLst>
                <a:ext uri="{FF2B5EF4-FFF2-40B4-BE49-F238E27FC236}">
                  <a16:creationId xmlns:a16="http://schemas.microsoft.com/office/drawing/2014/main" id="{6326EFFC-3DC5-DB4D-0278-6430EF1DC296}"/>
                </a:ext>
              </a:extLst>
            </p:cNvPr>
            <p:cNvSpPr/>
            <p:nvPr/>
          </p:nvSpPr>
          <p:spPr>
            <a:xfrm>
              <a:off x="2741516" y="4168815"/>
              <a:ext cx="12071" cy="16676"/>
            </a:xfrm>
            <a:custGeom>
              <a:avLst/>
              <a:gdLst/>
              <a:ahLst/>
              <a:cxnLst/>
              <a:rect l="l" t="t" r="r" b="b"/>
              <a:pathLst>
                <a:path w="346" h="478" extrusionOk="0">
                  <a:moveTo>
                    <a:pt x="56" y="0"/>
                  </a:moveTo>
                  <a:lnTo>
                    <a:pt x="1" y="11"/>
                  </a:lnTo>
                  <a:cubicBezTo>
                    <a:pt x="23" y="111"/>
                    <a:pt x="68" y="200"/>
                    <a:pt x="134" y="278"/>
                  </a:cubicBezTo>
                  <a:cubicBezTo>
                    <a:pt x="201" y="356"/>
                    <a:pt x="290" y="389"/>
                    <a:pt x="345" y="478"/>
                  </a:cubicBezTo>
                  <a:cubicBezTo>
                    <a:pt x="323" y="433"/>
                    <a:pt x="290" y="401"/>
                    <a:pt x="246" y="367"/>
                  </a:cubicBezTo>
                  <a:lnTo>
                    <a:pt x="145" y="267"/>
                  </a:lnTo>
                  <a:cubicBezTo>
                    <a:pt x="90" y="189"/>
                    <a:pt x="56" y="100"/>
                    <a:pt x="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7737;p11">
              <a:extLst>
                <a:ext uri="{FF2B5EF4-FFF2-40B4-BE49-F238E27FC236}">
                  <a16:creationId xmlns:a16="http://schemas.microsoft.com/office/drawing/2014/main" id="{538AA431-FF7F-1F96-9305-C8BA57FB8F86}"/>
                </a:ext>
              </a:extLst>
            </p:cNvPr>
            <p:cNvSpPr/>
            <p:nvPr/>
          </p:nvSpPr>
          <p:spPr>
            <a:xfrm>
              <a:off x="2733004" y="4150534"/>
              <a:ext cx="7012" cy="20619"/>
            </a:xfrm>
            <a:custGeom>
              <a:avLst/>
              <a:gdLst/>
              <a:ahLst/>
              <a:cxnLst/>
              <a:rect l="l" t="t" r="r" b="b"/>
              <a:pathLst>
                <a:path w="201" h="591" extrusionOk="0">
                  <a:moveTo>
                    <a:pt x="55" y="1"/>
                  </a:moveTo>
                  <a:lnTo>
                    <a:pt x="55" y="1"/>
                  </a:lnTo>
                  <a:cubicBezTo>
                    <a:pt x="45" y="57"/>
                    <a:pt x="33" y="102"/>
                    <a:pt x="22" y="157"/>
                  </a:cubicBezTo>
                  <a:cubicBezTo>
                    <a:pt x="11" y="213"/>
                    <a:pt x="0" y="257"/>
                    <a:pt x="11" y="312"/>
                  </a:cubicBezTo>
                  <a:cubicBezTo>
                    <a:pt x="11" y="368"/>
                    <a:pt x="45" y="424"/>
                    <a:pt x="78" y="468"/>
                  </a:cubicBezTo>
                  <a:cubicBezTo>
                    <a:pt x="111" y="502"/>
                    <a:pt x="156" y="546"/>
                    <a:pt x="167" y="591"/>
                  </a:cubicBezTo>
                  <a:lnTo>
                    <a:pt x="200" y="579"/>
                  </a:lnTo>
                  <a:cubicBezTo>
                    <a:pt x="178" y="524"/>
                    <a:pt x="134" y="490"/>
                    <a:pt x="100" y="446"/>
                  </a:cubicBezTo>
                  <a:cubicBezTo>
                    <a:pt x="67" y="413"/>
                    <a:pt x="33" y="368"/>
                    <a:pt x="22" y="312"/>
                  </a:cubicBezTo>
                  <a:cubicBezTo>
                    <a:pt x="22" y="268"/>
                    <a:pt x="22" y="213"/>
                    <a:pt x="33" y="157"/>
                  </a:cubicBezTo>
                  <a:cubicBezTo>
                    <a:pt x="45" y="102"/>
                    <a:pt x="55" y="57"/>
                    <a:pt x="5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7738;p11">
              <a:extLst>
                <a:ext uri="{FF2B5EF4-FFF2-40B4-BE49-F238E27FC236}">
                  <a16:creationId xmlns:a16="http://schemas.microsoft.com/office/drawing/2014/main" id="{E43D98CA-9D87-9252-F023-E88107C320ED}"/>
                </a:ext>
              </a:extLst>
            </p:cNvPr>
            <p:cNvSpPr/>
            <p:nvPr/>
          </p:nvSpPr>
          <p:spPr>
            <a:xfrm>
              <a:off x="2745005" y="4146661"/>
              <a:ext cx="5094" cy="20235"/>
            </a:xfrm>
            <a:custGeom>
              <a:avLst/>
              <a:gdLst/>
              <a:ahLst/>
              <a:cxnLst/>
              <a:rect l="l" t="t" r="r" b="b"/>
              <a:pathLst>
                <a:path w="146" h="580" extrusionOk="0">
                  <a:moveTo>
                    <a:pt x="146" y="1"/>
                  </a:moveTo>
                  <a:cubicBezTo>
                    <a:pt x="112" y="90"/>
                    <a:pt x="67" y="179"/>
                    <a:pt x="45" y="279"/>
                  </a:cubicBezTo>
                  <a:cubicBezTo>
                    <a:pt x="12" y="368"/>
                    <a:pt x="1" y="479"/>
                    <a:pt x="23" y="579"/>
                  </a:cubicBezTo>
                  <a:lnTo>
                    <a:pt x="79" y="557"/>
                  </a:lnTo>
                  <a:cubicBezTo>
                    <a:pt x="57" y="479"/>
                    <a:pt x="57" y="379"/>
                    <a:pt x="67" y="279"/>
                  </a:cubicBezTo>
                  <a:cubicBezTo>
                    <a:pt x="90" y="190"/>
                    <a:pt x="112" y="101"/>
                    <a:pt x="14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7739;p11">
              <a:extLst>
                <a:ext uri="{FF2B5EF4-FFF2-40B4-BE49-F238E27FC236}">
                  <a16:creationId xmlns:a16="http://schemas.microsoft.com/office/drawing/2014/main" id="{58DA9F81-1C51-5122-1520-AF60D0C0DAA2}"/>
                </a:ext>
              </a:extLst>
            </p:cNvPr>
            <p:cNvSpPr/>
            <p:nvPr/>
          </p:nvSpPr>
          <p:spPr>
            <a:xfrm>
              <a:off x="2755507" y="4159849"/>
              <a:ext cx="35" cy="35"/>
            </a:xfrm>
            <a:custGeom>
              <a:avLst/>
              <a:gdLst/>
              <a:ahLst/>
              <a:cxnLst/>
              <a:rect l="l" t="t" r="r" b="b"/>
              <a:pathLst>
                <a:path w="1" h="1" extrusionOk="0">
                  <a:moveTo>
                    <a:pt x="0" y="1"/>
                  </a:move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7740;p11">
              <a:extLst>
                <a:ext uri="{FF2B5EF4-FFF2-40B4-BE49-F238E27FC236}">
                  <a16:creationId xmlns:a16="http://schemas.microsoft.com/office/drawing/2014/main" id="{28EF3C3D-A05C-0774-6238-48DB0A8C0C10}"/>
                </a:ext>
              </a:extLst>
            </p:cNvPr>
            <p:cNvSpPr/>
            <p:nvPr/>
          </p:nvSpPr>
          <p:spPr>
            <a:xfrm>
              <a:off x="2755507" y="4141253"/>
              <a:ext cx="7396" cy="18630"/>
            </a:xfrm>
            <a:custGeom>
              <a:avLst/>
              <a:gdLst/>
              <a:ahLst/>
              <a:cxnLst/>
              <a:rect l="l" t="t" r="r" b="b"/>
              <a:pathLst>
                <a:path w="212" h="534" extrusionOk="0">
                  <a:moveTo>
                    <a:pt x="211" y="0"/>
                  </a:moveTo>
                  <a:cubicBezTo>
                    <a:pt x="200" y="56"/>
                    <a:pt x="167" y="89"/>
                    <a:pt x="144" y="133"/>
                  </a:cubicBezTo>
                  <a:lnTo>
                    <a:pt x="78" y="267"/>
                  </a:lnTo>
                  <a:cubicBezTo>
                    <a:pt x="55" y="311"/>
                    <a:pt x="45" y="356"/>
                    <a:pt x="23" y="412"/>
                  </a:cubicBezTo>
                  <a:cubicBezTo>
                    <a:pt x="23" y="434"/>
                    <a:pt x="11" y="456"/>
                    <a:pt x="11" y="479"/>
                  </a:cubicBezTo>
                  <a:lnTo>
                    <a:pt x="0" y="523"/>
                  </a:lnTo>
                  <a:lnTo>
                    <a:pt x="0" y="534"/>
                  </a:lnTo>
                  <a:cubicBezTo>
                    <a:pt x="0" y="523"/>
                    <a:pt x="11" y="523"/>
                    <a:pt x="11" y="523"/>
                  </a:cubicBezTo>
                  <a:cubicBezTo>
                    <a:pt x="11" y="523"/>
                    <a:pt x="31" y="528"/>
                    <a:pt x="44" y="528"/>
                  </a:cubicBezTo>
                  <a:cubicBezTo>
                    <a:pt x="51" y="528"/>
                    <a:pt x="55" y="527"/>
                    <a:pt x="55" y="523"/>
                  </a:cubicBezTo>
                  <a:lnTo>
                    <a:pt x="67" y="489"/>
                  </a:lnTo>
                  <a:lnTo>
                    <a:pt x="67" y="423"/>
                  </a:lnTo>
                  <a:cubicBezTo>
                    <a:pt x="78" y="368"/>
                    <a:pt x="89" y="323"/>
                    <a:pt x="100" y="279"/>
                  </a:cubicBezTo>
                  <a:cubicBezTo>
                    <a:pt x="122" y="234"/>
                    <a:pt x="134" y="190"/>
                    <a:pt x="156" y="145"/>
                  </a:cubicBezTo>
                  <a:cubicBezTo>
                    <a:pt x="178" y="101"/>
                    <a:pt x="200" y="56"/>
                    <a:pt x="2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7741;p11">
              <a:extLst>
                <a:ext uri="{FF2B5EF4-FFF2-40B4-BE49-F238E27FC236}">
                  <a16:creationId xmlns:a16="http://schemas.microsoft.com/office/drawing/2014/main" id="{C5AEA900-5779-A018-7DDE-5AF315610495}"/>
                </a:ext>
              </a:extLst>
            </p:cNvPr>
            <p:cNvSpPr/>
            <p:nvPr/>
          </p:nvSpPr>
          <p:spPr>
            <a:xfrm>
              <a:off x="2657296" y="4127786"/>
              <a:ext cx="59448" cy="58681"/>
            </a:xfrm>
            <a:custGeom>
              <a:avLst/>
              <a:gdLst/>
              <a:ahLst/>
              <a:cxnLst/>
              <a:rect l="l" t="t" r="r" b="b"/>
              <a:pathLst>
                <a:path w="1704" h="1682" extrusionOk="0">
                  <a:moveTo>
                    <a:pt x="1374" y="1"/>
                  </a:moveTo>
                  <a:cubicBezTo>
                    <a:pt x="1289" y="1"/>
                    <a:pt x="1188" y="25"/>
                    <a:pt x="1091" y="42"/>
                  </a:cubicBezTo>
                  <a:cubicBezTo>
                    <a:pt x="902" y="64"/>
                    <a:pt x="391" y="242"/>
                    <a:pt x="201" y="608"/>
                  </a:cubicBezTo>
                  <a:cubicBezTo>
                    <a:pt x="1" y="964"/>
                    <a:pt x="101" y="1343"/>
                    <a:pt x="290" y="1432"/>
                  </a:cubicBezTo>
                  <a:cubicBezTo>
                    <a:pt x="490" y="1520"/>
                    <a:pt x="569" y="1587"/>
                    <a:pt x="713" y="1587"/>
                  </a:cubicBezTo>
                  <a:cubicBezTo>
                    <a:pt x="805" y="1587"/>
                    <a:pt x="947" y="1681"/>
                    <a:pt x="1096" y="1681"/>
                  </a:cubicBezTo>
                  <a:cubicBezTo>
                    <a:pt x="1146" y="1681"/>
                    <a:pt x="1197" y="1671"/>
                    <a:pt x="1247" y="1643"/>
                  </a:cubicBezTo>
                  <a:cubicBezTo>
                    <a:pt x="1447" y="1532"/>
                    <a:pt x="1525" y="1476"/>
                    <a:pt x="1614" y="1243"/>
                  </a:cubicBezTo>
                  <a:cubicBezTo>
                    <a:pt x="1703" y="1009"/>
                    <a:pt x="1669" y="820"/>
                    <a:pt x="1636" y="642"/>
                  </a:cubicBezTo>
                  <a:cubicBezTo>
                    <a:pt x="1603" y="464"/>
                    <a:pt x="1636" y="286"/>
                    <a:pt x="1570" y="119"/>
                  </a:cubicBezTo>
                  <a:cubicBezTo>
                    <a:pt x="1535" y="28"/>
                    <a:pt x="1463" y="1"/>
                    <a:pt x="137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7742;p11">
              <a:extLst>
                <a:ext uri="{FF2B5EF4-FFF2-40B4-BE49-F238E27FC236}">
                  <a16:creationId xmlns:a16="http://schemas.microsoft.com/office/drawing/2014/main" id="{9AF16D27-8D03-55CC-7A37-1C2AD9793627}"/>
                </a:ext>
              </a:extLst>
            </p:cNvPr>
            <p:cNvSpPr/>
            <p:nvPr/>
          </p:nvSpPr>
          <p:spPr>
            <a:xfrm>
              <a:off x="2660401" y="4127786"/>
              <a:ext cx="53238" cy="34434"/>
            </a:xfrm>
            <a:custGeom>
              <a:avLst/>
              <a:gdLst/>
              <a:ahLst/>
              <a:cxnLst/>
              <a:rect l="l" t="t" r="r" b="b"/>
              <a:pathLst>
                <a:path w="1526" h="987" extrusionOk="0">
                  <a:moveTo>
                    <a:pt x="1285" y="1"/>
                  </a:moveTo>
                  <a:cubicBezTo>
                    <a:pt x="1200" y="1"/>
                    <a:pt x="1099" y="25"/>
                    <a:pt x="1002" y="42"/>
                  </a:cubicBezTo>
                  <a:cubicBezTo>
                    <a:pt x="813" y="64"/>
                    <a:pt x="302" y="242"/>
                    <a:pt x="112" y="608"/>
                  </a:cubicBezTo>
                  <a:cubicBezTo>
                    <a:pt x="35" y="731"/>
                    <a:pt x="1" y="865"/>
                    <a:pt x="1" y="987"/>
                  </a:cubicBezTo>
                  <a:cubicBezTo>
                    <a:pt x="68" y="987"/>
                    <a:pt x="134" y="976"/>
                    <a:pt x="190" y="954"/>
                  </a:cubicBezTo>
                  <a:cubicBezTo>
                    <a:pt x="335" y="898"/>
                    <a:pt x="446" y="786"/>
                    <a:pt x="569" y="709"/>
                  </a:cubicBezTo>
                  <a:cubicBezTo>
                    <a:pt x="635" y="665"/>
                    <a:pt x="713" y="631"/>
                    <a:pt x="791" y="620"/>
                  </a:cubicBezTo>
                  <a:cubicBezTo>
                    <a:pt x="812" y="618"/>
                    <a:pt x="832" y="617"/>
                    <a:pt x="853" y="617"/>
                  </a:cubicBezTo>
                  <a:cubicBezTo>
                    <a:pt x="932" y="617"/>
                    <a:pt x="1012" y="631"/>
                    <a:pt x="1091" y="631"/>
                  </a:cubicBezTo>
                  <a:cubicBezTo>
                    <a:pt x="1247" y="620"/>
                    <a:pt x="1402" y="564"/>
                    <a:pt x="1525" y="464"/>
                  </a:cubicBezTo>
                  <a:cubicBezTo>
                    <a:pt x="1525" y="353"/>
                    <a:pt x="1525" y="230"/>
                    <a:pt x="1481" y="119"/>
                  </a:cubicBezTo>
                  <a:cubicBezTo>
                    <a:pt x="1446" y="28"/>
                    <a:pt x="1374" y="1"/>
                    <a:pt x="12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7743;p11">
              <a:extLst>
                <a:ext uri="{FF2B5EF4-FFF2-40B4-BE49-F238E27FC236}">
                  <a16:creationId xmlns:a16="http://schemas.microsoft.com/office/drawing/2014/main" id="{0D05E7F8-DA58-228F-5E75-CE956C7D4965}"/>
                </a:ext>
              </a:extLst>
            </p:cNvPr>
            <p:cNvSpPr/>
            <p:nvPr/>
          </p:nvSpPr>
          <p:spPr>
            <a:xfrm>
              <a:off x="2697662" y="4130368"/>
              <a:ext cx="3907" cy="14409"/>
            </a:xfrm>
            <a:custGeom>
              <a:avLst/>
              <a:gdLst/>
              <a:ahLst/>
              <a:cxnLst/>
              <a:rect l="l" t="t" r="r" b="b"/>
              <a:pathLst>
                <a:path w="112" h="413" extrusionOk="0">
                  <a:moveTo>
                    <a:pt x="112" y="1"/>
                  </a:moveTo>
                  <a:lnTo>
                    <a:pt x="112" y="1"/>
                  </a:lnTo>
                  <a:cubicBezTo>
                    <a:pt x="57" y="134"/>
                    <a:pt x="12" y="268"/>
                    <a:pt x="1" y="413"/>
                  </a:cubicBezTo>
                  <a:lnTo>
                    <a:pt x="34" y="413"/>
                  </a:lnTo>
                  <a:cubicBezTo>
                    <a:pt x="34" y="279"/>
                    <a:pt x="67" y="134"/>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7744;p11">
              <a:extLst>
                <a:ext uri="{FF2B5EF4-FFF2-40B4-BE49-F238E27FC236}">
                  <a16:creationId xmlns:a16="http://schemas.microsoft.com/office/drawing/2014/main" id="{97BBE9BE-93F8-9D7F-8B89-C6E05E9323BC}"/>
                </a:ext>
              </a:extLst>
            </p:cNvPr>
            <p:cNvSpPr/>
            <p:nvPr/>
          </p:nvSpPr>
          <p:spPr>
            <a:xfrm>
              <a:off x="2694975" y="4140451"/>
              <a:ext cx="17095" cy="11164"/>
            </a:xfrm>
            <a:custGeom>
              <a:avLst/>
              <a:gdLst/>
              <a:ahLst/>
              <a:cxnLst/>
              <a:rect l="l" t="t" r="r" b="b"/>
              <a:pathLst>
                <a:path w="490" h="320" extrusionOk="0">
                  <a:moveTo>
                    <a:pt x="490" y="1"/>
                  </a:moveTo>
                  <a:cubicBezTo>
                    <a:pt x="445" y="23"/>
                    <a:pt x="411" y="57"/>
                    <a:pt x="378" y="90"/>
                  </a:cubicBezTo>
                  <a:cubicBezTo>
                    <a:pt x="345" y="124"/>
                    <a:pt x="312" y="156"/>
                    <a:pt x="267" y="179"/>
                  </a:cubicBezTo>
                  <a:cubicBezTo>
                    <a:pt x="233" y="201"/>
                    <a:pt x="189" y="223"/>
                    <a:pt x="144" y="245"/>
                  </a:cubicBezTo>
                  <a:cubicBezTo>
                    <a:pt x="122" y="257"/>
                    <a:pt x="100" y="268"/>
                    <a:pt x="89" y="268"/>
                  </a:cubicBezTo>
                  <a:cubicBezTo>
                    <a:pt x="83" y="271"/>
                    <a:pt x="76" y="273"/>
                    <a:pt x="70" y="273"/>
                  </a:cubicBezTo>
                  <a:cubicBezTo>
                    <a:pt x="55" y="273"/>
                    <a:pt x="41" y="265"/>
                    <a:pt x="33" y="257"/>
                  </a:cubicBezTo>
                  <a:lnTo>
                    <a:pt x="0" y="302"/>
                  </a:lnTo>
                  <a:cubicBezTo>
                    <a:pt x="19" y="314"/>
                    <a:pt x="39" y="320"/>
                    <a:pt x="56" y="320"/>
                  </a:cubicBezTo>
                  <a:cubicBezTo>
                    <a:pt x="69" y="320"/>
                    <a:pt x="80" y="317"/>
                    <a:pt x="89" y="312"/>
                  </a:cubicBezTo>
                  <a:cubicBezTo>
                    <a:pt x="122" y="302"/>
                    <a:pt x="144" y="290"/>
                    <a:pt x="167" y="279"/>
                  </a:cubicBezTo>
                  <a:cubicBezTo>
                    <a:pt x="200" y="257"/>
                    <a:pt x="245" y="223"/>
                    <a:pt x="278" y="201"/>
                  </a:cubicBezTo>
                  <a:cubicBezTo>
                    <a:pt x="322" y="168"/>
                    <a:pt x="356" y="134"/>
                    <a:pt x="389" y="101"/>
                  </a:cubicBezTo>
                  <a:cubicBezTo>
                    <a:pt x="423" y="68"/>
                    <a:pt x="445" y="23"/>
                    <a:pt x="4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7745;p11">
              <a:extLst>
                <a:ext uri="{FF2B5EF4-FFF2-40B4-BE49-F238E27FC236}">
                  <a16:creationId xmlns:a16="http://schemas.microsoft.com/office/drawing/2014/main" id="{314BCA55-0C6F-0B1F-2D21-5013F86E7DFD}"/>
                </a:ext>
              </a:extLst>
            </p:cNvPr>
            <p:cNvSpPr/>
            <p:nvPr/>
          </p:nvSpPr>
          <p:spPr>
            <a:xfrm>
              <a:off x="2688765" y="4155209"/>
              <a:ext cx="24875" cy="9350"/>
            </a:xfrm>
            <a:custGeom>
              <a:avLst/>
              <a:gdLst/>
              <a:ahLst/>
              <a:cxnLst/>
              <a:rect l="l" t="t" r="r" b="b"/>
              <a:pathLst>
                <a:path w="713" h="268" extrusionOk="0">
                  <a:moveTo>
                    <a:pt x="712" y="0"/>
                  </a:moveTo>
                  <a:lnTo>
                    <a:pt x="712" y="0"/>
                  </a:lnTo>
                  <a:cubicBezTo>
                    <a:pt x="589" y="23"/>
                    <a:pt x="478" y="89"/>
                    <a:pt x="367" y="145"/>
                  </a:cubicBezTo>
                  <a:cubicBezTo>
                    <a:pt x="312" y="178"/>
                    <a:pt x="256" y="201"/>
                    <a:pt x="200" y="223"/>
                  </a:cubicBezTo>
                  <a:cubicBezTo>
                    <a:pt x="167" y="223"/>
                    <a:pt x="134" y="234"/>
                    <a:pt x="111" y="234"/>
                  </a:cubicBezTo>
                  <a:cubicBezTo>
                    <a:pt x="78" y="234"/>
                    <a:pt x="45" y="234"/>
                    <a:pt x="33" y="212"/>
                  </a:cubicBezTo>
                  <a:lnTo>
                    <a:pt x="0" y="234"/>
                  </a:lnTo>
                  <a:cubicBezTo>
                    <a:pt x="23" y="257"/>
                    <a:pt x="45" y="267"/>
                    <a:pt x="55" y="267"/>
                  </a:cubicBezTo>
                  <a:lnTo>
                    <a:pt x="111" y="267"/>
                  </a:lnTo>
                  <a:cubicBezTo>
                    <a:pt x="144" y="267"/>
                    <a:pt x="167" y="257"/>
                    <a:pt x="200" y="245"/>
                  </a:cubicBezTo>
                  <a:cubicBezTo>
                    <a:pt x="267" y="223"/>
                    <a:pt x="322" y="201"/>
                    <a:pt x="378" y="168"/>
                  </a:cubicBezTo>
                  <a:cubicBezTo>
                    <a:pt x="478" y="101"/>
                    <a:pt x="589" y="34"/>
                    <a:pt x="7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7746;p11">
              <a:extLst>
                <a:ext uri="{FF2B5EF4-FFF2-40B4-BE49-F238E27FC236}">
                  <a16:creationId xmlns:a16="http://schemas.microsoft.com/office/drawing/2014/main" id="{6ED9CAB2-6470-8094-E828-802333CDD3DF}"/>
                </a:ext>
              </a:extLst>
            </p:cNvPr>
            <p:cNvSpPr/>
            <p:nvPr/>
          </p:nvSpPr>
          <p:spPr>
            <a:xfrm>
              <a:off x="2683706" y="4171536"/>
              <a:ext cx="22921" cy="7745"/>
            </a:xfrm>
            <a:custGeom>
              <a:avLst/>
              <a:gdLst/>
              <a:ahLst/>
              <a:cxnLst/>
              <a:rect l="l" t="t" r="r" b="b"/>
              <a:pathLst>
                <a:path w="657" h="222" extrusionOk="0">
                  <a:moveTo>
                    <a:pt x="657" y="1"/>
                  </a:moveTo>
                  <a:lnTo>
                    <a:pt x="657" y="1"/>
                  </a:lnTo>
                  <a:cubicBezTo>
                    <a:pt x="645" y="34"/>
                    <a:pt x="612" y="44"/>
                    <a:pt x="579" y="56"/>
                  </a:cubicBezTo>
                  <a:cubicBezTo>
                    <a:pt x="556" y="66"/>
                    <a:pt x="534" y="78"/>
                    <a:pt x="501" y="89"/>
                  </a:cubicBezTo>
                  <a:cubicBezTo>
                    <a:pt x="445" y="111"/>
                    <a:pt x="390" y="133"/>
                    <a:pt x="334" y="145"/>
                  </a:cubicBezTo>
                  <a:cubicBezTo>
                    <a:pt x="279" y="155"/>
                    <a:pt x="223" y="178"/>
                    <a:pt x="168" y="178"/>
                  </a:cubicBezTo>
                  <a:cubicBezTo>
                    <a:pt x="158" y="181"/>
                    <a:pt x="149" y="182"/>
                    <a:pt x="140" y="182"/>
                  </a:cubicBezTo>
                  <a:cubicBezTo>
                    <a:pt x="121" y="182"/>
                    <a:pt x="105" y="174"/>
                    <a:pt x="89" y="167"/>
                  </a:cubicBezTo>
                  <a:cubicBezTo>
                    <a:pt x="67" y="155"/>
                    <a:pt x="45" y="145"/>
                    <a:pt x="45" y="122"/>
                  </a:cubicBezTo>
                  <a:lnTo>
                    <a:pt x="0" y="133"/>
                  </a:lnTo>
                  <a:cubicBezTo>
                    <a:pt x="12" y="167"/>
                    <a:pt x="45" y="200"/>
                    <a:pt x="67" y="211"/>
                  </a:cubicBezTo>
                  <a:cubicBezTo>
                    <a:pt x="101" y="222"/>
                    <a:pt x="134" y="222"/>
                    <a:pt x="168" y="222"/>
                  </a:cubicBezTo>
                  <a:cubicBezTo>
                    <a:pt x="234" y="211"/>
                    <a:pt x="289" y="189"/>
                    <a:pt x="345" y="167"/>
                  </a:cubicBezTo>
                  <a:lnTo>
                    <a:pt x="512" y="100"/>
                  </a:lnTo>
                  <a:cubicBezTo>
                    <a:pt x="534" y="89"/>
                    <a:pt x="556" y="66"/>
                    <a:pt x="590" y="56"/>
                  </a:cubicBezTo>
                  <a:cubicBezTo>
                    <a:pt x="612" y="44"/>
                    <a:pt x="645" y="34"/>
                    <a:pt x="6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7747;p11">
              <a:extLst>
                <a:ext uri="{FF2B5EF4-FFF2-40B4-BE49-F238E27FC236}">
                  <a16:creationId xmlns:a16="http://schemas.microsoft.com/office/drawing/2014/main" id="{881108C7-D8F0-B85E-7090-2F8EF8DE65CC}"/>
                </a:ext>
              </a:extLst>
            </p:cNvPr>
            <p:cNvSpPr/>
            <p:nvPr/>
          </p:nvSpPr>
          <p:spPr>
            <a:xfrm>
              <a:off x="2667413" y="4158314"/>
              <a:ext cx="15944" cy="22956"/>
            </a:xfrm>
            <a:custGeom>
              <a:avLst/>
              <a:gdLst/>
              <a:ahLst/>
              <a:cxnLst/>
              <a:rect l="l" t="t" r="r" b="b"/>
              <a:pathLst>
                <a:path w="457" h="658" extrusionOk="0">
                  <a:moveTo>
                    <a:pt x="0" y="0"/>
                  </a:moveTo>
                  <a:cubicBezTo>
                    <a:pt x="22" y="267"/>
                    <a:pt x="190" y="524"/>
                    <a:pt x="423" y="657"/>
                  </a:cubicBezTo>
                  <a:lnTo>
                    <a:pt x="457" y="613"/>
                  </a:lnTo>
                  <a:cubicBezTo>
                    <a:pt x="223" y="501"/>
                    <a:pt x="45" y="2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7748;p11">
              <a:extLst>
                <a:ext uri="{FF2B5EF4-FFF2-40B4-BE49-F238E27FC236}">
                  <a16:creationId xmlns:a16="http://schemas.microsoft.com/office/drawing/2014/main" id="{3DF91A3D-7877-4CAE-9D63-28098EDB67E0}"/>
                </a:ext>
              </a:extLst>
            </p:cNvPr>
            <p:cNvSpPr/>
            <p:nvPr/>
          </p:nvSpPr>
          <p:spPr>
            <a:xfrm>
              <a:off x="2673624" y="4143975"/>
              <a:ext cx="14757" cy="23689"/>
            </a:xfrm>
            <a:custGeom>
              <a:avLst/>
              <a:gdLst/>
              <a:ahLst/>
              <a:cxnLst/>
              <a:rect l="l" t="t" r="r" b="b"/>
              <a:pathLst>
                <a:path w="423" h="679" extrusionOk="0">
                  <a:moveTo>
                    <a:pt x="0" y="0"/>
                  </a:moveTo>
                  <a:cubicBezTo>
                    <a:pt x="134" y="23"/>
                    <a:pt x="234" y="122"/>
                    <a:pt x="267" y="256"/>
                  </a:cubicBezTo>
                  <a:cubicBezTo>
                    <a:pt x="279" y="312"/>
                    <a:pt x="289" y="378"/>
                    <a:pt x="301" y="445"/>
                  </a:cubicBezTo>
                  <a:cubicBezTo>
                    <a:pt x="311" y="512"/>
                    <a:pt x="345" y="623"/>
                    <a:pt x="390" y="678"/>
                  </a:cubicBezTo>
                  <a:lnTo>
                    <a:pt x="423" y="601"/>
                  </a:lnTo>
                  <a:cubicBezTo>
                    <a:pt x="378" y="556"/>
                    <a:pt x="356" y="500"/>
                    <a:pt x="334" y="434"/>
                  </a:cubicBezTo>
                  <a:cubicBezTo>
                    <a:pt x="323" y="378"/>
                    <a:pt x="311" y="312"/>
                    <a:pt x="289" y="245"/>
                  </a:cubicBezTo>
                  <a:cubicBezTo>
                    <a:pt x="267" y="178"/>
                    <a:pt x="234" y="122"/>
                    <a:pt x="178" y="78"/>
                  </a:cubicBezTo>
                  <a:cubicBezTo>
                    <a:pt x="123" y="33"/>
                    <a:pt x="67" y="0"/>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7749;p11">
              <a:extLst>
                <a:ext uri="{FF2B5EF4-FFF2-40B4-BE49-F238E27FC236}">
                  <a16:creationId xmlns:a16="http://schemas.microsoft.com/office/drawing/2014/main" id="{CE0F83A9-5C56-4693-66A1-C633E0B9B083}"/>
                </a:ext>
              </a:extLst>
            </p:cNvPr>
            <p:cNvSpPr/>
            <p:nvPr/>
          </p:nvSpPr>
          <p:spPr>
            <a:xfrm>
              <a:off x="2690300" y="4137346"/>
              <a:ext cx="4291" cy="15978"/>
            </a:xfrm>
            <a:custGeom>
              <a:avLst/>
              <a:gdLst/>
              <a:ahLst/>
              <a:cxnLst/>
              <a:rect l="l" t="t" r="r" b="b"/>
              <a:pathLst>
                <a:path w="123" h="458" extrusionOk="0">
                  <a:moveTo>
                    <a:pt x="1" y="1"/>
                  </a:moveTo>
                  <a:lnTo>
                    <a:pt x="1" y="1"/>
                  </a:lnTo>
                  <a:cubicBezTo>
                    <a:pt x="45" y="23"/>
                    <a:pt x="45" y="68"/>
                    <a:pt x="45" y="101"/>
                  </a:cubicBezTo>
                  <a:cubicBezTo>
                    <a:pt x="45" y="146"/>
                    <a:pt x="34" y="179"/>
                    <a:pt x="34" y="223"/>
                  </a:cubicBezTo>
                  <a:cubicBezTo>
                    <a:pt x="34" y="302"/>
                    <a:pt x="45" y="391"/>
                    <a:pt x="100" y="457"/>
                  </a:cubicBezTo>
                  <a:lnTo>
                    <a:pt x="123" y="435"/>
                  </a:lnTo>
                  <a:cubicBezTo>
                    <a:pt x="78" y="379"/>
                    <a:pt x="56" y="302"/>
                    <a:pt x="56" y="223"/>
                  </a:cubicBezTo>
                  <a:lnTo>
                    <a:pt x="56" y="101"/>
                  </a:lnTo>
                  <a:cubicBezTo>
                    <a:pt x="56" y="68"/>
                    <a:pt x="45"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7750;p11">
              <a:extLst>
                <a:ext uri="{FF2B5EF4-FFF2-40B4-BE49-F238E27FC236}">
                  <a16:creationId xmlns:a16="http://schemas.microsoft.com/office/drawing/2014/main" id="{43AC1009-480E-037A-EA13-576AEDE441D2}"/>
                </a:ext>
              </a:extLst>
            </p:cNvPr>
            <p:cNvSpPr/>
            <p:nvPr/>
          </p:nvSpPr>
          <p:spPr>
            <a:xfrm>
              <a:off x="2586333" y="4165152"/>
              <a:ext cx="54704" cy="57041"/>
            </a:xfrm>
            <a:custGeom>
              <a:avLst/>
              <a:gdLst/>
              <a:ahLst/>
              <a:cxnLst/>
              <a:rect l="l" t="t" r="r" b="b"/>
              <a:pathLst>
                <a:path w="1568" h="1635" extrusionOk="0">
                  <a:moveTo>
                    <a:pt x="1158" y="1"/>
                  </a:moveTo>
                  <a:cubicBezTo>
                    <a:pt x="999" y="1"/>
                    <a:pt x="864" y="157"/>
                    <a:pt x="712" y="239"/>
                  </a:cubicBezTo>
                  <a:cubicBezTo>
                    <a:pt x="545" y="316"/>
                    <a:pt x="255" y="627"/>
                    <a:pt x="133" y="839"/>
                  </a:cubicBezTo>
                  <a:cubicBezTo>
                    <a:pt x="0" y="1039"/>
                    <a:pt x="0" y="1273"/>
                    <a:pt x="200" y="1362"/>
                  </a:cubicBezTo>
                  <a:cubicBezTo>
                    <a:pt x="245" y="1383"/>
                    <a:pt x="285" y="1390"/>
                    <a:pt x="323" y="1390"/>
                  </a:cubicBezTo>
                  <a:cubicBezTo>
                    <a:pt x="409" y="1390"/>
                    <a:pt x="481" y="1350"/>
                    <a:pt x="555" y="1350"/>
                  </a:cubicBezTo>
                  <a:cubicBezTo>
                    <a:pt x="585" y="1350"/>
                    <a:pt x="614" y="1356"/>
                    <a:pt x="645" y="1373"/>
                  </a:cubicBezTo>
                  <a:cubicBezTo>
                    <a:pt x="745" y="1440"/>
                    <a:pt x="812" y="1551"/>
                    <a:pt x="989" y="1618"/>
                  </a:cubicBezTo>
                  <a:cubicBezTo>
                    <a:pt x="1018" y="1629"/>
                    <a:pt x="1046" y="1635"/>
                    <a:pt x="1073" y="1635"/>
                  </a:cubicBezTo>
                  <a:cubicBezTo>
                    <a:pt x="1199" y="1635"/>
                    <a:pt x="1298" y="1516"/>
                    <a:pt x="1390" y="1406"/>
                  </a:cubicBezTo>
                  <a:cubicBezTo>
                    <a:pt x="1490" y="1262"/>
                    <a:pt x="1557" y="906"/>
                    <a:pt x="1546" y="750"/>
                  </a:cubicBezTo>
                  <a:cubicBezTo>
                    <a:pt x="1535" y="595"/>
                    <a:pt x="1568" y="305"/>
                    <a:pt x="1523" y="183"/>
                  </a:cubicBezTo>
                  <a:cubicBezTo>
                    <a:pt x="1479" y="61"/>
                    <a:pt x="1368" y="49"/>
                    <a:pt x="1201" y="5"/>
                  </a:cubicBezTo>
                  <a:cubicBezTo>
                    <a:pt x="1186" y="2"/>
                    <a:pt x="1172" y="1"/>
                    <a:pt x="115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7751;p11">
              <a:extLst>
                <a:ext uri="{FF2B5EF4-FFF2-40B4-BE49-F238E27FC236}">
                  <a16:creationId xmlns:a16="http://schemas.microsoft.com/office/drawing/2014/main" id="{DF83FFD9-6D14-AB51-E904-17419676BFBA}"/>
                </a:ext>
              </a:extLst>
            </p:cNvPr>
            <p:cNvSpPr/>
            <p:nvPr/>
          </p:nvSpPr>
          <p:spPr>
            <a:xfrm>
              <a:off x="2588252" y="4165152"/>
              <a:ext cx="51633" cy="35864"/>
            </a:xfrm>
            <a:custGeom>
              <a:avLst/>
              <a:gdLst/>
              <a:ahLst/>
              <a:cxnLst/>
              <a:rect l="l" t="t" r="r" b="b"/>
              <a:pathLst>
                <a:path w="1480" h="1028" extrusionOk="0">
                  <a:moveTo>
                    <a:pt x="1103" y="1"/>
                  </a:moveTo>
                  <a:cubicBezTo>
                    <a:pt x="944" y="1"/>
                    <a:pt x="809" y="157"/>
                    <a:pt x="657" y="239"/>
                  </a:cubicBezTo>
                  <a:cubicBezTo>
                    <a:pt x="490" y="316"/>
                    <a:pt x="200" y="627"/>
                    <a:pt x="78" y="839"/>
                  </a:cubicBezTo>
                  <a:cubicBezTo>
                    <a:pt x="34" y="894"/>
                    <a:pt x="12" y="961"/>
                    <a:pt x="0" y="1028"/>
                  </a:cubicBezTo>
                  <a:cubicBezTo>
                    <a:pt x="56" y="1028"/>
                    <a:pt x="111" y="1017"/>
                    <a:pt x="167" y="983"/>
                  </a:cubicBezTo>
                  <a:cubicBezTo>
                    <a:pt x="479" y="850"/>
                    <a:pt x="635" y="516"/>
                    <a:pt x="957" y="394"/>
                  </a:cubicBezTo>
                  <a:cubicBezTo>
                    <a:pt x="1057" y="361"/>
                    <a:pt x="1168" y="338"/>
                    <a:pt x="1268" y="316"/>
                  </a:cubicBezTo>
                  <a:cubicBezTo>
                    <a:pt x="1346" y="294"/>
                    <a:pt x="1413" y="272"/>
                    <a:pt x="1480" y="239"/>
                  </a:cubicBezTo>
                  <a:cubicBezTo>
                    <a:pt x="1480" y="216"/>
                    <a:pt x="1468" y="205"/>
                    <a:pt x="1468" y="183"/>
                  </a:cubicBezTo>
                  <a:cubicBezTo>
                    <a:pt x="1424" y="61"/>
                    <a:pt x="1313" y="49"/>
                    <a:pt x="1146" y="5"/>
                  </a:cubicBezTo>
                  <a:cubicBezTo>
                    <a:pt x="1131" y="2"/>
                    <a:pt x="1117" y="1"/>
                    <a:pt x="11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7752;p11">
              <a:extLst>
                <a:ext uri="{FF2B5EF4-FFF2-40B4-BE49-F238E27FC236}">
                  <a16:creationId xmlns:a16="http://schemas.microsoft.com/office/drawing/2014/main" id="{3C1656A2-0585-83BB-2734-7BA3A5FACC8E}"/>
                </a:ext>
              </a:extLst>
            </p:cNvPr>
            <p:cNvSpPr/>
            <p:nvPr/>
          </p:nvSpPr>
          <p:spPr>
            <a:xfrm>
              <a:off x="2624710" y="4179282"/>
              <a:ext cx="11304" cy="3907"/>
            </a:xfrm>
            <a:custGeom>
              <a:avLst/>
              <a:gdLst/>
              <a:ahLst/>
              <a:cxnLst/>
              <a:rect l="l" t="t" r="r" b="b"/>
              <a:pathLst>
                <a:path w="324" h="112" extrusionOk="0">
                  <a:moveTo>
                    <a:pt x="324" y="0"/>
                  </a:moveTo>
                  <a:lnTo>
                    <a:pt x="1" y="78"/>
                  </a:lnTo>
                  <a:lnTo>
                    <a:pt x="12" y="111"/>
                  </a:lnTo>
                  <a:lnTo>
                    <a:pt x="324"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7753;p11">
              <a:extLst>
                <a:ext uri="{FF2B5EF4-FFF2-40B4-BE49-F238E27FC236}">
                  <a16:creationId xmlns:a16="http://schemas.microsoft.com/office/drawing/2014/main" id="{2A3756F9-9B65-ADBD-984F-3F6B587C4F8F}"/>
                </a:ext>
              </a:extLst>
            </p:cNvPr>
            <p:cNvSpPr/>
            <p:nvPr/>
          </p:nvSpPr>
          <p:spPr>
            <a:xfrm>
              <a:off x="2620070" y="4169164"/>
              <a:ext cx="3838" cy="17897"/>
            </a:xfrm>
            <a:custGeom>
              <a:avLst/>
              <a:gdLst/>
              <a:ahLst/>
              <a:cxnLst/>
              <a:rect l="l" t="t" r="r" b="b"/>
              <a:pathLst>
                <a:path w="110" h="513" extrusionOk="0">
                  <a:moveTo>
                    <a:pt x="79" y="1"/>
                  </a:moveTo>
                  <a:lnTo>
                    <a:pt x="79" y="1"/>
                  </a:lnTo>
                  <a:cubicBezTo>
                    <a:pt x="88" y="10"/>
                    <a:pt x="94" y="21"/>
                    <a:pt x="99" y="33"/>
                  </a:cubicBezTo>
                  <a:lnTo>
                    <a:pt x="99" y="33"/>
                  </a:lnTo>
                  <a:cubicBezTo>
                    <a:pt x="96" y="19"/>
                    <a:pt x="90" y="7"/>
                    <a:pt x="79" y="1"/>
                  </a:cubicBezTo>
                  <a:close/>
                  <a:moveTo>
                    <a:pt x="99" y="33"/>
                  </a:moveTo>
                  <a:cubicBezTo>
                    <a:pt x="101" y="45"/>
                    <a:pt x="101" y="57"/>
                    <a:pt x="101" y="68"/>
                  </a:cubicBezTo>
                  <a:cubicBezTo>
                    <a:pt x="101" y="79"/>
                    <a:pt x="89" y="101"/>
                    <a:pt x="79" y="124"/>
                  </a:cubicBezTo>
                  <a:cubicBezTo>
                    <a:pt x="56" y="157"/>
                    <a:pt x="34" y="201"/>
                    <a:pt x="22" y="246"/>
                  </a:cubicBezTo>
                  <a:cubicBezTo>
                    <a:pt x="0" y="334"/>
                    <a:pt x="12" y="423"/>
                    <a:pt x="34" y="512"/>
                  </a:cubicBezTo>
                  <a:lnTo>
                    <a:pt x="67" y="502"/>
                  </a:lnTo>
                  <a:cubicBezTo>
                    <a:pt x="34" y="423"/>
                    <a:pt x="22" y="334"/>
                    <a:pt x="45" y="246"/>
                  </a:cubicBezTo>
                  <a:cubicBezTo>
                    <a:pt x="45" y="201"/>
                    <a:pt x="67" y="168"/>
                    <a:pt x="89" y="124"/>
                  </a:cubicBezTo>
                  <a:cubicBezTo>
                    <a:pt x="105" y="99"/>
                    <a:pt x="110" y="64"/>
                    <a:pt x="99" y="33"/>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7754;p11">
              <a:extLst>
                <a:ext uri="{FF2B5EF4-FFF2-40B4-BE49-F238E27FC236}">
                  <a16:creationId xmlns:a16="http://schemas.microsoft.com/office/drawing/2014/main" id="{220C3B14-E243-BDF9-EA1B-CD175A26AC8F}"/>
                </a:ext>
              </a:extLst>
            </p:cNvPr>
            <p:cNvSpPr/>
            <p:nvPr/>
          </p:nvSpPr>
          <p:spPr>
            <a:xfrm>
              <a:off x="2616162" y="4189748"/>
              <a:ext cx="19851" cy="6629"/>
            </a:xfrm>
            <a:custGeom>
              <a:avLst/>
              <a:gdLst/>
              <a:ahLst/>
              <a:cxnLst/>
              <a:rect l="l" t="t" r="r" b="b"/>
              <a:pathLst>
                <a:path w="569" h="190" extrusionOk="0">
                  <a:moveTo>
                    <a:pt x="569" y="1"/>
                  </a:moveTo>
                  <a:cubicBezTo>
                    <a:pt x="524" y="1"/>
                    <a:pt x="468" y="1"/>
                    <a:pt x="424" y="23"/>
                  </a:cubicBezTo>
                  <a:cubicBezTo>
                    <a:pt x="379" y="34"/>
                    <a:pt x="324" y="56"/>
                    <a:pt x="279" y="78"/>
                  </a:cubicBezTo>
                  <a:cubicBezTo>
                    <a:pt x="191" y="112"/>
                    <a:pt x="102" y="156"/>
                    <a:pt x="1" y="156"/>
                  </a:cubicBezTo>
                  <a:lnTo>
                    <a:pt x="1" y="189"/>
                  </a:lnTo>
                  <a:cubicBezTo>
                    <a:pt x="57" y="189"/>
                    <a:pt x="102" y="179"/>
                    <a:pt x="157" y="156"/>
                  </a:cubicBezTo>
                  <a:lnTo>
                    <a:pt x="290" y="90"/>
                  </a:lnTo>
                  <a:cubicBezTo>
                    <a:pt x="379" y="45"/>
                    <a:pt x="468" y="1"/>
                    <a:pt x="56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7755;p11">
              <a:extLst>
                <a:ext uri="{FF2B5EF4-FFF2-40B4-BE49-F238E27FC236}">
                  <a16:creationId xmlns:a16="http://schemas.microsoft.com/office/drawing/2014/main" id="{E62EBB16-F3B9-690A-5FF4-3286C22EAEA2}"/>
                </a:ext>
              </a:extLst>
            </p:cNvPr>
            <p:cNvSpPr/>
            <p:nvPr/>
          </p:nvSpPr>
          <p:spPr>
            <a:xfrm>
              <a:off x="2611941" y="4200982"/>
              <a:ext cx="21735" cy="5094"/>
            </a:xfrm>
            <a:custGeom>
              <a:avLst/>
              <a:gdLst/>
              <a:ahLst/>
              <a:cxnLst/>
              <a:rect l="l" t="t" r="r" b="b"/>
              <a:pathLst>
                <a:path w="623" h="146" extrusionOk="0">
                  <a:moveTo>
                    <a:pt x="623" y="1"/>
                  </a:moveTo>
                  <a:cubicBezTo>
                    <a:pt x="589" y="45"/>
                    <a:pt x="545" y="79"/>
                    <a:pt x="489" y="101"/>
                  </a:cubicBezTo>
                  <a:cubicBezTo>
                    <a:pt x="545" y="90"/>
                    <a:pt x="589" y="45"/>
                    <a:pt x="623" y="1"/>
                  </a:cubicBezTo>
                  <a:close/>
                  <a:moveTo>
                    <a:pt x="22" y="57"/>
                  </a:moveTo>
                  <a:lnTo>
                    <a:pt x="0" y="79"/>
                  </a:lnTo>
                  <a:cubicBezTo>
                    <a:pt x="55" y="124"/>
                    <a:pt x="111" y="134"/>
                    <a:pt x="166" y="146"/>
                  </a:cubicBezTo>
                  <a:lnTo>
                    <a:pt x="334" y="146"/>
                  </a:lnTo>
                  <a:cubicBezTo>
                    <a:pt x="389" y="134"/>
                    <a:pt x="445" y="124"/>
                    <a:pt x="489" y="101"/>
                  </a:cubicBezTo>
                  <a:lnTo>
                    <a:pt x="489" y="101"/>
                  </a:lnTo>
                  <a:cubicBezTo>
                    <a:pt x="433" y="112"/>
                    <a:pt x="389" y="124"/>
                    <a:pt x="334" y="124"/>
                  </a:cubicBezTo>
                  <a:lnTo>
                    <a:pt x="166" y="124"/>
                  </a:lnTo>
                  <a:cubicBezTo>
                    <a:pt x="111" y="112"/>
                    <a:pt x="67" y="90"/>
                    <a:pt x="22" y="5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7756;p11">
              <a:extLst>
                <a:ext uri="{FF2B5EF4-FFF2-40B4-BE49-F238E27FC236}">
                  <a16:creationId xmlns:a16="http://schemas.microsoft.com/office/drawing/2014/main" id="{A3F064B2-4DD1-EE1F-3C16-244DD667CABD}"/>
                </a:ext>
              </a:extLst>
            </p:cNvPr>
            <p:cNvSpPr/>
            <p:nvPr/>
          </p:nvSpPr>
          <p:spPr>
            <a:xfrm>
              <a:off x="2609185" y="4209146"/>
              <a:ext cx="20584" cy="8966"/>
            </a:xfrm>
            <a:custGeom>
              <a:avLst/>
              <a:gdLst/>
              <a:ahLst/>
              <a:cxnLst/>
              <a:rect l="l" t="t" r="r" b="b"/>
              <a:pathLst>
                <a:path w="590" h="257" extrusionOk="0">
                  <a:moveTo>
                    <a:pt x="57" y="1"/>
                  </a:moveTo>
                  <a:lnTo>
                    <a:pt x="1" y="23"/>
                  </a:lnTo>
                  <a:cubicBezTo>
                    <a:pt x="12" y="56"/>
                    <a:pt x="45" y="78"/>
                    <a:pt x="68" y="90"/>
                  </a:cubicBezTo>
                  <a:lnTo>
                    <a:pt x="134" y="123"/>
                  </a:lnTo>
                  <a:lnTo>
                    <a:pt x="279" y="201"/>
                  </a:lnTo>
                  <a:cubicBezTo>
                    <a:pt x="324" y="223"/>
                    <a:pt x="379" y="246"/>
                    <a:pt x="435" y="256"/>
                  </a:cubicBezTo>
                  <a:cubicBezTo>
                    <a:pt x="479" y="256"/>
                    <a:pt x="534" y="256"/>
                    <a:pt x="590" y="246"/>
                  </a:cubicBezTo>
                  <a:lnTo>
                    <a:pt x="590" y="246"/>
                  </a:lnTo>
                  <a:cubicBezTo>
                    <a:pt x="567" y="250"/>
                    <a:pt x="545" y="252"/>
                    <a:pt x="523" y="252"/>
                  </a:cubicBezTo>
                  <a:cubicBezTo>
                    <a:pt x="491" y="252"/>
                    <a:pt x="461" y="247"/>
                    <a:pt x="435" y="234"/>
                  </a:cubicBezTo>
                  <a:cubicBezTo>
                    <a:pt x="379" y="223"/>
                    <a:pt x="334" y="201"/>
                    <a:pt x="290" y="167"/>
                  </a:cubicBezTo>
                  <a:lnTo>
                    <a:pt x="157" y="90"/>
                  </a:lnTo>
                  <a:cubicBezTo>
                    <a:pt x="112" y="56"/>
                    <a:pt x="57" y="34"/>
                    <a:pt x="5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7757;p11">
              <a:extLst>
                <a:ext uri="{FF2B5EF4-FFF2-40B4-BE49-F238E27FC236}">
                  <a16:creationId xmlns:a16="http://schemas.microsoft.com/office/drawing/2014/main" id="{4584D212-54A3-470E-C785-44E735220DFC}"/>
                </a:ext>
              </a:extLst>
            </p:cNvPr>
            <p:cNvSpPr/>
            <p:nvPr/>
          </p:nvSpPr>
          <p:spPr>
            <a:xfrm>
              <a:off x="2609987" y="4177712"/>
              <a:ext cx="4675" cy="21770"/>
            </a:xfrm>
            <a:custGeom>
              <a:avLst/>
              <a:gdLst/>
              <a:ahLst/>
              <a:cxnLst/>
              <a:rect l="l" t="t" r="r" b="b"/>
              <a:pathLst>
                <a:path w="134" h="624" extrusionOk="0">
                  <a:moveTo>
                    <a:pt x="0" y="1"/>
                  </a:moveTo>
                  <a:lnTo>
                    <a:pt x="0" y="1"/>
                  </a:lnTo>
                  <a:cubicBezTo>
                    <a:pt x="22" y="101"/>
                    <a:pt x="34" y="201"/>
                    <a:pt x="34" y="312"/>
                  </a:cubicBezTo>
                  <a:cubicBezTo>
                    <a:pt x="22" y="356"/>
                    <a:pt x="22" y="412"/>
                    <a:pt x="22" y="468"/>
                  </a:cubicBezTo>
                  <a:cubicBezTo>
                    <a:pt x="34" y="524"/>
                    <a:pt x="56" y="579"/>
                    <a:pt x="101" y="623"/>
                  </a:cubicBezTo>
                  <a:lnTo>
                    <a:pt x="134" y="579"/>
                  </a:lnTo>
                  <a:cubicBezTo>
                    <a:pt x="89" y="557"/>
                    <a:pt x="67" y="512"/>
                    <a:pt x="56" y="468"/>
                  </a:cubicBezTo>
                  <a:lnTo>
                    <a:pt x="56" y="312"/>
                  </a:lnTo>
                  <a:cubicBezTo>
                    <a:pt x="45" y="201"/>
                    <a:pt x="34" y="10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7758;p11">
              <a:extLst>
                <a:ext uri="{FF2B5EF4-FFF2-40B4-BE49-F238E27FC236}">
                  <a16:creationId xmlns:a16="http://schemas.microsoft.com/office/drawing/2014/main" id="{B62AF103-21C8-A60E-4477-AB36568D8D95}"/>
                </a:ext>
              </a:extLst>
            </p:cNvPr>
            <p:cNvSpPr/>
            <p:nvPr/>
          </p:nvSpPr>
          <p:spPr>
            <a:xfrm>
              <a:off x="2594846" y="4199063"/>
              <a:ext cx="15560" cy="9524"/>
            </a:xfrm>
            <a:custGeom>
              <a:avLst/>
              <a:gdLst/>
              <a:ahLst/>
              <a:cxnLst/>
              <a:rect l="l" t="t" r="r" b="b"/>
              <a:pathLst>
                <a:path w="446" h="273" extrusionOk="0">
                  <a:moveTo>
                    <a:pt x="1" y="1"/>
                  </a:moveTo>
                  <a:cubicBezTo>
                    <a:pt x="90" y="11"/>
                    <a:pt x="167" y="56"/>
                    <a:pt x="223" y="112"/>
                  </a:cubicBezTo>
                  <a:cubicBezTo>
                    <a:pt x="268" y="134"/>
                    <a:pt x="290" y="167"/>
                    <a:pt x="323" y="201"/>
                  </a:cubicBezTo>
                  <a:lnTo>
                    <a:pt x="379" y="245"/>
                  </a:lnTo>
                  <a:lnTo>
                    <a:pt x="401" y="268"/>
                  </a:lnTo>
                  <a:cubicBezTo>
                    <a:pt x="408" y="268"/>
                    <a:pt x="420" y="272"/>
                    <a:pt x="431" y="272"/>
                  </a:cubicBezTo>
                  <a:cubicBezTo>
                    <a:pt x="437" y="272"/>
                    <a:pt x="442" y="271"/>
                    <a:pt x="446" y="268"/>
                  </a:cubicBezTo>
                  <a:lnTo>
                    <a:pt x="434" y="234"/>
                  </a:lnTo>
                  <a:cubicBezTo>
                    <a:pt x="434" y="237"/>
                    <a:pt x="432" y="239"/>
                    <a:pt x="429" y="239"/>
                  </a:cubicBezTo>
                  <a:cubicBezTo>
                    <a:pt x="421" y="239"/>
                    <a:pt x="405" y="231"/>
                    <a:pt x="390" y="223"/>
                  </a:cubicBezTo>
                  <a:lnTo>
                    <a:pt x="345" y="179"/>
                  </a:lnTo>
                  <a:cubicBezTo>
                    <a:pt x="312" y="145"/>
                    <a:pt x="278" y="123"/>
                    <a:pt x="234" y="100"/>
                  </a:cubicBezTo>
                  <a:cubicBezTo>
                    <a:pt x="167" y="45"/>
                    <a:pt x="90"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7759;p11">
              <a:extLst>
                <a:ext uri="{FF2B5EF4-FFF2-40B4-BE49-F238E27FC236}">
                  <a16:creationId xmlns:a16="http://schemas.microsoft.com/office/drawing/2014/main" id="{91D9A385-A22F-FEDE-0091-A8A1745F4263}"/>
                </a:ext>
              </a:extLst>
            </p:cNvPr>
            <p:cNvSpPr/>
            <p:nvPr/>
          </p:nvSpPr>
          <p:spPr>
            <a:xfrm>
              <a:off x="2519591" y="4177467"/>
              <a:ext cx="59762" cy="63914"/>
            </a:xfrm>
            <a:custGeom>
              <a:avLst/>
              <a:gdLst/>
              <a:ahLst/>
              <a:cxnLst/>
              <a:rect l="l" t="t" r="r" b="b"/>
              <a:pathLst>
                <a:path w="1713" h="1832" extrusionOk="0">
                  <a:moveTo>
                    <a:pt x="1364" y="1"/>
                  </a:moveTo>
                  <a:cubicBezTo>
                    <a:pt x="1236" y="1"/>
                    <a:pt x="925" y="158"/>
                    <a:pt x="756" y="297"/>
                  </a:cubicBezTo>
                  <a:cubicBezTo>
                    <a:pt x="567" y="452"/>
                    <a:pt x="133" y="897"/>
                    <a:pt x="77" y="1142"/>
                  </a:cubicBezTo>
                  <a:cubicBezTo>
                    <a:pt x="33" y="1398"/>
                    <a:pt x="0" y="1443"/>
                    <a:pt x="233" y="1554"/>
                  </a:cubicBezTo>
                  <a:cubicBezTo>
                    <a:pt x="289" y="1582"/>
                    <a:pt x="337" y="1592"/>
                    <a:pt x="379" y="1592"/>
                  </a:cubicBezTo>
                  <a:cubicBezTo>
                    <a:pt x="502" y="1592"/>
                    <a:pt x="573" y="1503"/>
                    <a:pt x="646" y="1503"/>
                  </a:cubicBezTo>
                  <a:cubicBezTo>
                    <a:pt x="656" y="1503"/>
                    <a:pt x="667" y="1505"/>
                    <a:pt x="678" y="1509"/>
                  </a:cubicBezTo>
                  <a:cubicBezTo>
                    <a:pt x="779" y="1554"/>
                    <a:pt x="712" y="1520"/>
                    <a:pt x="779" y="1609"/>
                  </a:cubicBezTo>
                  <a:cubicBezTo>
                    <a:pt x="834" y="1698"/>
                    <a:pt x="1012" y="1821"/>
                    <a:pt x="1246" y="1832"/>
                  </a:cubicBezTo>
                  <a:cubicBezTo>
                    <a:pt x="1479" y="1832"/>
                    <a:pt x="1523" y="1542"/>
                    <a:pt x="1557" y="1298"/>
                  </a:cubicBezTo>
                  <a:cubicBezTo>
                    <a:pt x="1590" y="1053"/>
                    <a:pt x="1713" y="608"/>
                    <a:pt x="1679" y="419"/>
                  </a:cubicBezTo>
                  <a:cubicBezTo>
                    <a:pt x="1646" y="242"/>
                    <a:pt x="1501" y="52"/>
                    <a:pt x="1401" y="8"/>
                  </a:cubicBezTo>
                  <a:cubicBezTo>
                    <a:pt x="1392" y="3"/>
                    <a:pt x="1379" y="1"/>
                    <a:pt x="136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7760;p11">
              <a:extLst>
                <a:ext uri="{FF2B5EF4-FFF2-40B4-BE49-F238E27FC236}">
                  <a16:creationId xmlns:a16="http://schemas.microsoft.com/office/drawing/2014/main" id="{7621C00A-DED6-6800-E693-3DA70A34C5D1}"/>
                </a:ext>
              </a:extLst>
            </p:cNvPr>
            <p:cNvSpPr/>
            <p:nvPr/>
          </p:nvSpPr>
          <p:spPr>
            <a:xfrm>
              <a:off x="2522278" y="4177467"/>
              <a:ext cx="56692" cy="40260"/>
            </a:xfrm>
            <a:custGeom>
              <a:avLst/>
              <a:gdLst/>
              <a:ahLst/>
              <a:cxnLst/>
              <a:rect l="l" t="t" r="r" b="b"/>
              <a:pathLst>
                <a:path w="1625" h="1154" extrusionOk="0">
                  <a:moveTo>
                    <a:pt x="1287" y="1"/>
                  </a:moveTo>
                  <a:cubicBezTo>
                    <a:pt x="1159" y="1"/>
                    <a:pt x="848" y="158"/>
                    <a:pt x="679" y="297"/>
                  </a:cubicBezTo>
                  <a:cubicBezTo>
                    <a:pt x="490" y="452"/>
                    <a:pt x="56" y="897"/>
                    <a:pt x="0" y="1142"/>
                  </a:cubicBezTo>
                  <a:lnTo>
                    <a:pt x="0" y="1154"/>
                  </a:lnTo>
                  <a:cubicBezTo>
                    <a:pt x="89" y="1131"/>
                    <a:pt x="178" y="1065"/>
                    <a:pt x="245" y="998"/>
                  </a:cubicBezTo>
                  <a:cubicBezTo>
                    <a:pt x="312" y="931"/>
                    <a:pt x="368" y="842"/>
                    <a:pt x="435" y="764"/>
                  </a:cubicBezTo>
                  <a:cubicBezTo>
                    <a:pt x="501" y="675"/>
                    <a:pt x="579" y="608"/>
                    <a:pt x="668" y="541"/>
                  </a:cubicBezTo>
                  <a:cubicBezTo>
                    <a:pt x="768" y="475"/>
                    <a:pt x="857" y="419"/>
                    <a:pt x="957" y="375"/>
                  </a:cubicBezTo>
                  <a:cubicBezTo>
                    <a:pt x="1013" y="341"/>
                    <a:pt x="1068" y="319"/>
                    <a:pt x="1124" y="308"/>
                  </a:cubicBezTo>
                  <a:cubicBezTo>
                    <a:pt x="1138" y="308"/>
                    <a:pt x="1151" y="306"/>
                    <a:pt x="1164" y="306"/>
                  </a:cubicBezTo>
                  <a:cubicBezTo>
                    <a:pt x="1183" y="306"/>
                    <a:pt x="1200" y="310"/>
                    <a:pt x="1213" y="331"/>
                  </a:cubicBezTo>
                  <a:cubicBezTo>
                    <a:pt x="1235" y="353"/>
                    <a:pt x="1246" y="375"/>
                    <a:pt x="1258" y="386"/>
                  </a:cubicBezTo>
                  <a:cubicBezTo>
                    <a:pt x="1324" y="475"/>
                    <a:pt x="1380" y="564"/>
                    <a:pt x="1402" y="664"/>
                  </a:cubicBezTo>
                  <a:cubicBezTo>
                    <a:pt x="1424" y="742"/>
                    <a:pt x="1380" y="875"/>
                    <a:pt x="1480" y="909"/>
                  </a:cubicBezTo>
                  <a:cubicBezTo>
                    <a:pt x="1491" y="914"/>
                    <a:pt x="1502" y="917"/>
                    <a:pt x="1513" y="917"/>
                  </a:cubicBezTo>
                  <a:cubicBezTo>
                    <a:pt x="1525" y="917"/>
                    <a:pt x="1536" y="914"/>
                    <a:pt x="1547" y="909"/>
                  </a:cubicBezTo>
                  <a:cubicBezTo>
                    <a:pt x="1591" y="719"/>
                    <a:pt x="1624" y="531"/>
                    <a:pt x="1602" y="419"/>
                  </a:cubicBezTo>
                  <a:cubicBezTo>
                    <a:pt x="1569" y="242"/>
                    <a:pt x="1424" y="52"/>
                    <a:pt x="1324" y="8"/>
                  </a:cubicBezTo>
                  <a:cubicBezTo>
                    <a:pt x="1315" y="3"/>
                    <a:pt x="1302" y="1"/>
                    <a:pt x="128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7761;p11">
              <a:extLst>
                <a:ext uri="{FF2B5EF4-FFF2-40B4-BE49-F238E27FC236}">
                  <a16:creationId xmlns:a16="http://schemas.microsoft.com/office/drawing/2014/main" id="{8BCDD1A7-D3C1-B0DF-B1E6-CB397651E8BF}"/>
                </a:ext>
              </a:extLst>
            </p:cNvPr>
            <p:cNvSpPr/>
            <p:nvPr/>
          </p:nvSpPr>
          <p:spPr>
            <a:xfrm>
              <a:off x="2544397" y="4225439"/>
              <a:ext cx="19432" cy="6489"/>
            </a:xfrm>
            <a:custGeom>
              <a:avLst/>
              <a:gdLst/>
              <a:ahLst/>
              <a:cxnLst/>
              <a:rect l="l" t="t" r="r" b="b"/>
              <a:pathLst>
                <a:path w="557" h="186" extrusionOk="0">
                  <a:moveTo>
                    <a:pt x="34" y="1"/>
                  </a:moveTo>
                  <a:lnTo>
                    <a:pt x="1" y="45"/>
                  </a:lnTo>
                  <a:cubicBezTo>
                    <a:pt x="90" y="90"/>
                    <a:pt x="179" y="145"/>
                    <a:pt x="278" y="167"/>
                  </a:cubicBezTo>
                  <a:cubicBezTo>
                    <a:pt x="305" y="181"/>
                    <a:pt x="335" y="186"/>
                    <a:pt x="367" y="186"/>
                  </a:cubicBezTo>
                  <a:cubicBezTo>
                    <a:pt x="389" y="186"/>
                    <a:pt x="412" y="183"/>
                    <a:pt x="434" y="179"/>
                  </a:cubicBezTo>
                  <a:cubicBezTo>
                    <a:pt x="479" y="167"/>
                    <a:pt x="523" y="145"/>
                    <a:pt x="557" y="112"/>
                  </a:cubicBezTo>
                  <a:lnTo>
                    <a:pt x="557" y="112"/>
                  </a:lnTo>
                  <a:cubicBezTo>
                    <a:pt x="523" y="145"/>
                    <a:pt x="479" y="157"/>
                    <a:pt x="423" y="167"/>
                  </a:cubicBezTo>
                  <a:cubicBezTo>
                    <a:pt x="379" y="167"/>
                    <a:pt x="334" y="157"/>
                    <a:pt x="290" y="145"/>
                  </a:cubicBezTo>
                  <a:cubicBezTo>
                    <a:pt x="189" y="112"/>
                    <a:pt x="123" y="45"/>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7762;p11">
              <a:extLst>
                <a:ext uri="{FF2B5EF4-FFF2-40B4-BE49-F238E27FC236}">
                  <a16:creationId xmlns:a16="http://schemas.microsoft.com/office/drawing/2014/main" id="{ADEF6C8B-8A9E-8538-99BE-EAD64D93BA6B}"/>
                </a:ext>
              </a:extLst>
            </p:cNvPr>
            <p:cNvSpPr/>
            <p:nvPr/>
          </p:nvSpPr>
          <p:spPr>
            <a:xfrm>
              <a:off x="2530442" y="4204890"/>
              <a:ext cx="14792" cy="21386"/>
            </a:xfrm>
            <a:custGeom>
              <a:avLst/>
              <a:gdLst/>
              <a:ahLst/>
              <a:cxnLst/>
              <a:rect l="l" t="t" r="r" b="b"/>
              <a:pathLst>
                <a:path w="424" h="613" extrusionOk="0">
                  <a:moveTo>
                    <a:pt x="45" y="0"/>
                  </a:moveTo>
                  <a:lnTo>
                    <a:pt x="45" y="0"/>
                  </a:lnTo>
                  <a:cubicBezTo>
                    <a:pt x="0" y="123"/>
                    <a:pt x="23" y="267"/>
                    <a:pt x="89" y="390"/>
                  </a:cubicBezTo>
                  <a:cubicBezTo>
                    <a:pt x="122" y="445"/>
                    <a:pt x="167" y="501"/>
                    <a:pt x="223" y="534"/>
                  </a:cubicBezTo>
                  <a:cubicBezTo>
                    <a:pt x="256" y="556"/>
                    <a:pt x="278" y="578"/>
                    <a:pt x="312" y="590"/>
                  </a:cubicBezTo>
                  <a:cubicBezTo>
                    <a:pt x="334" y="601"/>
                    <a:pt x="345" y="601"/>
                    <a:pt x="367" y="612"/>
                  </a:cubicBezTo>
                  <a:cubicBezTo>
                    <a:pt x="379" y="612"/>
                    <a:pt x="412" y="612"/>
                    <a:pt x="423" y="590"/>
                  </a:cubicBezTo>
                  <a:lnTo>
                    <a:pt x="401" y="568"/>
                  </a:lnTo>
                  <a:cubicBezTo>
                    <a:pt x="389" y="568"/>
                    <a:pt x="379" y="578"/>
                    <a:pt x="367" y="578"/>
                  </a:cubicBezTo>
                  <a:cubicBezTo>
                    <a:pt x="356" y="568"/>
                    <a:pt x="345" y="568"/>
                    <a:pt x="323" y="556"/>
                  </a:cubicBezTo>
                  <a:cubicBezTo>
                    <a:pt x="300" y="545"/>
                    <a:pt x="267" y="534"/>
                    <a:pt x="245" y="512"/>
                  </a:cubicBezTo>
                  <a:cubicBezTo>
                    <a:pt x="189" y="479"/>
                    <a:pt x="134" y="434"/>
                    <a:pt x="100" y="378"/>
                  </a:cubicBezTo>
                  <a:cubicBezTo>
                    <a:pt x="33" y="267"/>
                    <a:pt x="11" y="123"/>
                    <a:pt x="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7763;p11">
              <a:extLst>
                <a:ext uri="{FF2B5EF4-FFF2-40B4-BE49-F238E27FC236}">
                  <a16:creationId xmlns:a16="http://schemas.microsoft.com/office/drawing/2014/main" id="{4E9720A3-80D2-6209-1E3E-6A9D25A1926F}"/>
                </a:ext>
              </a:extLst>
            </p:cNvPr>
            <p:cNvSpPr/>
            <p:nvPr/>
          </p:nvSpPr>
          <p:spPr>
            <a:xfrm>
              <a:off x="2544781" y="4193621"/>
              <a:ext cx="6664" cy="21002"/>
            </a:xfrm>
            <a:custGeom>
              <a:avLst/>
              <a:gdLst/>
              <a:ahLst/>
              <a:cxnLst/>
              <a:rect l="l" t="t" r="r" b="b"/>
              <a:pathLst>
                <a:path w="191" h="602" extrusionOk="0">
                  <a:moveTo>
                    <a:pt x="12" y="1"/>
                  </a:moveTo>
                  <a:cubicBezTo>
                    <a:pt x="1" y="112"/>
                    <a:pt x="1" y="212"/>
                    <a:pt x="23" y="323"/>
                  </a:cubicBezTo>
                  <a:cubicBezTo>
                    <a:pt x="34" y="368"/>
                    <a:pt x="34" y="424"/>
                    <a:pt x="57" y="479"/>
                  </a:cubicBezTo>
                  <a:cubicBezTo>
                    <a:pt x="79" y="523"/>
                    <a:pt x="112" y="579"/>
                    <a:pt x="178" y="602"/>
                  </a:cubicBezTo>
                  <a:lnTo>
                    <a:pt x="190" y="546"/>
                  </a:lnTo>
                  <a:cubicBezTo>
                    <a:pt x="156" y="535"/>
                    <a:pt x="123" y="501"/>
                    <a:pt x="101" y="457"/>
                  </a:cubicBezTo>
                  <a:cubicBezTo>
                    <a:pt x="79" y="412"/>
                    <a:pt x="67" y="368"/>
                    <a:pt x="45" y="312"/>
                  </a:cubicBezTo>
                  <a:cubicBezTo>
                    <a:pt x="23" y="212"/>
                    <a:pt x="12" y="112"/>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7764;p11">
              <a:extLst>
                <a:ext uri="{FF2B5EF4-FFF2-40B4-BE49-F238E27FC236}">
                  <a16:creationId xmlns:a16="http://schemas.microsoft.com/office/drawing/2014/main" id="{A7E033EB-6DB9-1F76-3C8D-2C5EA8AF1243}"/>
                </a:ext>
              </a:extLst>
            </p:cNvPr>
            <p:cNvSpPr/>
            <p:nvPr/>
          </p:nvSpPr>
          <p:spPr>
            <a:xfrm>
              <a:off x="2556433" y="4198226"/>
              <a:ext cx="17862" cy="5547"/>
            </a:xfrm>
            <a:custGeom>
              <a:avLst/>
              <a:gdLst/>
              <a:ahLst/>
              <a:cxnLst/>
              <a:rect l="l" t="t" r="r" b="b"/>
              <a:pathLst>
                <a:path w="512" h="159" extrusionOk="0">
                  <a:moveTo>
                    <a:pt x="475" y="0"/>
                  </a:moveTo>
                  <a:cubicBezTo>
                    <a:pt x="399" y="0"/>
                    <a:pt x="323" y="29"/>
                    <a:pt x="256" y="58"/>
                  </a:cubicBezTo>
                  <a:cubicBezTo>
                    <a:pt x="167" y="91"/>
                    <a:pt x="89" y="124"/>
                    <a:pt x="0" y="124"/>
                  </a:cubicBezTo>
                  <a:lnTo>
                    <a:pt x="12" y="158"/>
                  </a:lnTo>
                  <a:cubicBezTo>
                    <a:pt x="101" y="147"/>
                    <a:pt x="178" y="114"/>
                    <a:pt x="256" y="69"/>
                  </a:cubicBezTo>
                  <a:cubicBezTo>
                    <a:pt x="345" y="35"/>
                    <a:pt x="423" y="2"/>
                    <a:pt x="512" y="2"/>
                  </a:cubicBezTo>
                  <a:cubicBezTo>
                    <a:pt x="500" y="1"/>
                    <a:pt x="487" y="0"/>
                    <a:pt x="47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7765;p11">
              <a:extLst>
                <a:ext uri="{FF2B5EF4-FFF2-40B4-BE49-F238E27FC236}">
                  <a16:creationId xmlns:a16="http://schemas.microsoft.com/office/drawing/2014/main" id="{05B62635-69C5-3F8C-ACB1-F3D690E36319}"/>
                </a:ext>
              </a:extLst>
            </p:cNvPr>
            <p:cNvSpPr/>
            <p:nvPr/>
          </p:nvSpPr>
          <p:spPr>
            <a:xfrm>
              <a:off x="2548653" y="4211100"/>
              <a:ext cx="22956" cy="7536"/>
            </a:xfrm>
            <a:custGeom>
              <a:avLst/>
              <a:gdLst/>
              <a:ahLst/>
              <a:cxnLst/>
              <a:rect l="l" t="t" r="r" b="b"/>
              <a:pathLst>
                <a:path w="658" h="216" extrusionOk="0">
                  <a:moveTo>
                    <a:pt x="657" y="0"/>
                  </a:moveTo>
                  <a:lnTo>
                    <a:pt x="334" y="101"/>
                  </a:lnTo>
                  <a:lnTo>
                    <a:pt x="168" y="156"/>
                  </a:lnTo>
                  <a:cubicBezTo>
                    <a:pt x="146" y="167"/>
                    <a:pt x="124" y="178"/>
                    <a:pt x="90" y="178"/>
                  </a:cubicBezTo>
                  <a:cubicBezTo>
                    <a:pt x="67" y="178"/>
                    <a:pt x="45" y="167"/>
                    <a:pt x="35" y="156"/>
                  </a:cubicBezTo>
                  <a:lnTo>
                    <a:pt x="1" y="178"/>
                  </a:lnTo>
                  <a:cubicBezTo>
                    <a:pt x="17" y="203"/>
                    <a:pt x="47" y="216"/>
                    <a:pt x="75" y="216"/>
                  </a:cubicBezTo>
                  <a:cubicBezTo>
                    <a:pt x="84" y="216"/>
                    <a:pt x="93" y="214"/>
                    <a:pt x="101" y="212"/>
                  </a:cubicBezTo>
                  <a:cubicBezTo>
                    <a:pt x="134" y="212"/>
                    <a:pt x="156" y="200"/>
                    <a:pt x="179" y="190"/>
                  </a:cubicBezTo>
                  <a:lnTo>
                    <a:pt x="346" y="123"/>
                  </a:lnTo>
                  <a:lnTo>
                    <a:pt x="657"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7766;p11">
              <a:extLst>
                <a:ext uri="{FF2B5EF4-FFF2-40B4-BE49-F238E27FC236}">
                  <a16:creationId xmlns:a16="http://schemas.microsoft.com/office/drawing/2014/main" id="{2FE3A666-9C45-27A6-DE18-2FE141334437}"/>
                </a:ext>
              </a:extLst>
            </p:cNvPr>
            <p:cNvSpPr/>
            <p:nvPr/>
          </p:nvSpPr>
          <p:spPr>
            <a:xfrm>
              <a:off x="2561074" y="4182770"/>
              <a:ext cx="2756" cy="12455"/>
            </a:xfrm>
            <a:custGeom>
              <a:avLst/>
              <a:gdLst/>
              <a:ahLst/>
              <a:cxnLst/>
              <a:rect l="l" t="t" r="r" b="b"/>
              <a:pathLst>
                <a:path w="79" h="357" extrusionOk="0">
                  <a:moveTo>
                    <a:pt x="79" y="1"/>
                  </a:moveTo>
                  <a:lnTo>
                    <a:pt x="79" y="1"/>
                  </a:lnTo>
                  <a:cubicBezTo>
                    <a:pt x="34" y="112"/>
                    <a:pt x="1" y="234"/>
                    <a:pt x="1" y="356"/>
                  </a:cubicBezTo>
                  <a:lnTo>
                    <a:pt x="34" y="356"/>
                  </a:lnTo>
                  <a:cubicBezTo>
                    <a:pt x="34" y="245"/>
                    <a:pt x="45" y="122"/>
                    <a:pt x="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7767;p11">
              <a:extLst>
                <a:ext uri="{FF2B5EF4-FFF2-40B4-BE49-F238E27FC236}">
                  <a16:creationId xmlns:a16="http://schemas.microsoft.com/office/drawing/2014/main" id="{1EE2C28A-B8DB-2172-E74A-472E99F73180}"/>
                </a:ext>
              </a:extLst>
            </p:cNvPr>
            <p:cNvSpPr/>
            <p:nvPr/>
          </p:nvSpPr>
          <p:spPr>
            <a:xfrm>
              <a:off x="2432649" y="4198540"/>
              <a:ext cx="64437" cy="67856"/>
            </a:xfrm>
            <a:custGeom>
              <a:avLst/>
              <a:gdLst/>
              <a:ahLst/>
              <a:cxnLst/>
              <a:rect l="l" t="t" r="r" b="b"/>
              <a:pathLst>
                <a:path w="1847" h="1945" extrusionOk="0">
                  <a:moveTo>
                    <a:pt x="1481" y="1"/>
                  </a:moveTo>
                  <a:cubicBezTo>
                    <a:pt x="1362" y="1"/>
                    <a:pt x="1225" y="33"/>
                    <a:pt x="1101" y="82"/>
                  </a:cubicBezTo>
                  <a:cubicBezTo>
                    <a:pt x="868" y="171"/>
                    <a:pt x="456" y="382"/>
                    <a:pt x="245" y="694"/>
                  </a:cubicBezTo>
                  <a:cubicBezTo>
                    <a:pt x="45" y="1005"/>
                    <a:pt x="1" y="1517"/>
                    <a:pt x="123" y="1672"/>
                  </a:cubicBezTo>
                  <a:cubicBezTo>
                    <a:pt x="187" y="1754"/>
                    <a:pt x="244" y="1771"/>
                    <a:pt x="304" y="1771"/>
                  </a:cubicBezTo>
                  <a:cubicBezTo>
                    <a:pt x="350" y="1771"/>
                    <a:pt x="398" y="1760"/>
                    <a:pt x="451" y="1760"/>
                  </a:cubicBezTo>
                  <a:cubicBezTo>
                    <a:pt x="460" y="1760"/>
                    <a:pt x="469" y="1761"/>
                    <a:pt x="478" y="1761"/>
                  </a:cubicBezTo>
                  <a:cubicBezTo>
                    <a:pt x="579" y="1773"/>
                    <a:pt x="523" y="1784"/>
                    <a:pt x="668" y="1840"/>
                  </a:cubicBezTo>
                  <a:cubicBezTo>
                    <a:pt x="785" y="1873"/>
                    <a:pt x="933" y="1944"/>
                    <a:pt x="1080" y="1944"/>
                  </a:cubicBezTo>
                  <a:cubicBezTo>
                    <a:pt x="1129" y="1944"/>
                    <a:pt x="1177" y="1937"/>
                    <a:pt x="1224" y="1917"/>
                  </a:cubicBezTo>
                  <a:cubicBezTo>
                    <a:pt x="1413" y="1828"/>
                    <a:pt x="1536" y="1573"/>
                    <a:pt x="1536" y="1373"/>
                  </a:cubicBezTo>
                  <a:cubicBezTo>
                    <a:pt x="1536" y="1161"/>
                    <a:pt x="1602" y="872"/>
                    <a:pt x="1702" y="527"/>
                  </a:cubicBezTo>
                  <a:cubicBezTo>
                    <a:pt x="1791" y="194"/>
                    <a:pt x="1847" y="194"/>
                    <a:pt x="1713" y="71"/>
                  </a:cubicBezTo>
                  <a:cubicBezTo>
                    <a:pt x="1659" y="21"/>
                    <a:pt x="1576" y="1"/>
                    <a:pt x="148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7768;p11">
              <a:extLst>
                <a:ext uri="{FF2B5EF4-FFF2-40B4-BE49-F238E27FC236}">
                  <a16:creationId xmlns:a16="http://schemas.microsoft.com/office/drawing/2014/main" id="{EB11A82D-FECE-EE70-293A-8EB9BE3AE8EA}"/>
                </a:ext>
              </a:extLst>
            </p:cNvPr>
            <p:cNvSpPr/>
            <p:nvPr/>
          </p:nvSpPr>
          <p:spPr>
            <a:xfrm>
              <a:off x="2435371" y="4198540"/>
              <a:ext cx="61332" cy="40923"/>
            </a:xfrm>
            <a:custGeom>
              <a:avLst/>
              <a:gdLst/>
              <a:ahLst/>
              <a:cxnLst/>
              <a:rect l="l" t="t" r="r" b="b"/>
              <a:pathLst>
                <a:path w="1758" h="1173" extrusionOk="0">
                  <a:moveTo>
                    <a:pt x="1403" y="1"/>
                  </a:moveTo>
                  <a:cubicBezTo>
                    <a:pt x="1284" y="1"/>
                    <a:pt x="1147" y="33"/>
                    <a:pt x="1023" y="82"/>
                  </a:cubicBezTo>
                  <a:cubicBezTo>
                    <a:pt x="790" y="171"/>
                    <a:pt x="378" y="382"/>
                    <a:pt x="167" y="694"/>
                  </a:cubicBezTo>
                  <a:cubicBezTo>
                    <a:pt x="89" y="827"/>
                    <a:pt x="22" y="994"/>
                    <a:pt x="0" y="1161"/>
                  </a:cubicBezTo>
                  <a:cubicBezTo>
                    <a:pt x="34" y="1172"/>
                    <a:pt x="67" y="1172"/>
                    <a:pt x="111" y="1172"/>
                  </a:cubicBezTo>
                  <a:cubicBezTo>
                    <a:pt x="212" y="1150"/>
                    <a:pt x="301" y="1083"/>
                    <a:pt x="390" y="1027"/>
                  </a:cubicBezTo>
                  <a:lnTo>
                    <a:pt x="690" y="794"/>
                  </a:lnTo>
                  <a:cubicBezTo>
                    <a:pt x="845" y="671"/>
                    <a:pt x="1013" y="483"/>
                    <a:pt x="1224" y="471"/>
                  </a:cubicBezTo>
                  <a:cubicBezTo>
                    <a:pt x="1240" y="468"/>
                    <a:pt x="1257" y="467"/>
                    <a:pt x="1274" y="467"/>
                  </a:cubicBezTo>
                  <a:cubicBezTo>
                    <a:pt x="1317" y="467"/>
                    <a:pt x="1362" y="475"/>
                    <a:pt x="1401" y="483"/>
                  </a:cubicBezTo>
                  <a:cubicBezTo>
                    <a:pt x="1458" y="483"/>
                    <a:pt x="1513" y="483"/>
                    <a:pt x="1569" y="461"/>
                  </a:cubicBezTo>
                  <a:cubicBezTo>
                    <a:pt x="1591" y="449"/>
                    <a:pt x="1624" y="449"/>
                    <a:pt x="1646" y="438"/>
                  </a:cubicBezTo>
                  <a:cubicBezTo>
                    <a:pt x="1724" y="194"/>
                    <a:pt x="1757" y="171"/>
                    <a:pt x="1635" y="71"/>
                  </a:cubicBezTo>
                  <a:cubicBezTo>
                    <a:pt x="1581" y="21"/>
                    <a:pt x="1498" y="1"/>
                    <a:pt x="1403"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7769;p11">
              <a:extLst>
                <a:ext uri="{FF2B5EF4-FFF2-40B4-BE49-F238E27FC236}">
                  <a16:creationId xmlns:a16="http://schemas.microsoft.com/office/drawing/2014/main" id="{95F243E2-B377-783C-2E54-4DB4357C1883}"/>
                </a:ext>
              </a:extLst>
            </p:cNvPr>
            <p:cNvSpPr/>
            <p:nvPr/>
          </p:nvSpPr>
          <p:spPr>
            <a:xfrm>
              <a:off x="2470678" y="4213507"/>
              <a:ext cx="16327" cy="3454"/>
            </a:xfrm>
            <a:custGeom>
              <a:avLst/>
              <a:gdLst/>
              <a:ahLst/>
              <a:cxnLst/>
              <a:rect l="l" t="t" r="r" b="b"/>
              <a:pathLst>
                <a:path w="468" h="99" extrusionOk="0">
                  <a:moveTo>
                    <a:pt x="412" y="1"/>
                  </a:moveTo>
                  <a:cubicBezTo>
                    <a:pt x="392" y="1"/>
                    <a:pt x="373" y="4"/>
                    <a:pt x="357" y="9"/>
                  </a:cubicBezTo>
                  <a:cubicBezTo>
                    <a:pt x="312" y="20"/>
                    <a:pt x="278" y="32"/>
                    <a:pt x="245" y="42"/>
                  </a:cubicBezTo>
                  <a:cubicBezTo>
                    <a:pt x="201" y="54"/>
                    <a:pt x="167" y="54"/>
                    <a:pt x="123" y="64"/>
                  </a:cubicBezTo>
                  <a:cubicBezTo>
                    <a:pt x="101" y="64"/>
                    <a:pt x="73" y="70"/>
                    <a:pt x="51" y="70"/>
                  </a:cubicBezTo>
                  <a:cubicBezTo>
                    <a:pt x="40" y="70"/>
                    <a:pt x="30" y="68"/>
                    <a:pt x="23" y="64"/>
                  </a:cubicBezTo>
                  <a:lnTo>
                    <a:pt x="1" y="87"/>
                  </a:lnTo>
                  <a:cubicBezTo>
                    <a:pt x="34" y="98"/>
                    <a:pt x="56" y="98"/>
                    <a:pt x="67" y="98"/>
                  </a:cubicBezTo>
                  <a:cubicBezTo>
                    <a:pt x="90" y="98"/>
                    <a:pt x="112" y="87"/>
                    <a:pt x="134" y="87"/>
                  </a:cubicBezTo>
                  <a:cubicBezTo>
                    <a:pt x="167" y="76"/>
                    <a:pt x="212" y="64"/>
                    <a:pt x="245" y="54"/>
                  </a:cubicBezTo>
                  <a:cubicBezTo>
                    <a:pt x="278" y="42"/>
                    <a:pt x="323" y="32"/>
                    <a:pt x="357" y="20"/>
                  </a:cubicBezTo>
                  <a:cubicBezTo>
                    <a:pt x="380" y="12"/>
                    <a:pt x="409" y="5"/>
                    <a:pt x="436" y="5"/>
                  </a:cubicBezTo>
                  <a:cubicBezTo>
                    <a:pt x="447" y="5"/>
                    <a:pt x="458" y="6"/>
                    <a:pt x="468" y="9"/>
                  </a:cubicBezTo>
                  <a:cubicBezTo>
                    <a:pt x="451" y="4"/>
                    <a:pt x="431" y="1"/>
                    <a:pt x="4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7770;p11">
              <a:extLst>
                <a:ext uri="{FF2B5EF4-FFF2-40B4-BE49-F238E27FC236}">
                  <a16:creationId xmlns:a16="http://schemas.microsoft.com/office/drawing/2014/main" id="{9AD4FE17-A5DD-8F60-7682-3F3558849272}"/>
                </a:ext>
              </a:extLst>
            </p:cNvPr>
            <p:cNvSpPr/>
            <p:nvPr/>
          </p:nvSpPr>
          <p:spPr>
            <a:xfrm>
              <a:off x="2467189" y="4207227"/>
              <a:ext cx="5442" cy="13606"/>
            </a:xfrm>
            <a:custGeom>
              <a:avLst/>
              <a:gdLst/>
              <a:ahLst/>
              <a:cxnLst/>
              <a:rect l="l" t="t" r="r" b="b"/>
              <a:pathLst>
                <a:path w="156" h="390" extrusionOk="0">
                  <a:moveTo>
                    <a:pt x="155" y="0"/>
                  </a:moveTo>
                  <a:lnTo>
                    <a:pt x="155" y="0"/>
                  </a:lnTo>
                  <a:cubicBezTo>
                    <a:pt x="133" y="22"/>
                    <a:pt x="100" y="44"/>
                    <a:pt x="67" y="67"/>
                  </a:cubicBezTo>
                  <a:cubicBezTo>
                    <a:pt x="45" y="89"/>
                    <a:pt x="22" y="133"/>
                    <a:pt x="22" y="167"/>
                  </a:cubicBezTo>
                  <a:cubicBezTo>
                    <a:pt x="0" y="244"/>
                    <a:pt x="0" y="311"/>
                    <a:pt x="12" y="390"/>
                  </a:cubicBezTo>
                  <a:lnTo>
                    <a:pt x="45" y="390"/>
                  </a:lnTo>
                  <a:cubicBezTo>
                    <a:pt x="34" y="311"/>
                    <a:pt x="34" y="244"/>
                    <a:pt x="34" y="167"/>
                  </a:cubicBezTo>
                  <a:cubicBezTo>
                    <a:pt x="45" y="133"/>
                    <a:pt x="45" y="100"/>
                    <a:pt x="78" y="67"/>
                  </a:cubicBezTo>
                  <a:cubicBezTo>
                    <a:pt x="100" y="44"/>
                    <a:pt x="133" y="22"/>
                    <a:pt x="1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7771;p11">
              <a:extLst>
                <a:ext uri="{FF2B5EF4-FFF2-40B4-BE49-F238E27FC236}">
                  <a16:creationId xmlns:a16="http://schemas.microsoft.com/office/drawing/2014/main" id="{04BD41B0-009A-DA95-D35E-A62ADC902C80}"/>
                </a:ext>
              </a:extLst>
            </p:cNvPr>
            <p:cNvSpPr/>
            <p:nvPr/>
          </p:nvSpPr>
          <p:spPr>
            <a:xfrm>
              <a:off x="2460979" y="4224288"/>
              <a:ext cx="24072" cy="8722"/>
            </a:xfrm>
            <a:custGeom>
              <a:avLst/>
              <a:gdLst/>
              <a:ahLst/>
              <a:cxnLst/>
              <a:rect l="l" t="t" r="r" b="b"/>
              <a:pathLst>
                <a:path w="690" h="250" extrusionOk="0">
                  <a:moveTo>
                    <a:pt x="690" y="0"/>
                  </a:moveTo>
                  <a:lnTo>
                    <a:pt x="690" y="0"/>
                  </a:lnTo>
                  <a:cubicBezTo>
                    <a:pt x="568" y="12"/>
                    <a:pt x="457" y="78"/>
                    <a:pt x="345" y="134"/>
                  </a:cubicBezTo>
                  <a:cubicBezTo>
                    <a:pt x="289" y="156"/>
                    <a:pt x="245" y="178"/>
                    <a:pt x="178" y="200"/>
                  </a:cubicBezTo>
                  <a:cubicBezTo>
                    <a:pt x="156" y="212"/>
                    <a:pt x="123" y="212"/>
                    <a:pt x="101" y="212"/>
                  </a:cubicBezTo>
                  <a:cubicBezTo>
                    <a:pt x="91" y="215"/>
                    <a:pt x="82" y="216"/>
                    <a:pt x="74" y="216"/>
                  </a:cubicBezTo>
                  <a:cubicBezTo>
                    <a:pt x="54" y="216"/>
                    <a:pt x="38" y="209"/>
                    <a:pt x="22" y="200"/>
                  </a:cubicBezTo>
                  <a:lnTo>
                    <a:pt x="0" y="223"/>
                  </a:lnTo>
                  <a:cubicBezTo>
                    <a:pt x="25" y="239"/>
                    <a:pt x="49" y="249"/>
                    <a:pt x="73" y="249"/>
                  </a:cubicBezTo>
                  <a:cubicBezTo>
                    <a:pt x="83" y="249"/>
                    <a:pt x="92" y="248"/>
                    <a:pt x="101" y="245"/>
                  </a:cubicBezTo>
                  <a:cubicBezTo>
                    <a:pt x="134" y="245"/>
                    <a:pt x="167" y="234"/>
                    <a:pt x="190" y="223"/>
                  </a:cubicBezTo>
                  <a:cubicBezTo>
                    <a:pt x="245" y="200"/>
                    <a:pt x="301" y="178"/>
                    <a:pt x="356" y="145"/>
                  </a:cubicBezTo>
                  <a:cubicBezTo>
                    <a:pt x="457" y="89"/>
                    <a:pt x="568" y="22"/>
                    <a:pt x="6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7772;p11">
              <a:extLst>
                <a:ext uri="{FF2B5EF4-FFF2-40B4-BE49-F238E27FC236}">
                  <a16:creationId xmlns:a16="http://schemas.microsoft.com/office/drawing/2014/main" id="{B37D3196-7940-28A0-2825-909BBE935C8B}"/>
                </a:ext>
              </a:extLst>
            </p:cNvPr>
            <p:cNvSpPr/>
            <p:nvPr/>
          </p:nvSpPr>
          <p:spPr>
            <a:xfrm>
              <a:off x="2453617" y="4242116"/>
              <a:ext cx="27980" cy="6245"/>
            </a:xfrm>
            <a:custGeom>
              <a:avLst/>
              <a:gdLst/>
              <a:ahLst/>
              <a:cxnLst/>
              <a:rect l="l" t="t" r="r" b="b"/>
              <a:pathLst>
                <a:path w="802" h="179" extrusionOk="0">
                  <a:moveTo>
                    <a:pt x="801" y="1"/>
                  </a:moveTo>
                  <a:cubicBezTo>
                    <a:pt x="690" y="68"/>
                    <a:pt x="556" y="101"/>
                    <a:pt x="423" y="124"/>
                  </a:cubicBezTo>
                  <a:lnTo>
                    <a:pt x="211" y="124"/>
                  </a:lnTo>
                  <a:cubicBezTo>
                    <a:pt x="189" y="124"/>
                    <a:pt x="167" y="128"/>
                    <a:pt x="148" y="128"/>
                  </a:cubicBezTo>
                  <a:cubicBezTo>
                    <a:pt x="138" y="128"/>
                    <a:pt x="130" y="127"/>
                    <a:pt x="122" y="124"/>
                  </a:cubicBezTo>
                  <a:cubicBezTo>
                    <a:pt x="89" y="124"/>
                    <a:pt x="55" y="112"/>
                    <a:pt x="55" y="90"/>
                  </a:cubicBezTo>
                  <a:lnTo>
                    <a:pt x="0" y="124"/>
                  </a:lnTo>
                  <a:cubicBezTo>
                    <a:pt x="11" y="146"/>
                    <a:pt x="33" y="157"/>
                    <a:pt x="55" y="168"/>
                  </a:cubicBezTo>
                  <a:cubicBezTo>
                    <a:pt x="78" y="168"/>
                    <a:pt x="89" y="179"/>
                    <a:pt x="111" y="179"/>
                  </a:cubicBezTo>
                  <a:cubicBezTo>
                    <a:pt x="156" y="179"/>
                    <a:pt x="189" y="179"/>
                    <a:pt x="223" y="168"/>
                  </a:cubicBezTo>
                  <a:cubicBezTo>
                    <a:pt x="289" y="168"/>
                    <a:pt x="356" y="157"/>
                    <a:pt x="423" y="146"/>
                  </a:cubicBezTo>
                  <a:cubicBezTo>
                    <a:pt x="556" y="124"/>
                    <a:pt x="690" y="79"/>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7773;p11">
              <a:extLst>
                <a:ext uri="{FF2B5EF4-FFF2-40B4-BE49-F238E27FC236}">
                  <a16:creationId xmlns:a16="http://schemas.microsoft.com/office/drawing/2014/main" id="{AD077532-4A68-577C-6195-AE2B999C13C9}"/>
                </a:ext>
              </a:extLst>
            </p:cNvPr>
            <p:cNvSpPr/>
            <p:nvPr/>
          </p:nvSpPr>
          <p:spPr>
            <a:xfrm>
              <a:off x="2450512" y="4255303"/>
              <a:ext cx="25642" cy="3942"/>
            </a:xfrm>
            <a:custGeom>
              <a:avLst/>
              <a:gdLst/>
              <a:ahLst/>
              <a:cxnLst/>
              <a:rect l="l" t="t" r="r" b="b"/>
              <a:pathLst>
                <a:path w="735" h="113" extrusionOk="0">
                  <a:moveTo>
                    <a:pt x="23" y="1"/>
                  </a:moveTo>
                  <a:lnTo>
                    <a:pt x="0" y="23"/>
                  </a:lnTo>
                  <a:cubicBezTo>
                    <a:pt x="45" y="68"/>
                    <a:pt x="111" y="90"/>
                    <a:pt x="178" y="101"/>
                  </a:cubicBezTo>
                  <a:cubicBezTo>
                    <a:pt x="212" y="107"/>
                    <a:pt x="242" y="107"/>
                    <a:pt x="273" y="107"/>
                  </a:cubicBezTo>
                  <a:cubicBezTo>
                    <a:pt x="303" y="107"/>
                    <a:pt x="333" y="107"/>
                    <a:pt x="367" y="112"/>
                  </a:cubicBezTo>
                  <a:lnTo>
                    <a:pt x="734" y="112"/>
                  </a:lnTo>
                  <a:lnTo>
                    <a:pt x="367" y="90"/>
                  </a:lnTo>
                  <a:cubicBezTo>
                    <a:pt x="300" y="90"/>
                    <a:pt x="245" y="79"/>
                    <a:pt x="178" y="68"/>
                  </a:cubicBezTo>
                  <a:cubicBezTo>
                    <a:pt x="122" y="68"/>
                    <a:pt x="67" y="45"/>
                    <a:pt x="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7774;p11">
              <a:extLst>
                <a:ext uri="{FF2B5EF4-FFF2-40B4-BE49-F238E27FC236}">
                  <a16:creationId xmlns:a16="http://schemas.microsoft.com/office/drawing/2014/main" id="{C47FF190-6A4C-DB9A-5E04-942A0FF87B0E}"/>
                </a:ext>
              </a:extLst>
            </p:cNvPr>
            <p:cNvSpPr/>
            <p:nvPr/>
          </p:nvSpPr>
          <p:spPr>
            <a:xfrm>
              <a:off x="2444302" y="4236708"/>
              <a:ext cx="7396" cy="16711"/>
            </a:xfrm>
            <a:custGeom>
              <a:avLst/>
              <a:gdLst/>
              <a:ahLst/>
              <a:cxnLst/>
              <a:rect l="l" t="t" r="r" b="b"/>
              <a:pathLst>
                <a:path w="212" h="479" extrusionOk="0">
                  <a:moveTo>
                    <a:pt x="23" y="0"/>
                  </a:moveTo>
                  <a:lnTo>
                    <a:pt x="23" y="0"/>
                  </a:lnTo>
                  <a:cubicBezTo>
                    <a:pt x="11" y="89"/>
                    <a:pt x="0" y="178"/>
                    <a:pt x="23" y="267"/>
                  </a:cubicBezTo>
                  <a:cubicBezTo>
                    <a:pt x="45" y="312"/>
                    <a:pt x="67" y="345"/>
                    <a:pt x="100" y="378"/>
                  </a:cubicBezTo>
                  <a:cubicBezTo>
                    <a:pt x="112" y="400"/>
                    <a:pt x="122" y="412"/>
                    <a:pt x="144" y="434"/>
                  </a:cubicBezTo>
                  <a:lnTo>
                    <a:pt x="167" y="457"/>
                  </a:lnTo>
                  <a:cubicBezTo>
                    <a:pt x="178" y="467"/>
                    <a:pt x="189" y="479"/>
                    <a:pt x="201" y="479"/>
                  </a:cubicBezTo>
                  <a:lnTo>
                    <a:pt x="211" y="445"/>
                  </a:lnTo>
                  <a:lnTo>
                    <a:pt x="189" y="434"/>
                  </a:lnTo>
                  <a:lnTo>
                    <a:pt x="167" y="412"/>
                  </a:lnTo>
                  <a:cubicBezTo>
                    <a:pt x="144" y="400"/>
                    <a:pt x="134" y="378"/>
                    <a:pt x="122" y="368"/>
                  </a:cubicBezTo>
                  <a:cubicBezTo>
                    <a:pt x="89" y="334"/>
                    <a:pt x="55" y="301"/>
                    <a:pt x="45" y="256"/>
                  </a:cubicBezTo>
                  <a:cubicBezTo>
                    <a:pt x="11" y="178"/>
                    <a:pt x="23" y="89"/>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7775;p11">
              <a:extLst>
                <a:ext uri="{FF2B5EF4-FFF2-40B4-BE49-F238E27FC236}">
                  <a16:creationId xmlns:a16="http://schemas.microsoft.com/office/drawing/2014/main" id="{A081C23D-4259-6557-0161-C5C441DD7658}"/>
                </a:ext>
              </a:extLst>
            </p:cNvPr>
            <p:cNvSpPr/>
            <p:nvPr/>
          </p:nvSpPr>
          <p:spPr>
            <a:xfrm>
              <a:off x="2453199" y="4212635"/>
              <a:ext cx="5861" cy="25259"/>
            </a:xfrm>
            <a:custGeom>
              <a:avLst/>
              <a:gdLst/>
              <a:ahLst/>
              <a:cxnLst/>
              <a:rect l="l" t="t" r="r" b="b"/>
              <a:pathLst>
                <a:path w="168" h="724" extrusionOk="0">
                  <a:moveTo>
                    <a:pt x="67" y="1"/>
                  </a:moveTo>
                  <a:cubicBezTo>
                    <a:pt x="57" y="57"/>
                    <a:pt x="34" y="123"/>
                    <a:pt x="23" y="178"/>
                  </a:cubicBezTo>
                  <a:cubicBezTo>
                    <a:pt x="12" y="245"/>
                    <a:pt x="1" y="301"/>
                    <a:pt x="12" y="368"/>
                  </a:cubicBezTo>
                  <a:cubicBezTo>
                    <a:pt x="12" y="490"/>
                    <a:pt x="57" y="623"/>
                    <a:pt x="134" y="724"/>
                  </a:cubicBezTo>
                  <a:lnTo>
                    <a:pt x="168" y="702"/>
                  </a:lnTo>
                  <a:cubicBezTo>
                    <a:pt x="90" y="601"/>
                    <a:pt x="45" y="490"/>
                    <a:pt x="34" y="368"/>
                  </a:cubicBezTo>
                  <a:cubicBezTo>
                    <a:pt x="23" y="301"/>
                    <a:pt x="23" y="245"/>
                    <a:pt x="34" y="178"/>
                  </a:cubicBezTo>
                  <a:cubicBezTo>
                    <a:pt x="45" y="123"/>
                    <a:pt x="57" y="57"/>
                    <a:pt x="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7776;p11">
              <a:extLst>
                <a:ext uri="{FF2B5EF4-FFF2-40B4-BE49-F238E27FC236}">
                  <a16:creationId xmlns:a16="http://schemas.microsoft.com/office/drawing/2014/main" id="{FA95C904-FE59-EB81-6696-6AA5CBD5F119}"/>
                </a:ext>
              </a:extLst>
            </p:cNvPr>
            <p:cNvSpPr/>
            <p:nvPr/>
          </p:nvSpPr>
          <p:spPr>
            <a:xfrm>
              <a:off x="2366291" y="4212844"/>
              <a:ext cx="64437" cy="69391"/>
            </a:xfrm>
            <a:custGeom>
              <a:avLst/>
              <a:gdLst/>
              <a:ahLst/>
              <a:cxnLst/>
              <a:rect l="l" t="t" r="r" b="b"/>
              <a:pathLst>
                <a:path w="1847" h="1989" extrusionOk="0">
                  <a:moveTo>
                    <a:pt x="1588" y="1"/>
                  </a:moveTo>
                  <a:cubicBezTo>
                    <a:pt x="1401" y="1"/>
                    <a:pt x="1199" y="226"/>
                    <a:pt x="1035" y="328"/>
                  </a:cubicBezTo>
                  <a:cubicBezTo>
                    <a:pt x="846" y="429"/>
                    <a:pt x="457" y="384"/>
                    <a:pt x="234" y="551"/>
                  </a:cubicBezTo>
                  <a:cubicBezTo>
                    <a:pt x="0" y="729"/>
                    <a:pt x="45" y="1163"/>
                    <a:pt x="101" y="1363"/>
                  </a:cubicBezTo>
                  <a:cubicBezTo>
                    <a:pt x="156" y="1563"/>
                    <a:pt x="267" y="1541"/>
                    <a:pt x="401" y="1574"/>
                  </a:cubicBezTo>
                  <a:cubicBezTo>
                    <a:pt x="556" y="1618"/>
                    <a:pt x="512" y="1841"/>
                    <a:pt x="657" y="1952"/>
                  </a:cubicBezTo>
                  <a:cubicBezTo>
                    <a:pt x="688" y="1978"/>
                    <a:pt x="722" y="1989"/>
                    <a:pt x="761" y="1989"/>
                  </a:cubicBezTo>
                  <a:cubicBezTo>
                    <a:pt x="889" y="1989"/>
                    <a:pt x="1060" y="1859"/>
                    <a:pt x="1258" y="1697"/>
                  </a:cubicBezTo>
                  <a:cubicBezTo>
                    <a:pt x="1502" y="1485"/>
                    <a:pt x="1769" y="651"/>
                    <a:pt x="1814" y="362"/>
                  </a:cubicBezTo>
                  <a:cubicBezTo>
                    <a:pt x="1847" y="73"/>
                    <a:pt x="1847" y="51"/>
                    <a:pt x="1636" y="6"/>
                  </a:cubicBezTo>
                  <a:cubicBezTo>
                    <a:pt x="1620" y="3"/>
                    <a:pt x="1604" y="1"/>
                    <a:pt x="158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7777;p11">
              <a:extLst>
                <a:ext uri="{FF2B5EF4-FFF2-40B4-BE49-F238E27FC236}">
                  <a16:creationId xmlns:a16="http://schemas.microsoft.com/office/drawing/2014/main" id="{0DDB0E80-AE22-7548-6C79-91CA7746F389}"/>
                </a:ext>
              </a:extLst>
            </p:cNvPr>
            <p:cNvSpPr/>
            <p:nvPr/>
          </p:nvSpPr>
          <p:spPr>
            <a:xfrm>
              <a:off x="2368245" y="4212844"/>
              <a:ext cx="61716" cy="36876"/>
            </a:xfrm>
            <a:custGeom>
              <a:avLst/>
              <a:gdLst/>
              <a:ahLst/>
              <a:cxnLst/>
              <a:rect l="l" t="t" r="r" b="b"/>
              <a:pathLst>
                <a:path w="1769" h="1057" extrusionOk="0">
                  <a:moveTo>
                    <a:pt x="1532" y="1"/>
                  </a:moveTo>
                  <a:cubicBezTo>
                    <a:pt x="1345" y="1"/>
                    <a:pt x="1143" y="226"/>
                    <a:pt x="979" y="328"/>
                  </a:cubicBezTo>
                  <a:cubicBezTo>
                    <a:pt x="790" y="429"/>
                    <a:pt x="401" y="384"/>
                    <a:pt x="178" y="551"/>
                  </a:cubicBezTo>
                  <a:cubicBezTo>
                    <a:pt x="33" y="662"/>
                    <a:pt x="0" y="862"/>
                    <a:pt x="0" y="1040"/>
                  </a:cubicBezTo>
                  <a:cubicBezTo>
                    <a:pt x="39" y="1051"/>
                    <a:pt x="78" y="1056"/>
                    <a:pt x="116" y="1056"/>
                  </a:cubicBezTo>
                  <a:cubicBezTo>
                    <a:pt x="266" y="1056"/>
                    <a:pt x="413" y="982"/>
                    <a:pt x="545" y="929"/>
                  </a:cubicBezTo>
                  <a:cubicBezTo>
                    <a:pt x="734" y="862"/>
                    <a:pt x="945" y="874"/>
                    <a:pt x="1135" y="807"/>
                  </a:cubicBezTo>
                  <a:cubicBezTo>
                    <a:pt x="1323" y="740"/>
                    <a:pt x="1446" y="562"/>
                    <a:pt x="1568" y="395"/>
                  </a:cubicBezTo>
                  <a:lnTo>
                    <a:pt x="1768" y="95"/>
                  </a:lnTo>
                  <a:cubicBezTo>
                    <a:pt x="1746" y="51"/>
                    <a:pt x="1691" y="28"/>
                    <a:pt x="1580" y="6"/>
                  </a:cubicBezTo>
                  <a:cubicBezTo>
                    <a:pt x="1564" y="3"/>
                    <a:pt x="1548" y="1"/>
                    <a:pt x="153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7778;p11">
              <a:extLst>
                <a:ext uri="{FF2B5EF4-FFF2-40B4-BE49-F238E27FC236}">
                  <a16:creationId xmlns:a16="http://schemas.microsoft.com/office/drawing/2014/main" id="{615B9B7D-0AE2-9AC5-26FD-872E9320C33B}"/>
                </a:ext>
              </a:extLst>
            </p:cNvPr>
            <p:cNvSpPr/>
            <p:nvPr/>
          </p:nvSpPr>
          <p:spPr>
            <a:xfrm>
              <a:off x="2408611" y="4222718"/>
              <a:ext cx="3907" cy="12071"/>
            </a:xfrm>
            <a:custGeom>
              <a:avLst/>
              <a:gdLst/>
              <a:ahLst/>
              <a:cxnLst/>
              <a:rect l="l" t="t" r="r" b="b"/>
              <a:pathLst>
                <a:path w="112" h="346" extrusionOk="0">
                  <a:moveTo>
                    <a:pt x="111" y="1"/>
                  </a:moveTo>
                  <a:cubicBezTo>
                    <a:pt x="67" y="45"/>
                    <a:pt x="33" y="101"/>
                    <a:pt x="22" y="156"/>
                  </a:cubicBezTo>
                  <a:cubicBezTo>
                    <a:pt x="11" y="223"/>
                    <a:pt x="0" y="290"/>
                    <a:pt x="0" y="346"/>
                  </a:cubicBezTo>
                  <a:lnTo>
                    <a:pt x="33" y="346"/>
                  </a:lnTo>
                  <a:lnTo>
                    <a:pt x="33" y="168"/>
                  </a:lnTo>
                  <a:cubicBezTo>
                    <a:pt x="45" y="101"/>
                    <a:pt x="67" y="45"/>
                    <a:pt x="1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7779;p11">
              <a:extLst>
                <a:ext uri="{FF2B5EF4-FFF2-40B4-BE49-F238E27FC236}">
                  <a16:creationId xmlns:a16="http://schemas.microsoft.com/office/drawing/2014/main" id="{385B9029-FA6B-5D86-23BB-603B26648F60}"/>
                </a:ext>
              </a:extLst>
            </p:cNvPr>
            <p:cNvSpPr/>
            <p:nvPr/>
          </p:nvSpPr>
          <p:spPr>
            <a:xfrm>
              <a:off x="2405855" y="4234754"/>
              <a:ext cx="18665" cy="4745"/>
            </a:xfrm>
            <a:custGeom>
              <a:avLst/>
              <a:gdLst/>
              <a:ahLst/>
              <a:cxnLst/>
              <a:rect l="l" t="t" r="r" b="b"/>
              <a:pathLst>
                <a:path w="535" h="136" extrusionOk="0">
                  <a:moveTo>
                    <a:pt x="535" y="1"/>
                  </a:moveTo>
                  <a:cubicBezTo>
                    <a:pt x="446" y="1"/>
                    <a:pt x="357" y="23"/>
                    <a:pt x="268" y="45"/>
                  </a:cubicBezTo>
                  <a:cubicBezTo>
                    <a:pt x="223" y="56"/>
                    <a:pt x="179" y="78"/>
                    <a:pt x="146" y="90"/>
                  </a:cubicBezTo>
                  <a:cubicBezTo>
                    <a:pt x="124" y="95"/>
                    <a:pt x="101" y="98"/>
                    <a:pt x="80" y="98"/>
                  </a:cubicBezTo>
                  <a:cubicBezTo>
                    <a:pt x="60" y="98"/>
                    <a:pt x="40" y="95"/>
                    <a:pt x="23" y="90"/>
                  </a:cubicBezTo>
                  <a:lnTo>
                    <a:pt x="1" y="123"/>
                  </a:lnTo>
                  <a:cubicBezTo>
                    <a:pt x="22" y="131"/>
                    <a:pt x="42" y="135"/>
                    <a:pt x="61" y="135"/>
                  </a:cubicBezTo>
                  <a:cubicBezTo>
                    <a:pt x="91" y="135"/>
                    <a:pt x="119" y="126"/>
                    <a:pt x="146" y="112"/>
                  </a:cubicBezTo>
                  <a:cubicBezTo>
                    <a:pt x="190" y="101"/>
                    <a:pt x="235" y="78"/>
                    <a:pt x="268" y="68"/>
                  </a:cubicBezTo>
                  <a:cubicBezTo>
                    <a:pt x="357" y="34"/>
                    <a:pt x="446"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7780;p11">
              <a:extLst>
                <a:ext uri="{FF2B5EF4-FFF2-40B4-BE49-F238E27FC236}">
                  <a16:creationId xmlns:a16="http://schemas.microsoft.com/office/drawing/2014/main" id="{348E3548-4574-7011-6981-2CE2FC8A0A96}"/>
                </a:ext>
              </a:extLst>
            </p:cNvPr>
            <p:cNvSpPr/>
            <p:nvPr/>
          </p:nvSpPr>
          <p:spPr>
            <a:xfrm>
              <a:off x="2395772" y="4247174"/>
              <a:ext cx="25642" cy="3524"/>
            </a:xfrm>
            <a:custGeom>
              <a:avLst/>
              <a:gdLst/>
              <a:ahLst/>
              <a:cxnLst/>
              <a:rect l="l" t="t" r="r" b="b"/>
              <a:pathLst>
                <a:path w="735" h="101" extrusionOk="0">
                  <a:moveTo>
                    <a:pt x="34" y="1"/>
                  </a:moveTo>
                  <a:lnTo>
                    <a:pt x="1" y="12"/>
                  </a:lnTo>
                  <a:cubicBezTo>
                    <a:pt x="12" y="45"/>
                    <a:pt x="34" y="68"/>
                    <a:pt x="67" y="78"/>
                  </a:cubicBezTo>
                  <a:cubicBezTo>
                    <a:pt x="101" y="100"/>
                    <a:pt x="134" y="100"/>
                    <a:pt x="168" y="100"/>
                  </a:cubicBezTo>
                  <a:cubicBezTo>
                    <a:pt x="235" y="90"/>
                    <a:pt x="301" y="78"/>
                    <a:pt x="357" y="68"/>
                  </a:cubicBezTo>
                  <a:cubicBezTo>
                    <a:pt x="423" y="56"/>
                    <a:pt x="490" y="45"/>
                    <a:pt x="546" y="34"/>
                  </a:cubicBezTo>
                  <a:cubicBezTo>
                    <a:pt x="585" y="28"/>
                    <a:pt x="624" y="21"/>
                    <a:pt x="660" y="21"/>
                  </a:cubicBezTo>
                  <a:cubicBezTo>
                    <a:pt x="686" y="21"/>
                    <a:pt x="712" y="24"/>
                    <a:pt x="735" y="34"/>
                  </a:cubicBezTo>
                  <a:cubicBezTo>
                    <a:pt x="707" y="17"/>
                    <a:pt x="677" y="12"/>
                    <a:pt x="645" y="12"/>
                  </a:cubicBezTo>
                  <a:cubicBezTo>
                    <a:pt x="613" y="12"/>
                    <a:pt x="579" y="17"/>
                    <a:pt x="546" y="23"/>
                  </a:cubicBezTo>
                  <a:cubicBezTo>
                    <a:pt x="479" y="23"/>
                    <a:pt x="423" y="34"/>
                    <a:pt x="357" y="45"/>
                  </a:cubicBezTo>
                  <a:cubicBezTo>
                    <a:pt x="301" y="56"/>
                    <a:pt x="235" y="68"/>
                    <a:pt x="168" y="68"/>
                  </a:cubicBezTo>
                  <a:cubicBezTo>
                    <a:pt x="146" y="68"/>
                    <a:pt x="112" y="68"/>
                    <a:pt x="79" y="56"/>
                  </a:cubicBezTo>
                  <a:cubicBezTo>
                    <a:pt x="57" y="45"/>
                    <a:pt x="34" y="23"/>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7781;p11">
              <a:extLst>
                <a:ext uri="{FF2B5EF4-FFF2-40B4-BE49-F238E27FC236}">
                  <a16:creationId xmlns:a16="http://schemas.microsoft.com/office/drawing/2014/main" id="{92C6D68D-3526-1FDA-691E-13F35873F183}"/>
                </a:ext>
              </a:extLst>
            </p:cNvPr>
            <p:cNvSpPr/>
            <p:nvPr/>
          </p:nvSpPr>
          <p:spPr>
            <a:xfrm>
              <a:off x="2382584" y="4262700"/>
              <a:ext cx="12839" cy="13606"/>
            </a:xfrm>
            <a:custGeom>
              <a:avLst/>
              <a:gdLst/>
              <a:ahLst/>
              <a:cxnLst/>
              <a:rect l="l" t="t" r="r" b="b"/>
              <a:pathLst>
                <a:path w="368" h="390" extrusionOk="0">
                  <a:moveTo>
                    <a:pt x="45" y="1"/>
                  </a:moveTo>
                  <a:lnTo>
                    <a:pt x="0" y="23"/>
                  </a:lnTo>
                  <a:cubicBezTo>
                    <a:pt x="23" y="56"/>
                    <a:pt x="45" y="67"/>
                    <a:pt x="67" y="78"/>
                  </a:cubicBezTo>
                  <a:cubicBezTo>
                    <a:pt x="89" y="78"/>
                    <a:pt x="101" y="90"/>
                    <a:pt x="123" y="100"/>
                  </a:cubicBezTo>
                  <a:cubicBezTo>
                    <a:pt x="156" y="123"/>
                    <a:pt x="190" y="145"/>
                    <a:pt x="223" y="179"/>
                  </a:cubicBezTo>
                  <a:cubicBezTo>
                    <a:pt x="279" y="245"/>
                    <a:pt x="323" y="323"/>
                    <a:pt x="368" y="390"/>
                  </a:cubicBezTo>
                  <a:cubicBezTo>
                    <a:pt x="323" y="312"/>
                    <a:pt x="290" y="234"/>
                    <a:pt x="234" y="167"/>
                  </a:cubicBezTo>
                  <a:cubicBezTo>
                    <a:pt x="212" y="134"/>
                    <a:pt x="178" y="100"/>
                    <a:pt x="145" y="67"/>
                  </a:cubicBezTo>
                  <a:cubicBezTo>
                    <a:pt x="101" y="45"/>
                    <a:pt x="57" y="34"/>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7782;p11">
              <a:extLst>
                <a:ext uri="{FF2B5EF4-FFF2-40B4-BE49-F238E27FC236}">
                  <a16:creationId xmlns:a16="http://schemas.microsoft.com/office/drawing/2014/main" id="{06126526-FC66-DCDD-2393-53D5EAE207CA}"/>
                </a:ext>
              </a:extLst>
            </p:cNvPr>
            <p:cNvSpPr/>
            <p:nvPr/>
          </p:nvSpPr>
          <p:spPr>
            <a:xfrm>
              <a:off x="2389981" y="4253768"/>
              <a:ext cx="15141" cy="7431"/>
            </a:xfrm>
            <a:custGeom>
              <a:avLst/>
              <a:gdLst/>
              <a:ahLst/>
              <a:cxnLst/>
              <a:rect l="l" t="t" r="r" b="b"/>
              <a:pathLst>
                <a:path w="434" h="213" extrusionOk="0">
                  <a:moveTo>
                    <a:pt x="22" y="0"/>
                  </a:moveTo>
                  <a:lnTo>
                    <a:pt x="0" y="34"/>
                  </a:lnTo>
                  <a:cubicBezTo>
                    <a:pt x="33" y="45"/>
                    <a:pt x="45" y="89"/>
                    <a:pt x="89" y="112"/>
                  </a:cubicBezTo>
                  <a:cubicBezTo>
                    <a:pt x="122" y="134"/>
                    <a:pt x="156" y="145"/>
                    <a:pt x="200" y="156"/>
                  </a:cubicBezTo>
                  <a:cubicBezTo>
                    <a:pt x="278" y="178"/>
                    <a:pt x="356" y="201"/>
                    <a:pt x="434" y="212"/>
                  </a:cubicBezTo>
                  <a:cubicBezTo>
                    <a:pt x="356" y="201"/>
                    <a:pt x="278" y="168"/>
                    <a:pt x="200" y="134"/>
                  </a:cubicBezTo>
                  <a:cubicBezTo>
                    <a:pt x="167" y="123"/>
                    <a:pt x="134" y="112"/>
                    <a:pt x="111" y="89"/>
                  </a:cubicBezTo>
                  <a:cubicBezTo>
                    <a:pt x="78" y="67"/>
                    <a:pt x="67" y="23"/>
                    <a:pt x="2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7783;p11">
              <a:extLst>
                <a:ext uri="{FF2B5EF4-FFF2-40B4-BE49-F238E27FC236}">
                  <a16:creationId xmlns:a16="http://schemas.microsoft.com/office/drawing/2014/main" id="{FC383061-6D52-BC93-D42A-39F10B784004}"/>
                </a:ext>
              </a:extLst>
            </p:cNvPr>
            <p:cNvSpPr/>
            <p:nvPr/>
          </p:nvSpPr>
          <p:spPr>
            <a:xfrm>
              <a:off x="2373688" y="4240197"/>
              <a:ext cx="12804" cy="20584"/>
            </a:xfrm>
            <a:custGeom>
              <a:avLst/>
              <a:gdLst/>
              <a:ahLst/>
              <a:cxnLst/>
              <a:rect l="l" t="t" r="r" b="b"/>
              <a:pathLst>
                <a:path w="367" h="590" extrusionOk="0">
                  <a:moveTo>
                    <a:pt x="22" y="1"/>
                  </a:moveTo>
                  <a:cubicBezTo>
                    <a:pt x="0" y="112"/>
                    <a:pt x="33" y="234"/>
                    <a:pt x="89" y="334"/>
                  </a:cubicBezTo>
                  <a:cubicBezTo>
                    <a:pt x="144" y="434"/>
                    <a:pt x="233" y="523"/>
                    <a:pt x="334" y="590"/>
                  </a:cubicBezTo>
                  <a:lnTo>
                    <a:pt x="367" y="534"/>
                  </a:lnTo>
                  <a:cubicBezTo>
                    <a:pt x="267" y="490"/>
                    <a:pt x="178" y="412"/>
                    <a:pt x="111" y="323"/>
                  </a:cubicBezTo>
                  <a:cubicBezTo>
                    <a:pt x="55" y="234"/>
                    <a:pt x="11" y="123"/>
                    <a:pt x="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7784;p11">
              <a:extLst>
                <a:ext uri="{FF2B5EF4-FFF2-40B4-BE49-F238E27FC236}">
                  <a16:creationId xmlns:a16="http://schemas.microsoft.com/office/drawing/2014/main" id="{01B46EF9-65D7-7342-6146-4538A9905112}"/>
                </a:ext>
              </a:extLst>
            </p:cNvPr>
            <p:cNvSpPr/>
            <p:nvPr/>
          </p:nvSpPr>
          <p:spPr>
            <a:xfrm>
              <a:off x="2392283" y="4231649"/>
              <a:ext cx="3140" cy="19816"/>
            </a:xfrm>
            <a:custGeom>
              <a:avLst/>
              <a:gdLst/>
              <a:ahLst/>
              <a:cxnLst/>
              <a:rect l="l" t="t" r="r" b="b"/>
              <a:pathLst>
                <a:path w="90" h="568" extrusionOk="0">
                  <a:moveTo>
                    <a:pt x="78" y="1"/>
                  </a:moveTo>
                  <a:cubicBezTo>
                    <a:pt x="45" y="34"/>
                    <a:pt x="34" y="90"/>
                    <a:pt x="34" y="134"/>
                  </a:cubicBezTo>
                  <a:cubicBezTo>
                    <a:pt x="23" y="179"/>
                    <a:pt x="34" y="234"/>
                    <a:pt x="34" y="279"/>
                  </a:cubicBezTo>
                  <a:cubicBezTo>
                    <a:pt x="45" y="323"/>
                    <a:pt x="45" y="368"/>
                    <a:pt x="34" y="412"/>
                  </a:cubicBezTo>
                  <a:cubicBezTo>
                    <a:pt x="34" y="457"/>
                    <a:pt x="23" y="501"/>
                    <a:pt x="1" y="535"/>
                  </a:cubicBezTo>
                  <a:lnTo>
                    <a:pt x="56" y="568"/>
                  </a:lnTo>
                  <a:cubicBezTo>
                    <a:pt x="68" y="513"/>
                    <a:pt x="78" y="468"/>
                    <a:pt x="78" y="424"/>
                  </a:cubicBezTo>
                  <a:cubicBezTo>
                    <a:pt x="90" y="368"/>
                    <a:pt x="78" y="323"/>
                    <a:pt x="68" y="279"/>
                  </a:cubicBezTo>
                  <a:cubicBezTo>
                    <a:pt x="56" y="223"/>
                    <a:pt x="45" y="179"/>
                    <a:pt x="45" y="134"/>
                  </a:cubicBezTo>
                  <a:cubicBezTo>
                    <a:pt x="45" y="90"/>
                    <a:pt x="45" y="45"/>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7785;p11">
              <a:extLst>
                <a:ext uri="{FF2B5EF4-FFF2-40B4-BE49-F238E27FC236}">
                  <a16:creationId xmlns:a16="http://schemas.microsoft.com/office/drawing/2014/main" id="{65EEC58E-1E02-4E5F-D96D-AB4491BA4C1B}"/>
                </a:ext>
              </a:extLst>
            </p:cNvPr>
            <p:cNvSpPr/>
            <p:nvPr/>
          </p:nvSpPr>
          <p:spPr>
            <a:xfrm>
              <a:off x="2340683" y="4302263"/>
              <a:ext cx="90812" cy="68135"/>
            </a:xfrm>
            <a:custGeom>
              <a:avLst/>
              <a:gdLst/>
              <a:ahLst/>
              <a:cxnLst/>
              <a:rect l="l" t="t" r="r" b="b"/>
              <a:pathLst>
                <a:path w="2603" h="1953" extrusionOk="0">
                  <a:moveTo>
                    <a:pt x="1123" y="0"/>
                  </a:moveTo>
                  <a:cubicBezTo>
                    <a:pt x="947" y="0"/>
                    <a:pt x="805" y="98"/>
                    <a:pt x="690" y="190"/>
                  </a:cubicBezTo>
                  <a:cubicBezTo>
                    <a:pt x="523" y="323"/>
                    <a:pt x="590" y="335"/>
                    <a:pt x="579" y="523"/>
                  </a:cubicBezTo>
                  <a:cubicBezTo>
                    <a:pt x="579" y="612"/>
                    <a:pt x="467" y="635"/>
                    <a:pt x="312" y="746"/>
                  </a:cubicBezTo>
                  <a:cubicBezTo>
                    <a:pt x="156" y="857"/>
                    <a:pt x="0" y="968"/>
                    <a:pt x="134" y="1191"/>
                  </a:cubicBezTo>
                  <a:cubicBezTo>
                    <a:pt x="257" y="1425"/>
                    <a:pt x="746" y="1647"/>
                    <a:pt x="1090" y="1781"/>
                  </a:cubicBezTo>
                  <a:cubicBezTo>
                    <a:pt x="1327" y="1880"/>
                    <a:pt x="1569" y="1953"/>
                    <a:pt x="1816" y="1953"/>
                  </a:cubicBezTo>
                  <a:cubicBezTo>
                    <a:pt x="1929" y="1953"/>
                    <a:pt x="2043" y="1937"/>
                    <a:pt x="2158" y="1903"/>
                  </a:cubicBezTo>
                  <a:cubicBezTo>
                    <a:pt x="2525" y="1791"/>
                    <a:pt x="2603" y="1670"/>
                    <a:pt x="2581" y="1514"/>
                  </a:cubicBezTo>
                  <a:cubicBezTo>
                    <a:pt x="2570" y="1347"/>
                    <a:pt x="2325" y="1324"/>
                    <a:pt x="2192" y="1180"/>
                  </a:cubicBezTo>
                  <a:cubicBezTo>
                    <a:pt x="2058" y="1024"/>
                    <a:pt x="2202" y="713"/>
                    <a:pt x="2058" y="523"/>
                  </a:cubicBezTo>
                  <a:cubicBezTo>
                    <a:pt x="1925" y="335"/>
                    <a:pt x="1680" y="234"/>
                    <a:pt x="1379" y="68"/>
                  </a:cubicBezTo>
                  <a:cubicBezTo>
                    <a:pt x="1287" y="20"/>
                    <a:pt x="1201" y="0"/>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7786;p11">
              <a:extLst>
                <a:ext uri="{FF2B5EF4-FFF2-40B4-BE49-F238E27FC236}">
                  <a16:creationId xmlns:a16="http://schemas.microsoft.com/office/drawing/2014/main" id="{7371F49E-4CA9-E04A-607C-9212A20B7BD2}"/>
                </a:ext>
              </a:extLst>
            </p:cNvPr>
            <p:cNvSpPr/>
            <p:nvPr/>
          </p:nvSpPr>
          <p:spPr>
            <a:xfrm>
              <a:off x="2375990" y="4303065"/>
              <a:ext cx="55157" cy="58611"/>
            </a:xfrm>
            <a:custGeom>
              <a:avLst/>
              <a:gdLst/>
              <a:ahLst/>
              <a:cxnLst/>
              <a:rect l="l" t="t" r="r" b="b"/>
              <a:pathLst>
                <a:path w="1581" h="1680" extrusionOk="0">
                  <a:moveTo>
                    <a:pt x="278" y="0"/>
                  </a:moveTo>
                  <a:cubicBezTo>
                    <a:pt x="189" y="67"/>
                    <a:pt x="123" y="145"/>
                    <a:pt x="78" y="234"/>
                  </a:cubicBezTo>
                  <a:cubicBezTo>
                    <a:pt x="1" y="389"/>
                    <a:pt x="11" y="567"/>
                    <a:pt x="100" y="723"/>
                  </a:cubicBezTo>
                  <a:cubicBezTo>
                    <a:pt x="189" y="890"/>
                    <a:pt x="345" y="1012"/>
                    <a:pt x="501" y="1113"/>
                  </a:cubicBezTo>
                  <a:cubicBezTo>
                    <a:pt x="601" y="1168"/>
                    <a:pt x="690" y="1224"/>
                    <a:pt x="790" y="1279"/>
                  </a:cubicBezTo>
                  <a:lnTo>
                    <a:pt x="1057" y="1446"/>
                  </a:lnTo>
                  <a:cubicBezTo>
                    <a:pt x="1213" y="1535"/>
                    <a:pt x="1368" y="1624"/>
                    <a:pt x="1524" y="1679"/>
                  </a:cubicBezTo>
                  <a:cubicBezTo>
                    <a:pt x="1569" y="1624"/>
                    <a:pt x="1580" y="1558"/>
                    <a:pt x="1569" y="1491"/>
                  </a:cubicBezTo>
                  <a:cubicBezTo>
                    <a:pt x="1558" y="1324"/>
                    <a:pt x="1313" y="1301"/>
                    <a:pt x="1180" y="1157"/>
                  </a:cubicBezTo>
                  <a:cubicBezTo>
                    <a:pt x="1046" y="1001"/>
                    <a:pt x="1190" y="690"/>
                    <a:pt x="1046" y="500"/>
                  </a:cubicBezTo>
                  <a:cubicBezTo>
                    <a:pt x="913" y="312"/>
                    <a:pt x="668" y="211"/>
                    <a:pt x="367" y="45"/>
                  </a:cubicBezTo>
                  <a:cubicBezTo>
                    <a:pt x="334" y="23"/>
                    <a:pt x="301" y="11"/>
                    <a:pt x="278"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7787;p11">
              <a:extLst>
                <a:ext uri="{FF2B5EF4-FFF2-40B4-BE49-F238E27FC236}">
                  <a16:creationId xmlns:a16="http://schemas.microsoft.com/office/drawing/2014/main" id="{6A7CE75B-E033-2423-EBC8-5524D4274BA8}"/>
                </a:ext>
              </a:extLst>
            </p:cNvPr>
            <p:cNvSpPr/>
            <p:nvPr/>
          </p:nvSpPr>
          <p:spPr>
            <a:xfrm>
              <a:off x="2351952" y="4323615"/>
              <a:ext cx="12804" cy="24491"/>
            </a:xfrm>
            <a:custGeom>
              <a:avLst/>
              <a:gdLst/>
              <a:ahLst/>
              <a:cxnLst/>
              <a:rect l="l" t="t" r="r" b="b"/>
              <a:pathLst>
                <a:path w="367" h="702" extrusionOk="0">
                  <a:moveTo>
                    <a:pt x="312" y="0"/>
                  </a:moveTo>
                  <a:cubicBezTo>
                    <a:pt x="312" y="57"/>
                    <a:pt x="289" y="112"/>
                    <a:pt x="256" y="168"/>
                  </a:cubicBezTo>
                  <a:cubicBezTo>
                    <a:pt x="211" y="223"/>
                    <a:pt x="167" y="279"/>
                    <a:pt x="122" y="323"/>
                  </a:cubicBezTo>
                  <a:cubicBezTo>
                    <a:pt x="78" y="379"/>
                    <a:pt x="33" y="435"/>
                    <a:pt x="22" y="501"/>
                  </a:cubicBezTo>
                  <a:cubicBezTo>
                    <a:pt x="0" y="568"/>
                    <a:pt x="0" y="646"/>
                    <a:pt x="33" y="702"/>
                  </a:cubicBezTo>
                  <a:cubicBezTo>
                    <a:pt x="0" y="635"/>
                    <a:pt x="11" y="568"/>
                    <a:pt x="33" y="501"/>
                  </a:cubicBezTo>
                  <a:cubicBezTo>
                    <a:pt x="55" y="445"/>
                    <a:pt x="100" y="390"/>
                    <a:pt x="144" y="346"/>
                  </a:cubicBezTo>
                  <a:cubicBezTo>
                    <a:pt x="189" y="301"/>
                    <a:pt x="245" y="257"/>
                    <a:pt x="289" y="201"/>
                  </a:cubicBezTo>
                  <a:cubicBezTo>
                    <a:pt x="334" y="145"/>
                    <a:pt x="367" y="79"/>
                    <a:pt x="3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7788;p11">
              <a:extLst>
                <a:ext uri="{FF2B5EF4-FFF2-40B4-BE49-F238E27FC236}">
                  <a16:creationId xmlns:a16="http://schemas.microsoft.com/office/drawing/2014/main" id="{EA8513BE-BA87-A2A9-1C41-145817790920}"/>
                </a:ext>
              </a:extLst>
            </p:cNvPr>
            <p:cNvSpPr/>
            <p:nvPr/>
          </p:nvSpPr>
          <p:spPr>
            <a:xfrm>
              <a:off x="2368629" y="4326720"/>
              <a:ext cx="3907" cy="24491"/>
            </a:xfrm>
            <a:custGeom>
              <a:avLst/>
              <a:gdLst/>
              <a:ahLst/>
              <a:cxnLst/>
              <a:rect l="l" t="t" r="r" b="b"/>
              <a:pathLst>
                <a:path w="112" h="702" extrusionOk="0">
                  <a:moveTo>
                    <a:pt x="56" y="0"/>
                  </a:moveTo>
                  <a:cubicBezTo>
                    <a:pt x="67" y="112"/>
                    <a:pt x="22" y="234"/>
                    <a:pt x="12" y="356"/>
                  </a:cubicBezTo>
                  <a:cubicBezTo>
                    <a:pt x="0" y="423"/>
                    <a:pt x="0" y="490"/>
                    <a:pt x="12" y="546"/>
                  </a:cubicBezTo>
                  <a:cubicBezTo>
                    <a:pt x="34" y="613"/>
                    <a:pt x="56" y="668"/>
                    <a:pt x="111" y="702"/>
                  </a:cubicBezTo>
                  <a:cubicBezTo>
                    <a:pt x="67" y="657"/>
                    <a:pt x="34" y="601"/>
                    <a:pt x="22" y="546"/>
                  </a:cubicBezTo>
                  <a:cubicBezTo>
                    <a:pt x="12" y="479"/>
                    <a:pt x="22" y="423"/>
                    <a:pt x="34" y="368"/>
                  </a:cubicBezTo>
                  <a:cubicBezTo>
                    <a:pt x="56" y="245"/>
                    <a:pt x="111" y="134"/>
                    <a:pt x="11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7789;p11">
              <a:extLst>
                <a:ext uri="{FF2B5EF4-FFF2-40B4-BE49-F238E27FC236}">
                  <a16:creationId xmlns:a16="http://schemas.microsoft.com/office/drawing/2014/main" id="{B02EEA93-04D1-4896-E943-D30C8C912AAB}"/>
                </a:ext>
              </a:extLst>
            </p:cNvPr>
            <p:cNvSpPr/>
            <p:nvPr/>
          </p:nvSpPr>
          <p:spPr>
            <a:xfrm>
              <a:off x="2384119" y="4335093"/>
              <a:ext cx="5896" cy="19991"/>
            </a:xfrm>
            <a:custGeom>
              <a:avLst/>
              <a:gdLst/>
              <a:ahLst/>
              <a:cxnLst/>
              <a:rect l="l" t="t" r="r" b="b"/>
              <a:pathLst>
                <a:path w="169" h="573" extrusionOk="0">
                  <a:moveTo>
                    <a:pt x="9" y="0"/>
                  </a:moveTo>
                  <a:cubicBezTo>
                    <a:pt x="7" y="0"/>
                    <a:pt x="5" y="2"/>
                    <a:pt x="1" y="5"/>
                  </a:cubicBezTo>
                  <a:lnTo>
                    <a:pt x="57" y="39"/>
                  </a:lnTo>
                  <a:lnTo>
                    <a:pt x="45" y="39"/>
                  </a:lnTo>
                  <a:lnTo>
                    <a:pt x="13" y="17"/>
                  </a:lnTo>
                  <a:lnTo>
                    <a:pt x="13" y="17"/>
                  </a:lnTo>
                  <a:cubicBezTo>
                    <a:pt x="45" y="116"/>
                    <a:pt x="68" y="205"/>
                    <a:pt x="79" y="306"/>
                  </a:cubicBezTo>
                  <a:cubicBezTo>
                    <a:pt x="90" y="350"/>
                    <a:pt x="79" y="406"/>
                    <a:pt x="90" y="450"/>
                  </a:cubicBezTo>
                  <a:cubicBezTo>
                    <a:pt x="90" y="477"/>
                    <a:pt x="98" y="504"/>
                    <a:pt x="111" y="526"/>
                  </a:cubicBezTo>
                  <a:lnTo>
                    <a:pt x="111" y="526"/>
                  </a:lnTo>
                  <a:cubicBezTo>
                    <a:pt x="101" y="504"/>
                    <a:pt x="101" y="483"/>
                    <a:pt x="101" y="450"/>
                  </a:cubicBezTo>
                  <a:cubicBezTo>
                    <a:pt x="101" y="406"/>
                    <a:pt x="112" y="350"/>
                    <a:pt x="112" y="306"/>
                  </a:cubicBezTo>
                  <a:cubicBezTo>
                    <a:pt x="112" y="205"/>
                    <a:pt x="79" y="27"/>
                    <a:pt x="79" y="27"/>
                  </a:cubicBezTo>
                  <a:lnTo>
                    <a:pt x="23" y="5"/>
                  </a:lnTo>
                  <a:cubicBezTo>
                    <a:pt x="16" y="5"/>
                    <a:pt x="14" y="0"/>
                    <a:pt x="9" y="0"/>
                  </a:cubicBezTo>
                  <a:close/>
                  <a:moveTo>
                    <a:pt x="111" y="526"/>
                  </a:moveTo>
                  <a:cubicBezTo>
                    <a:pt x="111" y="527"/>
                    <a:pt x="112" y="528"/>
                    <a:pt x="112" y="528"/>
                  </a:cubicBezTo>
                  <a:cubicBezTo>
                    <a:pt x="116" y="536"/>
                    <a:pt x="122" y="543"/>
                    <a:pt x="128" y="548"/>
                  </a:cubicBezTo>
                  <a:lnTo>
                    <a:pt x="128" y="548"/>
                  </a:lnTo>
                  <a:cubicBezTo>
                    <a:pt x="122" y="542"/>
                    <a:pt x="116" y="534"/>
                    <a:pt x="111" y="526"/>
                  </a:cubicBezTo>
                  <a:close/>
                  <a:moveTo>
                    <a:pt x="128" y="548"/>
                  </a:moveTo>
                  <a:cubicBezTo>
                    <a:pt x="140" y="560"/>
                    <a:pt x="153" y="569"/>
                    <a:pt x="168" y="573"/>
                  </a:cubicBezTo>
                  <a:cubicBezTo>
                    <a:pt x="154" y="565"/>
                    <a:pt x="140" y="558"/>
                    <a:pt x="128" y="54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7790;p11">
              <a:extLst>
                <a:ext uri="{FF2B5EF4-FFF2-40B4-BE49-F238E27FC236}">
                  <a16:creationId xmlns:a16="http://schemas.microsoft.com/office/drawing/2014/main" id="{1D808FD6-6D09-C998-6912-BB1A7D2665A2}"/>
                </a:ext>
              </a:extLst>
            </p:cNvPr>
            <p:cNvSpPr/>
            <p:nvPr/>
          </p:nvSpPr>
          <p:spPr>
            <a:xfrm>
              <a:off x="2400831" y="4346885"/>
              <a:ext cx="11269" cy="17130"/>
            </a:xfrm>
            <a:custGeom>
              <a:avLst/>
              <a:gdLst/>
              <a:ahLst/>
              <a:cxnLst/>
              <a:rect l="l" t="t" r="r" b="b"/>
              <a:pathLst>
                <a:path w="323" h="491" extrusionOk="0">
                  <a:moveTo>
                    <a:pt x="34" y="1"/>
                  </a:moveTo>
                  <a:lnTo>
                    <a:pt x="1" y="12"/>
                  </a:lnTo>
                  <a:cubicBezTo>
                    <a:pt x="11" y="57"/>
                    <a:pt x="11" y="112"/>
                    <a:pt x="34" y="156"/>
                  </a:cubicBezTo>
                  <a:cubicBezTo>
                    <a:pt x="45" y="213"/>
                    <a:pt x="78" y="257"/>
                    <a:pt x="112" y="290"/>
                  </a:cubicBezTo>
                  <a:cubicBezTo>
                    <a:pt x="145" y="324"/>
                    <a:pt x="179" y="368"/>
                    <a:pt x="212" y="401"/>
                  </a:cubicBezTo>
                  <a:cubicBezTo>
                    <a:pt x="189" y="357"/>
                    <a:pt x="156" y="312"/>
                    <a:pt x="123" y="279"/>
                  </a:cubicBezTo>
                  <a:cubicBezTo>
                    <a:pt x="90" y="245"/>
                    <a:pt x="67" y="201"/>
                    <a:pt x="56" y="156"/>
                  </a:cubicBezTo>
                  <a:cubicBezTo>
                    <a:pt x="45" y="112"/>
                    <a:pt x="45" y="57"/>
                    <a:pt x="34" y="1"/>
                  </a:cubicBezTo>
                  <a:close/>
                  <a:moveTo>
                    <a:pt x="212" y="401"/>
                  </a:moveTo>
                  <a:lnTo>
                    <a:pt x="212" y="401"/>
                  </a:lnTo>
                  <a:cubicBezTo>
                    <a:pt x="234" y="446"/>
                    <a:pt x="278" y="479"/>
                    <a:pt x="323" y="490"/>
                  </a:cubicBezTo>
                  <a:cubicBezTo>
                    <a:pt x="278" y="479"/>
                    <a:pt x="245" y="435"/>
                    <a:pt x="212" y="40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7791;p11">
              <a:extLst>
                <a:ext uri="{FF2B5EF4-FFF2-40B4-BE49-F238E27FC236}">
                  <a16:creationId xmlns:a16="http://schemas.microsoft.com/office/drawing/2014/main" id="{C78485DC-3866-D838-950C-0AEF703C23CB}"/>
                </a:ext>
              </a:extLst>
            </p:cNvPr>
            <p:cNvSpPr/>
            <p:nvPr/>
          </p:nvSpPr>
          <p:spPr>
            <a:xfrm>
              <a:off x="2365140" y="4310427"/>
              <a:ext cx="15141" cy="13641"/>
            </a:xfrm>
            <a:custGeom>
              <a:avLst/>
              <a:gdLst/>
              <a:ahLst/>
              <a:cxnLst/>
              <a:rect l="l" t="t" r="r" b="b"/>
              <a:pathLst>
                <a:path w="434" h="391" extrusionOk="0">
                  <a:moveTo>
                    <a:pt x="434" y="0"/>
                  </a:moveTo>
                  <a:cubicBezTo>
                    <a:pt x="389" y="0"/>
                    <a:pt x="334" y="12"/>
                    <a:pt x="290" y="23"/>
                  </a:cubicBezTo>
                  <a:cubicBezTo>
                    <a:pt x="234" y="45"/>
                    <a:pt x="189" y="67"/>
                    <a:pt x="145" y="101"/>
                  </a:cubicBezTo>
                  <a:cubicBezTo>
                    <a:pt x="100" y="134"/>
                    <a:pt x="78" y="190"/>
                    <a:pt x="56" y="234"/>
                  </a:cubicBezTo>
                  <a:cubicBezTo>
                    <a:pt x="45" y="279"/>
                    <a:pt x="23" y="334"/>
                    <a:pt x="0" y="378"/>
                  </a:cubicBezTo>
                  <a:lnTo>
                    <a:pt x="33" y="390"/>
                  </a:lnTo>
                  <a:cubicBezTo>
                    <a:pt x="56" y="346"/>
                    <a:pt x="67" y="289"/>
                    <a:pt x="89" y="245"/>
                  </a:cubicBezTo>
                  <a:cubicBezTo>
                    <a:pt x="100" y="201"/>
                    <a:pt x="122" y="145"/>
                    <a:pt x="156" y="112"/>
                  </a:cubicBezTo>
                  <a:cubicBezTo>
                    <a:pt x="189" y="79"/>
                    <a:pt x="234" y="56"/>
                    <a:pt x="290" y="34"/>
                  </a:cubicBezTo>
                  <a:cubicBezTo>
                    <a:pt x="334" y="23"/>
                    <a:pt x="389" y="12"/>
                    <a:pt x="4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7792;p11">
              <a:extLst>
                <a:ext uri="{FF2B5EF4-FFF2-40B4-BE49-F238E27FC236}">
                  <a16:creationId xmlns:a16="http://schemas.microsoft.com/office/drawing/2014/main" id="{D1976321-E840-A2BE-1DDE-E1F44658D10E}"/>
                </a:ext>
              </a:extLst>
            </p:cNvPr>
            <p:cNvSpPr/>
            <p:nvPr/>
          </p:nvSpPr>
          <p:spPr>
            <a:xfrm>
              <a:off x="2375607" y="4317021"/>
              <a:ext cx="27945" cy="13606"/>
            </a:xfrm>
            <a:custGeom>
              <a:avLst/>
              <a:gdLst/>
              <a:ahLst/>
              <a:cxnLst/>
              <a:rect l="l" t="t" r="r" b="b"/>
              <a:pathLst>
                <a:path w="801" h="390" extrusionOk="0">
                  <a:moveTo>
                    <a:pt x="801" y="1"/>
                  </a:moveTo>
                  <a:lnTo>
                    <a:pt x="801" y="1"/>
                  </a:lnTo>
                  <a:cubicBezTo>
                    <a:pt x="762" y="6"/>
                    <a:pt x="723" y="6"/>
                    <a:pt x="684" y="6"/>
                  </a:cubicBezTo>
                  <a:cubicBezTo>
                    <a:pt x="646" y="6"/>
                    <a:pt x="607" y="6"/>
                    <a:pt x="568" y="12"/>
                  </a:cubicBezTo>
                  <a:cubicBezTo>
                    <a:pt x="501" y="12"/>
                    <a:pt x="423" y="23"/>
                    <a:pt x="345" y="56"/>
                  </a:cubicBezTo>
                  <a:cubicBezTo>
                    <a:pt x="279" y="90"/>
                    <a:pt x="223" y="157"/>
                    <a:pt x="168" y="201"/>
                  </a:cubicBezTo>
                  <a:cubicBezTo>
                    <a:pt x="123" y="256"/>
                    <a:pt x="67" y="312"/>
                    <a:pt x="0" y="334"/>
                  </a:cubicBezTo>
                  <a:lnTo>
                    <a:pt x="12" y="390"/>
                  </a:lnTo>
                  <a:cubicBezTo>
                    <a:pt x="101" y="357"/>
                    <a:pt x="156" y="290"/>
                    <a:pt x="200" y="234"/>
                  </a:cubicBezTo>
                  <a:cubicBezTo>
                    <a:pt x="257" y="179"/>
                    <a:pt x="301" y="123"/>
                    <a:pt x="356" y="90"/>
                  </a:cubicBezTo>
                  <a:cubicBezTo>
                    <a:pt x="423" y="45"/>
                    <a:pt x="501" y="34"/>
                    <a:pt x="568" y="23"/>
                  </a:cubicBezTo>
                  <a:cubicBezTo>
                    <a:pt x="645" y="12"/>
                    <a:pt x="724" y="12"/>
                    <a:pt x="80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7793;p11">
              <a:extLst>
                <a:ext uri="{FF2B5EF4-FFF2-40B4-BE49-F238E27FC236}">
                  <a16:creationId xmlns:a16="http://schemas.microsoft.com/office/drawing/2014/main" id="{70CE14B2-876C-B3D4-A674-B4C7E530AA86}"/>
                </a:ext>
              </a:extLst>
            </p:cNvPr>
            <p:cNvSpPr/>
            <p:nvPr/>
          </p:nvSpPr>
          <p:spPr>
            <a:xfrm>
              <a:off x="2389562" y="4334570"/>
              <a:ext cx="21002" cy="5373"/>
            </a:xfrm>
            <a:custGeom>
              <a:avLst/>
              <a:gdLst/>
              <a:ahLst/>
              <a:cxnLst/>
              <a:rect l="l" t="t" r="r" b="b"/>
              <a:pathLst>
                <a:path w="602" h="154" extrusionOk="0">
                  <a:moveTo>
                    <a:pt x="380" y="0"/>
                  </a:moveTo>
                  <a:cubicBezTo>
                    <a:pt x="350" y="0"/>
                    <a:pt x="319" y="3"/>
                    <a:pt x="290" y="9"/>
                  </a:cubicBezTo>
                  <a:cubicBezTo>
                    <a:pt x="179" y="32"/>
                    <a:pt x="90" y="98"/>
                    <a:pt x="1" y="109"/>
                  </a:cubicBezTo>
                  <a:lnTo>
                    <a:pt x="12" y="154"/>
                  </a:lnTo>
                  <a:cubicBezTo>
                    <a:pt x="67" y="143"/>
                    <a:pt x="112" y="121"/>
                    <a:pt x="156" y="98"/>
                  </a:cubicBezTo>
                  <a:cubicBezTo>
                    <a:pt x="201" y="65"/>
                    <a:pt x="245" y="42"/>
                    <a:pt x="290" y="32"/>
                  </a:cubicBezTo>
                  <a:cubicBezTo>
                    <a:pt x="335" y="16"/>
                    <a:pt x="382" y="10"/>
                    <a:pt x="430" y="10"/>
                  </a:cubicBezTo>
                  <a:cubicBezTo>
                    <a:pt x="488" y="10"/>
                    <a:pt x="546" y="19"/>
                    <a:pt x="601" y="32"/>
                  </a:cubicBezTo>
                  <a:cubicBezTo>
                    <a:pt x="531" y="16"/>
                    <a:pt x="455" y="0"/>
                    <a:pt x="3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7794;p11">
              <a:extLst>
                <a:ext uri="{FF2B5EF4-FFF2-40B4-BE49-F238E27FC236}">
                  <a16:creationId xmlns:a16="http://schemas.microsoft.com/office/drawing/2014/main" id="{396F69CA-221F-19CC-68E1-C451EA5F560E}"/>
                </a:ext>
              </a:extLst>
            </p:cNvPr>
            <p:cNvSpPr/>
            <p:nvPr/>
          </p:nvSpPr>
          <p:spPr>
            <a:xfrm>
              <a:off x="2433033" y="4296576"/>
              <a:ext cx="80730" cy="55960"/>
            </a:xfrm>
            <a:custGeom>
              <a:avLst/>
              <a:gdLst/>
              <a:ahLst/>
              <a:cxnLst/>
              <a:rect l="l" t="t" r="r" b="b"/>
              <a:pathLst>
                <a:path w="2314" h="1604" extrusionOk="0">
                  <a:moveTo>
                    <a:pt x="887" y="1"/>
                  </a:moveTo>
                  <a:cubicBezTo>
                    <a:pt x="716" y="1"/>
                    <a:pt x="569" y="30"/>
                    <a:pt x="501" y="97"/>
                  </a:cubicBezTo>
                  <a:cubicBezTo>
                    <a:pt x="356" y="242"/>
                    <a:pt x="435" y="420"/>
                    <a:pt x="312" y="542"/>
                  </a:cubicBezTo>
                  <a:cubicBezTo>
                    <a:pt x="234" y="609"/>
                    <a:pt x="12" y="587"/>
                    <a:pt x="0" y="876"/>
                  </a:cubicBezTo>
                  <a:cubicBezTo>
                    <a:pt x="0" y="1154"/>
                    <a:pt x="312" y="1388"/>
                    <a:pt x="757" y="1543"/>
                  </a:cubicBezTo>
                  <a:cubicBezTo>
                    <a:pt x="890" y="1587"/>
                    <a:pt x="1058" y="1604"/>
                    <a:pt x="1231" y="1604"/>
                  </a:cubicBezTo>
                  <a:cubicBezTo>
                    <a:pt x="1635" y="1604"/>
                    <a:pt x="2068" y="1510"/>
                    <a:pt x="2170" y="1432"/>
                  </a:cubicBezTo>
                  <a:cubicBezTo>
                    <a:pt x="2314" y="1321"/>
                    <a:pt x="2291" y="1265"/>
                    <a:pt x="2236" y="1154"/>
                  </a:cubicBezTo>
                  <a:cubicBezTo>
                    <a:pt x="2180" y="1042"/>
                    <a:pt x="1947" y="753"/>
                    <a:pt x="1925" y="565"/>
                  </a:cubicBezTo>
                  <a:cubicBezTo>
                    <a:pt x="1903" y="387"/>
                    <a:pt x="1791" y="219"/>
                    <a:pt x="1480" y="97"/>
                  </a:cubicBezTo>
                  <a:cubicBezTo>
                    <a:pt x="1308" y="38"/>
                    <a:pt x="1082" y="1"/>
                    <a:pt x="88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7795;p11">
              <a:extLst>
                <a:ext uri="{FF2B5EF4-FFF2-40B4-BE49-F238E27FC236}">
                  <a16:creationId xmlns:a16="http://schemas.microsoft.com/office/drawing/2014/main" id="{30331EF3-A984-9131-BA08-FF8949ED3940}"/>
                </a:ext>
              </a:extLst>
            </p:cNvPr>
            <p:cNvSpPr/>
            <p:nvPr/>
          </p:nvSpPr>
          <p:spPr>
            <a:xfrm>
              <a:off x="2462130" y="4296437"/>
              <a:ext cx="51633" cy="54773"/>
            </a:xfrm>
            <a:custGeom>
              <a:avLst/>
              <a:gdLst/>
              <a:ahLst/>
              <a:cxnLst/>
              <a:rect l="l" t="t" r="r" b="b"/>
              <a:pathLst>
                <a:path w="1480" h="1570" extrusionOk="0">
                  <a:moveTo>
                    <a:pt x="12" y="1"/>
                  </a:moveTo>
                  <a:cubicBezTo>
                    <a:pt x="1" y="23"/>
                    <a:pt x="1" y="45"/>
                    <a:pt x="1" y="57"/>
                  </a:cubicBezTo>
                  <a:cubicBezTo>
                    <a:pt x="12" y="157"/>
                    <a:pt x="68" y="235"/>
                    <a:pt x="134" y="302"/>
                  </a:cubicBezTo>
                  <a:cubicBezTo>
                    <a:pt x="201" y="391"/>
                    <a:pt x="290" y="457"/>
                    <a:pt x="357" y="557"/>
                  </a:cubicBezTo>
                  <a:cubicBezTo>
                    <a:pt x="412" y="635"/>
                    <a:pt x="434" y="747"/>
                    <a:pt x="457" y="846"/>
                  </a:cubicBezTo>
                  <a:cubicBezTo>
                    <a:pt x="468" y="935"/>
                    <a:pt x="490" y="1036"/>
                    <a:pt x="523" y="1135"/>
                  </a:cubicBezTo>
                  <a:cubicBezTo>
                    <a:pt x="557" y="1224"/>
                    <a:pt x="602" y="1313"/>
                    <a:pt x="657" y="1380"/>
                  </a:cubicBezTo>
                  <a:cubicBezTo>
                    <a:pt x="723" y="1458"/>
                    <a:pt x="779" y="1514"/>
                    <a:pt x="857" y="1570"/>
                  </a:cubicBezTo>
                  <a:cubicBezTo>
                    <a:pt x="1079" y="1536"/>
                    <a:pt x="1269" y="1481"/>
                    <a:pt x="1336" y="1436"/>
                  </a:cubicBezTo>
                  <a:cubicBezTo>
                    <a:pt x="1480" y="1325"/>
                    <a:pt x="1457" y="1269"/>
                    <a:pt x="1402" y="1158"/>
                  </a:cubicBezTo>
                  <a:cubicBezTo>
                    <a:pt x="1346" y="1046"/>
                    <a:pt x="1113" y="757"/>
                    <a:pt x="1091" y="569"/>
                  </a:cubicBezTo>
                  <a:cubicBezTo>
                    <a:pt x="1069" y="391"/>
                    <a:pt x="957" y="223"/>
                    <a:pt x="646" y="101"/>
                  </a:cubicBezTo>
                  <a:cubicBezTo>
                    <a:pt x="457" y="35"/>
                    <a:pt x="212" y="1"/>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7796;p11">
              <a:extLst>
                <a:ext uri="{FF2B5EF4-FFF2-40B4-BE49-F238E27FC236}">
                  <a16:creationId xmlns:a16="http://schemas.microsoft.com/office/drawing/2014/main" id="{3AF6BA32-E5C2-660B-DDEB-CBC65F7491EB}"/>
                </a:ext>
              </a:extLst>
            </p:cNvPr>
            <p:cNvSpPr/>
            <p:nvPr/>
          </p:nvSpPr>
          <p:spPr>
            <a:xfrm>
              <a:off x="2445837" y="4316253"/>
              <a:ext cx="9350" cy="25642"/>
            </a:xfrm>
            <a:custGeom>
              <a:avLst/>
              <a:gdLst/>
              <a:ahLst/>
              <a:cxnLst/>
              <a:rect l="l" t="t" r="r" b="b"/>
              <a:pathLst>
                <a:path w="268" h="735" extrusionOk="0">
                  <a:moveTo>
                    <a:pt x="11" y="1"/>
                  </a:moveTo>
                  <a:cubicBezTo>
                    <a:pt x="1" y="67"/>
                    <a:pt x="1" y="145"/>
                    <a:pt x="1" y="211"/>
                  </a:cubicBezTo>
                  <a:cubicBezTo>
                    <a:pt x="1" y="278"/>
                    <a:pt x="11" y="356"/>
                    <a:pt x="23" y="423"/>
                  </a:cubicBezTo>
                  <a:cubicBezTo>
                    <a:pt x="34" y="490"/>
                    <a:pt x="56" y="557"/>
                    <a:pt x="100" y="612"/>
                  </a:cubicBezTo>
                  <a:cubicBezTo>
                    <a:pt x="145" y="668"/>
                    <a:pt x="201" y="712"/>
                    <a:pt x="268" y="735"/>
                  </a:cubicBezTo>
                  <a:cubicBezTo>
                    <a:pt x="201" y="712"/>
                    <a:pt x="145" y="668"/>
                    <a:pt x="112" y="612"/>
                  </a:cubicBezTo>
                  <a:cubicBezTo>
                    <a:pt x="78" y="545"/>
                    <a:pt x="56" y="478"/>
                    <a:pt x="45" y="412"/>
                  </a:cubicBezTo>
                  <a:lnTo>
                    <a:pt x="45" y="211"/>
                  </a:lnTo>
                  <a:cubicBezTo>
                    <a:pt x="45" y="145"/>
                    <a:pt x="56" y="78"/>
                    <a:pt x="68" y="11"/>
                  </a:cubicBezTo>
                  <a:lnTo>
                    <a:pt x="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7797;p11">
              <a:extLst>
                <a:ext uri="{FF2B5EF4-FFF2-40B4-BE49-F238E27FC236}">
                  <a16:creationId xmlns:a16="http://schemas.microsoft.com/office/drawing/2014/main" id="{8AFFBC99-E2AA-3DC2-8CA5-8542B0C915C6}"/>
                </a:ext>
              </a:extLst>
            </p:cNvPr>
            <p:cNvSpPr/>
            <p:nvPr/>
          </p:nvSpPr>
          <p:spPr>
            <a:xfrm>
              <a:off x="2466805" y="4326720"/>
              <a:ext cx="16327" cy="19851"/>
            </a:xfrm>
            <a:custGeom>
              <a:avLst/>
              <a:gdLst/>
              <a:ahLst/>
              <a:cxnLst/>
              <a:rect l="l" t="t" r="r" b="b"/>
              <a:pathLst>
                <a:path w="468" h="569" extrusionOk="0">
                  <a:moveTo>
                    <a:pt x="0" y="0"/>
                  </a:moveTo>
                  <a:cubicBezTo>
                    <a:pt x="23" y="134"/>
                    <a:pt x="56" y="267"/>
                    <a:pt x="134" y="379"/>
                  </a:cubicBezTo>
                  <a:cubicBezTo>
                    <a:pt x="167" y="435"/>
                    <a:pt x="223" y="479"/>
                    <a:pt x="278" y="512"/>
                  </a:cubicBezTo>
                  <a:cubicBezTo>
                    <a:pt x="223" y="468"/>
                    <a:pt x="189" y="423"/>
                    <a:pt x="156" y="368"/>
                  </a:cubicBezTo>
                  <a:cubicBezTo>
                    <a:pt x="89" y="257"/>
                    <a:pt x="67" y="123"/>
                    <a:pt x="45" y="0"/>
                  </a:cubicBezTo>
                  <a:close/>
                  <a:moveTo>
                    <a:pt x="278" y="512"/>
                  </a:moveTo>
                  <a:cubicBezTo>
                    <a:pt x="334" y="557"/>
                    <a:pt x="401" y="568"/>
                    <a:pt x="468" y="568"/>
                  </a:cubicBezTo>
                  <a:cubicBezTo>
                    <a:pt x="401" y="568"/>
                    <a:pt x="334" y="546"/>
                    <a:pt x="278" y="512"/>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7798;p11">
              <a:extLst>
                <a:ext uri="{FF2B5EF4-FFF2-40B4-BE49-F238E27FC236}">
                  <a16:creationId xmlns:a16="http://schemas.microsoft.com/office/drawing/2014/main" id="{E2AEB668-D1B9-25D5-E4F9-BFD71646639D}"/>
                </a:ext>
              </a:extLst>
            </p:cNvPr>
            <p:cNvSpPr/>
            <p:nvPr/>
          </p:nvSpPr>
          <p:spPr>
            <a:xfrm>
              <a:off x="2490076" y="4333314"/>
              <a:ext cx="9734" cy="10920"/>
            </a:xfrm>
            <a:custGeom>
              <a:avLst/>
              <a:gdLst/>
              <a:ahLst/>
              <a:cxnLst/>
              <a:rect l="l" t="t" r="r" b="b"/>
              <a:pathLst>
                <a:path w="279" h="313" extrusionOk="0">
                  <a:moveTo>
                    <a:pt x="34" y="1"/>
                  </a:moveTo>
                  <a:lnTo>
                    <a:pt x="1" y="23"/>
                  </a:lnTo>
                  <a:cubicBezTo>
                    <a:pt x="45" y="68"/>
                    <a:pt x="90" y="134"/>
                    <a:pt x="123" y="190"/>
                  </a:cubicBezTo>
                  <a:cubicBezTo>
                    <a:pt x="134" y="223"/>
                    <a:pt x="156" y="256"/>
                    <a:pt x="179" y="279"/>
                  </a:cubicBezTo>
                  <a:cubicBezTo>
                    <a:pt x="212" y="301"/>
                    <a:pt x="245" y="312"/>
                    <a:pt x="278" y="312"/>
                  </a:cubicBezTo>
                  <a:cubicBezTo>
                    <a:pt x="245" y="301"/>
                    <a:pt x="212" y="290"/>
                    <a:pt x="189" y="268"/>
                  </a:cubicBezTo>
                  <a:cubicBezTo>
                    <a:pt x="156" y="246"/>
                    <a:pt x="145" y="212"/>
                    <a:pt x="134" y="179"/>
                  </a:cubicBezTo>
                  <a:cubicBezTo>
                    <a:pt x="112" y="123"/>
                    <a:pt x="67" y="56"/>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7799;p11">
              <a:extLst>
                <a:ext uri="{FF2B5EF4-FFF2-40B4-BE49-F238E27FC236}">
                  <a16:creationId xmlns:a16="http://schemas.microsoft.com/office/drawing/2014/main" id="{A37BE154-7C46-C1E3-ECA7-B2E36D0F40E4}"/>
                </a:ext>
              </a:extLst>
            </p:cNvPr>
            <p:cNvSpPr/>
            <p:nvPr/>
          </p:nvSpPr>
          <p:spPr>
            <a:xfrm>
              <a:off x="2452047" y="4310706"/>
              <a:ext cx="29131" cy="10257"/>
            </a:xfrm>
            <a:custGeom>
              <a:avLst/>
              <a:gdLst/>
              <a:ahLst/>
              <a:cxnLst/>
              <a:rect l="l" t="t" r="r" b="b"/>
              <a:pathLst>
                <a:path w="835" h="294" extrusionOk="0">
                  <a:moveTo>
                    <a:pt x="793" y="1"/>
                  </a:moveTo>
                  <a:cubicBezTo>
                    <a:pt x="733" y="1"/>
                    <a:pt x="678" y="21"/>
                    <a:pt x="624" y="48"/>
                  </a:cubicBezTo>
                  <a:cubicBezTo>
                    <a:pt x="557" y="81"/>
                    <a:pt x="501" y="126"/>
                    <a:pt x="423" y="148"/>
                  </a:cubicBezTo>
                  <a:cubicBezTo>
                    <a:pt x="357" y="170"/>
                    <a:pt x="290" y="182"/>
                    <a:pt x="223" y="193"/>
                  </a:cubicBezTo>
                  <a:lnTo>
                    <a:pt x="1" y="237"/>
                  </a:lnTo>
                  <a:lnTo>
                    <a:pt x="11" y="293"/>
                  </a:lnTo>
                  <a:lnTo>
                    <a:pt x="223" y="226"/>
                  </a:lnTo>
                  <a:cubicBezTo>
                    <a:pt x="301" y="215"/>
                    <a:pt x="367" y="193"/>
                    <a:pt x="434" y="170"/>
                  </a:cubicBezTo>
                  <a:cubicBezTo>
                    <a:pt x="501" y="137"/>
                    <a:pt x="568" y="93"/>
                    <a:pt x="634" y="59"/>
                  </a:cubicBezTo>
                  <a:cubicBezTo>
                    <a:pt x="683" y="31"/>
                    <a:pt x="739" y="2"/>
                    <a:pt x="803" y="2"/>
                  </a:cubicBezTo>
                  <a:cubicBezTo>
                    <a:pt x="813" y="2"/>
                    <a:pt x="824" y="2"/>
                    <a:pt x="834" y="4"/>
                  </a:cubicBezTo>
                  <a:cubicBezTo>
                    <a:pt x="820" y="2"/>
                    <a:pt x="807" y="1"/>
                    <a:pt x="79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7800;p11">
              <a:extLst>
                <a:ext uri="{FF2B5EF4-FFF2-40B4-BE49-F238E27FC236}">
                  <a16:creationId xmlns:a16="http://schemas.microsoft.com/office/drawing/2014/main" id="{76E3EA42-E170-942C-F20F-EEE07DC02941}"/>
                </a:ext>
              </a:extLst>
            </p:cNvPr>
            <p:cNvSpPr/>
            <p:nvPr/>
          </p:nvSpPr>
          <p:spPr>
            <a:xfrm>
              <a:off x="2470678" y="4319637"/>
              <a:ext cx="24456" cy="8652"/>
            </a:xfrm>
            <a:custGeom>
              <a:avLst/>
              <a:gdLst/>
              <a:ahLst/>
              <a:cxnLst/>
              <a:rect l="l" t="t" r="r" b="b"/>
              <a:pathLst>
                <a:path w="701" h="248" extrusionOk="0">
                  <a:moveTo>
                    <a:pt x="637" y="1"/>
                  </a:moveTo>
                  <a:cubicBezTo>
                    <a:pt x="528" y="1"/>
                    <a:pt x="426" y="24"/>
                    <a:pt x="323" y="70"/>
                  </a:cubicBezTo>
                  <a:cubicBezTo>
                    <a:pt x="268" y="92"/>
                    <a:pt x="212" y="137"/>
                    <a:pt x="167" y="159"/>
                  </a:cubicBezTo>
                  <a:cubicBezTo>
                    <a:pt x="122" y="187"/>
                    <a:pt x="76" y="207"/>
                    <a:pt x="31" y="207"/>
                  </a:cubicBezTo>
                  <a:cubicBezTo>
                    <a:pt x="21" y="207"/>
                    <a:pt x="11" y="206"/>
                    <a:pt x="1" y="203"/>
                  </a:cubicBezTo>
                  <a:lnTo>
                    <a:pt x="1" y="203"/>
                  </a:lnTo>
                  <a:lnTo>
                    <a:pt x="23" y="248"/>
                  </a:lnTo>
                  <a:cubicBezTo>
                    <a:pt x="100" y="248"/>
                    <a:pt x="134" y="237"/>
                    <a:pt x="189" y="203"/>
                  </a:cubicBezTo>
                  <a:cubicBezTo>
                    <a:pt x="245" y="159"/>
                    <a:pt x="290" y="126"/>
                    <a:pt x="345" y="92"/>
                  </a:cubicBezTo>
                  <a:cubicBezTo>
                    <a:pt x="446" y="25"/>
                    <a:pt x="567" y="3"/>
                    <a:pt x="701" y="3"/>
                  </a:cubicBezTo>
                  <a:cubicBezTo>
                    <a:pt x="679" y="2"/>
                    <a:pt x="658" y="1"/>
                    <a:pt x="63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7801;p11">
              <a:extLst>
                <a:ext uri="{FF2B5EF4-FFF2-40B4-BE49-F238E27FC236}">
                  <a16:creationId xmlns:a16="http://schemas.microsoft.com/office/drawing/2014/main" id="{E8ED771D-CB8D-2824-3895-4C1941E9CAD4}"/>
                </a:ext>
              </a:extLst>
            </p:cNvPr>
            <p:cNvSpPr/>
            <p:nvPr/>
          </p:nvSpPr>
          <p:spPr>
            <a:xfrm>
              <a:off x="2512195" y="4270166"/>
              <a:ext cx="70263" cy="51320"/>
            </a:xfrm>
            <a:custGeom>
              <a:avLst/>
              <a:gdLst/>
              <a:ahLst/>
              <a:cxnLst/>
              <a:rect l="l" t="t" r="r" b="b"/>
              <a:pathLst>
                <a:path w="2014" h="1471" extrusionOk="0">
                  <a:moveTo>
                    <a:pt x="1172" y="1"/>
                  </a:moveTo>
                  <a:cubicBezTo>
                    <a:pt x="999" y="1"/>
                    <a:pt x="849" y="76"/>
                    <a:pt x="734" y="198"/>
                  </a:cubicBezTo>
                  <a:cubicBezTo>
                    <a:pt x="590" y="354"/>
                    <a:pt x="556" y="454"/>
                    <a:pt x="378" y="565"/>
                  </a:cubicBezTo>
                  <a:cubicBezTo>
                    <a:pt x="267" y="632"/>
                    <a:pt x="34" y="654"/>
                    <a:pt x="22" y="810"/>
                  </a:cubicBezTo>
                  <a:cubicBezTo>
                    <a:pt x="22" y="954"/>
                    <a:pt x="0" y="1055"/>
                    <a:pt x="178" y="1210"/>
                  </a:cubicBezTo>
                  <a:cubicBezTo>
                    <a:pt x="309" y="1323"/>
                    <a:pt x="863" y="1471"/>
                    <a:pt x="1284" y="1471"/>
                  </a:cubicBezTo>
                  <a:cubicBezTo>
                    <a:pt x="1400" y="1471"/>
                    <a:pt x="1507" y="1459"/>
                    <a:pt x="1591" y="1433"/>
                  </a:cubicBezTo>
                  <a:cubicBezTo>
                    <a:pt x="1980" y="1310"/>
                    <a:pt x="1903" y="1299"/>
                    <a:pt x="1958" y="1166"/>
                  </a:cubicBezTo>
                  <a:cubicBezTo>
                    <a:pt x="2014" y="1032"/>
                    <a:pt x="2014" y="765"/>
                    <a:pt x="1980" y="499"/>
                  </a:cubicBezTo>
                  <a:cubicBezTo>
                    <a:pt x="1947" y="232"/>
                    <a:pt x="1636" y="98"/>
                    <a:pt x="1369" y="31"/>
                  </a:cubicBezTo>
                  <a:cubicBezTo>
                    <a:pt x="1301" y="11"/>
                    <a:pt x="1235" y="1"/>
                    <a:pt x="117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7802;p11">
              <a:extLst>
                <a:ext uri="{FF2B5EF4-FFF2-40B4-BE49-F238E27FC236}">
                  <a16:creationId xmlns:a16="http://schemas.microsoft.com/office/drawing/2014/main" id="{5267268E-DDD3-85C6-6436-5DDC601B076F}"/>
                </a:ext>
              </a:extLst>
            </p:cNvPr>
            <p:cNvSpPr/>
            <p:nvPr/>
          </p:nvSpPr>
          <p:spPr>
            <a:xfrm>
              <a:off x="2543629" y="4270236"/>
              <a:ext cx="38830" cy="46819"/>
            </a:xfrm>
            <a:custGeom>
              <a:avLst/>
              <a:gdLst/>
              <a:ahLst/>
              <a:cxnLst/>
              <a:rect l="l" t="t" r="r" b="b"/>
              <a:pathLst>
                <a:path w="1113" h="1342" extrusionOk="0">
                  <a:moveTo>
                    <a:pt x="270" y="0"/>
                  </a:moveTo>
                  <a:cubicBezTo>
                    <a:pt x="234" y="0"/>
                    <a:pt x="200" y="3"/>
                    <a:pt x="167" y="7"/>
                  </a:cubicBezTo>
                  <a:cubicBezTo>
                    <a:pt x="134" y="40"/>
                    <a:pt x="112" y="74"/>
                    <a:pt x="90" y="107"/>
                  </a:cubicBezTo>
                  <a:cubicBezTo>
                    <a:pt x="1" y="263"/>
                    <a:pt x="45" y="452"/>
                    <a:pt x="156" y="586"/>
                  </a:cubicBezTo>
                  <a:cubicBezTo>
                    <a:pt x="278" y="741"/>
                    <a:pt x="456" y="830"/>
                    <a:pt x="612" y="952"/>
                  </a:cubicBezTo>
                  <a:cubicBezTo>
                    <a:pt x="690" y="1019"/>
                    <a:pt x="757" y="1086"/>
                    <a:pt x="824" y="1175"/>
                  </a:cubicBezTo>
                  <a:lnTo>
                    <a:pt x="923" y="1342"/>
                  </a:lnTo>
                  <a:cubicBezTo>
                    <a:pt x="1046" y="1297"/>
                    <a:pt x="1024" y="1253"/>
                    <a:pt x="1057" y="1164"/>
                  </a:cubicBezTo>
                  <a:cubicBezTo>
                    <a:pt x="1113" y="1030"/>
                    <a:pt x="1113" y="763"/>
                    <a:pt x="1079" y="497"/>
                  </a:cubicBezTo>
                  <a:cubicBezTo>
                    <a:pt x="1046" y="230"/>
                    <a:pt x="735" y="96"/>
                    <a:pt x="468" y="29"/>
                  </a:cubicBezTo>
                  <a:cubicBezTo>
                    <a:pt x="398" y="8"/>
                    <a:pt x="332" y="0"/>
                    <a:pt x="27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7803;p11">
              <a:extLst>
                <a:ext uri="{FF2B5EF4-FFF2-40B4-BE49-F238E27FC236}">
                  <a16:creationId xmlns:a16="http://schemas.microsoft.com/office/drawing/2014/main" id="{B3397467-008F-6B0D-FBE4-AC260BDDE4A4}"/>
                </a:ext>
              </a:extLst>
            </p:cNvPr>
            <p:cNvSpPr/>
            <p:nvPr/>
          </p:nvSpPr>
          <p:spPr>
            <a:xfrm>
              <a:off x="2524999" y="4291029"/>
              <a:ext cx="5477" cy="20200"/>
            </a:xfrm>
            <a:custGeom>
              <a:avLst/>
              <a:gdLst/>
              <a:ahLst/>
              <a:cxnLst/>
              <a:rect l="l" t="t" r="r" b="b"/>
              <a:pathLst>
                <a:path w="157" h="579" extrusionOk="0">
                  <a:moveTo>
                    <a:pt x="67" y="0"/>
                  </a:moveTo>
                  <a:cubicBezTo>
                    <a:pt x="78" y="56"/>
                    <a:pt x="67" y="111"/>
                    <a:pt x="45" y="156"/>
                  </a:cubicBezTo>
                  <a:cubicBezTo>
                    <a:pt x="34" y="212"/>
                    <a:pt x="23" y="267"/>
                    <a:pt x="11" y="312"/>
                  </a:cubicBezTo>
                  <a:cubicBezTo>
                    <a:pt x="1" y="368"/>
                    <a:pt x="1" y="434"/>
                    <a:pt x="23" y="479"/>
                  </a:cubicBezTo>
                  <a:cubicBezTo>
                    <a:pt x="45" y="534"/>
                    <a:pt x="100" y="556"/>
                    <a:pt x="156" y="579"/>
                  </a:cubicBezTo>
                  <a:cubicBezTo>
                    <a:pt x="100" y="556"/>
                    <a:pt x="45" y="523"/>
                    <a:pt x="34" y="479"/>
                  </a:cubicBezTo>
                  <a:cubicBezTo>
                    <a:pt x="11" y="423"/>
                    <a:pt x="11" y="368"/>
                    <a:pt x="23" y="323"/>
                  </a:cubicBezTo>
                  <a:cubicBezTo>
                    <a:pt x="34" y="267"/>
                    <a:pt x="56" y="223"/>
                    <a:pt x="78" y="167"/>
                  </a:cubicBezTo>
                  <a:cubicBezTo>
                    <a:pt x="90" y="111"/>
                    <a:pt x="100" y="56"/>
                    <a:pt x="10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7804;p11">
              <a:extLst>
                <a:ext uri="{FF2B5EF4-FFF2-40B4-BE49-F238E27FC236}">
                  <a16:creationId xmlns:a16="http://schemas.microsoft.com/office/drawing/2014/main" id="{E6CBAFE4-2CF1-E069-6B32-329784D79553}"/>
                </a:ext>
              </a:extLst>
            </p:cNvPr>
            <p:cNvSpPr/>
            <p:nvPr/>
          </p:nvSpPr>
          <p:spPr>
            <a:xfrm>
              <a:off x="2539338" y="4296088"/>
              <a:ext cx="9769" cy="18665"/>
            </a:xfrm>
            <a:custGeom>
              <a:avLst/>
              <a:gdLst/>
              <a:ahLst/>
              <a:cxnLst/>
              <a:rect l="l" t="t" r="r" b="b"/>
              <a:pathLst>
                <a:path w="280" h="535" extrusionOk="0">
                  <a:moveTo>
                    <a:pt x="1" y="0"/>
                  </a:moveTo>
                  <a:lnTo>
                    <a:pt x="1" y="0"/>
                  </a:lnTo>
                  <a:cubicBezTo>
                    <a:pt x="12" y="11"/>
                    <a:pt x="45" y="78"/>
                    <a:pt x="57" y="100"/>
                  </a:cubicBezTo>
                  <a:cubicBezTo>
                    <a:pt x="57" y="122"/>
                    <a:pt x="68" y="156"/>
                    <a:pt x="68" y="178"/>
                  </a:cubicBezTo>
                  <a:cubicBezTo>
                    <a:pt x="79" y="223"/>
                    <a:pt x="79" y="267"/>
                    <a:pt x="79" y="322"/>
                  </a:cubicBezTo>
                  <a:cubicBezTo>
                    <a:pt x="79" y="345"/>
                    <a:pt x="79" y="378"/>
                    <a:pt x="101" y="401"/>
                  </a:cubicBezTo>
                  <a:cubicBezTo>
                    <a:pt x="112" y="423"/>
                    <a:pt x="134" y="445"/>
                    <a:pt x="146" y="456"/>
                  </a:cubicBezTo>
                  <a:cubicBezTo>
                    <a:pt x="190" y="490"/>
                    <a:pt x="235" y="512"/>
                    <a:pt x="279" y="534"/>
                  </a:cubicBezTo>
                  <a:cubicBezTo>
                    <a:pt x="235" y="512"/>
                    <a:pt x="190" y="478"/>
                    <a:pt x="157" y="445"/>
                  </a:cubicBezTo>
                  <a:cubicBezTo>
                    <a:pt x="146" y="423"/>
                    <a:pt x="124" y="411"/>
                    <a:pt x="112" y="389"/>
                  </a:cubicBezTo>
                  <a:cubicBezTo>
                    <a:pt x="101" y="367"/>
                    <a:pt x="101" y="345"/>
                    <a:pt x="112" y="322"/>
                  </a:cubicBezTo>
                  <a:lnTo>
                    <a:pt x="112" y="167"/>
                  </a:lnTo>
                  <a:cubicBezTo>
                    <a:pt x="112" y="144"/>
                    <a:pt x="112" y="122"/>
                    <a:pt x="101" y="89"/>
                  </a:cubicBezTo>
                  <a:cubicBezTo>
                    <a:pt x="101" y="67"/>
                    <a:pt x="101" y="33"/>
                    <a:pt x="68" y="11"/>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7805;p11">
              <a:extLst>
                <a:ext uri="{FF2B5EF4-FFF2-40B4-BE49-F238E27FC236}">
                  <a16:creationId xmlns:a16="http://schemas.microsoft.com/office/drawing/2014/main" id="{443C471B-4C64-2495-5CE1-0889C1465B60}"/>
                </a:ext>
              </a:extLst>
            </p:cNvPr>
            <p:cNvSpPr/>
            <p:nvPr/>
          </p:nvSpPr>
          <p:spPr>
            <a:xfrm>
              <a:off x="2560306" y="4302647"/>
              <a:ext cx="5861" cy="12873"/>
            </a:xfrm>
            <a:custGeom>
              <a:avLst/>
              <a:gdLst/>
              <a:ahLst/>
              <a:cxnLst/>
              <a:rect l="l" t="t" r="r" b="b"/>
              <a:pathLst>
                <a:path w="168" h="369" extrusionOk="0">
                  <a:moveTo>
                    <a:pt x="34" y="1"/>
                  </a:moveTo>
                  <a:lnTo>
                    <a:pt x="0" y="12"/>
                  </a:lnTo>
                  <a:cubicBezTo>
                    <a:pt x="0" y="45"/>
                    <a:pt x="23" y="79"/>
                    <a:pt x="34" y="101"/>
                  </a:cubicBezTo>
                  <a:lnTo>
                    <a:pt x="79" y="190"/>
                  </a:lnTo>
                  <a:lnTo>
                    <a:pt x="123" y="279"/>
                  </a:lnTo>
                  <a:cubicBezTo>
                    <a:pt x="134" y="312"/>
                    <a:pt x="145" y="346"/>
                    <a:pt x="168" y="368"/>
                  </a:cubicBezTo>
                  <a:cubicBezTo>
                    <a:pt x="156" y="335"/>
                    <a:pt x="145" y="312"/>
                    <a:pt x="134" y="279"/>
                  </a:cubicBezTo>
                  <a:lnTo>
                    <a:pt x="101" y="190"/>
                  </a:lnTo>
                  <a:lnTo>
                    <a:pt x="67" y="90"/>
                  </a:lnTo>
                  <a:cubicBezTo>
                    <a:pt x="56"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7806;p11">
              <a:extLst>
                <a:ext uri="{FF2B5EF4-FFF2-40B4-BE49-F238E27FC236}">
                  <a16:creationId xmlns:a16="http://schemas.microsoft.com/office/drawing/2014/main" id="{19824D19-AE85-701D-F1E4-88D91A5DE490}"/>
                </a:ext>
              </a:extLst>
            </p:cNvPr>
            <p:cNvSpPr/>
            <p:nvPr/>
          </p:nvSpPr>
          <p:spPr>
            <a:xfrm>
              <a:off x="2531593" y="4280144"/>
              <a:ext cx="30282" cy="13222"/>
            </a:xfrm>
            <a:custGeom>
              <a:avLst/>
              <a:gdLst/>
              <a:ahLst/>
              <a:cxnLst/>
              <a:rect l="l" t="t" r="r" b="b"/>
              <a:pathLst>
                <a:path w="868" h="379" extrusionOk="0">
                  <a:moveTo>
                    <a:pt x="868" y="1"/>
                  </a:moveTo>
                  <a:cubicBezTo>
                    <a:pt x="790" y="12"/>
                    <a:pt x="701" y="12"/>
                    <a:pt x="623" y="35"/>
                  </a:cubicBezTo>
                  <a:cubicBezTo>
                    <a:pt x="590" y="45"/>
                    <a:pt x="556" y="57"/>
                    <a:pt x="512" y="79"/>
                  </a:cubicBezTo>
                  <a:cubicBezTo>
                    <a:pt x="479" y="101"/>
                    <a:pt x="457" y="124"/>
                    <a:pt x="423" y="146"/>
                  </a:cubicBezTo>
                  <a:cubicBezTo>
                    <a:pt x="368" y="201"/>
                    <a:pt x="301" y="245"/>
                    <a:pt x="223" y="279"/>
                  </a:cubicBezTo>
                  <a:cubicBezTo>
                    <a:pt x="156" y="312"/>
                    <a:pt x="79" y="324"/>
                    <a:pt x="0" y="334"/>
                  </a:cubicBezTo>
                  <a:lnTo>
                    <a:pt x="12" y="379"/>
                  </a:lnTo>
                  <a:cubicBezTo>
                    <a:pt x="89" y="368"/>
                    <a:pt x="168" y="334"/>
                    <a:pt x="234" y="302"/>
                  </a:cubicBezTo>
                  <a:cubicBezTo>
                    <a:pt x="312" y="268"/>
                    <a:pt x="379" y="223"/>
                    <a:pt x="435" y="168"/>
                  </a:cubicBezTo>
                  <a:cubicBezTo>
                    <a:pt x="467" y="134"/>
                    <a:pt x="490" y="112"/>
                    <a:pt x="524" y="90"/>
                  </a:cubicBezTo>
                  <a:cubicBezTo>
                    <a:pt x="556" y="68"/>
                    <a:pt x="590" y="57"/>
                    <a:pt x="635" y="45"/>
                  </a:cubicBezTo>
                  <a:cubicBezTo>
                    <a:pt x="701" y="23"/>
                    <a:pt x="790" y="12"/>
                    <a:pt x="86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7807;p11">
              <a:extLst>
                <a:ext uri="{FF2B5EF4-FFF2-40B4-BE49-F238E27FC236}">
                  <a16:creationId xmlns:a16="http://schemas.microsoft.com/office/drawing/2014/main" id="{EA6A983E-522F-6BBC-6285-DD817896B653}"/>
                </a:ext>
              </a:extLst>
            </p:cNvPr>
            <p:cNvSpPr/>
            <p:nvPr/>
          </p:nvSpPr>
          <p:spPr>
            <a:xfrm>
              <a:off x="2547118" y="4287121"/>
              <a:ext cx="28364" cy="12629"/>
            </a:xfrm>
            <a:custGeom>
              <a:avLst/>
              <a:gdLst/>
              <a:ahLst/>
              <a:cxnLst/>
              <a:rect l="l" t="t" r="r" b="b"/>
              <a:pathLst>
                <a:path w="813" h="362" extrusionOk="0">
                  <a:moveTo>
                    <a:pt x="813" y="1"/>
                  </a:moveTo>
                  <a:cubicBezTo>
                    <a:pt x="734" y="1"/>
                    <a:pt x="657" y="1"/>
                    <a:pt x="590" y="13"/>
                  </a:cubicBezTo>
                  <a:cubicBezTo>
                    <a:pt x="512" y="23"/>
                    <a:pt x="434" y="45"/>
                    <a:pt x="368" y="90"/>
                  </a:cubicBezTo>
                  <a:cubicBezTo>
                    <a:pt x="301" y="134"/>
                    <a:pt x="245" y="190"/>
                    <a:pt x="190" y="235"/>
                  </a:cubicBezTo>
                  <a:cubicBezTo>
                    <a:pt x="156" y="257"/>
                    <a:pt x="123" y="268"/>
                    <a:pt x="89" y="290"/>
                  </a:cubicBezTo>
                  <a:cubicBezTo>
                    <a:pt x="56" y="302"/>
                    <a:pt x="22" y="312"/>
                    <a:pt x="12" y="312"/>
                  </a:cubicBezTo>
                  <a:lnTo>
                    <a:pt x="0" y="346"/>
                  </a:lnTo>
                  <a:cubicBezTo>
                    <a:pt x="16" y="354"/>
                    <a:pt x="32" y="362"/>
                    <a:pt x="47" y="362"/>
                  </a:cubicBezTo>
                  <a:cubicBezTo>
                    <a:pt x="54" y="362"/>
                    <a:pt x="60" y="360"/>
                    <a:pt x="67" y="357"/>
                  </a:cubicBezTo>
                  <a:cubicBezTo>
                    <a:pt x="79" y="357"/>
                    <a:pt x="101" y="346"/>
                    <a:pt x="123" y="335"/>
                  </a:cubicBezTo>
                  <a:cubicBezTo>
                    <a:pt x="156" y="312"/>
                    <a:pt x="190" y="290"/>
                    <a:pt x="212" y="268"/>
                  </a:cubicBezTo>
                  <a:cubicBezTo>
                    <a:pt x="279" y="223"/>
                    <a:pt x="323" y="157"/>
                    <a:pt x="390" y="112"/>
                  </a:cubicBezTo>
                  <a:cubicBezTo>
                    <a:pt x="445" y="68"/>
                    <a:pt x="512" y="45"/>
                    <a:pt x="590" y="35"/>
                  </a:cubicBezTo>
                  <a:cubicBezTo>
                    <a:pt x="657" y="13"/>
                    <a:pt x="734" y="1"/>
                    <a:pt x="81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7808;p11">
              <a:extLst>
                <a:ext uri="{FF2B5EF4-FFF2-40B4-BE49-F238E27FC236}">
                  <a16:creationId xmlns:a16="http://schemas.microsoft.com/office/drawing/2014/main" id="{B6DA8F83-B8EB-89BE-D54E-F234B64B58F9}"/>
                </a:ext>
              </a:extLst>
            </p:cNvPr>
            <p:cNvSpPr/>
            <p:nvPr/>
          </p:nvSpPr>
          <p:spPr>
            <a:xfrm>
              <a:off x="2557968" y="4298390"/>
              <a:ext cx="12455" cy="4291"/>
            </a:xfrm>
            <a:custGeom>
              <a:avLst/>
              <a:gdLst/>
              <a:ahLst/>
              <a:cxnLst/>
              <a:rect l="l" t="t" r="r" b="b"/>
              <a:pathLst>
                <a:path w="357" h="123" extrusionOk="0">
                  <a:moveTo>
                    <a:pt x="357" y="1"/>
                  </a:moveTo>
                  <a:cubicBezTo>
                    <a:pt x="245" y="56"/>
                    <a:pt x="123" y="78"/>
                    <a:pt x="1" y="90"/>
                  </a:cubicBezTo>
                  <a:lnTo>
                    <a:pt x="1" y="123"/>
                  </a:lnTo>
                  <a:cubicBezTo>
                    <a:pt x="123" y="101"/>
                    <a:pt x="245" y="68"/>
                    <a:pt x="3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7809;p11">
              <a:extLst>
                <a:ext uri="{FF2B5EF4-FFF2-40B4-BE49-F238E27FC236}">
                  <a16:creationId xmlns:a16="http://schemas.microsoft.com/office/drawing/2014/main" id="{C32C9BD6-6469-161E-37EB-4707DCB77F1D}"/>
                </a:ext>
              </a:extLst>
            </p:cNvPr>
            <p:cNvSpPr/>
            <p:nvPr/>
          </p:nvSpPr>
          <p:spPr>
            <a:xfrm>
              <a:off x="2608836" y="4248186"/>
              <a:ext cx="83067" cy="53692"/>
            </a:xfrm>
            <a:custGeom>
              <a:avLst/>
              <a:gdLst/>
              <a:ahLst/>
              <a:cxnLst/>
              <a:rect l="l" t="t" r="r" b="b"/>
              <a:pathLst>
                <a:path w="2381" h="1539" extrusionOk="0">
                  <a:moveTo>
                    <a:pt x="1023" y="1"/>
                  </a:moveTo>
                  <a:cubicBezTo>
                    <a:pt x="883" y="1"/>
                    <a:pt x="751" y="31"/>
                    <a:pt x="667" y="105"/>
                  </a:cubicBezTo>
                  <a:cubicBezTo>
                    <a:pt x="489" y="261"/>
                    <a:pt x="367" y="427"/>
                    <a:pt x="344" y="572"/>
                  </a:cubicBezTo>
                  <a:cubicBezTo>
                    <a:pt x="322" y="650"/>
                    <a:pt x="401" y="628"/>
                    <a:pt x="344" y="717"/>
                  </a:cubicBezTo>
                  <a:cubicBezTo>
                    <a:pt x="278" y="806"/>
                    <a:pt x="78" y="761"/>
                    <a:pt x="33" y="939"/>
                  </a:cubicBezTo>
                  <a:cubicBezTo>
                    <a:pt x="0" y="1129"/>
                    <a:pt x="489" y="1418"/>
                    <a:pt x="868" y="1507"/>
                  </a:cubicBezTo>
                  <a:cubicBezTo>
                    <a:pt x="951" y="1529"/>
                    <a:pt x="1031" y="1538"/>
                    <a:pt x="1110" y="1538"/>
                  </a:cubicBezTo>
                  <a:cubicBezTo>
                    <a:pt x="1387" y="1538"/>
                    <a:pt x="1646" y="1419"/>
                    <a:pt x="1958" y="1306"/>
                  </a:cubicBezTo>
                  <a:cubicBezTo>
                    <a:pt x="2358" y="1151"/>
                    <a:pt x="2324" y="872"/>
                    <a:pt x="2358" y="717"/>
                  </a:cubicBezTo>
                  <a:cubicBezTo>
                    <a:pt x="2380" y="550"/>
                    <a:pt x="2091" y="483"/>
                    <a:pt x="1968" y="439"/>
                  </a:cubicBezTo>
                  <a:cubicBezTo>
                    <a:pt x="1846" y="383"/>
                    <a:pt x="1724" y="249"/>
                    <a:pt x="1501" y="116"/>
                  </a:cubicBezTo>
                  <a:cubicBezTo>
                    <a:pt x="1384" y="48"/>
                    <a:pt x="1198" y="1"/>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7810;p11">
              <a:extLst>
                <a:ext uri="{FF2B5EF4-FFF2-40B4-BE49-F238E27FC236}">
                  <a16:creationId xmlns:a16="http://schemas.microsoft.com/office/drawing/2014/main" id="{4642CCCB-46F2-69F0-D668-9F394896F1B1}"/>
                </a:ext>
              </a:extLst>
            </p:cNvPr>
            <p:cNvSpPr/>
            <p:nvPr/>
          </p:nvSpPr>
          <p:spPr>
            <a:xfrm>
              <a:off x="2638317" y="4248186"/>
              <a:ext cx="53587" cy="43644"/>
            </a:xfrm>
            <a:custGeom>
              <a:avLst/>
              <a:gdLst/>
              <a:ahLst/>
              <a:cxnLst/>
              <a:rect l="l" t="t" r="r" b="b"/>
              <a:pathLst>
                <a:path w="1536" h="1251" extrusionOk="0">
                  <a:moveTo>
                    <a:pt x="174" y="1"/>
                  </a:moveTo>
                  <a:cubicBezTo>
                    <a:pt x="118" y="1"/>
                    <a:pt x="62" y="6"/>
                    <a:pt x="11" y="16"/>
                  </a:cubicBezTo>
                  <a:cubicBezTo>
                    <a:pt x="0" y="71"/>
                    <a:pt x="0" y="116"/>
                    <a:pt x="11" y="172"/>
                  </a:cubicBezTo>
                  <a:cubicBezTo>
                    <a:pt x="56" y="361"/>
                    <a:pt x="211" y="439"/>
                    <a:pt x="379" y="506"/>
                  </a:cubicBezTo>
                  <a:cubicBezTo>
                    <a:pt x="468" y="539"/>
                    <a:pt x="557" y="583"/>
                    <a:pt x="634" y="639"/>
                  </a:cubicBezTo>
                  <a:cubicBezTo>
                    <a:pt x="723" y="694"/>
                    <a:pt x="790" y="761"/>
                    <a:pt x="856" y="828"/>
                  </a:cubicBezTo>
                  <a:cubicBezTo>
                    <a:pt x="935" y="906"/>
                    <a:pt x="1001" y="984"/>
                    <a:pt x="1057" y="1062"/>
                  </a:cubicBezTo>
                  <a:cubicBezTo>
                    <a:pt x="1113" y="1129"/>
                    <a:pt x="1168" y="1195"/>
                    <a:pt x="1235" y="1250"/>
                  </a:cubicBezTo>
                  <a:cubicBezTo>
                    <a:pt x="1513" y="1095"/>
                    <a:pt x="1491" y="862"/>
                    <a:pt x="1513" y="717"/>
                  </a:cubicBezTo>
                  <a:cubicBezTo>
                    <a:pt x="1535" y="550"/>
                    <a:pt x="1246" y="483"/>
                    <a:pt x="1123" y="439"/>
                  </a:cubicBezTo>
                  <a:cubicBezTo>
                    <a:pt x="1001" y="383"/>
                    <a:pt x="879" y="249"/>
                    <a:pt x="656" y="116"/>
                  </a:cubicBezTo>
                  <a:cubicBezTo>
                    <a:pt x="538" y="49"/>
                    <a:pt x="350" y="1"/>
                    <a:pt x="17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7811;p11">
              <a:extLst>
                <a:ext uri="{FF2B5EF4-FFF2-40B4-BE49-F238E27FC236}">
                  <a16:creationId xmlns:a16="http://schemas.microsoft.com/office/drawing/2014/main" id="{63663BB6-1C40-FF7B-8A94-139249F0B6C7}"/>
                </a:ext>
              </a:extLst>
            </p:cNvPr>
            <p:cNvSpPr/>
            <p:nvPr/>
          </p:nvSpPr>
          <p:spPr>
            <a:xfrm>
              <a:off x="2628234" y="4269294"/>
              <a:ext cx="5059" cy="20619"/>
            </a:xfrm>
            <a:custGeom>
              <a:avLst/>
              <a:gdLst/>
              <a:ahLst/>
              <a:cxnLst/>
              <a:rect l="l" t="t" r="r" b="b"/>
              <a:pathLst>
                <a:path w="145" h="591" extrusionOk="0">
                  <a:moveTo>
                    <a:pt x="11" y="0"/>
                  </a:moveTo>
                  <a:lnTo>
                    <a:pt x="0" y="34"/>
                  </a:lnTo>
                  <a:cubicBezTo>
                    <a:pt x="33" y="56"/>
                    <a:pt x="45" y="112"/>
                    <a:pt x="45" y="156"/>
                  </a:cubicBezTo>
                  <a:cubicBezTo>
                    <a:pt x="45" y="212"/>
                    <a:pt x="22" y="257"/>
                    <a:pt x="11" y="312"/>
                  </a:cubicBezTo>
                  <a:cubicBezTo>
                    <a:pt x="0" y="368"/>
                    <a:pt x="11" y="435"/>
                    <a:pt x="33" y="479"/>
                  </a:cubicBezTo>
                  <a:cubicBezTo>
                    <a:pt x="55" y="534"/>
                    <a:pt x="100" y="568"/>
                    <a:pt x="144" y="590"/>
                  </a:cubicBezTo>
                  <a:cubicBezTo>
                    <a:pt x="55" y="546"/>
                    <a:pt x="0" y="423"/>
                    <a:pt x="33" y="323"/>
                  </a:cubicBezTo>
                  <a:cubicBezTo>
                    <a:pt x="45" y="267"/>
                    <a:pt x="67" y="223"/>
                    <a:pt x="78" y="168"/>
                  </a:cubicBezTo>
                  <a:cubicBezTo>
                    <a:pt x="89" y="134"/>
                    <a:pt x="89" y="101"/>
                    <a:pt x="78" y="67"/>
                  </a:cubicBezTo>
                  <a:cubicBezTo>
                    <a:pt x="67" y="45"/>
                    <a:pt x="45" y="12"/>
                    <a:pt x="1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7812;p11">
              <a:extLst>
                <a:ext uri="{FF2B5EF4-FFF2-40B4-BE49-F238E27FC236}">
                  <a16:creationId xmlns:a16="http://schemas.microsoft.com/office/drawing/2014/main" id="{AC704881-5016-0842-01B3-D5B8B063303F}"/>
                </a:ext>
              </a:extLst>
            </p:cNvPr>
            <p:cNvSpPr/>
            <p:nvPr/>
          </p:nvSpPr>
          <p:spPr>
            <a:xfrm>
              <a:off x="2642573" y="4273934"/>
              <a:ext cx="15560" cy="23340"/>
            </a:xfrm>
            <a:custGeom>
              <a:avLst/>
              <a:gdLst/>
              <a:ahLst/>
              <a:cxnLst/>
              <a:rect l="l" t="t" r="r" b="b"/>
              <a:pathLst>
                <a:path w="446" h="669" extrusionOk="0">
                  <a:moveTo>
                    <a:pt x="45" y="1"/>
                  </a:moveTo>
                  <a:lnTo>
                    <a:pt x="0" y="12"/>
                  </a:lnTo>
                  <a:cubicBezTo>
                    <a:pt x="23" y="79"/>
                    <a:pt x="79" y="134"/>
                    <a:pt x="112" y="190"/>
                  </a:cubicBezTo>
                  <a:cubicBezTo>
                    <a:pt x="145" y="257"/>
                    <a:pt x="145" y="324"/>
                    <a:pt x="156" y="391"/>
                  </a:cubicBezTo>
                  <a:cubicBezTo>
                    <a:pt x="178" y="457"/>
                    <a:pt x="200" y="535"/>
                    <a:pt x="257" y="579"/>
                  </a:cubicBezTo>
                  <a:cubicBezTo>
                    <a:pt x="312" y="635"/>
                    <a:pt x="378" y="657"/>
                    <a:pt x="445" y="668"/>
                  </a:cubicBezTo>
                  <a:cubicBezTo>
                    <a:pt x="378" y="657"/>
                    <a:pt x="312" y="624"/>
                    <a:pt x="267" y="568"/>
                  </a:cubicBezTo>
                  <a:cubicBezTo>
                    <a:pt x="212" y="524"/>
                    <a:pt x="190" y="457"/>
                    <a:pt x="190" y="391"/>
                  </a:cubicBezTo>
                  <a:cubicBezTo>
                    <a:pt x="178" y="324"/>
                    <a:pt x="168" y="246"/>
                    <a:pt x="145" y="179"/>
                  </a:cubicBezTo>
                  <a:cubicBezTo>
                    <a:pt x="112" y="112"/>
                    <a:pt x="56" y="57"/>
                    <a:pt x="4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7813;p11">
              <a:extLst>
                <a:ext uri="{FF2B5EF4-FFF2-40B4-BE49-F238E27FC236}">
                  <a16:creationId xmlns:a16="http://schemas.microsoft.com/office/drawing/2014/main" id="{8C91B72B-3D42-5674-3BC6-B4608919AE20}"/>
                </a:ext>
              </a:extLst>
            </p:cNvPr>
            <p:cNvSpPr/>
            <p:nvPr/>
          </p:nvSpPr>
          <p:spPr>
            <a:xfrm>
              <a:off x="2658482" y="4276271"/>
              <a:ext cx="18281" cy="13990"/>
            </a:xfrm>
            <a:custGeom>
              <a:avLst/>
              <a:gdLst/>
              <a:ahLst/>
              <a:cxnLst/>
              <a:rect l="l" t="t" r="r" b="b"/>
              <a:pathLst>
                <a:path w="524" h="401" extrusionOk="0">
                  <a:moveTo>
                    <a:pt x="34" y="1"/>
                  </a:moveTo>
                  <a:lnTo>
                    <a:pt x="1" y="34"/>
                  </a:lnTo>
                  <a:cubicBezTo>
                    <a:pt x="45" y="45"/>
                    <a:pt x="90" y="101"/>
                    <a:pt x="123" y="146"/>
                  </a:cubicBezTo>
                  <a:cubicBezTo>
                    <a:pt x="156" y="190"/>
                    <a:pt x="201" y="223"/>
                    <a:pt x="245" y="257"/>
                  </a:cubicBezTo>
                  <a:cubicBezTo>
                    <a:pt x="334" y="324"/>
                    <a:pt x="423" y="379"/>
                    <a:pt x="523" y="401"/>
                  </a:cubicBezTo>
                  <a:cubicBezTo>
                    <a:pt x="434" y="368"/>
                    <a:pt x="334" y="301"/>
                    <a:pt x="256" y="235"/>
                  </a:cubicBezTo>
                  <a:cubicBezTo>
                    <a:pt x="223" y="201"/>
                    <a:pt x="189" y="156"/>
                    <a:pt x="156" y="123"/>
                  </a:cubicBezTo>
                  <a:cubicBezTo>
                    <a:pt x="123" y="79"/>
                    <a:pt x="100" y="34"/>
                    <a:pt x="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7814;p11">
              <a:extLst>
                <a:ext uri="{FF2B5EF4-FFF2-40B4-BE49-F238E27FC236}">
                  <a16:creationId xmlns:a16="http://schemas.microsoft.com/office/drawing/2014/main" id="{1DFB2D66-B5AB-2789-403F-CBC65608A416}"/>
                </a:ext>
              </a:extLst>
            </p:cNvPr>
            <p:cNvSpPr/>
            <p:nvPr/>
          </p:nvSpPr>
          <p:spPr>
            <a:xfrm>
              <a:off x="2632106" y="4259420"/>
              <a:ext cx="31434" cy="12629"/>
            </a:xfrm>
            <a:custGeom>
              <a:avLst/>
              <a:gdLst/>
              <a:ahLst/>
              <a:cxnLst/>
              <a:rect l="l" t="t" r="r" b="b"/>
              <a:pathLst>
                <a:path w="901" h="362" extrusionOk="0">
                  <a:moveTo>
                    <a:pt x="742" y="1"/>
                  </a:moveTo>
                  <a:cubicBezTo>
                    <a:pt x="714" y="1"/>
                    <a:pt x="686" y="2"/>
                    <a:pt x="656" y="6"/>
                  </a:cubicBezTo>
                  <a:cubicBezTo>
                    <a:pt x="612" y="6"/>
                    <a:pt x="579" y="16"/>
                    <a:pt x="534" y="28"/>
                  </a:cubicBezTo>
                  <a:cubicBezTo>
                    <a:pt x="500" y="50"/>
                    <a:pt x="456" y="72"/>
                    <a:pt x="434" y="95"/>
                  </a:cubicBezTo>
                  <a:cubicBezTo>
                    <a:pt x="401" y="128"/>
                    <a:pt x="367" y="150"/>
                    <a:pt x="334" y="172"/>
                  </a:cubicBezTo>
                  <a:cubicBezTo>
                    <a:pt x="300" y="194"/>
                    <a:pt x="267" y="217"/>
                    <a:pt x="234" y="228"/>
                  </a:cubicBezTo>
                  <a:cubicBezTo>
                    <a:pt x="156" y="261"/>
                    <a:pt x="78" y="283"/>
                    <a:pt x="0" y="306"/>
                  </a:cubicBezTo>
                  <a:lnTo>
                    <a:pt x="11" y="362"/>
                  </a:lnTo>
                  <a:cubicBezTo>
                    <a:pt x="89" y="339"/>
                    <a:pt x="178" y="306"/>
                    <a:pt x="245" y="273"/>
                  </a:cubicBezTo>
                  <a:cubicBezTo>
                    <a:pt x="290" y="250"/>
                    <a:pt x="323" y="228"/>
                    <a:pt x="356" y="206"/>
                  </a:cubicBezTo>
                  <a:cubicBezTo>
                    <a:pt x="389" y="184"/>
                    <a:pt x="423" y="150"/>
                    <a:pt x="445" y="117"/>
                  </a:cubicBezTo>
                  <a:lnTo>
                    <a:pt x="545" y="50"/>
                  </a:lnTo>
                  <a:cubicBezTo>
                    <a:pt x="579" y="39"/>
                    <a:pt x="623" y="28"/>
                    <a:pt x="656" y="16"/>
                  </a:cubicBezTo>
                  <a:cubicBezTo>
                    <a:pt x="701" y="11"/>
                    <a:pt x="743" y="11"/>
                    <a:pt x="783" y="11"/>
                  </a:cubicBezTo>
                  <a:cubicBezTo>
                    <a:pt x="823" y="11"/>
                    <a:pt x="862" y="11"/>
                    <a:pt x="901" y="6"/>
                  </a:cubicBezTo>
                  <a:cubicBezTo>
                    <a:pt x="849" y="6"/>
                    <a:pt x="797" y="1"/>
                    <a:pt x="74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7815;p11">
              <a:extLst>
                <a:ext uri="{FF2B5EF4-FFF2-40B4-BE49-F238E27FC236}">
                  <a16:creationId xmlns:a16="http://schemas.microsoft.com/office/drawing/2014/main" id="{AEA8FC5F-7CAB-6F4B-C2C6-4EAF963A2BF6}"/>
                </a:ext>
              </a:extLst>
            </p:cNvPr>
            <p:cNvSpPr/>
            <p:nvPr/>
          </p:nvSpPr>
          <p:spPr>
            <a:xfrm>
              <a:off x="2648399" y="4266921"/>
              <a:ext cx="33004" cy="9001"/>
            </a:xfrm>
            <a:custGeom>
              <a:avLst/>
              <a:gdLst/>
              <a:ahLst/>
              <a:cxnLst/>
              <a:rect l="l" t="t" r="r" b="b"/>
              <a:pathLst>
                <a:path w="946" h="258" extrusionOk="0">
                  <a:moveTo>
                    <a:pt x="795" y="1"/>
                  </a:moveTo>
                  <a:cubicBezTo>
                    <a:pt x="763" y="1"/>
                    <a:pt x="731" y="5"/>
                    <a:pt x="701" y="13"/>
                  </a:cubicBezTo>
                  <a:cubicBezTo>
                    <a:pt x="623" y="35"/>
                    <a:pt x="545" y="68"/>
                    <a:pt x="468" y="102"/>
                  </a:cubicBezTo>
                  <a:cubicBezTo>
                    <a:pt x="323" y="157"/>
                    <a:pt x="156" y="202"/>
                    <a:pt x="1" y="213"/>
                  </a:cubicBezTo>
                  <a:lnTo>
                    <a:pt x="1" y="258"/>
                  </a:lnTo>
                  <a:cubicBezTo>
                    <a:pt x="167" y="236"/>
                    <a:pt x="323" y="191"/>
                    <a:pt x="478" y="124"/>
                  </a:cubicBezTo>
                  <a:cubicBezTo>
                    <a:pt x="557" y="91"/>
                    <a:pt x="623" y="46"/>
                    <a:pt x="701" y="24"/>
                  </a:cubicBezTo>
                  <a:cubicBezTo>
                    <a:pt x="740" y="13"/>
                    <a:pt x="782" y="7"/>
                    <a:pt x="824" y="7"/>
                  </a:cubicBezTo>
                  <a:cubicBezTo>
                    <a:pt x="865" y="7"/>
                    <a:pt x="907" y="13"/>
                    <a:pt x="946" y="24"/>
                  </a:cubicBezTo>
                  <a:cubicBezTo>
                    <a:pt x="898" y="10"/>
                    <a:pt x="846" y="1"/>
                    <a:pt x="79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7816;p11">
              <a:extLst>
                <a:ext uri="{FF2B5EF4-FFF2-40B4-BE49-F238E27FC236}">
                  <a16:creationId xmlns:a16="http://schemas.microsoft.com/office/drawing/2014/main" id="{BF9FFA1A-DF01-6652-CDCA-E7631175BB0A}"/>
                </a:ext>
              </a:extLst>
            </p:cNvPr>
            <p:cNvSpPr/>
            <p:nvPr/>
          </p:nvSpPr>
          <p:spPr>
            <a:xfrm>
              <a:off x="2664308" y="4274841"/>
              <a:ext cx="17514" cy="3803"/>
            </a:xfrm>
            <a:custGeom>
              <a:avLst/>
              <a:gdLst/>
              <a:ahLst/>
              <a:cxnLst/>
              <a:rect l="l" t="t" r="r" b="b"/>
              <a:pathLst>
                <a:path w="502" h="109" extrusionOk="0">
                  <a:moveTo>
                    <a:pt x="429" y="1"/>
                  </a:moveTo>
                  <a:cubicBezTo>
                    <a:pt x="410" y="1"/>
                    <a:pt x="392" y="4"/>
                    <a:pt x="378" y="9"/>
                  </a:cubicBezTo>
                  <a:cubicBezTo>
                    <a:pt x="334" y="19"/>
                    <a:pt x="289" y="31"/>
                    <a:pt x="256" y="42"/>
                  </a:cubicBezTo>
                  <a:cubicBezTo>
                    <a:pt x="167" y="53"/>
                    <a:pt x="78" y="64"/>
                    <a:pt x="0" y="75"/>
                  </a:cubicBezTo>
                  <a:lnTo>
                    <a:pt x="0" y="108"/>
                  </a:lnTo>
                  <a:cubicBezTo>
                    <a:pt x="89" y="98"/>
                    <a:pt x="167" y="86"/>
                    <a:pt x="256" y="53"/>
                  </a:cubicBezTo>
                  <a:cubicBezTo>
                    <a:pt x="301" y="42"/>
                    <a:pt x="334" y="31"/>
                    <a:pt x="378" y="19"/>
                  </a:cubicBezTo>
                  <a:cubicBezTo>
                    <a:pt x="404" y="13"/>
                    <a:pt x="430" y="7"/>
                    <a:pt x="454" y="7"/>
                  </a:cubicBezTo>
                  <a:cubicBezTo>
                    <a:pt x="471" y="7"/>
                    <a:pt x="487" y="10"/>
                    <a:pt x="501" y="19"/>
                  </a:cubicBezTo>
                  <a:lnTo>
                    <a:pt x="501" y="19"/>
                  </a:lnTo>
                  <a:cubicBezTo>
                    <a:pt x="481" y="6"/>
                    <a:pt x="455" y="1"/>
                    <a:pt x="42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7817;p11">
              <a:extLst>
                <a:ext uri="{FF2B5EF4-FFF2-40B4-BE49-F238E27FC236}">
                  <a16:creationId xmlns:a16="http://schemas.microsoft.com/office/drawing/2014/main" id="{9E74BB04-37A1-05B6-E34A-AF50113FAEA6}"/>
                </a:ext>
              </a:extLst>
            </p:cNvPr>
            <p:cNvSpPr/>
            <p:nvPr/>
          </p:nvSpPr>
          <p:spPr>
            <a:xfrm>
              <a:off x="2677880" y="4210402"/>
              <a:ext cx="78811" cy="47238"/>
            </a:xfrm>
            <a:custGeom>
              <a:avLst/>
              <a:gdLst/>
              <a:ahLst/>
              <a:cxnLst/>
              <a:rect l="l" t="t" r="r" b="b"/>
              <a:pathLst>
                <a:path w="2259" h="1354" extrusionOk="0">
                  <a:moveTo>
                    <a:pt x="486" y="1"/>
                  </a:moveTo>
                  <a:cubicBezTo>
                    <a:pt x="437" y="1"/>
                    <a:pt x="389" y="7"/>
                    <a:pt x="345" y="20"/>
                  </a:cubicBezTo>
                  <a:cubicBezTo>
                    <a:pt x="101" y="109"/>
                    <a:pt x="223" y="265"/>
                    <a:pt x="167" y="554"/>
                  </a:cubicBezTo>
                  <a:cubicBezTo>
                    <a:pt x="145" y="687"/>
                    <a:pt x="1" y="710"/>
                    <a:pt x="157" y="1033"/>
                  </a:cubicBezTo>
                  <a:cubicBezTo>
                    <a:pt x="267" y="1240"/>
                    <a:pt x="764" y="1354"/>
                    <a:pt x="1218" y="1354"/>
                  </a:cubicBezTo>
                  <a:cubicBezTo>
                    <a:pt x="1445" y="1354"/>
                    <a:pt x="1661" y="1325"/>
                    <a:pt x="1813" y="1266"/>
                  </a:cubicBezTo>
                  <a:cubicBezTo>
                    <a:pt x="2258" y="1088"/>
                    <a:pt x="2236" y="855"/>
                    <a:pt x="2181" y="677"/>
                  </a:cubicBezTo>
                  <a:cubicBezTo>
                    <a:pt x="2114" y="509"/>
                    <a:pt x="1880" y="454"/>
                    <a:pt x="1724" y="420"/>
                  </a:cubicBezTo>
                  <a:cubicBezTo>
                    <a:pt x="1580" y="387"/>
                    <a:pt x="1424" y="287"/>
                    <a:pt x="1202" y="210"/>
                  </a:cubicBezTo>
                  <a:cubicBezTo>
                    <a:pt x="1018" y="136"/>
                    <a:pt x="726" y="1"/>
                    <a:pt x="48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7818;p11">
              <a:extLst>
                <a:ext uri="{FF2B5EF4-FFF2-40B4-BE49-F238E27FC236}">
                  <a16:creationId xmlns:a16="http://schemas.microsoft.com/office/drawing/2014/main" id="{101BBAC1-8D23-1131-F18D-D193C81D89C3}"/>
                </a:ext>
              </a:extLst>
            </p:cNvPr>
            <p:cNvSpPr/>
            <p:nvPr/>
          </p:nvSpPr>
          <p:spPr>
            <a:xfrm>
              <a:off x="2696894" y="4210716"/>
              <a:ext cx="59797" cy="43854"/>
            </a:xfrm>
            <a:custGeom>
              <a:avLst/>
              <a:gdLst/>
              <a:ahLst/>
              <a:cxnLst/>
              <a:rect l="l" t="t" r="r" b="b"/>
              <a:pathLst>
                <a:path w="1714" h="1257" extrusionOk="0">
                  <a:moveTo>
                    <a:pt x="0" y="0"/>
                  </a:moveTo>
                  <a:cubicBezTo>
                    <a:pt x="0" y="67"/>
                    <a:pt x="34" y="144"/>
                    <a:pt x="79" y="201"/>
                  </a:cubicBezTo>
                  <a:cubicBezTo>
                    <a:pt x="145" y="290"/>
                    <a:pt x="234" y="356"/>
                    <a:pt x="323" y="423"/>
                  </a:cubicBezTo>
                  <a:cubicBezTo>
                    <a:pt x="412" y="478"/>
                    <a:pt x="501" y="545"/>
                    <a:pt x="579" y="634"/>
                  </a:cubicBezTo>
                  <a:cubicBezTo>
                    <a:pt x="712" y="779"/>
                    <a:pt x="835" y="935"/>
                    <a:pt x="979" y="1079"/>
                  </a:cubicBezTo>
                  <a:cubicBezTo>
                    <a:pt x="1068" y="1157"/>
                    <a:pt x="1157" y="1212"/>
                    <a:pt x="1258" y="1257"/>
                  </a:cubicBezTo>
                  <a:lnTo>
                    <a:pt x="1268" y="1257"/>
                  </a:lnTo>
                  <a:cubicBezTo>
                    <a:pt x="1713" y="1079"/>
                    <a:pt x="1691" y="846"/>
                    <a:pt x="1636" y="668"/>
                  </a:cubicBezTo>
                  <a:cubicBezTo>
                    <a:pt x="1569" y="500"/>
                    <a:pt x="1335" y="445"/>
                    <a:pt x="1179" y="411"/>
                  </a:cubicBezTo>
                  <a:cubicBezTo>
                    <a:pt x="1035" y="378"/>
                    <a:pt x="879" y="278"/>
                    <a:pt x="657" y="201"/>
                  </a:cubicBezTo>
                  <a:cubicBezTo>
                    <a:pt x="490" y="134"/>
                    <a:pt x="223"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7819;p11">
              <a:extLst>
                <a:ext uri="{FF2B5EF4-FFF2-40B4-BE49-F238E27FC236}">
                  <a16:creationId xmlns:a16="http://schemas.microsoft.com/office/drawing/2014/main" id="{3E417EE2-0E4A-5FBD-53BE-641D8EE15DC1}"/>
                </a:ext>
              </a:extLst>
            </p:cNvPr>
            <p:cNvSpPr/>
            <p:nvPr/>
          </p:nvSpPr>
          <p:spPr>
            <a:xfrm>
              <a:off x="2686811" y="4229695"/>
              <a:ext cx="21770" cy="22956"/>
            </a:xfrm>
            <a:custGeom>
              <a:avLst/>
              <a:gdLst/>
              <a:ahLst/>
              <a:cxnLst/>
              <a:rect l="l" t="t" r="r" b="b"/>
              <a:pathLst>
                <a:path w="624" h="658" extrusionOk="0">
                  <a:moveTo>
                    <a:pt x="0" y="1"/>
                  </a:moveTo>
                  <a:cubicBezTo>
                    <a:pt x="0" y="90"/>
                    <a:pt x="22" y="168"/>
                    <a:pt x="56" y="246"/>
                  </a:cubicBezTo>
                  <a:cubicBezTo>
                    <a:pt x="79" y="324"/>
                    <a:pt x="111" y="401"/>
                    <a:pt x="167" y="480"/>
                  </a:cubicBezTo>
                  <a:cubicBezTo>
                    <a:pt x="212" y="546"/>
                    <a:pt x="289" y="591"/>
                    <a:pt x="378" y="613"/>
                  </a:cubicBezTo>
                  <a:cubicBezTo>
                    <a:pt x="457" y="646"/>
                    <a:pt x="534" y="646"/>
                    <a:pt x="623" y="658"/>
                  </a:cubicBezTo>
                  <a:cubicBezTo>
                    <a:pt x="534" y="646"/>
                    <a:pt x="457" y="635"/>
                    <a:pt x="378" y="601"/>
                  </a:cubicBezTo>
                  <a:cubicBezTo>
                    <a:pt x="301" y="579"/>
                    <a:pt x="234" y="524"/>
                    <a:pt x="190" y="457"/>
                  </a:cubicBezTo>
                  <a:cubicBezTo>
                    <a:pt x="145" y="391"/>
                    <a:pt x="123" y="312"/>
                    <a:pt x="89" y="235"/>
                  </a:cubicBezTo>
                  <a:cubicBezTo>
                    <a:pt x="67" y="157"/>
                    <a:pt x="56" y="79"/>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7820;p11">
              <a:extLst>
                <a:ext uri="{FF2B5EF4-FFF2-40B4-BE49-F238E27FC236}">
                  <a16:creationId xmlns:a16="http://schemas.microsoft.com/office/drawing/2014/main" id="{46C19445-3937-B2EA-C889-1DFBA2D40C7F}"/>
                </a:ext>
              </a:extLst>
            </p:cNvPr>
            <p:cNvSpPr/>
            <p:nvPr/>
          </p:nvSpPr>
          <p:spPr>
            <a:xfrm>
              <a:off x="2703872" y="4232451"/>
              <a:ext cx="31852" cy="20200"/>
            </a:xfrm>
            <a:custGeom>
              <a:avLst/>
              <a:gdLst/>
              <a:ahLst/>
              <a:cxnLst/>
              <a:rect l="l" t="t" r="r" b="b"/>
              <a:pathLst>
                <a:path w="913" h="579" extrusionOk="0">
                  <a:moveTo>
                    <a:pt x="45" y="0"/>
                  </a:moveTo>
                  <a:lnTo>
                    <a:pt x="1" y="11"/>
                  </a:lnTo>
                  <a:cubicBezTo>
                    <a:pt x="12" y="55"/>
                    <a:pt x="23" y="100"/>
                    <a:pt x="45" y="144"/>
                  </a:cubicBezTo>
                  <a:cubicBezTo>
                    <a:pt x="67" y="189"/>
                    <a:pt x="101" y="233"/>
                    <a:pt x="146" y="256"/>
                  </a:cubicBezTo>
                  <a:cubicBezTo>
                    <a:pt x="223" y="312"/>
                    <a:pt x="312" y="334"/>
                    <a:pt x="401" y="367"/>
                  </a:cubicBezTo>
                  <a:cubicBezTo>
                    <a:pt x="568" y="423"/>
                    <a:pt x="735" y="534"/>
                    <a:pt x="913" y="579"/>
                  </a:cubicBezTo>
                  <a:cubicBezTo>
                    <a:pt x="735" y="522"/>
                    <a:pt x="579" y="411"/>
                    <a:pt x="413" y="345"/>
                  </a:cubicBezTo>
                  <a:cubicBezTo>
                    <a:pt x="324" y="312"/>
                    <a:pt x="235" y="289"/>
                    <a:pt x="168" y="233"/>
                  </a:cubicBezTo>
                  <a:cubicBezTo>
                    <a:pt x="90" y="178"/>
                    <a:pt x="67" y="89"/>
                    <a:pt x="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7821;p11">
              <a:extLst>
                <a:ext uri="{FF2B5EF4-FFF2-40B4-BE49-F238E27FC236}">
                  <a16:creationId xmlns:a16="http://schemas.microsoft.com/office/drawing/2014/main" id="{002CD1CE-013B-213D-156D-8B6C7F26A40D}"/>
                </a:ext>
              </a:extLst>
            </p:cNvPr>
            <p:cNvSpPr/>
            <p:nvPr/>
          </p:nvSpPr>
          <p:spPr>
            <a:xfrm>
              <a:off x="2719013" y="4232451"/>
              <a:ext cx="26794" cy="11652"/>
            </a:xfrm>
            <a:custGeom>
              <a:avLst/>
              <a:gdLst/>
              <a:ahLst/>
              <a:cxnLst/>
              <a:rect l="l" t="t" r="r" b="b"/>
              <a:pathLst>
                <a:path w="768" h="334" extrusionOk="0">
                  <a:moveTo>
                    <a:pt x="34" y="0"/>
                  </a:moveTo>
                  <a:lnTo>
                    <a:pt x="1" y="22"/>
                  </a:lnTo>
                  <a:cubicBezTo>
                    <a:pt x="23" y="45"/>
                    <a:pt x="45" y="78"/>
                    <a:pt x="78" y="100"/>
                  </a:cubicBezTo>
                  <a:cubicBezTo>
                    <a:pt x="100" y="122"/>
                    <a:pt x="134" y="144"/>
                    <a:pt x="167" y="156"/>
                  </a:cubicBezTo>
                  <a:cubicBezTo>
                    <a:pt x="234" y="178"/>
                    <a:pt x="301" y="189"/>
                    <a:pt x="367" y="211"/>
                  </a:cubicBezTo>
                  <a:cubicBezTo>
                    <a:pt x="501" y="233"/>
                    <a:pt x="646" y="267"/>
                    <a:pt x="768" y="334"/>
                  </a:cubicBezTo>
                  <a:cubicBezTo>
                    <a:pt x="646" y="256"/>
                    <a:pt x="512" y="223"/>
                    <a:pt x="379" y="189"/>
                  </a:cubicBezTo>
                  <a:cubicBezTo>
                    <a:pt x="312" y="178"/>
                    <a:pt x="245" y="156"/>
                    <a:pt x="179" y="134"/>
                  </a:cubicBezTo>
                  <a:cubicBezTo>
                    <a:pt x="145" y="111"/>
                    <a:pt x="123" y="100"/>
                    <a:pt x="100" y="78"/>
                  </a:cubicBezTo>
                  <a:cubicBezTo>
                    <a:pt x="68" y="55"/>
                    <a:pt x="56"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7822;p11">
              <a:extLst>
                <a:ext uri="{FF2B5EF4-FFF2-40B4-BE49-F238E27FC236}">
                  <a16:creationId xmlns:a16="http://schemas.microsoft.com/office/drawing/2014/main" id="{1EBB918F-CDCF-D3C0-018E-68789CB442A5}"/>
                </a:ext>
              </a:extLst>
            </p:cNvPr>
            <p:cNvSpPr/>
            <p:nvPr/>
          </p:nvSpPr>
          <p:spPr>
            <a:xfrm>
              <a:off x="2691452" y="4221183"/>
              <a:ext cx="29166" cy="9734"/>
            </a:xfrm>
            <a:custGeom>
              <a:avLst/>
              <a:gdLst/>
              <a:ahLst/>
              <a:cxnLst/>
              <a:rect l="l" t="t" r="r" b="b"/>
              <a:pathLst>
                <a:path w="836" h="279" extrusionOk="0">
                  <a:moveTo>
                    <a:pt x="613" y="0"/>
                  </a:moveTo>
                  <a:cubicBezTo>
                    <a:pt x="535" y="0"/>
                    <a:pt x="457" y="22"/>
                    <a:pt x="401" y="67"/>
                  </a:cubicBezTo>
                  <a:cubicBezTo>
                    <a:pt x="368" y="89"/>
                    <a:pt x="334" y="123"/>
                    <a:pt x="312" y="145"/>
                  </a:cubicBezTo>
                  <a:cubicBezTo>
                    <a:pt x="279" y="156"/>
                    <a:pt x="245" y="178"/>
                    <a:pt x="212" y="200"/>
                  </a:cubicBezTo>
                  <a:cubicBezTo>
                    <a:pt x="146" y="223"/>
                    <a:pt x="79" y="245"/>
                    <a:pt x="1" y="245"/>
                  </a:cubicBezTo>
                  <a:lnTo>
                    <a:pt x="1" y="279"/>
                  </a:lnTo>
                  <a:cubicBezTo>
                    <a:pt x="79" y="279"/>
                    <a:pt x="156" y="256"/>
                    <a:pt x="223" y="223"/>
                  </a:cubicBezTo>
                  <a:lnTo>
                    <a:pt x="324" y="156"/>
                  </a:lnTo>
                  <a:cubicBezTo>
                    <a:pt x="357" y="134"/>
                    <a:pt x="379" y="111"/>
                    <a:pt x="413" y="89"/>
                  </a:cubicBezTo>
                  <a:cubicBezTo>
                    <a:pt x="468" y="34"/>
                    <a:pt x="535" y="12"/>
                    <a:pt x="613" y="12"/>
                  </a:cubicBezTo>
                  <a:cubicBezTo>
                    <a:pt x="690" y="12"/>
                    <a:pt x="757" y="22"/>
                    <a:pt x="835" y="34"/>
                  </a:cubicBezTo>
                  <a:cubicBezTo>
                    <a:pt x="757" y="22"/>
                    <a:pt x="690" y="0"/>
                    <a:pt x="6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7823;p11">
              <a:extLst>
                <a:ext uri="{FF2B5EF4-FFF2-40B4-BE49-F238E27FC236}">
                  <a16:creationId xmlns:a16="http://schemas.microsoft.com/office/drawing/2014/main" id="{70F7C7AC-FDD0-527A-5BF2-F1B557BB75D4}"/>
                </a:ext>
              </a:extLst>
            </p:cNvPr>
            <p:cNvSpPr/>
            <p:nvPr/>
          </p:nvSpPr>
          <p:spPr>
            <a:xfrm>
              <a:off x="2709698" y="4228265"/>
              <a:ext cx="19432" cy="5512"/>
            </a:xfrm>
            <a:custGeom>
              <a:avLst/>
              <a:gdLst/>
              <a:ahLst/>
              <a:cxnLst/>
              <a:rect l="l" t="t" r="r" b="b"/>
              <a:pathLst>
                <a:path w="557" h="158" extrusionOk="0">
                  <a:moveTo>
                    <a:pt x="489" y="0"/>
                  </a:moveTo>
                  <a:cubicBezTo>
                    <a:pt x="465" y="0"/>
                    <a:pt x="440" y="3"/>
                    <a:pt x="412" y="9"/>
                  </a:cubicBezTo>
                  <a:cubicBezTo>
                    <a:pt x="367" y="20"/>
                    <a:pt x="323" y="31"/>
                    <a:pt x="278" y="53"/>
                  </a:cubicBezTo>
                  <a:cubicBezTo>
                    <a:pt x="209" y="79"/>
                    <a:pt x="133" y="119"/>
                    <a:pt x="65" y="119"/>
                  </a:cubicBezTo>
                  <a:cubicBezTo>
                    <a:pt x="47" y="119"/>
                    <a:pt x="29" y="116"/>
                    <a:pt x="12" y="109"/>
                  </a:cubicBezTo>
                  <a:lnTo>
                    <a:pt x="1" y="153"/>
                  </a:lnTo>
                  <a:cubicBezTo>
                    <a:pt x="17" y="157"/>
                    <a:pt x="33" y="158"/>
                    <a:pt x="48" y="158"/>
                  </a:cubicBezTo>
                  <a:cubicBezTo>
                    <a:pt x="83" y="158"/>
                    <a:pt x="117" y="150"/>
                    <a:pt x="157" y="142"/>
                  </a:cubicBezTo>
                  <a:lnTo>
                    <a:pt x="290" y="76"/>
                  </a:lnTo>
                  <a:cubicBezTo>
                    <a:pt x="335" y="53"/>
                    <a:pt x="379" y="31"/>
                    <a:pt x="424" y="20"/>
                  </a:cubicBezTo>
                  <a:cubicBezTo>
                    <a:pt x="455" y="12"/>
                    <a:pt x="486" y="4"/>
                    <a:pt x="518" y="4"/>
                  </a:cubicBezTo>
                  <a:cubicBezTo>
                    <a:pt x="531" y="4"/>
                    <a:pt x="544" y="6"/>
                    <a:pt x="557" y="9"/>
                  </a:cubicBezTo>
                  <a:cubicBezTo>
                    <a:pt x="535" y="3"/>
                    <a:pt x="512" y="0"/>
                    <a:pt x="4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7824;p11">
              <a:extLst>
                <a:ext uri="{FF2B5EF4-FFF2-40B4-BE49-F238E27FC236}">
                  <a16:creationId xmlns:a16="http://schemas.microsoft.com/office/drawing/2014/main" id="{3DCA741D-724F-EC53-B697-9B3B6550E2EE}"/>
                </a:ext>
              </a:extLst>
            </p:cNvPr>
            <p:cNvSpPr/>
            <p:nvPr/>
          </p:nvSpPr>
          <p:spPr>
            <a:xfrm>
              <a:off x="2266580" y="4140102"/>
              <a:ext cx="510265" cy="211872"/>
            </a:xfrm>
            <a:custGeom>
              <a:avLst/>
              <a:gdLst/>
              <a:ahLst/>
              <a:cxnLst/>
              <a:rect l="l" t="t" r="r" b="b"/>
              <a:pathLst>
                <a:path w="14626" h="6073" extrusionOk="0">
                  <a:moveTo>
                    <a:pt x="12446" y="0"/>
                  </a:moveTo>
                  <a:cubicBezTo>
                    <a:pt x="12245" y="278"/>
                    <a:pt x="12112" y="578"/>
                    <a:pt x="12001" y="901"/>
                  </a:cubicBezTo>
                  <a:cubicBezTo>
                    <a:pt x="11946" y="1056"/>
                    <a:pt x="11890" y="1212"/>
                    <a:pt x="11845" y="1379"/>
                  </a:cubicBezTo>
                  <a:lnTo>
                    <a:pt x="11778" y="1612"/>
                  </a:lnTo>
                  <a:cubicBezTo>
                    <a:pt x="11756" y="1691"/>
                    <a:pt x="11734" y="1768"/>
                    <a:pt x="11745" y="1846"/>
                  </a:cubicBezTo>
                  <a:cubicBezTo>
                    <a:pt x="11567" y="1924"/>
                    <a:pt x="11400" y="2013"/>
                    <a:pt x="11234" y="2091"/>
                  </a:cubicBezTo>
                  <a:cubicBezTo>
                    <a:pt x="10711" y="2346"/>
                    <a:pt x="10177" y="2580"/>
                    <a:pt x="9643" y="2803"/>
                  </a:cubicBezTo>
                  <a:cubicBezTo>
                    <a:pt x="9710" y="2514"/>
                    <a:pt x="9776" y="2235"/>
                    <a:pt x="9877" y="1968"/>
                  </a:cubicBezTo>
                  <a:cubicBezTo>
                    <a:pt x="9999" y="1657"/>
                    <a:pt x="10154" y="1368"/>
                    <a:pt x="10377" y="1123"/>
                  </a:cubicBezTo>
                  <a:lnTo>
                    <a:pt x="10344" y="1090"/>
                  </a:lnTo>
                  <a:cubicBezTo>
                    <a:pt x="10110" y="1335"/>
                    <a:pt x="9944" y="1635"/>
                    <a:pt x="9821" y="1946"/>
                  </a:cubicBezTo>
                  <a:cubicBezTo>
                    <a:pt x="9699" y="2235"/>
                    <a:pt x="9621" y="2536"/>
                    <a:pt x="9543" y="2836"/>
                  </a:cubicBezTo>
                  <a:cubicBezTo>
                    <a:pt x="9509" y="2847"/>
                    <a:pt x="9487" y="2858"/>
                    <a:pt x="9454" y="2870"/>
                  </a:cubicBezTo>
                  <a:cubicBezTo>
                    <a:pt x="8898" y="3092"/>
                    <a:pt x="8342" y="3303"/>
                    <a:pt x="7774" y="3503"/>
                  </a:cubicBezTo>
                  <a:cubicBezTo>
                    <a:pt x="7774" y="3137"/>
                    <a:pt x="7863" y="2781"/>
                    <a:pt x="8008" y="2447"/>
                  </a:cubicBezTo>
                  <a:cubicBezTo>
                    <a:pt x="8164" y="2091"/>
                    <a:pt x="8375" y="1757"/>
                    <a:pt x="8597" y="1424"/>
                  </a:cubicBezTo>
                  <a:lnTo>
                    <a:pt x="8553" y="1402"/>
                  </a:lnTo>
                  <a:cubicBezTo>
                    <a:pt x="8330" y="1735"/>
                    <a:pt x="8120" y="2057"/>
                    <a:pt x="7952" y="2425"/>
                  </a:cubicBezTo>
                  <a:cubicBezTo>
                    <a:pt x="7797" y="2769"/>
                    <a:pt x="7697" y="3147"/>
                    <a:pt x="7697" y="3525"/>
                  </a:cubicBezTo>
                  <a:cubicBezTo>
                    <a:pt x="7675" y="3537"/>
                    <a:pt x="7652" y="3548"/>
                    <a:pt x="7630" y="3548"/>
                  </a:cubicBezTo>
                  <a:cubicBezTo>
                    <a:pt x="7018" y="3759"/>
                    <a:pt x="6395" y="3937"/>
                    <a:pt x="5762" y="4082"/>
                  </a:cubicBezTo>
                  <a:cubicBezTo>
                    <a:pt x="5550" y="4138"/>
                    <a:pt x="5339" y="4170"/>
                    <a:pt x="5117" y="4215"/>
                  </a:cubicBezTo>
                  <a:cubicBezTo>
                    <a:pt x="5127" y="4059"/>
                    <a:pt x="5161" y="3904"/>
                    <a:pt x="5194" y="3748"/>
                  </a:cubicBezTo>
                  <a:cubicBezTo>
                    <a:pt x="5250" y="3559"/>
                    <a:pt x="5305" y="3370"/>
                    <a:pt x="5372" y="3181"/>
                  </a:cubicBezTo>
                  <a:cubicBezTo>
                    <a:pt x="5428" y="2992"/>
                    <a:pt x="5517" y="2814"/>
                    <a:pt x="5606" y="2647"/>
                  </a:cubicBezTo>
                  <a:cubicBezTo>
                    <a:pt x="5706" y="2480"/>
                    <a:pt x="5817" y="2314"/>
                    <a:pt x="5917" y="2146"/>
                  </a:cubicBezTo>
                  <a:lnTo>
                    <a:pt x="5884" y="2124"/>
                  </a:lnTo>
                  <a:cubicBezTo>
                    <a:pt x="5772" y="2280"/>
                    <a:pt x="5661" y="2447"/>
                    <a:pt x="5561" y="2613"/>
                  </a:cubicBezTo>
                  <a:cubicBezTo>
                    <a:pt x="5450" y="2791"/>
                    <a:pt x="5361" y="2969"/>
                    <a:pt x="5295" y="3159"/>
                  </a:cubicBezTo>
                  <a:cubicBezTo>
                    <a:pt x="5216" y="3337"/>
                    <a:pt x="5161" y="3525"/>
                    <a:pt x="5105" y="3715"/>
                  </a:cubicBezTo>
                  <a:cubicBezTo>
                    <a:pt x="5050" y="3881"/>
                    <a:pt x="5005" y="4059"/>
                    <a:pt x="4994" y="4237"/>
                  </a:cubicBezTo>
                  <a:cubicBezTo>
                    <a:pt x="4939" y="4249"/>
                    <a:pt x="4872" y="4259"/>
                    <a:pt x="4816" y="4271"/>
                  </a:cubicBezTo>
                  <a:cubicBezTo>
                    <a:pt x="4494" y="4316"/>
                    <a:pt x="4171" y="4371"/>
                    <a:pt x="3849" y="4393"/>
                  </a:cubicBezTo>
                  <a:cubicBezTo>
                    <a:pt x="3592" y="4427"/>
                    <a:pt x="3325" y="4449"/>
                    <a:pt x="3059" y="4471"/>
                  </a:cubicBezTo>
                  <a:lnTo>
                    <a:pt x="3059" y="4427"/>
                  </a:lnTo>
                  <a:cubicBezTo>
                    <a:pt x="3070" y="4382"/>
                    <a:pt x="3070" y="4338"/>
                    <a:pt x="3081" y="4282"/>
                  </a:cubicBezTo>
                  <a:cubicBezTo>
                    <a:pt x="3092" y="4193"/>
                    <a:pt x="3125" y="4104"/>
                    <a:pt x="3147" y="4015"/>
                  </a:cubicBezTo>
                  <a:cubicBezTo>
                    <a:pt x="3214" y="3837"/>
                    <a:pt x="3293" y="3670"/>
                    <a:pt x="3392" y="3515"/>
                  </a:cubicBezTo>
                  <a:cubicBezTo>
                    <a:pt x="3604" y="3203"/>
                    <a:pt x="3882" y="2936"/>
                    <a:pt x="4171" y="2692"/>
                  </a:cubicBezTo>
                  <a:lnTo>
                    <a:pt x="4138" y="2658"/>
                  </a:lnTo>
                  <a:cubicBezTo>
                    <a:pt x="3837" y="2892"/>
                    <a:pt x="3559" y="3159"/>
                    <a:pt x="3337" y="3470"/>
                  </a:cubicBezTo>
                  <a:cubicBezTo>
                    <a:pt x="3226" y="3637"/>
                    <a:pt x="3125" y="3804"/>
                    <a:pt x="3059" y="3982"/>
                  </a:cubicBezTo>
                  <a:cubicBezTo>
                    <a:pt x="3026" y="4082"/>
                    <a:pt x="2992" y="4170"/>
                    <a:pt x="2981" y="4271"/>
                  </a:cubicBezTo>
                  <a:cubicBezTo>
                    <a:pt x="2970" y="4316"/>
                    <a:pt x="2959" y="4360"/>
                    <a:pt x="2947" y="4415"/>
                  </a:cubicBezTo>
                  <a:lnTo>
                    <a:pt x="2947" y="4471"/>
                  </a:lnTo>
                  <a:cubicBezTo>
                    <a:pt x="2695" y="4488"/>
                    <a:pt x="2441" y="4498"/>
                    <a:pt x="2189" y="4498"/>
                  </a:cubicBezTo>
                  <a:cubicBezTo>
                    <a:pt x="2097" y="4498"/>
                    <a:pt x="2005" y="4496"/>
                    <a:pt x="1913" y="4493"/>
                  </a:cubicBezTo>
                  <a:cubicBezTo>
                    <a:pt x="1602" y="4471"/>
                    <a:pt x="1279" y="4437"/>
                    <a:pt x="968" y="4371"/>
                  </a:cubicBezTo>
                  <a:cubicBezTo>
                    <a:pt x="812" y="4338"/>
                    <a:pt x="656" y="4293"/>
                    <a:pt x="512" y="4237"/>
                  </a:cubicBezTo>
                  <a:cubicBezTo>
                    <a:pt x="434" y="4215"/>
                    <a:pt x="356" y="4182"/>
                    <a:pt x="290" y="4148"/>
                  </a:cubicBezTo>
                  <a:cubicBezTo>
                    <a:pt x="256" y="4126"/>
                    <a:pt x="223" y="4115"/>
                    <a:pt x="189" y="4093"/>
                  </a:cubicBezTo>
                  <a:cubicBezTo>
                    <a:pt x="156" y="4071"/>
                    <a:pt x="156" y="4082"/>
                    <a:pt x="134" y="4059"/>
                  </a:cubicBezTo>
                  <a:lnTo>
                    <a:pt x="0" y="4138"/>
                  </a:lnTo>
                  <a:cubicBezTo>
                    <a:pt x="45" y="4170"/>
                    <a:pt x="78" y="4193"/>
                    <a:pt x="112" y="4215"/>
                  </a:cubicBezTo>
                  <a:cubicBezTo>
                    <a:pt x="156" y="4237"/>
                    <a:pt x="189" y="4259"/>
                    <a:pt x="223" y="4271"/>
                  </a:cubicBezTo>
                  <a:cubicBezTo>
                    <a:pt x="300" y="4316"/>
                    <a:pt x="379" y="4348"/>
                    <a:pt x="456" y="4371"/>
                  </a:cubicBezTo>
                  <a:cubicBezTo>
                    <a:pt x="612" y="4427"/>
                    <a:pt x="767" y="4482"/>
                    <a:pt x="935" y="4516"/>
                  </a:cubicBezTo>
                  <a:cubicBezTo>
                    <a:pt x="1257" y="4582"/>
                    <a:pt x="1580" y="4627"/>
                    <a:pt x="1913" y="4649"/>
                  </a:cubicBezTo>
                  <a:lnTo>
                    <a:pt x="1946" y="4649"/>
                  </a:lnTo>
                  <a:cubicBezTo>
                    <a:pt x="1991" y="4738"/>
                    <a:pt x="2058" y="4805"/>
                    <a:pt x="2124" y="4849"/>
                  </a:cubicBezTo>
                  <a:cubicBezTo>
                    <a:pt x="2213" y="4927"/>
                    <a:pt x="2302" y="4983"/>
                    <a:pt x="2403" y="5050"/>
                  </a:cubicBezTo>
                  <a:cubicBezTo>
                    <a:pt x="2591" y="5171"/>
                    <a:pt x="2781" y="5283"/>
                    <a:pt x="2970" y="5394"/>
                  </a:cubicBezTo>
                  <a:cubicBezTo>
                    <a:pt x="3170" y="5505"/>
                    <a:pt x="3359" y="5616"/>
                    <a:pt x="3537" y="5739"/>
                  </a:cubicBezTo>
                  <a:cubicBezTo>
                    <a:pt x="3626" y="5794"/>
                    <a:pt x="3715" y="5861"/>
                    <a:pt x="3815" y="5928"/>
                  </a:cubicBezTo>
                  <a:cubicBezTo>
                    <a:pt x="3904" y="5995"/>
                    <a:pt x="4004" y="6039"/>
                    <a:pt x="4116" y="6073"/>
                  </a:cubicBezTo>
                  <a:lnTo>
                    <a:pt x="4126" y="6028"/>
                  </a:lnTo>
                  <a:cubicBezTo>
                    <a:pt x="4027" y="6006"/>
                    <a:pt x="3926" y="5950"/>
                    <a:pt x="3837" y="5883"/>
                  </a:cubicBezTo>
                  <a:cubicBezTo>
                    <a:pt x="3748" y="5828"/>
                    <a:pt x="3659" y="5750"/>
                    <a:pt x="3570" y="5683"/>
                  </a:cubicBezTo>
                  <a:cubicBezTo>
                    <a:pt x="3392" y="5561"/>
                    <a:pt x="3204" y="5438"/>
                    <a:pt x="3014" y="5327"/>
                  </a:cubicBezTo>
                  <a:cubicBezTo>
                    <a:pt x="2825" y="5205"/>
                    <a:pt x="2636" y="5094"/>
                    <a:pt x="2458" y="4971"/>
                  </a:cubicBezTo>
                  <a:cubicBezTo>
                    <a:pt x="2369" y="4905"/>
                    <a:pt x="2269" y="4838"/>
                    <a:pt x="2191" y="4771"/>
                  </a:cubicBezTo>
                  <a:cubicBezTo>
                    <a:pt x="2147" y="4738"/>
                    <a:pt x="2102" y="4694"/>
                    <a:pt x="2080" y="4649"/>
                  </a:cubicBezTo>
                  <a:lnTo>
                    <a:pt x="2158" y="4649"/>
                  </a:lnTo>
                  <a:cubicBezTo>
                    <a:pt x="2184" y="4653"/>
                    <a:pt x="2211" y="4654"/>
                    <a:pt x="2239" y="4654"/>
                  </a:cubicBezTo>
                  <a:cubicBezTo>
                    <a:pt x="2294" y="4654"/>
                    <a:pt x="2351" y="4649"/>
                    <a:pt x="2403" y="4649"/>
                  </a:cubicBezTo>
                  <a:cubicBezTo>
                    <a:pt x="2451" y="4652"/>
                    <a:pt x="2498" y="4654"/>
                    <a:pt x="2546" y="4654"/>
                  </a:cubicBezTo>
                  <a:cubicBezTo>
                    <a:pt x="2661" y="4654"/>
                    <a:pt x="2773" y="4646"/>
                    <a:pt x="2892" y="4638"/>
                  </a:cubicBezTo>
                  <a:cubicBezTo>
                    <a:pt x="3214" y="4615"/>
                    <a:pt x="3548" y="4593"/>
                    <a:pt x="3871" y="4560"/>
                  </a:cubicBezTo>
                  <a:cubicBezTo>
                    <a:pt x="4116" y="4538"/>
                    <a:pt x="4371" y="4504"/>
                    <a:pt x="4616" y="4460"/>
                  </a:cubicBezTo>
                  <a:cubicBezTo>
                    <a:pt x="4694" y="4638"/>
                    <a:pt x="4805" y="4783"/>
                    <a:pt x="4939" y="4905"/>
                  </a:cubicBezTo>
                  <a:cubicBezTo>
                    <a:pt x="5094" y="5050"/>
                    <a:pt x="5272" y="5161"/>
                    <a:pt x="5461" y="5250"/>
                  </a:cubicBezTo>
                  <a:cubicBezTo>
                    <a:pt x="5839" y="5428"/>
                    <a:pt x="6251" y="5517"/>
                    <a:pt x="6640" y="5639"/>
                  </a:cubicBezTo>
                  <a:lnTo>
                    <a:pt x="6651" y="5594"/>
                  </a:lnTo>
                  <a:cubicBezTo>
                    <a:pt x="6262" y="5461"/>
                    <a:pt x="5861" y="5361"/>
                    <a:pt x="5495" y="5183"/>
                  </a:cubicBezTo>
                  <a:cubicBezTo>
                    <a:pt x="5317" y="5094"/>
                    <a:pt x="5139" y="4983"/>
                    <a:pt x="5005" y="4838"/>
                  </a:cubicBezTo>
                  <a:cubicBezTo>
                    <a:pt x="4883" y="4727"/>
                    <a:pt x="4794" y="4593"/>
                    <a:pt x="4727" y="4449"/>
                  </a:cubicBezTo>
                  <a:cubicBezTo>
                    <a:pt x="5439" y="4338"/>
                    <a:pt x="6150" y="4160"/>
                    <a:pt x="6852" y="3960"/>
                  </a:cubicBezTo>
                  <a:cubicBezTo>
                    <a:pt x="6951" y="4059"/>
                    <a:pt x="7062" y="4138"/>
                    <a:pt x="7174" y="4215"/>
                  </a:cubicBezTo>
                  <a:cubicBezTo>
                    <a:pt x="7319" y="4293"/>
                    <a:pt x="7485" y="4360"/>
                    <a:pt x="7641" y="4415"/>
                  </a:cubicBezTo>
                  <a:cubicBezTo>
                    <a:pt x="7942" y="4538"/>
                    <a:pt x="8264" y="4660"/>
                    <a:pt x="8587" y="4727"/>
                  </a:cubicBezTo>
                  <a:lnTo>
                    <a:pt x="8597" y="4682"/>
                  </a:lnTo>
                  <a:cubicBezTo>
                    <a:pt x="8275" y="4615"/>
                    <a:pt x="7975" y="4482"/>
                    <a:pt x="7663" y="4348"/>
                  </a:cubicBezTo>
                  <a:cubicBezTo>
                    <a:pt x="7507" y="4282"/>
                    <a:pt x="7363" y="4215"/>
                    <a:pt x="7230" y="4126"/>
                  </a:cubicBezTo>
                  <a:cubicBezTo>
                    <a:pt x="7129" y="4071"/>
                    <a:pt x="7040" y="4004"/>
                    <a:pt x="6963" y="3926"/>
                  </a:cubicBezTo>
                  <a:cubicBezTo>
                    <a:pt x="7208" y="3848"/>
                    <a:pt x="7441" y="3770"/>
                    <a:pt x="7675" y="3693"/>
                  </a:cubicBezTo>
                  <a:cubicBezTo>
                    <a:pt x="8142" y="3537"/>
                    <a:pt x="8597" y="3359"/>
                    <a:pt x="9054" y="3181"/>
                  </a:cubicBezTo>
                  <a:cubicBezTo>
                    <a:pt x="9121" y="3258"/>
                    <a:pt x="9210" y="3337"/>
                    <a:pt x="9298" y="3381"/>
                  </a:cubicBezTo>
                  <a:cubicBezTo>
                    <a:pt x="9410" y="3448"/>
                    <a:pt x="9509" y="3492"/>
                    <a:pt x="9621" y="3537"/>
                  </a:cubicBezTo>
                  <a:cubicBezTo>
                    <a:pt x="9843" y="3614"/>
                    <a:pt x="10065" y="3681"/>
                    <a:pt x="10299" y="3748"/>
                  </a:cubicBezTo>
                  <a:cubicBezTo>
                    <a:pt x="10755" y="3871"/>
                    <a:pt x="11212" y="3960"/>
                    <a:pt x="11679" y="4004"/>
                  </a:cubicBezTo>
                  <a:lnTo>
                    <a:pt x="11689" y="3960"/>
                  </a:lnTo>
                  <a:cubicBezTo>
                    <a:pt x="11222" y="3904"/>
                    <a:pt x="10767" y="3815"/>
                    <a:pt x="10322" y="3681"/>
                  </a:cubicBezTo>
                  <a:cubicBezTo>
                    <a:pt x="10099" y="3614"/>
                    <a:pt x="9877" y="3537"/>
                    <a:pt x="9654" y="3448"/>
                  </a:cubicBezTo>
                  <a:cubicBezTo>
                    <a:pt x="9465" y="3370"/>
                    <a:pt x="9276" y="3281"/>
                    <a:pt x="9153" y="3137"/>
                  </a:cubicBezTo>
                  <a:cubicBezTo>
                    <a:pt x="9265" y="3092"/>
                    <a:pt x="9387" y="3048"/>
                    <a:pt x="9499" y="2992"/>
                  </a:cubicBezTo>
                  <a:cubicBezTo>
                    <a:pt x="10065" y="2769"/>
                    <a:pt x="10622" y="2524"/>
                    <a:pt x="11155" y="2257"/>
                  </a:cubicBezTo>
                  <a:cubicBezTo>
                    <a:pt x="11278" y="2358"/>
                    <a:pt x="11422" y="2425"/>
                    <a:pt x="11567" y="2469"/>
                  </a:cubicBezTo>
                  <a:cubicBezTo>
                    <a:pt x="11734" y="2524"/>
                    <a:pt x="11901" y="2569"/>
                    <a:pt x="12067" y="2603"/>
                  </a:cubicBezTo>
                  <a:cubicBezTo>
                    <a:pt x="12346" y="2658"/>
                    <a:pt x="12632" y="2683"/>
                    <a:pt x="12919" y="2683"/>
                  </a:cubicBezTo>
                  <a:cubicBezTo>
                    <a:pt x="12976" y="2683"/>
                    <a:pt x="13033" y="2682"/>
                    <a:pt x="13091" y="2680"/>
                  </a:cubicBezTo>
                  <a:lnTo>
                    <a:pt x="13091" y="2636"/>
                  </a:lnTo>
                  <a:cubicBezTo>
                    <a:pt x="13047" y="2637"/>
                    <a:pt x="13003" y="2638"/>
                    <a:pt x="12959" y="2638"/>
                  </a:cubicBezTo>
                  <a:cubicBezTo>
                    <a:pt x="12661" y="2638"/>
                    <a:pt x="12370" y="2603"/>
                    <a:pt x="12079" y="2536"/>
                  </a:cubicBezTo>
                  <a:cubicBezTo>
                    <a:pt x="11912" y="2502"/>
                    <a:pt x="11756" y="2458"/>
                    <a:pt x="11600" y="2402"/>
                  </a:cubicBezTo>
                  <a:cubicBezTo>
                    <a:pt x="11467" y="2358"/>
                    <a:pt x="11345" y="2302"/>
                    <a:pt x="11234" y="2213"/>
                  </a:cubicBezTo>
                  <a:cubicBezTo>
                    <a:pt x="11256" y="2202"/>
                    <a:pt x="11267" y="2202"/>
                    <a:pt x="11289" y="2191"/>
                  </a:cubicBezTo>
                  <a:cubicBezTo>
                    <a:pt x="12446" y="1612"/>
                    <a:pt x="13580" y="957"/>
                    <a:pt x="14626" y="178"/>
                  </a:cubicBezTo>
                  <a:lnTo>
                    <a:pt x="14603" y="156"/>
                  </a:lnTo>
                  <a:cubicBezTo>
                    <a:pt x="14081" y="534"/>
                    <a:pt x="13525" y="868"/>
                    <a:pt x="12957" y="1190"/>
                  </a:cubicBezTo>
                  <a:cubicBezTo>
                    <a:pt x="12579" y="1402"/>
                    <a:pt x="12201" y="1612"/>
                    <a:pt x="11823" y="1802"/>
                  </a:cubicBezTo>
                  <a:cubicBezTo>
                    <a:pt x="11823" y="1746"/>
                    <a:pt x="11834" y="1691"/>
                    <a:pt x="11857" y="1635"/>
                  </a:cubicBezTo>
                  <a:lnTo>
                    <a:pt x="11912" y="1390"/>
                  </a:lnTo>
                  <a:cubicBezTo>
                    <a:pt x="11956" y="1234"/>
                    <a:pt x="12001" y="1079"/>
                    <a:pt x="12057" y="912"/>
                  </a:cubicBezTo>
                  <a:cubicBezTo>
                    <a:pt x="12156" y="601"/>
                    <a:pt x="12290" y="300"/>
                    <a:pt x="12479" y="22"/>
                  </a:cubicBezTo>
                  <a:lnTo>
                    <a:pt x="12446"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7825;p11">
              <a:extLst>
                <a:ext uri="{FF2B5EF4-FFF2-40B4-BE49-F238E27FC236}">
                  <a16:creationId xmlns:a16="http://schemas.microsoft.com/office/drawing/2014/main" id="{D3A90885-CDA7-A7DC-F770-07CE2636E188}"/>
                </a:ext>
              </a:extLst>
            </p:cNvPr>
            <p:cNvSpPr/>
            <p:nvPr/>
          </p:nvSpPr>
          <p:spPr>
            <a:xfrm>
              <a:off x="2225028" y="4277841"/>
              <a:ext cx="468400" cy="102988"/>
            </a:xfrm>
            <a:custGeom>
              <a:avLst/>
              <a:gdLst/>
              <a:ahLst/>
              <a:cxnLst/>
              <a:rect l="l" t="t" r="r" b="b"/>
              <a:pathLst>
                <a:path w="13426" h="2952" extrusionOk="0">
                  <a:moveTo>
                    <a:pt x="157" y="0"/>
                  </a:moveTo>
                  <a:lnTo>
                    <a:pt x="1" y="178"/>
                  </a:lnTo>
                  <a:cubicBezTo>
                    <a:pt x="1" y="178"/>
                    <a:pt x="146" y="1001"/>
                    <a:pt x="1347" y="1502"/>
                  </a:cubicBezTo>
                  <a:cubicBezTo>
                    <a:pt x="2548" y="2014"/>
                    <a:pt x="3960" y="2169"/>
                    <a:pt x="4806" y="2436"/>
                  </a:cubicBezTo>
                  <a:cubicBezTo>
                    <a:pt x="5651" y="2714"/>
                    <a:pt x="6452" y="2926"/>
                    <a:pt x="7175" y="2948"/>
                  </a:cubicBezTo>
                  <a:cubicBezTo>
                    <a:pt x="7253" y="2950"/>
                    <a:pt x="7347" y="2951"/>
                    <a:pt x="7452" y="2951"/>
                  </a:cubicBezTo>
                  <a:cubicBezTo>
                    <a:pt x="8322" y="2951"/>
                    <a:pt x="10027" y="2876"/>
                    <a:pt x="10979" y="2837"/>
                  </a:cubicBezTo>
                  <a:cubicBezTo>
                    <a:pt x="11792" y="2811"/>
                    <a:pt x="12316" y="2719"/>
                    <a:pt x="12666" y="2719"/>
                  </a:cubicBezTo>
                  <a:cubicBezTo>
                    <a:pt x="12771" y="2719"/>
                    <a:pt x="12860" y="2727"/>
                    <a:pt x="12936" y="2748"/>
                  </a:cubicBezTo>
                  <a:cubicBezTo>
                    <a:pt x="13192" y="2814"/>
                    <a:pt x="13347" y="2859"/>
                    <a:pt x="13414" y="2881"/>
                  </a:cubicBezTo>
                  <a:cubicBezTo>
                    <a:pt x="13414" y="2881"/>
                    <a:pt x="13426" y="2870"/>
                    <a:pt x="13426" y="2859"/>
                  </a:cubicBezTo>
                  <a:cubicBezTo>
                    <a:pt x="13359" y="2748"/>
                    <a:pt x="13036" y="2258"/>
                    <a:pt x="12447" y="1935"/>
                  </a:cubicBezTo>
                  <a:cubicBezTo>
                    <a:pt x="11780" y="1569"/>
                    <a:pt x="10967" y="1379"/>
                    <a:pt x="9978" y="979"/>
                  </a:cubicBezTo>
                  <a:cubicBezTo>
                    <a:pt x="8977" y="578"/>
                    <a:pt x="8810" y="667"/>
                    <a:pt x="7920" y="590"/>
                  </a:cubicBezTo>
                  <a:cubicBezTo>
                    <a:pt x="7782" y="578"/>
                    <a:pt x="7626" y="573"/>
                    <a:pt x="7458" y="573"/>
                  </a:cubicBezTo>
                  <a:cubicBezTo>
                    <a:pt x="6811" y="573"/>
                    <a:pt x="5972" y="644"/>
                    <a:pt x="5190" y="644"/>
                  </a:cubicBezTo>
                  <a:cubicBezTo>
                    <a:pt x="4877" y="644"/>
                    <a:pt x="4573" y="633"/>
                    <a:pt x="4294" y="601"/>
                  </a:cubicBezTo>
                  <a:cubicBezTo>
                    <a:pt x="3137" y="467"/>
                    <a:pt x="1636" y="301"/>
                    <a:pt x="1069" y="222"/>
                  </a:cubicBezTo>
                  <a:cubicBezTo>
                    <a:pt x="512" y="145"/>
                    <a:pt x="157" y="0"/>
                    <a:pt x="1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7826;p11">
              <a:extLst>
                <a:ext uri="{FF2B5EF4-FFF2-40B4-BE49-F238E27FC236}">
                  <a16:creationId xmlns:a16="http://schemas.microsoft.com/office/drawing/2014/main" id="{D779F62D-AC6A-87B5-5C57-3356D62C6FDC}"/>
                </a:ext>
              </a:extLst>
            </p:cNvPr>
            <p:cNvSpPr/>
            <p:nvPr/>
          </p:nvSpPr>
          <p:spPr>
            <a:xfrm>
              <a:off x="2276663" y="4287540"/>
              <a:ext cx="291834" cy="48040"/>
            </a:xfrm>
            <a:custGeom>
              <a:avLst/>
              <a:gdLst/>
              <a:ahLst/>
              <a:cxnLst/>
              <a:rect l="l" t="t" r="r" b="b"/>
              <a:pathLst>
                <a:path w="8365" h="1377" extrusionOk="0">
                  <a:moveTo>
                    <a:pt x="1" y="1"/>
                  </a:moveTo>
                  <a:cubicBezTo>
                    <a:pt x="323" y="234"/>
                    <a:pt x="834" y="523"/>
                    <a:pt x="1546" y="735"/>
                  </a:cubicBezTo>
                  <a:cubicBezTo>
                    <a:pt x="2992" y="1168"/>
                    <a:pt x="2703" y="890"/>
                    <a:pt x="3849" y="1212"/>
                  </a:cubicBezTo>
                  <a:cubicBezTo>
                    <a:pt x="4270" y="1335"/>
                    <a:pt x="4492" y="1377"/>
                    <a:pt x="4657" y="1377"/>
                  </a:cubicBezTo>
                  <a:cubicBezTo>
                    <a:pt x="4941" y="1377"/>
                    <a:pt x="5062" y="1255"/>
                    <a:pt x="5750" y="1212"/>
                  </a:cubicBezTo>
                  <a:cubicBezTo>
                    <a:pt x="6830" y="1146"/>
                    <a:pt x="6729" y="968"/>
                    <a:pt x="7408" y="846"/>
                  </a:cubicBezTo>
                  <a:cubicBezTo>
                    <a:pt x="7697" y="790"/>
                    <a:pt x="8053" y="712"/>
                    <a:pt x="8364" y="646"/>
                  </a:cubicBezTo>
                  <a:cubicBezTo>
                    <a:pt x="7485" y="312"/>
                    <a:pt x="7285" y="389"/>
                    <a:pt x="6440" y="312"/>
                  </a:cubicBezTo>
                  <a:cubicBezTo>
                    <a:pt x="6302" y="300"/>
                    <a:pt x="6146" y="295"/>
                    <a:pt x="5978" y="295"/>
                  </a:cubicBezTo>
                  <a:cubicBezTo>
                    <a:pt x="5331" y="295"/>
                    <a:pt x="4492" y="366"/>
                    <a:pt x="3710" y="366"/>
                  </a:cubicBezTo>
                  <a:cubicBezTo>
                    <a:pt x="3397" y="366"/>
                    <a:pt x="3093" y="355"/>
                    <a:pt x="2814" y="323"/>
                  </a:cubicBezTo>
                  <a:cubicBezTo>
                    <a:pt x="1880" y="211"/>
                    <a:pt x="701" y="90"/>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7827;p11">
              <a:extLst>
                <a:ext uri="{FF2B5EF4-FFF2-40B4-BE49-F238E27FC236}">
                  <a16:creationId xmlns:a16="http://schemas.microsoft.com/office/drawing/2014/main" id="{02D0CFA8-E56E-7355-B5B5-2806A1B8C74D}"/>
                </a:ext>
              </a:extLst>
            </p:cNvPr>
            <p:cNvSpPr/>
            <p:nvPr/>
          </p:nvSpPr>
          <p:spPr>
            <a:xfrm>
              <a:off x="2230471" y="4277841"/>
              <a:ext cx="267413" cy="103232"/>
            </a:xfrm>
            <a:custGeom>
              <a:avLst/>
              <a:gdLst/>
              <a:ahLst/>
              <a:cxnLst/>
              <a:rect l="l" t="t" r="r" b="b"/>
              <a:pathLst>
                <a:path w="7665" h="2959" extrusionOk="0">
                  <a:moveTo>
                    <a:pt x="1" y="0"/>
                  </a:moveTo>
                  <a:cubicBezTo>
                    <a:pt x="235" y="534"/>
                    <a:pt x="712" y="924"/>
                    <a:pt x="1224" y="1179"/>
                  </a:cubicBezTo>
                  <a:cubicBezTo>
                    <a:pt x="1580" y="1357"/>
                    <a:pt x="1947" y="1490"/>
                    <a:pt x="2326" y="1602"/>
                  </a:cubicBezTo>
                  <a:cubicBezTo>
                    <a:pt x="2704" y="1713"/>
                    <a:pt x="3093" y="1802"/>
                    <a:pt x="3482" y="1880"/>
                  </a:cubicBezTo>
                  <a:cubicBezTo>
                    <a:pt x="3883" y="1947"/>
                    <a:pt x="4271" y="2002"/>
                    <a:pt x="4661" y="2103"/>
                  </a:cubicBezTo>
                  <a:cubicBezTo>
                    <a:pt x="5050" y="2202"/>
                    <a:pt x="5440" y="2347"/>
                    <a:pt x="5818" y="2503"/>
                  </a:cubicBezTo>
                  <a:cubicBezTo>
                    <a:pt x="6174" y="2659"/>
                    <a:pt x="6530" y="2814"/>
                    <a:pt x="6930" y="2881"/>
                  </a:cubicBezTo>
                  <a:cubicBezTo>
                    <a:pt x="7086" y="2903"/>
                    <a:pt x="7252" y="2926"/>
                    <a:pt x="7419" y="2959"/>
                  </a:cubicBezTo>
                  <a:cubicBezTo>
                    <a:pt x="7497" y="2959"/>
                    <a:pt x="7575" y="2959"/>
                    <a:pt x="7664" y="2948"/>
                  </a:cubicBezTo>
                  <a:cubicBezTo>
                    <a:pt x="7553" y="2926"/>
                    <a:pt x="7442" y="2903"/>
                    <a:pt x="7331" y="2892"/>
                  </a:cubicBezTo>
                  <a:cubicBezTo>
                    <a:pt x="7141" y="2859"/>
                    <a:pt x="6941" y="2837"/>
                    <a:pt x="6752" y="2792"/>
                  </a:cubicBezTo>
                  <a:cubicBezTo>
                    <a:pt x="6563" y="2748"/>
                    <a:pt x="6374" y="2681"/>
                    <a:pt x="6184" y="2603"/>
                  </a:cubicBezTo>
                  <a:cubicBezTo>
                    <a:pt x="5818" y="2458"/>
                    <a:pt x="5450" y="2291"/>
                    <a:pt x="5072" y="2169"/>
                  </a:cubicBezTo>
                  <a:cubicBezTo>
                    <a:pt x="4694" y="2047"/>
                    <a:pt x="4316" y="1969"/>
                    <a:pt x="3927" y="1902"/>
                  </a:cubicBezTo>
                  <a:cubicBezTo>
                    <a:pt x="3537" y="1836"/>
                    <a:pt x="3159" y="1769"/>
                    <a:pt x="2781" y="1668"/>
                  </a:cubicBezTo>
                  <a:cubicBezTo>
                    <a:pt x="2392" y="1579"/>
                    <a:pt x="2014" y="1457"/>
                    <a:pt x="1647" y="1312"/>
                  </a:cubicBezTo>
                  <a:cubicBezTo>
                    <a:pt x="1002" y="1057"/>
                    <a:pt x="356" y="667"/>
                    <a:pt x="45" y="22"/>
                  </a:cubicBezTo>
                  <a:cubicBezTo>
                    <a:pt x="12" y="12"/>
                    <a:pt x="1"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7828;p11">
              <a:extLst>
                <a:ext uri="{FF2B5EF4-FFF2-40B4-BE49-F238E27FC236}">
                  <a16:creationId xmlns:a16="http://schemas.microsoft.com/office/drawing/2014/main" id="{0EFCC802-536D-4BD3-F582-3D75B6780952}"/>
                </a:ext>
              </a:extLst>
            </p:cNvPr>
            <p:cNvSpPr/>
            <p:nvPr/>
          </p:nvSpPr>
          <p:spPr>
            <a:xfrm>
              <a:off x="2240205" y="4280946"/>
              <a:ext cx="272785" cy="99743"/>
            </a:xfrm>
            <a:custGeom>
              <a:avLst/>
              <a:gdLst/>
              <a:ahLst/>
              <a:cxnLst/>
              <a:rect l="l" t="t" r="r" b="b"/>
              <a:pathLst>
                <a:path w="7819" h="2859" extrusionOk="0">
                  <a:moveTo>
                    <a:pt x="0" y="0"/>
                  </a:moveTo>
                  <a:lnTo>
                    <a:pt x="0" y="0"/>
                  </a:lnTo>
                  <a:cubicBezTo>
                    <a:pt x="33" y="67"/>
                    <a:pt x="89" y="133"/>
                    <a:pt x="134" y="200"/>
                  </a:cubicBezTo>
                  <a:cubicBezTo>
                    <a:pt x="311" y="412"/>
                    <a:pt x="522" y="545"/>
                    <a:pt x="767" y="645"/>
                  </a:cubicBezTo>
                  <a:cubicBezTo>
                    <a:pt x="912" y="701"/>
                    <a:pt x="1046" y="756"/>
                    <a:pt x="1190" y="812"/>
                  </a:cubicBezTo>
                  <a:cubicBezTo>
                    <a:pt x="1323" y="879"/>
                    <a:pt x="1446" y="968"/>
                    <a:pt x="1568" y="1046"/>
                  </a:cubicBezTo>
                  <a:cubicBezTo>
                    <a:pt x="1691" y="1134"/>
                    <a:pt x="1813" y="1201"/>
                    <a:pt x="1958" y="1257"/>
                  </a:cubicBezTo>
                  <a:cubicBezTo>
                    <a:pt x="2091" y="1312"/>
                    <a:pt x="2235" y="1346"/>
                    <a:pt x="2380" y="1379"/>
                  </a:cubicBezTo>
                  <a:lnTo>
                    <a:pt x="4215" y="1813"/>
                  </a:lnTo>
                  <a:cubicBezTo>
                    <a:pt x="4516" y="1891"/>
                    <a:pt x="4827" y="1980"/>
                    <a:pt x="5127" y="2080"/>
                  </a:cubicBezTo>
                  <a:lnTo>
                    <a:pt x="5994" y="2414"/>
                  </a:lnTo>
                  <a:cubicBezTo>
                    <a:pt x="6551" y="2603"/>
                    <a:pt x="7118" y="2748"/>
                    <a:pt x="7685" y="2859"/>
                  </a:cubicBezTo>
                  <a:cubicBezTo>
                    <a:pt x="7730" y="2859"/>
                    <a:pt x="7774" y="2859"/>
                    <a:pt x="7818" y="2847"/>
                  </a:cubicBezTo>
                  <a:cubicBezTo>
                    <a:pt x="7285" y="2725"/>
                    <a:pt x="6751" y="2614"/>
                    <a:pt x="6239" y="2447"/>
                  </a:cubicBezTo>
                  <a:cubicBezTo>
                    <a:pt x="5650" y="2258"/>
                    <a:pt x="5094" y="2002"/>
                    <a:pt x="4504" y="1846"/>
                  </a:cubicBezTo>
                  <a:cubicBezTo>
                    <a:pt x="3915" y="1691"/>
                    <a:pt x="3314" y="1557"/>
                    <a:pt x="2714" y="1413"/>
                  </a:cubicBezTo>
                  <a:lnTo>
                    <a:pt x="2280" y="1312"/>
                  </a:lnTo>
                  <a:cubicBezTo>
                    <a:pt x="2124" y="1280"/>
                    <a:pt x="1968" y="1235"/>
                    <a:pt x="1824" y="1157"/>
                  </a:cubicBezTo>
                  <a:cubicBezTo>
                    <a:pt x="1701" y="1090"/>
                    <a:pt x="1590" y="1001"/>
                    <a:pt x="1468" y="924"/>
                  </a:cubicBezTo>
                  <a:cubicBezTo>
                    <a:pt x="1345" y="845"/>
                    <a:pt x="1212" y="779"/>
                    <a:pt x="1078" y="723"/>
                  </a:cubicBezTo>
                  <a:cubicBezTo>
                    <a:pt x="823" y="612"/>
                    <a:pt x="545" y="523"/>
                    <a:pt x="322" y="334"/>
                  </a:cubicBezTo>
                  <a:cubicBezTo>
                    <a:pt x="223" y="245"/>
                    <a:pt x="134" y="133"/>
                    <a:pt x="55" y="12"/>
                  </a:cubicBezTo>
                  <a:cubicBezTo>
                    <a:pt x="33" y="12"/>
                    <a:pt x="11"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7829;p11">
              <a:extLst>
                <a:ext uri="{FF2B5EF4-FFF2-40B4-BE49-F238E27FC236}">
                  <a16:creationId xmlns:a16="http://schemas.microsoft.com/office/drawing/2014/main" id="{1C3336E2-B1DE-69FB-FCAC-8C3E991304C9}"/>
                </a:ext>
              </a:extLst>
            </p:cNvPr>
            <p:cNvSpPr/>
            <p:nvPr/>
          </p:nvSpPr>
          <p:spPr>
            <a:xfrm>
              <a:off x="2232425" y="4299960"/>
              <a:ext cx="208034" cy="76090"/>
            </a:xfrm>
            <a:custGeom>
              <a:avLst/>
              <a:gdLst/>
              <a:ahLst/>
              <a:cxnLst/>
              <a:rect l="l" t="t" r="r" b="b"/>
              <a:pathLst>
                <a:path w="5963" h="2181" extrusionOk="0">
                  <a:moveTo>
                    <a:pt x="1" y="0"/>
                  </a:moveTo>
                  <a:lnTo>
                    <a:pt x="67" y="100"/>
                  </a:lnTo>
                  <a:cubicBezTo>
                    <a:pt x="167" y="145"/>
                    <a:pt x="256" y="201"/>
                    <a:pt x="345" y="256"/>
                  </a:cubicBezTo>
                  <a:cubicBezTo>
                    <a:pt x="612" y="412"/>
                    <a:pt x="868" y="589"/>
                    <a:pt x="1135" y="735"/>
                  </a:cubicBezTo>
                  <a:cubicBezTo>
                    <a:pt x="1657" y="1034"/>
                    <a:pt x="2258" y="1123"/>
                    <a:pt x="2848" y="1235"/>
                  </a:cubicBezTo>
                  <a:cubicBezTo>
                    <a:pt x="3448" y="1335"/>
                    <a:pt x="4038" y="1479"/>
                    <a:pt x="4616" y="1679"/>
                  </a:cubicBezTo>
                  <a:cubicBezTo>
                    <a:pt x="5006" y="1802"/>
                    <a:pt x="5384" y="1958"/>
                    <a:pt x="5740" y="2136"/>
                  </a:cubicBezTo>
                  <a:cubicBezTo>
                    <a:pt x="5817" y="2158"/>
                    <a:pt x="5895" y="2169"/>
                    <a:pt x="5962" y="2180"/>
                  </a:cubicBezTo>
                  <a:cubicBezTo>
                    <a:pt x="5606" y="1991"/>
                    <a:pt x="5239" y="1835"/>
                    <a:pt x="4861" y="1702"/>
                  </a:cubicBezTo>
                  <a:cubicBezTo>
                    <a:pt x="4294" y="1501"/>
                    <a:pt x="3715" y="1335"/>
                    <a:pt x="3126" y="1224"/>
                  </a:cubicBezTo>
                  <a:cubicBezTo>
                    <a:pt x="2536" y="1113"/>
                    <a:pt x="1924" y="1057"/>
                    <a:pt x="1380" y="801"/>
                  </a:cubicBezTo>
                  <a:cubicBezTo>
                    <a:pt x="1101" y="668"/>
                    <a:pt x="846" y="490"/>
                    <a:pt x="590" y="334"/>
                  </a:cubicBezTo>
                  <a:cubicBezTo>
                    <a:pt x="389" y="223"/>
                    <a:pt x="201" y="112"/>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7830;p11">
              <a:extLst>
                <a:ext uri="{FF2B5EF4-FFF2-40B4-BE49-F238E27FC236}">
                  <a16:creationId xmlns:a16="http://schemas.microsoft.com/office/drawing/2014/main" id="{2E03E7FC-D945-4197-C4A4-8CB39ED5510C}"/>
                </a:ext>
              </a:extLst>
            </p:cNvPr>
            <p:cNvSpPr/>
            <p:nvPr/>
          </p:nvSpPr>
          <p:spPr>
            <a:xfrm>
              <a:off x="2259952" y="4285203"/>
              <a:ext cx="295706" cy="93952"/>
            </a:xfrm>
            <a:custGeom>
              <a:avLst/>
              <a:gdLst/>
              <a:ahLst/>
              <a:cxnLst/>
              <a:rect l="l" t="t" r="r" b="b"/>
              <a:pathLst>
                <a:path w="8476" h="2693" extrusionOk="0">
                  <a:moveTo>
                    <a:pt x="1" y="1"/>
                  </a:moveTo>
                  <a:cubicBezTo>
                    <a:pt x="124" y="68"/>
                    <a:pt x="246" y="123"/>
                    <a:pt x="368" y="157"/>
                  </a:cubicBezTo>
                  <a:cubicBezTo>
                    <a:pt x="557" y="201"/>
                    <a:pt x="746" y="245"/>
                    <a:pt x="924" y="323"/>
                  </a:cubicBezTo>
                  <a:cubicBezTo>
                    <a:pt x="1091" y="401"/>
                    <a:pt x="1236" y="523"/>
                    <a:pt x="1380" y="646"/>
                  </a:cubicBezTo>
                  <a:cubicBezTo>
                    <a:pt x="1669" y="868"/>
                    <a:pt x="2025" y="957"/>
                    <a:pt x="2370" y="1046"/>
                  </a:cubicBezTo>
                  <a:lnTo>
                    <a:pt x="3505" y="1346"/>
                  </a:lnTo>
                  <a:cubicBezTo>
                    <a:pt x="3883" y="1447"/>
                    <a:pt x="4261" y="1558"/>
                    <a:pt x="4639" y="1680"/>
                  </a:cubicBezTo>
                  <a:cubicBezTo>
                    <a:pt x="5006" y="1791"/>
                    <a:pt x="5373" y="1924"/>
                    <a:pt x="5729" y="2047"/>
                  </a:cubicBezTo>
                  <a:cubicBezTo>
                    <a:pt x="5918" y="2114"/>
                    <a:pt x="6096" y="2169"/>
                    <a:pt x="6285" y="2214"/>
                  </a:cubicBezTo>
                  <a:cubicBezTo>
                    <a:pt x="6463" y="2247"/>
                    <a:pt x="6652" y="2280"/>
                    <a:pt x="6841" y="2303"/>
                  </a:cubicBezTo>
                  <a:cubicBezTo>
                    <a:pt x="7220" y="2369"/>
                    <a:pt x="7586" y="2436"/>
                    <a:pt x="7954" y="2547"/>
                  </a:cubicBezTo>
                  <a:cubicBezTo>
                    <a:pt x="8098" y="2592"/>
                    <a:pt x="8243" y="2636"/>
                    <a:pt x="8387" y="2692"/>
                  </a:cubicBezTo>
                  <a:lnTo>
                    <a:pt x="8476" y="2692"/>
                  </a:lnTo>
                  <a:cubicBezTo>
                    <a:pt x="8409" y="2670"/>
                    <a:pt x="8354" y="2648"/>
                    <a:pt x="8298" y="2626"/>
                  </a:cubicBezTo>
                  <a:cubicBezTo>
                    <a:pt x="7954" y="2503"/>
                    <a:pt x="7598" y="2403"/>
                    <a:pt x="7242" y="2325"/>
                  </a:cubicBezTo>
                  <a:cubicBezTo>
                    <a:pt x="6874" y="2258"/>
                    <a:pt x="6496" y="2214"/>
                    <a:pt x="6130" y="2125"/>
                  </a:cubicBezTo>
                  <a:cubicBezTo>
                    <a:pt x="5762" y="2025"/>
                    <a:pt x="5396" y="1880"/>
                    <a:pt x="5028" y="1758"/>
                  </a:cubicBezTo>
                  <a:cubicBezTo>
                    <a:pt x="4672" y="1635"/>
                    <a:pt x="4306" y="1524"/>
                    <a:pt x="3927" y="1413"/>
                  </a:cubicBezTo>
                  <a:cubicBezTo>
                    <a:pt x="3572" y="1313"/>
                    <a:pt x="3204" y="1213"/>
                    <a:pt x="2837" y="1124"/>
                  </a:cubicBezTo>
                  <a:cubicBezTo>
                    <a:pt x="2470" y="1024"/>
                    <a:pt x="2081" y="957"/>
                    <a:pt x="1736" y="790"/>
                  </a:cubicBezTo>
                  <a:cubicBezTo>
                    <a:pt x="1570" y="713"/>
                    <a:pt x="1424" y="612"/>
                    <a:pt x="1269" y="501"/>
                  </a:cubicBezTo>
                  <a:cubicBezTo>
                    <a:pt x="1135" y="390"/>
                    <a:pt x="991" y="290"/>
                    <a:pt x="813" y="234"/>
                  </a:cubicBezTo>
                  <a:cubicBezTo>
                    <a:pt x="591" y="157"/>
                    <a:pt x="335" y="123"/>
                    <a:pt x="112" y="23"/>
                  </a:cubicBezTo>
                  <a:cubicBezTo>
                    <a:pt x="101" y="11"/>
                    <a:pt x="79" y="11"/>
                    <a:pt x="68" y="11"/>
                  </a:cubicBezTo>
                  <a:cubicBezTo>
                    <a:pt x="45" y="11"/>
                    <a:pt x="23"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7831;p11">
              <a:extLst>
                <a:ext uri="{FF2B5EF4-FFF2-40B4-BE49-F238E27FC236}">
                  <a16:creationId xmlns:a16="http://schemas.microsoft.com/office/drawing/2014/main" id="{BA10E195-6484-7AEE-47F3-6CD791678178}"/>
                </a:ext>
              </a:extLst>
            </p:cNvPr>
            <p:cNvSpPr/>
            <p:nvPr/>
          </p:nvSpPr>
          <p:spPr>
            <a:xfrm>
              <a:off x="2360081" y="4297239"/>
              <a:ext cx="319779" cy="77625"/>
            </a:xfrm>
            <a:custGeom>
              <a:avLst/>
              <a:gdLst/>
              <a:ahLst/>
              <a:cxnLst/>
              <a:rect l="l" t="t" r="r" b="b"/>
              <a:pathLst>
                <a:path w="9166" h="2225" extrusionOk="0">
                  <a:moveTo>
                    <a:pt x="0" y="0"/>
                  </a:moveTo>
                  <a:lnTo>
                    <a:pt x="0" y="0"/>
                  </a:lnTo>
                  <a:cubicBezTo>
                    <a:pt x="45" y="12"/>
                    <a:pt x="79" y="22"/>
                    <a:pt x="123" y="34"/>
                  </a:cubicBezTo>
                  <a:cubicBezTo>
                    <a:pt x="467" y="111"/>
                    <a:pt x="813" y="190"/>
                    <a:pt x="1157" y="256"/>
                  </a:cubicBezTo>
                  <a:cubicBezTo>
                    <a:pt x="1858" y="401"/>
                    <a:pt x="2558" y="534"/>
                    <a:pt x="3260" y="712"/>
                  </a:cubicBezTo>
                  <a:cubicBezTo>
                    <a:pt x="3616" y="801"/>
                    <a:pt x="3960" y="912"/>
                    <a:pt x="4305" y="1013"/>
                  </a:cubicBezTo>
                  <a:cubicBezTo>
                    <a:pt x="4649" y="1112"/>
                    <a:pt x="4995" y="1168"/>
                    <a:pt x="5339" y="1213"/>
                  </a:cubicBezTo>
                  <a:cubicBezTo>
                    <a:pt x="5695" y="1257"/>
                    <a:pt x="6040" y="1324"/>
                    <a:pt x="6374" y="1435"/>
                  </a:cubicBezTo>
                  <a:cubicBezTo>
                    <a:pt x="6718" y="1557"/>
                    <a:pt x="7052" y="1713"/>
                    <a:pt x="7363" y="1880"/>
                  </a:cubicBezTo>
                  <a:cubicBezTo>
                    <a:pt x="7575" y="1991"/>
                    <a:pt x="7786" y="2103"/>
                    <a:pt x="7998" y="2225"/>
                  </a:cubicBezTo>
                  <a:cubicBezTo>
                    <a:pt x="8031" y="2225"/>
                    <a:pt x="8053" y="2214"/>
                    <a:pt x="8087" y="2214"/>
                  </a:cubicBezTo>
                  <a:cubicBezTo>
                    <a:pt x="7919" y="2113"/>
                    <a:pt x="7753" y="2024"/>
                    <a:pt x="7575" y="1925"/>
                  </a:cubicBezTo>
                  <a:cubicBezTo>
                    <a:pt x="6963" y="1602"/>
                    <a:pt x="6329" y="1324"/>
                    <a:pt x="5628" y="1213"/>
                  </a:cubicBezTo>
                  <a:cubicBezTo>
                    <a:pt x="5295" y="1157"/>
                    <a:pt x="4950" y="1112"/>
                    <a:pt x="4605" y="1035"/>
                  </a:cubicBezTo>
                  <a:cubicBezTo>
                    <a:pt x="4261" y="968"/>
                    <a:pt x="3927" y="857"/>
                    <a:pt x="3593" y="768"/>
                  </a:cubicBez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915" y="801"/>
                    <a:pt x="4083" y="823"/>
                    <a:pt x="4261" y="835"/>
                  </a:cubicBezTo>
                  <a:cubicBezTo>
                    <a:pt x="4344" y="840"/>
                    <a:pt x="4427" y="843"/>
                    <a:pt x="4511" y="843"/>
                  </a:cubicBezTo>
                  <a:cubicBezTo>
                    <a:pt x="4594" y="843"/>
                    <a:pt x="4677" y="840"/>
                    <a:pt x="4761" y="835"/>
                  </a:cubicBezTo>
                  <a:cubicBezTo>
                    <a:pt x="4834" y="830"/>
                    <a:pt x="4906" y="828"/>
                    <a:pt x="4979" y="828"/>
                  </a:cubicBezTo>
                  <a:cubicBezTo>
                    <a:pt x="5258" y="828"/>
                    <a:pt x="5533" y="862"/>
                    <a:pt x="5806" y="924"/>
                  </a:cubicBezTo>
                  <a:cubicBezTo>
                    <a:pt x="6140" y="1001"/>
                    <a:pt x="6473" y="1124"/>
                    <a:pt x="6796" y="1235"/>
                  </a:cubicBezTo>
                  <a:cubicBezTo>
                    <a:pt x="7130" y="1346"/>
                    <a:pt x="7464" y="1446"/>
                    <a:pt x="7808" y="1524"/>
                  </a:cubicBezTo>
                  <a:cubicBezTo>
                    <a:pt x="8164" y="1602"/>
                    <a:pt x="8520" y="1658"/>
                    <a:pt x="8865" y="1747"/>
                  </a:cubicBezTo>
                  <a:cubicBezTo>
                    <a:pt x="8965" y="1769"/>
                    <a:pt x="9065" y="1791"/>
                    <a:pt x="9165" y="1824"/>
                  </a:cubicBezTo>
                  <a:lnTo>
                    <a:pt x="9088" y="1747"/>
                  </a:lnTo>
                  <a:cubicBezTo>
                    <a:pt x="8809" y="1668"/>
                    <a:pt x="8532" y="1613"/>
                    <a:pt x="8242" y="1557"/>
                  </a:cubicBezTo>
                  <a:cubicBezTo>
                    <a:pt x="7886" y="1491"/>
                    <a:pt x="7531" y="1413"/>
                    <a:pt x="7175" y="1313"/>
                  </a:cubicBezTo>
                  <a:cubicBezTo>
                    <a:pt x="6841" y="1213"/>
                    <a:pt x="6518" y="1079"/>
                    <a:pt x="6184" y="979"/>
                  </a:cubicBezTo>
                  <a:cubicBezTo>
                    <a:pt x="5862" y="890"/>
                    <a:pt x="5529" y="813"/>
                    <a:pt x="5183" y="790"/>
                  </a:cubicBezTo>
                  <a:cubicBezTo>
                    <a:pt x="5121" y="786"/>
                    <a:pt x="5058" y="785"/>
                    <a:pt x="4995" y="785"/>
                  </a:cubicBezTo>
                  <a:cubicBezTo>
                    <a:pt x="4817" y="785"/>
                    <a:pt x="4636" y="797"/>
                    <a:pt x="4454" y="797"/>
                  </a:cubicBezTo>
                  <a:cubicBezTo>
                    <a:pt x="4346" y="797"/>
                    <a:pt x="4236" y="792"/>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290" y="34"/>
                    <a:pt x="145" y="1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7832;p11">
              <a:extLst>
                <a:ext uri="{FF2B5EF4-FFF2-40B4-BE49-F238E27FC236}">
                  <a16:creationId xmlns:a16="http://schemas.microsoft.com/office/drawing/2014/main" id="{261334FA-ECB2-E27C-8BC4-6AD8FF3AF8D7}"/>
                </a:ext>
              </a:extLst>
            </p:cNvPr>
            <p:cNvSpPr/>
            <p:nvPr/>
          </p:nvSpPr>
          <p:spPr>
            <a:xfrm>
              <a:off x="2424904" y="4299960"/>
              <a:ext cx="205662" cy="32620"/>
            </a:xfrm>
            <a:custGeom>
              <a:avLst/>
              <a:gdLst/>
              <a:ahLst/>
              <a:cxnLst/>
              <a:rect l="l" t="t" r="r" b="b"/>
              <a:pathLst>
                <a:path w="5895" h="935"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426" y="367"/>
                    <a:pt x="3681" y="490"/>
                    <a:pt x="3948" y="579"/>
                  </a:cubicBezTo>
                  <a:cubicBezTo>
                    <a:pt x="4215" y="678"/>
                    <a:pt x="4471" y="745"/>
                    <a:pt x="4749" y="767"/>
                  </a:cubicBezTo>
                  <a:cubicBezTo>
                    <a:pt x="5027" y="779"/>
                    <a:pt x="5305" y="779"/>
                    <a:pt x="5572" y="846"/>
                  </a:cubicBezTo>
                  <a:cubicBezTo>
                    <a:pt x="5676" y="867"/>
                    <a:pt x="5780" y="897"/>
                    <a:pt x="5876" y="928"/>
                  </a:cubicBezTo>
                  <a:lnTo>
                    <a:pt x="5876" y="928"/>
                  </a:lnTo>
                  <a:cubicBezTo>
                    <a:pt x="5749" y="886"/>
                    <a:pt x="5622" y="843"/>
                    <a:pt x="5495" y="790"/>
                  </a:cubicBezTo>
                  <a:cubicBezTo>
                    <a:pt x="5339" y="767"/>
                    <a:pt x="5172" y="745"/>
                    <a:pt x="5016" y="735"/>
                  </a:cubicBezTo>
                  <a:cubicBezTo>
                    <a:pt x="4727" y="723"/>
                    <a:pt x="4449" y="701"/>
                    <a:pt x="4182" y="612"/>
                  </a:cubicBezTo>
                  <a:cubicBezTo>
                    <a:pt x="3915" y="534"/>
                    <a:pt x="3659" y="423"/>
                    <a:pt x="3392" y="334"/>
                  </a:cubicBez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moveTo>
                    <a:pt x="5876" y="928"/>
                  </a:moveTo>
                  <a:lnTo>
                    <a:pt x="5876" y="928"/>
                  </a:lnTo>
                  <a:cubicBezTo>
                    <a:pt x="5882" y="930"/>
                    <a:pt x="5889" y="933"/>
                    <a:pt x="5895" y="935"/>
                  </a:cubicBezTo>
                  <a:cubicBezTo>
                    <a:pt x="5889" y="933"/>
                    <a:pt x="5882" y="930"/>
                    <a:pt x="5876" y="928"/>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7833;p11">
              <a:extLst>
                <a:ext uri="{FF2B5EF4-FFF2-40B4-BE49-F238E27FC236}">
                  <a16:creationId xmlns:a16="http://schemas.microsoft.com/office/drawing/2014/main" id="{743FDF3C-F36C-B794-917B-8B126113EA17}"/>
                </a:ext>
              </a:extLst>
            </p:cNvPr>
            <p:cNvSpPr/>
            <p:nvPr/>
          </p:nvSpPr>
          <p:spPr>
            <a:xfrm>
              <a:off x="2643340" y="4337570"/>
              <a:ext cx="22956" cy="12106"/>
            </a:xfrm>
            <a:custGeom>
              <a:avLst/>
              <a:gdLst/>
              <a:ahLst/>
              <a:cxnLst/>
              <a:rect l="l" t="t" r="r" b="b"/>
              <a:pathLst>
                <a:path w="658" h="347" extrusionOk="0">
                  <a:moveTo>
                    <a:pt x="1" y="1"/>
                  </a:moveTo>
                  <a:lnTo>
                    <a:pt x="1" y="1"/>
                  </a:lnTo>
                  <a:cubicBezTo>
                    <a:pt x="67" y="35"/>
                    <a:pt x="123" y="57"/>
                    <a:pt x="190" y="90"/>
                  </a:cubicBezTo>
                  <a:cubicBezTo>
                    <a:pt x="346" y="168"/>
                    <a:pt x="501" y="257"/>
                    <a:pt x="657" y="346"/>
                  </a:cubicBezTo>
                  <a:cubicBezTo>
                    <a:pt x="590" y="302"/>
                    <a:pt x="524" y="257"/>
                    <a:pt x="457" y="223"/>
                  </a:cubicBezTo>
                  <a:cubicBezTo>
                    <a:pt x="312" y="146"/>
                    <a:pt x="156"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7834;p11">
              <a:extLst>
                <a:ext uri="{FF2B5EF4-FFF2-40B4-BE49-F238E27FC236}">
                  <a16:creationId xmlns:a16="http://schemas.microsoft.com/office/drawing/2014/main" id="{9128BB37-CE73-FF41-A955-3B9D668BEDFF}"/>
                </a:ext>
              </a:extLst>
            </p:cNvPr>
            <p:cNvSpPr/>
            <p:nvPr/>
          </p:nvSpPr>
          <p:spPr>
            <a:xfrm>
              <a:off x="2317797" y="4292215"/>
              <a:ext cx="310464" cy="83835"/>
            </a:xfrm>
            <a:custGeom>
              <a:avLst/>
              <a:gdLst/>
              <a:ahLst/>
              <a:cxnLst/>
              <a:rect l="l" t="t" r="r" b="b"/>
              <a:pathLst>
                <a:path w="8899" h="2403" extrusionOk="0">
                  <a:moveTo>
                    <a:pt x="0" y="0"/>
                  </a:moveTo>
                  <a:lnTo>
                    <a:pt x="0" y="0"/>
                  </a:lnTo>
                  <a:cubicBezTo>
                    <a:pt x="468" y="166"/>
                    <a:pt x="945" y="267"/>
                    <a:pt x="1424" y="367"/>
                  </a:cubicBezTo>
                  <a:cubicBezTo>
                    <a:pt x="2102" y="512"/>
                    <a:pt x="2781" y="667"/>
                    <a:pt x="3459" y="845"/>
                  </a:cubicBezTo>
                  <a:cubicBezTo>
                    <a:pt x="4138" y="1012"/>
                    <a:pt x="4816" y="1190"/>
                    <a:pt x="5495" y="1368"/>
                  </a:cubicBezTo>
                  <a:cubicBezTo>
                    <a:pt x="6162" y="1546"/>
                    <a:pt x="6829" y="1723"/>
                    <a:pt x="7497" y="1913"/>
                  </a:cubicBezTo>
                  <a:cubicBezTo>
                    <a:pt x="7942" y="2046"/>
                    <a:pt x="8387" y="2202"/>
                    <a:pt x="8798" y="2402"/>
                  </a:cubicBezTo>
                  <a:cubicBezTo>
                    <a:pt x="8831" y="2402"/>
                    <a:pt x="8864" y="2391"/>
                    <a:pt x="8898" y="2391"/>
                  </a:cubicBezTo>
                  <a:cubicBezTo>
                    <a:pt x="8542" y="2224"/>
                    <a:pt x="8164" y="2091"/>
                    <a:pt x="7797" y="1968"/>
                  </a:cubicBezTo>
                  <a:cubicBezTo>
                    <a:pt x="7141" y="1757"/>
                    <a:pt x="6474" y="1590"/>
                    <a:pt x="5806" y="1412"/>
                  </a:cubicBezTo>
                  <a:lnTo>
                    <a:pt x="3770" y="878"/>
                  </a:lnTo>
                  <a:cubicBezTo>
                    <a:pt x="3092" y="712"/>
                    <a:pt x="2414" y="545"/>
                    <a:pt x="1724" y="389"/>
                  </a:cubicBezTo>
                  <a:cubicBezTo>
                    <a:pt x="1224" y="278"/>
                    <a:pt x="712" y="178"/>
                    <a:pt x="223" y="33"/>
                  </a:cubicBezTo>
                  <a:cubicBezTo>
                    <a:pt x="156" y="22"/>
                    <a:pt x="78"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7835;p11">
              <a:extLst>
                <a:ext uri="{FF2B5EF4-FFF2-40B4-BE49-F238E27FC236}">
                  <a16:creationId xmlns:a16="http://schemas.microsoft.com/office/drawing/2014/main" id="{D6E46D2C-4163-AB42-5899-84197519D9C6}"/>
                </a:ext>
              </a:extLst>
            </p:cNvPr>
            <p:cNvSpPr/>
            <p:nvPr/>
          </p:nvSpPr>
          <p:spPr>
            <a:xfrm>
              <a:off x="2297631" y="4289878"/>
              <a:ext cx="311999" cy="86940"/>
            </a:xfrm>
            <a:custGeom>
              <a:avLst/>
              <a:gdLst/>
              <a:ahLst/>
              <a:cxnLst/>
              <a:rect l="l" t="t" r="r" b="b"/>
              <a:pathLst>
                <a:path w="8943" h="2492" extrusionOk="0">
                  <a:moveTo>
                    <a:pt x="0" y="0"/>
                  </a:moveTo>
                  <a:lnTo>
                    <a:pt x="0" y="0"/>
                  </a:lnTo>
                  <a:cubicBezTo>
                    <a:pt x="423" y="256"/>
                    <a:pt x="878" y="445"/>
                    <a:pt x="1357" y="556"/>
                  </a:cubicBezTo>
                  <a:cubicBezTo>
                    <a:pt x="1713" y="645"/>
                    <a:pt x="2080" y="678"/>
                    <a:pt x="2435" y="734"/>
                  </a:cubicBezTo>
                  <a:cubicBezTo>
                    <a:pt x="2803" y="790"/>
                    <a:pt x="3159" y="901"/>
                    <a:pt x="3515" y="1034"/>
                  </a:cubicBezTo>
                  <a:cubicBezTo>
                    <a:pt x="3848" y="1157"/>
                    <a:pt x="4182" y="1313"/>
                    <a:pt x="4538" y="1424"/>
                  </a:cubicBezTo>
                  <a:cubicBezTo>
                    <a:pt x="4872" y="1546"/>
                    <a:pt x="5228" y="1624"/>
                    <a:pt x="5583" y="1679"/>
                  </a:cubicBezTo>
                  <a:cubicBezTo>
                    <a:pt x="5950" y="1735"/>
                    <a:pt x="6306" y="1780"/>
                    <a:pt x="6662" y="1857"/>
                  </a:cubicBezTo>
                  <a:cubicBezTo>
                    <a:pt x="7029" y="1924"/>
                    <a:pt x="7385" y="2013"/>
                    <a:pt x="7741" y="2113"/>
                  </a:cubicBezTo>
                  <a:cubicBezTo>
                    <a:pt x="8130" y="2225"/>
                    <a:pt x="8497" y="2347"/>
                    <a:pt x="8876" y="2492"/>
                  </a:cubicBezTo>
                  <a:lnTo>
                    <a:pt x="8942" y="2492"/>
                  </a:lnTo>
                  <a:cubicBezTo>
                    <a:pt x="8642" y="2369"/>
                    <a:pt x="8342" y="2269"/>
                    <a:pt x="8041" y="2169"/>
                  </a:cubicBezTo>
                  <a:cubicBezTo>
                    <a:pt x="7351" y="1958"/>
                    <a:pt x="6640" y="1802"/>
                    <a:pt x="5928" y="1691"/>
                  </a:cubicBezTo>
                  <a:cubicBezTo>
                    <a:pt x="5561" y="1635"/>
                    <a:pt x="5194" y="1580"/>
                    <a:pt x="4849" y="1479"/>
                  </a:cubicBezTo>
                  <a:cubicBezTo>
                    <a:pt x="4493" y="1379"/>
                    <a:pt x="4148" y="1246"/>
                    <a:pt x="3804" y="1101"/>
                  </a:cubicBezTo>
                  <a:cubicBezTo>
                    <a:pt x="3470" y="967"/>
                    <a:pt x="3137" y="846"/>
                    <a:pt x="2781" y="757"/>
                  </a:cubicBezTo>
                  <a:cubicBezTo>
                    <a:pt x="2425" y="678"/>
                    <a:pt x="2057" y="645"/>
                    <a:pt x="1701" y="579"/>
                  </a:cubicBezTo>
                  <a:cubicBezTo>
                    <a:pt x="1135" y="490"/>
                    <a:pt x="578" y="300"/>
                    <a:pt x="78" y="11"/>
                  </a:cubicBezTo>
                  <a:cubicBezTo>
                    <a:pt x="55" y="11"/>
                    <a:pt x="22" y="11"/>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7836;p11">
              <a:extLst>
                <a:ext uri="{FF2B5EF4-FFF2-40B4-BE49-F238E27FC236}">
                  <a16:creationId xmlns:a16="http://schemas.microsoft.com/office/drawing/2014/main" id="{53F302CD-980B-8B62-0BD8-188232C9C4B3}"/>
                </a:ext>
              </a:extLst>
            </p:cNvPr>
            <p:cNvSpPr/>
            <p:nvPr/>
          </p:nvSpPr>
          <p:spPr>
            <a:xfrm>
              <a:off x="2317797" y="4292215"/>
              <a:ext cx="157936" cy="38027"/>
            </a:xfrm>
            <a:custGeom>
              <a:avLst/>
              <a:gdLst/>
              <a:ahLst/>
              <a:cxnLst/>
              <a:rect l="l" t="t" r="r" b="b"/>
              <a:pathLst>
                <a:path w="4527" h="1090" extrusionOk="0">
                  <a:moveTo>
                    <a:pt x="0" y="0"/>
                  </a:moveTo>
                  <a:lnTo>
                    <a:pt x="0" y="0"/>
                  </a:lnTo>
                  <a:cubicBezTo>
                    <a:pt x="7" y="3"/>
                    <a:pt x="13" y="5"/>
                    <a:pt x="20" y="7"/>
                  </a:cubicBezTo>
                  <a:lnTo>
                    <a:pt x="20" y="7"/>
                  </a:lnTo>
                  <a:cubicBezTo>
                    <a:pt x="13" y="5"/>
                    <a:pt x="7" y="2"/>
                    <a:pt x="0" y="0"/>
                  </a:cubicBezTo>
                  <a:close/>
                  <a:moveTo>
                    <a:pt x="20" y="7"/>
                  </a:moveTo>
                  <a:cubicBezTo>
                    <a:pt x="481" y="169"/>
                    <a:pt x="952" y="268"/>
                    <a:pt x="1424" y="367"/>
                  </a:cubicBezTo>
                  <a:cubicBezTo>
                    <a:pt x="2102" y="512"/>
                    <a:pt x="2781" y="667"/>
                    <a:pt x="3459" y="845"/>
                  </a:cubicBezTo>
                  <a:cubicBezTo>
                    <a:pt x="3770" y="923"/>
                    <a:pt x="4093" y="1001"/>
                    <a:pt x="4405" y="1090"/>
                  </a:cubicBezTo>
                  <a:cubicBezTo>
                    <a:pt x="4449" y="1078"/>
                    <a:pt x="4482" y="1078"/>
                    <a:pt x="4527" y="1078"/>
                  </a:cubicBezTo>
                  <a:cubicBezTo>
                    <a:pt x="4271" y="1012"/>
                    <a:pt x="4027" y="945"/>
                    <a:pt x="3770" y="878"/>
                  </a:cubicBezTo>
                  <a:cubicBezTo>
                    <a:pt x="3092" y="712"/>
                    <a:pt x="2414" y="545"/>
                    <a:pt x="1724" y="389"/>
                  </a:cubicBezTo>
                  <a:cubicBezTo>
                    <a:pt x="1224" y="278"/>
                    <a:pt x="712" y="178"/>
                    <a:pt x="223" y="33"/>
                  </a:cubicBezTo>
                  <a:cubicBezTo>
                    <a:pt x="211" y="33"/>
                    <a:pt x="211" y="33"/>
                    <a:pt x="201" y="22"/>
                  </a:cubicBezTo>
                  <a:cubicBezTo>
                    <a:pt x="156" y="22"/>
                    <a:pt x="112" y="22"/>
                    <a:pt x="67" y="11"/>
                  </a:cubicBezTo>
                  <a:cubicBezTo>
                    <a:pt x="51" y="11"/>
                    <a:pt x="36" y="11"/>
                    <a:pt x="20" y="7"/>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7837;p11">
              <a:extLst>
                <a:ext uri="{FF2B5EF4-FFF2-40B4-BE49-F238E27FC236}">
                  <a16:creationId xmlns:a16="http://schemas.microsoft.com/office/drawing/2014/main" id="{AD25DE4A-F509-3985-D1E7-12E5B883F813}"/>
                </a:ext>
              </a:extLst>
            </p:cNvPr>
            <p:cNvSpPr/>
            <p:nvPr/>
          </p:nvSpPr>
          <p:spPr>
            <a:xfrm>
              <a:off x="2424904" y="4299960"/>
              <a:ext cx="125351" cy="14792"/>
            </a:xfrm>
            <a:custGeom>
              <a:avLst/>
              <a:gdLst/>
              <a:ahLst/>
              <a:cxnLst/>
              <a:rect l="l" t="t" r="r" b="b"/>
              <a:pathLst>
                <a:path w="3593" h="424" extrusionOk="0">
                  <a:moveTo>
                    <a:pt x="0" y="0"/>
                  </a:moveTo>
                  <a:cubicBezTo>
                    <a:pt x="267" y="78"/>
                    <a:pt x="523" y="122"/>
                    <a:pt x="789" y="156"/>
                  </a:cubicBezTo>
                  <a:cubicBezTo>
                    <a:pt x="1056" y="190"/>
                    <a:pt x="1321" y="195"/>
                    <a:pt x="1583" y="195"/>
                  </a:cubicBezTo>
                  <a:cubicBezTo>
                    <a:pt x="1715" y="195"/>
                    <a:pt x="1846" y="194"/>
                    <a:pt x="1977" y="194"/>
                  </a:cubicBezTo>
                  <a:cubicBezTo>
                    <a:pt x="2108" y="194"/>
                    <a:pt x="2238" y="195"/>
                    <a:pt x="2369" y="201"/>
                  </a:cubicBezTo>
                  <a:cubicBezTo>
                    <a:pt x="2636" y="211"/>
                    <a:pt x="2892" y="234"/>
                    <a:pt x="3147" y="300"/>
                  </a:cubicBezTo>
                  <a:cubicBezTo>
                    <a:pt x="3281" y="334"/>
                    <a:pt x="3404" y="379"/>
                    <a:pt x="3515" y="423"/>
                  </a:cubicBezTo>
                  <a:cubicBezTo>
                    <a:pt x="3548" y="412"/>
                    <a:pt x="3570" y="412"/>
                    <a:pt x="3592" y="401"/>
                  </a:cubicBezTo>
                  <a:lnTo>
                    <a:pt x="3392" y="334"/>
                  </a:lnTo>
                  <a:cubicBezTo>
                    <a:pt x="3137" y="245"/>
                    <a:pt x="2880" y="201"/>
                    <a:pt x="2603" y="178"/>
                  </a:cubicBezTo>
                  <a:cubicBezTo>
                    <a:pt x="2341" y="156"/>
                    <a:pt x="2080" y="156"/>
                    <a:pt x="1818" y="156"/>
                  </a:cubicBezTo>
                  <a:cubicBezTo>
                    <a:pt x="1557" y="156"/>
                    <a:pt x="1296" y="156"/>
                    <a:pt x="1034" y="134"/>
                  </a:cubicBezTo>
                  <a:cubicBezTo>
                    <a:pt x="745" y="112"/>
                    <a:pt x="456" y="67"/>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7838;p11">
              <a:extLst>
                <a:ext uri="{FF2B5EF4-FFF2-40B4-BE49-F238E27FC236}">
                  <a16:creationId xmlns:a16="http://schemas.microsoft.com/office/drawing/2014/main" id="{DC893EA5-2E2A-97E2-29F1-243425DDA44B}"/>
                </a:ext>
              </a:extLst>
            </p:cNvPr>
            <p:cNvSpPr/>
            <p:nvPr/>
          </p:nvSpPr>
          <p:spPr>
            <a:xfrm>
              <a:off x="2360081" y="4297239"/>
              <a:ext cx="149039" cy="30701"/>
            </a:xfrm>
            <a:custGeom>
              <a:avLst/>
              <a:gdLst/>
              <a:ahLst/>
              <a:cxnLst/>
              <a:rect l="l" t="t" r="r" b="b"/>
              <a:pathLst>
                <a:path w="4272" h="880" extrusionOk="0">
                  <a:moveTo>
                    <a:pt x="0" y="0"/>
                  </a:moveTo>
                  <a:cubicBezTo>
                    <a:pt x="45" y="12"/>
                    <a:pt x="79" y="22"/>
                    <a:pt x="123" y="34"/>
                  </a:cubicBezTo>
                  <a:cubicBezTo>
                    <a:pt x="467" y="111"/>
                    <a:pt x="813" y="190"/>
                    <a:pt x="1157" y="256"/>
                  </a:cubicBezTo>
                  <a:cubicBezTo>
                    <a:pt x="1858" y="401"/>
                    <a:pt x="2558" y="534"/>
                    <a:pt x="3260" y="712"/>
                  </a:cubicBezTo>
                  <a:cubicBezTo>
                    <a:pt x="3460" y="768"/>
                    <a:pt x="3660" y="823"/>
                    <a:pt x="3849" y="879"/>
                  </a:cubicBezTo>
                  <a:cubicBezTo>
                    <a:pt x="3893" y="879"/>
                    <a:pt x="3927" y="868"/>
                    <a:pt x="3960" y="868"/>
                  </a:cubicBezTo>
                  <a:lnTo>
                    <a:pt x="3593" y="768"/>
                  </a:lnTo>
                  <a:cubicBezTo>
                    <a:pt x="2904" y="579"/>
                    <a:pt x="2214" y="434"/>
                    <a:pt x="1513" y="289"/>
                  </a:cubicBezTo>
                  <a:cubicBezTo>
                    <a:pt x="1424" y="267"/>
                    <a:pt x="1324" y="245"/>
                    <a:pt x="1235" y="234"/>
                  </a:cubicBezTo>
                  <a:lnTo>
                    <a:pt x="1235" y="234"/>
                  </a:lnTo>
                  <a:cubicBezTo>
                    <a:pt x="1402" y="245"/>
                    <a:pt x="1557" y="256"/>
                    <a:pt x="1725" y="279"/>
                  </a:cubicBezTo>
                  <a:cubicBezTo>
                    <a:pt x="2081" y="312"/>
                    <a:pt x="2425" y="368"/>
                    <a:pt x="2770" y="467"/>
                  </a:cubicBezTo>
                  <a:cubicBezTo>
                    <a:pt x="3092" y="556"/>
                    <a:pt x="3415" y="679"/>
                    <a:pt x="3749" y="756"/>
                  </a:cubicBezTo>
                  <a:cubicBezTo>
                    <a:pt x="3871" y="790"/>
                    <a:pt x="4004" y="813"/>
                    <a:pt x="4138" y="823"/>
                  </a:cubicBezTo>
                  <a:lnTo>
                    <a:pt x="4271" y="790"/>
                  </a:lnTo>
                  <a:cubicBezTo>
                    <a:pt x="4216" y="790"/>
                    <a:pt x="4172" y="790"/>
                    <a:pt x="4127" y="779"/>
                  </a:cubicBezTo>
                  <a:cubicBezTo>
                    <a:pt x="3771" y="734"/>
                    <a:pt x="3438" y="623"/>
                    <a:pt x="3092" y="523"/>
                  </a:cubicBezTo>
                  <a:cubicBezTo>
                    <a:pt x="2759" y="412"/>
                    <a:pt x="2437" y="323"/>
                    <a:pt x="2091" y="267"/>
                  </a:cubicBezTo>
                  <a:cubicBezTo>
                    <a:pt x="1580" y="190"/>
                    <a:pt x="1046" y="190"/>
                    <a:pt x="546" y="56"/>
                  </a:cubicBezTo>
                  <a:cubicBezTo>
                    <a:pt x="501" y="56"/>
                    <a:pt x="467" y="56"/>
                    <a:pt x="423" y="45"/>
                  </a:cubicBezTo>
                  <a:cubicBezTo>
                    <a:pt x="356" y="45"/>
                    <a:pt x="290" y="34"/>
                    <a:pt x="223" y="22"/>
                  </a:cubicBezTo>
                  <a:lnTo>
                    <a:pt x="178" y="22"/>
                  </a:lnTo>
                  <a:cubicBezTo>
                    <a:pt x="123" y="12"/>
                    <a:pt x="67" y="12"/>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7839;p11">
              <a:extLst>
                <a:ext uri="{FF2B5EF4-FFF2-40B4-BE49-F238E27FC236}">
                  <a16:creationId xmlns:a16="http://schemas.microsoft.com/office/drawing/2014/main" id="{6D9E35FF-7061-3197-02F3-0B47170D0F70}"/>
                </a:ext>
              </a:extLst>
            </p:cNvPr>
            <p:cNvSpPr/>
            <p:nvPr/>
          </p:nvSpPr>
          <p:spPr>
            <a:xfrm>
              <a:off x="2282455" y="4291413"/>
              <a:ext cx="24875" cy="13222"/>
            </a:xfrm>
            <a:custGeom>
              <a:avLst/>
              <a:gdLst/>
              <a:ahLst/>
              <a:cxnLst/>
              <a:rect l="l" t="t" r="r" b="b"/>
              <a:pathLst>
                <a:path w="713" h="379" extrusionOk="0">
                  <a:moveTo>
                    <a:pt x="1" y="1"/>
                  </a:moveTo>
                  <a:lnTo>
                    <a:pt x="1" y="1"/>
                  </a:lnTo>
                  <a:cubicBezTo>
                    <a:pt x="45" y="34"/>
                    <a:pt x="90" y="56"/>
                    <a:pt x="134" y="90"/>
                  </a:cubicBezTo>
                  <a:cubicBezTo>
                    <a:pt x="179" y="100"/>
                    <a:pt x="235" y="123"/>
                    <a:pt x="279" y="145"/>
                  </a:cubicBezTo>
                  <a:cubicBezTo>
                    <a:pt x="368" y="179"/>
                    <a:pt x="446" y="234"/>
                    <a:pt x="524" y="301"/>
                  </a:cubicBezTo>
                  <a:cubicBezTo>
                    <a:pt x="579" y="323"/>
                    <a:pt x="646" y="357"/>
                    <a:pt x="713" y="379"/>
                  </a:cubicBezTo>
                  <a:cubicBezTo>
                    <a:pt x="691" y="367"/>
                    <a:pt x="658" y="345"/>
                    <a:pt x="624" y="323"/>
                  </a:cubicBezTo>
                  <a:cubicBezTo>
                    <a:pt x="490" y="212"/>
                    <a:pt x="346" y="112"/>
                    <a:pt x="168" y="56"/>
                  </a:cubicBezTo>
                  <a:cubicBezTo>
                    <a:pt x="112" y="34"/>
                    <a:pt x="57"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7840;p11">
              <a:extLst>
                <a:ext uri="{FF2B5EF4-FFF2-40B4-BE49-F238E27FC236}">
                  <a16:creationId xmlns:a16="http://schemas.microsoft.com/office/drawing/2014/main" id="{14F99524-F6C3-3521-70E7-8AC7F89970E4}"/>
                </a:ext>
              </a:extLst>
            </p:cNvPr>
            <p:cNvSpPr/>
            <p:nvPr/>
          </p:nvSpPr>
          <p:spPr>
            <a:xfrm>
              <a:off x="2297631" y="4289878"/>
              <a:ext cx="148621" cy="45424"/>
            </a:xfrm>
            <a:custGeom>
              <a:avLst/>
              <a:gdLst/>
              <a:ahLst/>
              <a:cxnLst/>
              <a:rect l="l" t="t" r="r" b="b"/>
              <a:pathLst>
                <a:path w="4260" h="1302" extrusionOk="0">
                  <a:moveTo>
                    <a:pt x="0" y="0"/>
                  </a:moveTo>
                  <a:cubicBezTo>
                    <a:pt x="423" y="256"/>
                    <a:pt x="878" y="445"/>
                    <a:pt x="1357" y="556"/>
                  </a:cubicBezTo>
                  <a:cubicBezTo>
                    <a:pt x="1713" y="645"/>
                    <a:pt x="2080" y="678"/>
                    <a:pt x="2435" y="734"/>
                  </a:cubicBezTo>
                  <a:cubicBezTo>
                    <a:pt x="2803" y="790"/>
                    <a:pt x="3159" y="901"/>
                    <a:pt x="3515" y="1034"/>
                  </a:cubicBezTo>
                  <a:cubicBezTo>
                    <a:pt x="3737" y="1112"/>
                    <a:pt x="3960" y="1212"/>
                    <a:pt x="4182" y="1301"/>
                  </a:cubicBezTo>
                  <a:cubicBezTo>
                    <a:pt x="4215" y="1290"/>
                    <a:pt x="4237" y="1290"/>
                    <a:pt x="4259" y="1279"/>
                  </a:cubicBezTo>
                  <a:cubicBezTo>
                    <a:pt x="4115" y="1224"/>
                    <a:pt x="3960" y="1168"/>
                    <a:pt x="3804" y="1101"/>
                  </a:cubicBezTo>
                  <a:cubicBezTo>
                    <a:pt x="3470" y="967"/>
                    <a:pt x="3137" y="846"/>
                    <a:pt x="2781" y="757"/>
                  </a:cubicBezTo>
                  <a:cubicBezTo>
                    <a:pt x="2425" y="678"/>
                    <a:pt x="2057" y="645"/>
                    <a:pt x="1701" y="579"/>
                  </a:cubicBezTo>
                  <a:cubicBezTo>
                    <a:pt x="1135" y="490"/>
                    <a:pt x="578" y="300"/>
                    <a:pt x="78" y="11"/>
                  </a:cubicBezTo>
                  <a:lnTo>
                    <a:pt x="22" y="11"/>
                  </a:lnTo>
                  <a:cubicBezTo>
                    <a:pt x="11" y="11"/>
                    <a:pt x="11"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7841;p11">
              <a:extLst>
                <a:ext uri="{FF2B5EF4-FFF2-40B4-BE49-F238E27FC236}">
                  <a16:creationId xmlns:a16="http://schemas.microsoft.com/office/drawing/2014/main" id="{D60B6CF0-6C13-CC42-1B59-B965008B4A12}"/>
                </a:ext>
              </a:extLst>
            </p:cNvPr>
            <p:cNvSpPr/>
            <p:nvPr/>
          </p:nvSpPr>
          <p:spPr>
            <a:xfrm>
              <a:off x="2670902" y="4440177"/>
              <a:ext cx="149807" cy="65414"/>
            </a:xfrm>
            <a:custGeom>
              <a:avLst/>
              <a:gdLst/>
              <a:ahLst/>
              <a:cxnLst/>
              <a:rect l="l" t="t" r="r" b="b"/>
              <a:pathLst>
                <a:path w="4294" h="1875" extrusionOk="0">
                  <a:moveTo>
                    <a:pt x="2473" y="1"/>
                  </a:moveTo>
                  <a:cubicBezTo>
                    <a:pt x="2064" y="1"/>
                    <a:pt x="1564" y="50"/>
                    <a:pt x="1202" y="186"/>
                  </a:cubicBezTo>
                  <a:cubicBezTo>
                    <a:pt x="679" y="374"/>
                    <a:pt x="189" y="997"/>
                    <a:pt x="156" y="1053"/>
                  </a:cubicBezTo>
                  <a:lnTo>
                    <a:pt x="145" y="1053"/>
                  </a:lnTo>
                  <a:lnTo>
                    <a:pt x="11" y="1075"/>
                  </a:lnTo>
                  <a:cubicBezTo>
                    <a:pt x="1" y="1075"/>
                    <a:pt x="1" y="1086"/>
                    <a:pt x="1" y="1086"/>
                  </a:cubicBezTo>
                  <a:cubicBezTo>
                    <a:pt x="34" y="1153"/>
                    <a:pt x="212" y="1531"/>
                    <a:pt x="423" y="1654"/>
                  </a:cubicBezTo>
                  <a:cubicBezTo>
                    <a:pt x="621" y="1776"/>
                    <a:pt x="1099" y="1875"/>
                    <a:pt x="1504" y="1875"/>
                  </a:cubicBezTo>
                  <a:cubicBezTo>
                    <a:pt x="1577" y="1875"/>
                    <a:pt x="1647" y="1871"/>
                    <a:pt x="1713" y="1865"/>
                  </a:cubicBezTo>
                  <a:cubicBezTo>
                    <a:pt x="2147" y="1820"/>
                    <a:pt x="2414" y="1575"/>
                    <a:pt x="2903" y="1108"/>
                  </a:cubicBezTo>
                  <a:cubicBezTo>
                    <a:pt x="3348" y="697"/>
                    <a:pt x="4138" y="330"/>
                    <a:pt x="4294" y="263"/>
                  </a:cubicBezTo>
                  <a:cubicBezTo>
                    <a:pt x="4294" y="252"/>
                    <a:pt x="4294" y="241"/>
                    <a:pt x="4282" y="241"/>
                  </a:cubicBezTo>
                  <a:cubicBezTo>
                    <a:pt x="4127" y="219"/>
                    <a:pt x="3326" y="85"/>
                    <a:pt x="2970" y="30"/>
                  </a:cubicBezTo>
                  <a:cubicBezTo>
                    <a:pt x="2841" y="12"/>
                    <a:pt x="2667" y="1"/>
                    <a:pt x="247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7842;p11">
              <a:extLst>
                <a:ext uri="{FF2B5EF4-FFF2-40B4-BE49-F238E27FC236}">
                  <a16:creationId xmlns:a16="http://schemas.microsoft.com/office/drawing/2014/main" id="{9B5907DA-3335-D13F-C9A2-70C7D9B46267}"/>
                </a:ext>
              </a:extLst>
            </p:cNvPr>
            <p:cNvSpPr/>
            <p:nvPr/>
          </p:nvSpPr>
          <p:spPr>
            <a:xfrm>
              <a:off x="2707745" y="4440037"/>
              <a:ext cx="112966" cy="65623"/>
            </a:xfrm>
            <a:custGeom>
              <a:avLst/>
              <a:gdLst/>
              <a:ahLst/>
              <a:cxnLst/>
              <a:rect l="l" t="t" r="r" b="b"/>
              <a:pathLst>
                <a:path w="3238" h="1881" extrusionOk="0">
                  <a:moveTo>
                    <a:pt x="1503" y="0"/>
                  </a:moveTo>
                  <a:cubicBezTo>
                    <a:pt x="1424" y="56"/>
                    <a:pt x="1358" y="123"/>
                    <a:pt x="1303" y="190"/>
                  </a:cubicBezTo>
                  <a:cubicBezTo>
                    <a:pt x="1180" y="334"/>
                    <a:pt x="1080" y="501"/>
                    <a:pt x="980" y="657"/>
                  </a:cubicBezTo>
                  <a:cubicBezTo>
                    <a:pt x="880" y="823"/>
                    <a:pt x="779" y="990"/>
                    <a:pt x="635" y="1112"/>
                  </a:cubicBezTo>
                  <a:cubicBezTo>
                    <a:pt x="502" y="1235"/>
                    <a:pt x="346" y="1335"/>
                    <a:pt x="223" y="1468"/>
                  </a:cubicBezTo>
                  <a:cubicBezTo>
                    <a:pt x="112" y="1569"/>
                    <a:pt x="35" y="1702"/>
                    <a:pt x="1" y="1846"/>
                  </a:cubicBezTo>
                  <a:cubicBezTo>
                    <a:pt x="144" y="1868"/>
                    <a:pt x="292" y="1880"/>
                    <a:pt x="432" y="1880"/>
                  </a:cubicBezTo>
                  <a:cubicBezTo>
                    <a:pt x="510" y="1880"/>
                    <a:pt x="586" y="1877"/>
                    <a:pt x="657" y="1869"/>
                  </a:cubicBezTo>
                  <a:cubicBezTo>
                    <a:pt x="1091" y="1824"/>
                    <a:pt x="1358" y="1579"/>
                    <a:pt x="1847" y="1112"/>
                  </a:cubicBezTo>
                  <a:cubicBezTo>
                    <a:pt x="2292" y="701"/>
                    <a:pt x="3082" y="334"/>
                    <a:pt x="3238" y="267"/>
                  </a:cubicBezTo>
                  <a:cubicBezTo>
                    <a:pt x="3238" y="256"/>
                    <a:pt x="3238" y="245"/>
                    <a:pt x="3226" y="245"/>
                  </a:cubicBezTo>
                  <a:cubicBezTo>
                    <a:pt x="3071" y="223"/>
                    <a:pt x="2270" y="89"/>
                    <a:pt x="1914" y="34"/>
                  </a:cubicBezTo>
                  <a:cubicBezTo>
                    <a:pt x="1803" y="12"/>
                    <a:pt x="1658" y="12"/>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7843;p11">
              <a:extLst>
                <a:ext uri="{FF2B5EF4-FFF2-40B4-BE49-F238E27FC236}">
                  <a16:creationId xmlns:a16="http://schemas.microsoft.com/office/drawing/2014/main" id="{7B8BFFB1-A291-8380-622F-AD5F2C17B01A}"/>
                </a:ext>
              </a:extLst>
            </p:cNvPr>
            <p:cNvSpPr/>
            <p:nvPr/>
          </p:nvSpPr>
          <p:spPr>
            <a:xfrm>
              <a:off x="2770613" y="4446631"/>
              <a:ext cx="12455" cy="13222"/>
            </a:xfrm>
            <a:custGeom>
              <a:avLst/>
              <a:gdLst/>
              <a:ahLst/>
              <a:cxnLst/>
              <a:rect l="l" t="t" r="r" b="b"/>
              <a:pathLst>
                <a:path w="357" h="379" extrusionOk="0">
                  <a:moveTo>
                    <a:pt x="356" y="1"/>
                  </a:moveTo>
                  <a:cubicBezTo>
                    <a:pt x="312" y="78"/>
                    <a:pt x="235" y="134"/>
                    <a:pt x="168" y="189"/>
                  </a:cubicBezTo>
                  <a:cubicBezTo>
                    <a:pt x="134" y="212"/>
                    <a:pt x="101" y="245"/>
                    <a:pt x="67" y="268"/>
                  </a:cubicBezTo>
                  <a:cubicBezTo>
                    <a:pt x="57" y="290"/>
                    <a:pt x="34" y="312"/>
                    <a:pt x="23" y="323"/>
                  </a:cubicBezTo>
                  <a:cubicBezTo>
                    <a:pt x="23" y="334"/>
                    <a:pt x="12" y="345"/>
                    <a:pt x="12" y="357"/>
                  </a:cubicBezTo>
                  <a:cubicBezTo>
                    <a:pt x="1" y="357"/>
                    <a:pt x="1" y="367"/>
                    <a:pt x="1" y="367"/>
                  </a:cubicBezTo>
                  <a:lnTo>
                    <a:pt x="1" y="379"/>
                  </a:lnTo>
                  <a:lnTo>
                    <a:pt x="12" y="379"/>
                  </a:lnTo>
                  <a:cubicBezTo>
                    <a:pt x="23" y="367"/>
                    <a:pt x="12" y="367"/>
                    <a:pt x="12" y="367"/>
                  </a:cubicBezTo>
                  <a:lnTo>
                    <a:pt x="23" y="357"/>
                  </a:lnTo>
                  <a:lnTo>
                    <a:pt x="45" y="334"/>
                  </a:lnTo>
                  <a:cubicBezTo>
                    <a:pt x="57" y="323"/>
                    <a:pt x="79" y="312"/>
                    <a:pt x="90" y="290"/>
                  </a:cubicBezTo>
                  <a:cubicBezTo>
                    <a:pt x="123" y="268"/>
                    <a:pt x="156" y="234"/>
                    <a:pt x="190" y="201"/>
                  </a:cubicBezTo>
                  <a:cubicBezTo>
                    <a:pt x="257" y="145"/>
                    <a:pt x="312" y="78"/>
                    <a:pt x="3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7844;p11">
              <a:extLst>
                <a:ext uri="{FF2B5EF4-FFF2-40B4-BE49-F238E27FC236}">
                  <a16:creationId xmlns:a16="http://schemas.microsoft.com/office/drawing/2014/main" id="{D246D7B4-730D-CDC6-09AC-615000EC66FF}"/>
                </a:ext>
              </a:extLst>
            </p:cNvPr>
            <p:cNvSpPr/>
            <p:nvPr/>
          </p:nvSpPr>
          <p:spPr>
            <a:xfrm>
              <a:off x="2747343" y="4464843"/>
              <a:ext cx="34190" cy="4500"/>
            </a:xfrm>
            <a:custGeom>
              <a:avLst/>
              <a:gdLst/>
              <a:ahLst/>
              <a:cxnLst/>
              <a:rect l="l" t="t" r="r" b="b"/>
              <a:pathLst>
                <a:path w="980" h="129" extrusionOk="0">
                  <a:moveTo>
                    <a:pt x="0" y="1"/>
                  </a:moveTo>
                  <a:cubicBezTo>
                    <a:pt x="79" y="23"/>
                    <a:pt x="156" y="57"/>
                    <a:pt x="234" y="90"/>
                  </a:cubicBezTo>
                  <a:cubicBezTo>
                    <a:pt x="298" y="108"/>
                    <a:pt x="362" y="126"/>
                    <a:pt x="432" y="126"/>
                  </a:cubicBezTo>
                  <a:cubicBezTo>
                    <a:pt x="448" y="126"/>
                    <a:pt x="463" y="126"/>
                    <a:pt x="479" y="124"/>
                  </a:cubicBezTo>
                  <a:cubicBezTo>
                    <a:pt x="509" y="127"/>
                    <a:pt x="537" y="128"/>
                    <a:pt x="565" y="128"/>
                  </a:cubicBezTo>
                  <a:cubicBezTo>
                    <a:pt x="620" y="128"/>
                    <a:pt x="671" y="124"/>
                    <a:pt x="724" y="124"/>
                  </a:cubicBezTo>
                  <a:lnTo>
                    <a:pt x="979" y="112"/>
                  </a:lnTo>
                  <a:lnTo>
                    <a:pt x="724" y="101"/>
                  </a:lnTo>
                  <a:cubicBezTo>
                    <a:pt x="645" y="101"/>
                    <a:pt x="568" y="101"/>
                    <a:pt x="479" y="90"/>
                  </a:cubicBezTo>
                  <a:cubicBezTo>
                    <a:pt x="401" y="90"/>
                    <a:pt x="323" y="68"/>
                    <a:pt x="245" y="45"/>
                  </a:cubicBezTo>
                  <a:cubicBezTo>
                    <a:pt x="168" y="23"/>
                    <a:pt x="79"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7845;p11">
              <a:extLst>
                <a:ext uri="{FF2B5EF4-FFF2-40B4-BE49-F238E27FC236}">
                  <a16:creationId xmlns:a16="http://schemas.microsoft.com/office/drawing/2014/main" id="{DD411BE3-53A1-170B-3C18-B0726D8758F2}"/>
                </a:ext>
              </a:extLst>
            </p:cNvPr>
            <p:cNvSpPr/>
            <p:nvPr/>
          </p:nvSpPr>
          <p:spPr>
            <a:xfrm>
              <a:off x="2714373" y="4471855"/>
              <a:ext cx="45424" cy="10117"/>
            </a:xfrm>
            <a:custGeom>
              <a:avLst/>
              <a:gdLst/>
              <a:ahLst/>
              <a:cxnLst/>
              <a:rect l="l" t="t" r="r" b="b"/>
              <a:pathLst>
                <a:path w="1302" h="290" extrusionOk="0">
                  <a:moveTo>
                    <a:pt x="0" y="0"/>
                  </a:moveTo>
                  <a:cubicBezTo>
                    <a:pt x="100" y="56"/>
                    <a:pt x="201" y="101"/>
                    <a:pt x="300" y="145"/>
                  </a:cubicBezTo>
                  <a:cubicBezTo>
                    <a:pt x="411" y="178"/>
                    <a:pt x="523" y="200"/>
                    <a:pt x="634" y="223"/>
                  </a:cubicBezTo>
                  <a:cubicBezTo>
                    <a:pt x="846" y="267"/>
                    <a:pt x="1079" y="289"/>
                    <a:pt x="1301" y="289"/>
                  </a:cubicBezTo>
                  <a:cubicBezTo>
                    <a:pt x="1079" y="279"/>
                    <a:pt x="856" y="245"/>
                    <a:pt x="634" y="190"/>
                  </a:cubicBezTo>
                  <a:cubicBezTo>
                    <a:pt x="534" y="167"/>
                    <a:pt x="423" y="134"/>
                    <a:pt x="322" y="101"/>
                  </a:cubicBezTo>
                  <a:cubicBezTo>
                    <a:pt x="211" y="67"/>
                    <a:pt x="112" y="34"/>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7846;p11">
              <a:extLst>
                <a:ext uri="{FF2B5EF4-FFF2-40B4-BE49-F238E27FC236}">
                  <a16:creationId xmlns:a16="http://schemas.microsoft.com/office/drawing/2014/main" id="{E60C3D65-B0EB-3660-184E-E426CAD64D0B}"/>
                </a:ext>
              </a:extLst>
            </p:cNvPr>
            <p:cNvSpPr/>
            <p:nvPr/>
          </p:nvSpPr>
          <p:spPr>
            <a:xfrm>
              <a:off x="2727561" y="4447015"/>
              <a:ext cx="31434" cy="21770"/>
            </a:xfrm>
            <a:custGeom>
              <a:avLst/>
              <a:gdLst/>
              <a:ahLst/>
              <a:cxnLst/>
              <a:rect l="l" t="t" r="r" b="b"/>
              <a:pathLst>
                <a:path w="901" h="624" extrusionOk="0">
                  <a:moveTo>
                    <a:pt x="901" y="0"/>
                  </a:moveTo>
                  <a:cubicBezTo>
                    <a:pt x="767" y="123"/>
                    <a:pt x="601" y="212"/>
                    <a:pt x="445" y="301"/>
                  </a:cubicBezTo>
                  <a:cubicBezTo>
                    <a:pt x="356" y="346"/>
                    <a:pt x="278" y="378"/>
                    <a:pt x="201" y="435"/>
                  </a:cubicBezTo>
                  <a:cubicBezTo>
                    <a:pt x="156" y="457"/>
                    <a:pt x="122" y="479"/>
                    <a:pt x="78" y="512"/>
                  </a:cubicBezTo>
                  <a:cubicBezTo>
                    <a:pt x="45" y="534"/>
                    <a:pt x="11" y="579"/>
                    <a:pt x="0" y="623"/>
                  </a:cubicBezTo>
                  <a:lnTo>
                    <a:pt x="11" y="623"/>
                  </a:lnTo>
                  <a:cubicBezTo>
                    <a:pt x="23" y="579"/>
                    <a:pt x="56" y="556"/>
                    <a:pt x="100" y="534"/>
                  </a:cubicBezTo>
                  <a:cubicBezTo>
                    <a:pt x="134" y="512"/>
                    <a:pt x="178" y="490"/>
                    <a:pt x="223" y="467"/>
                  </a:cubicBezTo>
                  <a:lnTo>
                    <a:pt x="456" y="334"/>
                  </a:lnTo>
                  <a:cubicBezTo>
                    <a:pt x="623" y="234"/>
                    <a:pt x="779" y="134"/>
                    <a:pt x="90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7847;p11">
              <a:extLst>
                <a:ext uri="{FF2B5EF4-FFF2-40B4-BE49-F238E27FC236}">
                  <a16:creationId xmlns:a16="http://schemas.microsoft.com/office/drawing/2014/main" id="{CF1E0CCC-B764-0D81-B248-41DFC06FFE9F}"/>
                </a:ext>
              </a:extLst>
            </p:cNvPr>
            <p:cNvSpPr/>
            <p:nvPr/>
          </p:nvSpPr>
          <p:spPr>
            <a:xfrm>
              <a:off x="2690300" y="4452074"/>
              <a:ext cx="28364" cy="23689"/>
            </a:xfrm>
            <a:custGeom>
              <a:avLst/>
              <a:gdLst/>
              <a:ahLst/>
              <a:cxnLst/>
              <a:rect l="l" t="t" r="r" b="b"/>
              <a:pathLst>
                <a:path w="813" h="679" extrusionOk="0">
                  <a:moveTo>
                    <a:pt x="802" y="0"/>
                  </a:moveTo>
                  <a:cubicBezTo>
                    <a:pt x="634" y="56"/>
                    <a:pt x="479" y="144"/>
                    <a:pt x="323" y="245"/>
                  </a:cubicBezTo>
                  <a:cubicBezTo>
                    <a:pt x="245" y="300"/>
                    <a:pt x="179" y="356"/>
                    <a:pt x="112" y="423"/>
                  </a:cubicBezTo>
                  <a:cubicBezTo>
                    <a:pt x="45" y="490"/>
                    <a:pt x="1" y="579"/>
                    <a:pt x="1" y="678"/>
                  </a:cubicBezTo>
                  <a:cubicBezTo>
                    <a:pt x="45" y="589"/>
                    <a:pt x="90" y="523"/>
                    <a:pt x="156" y="467"/>
                  </a:cubicBezTo>
                  <a:cubicBezTo>
                    <a:pt x="223" y="401"/>
                    <a:pt x="290" y="345"/>
                    <a:pt x="357" y="290"/>
                  </a:cubicBezTo>
                  <a:cubicBezTo>
                    <a:pt x="490" y="178"/>
                    <a:pt x="646" y="78"/>
                    <a:pt x="81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7848;p11">
              <a:extLst>
                <a:ext uri="{FF2B5EF4-FFF2-40B4-BE49-F238E27FC236}">
                  <a16:creationId xmlns:a16="http://schemas.microsoft.com/office/drawing/2014/main" id="{6B163BA3-C9F4-304C-E3D1-E10EFB623290}"/>
                </a:ext>
              </a:extLst>
            </p:cNvPr>
            <p:cNvSpPr/>
            <p:nvPr/>
          </p:nvSpPr>
          <p:spPr>
            <a:xfrm>
              <a:off x="2680985" y="4476914"/>
              <a:ext cx="45842" cy="15664"/>
            </a:xfrm>
            <a:custGeom>
              <a:avLst/>
              <a:gdLst/>
              <a:ahLst/>
              <a:cxnLst/>
              <a:rect l="l" t="t" r="r" b="b"/>
              <a:pathLst>
                <a:path w="1314" h="449" extrusionOk="0">
                  <a:moveTo>
                    <a:pt x="1" y="0"/>
                  </a:moveTo>
                  <a:cubicBezTo>
                    <a:pt x="45" y="45"/>
                    <a:pt x="90" y="78"/>
                    <a:pt x="134" y="122"/>
                  </a:cubicBezTo>
                  <a:cubicBezTo>
                    <a:pt x="179" y="156"/>
                    <a:pt x="234" y="189"/>
                    <a:pt x="278" y="223"/>
                  </a:cubicBezTo>
                  <a:cubicBezTo>
                    <a:pt x="379" y="289"/>
                    <a:pt x="490" y="334"/>
                    <a:pt x="601" y="367"/>
                  </a:cubicBezTo>
                  <a:cubicBezTo>
                    <a:pt x="764" y="421"/>
                    <a:pt x="933" y="449"/>
                    <a:pt x="1099" y="449"/>
                  </a:cubicBezTo>
                  <a:cubicBezTo>
                    <a:pt x="1171" y="449"/>
                    <a:pt x="1243" y="444"/>
                    <a:pt x="1313" y="433"/>
                  </a:cubicBezTo>
                  <a:cubicBezTo>
                    <a:pt x="1190" y="433"/>
                    <a:pt x="1069" y="433"/>
                    <a:pt x="957" y="411"/>
                  </a:cubicBezTo>
                  <a:cubicBezTo>
                    <a:pt x="846" y="401"/>
                    <a:pt x="735" y="367"/>
                    <a:pt x="624" y="322"/>
                  </a:cubicBezTo>
                  <a:cubicBezTo>
                    <a:pt x="512" y="289"/>
                    <a:pt x="412" y="233"/>
                    <a:pt x="312" y="178"/>
                  </a:cubicBezTo>
                  <a:cubicBezTo>
                    <a:pt x="212" y="122"/>
                    <a:pt x="112"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7849;p11">
              <a:extLst>
                <a:ext uri="{FF2B5EF4-FFF2-40B4-BE49-F238E27FC236}">
                  <a16:creationId xmlns:a16="http://schemas.microsoft.com/office/drawing/2014/main" id="{3DD3F611-D2D6-C9F3-0AF2-D20326627248}"/>
                </a:ext>
              </a:extLst>
            </p:cNvPr>
            <p:cNvSpPr/>
            <p:nvPr/>
          </p:nvSpPr>
          <p:spPr>
            <a:xfrm>
              <a:off x="2602626" y="4498649"/>
              <a:ext cx="77625" cy="61088"/>
            </a:xfrm>
            <a:custGeom>
              <a:avLst/>
              <a:gdLst/>
              <a:ahLst/>
              <a:cxnLst/>
              <a:rect l="l" t="t" r="r" b="b"/>
              <a:pathLst>
                <a:path w="2225" h="1751" extrusionOk="0">
                  <a:moveTo>
                    <a:pt x="467" y="0"/>
                  </a:moveTo>
                  <a:cubicBezTo>
                    <a:pt x="456" y="11"/>
                    <a:pt x="389" y="55"/>
                    <a:pt x="300" y="122"/>
                  </a:cubicBezTo>
                  <a:cubicBezTo>
                    <a:pt x="211" y="211"/>
                    <a:pt x="0" y="489"/>
                    <a:pt x="144" y="811"/>
                  </a:cubicBezTo>
                  <a:cubicBezTo>
                    <a:pt x="300" y="1123"/>
                    <a:pt x="767" y="1401"/>
                    <a:pt x="1034" y="1446"/>
                  </a:cubicBezTo>
                  <a:cubicBezTo>
                    <a:pt x="1279" y="1501"/>
                    <a:pt x="2102" y="1724"/>
                    <a:pt x="2213" y="1746"/>
                  </a:cubicBezTo>
                  <a:cubicBezTo>
                    <a:pt x="2217" y="1750"/>
                    <a:pt x="2219" y="1751"/>
                    <a:pt x="2221" y="1751"/>
                  </a:cubicBezTo>
                  <a:cubicBezTo>
                    <a:pt x="2225" y="1751"/>
                    <a:pt x="2225" y="1746"/>
                    <a:pt x="2225" y="1746"/>
                  </a:cubicBezTo>
                  <a:cubicBezTo>
                    <a:pt x="2213" y="1635"/>
                    <a:pt x="2102" y="945"/>
                    <a:pt x="1679" y="512"/>
                  </a:cubicBezTo>
                  <a:cubicBezTo>
                    <a:pt x="1234" y="55"/>
                    <a:pt x="522" y="11"/>
                    <a:pt x="4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7850;p11">
              <a:extLst>
                <a:ext uri="{FF2B5EF4-FFF2-40B4-BE49-F238E27FC236}">
                  <a16:creationId xmlns:a16="http://schemas.microsoft.com/office/drawing/2014/main" id="{C3D1FC66-92CD-480B-224A-4E7E9F2BA11E}"/>
                </a:ext>
              </a:extLst>
            </p:cNvPr>
            <p:cNvSpPr/>
            <p:nvPr/>
          </p:nvSpPr>
          <p:spPr>
            <a:xfrm>
              <a:off x="2631339" y="4500568"/>
              <a:ext cx="48912" cy="59169"/>
            </a:xfrm>
            <a:custGeom>
              <a:avLst/>
              <a:gdLst/>
              <a:ahLst/>
              <a:cxnLst/>
              <a:rect l="l" t="t" r="r" b="b"/>
              <a:pathLst>
                <a:path w="1402" h="1696" extrusionOk="0">
                  <a:moveTo>
                    <a:pt x="0" y="0"/>
                  </a:moveTo>
                  <a:cubicBezTo>
                    <a:pt x="0" y="89"/>
                    <a:pt x="45" y="190"/>
                    <a:pt x="78" y="267"/>
                  </a:cubicBezTo>
                  <a:cubicBezTo>
                    <a:pt x="189" y="568"/>
                    <a:pt x="367" y="835"/>
                    <a:pt x="534" y="1112"/>
                  </a:cubicBezTo>
                  <a:cubicBezTo>
                    <a:pt x="611" y="1246"/>
                    <a:pt x="690" y="1379"/>
                    <a:pt x="734" y="1524"/>
                  </a:cubicBezTo>
                  <a:cubicBezTo>
                    <a:pt x="1023" y="1602"/>
                    <a:pt x="1323" y="1680"/>
                    <a:pt x="1390" y="1691"/>
                  </a:cubicBezTo>
                  <a:cubicBezTo>
                    <a:pt x="1394" y="1695"/>
                    <a:pt x="1396" y="1696"/>
                    <a:pt x="1398" y="1696"/>
                  </a:cubicBezTo>
                  <a:cubicBezTo>
                    <a:pt x="1402" y="1696"/>
                    <a:pt x="1402" y="1691"/>
                    <a:pt x="1402" y="1691"/>
                  </a:cubicBezTo>
                  <a:cubicBezTo>
                    <a:pt x="1390" y="1580"/>
                    <a:pt x="1279" y="890"/>
                    <a:pt x="856" y="457"/>
                  </a:cubicBezTo>
                  <a:cubicBezTo>
                    <a:pt x="601" y="190"/>
                    <a:pt x="256" y="67"/>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7851;p11">
              <a:extLst>
                <a:ext uri="{FF2B5EF4-FFF2-40B4-BE49-F238E27FC236}">
                  <a16:creationId xmlns:a16="http://schemas.microsoft.com/office/drawing/2014/main" id="{7036A70F-5509-1073-8F7D-ECEC6760EF92}"/>
                </a:ext>
              </a:extLst>
            </p:cNvPr>
            <p:cNvSpPr/>
            <p:nvPr/>
          </p:nvSpPr>
          <p:spPr>
            <a:xfrm>
              <a:off x="2654993" y="4534689"/>
              <a:ext cx="17862" cy="7047"/>
            </a:xfrm>
            <a:custGeom>
              <a:avLst/>
              <a:gdLst/>
              <a:ahLst/>
              <a:cxnLst/>
              <a:rect l="l" t="t" r="r" b="b"/>
              <a:pathLst>
                <a:path w="512" h="202" extrusionOk="0">
                  <a:moveTo>
                    <a:pt x="0" y="1"/>
                  </a:moveTo>
                  <a:cubicBezTo>
                    <a:pt x="45" y="23"/>
                    <a:pt x="89" y="35"/>
                    <a:pt x="134" y="45"/>
                  </a:cubicBezTo>
                  <a:lnTo>
                    <a:pt x="267" y="79"/>
                  </a:lnTo>
                  <a:cubicBezTo>
                    <a:pt x="356" y="112"/>
                    <a:pt x="434" y="157"/>
                    <a:pt x="512" y="201"/>
                  </a:cubicBezTo>
                  <a:cubicBezTo>
                    <a:pt x="445" y="146"/>
                    <a:pt x="356" y="101"/>
                    <a:pt x="267" y="57"/>
                  </a:cubicBezTo>
                  <a:cubicBezTo>
                    <a:pt x="234" y="45"/>
                    <a:pt x="190" y="23"/>
                    <a:pt x="134" y="12"/>
                  </a:cubicBezTo>
                  <a:cubicBezTo>
                    <a:pt x="89" y="1"/>
                    <a:pt x="45" y="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7852;p11">
              <a:extLst>
                <a:ext uri="{FF2B5EF4-FFF2-40B4-BE49-F238E27FC236}">
                  <a16:creationId xmlns:a16="http://schemas.microsoft.com/office/drawing/2014/main" id="{5FA1CF66-2AB1-EB51-5377-01DB7D50D875}"/>
                </a:ext>
              </a:extLst>
            </p:cNvPr>
            <p:cNvSpPr/>
            <p:nvPr/>
          </p:nvSpPr>
          <p:spPr>
            <a:xfrm>
              <a:off x="2645678" y="4525025"/>
              <a:ext cx="10117" cy="24875"/>
            </a:xfrm>
            <a:custGeom>
              <a:avLst/>
              <a:gdLst/>
              <a:ahLst/>
              <a:cxnLst/>
              <a:rect l="l" t="t" r="r" b="b"/>
              <a:pathLst>
                <a:path w="290" h="713" extrusionOk="0">
                  <a:moveTo>
                    <a:pt x="12" y="0"/>
                  </a:moveTo>
                  <a:cubicBezTo>
                    <a:pt x="0" y="67"/>
                    <a:pt x="12" y="134"/>
                    <a:pt x="34" y="189"/>
                  </a:cubicBezTo>
                  <a:cubicBezTo>
                    <a:pt x="56" y="256"/>
                    <a:pt x="79" y="312"/>
                    <a:pt x="111" y="367"/>
                  </a:cubicBezTo>
                  <a:cubicBezTo>
                    <a:pt x="168" y="478"/>
                    <a:pt x="223" y="589"/>
                    <a:pt x="289" y="712"/>
                  </a:cubicBezTo>
                  <a:lnTo>
                    <a:pt x="289" y="701"/>
                  </a:lnTo>
                  <a:cubicBezTo>
                    <a:pt x="245" y="589"/>
                    <a:pt x="190" y="467"/>
                    <a:pt x="145" y="356"/>
                  </a:cubicBezTo>
                  <a:lnTo>
                    <a:pt x="67" y="178"/>
                  </a:lnTo>
                  <a:cubicBezTo>
                    <a:pt x="45" y="122"/>
                    <a:pt x="34" y="67"/>
                    <a:pt x="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7853;p11">
              <a:extLst>
                <a:ext uri="{FF2B5EF4-FFF2-40B4-BE49-F238E27FC236}">
                  <a16:creationId xmlns:a16="http://schemas.microsoft.com/office/drawing/2014/main" id="{8F38DD7B-BE58-6663-4904-F935C91DE8C2}"/>
                </a:ext>
              </a:extLst>
            </p:cNvPr>
            <p:cNvSpPr/>
            <p:nvPr/>
          </p:nvSpPr>
          <p:spPr>
            <a:xfrm>
              <a:off x="2632874" y="4512430"/>
              <a:ext cx="24875" cy="5233"/>
            </a:xfrm>
            <a:custGeom>
              <a:avLst/>
              <a:gdLst/>
              <a:ahLst/>
              <a:cxnLst/>
              <a:rect l="l" t="t" r="r" b="b"/>
              <a:pathLst>
                <a:path w="713" h="150" extrusionOk="0">
                  <a:moveTo>
                    <a:pt x="133" y="1"/>
                  </a:moveTo>
                  <a:cubicBezTo>
                    <a:pt x="89" y="1"/>
                    <a:pt x="48" y="9"/>
                    <a:pt x="1" y="16"/>
                  </a:cubicBezTo>
                  <a:cubicBezTo>
                    <a:pt x="67" y="28"/>
                    <a:pt x="123" y="28"/>
                    <a:pt x="189" y="28"/>
                  </a:cubicBezTo>
                  <a:cubicBezTo>
                    <a:pt x="245" y="38"/>
                    <a:pt x="301" y="38"/>
                    <a:pt x="367" y="61"/>
                  </a:cubicBezTo>
                  <a:cubicBezTo>
                    <a:pt x="423" y="72"/>
                    <a:pt x="478" y="83"/>
                    <a:pt x="535" y="105"/>
                  </a:cubicBezTo>
                  <a:cubicBezTo>
                    <a:pt x="590" y="127"/>
                    <a:pt x="646" y="150"/>
                    <a:pt x="713" y="150"/>
                  </a:cubicBezTo>
                  <a:cubicBezTo>
                    <a:pt x="656" y="139"/>
                    <a:pt x="601" y="117"/>
                    <a:pt x="545" y="94"/>
                  </a:cubicBezTo>
                  <a:cubicBezTo>
                    <a:pt x="490" y="72"/>
                    <a:pt x="423" y="50"/>
                    <a:pt x="367" y="28"/>
                  </a:cubicBezTo>
                  <a:cubicBezTo>
                    <a:pt x="312" y="16"/>
                    <a:pt x="245" y="5"/>
                    <a:pt x="189" y="5"/>
                  </a:cubicBezTo>
                  <a:cubicBezTo>
                    <a:pt x="170" y="2"/>
                    <a:pt x="151" y="1"/>
                    <a:pt x="1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7854;p11">
              <a:extLst>
                <a:ext uri="{FF2B5EF4-FFF2-40B4-BE49-F238E27FC236}">
                  <a16:creationId xmlns:a16="http://schemas.microsoft.com/office/drawing/2014/main" id="{19CCE99B-5B80-3400-1985-7183AB3725A7}"/>
                </a:ext>
              </a:extLst>
            </p:cNvPr>
            <p:cNvSpPr/>
            <p:nvPr/>
          </p:nvSpPr>
          <p:spPr>
            <a:xfrm>
              <a:off x="2628234" y="4507162"/>
              <a:ext cx="13990" cy="39632"/>
            </a:xfrm>
            <a:custGeom>
              <a:avLst/>
              <a:gdLst/>
              <a:ahLst/>
              <a:cxnLst/>
              <a:rect l="l" t="t" r="r" b="b"/>
              <a:pathLst>
                <a:path w="401" h="1136" extrusionOk="0">
                  <a:moveTo>
                    <a:pt x="22" y="1"/>
                  </a:moveTo>
                  <a:cubicBezTo>
                    <a:pt x="0" y="100"/>
                    <a:pt x="22" y="201"/>
                    <a:pt x="45" y="301"/>
                  </a:cubicBezTo>
                  <a:cubicBezTo>
                    <a:pt x="67" y="401"/>
                    <a:pt x="111" y="501"/>
                    <a:pt x="144" y="590"/>
                  </a:cubicBezTo>
                  <a:cubicBezTo>
                    <a:pt x="223" y="779"/>
                    <a:pt x="300" y="957"/>
                    <a:pt x="389" y="1135"/>
                  </a:cubicBezTo>
                  <a:lnTo>
                    <a:pt x="401" y="1135"/>
                  </a:lnTo>
                  <a:cubicBezTo>
                    <a:pt x="322" y="957"/>
                    <a:pt x="245" y="768"/>
                    <a:pt x="178" y="579"/>
                  </a:cubicBezTo>
                  <a:lnTo>
                    <a:pt x="89" y="290"/>
                  </a:lnTo>
                  <a:cubicBezTo>
                    <a:pt x="55" y="201"/>
                    <a:pt x="33" y="100"/>
                    <a:pt x="2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7855;p11">
              <a:extLst>
                <a:ext uri="{FF2B5EF4-FFF2-40B4-BE49-F238E27FC236}">
                  <a16:creationId xmlns:a16="http://schemas.microsoft.com/office/drawing/2014/main" id="{84D4C5B8-1D39-9F3F-0806-5583445BC903}"/>
                </a:ext>
              </a:extLst>
            </p:cNvPr>
            <p:cNvSpPr/>
            <p:nvPr/>
          </p:nvSpPr>
          <p:spPr>
            <a:xfrm>
              <a:off x="2613302" y="4502522"/>
              <a:ext cx="9908" cy="23305"/>
            </a:xfrm>
            <a:custGeom>
              <a:avLst/>
              <a:gdLst/>
              <a:ahLst/>
              <a:cxnLst/>
              <a:rect l="l" t="t" r="r" b="b"/>
              <a:pathLst>
                <a:path w="284" h="668" extrusionOk="0">
                  <a:moveTo>
                    <a:pt x="273" y="0"/>
                  </a:moveTo>
                  <a:cubicBezTo>
                    <a:pt x="250" y="11"/>
                    <a:pt x="216" y="33"/>
                    <a:pt x="206" y="55"/>
                  </a:cubicBezTo>
                  <a:cubicBezTo>
                    <a:pt x="184" y="89"/>
                    <a:pt x="172" y="111"/>
                    <a:pt x="161" y="144"/>
                  </a:cubicBezTo>
                  <a:cubicBezTo>
                    <a:pt x="139" y="200"/>
                    <a:pt x="127" y="256"/>
                    <a:pt x="117" y="322"/>
                  </a:cubicBezTo>
                  <a:cubicBezTo>
                    <a:pt x="95" y="378"/>
                    <a:pt x="83" y="434"/>
                    <a:pt x="61" y="490"/>
                  </a:cubicBezTo>
                  <a:cubicBezTo>
                    <a:pt x="50" y="523"/>
                    <a:pt x="39" y="556"/>
                    <a:pt x="28" y="579"/>
                  </a:cubicBezTo>
                  <a:cubicBezTo>
                    <a:pt x="18" y="597"/>
                    <a:pt x="1" y="624"/>
                    <a:pt x="2" y="652"/>
                  </a:cubicBezTo>
                  <a:lnTo>
                    <a:pt x="2" y="652"/>
                  </a:lnTo>
                  <a:cubicBezTo>
                    <a:pt x="1" y="626"/>
                    <a:pt x="20" y="606"/>
                    <a:pt x="39" y="579"/>
                  </a:cubicBezTo>
                  <a:cubicBezTo>
                    <a:pt x="50" y="556"/>
                    <a:pt x="61" y="523"/>
                    <a:pt x="72" y="500"/>
                  </a:cubicBezTo>
                  <a:cubicBezTo>
                    <a:pt x="95" y="445"/>
                    <a:pt x="117" y="389"/>
                    <a:pt x="139" y="322"/>
                  </a:cubicBezTo>
                  <a:lnTo>
                    <a:pt x="194" y="156"/>
                  </a:lnTo>
                  <a:cubicBezTo>
                    <a:pt x="206" y="100"/>
                    <a:pt x="228" y="33"/>
                    <a:pt x="283" y="0"/>
                  </a:cubicBezTo>
                  <a:close/>
                  <a:moveTo>
                    <a:pt x="2" y="652"/>
                  </a:moveTo>
                  <a:cubicBezTo>
                    <a:pt x="3" y="657"/>
                    <a:pt x="4" y="662"/>
                    <a:pt x="6" y="668"/>
                  </a:cubicBezTo>
                  <a:cubicBezTo>
                    <a:pt x="4" y="662"/>
                    <a:pt x="3" y="657"/>
                    <a:pt x="2" y="652"/>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7856;p11">
              <a:extLst>
                <a:ext uri="{FF2B5EF4-FFF2-40B4-BE49-F238E27FC236}">
                  <a16:creationId xmlns:a16="http://schemas.microsoft.com/office/drawing/2014/main" id="{68CE4D30-AA41-261A-4DF8-757E9D6C79DF}"/>
                </a:ext>
              </a:extLst>
            </p:cNvPr>
            <p:cNvSpPr/>
            <p:nvPr/>
          </p:nvSpPr>
          <p:spPr>
            <a:xfrm>
              <a:off x="2573494" y="4393461"/>
              <a:ext cx="117641" cy="68868"/>
            </a:xfrm>
            <a:custGeom>
              <a:avLst/>
              <a:gdLst/>
              <a:ahLst/>
              <a:cxnLst/>
              <a:rect l="l" t="t" r="r" b="b"/>
              <a:pathLst>
                <a:path w="3372" h="1974" extrusionOk="0">
                  <a:moveTo>
                    <a:pt x="3359" y="0"/>
                  </a:moveTo>
                  <a:cubicBezTo>
                    <a:pt x="3248" y="12"/>
                    <a:pt x="2826" y="79"/>
                    <a:pt x="2503" y="101"/>
                  </a:cubicBezTo>
                  <a:cubicBezTo>
                    <a:pt x="2114" y="134"/>
                    <a:pt x="1335" y="178"/>
                    <a:pt x="735" y="668"/>
                  </a:cubicBezTo>
                  <a:cubicBezTo>
                    <a:pt x="168" y="1124"/>
                    <a:pt x="12" y="1814"/>
                    <a:pt x="1" y="1891"/>
                  </a:cubicBezTo>
                  <a:lnTo>
                    <a:pt x="1" y="1903"/>
                  </a:lnTo>
                  <a:cubicBezTo>
                    <a:pt x="38" y="1918"/>
                    <a:pt x="204" y="1974"/>
                    <a:pt x="479" y="1974"/>
                  </a:cubicBezTo>
                  <a:cubicBezTo>
                    <a:pt x="610" y="1974"/>
                    <a:pt x="767" y="1961"/>
                    <a:pt x="946" y="1925"/>
                  </a:cubicBezTo>
                  <a:cubicBezTo>
                    <a:pt x="1558" y="1814"/>
                    <a:pt x="1792" y="1480"/>
                    <a:pt x="2103" y="1213"/>
                  </a:cubicBezTo>
                  <a:cubicBezTo>
                    <a:pt x="2403" y="979"/>
                    <a:pt x="3226" y="156"/>
                    <a:pt x="3371" y="12"/>
                  </a:cubicBezTo>
                  <a:cubicBezTo>
                    <a:pt x="3371" y="12"/>
                    <a:pt x="3371" y="0"/>
                    <a:pt x="335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7857;p11">
              <a:extLst>
                <a:ext uri="{FF2B5EF4-FFF2-40B4-BE49-F238E27FC236}">
                  <a16:creationId xmlns:a16="http://schemas.microsoft.com/office/drawing/2014/main" id="{34960745-D534-1F30-EEF6-8FFFCA4056EA}"/>
                </a:ext>
              </a:extLst>
            </p:cNvPr>
            <p:cNvSpPr/>
            <p:nvPr/>
          </p:nvSpPr>
          <p:spPr>
            <a:xfrm>
              <a:off x="2626664" y="4393461"/>
              <a:ext cx="64472" cy="59413"/>
            </a:xfrm>
            <a:custGeom>
              <a:avLst/>
              <a:gdLst/>
              <a:ahLst/>
              <a:cxnLst/>
              <a:rect l="l" t="t" r="r" b="b"/>
              <a:pathLst>
                <a:path w="1848" h="1703" extrusionOk="0">
                  <a:moveTo>
                    <a:pt x="1835" y="0"/>
                  </a:moveTo>
                  <a:cubicBezTo>
                    <a:pt x="1724" y="12"/>
                    <a:pt x="1302" y="79"/>
                    <a:pt x="979" y="101"/>
                  </a:cubicBezTo>
                  <a:cubicBezTo>
                    <a:pt x="923" y="112"/>
                    <a:pt x="846" y="112"/>
                    <a:pt x="779" y="123"/>
                  </a:cubicBezTo>
                  <a:cubicBezTo>
                    <a:pt x="701" y="223"/>
                    <a:pt x="624" y="323"/>
                    <a:pt x="545" y="435"/>
                  </a:cubicBezTo>
                  <a:cubicBezTo>
                    <a:pt x="401" y="646"/>
                    <a:pt x="268" y="880"/>
                    <a:pt x="167" y="1124"/>
                  </a:cubicBezTo>
                  <a:cubicBezTo>
                    <a:pt x="112" y="1235"/>
                    <a:pt x="78" y="1357"/>
                    <a:pt x="45" y="1480"/>
                  </a:cubicBezTo>
                  <a:cubicBezTo>
                    <a:pt x="23" y="1547"/>
                    <a:pt x="11" y="1614"/>
                    <a:pt x="1" y="1680"/>
                  </a:cubicBezTo>
                  <a:lnTo>
                    <a:pt x="1" y="1703"/>
                  </a:lnTo>
                  <a:cubicBezTo>
                    <a:pt x="234" y="1558"/>
                    <a:pt x="390" y="1369"/>
                    <a:pt x="579" y="1213"/>
                  </a:cubicBezTo>
                  <a:cubicBezTo>
                    <a:pt x="879" y="979"/>
                    <a:pt x="1702" y="156"/>
                    <a:pt x="1847" y="12"/>
                  </a:cubicBezTo>
                  <a:cubicBezTo>
                    <a:pt x="1847" y="12"/>
                    <a:pt x="1847" y="0"/>
                    <a:pt x="18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7858;p11">
              <a:extLst>
                <a:ext uri="{FF2B5EF4-FFF2-40B4-BE49-F238E27FC236}">
                  <a16:creationId xmlns:a16="http://schemas.microsoft.com/office/drawing/2014/main" id="{26B5DC28-C6F3-3F0C-160C-D40B4AFFB999}"/>
                </a:ext>
              </a:extLst>
            </p:cNvPr>
            <p:cNvSpPr/>
            <p:nvPr/>
          </p:nvSpPr>
          <p:spPr>
            <a:xfrm>
              <a:off x="2659633" y="4397752"/>
              <a:ext cx="7815" cy="13990"/>
            </a:xfrm>
            <a:custGeom>
              <a:avLst/>
              <a:gdLst/>
              <a:ahLst/>
              <a:cxnLst/>
              <a:rect l="l" t="t" r="r" b="b"/>
              <a:pathLst>
                <a:path w="224" h="401" extrusionOk="0">
                  <a:moveTo>
                    <a:pt x="212" y="0"/>
                  </a:moveTo>
                  <a:cubicBezTo>
                    <a:pt x="179" y="67"/>
                    <a:pt x="123" y="122"/>
                    <a:pt x="79" y="189"/>
                  </a:cubicBezTo>
                  <a:cubicBezTo>
                    <a:pt x="57" y="223"/>
                    <a:pt x="34" y="245"/>
                    <a:pt x="23" y="289"/>
                  </a:cubicBezTo>
                  <a:cubicBezTo>
                    <a:pt x="12" y="322"/>
                    <a:pt x="1" y="367"/>
                    <a:pt x="12" y="401"/>
                  </a:cubicBezTo>
                  <a:lnTo>
                    <a:pt x="45" y="300"/>
                  </a:lnTo>
                  <a:cubicBezTo>
                    <a:pt x="67" y="267"/>
                    <a:pt x="79" y="233"/>
                    <a:pt x="101" y="200"/>
                  </a:cubicBezTo>
                  <a:cubicBezTo>
                    <a:pt x="146" y="134"/>
                    <a:pt x="190" y="78"/>
                    <a:pt x="223" y="11"/>
                  </a:cubicBezTo>
                  <a:lnTo>
                    <a:pt x="212"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7859;p11">
              <a:extLst>
                <a:ext uri="{FF2B5EF4-FFF2-40B4-BE49-F238E27FC236}">
                  <a16:creationId xmlns:a16="http://schemas.microsoft.com/office/drawing/2014/main" id="{057F2D6F-B539-84B3-BF51-B0738C0EE212}"/>
                </a:ext>
              </a:extLst>
            </p:cNvPr>
            <p:cNvSpPr/>
            <p:nvPr/>
          </p:nvSpPr>
          <p:spPr>
            <a:xfrm>
              <a:off x="2649167" y="4415580"/>
              <a:ext cx="16711" cy="3140"/>
            </a:xfrm>
            <a:custGeom>
              <a:avLst/>
              <a:gdLst/>
              <a:ahLst/>
              <a:cxnLst/>
              <a:rect l="l" t="t" r="r" b="b"/>
              <a:pathLst>
                <a:path w="479" h="90" extrusionOk="0">
                  <a:moveTo>
                    <a:pt x="479" y="1"/>
                  </a:moveTo>
                  <a:cubicBezTo>
                    <a:pt x="434" y="1"/>
                    <a:pt x="401" y="12"/>
                    <a:pt x="357" y="12"/>
                  </a:cubicBezTo>
                  <a:cubicBezTo>
                    <a:pt x="323" y="23"/>
                    <a:pt x="278" y="34"/>
                    <a:pt x="246" y="45"/>
                  </a:cubicBezTo>
                  <a:cubicBezTo>
                    <a:pt x="201" y="56"/>
                    <a:pt x="167" y="56"/>
                    <a:pt x="123" y="56"/>
                  </a:cubicBezTo>
                  <a:cubicBezTo>
                    <a:pt x="90" y="68"/>
                    <a:pt x="45" y="68"/>
                    <a:pt x="1" y="68"/>
                  </a:cubicBezTo>
                  <a:cubicBezTo>
                    <a:pt x="45" y="78"/>
                    <a:pt x="90" y="90"/>
                    <a:pt x="123" y="90"/>
                  </a:cubicBezTo>
                  <a:cubicBezTo>
                    <a:pt x="167" y="90"/>
                    <a:pt x="212" y="78"/>
                    <a:pt x="246" y="68"/>
                  </a:cubicBezTo>
                  <a:cubicBezTo>
                    <a:pt x="323" y="45"/>
                    <a:pt x="401" y="12"/>
                    <a:pt x="4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7860;p11">
              <a:extLst>
                <a:ext uri="{FF2B5EF4-FFF2-40B4-BE49-F238E27FC236}">
                  <a16:creationId xmlns:a16="http://schemas.microsoft.com/office/drawing/2014/main" id="{3090A7DF-D864-A0A9-923A-C44445E9B38C}"/>
                </a:ext>
              </a:extLst>
            </p:cNvPr>
            <p:cNvSpPr/>
            <p:nvPr/>
          </p:nvSpPr>
          <p:spPr>
            <a:xfrm>
              <a:off x="2630920" y="4402776"/>
              <a:ext cx="14025" cy="26026"/>
            </a:xfrm>
            <a:custGeom>
              <a:avLst/>
              <a:gdLst/>
              <a:ahLst/>
              <a:cxnLst/>
              <a:rect l="l" t="t" r="r" b="b"/>
              <a:pathLst>
                <a:path w="402" h="746" extrusionOk="0">
                  <a:moveTo>
                    <a:pt x="401" y="0"/>
                  </a:moveTo>
                  <a:lnTo>
                    <a:pt x="401" y="0"/>
                  </a:lnTo>
                  <a:cubicBezTo>
                    <a:pt x="357" y="67"/>
                    <a:pt x="312" y="112"/>
                    <a:pt x="257" y="168"/>
                  </a:cubicBezTo>
                  <a:cubicBezTo>
                    <a:pt x="212" y="212"/>
                    <a:pt x="156" y="267"/>
                    <a:pt x="123" y="334"/>
                  </a:cubicBezTo>
                  <a:lnTo>
                    <a:pt x="23" y="534"/>
                  </a:lnTo>
                  <a:cubicBezTo>
                    <a:pt x="12" y="601"/>
                    <a:pt x="1" y="690"/>
                    <a:pt x="34" y="746"/>
                  </a:cubicBezTo>
                  <a:cubicBezTo>
                    <a:pt x="12" y="679"/>
                    <a:pt x="34" y="613"/>
                    <a:pt x="57" y="546"/>
                  </a:cubicBezTo>
                  <a:cubicBezTo>
                    <a:pt x="79" y="479"/>
                    <a:pt x="112" y="412"/>
                    <a:pt x="146" y="346"/>
                  </a:cubicBezTo>
                  <a:cubicBezTo>
                    <a:pt x="201" y="223"/>
                    <a:pt x="334" y="134"/>
                    <a:pt x="4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7861;p11">
              <a:extLst>
                <a:ext uri="{FF2B5EF4-FFF2-40B4-BE49-F238E27FC236}">
                  <a16:creationId xmlns:a16="http://schemas.microsoft.com/office/drawing/2014/main" id="{CCDDDA72-C01E-C30E-956F-CBBB7176FFC3}"/>
                </a:ext>
              </a:extLst>
            </p:cNvPr>
            <p:cNvSpPr/>
            <p:nvPr/>
          </p:nvSpPr>
          <p:spPr>
            <a:xfrm>
              <a:off x="2620070" y="4436548"/>
              <a:ext cx="18665" cy="2372"/>
            </a:xfrm>
            <a:custGeom>
              <a:avLst/>
              <a:gdLst/>
              <a:ahLst/>
              <a:cxnLst/>
              <a:rect l="l" t="t" r="r" b="b"/>
              <a:pathLst>
                <a:path w="535" h="68" extrusionOk="0">
                  <a:moveTo>
                    <a:pt x="0" y="0"/>
                  </a:moveTo>
                  <a:cubicBezTo>
                    <a:pt x="34" y="33"/>
                    <a:pt x="79" y="45"/>
                    <a:pt x="123" y="56"/>
                  </a:cubicBezTo>
                  <a:cubicBezTo>
                    <a:pt x="167" y="67"/>
                    <a:pt x="212" y="67"/>
                    <a:pt x="267" y="67"/>
                  </a:cubicBezTo>
                  <a:cubicBezTo>
                    <a:pt x="339" y="67"/>
                    <a:pt x="411" y="53"/>
                    <a:pt x="482" y="53"/>
                  </a:cubicBezTo>
                  <a:cubicBezTo>
                    <a:pt x="500" y="53"/>
                    <a:pt x="517" y="54"/>
                    <a:pt x="534" y="56"/>
                  </a:cubicBezTo>
                  <a:cubicBezTo>
                    <a:pt x="445" y="33"/>
                    <a:pt x="345" y="33"/>
                    <a:pt x="267" y="33"/>
                  </a:cubicBezTo>
                  <a:cubicBezTo>
                    <a:pt x="223" y="23"/>
                    <a:pt x="178" y="23"/>
                    <a:pt x="134" y="11"/>
                  </a:cubicBezTo>
                  <a:cubicBezTo>
                    <a:pt x="89" y="11"/>
                    <a:pt x="45"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7862;p11">
              <a:extLst>
                <a:ext uri="{FF2B5EF4-FFF2-40B4-BE49-F238E27FC236}">
                  <a16:creationId xmlns:a16="http://schemas.microsoft.com/office/drawing/2014/main" id="{178D5759-5FE3-0ED3-DA07-4B02B4CFB0E3}"/>
                </a:ext>
              </a:extLst>
            </p:cNvPr>
            <p:cNvSpPr/>
            <p:nvPr/>
          </p:nvSpPr>
          <p:spPr>
            <a:xfrm>
              <a:off x="2607650" y="4408986"/>
              <a:ext cx="11652" cy="33806"/>
            </a:xfrm>
            <a:custGeom>
              <a:avLst/>
              <a:gdLst/>
              <a:ahLst/>
              <a:cxnLst/>
              <a:rect l="l" t="t" r="r" b="b"/>
              <a:pathLst>
                <a:path w="334" h="969" extrusionOk="0">
                  <a:moveTo>
                    <a:pt x="334" y="0"/>
                  </a:moveTo>
                  <a:cubicBezTo>
                    <a:pt x="289" y="79"/>
                    <a:pt x="223" y="145"/>
                    <a:pt x="156" y="212"/>
                  </a:cubicBezTo>
                  <a:cubicBezTo>
                    <a:pt x="101" y="267"/>
                    <a:pt x="45" y="346"/>
                    <a:pt x="34" y="445"/>
                  </a:cubicBezTo>
                  <a:cubicBezTo>
                    <a:pt x="12" y="534"/>
                    <a:pt x="0" y="623"/>
                    <a:pt x="12" y="712"/>
                  </a:cubicBezTo>
                  <a:cubicBezTo>
                    <a:pt x="23" y="790"/>
                    <a:pt x="34" y="890"/>
                    <a:pt x="79" y="968"/>
                  </a:cubicBezTo>
                  <a:cubicBezTo>
                    <a:pt x="56" y="879"/>
                    <a:pt x="67" y="790"/>
                    <a:pt x="56" y="701"/>
                  </a:cubicBezTo>
                  <a:cubicBezTo>
                    <a:pt x="56" y="623"/>
                    <a:pt x="45" y="534"/>
                    <a:pt x="67" y="445"/>
                  </a:cubicBezTo>
                  <a:cubicBezTo>
                    <a:pt x="79" y="368"/>
                    <a:pt x="123" y="290"/>
                    <a:pt x="178" y="223"/>
                  </a:cubicBezTo>
                  <a:cubicBezTo>
                    <a:pt x="234" y="156"/>
                    <a:pt x="289" y="89"/>
                    <a:pt x="334" y="12"/>
                  </a:cubicBezTo>
                  <a:lnTo>
                    <a:pt x="334"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7863;p11">
              <a:extLst>
                <a:ext uri="{FF2B5EF4-FFF2-40B4-BE49-F238E27FC236}">
                  <a16:creationId xmlns:a16="http://schemas.microsoft.com/office/drawing/2014/main" id="{040381CB-6BFE-00FB-53D8-39495C7F01D3}"/>
                </a:ext>
              </a:extLst>
            </p:cNvPr>
            <p:cNvSpPr/>
            <p:nvPr/>
          </p:nvSpPr>
          <p:spPr>
            <a:xfrm>
              <a:off x="2599521" y="4448968"/>
              <a:ext cx="20967" cy="3140"/>
            </a:xfrm>
            <a:custGeom>
              <a:avLst/>
              <a:gdLst/>
              <a:ahLst/>
              <a:cxnLst/>
              <a:rect l="l" t="t" r="r" b="b"/>
              <a:pathLst>
                <a:path w="601" h="90" extrusionOk="0">
                  <a:moveTo>
                    <a:pt x="0" y="0"/>
                  </a:moveTo>
                  <a:lnTo>
                    <a:pt x="0" y="0"/>
                  </a:lnTo>
                  <a:cubicBezTo>
                    <a:pt x="45" y="33"/>
                    <a:pt x="89" y="56"/>
                    <a:pt x="144" y="78"/>
                  </a:cubicBezTo>
                  <a:cubicBezTo>
                    <a:pt x="189" y="89"/>
                    <a:pt x="245" y="89"/>
                    <a:pt x="300" y="89"/>
                  </a:cubicBezTo>
                  <a:lnTo>
                    <a:pt x="456" y="89"/>
                  </a:lnTo>
                  <a:cubicBezTo>
                    <a:pt x="478" y="84"/>
                    <a:pt x="503" y="81"/>
                    <a:pt x="528" y="81"/>
                  </a:cubicBezTo>
                  <a:cubicBezTo>
                    <a:pt x="553" y="81"/>
                    <a:pt x="579" y="84"/>
                    <a:pt x="601" y="89"/>
                  </a:cubicBezTo>
                  <a:lnTo>
                    <a:pt x="601" y="78"/>
                  </a:lnTo>
                  <a:cubicBezTo>
                    <a:pt x="556" y="67"/>
                    <a:pt x="500" y="67"/>
                    <a:pt x="445" y="67"/>
                  </a:cubicBezTo>
                  <a:cubicBezTo>
                    <a:pt x="415" y="67"/>
                    <a:pt x="381" y="72"/>
                    <a:pt x="348" y="72"/>
                  </a:cubicBezTo>
                  <a:cubicBezTo>
                    <a:pt x="331" y="72"/>
                    <a:pt x="315" y="71"/>
                    <a:pt x="300" y="67"/>
                  </a:cubicBezTo>
                  <a:cubicBezTo>
                    <a:pt x="245" y="67"/>
                    <a:pt x="200" y="56"/>
                    <a:pt x="156" y="45"/>
                  </a:cubicBezTo>
                  <a:cubicBezTo>
                    <a:pt x="100" y="33"/>
                    <a:pt x="55" y="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7864;p11">
              <a:extLst>
                <a:ext uri="{FF2B5EF4-FFF2-40B4-BE49-F238E27FC236}">
                  <a16:creationId xmlns:a16="http://schemas.microsoft.com/office/drawing/2014/main" id="{D49B6BC4-4AEC-27F3-D394-D456F4C714DA}"/>
                </a:ext>
              </a:extLst>
            </p:cNvPr>
            <p:cNvSpPr/>
            <p:nvPr/>
          </p:nvSpPr>
          <p:spPr>
            <a:xfrm>
              <a:off x="2585147" y="4423709"/>
              <a:ext cx="13990" cy="31085"/>
            </a:xfrm>
            <a:custGeom>
              <a:avLst/>
              <a:gdLst/>
              <a:ahLst/>
              <a:cxnLst/>
              <a:rect l="l" t="t" r="r" b="b"/>
              <a:pathLst>
                <a:path w="401" h="891" extrusionOk="0">
                  <a:moveTo>
                    <a:pt x="401" y="1"/>
                  </a:moveTo>
                  <a:lnTo>
                    <a:pt x="223" y="179"/>
                  </a:lnTo>
                  <a:cubicBezTo>
                    <a:pt x="167" y="246"/>
                    <a:pt x="111" y="312"/>
                    <a:pt x="67" y="391"/>
                  </a:cubicBezTo>
                  <a:cubicBezTo>
                    <a:pt x="34" y="468"/>
                    <a:pt x="0" y="546"/>
                    <a:pt x="0" y="646"/>
                  </a:cubicBezTo>
                  <a:cubicBezTo>
                    <a:pt x="12" y="735"/>
                    <a:pt x="56" y="802"/>
                    <a:pt x="67" y="891"/>
                  </a:cubicBezTo>
                  <a:cubicBezTo>
                    <a:pt x="79" y="846"/>
                    <a:pt x="79" y="802"/>
                    <a:pt x="79" y="757"/>
                  </a:cubicBezTo>
                  <a:cubicBezTo>
                    <a:pt x="67" y="713"/>
                    <a:pt x="67" y="680"/>
                    <a:pt x="67" y="635"/>
                  </a:cubicBezTo>
                  <a:cubicBezTo>
                    <a:pt x="67" y="557"/>
                    <a:pt x="79" y="480"/>
                    <a:pt x="111" y="413"/>
                  </a:cubicBezTo>
                  <a:cubicBezTo>
                    <a:pt x="145" y="335"/>
                    <a:pt x="190" y="268"/>
                    <a:pt x="245" y="201"/>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7865;p11">
              <a:extLst>
                <a:ext uri="{FF2B5EF4-FFF2-40B4-BE49-F238E27FC236}">
                  <a16:creationId xmlns:a16="http://schemas.microsoft.com/office/drawing/2014/main" id="{C3ECF602-C359-303C-CD92-45F9A6580125}"/>
                </a:ext>
              </a:extLst>
            </p:cNvPr>
            <p:cNvSpPr/>
            <p:nvPr/>
          </p:nvSpPr>
          <p:spPr>
            <a:xfrm>
              <a:off x="2490076" y="4477123"/>
              <a:ext cx="78427" cy="84777"/>
            </a:xfrm>
            <a:custGeom>
              <a:avLst/>
              <a:gdLst/>
              <a:ahLst/>
              <a:cxnLst/>
              <a:rect l="l" t="t" r="r" b="b"/>
              <a:pathLst>
                <a:path w="2248" h="2430" extrusionOk="0">
                  <a:moveTo>
                    <a:pt x="457" y="1"/>
                  </a:moveTo>
                  <a:cubicBezTo>
                    <a:pt x="414" y="1"/>
                    <a:pt x="390" y="5"/>
                    <a:pt x="390" y="5"/>
                  </a:cubicBezTo>
                  <a:cubicBezTo>
                    <a:pt x="390" y="5"/>
                    <a:pt x="234" y="16"/>
                    <a:pt x="145" y="150"/>
                  </a:cubicBezTo>
                  <a:cubicBezTo>
                    <a:pt x="56" y="294"/>
                    <a:pt x="1" y="862"/>
                    <a:pt x="189" y="1228"/>
                  </a:cubicBezTo>
                  <a:cubicBezTo>
                    <a:pt x="379" y="1584"/>
                    <a:pt x="523" y="1695"/>
                    <a:pt x="701" y="1762"/>
                  </a:cubicBezTo>
                  <a:cubicBezTo>
                    <a:pt x="891" y="1829"/>
                    <a:pt x="1324" y="2029"/>
                    <a:pt x="1569" y="2118"/>
                  </a:cubicBezTo>
                  <a:cubicBezTo>
                    <a:pt x="1769" y="2196"/>
                    <a:pt x="2147" y="2385"/>
                    <a:pt x="2236" y="2429"/>
                  </a:cubicBezTo>
                  <a:lnTo>
                    <a:pt x="2247" y="2419"/>
                  </a:lnTo>
                  <a:cubicBezTo>
                    <a:pt x="2225" y="2308"/>
                    <a:pt x="2102" y="1818"/>
                    <a:pt x="2025" y="1517"/>
                  </a:cubicBezTo>
                  <a:cubicBezTo>
                    <a:pt x="1924" y="1184"/>
                    <a:pt x="1803" y="750"/>
                    <a:pt x="1291" y="350"/>
                  </a:cubicBezTo>
                  <a:cubicBezTo>
                    <a:pt x="913" y="39"/>
                    <a:pt x="592" y="1"/>
                    <a:pt x="4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7866;p11">
              <a:extLst>
                <a:ext uri="{FF2B5EF4-FFF2-40B4-BE49-F238E27FC236}">
                  <a16:creationId xmlns:a16="http://schemas.microsoft.com/office/drawing/2014/main" id="{7F19F42D-6641-94FD-2D16-C53994E118D4}"/>
                </a:ext>
              </a:extLst>
            </p:cNvPr>
            <p:cNvSpPr/>
            <p:nvPr/>
          </p:nvSpPr>
          <p:spPr>
            <a:xfrm>
              <a:off x="2528104" y="4484275"/>
              <a:ext cx="40400" cy="77625"/>
            </a:xfrm>
            <a:custGeom>
              <a:avLst/>
              <a:gdLst/>
              <a:ahLst/>
              <a:cxnLst/>
              <a:rect l="l" t="t" r="r" b="b"/>
              <a:pathLst>
                <a:path w="1158" h="2225" extrusionOk="0">
                  <a:moveTo>
                    <a:pt x="1" y="0"/>
                  </a:moveTo>
                  <a:lnTo>
                    <a:pt x="1" y="67"/>
                  </a:lnTo>
                  <a:cubicBezTo>
                    <a:pt x="11" y="234"/>
                    <a:pt x="90" y="390"/>
                    <a:pt x="156" y="545"/>
                  </a:cubicBezTo>
                  <a:cubicBezTo>
                    <a:pt x="223" y="701"/>
                    <a:pt x="256" y="879"/>
                    <a:pt x="256" y="1057"/>
                  </a:cubicBezTo>
                  <a:cubicBezTo>
                    <a:pt x="256" y="1235"/>
                    <a:pt x="245" y="1401"/>
                    <a:pt x="245" y="1579"/>
                  </a:cubicBezTo>
                  <a:cubicBezTo>
                    <a:pt x="245" y="1658"/>
                    <a:pt x="256" y="1747"/>
                    <a:pt x="256" y="1824"/>
                  </a:cubicBezTo>
                  <a:cubicBezTo>
                    <a:pt x="345" y="1858"/>
                    <a:pt x="412" y="1891"/>
                    <a:pt x="479" y="1913"/>
                  </a:cubicBezTo>
                  <a:cubicBezTo>
                    <a:pt x="679" y="1991"/>
                    <a:pt x="1057" y="2180"/>
                    <a:pt x="1146" y="2224"/>
                  </a:cubicBezTo>
                  <a:lnTo>
                    <a:pt x="1157" y="2214"/>
                  </a:lnTo>
                  <a:cubicBezTo>
                    <a:pt x="1135" y="2103"/>
                    <a:pt x="1012" y="1613"/>
                    <a:pt x="935" y="1312"/>
                  </a:cubicBezTo>
                  <a:cubicBezTo>
                    <a:pt x="834" y="979"/>
                    <a:pt x="713" y="545"/>
                    <a:pt x="201" y="145"/>
                  </a:cubicBezTo>
                  <a:cubicBezTo>
                    <a:pt x="134" y="78"/>
                    <a:pt x="67"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7867;p11">
              <a:extLst>
                <a:ext uri="{FF2B5EF4-FFF2-40B4-BE49-F238E27FC236}">
                  <a16:creationId xmlns:a16="http://schemas.microsoft.com/office/drawing/2014/main" id="{18418D0F-D7A3-A3C8-DD91-80BC8024A36F}"/>
                </a:ext>
              </a:extLst>
            </p:cNvPr>
            <p:cNvSpPr/>
            <p:nvPr/>
          </p:nvSpPr>
          <p:spPr>
            <a:xfrm>
              <a:off x="2550223" y="4539853"/>
              <a:ext cx="12839" cy="3838"/>
            </a:xfrm>
            <a:custGeom>
              <a:avLst/>
              <a:gdLst/>
              <a:ahLst/>
              <a:cxnLst/>
              <a:rect l="l" t="t" r="r" b="b"/>
              <a:pathLst>
                <a:path w="368" h="110" extrusionOk="0">
                  <a:moveTo>
                    <a:pt x="141" y="1"/>
                  </a:moveTo>
                  <a:cubicBezTo>
                    <a:pt x="123" y="1"/>
                    <a:pt x="106" y="3"/>
                    <a:pt x="89" y="9"/>
                  </a:cubicBezTo>
                  <a:cubicBezTo>
                    <a:pt x="56" y="9"/>
                    <a:pt x="22" y="20"/>
                    <a:pt x="0" y="42"/>
                  </a:cubicBezTo>
                  <a:lnTo>
                    <a:pt x="0" y="53"/>
                  </a:lnTo>
                  <a:cubicBezTo>
                    <a:pt x="34" y="42"/>
                    <a:pt x="67" y="42"/>
                    <a:pt x="101" y="31"/>
                  </a:cubicBezTo>
                  <a:lnTo>
                    <a:pt x="190" y="31"/>
                  </a:lnTo>
                  <a:cubicBezTo>
                    <a:pt x="256" y="42"/>
                    <a:pt x="312" y="75"/>
                    <a:pt x="368" y="109"/>
                  </a:cubicBezTo>
                  <a:cubicBezTo>
                    <a:pt x="323" y="65"/>
                    <a:pt x="267" y="20"/>
                    <a:pt x="200" y="9"/>
                  </a:cubicBezTo>
                  <a:cubicBezTo>
                    <a:pt x="178" y="3"/>
                    <a:pt x="159" y="1"/>
                    <a:pt x="1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7868;p11">
              <a:extLst>
                <a:ext uri="{FF2B5EF4-FFF2-40B4-BE49-F238E27FC236}">
                  <a16:creationId xmlns:a16="http://schemas.microsoft.com/office/drawing/2014/main" id="{583FE6FD-96B0-42AC-BE9B-8AF2D3A3E8D6}"/>
                </a:ext>
              </a:extLst>
            </p:cNvPr>
            <p:cNvSpPr/>
            <p:nvPr/>
          </p:nvSpPr>
          <p:spPr>
            <a:xfrm>
              <a:off x="2543629" y="4534689"/>
              <a:ext cx="3140" cy="12873"/>
            </a:xfrm>
            <a:custGeom>
              <a:avLst/>
              <a:gdLst/>
              <a:ahLst/>
              <a:cxnLst/>
              <a:rect l="l" t="t" r="r" b="b"/>
              <a:pathLst>
                <a:path w="90" h="369" extrusionOk="0">
                  <a:moveTo>
                    <a:pt x="23" y="1"/>
                  </a:moveTo>
                  <a:cubicBezTo>
                    <a:pt x="11" y="35"/>
                    <a:pt x="1" y="68"/>
                    <a:pt x="1" y="101"/>
                  </a:cubicBezTo>
                  <a:cubicBezTo>
                    <a:pt x="1" y="134"/>
                    <a:pt x="11" y="157"/>
                    <a:pt x="23" y="190"/>
                  </a:cubicBezTo>
                  <a:cubicBezTo>
                    <a:pt x="45" y="246"/>
                    <a:pt x="78" y="302"/>
                    <a:pt x="90" y="368"/>
                  </a:cubicBezTo>
                  <a:cubicBezTo>
                    <a:pt x="90" y="302"/>
                    <a:pt x="78" y="235"/>
                    <a:pt x="56" y="179"/>
                  </a:cubicBezTo>
                  <a:cubicBezTo>
                    <a:pt x="56" y="157"/>
                    <a:pt x="45" y="124"/>
                    <a:pt x="45" y="90"/>
                  </a:cubicBezTo>
                  <a:cubicBezTo>
                    <a:pt x="34" y="68"/>
                    <a:pt x="34" y="35"/>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7869;p11">
              <a:extLst>
                <a:ext uri="{FF2B5EF4-FFF2-40B4-BE49-F238E27FC236}">
                  <a16:creationId xmlns:a16="http://schemas.microsoft.com/office/drawing/2014/main" id="{FB7DB6D3-316B-3105-C992-F2C60E77CF31}"/>
                </a:ext>
              </a:extLst>
            </p:cNvPr>
            <p:cNvSpPr/>
            <p:nvPr/>
          </p:nvSpPr>
          <p:spPr>
            <a:xfrm>
              <a:off x="2534314" y="4519966"/>
              <a:ext cx="22537" cy="5442"/>
            </a:xfrm>
            <a:custGeom>
              <a:avLst/>
              <a:gdLst/>
              <a:ahLst/>
              <a:cxnLst/>
              <a:rect l="l" t="t" r="r" b="b"/>
              <a:pathLst>
                <a:path w="646" h="156" extrusionOk="0">
                  <a:moveTo>
                    <a:pt x="167" y="0"/>
                  </a:moveTo>
                  <a:cubicBezTo>
                    <a:pt x="112" y="12"/>
                    <a:pt x="56" y="23"/>
                    <a:pt x="1" y="67"/>
                  </a:cubicBezTo>
                  <a:lnTo>
                    <a:pt x="1" y="79"/>
                  </a:lnTo>
                  <a:lnTo>
                    <a:pt x="23" y="79"/>
                  </a:lnTo>
                  <a:cubicBezTo>
                    <a:pt x="78" y="67"/>
                    <a:pt x="123" y="67"/>
                    <a:pt x="167" y="67"/>
                  </a:cubicBezTo>
                  <a:cubicBezTo>
                    <a:pt x="223" y="67"/>
                    <a:pt x="278" y="67"/>
                    <a:pt x="323" y="79"/>
                  </a:cubicBezTo>
                  <a:cubicBezTo>
                    <a:pt x="379" y="89"/>
                    <a:pt x="434" y="112"/>
                    <a:pt x="490" y="123"/>
                  </a:cubicBezTo>
                  <a:cubicBezTo>
                    <a:pt x="535" y="145"/>
                    <a:pt x="590" y="156"/>
                    <a:pt x="646" y="156"/>
                  </a:cubicBezTo>
                  <a:cubicBezTo>
                    <a:pt x="545" y="134"/>
                    <a:pt x="446" y="67"/>
                    <a:pt x="345" y="34"/>
                  </a:cubicBezTo>
                  <a:cubicBezTo>
                    <a:pt x="290" y="12"/>
                    <a:pt x="223" y="0"/>
                    <a:pt x="1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7870;p11">
              <a:extLst>
                <a:ext uri="{FF2B5EF4-FFF2-40B4-BE49-F238E27FC236}">
                  <a16:creationId xmlns:a16="http://schemas.microsoft.com/office/drawing/2014/main" id="{06763D73-D0B0-AD93-50FA-A8187CA2EB11}"/>
                </a:ext>
              </a:extLst>
            </p:cNvPr>
            <p:cNvSpPr/>
            <p:nvPr/>
          </p:nvSpPr>
          <p:spPr>
            <a:xfrm>
              <a:off x="2524231" y="4509884"/>
              <a:ext cx="3140" cy="25259"/>
            </a:xfrm>
            <a:custGeom>
              <a:avLst/>
              <a:gdLst/>
              <a:ahLst/>
              <a:cxnLst/>
              <a:rect l="l" t="t" r="r" b="b"/>
              <a:pathLst>
                <a:path w="90" h="724" extrusionOk="0">
                  <a:moveTo>
                    <a:pt x="78" y="0"/>
                  </a:moveTo>
                  <a:cubicBezTo>
                    <a:pt x="56" y="56"/>
                    <a:pt x="33" y="123"/>
                    <a:pt x="23" y="178"/>
                  </a:cubicBezTo>
                  <a:cubicBezTo>
                    <a:pt x="11" y="234"/>
                    <a:pt x="11" y="301"/>
                    <a:pt x="11" y="356"/>
                  </a:cubicBezTo>
                  <a:cubicBezTo>
                    <a:pt x="0" y="479"/>
                    <a:pt x="0" y="601"/>
                    <a:pt x="0" y="723"/>
                  </a:cubicBezTo>
                  <a:cubicBezTo>
                    <a:pt x="23" y="601"/>
                    <a:pt x="45" y="479"/>
                    <a:pt x="56" y="368"/>
                  </a:cubicBezTo>
                  <a:cubicBezTo>
                    <a:pt x="67" y="301"/>
                    <a:pt x="89" y="245"/>
                    <a:pt x="89" y="190"/>
                  </a:cubicBezTo>
                  <a:lnTo>
                    <a:pt x="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7871;p11">
              <a:extLst>
                <a:ext uri="{FF2B5EF4-FFF2-40B4-BE49-F238E27FC236}">
                  <a16:creationId xmlns:a16="http://schemas.microsoft.com/office/drawing/2014/main" id="{58C0BFB5-6764-0264-C046-A7D3BD96DF35}"/>
                </a:ext>
              </a:extLst>
            </p:cNvPr>
            <p:cNvSpPr/>
            <p:nvPr/>
          </p:nvSpPr>
          <p:spPr>
            <a:xfrm>
              <a:off x="2519173" y="4495789"/>
              <a:ext cx="24875" cy="6768"/>
            </a:xfrm>
            <a:custGeom>
              <a:avLst/>
              <a:gdLst/>
              <a:ahLst/>
              <a:cxnLst/>
              <a:rect l="l" t="t" r="r" b="b"/>
              <a:pathLst>
                <a:path w="713" h="194" extrusionOk="0">
                  <a:moveTo>
                    <a:pt x="226" y="1"/>
                  </a:moveTo>
                  <a:cubicBezTo>
                    <a:pt x="214" y="1"/>
                    <a:pt x="202" y="2"/>
                    <a:pt x="190" y="4"/>
                  </a:cubicBezTo>
                  <a:cubicBezTo>
                    <a:pt x="123" y="4"/>
                    <a:pt x="57" y="15"/>
                    <a:pt x="0" y="48"/>
                  </a:cubicBezTo>
                  <a:lnTo>
                    <a:pt x="12" y="48"/>
                  </a:lnTo>
                  <a:cubicBezTo>
                    <a:pt x="49" y="48"/>
                    <a:pt x="86" y="43"/>
                    <a:pt x="126" y="43"/>
                  </a:cubicBezTo>
                  <a:cubicBezTo>
                    <a:pt x="147" y="43"/>
                    <a:pt x="168" y="45"/>
                    <a:pt x="190" y="48"/>
                  </a:cubicBezTo>
                  <a:cubicBezTo>
                    <a:pt x="245" y="48"/>
                    <a:pt x="312" y="48"/>
                    <a:pt x="368" y="60"/>
                  </a:cubicBezTo>
                  <a:cubicBezTo>
                    <a:pt x="490" y="82"/>
                    <a:pt x="601" y="137"/>
                    <a:pt x="712" y="193"/>
                  </a:cubicBezTo>
                  <a:cubicBezTo>
                    <a:pt x="613" y="115"/>
                    <a:pt x="501" y="60"/>
                    <a:pt x="379" y="26"/>
                  </a:cubicBezTo>
                  <a:cubicBezTo>
                    <a:pt x="324" y="17"/>
                    <a:pt x="278" y="1"/>
                    <a:pt x="22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7872;p11">
              <a:extLst>
                <a:ext uri="{FF2B5EF4-FFF2-40B4-BE49-F238E27FC236}">
                  <a16:creationId xmlns:a16="http://schemas.microsoft.com/office/drawing/2014/main" id="{6EB7FCAD-8977-D1B9-3077-DDF1A0E6D0E6}"/>
                </a:ext>
              </a:extLst>
            </p:cNvPr>
            <p:cNvSpPr/>
            <p:nvPr/>
          </p:nvSpPr>
          <p:spPr>
            <a:xfrm>
              <a:off x="2505217" y="4484275"/>
              <a:ext cx="4675" cy="38062"/>
            </a:xfrm>
            <a:custGeom>
              <a:avLst/>
              <a:gdLst/>
              <a:ahLst/>
              <a:cxnLst/>
              <a:rect l="l" t="t" r="r" b="b"/>
              <a:pathLst>
                <a:path w="134" h="1091" extrusionOk="0">
                  <a:moveTo>
                    <a:pt x="123" y="0"/>
                  </a:moveTo>
                  <a:cubicBezTo>
                    <a:pt x="67" y="78"/>
                    <a:pt x="34" y="167"/>
                    <a:pt x="22" y="267"/>
                  </a:cubicBezTo>
                  <a:cubicBezTo>
                    <a:pt x="0" y="356"/>
                    <a:pt x="12" y="456"/>
                    <a:pt x="34" y="545"/>
                  </a:cubicBezTo>
                  <a:cubicBezTo>
                    <a:pt x="45" y="645"/>
                    <a:pt x="78" y="734"/>
                    <a:pt x="89" y="823"/>
                  </a:cubicBezTo>
                  <a:cubicBezTo>
                    <a:pt x="111" y="912"/>
                    <a:pt x="123" y="1001"/>
                    <a:pt x="89" y="1090"/>
                  </a:cubicBezTo>
                  <a:lnTo>
                    <a:pt x="101" y="1090"/>
                  </a:lnTo>
                  <a:cubicBezTo>
                    <a:pt x="134" y="1001"/>
                    <a:pt x="134" y="901"/>
                    <a:pt x="123" y="812"/>
                  </a:cubicBezTo>
                  <a:cubicBezTo>
                    <a:pt x="111" y="723"/>
                    <a:pt x="89" y="634"/>
                    <a:pt x="78" y="545"/>
                  </a:cubicBezTo>
                  <a:cubicBezTo>
                    <a:pt x="67" y="456"/>
                    <a:pt x="78" y="356"/>
                    <a:pt x="78" y="267"/>
                  </a:cubicBezTo>
                  <a:cubicBezTo>
                    <a:pt x="89" y="178"/>
                    <a:pt x="111" y="89"/>
                    <a:pt x="1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7873;p11">
              <a:extLst>
                <a:ext uri="{FF2B5EF4-FFF2-40B4-BE49-F238E27FC236}">
                  <a16:creationId xmlns:a16="http://schemas.microsoft.com/office/drawing/2014/main" id="{B2E363AA-094A-54FF-8E56-0A5D0668C642}"/>
                </a:ext>
              </a:extLst>
            </p:cNvPr>
            <p:cNvSpPr/>
            <p:nvPr/>
          </p:nvSpPr>
          <p:spPr>
            <a:xfrm>
              <a:off x="2460176" y="4379506"/>
              <a:ext cx="108709" cy="65519"/>
            </a:xfrm>
            <a:custGeom>
              <a:avLst/>
              <a:gdLst/>
              <a:ahLst/>
              <a:cxnLst/>
              <a:rect l="l" t="t" r="r" b="b"/>
              <a:pathLst>
                <a:path w="3116" h="1878" extrusionOk="0">
                  <a:moveTo>
                    <a:pt x="3093" y="0"/>
                  </a:moveTo>
                  <a:cubicBezTo>
                    <a:pt x="2993" y="34"/>
                    <a:pt x="2637" y="134"/>
                    <a:pt x="2181" y="178"/>
                  </a:cubicBezTo>
                  <a:cubicBezTo>
                    <a:pt x="1636" y="234"/>
                    <a:pt x="858" y="311"/>
                    <a:pt x="557" y="590"/>
                  </a:cubicBezTo>
                  <a:cubicBezTo>
                    <a:pt x="279" y="845"/>
                    <a:pt x="157" y="1335"/>
                    <a:pt x="146" y="1391"/>
                  </a:cubicBezTo>
                  <a:lnTo>
                    <a:pt x="134" y="1391"/>
                  </a:lnTo>
                  <a:lnTo>
                    <a:pt x="12" y="1424"/>
                  </a:lnTo>
                  <a:cubicBezTo>
                    <a:pt x="1" y="1435"/>
                    <a:pt x="1" y="1435"/>
                    <a:pt x="12" y="1446"/>
                  </a:cubicBezTo>
                  <a:cubicBezTo>
                    <a:pt x="57" y="1502"/>
                    <a:pt x="346" y="1824"/>
                    <a:pt x="635" y="1869"/>
                  </a:cubicBezTo>
                  <a:cubicBezTo>
                    <a:pt x="670" y="1875"/>
                    <a:pt x="706" y="1878"/>
                    <a:pt x="742" y="1878"/>
                  </a:cubicBezTo>
                  <a:cubicBezTo>
                    <a:pt x="1025" y="1878"/>
                    <a:pt x="1341" y="1687"/>
                    <a:pt x="1736" y="1391"/>
                  </a:cubicBezTo>
                  <a:cubicBezTo>
                    <a:pt x="2148" y="1090"/>
                    <a:pt x="2959" y="178"/>
                    <a:pt x="3104" y="12"/>
                  </a:cubicBezTo>
                  <a:cubicBezTo>
                    <a:pt x="3115" y="12"/>
                    <a:pt x="3104" y="0"/>
                    <a:pt x="309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7874;p11">
              <a:extLst>
                <a:ext uri="{FF2B5EF4-FFF2-40B4-BE49-F238E27FC236}">
                  <a16:creationId xmlns:a16="http://schemas.microsoft.com/office/drawing/2014/main" id="{80CDE3A2-9ED3-86BA-D3E5-0A730B87C196}"/>
                </a:ext>
              </a:extLst>
            </p:cNvPr>
            <p:cNvSpPr/>
            <p:nvPr/>
          </p:nvSpPr>
          <p:spPr>
            <a:xfrm>
              <a:off x="2501728" y="4379506"/>
              <a:ext cx="67158" cy="60948"/>
            </a:xfrm>
            <a:custGeom>
              <a:avLst/>
              <a:gdLst/>
              <a:ahLst/>
              <a:cxnLst/>
              <a:rect l="l" t="t" r="r" b="b"/>
              <a:pathLst>
                <a:path w="1925" h="1747" extrusionOk="0">
                  <a:moveTo>
                    <a:pt x="1902" y="0"/>
                  </a:moveTo>
                  <a:cubicBezTo>
                    <a:pt x="1802" y="34"/>
                    <a:pt x="1446" y="134"/>
                    <a:pt x="990" y="178"/>
                  </a:cubicBezTo>
                  <a:cubicBezTo>
                    <a:pt x="868" y="190"/>
                    <a:pt x="734" y="212"/>
                    <a:pt x="601" y="222"/>
                  </a:cubicBezTo>
                  <a:cubicBezTo>
                    <a:pt x="557" y="323"/>
                    <a:pt x="523" y="423"/>
                    <a:pt x="490" y="534"/>
                  </a:cubicBezTo>
                  <a:cubicBezTo>
                    <a:pt x="468" y="667"/>
                    <a:pt x="434" y="801"/>
                    <a:pt x="401" y="934"/>
                  </a:cubicBezTo>
                  <a:cubicBezTo>
                    <a:pt x="367" y="1068"/>
                    <a:pt x="300" y="1201"/>
                    <a:pt x="245" y="1324"/>
                  </a:cubicBezTo>
                  <a:cubicBezTo>
                    <a:pt x="178" y="1458"/>
                    <a:pt x="100" y="1579"/>
                    <a:pt x="33" y="1702"/>
                  </a:cubicBezTo>
                  <a:cubicBezTo>
                    <a:pt x="23" y="1713"/>
                    <a:pt x="11" y="1735"/>
                    <a:pt x="0" y="1747"/>
                  </a:cubicBezTo>
                  <a:cubicBezTo>
                    <a:pt x="167" y="1668"/>
                    <a:pt x="345" y="1535"/>
                    <a:pt x="545" y="1391"/>
                  </a:cubicBezTo>
                  <a:cubicBezTo>
                    <a:pt x="957" y="1090"/>
                    <a:pt x="1768" y="178"/>
                    <a:pt x="1913" y="12"/>
                  </a:cubicBezTo>
                  <a:cubicBezTo>
                    <a:pt x="1924" y="12"/>
                    <a:pt x="1913" y="0"/>
                    <a:pt x="19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7875;p11">
              <a:extLst>
                <a:ext uri="{FF2B5EF4-FFF2-40B4-BE49-F238E27FC236}">
                  <a16:creationId xmlns:a16="http://schemas.microsoft.com/office/drawing/2014/main" id="{4EF338E5-8FC6-B0E8-7291-BB00953DBB30}"/>
                </a:ext>
              </a:extLst>
            </p:cNvPr>
            <p:cNvSpPr/>
            <p:nvPr/>
          </p:nvSpPr>
          <p:spPr>
            <a:xfrm>
              <a:off x="2531593" y="4388019"/>
              <a:ext cx="11652" cy="14409"/>
            </a:xfrm>
            <a:custGeom>
              <a:avLst/>
              <a:gdLst/>
              <a:ahLst/>
              <a:cxnLst/>
              <a:rect l="l" t="t" r="r" b="b"/>
              <a:pathLst>
                <a:path w="334" h="413" extrusionOk="0">
                  <a:moveTo>
                    <a:pt x="334" y="1"/>
                  </a:moveTo>
                  <a:lnTo>
                    <a:pt x="334" y="1"/>
                  </a:lnTo>
                  <a:cubicBezTo>
                    <a:pt x="301" y="23"/>
                    <a:pt x="257" y="45"/>
                    <a:pt x="223" y="79"/>
                  </a:cubicBezTo>
                  <a:cubicBezTo>
                    <a:pt x="190" y="101"/>
                    <a:pt x="156" y="134"/>
                    <a:pt x="123" y="168"/>
                  </a:cubicBezTo>
                  <a:cubicBezTo>
                    <a:pt x="89" y="201"/>
                    <a:pt x="56" y="235"/>
                    <a:pt x="34" y="279"/>
                  </a:cubicBezTo>
                  <a:cubicBezTo>
                    <a:pt x="12" y="312"/>
                    <a:pt x="0" y="368"/>
                    <a:pt x="0" y="413"/>
                  </a:cubicBezTo>
                  <a:cubicBezTo>
                    <a:pt x="23" y="368"/>
                    <a:pt x="34" y="324"/>
                    <a:pt x="67" y="290"/>
                  </a:cubicBezTo>
                  <a:cubicBezTo>
                    <a:pt x="89" y="257"/>
                    <a:pt x="112" y="223"/>
                    <a:pt x="145" y="179"/>
                  </a:cubicBezTo>
                  <a:cubicBezTo>
                    <a:pt x="168" y="146"/>
                    <a:pt x="201" y="112"/>
                    <a:pt x="234" y="90"/>
                  </a:cubicBezTo>
                  <a:cubicBezTo>
                    <a:pt x="267" y="57"/>
                    <a:pt x="301" y="23"/>
                    <a:pt x="3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7876;p11">
              <a:extLst>
                <a:ext uri="{FF2B5EF4-FFF2-40B4-BE49-F238E27FC236}">
                  <a16:creationId xmlns:a16="http://schemas.microsoft.com/office/drawing/2014/main" id="{8232C193-24C1-8253-1C6B-575394C13C53}"/>
                </a:ext>
              </a:extLst>
            </p:cNvPr>
            <p:cNvSpPr/>
            <p:nvPr/>
          </p:nvSpPr>
          <p:spPr>
            <a:xfrm>
              <a:off x="2539757" y="4396950"/>
              <a:ext cx="11269" cy="1605"/>
            </a:xfrm>
            <a:custGeom>
              <a:avLst/>
              <a:gdLst/>
              <a:ahLst/>
              <a:cxnLst/>
              <a:rect l="l" t="t" r="r" b="b"/>
              <a:pathLst>
                <a:path w="323" h="46" extrusionOk="0">
                  <a:moveTo>
                    <a:pt x="322" y="1"/>
                  </a:moveTo>
                  <a:cubicBezTo>
                    <a:pt x="267" y="1"/>
                    <a:pt x="211" y="12"/>
                    <a:pt x="156" y="12"/>
                  </a:cubicBezTo>
                  <a:lnTo>
                    <a:pt x="78" y="12"/>
                  </a:lnTo>
                  <a:cubicBezTo>
                    <a:pt x="56" y="12"/>
                    <a:pt x="33" y="12"/>
                    <a:pt x="0" y="23"/>
                  </a:cubicBezTo>
                  <a:cubicBezTo>
                    <a:pt x="23" y="34"/>
                    <a:pt x="56" y="45"/>
                    <a:pt x="78" y="45"/>
                  </a:cubicBezTo>
                  <a:cubicBezTo>
                    <a:pt x="112" y="45"/>
                    <a:pt x="134" y="45"/>
                    <a:pt x="167" y="34"/>
                  </a:cubicBezTo>
                  <a:cubicBezTo>
                    <a:pt x="211" y="23"/>
                    <a:pt x="267" y="12"/>
                    <a:pt x="32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7877;p11">
              <a:extLst>
                <a:ext uri="{FF2B5EF4-FFF2-40B4-BE49-F238E27FC236}">
                  <a16:creationId xmlns:a16="http://schemas.microsoft.com/office/drawing/2014/main" id="{46134FA5-3F02-16B5-46D3-97157B667802}"/>
                </a:ext>
              </a:extLst>
            </p:cNvPr>
            <p:cNvSpPr/>
            <p:nvPr/>
          </p:nvSpPr>
          <p:spPr>
            <a:xfrm>
              <a:off x="2499391" y="4390775"/>
              <a:ext cx="22537" cy="26410"/>
            </a:xfrm>
            <a:custGeom>
              <a:avLst/>
              <a:gdLst/>
              <a:ahLst/>
              <a:cxnLst/>
              <a:rect l="l" t="t" r="r" b="b"/>
              <a:pathLst>
                <a:path w="646" h="757" extrusionOk="0">
                  <a:moveTo>
                    <a:pt x="634" y="0"/>
                  </a:moveTo>
                  <a:cubicBezTo>
                    <a:pt x="579" y="55"/>
                    <a:pt x="512" y="111"/>
                    <a:pt x="456" y="166"/>
                  </a:cubicBezTo>
                  <a:cubicBezTo>
                    <a:pt x="389" y="222"/>
                    <a:pt x="312" y="267"/>
                    <a:pt x="245" y="322"/>
                  </a:cubicBezTo>
                  <a:cubicBezTo>
                    <a:pt x="179" y="367"/>
                    <a:pt x="123" y="445"/>
                    <a:pt x="90" y="512"/>
                  </a:cubicBezTo>
                  <a:cubicBezTo>
                    <a:pt x="67" y="556"/>
                    <a:pt x="45" y="589"/>
                    <a:pt x="34" y="634"/>
                  </a:cubicBezTo>
                  <a:cubicBezTo>
                    <a:pt x="23" y="667"/>
                    <a:pt x="1" y="712"/>
                    <a:pt x="11" y="756"/>
                  </a:cubicBezTo>
                  <a:lnTo>
                    <a:pt x="23" y="756"/>
                  </a:lnTo>
                  <a:cubicBezTo>
                    <a:pt x="11" y="712"/>
                    <a:pt x="45" y="678"/>
                    <a:pt x="56" y="645"/>
                  </a:cubicBezTo>
                  <a:cubicBezTo>
                    <a:pt x="78" y="611"/>
                    <a:pt x="100" y="567"/>
                    <a:pt x="123" y="534"/>
                  </a:cubicBezTo>
                  <a:cubicBezTo>
                    <a:pt x="167" y="467"/>
                    <a:pt x="212" y="400"/>
                    <a:pt x="268" y="344"/>
                  </a:cubicBezTo>
                  <a:cubicBezTo>
                    <a:pt x="334" y="289"/>
                    <a:pt x="401" y="245"/>
                    <a:pt x="468" y="189"/>
                  </a:cubicBezTo>
                  <a:cubicBezTo>
                    <a:pt x="523" y="122"/>
                    <a:pt x="590" y="67"/>
                    <a:pt x="6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7878;p11">
              <a:extLst>
                <a:ext uri="{FF2B5EF4-FFF2-40B4-BE49-F238E27FC236}">
                  <a16:creationId xmlns:a16="http://schemas.microsoft.com/office/drawing/2014/main" id="{562313D1-C8CA-DAC4-5FA0-2C5D6DFB78D2}"/>
                </a:ext>
              </a:extLst>
            </p:cNvPr>
            <p:cNvSpPr/>
            <p:nvPr/>
          </p:nvSpPr>
          <p:spPr>
            <a:xfrm>
              <a:off x="2509474" y="4412859"/>
              <a:ext cx="20235" cy="4326"/>
            </a:xfrm>
            <a:custGeom>
              <a:avLst/>
              <a:gdLst/>
              <a:ahLst/>
              <a:cxnLst/>
              <a:rect l="l" t="t" r="r" b="b"/>
              <a:pathLst>
                <a:path w="580" h="124" extrusionOk="0">
                  <a:moveTo>
                    <a:pt x="1" y="1"/>
                  </a:moveTo>
                  <a:lnTo>
                    <a:pt x="1" y="12"/>
                  </a:lnTo>
                  <a:cubicBezTo>
                    <a:pt x="34" y="45"/>
                    <a:pt x="90" y="67"/>
                    <a:pt x="134" y="79"/>
                  </a:cubicBezTo>
                  <a:cubicBezTo>
                    <a:pt x="179" y="101"/>
                    <a:pt x="234" y="101"/>
                    <a:pt x="278" y="101"/>
                  </a:cubicBezTo>
                  <a:cubicBezTo>
                    <a:pt x="379" y="123"/>
                    <a:pt x="479" y="123"/>
                    <a:pt x="579" y="123"/>
                  </a:cubicBezTo>
                  <a:lnTo>
                    <a:pt x="579" y="112"/>
                  </a:lnTo>
                  <a:cubicBezTo>
                    <a:pt x="479" y="101"/>
                    <a:pt x="390" y="79"/>
                    <a:pt x="290" y="57"/>
                  </a:cubicBezTo>
                  <a:cubicBezTo>
                    <a:pt x="246" y="45"/>
                    <a:pt x="201" y="23"/>
                    <a:pt x="145" y="23"/>
                  </a:cubicBezTo>
                  <a:cubicBezTo>
                    <a:pt x="100" y="12"/>
                    <a:pt x="45" y="1"/>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7879;p11">
              <a:extLst>
                <a:ext uri="{FF2B5EF4-FFF2-40B4-BE49-F238E27FC236}">
                  <a16:creationId xmlns:a16="http://schemas.microsoft.com/office/drawing/2014/main" id="{B3BEF7F2-7499-30F8-EE22-802B36DBFD92}"/>
                </a:ext>
              </a:extLst>
            </p:cNvPr>
            <p:cNvSpPr/>
            <p:nvPr/>
          </p:nvSpPr>
          <p:spPr>
            <a:xfrm>
              <a:off x="2476504" y="4425279"/>
              <a:ext cx="33004" cy="8303"/>
            </a:xfrm>
            <a:custGeom>
              <a:avLst/>
              <a:gdLst/>
              <a:ahLst/>
              <a:cxnLst/>
              <a:rect l="l" t="t" r="r" b="b"/>
              <a:pathLst>
                <a:path w="946" h="238" extrusionOk="0">
                  <a:moveTo>
                    <a:pt x="12" y="0"/>
                  </a:moveTo>
                  <a:lnTo>
                    <a:pt x="0" y="12"/>
                  </a:lnTo>
                  <a:cubicBezTo>
                    <a:pt x="56" y="79"/>
                    <a:pt x="123" y="123"/>
                    <a:pt x="200" y="168"/>
                  </a:cubicBezTo>
                  <a:cubicBezTo>
                    <a:pt x="279" y="201"/>
                    <a:pt x="367" y="212"/>
                    <a:pt x="445" y="223"/>
                  </a:cubicBezTo>
                  <a:cubicBezTo>
                    <a:pt x="530" y="234"/>
                    <a:pt x="615" y="237"/>
                    <a:pt x="700" y="237"/>
                  </a:cubicBezTo>
                  <a:cubicBezTo>
                    <a:pt x="782" y="237"/>
                    <a:pt x="864" y="234"/>
                    <a:pt x="946" y="234"/>
                  </a:cubicBezTo>
                  <a:lnTo>
                    <a:pt x="946" y="223"/>
                  </a:lnTo>
                  <a:cubicBezTo>
                    <a:pt x="779" y="212"/>
                    <a:pt x="612" y="212"/>
                    <a:pt x="456" y="178"/>
                  </a:cubicBezTo>
                  <a:cubicBezTo>
                    <a:pt x="378" y="156"/>
                    <a:pt x="301" y="134"/>
                    <a:pt x="222" y="101"/>
                  </a:cubicBezTo>
                  <a:cubicBezTo>
                    <a:pt x="156" y="79"/>
                    <a:pt x="78" y="45"/>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7880;p11">
              <a:extLst>
                <a:ext uri="{FF2B5EF4-FFF2-40B4-BE49-F238E27FC236}">
                  <a16:creationId xmlns:a16="http://schemas.microsoft.com/office/drawing/2014/main" id="{AE940533-22AF-A158-ADC4-939B96A03108}"/>
                </a:ext>
              </a:extLst>
            </p:cNvPr>
            <p:cNvSpPr/>
            <p:nvPr/>
          </p:nvSpPr>
          <p:spPr>
            <a:xfrm>
              <a:off x="2470294" y="4397334"/>
              <a:ext cx="23305" cy="29933"/>
            </a:xfrm>
            <a:custGeom>
              <a:avLst/>
              <a:gdLst/>
              <a:ahLst/>
              <a:cxnLst/>
              <a:rect l="l" t="t" r="r" b="b"/>
              <a:pathLst>
                <a:path w="668" h="858" extrusionOk="0">
                  <a:moveTo>
                    <a:pt x="667" y="1"/>
                  </a:moveTo>
                  <a:lnTo>
                    <a:pt x="457" y="190"/>
                  </a:lnTo>
                  <a:cubicBezTo>
                    <a:pt x="390" y="257"/>
                    <a:pt x="323" y="312"/>
                    <a:pt x="256" y="379"/>
                  </a:cubicBezTo>
                  <a:lnTo>
                    <a:pt x="156" y="479"/>
                  </a:lnTo>
                  <a:lnTo>
                    <a:pt x="111" y="524"/>
                  </a:lnTo>
                  <a:cubicBezTo>
                    <a:pt x="89" y="546"/>
                    <a:pt x="78" y="568"/>
                    <a:pt x="67" y="591"/>
                  </a:cubicBezTo>
                  <a:cubicBezTo>
                    <a:pt x="45" y="624"/>
                    <a:pt x="22" y="668"/>
                    <a:pt x="12" y="724"/>
                  </a:cubicBezTo>
                  <a:cubicBezTo>
                    <a:pt x="0" y="746"/>
                    <a:pt x="0" y="769"/>
                    <a:pt x="12" y="791"/>
                  </a:cubicBezTo>
                  <a:lnTo>
                    <a:pt x="12" y="858"/>
                  </a:lnTo>
                  <a:lnTo>
                    <a:pt x="22" y="858"/>
                  </a:lnTo>
                  <a:lnTo>
                    <a:pt x="22" y="791"/>
                  </a:lnTo>
                  <a:cubicBezTo>
                    <a:pt x="22" y="769"/>
                    <a:pt x="34" y="746"/>
                    <a:pt x="34" y="724"/>
                  </a:cubicBezTo>
                  <a:cubicBezTo>
                    <a:pt x="56" y="680"/>
                    <a:pt x="78" y="646"/>
                    <a:pt x="101" y="613"/>
                  </a:cubicBezTo>
                  <a:cubicBezTo>
                    <a:pt x="123" y="568"/>
                    <a:pt x="156" y="535"/>
                    <a:pt x="190" y="502"/>
                  </a:cubicBezTo>
                  <a:lnTo>
                    <a:pt x="279" y="401"/>
                  </a:lnTo>
                  <a:cubicBezTo>
                    <a:pt x="345" y="334"/>
                    <a:pt x="412" y="268"/>
                    <a:pt x="479" y="212"/>
                  </a:cubicBezTo>
                  <a:lnTo>
                    <a:pt x="667" y="12"/>
                  </a:lnTo>
                  <a:lnTo>
                    <a:pt x="6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7881;p11">
              <a:extLst>
                <a:ext uri="{FF2B5EF4-FFF2-40B4-BE49-F238E27FC236}">
                  <a16:creationId xmlns:a16="http://schemas.microsoft.com/office/drawing/2014/main" id="{500AD36A-74A2-E8BB-C5A8-4541134E200D}"/>
                </a:ext>
              </a:extLst>
            </p:cNvPr>
            <p:cNvSpPr/>
            <p:nvPr/>
          </p:nvSpPr>
          <p:spPr>
            <a:xfrm>
              <a:off x="2386876" y="4436932"/>
              <a:ext cx="64821" cy="114780"/>
            </a:xfrm>
            <a:custGeom>
              <a:avLst/>
              <a:gdLst/>
              <a:ahLst/>
              <a:cxnLst/>
              <a:rect l="l" t="t" r="r" b="b"/>
              <a:pathLst>
                <a:path w="1858" h="3290" extrusionOk="0">
                  <a:moveTo>
                    <a:pt x="411" y="0"/>
                  </a:moveTo>
                  <a:cubicBezTo>
                    <a:pt x="411" y="0"/>
                    <a:pt x="189" y="234"/>
                    <a:pt x="111" y="546"/>
                  </a:cubicBezTo>
                  <a:cubicBezTo>
                    <a:pt x="22" y="868"/>
                    <a:pt x="0" y="1302"/>
                    <a:pt x="223" y="1791"/>
                  </a:cubicBezTo>
                  <a:cubicBezTo>
                    <a:pt x="445" y="2281"/>
                    <a:pt x="668" y="2403"/>
                    <a:pt x="934" y="2558"/>
                  </a:cubicBezTo>
                  <a:cubicBezTo>
                    <a:pt x="1335" y="2792"/>
                    <a:pt x="1657" y="3203"/>
                    <a:pt x="1724" y="3282"/>
                  </a:cubicBezTo>
                  <a:cubicBezTo>
                    <a:pt x="1724" y="3287"/>
                    <a:pt x="1727" y="3290"/>
                    <a:pt x="1730" y="3290"/>
                  </a:cubicBezTo>
                  <a:cubicBezTo>
                    <a:pt x="1732" y="3290"/>
                    <a:pt x="1735" y="3287"/>
                    <a:pt x="1735" y="3282"/>
                  </a:cubicBezTo>
                  <a:cubicBezTo>
                    <a:pt x="1758" y="3181"/>
                    <a:pt x="1857" y="2703"/>
                    <a:pt x="1824" y="2036"/>
                  </a:cubicBezTo>
                  <a:cubicBezTo>
                    <a:pt x="1790" y="1280"/>
                    <a:pt x="1624" y="746"/>
                    <a:pt x="1379" y="457"/>
                  </a:cubicBezTo>
                  <a:cubicBezTo>
                    <a:pt x="1145" y="178"/>
                    <a:pt x="823" y="134"/>
                    <a:pt x="700" y="111"/>
                  </a:cubicBezTo>
                  <a:cubicBezTo>
                    <a:pt x="589" y="89"/>
                    <a:pt x="478" y="56"/>
                    <a:pt x="456" y="56"/>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7882;p11">
              <a:extLst>
                <a:ext uri="{FF2B5EF4-FFF2-40B4-BE49-F238E27FC236}">
                  <a16:creationId xmlns:a16="http://schemas.microsoft.com/office/drawing/2014/main" id="{8638F7DE-B248-3FFA-F110-1A434E8DC95E}"/>
                </a:ext>
              </a:extLst>
            </p:cNvPr>
            <p:cNvSpPr/>
            <p:nvPr/>
          </p:nvSpPr>
          <p:spPr>
            <a:xfrm>
              <a:off x="2419461" y="4449352"/>
              <a:ext cx="32236" cy="102360"/>
            </a:xfrm>
            <a:custGeom>
              <a:avLst/>
              <a:gdLst/>
              <a:ahLst/>
              <a:cxnLst/>
              <a:rect l="l" t="t" r="r" b="b"/>
              <a:pathLst>
                <a:path w="924" h="2934" extrusionOk="0">
                  <a:moveTo>
                    <a:pt x="345" y="0"/>
                  </a:moveTo>
                  <a:cubicBezTo>
                    <a:pt x="245" y="200"/>
                    <a:pt x="211" y="434"/>
                    <a:pt x="211" y="667"/>
                  </a:cubicBezTo>
                  <a:cubicBezTo>
                    <a:pt x="211" y="845"/>
                    <a:pt x="223" y="1035"/>
                    <a:pt x="223" y="1223"/>
                  </a:cubicBezTo>
                  <a:cubicBezTo>
                    <a:pt x="211" y="1391"/>
                    <a:pt x="178" y="1569"/>
                    <a:pt x="134" y="1735"/>
                  </a:cubicBezTo>
                  <a:cubicBezTo>
                    <a:pt x="100" y="1891"/>
                    <a:pt x="45" y="2047"/>
                    <a:pt x="0" y="2202"/>
                  </a:cubicBezTo>
                  <a:cubicBezTo>
                    <a:pt x="401" y="2436"/>
                    <a:pt x="723" y="2847"/>
                    <a:pt x="790" y="2926"/>
                  </a:cubicBezTo>
                  <a:cubicBezTo>
                    <a:pt x="790" y="2931"/>
                    <a:pt x="793" y="2934"/>
                    <a:pt x="796" y="2934"/>
                  </a:cubicBezTo>
                  <a:cubicBezTo>
                    <a:pt x="798" y="2934"/>
                    <a:pt x="801" y="2931"/>
                    <a:pt x="801" y="2926"/>
                  </a:cubicBezTo>
                  <a:cubicBezTo>
                    <a:pt x="824" y="2825"/>
                    <a:pt x="923" y="2347"/>
                    <a:pt x="890" y="1680"/>
                  </a:cubicBezTo>
                  <a:cubicBezTo>
                    <a:pt x="856" y="924"/>
                    <a:pt x="690" y="390"/>
                    <a:pt x="445" y="101"/>
                  </a:cubicBezTo>
                  <a:cubicBezTo>
                    <a:pt x="423" y="67"/>
                    <a:pt x="389" y="34"/>
                    <a:pt x="34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7883;p11">
              <a:extLst>
                <a:ext uri="{FF2B5EF4-FFF2-40B4-BE49-F238E27FC236}">
                  <a16:creationId xmlns:a16="http://schemas.microsoft.com/office/drawing/2014/main" id="{34E99356-5515-953B-BAB4-1B9908A7BAB9}"/>
                </a:ext>
              </a:extLst>
            </p:cNvPr>
            <p:cNvSpPr/>
            <p:nvPr/>
          </p:nvSpPr>
          <p:spPr>
            <a:xfrm>
              <a:off x="2409379" y="4447538"/>
              <a:ext cx="26410" cy="13467"/>
            </a:xfrm>
            <a:custGeom>
              <a:avLst/>
              <a:gdLst/>
              <a:ahLst/>
              <a:cxnLst/>
              <a:rect l="l" t="t" r="r" b="b"/>
              <a:pathLst>
                <a:path w="757" h="386" extrusionOk="0">
                  <a:moveTo>
                    <a:pt x="169" y="0"/>
                  </a:moveTo>
                  <a:cubicBezTo>
                    <a:pt x="112" y="0"/>
                    <a:pt x="54" y="6"/>
                    <a:pt x="0" y="19"/>
                  </a:cubicBezTo>
                  <a:lnTo>
                    <a:pt x="11" y="19"/>
                  </a:lnTo>
                  <a:cubicBezTo>
                    <a:pt x="47" y="14"/>
                    <a:pt x="83" y="11"/>
                    <a:pt x="119" y="11"/>
                  </a:cubicBezTo>
                  <a:cubicBezTo>
                    <a:pt x="227" y="11"/>
                    <a:pt x="334" y="36"/>
                    <a:pt x="434" y="86"/>
                  </a:cubicBezTo>
                  <a:cubicBezTo>
                    <a:pt x="500" y="119"/>
                    <a:pt x="556" y="163"/>
                    <a:pt x="601" y="219"/>
                  </a:cubicBezTo>
                  <a:cubicBezTo>
                    <a:pt x="656" y="264"/>
                    <a:pt x="701" y="319"/>
                    <a:pt x="745" y="386"/>
                  </a:cubicBezTo>
                  <a:lnTo>
                    <a:pt x="757" y="386"/>
                  </a:lnTo>
                  <a:cubicBezTo>
                    <a:pt x="734" y="308"/>
                    <a:pt x="690" y="242"/>
                    <a:pt x="634" y="186"/>
                  </a:cubicBezTo>
                  <a:cubicBezTo>
                    <a:pt x="589" y="130"/>
                    <a:pt x="523" y="86"/>
                    <a:pt x="445" y="52"/>
                  </a:cubicBezTo>
                  <a:cubicBezTo>
                    <a:pt x="362" y="18"/>
                    <a:pt x="265" y="0"/>
                    <a:pt x="16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7884;p11">
              <a:extLst>
                <a:ext uri="{FF2B5EF4-FFF2-40B4-BE49-F238E27FC236}">
                  <a16:creationId xmlns:a16="http://schemas.microsoft.com/office/drawing/2014/main" id="{EC44372D-97A0-ED0F-3B88-64688C74E581}"/>
                </a:ext>
              </a:extLst>
            </p:cNvPr>
            <p:cNvSpPr/>
            <p:nvPr/>
          </p:nvSpPr>
          <p:spPr>
            <a:xfrm>
              <a:off x="2418694" y="4462924"/>
              <a:ext cx="24072" cy="21386"/>
            </a:xfrm>
            <a:custGeom>
              <a:avLst/>
              <a:gdLst/>
              <a:ahLst/>
              <a:cxnLst/>
              <a:rect l="l" t="t" r="r" b="b"/>
              <a:pathLst>
                <a:path w="690" h="613" extrusionOk="0">
                  <a:moveTo>
                    <a:pt x="0" y="1"/>
                  </a:moveTo>
                  <a:cubicBezTo>
                    <a:pt x="45" y="68"/>
                    <a:pt x="100" y="123"/>
                    <a:pt x="167" y="167"/>
                  </a:cubicBezTo>
                  <a:cubicBezTo>
                    <a:pt x="223" y="212"/>
                    <a:pt x="300" y="245"/>
                    <a:pt x="356" y="290"/>
                  </a:cubicBezTo>
                  <a:cubicBezTo>
                    <a:pt x="411" y="334"/>
                    <a:pt x="467" y="390"/>
                    <a:pt x="523" y="446"/>
                  </a:cubicBezTo>
                  <a:cubicBezTo>
                    <a:pt x="579" y="501"/>
                    <a:pt x="623" y="557"/>
                    <a:pt x="690" y="612"/>
                  </a:cubicBezTo>
                  <a:cubicBezTo>
                    <a:pt x="645" y="545"/>
                    <a:pt x="601" y="479"/>
                    <a:pt x="545" y="423"/>
                  </a:cubicBezTo>
                  <a:cubicBezTo>
                    <a:pt x="490" y="367"/>
                    <a:pt x="434" y="312"/>
                    <a:pt x="367" y="268"/>
                  </a:cubicBezTo>
                  <a:cubicBezTo>
                    <a:pt x="312" y="223"/>
                    <a:pt x="233" y="189"/>
                    <a:pt x="167" y="156"/>
                  </a:cubicBezTo>
                  <a:cubicBezTo>
                    <a:pt x="100" y="112"/>
                    <a:pt x="45" y="68"/>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7885;p11">
              <a:extLst>
                <a:ext uri="{FF2B5EF4-FFF2-40B4-BE49-F238E27FC236}">
                  <a16:creationId xmlns:a16="http://schemas.microsoft.com/office/drawing/2014/main" id="{4CEFEA71-E814-A26B-9909-C4FF4E6338CB}"/>
                </a:ext>
              </a:extLst>
            </p:cNvPr>
            <p:cNvSpPr/>
            <p:nvPr/>
          </p:nvSpPr>
          <p:spPr>
            <a:xfrm>
              <a:off x="2429928" y="4487764"/>
              <a:ext cx="16746" cy="16327"/>
            </a:xfrm>
            <a:custGeom>
              <a:avLst/>
              <a:gdLst/>
              <a:ahLst/>
              <a:cxnLst/>
              <a:rect l="l" t="t" r="r" b="b"/>
              <a:pathLst>
                <a:path w="480" h="468" extrusionOk="0">
                  <a:moveTo>
                    <a:pt x="0" y="1"/>
                  </a:moveTo>
                  <a:cubicBezTo>
                    <a:pt x="45" y="45"/>
                    <a:pt x="89" y="78"/>
                    <a:pt x="145" y="100"/>
                  </a:cubicBezTo>
                  <a:cubicBezTo>
                    <a:pt x="201" y="122"/>
                    <a:pt x="245" y="156"/>
                    <a:pt x="279" y="189"/>
                  </a:cubicBezTo>
                  <a:cubicBezTo>
                    <a:pt x="312" y="234"/>
                    <a:pt x="334" y="290"/>
                    <a:pt x="368" y="334"/>
                  </a:cubicBezTo>
                  <a:cubicBezTo>
                    <a:pt x="390" y="389"/>
                    <a:pt x="423" y="434"/>
                    <a:pt x="479" y="468"/>
                  </a:cubicBezTo>
                  <a:cubicBezTo>
                    <a:pt x="445" y="412"/>
                    <a:pt x="423" y="367"/>
                    <a:pt x="401" y="312"/>
                  </a:cubicBezTo>
                  <a:cubicBezTo>
                    <a:pt x="379" y="268"/>
                    <a:pt x="346" y="211"/>
                    <a:pt x="301" y="167"/>
                  </a:cubicBezTo>
                  <a:cubicBezTo>
                    <a:pt x="267" y="122"/>
                    <a:pt x="201" y="100"/>
                    <a:pt x="156" y="78"/>
                  </a:cubicBezTo>
                  <a:cubicBezTo>
                    <a:pt x="101" y="67"/>
                    <a:pt x="45" y="45"/>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7886;p11">
              <a:extLst>
                <a:ext uri="{FF2B5EF4-FFF2-40B4-BE49-F238E27FC236}">
                  <a16:creationId xmlns:a16="http://schemas.microsoft.com/office/drawing/2014/main" id="{C570FACF-6A7C-CD86-A6B7-6E5903CFED26}"/>
                </a:ext>
              </a:extLst>
            </p:cNvPr>
            <p:cNvSpPr/>
            <p:nvPr/>
          </p:nvSpPr>
          <p:spPr>
            <a:xfrm>
              <a:off x="2435371" y="4507162"/>
              <a:ext cx="12420" cy="17897"/>
            </a:xfrm>
            <a:custGeom>
              <a:avLst/>
              <a:gdLst/>
              <a:ahLst/>
              <a:cxnLst/>
              <a:rect l="l" t="t" r="r" b="b"/>
              <a:pathLst>
                <a:path w="356" h="513" extrusionOk="0">
                  <a:moveTo>
                    <a:pt x="0" y="1"/>
                  </a:moveTo>
                  <a:cubicBezTo>
                    <a:pt x="67" y="78"/>
                    <a:pt x="134" y="167"/>
                    <a:pt x="190" y="256"/>
                  </a:cubicBezTo>
                  <a:cubicBezTo>
                    <a:pt x="212" y="301"/>
                    <a:pt x="234" y="345"/>
                    <a:pt x="267" y="390"/>
                  </a:cubicBezTo>
                  <a:cubicBezTo>
                    <a:pt x="289" y="423"/>
                    <a:pt x="323" y="468"/>
                    <a:pt x="345" y="512"/>
                  </a:cubicBezTo>
                  <a:lnTo>
                    <a:pt x="356" y="512"/>
                  </a:lnTo>
                  <a:cubicBezTo>
                    <a:pt x="334" y="468"/>
                    <a:pt x="311" y="412"/>
                    <a:pt x="289" y="367"/>
                  </a:cubicBezTo>
                  <a:cubicBezTo>
                    <a:pt x="267" y="323"/>
                    <a:pt x="234" y="278"/>
                    <a:pt x="200" y="234"/>
                  </a:cubicBezTo>
                  <a:cubicBezTo>
                    <a:pt x="145" y="156"/>
                    <a:pt x="78" y="78"/>
                    <a:pt x="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7887;p11">
              <a:extLst>
                <a:ext uri="{FF2B5EF4-FFF2-40B4-BE49-F238E27FC236}">
                  <a16:creationId xmlns:a16="http://schemas.microsoft.com/office/drawing/2014/main" id="{F0E6EC26-E24C-5B58-BCA2-D5B2A45CA5E8}"/>
                </a:ext>
              </a:extLst>
            </p:cNvPr>
            <p:cNvSpPr/>
            <p:nvPr/>
          </p:nvSpPr>
          <p:spPr>
            <a:xfrm>
              <a:off x="2431114" y="4517245"/>
              <a:ext cx="7780" cy="11269"/>
            </a:xfrm>
            <a:custGeom>
              <a:avLst/>
              <a:gdLst/>
              <a:ahLst/>
              <a:cxnLst/>
              <a:rect l="l" t="t" r="r" b="b"/>
              <a:pathLst>
                <a:path w="223" h="323" extrusionOk="0">
                  <a:moveTo>
                    <a:pt x="200" y="1"/>
                  </a:moveTo>
                  <a:cubicBezTo>
                    <a:pt x="200" y="12"/>
                    <a:pt x="178" y="23"/>
                    <a:pt x="167" y="34"/>
                  </a:cubicBezTo>
                  <a:lnTo>
                    <a:pt x="134" y="68"/>
                  </a:lnTo>
                  <a:cubicBezTo>
                    <a:pt x="111" y="90"/>
                    <a:pt x="100" y="123"/>
                    <a:pt x="78" y="145"/>
                  </a:cubicBezTo>
                  <a:cubicBezTo>
                    <a:pt x="67" y="179"/>
                    <a:pt x="45" y="201"/>
                    <a:pt x="22" y="234"/>
                  </a:cubicBezTo>
                  <a:cubicBezTo>
                    <a:pt x="11" y="256"/>
                    <a:pt x="0" y="290"/>
                    <a:pt x="0" y="323"/>
                  </a:cubicBezTo>
                  <a:cubicBezTo>
                    <a:pt x="22" y="268"/>
                    <a:pt x="78" y="223"/>
                    <a:pt x="122" y="179"/>
                  </a:cubicBezTo>
                  <a:cubicBezTo>
                    <a:pt x="144" y="157"/>
                    <a:pt x="167" y="134"/>
                    <a:pt x="189" y="101"/>
                  </a:cubicBezTo>
                  <a:cubicBezTo>
                    <a:pt x="189" y="90"/>
                    <a:pt x="200" y="68"/>
                    <a:pt x="211" y="56"/>
                  </a:cubicBezTo>
                  <a:cubicBezTo>
                    <a:pt x="211" y="45"/>
                    <a:pt x="223" y="12"/>
                    <a:pt x="20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7888;p11">
              <a:extLst>
                <a:ext uri="{FF2B5EF4-FFF2-40B4-BE49-F238E27FC236}">
                  <a16:creationId xmlns:a16="http://schemas.microsoft.com/office/drawing/2014/main" id="{0343D0FD-BDC8-A51F-3A8D-D9DCCBDB8102}"/>
                </a:ext>
              </a:extLst>
            </p:cNvPr>
            <p:cNvSpPr/>
            <p:nvPr/>
          </p:nvSpPr>
          <p:spPr>
            <a:xfrm>
              <a:off x="2422567" y="4492439"/>
              <a:ext cx="10117" cy="26794"/>
            </a:xfrm>
            <a:custGeom>
              <a:avLst/>
              <a:gdLst/>
              <a:ahLst/>
              <a:cxnLst/>
              <a:rect l="l" t="t" r="r" b="b"/>
              <a:pathLst>
                <a:path w="290" h="768" extrusionOk="0">
                  <a:moveTo>
                    <a:pt x="290" y="0"/>
                  </a:moveTo>
                  <a:cubicBezTo>
                    <a:pt x="256" y="22"/>
                    <a:pt x="245" y="55"/>
                    <a:pt x="234" y="89"/>
                  </a:cubicBezTo>
                  <a:lnTo>
                    <a:pt x="189" y="178"/>
                  </a:lnTo>
                  <a:lnTo>
                    <a:pt x="100" y="367"/>
                  </a:lnTo>
                  <a:cubicBezTo>
                    <a:pt x="78" y="433"/>
                    <a:pt x="45" y="489"/>
                    <a:pt x="23" y="556"/>
                  </a:cubicBezTo>
                  <a:cubicBezTo>
                    <a:pt x="11" y="623"/>
                    <a:pt x="0" y="712"/>
                    <a:pt x="45" y="767"/>
                  </a:cubicBezTo>
                  <a:cubicBezTo>
                    <a:pt x="45" y="700"/>
                    <a:pt x="56" y="645"/>
                    <a:pt x="89" y="578"/>
                  </a:cubicBezTo>
                  <a:cubicBezTo>
                    <a:pt x="112" y="512"/>
                    <a:pt x="134" y="456"/>
                    <a:pt x="156" y="389"/>
                  </a:cubicBezTo>
                  <a:lnTo>
                    <a:pt x="223" y="189"/>
                  </a:lnTo>
                  <a:lnTo>
                    <a:pt x="256" y="89"/>
                  </a:lnTo>
                  <a:cubicBezTo>
                    <a:pt x="267" y="55"/>
                    <a:pt x="267" y="22"/>
                    <a:pt x="2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7889;p11">
              <a:extLst>
                <a:ext uri="{FF2B5EF4-FFF2-40B4-BE49-F238E27FC236}">
                  <a16:creationId xmlns:a16="http://schemas.microsoft.com/office/drawing/2014/main" id="{6901925E-3426-63C7-3156-84DA59143B07}"/>
                </a:ext>
              </a:extLst>
            </p:cNvPr>
            <p:cNvSpPr/>
            <p:nvPr/>
          </p:nvSpPr>
          <p:spPr>
            <a:xfrm>
              <a:off x="2410914" y="4472623"/>
              <a:ext cx="13222" cy="31085"/>
            </a:xfrm>
            <a:custGeom>
              <a:avLst/>
              <a:gdLst/>
              <a:ahLst/>
              <a:cxnLst/>
              <a:rect l="l" t="t" r="r" b="b"/>
              <a:pathLst>
                <a:path w="379" h="891" extrusionOk="0">
                  <a:moveTo>
                    <a:pt x="379" y="0"/>
                  </a:moveTo>
                  <a:lnTo>
                    <a:pt x="379" y="0"/>
                  </a:lnTo>
                  <a:cubicBezTo>
                    <a:pt x="345" y="67"/>
                    <a:pt x="312" y="145"/>
                    <a:pt x="268" y="212"/>
                  </a:cubicBezTo>
                  <a:cubicBezTo>
                    <a:pt x="234" y="290"/>
                    <a:pt x="179" y="346"/>
                    <a:pt x="123" y="412"/>
                  </a:cubicBezTo>
                  <a:cubicBezTo>
                    <a:pt x="68" y="479"/>
                    <a:pt x="23" y="556"/>
                    <a:pt x="11" y="635"/>
                  </a:cubicBezTo>
                  <a:cubicBezTo>
                    <a:pt x="1" y="724"/>
                    <a:pt x="11" y="801"/>
                    <a:pt x="23" y="890"/>
                  </a:cubicBezTo>
                  <a:cubicBezTo>
                    <a:pt x="34" y="801"/>
                    <a:pt x="45" y="724"/>
                    <a:pt x="56" y="645"/>
                  </a:cubicBezTo>
                  <a:cubicBezTo>
                    <a:pt x="78" y="568"/>
                    <a:pt x="100" y="501"/>
                    <a:pt x="145" y="435"/>
                  </a:cubicBezTo>
                  <a:cubicBezTo>
                    <a:pt x="201" y="368"/>
                    <a:pt x="256" y="301"/>
                    <a:pt x="290" y="223"/>
                  </a:cubicBezTo>
                  <a:cubicBezTo>
                    <a:pt x="323" y="156"/>
                    <a:pt x="357" y="7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7890;p11">
              <a:extLst>
                <a:ext uri="{FF2B5EF4-FFF2-40B4-BE49-F238E27FC236}">
                  <a16:creationId xmlns:a16="http://schemas.microsoft.com/office/drawing/2014/main" id="{F733F4DB-62B2-70C4-4E58-E12ABA481685}"/>
                </a:ext>
              </a:extLst>
            </p:cNvPr>
            <p:cNvSpPr/>
            <p:nvPr/>
          </p:nvSpPr>
          <p:spPr>
            <a:xfrm>
              <a:off x="2396191" y="4452074"/>
              <a:ext cx="17095" cy="37295"/>
            </a:xfrm>
            <a:custGeom>
              <a:avLst/>
              <a:gdLst/>
              <a:ahLst/>
              <a:cxnLst/>
              <a:rect l="l" t="t" r="r" b="b"/>
              <a:pathLst>
                <a:path w="490" h="1069" extrusionOk="0">
                  <a:moveTo>
                    <a:pt x="490" y="0"/>
                  </a:moveTo>
                  <a:cubicBezTo>
                    <a:pt x="423" y="78"/>
                    <a:pt x="356" y="156"/>
                    <a:pt x="278" y="223"/>
                  </a:cubicBezTo>
                  <a:cubicBezTo>
                    <a:pt x="200" y="290"/>
                    <a:pt x="122" y="367"/>
                    <a:pt x="78" y="456"/>
                  </a:cubicBezTo>
                  <a:cubicBezTo>
                    <a:pt x="22" y="556"/>
                    <a:pt x="0" y="656"/>
                    <a:pt x="0" y="767"/>
                  </a:cubicBezTo>
                  <a:cubicBezTo>
                    <a:pt x="11" y="868"/>
                    <a:pt x="33" y="968"/>
                    <a:pt x="67" y="1068"/>
                  </a:cubicBezTo>
                  <a:cubicBezTo>
                    <a:pt x="67" y="968"/>
                    <a:pt x="55" y="868"/>
                    <a:pt x="67" y="767"/>
                  </a:cubicBezTo>
                  <a:cubicBezTo>
                    <a:pt x="67" y="668"/>
                    <a:pt x="78" y="567"/>
                    <a:pt x="111" y="478"/>
                  </a:cubicBezTo>
                  <a:cubicBezTo>
                    <a:pt x="156" y="389"/>
                    <a:pt x="233" y="322"/>
                    <a:pt x="300" y="245"/>
                  </a:cubicBezTo>
                  <a:cubicBezTo>
                    <a:pt x="367" y="167"/>
                    <a:pt x="433" y="89"/>
                    <a:pt x="490" y="11"/>
                  </a:cubicBezTo>
                  <a:lnTo>
                    <a:pt x="4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7891;p11">
              <a:extLst>
                <a:ext uri="{FF2B5EF4-FFF2-40B4-BE49-F238E27FC236}">
                  <a16:creationId xmlns:a16="http://schemas.microsoft.com/office/drawing/2014/main" id="{032D3A08-04E5-314C-A25E-D6CCFC44698A}"/>
                </a:ext>
              </a:extLst>
            </p:cNvPr>
            <p:cNvSpPr/>
            <p:nvPr/>
          </p:nvSpPr>
          <p:spPr>
            <a:xfrm>
              <a:off x="2336008" y="4321905"/>
              <a:ext cx="132363" cy="61123"/>
            </a:xfrm>
            <a:custGeom>
              <a:avLst/>
              <a:gdLst/>
              <a:ahLst/>
              <a:cxnLst/>
              <a:rect l="l" t="t" r="r" b="b"/>
              <a:pathLst>
                <a:path w="3794" h="1752" extrusionOk="0">
                  <a:moveTo>
                    <a:pt x="1716" y="0"/>
                  </a:moveTo>
                  <a:cubicBezTo>
                    <a:pt x="1511" y="0"/>
                    <a:pt x="1282" y="32"/>
                    <a:pt x="1024" y="116"/>
                  </a:cubicBezTo>
                  <a:cubicBezTo>
                    <a:pt x="213" y="383"/>
                    <a:pt x="12" y="1151"/>
                    <a:pt x="1" y="1206"/>
                  </a:cubicBezTo>
                  <a:lnTo>
                    <a:pt x="1" y="1218"/>
                  </a:lnTo>
                  <a:cubicBezTo>
                    <a:pt x="23" y="1251"/>
                    <a:pt x="379" y="1740"/>
                    <a:pt x="880" y="1752"/>
                  </a:cubicBezTo>
                  <a:cubicBezTo>
                    <a:pt x="889" y="1752"/>
                    <a:pt x="898" y="1752"/>
                    <a:pt x="907" y="1752"/>
                  </a:cubicBezTo>
                  <a:cubicBezTo>
                    <a:pt x="1282" y="1752"/>
                    <a:pt x="1775" y="1537"/>
                    <a:pt x="2014" y="1429"/>
                  </a:cubicBezTo>
                  <a:cubicBezTo>
                    <a:pt x="2259" y="1317"/>
                    <a:pt x="2759" y="1107"/>
                    <a:pt x="3048" y="1028"/>
                  </a:cubicBezTo>
                  <a:cubicBezTo>
                    <a:pt x="3305" y="961"/>
                    <a:pt x="3705" y="761"/>
                    <a:pt x="3782" y="717"/>
                  </a:cubicBezTo>
                  <a:cubicBezTo>
                    <a:pt x="3794" y="717"/>
                    <a:pt x="3794" y="706"/>
                    <a:pt x="3782" y="695"/>
                  </a:cubicBezTo>
                  <a:cubicBezTo>
                    <a:pt x="3683" y="650"/>
                    <a:pt x="3171" y="395"/>
                    <a:pt x="2793" y="261"/>
                  </a:cubicBezTo>
                  <a:cubicBezTo>
                    <a:pt x="2503" y="154"/>
                    <a:pt x="2166" y="0"/>
                    <a:pt x="171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7892;p11">
              <a:extLst>
                <a:ext uri="{FF2B5EF4-FFF2-40B4-BE49-F238E27FC236}">
                  <a16:creationId xmlns:a16="http://schemas.microsoft.com/office/drawing/2014/main" id="{F749720A-6722-39E3-6020-36372C90CF39}"/>
                </a:ext>
              </a:extLst>
            </p:cNvPr>
            <p:cNvSpPr/>
            <p:nvPr/>
          </p:nvSpPr>
          <p:spPr>
            <a:xfrm>
              <a:off x="2374839" y="4330592"/>
              <a:ext cx="93533" cy="51668"/>
            </a:xfrm>
            <a:custGeom>
              <a:avLst/>
              <a:gdLst/>
              <a:ahLst/>
              <a:cxnLst/>
              <a:rect l="l" t="t" r="r" b="b"/>
              <a:pathLst>
                <a:path w="2681" h="1481" extrusionOk="0">
                  <a:moveTo>
                    <a:pt x="1646" y="1"/>
                  </a:moveTo>
                  <a:cubicBezTo>
                    <a:pt x="1424" y="67"/>
                    <a:pt x="1213" y="179"/>
                    <a:pt x="1035" y="324"/>
                  </a:cubicBezTo>
                  <a:cubicBezTo>
                    <a:pt x="924" y="413"/>
                    <a:pt x="823" y="512"/>
                    <a:pt x="746" y="623"/>
                  </a:cubicBezTo>
                  <a:cubicBezTo>
                    <a:pt x="657" y="724"/>
                    <a:pt x="590" y="835"/>
                    <a:pt x="501" y="946"/>
                  </a:cubicBezTo>
                  <a:cubicBezTo>
                    <a:pt x="423" y="1046"/>
                    <a:pt x="334" y="1147"/>
                    <a:pt x="212" y="1213"/>
                  </a:cubicBezTo>
                  <a:cubicBezTo>
                    <a:pt x="133" y="1258"/>
                    <a:pt x="0" y="1302"/>
                    <a:pt x="22" y="1424"/>
                  </a:cubicBezTo>
                  <a:cubicBezTo>
                    <a:pt x="22" y="1447"/>
                    <a:pt x="34" y="1469"/>
                    <a:pt x="44" y="1480"/>
                  </a:cubicBezTo>
                  <a:cubicBezTo>
                    <a:pt x="367" y="1424"/>
                    <a:pt x="712" y="1269"/>
                    <a:pt x="901" y="1180"/>
                  </a:cubicBezTo>
                  <a:cubicBezTo>
                    <a:pt x="1146" y="1068"/>
                    <a:pt x="1646" y="858"/>
                    <a:pt x="1935" y="779"/>
                  </a:cubicBezTo>
                  <a:cubicBezTo>
                    <a:pt x="2192" y="712"/>
                    <a:pt x="2592" y="512"/>
                    <a:pt x="2669" y="468"/>
                  </a:cubicBezTo>
                  <a:cubicBezTo>
                    <a:pt x="2681" y="468"/>
                    <a:pt x="2681" y="457"/>
                    <a:pt x="2669" y="446"/>
                  </a:cubicBezTo>
                  <a:cubicBezTo>
                    <a:pt x="2570" y="401"/>
                    <a:pt x="2058" y="146"/>
                    <a:pt x="1680" y="12"/>
                  </a:cubicBezTo>
                  <a:cubicBezTo>
                    <a:pt x="1668" y="1"/>
                    <a:pt x="1658" y="1"/>
                    <a:pt x="16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7893;p11">
              <a:extLst>
                <a:ext uri="{FF2B5EF4-FFF2-40B4-BE49-F238E27FC236}">
                  <a16:creationId xmlns:a16="http://schemas.microsoft.com/office/drawing/2014/main" id="{F83ADF1E-7709-CA27-7AF0-1DCD09F5C8D6}"/>
                </a:ext>
              </a:extLst>
            </p:cNvPr>
            <p:cNvSpPr/>
            <p:nvPr/>
          </p:nvSpPr>
          <p:spPr>
            <a:xfrm>
              <a:off x="2339113" y="4335616"/>
              <a:ext cx="37713" cy="29166"/>
            </a:xfrm>
            <a:custGeom>
              <a:avLst/>
              <a:gdLst/>
              <a:ahLst/>
              <a:cxnLst/>
              <a:rect l="l" t="t" r="r" b="b"/>
              <a:pathLst>
                <a:path w="1081" h="836" extrusionOk="0">
                  <a:moveTo>
                    <a:pt x="1047" y="0"/>
                  </a:moveTo>
                  <a:cubicBezTo>
                    <a:pt x="936" y="0"/>
                    <a:pt x="826" y="52"/>
                    <a:pt x="735" y="113"/>
                  </a:cubicBezTo>
                  <a:cubicBezTo>
                    <a:pt x="635" y="180"/>
                    <a:pt x="557" y="257"/>
                    <a:pt x="468" y="335"/>
                  </a:cubicBezTo>
                  <a:cubicBezTo>
                    <a:pt x="390" y="413"/>
                    <a:pt x="302" y="491"/>
                    <a:pt x="235" y="591"/>
                  </a:cubicBezTo>
                  <a:cubicBezTo>
                    <a:pt x="190" y="635"/>
                    <a:pt x="168" y="680"/>
                    <a:pt x="124" y="724"/>
                  </a:cubicBezTo>
                  <a:cubicBezTo>
                    <a:pt x="90" y="769"/>
                    <a:pt x="57" y="813"/>
                    <a:pt x="1" y="825"/>
                  </a:cubicBezTo>
                  <a:lnTo>
                    <a:pt x="1" y="835"/>
                  </a:lnTo>
                  <a:cubicBezTo>
                    <a:pt x="57" y="825"/>
                    <a:pt x="101" y="780"/>
                    <a:pt x="146" y="736"/>
                  </a:cubicBezTo>
                  <a:cubicBezTo>
                    <a:pt x="179" y="691"/>
                    <a:pt x="213" y="647"/>
                    <a:pt x="257" y="602"/>
                  </a:cubicBezTo>
                  <a:cubicBezTo>
                    <a:pt x="334" y="524"/>
                    <a:pt x="413" y="447"/>
                    <a:pt x="502" y="368"/>
                  </a:cubicBezTo>
                  <a:lnTo>
                    <a:pt x="779" y="157"/>
                  </a:lnTo>
                  <a:cubicBezTo>
                    <a:pt x="868" y="91"/>
                    <a:pt x="957" y="35"/>
                    <a:pt x="1080" y="12"/>
                  </a:cubicBezTo>
                  <a:lnTo>
                    <a:pt x="1080" y="2"/>
                  </a:lnTo>
                  <a:cubicBezTo>
                    <a:pt x="1069" y="1"/>
                    <a:pt x="1058" y="0"/>
                    <a:pt x="10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7894;p11">
              <a:extLst>
                <a:ext uri="{FF2B5EF4-FFF2-40B4-BE49-F238E27FC236}">
                  <a16:creationId xmlns:a16="http://schemas.microsoft.com/office/drawing/2014/main" id="{991A81A3-65FC-4E0F-3FCB-4C8C798FC8B6}"/>
                </a:ext>
              </a:extLst>
            </p:cNvPr>
            <p:cNvSpPr/>
            <p:nvPr/>
          </p:nvSpPr>
          <p:spPr>
            <a:xfrm>
              <a:off x="2348847" y="4363597"/>
              <a:ext cx="31434" cy="12036"/>
            </a:xfrm>
            <a:custGeom>
              <a:avLst/>
              <a:gdLst/>
              <a:ahLst/>
              <a:cxnLst/>
              <a:rect l="l" t="t" r="r" b="b"/>
              <a:pathLst>
                <a:path w="901" h="345" extrusionOk="0">
                  <a:moveTo>
                    <a:pt x="0" y="0"/>
                  </a:moveTo>
                  <a:cubicBezTo>
                    <a:pt x="111" y="134"/>
                    <a:pt x="256" y="223"/>
                    <a:pt x="411" y="278"/>
                  </a:cubicBezTo>
                  <a:cubicBezTo>
                    <a:pt x="490" y="312"/>
                    <a:pt x="567" y="334"/>
                    <a:pt x="656" y="345"/>
                  </a:cubicBezTo>
                  <a:cubicBezTo>
                    <a:pt x="734" y="345"/>
                    <a:pt x="823" y="345"/>
                    <a:pt x="901" y="334"/>
                  </a:cubicBezTo>
                  <a:lnTo>
                    <a:pt x="901" y="323"/>
                  </a:lnTo>
                  <a:cubicBezTo>
                    <a:pt x="823" y="323"/>
                    <a:pt x="734" y="323"/>
                    <a:pt x="656" y="312"/>
                  </a:cubicBezTo>
                  <a:cubicBezTo>
                    <a:pt x="579" y="300"/>
                    <a:pt x="490" y="290"/>
                    <a:pt x="411" y="256"/>
                  </a:cubicBezTo>
                  <a:cubicBezTo>
                    <a:pt x="256" y="211"/>
                    <a:pt x="111" y="1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7895;p11">
              <a:extLst>
                <a:ext uri="{FF2B5EF4-FFF2-40B4-BE49-F238E27FC236}">
                  <a16:creationId xmlns:a16="http://schemas.microsoft.com/office/drawing/2014/main" id="{7B41EE28-14E0-080F-C92B-14E70DA089DE}"/>
                </a:ext>
              </a:extLst>
            </p:cNvPr>
            <p:cNvSpPr/>
            <p:nvPr/>
          </p:nvSpPr>
          <p:spPr>
            <a:xfrm>
              <a:off x="2362035" y="4331779"/>
              <a:ext cx="38062" cy="30282"/>
            </a:xfrm>
            <a:custGeom>
              <a:avLst/>
              <a:gdLst/>
              <a:ahLst/>
              <a:cxnLst/>
              <a:rect l="l" t="t" r="r" b="b"/>
              <a:pathLst>
                <a:path w="1091" h="868" extrusionOk="0">
                  <a:moveTo>
                    <a:pt x="1079" y="0"/>
                  </a:moveTo>
                  <a:cubicBezTo>
                    <a:pt x="979" y="45"/>
                    <a:pt x="856" y="67"/>
                    <a:pt x="757" y="122"/>
                  </a:cubicBezTo>
                  <a:cubicBezTo>
                    <a:pt x="646" y="189"/>
                    <a:pt x="579" y="290"/>
                    <a:pt x="500" y="379"/>
                  </a:cubicBezTo>
                  <a:lnTo>
                    <a:pt x="278" y="656"/>
                  </a:lnTo>
                  <a:cubicBezTo>
                    <a:pt x="201" y="745"/>
                    <a:pt x="112" y="834"/>
                    <a:pt x="0" y="868"/>
                  </a:cubicBezTo>
                  <a:cubicBezTo>
                    <a:pt x="122" y="846"/>
                    <a:pt x="211" y="757"/>
                    <a:pt x="290" y="668"/>
                  </a:cubicBezTo>
                  <a:lnTo>
                    <a:pt x="523" y="389"/>
                  </a:lnTo>
                  <a:cubicBezTo>
                    <a:pt x="601" y="312"/>
                    <a:pt x="668" y="211"/>
                    <a:pt x="767" y="156"/>
                  </a:cubicBezTo>
                  <a:cubicBezTo>
                    <a:pt x="868" y="89"/>
                    <a:pt x="990" y="67"/>
                    <a:pt x="10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7896;p11">
              <a:extLst>
                <a:ext uri="{FF2B5EF4-FFF2-40B4-BE49-F238E27FC236}">
                  <a16:creationId xmlns:a16="http://schemas.microsoft.com/office/drawing/2014/main" id="{100B272C-C984-FA2E-8C11-F2A282DC9DDF}"/>
                </a:ext>
              </a:extLst>
            </p:cNvPr>
            <p:cNvSpPr/>
            <p:nvPr/>
          </p:nvSpPr>
          <p:spPr>
            <a:xfrm>
              <a:off x="2375990" y="4359026"/>
              <a:ext cx="32236" cy="9943"/>
            </a:xfrm>
            <a:custGeom>
              <a:avLst/>
              <a:gdLst/>
              <a:ahLst/>
              <a:cxnLst/>
              <a:rect l="l" t="t" r="r" b="b"/>
              <a:pathLst>
                <a:path w="924" h="285" extrusionOk="0">
                  <a:moveTo>
                    <a:pt x="119" y="1"/>
                  </a:moveTo>
                  <a:cubicBezTo>
                    <a:pt x="78" y="1"/>
                    <a:pt x="40" y="3"/>
                    <a:pt x="1" y="9"/>
                  </a:cubicBezTo>
                  <a:lnTo>
                    <a:pt x="1" y="20"/>
                  </a:lnTo>
                  <a:cubicBezTo>
                    <a:pt x="78" y="20"/>
                    <a:pt x="167" y="20"/>
                    <a:pt x="234" y="43"/>
                  </a:cubicBezTo>
                  <a:cubicBezTo>
                    <a:pt x="312" y="65"/>
                    <a:pt x="367" y="120"/>
                    <a:pt x="434" y="176"/>
                  </a:cubicBezTo>
                  <a:cubicBezTo>
                    <a:pt x="501" y="220"/>
                    <a:pt x="590" y="265"/>
                    <a:pt x="668" y="276"/>
                  </a:cubicBezTo>
                  <a:cubicBezTo>
                    <a:pt x="713" y="281"/>
                    <a:pt x="754" y="284"/>
                    <a:pt x="796" y="284"/>
                  </a:cubicBezTo>
                  <a:cubicBezTo>
                    <a:pt x="837" y="284"/>
                    <a:pt x="879" y="281"/>
                    <a:pt x="924" y="276"/>
                  </a:cubicBezTo>
                  <a:cubicBezTo>
                    <a:pt x="846" y="253"/>
                    <a:pt x="757" y="231"/>
                    <a:pt x="679" y="220"/>
                  </a:cubicBezTo>
                  <a:cubicBezTo>
                    <a:pt x="612" y="198"/>
                    <a:pt x="535" y="176"/>
                    <a:pt x="468" y="131"/>
                  </a:cubicBezTo>
                  <a:lnTo>
                    <a:pt x="367" y="65"/>
                  </a:lnTo>
                  <a:cubicBezTo>
                    <a:pt x="323" y="43"/>
                    <a:pt x="290" y="20"/>
                    <a:pt x="246" y="9"/>
                  </a:cubicBezTo>
                  <a:cubicBezTo>
                    <a:pt x="201" y="3"/>
                    <a:pt x="159" y="1"/>
                    <a:pt x="11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7897;p11">
              <a:extLst>
                <a:ext uri="{FF2B5EF4-FFF2-40B4-BE49-F238E27FC236}">
                  <a16:creationId xmlns:a16="http://schemas.microsoft.com/office/drawing/2014/main" id="{192AC764-4B51-4DB5-9F7B-C4BC359741AC}"/>
                </a:ext>
              </a:extLst>
            </p:cNvPr>
            <p:cNvSpPr/>
            <p:nvPr/>
          </p:nvSpPr>
          <p:spPr>
            <a:xfrm>
              <a:off x="2397342" y="4337570"/>
              <a:ext cx="35725" cy="18665"/>
            </a:xfrm>
            <a:custGeom>
              <a:avLst/>
              <a:gdLst/>
              <a:ahLst/>
              <a:cxnLst/>
              <a:rect l="l" t="t" r="r" b="b"/>
              <a:pathLst>
                <a:path w="1024" h="535" extrusionOk="0">
                  <a:moveTo>
                    <a:pt x="1023" y="1"/>
                  </a:moveTo>
                  <a:cubicBezTo>
                    <a:pt x="934" y="23"/>
                    <a:pt x="845" y="57"/>
                    <a:pt x="746" y="101"/>
                  </a:cubicBezTo>
                  <a:cubicBezTo>
                    <a:pt x="657" y="146"/>
                    <a:pt x="578" y="201"/>
                    <a:pt x="501" y="257"/>
                  </a:cubicBezTo>
                  <a:cubicBezTo>
                    <a:pt x="423" y="324"/>
                    <a:pt x="345" y="379"/>
                    <a:pt x="267" y="435"/>
                  </a:cubicBezTo>
                  <a:cubicBezTo>
                    <a:pt x="190" y="490"/>
                    <a:pt x="89" y="524"/>
                    <a:pt x="0" y="524"/>
                  </a:cubicBezTo>
                  <a:lnTo>
                    <a:pt x="0" y="535"/>
                  </a:lnTo>
                  <a:cubicBezTo>
                    <a:pt x="101" y="535"/>
                    <a:pt x="190" y="502"/>
                    <a:pt x="279" y="457"/>
                  </a:cubicBezTo>
                  <a:cubicBezTo>
                    <a:pt x="368" y="401"/>
                    <a:pt x="445" y="346"/>
                    <a:pt x="523" y="290"/>
                  </a:cubicBezTo>
                  <a:cubicBezTo>
                    <a:pt x="601" y="235"/>
                    <a:pt x="679" y="190"/>
                    <a:pt x="768" y="146"/>
                  </a:cubicBezTo>
                  <a:cubicBezTo>
                    <a:pt x="857" y="90"/>
                    <a:pt x="946" y="57"/>
                    <a:pt x="10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7898;p11">
              <a:extLst>
                <a:ext uri="{FF2B5EF4-FFF2-40B4-BE49-F238E27FC236}">
                  <a16:creationId xmlns:a16="http://schemas.microsoft.com/office/drawing/2014/main" id="{231FC311-5EB2-82C1-372B-ED38540D0A6D}"/>
                </a:ext>
              </a:extLst>
            </p:cNvPr>
            <p:cNvSpPr/>
            <p:nvPr/>
          </p:nvSpPr>
          <p:spPr>
            <a:xfrm>
              <a:off x="2426823" y="4344129"/>
              <a:ext cx="20619" cy="7850"/>
            </a:xfrm>
            <a:custGeom>
              <a:avLst/>
              <a:gdLst/>
              <a:ahLst/>
              <a:cxnLst/>
              <a:rect l="l" t="t" r="r" b="b"/>
              <a:pathLst>
                <a:path w="591" h="225" extrusionOk="0">
                  <a:moveTo>
                    <a:pt x="572" y="0"/>
                  </a:moveTo>
                  <a:cubicBezTo>
                    <a:pt x="522" y="0"/>
                    <a:pt x="474" y="38"/>
                    <a:pt x="435" y="58"/>
                  </a:cubicBezTo>
                  <a:cubicBezTo>
                    <a:pt x="390" y="80"/>
                    <a:pt x="346" y="114"/>
                    <a:pt x="301" y="124"/>
                  </a:cubicBezTo>
                  <a:cubicBezTo>
                    <a:pt x="201" y="169"/>
                    <a:pt x="101" y="203"/>
                    <a:pt x="0" y="213"/>
                  </a:cubicBezTo>
                  <a:lnTo>
                    <a:pt x="0" y="225"/>
                  </a:lnTo>
                  <a:cubicBezTo>
                    <a:pt x="101" y="213"/>
                    <a:pt x="212" y="191"/>
                    <a:pt x="312" y="147"/>
                  </a:cubicBezTo>
                  <a:cubicBezTo>
                    <a:pt x="356" y="136"/>
                    <a:pt x="412" y="114"/>
                    <a:pt x="457" y="80"/>
                  </a:cubicBezTo>
                  <a:cubicBezTo>
                    <a:pt x="501" y="58"/>
                    <a:pt x="534" y="13"/>
                    <a:pt x="590" y="2"/>
                  </a:cubicBezTo>
                  <a:cubicBezTo>
                    <a:pt x="584" y="1"/>
                    <a:pt x="578" y="0"/>
                    <a:pt x="57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7899;p11">
              <a:extLst>
                <a:ext uri="{FF2B5EF4-FFF2-40B4-BE49-F238E27FC236}">
                  <a16:creationId xmlns:a16="http://schemas.microsoft.com/office/drawing/2014/main" id="{4815F57C-B59F-0A77-556F-95A721F841E9}"/>
                </a:ext>
              </a:extLst>
            </p:cNvPr>
            <p:cNvSpPr/>
            <p:nvPr/>
          </p:nvSpPr>
          <p:spPr>
            <a:xfrm>
              <a:off x="2415589" y="4353514"/>
              <a:ext cx="16327" cy="4291"/>
            </a:xfrm>
            <a:custGeom>
              <a:avLst/>
              <a:gdLst/>
              <a:ahLst/>
              <a:cxnLst/>
              <a:rect l="l" t="t" r="r" b="b"/>
              <a:pathLst>
                <a:path w="468" h="123" extrusionOk="0">
                  <a:moveTo>
                    <a:pt x="0" y="0"/>
                  </a:moveTo>
                  <a:lnTo>
                    <a:pt x="0" y="11"/>
                  </a:lnTo>
                  <a:cubicBezTo>
                    <a:pt x="78" y="11"/>
                    <a:pt x="156" y="33"/>
                    <a:pt x="233" y="67"/>
                  </a:cubicBezTo>
                  <a:cubicBezTo>
                    <a:pt x="267" y="78"/>
                    <a:pt x="312" y="100"/>
                    <a:pt x="345" y="100"/>
                  </a:cubicBezTo>
                  <a:cubicBezTo>
                    <a:pt x="389" y="112"/>
                    <a:pt x="434" y="122"/>
                    <a:pt x="467" y="122"/>
                  </a:cubicBezTo>
                  <a:lnTo>
                    <a:pt x="356" y="78"/>
                  </a:lnTo>
                  <a:cubicBezTo>
                    <a:pt x="322" y="67"/>
                    <a:pt x="278" y="55"/>
                    <a:pt x="245" y="45"/>
                  </a:cubicBezTo>
                  <a:cubicBezTo>
                    <a:pt x="167" y="11"/>
                    <a:pt x="78"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7900;p11">
              <a:extLst>
                <a:ext uri="{FF2B5EF4-FFF2-40B4-BE49-F238E27FC236}">
                  <a16:creationId xmlns:a16="http://schemas.microsoft.com/office/drawing/2014/main" id="{9AD1A99F-2805-F477-B57C-EB482CDF1D27}"/>
                </a:ext>
              </a:extLst>
            </p:cNvPr>
            <p:cNvSpPr/>
            <p:nvPr/>
          </p:nvSpPr>
          <p:spPr>
            <a:xfrm>
              <a:off x="2227366" y="4286354"/>
              <a:ext cx="560328" cy="264308"/>
            </a:xfrm>
            <a:custGeom>
              <a:avLst/>
              <a:gdLst/>
              <a:ahLst/>
              <a:cxnLst/>
              <a:rect l="l" t="t" r="r" b="b"/>
              <a:pathLst>
                <a:path w="16061" h="7576" extrusionOk="0">
                  <a:moveTo>
                    <a:pt x="34" y="1"/>
                  </a:moveTo>
                  <a:cubicBezTo>
                    <a:pt x="45" y="45"/>
                    <a:pt x="45" y="101"/>
                    <a:pt x="34" y="156"/>
                  </a:cubicBezTo>
                  <a:cubicBezTo>
                    <a:pt x="23" y="190"/>
                    <a:pt x="12" y="223"/>
                    <a:pt x="1" y="245"/>
                  </a:cubicBezTo>
                  <a:cubicBezTo>
                    <a:pt x="957" y="1313"/>
                    <a:pt x="2069" y="2214"/>
                    <a:pt x="3293" y="2959"/>
                  </a:cubicBezTo>
                  <a:cubicBezTo>
                    <a:pt x="3482" y="3070"/>
                    <a:pt x="3682" y="3182"/>
                    <a:pt x="3883" y="3293"/>
                  </a:cubicBezTo>
                  <a:cubicBezTo>
                    <a:pt x="4427" y="3727"/>
                    <a:pt x="4928" y="4227"/>
                    <a:pt x="5306" y="4806"/>
                  </a:cubicBezTo>
                  <a:cubicBezTo>
                    <a:pt x="5506" y="5117"/>
                    <a:pt x="5673" y="5451"/>
                    <a:pt x="5796" y="5796"/>
                  </a:cubicBezTo>
                  <a:cubicBezTo>
                    <a:pt x="5918" y="6140"/>
                    <a:pt x="6007" y="6496"/>
                    <a:pt x="6051" y="6864"/>
                  </a:cubicBezTo>
                  <a:lnTo>
                    <a:pt x="6096" y="6864"/>
                  </a:lnTo>
                  <a:cubicBezTo>
                    <a:pt x="6063" y="6485"/>
                    <a:pt x="5984" y="6129"/>
                    <a:pt x="5851" y="5774"/>
                  </a:cubicBezTo>
                  <a:cubicBezTo>
                    <a:pt x="5729" y="5418"/>
                    <a:pt x="5562" y="5084"/>
                    <a:pt x="5361" y="4773"/>
                  </a:cubicBezTo>
                  <a:cubicBezTo>
                    <a:pt x="5072" y="4305"/>
                    <a:pt x="4694" y="3883"/>
                    <a:pt x="4294" y="3515"/>
                  </a:cubicBezTo>
                  <a:lnTo>
                    <a:pt x="4294" y="3515"/>
                  </a:lnTo>
                  <a:cubicBezTo>
                    <a:pt x="5151" y="3960"/>
                    <a:pt x="6040" y="4328"/>
                    <a:pt x="6952" y="4650"/>
                  </a:cubicBezTo>
                  <a:lnTo>
                    <a:pt x="7319" y="4917"/>
                  </a:lnTo>
                  <a:cubicBezTo>
                    <a:pt x="7442" y="5017"/>
                    <a:pt x="7564" y="5128"/>
                    <a:pt x="7675" y="5250"/>
                  </a:cubicBezTo>
                  <a:cubicBezTo>
                    <a:pt x="7897" y="5495"/>
                    <a:pt x="8120" y="5740"/>
                    <a:pt x="8309" y="6007"/>
                  </a:cubicBezTo>
                  <a:cubicBezTo>
                    <a:pt x="8398" y="6140"/>
                    <a:pt x="8487" y="6274"/>
                    <a:pt x="8565" y="6419"/>
                  </a:cubicBezTo>
                  <a:cubicBezTo>
                    <a:pt x="8609" y="6496"/>
                    <a:pt x="8643" y="6563"/>
                    <a:pt x="8687" y="6641"/>
                  </a:cubicBezTo>
                  <a:cubicBezTo>
                    <a:pt x="8732" y="6708"/>
                    <a:pt x="8776" y="6785"/>
                    <a:pt x="8832" y="6852"/>
                  </a:cubicBezTo>
                  <a:cubicBezTo>
                    <a:pt x="9021" y="7119"/>
                    <a:pt x="9254" y="7364"/>
                    <a:pt x="9499" y="7575"/>
                  </a:cubicBezTo>
                  <a:lnTo>
                    <a:pt x="9533" y="7542"/>
                  </a:lnTo>
                  <a:cubicBezTo>
                    <a:pt x="9288" y="7319"/>
                    <a:pt x="9066" y="7074"/>
                    <a:pt x="8876" y="6808"/>
                  </a:cubicBezTo>
                  <a:lnTo>
                    <a:pt x="8743" y="6607"/>
                  </a:lnTo>
                  <a:cubicBezTo>
                    <a:pt x="8698" y="6541"/>
                    <a:pt x="8665" y="6463"/>
                    <a:pt x="8621" y="6396"/>
                  </a:cubicBezTo>
                  <a:cubicBezTo>
                    <a:pt x="8542" y="6241"/>
                    <a:pt x="8453" y="6107"/>
                    <a:pt x="8364" y="5962"/>
                  </a:cubicBezTo>
                  <a:cubicBezTo>
                    <a:pt x="8176" y="5695"/>
                    <a:pt x="7953" y="5440"/>
                    <a:pt x="7731" y="5195"/>
                  </a:cubicBezTo>
                  <a:cubicBezTo>
                    <a:pt x="7620" y="5072"/>
                    <a:pt x="7497" y="4961"/>
                    <a:pt x="7375" y="4850"/>
                  </a:cubicBezTo>
                  <a:lnTo>
                    <a:pt x="7242" y="4750"/>
                  </a:lnTo>
                  <a:lnTo>
                    <a:pt x="7242" y="4750"/>
                  </a:lnTo>
                  <a:cubicBezTo>
                    <a:pt x="7274" y="4761"/>
                    <a:pt x="7297" y="4773"/>
                    <a:pt x="7331" y="4783"/>
                  </a:cubicBezTo>
                  <a:lnTo>
                    <a:pt x="7864" y="4951"/>
                  </a:lnTo>
                  <a:cubicBezTo>
                    <a:pt x="8042" y="5006"/>
                    <a:pt x="8220" y="5062"/>
                    <a:pt x="8398" y="5106"/>
                  </a:cubicBezTo>
                  <a:cubicBezTo>
                    <a:pt x="8754" y="5206"/>
                    <a:pt x="9110" y="5295"/>
                    <a:pt x="9477" y="5362"/>
                  </a:cubicBezTo>
                  <a:cubicBezTo>
                    <a:pt x="9677" y="5395"/>
                    <a:pt x="9866" y="5428"/>
                    <a:pt x="10067" y="5462"/>
                  </a:cubicBezTo>
                  <a:cubicBezTo>
                    <a:pt x="10334" y="5562"/>
                    <a:pt x="10589" y="5685"/>
                    <a:pt x="10834" y="5818"/>
                  </a:cubicBezTo>
                  <a:cubicBezTo>
                    <a:pt x="10956" y="5895"/>
                    <a:pt x="11068" y="5974"/>
                    <a:pt x="11179" y="6073"/>
                  </a:cubicBezTo>
                  <a:cubicBezTo>
                    <a:pt x="11278" y="6174"/>
                    <a:pt x="11390" y="6274"/>
                    <a:pt x="11490" y="6374"/>
                  </a:cubicBezTo>
                  <a:cubicBezTo>
                    <a:pt x="11690" y="6574"/>
                    <a:pt x="11891" y="6797"/>
                    <a:pt x="12101" y="6985"/>
                  </a:cubicBezTo>
                  <a:lnTo>
                    <a:pt x="12736" y="7575"/>
                  </a:lnTo>
                  <a:lnTo>
                    <a:pt x="12769" y="7542"/>
                  </a:lnTo>
                  <a:lnTo>
                    <a:pt x="12146" y="6941"/>
                  </a:lnTo>
                  <a:cubicBezTo>
                    <a:pt x="11924" y="6752"/>
                    <a:pt x="11735" y="6541"/>
                    <a:pt x="11535" y="6330"/>
                  </a:cubicBezTo>
                  <a:cubicBezTo>
                    <a:pt x="11434" y="6229"/>
                    <a:pt x="11323" y="6118"/>
                    <a:pt x="11223" y="6029"/>
                  </a:cubicBezTo>
                  <a:cubicBezTo>
                    <a:pt x="11112" y="5929"/>
                    <a:pt x="10989" y="5829"/>
                    <a:pt x="10867" y="5762"/>
                  </a:cubicBezTo>
                  <a:cubicBezTo>
                    <a:pt x="10689" y="5662"/>
                    <a:pt x="10511" y="5573"/>
                    <a:pt x="10334" y="5495"/>
                  </a:cubicBezTo>
                  <a:lnTo>
                    <a:pt x="10334" y="5495"/>
                  </a:lnTo>
                  <a:cubicBezTo>
                    <a:pt x="10778" y="5540"/>
                    <a:pt x="11234" y="5573"/>
                    <a:pt x="11690" y="5573"/>
                  </a:cubicBezTo>
                  <a:cubicBezTo>
                    <a:pt x="12424" y="5573"/>
                    <a:pt x="13169" y="5507"/>
                    <a:pt x="13893" y="5351"/>
                  </a:cubicBezTo>
                  <a:cubicBezTo>
                    <a:pt x="14627" y="5206"/>
                    <a:pt x="15338" y="5028"/>
                    <a:pt x="16061" y="4884"/>
                  </a:cubicBezTo>
                  <a:lnTo>
                    <a:pt x="16050" y="4839"/>
                  </a:lnTo>
                  <a:cubicBezTo>
                    <a:pt x="15327" y="4973"/>
                    <a:pt x="14604" y="5161"/>
                    <a:pt x="13881" y="5295"/>
                  </a:cubicBezTo>
                  <a:cubicBezTo>
                    <a:pt x="13159" y="5440"/>
                    <a:pt x="12424" y="5495"/>
                    <a:pt x="11690" y="5495"/>
                  </a:cubicBezTo>
                  <a:cubicBezTo>
                    <a:pt x="10956" y="5484"/>
                    <a:pt x="10222" y="5406"/>
                    <a:pt x="9499" y="5262"/>
                  </a:cubicBezTo>
                  <a:cubicBezTo>
                    <a:pt x="9343" y="5240"/>
                    <a:pt x="9187" y="5206"/>
                    <a:pt x="9043" y="5161"/>
                  </a:cubicBezTo>
                  <a:cubicBezTo>
                    <a:pt x="9333" y="5128"/>
                    <a:pt x="9622" y="5084"/>
                    <a:pt x="9899" y="5006"/>
                  </a:cubicBezTo>
                  <a:cubicBezTo>
                    <a:pt x="10277" y="4906"/>
                    <a:pt x="10633" y="4739"/>
                    <a:pt x="10956" y="4539"/>
                  </a:cubicBezTo>
                  <a:cubicBezTo>
                    <a:pt x="11290" y="4338"/>
                    <a:pt x="11590" y="4116"/>
                    <a:pt x="11924" y="3916"/>
                  </a:cubicBezTo>
                  <a:cubicBezTo>
                    <a:pt x="12247" y="3716"/>
                    <a:pt x="12569" y="3527"/>
                    <a:pt x="12902" y="3337"/>
                  </a:cubicBezTo>
                  <a:lnTo>
                    <a:pt x="12880" y="3293"/>
                  </a:lnTo>
                  <a:cubicBezTo>
                    <a:pt x="12546" y="3482"/>
                    <a:pt x="12213" y="3671"/>
                    <a:pt x="11891" y="3871"/>
                  </a:cubicBezTo>
                  <a:cubicBezTo>
                    <a:pt x="11557" y="4061"/>
                    <a:pt x="11256" y="4294"/>
                    <a:pt x="10923" y="4483"/>
                  </a:cubicBezTo>
                  <a:cubicBezTo>
                    <a:pt x="10600" y="4684"/>
                    <a:pt x="10255" y="4839"/>
                    <a:pt x="9889" y="4939"/>
                  </a:cubicBezTo>
                  <a:cubicBezTo>
                    <a:pt x="9533" y="5028"/>
                    <a:pt x="9177" y="5084"/>
                    <a:pt x="8821" y="5117"/>
                  </a:cubicBezTo>
                  <a:cubicBezTo>
                    <a:pt x="8687" y="5084"/>
                    <a:pt x="8554" y="5040"/>
                    <a:pt x="8421" y="5006"/>
                  </a:cubicBezTo>
                  <a:cubicBezTo>
                    <a:pt x="8243" y="4951"/>
                    <a:pt x="8075" y="4906"/>
                    <a:pt x="7897" y="4839"/>
                  </a:cubicBezTo>
                  <a:cubicBezTo>
                    <a:pt x="7719" y="4783"/>
                    <a:pt x="7541" y="4728"/>
                    <a:pt x="7375" y="4672"/>
                  </a:cubicBezTo>
                  <a:cubicBezTo>
                    <a:pt x="6941" y="4528"/>
                    <a:pt x="6518" y="4361"/>
                    <a:pt x="6096" y="4194"/>
                  </a:cubicBezTo>
                  <a:cubicBezTo>
                    <a:pt x="6307" y="4194"/>
                    <a:pt x="6518" y="4172"/>
                    <a:pt x="6718" y="4128"/>
                  </a:cubicBezTo>
                  <a:cubicBezTo>
                    <a:pt x="7030" y="4071"/>
                    <a:pt x="7331" y="3982"/>
                    <a:pt x="7620" y="3871"/>
                  </a:cubicBezTo>
                  <a:cubicBezTo>
                    <a:pt x="8209" y="3638"/>
                    <a:pt x="8754" y="3337"/>
                    <a:pt x="9288" y="3015"/>
                  </a:cubicBezTo>
                  <a:lnTo>
                    <a:pt x="9266" y="2981"/>
                  </a:lnTo>
                  <a:cubicBezTo>
                    <a:pt x="8732" y="3293"/>
                    <a:pt x="8176" y="3594"/>
                    <a:pt x="7597" y="3805"/>
                  </a:cubicBezTo>
                  <a:cubicBezTo>
                    <a:pt x="7308" y="3916"/>
                    <a:pt x="7019" y="4005"/>
                    <a:pt x="6708" y="4061"/>
                  </a:cubicBezTo>
                  <a:cubicBezTo>
                    <a:pt x="6512" y="4093"/>
                    <a:pt x="6311" y="4114"/>
                    <a:pt x="6112" y="4114"/>
                  </a:cubicBezTo>
                  <a:cubicBezTo>
                    <a:pt x="6039" y="4114"/>
                    <a:pt x="5967" y="4111"/>
                    <a:pt x="5895" y="4105"/>
                  </a:cubicBezTo>
                  <a:cubicBezTo>
                    <a:pt x="5017" y="3738"/>
                    <a:pt x="4172" y="3315"/>
                    <a:pt x="3371" y="2826"/>
                  </a:cubicBezTo>
                  <a:cubicBezTo>
                    <a:pt x="3070" y="2637"/>
                    <a:pt x="2770" y="2448"/>
                    <a:pt x="2481" y="2237"/>
                  </a:cubicBezTo>
                  <a:lnTo>
                    <a:pt x="2481" y="2237"/>
                  </a:lnTo>
                  <a:cubicBezTo>
                    <a:pt x="2559" y="2247"/>
                    <a:pt x="2637" y="2259"/>
                    <a:pt x="2714" y="2259"/>
                  </a:cubicBezTo>
                  <a:cubicBezTo>
                    <a:pt x="2850" y="2277"/>
                    <a:pt x="2993" y="2295"/>
                    <a:pt x="3137" y="2295"/>
                  </a:cubicBezTo>
                  <a:cubicBezTo>
                    <a:pt x="3170" y="2295"/>
                    <a:pt x="3204" y="2294"/>
                    <a:pt x="3238" y="2292"/>
                  </a:cubicBezTo>
                  <a:cubicBezTo>
                    <a:pt x="3426" y="2292"/>
                    <a:pt x="3593" y="2270"/>
                    <a:pt x="3771" y="2237"/>
                  </a:cubicBezTo>
                  <a:cubicBezTo>
                    <a:pt x="3949" y="2214"/>
                    <a:pt x="4116" y="2181"/>
                    <a:pt x="4294" y="2148"/>
                  </a:cubicBezTo>
                  <a:cubicBezTo>
                    <a:pt x="4639" y="2081"/>
                    <a:pt x="4983" y="2025"/>
                    <a:pt x="5329" y="1970"/>
                  </a:cubicBezTo>
                  <a:lnTo>
                    <a:pt x="6374" y="1803"/>
                  </a:lnTo>
                  <a:lnTo>
                    <a:pt x="6362" y="1758"/>
                  </a:lnTo>
                  <a:lnTo>
                    <a:pt x="5317" y="1903"/>
                  </a:lnTo>
                  <a:cubicBezTo>
                    <a:pt x="4973" y="1958"/>
                    <a:pt x="4627" y="2003"/>
                    <a:pt x="4283" y="2059"/>
                  </a:cubicBezTo>
                  <a:cubicBezTo>
                    <a:pt x="4105" y="2092"/>
                    <a:pt x="3927" y="2114"/>
                    <a:pt x="3760" y="2148"/>
                  </a:cubicBezTo>
                  <a:cubicBezTo>
                    <a:pt x="3582" y="2170"/>
                    <a:pt x="3416" y="2192"/>
                    <a:pt x="3238" y="2192"/>
                  </a:cubicBezTo>
                  <a:cubicBezTo>
                    <a:pt x="3070" y="2192"/>
                    <a:pt x="2892" y="2170"/>
                    <a:pt x="2726" y="2148"/>
                  </a:cubicBezTo>
                  <a:cubicBezTo>
                    <a:pt x="2570" y="2126"/>
                    <a:pt x="2425" y="2103"/>
                    <a:pt x="2270" y="2081"/>
                  </a:cubicBezTo>
                  <a:cubicBezTo>
                    <a:pt x="1458" y="1469"/>
                    <a:pt x="702" y="779"/>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7901;p11">
              <a:extLst>
                <a:ext uri="{FF2B5EF4-FFF2-40B4-BE49-F238E27FC236}">
                  <a16:creationId xmlns:a16="http://schemas.microsoft.com/office/drawing/2014/main" id="{A0F1982A-CF8C-F714-48DB-2F5DBF4D71E2}"/>
                </a:ext>
              </a:extLst>
            </p:cNvPr>
            <p:cNvSpPr/>
            <p:nvPr/>
          </p:nvSpPr>
          <p:spPr>
            <a:xfrm>
              <a:off x="1665488" y="4338861"/>
              <a:ext cx="126537" cy="98871"/>
            </a:xfrm>
            <a:custGeom>
              <a:avLst/>
              <a:gdLst/>
              <a:ahLst/>
              <a:cxnLst/>
              <a:rect l="l" t="t" r="r" b="b"/>
              <a:pathLst>
                <a:path w="3627" h="2834" extrusionOk="0">
                  <a:moveTo>
                    <a:pt x="2891" y="0"/>
                  </a:moveTo>
                  <a:cubicBezTo>
                    <a:pt x="2588" y="0"/>
                    <a:pt x="2068" y="135"/>
                    <a:pt x="1736" y="320"/>
                  </a:cubicBezTo>
                  <a:cubicBezTo>
                    <a:pt x="1369" y="532"/>
                    <a:pt x="1213" y="865"/>
                    <a:pt x="947" y="1488"/>
                  </a:cubicBezTo>
                  <a:cubicBezTo>
                    <a:pt x="702" y="2044"/>
                    <a:pt x="123" y="2689"/>
                    <a:pt x="12" y="2811"/>
                  </a:cubicBezTo>
                  <a:cubicBezTo>
                    <a:pt x="1" y="2823"/>
                    <a:pt x="12" y="2833"/>
                    <a:pt x="12" y="2833"/>
                  </a:cubicBezTo>
                  <a:cubicBezTo>
                    <a:pt x="179" y="2789"/>
                    <a:pt x="957" y="2600"/>
                    <a:pt x="1313" y="2511"/>
                  </a:cubicBezTo>
                  <a:cubicBezTo>
                    <a:pt x="1703" y="2400"/>
                    <a:pt x="2459" y="2055"/>
                    <a:pt x="2882" y="1666"/>
                  </a:cubicBezTo>
                  <a:cubicBezTo>
                    <a:pt x="3282" y="1288"/>
                    <a:pt x="3482" y="509"/>
                    <a:pt x="3493" y="453"/>
                  </a:cubicBezTo>
                  <a:lnTo>
                    <a:pt x="3493" y="443"/>
                  </a:lnTo>
                  <a:lnTo>
                    <a:pt x="3616" y="376"/>
                  </a:lnTo>
                  <a:cubicBezTo>
                    <a:pt x="3627" y="376"/>
                    <a:pt x="3627" y="364"/>
                    <a:pt x="3616" y="364"/>
                  </a:cubicBezTo>
                  <a:cubicBezTo>
                    <a:pt x="3560" y="309"/>
                    <a:pt x="3248" y="42"/>
                    <a:pt x="3004" y="8"/>
                  </a:cubicBezTo>
                  <a:cubicBezTo>
                    <a:pt x="2971" y="3"/>
                    <a:pt x="2933" y="0"/>
                    <a:pt x="289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7902;p11">
              <a:extLst>
                <a:ext uri="{FF2B5EF4-FFF2-40B4-BE49-F238E27FC236}">
                  <a16:creationId xmlns:a16="http://schemas.microsoft.com/office/drawing/2014/main" id="{9BF6ED4D-75B7-FBB4-016A-09B09FFB53A5}"/>
                </a:ext>
              </a:extLst>
            </p:cNvPr>
            <p:cNvSpPr/>
            <p:nvPr/>
          </p:nvSpPr>
          <p:spPr>
            <a:xfrm>
              <a:off x="1665488" y="4341861"/>
              <a:ext cx="83067" cy="95871"/>
            </a:xfrm>
            <a:custGeom>
              <a:avLst/>
              <a:gdLst/>
              <a:ahLst/>
              <a:cxnLst/>
              <a:rect l="l" t="t" r="r" b="b"/>
              <a:pathLst>
                <a:path w="2381" h="2748" extrusionOk="0">
                  <a:moveTo>
                    <a:pt x="2348" y="1"/>
                  </a:moveTo>
                  <a:lnTo>
                    <a:pt x="2348" y="1"/>
                  </a:lnTo>
                  <a:cubicBezTo>
                    <a:pt x="2136" y="56"/>
                    <a:pt x="1914" y="134"/>
                    <a:pt x="1736" y="234"/>
                  </a:cubicBezTo>
                  <a:cubicBezTo>
                    <a:pt x="1369" y="446"/>
                    <a:pt x="1213" y="779"/>
                    <a:pt x="947" y="1402"/>
                  </a:cubicBezTo>
                  <a:cubicBezTo>
                    <a:pt x="702" y="1958"/>
                    <a:pt x="123" y="2603"/>
                    <a:pt x="12" y="2725"/>
                  </a:cubicBezTo>
                  <a:cubicBezTo>
                    <a:pt x="1" y="2737"/>
                    <a:pt x="12" y="2747"/>
                    <a:pt x="12" y="2747"/>
                  </a:cubicBezTo>
                  <a:cubicBezTo>
                    <a:pt x="179" y="2703"/>
                    <a:pt x="957" y="2514"/>
                    <a:pt x="1313" y="2425"/>
                  </a:cubicBezTo>
                  <a:cubicBezTo>
                    <a:pt x="1424" y="2391"/>
                    <a:pt x="1558" y="2347"/>
                    <a:pt x="1703" y="2280"/>
                  </a:cubicBezTo>
                  <a:cubicBezTo>
                    <a:pt x="1747" y="2203"/>
                    <a:pt x="1780" y="2114"/>
                    <a:pt x="1814" y="2036"/>
                  </a:cubicBezTo>
                  <a:cubicBezTo>
                    <a:pt x="1869" y="1847"/>
                    <a:pt x="1891" y="1657"/>
                    <a:pt x="1925" y="1479"/>
                  </a:cubicBezTo>
                  <a:cubicBezTo>
                    <a:pt x="1948" y="1279"/>
                    <a:pt x="1980" y="1091"/>
                    <a:pt x="2059" y="923"/>
                  </a:cubicBezTo>
                  <a:cubicBezTo>
                    <a:pt x="2136" y="757"/>
                    <a:pt x="2237" y="601"/>
                    <a:pt x="2303" y="434"/>
                  </a:cubicBezTo>
                  <a:cubicBezTo>
                    <a:pt x="2359" y="290"/>
                    <a:pt x="2381" y="145"/>
                    <a:pt x="234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7903;p11">
              <a:extLst>
                <a:ext uri="{FF2B5EF4-FFF2-40B4-BE49-F238E27FC236}">
                  <a16:creationId xmlns:a16="http://schemas.microsoft.com/office/drawing/2014/main" id="{C647702F-D9DA-23C5-181B-026EA66B28A2}"/>
                </a:ext>
              </a:extLst>
            </p:cNvPr>
            <p:cNvSpPr/>
            <p:nvPr/>
          </p:nvSpPr>
          <p:spPr>
            <a:xfrm>
              <a:off x="1701179" y="4407661"/>
              <a:ext cx="6664" cy="16886"/>
            </a:xfrm>
            <a:custGeom>
              <a:avLst/>
              <a:gdLst/>
              <a:ahLst/>
              <a:cxnLst/>
              <a:rect l="l" t="t" r="r" b="b"/>
              <a:pathLst>
                <a:path w="191" h="484" extrusionOk="0">
                  <a:moveTo>
                    <a:pt x="171" y="0"/>
                  </a:moveTo>
                  <a:cubicBezTo>
                    <a:pt x="168" y="0"/>
                    <a:pt x="168" y="5"/>
                    <a:pt x="168" y="5"/>
                  </a:cubicBezTo>
                  <a:cubicBezTo>
                    <a:pt x="168" y="5"/>
                    <a:pt x="179" y="5"/>
                    <a:pt x="168" y="16"/>
                  </a:cubicBezTo>
                  <a:cubicBezTo>
                    <a:pt x="168" y="28"/>
                    <a:pt x="157" y="38"/>
                    <a:pt x="157" y="50"/>
                  </a:cubicBezTo>
                  <a:cubicBezTo>
                    <a:pt x="146" y="72"/>
                    <a:pt x="134" y="94"/>
                    <a:pt x="134" y="117"/>
                  </a:cubicBezTo>
                  <a:cubicBezTo>
                    <a:pt x="112" y="150"/>
                    <a:pt x="90" y="194"/>
                    <a:pt x="79" y="228"/>
                  </a:cubicBezTo>
                  <a:cubicBezTo>
                    <a:pt x="45" y="317"/>
                    <a:pt x="1" y="394"/>
                    <a:pt x="1" y="483"/>
                  </a:cubicBezTo>
                  <a:cubicBezTo>
                    <a:pt x="23" y="394"/>
                    <a:pt x="57" y="317"/>
                    <a:pt x="101" y="239"/>
                  </a:cubicBezTo>
                  <a:cubicBezTo>
                    <a:pt x="124" y="206"/>
                    <a:pt x="146" y="161"/>
                    <a:pt x="157" y="127"/>
                  </a:cubicBezTo>
                  <a:cubicBezTo>
                    <a:pt x="168" y="105"/>
                    <a:pt x="168" y="83"/>
                    <a:pt x="179" y="61"/>
                  </a:cubicBezTo>
                  <a:lnTo>
                    <a:pt x="179" y="28"/>
                  </a:lnTo>
                  <a:cubicBezTo>
                    <a:pt x="179" y="16"/>
                    <a:pt x="190" y="16"/>
                    <a:pt x="179" y="5"/>
                  </a:cubicBezTo>
                  <a:cubicBezTo>
                    <a:pt x="175" y="2"/>
                    <a:pt x="173" y="0"/>
                    <a:pt x="1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7904;p11">
              <a:extLst>
                <a:ext uri="{FF2B5EF4-FFF2-40B4-BE49-F238E27FC236}">
                  <a16:creationId xmlns:a16="http://schemas.microsoft.com/office/drawing/2014/main" id="{9FBB366E-7BCA-F577-640A-39C2DA1F461A}"/>
                </a:ext>
              </a:extLst>
            </p:cNvPr>
            <p:cNvSpPr/>
            <p:nvPr/>
          </p:nvSpPr>
          <p:spPr>
            <a:xfrm>
              <a:off x="1693852" y="4393461"/>
              <a:ext cx="32969" cy="10117"/>
            </a:xfrm>
            <a:custGeom>
              <a:avLst/>
              <a:gdLst/>
              <a:ahLst/>
              <a:cxnLst/>
              <a:rect l="l" t="t" r="r" b="b"/>
              <a:pathLst>
                <a:path w="945" h="290" extrusionOk="0">
                  <a:moveTo>
                    <a:pt x="945" y="0"/>
                  </a:moveTo>
                  <a:cubicBezTo>
                    <a:pt x="868" y="12"/>
                    <a:pt x="789" y="23"/>
                    <a:pt x="700" y="23"/>
                  </a:cubicBezTo>
                  <a:cubicBezTo>
                    <a:pt x="623" y="23"/>
                    <a:pt x="534" y="45"/>
                    <a:pt x="456" y="79"/>
                  </a:cubicBezTo>
                  <a:cubicBezTo>
                    <a:pt x="378" y="112"/>
                    <a:pt x="300" y="145"/>
                    <a:pt x="233" y="190"/>
                  </a:cubicBezTo>
                  <a:lnTo>
                    <a:pt x="0" y="290"/>
                  </a:lnTo>
                  <a:lnTo>
                    <a:pt x="0" y="290"/>
                  </a:lnTo>
                  <a:lnTo>
                    <a:pt x="233" y="201"/>
                  </a:lnTo>
                  <a:cubicBezTo>
                    <a:pt x="311" y="178"/>
                    <a:pt x="389" y="145"/>
                    <a:pt x="467" y="112"/>
                  </a:cubicBezTo>
                  <a:cubicBezTo>
                    <a:pt x="545" y="79"/>
                    <a:pt x="623" y="79"/>
                    <a:pt x="700" y="67"/>
                  </a:cubicBezTo>
                  <a:cubicBezTo>
                    <a:pt x="789" y="57"/>
                    <a:pt x="868" y="45"/>
                    <a:pt x="945" y="12"/>
                  </a:cubicBezTo>
                  <a:lnTo>
                    <a:pt x="945"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7905;p11">
              <a:extLst>
                <a:ext uri="{FF2B5EF4-FFF2-40B4-BE49-F238E27FC236}">
                  <a16:creationId xmlns:a16="http://schemas.microsoft.com/office/drawing/2014/main" id="{8FF4A933-7CE0-1E8E-D5DD-9709F2F98684}"/>
                </a:ext>
              </a:extLst>
            </p:cNvPr>
            <p:cNvSpPr/>
            <p:nvPr/>
          </p:nvSpPr>
          <p:spPr>
            <a:xfrm>
              <a:off x="1708959" y="4373819"/>
              <a:ext cx="45458" cy="9210"/>
            </a:xfrm>
            <a:custGeom>
              <a:avLst/>
              <a:gdLst/>
              <a:ahLst/>
              <a:cxnLst/>
              <a:rect l="l" t="t" r="r" b="b"/>
              <a:pathLst>
                <a:path w="1303" h="264" extrusionOk="0">
                  <a:moveTo>
                    <a:pt x="1105" y="0"/>
                  </a:moveTo>
                  <a:cubicBezTo>
                    <a:pt x="1059" y="0"/>
                    <a:pt x="1014" y="3"/>
                    <a:pt x="968" y="7"/>
                  </a:cubicBezTo>
                  <a:cubicBezTo>
                    <a:pt x="857" y="19"/>
                    <a:pt x="746" y="30"/>
                    <a:pt x="635" y="52"/>
                  </a:cubicBezTo>
                  <a:cubicBezTo>
                    <a:pt x="412" y="108"/>
                    <a:pt x="201" y="175"/>
                    <a:pt x="0" y="264"/>
                  </a:cubicBezTo>
                  <a:cubicBezTo>
                    <a:pt x="212" y="185"/>
                    <a:pt x="423" y="130"/>
                    <a:pt x="645" y="96"/>
                  </a:cubicBezTo>
                  <a:cubicBezTo>
                    <a:pt x="746" y="74"/>
                    <a:pt x="857" y="63"/>
                    <a:pt x="968" y="52"/>
                  </a:cubicBezTo>
                  <a:lnTo>
                    <a:pt x="1302" y="19"/>
                  </a:lnTo>
                  <a:cubicBezTo>
                    <a:pt x="1236" y="6"/>
                    <a:pt x="1171" y="0"/>
                    <a:pt x="110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7906;p11">
              <a:extLst>
                <a:ext uri="{FF2B5EF4-FFF2-40B4-BE49-F238E27FC236}">
                  <a16:creationId xmlns:a16="http://schemas.microsoft.com/office/drawing/2014/main" id="{CD56F8B2-A381-958A-2B39-D9708A0CA0BF}"/>
                </a:ext>
              </a:extLst>
            </p:cNvPr>
            <p:cNvSpPr/>
            <p:nvPr/>
          </p:nvSpPr>
          <p:spPr>
            <a:xfrm>
              <a:off x="1723333" y="4382227"/>
              <a:ext cx="20584" cy="32620"/>
            </a:xfrm>
            <a:custGeom>
              <a:avLst/>
              <a:gdLst/>
              <a:ahLst/>
              <a:cxnLst/>
              <a:rect l="l" t="t" r="r" b="b"/>
              <a:pathLst>
                <a:path w="590" h="935" extrusionOk="0">
                  <a:moveTo>
                    <a:pt x="567" y="0"/>
                  </a:moveTo>
                  <a:lnTo>
                    <a:pt x="567" y="11"/>
                  </a:lnTo>
                  <a:cubicBezTo>
                    <a:pt x="567" y="56"/>
                    <a:pt x="545" y="89"/>
                    <a:pt x="523" y="122"/>
                  </a:cubicBezTo>
                  <a:cubicBezTo>
                    <a:pt x="500" y="167"/>
                    <a:pt x="467" y="201"/>
                    <a:pt x="434" y="233"/>
                  </a:cubicBezTo>
                  <a:cubicBezTo>
                    <a:pt x="378" y="312"/>
                    <a:pt x="322" y="379"/>
                    <a:pt x="278" y="456"/>
                  </a:cubicBezTo>
                  <a:cubicBezTo>
                    <a:pt x="167" y="601"/>
                    <a:pt x="56" y="757"/>
                    <a:pt x="0" y="935"/>
                  </a:cubicBezTo>
                  <a:cubicBezTo>
                    <a:pt x="67" y="767"/>
                    <a:pt x="189" y="623"/>
                    <a:pt x="300" y="478"/>
                  </a:cubicBezTo>
                  <a:cubicBezTo>
                    <a:pt x="356" y="411"/>
                    <a:pt x="423" y="334"/>
                    <a:pt x="478" y="256"/>
                  </a:cubicBezTo>
                  <a:cubicBezTo>
                    <a:pt x="500" y="223"/>
                    <a:pt x="523" y="189"/>
                    <a:pt x="545" y="144"/>
                  </a:cubicBezTo>
                  <a:cubicBezTo>
                    <a:pt x="567" y="100"/>
                    <a:pt x="589" y="56"/>
                    <a:pt x="56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7907;p11">
              <a:extLst>
                <a:ext uri="{FF2B5EF4-FFF2-40B4-BE49-F238E27FC236}">
                  <a16:creationId xmlns:a16="http://schemas.microsoft.com/office/drawing/2014/main" id="{A81577EB-2604-1F2E-E1E8-B79B3CA834AD}"/>
                </a:ext>
              </a:extLst>
            </p:cNvPr>
            <p:cNvSpPr/>
            <p:nvPr/>
          </p:nvSpPr>
          <p:spPr>
            <a:xfrm>
              <a:off x="1758256" y="4361259"/>
              <a:ext cx="18246" cy="33004"/>
            </a:xfrm>
            <a:custGeom>
              <a:avLst/>
              <a:gdLst/>
              <a:ahLst/>
              <a:cxnLst/>
              <a:rect l="l" t="t" r="r" b="b"/>
              <a:pathLst>
                <a:path w="523" h="946" extrusionOk="0">
                  <a:moveTo>
                    <a:pt x="478" y="1"/>
                  </a:moveTo>
                  <a:lnTo>
                    <a:pt x="478" y="11"/>
                  </a:lnTo>
                  <a:cubicBezTo>
                    <a:pt x="478" y="100"/>
                    <a:pt x="456" y="179"/>
                    <a:pt x="423" y="256"/>
                  </a:cubicBezTo>
                  <a:cubicBezTo>
                    <a:pt x="389" y="334"/>
                    <a:pt x="345" y="423"/>
                    <a:pt x="312" y="501"/>
                  </a:cubicBezTo>
                  <a:cubicBezTo>
                    <a:pt x="223" y="657"/>
                    <a:pt x="122" y="802"/>
                    <a:pt x="0" y="935"/>
                  </a:cubicBezTo>
                  <a:lnTo>
                    <a:pt x="11" y="946"/>
                  </a:lnTo>
                  <a:cubicBezTo>
                    <a:pt x="134" y="824"/>
                    <a:pt x="256" y="679"/>
                    <a:pt x="345" y="523"/>
                  </a:cubicBezTo>
                  <a:cubicBezTo>
                    <a:pt x="401" y="446"/>
                    <a:pt x="445" y="367"/>
                    <a:pt x="478" y="278"/>
                  </a:cubicBezTo>
                  <a:cubicBezTo>
                    <a:pt x="512" y="189"/>
                    <a:pt x="523" y="90"/>
                    <a:pt x="47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7908;p11">
              <a:extLst>
                <a:ext uri="{FF2B5EF4-FFF2-40B4-BE49-F238E27FC236}">
                  <a16:creationId xmlns:a16="http://schemas.microsoft.com/office/drawing/2014/main" id="{7A627833-7287-D11B-30B5-DDB990085927}"/>
                </a:ext>
              </a:extLst>
            </p:cNvPr>
            <p:cNvSpPr/>
            <p:nvPr/>
          </p:nvSpPr>
          <p:spPr>
            <a:xfrm>
              <a:off x="1734985" y="4352537"/>
              <a:ext cx="48145" cy="8373"/>
            </a:xfrm>
            <a:custGeom>
              <a:avLst/>
              <a:gdLst/>
              <a:ahLst/>
              <a:cxnLst/>
              <a:rect l="l" t="t" r="r" b="b"/>
              <a:pathLst>
                <a:path w="1380" h="240" extrusionOk="0">
                  <a:moveTo>
                    <a:pt x="852" y="0"/>
                  </a:moveTo>
                  <a:cubicBezTo>
                    <a:pt x="792" y="0"/>
                    <a:pt x="734" y="6"/>
                    <a:pt x="678" y="17"/>
                  </a:cubicBezTo>
                  <a:cubicBezTo>
                    <a:pt x="433" y="39"/>
                    <a:pt x="211" y="106"/>
                    <a:pt x="0" y="229"/>
                  </a:cubicBezTo>
                  <a:lnTo>
                    <a:pt x="11" y="239"/>
                  </a:lnTo>
                  <a:cubicBezTo>
                    <a:pt x="111" y="184"/>
                    <a:pt x="222" y="140"/>
                    <a:pt x="334" y="117"/>
                  </a:cubicBezTo>
                  <a:cubicBezTo>
                    <a:pt x="445" y="83"/>
                    <a:pt x="567" y="61"/>
                    <a:pt x="678" y="61"/>
                  </a:cubicBezTo>
                  <a:cubicBezTo>
                    <a:pt x="710" y="58"/>
                    <a:pt x="744" y="57"/>
                    <a:pt x="777" y="57"/>
                  </a:cubicBezTo>
                  <a:cubicBezTo>
                    <a:pt x="860" y="57"/>
                    <a:pt x="944" y="65"/>
                    <a:pt x="1023" y="73"/>
                  </a:cubicBezTo>
                  <a:cubicBezTo>
                    <a:pt x="1134" y="83"/>
                    <a:pt x="1256" y="117"/>
                    <a:pt x="1368" y="117"/>
                  </a:cubicBezTo>
                  <a:lnTo>
                    <a:pt x="1379" y="117"/>
                  </a:lnTo>
                  <a:cubicBezTo>
                    <a:pt x="1323" y="95"/>
                    <a:pt x="1256" y="73"/>
                    <a:pt x="1201" y="61"/>
                  </a:cubicBezTo>
                  <a:cubicBezTo>
                    <a:pt x="1145" y="39"/>
                    <a:pt x="1090" y="28"/>
                    <a:pt x="1034" y="17"/>
                  </a:cubicBezTo>
                  <a:cubicBezTo>
                    <a:pt x="973" y="6"/>
                    <a:pt x="912" y="0"/>
                    <a:pt x="85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7909;p11">
              <a:extLst>
                <a:ext uri="{FF2B5EF4-FFF2-40B4-BE49-F238E27FC236}">
                  <a16:creationId xmlns:a16="http://schemas.microsoft.com/office/drawing/2014/main" id="{F753B33E-DC0E-5107-4FCC-47CD98AE43EC}"/>
                </a:ext>
              </a:extLst>
            </p:cNvPr>
            <p:cNvSpPr/>
            <p:nvPr/>
          </p:nvSpPr>
          <p:spPr>
            <a:xfrm>
              <a:off x="1750860" y="4272538"/>
              <a:ext cx="88893" cy="43749"/>
            </a:xfrm>
            <a:custGeom>
              <a:avLst/>
              <a:gdLst/>
              <a:ahLst/>
              <a:cxnLst/>
              <a:rect l="l" t="t" r="r" b="b"/>
              <a:pathLst>
                <a:path w="2548" h="1254" extrusionOk="0">
                  <a:moveTo>
                    <a:pt x="1431" y="0"/>
                  </a:moveTo>
                  <a:cubicBezTo>
                    <a:pt x="1353" y="0"/>
                    <a:pt x="1282" y="7"/>
                    <a:pt x="1224" y="19"/>
                  </a:cubicBezTo>
                  <a:cubicBezTo>
                    <a:pt x="969" y="75"/>
                    <a:pt x="134" y="197"/>
                    <a:pt x="12" y="208"/>
                  </a:cubicBezTo>
                  <a:cubicBezTo>
                    <a:pt x="12" y="219"/>
                    <a:pt x="1" y="219"/>
                    <a:pt x="12" y="230"/>
                  </a:cubicBezTo>
                  <a:cubicBezTo>
                    <a:pt x="67" y="319"/>
                    <a:pt x="435" y="908"/>
                    <a:pt x="991" y="1142"/>
                  </a:cubicBezTo>
                  <a:cubicBezTo>
                    <a:pt x="1190" y="1225"/>
                    <a:pt x="1399" y="1253"/>
                    <a:pt x="1591" y="1253"/>
                  </a:cubicBezTo>
                  <a:cubicBezTo>
                    <a:pt x="1966" y="1253"/>
                    <a:pt x="2274" y="1146"/>
                    <a:pt x="2303" y="1131"/>
                  </a:cubicBezTo>
                  <a:cubicBezTo>
                    <a:pt x="2314" y="1120"/>
                    <a:pt x="2358" y="1053"/>
                    <a:pt x="2415" y="953"/>
                  </a:cubicBezTo>
                  <a:cubicBezTo>
                    <a:pt x="2459" y="842"/>
                    <a:pt x="2548" y="497"/>
                    <a:pt x="2281" y="263"/>
                  </a:cubicBezTo>
                  <a:cubicBezTo>
                    <a:pt x="2081" y="81"/>
                    <a:pt x="1710" y="0"/>
                    <a:pt x="143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7910;p11">
              <a:extLst>
                <a:ext uri="{FF2B5EF4-FFF2-40B4-BE49-F238E27FC236}">
                  <a16:creationId xmlns:a16="http://schemas.microsoft.com/office/drawing/2014/main" id="{D61F417D-BFBE-B575-495A-B21C19F85E86}"/>
                </a:ext>
              </a:extLst>
            </p:cNvPr>
            <p:cNvSpPr/>
            <p:nvPr/>
          </p:nvSpPr>
          <p:spPr>
            <a:xfrm>
              <a:off x="1750860" y="4276271"/>
              <a:ext cx="68345" cy="39911"/>
            </a:xfrm>
            <a:custGeom>
              <a:avLst/>
              <a:gdLst/>
              <a:ahLst/>
              <a:cxnLst/>
              <a:rect l="l" t="t" r="r" b="b"/>
              <a:pathLst>
                <a:path w="1959" h="1144" extrusionOk="0">
                  <a:moveTo>
                    <a:pt x="690" y="1"/>
                  </a:moveTo>
                  <a:cubicBezTo>
                    <a:pt x="390" y="57"/>
                    <a:pt x="79" y="101"/>
                    <a:pt x="12" y="101"/>
                  </a:cubicBezTo>
                  <a:cubicBezTo>
                    <a:pt x="12" y="112"/>
                    <a:pt x="1" y="112"/>
                    <a:pt x="12" y="123"/>
                  </a:cubicBezTo>
                  <a:cubicBezTo>
                    <a:pt x="67" y="212"/>
                    <a:pt x="435" y="801"/>
                    <a:pt x="991" y="1035"/>
                  </a:cubicBezTo>
                  <a:cubicBezTo>
                    <a:pt x="1197" y="1115"/>
                    <a:pt x="1411" y="1143"/>
                    <a:pt x="1605" y="1143"/>
                  </a:cubicBezTo>
                  <a:cubicBezTo>
                    <a:pt x="1735" y="1143"/>
                    <a:pt x="1856" y="1131"/>
                    <a:pt x="1958" y="1113"/>
                  </a:cubicBezTo>
                  <a:cubicBezTo>
                    <a:pt x="1925" y="1024"/>
                    <a:pt x="1847" y="957"/>
                    <a:pt x="1792" y="902"/>
                  </a:cubicBezTo>
                  <a:cubicBezTo>
                    <a:pt x="1569" y="668"/>
                    <a:pt x="1291" y="490"/>
                    <a:pt x="1035" y="301"/>
                  </a:cubicBezTo>
                  <a:cubicBezTo>
                    <a:pt x="913" y="212"/>
                    <a:pt x="791" y="123"/>
                    <a:pt x="69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7911;p11">
              <a:extLst>
                <a:ext uri="{FF2B5EF4-FFF2-40B4-BE49-F238E27FC236}">
                  <a16:creationId xmlns:a16="http://schemas.microsoft.com/office/drawing/2014/main" id="{A95B0030-645F-C781-ED8C-C6C483A19F02}"/>
                </a:ext>
              </a:extLst>
            </p:cNvPr>
            <p:cNvSpPr/>
            <p:nvPr/>
          </p:nvSpPr>
          <p:spPr>
            <a:xfrm>
              <a:off x="1764815" y="4292983"/>
              <a:ext cx="19467" cy="1954"/>
            </a:xfrm>
            <a:custGeom>
              <a:avLst/>
              <a:gdLst/>
              <a:ahLst/>
              <a:cxnLst/>
              <a:rect l="l" t="t" r="r" b="b"/>
              <a:pathLst>
                <a:path w="558" h="56" extrusionOk="0">
                  <a:moveTo>
                    <a:pt x="557" y="0"/>
                  </a:moveTo>
                  <a:cubicBezTo>
                    <a:pt x="502" y="0"/>
                    <a:pt x="457" y="11"/>
                    <a:pt x="413" y="11"/>
                  </a:cubicBezTo>
                  <a:cubicBezTo>
                    <a:pt x="368" y="22"/>
                    <a:pt x="324" y="33"/>
                    <a:pt x="279" y="33"/>
                  </a:cubicBezTo>
                  <a:cubicBezTo>
                    <a:pt x="253" y="37"/>
                    <a:pt x="226" y="38"/>
                    <a:pt x="198" y="38"/>
                  </a:cubicBezTo>
                  <a:cubicBezTo>
                    <a:pt x="132" y="38"/>
                    <a:pt x="64" y="30"/>
                    <a:pt x="1" y="22"/>
                  </a:cubicBezTo>
                  <a:lnTo>
                    <a:pt x="1" y="22"/>
                  </a:lnTo>
                  <a:cubicBezTo>
                    <a:pt x="90" y="45"/>
                    <a:pt x="190" y="55"/>
                    <a:pt x="279" y="55"/>
                  </a:cubicBezTo>
                  <a:cubicBezTo>
                    <a:pt x="324" y="55"/>
                    <a:pt x="368" y="55"/>
                    <a:pt x="424" y="45"/>
                  </a:cubicBezTo>
                  <a:cubicBezTo>
                    <a:pt x="468" y="33"/>
                    <a:pt x="513" y="22"/>
                    <a:pt x="5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7912;p11">
              <a:extLst>
                <a:ext uri="{FF2B5EF4-FFF2-40B4-BE49-F238E27FC236}">
                  <a16:creationId xmlns:a16="http://schemas.microsoft.com/office/drawing/2014/main" id="{D240DBF8-43E9-5434-0560-82C4DAC99D6B}"/>
                </a:ext>
              </a:extLst>
            </p:cNvPr>
            <p:cNvSpPr/>
            <p:nvPr/>
          </p:nvSpPr>
          <p:spPr>
            <a:xfrm>
              <a:off x="1777235" y="4279795"/>
              <a:ext cx="18665" cy="19014"/>
            </a:xfrm>
            <a:custGeom>
              <a:avLst/>
              <a:gdLst/>
              <a:ahLst/>
              <a:cxnLst/>
              <a:rect l="l" t="t" r="r" b="b"/>
              <a:pathLst>
                <a:path w="535" h="545" extrusionOk="0">
                  <a:moveTo>
                    <a:pt x="1" y="0"/>
                  </a:moveTo>
                  <a:cubicBezTo>
                    <a:pt x="101" y="89"/>
                    <a:pt x="190" y="178"/>
                    <a:pt x="279" y="267"/>
                  </a:cubicBezTo>
                  <a:lnTo>
                    <a:pt x="413" y="400"/>
                  </a:lnTo>
                  <a:cubicBezTo>
                    <a:pt x="457" y="445"/>
                    <a:pt x="502" y="489"/>
                    <a:pt x="535" y="545"/>
                  </a:cubicBezTo>
                  <a:lnTo>
                    <a:pt x="535" y="534"/>
                  </a:lnTo>
                  <a:cubicBezTo>
                    <a:pt x="524" y="478"/>
                    <a:pt x="490" y="423"/>
                    <a:pt x="446" y="367"/>
                  </a:cubicBezTo>
                  <a:cubicBezTo>
                    <a:pt x="401" y="322"/>
                    <a:pt x="357" y="278"/>
                    <a:pt x="302" y="233"/>
                  </a:cubicBezTo>
                  <a:cubicBezTo>
                    <a:pt x="201" y="156"/>
                    <a:pt x="112" y="78"/>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7913;p11">
              <a:extLst>
                <a:ext uri="{FF2B5EF4-FFF2-40B4-BE49-F238E27FC236}">
                  <a16:creationId xmlns:a16="http://schemas.microsoft.com/office/drawing/2014/main" id="{F833F606-DFE5-6248-FC96-B8B8BFAAB8C1}"/>
                </a:ext>
              </a:extLst>
            </p:cNvPr>
            <p:cNvSpPr/>
            <p:nvPr/>
          </p:nvSpPr>
          <p:spPr>
            <a:xfrm>
              <a:off x="1788120" y="4304217"/>
              <a:ext cx="24875" cy="5477"/>
            </a:xfrm>
            <a:custGeom>
              <a:avLst/>
              <a:gdLst/>
              <a:ahLst/>
              <a:cxnLst/>
              <a:rect l="l" t="t" r="r" b="b"/>
              <a:pathLst>
                <a:path w="713" h="157" extrusionOk="0">
                  <a:moveTo>
                    <a:pt x="712" y="0"/>
                  </a:moveTo>
                  <a:cubicBezTo>
                    <a:pt x="645" y="23"/>
                    <a:pt x="590" y="45"/>
                    <a:pt x="534" y="67"/>
                  </a:cubicBezTo>
                  <a:cubicBezTo>
                    <a:pt x="479" y="79"/>
                    <a:pt x="423" y="101"/>
                    <a:pt x="368" y="112"/>
                  </a:cubicBezTo>
                  <a:cubicBezTo>
                    <a:pt x="301" y="123"/>
                    <a:pt x="245" y="134"/>
                    <a:pt x="190" y="134"/>
                  </a:cubicBezTo>
                  <a:cubicBezTo>
                    <a:pt x="123" y="134"/>
                    <a:pt x="67" y="134"/>
                    <a:pt x="0" y="156"/>
                  </a:cubicBezTo>
                  <a:cubicBezTo>
                    <a:pt x="67" y="145"/>
                    <a:pt x="123" y="145"/>
                    <a:pt x="190" y="145"/>
                  </a:cubicBezTo>
                  <a:cubicBezTo>
                    <a:pt x="245" y="145"/>
                    <a:pt x="312" y="145"/>
                    <a:pt x="368" y="134"/>
                  </a:cubicBezTo>
                  <a:cubicBezTo>
                    <a:pt x="435" y="123"/>
                    <a:pt x="490" y="112"/>
                    <a:pt x="546" y="89"/>
                  </a:cubicBezTo>
                  <a:cubicBezTo>
                    <a:pt x="601" y="67"/>
                    <a:pt x="657" y="45"/>
                    <a:pt x="7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7914;p11">
              <a:extLst>
                <a:ext uri="{FF2B5EF4-FFF2-40B4-BE49-F238E27FC236}">
                  <a16:creationId xmlns:a16="http://schemas.microsoft.com/office/drawing/2014/main" id="{4C7081AD-D70D-348B-7F1E-179BA5D62CAD}"/>
                </a:ext>
              </a:extLst>
            </p:cNvPr>
            <p:cNvSpPr/>
            <p:nvPr/>
          </p:nvSpPr>
          <p:spPr>
            <a:xfrm>
              <a:off x="1791226" y="4276690"/>
              <a:ext cx="27980" cy="31434"/>
            </a:xfrm>
            <a:custGeom>
              <a:avLst/>
              <a:gdLst/>
              <a:ahLst/>
              <a:cxnLst/>
              <a:rect l="l" t="t" r="r" b="b"/>
              <a:pathLst>
                <a:path w="802" h="901" extrusionOk="0">
                  <a:moveTo>
                    <a:pt x="0" y="0"/>
                  </a:moveTo>
                  <a:lnTo>
                    <a:pt x="0" y="11"/>
                  </a:lnTo>
                  <a:cubicBezTo>
                    <a:pt x="145" y="144"/>
                    <a:pt x="289" y="289"/>
                    <a:pt x="423" y="433"/>
                  </a:cubicBezTo>
                  <a:lnTo>
                    <a:pt x="623" y="656"/>
                  </a:lnTo>
                  <a:cubicBezTo>
                    <a:pt x="690" y="734"/>
                    <a:pt x="746" y="812"/>
                    <a:pt x="790" y="901"/>
                  </a:cubicBezTo>
                  <a:lnTo>
                    <a:pt x="801" y="901"/>
                  </a:lnTo>
                  <a:cubicBezTo>
                    <a:pt x="768" y="801"/>
                    <a:pt x="712" y="712"/>
                    <a:pt x="657" y="634"/>
                  </a:cubicBezTo>
                  <a:cubicBezTo>
                    <a:pt x="590" y="556"/>
                    <a:pt x="512" y="478"/>
                    <a:pt x="445" y="411"/>
                  </a:cubicBezTo>
                  <a:cubicBezTo>
                    <a:pt x="301" y="267"/>
                    <a:pt x="156" y="134"/>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7915;p11">
              <a:extLst>
                <a:ext uri="{FF2B5EF4-FFF2-40B4-BE49-F238E27FC236}">
                  <a16:creationId xmlns:a16="http://schemas.microsoft.com/office/drawing/2014/main" id="{6ABCC5B5-2FB5-690D-630D-A9410EE453F9}"/>
                </a:ext>
              </a:extLst>
            </p:cNvPr>
            <p:cNvSpPr/>
            <p:nvPr/>
          </p:nvSpPr>
          <p:spPr>
            <a:xfrm>
              <a:off x="1825765" y="4284819"/>
              <a:ext cx="2372" cy="25259"/>
            </a:xfrm>
            <a:custGeom>
              <a:avLst/>
              <a:gdLst/>
              <a:ahLst/>
              <a:cxnLst/>
              <a:rect l="l" t="t" r="r" b="b"/>
              <a:pathLst>
                <a:path w="68" h="724" extrusionOk="0">
                  <a:moveTo>
                    <a:pt x="1" y="0"/>
                  </a:moveTo>
                  <a:lnTo>
                    <a:pt x="1" y="12"/>
                  </a:lnTo>
                  <a:cubicBezTo>
                    <a:pt x="23" y="34"/>
                    <a:pt x="11" y="67"/>
                    <a:pt x="11" y="89"/>
                  </a:cubicBezTo>
                  <a:cubicBezTo>
                    <a:pt x="1" y="123"/>
                    <a:pt x="1" y="156"/>
                    <a:pt x="1" y="190"/>
                  </a:cubicBezTo>
                  <a:cubicBezTo>
                    <a:pt x="1" y="245"/>
                    <a:pt x="11" y="312"/>
                    <a:pt x="11" y="368"/>
                  </a:cubicBezTo>
                  <a:lnTo>
                    <a:pt x="34" y="546"/>
                  </a:lnTo>
                  <a:cubicBezTo>
                    <a:pt x="34" y="612"/>
                    <a:pt x="45" y="668"/>
                    <a:pt x="11" y="724"/>
                  </a:cubicBezTo>
                  <a:cubicBezTo>
                    <a:pt x="34" y="701"/>
                    <a:pt x="56" y="668"/>
                    <a:pt x="56" y="645"/>
                  </a:cubicBezTo>
                  <a:cubicBezTo>
                    <a:pt x="67" y="612"/>
                    <a:pt x="67" y="579"/>
                    <a:pt x="67" y="546"/>
                  </a:cubicBezTo>
                  <a:cubicBezTo>
                    <a:pt x="67" y="490"/>
                    <a:pt x="45" y="423"/>
                    <a:pt x="45" y="368"/>
                  </a:cubicBezTo>
                  <a:cubicBezTo>
                    <a:pt x="34" y="301"/>
                    <a:pt x="23" y="245"/>
                    <a:pt x="23" y="190"/>
                  </a:cubicBezTo>
                  <a:cubicBezTo>
                    <a:pt x="11" y="156"/>
                    <a:pt x="11" y="123"/>
                    <a:pt x="23" y="89"/>
                  </a:cubicBezTo>
                  <a:cubicBezTo>
                    <a:pt x="23" y="67"/>
                    <a:pt x="23" y="34"/>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7916;p11">
              <a:extLst>
                <a:ext uri="{FF2B5EF4-FFF2-40B4-BE49-F238E27FC236}">
                  <a16:creationId xmlns:a16="http://schemas.microsoft.com/office/drawing/2014/main" id="{855CA348-A992-7720-D5FD-80B84A3D8F30}"/>
                </a:ext>
              </a:extLst>
            </p:cNvPr>
            <p:cNvSpPr/>
            <p:nvPr/>
          </p:nvSpPr>
          <p:spPr>
            <a:xfrm>
              <a:off x="1806472" y="4329825"/>
              <a:ext cx="87637" cy="107279"/>
            </a:xfrm>
            <a:custGeom>
              <a:avLst/>
              <a:gdLst/>
              <a:ahLst/>
              <a:cxnLst/>
              <a:rect l="l" t="t" r="r" b="b"/>
              <a:pathLst>
                <a:path w="2512" h="3075" extrusionOk="0">
                  <a:moveTo>
                    <a:pt x="2344" y="0"/>
                  </a:moveTo>
                  <a:cubicBezTo>
                    <a:pt x="2289" y="0"/>
                    <a:pt x="1943" y="34"/>
                    <a:pt x="1476" y="356"/>
                  </a:cubicBezTo>
                  <a:cubicBezTo>
                    <a:pt x="954" y="702"/>
                    <a:pt x="876" y="1102"/>
                    <a:pt x="687" y="1458"/>
                  </a:cubicBezTo>
                  <a:cubicBezTo>
                    <a:pt x="520" y="1792"/>
                    <a:pt x="75" y="2882"/>
                    <a:pt x="8" y="3059"/>
                  </a:cubicBezTo>
                  <a:cubicBezTo>
                    <a:pt x="1" y="3067"/>
                    <a:pt x="4" y="3075"/>
                    <a:pt x="10" y="3075"/>
                  </a:cubicBezTo>
                  <a:cubicBezTo>
                    <a:pt x="13" y="3075"/>
                    <a:pt x="16" y="3074"/>
                    <a:pt x="20" y="3070"/>
                  </a:cubicBezTo>
                  <a:cubicBezTo>
                    <a:pt x="109" y="3015"/>
                    <a:pt x="475" y="2793"/>
                    <a:pt x="764" y="2637"/>
                  </a:cubicBezTo>
                  <a:cubicBezTo>
                    <a:pt x="1110" y="2459"/>
                    <a:pt x="1810" y="2114"/>
                    <a:pt x="2166" y="1424"/>
                  </a:cubicBezTo>
                  <a:cubicBezTo>
                    <a:pt x="2511" y="779"/>
                    <a:pt x="2378" y="79"/>
                    <a:pt x="235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7917;p11">
              <a:extLst>
                <a:ext uri="{FF2B5EF4-FFF2-40B4-BE49-F238E27FC236}">
                  <a16:creationId xmlns:a16="http://schemas.microsoft.com/office/drawing/2014/main" id="{F52C961F-2181-4A88-868B-9F08FB2B1D9D}"/>
                </a:ext>
              </a:extLst>
            </p:cNvPr>
            <p:cNvSpPr/>
            <p:nvPr/>
          </p:nvSpPr>
          <p:spPr>
            <a:xfrm>
              <a:off x="1806472" y="4356968"/>
              <a:ext cx="38725" cy="80137"/>
            </a:xfrm>
            <a:custGeom>
              <a:avLst/>
              <a:gdLst/>
              <a:ahLst/>
              <a:cxnLst/>
              <a:rect l="l" t="t" r="r" b="b"/>
              <a:pathLst>
                <a:path w="1110" h="2297" extrusionOk="0">
                  <a:moveTo>
                    <a:pt x="1031" y="1"/>
                  </a:moveTo>
                  <a:cubicBezTo>
                    <a:pt x="876" y="235"/>
                    <a:pt x="798" y="468"/>
                    <a:pt x="687" y="680"/>
                  </a:cubicBezTo>
                  <a:cubicBezTo>
                    <a:pt x="520" y="1014"/>
                    <a:pt x="75" y="2104"/>
                    <a:pt x="8" y="2281"/>
                  </a:cubicBezTo>
                  <a:cubicBezTo>
                    <a:pt x="1" y="2289"/>
                    <a:pt x="4" y="2297"/>
                    <a:pt x="10" y="2297"/>
                  </a:cubicBezTo>
                  <a:cubicBezTo>
                    <a:pt x="13" y="2297"/>
                    <a:pt x="16" y="2296"/>
                    <a:pt x="20" y="2292"/>
                  </a:cubicBezTo>
                  <a:cubicBezTo>
                    <a:pt x="109" y="2237"/>
                    <a:pt x="475" y="2015"/>
                    <a:pt x="764" y="1859"/>
                  </a:cubicBezTo>
                  <a:cubicBezTo>
                    <a:pt x="821" y="1837"/>
                    <a:pt x="876" y="1803"/>
                    <a:pt x="942" y="1770"/>
                  </a:cubicBezTo>
                  <a:cubicBezTo>
                    <a:pt x="976" y="1647"/>
                    <a:pt x="1009" y="1514"/>
                    <a:pt x="1031" y="1392"/>
                  </a:cubicBezTo>
                  <a:cubicBezTo>
                    <a:pt x="1087" y="1135"/>
                    <a:pt x="1110" y="868"/>
                    <a:pt x="1110" y="602"/>
                  </a:cubicBezTo>
                  <a:cubicBezTo>
                    <a:pt x="1110" y="480"/>
                    <a:pt x="1098" y="357"/>
                    <a:pt x="1076" y="223"/>
                  </a:cubicBezTo>
                  <a:cubicBezTo>
                    <a:pt x="1065" y="157"/>
                    <a:pt x="1054" y="90"/>
                    <a:pt x="1043" y="35"/>
                  </a:cubicBezTo>
                  <a:cubicBezTo>
                    <a:pt x="1031" y="23"/>
                    <a:pt x="1031" y="13"/>
                    <a:pt x="103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7918;p11">
              <a:extLst>
                <a:ext uri="{FF2B5EF4-FFF2-40B4-BE49-F238E27FC236}">
                  <a16:creationId xmlns:a16="http://schemas.microsoft.com/office/drawing/2014/main" id="{3795F0A8-6447-DAB8-70BD-0F5384949983}"/>
                </a:ext>
              </a:extLst>
            </p:cNvPr>
            <p:cNvSpPr/>
            <p:nvPr/>
          </p:nvSpPr>
          <p:spPr>
            <a:xfrm>
              <a:off x="1826916" y="4407835"/>
              <a:ext cx="2372" cy="15909"/>
            </a:xfrm>
            <a:custGeom>
              <a:avLst/>
              <a:gdLst/>
              <a:ahLst/>
              <a:cxnLst/>
              <a:rect l="l" t="t" r="r" b="b"/>
              <a:pathLst>
                <a:path w="68" h="456" extrusionOk="0">
                  <a:moveTo>
                    <a:pt x="34" y="0"/>
                  </a:moveTo>
                  <a:cubicBezTo>
                    <a:pt x="34" y="45"/>
                    <a:pt x="45" y="78"/>
                    <a:pt x="34" y="112"/>
                  </a:cubicBezTo>
                  <a:lnTo>
                    <a:pt x="34" y="223"/>
                  </a:lnTo>
                  <a:cubicBezTo>
                    <a:pt x="23" y="300"/>
                    <a:pt x="1" y="379"/>
                    <a:pt x="1" y="456"/>
                  </a:cubicBezTo>
                  <a:cubicBezTo>
                    <a:pt x="12" y="379"/>
                    <a:pt x="34" y="312"/>
                    <a:pt x="57" y="234"/>
                  </a:cubicBezTo>
                  <a:cubicBezTo>
                    <a:pt x="67" y="189"/>
                    <a:pt x="67" y="156"/>
                    <a:pt x="67" y="112"/>
                  </a:cubicBezTo>
                  <a:cubicBezTo>
                    <a:pt x="67" y="78"/>
                    <a:pt x="57" y="33"/>
                    <a:pt x="3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7919;p11">
              <a:extLst>
                <a:ext uri="{FF2B5EF4-FFF2-40B4-BE49-F238E27FC236}">
                  <a16:creationId xmlns:a16="http://schemas.microsoft.com/office/drawing/2014/main" id="{8CE28184-891E-22C6-14FA-AF360F0A31D5}"/>
                </a:ext>
              </a:extLst>
            </p:cNvPr>
            <p:cNvSpPr/>
            <p:nvPr/>
          </p:nvSpPr>
          <p:spPr>
            <a:xfrm>
              <a:off x="1821125" y="4398101"/>
              <a:ext cx="14374" cy="9001"/>
            </a:xfrm>
            <a:custGeom>
              <a:avLst/>
              <a:gdLst/>
              <a:ahLst/>
              <a:cxnLst/>
              <a:rect l="l" t="t" r="r" b="b"/>
              <a:pathLst>
                <a:path w="412" h="258" extrusionOk="0">
                  <a:moveTo>
                    <a:pt x="411" y="1"/>
                  </a:moveTo>
                  <a:cubicBezTo>
                    <a:pt x="367" y="1"/>
                    <a:pt x="334" y="12"/>
                    <a:pt x="289" y="35"/>
                  </a:cubicBezTo>
                  <a:cubicBezTo>
                    <a:pt x="255" y="45"/>
                    <a:pt x="211" y="68"/>
                    <a:pt x="189" y="101"/>
                  </a:cubicBezTo>
                  <a:cubicBezTo>
                    <a:pt x="122" y="157"/>
                    <a:pt x="67" y="213"/>
                    <a:pt x="0" y="246"/>
                  </a:cubicBezTo>
                  <a:lnTo>
                    <a:pt x="0" y="257"/>
                  </a:lnTo>
                  <a:lnTo>
                    <a:pt x="100" y="190"/>
                  </a:lnTo>
                  <a:cubicBezTo>
                    <a:pt x="134" y="168"/>
                    <a:pt x="167" y="134"/>
                    <a:pt x="200" y="112"/>
                  </a:cubicBezTo>
                  <a:cubicBezTo>
                    <a:pt x="233" y="90"/>
                    <a:pt x="267" y="79"/>
                    <a:pt x="300" y="57"/>
                  </a:cubicBezTo>
                  <a:cubicBezTo>
                    <a:pt x="334" y="35"/>
                    <a:pt x="378" y="23"/>
                    <a:pt x="411" y="12"/>
                  </a:cubicBezTo>
                  <a:lnTo>
                    <a:pt x="411"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7920;p11">
              <a:extLst>
                <a:ext uri="{FF2B5EF4-FFF2-40B4-BE49-F238E27FC236}">
                  <a16:creationId xmlns:a16="http://schemas.microsoft.com/office/drawing/2014/main" id="{78BEC158-1770-95E4-D21A-7C0F1697840D}"/>
                </a:ext>
              </a:extLst>
            </p:cNvPr>
            <p:cNvSpPr/>
            <p:nvPr/>
          </p:nvSpPr>
          <p:spPr>
            <a:xfrm>
              <a:off x="1845163" y="4381041"/>
              <a:ext cx="5059" cy="29166"/>
            </a:xfrm>
            <a:custGeom>
              <a:avLst/>
              <a:gdLst/>
              <a:ahLst/>
              <a:cxnLst/>
              <a:rect l="l" t="t" r="r" b="b"/>
              <a:pathLst>
                <a:path w="145" h="836" extrusionOk="0">
                  <a:moveTo>
                    <a:pt x="56" y="1"/>
                  </a:moveTo>
                  <a:lnTo>
                    <a:pt x="45" y="12"/>
                  </a:lnTo>
                  <a:cubicBezTo>
                    <a:pt x="90" y="67"/>
                    <a:pt x="112" y="134"/>
                    <a:pt x="112" y="201"/>
                  </a:cubicBezTo>
                  <a:lnTo>
                    <a:pt x="112" y="423"/>
                  </a:lnTo>
                  <a:cubicBezTo>
                    <a:pt x="100" y="568"/>
                    <a:pt x="23" y="690"/>
                    <a:pt x="1" y="835"/>
                  </a:cubicBezTo>
                  <a:lnTo>
                    <a:pt x="11" y="835"/>
                  </a:lnTo>
                  <a:cubicBezTo>
                    <a:pt x="23" y="768"/>
                    <a:pt x="45" y="702"/>
                    <a:pt x="78" y="635"/>
                  </a:cubicBezTo>
                  <a:cubicBezTo>
                    <a:pt x="100" y="568"/>
                    <a:pt x="123" y="501"/>
                    <a:pt x="134" y="423"/>
                  </a:cubicBezTo>
                  <a:cubicBezTo>
                    <a:pt x="145" y="346"/>
                    <a:pt x="145" y="279"/>
                    <a:pt x="145" y="201"/>
                  </a:cubicBezTo>
                  <a:cubicBezTo>
                    <a:pt x="134" y="134"/>
                    <a:pt x="112" y="57"/>
                    <a:pt x="5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7921;p11">
              <a:extLst>
                <a:ext uri="{FF2B5EF4-FFF2-40B4-BE49-F238E27FC236}">
                  <a16:creationId xmlns:a16="http://schemas.microsoft.com/office/drawing/2014/main" id="{1AAE4F3A-E42B-7444-A11D-B724F5E60F5D}"/>
                </a:ext>
              </a:extLst>
            </p:cNvPr>
            <p:cNvSpPr/>
            <p:nvPr/>
          </p:nvSpPr>
          <p:spPr>
            <a:xfrm>
              <a:off x="1836999" y="4369109"/>
              <a:ext cx="17897" cy="5756"/>
            </a:xfrm>
            <a:custGeom>
              <a:avLst/>
              <a:gdLst/>
              <a:ahLst/>
              <a:cxnLst/>
              <a:rect l="l" t="t" r="r" b="b"/>
              <a:pathLst>
                <a:path w="513" h="165" extrusionOk="0">
                  <a:moveTo>
                    <a:pt x="446" y="1"/>
                  </a:moveTo>
                  <a:cubicBezTo>
                    <a:pt x="423" y="1"/>
                    <a:pt x="401" y="4"/>
                    <a:pt x="379" y="9"/>
                  </a:cubicBezTo>
                  <a:cubicBezTo>
                    <a:pt x="334" y="20"/>
                    <a:pt x="290" y="31"/>
                    <a:pt x="245" y="53"/>
                  </a:cubicBezTo>
                  <a:cubicBezTo>
                    <a:pt x="168" y="98"/>
                    <a:pt x="90" y="142"/>
                    <a:pt x="1" y="165"/>
                  </a:cubicBezTo>
                  <a:cubicBezTo>
                    <a:pt x="90" y="154"/>
                    <a:pt x="179" y="120"/>
                    <a:pt x="257" y="87"/>
                  </a:cubicBezTo>
                  <a:lnTo>
                    <a:pt x="390" y="53"/>
                  </a:lnTo>
                  <a:cubicBezTo>
                    <a:pt x="435" y="43"/>
                    <a:pt x="468" y="31"/>
                    <a:pt x="512" y="9"/>
                  </a:cubicBezTo>
                  <a:cubicBezTo>
                    <a:pt x="490" y="4"/>
                    <a:pt x="468" y="1"/>
                    <a:pt x="4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7922;p11">
              <a:extLst>
                <a:ext uri="{FF2B5EF4-FFF2-40B4-BE49-F238E27FC236}">
                  <a16:creationId xmlns:a16="http://schemas.microsoft.com/office/drawing/2014/main" id="{638A1555-D332-885F-04B2-9BA971F3DDCC}"/>
                </a:ext>
              </a:extLst>
            </p:cNvPr>
            <p:cNvSpPr/>
            <p:nvPr/>
          </p:nvSpPr>
          <p:spPr>
            <a:xfrm>
              <a:off x="1861456" y="4360073"/>
              <a:ext cx="9350" cy="34190"/>
            </a:xfrm>
            <a:custGeom>
              <a:avLst/>
              <a:gdLst/>
              <a:ahLst/>
              <a:cxnLst/>
              <a:rect l="l" t="t" r="r" b="b"/>
              <a:pathLst>
                <a:path w="268" h="980" extrusionOk="0">
                  <a:moveTo>
                    <a:pt x="1" y="1"/>
                  </a:moveTo>
                  <a:cubicBezTo>
                    <a:pt x="45" y="68"/>
                    <a:pt x="78" y="157"/>
                    <a:pt x="123" y="235"/>
                  </a:cubicBezTo>
                  <a:cubicBezTo>
                    <a:pt x="157" y="312"/>
                    <a:pt x="201" y="391"/>
                    <a:pt x="223" y="468"/>
                  </a:cubicBezTo>
                  <a:cubicBezTo>
                    <a:pt x="234" y="557"/>
                    <a:pt x="223" y="635"/>
                    <a:pt x="201" y="724"/>
                  </a:cubicBezTo>
                  <a:cubicBezTo>
                    <a:pt x="179" y="813"/>
                    <a:pt x="145" y="891"/>
                    <a:pt x="145" y="980"/>
                  </a:cubicBezTo>
                  <a:cubicBezTo>
                    <a:pt x="157" y="891"/>
                    <a:pt x="189" y="813"/>
                    <a:pt x="223" y="735"/>
                  </a:cubicBezTo>
                  <a:cubicBezTo>
                    <a:pt x="256" y="646"/>
                    <a:pt x="268" y="557"/>
                    <a:pt x="256" y="468"/>
                  </a:cubicBezTo>
                  <a:cubicBezTo>
                    <a:pt x="234" y="368"/>
                    <a:pt x="201" y="290"/>
                    <a:pt x="157" y="213"/>
                  </a:cubicBezTo>
                  <a:cubicBezTo>
                    <a:pt x="112" y="134"/>
                    <a:pt x="68" y="57"/>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7923;p11">
              <a:extLst>
                <a:ext uri="{FF2B5EF4-FFF2-40B4-BE49-F238E27FC236}">
                  <a16:creationId xmlns:a16="http://schemas.microsoft.com/office/drawing/2014/main" id="{CD59EE03-6E87-A811-BBF8-B9715442F064}"/>
                </a:ext>
              </a:extLst>
            </p:cNvPr>
            <p:cNvSpPr/>
            <p:nvPr/>
          </p:nvSpPr>
          <p:spPr>
            <a:xfrm>
              <a:off x="1848268" y="4349467"/>
              <a:ext cx="20584" cy="6419"/>
            </a:xfrm>
            <a:custGeom>
              <a:avLst/>
              <a:gdLst/>
              <a:ahLst/>
              <a:cxnLst/>
              <a:rect l="l" t="t" r="r" b="b"/>
              <a:pathLst>
                <a:path w="590" h="184" extrusionOk="0">
                  <a:moveTo>
                    <a:pt x="481" y="0"/>
                  </a:moveTo>
                  <a:cubicBezTo>
                    <a:pt x="466" y="0"/>
                    <a:pt x="451" y="2"/>
                    <a:pt x="434" y="5"/>
                  </a:cubicBezTo>
                  <a:cubicBezTo>
                    <a:pt x="379" y="5"/>
                    <a:pt x="334" y="27"/>
                    <a:pt x="278" y="50"/>
                  </a:cubicBezTo>
                  <a:lnTo>
                    <a:pt x="145" y="116"/>
                  </a:lnTo>
                  <a:cubicBezTo>
                    <a:pt x="100" y="139"/>
                    <a:pt x="56" y="161"/>
                    <a:pt x="1" y="171"/>
                  </a:cubicBezTo>
                  <a:lnTo>
                    <a:pt x="11" y="183"/>
                  </a:lnTo>
                  <a:cubicBezTo>
                    <a:pt x="56" y="171"/>
                    <a:pt x="100" y="149"/>
                    <a:pt x="156" y="127"/>
                  </a:cubicBezTo>
                  <a:cubicBezTo>
                    <a:pt x="201" y="105"/>
                    <a:pt x="245" y="82"/>
                    <a:pt x="290" y="72"/>
                  </a:cubicBezTo>
                  <a:cubicBezTo>
                    <a:pt x="334" y="50"/>
                    <a:pt x="390" y="38"/>
                    <a:pt x="434" y="38"/>
                  </a:cubicBezTo>
                  <a:cubicBezTo>
                    <a:pt x="490" y="27"/>
                    <a:pt x="535" y="27"/>
                    <a:pt x="590" y="16"/>
                  </a:cubicBezTo>
                  <a:cubicBezTo>
                    <a:pt x="551" y="8"/>
                    <a:pt x="517" y="0"/>
                    <a:pt x="48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7924;p11">
              <a:extLst>
                <a:ext uri="{FF2B5EF4-FFF2-40B4-BE49-F238E27FC236}">
                  <a16:creationId xmlns:a16="http://schemas.microsoft.com/office/drawing/2014/main" id="{578BD01F-2E09-A351-572D-E70F99DB35BC}"/>
                </a:ext>
              </a:extLst>
            </p:cNvPr>
            <p:cNvSpPr/>
            <p:nvPr/>
          </p:nvSpPr>
          <p:spPr>
            <a:xfrm>
              <a:off x="1877365" y="4339908"/>
              <a:ext cx="7431" cy="33422"/>
            </a:xfrm>
            <a:custGeom>
              <a:avLst/>
              <a:gdLst/>
              <a:ahLst/>
              <a:cxnLst/>
              <a:rect l="l" t="t" r="r" b="b"/>
              <a:pathLst>
                <a:path w="213" h="958" extrusionOk="0">
                  <a:moveTo>
                    <a:pt x="0" y="1"/>
                  </a:moveTo>
                  <a:cubicBezTo>
                    <a:pt x="12" y="45"/>
                    <a:pt x="34" y="90"/>
                    <a:pt x="56" y="123"/>
                  </a:cubicBezTo>
                  <a:cubicBezTo>
                    <a:pt x="79" y="156"/>
                    <a:pt x="101" y="190"/>
                    <a:pt x="112" y="235"/>
                  </a:cubicBezTo>
                  <a:cubicBezTo>
                    <a:pt x="134" y="301"/>
                    <a:pt x="156" y="379"/>
                    <a:pt x="156" y="468"/>
                  </a:cubicBezTo>
                  <a:cubicBezTo>
                    <a:pt x="156" y="546"/>
                    <a:pt x="134" y="623"/>
                    <a:pt x="123" y="702"/>
                  </a:cubicBezTo>
                  <a:lnTo>
                    <a:pt x="56" y="946"/>
                  </a:lnTo>
                  <a:lnTo>
                    <a:pt x="56" y="957"/>
                  </a:lnTo>
                  <a:lnTo>
                    <a:pt x="145" y="712"/>
                  </a:lnTo>
                  <a:cubicBezTo>
                    <a:pt x="178" y="635"/>
                    <a:pt x="201" y="557"/>
                    <a:pt x="201" y="468"/>
                  </a:cubicBezTo>
                  <a:cubicBezTo>
                    <a:pt x="212" y="379"/>
                    <a:pt x="212" y="290"/>
                    <a:pt x="168" y="201"/>
                  </a:cubicBezTo>
                  <a:cubicBezTo>
                    <a:pt x="123" y="123"/>
                    <a:pt x="56" y="67"/>
                    <a:pt x="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7925;p11">
              <a:extLst>
                <a:ext uri="{FF2B5EF4-FFF2-40B4-BE49-F238E27FC236}">
                  <a16:creationId xmlns:a16="http://schemas.microsoft.com/office/drawing/2014/main" id="{BE8CB7F3-640C-8DE6-1C5A-C6782A4B796B}"/>
                </a:ext>
              </a:extLst>
            </p:cNvPr>
            <p:cNvSpPr/>
            <p:nvPr/>
          </p:nvSpPr>
          <p:spPr>
            <a:xfrm>
              <a:off x="1852943" y="4233987"/>
              <a:ext cx="99743" cy="55994"/>
            </a:xfrm>
            <a:custGeom>
              <a:avLst/>
              <a:gdLst/>
              <a:ahLst/>
              <a:cxnLst/>
              <a:rect l="l" t="t" r="r" b="b"/>
              <a:pathLst>
                <a:path w="2859" h="1605" extrusionOk="0">
                  <a:moveTo>
                    <a:pt x="11" y="1"/>
                  </a:moveTo>
                  <a:cubicBezTo>
                    <a:pt x="11" y="1"/>
                    <a:pt x="0" y="11"/>
                    <a:pt x="11" y="11"/>
                  </a:cubicBezTo>
                  <a:cubicBezTo>
                    <a:pt x="67" y="100"/>
                    <a:pt x="367" y="512"/>
                    <a:pt x="567" y="757"/>
                  </a:cubicBezTo>
                  <a:cubicBezTo>
                    <a:pt x="789" y="1024"/>
                    <a:pt x="1079" y="1368"/>
                    <a:pt x="1691" y="1536"/>
                  </a:cubicBezTo>
                  <a:cubicBezTo>
                    <a:pt x="1869" y="1586"/>
                    <a:pt x="2024" y="1605"/>
                    <a:pt x="2155" y="1605"/>
                  </a:cubicBezTo>
                  <a:cubicBezTo>
                    <a:pt x="2482" y="1605"/>
                    <a:pt x="2658" y="1491"/>
                    <a:pt x="2658" y="1491"/>
                  </a:cubicBezTo>
                  <a:cubicBezTo>
                    <a:pt x="2658" y="1491"/>
                    <a:pt x="2803" y="1424"/>
                    <a:pt x="2836" y="1257"/>
                  </a:cubicBezTo>
                  <a:cubicBezTo>
                    <a:pt x="2858" y="1101"/>
                    <a:pt x="2680" y="557"/>
                    <a:pt x="2358" y="301"/>
                  </a:cubicBezTo>
                  <a:cubicBezTo>
                    <a:pt x="2047" y="34"/>
                    <a:pt x="1869" y="1"/>
                    <a:pt x="1679" y="1"/>
                  </a:cubicBezTo>
                  <a:cubicBezTo>
                    <a:pt x="1479" y="11"/>
                    <a:pt x="1001" y="1"/>
                    <a:pt x="745" y="23"/>
                  </a:cubicBezTo>
                  <a:cubicBezTo>
                    <a:pt x="714" y="24"/>
                    <a:pt x="679" y="25"/>
                    <a:pt x="642" y="25"/>
                  </a:cubicBezTo>
                  <a:cubicBezTo>
                    <a:pt x="414" y="25"/>
                    <a:pt x="97" y="1"/>
                    <a:pt x="1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7926;p11">
              <a:extLst>
                <a:ext uri="{FF2B5EF4-FFF2-40B4-BE49-F238E27FC236}">
                  <a16:creationId xmlns:a16="http://schemas.microsoft.com/office/drawing/2014/main" id="{A178599F-55A2-BB9C-3AB5-C487F97DFDFE}"/>
                </a:ext>
              </a:extLst>
            </p:cNvPr>
            <p:cNvSpPr/>
            <p:nvPr/>
          </p:nvSpPr>
          <p:spPr>
            <a:xfrm>
              <a:off x="1852943" y="4233987"/>
              <a:ext cx="67926" cy="55506"/>
            </a:xfrm>
            <a:custGeom>
              <a:avLst/>
              <a:gdLst/>
              <a:ahLst/>
              <a:cxnLst/>
              <a:rect l="l" t="t" r="r" b="b"/>
              <a:pathLst>
                <a:path w="1947" h="1591" extrusionOk="0">
                  <a:moveTo>
                    <a:pt x="11" y="1"/>
                  </a:moveTo>
                  <a:cubicBezTo>
                    <a:pt x="11" y="1"/>
                    <a:pt x="0" y="11"/>
                    <a:pt x="11" y="11"/>
                  </a:cubicBezTo>
                  <a:cubicBezTo>
                    <a:pt x="67" y="100"/>
                    <a:pt x="367" y="512"/>
                    <a:pt x="567" y="757"/>
                  </a:cubicBezTo>
                  <a:cubicBezTo>
                    <a:pt x="789" y="1024"/>
                    <a:pt x="1079" y="1368"/>
                    <a:pt x="1691" y="1536"/>
                  </a:cubicBezTo>
                  <a:cubicBezTo>
                    <a:pt x="1780" y="1568"/>
                    <a:pt x="1869" y="1580"/>
                    <a:pt x="1946" y="1591"/>
                  </a:cubicBezTo>
                  <a:lnTo>
                    <a:pt x="1913" y="1524"/>
                  </a:lnTo>
                  <a:cubicBezTo>
                    <a:pt x="1835" y="1380"/>
                    <a:pt x="1701" y="1269"/>
                    <a:pt x="1579" y="1157"/>
                  </a:cubicBezTo>
                  <a:cubicBezTo>
                    <a:pt x="1446" y="1024"/>
                    <a:pt x="1357" y="879"/>
                    <a:pt x="1290" y="723"/>
                  </a:cubicBezTo>
                  <a:cubicBezTo>
                    <a:pt x="1212" y="557"/>
                    <a:pt x="1157" y="390"/>
                    <a:pt x="1090" y="234"/>
                  </a:cubicBezTo>
                  <a:cubicBezTo>
                    <a:pt x="1056" y="156"/>
                    <a:pt x="1023" y="90"/>
                    <a:pt x="979" y="11"/>
                  </a:cubicBezTo>
                  <a:cubicBezTo>
                    <a:pt x="890" y="11"/>
                    <a:pt x="812" y="11"/>
                    <a:pt x="745" y="23"/>
                  </a:cubicBezTo>
                  <a:cubicBezTo>
                    <a:pt x="714" y="24"/>
                    <a:pt x="679" y="25"/>
                    <a:pt x="642" y="25"/>
                  </a:cubicBezTo>
                  <a:cubicBezTo>
                    <a:pt x="414" y="25"/>
                    <a:pt x="97" y="1"/>
                    <a:pt x="1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7927;p11">
              <a:extLst>
                <a:ext uri="{FF2B5EF4-FFF2-40B4-BE49-F238E27FC236}">
                  <a16:creationId xmlns:a16="http://schemas.microsoft.com/office/drawing/2014/main" id="{90BE6AE4-7735-3A33-9EA6-688CB4274DD6}"/>
                </a:ext>
              </a:extLst>
            </p:cNvPr>
            <p:cNvSpPr/>
            <p:nvPr/>
          </p:nvSpPr>
          <p:spPr>
            <a:xfrm>
              <a:off x="1864945" y="4245639"/>
              <a:ext cx="12839" cy="4047"/>
            </a:xfrm>
            <a:custGeom>
              <a:avLst/>
              <a:gdLst/>
              <a:ahLst/>
              <a:cxnLst/>
              <a:rect l="l" t="t" r="r" b="b"/>
              <a:pathLst>
                <a:path w="368" h="116" extrusionOk="0">
                  <a:moveTo>
                    <a:pt x="368" y="0"/>
                  </a:moveTo>
                  <a:lnTo>
                    <a:pt x="368" y="0"/>
                  </a:lnTo>
                  <a:cubicBezTo>
                    <a:pt x="334" y="11"/>
                    <a:pt x="312" y="33"/>
                    <a:pt x="279" y="45"/>
                  </a:cubicBezTo>
                  <a:cubicBezTo>
                    <a:pt x="257" y="56"/>
                    <a:pt x="223" y="78"/>
                    <a:pt x="190" y="89"/>
                  </a:cubicBezTo>
                  <a:cubicBezTo>
                    <a:pt x="167" y="94"/>
                    <a:pt x="142" y="96"/>
                    <a:pt x="117" y="96"/>
                  </a:cubicBezTo>
                  <a:cubicBezTo>
                    <a:pt x="79" y="96"/>
                    <a:pt x="40" y="91"/>
                    <a:pt x="0" y="78"/>
                  </a:cubicBezTo>
                  <a:lnTo>
                    <a:pt x="0" y="78"/>
                  </a:lnTo>
                  <a:cubicBezTo>
                    <a:pt x="51" y="103"/>
                    <a:pt x="101" y="116"/>
                    <a:pt x="151" y="116"/>
                  </a:cubicBezTo>
                  <a:cubicBezTo>
                    <a:pt x="168" y="116"/>
                    <a:pt x="184" y="114"/>
                    <a:pt x="201" y="112"/>
                  </a:cubicBezTo>
                  <a:cubicBezTo>
                    <a:pt x="234" y="100"/>
                    <a:pt x="267" y="89"/>
                    <a:pt x="301" y="67"/>
                  </a:cubicBezTo>
                  <a:cubicBezTo>
                    <a:pt x="323" y="56"/>
                    <a:pt x="356" y="23"/>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7928;p11">
              <a:extLst>
                <a:ext uri="{FF2B5EF4-FFF2-40B4-BE49-F238E27FC236}">
                  <a16:creationId xmlns:a16="http://schemas.microsoft.com/office/drawing/2014/main" id="{1A5DE094-444E-667C-40CD-0AAAAFCE088B}"/>
                </a:ext>
              </a:extLst>
            </p:cNvPr>
            <p:cNvSpPr/>
            <p:nvPr/>
          </p:nvSpPr>
          <p:spPr>
            <a:xfrm>
              <a:off x="1878551" y="4238662"/>
              <a:ext cx="7396" cy="10885"/>
            </a:xfrm>
            <a:custGeom>
              <a:avLst/>
              <a:gdLst/>
              <a:ahLst/>
              <a:cxnLst/>
              <a:rect l="l" t="t" r="r" b="b"/>
              <a:pathLst>
                <a:path w="212" h="312" extrusionOk="0">
                  <a:moveTo>
                    <a:pt x="0" y="0"/>
                  </a:moveTo>
                  <a:cubicBezTo>
                    <a:pt x="22" y="67"/>
                    <a:pt x="67" y="111"/>
                    <a:pt x="100" y="156"/>
                  </a:cubicBezTo>
                  <a:cubicBezTo>
                    <a:pt x="122" y="178"/>
                    <a:pt x="134" y="211"/>
                    <a:pt x="144" y="233"/>
                  </a:cubicBezTo>
                  <a:cubicBezTo>
                    <a:pt x="167" y="256"/>
                    <a:pt x="178" y="278"/>
                    <a:pt x="189" y="312"/>
                  </a:cubicBezTo>
                  <a:lnTo>
                    <a:pt x="200" y="312"/>
                  </a:lnTo>
                  <a:cubicBezTo>
                    <a:pt x="211" y="278"/>
                    <a:pt x="200" y="245"/>
                    <a:pt x="189" y="211"/>
                  </a:cubicBezTo>
                  <a:cubicBezTo>
                    <a:pt x="178" y="178"/>
                    <a:pt x="144" y="156"/>
                    <a:pt x="122" y="134"/>
                  </a:cubicBezTo>
                  <a:cubicBezTo>
                    <a:pt x="78" y="89"/>
                    <a:pt x="33" y="55"/>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7929;p11">
              <a:extLst>
                <a:ext uri="{FF2B5EF4-FFF2-40B4-BE49-F238E27FC236}">
                  <a16:creationId xmlns:a16="http://schemas.microsoft.com/office/drawing/2014/main" id="{73848AD9-13E0-9A4F-BD24-6F9C741044A0}"/>
                </a:ext>
              </a:extLst>
            </p:cNvPr>
            <p:cNvSpPr/>
            <p:nvPr/>
          </p:nvSpPr>
          <p:spPr>
            <a:xfrm>
              <a:off x="1877749" y="4256490"/>
              <a:ext cx="22154" cy="6629"/>
            </a:xfrm>
            <a:custGeom>
              <a:avLst/>
              <a:gdLst/>
              <a:ahLst/>
              <a:cxnLst/>
              <a:rect l="l" t="t" r="r" b="b"/>
              <a:pathLst>
                <a:path w="635" h="190" extrusionOk="0">
                  <a:moveTo>
                    <a:pt x="612" y="1"/>
                  </a:moveTo>
                  <a:lnTo>
                    <a:pt x="612" y="11"/>
                  </a:lnTo>
                  <a:cubicBezTo>
                    <a:pt x="568" y="34"/>
                    <a:pt x="523" y="67"/>
                    <a:pt x="479" y="78"/>
                  </a:cubicBezTo>
                  <a:cubicBezTo>
                    <a:pt x="434" y="100"/>
                    <a:pt x="379" y="123"/>
                    <a:pt x="335" y="134"/>
                  </a:cubicBezTo>
                  <a:cubicBezTo>
                    <a:pt x="279" y="145"/>
                    <a:pt x="223" y="145"/>
                    <a:pt x="167" y="145"/>
                  </a:cubicBezTo>
                  <a:cubicBezTo>
                    <a:pt x="112" y="156"/>
                    <a:pt x="56" y="156"/>
                    <a:pt x="1" y="179"/>
                  </a:cubicBezTo>
                  <a:lnTo>
                    <a:pt x="1" y="189"/>
                  </a:lnTo>
                  <a:cubicBezTo>
                    <a:pt x="42" y="181"/>
                    <a:pt x="83" y="179"/>
                    <a:pt x="124" y="179"/>
                  </a:cubicBezTo>
                  <a:cubicBezTo>
                    <a:pt x="170" y="179"/>
                    <a:pt x="216" y="182"/>
                    <a:pt x="262" y="182"/>
                  </a:cubicBezTo>
                  <a:cubicBezTo>
                    <a:pt x="286" y="182"/>
                    <a:pt x="310" y="181"/>
                    <a:pt x="335" y="179"/>
                  </a:cubicBezTo>
                  <a:cubicBezTo>
                    <a:pt x="390" y="179"/>
                    <a:pt x="457" y="167"/>
                    <a:pt x="501" y="134"/>
                  </a:cubicBezTo>
                  <a:cubicBezTo>
                    <a:pt x="557" y="112"/>
                    <a:pt x="602" y="67"/>
                    <a:pt x="634" y="23"/>
                  </a:cubicBezTo>
                  <a:lnTo>
                    <a:pt x="634" y="11"/>
                  </a:lnTo>
                  <a:lnTo>
                    <a:pt x="6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7930;p11">
              <a:extLst>
                <a:ext uri="{FF2B5EF4-FFF2-40B4-BE49-F238E27FC236}">
                  <a16:creationId xmlns:a16="http://schemas.microsoft.com/office/drawing/2014/main" id="{B2C76418-B671-B3BC-E9DC-C2852731B248}"/>
                </a:ext>
              </a:extLst>
            </p:cNvPr>
            <p:cNvSpPr/>
            <p:nvPr/>
          </p:nvSpPr>
          <p:spPr>
            <a:xfrm>
              <a:off x="1904159" y="4241348"/>
              <a:ext cx="7396" cy="24107"/>
            </a:xfrm>
            <a:custGeom>
              <a:avLst/>
              <a:gdLst/>
              <a:ahLst/>
              <a:cxnLst/>
              <a:rect l="l" t="t" r="r" b="b"/>
              <a:pathLst>
                <a:path w="212" h="691" extrusionOk="0">
                  <a:moveTo>
                    <a:pt x="0" y="1"/>
                  </a:moveTo>
                  <a:lnTo>
                    <a:pt x="0" y="1"/>
                  </a:lnTo>
                  <a:cubicBezTo>
                    <a:pt x="23" y="112"/>
                    <a:pt x="55" y="235"/>
                    <a:pt x="89" y="346"/>
                  </a:cubicBezTo>
                  <a:cubicBezTo>
                    <a:pt x="100" y="401"/>
                    <a:pt x="111" y="468"/>
                    <a:pt x="134" y="524"/>
                  </a:cubicBezTo>
                  <a:cubicBezTo>
                    <a:pt x="144" y="579"/>
                    <a:pt x="167" y="635"/>
                    <a:pt x="200" y="690"/>
                  </a:cubicBezTo>
                  <a:lnTo>
                    <a:pt x="211" y="690"/>
                  </a:lnTo>
                  <a:cubicBezTo>
                    <a:pt x="211" y="623"/>
                    <a:pt x="200" y="568"/>
                    <a:pt x="189" y="501"/>
                  </a:cubicBezTo>
                  <a:cubicBezTo>
                    <a:pt x="178" y="445"/>
                    <a:pt x="156" y="390"/>
                    <a:pt x="134" y="334"/>
                  </a:cubicBezTo>
                  <a:lnTo>
                    <a:pt x="0"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7931;p11">
              <a:extLst>
                <a:ext uri="{FF2B5EF4-FFF2-40B4-BE49-F238E27FC236}">
                  <a16:creationId xmlns:a16="http://schemas.microsoft.com/office/drawing/2014/main" id="{2802A4C6-D7ED-F19A-904F-0927FE666E03}"/>
                </a:ext>
              </a:extLst>
            </p:cNvPr>
            <p:cNvSpPr/>
            <p:nvPr/>
          </p:nvSpPr>
          <p:spPr>
            <a:xfrm>
              <a:off x="1898717" y="4273934"/>
              <a:ext cx="24875" cy="5896"/>
            </a:xfrm>
            <a:custGeom>
              <a:avLst/>
              <a:gdLst/>
              <a:ahLst/>
              <a:cxnLst/>
              <a:rect l="l" t="t" r="r" b="b"/>
              <a:pathLst>
                <a:path w="713" h="169" extrusionOk="0">
                  <a:moveTo>
                    <a:pt x="712" y="1"/>
                  </a:moveTo>
                  <a:lnTo>
                    <a:pt x="712" y="1"/>
                  </a:lnTo>
                  <a:cubicBezTo>
                    <a:pt x="656" y="23"/>
                    <a:pt x="601" y="57"/>
                    <a:pt x="545" y="68"/>
                  </a:cubicBezTo>
                  <a:cubicBezTo>
                    <a:pt x="490" y="90"/>
                    <a:pt x="434" y="112"/>
                    <a:pt x="367" y="124"/>
                  </a:cubicBezTo>
                  <a:cubicBezTo>
                    <a:pt x="296" y="145"/>
                    <a:pt x="216" y="152"/>
                    <a:pt x="136" y="152"/>
                  </a:cubicBezTo>
                  <a:cubicBezTo>
                    <a:pt x="91" y="152"/>
                    <a:pt x="45" y="150"/>
                    <a:pt x="1" y="146"/>
                  </a:cubicBezTo>
                  <a:lnTo>
                    <a:pt x="1" y="146"/>
                  </a:lnTo>
                  <a:cubicBezTo>
                    <a:pt x="75" y="160"/>
                    <a:pt x="155" y="169"/>
                    <a:pt x="233" y="169"/>
                  </a:cubicBezTo>
                  <a:cubicBezTo>
                    <a:pt x="282" y="169"/>
                    <a:pt x="331" y="165"/>
                    <a:pt x="379" y="157"/>
                  </a:cubicBezTo>
                  <a:cubicBezTo>
                    <a:pt x="434" y="157"/>
                    <a:pt x="501" y="134"/>
                    <a:pt x="557" y="112"/>
                  </a:cubicBezTo>
                  <a:cubicBezTo>
                    <a:pt x="612" y="90"/>
                    <a:pt x="668" y="45"/>
                    <a:pt x="7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7932;p11">
              <a:extLst>
                <a:ext uri="{FF2B5EF4-FFF2-40B4-BE49-F238E27FC236}">
                  <a16:creationId xmlns:a16="http://schemas.microsoft.com/office/drawing/2014/main" id="{E4318CE9-07B9-29F2-07E4-742B302CBC2A}"/>
                </a:ext>
              </a:extLst>
            </p:cNvPr>
            <p:cNvSpPr/>
            <p:nvPr/>
          </p:nvSpPr>
          <p:spPr>
            <a:xfrm>
              <a:off x="1923557" y="4246791"/>
              <a:ext cx="14792" cy="35341"/>
            </a:xfrm>
            <a:custGeom>
              <a:avLst/>
              <a:gdLst/>
              <a:ahLst/>
              <a:cxnLst/>
              <a:rect l="l" t="t" r="r" b="b"/>
              <a:pathLst>
                <a:path w="424" h="1013" extrusionOk="0">
                  <a:moveTo>
                    <a:pt x="0" y="0"/>
                  </a:moveTo>
                  <a:cubicBezTo>
                    <a:pt x="0" y="89"/>
                    <a:pt x="33" y="178"/>
                    <a:pt x="78" y="267"/>
                  </a:cubicBezTo>
                  <a:cubicBezTo>
                    <a:pt x="134" y="345"/>
                    <a:pt x="189" y="423"/>
                    <a:pt x="234" y="501"/>
                  </a:cubicBezTo>
                  <a:cubicBezTo>
                    <a:pt x="278" y="579"/>
                    <a:pt x="312" y="657"/>
                    <a:pt x="334" y="746"/>
                  </a:cubicBezTo>
                  <a:cubicBezTo>
                    <a:pt x="367" y="835"/>
                    <a:pt x="379" y="912"/>
                    <a:pt x="401" y="1013"/>
                  </a:cubicBezTo>
                  <a:cubicBezTo>
                    <a:pt x="423" y="912"/>
                    <a:pt x="411" y="823"/>
                    <a:pt x="389" y="724"/>
                  </a:cubicBezTo>
                  <a:cubicBezTo>
                    <a:pt x="367" y="635"/>
                    <a:pt x="322" y="546"/>
                    <a:pt x="278" y="467"/>
                  </a:cubicBezTo>
                  <a:cubicBezTo>
                    <a:pt x="223" y="390"/>
                    <a:pt x="156" y="323"/>
                    <a:pt x="112" y="245"/>
                  </a:cubicBezTo>
                  <a:cubicBezTo>
                    <a:pt x="56" y="168"/>
                    <a:pt x="11" y="89"/>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7933;p11">
              <a:extLst>
                <a:ext uri="{FF2B5EF4-FFF2-40B4-BE49-F238E27FC236}">
                  <a16:creationId xmlns:a16="http://schemas.microsoft.com/office/drawing/2014/main" id="{71CAACDE-E011-71F9-E213-304E78547862}"/>
                </a:ext>
              </a:extLst>
            </p:cNvPr>
            <p:cNvSpPr/>
            <p:nvPr/>
          </p:nvSpPr>
          <p:spPr>
            <a:xfrm>
              <a:off x="1924709" y="4306798"/>
              <a:ext cx="79962" cy="94650"/>
            </a:xfrm>
            <a:custGeom>
              <a:avLst/>
              <a:gdLst/>
              <a:ahLst/>
              <a:cxnLst/>
              <a:rect l="l" t="t" r="r" b="b"/>
              <a:pathLst>
                <a:path w="2292" h="2713" extrusionOk="0">
                  <a:moveTo>
                    <a:pt x="1675" y="1"/>
                  </a:moveTo>
                  <a:cubicBezTo>
                    <a:pt x="1627" y="1"/>
                    <a:pt x="1580" y="5"/>
                    <a:pt x="1535" y="15"/>
                  </a:cubicBezTo>
                  <a:cubicBezTo>
                    <a:pt x="1224" y="94"/>
                    <a:pt x="991" y="416"/>
                    <a:pt x="712" y="894"/>
                  </a:cubicBezTo>
                  <a:cubicBezTo>
                    <a:pt x="457" y="1339"/>
                    <a:pt x="67" y="2496"/>
                    <a:pt x="0" y="2707"/>
                  </a:cubicBezTo>
                  <a:cubicBezTo>
                    <a:pt x="0" y="2707"/>
                    <a:pt x="5" y="2712"/>
                    <a:pt x="9" y="2712"/>
                  </a:cubicBezTo>
                  <a:cubicBezTo>
                    <a:pt x="11" y="2712"/>
                    <a:pt x="12" y="2711"/>
                    <a:pt x="12" y="2707"/>
                  </a:cubicBezTo>
                  <a:cubicBezTo>
                    <a:pt x="101" y="2640"/>
                    <a:pt x="390" y="2407"/>
                    <a:pt x="779" y="2185"/>
                  </a:cubicBezTo>
                  <a:cubicBezTo>
                    <a:pt x="1258" y="1918"/>
                    <a:pt x="1947" y="1550"/>
                    <a:pt x="2114" y="1172"/>
                  </a:cubicBezTo>
                  <a:cubicBezTo>
                    <a:pt x="2259" y="828"/>
                    <a:pt x="2192" y="327"/>
                    <a:pt x="2180" y="272"/>
                  </a:cubicBezTo>
                  <a:lnTo>
                    <a:pt x="2180" y="260"/>
                  </a:lnTo>
                  <a:lnTo>
                    <a:pt x="2281" y="183"/>
                  </a:lnTo>
                  <a:cubicBezTo>
                    <a:pt x="2291" y="183"/>
                    <a:pt x="2291" y="171"/>
                    <a:pt x="2281" y="171"/>
                  </a:cubicBezTo>
                  <a:cubicBezTo>
                    <a:pt x="2215" y="133"/>
                    <a:pt x="1934" y="1"/>
                    <a:pt x="167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7934;p11">
              <a:extLst>
                <a:ext uri="{FF2B5EF4-FFF2-40B4-BE49-F238E27FC236}">
                  <a16:creationId xmlns:a16="http://schemas.microsoft.com/office/drawing/2014/main" id="{66EBCDBD-9DFD-8CAD-8230-1B375CAB8A48}"/>
                </a:ext>
              </a:extLst>
            </p:cNvPr>
            <p:cNvSpPr/>
            <p:nvPr/>
          </p:nvSpPr>
          <p:spPr>
            <a:xfrm>
              <a:off x="1924709" y="4319358"/>
              <a:ext cx="39248" cy="82090"/>
            </a:xfrm>
            <a:custGeom>
              <a:avLst/>
              <a:gdLst/>
              <a:ahLst/>
              <a:cxnLst/>
              <a:rect l="l" t="t" r="r" b="b"/>
              <a:pathLst>
                <a:path w="1125" h="2353" extrusionOk="0">
                  <a:moveTo>
                    <a:pt x="1068" y="1"/>
                  </a:moveTo>
                  <a:cubicBezTo>
                    <a:pt x="957" y="145"/>
                    <a:pt x="835" y="323"/>
                    <a:pt x="712" y="534"/>
                  </a:cubicBezTo>
                  <a:cubicBezTo>
                    <a:pt x="457" y="979"/>
                    <a:pt x="67" y="2136"/>
                    <a:pt x="0" y="2347"/>
                  </a:cubicBezTo>
                  <a:cubicBezTo>
                    <a:pt x="0" y="2347"/>
                    <a:pt x="5" y="2352"/>
                    <a:pt x="9" y="2352"/>
                  </a:cubicBezTo>
                  <a:cubicBezTo>
                    <a:pt x="11" y="2352"/>
                    <a:pt x="12" y="2351"/>
                    <a:pt x="12" y="2347"/>
                  </a:cubicBezTo>
                  <a:cubicBezTo>
                    <a:pt x="101" y="2280"/>
                    <a:pt x="390" y="2047"/>
                    <a:pt x="779" y="1825"/>
                  </a:cubicBezTo>
                  <a:cubicBezTo>
                    <a:pt x="890" y="1769"/>
                    <a:pt x="1001" y="1702"/>
                    <a:pt x="1124" y="1635"/>
                  </a:cubicBezTo>
                  <a:cubicBezTo>
                    <a:pt x="1124" y="1524"/>
                    <a:pt x="1113" y="1413"/>
                    <a:pt x="1102" y="1301"/>
                  </a:cubicBezTo>
                  <a:cubicBezTo>
                    <a:pt x="1080" y="1168"/>
                    <a:pt x="1046" y="1034"/>
                    <a:pt x="1024" y="901"/>
                  </a:cubicBezTo>
                  <a:cubicBezTo>
                    <a:pt x="1013" y="768"/>
                    <a:pt x="1013" y="623"/>
                    <a:pt x="1013" y="478"/>
                  </a:cubicBezTo>
                  <a:cubicBezTo>
                    <a:pt x="1024" y="334"/>
                    <a:pt x="1046" y="189"/>
                    <a:pt x="1057" y="56"/>
                  </a:cubicBezTo>
                  <a:cubicBezTo>
                    <a:pt x="1068" y="33"/>
                    <a:pt x="1068" y="11"/>
                    <a:pt x="106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7935;p11">
              <a:extLst>
                <a:ext uri="{FF2B5EF4-FFF2-40B4-BE49-F238E27FC236}">
                  <a16:creationId xmlns:a16="http://schemas.microsoft.com/office/drawing/2014/main" id="{3B7BC8C3-B9CE-89EC-09CC-88BB52311817}"/>
                </a:ext>
              </a:extLst>
            </p:cNvPr>
            <p:cNvSpPr/>
            <p:nvPr/>
          </p:nvSpPr>
          <p:spPr>
            <a:xfrm>
              <a:off x="1944490" y="4365934"/>
              <a:ext cx="6245" cy="17862"/>
            </a:xfrm>
            <a:custGeom>
              <a:avLst/>
              <a:gdLst/>
              <a:ahLst/>
              <a:cxnLst/>
              <a:rect l="l" t="t" r="r" b="b"/>
              <a:pathLst>
                <a:path w="179" h="512" extrusionOk="0">
                  <a:moveTo>
                    <a:pt x="145" y="0"/>
                  </a:moveTo>
                  <a:cubicBezTo>
                    <a:pt x="157" y="55"/>
                    <a:pt x="145" y="89"/>
                    <a:pt x="145" y="134"/>
                  </a:cubicBezTo>
                  <a:lnTo>
                    <a:pt x="112" y="267"/>
                  </a:lnTo>
                  <a:cubicBezTo>
                    <a:pt x="101" y="312"/>
                    <a:pt x="78" y="356"/>
                    <a:pt x="68" y="389"/>
                  </a:cubicBezTo>
                  <a:cubicBezTo>
                    <a:pt x="45" y="434"/>
                    <a:pt x="23" y="478"/>
                    <a:pt x="1" y="512"/>
                  </a:cubicBezTo>
                  <a:cubicBezTo>
                    <a:pt x="34" y="478"/>
                    <a:pt x="56" y="445"/>
                    <a:pt x="78" y="401"/>
                  </a:cubicBezTo>
                  <a:cubicBezTo>
                    <a:pt x="101" y="356"/>
                    <a:pt x="123" y="322"/>
                    <a:pt x="134" y="278"/>
                  </a:cubicBezTo>
                  <a:cubicBezTo>
                    <a:pt x="157" y="233"/>
                    <a:pt x="167" y="189"/>
                    <a:pt x="167" y="144"/>
                  </a:cubicBezTo>
                  <a:cubicBezTo>
                    <a:pt x="179" y="100"/>
                    <a:pt x="167" y="45"/>
                    <a:pt x="1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7936;p11">
              <a:extLst>
                <a:ext uri="{FF2B5EF4-FFF2-40B4-BE49-F238E27FC236}">
                  <a16:creationId xmlns:a16="http://schemas.microsoft.com/office/drawing/2014/main" id="{E39A3D69-8BB7-E72F-9191-45FF165600AC}"/>
                </a:ext>
              </a:extLst>
            </p:cNvPr>
            <p:cNvSpPr/>
            <p:nvPr/>
          </p:nvSpPr>
          <p:spPr>
            <a:xfrm>
              <a:off x="1934024" y="4373296"/>
              <a:ext cx="10117" cy="5442"/>
            </a:xfrm>
            <a:custGeom>
              <a:avLst/>
              <a:gdLst/>
              <a:ahLst/>
              <a:cxnLst/>
              <a:rect l="l" t="t" r="r" b="b"/>
              <a:pathLst>
                <a:path w="290" h="156" extrusionOk="0">
                  <a:moveTo>
                    <a:pt x="289" y="0"/>
                  </a:moveTo>
                  <a:cubicBezTo>
                    <a:pt x="256" y="0"/>
                    <a:pt x="234" y="12"/>
                    <a:pt x="200" y="22"/>
                  </a:cubicBezTo>
                  <a:cubicBezTo>
                    <a:pt x="178" y="22"/>
                    <a:pt x="156" y="45"/>
                    <a:pt x="134" y="56"/>
                  </a:cubicBezTo>
                  <a:lnTo>
                    <a:pt x="0" y="156"/>
                  </a:lnTo>
                  <a:cubicBezTo>
                    <a:pt x="56" y="123"/>
                    <a:pt x="101" y="101"/>
                    <a:pt x="145" y="78"/>
                  </a:cubicBezTo>
                  <a:cubicBezTo>
                    <a:pt x="168" y="67"/>
                    <a:pt x="190" y="56"/>
                    <a:pt x="223" y="45"/>
                  </a:cubicBezTo>
                  <a:lnTo>
                    <a:pt x="289" y="12"/>
                  </a:lnTo>
                  <a:lnTo>
                    <a:pt x="2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7937;p11">
              <a:extLst>
                <a:ext uri="{FF2B5EF4-FFF2-40B4-BE49-F238E27FC236}">
                  <a16:creationId xmlns:a16="http://schemas.microsoft.com/office/drawing/2014/main" id="{A60F2A3A-901D-A8F6-90F3-A0DE64240609}"/>
                </a:ext>
              </a:extLst>
            </p:cNvPr>
            <p:cNvSpPr/>
            <p:nvPr/>
          </p:nvSpPr>
          <p:spPr>
            <a:xfrm>
              <a:off x="1963505" y="4339908"/>
              <a:ext cx="10536" cy="33038"/>
            </a:xfrm>
            <a:custGeom>
              <a:avLst/>
              <a:gdLst/>
              <a:ahLst/>
              <a:cxnLst/>
              <a:rect l="l" t="t" r="r" b="b"/>
              <a:pathLst>
                <a:path w="302" h="947" extrusionOk="0">
                  <a:moveTo>
                    <a:pt x="267" y="1"/>
                  </a:moveTo>
                  <a:lnTo>
                    <a:pt x="267" y="1"/>
                  </a:lnTo>
                  <a:cubicBezTo>
                    <a:pt x="290" y="34"/>
                    <a:pt x="279" y="79"/>
                    <a:pt x="279" y="123"/>
                  </a:cubicBezTo>
                  <a:cubicBezTo>
                    <a:pt x="267" y="156"/>
                    <a:pt x="267" y="201"/>
                    <a:pt x="257" y="245"/>
                  </a:cubicBezTo>
                  <a:cubicBezTo>
                    <a:pt x="245" y="324"/>
                    <a:pt x="235" y="401"/>
                    <a:pt x="201" y="479"/>
                  </a:cubicBezTo>
                  <a:cubicBezTo>
                    <a:pt x="168" y="557"/>
                    <a:pt x="112" y="623"/>
                    <a:pt x="79" y="702"/>
                  </a:cubicBezTo>
                  <a:cubicBezTo>
                    <a:pt x="45" y="779"/>
                    <a:pt x="23" y="857"/>
                    <a:pt x="1" y="946"/>
                  </a:cubicBezTo>
                  <a:lnTo>
                    <a:pt x="101" y="712"/>
                  </a:lnTo>
                  <a:cubicBezTo>
                    <a:pt x="146" y="635"/>
                    <a:pt x="190" y="568"/>
                    <a:pt x="235" y="502"/>
                  </a:cubicBezTo>
                  <a:cubicBezTo>
                    <a:pt x="267" y="423"/>
                    <a:pt x="301" y="334"/>
                    <a:pt x="301" y="245"/>
                  </a:cubicBezTo>
                  <a:lnTo>
                    <a:pt x="301" y="123"/>
                  </a:lnTo>
                  <a:cubicBezTo>
                    <a:pt x="301" y="79"/>
                    <a:pt x="301" y="34"/>
                    <a:pt x="26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7938;p11">
              <a:extLst>
                <a:ext uri="{FF2B5EF4-FFF2-40B4-BE49-F238E27FC236}">
                  <a16:creationId xmlns:a16="http://schemas.microsoft.com/office/drawing/2014/main" id="{9EF17B5B-C420-C727-9F9A-8BCDC5D9591C}"/>
                </a:ext>
              </a:extLst>
            </p:cNvPr>
            <p:cNvSpPr/>
            <p:nvPr/>
          </p:nvSpPr>
          <p:spPr>
            <a:xfrm>
              <a:off x="1945642" y="4346885"/>
              <a:ext cx="20235" cy="5094"/>
            </a:xfrm>
            <a:custGeom>
              <a:avLst/>
              <a:gdLst/>
              <a:ahLst/>
              <a:cxnLst/>
              <a:rect l="l" t="t" r="r" b="b"/>
              <a:pathLst>
                <a:path w="580" h="146" extrusionOk="0">
                  <a:moveTo>
                    <a:pt x="424" y="1"/>
                  </a:moveTo>
                  <a:cubicBezTo>
                    <a:pt x="379" y="1"/>
                    <a:pt x="335" y="23"/>
                    <a:pt x="279" y="35"/>
                  </a:cubicBezTo>
                  <a:cubicBezTo>
                    <a:pt x="190" y="68"/>
                    <a:pt x="90" y="101"/>
                    <a:pt x="1" y="134"/>
                  </a:cubicBezTo>
                  <a:lnTo>
                    <a:pt x="1" y="146"/>
                  </a:lnTo>
                  <a:cubicBezTo>
                    <a:pt x="101" y="124"/>
                    <a:pt x="190" y="101"/>
                    <a:pt x="290" y="79"/>
                  </a:cubicBezTo>
                  <a:cubicBezTo>
                    <a:pt x="346" y="79"/>
                    <a:pt x="391" y="79"/>
                    <a:pt x="435" y="57"/>
                  </a:cubicBezTo>
                  <a:cubicBezTo>
                    <a:pt x="490" y="45"/>
                    <a:pt x="535" y="35"/>
                    <a:pt x="579" y="12"/>
                  </a:cubicBezTo>
                  <a:cubicBezTo>
                    <a:pt x="535" y="1"/>
                    <a:pt x="480" y="1"/>
                    <a:pt x="42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7939;p11">
              <a:extLst>
                <a:ext uri="{FF2B5EF4-FFF2-40B4-BE49-F238E27FC236}">
                  <a16:creationId xmlns:a16="http://schemas.microsoft.com/office/drawing/2014/main" id="{02D9C7E6-E13B-5AAB-B78E-27EDB1AC1C02}"/>
                </a:ext>
              </a:extLst>
            </p:cNvPr>
            <p:cNvSpPr/>
            <p:nvPr/>
          </p:nvSpPr>
          <p:spPr>
            <a:xfrm>
              <a:off x="1958062" y="4320789"/>
              <a:ext cx="33038" cy="8303"/>
            </a:xfrm>
            <a:custGeom>
              <a:avLst/>
              <a:gdLst/>
              <a:ahLst/>
              <a:cxnLst/>
              <a:rect l="l" t="t" r="r" b="b"/>
              <a:pathLst>
                <a:path w="947" h="238" extrusionOk="0">
                  <a:moveTo>
                    <a:pt x="657" y="1"/>
                  </a:moveTo>
                  <a:cubicBezTo>
                    <a:pt x="590" y="1"/>
                    <a:pt x="520" y="19"/>
                    <a:pt x="457" y="37"/>
                  </a:cubicBezTo>
                  <a:cubicBezTo>
                    <a:pt x="290" y="81"/>
                    <a:pt x="146" y="160"/>
                    <a:pt x="1" y="226"/>
                  </a:cubicBezTo>
                  <a:lnTo>
                    <a:pt x="1" y="237"/>
                  </a:lnTo>
                  <a:cubicBezTo>
                    <a:pt x="157" y="182"/>
                    <a:pt x="312" y="115"/>
                    <a:pt x="468" y="93"/>
                  </a:cubicBezTo>
                  <a:cubicBezTo>
                    <a:pt x="546" y="71"/>
                    <a:pt x="624" y="71"/>
                    <a:pt x="702" y="59"/>
                  </a:cubicBezTo>
                  <a:cubicBezTo>
                    <a:pt x="779" y="59"/>
                    <a:pt x="858" y="59"/>
                    <a:pt x="947" y="71"/>
                  </a:cubicBezTo>
                  <a:lnTo>
                    <a:pt x="947" y="59"/>
                  </a:lnTo>
                  <a:cubicBezTo>
                    <a:pt x="868" y="26"/>
                    <a:pt x="791" y="4"/>
                    <a:pt x="702" y="4"/>
                  </a:cubicBezTo>
                  <a:cubicBezTo>
                    <a:pt x="687" y="2"/>
                    <a:pt x="672" y="1"/>
                    <a:pt x="6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7940;p11">
              <a:extLst>
                <a:ext uri="{FF2B5EF4-FFF2-40B4-BE49-F238E27FC236}">
                  <a16:creationId xmlns:a16="http://schemas.microsoft.com/office/drawing/2014/main" id="{352D0997-7BB7-F5F7-DD8E-31193623D942}"/>
                </a:ext>
              </a:extLst>
            </p:cNvPr>
            <p:cNvSpPr/>
            <p:nvPr/>
          </p:nvSpPr>
          <p:spPr>
            <a:xfrm>
              <a:off x="1986426" y="4318940"/>
              <a:ext cx="11652" cy="36527"/>
            </a:xfrm>
            <a:custGeom>
              <a:avLst/>
              <a:gdLst/>
              <a:ahLst/>
              <a:cxnLst/>
              <a:rect l="l" t="t" r="r" b="b"/>
              <a:pathLst>
                <a:path w="334" h="1047" extrusionOk="0">
                  <a:moveTo>
                    <a:pt x="267" y="1"/>
                  </a:moveTo>
                  <a:cubicBezTo>
                    <a:pt x="267" y="23"/>
                    <a:pt x="278" y="45"/>
                    <a:pt x="278" y="68"/>
                  </a:cubicBezTo>
                  <a:cubicBezTo>
                    <a:pt x="289" y="90"/>
                    <a:pt x="300" y="112"/>
                    <a:pt x="300" y="134"/>
                  </a:cubicBezTo>
                  <a:cubicBezTo>
                    <a:pt x="300" y="179"/>
                    <a:pt x="300" y="223"/>
                    <a:pt x="289" y="268"/>
                  </a:cubicBezTo>
                  <a:cubicBezTo>
                    <a:pt x="278" y="312"/>
                    <a:pt x="267" y="357"/>
                    <a:pt x="245" y="401"/>
                  </a:cubicBezTo>
                  <a:lnTo>
                    <a:pt x="200" y="524"/>
                  </a:lnTo>
                  <a:lnTo>
                    <a:pt x="100" y="791"/>
                  </a:lnTo>
                  <a:lnTo>
                    <a:pt x="0" y="1046"/>
                  </a:lnTo>
                  <a:lnTo>
                    <a:pt x="122" y="791"/>
                  </a:lnTo>
                  <a:cubicBezTo>
                    <a:pt x="156" y="713"/>
                    <a:pt x="200" y="624"/>
                    <a:pt x="233" y="535"/>
                  </a:cubicBezTo>
                  <a:lnTo>
                    <a:pt x="289" y="413"/>
                  </a:lnTo>
                  <a:cubicBezTo>
                    <a:pt x="300" y="391"/>
                    <a:pt x="312" y="368"/>
                    <a:pt x="312" y="346"/>
                  </a:cubicBezTo>
                  <a:cubicBezTo>
                    <a:pt x="322" y="324"/>
                    <a:pt x="322" y="302"/>
                    <a:pt x="334" y="279"/>
                  </a:cubicBezTo>
                  <a:cubicBezTo>
                    <a:pt x="334" y="223"/>
                    <a:pt x="334" y="179"/>
                    <a:pt x="322" y="134"/>
                  </a:cubicBezTo>
                  <a:cubicBezTo>
                    <a:pt x="322" y="112"/>
                    <a:pt x="312" y="79"/>
                    <a:pt x="300" y="68"/>
                  </a:cubicBezTo>
                  <a:lnTo>
                    <a:pt x="267"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7941;p11">
              <a:extLst>
                <a:ext uri="{FF2B5EF4-FFF2-40B4-BE49-F238E27FC236}">
                  <a16:creationId xmlns:a16="http://schemas.microsoft.com/office/drawing/2014/main" id="{70413973-A930-506F-3BD7-0A180FB450DA}"/>
                </a:ext>
              </a:extLst>
            </p:cNvPr>
            <p:cNvSpPr/>
            <p:nvPr/>
          </p:nvSpPr>
          <p:spPr>
            <a:xfrm>
              <a:off x="1968145" y="4195574"/>
              <a:ext cx="91615" cy="89242"/>
            </a:xfrm>
            <a:custGeom>
              <a:avLst/>
              <a:gdLst/>
              <a:ahLst/>
              <a:cxnLst/>
              <a:rect l="l" t="t" r="r" b="b"/>
              <a:pathLst>
                <a:path w="2626" h="2558" extrusionOk="0">
                  <a:moveTo>
                    <a:pt x="13" y="0"/>
                  </a:moveTo>
                  <a:cubicBezTo>
                    <a:pt x="1" y="0"/>
                    <a:pt x="1" y="0"/>
                    <a:pt x="1" y="12"/>
                  </a:cubicBezTo>
                  <a:cubicBezTo>
                    <a:pt x="13" y="111"/>
                    <a:pt x="112" y="590"/>
                    <a:pt x="413" y="1191"/>
                  </a:cubicBezTo>
                  <a:cubicBezTo>
                    <a:pt x="735" y="1869"/>
                    <a:pt x="1103" y="2303"/>
                    <a:pt x="1436" y="2459"/>
                  </a:cubicBezTo>
                  <a:cubicBezTo>
                    <a:pt x="1594" y="2535"/>
                    <a:pt x="1743" y="2557"/>
                    <a:pt x="1869" y="2557"/>
                  </a:cubicBezTo>
                  <a:cubicBezTo>
                    <a:pt x="2019" y="2557"/>
                    <a:pt x="2137" y="2526"/>
                    <a:pt x="2203" y="2514"/>
                  </a:cubicBezTo>
                  <a:cubicBezTo>
                    <a:pt x="2314" y="2481"/>
                    <a:pt x="2437" y="2469"/>
                    <a:pt x="2448" y="2469"/>
                  </a:cubicBezTo>
                  <a:lnTo>
                    <a:pt x="2459" y="2469"/>
                  </a:lnTo>
                  <a:lnTo>
                    <a:pt x="2515" y="2492"/>
                  </a:lnTo>
                  <a:cubicBezTo>
                    <a:pt x="2515" y="2492"/>
                    <a:pt x="2626" y="2202"/>
                    <a:pt x="2581" y="1880"/>
                  </a:cubicBezTo>
                  <a:cubicBezTo>
                    <a:pt x="2526" y="1557"/>
                    <a:pt x="2381" y="1146"/>
                    <a:pt x="1981" y="779"/>
                  </a:cubicBezTo>
                  <a:cubicBezTo>
                    <a:pt x="1592" y="423"/>
                    <a:pt x="1325" y="401"/>
                    <a:pt x="1024" y="356"/>
                  </a:cubicBezTo>
                  <a:cubicBezTo>
                    <a:pt x="569" y="289"/>
                    <a:pt x="102" y="56"/>
                    <a:pt x="1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7942;p11">
              <a:extLst>
                <a:ext uri="{FF2B5EF4-FFF2-40B4-BE49-F238E27FC236}">
                  <a16:creationId xmlns:a16="http://schemas.microsoft.com/office/drawing/2014/main" id="{32C690ED-B6A4-233A-8725-3EE2F7925861}"/>
                </a:ext>
              </a:extLst>
            </p:cNvPr>
            <p:cNvSpPr/>
            <p:nvPr/>
          </p:nvSpPr>
          <p:spPr>
            <a:xfrm>
              <a:off x="1968145" y="4195574"/>
              <a:ext cx="55541" cy="87707"/>
            </a:xfrm>
            <a:custGeom>
              <a:avLst/>
              <a:gdLst/>
              <a:ahLst/>
              <a:cxnLst/>
              <a:rect l="l" t="t" r="r" b="b"/>
              <a:pathLst>
                <a:path w="1592" h="2514" extrusionOk="0">
                  <a:moveTo>
                    <a:pt x="13" y="0"/>
                  </a:moveTo>
                  <a:cubicBezTo>
                    <a:pt x="1" y="0"/>
                    <a:pt x="1" y="0"/>
                    <a:pt x="1" y="12"/>
                  </a:cubicBezTo>
                  <a:cubicBezTo>
                    <a:pt x="13" y="111"/>
                    <a:pt x="112" y="590"/>
                    <a:pt x="413" y="1191"/>
                  </a:cubicBezTo>
                  <a:cubicBezTo>
                    <a:pt x="735" y="1869"/>
                    <a:pt x="1103" y="2303"/>
                    <a:pt x="1436" y="2459"/>
                  </a:cubicBezTo>
                  <a:cubicBezTo>
                    <a:pt x="1481" y="2481"/>
                    <a:pt x="1525" y="2503"/>
                    <a:pt x="1570" y="2514"/>
                  </a:cubicBezTo>
                  <a:cubicBezTo>
                    <a:pt x="1592" y="2291"/>
                    <a:pt x="1525" y="2058"/>
                    <a:pt x="1436" y="1858"/>
                  </a:cubicBezTo>
                  <a:cubicBezTo>
                    <a:pt x="1369" y="1680"/>
                    <a:pt x="1280" y="1513"/>
                    <a:pt x="1214" y="1346"/>
                  </a:cubicBezTo>
                  <a:cubicBezTo>
                    <a:pt x="1147" y="1179"/>
                    <a:pt x="1113" y="1013"/>
                    <a:pt x="1080" y="845"/>
                  </a:cubicBezTo>
                  <a:cubicBezTo>
                    <a:pt x="1058" y="679"/>
                    <a:pt x="1036" y="512"/>
                    <a:pt x="1024" y="356"/>
                  </a:cubicBezTo>
                  <a:cubicBezTo>
                    <a:pt x="569" y="289"/>
                    <a:pt x="102" y="56"/>
                    <a:pt x="1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7943;p11">
              <a:extLst>
                <a:ext uri="{FF2B5EF4-FFF2-40B4-BE49-F238E27FC236}">
                  <a16:creationId xmlns:a16="http://schemas.microsoft.com/office/drawing/2014/main" id="{5140ED7A-2E3B-4BF6-4C72-32A11976BE81}"/>
                </a:ext>
              </a:extLst>
            </p:cNvPr>
            <p:cNvSpPr/>
            <p:nvPr/>
          </p:nvSpPr>
          <p:spPr>
            <a:xfrm>
              <a:off x="2014721" y="4274352"/>
              <a:ext cx="29166" cy="6245"/>
            </a:xfrm>
            <a:custGeom>
              <a:avLst/>
              <a:gdLst/>
              <a:ahLst/>
              <a:cxnLst/>
              <a:rect l="l" t="t" r="r" b="b"/>
              <a:pathLst>
                <a:path w="836" h="179" extrusionOk="0">
                  <a:moveTo>
                    <a:pt x="1" y="0"/>
                  </a:moveTo>
                  <a:lnTo>
                    <a:pt x="1" y="0"/>
                  </a:lnTo>
                  <a:cubicBezTo>
                    <a:pt x="57" y="56"/>
                    <a:pt x="112" y="100"/>
                    <a:pt x="190" y="134"/>
                  </a:cubicBezTo>
                  <a:cubicBezTo>
                    <a:pt x="257" y="167"/>
                    <a:pt x="334" y="178"/>
                    <a:pt x="413" y="178"/>
                  </a:cubicBezTo>
                  <a:cubicBezTo>
                    <a:pt x="568" y="178"/>
                    <a:pt x="712" y="134"/>
                    <a:pt x="835" y="33"/>
                  </a:cubicBezTo>
                  <a:lnTo>
                    <a:pt x="835" y="33"/>
                  </a:lnTo>
                  <a:cubicBezTo>
                    <a:pt x="716" y="103"/>
                    <a:pt x="587" y="146"/>
                    <a:pt x="458" y="146"/>
                  </a:cubicBezTo>
                  <a:cubicBezTo>
                    <a:pt x="443" y="146"/>
                    <a:pt x="428" y="146"/>
                    <a:pt x="413" y="145"/>
                  </a:cubicBezTo>
                  <a:cubicBezTo>
                    <a:pt x="334" y="134"/>
                    <a:pt x="268" y="122"/>
                    <a:pt x="201" y="89"/>
                  </a:cubicBezTo>
                  <a:cubicBezTo>
                    <a:pt x="134" y="67"/>
                    <a:pt x="67" y="33"/>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7944;p11">
              <a:extLst>
                <a:ext uri="{FF2B5EF4-FFF2-40B4-BE49-F238E27FC236}">
                  <a16:creationId xmlns:a16="http://schemas.microsoft.com/office/drawing/2014/main" id="{A7E0D7A8-A72C-962C-A744-5D067057E3F8}"/>
                </a:ext>
              </a:extLst>
            </p:cNvPr>
            <p:cNvSpPr/>
            <p:nvPr/>
          </p:nvSpPr>
          <p:spPr>
            <a:xfrm>
              <a:off x="1999195" y="4255722"/>
              <a:ext cx="30317" cy="10117"/>
            </a:xfrm>
            <a:custGeom>
              <a:avLst/>
              <a:gdLst/>
              <a:ahLst/>
              <a:cxnLst/>
              <a:rect l="l" t="t" r="r" b="b"/>
              <a:pathLst>
                <a:path w="869" h="290" extrusionOk="0">
                  <a:moveTo>
                    <a:pt x="1" y="1"/>
                  </a:moveTo>
                  <a:lnTo>
                    <a:pt x="1" y="1"/>
                  </a:lnTo>
                  <a:cubicBezTo>
                    <a:pt x="67" y="45"/>
                    <a:pt x="134" y="78"/>
                    <a:pt x="201" y="112"/>
                  </a:cubicBezTo>
                  <a:cubicBezTo>
                    <a:pt x="268" y="145"/>
                    <a:pt x="346" y="167"/>
                    <a:pt x="423" y="189"/>
                  </a:cubicBezTo>
                  <a:cubicBezTo>
                    <a:pt x="502" y="201"/>
                    <a:pt x="579" y="201"/>
                    <a:pt x="657" y="211"/>
                  </a:cubicBezTo>
                  <a:cubicBezTo>
                    <a:pt x="724" y="223"/>
                    <a:pt x="802" y="256"/>
                    <a:pt x="868" y="290"/>
                  </a:cubicBezTo>
                  <a:cubicBezTo>
                    <a:pt x="802" y="245"/>
                    <a:pt x="735" y="211"/>
                    <a:pt x="657" y="201"/>
                  </a:cubicBezTo>
                  <a:lnTo>
                    <a:pt x="423" y="167"/>
                  </a:lnTo>
                  <a:cubicBezTo>
                    <a:pt x="357" y="145"/>
                    <a:pt x="290" y="112"/>
                    <a:pt x="213" y="89"/>
                  </a:cubicBezTo>
                  <a:cubicBezTo>
                    <a:pt x="146" y="56"/>
                    <a:pt x="79"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7945;p11">
              <a:extLst>
                <a:ext uri="{FF2B5EF4-FFF2-40B4-BE49-F238E27FC236}">
                  <a16:creationId xmlns:a16="http://schemas.microsoft.com/office/drawing/2014/main" id="{9C54C829-2B3C-C42F-D64F-44DE925C5186}"/>
                </a:ext>
              </a:extLst>
            </p:cNvPr>
            <p:cNvSpPr/>
            <p:nvPr/>
          </p:nvSpPr>
          <p:spPr>
            <a:xfrm>
              <a:off x="1987578" y="4239010"/>
              <a:ext cx="21735" cy="8582"/>
            </a:xfrm>
            <a:custGeom>
              <a:avLst/>
              <a:gdLst/>
              <a:ahLst/>
              <a:cxnLst/>
              <a:rect l="l" t="t" r="r" b="b"/>
              <a:pathLst>
                <a:path w="623" h="246" extrusionOk="0">
                  <a:moveTo>
                    <a:pt x="0" y="1"/>
                  </a:moveTo>
                  <a:lnTo>
                    <a:pt x="0" y="12"/>
                  </a:lnTo>
                  <a:cubicBezTo>
                    <a:pt x="45" y="35"/>
                    <a:pt x="89" y="68"/>
                    <a:pt x="134" y="112"/>
                  </a:cubicBezTo>
                  <a:cubicBezTo>
                    <a:pt x="178" y="146"/>
                    <a:pt x="223" y="179"/>
                    <a:pt x="279" y="201"/>
                  </a:cubicBezTo>
                  <a:cubicBezTo>
                    <a:pt x="311" y="221"/>
                    <a:pt x="348" y="225"/>
                    <a:pt x="384" y="225"/>
                  </a:cubicBezTo>
                  <a:cubicBezTo>
                    <a:pt x="409" y="225"/>
                    <a:pt x="434" y="223"/>
                    <a:pt x="457" y="223"/>
                  </a:cubicBezTo>
                  <a:cubicBezTo>
                    <a:pt x="512" y="223"/>
                    <a:pt x="568" y="223"/>
                    <a:pt x="623" y="246"/>
                  </a:cubicBezTo>
                  <a:cubicBezTo>
                    <a:pt x="568" y="213"/>
                    <a:pt x="512" y="213"/>
                    <a:pt x="457" y="201"/>
                  </a:cubicBezTo>
                  <a:cubicBezTo>
                    <a:pt x="400" y="201"/>
                    <a:pt x="345" y="201"/>
                    <a:pt x="289" y="168"/>
                  </a:cubicBezTo>
                  <a:cubicBezTo>
                    <a:pt x="245" y="146"/>
                    <a:pt x="200" y="112"/>
                    <a:pt x="156" y="79"/>
                  </a:cubicBezTo>
                  <a:cubicBezTo>
                    <a:pt x="111" y="45"/>
                    <a:pt x="56" y="12"/>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7946;p11">
              <a:extLst>
                <a:ext uri="{FF2B5EF4-FFF2-40B4-BE49-F238E27FC236}">
                  <a16:creationId xmlns:a16="http://schemas.microsoft.com/office/drawing/2014/main" id="{E19C2E8B-0420-24F8-BDCB-DFE2FC8DD788}"/>
                </a:ext>
              </a:extLst>
            </p:cNvPr>
            <p:cNvSpPr/>
            <p:nvPr/>
          </p:nvSpPr>
          <p:spPr>
            <a:xfrm>
              <a:off x="1978262" y="4220031"/>
              <a:ext cx="18281" cy="12036"/>
            </a:xfrm>
            <a:custGeom>
              <a:avLst/>
              <a:gdLst/>
              <a:ahLst/>
              <a:cxnLst/>
              <a:rect l="l" t="t" r="r" b="b"/>
              <a:pathLst>
                <a:path w="524" h="345" extrusionOk="0">
                  <a:moveTo>
                    <a:pt x="0" y="0"/>
                  </a:moveTo>
                  <a:cubicBezTo>
                    <a:pt x="34" y="45"/>
                    <a:pt x="78" y="78"/>
                    <a:pt x="123" y="111"/>
                  </a:cubicBezTo>
                  <a:cubicBezTo>
                    <a:pt x="156" y="144"/>
                    <a:pt x="200" y="167"/>
                    <a:pt x="245" y="200"/>
                  </a:cubicBezTo>
                  <a:cubicBezTo>
                    <a:pt x="334" y="256"/>
                    <a:pt x="434" y="300"/>
                    <a:pt x="523" y="345"/>
                  </a:cubicBezTo>
                  <a:lnTo>
                    <a:pt x="523" y="334"/>
                  </a:lnTo>
                  <a:cubicBezTo>
                    <a:pt x="434" y="289"/>
                    <a:pt x="345" y="233"/>
                    <a:pt x="256" y="178"/>
                  </a:cubicBezTo>
                  <a:cubicBezTo>
                    <a:pt x="223" y="144"/>
                    <a:pt x="178" y="111"/>
                    <a:pt x="134" y="89"/>
                  </a:cubicBezTo>
                  <a:cubicBezTo>
                    <a:pt x="89" y="55"/>
                    <a:pt x="56" y="23"/>
                    <a:pt x="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7947;p11">
              <a:extLst>
                <a:ext uri="{FF2B5EF4-FFF2-40B4-BE49-F238E27FC236}">
                  <a16:creationId xmlns:a16="http://schemas.microsoft.com/office/drawing/2014/main" id="{D38A422C-C8F9-00F3-A394-1F84211F0E8C}"/>
                </a:ext>
              </a:extLst>
            </p:cNvPr>
            <p:cNvSpPr/>
            <p:nvPr/>
          </p:nvSpPr>
          <p:spPr>
            <a:xfrm>
              <a:off x="1989113" y="4210297"/>
              <a:ext cx="3559" cy="13222"/>
            </a:xfrm>
            <a:custGeom>
              <a:avLst/>
              <a:gdLst/>
              <a:ahLst/>
              <a:cxnLst/>
              <a:rect l="l" t="t" r="r" b="b"/>
              <a:pathLst>
                <a:path w="102" h="379" extrusionOk="0">
                  <a:moveTo>
                    <a:pt x="90" y="1"/>
                  </a:moveTo>
                  <a:cubicBezTo>
                    <a:pt x="90" y="68"/>
                    <a:pt x="57" y="124"/>
                    <a:pt x="34" y="190"/>
                  </a:cubicBezTo>
                  <a:cubicBezTo>
                    <a:pt x="23" y="213"/>
                    <a:pt x="12" y="245"/>
                    <a:pt x="12" y="279"/>
                  </a:cubicBezTo>
                  <a:cubicBezTo>
                    <a:pt x="12" y="302"/>
                    <a:pt x="1" y="312"/>
                    <a:pt x="1" y="334"/>
                  </a:cubicBezTo>
                  <a:cubicBezTo>
                    <a:pt x="1" y="346"/>
                    <a:pt x="12" y="379"/>
                    <a:pt x="34" y="379"/>
                  </a:cubicBezTo>
                  <a:cubicBezTo>
                    <a:pt x="34" y="368"/>
                    <a:pt x="45" y="357"/>
                    <a:pt x="45" y="334"/>
                  </a:cubicBezTo>
                  <a:cubicBezTo>
                    <a:pt x="57" y="324"/>
                    <a:pt x="67" y="312"/>
                    <a:pt x="67" y="290"/>
                  </a:cubicBezTo>
                  <a:cubicBezTo>
                    <a:pt x="79" y="268"/>
                    <a:pt x="79" y="235"/>
                    <a:pt x="90" y="201"/>
                  </a:cubicBezTo>
                  <a:cubicBezTo>
                    <a:pt x="90" y="168"/>
                    <a:pt x="101" y="134"/>
                    <a:pt x="101" y="101"/>
                  </a:cubicBezTo>
                  <a:cubicBezTo>
                    <a:pt x="101" y="68"/>
                    <a:pt x="101" y="35"/>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7948;p11">
              <a:extLst>
                <a:ext uri="{FF2B5EF4-FFF2-40B4-BE49-F238E27FC236}">
                  <a16:creationId xmlns:a16="http://schemas.microsoft.com/office/drawing/2014/main" id="{132E1059-B8B5-B6B8-A059-7BB3299D47D2}"/>
                </a:ext>
              </a:extLst>
            </p:cNvPr>
            <p:cNvSpPr/>
            <p:nvPr/>
          </p:nvSpPr>
          <p:spPr>
            <a:xfrm>
              <a:off x="2002301" y="4216159"/>
              <a:ext cx="3907" cy="27945"/>
            </a:xfrm>
            <a:custGeom>
              <a:avLst/>
              <a:gdLst/>
              <a:ahLst/>
              <a:cxnLst/>
              <a:rect l="l" t="t" r="r" b="b"/>
              <a:pathLst>
                <a:path w="112" h="801" extrusionOk="0">
                  <a:moveTo>
                    <a:pt x="1" y="0"/>
                  </a:moveTo>
                  <a:lnTo>
                    <a:pt x="1" y="0"/>
                  </a:lnTo>
                  <a:cubicBezTo>
                    <a:pt x="23" y="67"/>
                    <a:pt x="35" y="122"/>
                    <a:pt x="35" y="189"/>
                  </a:cubicBezTo>
                  <a:cubicBezTo>
                    <a:pt x="45" y="255"/>
                    <a:pt x="45" y="322"/>
                    <a:pt x="57" y="389"/>
                  </a:cubicBezTo>
                  <a:lnTo>
                    <a:pt x="67" y="601"/>
                  </a:lnTo>
                  <a:lnTo>
                    <a:pt x="79" y="700"/>
                  </a:lnTo>
                  <a:cubicBezTo>
                    <a:pt x="79" y="734"/>
                    <a:pt x="90" y="767"/>
                    <a:pt x="79" y="801"/>
                  </a:cubicBezTo>
                  <a:cubicBezTo>
                    <a:pt x="101" y="767"/>
                    <a:pt x="90" y="734"/>
                    <a:pt x="101" y="700"/>
                  </a:cubicBezTo>
                  <a:lnTo>
                    <a:pt x="101" y="601"/>
                  </a:lnTo>
                  <a:lnTo>
                    <a:pt x="101" y="389"/>
                  </a:lnTo>
                  <a:cubicBezTo>
                    <a:pt x="101" y="322"/>
                    <a:pt x="112" y="255"/>
                    <a:pt x="101" y="189"/>
                  </a:cubicBezTo>
                  <a:cubicBezTo>
                    <a:pt x="90" y="111"/>
                    <a:pt x="6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7949;p11">
              <a:extLst>
                <a:ext uri="{FF2B5EF4-FFF2-40B4-BE49-F238E27FC236}">
                  <a16:creationId xmlns:a16="http://schemas.microsoft.com/office/drawing/2014/main" id="{CD1D4EB8-AB95-6170-B937-0191CDC288FB}"/>
                </a:ext>
              </a:extLst>
            </p:cNvPr>
            <p:cNvSpPr/>
            <p:nvPr/>
          </p:nvSpPr>
          <p:spPr>
            <a:xfrm>
              <a:off x="2019780" y="4225439"/>
              <a:ext cx="4710" cy="33806"/>
            </a:xfrm>
            <a:custGeom>
              <a:avLst/>
              <a:gdLst/>
              <a:ahLst/>
              <a:cxnLst/>
              <a:rect l="l" t="t" r="r" b="b"/>
              <a:pathLst>
                <a:path w="135" h="969" extrusionOk="0">
                  <a:moveTo>
                    <a:pt x="1" y="1"/>
                  </a:moveTo>
                  <a:lnTo>
                    <a:pt x="1" y="12"/>
                  </a:lnTo>
                  <a:cubicBezTo>
                    <a:pt x="23" y="90"/>
                    <a:pt x="56" y="167"/>
                    <a:pt x="67" y="246"/>
                  </a:cubicBezTo>
                  <a:cubicBezTo>
                    <a:pt x="78" y="323"/>
                    <a:pt x="90" y="401"/>
                    <a:pt x="67" y="479"/>
                  </a:cubicBezTo>
                  <a:cubicBezTo>
                    <a:pt x="45" y="557"/>
                    <a:pt x="23" y="635"/>
                    <a:pt x="23" y="723"/>
                  </a:cubicBezTo>
                  <a:lnTo>
                    <a:pt x="23" y="968"/>
                  </a:lnTo>
                  <a:lnTo>
                    <a:pt x="34" y="968"/>
                  </a:lnTo>
                  <a:cubicBezTo>
                    <a:pt x="34" y="879"/>
                    <a:pt x="34" y="802"/>
                    <a:pt x="45" y="723"/>
                  </a:cubicBezTo>
                  <a:cubicBezTo>
                    <a:pt x="56" y="635"/>
                    <a:pt x="78" y="568"/>
                    <a:pt x="100" y="479"/>
                  </a:cubicBezTo>
                  <a:cubicBezTo>
                    <a:pt x="123" y="401"/>
                    <a:pt x="134" y="312"/>
                    <a:pt x="112" y="234"/>
                  </a:cubicBezTo>
                  <a:cubicBezTo>
                    <a:pt x="90" y="145"/>
                    <a:pt x="45" y="78"/>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7950;p11">
              <a:extLst>
                <a:ext uri="{FF2B5EF4-FFF2-40B4-BE49-F238E27FC236}">
                  <a16:creationId xmlns:a16="http://schemas.microsoft.com/office/drawing/2014/main" id="{FE3C547D-C2C6-3A80-06C4-1737BE86FBB7}"/>
                </a:ext>
              </a:extLst>
            </p:cNvPr>
            <p:cNvSpPr/>
            <p:nvPr/>
          </p:nvSpPr>
          <p:spPr>
            <a:xfrm>
              <a:off x="2037642" y="4233603"/>
              <a:ext cx="8547" cy="40016"/>
            </a:xfrm>
            <a:custGeom>
              <a:avLst/>
              <a:gdLst/>
              <a:ahLst/>
              <a:cxnLst/>
              <a:rect l="l" t="t" r="r" b="b"/>
              <a:pathLst>
                <a:path w="245" h="1147" extrusionOk="0">
                  <a:moveTo>
                    <a:pt x="0" y="0"/>
                  </a:moveTo>
                  <a:lnTo>
                    <a:pt x="0" y="0"/>
                  </a:lnTo>
                  <a:cubicBezTo>
                    <a:pt x="33" y="101"/>
                    <a:pt x="89" y="190"/>
                    <a:pt x="122" y="279"/>
                  </a:cubicBezTo>
                  <a:cubicBezTo>
                    <a:pt x="156" y="368"/>
                    <a:pt x="189" y="457"/>
                    <a:pt x="189" y="556"/>
                  </a:cubicBezTo>
                  <a:cubicBezTo>
                    <a:pt x="189" y="657"/>
                    <a:pt x="144" y="746"/>
                    <a:pt x="112" y="845"/>
                  </a:cubicBezTo>
                  <a:cubicBezTo>
                    <a:pt x="78" y="946"/>
                    <a:pt x="45" y="1046"/>
                    <a:pt x="33" y="1146"/>
                  </a:cubicBezTo>
                  <a:cubicBezTo>
                    <a:pt x="67" y="1046"/>
                    <a:pt x="100" y="946"/>
                    <a:pt x="144" y="857"/>
                  </a:cubicBezTo>
                  <a:cubicBezTo>
                    <a:pt x="178" y="768"/>
                    <a:pt x="223" y="667"/>
                    <a:pt x="233" y="556"/>
                  </a:cubicBezTo>
                  <a:cubicBezTo>
                    <a:pt x="245" y="457"/>
                    <a:pt x="223" y="345"/>
                    <a:pt x="178" y="256"/>
                  </a:cubicBezTo>
                  <a:cubicBezTo>
                    <a:pt x="134" y="156"/>
                    <a:pt x="67" y="78"/>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7951;p11">
              <a:extLst>
                <a:ext uri="{FF2B5EF4-FFF2-40B4-BE49-F238E27FC236}">
                  <a16:creationId xmlns:a16="http://schemas.microsoft.com/office/drawing/2014/main" id="{F965A5E8-2D2B-CF08-A861-CEA0E09AEC52}"/>
                </a:ext>
              </a:extLst>
            </p:cNvPr>
            <p:cNvSpPr/>
            <p:nvPr/>
          </p:nvSpPr>
          <p:spPr>
            <a:xfrm>
              <a:off x="2029862" y="4316463"/>
              <a:ext cx="119141" cy="76927"/>
            </a:xfrm>
            <a:custGeom>
              <a:avLst/>
              <a:gdLst/>
              <a:ahLst/>
              <a:cxnLst/>
              <a:rect l="l" t="t" r="r" b="b"/>
              <a:pathLst>
                <a:path w="3415" h="2205" extrusionOk="0">
                  <a:moveTo>
                    <a:pt x="2590" y="0"/>
                  </a:moveTo>
                  <a:cubicBezTo>
                    <a:pt x="2481" y="0"/>
                    <a:pt x="2369" y="17"/>
                    <a:pt x="2258" y="61"/>
                  </a:cubicBezTo>
                  <a:cubicBezTo>
                    <a:pt x="1914" y="205"/>
                    <a:pt x="1524" y="606"/>
                    <a:pt x="1346" y="806"/>
                  </a:cubicBezTo>
                  <a:cubicBezTo>
                    <a:pt x="1168" y="1006"/>
                    <a:pt x="790" y="1396"/>
                    <a:pt x="557" y="1585"/>
                  </a:cubicBezTo>
                  <a:cubicBezTo>
                    <a:pt x="345" y="1740"/>
                    <a:pt x="68" y="2086"/>
                    <a:pt x="1" y="2163"/>
                  </a:cubicBezTo>
                  <a:cubicBezTo>
                    <a:pt x="1" y="2163"/>
                    <a:pt x="1" y="2175"/>
                    <a:pt x="12" y="2175"/>
                  </a:cubicBezTo>
                  <a:cubicBezTo>
                    <a:pt x="96" y="2183"/>
                    <a:pt x="452" y="2204"/>
                    <a:pt x="793" y="2204"/>
                  </a:cubicBezTo>
                  <a:cubicBezTo>
                    <a:pt x="900" y="2204"/>
                    <a:pt x="1006" y="2202"/>
                    <a:pt x="1102" y="2197"/>
                  </a:cubicBezTo>
                  <a:cubicBezTo>
                    <a:pt x="1546" y="2163"/>
                    <a:pt x="2125" y="2197"/>
                    <a:pt x="2781" y="1618"/>
                  </a:cubicBezTo>
                  <a:cubicBezTo>
                    <a:pt x="3415" y="1062"/>
                    <a:pt x="3304" y="272"/>
                    <a:pt x="3293" y="217"/>
                  </a:cubicBezTo>
                  <a:lnTo>
                    <a:pt x="3293" y="205"/>
                  </a:lnTo>
                  <a:cubicBezTo>
                    <a:pt x="3259" y="188"/>
                    <a:pt x="2949" y="0"/>
                    <a:pt x="259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7952;p11">
              <a:extLst>
                <a:ext uri="{FF2B5EF4-FFF2-40B4-BE49-F238E27FC236}">
                  <a16:creationId xmlns:a16="http://schemas.microsoft.com/office/drawing/2014/main" id="{8D658A51-8800-4CCC-3A4B-9057E150EE91}"/>
                </a:ext>
              </a:extLst>
            </p:cNvPr>
            <p:cNvSpPr/>
            <p:nvPr/>
          </p:nvSpPr>
          <p:spPr>
            <a:xfrm>
              <a:off x="2029862" y="4323231"/>
              <a:ext cx="74136" cy="70159"/>
            </a:xfrm>
            <a:custGeom>
              <a:avLst/>
              <a:gdLst/>
              <a:ahLst/>
              <a:cxnLst/>
              <a:rect l="l" t="t" r="r" b="b"/>
              <a:pathLst>
                <a:path w="2125" h="2011" extrusionOk="0">
                  <a:moveTo>
                    <a:pt x="2025" y="1"/>
                  </a:moveTo>
                  <a:cubicBezTo>
                    <a:pt x="1747" y="179"/>
                    <a:pt x="1491" y="456"/>
                    <a:pt x="1346" y="612"/>
                  </a:cubicBezTo>
                  <a:cubicBezTo>
                    <a:pt x="1168" y="812"/>
                    <a:pt x="790" y="1202"/>
                    <a:pt x="557" y="1391"/>
                  </a:cubicBezTo>
                  <a:cubicBezTo>
                    <a:pt x="345" y="1546"/>
                    <a:pt x="68" y="1892"/>
                    <a:pt x="1" y="1969"/>
                  </a:cubicBezTo>
                  <a:cubicBezTo>
                    <a:pt x="1" y="1969"/>
                    <a:pt x="1" y="1981"/>
                    <a:pt x="12" y="1981"/>
                  </a:cubicBezTo>
                  <a:cubicBezTo>
                    <a:pt x="96" y="1989"/>
                    <a:pt x="452" y="2010"/>
                    <a:pt x="793" y="2010"/>
                  </a:cubicBezTo>
                  <a:cubicBezTo>
                    <a:pt x="900" y="2010"/>
                    <a:pt x="1006" y="2008"/>
                    <a:pt x="1102" y="2003"/>
                  </a:cubicBezTo>
                  <a:cubicBezTo>
                    <a:pt x="1113" y="1991"/>
                    <a:pt x="1124" y="1991"/>
                    <a:pt x="1135" y="1991"/>
                  </a:cubicBezTo>
                  <a:cubicBezTo>
                    <a:pt x="1302" y="1835"/>
                    <a:pt x="1457" y="1658"/>
                    <a:pt x="1569" y="1447"/>
                  </a:cubicBezTo>
                  <a:cubicBezTo>
                    <a:pt x="1635" y="1324"/>
                    <a:pt x="1680" y="1202"/>
                    <a:pt x="1714" y="1057"/>
                  </a:cubicBezTo>
                  <a:cubicBezTo>
                    <a:pt x="1747" y="935"/>
                    <a:pt x="1769" y="802"/>
                    <a:pt x="1803" y="668"/>
                  </a:cubicBezTo>
                  <a:cubicBezTo>
                    <a:pt x="1836" y="545"/>
                    <a:pt x="1892" y="423"/>
                    <a:pt x="1969" y="312"/>
                  </a:cubicBezTo>
                  <a:cubicBezTo>
                    <a:pt x="2025" y="234"/>
                    <a:pt x="2125" y="145"/>
                    <a:pt x="2058" y="45"/>
                  </a:cubicBezTo>
                  <a:cubicBezTo>
                    <a:pt x="2047" y="23"/>
                    <a:pt x="2036" y="11"/>
                    <a:pt x="202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7953;p11">
              <a:extLst>
                <a:ext uri="{FF2B5EF4-FFF2-40B4-BE49-F238E27FC236}">
                  <a16:creationId xmlns:a16="http://schemas.microsoft.com/office/drawing/2014/main" id="{F6D59015-CEEE-3730-5A7E-46E3A64B6D1B}"/>
                </a:ext>
              </a:extLst>
            </p:cNvPr>
            <p:cNvSpPr/>
            <p:nvPr/>
          </p:nvSpPr>
          <p:spPr>
            <a:xfrm>
              <a:off x="2118339" y="4324801"/>
              <a:ext cx="23340" cy="41167"/>
            </a:xfrm>
            <a:custGeom>
              <a:avLst/>
              <a:gdLst/>
              <a:ahLst/>
              <a:cxnLst/>
              <a:rect l="l" t="t" r="r" b="b"/>
              <a:pathLst>
                <a:path w="669" h="1180" extrusionOk="0">
                  <a:moveTo>
                    <a:pt x="668" y="0"/>
                  </a:moveTo>
                  <a:lnTo>
                    <a:pt x="668" y="0"/>
                  </a:lnTo>
                  <a:cubicBezTo>
                    <a:pt x="612" y="23"/>
                    <a:pt x="590" y="89"/>
                    <a:pt x="567" y="134"/>
                  </a:cubicBezTo>
                  <a:cubicBezTo>
                    <a:pt x="557" y="189"/>
                    <a:pt x="535" y="245"/>
                    <a:pt x="523" y="300"/>
                  </a:cubicBezTo>
                  <a:cubicBezTo>
                    <a:pt x="479" y="411"/>
                    <a:pt x="434" y="512"/>
                    <a:pt x="379" y="623"/>
                  </a:cubicBezTo>
                  <a:lnTo>
                    <a:pt x="223" y="923"/>
                  </a:lnTo>
                  <a:cubicBezTo>
                    <a:pt x="167" y="1024"/>
                    <a:pt x="100" y="1112"/>
                    <a:pt x="1" y="1179"/>
                  </a:cubicBezTo>
                  <a:cubicBezTo>
                    <a:pt x="112" y="1145"/>
                    <a:pt x="212" y="1056"/>
                    <a:pt x="268" y="957"/>
                  </a:cubicBezTo>
                  <a:cubicBezTo>
                    <a:pt x="334" y="856"/>
                    <a:pt x="379" y="745"/>
                    <a:pt x="423" y="634"/>
                  </a:cubicBezTo>
                  <a:cubicBezTo>
                    <a:pt x="468" y="534"/>
                    <a:pt x="512" y="423"/>
                    <a:pt x="545" y="312"/>
                  </a:cubicBezTo>
                  <a:cubicBezTo>
                    <a:pt x="567" y="256"/>
                    <a:pt x="579" y="200"/>
                    <a:pt x="590" y="144"/>
                  </a:cubicBezTo>
                  <a:cubicBezTo>
                    <a:pt x="601" y="89"/>
                    <a:pt x="624" y="33"/>
                    <a:pt x="6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7954;p11">
              <a:extLst>
                <a:ext uri="{FF2B5EF4-FFF2-40B4-BE49-F238E27FC236}">
                  <a16:creationId xmlns:a16="http://schemas.microsoft.com/office/drawing/2014/main" id="{02BCC521-7E17-8E86-D732-AE222F231B08}"/>
                </a:ext>
              </a:extLst>
            </p:cNvPr>
            <p:cNvSpPr/>
            <p:nvPr/>
          </p:nvSpPr>
          <p:spPr>
            <a:xfrm>
              <a:off x="2099325" y="4325882"/>
              <a:ext cx="33806" cy="5512"/>
            </a:xfrm>
            <a:custGeom>
              <a:avLst/>
              <a:gdLst/>
              <a:ahLst/>
              <a:cxnLst/>
              <a:rect l="l" t="t" r="r" b="b"/>
              <a:pathLst>
                <a:path w="969" h="158" extrusionOk="0">
                  <a:moveTo>
                    <a:pt x="540" y="0"/>
                  </a:moveTo>
                  <a:cubicBezTo>
                    <a:pt x="520" y="0"/>
                    <a:pt x="499" y="1"/>
                    <a:pt x="479" y="2"/>
                  </a:cubicBezTo>
                  <a:cubicBezTo>
                    <a:pt x="390" y="14"/>
                    <a:pt x="312" y="24"/>
                    <a:pt x="234" y="47"/>
                  </a:cubicBezTo>
                  <a:cubicBezTo>
                    <a:pt x="145" y="69"/>
                    <a:pt x="67" y="103"/>
                    <a:pt x="0" y="158"/>
                  </a:cubicBezTo>
                  <a:cubicBezTo>
                    <a:pt x="79" y="125"/>
                    <a:pt x="156" y="103"/>
                    <a:pt x="234" y="80"/>
                  </a:cubicBezTo>
                  <a:cubicBezTo>
                    <a:pt x="312" y="58"/>
                    <a:pt x="401" y="36"/>
                    <a:pt x="479" y="24"/>
                  </a:cubicBezTo>
                  <a:cubicBezTo>
                    <a:pt x="505" y="23"/>
                    <a:pt x="532" y="22"/>
                    <a:pt x="558" y="22"/>
                  </a:cubicBezTo>
                  <a:cubicBezTo>
                    <a:pt x="698" y="22"/>
                    <a:pt x="835" y="47"/>
                    <a:pt x="957" y="103"/>
                  </a:cubicBezTo>
                  <a:lnTo>
                    <a:pt x="968" y="103"/>
                  </a:lnTo>
                  <a:cubicBezTo>
                    <a:pt x="832" y="34"/>
                    <a:pt x="686" y="0"/>
                    <a:pt x="54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7955;p11">
              <a:extLst>
                <a:ext uri="{FF2B5EF4-FFF2-40B4-BE49-F238E27FC236}">
                  <a16:creationId xmlns:a16="http://schemas.microsoft.com/office/drawing/2014/main" id="{BB277E86-01DA-2094-9CC4-147DD212456B}"/>
                </a:ext>
              </a:extLst>
            </p:cNvPr>
            <p:cNvSpPr/>
            <p:nvPr/>
          </p:nvSpPr>
          <p:spPr>
            <a:xfrm>
              <a:off x="2098558" y="4336035"/>
              <a:ext cx="22921" cy="43121"/>
            </a:xfrm>
            <a:custGeom>
              <a:avLst/>
              <a:gdLst/>
              <a:ahLst/>
              <a:cxnLst/>
              <a:rect l="l" t="t" r="r" b="b"/>
              <a:pathLst>
                <a:path w="657" h="1236" extrusionOk="0">
                  <a:moveTo>
                    <a:pt x="657" y="0"/>
                  </a:moveTo>
                  <a:cubicBezTo>
                    <a:pt x="556" y="67"/>
                    <a:pt x="512" y="190"/>
                    <a:pt x="479" y="301"/>
                  </a:cubicBezTo>
                  <a:lnTo>
                    <a:pt x="368" y="645"/>
                  </a:lnTo>
                  <a:cubicBezTo>
                    <a:pt x="334" y="757"/>
                    <a:pt x="301" y="868"/>
                    <a:pt x="234" y="968"/>
                  </a:cubicBezTo>
                  <a:cubicBezTo>
                    <a:pt x="167" y="1057"/>
                    <a:pt x="67" y="1135"/>
                    <a:pt x="0" y="1224"/>
                  </a:cubicBezTo>
                  <a:lnTo>
                    <a:pt x="0" y="1235"/>
                  </a:lnTo>
                  <a:cubicBezTo>
                    <a:pt x="89" y="1146"/>
                    <a:pt x="190" y="1080"/>
                    <a:pt x="256" y="979"/>
                  </a:cubicBezTo>
                  <a:cubicBezTo>
                    <a:pt x="334" y="879"/>
                    <a:pt x="356" y="757"/>
                    <a:pt x="390" y="645"/>
                  </a:cubicBezTo>
                  <a:lnTo>
                    <a:pt x="489" y="301"/>
                  </a:lnTo>
                  <a:cubicBezTo>
                    <a:pt x="523" y="190"/>
                    <a:pt x="568" y="79"/>
                    <a:pt x="6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7956;p11">
              <a:extLst>
                <a:ext uri="{FF2B5EF4-FFF2-40B4-BE49-F238E27FC236}">
                  <a16:creationId xmlns:a16="http://schemas.microsoft.com/office/drawing/2014/main" id="{515FBDD3-DA5C-3F8D-72B7-4F41E6D1C6EC}"/>
                </a:ext>
              </a:extLst>
            </p:cNvPr>
            <p:cNvSpPr/>
            <p:nvPr/>
          </p:nvSpPr>
          <p:spPr>
            <a:xfrm>
              <a:off x="2076438" y="4343780"/>
              <a:ext cx="33422" cy="4710"/>
            </a:xfrm>
            <a:custGeom>
              <a:avLst/>
              <a:gdLst/>
              <a:ahLst/>
              <a:cxnLst/>
              <a:rect l="l" t="t" r="r" b="b"/>
              <a:pathLst>
                <a:path w="958" h="135" extrusionOk="0">
                  <a:moveTo>
                    <a:pt x="957" y="1"/>
                  </a:moveTo>
                  <a:lnTo>
                    <a:pt x="957" y="1"/>
                  </a:lnTo>
                  <a:cubicBezTo>
                    <a:pt x="879" y="35"/>
                    <a:pt x="801" y="68"/>
                    <a:pt x="723" y="68"/>
                  </a:cubicBezTo>
                  <a:cubicBezTo>
                    <a:pt x="705" y="73"/>
                    <a:pt x="687" y="75"/>
                    <a:pt x="668" y="75"/>
                  </a:cubicBezTo>
                  <a:cubicBezTo>
                    <a:pt x="609" y="75"/>
                    <a:pt x="549" y="52"/>
                    <a:pt x="490" y="35"/>
                  </a:cubicBezTo>
                  <a:cubicBezTo>
                    <a:pt x="437" y="21"/>
                    <a:pt x="385" y="16"/>
                    <a:pt x="334" y="16"/>
                  </a:cubicBezTo>
                  <a:cubicBezTo>
                    <a:pt x="300" y="16"/>
                    <a:pt x="266" y="19"/>
                    <a:pt x="234" y="23"/>
                  </a:cubicBezTo>
                  <a:cubicBezTo>
                    <a:pt x="145" y="45"/>
                    <a:pt x="78" y="79"/>
                    <a:pt x="1" y="124"/>
                  </a:cubicBezTo>
                  <a:lnTo>
                    <a:pt x="1" y="134"/>
                  </a:lnTo>
                  <a:cubicBezTo>
                    <a:pt x="89" y="124"/>
                    <a:pt x="167" y="101"/>
                    <a:pt x="245" y="90"/>
                  </a:cubicBezTo>
                  <a:cubicBezTo>
                    <a:pt x="300" y="82"/>
                    <a:pt x="355" y="74"/>
                    <a:pt x="410" y="74"/>
                  </a:cubicBezTo>
                  <a:cubicBezTo>
                    <a:pt x="433" y="74"/>
                    <a:pt x="455" y="76"/>
                    <a:pt x="478" y="79"/>
                  </a:cubicBezTo>
                  <a:cubicBezTo>
                    <a:pt x="512" y="90"/>
                    <a:pt x="557" y="101"/>
                    <a:pt x="601" y="101"/>
                  </a:cubicBezTo>
                  <a:cubicBezTo>
                    <a:pt x="623" y="107"/>
                    <a:pt x="646" y="109"/>
                    <a:pt x="666" y="109"/>
                  </a:cubicBezTo>
                  <a:cubicBezTo>
                    <a:pt x="687" y="109"/>
                    <a:pt x="707" y="107"/>
                    <a:pt x="723" y="101"/>
                  </a:cubicBezTo>
                  <a:cubicBezTo>
                    <a:pt x="812" y="90"/>
                    <a:pt x="879" y="45"/>
                    <a:pt x="9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7957;p11">
              <a:extLst>
                <a:ext uri="{FF2B5EF4-FFF2-40B4-BE49-F238E27FC236}">
                  <a16:creationId xmlns:a16="http://schemas.microsoft.com/office/drawing/2014/main" id="{F8FA52E0-51FE-B406-CAAD-60646C692FEB}"/>
                </a:ext>
              </a:extLst>
            </p:cNvPr>
            <p:cNvSpPr/>
            <p:nvPr/>
          </p:nvSpPr>
          <p:spPr>
            <a:xfrm>
              <a:off x="2065588" y="4355433"/>
              <a:ext cx="25991" cy="31085"/>
            </a:xfrm>
            <a:custGeom>
              <a:avLst/>
              <a:gdLst/>
              <a:ahLst/>
              <a:cxnLst/>
              <a:rect l="l" t="t" r="r" b="b"/>
              <a:pathLst>
                <a:path w="745" h="891" extrusionOk="0">
                  <a:moveTo>
                    <a:pt x="745" y="0"/>
                  </a:moveTo>
                  <a:cubicBezTo>
                    <a:pt x="645" y="34"/>
                    <a:pt x="578" y="101"/>
                    <a:pt x="512" y="178"/>
                  </a:cubicBezTo>
                  <a:cubicBezTo>
                    <a:pt x="456" y="267"/>
                    <a:pt x="411" y="346"/>
                    <a:pt x="356" y="435"/>
                  </a:cubicBezTo>
                  <a:cubicBezTo>
                    <a:pt x="312" y="512"/>
                    <a:pt x="245" y="590"/>
                    <a:pt x="189" y="668"/>
                  </a:cubicBezTo>
                  <a:cubicBezTo>
                    <a:pt x="122" y="746"/>
                    <a:pt x="67" y="813"/>
                    <a:pt x="0" y="890"/>
                  </a:cubicBezTo>
                  <a:lnTo>
                    <a:pt x="11" y="890"/>
                  </a:lnTo>
                  <a:cubicBezTo>
                    <a:pt x="78" y="835"/>
                    <a:pt x="156" y="768"/>
                    <a:pt x="223" y="690"/>
                  </a:cubicBezTo>
                  <a:cubicBezTo>
                    <a:pt x="289" y="623"/>
                    <a:pt x="344" y="534"/>
                    <a:pt x="389" y="445"/>
                  </a:cubicBezTo>
                  <a:cubicBezTo>
                    <a:pt x="433" y="368"/>
                    <a:pt x="478" y="279"/>
                    <a:pt x="534" y="201"/>
                  </a:cubicBezTo>
                  <a:cubicBezTo>
                    <a:pt x="589" y="112"/>
                    <a:pt x="656" y="45"/>
                    <a:pt x="7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7958;p11">
              <a:extLst>
                <a:ext uri="{FF2B5EF4-FFF2-40B4-BE49-F238E27FC236}">
                  <a16:creationId xmlns:a16="http://schemas.microsoft.com/office/drawing/2014/main" id="{00073EEE-A8C3-0AE7-3FC7-4DFECB3C192D}"/>
                </a:ext>
              </a:extLst>
            </p:cNvPr>
            <p:cNvSpPr/>
            <p:nvPr/>
          </p:nvSpPr>
          <p:spPr>
            <a:xfrm>
              <a:off x="2050063" y="4370958"/>
              <a:ext cx="15909" cy="15176"/>
            </a:xfrm>
            <a:custGeom>
              <a:avLst/>
              <a:gdLst/>
              <a:ahLst/>
              <a:cxnLst/>
              <a:rect l="l" t="t" r="r" b="b"/>
              <a:pathLst>
                <a:path w="456" h="435" extrusionOk="0">
                  <a:moveTo>
                    <a:pt x="456" y="0"/>
                  </a:moveTo>
                  <a:lnTo>
                    <a:pt x="456" y="0"/>
                  </a:lnTo>
                  <a:cubicBezTo>
                    <a:pt x="367" y="56"/>
                    <a:pt x="278" y="112"/>
                    <a:pt x="200" y="190"/>
                  </a:cubicBezTo>
                  <a:cubicBezTo>
                    <a:pt x="156" y="223"/>
                    <a:pt x="122" y="267"/>
                    <a:pt x="89" y="312"/>
                  </a:cubicBezTo>
                  <a:cubicBezTo>
                    <a:pt x="67" y="356"/>
                    <a:pt x="45" y="401"/>
                    <a:pt x="0" y="435"/>
                  </a:cubicBezTo>
                  <a:cubicBezTo>
                    <a:pt x="55" y="423"/>
                    <a:pt x="89" y="368"/>
                    <a:pt x="122" y="323"/>
                  </a:cubicBezTo>
                  <a:cubicBezTo>
                    <a:pt x="156" y="290"/>
                    <a:pt x="178" y="245"/>
                    <a:pt x="223" y="201"/>
                  </a:cubicBezTo>
                  <a:cubicBezTo>
                    <a:pt x="289" y="134"/>
                    <a:pt x="367" y="56"/>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7959;p11">
              <a:extLst>
                <a:ext uri="{FF2B5EF4-FFF2-40B4-BE49-F238E27FC236}">
                  <a16:creationId xmlns:a16="http://schemas.microsoft.com/office/drawing/2014/main" id="{4E11C9EA-5C6E-F1F7-0008-58C285FD18CB}"/>
                </a:ext>
              </a:extLst>
            </p:cNvPr>
            <p:cNvSpPr/>
            <p:nvPr/>
          </p:nvSpPr>
          <p:spPr>
            <a:xfrm>
              <a:off x="2058959" y="4364748"/>
              <a:ext cx="16746" cy="3140"/>
            </a:xfrm>
            <a:custGeom>
              <a:avLst/>
              <a:gdLst/>
              <a:ahLst/>
              <a:cxnLst/>
              <a:rect l="l" t="t" r="r" b="b"/>
              <a:pathLst>
                <a:path w="480" h="90" extrusionOk="0">
                  <a:moveTo>
                    <a:pt x="479" y="0"/>
                  </a:moveTo>
                  <a:cubicBezTo>
                    <a:pt x="401" y="34"/>
                    <a:pt x="324" y="45"/>
                    <a:pt x="235" y="45"/>
                  </a:cubicBezTo>
                  <a:lnTo>
                    <a:pt x="112" y="45"/>
                  </a:lnTo>
                  <a:cubicBezTo>
                    <a:pt x="79" y="56"/>
                    <a:pt x="34" y="67"/>
                    <a:pt x="1" y="79"/>
                  </a:cubicBezTo>
                  <a:lnTo>
                    <a:pt x="1" y="89"/>
                  </a:lnTo>
                  <a:lnTo>
                    <a:pt x="123" y="79"/>
                  </a:lnTo>
                  <a:cubicBezTo>
                    <a:pt x="156" y="79"/>
                    <a:pt x="201" y="79"/>
                    <a:pt x="235" y="67"/>
                  </a:cubicBezTo>
                  <a:cubicBezTo>
                    <a:pt x="324" y="56"/>
                    <a:pt x="401" y="45"/>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7960;p11">
              <a:extLst>
                <a:ext uri="{FF2B5EF4-FFF2-40B4-BE49-F238E27FC236}">
                  <a16:creationId xmlns:a16="http://schemas.microsoft.com/office/drawing/2014/main" id="{C0A02370-CAB5-BF0F-B351-6ACFB9F8E120}"/>
                </a:ext>
              </a:extLst>
            </p:cNvPr>
            <p:cNvSpPr/>
            <p:nvPr/>
          </p:nvSpPr>
          <p:spPr>
            <a:xfrm>
              <a:off x="1693050" y="4215740"/>
              <a:ext cx="580912" cy="208802"/>
            </a:xfrm>
            <a:custGeom>
              <a:avLst/>
              <a:gdLst/>
              <a:ahLst/>
              <a:cxnLst/>
              <a:rect l="l" t="t" r="r" b="b"/>
              <a:pathLst>
                <a:path w="16651" h="5985" extrusionOk="0">
                  <a:moveTo>
                    <a:pt x="8420" y="0"/>
                  </a:moveTo>
                  <a:lnTo>
                    <a:pt x="8375" y="23"/>
                  </a:lnTo>
                  <a:cubicBezTo>
                    <a:pt x="8553" y="346"/>
                    <a:pt x="8776" y="657"/>
                    <a:pt x="9020" y="924"/>
                  </a:cubicBezTo>
                  <a:cubicBezTo>
                    <a:pt x="9277" y="1202"/>
                    <a:pt x="9554" y="1446"/>
                    <a:pt x="9866" y="1658"/>
                  </a:cubicBezTo>
                  <a:cubicBezTo>
                    <a:pt x="10322" y="1970"/>
                    <a:pt x="10834" y="2203"/>
                    <a:pt x="11356" y="2381"/>
                  </a:cubicBezTo>
                  <a:cubicBezTo>
                    <a:pt x="10914" y="2350"/>
                    <a:pt x="10472" y="2336"/>
                    <a:pt x="10030" y="2336"/>
                  </a:cubicBezTo>
                  <a:cubicBezTo>
                    <a:pt x="9504" y="2336"/>
                    <a:pt x="8979" y="2356"/>
                    <a:pt x="8454" y="2392"/>
                  </a:cubicBezTo>
                  <a:lnTo>
                    <a:pt x="8019" y="2292"/>
                  </a:lnTo>
                  <a:cubicBezTo>
                    <a:pt x="7864" y="2247"/>
                    <a:pt x="7708" y="2192"/>
                    <a:pt x="7552" y="2125"/>
                  </a:cubicBezTo>
                  <a:cubicBezTo>
                    <a:pt x="7252" y="1992"/>
                    <a:pt x="6963" y="1847"/>
                    <a:pt x="6685" y="1680"/>
                  </a:cubicBezTo>
                  <a:cubicBezTo>
                    <a:pt x="6541" y="1591"/>
                    <a:pt x="6407" y="1502"/>
                    <a:pt x="6274" y="1402"/>
                  </a:cubicBezTo>
                  <a:cubicBezTo>
                    <a:pt x="6207" y="1347"/>
                    <a:pt x="6151" y="1302"/>
                    <a:pt x="6074" y="1246"/>
                  </a:cubicBezTo>
                  <a:lnTo>
                    <a:pt x="5873" y="1113"/>
                  </a:lnTo>
                  <a:cubicBezTo>
                    <a:pt x="5584" y="946"/>
                    <a:pt x="5273" y="813"/>
                    <a:pt x="4961" y="712"/>
                  </a:cubicBezTo>
                  <a:lnTo>
                    <a:pt x="4939" y="757"/>
                  </a:lnTo>
                  <a:cubicBezTo>
                    <a:pt x="5250" y="857"/>
                    <a:pt x="5562" y="991"/>
                    <a:pt x="5840" y="1169"/>
                  </a:cubicBezTo>
                  <a:cubicBezTo>
                    <a:pt x="5906" y="1202"/>
                    <a:pt x="5973" y="1258"/>
                    <a:pt x="6040" y="1302"/>
                  </a:cubicBezTo>
                  <a:cubicBezTo>
                    <a:pt x="6106" y="1347"/>
                    <a:pt x="6173" y="1402"/>
                    <a:pt x="6240" y="1446"/>
                  </a:cubicBezTo>
                  <a:cubicBezTo>
                    <a:pt x="6363" y="1558"/>
                    <a:pt x="6507" y="1647"/>
                    <a:pt x="6640" y="1736"/>
                  </a:cubicBezTo>
                  <a:cubicBezTo>
                    <a:pt x="6929" y="1914"/>
                    <a:pt x="7219" y="2069"/>
                    <a:pt x="7519" y="2203"/>
                  </a:cubicBezTo>
                  <a:cubicBezTo>
                    <a:pt x="7675" y="2269"/>
                    <a:pt x="7831" y="2325"/>
                    <a:pt x="7997" y="2370"/>
                  </a:cubicBezTo>
                  <a:cubicBezTo>
                    <a:pt x="8053" y="2392"/>
                    <a:pt x="8108" y="2403"/>
                    <a:pt x="8153" y="2414"/>
                  </a:cubicBezTo>
                  <a:cubicBezTo>
                    <a:pt x="8120" y="2414"/>
                    <a:pt x="8086" y="2425"/>
                    <a:pt x="8053" y="2425"/>
                  </a:cubicBezTo>
                  <a:cubicBezTo>
                    <a:pt x="7875" y="2437"/>
                    <a:pt x="7686" y="2459"/>
                    <a:pt x="7508" y="2481"/>
                  </a:cubicBezTo>
                  <a:cubicBezTo>
                    <a:pt x="7319" y="2492"/>
                    <a:pt x="7130" y="2514"/>
                    <a:pt x="6952" y="2536"/>
                  </a:cubicBezTo>
                  <a:cubicBezTo>
                    <a:pt x="6585" y="2592"/>
                    <a:pt x="6218" y="2659"/>
                    <a:pt x="5862" y="2737"/>
                  </a:cubicBezTo>
                  <a:cubicBezTo>
                    <a:pt x="5662" y="2781"/>
                    <a:pt x="5473" y="2826"/>
                    <a:pt x="5273" y="2882"/>
                  </a:cubicBezTo>
                  <a:cubicBezTo>
                    <a:pt x="4994" y="2882"/>
                    <a:pt x="4717" y="2882"/>
                    <a:pt x="4427" y="2848"/>
                  </a:cubicBezTo>
                  <a:cubicBezTo>
                    <a:pt x="4294" y="2837"/>
                    <a:pt x="4149" y="2793"/>
                    <a:pt x="4015" y="2748"/>
                  </a:cubicBezTo>
                  <a:cubicBezTo>
                    <a:pt x="3882" y="2704"/>
                    <a:pt x="3749" y="2659"/>
                    <a:pt x="3615" y="2603"/>
                  </a:cubicBezTo>
                  <a:cubicBezTo>
                    <a:pt x="3348" y="2492"/>
                    <a:pt x="3081" y="2370"/>
                    <a:pt x="2804" y="2281"/>
                  </a:cubicBezTo>
                  <a:lnTo>
                    <a:pt x="1981" y="1992"/>
                  </a:lnTo>
                  <a:lnTo>
                    <a:pt x="1969" y="2036"/>
                  </a:lnTo>
                  <a:lnTo>
                    <a:pt x="2781" y="2336"/>
                  </a:lnTo>
                  <a:cubicBezTo>
                    <a:pt x="3059" y="2425"/>
                    <a:pt x="3315" y="2548"/>
                    <a:pt x="3593" y="2659"/>
                  </a:cubicBezTo>
                  <a:cubicBezTo>
                    <a:pt x="3726" y="2714"/>
                    <a:pt x="3860" y="2770"/>
                    <a:pt x="3993" y="2815"/>
                  </a:cubicBezTo>
                  <a:cubicBezTo>
                    <a:pt x="4138" y="2859"/>
                    <a:pt x="4282" y="2904"/>
                    <a:pt x="4427" y="2915"/>
                  </a:cubicBezTo>
                  <a:cubicBezTo>
                    <a:pt x="4628" y="2937"/>
                    <a:pt x="4816" y="2948"/>
                    <a:pt x="5016" y="2959"/>
                  </a:cubicBezTo>
                  <a:cubicBezTo>
                    <a:pt x="4583" y="3082"/>
                    <a:pt x="4161" y="3237"/>
                    <a:pt x="3738" y="3415"/>
                  </a:cubicBezTo>
                  <a:cubicBezTo>
                    <a:pt x="3059" y="3705"/>
                    <a:pt x="2403" y="4061"/>
                    <a:pt x="1803" y="4483"/>
                  </a:cubicBezTo>
                  <a:cubicBezTo>
                    <a:pt x="1190" y="4906"/>
                    <a:pt x="612" y="5361"/>
                    <a:pt x="1" y="5773"/>
                  </a:cubicBezTo>
                  <a:lnTo>
                    <a:pt x="23" y="5806"/>
                  </a:lnTo>
                  <a:cubicBezTo>
                    <a:pt x="634" y="5395"/>
                    <a:pt x="1224" y="4950"/>
                    <a:pt x="1836" y="4538"/>
                  </a:cubicBezTo>
                  <a:cubicBezTo>
                    <a:pt x="2448" y="4116"/>
                    <a:pt x="3093" y="3771"/>
                    <a:pt x="3771" y="3493"/>
                  </a:cubicBezTo>
                  <a:cubicBezTo>
                    <a:pt x="4450" y="3204"/>
                    <a:pt x="5161" y="2981"/>
                    <a:pt x="5873" y="2837"/>
                  </a:cubicBezTo>
                  <a:lnTo>
                    <a:pt x="6340" y="2737"/>
                  </a:lnTo>
                  <a:lnTo>
                    <a:pt x="6340" y="2737"/>
                  </a:lnTo>
                  <a:cubicBezTo>
                    <a:pt x="6084" y="2892"/>
                    <a:pt x="5840" y="3048"/>
                    <a:pt x="5606" y="3226"/>
                  </a:cubicBezTo>
                  <a:cubicBezTo>
                    <a:pt x="5306" y="3471"/>
                    <a:pt x="5039" y="3760"/>
                    <a:pt x="4816" y="4071"/>
                  </a:cubicBezTo>
                  <a:cubicBezTo>
                    <a:pt x="4594" y="4383"/>
                    <a:pt x="4405" y="4716"/>
                    <a:pt x="4183" y="5028"/>
                  </a:cubicBezTo>
                  <a:cubicBezTo>
                    <a:pt x="3971" y="5339"/>
                    <a:pt x="3738" y="5651"/>
                    <a:pt x="3504" y="5951"/>
                  </a:cubicBezTo>
                  <a:lnTo>
                    <a:pt x="3548" y="5984"/>
                  </a:lnTo>
                  <a:cubicBezTo>
                    <a:pt x="3782" y="5673"/>
                    <a:pt x="4015" y="5373"/>
                    <a:pt x="4227" y="5062"/>
                  </a:cubicBezTo>
                  <a:cubicBezTo>
                    <a:pt x="4460" y="4750"/>
                    <a:pt x="4650" y="4416"/>
                    <a:pt x="4872" y="4116"/>
                  </a:cubicBezTo>
                  <a:cubicBezTo>
                    <a:pt x="5095" y="3804"/>
                    <a:pt x="5350" y="3515"/>
                    <a:pt x="5651" y="3282"/>
                  </a:cubicBezTo>
                  <a:cubicBezTo>
                    <a:pt x="5940" y="3070"/>
                    <a:pt x="6251" y="2882"/>
                    <a:pt x="6563" y="2704"/>
                  </a:cubicBezTo>
                  <a:cubicBezTo>
                    <a:pt x="6696" y="2681"/>
                    <a:pt x="6830" y="2659"/>
                    <a:pt x="6963" y="2648"/>
                  </a:cubicBezTo>
                  <a:cubicBezTo>
                    <a:pt x="7152" y="2625"/>
                    <a:pt x="7330" y="2603"/>
                    <a:pt x="7519" y="2581"/>
                  </a:cubicBezTo>
                  <a:cubicBezTo>
                    <a:pt x="7697" y="2570"/>
                    <a:pt x="7886" y="2548"/>
                    <a:pt x="8064" y="2536"/>
                  </a:cubicBezTo>
                  <a:cubicBezTo>
                    <a:pt x="8520" y="2503"/>
                    <a:pt x="8976" y="2481"/>
                    <a:pt x="9432" y="2470"/>
                  </a:cubicBezTo>
                  <a:lnTo>
                    <a:pt x="9432" y="2470"/>
                  </a:lnTo>
                  <a:cubicBezTo>
                    <a:pt x="9232" y="2559"/>
                    <a:pt x="9054" y="2659"/>
                    <a:pt x="8876" y="2781"/>
                  </a:cubicBezTo>
                  <a:cubicBezTo>
                    <a:pt x="8609" y="2959"/>
                    <a:pt x="8375" y="3159"/>
                    <a:pt x="8153" y="3371"/>
                  </a:cubicBezTo>
                  <a:cubicBezTo>
                    <a:pt x="7708" y="3816"/>
                    <a:pt x="7319" y="4305"/>
                    <a:pt x="6963" y="4805"/>
                  </a:cubicBezTo>
                  <a:lnTo>
                    <a:pt x="6996" y="4839"/>
                  </a:lnTo>
                  <a:cubicBezTo>
                    <a:pt x="7364" y="4338"/>
                    <a:pt x="7753" y="3849"/>
                    <a:pt x="8197" y="3426"/>
                  </a:cubicBezTo>
                  <a:cubicBezTo>
                    <a:pt x="8420" y="3204"/>
                    <a:pt x="8654" y="3015"/>
                    <a:pt x="8909" y="2837"/>
                  </a:cubicBezTo>
                  <a:cubicBezTo>
                    <a:pt x="9143" y="2692"/>
                    <a:pt x="9388" y="2559"/>
                    <a:pt x="9643" y="2470"/>
                  </a:cubicBezTo>
                  <a:cubicBezTo>
                    <a:pt x="9719" y="2469"/>
                    <a:pt x="9794" y="2468"/>
                    <a:pt x="9870" y="2468"/>
                  </a:cubicBezTo>
                  <a:cubicBezTo>
                    <a:pt x="10740" y="2468"/>
                    <a:pt x="11609" y="2526"/>
                    <a:pt x="12468" y="2659"/>
                  </a:cubicBezTo>
                  <a:cubicBezTo>
                    <a:pt x="12824" y="2704"/>
                    <a:pt x="13169" y="2770"/>
                    <a:pt x="13514" y="2848"/>
                  </a:cubicBezTo>
                  <a:cubicBezTo>
                    <a:pt x="13447" y="2870"/>
                    <a:pt x="13370" y="2892"/>
                    <a:pt x="13303" y="2915"/>
                  </a:cubicBezTo>
                  <a:cubicBezTo>
                    <a:pt x="13125" y="2959"/>
                    <a:pt x="12958" y="3015"/>
                    <a:pt x="12791" y="3092"/>
                  </a:cubicBezTo>
                  <a:cubicBezTo>
                    <a:pt x="12636" y="3159"/>
                    <a:pt x="12480" y="3260"/>
                    <a:pt x="12335" y="3349"/>
                  </a:cubicBezTo>
                  <a:cubicBezTo>
                    <a:pt x="12179" y="3448"/>
                    <a:pt x="12035" y="3537"/>
                    <a:pt x="11890" y="3638"/>
                  </a:cubicBezTo>
                  <a:cubicBezTo>
                    <a:pt x="11601" y="3838"/>
                    <a:pt x="11301" y="4027"/>
                    <a:pt x="11012" y="4216"/>
                  </a:cubicBezTo>
                  <a:lnTo>
                    <a:pt x="10122" y="4772"/>
                  </a:lnTo>
                  <a:lnTo>
                    <a:pt x="10144" y="4817"/>
                  </a:lnTo>
                  <a:lnTo>
                    <a:pt x="11045" y="4271"/>
                  </a:lnTo>
                  <a:cubicBezTo>
                    <a:pt x="11345" y="4083"/>
                    <a:pt x="11645" y="3905"/>
                    <a:pt x="11934" y="3715"/>
                  </a:cubicBezTo>
                  <a:cubicBezTo>
                    <a:pt x="12090" y="3616"/>
                    <a:pt x="12235" y="3527"/>
                    <a:pt x="12379" y="3438"/>
                  </a:cubicBezTo>
                  <a:cubicBezTo>
                    <a:pt x="12535" y="3349"/>
                    <a:pt x="12680" y="3248"/>
                    <a:pt x="12836" y="3181"/>
                  </a:cubicBezTo>
                  <a:cubicBezTo>
                    <a:pt x="12991" y="3115"/>
                    <a:pt x="13158" y="3070"/>
                    <a:pt x="13336" y="3026"/>
                  </a:cubicBezTo>
                  <a:cubicBezTo>
                    <a:pt x="13481" y="2981"/>
                    <a:pt x="13625" y="2937"/>
                    <a:pt x="13770" y="2904"/>
                  </a:cubicBezTo>
                  <a:cubicBezTo>
                    <a:pt x="14759" y="3137"/>
                    <a:pt x="15738" y="3482"/>
                    <a:pt x="16650" y="3938"/>
                  </a:cubicBezTo>
                  <a:cubicBezTo>
                    <a:pt x="16628" y="3893"/>
                    <a:pt x="16606" y="3849"/>
                    <a:pt x="16595" y="3782"/>
                  </a:cubicBezTo>
                  <a:cubicBezTo>
                    <a:pt x="16584" y="3760"/>
                    <a:pt x="16584" y="3727"/>
                    <a:pt x="16584" y="3693"/>
                  </a:cubicBezTo>
                  <a:cubicBezTo>
                    <a:pt x="15283" y="3082"/>
                    <a:pt x="13904" y="2704"/>
                    <a:pt x="12491" y="2503"/>
                  </a:cubicBezTo>
                  <a:cubicBezTo>
                    <a:pt x="12268" y="2470"/>
                    <a:pt x="12035" y="2447"/>
                    <a:pt x="11813" y="2425"/>
                  </a:cubicBezTo>
                  <a:cubicBezTo>
                    <a:pt x="11145" y="2247"/>
                    <a:pt x="10489" y="1980"/>
                    <a:pt x="9910" y="1591"/>
                  </a:cubicBezTo>
                  <a:cubicBezTo>
                    <a:pt x="9599" y="1391"/>
                    <a:pt x="9321" y="1157"/>
                    <a:pt x="9065" y="890"/>
                  </a:cubicBezTo>
                  <a:cubicBezTo>
                    <a:pt x="8820" y="623"/>
                    <a:pt x="8598" y="323"/>
                    <a:pt x="84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7961;p11">
              <a:extLst>
                <a:ext uri="{FF2B5EF4-FFF2-40B4-BE49-F238E27FC236}">
                  <a16:creationId xmlns:a16="http://schemas.microsoft.com/office/drawing/2014/main" id="{90C45D85-F048-8608-D131-C28A1A2EA2CF}"/>
                </a:ext>
              </a:extLst>
            </p:cNvPr>
            <p:cNvSpPr/>
            <p:nvPr/>
          </p:nvSpPr>
          <p:spPr>
            <a:xfrm>
              <a:off x="2142412" y="4320510"/>
              <a:ext cx="333315" cy="383309"/>
            </a:xfrm>
            <a:custGeom>
              <a:avLst/>
              <a:gdLst/>
              <a:ahLst/>
              <a:cxnLst/>
              <a:rect l="l" t="t" r="r" b="b"/>
              <a:pathLst>
                <a:path w="9554" h="10987" extrusionOk="0">
                  <a:moveTo>
                    <a:pt x="1024" y="0"/>
                  </a:moveTo>
                  <a:lnTo>
                    <a:pt x="723" y="57"/>
                  </a:lnTo>
                  <a:cubicBezTo>
                    <a:pt x="723" y="57"/>
                    <a:pt x="0" y="857"/>
                    <a:pt x="490" y="2059"/>
                  </a:cubicBezTo>
                  <a:cubicBezTo>
                    <a:pt x="990" y="3270"/>
                    <a:pt x="2013" y="4305"/>
                    <a:pt x="2447" y="5084"/>
                  </a:cubicBezTo>
                  <a:cubicBezTo>
                    <a:pt x="2880" y="5862"/>
                    <a:pt x="3337" y="6563"/>
                    <a:pt x="3915" y="7052"/>
                  </a:cubicBezTo>
                  <a:cubicBezTo>
                    <a:pt x="4504" y="7531"/>
                    <a:pt x="6295" y="8743"/>
                    <a:pt x="7218" y="9388"/>
                  </a:cubicBezTo>
                  <a:cubicBezTo>
                    <a:pt x="8152" y="10033"/>
                    <a:pt x="8775" y="10277"/>
                    <a:pt x="8965" y="10567"/>
                  </a:cubicBezTo>
                  <a:cubicBezTo>
                    <a:pt x="9109" y="10789"/>
                    <a:pt x="9198" y="10934"/>
                    <a:pt x="9232" y="10979"/>
                  </a:cubicBezTo>
                  <a:cubicBezTo>
                    <a:pt x="9232" y="10984"/>
                    <a:pt x="9237" y="10987"/>
                    <a:pt x="9243" y="10987"/>
                  </a:cubicBezTo>
                  <a:cubicBezTo>
                    <a:pt x="9248" y="10987"/>
                    <a:pt x="9254" y="10984"/>
                    <a:pt x="9254" y="10979"/>
                  </a:cubicBezTo>
                  <a:cubicBezTo>
                    <a:pt x="9309" y="10833"/>
                    <a:pt x="9554" y="10211"/>
                    <a:pt x="9387" y="9555"/>
                  </a:cubicBezTo>
                  <a:cubicBezTo>
                    <a:pt x="9198" y="8809"/>
                    <a:pt x="8708" y="8120"/>
                    <a:pt x="8286" y="7141"/>
                  </a:cubicBezTo>
                  <a:cubicBezTo>
                    <a:pt x="7853" y="6151"/>
                    <a:pt x="7608" y="6129"/>
                    <a:pt x="6951" y="5495"/>
                  </a:cubicBezTo>
                  <a:cubicBezTo>
                    <a:pt x="6284" y="4861"/>
                    <a:pt x="4716" y="4027"/>
                    <a:pt x="3893" y="3171"/>
                  </a:cubicBezTo>
                  <a:cubicBezTo>
                    <a:pt x="3058" y="2314"/>
                    <a:pt x="1958" y="1213"/>
                    <a:pt x="1568" y="779"/>
                  </a:cubicBezTo>
                  <a:cubicBezTo>
                    <a:pt x="1179" y="346"/>
                    <a:pt x="1024" y="0"/>
                    <a:pt x="102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7962;p11">
              <a:extLst>
                <a:ext uri="{FF2B5EF4-FFF2-40B4-BE49-F238E27FC236}">
                  <a16:creationId xmlns:a16="http://schemas.microsoft.com/office/drawing/2014/main" id="{11DF7618-E9CE-CD4D-6F37-09302114C775}"/>
                </a:ext>
              </a:extLst>
            </p:cNvPr>
            <p:cNvSpPr/>
            <p:nvPr/>
          </p:nvSpPr>
          <p:spPr>
            <a:xfrm>
              <a:off x="2207200" y="4358154"/>
              <a:ext cx="221989" cy="206848"/>
            </a:xfrm>
            <a:custGeom>
              <a:avLst/>
              <a:gdLst/>
              <a:ahLst/>
              <a:cxnLst/>
              <a:rect l="l" t="t" r="r" b="b"/>
              <a:pathLst>
                <a:path w="6363" h="5929" extrusionOk="0">
                  <a:moveTo>
                    <a:pt x="0" y="1"/>
                  </a:moveTo>
                  <a:lnTo>
                    <a:pt x="0" y="1"/>
                  </a:lnTo>
                  <a:cubicBezTo>
                    <a:pt x="34" y="423"/>
                    <a:pt x="168" y="990"/>
                    <a:pt x="546" y="1635"/>
                  </a:cubicBezTo>
                  <a:cubicBezTo>
                    <a:pt x="1324" y="2948"/>
                    <a:pt x="1369" y="2503"/>
                    <a:pt x="1992" y="3526"/>
                  </a:cubicBezTo>
                  <a:cubicBezTo>
                    <a:pt x="2625" y="4539"/>
                    <a:pt x="2614" y="4104"/>
                    <a:pt x="3593" y="4739"/>
                  </a:cubicBezTo>
                  <a:cubicBezTo>
                    <a:pt x="4572" y="5372"/>
                    <a:pt x="4672" y="5161"/>
                    <a:pt x="5350" y="5495"/>
                  </a:cubicBezTo>
                  <a:cubicBezTo>
                    <a:pt x="5650" y="5629"/>
                    <a:pt x="6028" y="5795"/>
                    <a:pt x="6362" y="5928"/>
                  </a:cubicBezTo>
                  <a:cubicBezTo>
                    <a:pt x="5973" y="5072"/>
                    <a:pt x="5729" y="5016"/>
                    <a:pt x="5094" y="4416"/>
                  </a:cubicBezTo>
                  <a:cubicBezTo>
                    <a:pt x="4427" y="3782"/>
                    <a:pt x="2859" y="2948"/>
                    <a:pt x="2036" y="2092"/>
                  </a:cubicBezTo>
                  <a:cubicBezTo>
                    <a:pt x="1357" y="1402"/>
                    <a:pt x="501" y="53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7963;p11">
              <a:extLst>
                <a:ext uri="{FF2B5EF4-FFF2-40B4-BE49-F238E27FC236}">
                  <a16:creationId xmlns:a16="http://schemas.microsoft.com/office/drawing/2014/main" id="{8F6EED2B-E0CC-5A21-92F5-0E93BAF20B77}"/>
                </a:ext>
              </a:extLst>
            </p:cNvPr>
            <p:cNvSpPr/>
            <p:nvPr/>
          </p:nvSpPr>
          <p:spPr>
            <a:xfrm>
              <a:off x="2165299" y="4320510"/>
              <a:ext cx="132712" cy="260400"/>
            </a:xfrm>
            <a:custGeom>
              <a:avLst/>
              <a:gdLst/>
              <a:ahLst/>
              <a:cxnLst/>
              <a:rect l="l" t="t" r="r" b="b"/>
              <a:pathLst>
                <a:path w="3804" h="7464" extrusionOk="0">
                  <a:moveTo>
                    <a:pt x="368" y="0"/>
                  </a:moveTo>
                  <a:cubicBezTo>
                    <a:pt x="22" y="601"/>
                    <a:pt x="34" y="1246"/>
                    <a:pt x="200" y="1802"/>
                  </a:cubicBezTo>
                  <a:cubicBezTo>
                    <a:pt x="323" y="2180"/>
                    <a:pt x="501" y="2536"/>
                    <a:pt x="701" y="2870"/>
                  </a:cubicBezTo>
                  <a:cubicBezTo>
                    <a:pt x="901" y="3215"/>
                    <a:pt x="1135" y="3537"/>
                    <a:pt x="1391" y="3849"/>
                  </a:cubicBezTo>
                  <a:cubicBezTo>
                    <a:pt x="1646" y="4160"/>
                    <a:pt x="1925" y="4461"/>
                    <a:pt x="2147" y="4795"/>
                  </a:cubicBezTo>
                  <a:cubicBezTo>
                    <a:pt x="2380" y="5139"/>
                    <a:pt x="2547" y="5506"/>
                    <a:pt x="2703" y="5885"/>
                  </a:cubicBezTo>
                  <a:cubicBezTo>
                    <a:pt x="2859" y="6251"/>
                    <a:pt x="2992" y="6619"/>
                    <a:pt x="3259" y="6930"/>
                  </a:cubicBezTo>
                  <a:cubicBezTo>
                    <a:pt x="3370" y="7052"/>
                    <a:pt x="3482" y="7175"/>
                    <a:pt x="3593" y="7308"/>
                  </a:cubicBezTo>
                  <a:cubicBezTo>
                    <a:pt x="3660" y="7353"/>
                    <a:pt x="3726" y="7408"/>
                    <a:pt x="3804" y="7464"/>
                  </a:cubicBezTo>
                  <a:cubicBezTo>
                    <a:pt x="3737" y="7363"/>
                    <a:pt x="3670" y="7274"/>
                    <a:pt x="3593" y="7197"/>
                  </a:cubicBezTo>
                  <a:cubicBezTo>
                    <a:pt x="3459" y="7041"/>
                    <a:pt x="3314" y="6896"/>
                    <a:pt x="3193" y="6741"/>
                  </a:cubicBezTo>
                  <a:cubicBezTo>
                    <a:pt x="3081" y="6574"/>
                    <a:pt x="2992" y="6396"/>
                    <a:pt x="2914" y="6218"/>
                  </a:cubicBezTo>
                  <a:cubicBezTo>
                    <a:pt x="2758" y="5840"/>
                    <a:pt x="2614" y="5473"/>
                    <a:pt x="2425" y="5117"/>
                  </a:cubicBezTo>
                  <a:cubicBezTo>
                    <a:pt x="2236" y="4772"/>
                    <a:pt x="1991" y="4461"/>
                    <a:pt x="1735" y="4149"/>
                  </a:cubicBezTo>
                  <a:cubicBezTo>
                    <a:pt x="1480" y="3849"/>
                    <a:pt x="1223" y="3549"/>
                    <a:pt x="1001" y="3226"/>
                  </a:cubicBezTo>
                  <a:cubicBezTo>
                    <a:pt x="779" y="2892"/>
                    <a:pt x="578" y="2548"/>
                    <a:pt x="423" y="2180"/>
                  </a:cubicBezTo>
                  <a:cubicBezTo>
                    <a:pt x="134" y="1547"/>
                    <a:pt x="0" y="801"/>
                    <a:pt x="390" y="45"/>
                  </a:cubicBezTo>
                  <a:lnTo>
                    <a:pt x="36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7964;p11">
              <a:extLst>
                <a:ext uri="{FF2B5EF4-FFF2-40B4-BE49-F238E27FC236}">
                  <a16:creationId xmlns:a16="http://schemas.microsoft.com/office/drawing/2014/main" id="{D32433EC-3EED-16F5-8F06-0F3E07709973}"/>
                </a:ext>
              </a:extLst>
            </p:cNvPr>
            <p:cNvSpPr/>
            <p:nvPr/>
          </p:nvSpPr>
          <p:spPr>
            <a:xfrm>
              <a:off x="2177685" y="4329441"/>
              <a:ext cx="133166" cy="260784"/>
            </a:xfrm>
            <a:custGeom>
              <a:avLst/>
              <a:gdLst/>
              <a:ahLst/>
              <a:cxnLst/>
              <a:rect l="l" t="t" r="r" b="b"/>
              <a:pathLst>
                <a:path w="3817" h="7475" extrusionOk="0">
                  <a:moveTo>
                    <a:pt x="157" y="1"/>
                  </a:moveTo>
                  <a:cubicBezTo>
                    <a:pt x="124" y="78"/>
                    <a:pt x="90" y="167"/>
                    <a:pt x="68" y="256"/>
                  </a:cubicBezTo>
                  <a:cubicBezTo>
                    <a:pt x="1" y="545"/>
                    <a:pt x="57" y="802"/>
                    <a:pt x="157" y="1046"/>
                  </a:cubicBezTo>
                  <a:cubicBezTo>
                    <a:pt x="213" y="1190"/>
                    <a:pt x="279" y="1324"/>
                    <a:pt x="324" y="1457"/>
                  </a:cubicBezTo>
                  <a:cubicBezTo>
                    <a:pt x="379" y="1602"/>
                    <a:pt x="391" y="1758"/>
                    <a:pt x="413" y="1914"/>
                  </a:cubicBezTo>
                  <a:cubicBezTo>
                    <a:pt x="435" y="2058"/>
                    <a:pt x="457" y="2203"/>
                    <a:pt x="524" y="2336"/>
                  </a:cubicBezTo>
                  <a:cubicBezTo>
                    <a:pt x="591" y="2470"/>
                    <a:pt x="668" y="2592"/>
                    <a:pt x="757" y="2715"/>
                  </a:cubicBezTo>
                  <a:cubicBezTo>
                    <a:pt x="1125" y="3237"/>
                    <a:pt x="1491" y="3748"/>
                    <a:pt x="1847" y="4260"/>
                  </a:cubicBezTo>
                  <a:cubicBezTo>
                    <a:pt x="2037" y="4527"/>
                    <a:pt x="2203" y="4794"/>
                    <a:pt x="2337" y="5083"/>
                  </a:cubicBezTo>
                  <a:cubicBezTo>
                    <a:pt x="2482" y="5362"/>
                    <a:pt x="2604" y="5651"/>
                    <a:pt x="2749" y="5928"/>
                  </a:cubicBezTo>
                  <a:cubicBezTo>
                    <a:pt x="3004" y="6440"/>
                    <a:pt x="3338" y="6929"/>
                    <a:pt x="3705" y="7386"/>
                  </a:cubicBezTo>
                  <a:cubicBezTo>
                    <a:pt x="3738" y="7419"/>
                    <a:pt x="3782" y="7441"/>
                    <a:pt x="3816" y="7475"/>
                  </a:cubicBezTo>
                  <a:cubicBezTo>
                    <a:pt x="3505" y="7018"/>
                    <a:pt x="3182" y="6585"/>
                    <a:pt x="2915" y="6106"/>
                  </a:cubicBezTo>
                  <a:cubicBezTo>
                    <a:pt x="2615" y="5573"/>
                    <a:pt x="2403" y="4994"/>
                    <a:pt x="2070" y="4483"/>
                  </a:cubicBezTo>
                  <a:cubicBezTo>
                    <a:pt x="1736" y="3960"/>
                    <a:pt x="1358" y="3471"/>
                    <a:pt x="1002" y="2959"/>
                  </a:cubicBezTo>
                  <a:lnTo>
                    <a:pt x="735" y="2592"/>
                  </a:lnTo>
                  <a:cubicBezTo>
                    <a:pt x="646" y="2458"/>
                    <a:pt x="557" y="2325"/>
                    <a:pt x="524" y="2169"/>
                  </a:cubicBezTo>
                  <a:cubicBezTo>
                    <a:pt x="480" y="2025"/>
                    <a:pt x="468" y="1880"/>
                    <a:pt x="446" y="1736"/>
                  </a:cubicBezTo>
                  <a:cubicBezTo>
                    <a:pt x="424" y="1591"/>
                    <a:pt x="391" y="1457"/>
                    <a:pt x="335" y="1313"/>
                  </a:cubicBezTo>
                  <a:cubicBezTo>
                    <a:pt x="223" y="1057"/>
                    <a:pt x="90" y="802"/>
                    <a:pt x="101" y="490"/>
                  </a:cubicBezTo>
                  <a:cubicBezTo>
                    <a:pt x="101" y="345"/>
                    <a:pt x="134" y="201"/>
                    <a:pt x="190" y="45"/>
                  </a:cubicBezTo>
                  <a:cubicBezTo>
                    <a:pt x="179" y="34"/>
                    <a:pt x="168" y="11"/>
                    <a:pt x="15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7965;p11">
              <a:extLst>
                <a:ext uri="{FF2B5EF4-FFF2-40B4-BE49-F238E27FC236}">
                  <a16:creationId xmlns:a16="http://schemas.microsoft.com/office/drawing/2014/main" id="{4BFA30EB-13F2-B9A0-E98B-AF4B3DEB5ECA}"/>
                </a:ext>
              </a:extLst>
            </p:cNvPr>
            <p:cNvSpPr/>
            <p:nvPr/>
          </p:nvSpPr>
          <p:spPr>
            <a:xfrm>
              <a:off x="2155984" y="4340675"/>
              <a:ext cx="98592" cy="199103"/>
            </a:xfrm>
            <a:custGeom>
              <a:avLst/>
              <a:gdLst/>
              <a:ahLst/>
              <a:cxnLst/>
              <a:rect l="l" t="t" r="r" b="b"/>
              <a:pathLst>
                <a:path w="2826" h="5707" extrusionOk="0">
                  <a:moveTo>
                    <a:pt x="45" y="1"/>
                  </a:moveTo>
                  <a:cubicBezTo>
                    <a:pt x="34" y="45"/>
                    <a:pt x="12" y="90"/>
                    <a:pt x="0" y="134"/>
                  </a:cubicBezTo>
                  <a:cubicBezTo>
                    <a:pt x="22" y="235"/>
                    <a:pt x="45" y="346"/>
                    <a:pt x="67" y="446"/>
                  </a:cubicBezTo>
                  <a:cubicBezTo>
                    <a:pt x="134" y="757"/>
                    <a:pt x="178" y="1069"/>
                    <a:pt x="245" y="1369"/>
                  </a:cubicBezTo>
                  <a:cubicBezTo>
                    <a:pt x="378" y="1970"/>
                    <a:pt x="790" y="2425"/>
                    <a:pt x="1179" y="2893"/>
                  </a:cubicBezTo>
                  <a:cubicBezTo>
                    <a:pt x="1579" y="3371"/>
                    <a:pt x="1925" y="3871"/>
                    <a:pt x="2214" y="4405"/>
                  </a:cubicBezTo>
                  <a:cubicBezTo>
                    <a:pt x="2402" y="4773"/>
                    <a:pt x="2570" y="5139"/>
                    <a:pt x="2692" y="5529"/>
                  </a:cubicBezTo>
                  <a:cubicBezTo>
                    <a:pt x="2736" y="5596"/>
                    <a:pt x="2781" y="5651"/>
                    <a:pt x="2825" y="5707"/>
                  </a:cubicBezTo>
                  <a:cubicBezTo>
                    <a:pt x="2725" y="5317"/>
                    <a:pt x="2570" y="4951"/>
                    <a:pt x="2392" y="4583"/>
                  </a:cubicBezTo>
                  <a:cubicBezTo>
                    <a:pt x="2125" y="4049"/>
                    <a:pt x="1791" y="3538"/>
                    <a:pt x="1424" y="3060"/>
                  </a:cubicBezTo>
                  <a:cubicBezTo>
                    <a:pt x="1046" y="2581"/>
                    <a:pt x="590" y="2148"/>
                    <a:pt x="390" y="1580"/>
                  </a:cubicBezTo>
                  <a:cubicBezTo>
                    <a:pt x="279" y="1291"/>
                    <a:pt x="256" y="969"/>
                    <a:pt x="190" y="668"/>
                  </a:cubicBezTo>
                  <a:cubicBezTo>
                    <a:pt x="145" y="446"/>
                    <a:pt x="101" y="223"/>
                    <a:pt x="4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7966;p11">
              <a:extLst>
                <a:ext uri="{FF2B5EF4-FFF2-40B4-BE49-F238E27FC236}">
                  <a16:creationId xmlns:a16="http://schemas.microsoft.com/office/drawing/2014/main" id="{77989649-A408-61E0-88CE-008FCA08FA05}"/>
                </a:ext>
              </a:extLst>
            </p:cNvPr>
            <p:cNvSpPr/>
            <p:nvPr/>
          </p:nvSpPr>
          <p:spPr>
            <a:xfrm>
              <a:off x="2195548" y="4345734"/>
              <a:ext cx="152912" cy="270483"/>
            </a:xfrm>
            <a:custGeom>
              <a:avLst/>
              <a:gdLst/>
              <a:ahLst/>
              <a:cxnLst/>
              <a:rect l="l" t="t" r="r" b="b"/>
              <a:pathLst>
                <a:path w="4383" h="7753" extrusionOk="0">
                  <a:moveTo>
                    <a:pt x="1" y="1"/>
                  </a:moveTo>
                  <a:cubicBezTo>
                    <a:pt x="34" y="134"/>
                    <a:pt x="90" y="256"/>
                    <a:pt x="156" y="367"/>
                  </a:cubicBezTo>
                  <a:cubicBezTo>
                    <a:pt x="257" y="535"/>
                    <a:pt x="390" y="690"/>
                    <a:pt x="445" y="868"/>
                  </a:cubicBezTo>
                  <a:cubicBezTo>
                    <a:pt x="512" y="1046"/>
                    <a:pt x="502" y="1247"/>
                    <a:pt x="512" y="1435"/>
                  </a:cubicBezTo>
                  <a:cubicBezTo>
                    <a:pt x="524" y="1813"/>
                    <a:pt x="724" y="2125"/>
                    <a:pt x="924" y="2426"/>
                  </a:cubicBezTo>
                  <a:cubicBezTo>
                    <a:pt x="1147" y="2759"/>
                    <a:pt x="1369" y="3081"/>
                    <a:pt x="1580" y="3415"/>
                  </a:cubicBezTo>
                  <a:cubicBezTo>
                    <a:pt x="1792" y="3738"/>
                    <a:pt x="1992" y="4082"/>
                    <a:pt x="2192" y="4416"/>
                  </a:cubicBezTo>
                  <a:cubicBezTo>
                    <a:pt x="2381" y="4761"/>
                    <a:pt x="2548" y="5106"/>
                    <a:pt x="2726" y="5451"/>
                  </a:cubicBezTo>
                  <a:cubicBezTo>
                    <a:pt x="2815" y="5617"/>
                    <a:pt x="2915" y="5773"/>
                    <a:pt x="3026" y="5929"/>
                  </a:cubicBezTo>
                  <a:cubicBezTo>
                    <a:pt x="3137" y="6084"/>
                    <a:pt x="3270" y="6240"/>
                    <a:pt x="3404" y="6385"/>
                  </a:cubicBezTo>
                  <a:cubicBezTo>
                    <a:pt x="3660" y="6674"/>
                    <a:pt x="3893" y="6974"/>
                    <a:pt x="4083" y="7297"/>
                  </a:cubicBezTo>
                  <a:cubicBezTo>
                    <a:pt x="4160" y="7430"/>
                    <a:pt x="4239" y="7564"/>
                    <a:pt x="4305" y="7697"/>
                  </a:cubicBezTo>
                  <a:cubicBezTo>
                    <a:pt x="4328" y="7720"/>
                    <a:pt x="4350" y="7730"/>
                    <a:pt x="4383" y="7753"/>
                  </a:cubicBezTo>
                  <a:cubicBezTo>
                    <a:pt x="4350" y="7697"/>
                    <a:pt x="4328" y="7641"/>
                    <a:pt x="4294" y="7586"/>
                  </a:cubicBezTo>
                  <a:cubicBezTo>
                    <a:pt x="4138" y="7253"/>
                    <a:pt x="3938" y="6941"/>
                    <a:pt x="3705" y="6652"/>
                  </a:cubicBezTo>
                  <a:cubicBezTo>
                    <a:pt x="3471" y="6351"/>
                    <a:pt x="3193" y="6084"/>
                    <a:pt x="2993" y="5762"/>
                  </a:cubicBezTo>
                  <a:cubicBezTo>
                    <a:pt x="2781" y="5439"/>
                    <a:pt x="2615" y="5083"/>
                    <a:pt x="2437" y="4739"/>
                  </a:cubicBezTo>
                  <a:cubicBezTo>
                    <a:pt x="2259" y="4405"/>
                    <a:pt x="2059" y="4072"/>
                    <a:pt x="1858" y="3749"/>
                  </a:cubicBezTo>
                  <a:cubicBezTo>
                    <a:pt x="1658" y="3426"/>
                    <a:pt x="1446" y="3104"/>
                    <a:pt x="1246" y="2781"/>
                  </a:cubicBezTo>
                  <a:cubicBezTo>
                    <a:pt x="1035" y="2470"/>
                    <a:pt x="779" y="2159"/>
                    <a:pt x="657" y="1803"/>
                  </a:cubicBezTo>
                  <a:cubicBezTo>
                    <a:pt x="590" y="1625"/>
                    <a:pt x="568" y="1435"/>
                    <a:pt x="568" y="1247"/>
                  </a:cubicBezTo>
                  <a:cubicBezTo>
                    <a:pt x="557" y="1057"/>
                    <a:pt x="534" y="879"/>
                    <a:pt x="445" y="723"/>
                  </a:cubicBezTo>
                  <a:cubicBezTo>
                    <a:pt x="334" y="512"/>
                    <a:pt x="156" y="323"/>
                    <a:pt x="79" y="90"/>
                  </a:cubicBezTo>
                  <a:lnTo>
                    <a:pt x="45" y="56"/>
                  </a:lnTo>
                  <a:cubicBezTo>
                    <a:pt x="34" y="34"/>
                    <a:pt x="23" y="23"/>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7967;p11">
              <a:extLst>
                <a:ext uri="{FF2B5EF4-FFF2-40B4-BE49-F238E27FC236}">
                  <a16:creationId xmlns:a16="http://schemas.microsoft.com/office/drawing/2014/main" id="{B79BE29D-2648-BB77-2300-31C53EC6AD71}"/>
                </a:ext>
              </a:extLst>
            </p:cNvPr>
            <p:cNvSpPr/>
            <p:nvPr/>
          </p:nvSpPr>
          <p:spPr>
            <a:xfrm>
              <a:off x="2267348" y="4420255"/>
              <a:ext cx="204127" cy="260365"/>
            </a:xfrm>
            <a:custGeom>
              <a:avLst/>
              <a:gdLst/>
              <a:ahLst/>
              <a:cxnLst/>
              <a:rect l="l" t="t" r="r" b="b"/>
              <a:pathLst>
                <a:path w="5851" h="7463" extrusionOk="0">
                  <a:moveTo>
                    <a:pt x="1" y="0"/>
                  </a:moveTo>
                  <a:lnTo>
                    <a:pt x="1" y="0"/>
                  </a:lnTo>
                  <a:cubicBezTo>
                    <a:pt x="23" y="33"/>
                    <a:pt x="45" y="78"/>
                    <a:pt x="78" y="112"/>
                  </a:cubicBezTo>
                  <a:cubicBezTo>
                    <a:pt x="278" y="401"/>
                    <a:pt x="490" y="678"/>
                    <a:pt x="712" y="968"/>
                  </a:cubicBezTo>
                  <a:cubicBezTo>
                    <a:pt x="1157" y="1546"/>
                    <a:pt x="1602" y="2114"/>
                    <a:pt x="2013" y="2703"/>
                  </a:cubicBezTo>
                  <a:cubicBezTo>
                    <a:pt x="2213" y="3014"/>
                    <a:pt x="2391" y="3337"/>
                    <a:pt x="2581" y="3637"/>
                  </a:cubicBezTo>
                  <a:cubicBezTo>
                    <a:pt x="2770" y="3948"/>
                    <a:pt x="3004" y="4215"/>
                    <a:pt x="3248" y="4482"/>
                  </a:cubicBezTo>
                  <a:cubicBezTo>
                    <a:pt x="3504" y="4738"/>
                    <a:pt x="3726" y="5016"/>
                    <a:pt x="3893" y="5339"/>
                  </a:cubicBezTo>
                  <a:cubicBezTo>
                    <a:pt x="4060" y="5650"/>
                    <a:pt x="4183" y="5995"/>
                    <a:pt x="4282" y="6351"/>
                  </a:cubicBezTo>
                  <a:cubicBezTo>
                    <a:pt x="4338" y="6573"/>
                    <a:pt x="4393" y="6807"/>
                    <a:pt x="4449" y="7052"/>
                  </a:cubicBezTo>
                  <a:cubicBezTo>
                    <a:pt x="4482" y="7062"/>
                    <a:pt x="4516" y="7085"/>
                    <a:pt x="4538" y="7096"/>
                  </a:cubicBezTo>
                  <a:cubicBezTo>
                    <a:pt x="4494" y="6907"/>
                    <a:pt x="4449" y="6718"/>
                    <a:pt x="4393" y="6529"/>
                  </a:cubicBezTo>
                  <a:cubicBezTo>
                    <a:pt x="4215" y="5851"/>
                    <a:pt x="3971" y="5194"/>
                    <a:pt x="3504" y="4660"/>
                  </a:cubicBezTo>
                  <a:cubicBezTo>
                    <a:pt x="3271" y="4393"/>
                    <a:pt x="3026" y="4138"/>
                    <a:pt x="2814" y="3859"/>
                  </a:cubicBezTo>
                  <a:cubicBezTo>
                    <a:pt x="2603" y="3570"/>
                    <a:pt x="2425" y="3259"/>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80" y="3204"/>
                    <a:pt x="2592" y="3337"/>
                    <a:pt x="2725" y="3459"/>
                  </a:cubicBezTo>
                  <a:cubicBezTo>
                    <a:pt x="2859" y="3570"/>
                    <a:pt x="3004" y="3681"/>
                    <a:pt x="3159" y="3782"/>
                  </a:cubicBezTo>
                  <a:cubicBezTo>
                    <a:pt x="3471" y="3993"/>
                    <a:pt x="3726" y="4227"/>
                    <a:pt x="3926" y="4527"/>
                  </a:cubicBezTo>
                  <a:cubicBezTo>
                    <a:pt x="4138" y="4805"/>
                    <a:pt x="4294" y="5127"/>
                    <a:pt x="4449" y="5428"/>
                  </a:cubicBezTo>
                  <a:cubicBezTo>
                    <a:pt x="4616" y="5739"/>
                    <a:pt x="4794" y="6039"/>
                    <a:pt x="5006" y="6328"/>
                  </a:cubicBezTo>
                  <a:cubicBezTo>
                    <a:pt x="5228" y="6618"/>
                    <a:pt x="5461" y="6896"/>
                    <a:pt x="5673" y="7196"/>
                  </a:cubicBezTo>
                  <a:cubicBezTo>
                    <a:pt x="5728" y="7285"/>
                    <a:pt x="5784" y="7363"/>
                    <a:pt x="5839" y="7463"/>
                  </a:cubicBezTo>
                  <a:cubicBezTo>
                    <a:pt x="5851" y="7418"/>
                    <a:pt x="5851" y="7385"/>
                    <a:pt x="5851" y="7352"/>
                  </a:cubicBezTo>
                  <a:cubicBezTo>
                    <a:pt x="5695" y="7096"/>
                    <a:pt x="5517" y="6874"/>
                    <a:pt x="5339" y="6640"/>
                  </a:cubicBezTo>
                  <a:cubicBezTo>
                    <a:pt x="5105" y="6351"/>
                    <a:pt x="4883" y="6051"/>
                    <a:pt x="4694" y="5739"/>
                  </a:cubicBezTo>
                  <a:cubicBezTo>
                    <a:pt x="4516" y="5439"/>
                    <a:pt x="4371" y="5117"/>
                    <a:pt x="4193" y="4816"/>
                  </a:cubicBezTo>
                  <a:cubicBezTo>
                    <a:pt x="4015" y="4527"/>
                    <a:pt x="3815" y="4249"/>
                    <a:pt x="3560" y="4015"/>
                  </a:cubicBezTo>
                  <a:cubicBezTo>
                    <a:pt x="3281" y="3770"/>
                    <a:pt x="2925" y="3582"/>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7968;p11">
              <a:extLst>
                <a:ext uri="{FF2B5EF4-FFF2-40B4-BE49-F238E27FC236}">
                  <a16:creationId xmlns:a16="http://schemas.microsoft.com/office/drawing/2014/main" id="{35BAFE83-D135-62BA-0419-8755B2FD6816}"/>
                </a:ext>
              </a:extLst>
            </p:cNvPr>
            <p:cNvSpPr/>
            <p:nvPr/>
          </p:nvSpPr>
          <p:spPr>
            <a:xfrm>
              <a:off x="2318948" y="4464494"/>
              <a:ext cx="139724" cy="159889"/>
            </a:xfrm>
            <a:custGeom>
              <a:avLst/>
              <a:gdLst/>
              <a:ahLst/>
              <a:cxnLst/>
              <a:rect l="l" t="t" r="r" b="b"/>
              <a:pathLst>
                <a:path w="4005" h="4583" extrusionOk="0">
                  <a:moveTo>
                    <a:pt x="0" y="0"/>
                  </a:moveTo>
                  <a:lnTo>
                    <a:pt x="0" y="0"/>
                  </a:lnTo>
                  <a:cubicBezTo>
                    <a:pt x="145" y="223"/>
                    <a:pt x="312" y="445"/>
                    <a:pt x="512" y="645"/>
                  </a:cubicBezTo>
                  <a:cubicBezTo>
                    <a:pt x="880" y="1034"/>
                    <a:pt x="1369" y="1335"/>
                    <a:pt x="1792" y="1691"/>
                  </a:cubicBezTo>
                  <a:cubicBezTo>
                    <a:pt x="2002" y="1869"/>
                    <a:pt x="2192" y="2057"/>
                    <a:pt x="2348" y="2280"/>
                  </a:cubicBezTo>
                  <a:cubicBezTo>
                    <a:pt x="2503" y="2514"/>
                    <a:pt x="2603" y="2781"/>
                    <a:pt x="2726" y="3036"/>
                  </a:cubicBezTo>
                  <a:cubicBezTo>
                    <a:pt x="2848" y="3281"/>
                    <a:pt x="3003" y="3503"/>
                    <a:pt x="3215" y="3703"/>
                  </a:cubicBezTo>
                  <a:cubicBezTo>
                    <a:pt x="3426" y="3893"/>
                    <a:pt x="3660" y="4071"/>
                    <a:pt x="3826" y="4293"/>
                  </a:cubicBezTo>
                  <a:cubicBezTo>
                    <a:pt x="3893" y="4393"/>
                    <a:pt x="3949" y="4482"/>
                    <a:pt x="4004" y="4583"/>
                  </a:cubicBezTo>
                  <a:cubicBezTo>
                    <a:pt x="3938" y="4460"/>
                    <a:pt x="3871" y="4326"/>
                    <a:pt x="3804" y="4193"/>
                  </a:cubicBezTo>
                  <a:cubicBezTo>
                    <a:pt x="3705" y="4071"/>
                    <a:pt x="3593" y="3960"/>
                    <a:pt x="3471" y="3849"/>
                  </a:cubicBezTo>
                  <a:cubicBezTo>
                    <a:pt x="3248" y="3648"/>
                    <a:pt x="3026" y="3459"/>
                    <a:pt x="2881" y="3203"/>
                  </a:cubicBezTo>
                  <a:cubicBezTo>
                    <a:pt x="2736" y="2969"/>
                    <a:pt x="2647" y="2703"/>
                    <a:pt x="2514" y="2458"/>
                  </a:cubicBezTo>
                  <a:cubicBezTo>
                    <a:pt x="2381" y="2225"/>
                    <a:pt x="2214" y="2013"/>
                    <a:pt x="2014" y="1813"/>
                  </a:cubicBezTo>
                  <a:cubicBezTo>
                    <a:pt x="1614" y="1446"/>
                    <a:pt x="1135" y="1145"/>
                    <a:pt x="734" y="767"/>
                  </a:cubicBezTo>
                  <a:cubicBezTo>
                    <a:pt x="512" y="567"/>
                    <a:pt x="312" y="345"/>
                    <a:pt x="145" y="100"/>
                  </a:cubicBezTo>
                  <a:cubicBezTo>
                    <a:pt x="101" y="67"/>
                    <a:pt x="45" y="3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7969;p11">
              <a:extLst>
                <a:ext uri="{FF2B5EF4-FFF2-40B4-BE49-F238E27FC236}">
                  <a16:creationId xmlns:a16="http://schemas.microsoft.com/office/drawing/2014/main" id="{22D069CD-DF2B-A838-AEDA-F7DF8C1C766A}"/>
                </a:ext>
              </a:extLst>
            </p:cNvPr>
            <p:cNvSpPr/>
            <p:nvPr/>
          </p:nvSpPr>
          <p:spPr>
            <a:xfrm>
              <a:off x="2464084" y="4637156"/>
              <a:ext cx="7012" cy="24491"/>
            </a:xfrm>
            <a:custGeom>
              <a:avLst/>
              <a:gdLst/>
              <a:ahLst/>
              <a:cxnLst/>
              <a:rect l="l" t="t" r="r" b="b"/>
              <a:pathLst>
                <a:path w="201" h="702" extrusionOk="0">
                  <a:moveTo>
                    <a:pt x="0" y="0"/>
                  </a:moveTo>
                  <a:cubicBezTo>
                    <a:pt x="22" y="56"/>
                    <a:pt x="45" y="123"/>
                    <a:pt x="67" y="190"/>
                  </a:cubicBezTo>
                  <a:cubicBezTo>
                    <a:pt x="123" y="356"/>
                    <a:pt x="167" y="534"/>
                    <a:pt x="200" y="701"/>
                  </a:cubicBezTo>
                  <a:cubicBezTo>
                    <a:pt x="200" y="635"/>
                    <a:pt x="178" y="556"/>
                    <a:pt x="167" y="479"/>
                  </a:cubicBezTo>
                  <a:cubicBezTo>
                    <a:pt x="123" y="312"/>
                    <a:pt x="67" y="156"/>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7970;p11">
              <a:extLst>
                <a:ext uri="{FF2B5EF4-FFF2-40B4-BE49-F238E27FC236}">
                  <a16:creationId xmlns:a16="http://schemas.microsoft.com/office/drawing/2014/main" id="{0CBB532B-36BE-A270-B0E8-4E73F13458DC}"/>
                </a:ext>
              </a:extLst>
            </p:cNvPr>
            <p:cNvSpPr/>
            <p:nvPr/>
          </p:nvSpPr>
          <p:spPr>
            <a:xfrm>
              <a:off x="2237100" y="4389205"/>
              <a:ext cx="175763" cy="270867"/>
            </a:xfrm>
            <a:custGeom>
              <a:avLst/>
              <a:gdLst/>
              <a:ahLst/>
              <a:cxnLst/>
              <a:rect l="l" t="t" r="r" b="b"/>
              <a:pathLst>
                <a:path w="5038" h="7764" extrusionOk="0">
                  <a:moveTo>
                    <a:pt x="0" y="1"/>
                  </a:moveTo>
                  <a:cubicBezTo>
                    <a:pt x="223" y="434"/>
                    <a:pt x="522" y="824"/>
                    <a:pt x="812" y="1212"/>
                  </a:cubicBezTo>
                  <a:cubicBezTo>
                    <a:pt x="1246" y="1780"/>
                    <a:pt x="1657" y="2347"/>
                    <a:pt x="2047" y="2937"/>
                  </a:cubicBezTo>
                  <a:cubicBezTo>
                    <a:pt x="2435" y="3515"/>
                    <a:pt x="2825" y="4104"/>
                    <a:pt x="3214" y="4694"/>
                  </a:cubicBezTo>
                  <a:cubicBezTo>
                    <a:pt x="3592" y="5283"/>
                    <a:pt x="3982" y="5861"/>
                    <a:pt x="4348" y="6451"/>
                  </a:cubicBezTo>
                  <a:cubicBezTo>
                    <a:pt x="4582" y="6852"/>
                    <a:pt x="4793" y="7263"/>
                    <a:pt x="4949" y="7708"/>
                  </a:cubicBezTo>
                  <a:cubicBezTo>
                    <a:pt x="4983" y="7730"/>
                    <a:pt x="5005" y="7742"/>
                    <a:pt x="5038" y="7764"/>
                  </a:cubicBezTo>
                  <a:cubicBezTo>
                    <a:pt x="4905" y="7386"/>
                    <a:pt x="4738" y="7030"/>
                    <a:pt x="4538" y="6685"/>
                  </a:cubicBezTo>
                  <a:cubicBezTo>
                    <a:pt x="4204" y="6084"/>
                    <a:pt x="3815" y="5517"/>
                    <a:pt x="3436" y="4939"/>
                  </a:cubicBezTo>
                  <a:lnTo>
                    <a:pt x="2269" y="3170"/>
                  </a:lnTo>
                  <a:cubicBezTo>
                    <a:pt x="1879" y="2581"/>
                    <a:pt x="1468" y="2003"/>
                    <a:pt x="1056" y="1435"/>
                  </a:cubicBezTo>
                  <a:cubicBezTo>
                    <a:pt x="745" y="1012"/>
                    <a:pt x="423" y="601"/>
                    <a:pt x="156" y="167"/>
                  </a:cubicBezTo>
                  <a:cubicBezTo>
                    <a:pt x="100" y="112"/>
                    <a:pt x="45" y="56"/>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7971;p11">
              <a:extLst>
                <a:ext uri="{FF2B5EF4-FFF2-40B4-BE49-F238E27FC236}">
                  <a16:creationId xmlns:a16="http://schemas.microsoft.com/office/drawing/2014/main" id="{B7374A7C-76B8-8ED9-DCA1-FA4EFA3E3C2A}"/>
                </a:ext>
              </a:extLst>
            </p:cNvPr>
            <p:cNvSpPr/>
            <p:nvPr/>
          </p:nvSpPr>
          <p:spPr>
            <a:xfrm>
              <a:off x="2222342" y="4374063"/>
              <a:ext cx="173461" cy="274739"/>
            </a:xfrm>
            <a:custGeom>
              <a:avLst/>
              <a:gdLst/>
              <a:ahLst/>
              <a:cxnLst/>
              <a:rect l="l" t="t" r="r" b="b"/>
              <a:pathLst>
                <a:path w="4972" h="7875"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58" y="3470"/>
                    <a:pt x="2191" y="3816"/>
                    <a:pt x="2358" y="4138"/>
                  </a:cubicBezTo>
                  <a:cubicBezTo>
                    <a:pt x="2525" y="4461"/>
                    <a:pt x="2736" y="4750"/>
                    <a:pt x="2981" y="5028"/>
                  </a:cubicBezTo>
                  <a:cubicBezTo>
                    <a:pt x="3226" y="5306"/>
                    <a:pt x="3481" y="5584"/>
                    <a:pt x="3715" y="5873"/>
                  </a:cubicBezTo>
                  <a:cubicBezTo>
                    <a:pt x="3948" y="6162"/>
                    <a:pt x="4160" y="6473"/>
                    <a:pt x="4360" y="6785"/>
                  </a:cubicBezTo>
                  <a:cubicBezTo>
                    <a:pt x="4561" y="7130"/>
                    <a:pt x="4749" y="7474"/>
                    <a:pt x="4916" y="7842"/>
                  </a:cubicBezTo>
                  <a:cubicBezTo>
                    <a:pt x="4916" y="7842"/>
                    <a:pt x="4927" y="7842"/>
                    <a:pt x="4927" y="7853"/>
                  </a:cubicBezTo>
                  <a:cubicBezTo>
                    <a:pt x="4949" y="7864"/>
                    <a:pt x="4961" y="7875"/>
                    <a:pt x="4972" y="7875"/>
                  </a:cubicBezTo>
                  <a:cubicBezTo>
                    <a:pt x="4850" y="7586"/>
                    <a:pt x="4705" y="7308"/>
                    <a:pt x="4549" y="7030"/>
                  </a:cubicBezTo>
                  <a:cubicBezTo>
                    <a:pt x="4182" y="6396"/>
                    <a:pt x="3748" y="5806"/>
                    <a:pt x="3259" y="5262"/>
                  </a:cubicBezTo>
                  <a:cubicBezTo>
                    <a:pt x="3014" y="4972"/>
                    <a:pt x="2759" y="4694"/>
                    <a:pt x="2559" y="4382"/>
                  </a:cubicBezTo>
                  <a:cubicBezTo>
                    <a:pt x="2369" y="4071"/>
                    <a:pt x="2225" y="3727"/>
                    <a:pt x="2069" y="3393"/>
                  </a:cubicBezTo>
                  <a:cubicBezTo>
                    <a:pt x="1924" y="3059"/>
                    <a:pt x="1780" y="2736"/>
                    <a:pt x="1568" y="2437"/>
                  </a:cubicBezTo>
                  <a:cubicBezTo>
                    <a:pt x="1357" y="2136"/>
                    <a:pt x="1079" y="1869"/>
                    <a:pt x="834" y="1591"/>
                  </a:cubicBezTo>
                  <a:cubicBezTo>
                    <a:pt x="456" y="1146"/>
                    <a:pt x="189" y="623"/>
                    <a:pt x="56" y="56"/>
                  </a:cubicBezTo>
                  <a:cubicBezTo>
                    <a:pt x="33" y="34"/>
                    <a:pt x="11" y="23"/>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7972;p11">
              <a:extLst>
                <a:ext uri="{FF2B5EF4-FFF2-40B4-BE49-F238E27FC236}">
                  <a16:creationId xmlns:a16="http://schemas.microsoft.com/office/drawing/2014/main" id="{46596A46-6486-2C62-E146-55AFCB69021B}"/>
                </a:ext>
              </a:extLst>
            </p:cNvPr>
            <p:cNvSpPr/>
            <p:nvPr/>
          </p:nvSpPr>
          <p:spPr>
            <a:xfrm>
              <a:off x="2237100" y="4389205"/>
              <a:ext cx="94301" cy="133514"/>
            </a:xfrm>
            <a:custGeom>
              <a:avLst/>
              <a:gdLst/>
              <a:ahLst/>
              <a:cxnLst/>
              <a:rect l="l" t="t" r="r" b="b"/>
              <a:pathLst>
                <a:path w="2703" h="3827" extrusionOk="0">
                  <a:moveTo>
                    <a:pt x="0" y="1"/>
                  </a:moveTo>
                  <a:lnTo>
                    <a:pt x="0" y="1"/>
                  </a:lnTo>
                  <a:cubicBezTo>
                    <a:pt x="223" y="434"/>
                    <a:pt x="522" y="824"/>
                    <a:pt x="812" y="1212"/>
                  </a:cubicBezTo>
                  <a:cubicBezTo>
                    <a:pt x="1246" y="1780"/>
                    <a:pt x="1657" y="2347"/>
                    <a:pt x="2047" y="2937"/>
                  </a:cubicBezTo>
                  <a:cubicBezTo>
                    <a:pt x="2225" y="3204"/>
                    <a:pt x="2413" y="3481"/>
                    <a:pt x="2591" y="3760"/>
                  </a:cubicBezTo>
                  <a:cubicBezTo>
                    <a:pt x="2625" y="3782"/>
                    <a:pt x="2669" y="3804"/>
                    <a:pt x="2702" y="3827"/>
                  </a:cubicBezTo>
                  <a:cubicBezTo>
                    <a:pt x="2558" y="3604"/>
                    <a:pt x="2413" y="3382"/>
                    <a:pt x="2269" y="3170"/>
                  </a:cubicBezTo>
                  <a:cubicBezTo>
                    <a:pt x="1879" y="2581"/>
                    <a:pt x="1468" y="2003"/>
                    <a:pt x="1056" y="1435"/>
                  </a:cubicBezTo>
                  <a:cubicBezTo>
                    <a:pt x="745" y="1012"/>
                    <a:pt x="423" y="601"/>
                    <a:pt x="156" y="167"/>
                  </a:cubicBezTo>
                  <a:cubicBezTo>
                    <a:pt x="144" y="156"/>
                    <a:pt x="144" y="145"/>
                    <a:pt x="134" y="145"/>
                  </a:cubicBezTo>
                  <a:cubicBezTo>
                    <a:pt x="100" y="112"/>
                    <a:pt x="67" y="78"/>
                    <a:pt x="45" y="45"/>
                  </a:cubicBezTo>
                  <a:cubicBezTo>
                    <a:pt x="22" y="33"/>
                    <a:pt x="11" y="11"/>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7973;p11">
              <a:extLst>
                <a:ext uri="{FF2B5EF4-FFF2-40B4-BE49-F238E27FC236}">
                  <a16:creationId xmlns:a16="http://schemas.microsoft.com/office/drawing/2014/main" id="{D3F2AC81-7119-9720-B1A1-99CE1DF693D2}"/>
                </a:ext>
              </a:extLst>
            </p:cNvPr>
            <p:cNvSpPr/>
            <p:nvPr/>
          </p:nvSpPr>
          <p:spPr>
            <a:xfrm>
              <a:off x="2318948" y="4464494"/>
              <a:ext cx="90812" cy="92382"/>
            </a:xfrm>
            <a:custGeom>
              <a:avLst/>
              <a:gdLst/>
              <a:ahLst/>
              <a:cxnLst/>
              <a:rect l="l" t="t" r="r" b="b"/>
              <a:pathLst>
                <a:path w="2603" h="2648" extrusionOk="0">
                  <a:moveTo>
                    <a:pt x="0" y="0"/>
                  </a:moveTo>
                  <a:cubicBezTo>
                    <a:pt x="145" y="223"/>
                    <a:pt x="312" y="445"/>
                    <a:pt x="512" y="645"/>
                  </a:cubicBezTo>
                  <a:cubicBezTo>
                    <a:pt x="880" y="1034"/>
                    <a:pt x="1369" y="1335"/>
                    <a:pt x="1792" y="1691"/>
                  </a:cubicBezTo>
                  <a:cubicBezTo>
                    <a:pt x="2002" y="1869"/>
                    <a:pt x="2192" y="2057"/>
                    <a:pt x="2348" y="2280"/>
                  </a:cubicBezTo>
                  <a:cubicBezTo>
                    <a:pt x="2414" y="2380"/>
                    <a:pt x="2470" y="2502"/>
                    <a:pt x="2526" y="2614"/>
                  </a:cubicBezTo>
                  <a:cubicBezTo>
                    <a:pt x="2559" y="2625"/>
                    <a:pt x="2581" y="2636"/>
                    <a:pt x="2603" y="2647"/>
                  </a:cubicBezTo>
                  <a:cubicBezTo>
                    <a:pt x="2581" y="2581"/>
                    <a:pt x="2548" y="2525"/>
                    <a:pt x="2514" y="2458"/>
                  </a:cubicBezTo>
                  <a:cubicBezTo>
                    <a:pt x="2381" y="2225"/>
                    <a:pt x="2214" y="2013"/>
                    <a:pt x="2014" y="1813"/>
                  </a:cubicBezTo>
                  <a:cubicBezTo>
                    <a:pt x="1614" y="1446"/>
                    <a:pt x="1135" y="1145"/>
                    <a:pt x="734" y="767"/>
                  </a:cubicBezTo>
                  <a:cubicBezTo>
                    <a:pt x="512" y="567"/>
                    <a:pt x="312" y="345"/>
                    <a:pt x="145" y="100"/>
                  </a:cubicBezTo>
                  <a:cubicBezTo>
                    <a:pt x="134" y="89"/>
                    <a:pt x="123" y="89"/>
                    <a:pt x="112" y="78"/>
                  </a:cubicBezTo>
                  <a:cubicBezTo>
                    <a:pt x="67" y="55"/>
                    <a:pt x="34" y="22"/>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7974;p11">
              <a:extLst>
                <a:ext uri="{FF2B5EF4-FFF2-40B4-BE49-F238E27FC236}">
                  <a16:creationId xmlns:a16="http://schemas.microsoft.com/office/drawing/2014/main" id="{AE1B18F3-F7E9-4DE0-FF59-7F31092EA763}"/>
                </a:ext>
              </a:extLst>
            </p:cNvPr>
            <p:cNvSpPr/>
            <p:nvPr/>
          </p:nvSpPr>
          <p:spPr>
            <a:xfrm>
              <a:off x="2267348" y="4420255"/>
              <a:ext cx="97057" cy="119525"/>
            </a:xfrm>
            <a:custGeom>
              <a:avLst/>
              <a:gdLst/>
              <a:ahLst/>
              <a:cxnLst/>
              <a:rect l="l" t="t" r="r" b="b"/>
              <a:pathLst>
                <a:path w="2782" h="3426" extrusionOk="0">
                  <a:moveTo>
                    <a:pt x="1" y="0"/>
                  </a:moveTo>
                  <a:lnTo>
                    <a:pt x="1" y="0"/>
                  </a:lnTo>
                  <a:cubicBezTo>
                    <a:pt x="23" y="33"/>
                    <a:pt x="45" y="78"/>
                    <a:pt x="78" y="112"/>
                  </a:cubicBezTo>
                  <a:cubicBezTo>
                    <a:pt x="278" y="401"/>
                    <a:pt x="490" y="678"/>
                    <a:pt x="712" y="968"/>
                  </a:cubicBezTo>
                  <a:cubicBezTo>
                    <a:pt x="1157" y="1546"/>
                    <a:pt x="1602" y="2114"/>
                    <a:pt x="2013" y="2703"/>
                  </a:cubicBezTo>
                  <a:cubicBezTo>
                    <a:pt x="2125" y="2881"/>
                    <a:pt x="2236" y="3058"/>
                    <a:pt x="2336" y="3236"/>
                  </a:cubicBezTo>
                  <a:cubicBezTo>
                    <a:pt x="2369" y="3259"/>
                    <a:pt x="2403" y="3270"/>
                    <a:pt x="2436" y="3281"/>
                  </a:cubicBezTo>
                  <a:cubicBezTo>
                    <a:pt x="2369" y="3181"/>
                    <a:pt x="2302" y="3070"/>
                    <a:pt x="2236" y="2959"/>
                  </a:cubicBezTo>
                  <a:cubicBezTo>
                    <a:pt x="1847" y="2369"/>
                    <a:pt x="1424" y="1791"/>
                    <a:pt x="979" y="1224"/>
                  </a:cubicBezTo>
                  <a:cubicBezTo>
                    <a:pt x="923" y="1145"/>
                    <a:pt x="868" y="1068"/>
                    <a:pt x="801" y="990"/>
                  </a:cubicBezTo>
                  <a:lnTo>
                    <a:pt x="801" y="990"/>
                  </a:lnTo>
                  <a:cubicBezTo>
                    <a:pt x="923" y="1113"/>
                    <a:pt x="1046" y="1234"/>
                    <a:pt x="1168" y="1346"/>
                  </a:cubicBezTo>
                  <a:cubicBezTo>
                    <a:pt x="1435" y="1602"/>
                    <a:pt x="1669" y="1869"/>
                    <a:pt x="1847" y="2180"/>
                  </a:cubicBezTo>
                  <a:cubicBezTo>
                    <a:pt x="2025" y="2469"/>
                    <a:pt x="2181" y="2781"/>
                    <a:pt x="2381" y="3058"/>
                  </a:cubicBezTo>
                  <a:cubicBezTo>
                    <a:pt x="2458" y="3170"/>
                    <a:pt x="2536" y="3270"/>
                    <a:pt x="2636" y="3370"/>
                  </a:cubicBezTo>
                  <a:cubicBezTo>
                    <a:pt x="2692" y="3392"/>
                    <a:pt x="2737" y="3414"/>
                    <a:pt x="2781" y="3426"/>
                  </a:cubicBezTo>
                  <a:cubicBezTo>
                    <a:pt x="2747" y="3392"/>
                    <a:pt x="2703" y="3359"/>
                    <a:pt x="2670" y="3325"/>
                  </a:cubicBezTo>
                  <a:cubicBezTo>
                    <a:pt x="2414" y="3058"/>
                    <a:pt x="2247" y="2747"/>
                    <a:pt x="2069" y="2436"/>
                  </a:cubicBezTo>
                  <a:cubicBezTo>
                    <a:pt x="1902" y="2136"/>
                    <a:pt x="1724" y="1835"/>
                    <a:pt x="1479" y="1568"/>
                  </a:cubicBezTo>
                  <a:cubicBezTo>
                    <a:pt x="1135" y="1179"/>
                    <a:pt x="690" y="834"/>
                    <a:pt x="401" y="401"/>
                  </a:cubicBezTo>
                  <a:cubicBezTo>
                    <a:pt x="367" y="378"/>
                    <a:pt x="334" y="345"/>
                    <a:pt x="312" y="312"/>
                  </a:cubicBezTo>
                  <a:cubicBezTo>
                    <a:pt x="256" y="267"/>
                    <a:pt x="211" y="223"/>
                    <a:pt x="167" y="167"/>
                  </a:cubicBezTo>
                  <a:lnTo>
                    <a:pt x="134" y="134"/>
                  </a:lnTo>
                  <a:lnTo>
                    <a:pt x="11" y="11"/>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7975;p11">
              <a:extLst>
                <a:ext uri="{FF2B5EF4-FFF2-40B4-BE49-F238E27FC236}">
                  <a16:creationId xmlns:a16="http://schemas.microsoft.com/office/drawing/2014/main" id="{8405C269-0A47-4543-ED68-09FB1739F96D}"/>
                </a:ext>
              </a:extLst>
            </p:cNvPr>
            <p:cNvSpPr/>
            <p:nvPr/>
          </p:nvSpPr>
          <p:spPr>
            <a:xfrm>
              <a:off x="2207968" y="4365516"/>
              <a:ext cx="7431" cy="27596"/>
            </a:xfrm>
            <a:custGeom>
              <a:avLst/>
              <a:gdLst/>
              <a:ahLst/>
              <a:cxnLst/>
              <a:rect l="l" t="t" r="r" b="b"/>
              <a:pathLst>
                <a:path w="213" h="791" extrusionOk="0">
                  <a:moveTo>
                    <a:pt x="0" y="1"/>
                  </a:moveTo>
                  <a:lnTo>
                    <a:pt x="0" y="1"/>
                  </a:lnTo>
                  <a:cubicBezTo>
                    <a:pt x="12" y="57"/>
                    <a:pt x="23" y="101"/>
                    <a:pt x="34" y="156"/>
                  </a:cubicBezTo>
                  <a:cubicBezTo>
                    <a:pt x="57" y="201"/>
                    <a:pt x="79" y="257"/>
                    <a:pt x="89" y="301"/>
                  </a:cubicBezTo>
                  <a:cubicBezTo>
                    <a:pt x="123" y="390"/>
                    <a:pt x="134" y="490"/>
                    <a:pt x="146" y="591"/>
                  </a:cubicBezTo>
                  <a:lnTo>
                    <a:pt x="212" y="791"/>
                  </a:lnTo>
                  <a:lnTo>
                    <a:pt x="212" y="680"/>
                  </a:lnTo>
                  <a:cubicBezTo>
                    <a:pt x="201" y="490"/>
                    <a:pt x="178" y="312"/>
                    <a:pt x="89" y="156"/>
                  </a:cubicBezTo>
                  <a:cubicBezTo>
                    <a:pt x="67" y="101"/>
                    <a:pt x="34"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7976;p11">
              <a:extLst>
                <a:ext uri="{FF2B5EF4-FFF2-40B4-BE49-F238E27FC236}">
                  <a16:creationId xmlns:a16="http://schemas.microsoft.com/office/drawing/2014/main" id="{3BFB66A1-B937-4692-9A4C-395A9D36F801}"/>
                </a:ext>
              </a:extLst>
            </p:cNvPr>
            <p:cNvSpPr/>
            <p:nvPr/>
          </p:nvSpPr>
          <p:spPr>
            <a:xfrm>
              <a:off x="2222342" y="4374063"/>
              <a:ext cx="79578" cy="133898"/>
            </a:xfrm>
            <a:custGeom>
              <a:avLst/>
              <a:gdLst/>
              <a:ahLst/>
              <a:cxnLst/>
              <a:rect l="l" t="t" r="r" b="b"/>
              <a:pathLst>
                <a:path w="2281" h="3838" extrusionOk="0">
                  <a:moveTo>
                    <a:pt x="0" y="0"/>
                  </a:moveTo>
                  <a:lnTo>
                    <a:pt x="0" y="0"/>
                  </a:lnTo>
                  <a:cubicBezTo>
                    <a:pt x="89" y="490"/>
                    <a:pt x="290" y="946"/>
                    <a:pt x="579" y="1347"/>
                  </a:cubicBezTo>
                  <a:cubicBezTo>
                    <a:pt x="790" y="1646"/>
                    <a:pt x="1068" y="1913"/>
                    <a:pt x="1301" y="2192"/>
                  </a:cubicBezTo>
                  <a:cubicBezTo>
                    <a:pt x="1558" y="2481"/>
                    <a:pt x="1746" y="2803"/>
                    <a:pt x="1902" y="3137"/>
                  </a:cubicBezTo>
                  <a:cubicBezTo>
                    <a:pt x="2002" y="3359"/>
                    <a:pt x="2091" y="3582"/>
                    <a:pt x="2191" y="3804"/>
                  </a:cubicBezTo>
                  <a:cubicBezTo>
                    <a:pt x="2225" y="3816"/>
                    <a:pt x="2247" y="3826"/>
                    <a:pt x="2280" y="3838"/>
                  </a:cubicBezTo>
                  <a:cubicBezTo>
                    <a:pt x="2203" y="3693"/>
                    <a:pt x="2136" y="3537"/>
                    <a:pt x="2069" y="3393"/>
                  </a:cubicBezTo>
                  <a:cubicBezTo>
                    <a:pt x="1924" y="3059"/>
                    <a:pt x="1780" y="2736"/>
                    <a:pt x="1568" y="2437"/>
                  </a:cubicBezTo>
                  <a:cubicBezTo>
                    <a:pt x="1357" y="2136"/>
                    <a:pt x="1079" y="1869"/>
                    <a:pt x="834" y="1591"/>
                  </a:cubicBezTo>
                  <a:cubicBezTo>
                    <a:pt x="456" y="1146"/>
                    <a:pt x="189" y="623"/>
                    <a:pt x="56" y="56"/>
                  </a:cubicBezTo>
                  <a:cubicBezTo>
                    <a:pt x="45" y="45"/>
                    <a:pt x="33" y="34"/>
                    <a:pt x="11" y="23"/>
                  </a:cubicBezTo>
                  <a:cubicBezTo>
                    <a:pt x="11" y="12"/>
                    <a:pt x="0" y="0"/>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7977;p11">
              <a:extLst>
                <a:ext uri="{FF2B5EF4-FFF2-40B4-BE49-F238E27FC236}">
                  <a16:creationId xmlns:a16="http://schemas.microsoft.com/office/drawing/2014/main" id="{792B9D51-7256-442D-B12A-0AB3C9A24A06}"/>
                </a:ext>
              </a:extLst>
            </p:cNvPr>
            <p:cNvSpPr/>
            <p:nvPr/>
          </p:nvSpPr>
          <p:spPr>
            <a:xfrm>
              <a:off x="2110176" y="4338372"/>
              <a:ext cx="164564" cy="364400"/>
            </a:xfrm>
            <a:custGeom>
              <a:avLst/>
              <a:gdLst/>
              <a:ahLst/>
              <a:cxnLst/>
              <a:rect l="l" t="t" r="r" b="b"/>
              <a:pathLst>
                <a:path w="4717" h="10445" extrusionOk="0">
                  <a:moveTo>
                    <a:pt x="1503" y="0"/>
                  </a:moveTo>
                  <a:lnTo>
                    <a:pt x="1335" y="323"/>
                  </a:lnTo>
                  <a:cubicBezTo>
                    <a:pt x="1814" y="1079"/>
                    <a:pt x="2259" y="1858"/>
                    <a:pt x="2659" y="2669"/>
                  </a:cubicBezTo>
                  <a:cubicBezTo>
                    <a:pt x="2860" y="3070"/>
                    <a:pt x="3060" y="3470"/>
                    <a:pt x="3238" y="3882"/>
                  </a:cubicBezTo>
                  <a:cubicBezTo>
                    <a:pt x="3282" y="3982"/>
                    <a:pt x="3315" y="4071"/>
                    <a:pt x="3360" y="4171"/>
                  </a:cubicBezTo>
                  <a:cubicBezTo>
                    <a:pt x="3204" y="4605"/>
                    <a:pt x="3015" y="5039"/>
                    <a:pt x="2815" y="5450"/>
                  </a:cubicBezTo>
                  <a:cubicBezTo>
                    <a:pt x="2593" y="5884"/>
                    <a:pt x="2348" y="6307"/>
                    <a:pt x="2069" y="6707"/>
                  </a:cubicBezTo>
                  <a:cubicBezTo>
                    <a:pt x="1792" y="7108"/>
                    <a:pt x="1469" y="7474"/>
                    <a:pt x="1124" y="7819"/>
                  </a:cubicBezTo>
                  <a:cubicBezTo>
                    <a:pt x="769" y="8153"/>
                    <a:pt x="401" y="8475"/>
                    <a:pt x="1" y="8764"/>
                  </a:cubicBezTo>
                  <a:lnTo>
                    <a:pt x="79" y="8876"/>
                  </a:lnTo>
                  <a:cubicBezTo>
                    <a:pt x="490" y="8586"/>
                    <a:pt x="868" y="8275"/>
                    <a:pt x="1236" y="7931"/>
                  </a:cubicBezTo>
                  <a:cubicBezTo>
                    <a:pt x="1592" y="7585"/>
                    <a:pt x="1936" y="7219"/>
                    <a:pt x="2225" y="6818"/>
                  </a:cubicBezTo>
                  <a:cubicBezTo>
                    <a:pt x="2514" y="6418"/>
                    <a:pt x="2771" y="5984"/>
                    <a:pt x="3004" y="5551"/>
                  </a:cubicBezTo>
                  <a:cubicBezTo>
                    <a:pt x="3182" y="5205"/>
                    <a:pt x="3349" y="4849"/>
                    <a:pt x="3493" y="4493"/>
                  </a:cubicBezTo>
                  <a:cubicBezTo>
                    <a:pt x="3493" y="4493"/>
                    <a:pt x="3493" y="4505"/>
                    <a:pt x="3505" y="4505"/>
                  </a:cubicBezTo>
                  <a:cubicBezTo>
                    <a:pt x="3549" y="4605"/>
                    <a:pt x="3582" y="4716"/>
                    <a:pt x="3627" y="4816"/>
                  </a:cubicBezTo>
                  <a:cubicBezTo>
                    <a:pt x="3660" y="4928"/>
                    <a:pt x="3705" y="5027"/>
                    <a:pt x="3749" y="5128"/>
                  </a:cubicBezTo>
                  <a:cubicBezTo>
                    <a:pt x="4038" y="5973"/>
                    <a:pt x="4239" y="6863"/>
                    <a:pt x="4372" y="7753"/>
                  </a:cubicBezTo>
                  <a:cubicBezTo>
                    <a:pt x="4494" y="8631"/>
                    <a:pt x="4561" y="9543"/>
                    <a:pt x="4516" y="10433"/>
                  </a:cubicBezTo>
                  <a:lnTo>
                    <a:pt x="4694" y="10444"/>
                  </a:lnTo>
                  <a:cubicBezTo>
                    <a:pt x="4716" y="9988"/>
                    <a:pt x="4716" y="9532"/>
                    <a:pt x="4694" y="9076"/>
                  </a:cubicBezTo>
                  <a:cubicBezTo>
                    <a:pt x="4672" y="8620"/>
                    <a:pt x="4628" y="8175"/>
                    <a:pt x="4572" y="7719"/>
                  </a:cubicBezTo>
                  <a:cubicBezTo>
                    <a:pt x="4506" y="7263"/>
                    <a:pt x="4427" y="6818"/>
                    <a:pt x="4328" y="6374"/>
                  </a:cubicBezTo>
                  <a:cubicBezTo>
                    <a:pt x="4272" y="6151"/>
                    <a:pt x="4227" y="5929"/>
                    <a:pt x="4160" y="5717"/>
                  </a:cubicBezTo>
                  <a:cubicBezTo>
                    <a:pt x="4105" y="5494"/>
                    <a:pt x="4027" y="5272"/>
                    <a:pt x="3960" y="5061"/>
                  </a:cubicBezTo>
                  <a:cubicBezTo>
                    <a:pt x="3827" y="4627"/>
                    <a:pt x="3683" y="4194"/>
                    <a:pt x="3493" y="3771"/>
                  </a:cubicBezTo>
                  <a:cubicBezTo>
                    <a:pt x="3327" y="3348"/>
                    <a:pt x="3126" y="2936"/>
                    <a:pt x="2937" y="2525"/>
                  </a:cubicBezTo>
                  <a:cubicBezTo>
                    <a:pt x="2737" y="2125"/>
                    <a:pt x="2514" y="1724"/>
                    <a:pt x="2292" y="1324"/>
                  </a:cubicBezTo>
                  <a:cubicBezTo>
                    <a:pt x="2069" y="924"/>
                    <a:pt x="1747" y="378"/>
                    <a:pt x="150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7978;p11">
              <a:extLst>
                <a:ext uri="{FF2B5EF4-FFF2-40B4-BE49-F238E27FC236}">
                  <a16:creationId xmlns:a16="http://schemas.microsoft.com/office/drawing/2014/main" id="{AF565F1F-E274-0213-AC20-81A0DC1D6B24}"/>
                </a:ext>
              </a:extLst>
            </p:cNvPr>
            <p:cNvSpPr/>
            <p:nvPr/>
          </p:nvSpPr>
          <p:spPr>
            <a:xfrm>
              <a:off x="2161392" y="4699885"/>
              <a:ext cx="115303" cy="112652"/>
            </a:xfrm>
            <a:custGeom>
              <a:avLst/>
              <a:gdLst/>
              <a:ahLst/>
              <a:cxnLst/>
              <a:rect l="l" t="t" r="r" b="b"/>
              <a:pathLst>
                <a:path w="3305" h="3229" extrusionOk="0">
                  <a:moveTo>
                    <a:pt x="2113" y="1"/>
                  </a:moveTo>
                  <a:cubicBezTo>
                    <a:pt x="2026" y="1"/>
                    <a:pt x="1937" y="5"/>
                    <a:pt x="1847" y="16"/>
                  </a:cubicBezTo>
                  <a:cubicBezTo>
                    <a:pt x="1269" y="82"/>
                    <a:pt x="524" y="705"/>
                    <a:pt x="312" y="1049"/>
                  </a:cubicBezTo>
                  <a:cubicBezTo>
                    <a:pt x="101" y="1383"/>
                    <a:pt x="1" y="1517"/>
                    <a:pt x="35" y="1817"/>
                  </a:cubicBezTo>
                  <a:cubicBezTo>
                    <a:pt x="68" y="2107"/>
                    <a:pt x="134" y="2162"/>
                    <a:pt x="146" y="2307"/>
                  </a:cubicBezTo>
                  <a:cubicBezTo>
                    <a:pt x="168" y="2451"/>
                    <a:pt x="168" y="2607"/>
                    <a:pt x="312" y="2640"/>
                  </a:cubicBezTo>
                  <a:cubicBezTo>
                    <a:pt x="342" y="2648"/>
                    <a:pt x="370" y="2651"/>
                    <a:pt x="399" y="2651"/>
                  </a:cubicBezTo>
                  <a:cubicBezTo>
                    <a:pt x="502" y="2651"/>
                    <a:pt x="605" y="2613"/>
                    <a:pt x="735" y="2596"/>
                  </a:cubicBezTo>
                  <a:cubicBezTo>
                    <a:pt x="822" y="2584"/>
                    <a:pt x="894" y="2550"/>
                    <a:pt x="956" y="2550"/>
                  </a:cubicBezTo>
                  <a:cubicBezTo>
                    <a:pt x="1004" y="2550"/>
                    <a:pt x="1045" y="2571"/>
                    <a:pt x="1080" y="2640"/>
                  </a:cubicBezTo>
                  <a:cubicBezTo>
                    <a:pt x="1158" y="2785"/>
                    <a:pt x="1269" y="3019"/>
                    <a:pt x="1447" y="3118"/>
                  </a:cubicBezTo>
                  <a:cubicBezTo>
                    <a:pt x="1576" y="3194"/>
                    <a:pt x="1576" y="3229"/>
                    <a:pt x="1619" y="3229"/>
                  </a:cubicBezTo>
                  <a:cubicBezTo>
                    <a:pt x="1639" y="3229"/>
                    <a:pt x="1669" y="3221"/>
                    <a:pt x="1725" y="3207"/>
                  </a:cubicBezTo>
                  <a:cubicBezTo>
                    <a:pt x="1914" y="3174"/>
                    <a:pt x="1836" y="3118"/>
                    <a:pt x="1992" y="3051"/>
                  </a:cubicBezTo>
                  <a:cubicBezTo>
                    <a:pt x="2136" y="2985"/>
                    <a:pt x="2326" y="3029"/>
                    <a:pt x="2359" y="2762"/>
                  </a:cubicBezTo>
                  <a:cubicBezTo>
                    <a:pt x="2381" y="2485"/>
                    <a:pt x="2526" y="2018"/>
                    <a:pt x="2815" y="1395"/>
                  </a:cubicBezTo>
                  <a:cubicBezTo>
                    <a:pt x="3104" y="772"/>
                    <a:pt x="3305" y="605"/>
                    <a:pt x="3305" y="605"/>
                  </a:cubicBezTo>
                  <a:lnTo>
                    <a:pt x="2971" y="127"/>
                  </a:lnTo>
                  <a:cubicBezTo>
                    <a:pt x="2971" y="127"/>
                    <a:pt x="2577" y="1"/>
                    <a:pt x="211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7979;p11">
              <a:extLst>
                <a:ext uri="{FF2B5EF4-FFF2-40B4-BE49-F238E27FC236}">
                  <a16:creationId xmlns:a16="http://schemas.microsoft.com/office/drawing/2014/main" id="{413988F0-CBA3-A6AB-A624-7DDCE7984357}"/>
                </a:ext>
              </a:extLst>
            </p:cNvPr>
            <p:cNvSpPr/>
            <p:nvPr/>
          </p:nvSpPr>
          <p:spPr>
            <a:xfrm>
              <a:off x="2218469" y="4700409"/>
              <a:ext cx="58227" cy="103616"/>
            </a:xfrm>
            <a:custGeom>
              <a:avLst/>
              <a:gdLst/>
              <a:ahLst/>
              <a:cxnLst/>
              <a:rect l="l" t="t" r="r" b="b"/>
              <a:pathLst>
                <a:path w="1669" h="2970" extrusionOk="0">
                  <a:moveTo>
                    <a:pt x="700" y="1"/>
                  </a:moveTo>
                  <a:cubicBezTo>
                    <a:pt x="589" y="67"/>
                    <a:pt x="490" y="167"/>
                    <a:pt x="423" y="278"/>
                  </a:cubicBezTo>
                  <a:cubicBezTo>
                    <a:pt x="334" y="445"/>
                    <a:pt x="300" y="623"/>
                    <a:pt x="300" y="812"/>
                  </a:cubicBezTo>
                  <a:cubicBezTo>
                    <a:pt x="289" y="990"/>
                    <a:pt x="322" y="1179"/>
                    <a:pt x="278" y="1357"/>
                  </a:cubicBezTo>
                  <a:cubicBezTo>
                    <a:pt x="233" y="1580"/>
                    <a:pt x="78" y="1769"/>
                    <a:pt x="33" y="1991"/>
                  </a:cubicBezTo>
                  <a:cubicBezTo>
                    <a:pt x="0" y="2213"/>
                    <a:pt x="89" y="2436"/>
                    <a:pt x="223" y="2614"/>
                  </a:cubicBezTo>
                  <a:cubicBezTo>
                    <a:pt x="322" y="2747"/>
                    <a:pt x="445" y="2859"/>
                    <a:pt x="579" y="2970"/>
                  </a:cubicBezTo>
                  <a:cubicBezTo>
                    <a:pt x="645" y="2937"/>
                    <a:pt x="700" y="2881"/>
                    <a:pt x="723" y="2747"/>
                  </a:cubicBezTo>
                  <a:cubicBezTo>
                    <a:pt x="745" y="2470"/>
                    <a:pt x="890" y="2003"/>
                    <a:pt x="1179" y="1380"/>
                  </a:cubicBezTo>
                  <a:cubicBezTo>
                    <a:pt x="1468" y="757"/>
                    <a:pt x="1669" y="590"/>
                    <a:pt x="1669" y="590"/>
                  </a:cubicBezTo>
                  <a:lnTo>
                    <a:pt x="1335" y="112"/>
                  </a:lnTo>
                  <a:cubicBezTo>
                    <a:pt x="1335" y="112"/>
                    <a:pt x="1056" y="23"/>
                    <a:pt x="700"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7980;p11">
              <a:extLst>
                <a:ext uri="{FF2B5EF4-FFF2-40B4-BE49-F238E27FC236}">
                  <a16:creationId xmlns:a16="http://schemas.microsoft.com/office/drawing/2014/main" id="{96879471-6415-EE64-33CB-3335B446B6A7}"/>
                </a:ext>
              </a:extLst>
            </p:cNvPr>
            <p:cNvSpPr/>
            <p:nvPr/>
          </p:nvSpPr>
          <p:spPr>
            <a:xfrm>
              <a:off x="2195966" y="4706619"/>
              <a:ext cx="39981" cy="30317"/>
            </a:xfrm>
            <a:custGeom>
              <a:avLst/>
              <a:gdLst/>
              <a:ahLst/>
              <a:cxnLst/>
              <a:rect l="l" t="t" r="r" b="b"/>
              <a:pathLst>
                <a:path w="1146" h="869" extrusionOk="0">
                  <a:moveTo>
                    <a:pt x="0" y="0"/>
                  </a:moveTo>
                  <a:lnTo>
                    <a:pt x="0" y="868"/>
                  </a:lnTo>
                  <a:lnTo>
                    <a:pt x="1145" y="868"/>
                  </a:lnTo>
                  <a:lnTo>
                    <a:pt x="1145"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7981;p11">
              <a:extLst>
                <a:ext uri="{FF2B5EF4-FFF2-40B4-BE49-F238E27FC236}">
                  <a16:creationId xmlns:a16="http://schemas.microsoft.com/office/drawing/2014/main" id="{143BDFC8-87F5-9FCA-A4B3-EEE66CAAF945}"/>
                </a:ext>
              </a:extLst>
            </p:cNvPr>
            <p:cNvSpPr/>
            <p:nvPr/>
          </p:nvSpPr>
          <p:spPr>
            <a:xfrm>
              <a:off x="2233192" y="4706200"/>
              <a:ext cx="33004" cy="5094"/>
            </a:xfrm>
            <a:custGeom>
              <a:avLst/>
              <a:gdLst/>
              <a:ahLst/>
              <a:cxnLst/>
              <a:rect l="l" t="t" r="r" b="b"/>
              <a:pathLst>
                <a:path w="946" h="146" extrusionOk="0">
                  <a:moveTo>
                    <a:pt x="234" y="1"/>
                  </a:moveTo>
                  <a:cubicBezTo>
                    <a:pt x="179" y="1"/>
                    <a:pt x="134" y="1"/>
                    <a:pt x="90" y="12"/>
                  </a:cubicBezTo>
                  <a:lnTo>
                    <a:pt x="78" y="12"/>
                  </a:lnTo>
                  <a:cubicBezTo>
                    <a:pt x="56" y="45"/>
                    <a:pt x="23" y="79"/>
                    <a:pt x="1" y="112"/>
                  </a:cubicBezTo>
                  <a:lnTo>
                    <a:pt x="1" y="124"/>
                  </a:lnTo>
                  <a:lnTo>
                    <a:pt x="101" y="90"/>
                  </a:lnTo>
                  <a:cubicBezTo>
                    <a:pt x="167" y="79"/>
                    <a:pt x="246" y="68"/>
                    <a:pt x="323" y="68"/>
                  </a:cubicBezTo>
                  <a:cubicBezTo>
                    <a:pt x="345" y="68"/>
                    <a:pt x="357" y="79"/>
                    <a:pt x="379" y="79"/>
                  </a:cubicBezTo>
                  <a:cubicBezTo>
                    <a:pt x="568" y="79"/>
                    <a:pt x="757" y="101"/>
                    <a:pt x="946" y="146"/>
                  </a:cubicBezTo>
                  <a:lnTo>
                    <a:pt x="946" y="134"/>
                  </a:lnTo>
                  <a:cubicBezTo>
                    <a:pt x="924" y="124"/>
                    <a:pt x="901" y="112"/>
                    <a:pt x="879" y="112"/>
                  </a:cubicBezTo>
                  <a:lnTo>
                    <a:pt x="879" y="124"/>
                  </a:lnTo>
                  <a:cubicBezTo>
                    <a:pt x="868" y="112"/>
                    <a:pt x="868" y="112"/>
                    <a:pt x="868" y="101"/>
                  </a:cubicBezTo>
                  <a:cubicBezTo>
                    <a:pt x="713" y="57"/>
                    <a:pt x="545" y="23"/>
                    <a:pt x="3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7982;p11">
              <a:extLst>
                <a:ext uri="{FF2B5EF4-FFF2-40B4-BE49-F238E27FC236}">
                  <a16:creationId xmlns:a16="http://schemas.microsoft.com/office/drawing/2014/main" id="{88BAA893-D13D-DED2-9283-59E3FC4D9083}"/>
                </a:ext>
              </a:extLst>
            </p:cNvPr>
            <p:cNvSpPr/>
            <p:nvPr/>
          </p:nvSpPr>
          <p:spPr>
            <a:xfrm>
              <a:off x="2203711" y="4720574"/>
              <a:ext cx="26026" cy="30701"/>
            </a:xfrm>
            <a:custGeom>
              <a:avLst/>
              <a:gdLst/>
              <a:ahLst/>
              <a:cxnLst/>
              <a:rect l="l" t="t" r="r" b="b"/>
              <a:pathLst>
                <a:path w="746" h="880" extrusionOk="0">
                  <a:moveTo>
                    <a:pt x="745" y="1"/>
                  </a:moveTo>
                  <a:lnTo>
                    <a:pt x="745" y="1"/>
                  </a:lnTo>
                  <a:cubicBezTo>
                    <a:pt x="712" y="23"/>
                    <a:pt x="690" y="34"/>
                    <a:pt x="668" y="56"/>
                  </a:cubicBezTo>
                  <a:cubicBezTo>
                    <a:pt x="512" y="157"/>
                    <a:pt x="379" y="279"/>
                    <a:pt x="278" y="424"/>
                  </a:cubicBezTo>
                  <a:cubicBezTo>
                    <a:pt x="167" y="568"/>
                    <a:pt x="78" y="723"/>
                    <a:pt x="1" y="879"/>
                  </a:cubicBezTo>
                  <a:cubicBezTo>
                    <a:pt x="122" y="746"/>
                    <a:pt x="223" y="612"/>
                    <a:pt x="334" y="479"/>
                  </a:cubicBezTo>
                  <a:cubicBezTo>
                    <a:pt x="456" y="345"/>
                    <a:pt x="567" y="212"/>
                    <a:pt x="701" y="112"/>
                  </a:cubicBezTo>
                  <a:cubicBezTo>
                    <a:pt x="712" y="101"/>
                    <a:pt x="723" y="90"/>
                    <a:pt x="735" y="90"/>
                  </a:cubicBezTo>
                  <a:cubicBezTo>
                    <a:pt x="735" y="56"/>
                    <a:pt x="735" y="34"/>
                    <a:pt x="74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7983;p11">
              <a:extLst>
                <a:ext uri="{FF2B5EF4-FFF2-40B4-BE49-F238E27FC236}">
                  <a16:creationId xmlns:a16="http://schemas.microsoft.com/office/drawing/2014/main" id="{85606401-7FAC-5A7D-433C-DF002263775D}"/>
                </a:ext>
              </a:extLst>
            </p:cNvPr>
            <p:cNvSpPr/>
            <p:nvPr/>
          </p:nvSpPr>
          <p:spPr>
            <a:xfrm>
              <a:off x="2229320" y="4713597"/>
              <a:ext cx="33422" cy="10117"/>
            </a:xfrm>
            <a:custGeom>
              <a:avLst/>
              <a:gdLst/>
              <a:ahLst/>
              <a:cxnLst/>
              <a:rect l="l" t="t" r="r" b="b"/>
              <a:pathLst>
                <a:path w="958" h="290" extrusionOk="0">
                  <a:moveTo>
                    <a:pt x="957" y="1"/>
                  </a:moveTo>
                  <a:cubicBezTo>
                    <a:pt x="779" y="11"/>
                    <a:pt x="601" y="23"/>
                    <a:pt x="423" y="45"/>
                  </a:cubicBezTo>
                  <a:cubicBezTo>
                    <a:pt x="278" y="67"/>
                    <a:pt x="134" y="123"/>
                    <a:pt x="11" y="201"/>
                  </a:cubicBezTo>
                  <a:cubicBezTo>
                    <a:pt x="1" y="234"/>
                    <a:pt x="1" y="256"/>
                    <a:pt x="1" y="290"/>
                  </a:cubicBezTo>
                  <a:cubicBezTo>
                    <a:pt x="123" y="189"/>
                    <a:pt x="268" y="123"/>
                    <a:pt x="434" y="90"/>
                  </a:cubicBezTo>
                  <a:cubicBezTo>
                    <a:pt x="601" y="56"/>
                    <a:pt x="779" y="34"/>
                    <a:pt x="957" y="11"/>
                  </a:cubicBezTo>
                  <a:lnTo>
                    <a:pt x="957"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7984;p11">
              <a:extLst>
                <a:ext uri="{FF2B5EF4-FFF2-40B4-BE49-F238E27FC236}">
                  <a16:creationId xmlns:a16="http://schemas.microsoft.com/office/drawing/2014/main" id="{BECE0E66-4786-4C37-6770-C98B24BC9ABA}"/>
                </a:ext>
              </a:extLst>
            </p:cNvPr>
            <p:cNvSpPr/>
            <p:nvPr/>
          </p:nvSpPr>
          <p:spPr>
            <a:xfrm>
              <a:off x="2218469" y="4734564"/>
              <a:ext cx="10501" cy="16327"/>
            </a:xfrm>
            <a:custGeom>
              <a:avLst/>
              <a:gdLst/>
              <a:ahLst/>
              <a:cxnLst/>
              <a:rect l="l" t="t" r="r" b="b"/>
              <a:pathLst>
                <a:path w="301" h="468" extrusionOk="0">
                  <a:moveTo>
                    <a:pt x="300" y="0"/>
                  </a:moveTo>
                  <a:cubicBezTo>
                    <a:pt x="267" y="33"/>
                    <a:pt x="233" y="78"/>
                    <a:pt x="211" y="122"/>
                  </a:cubicBezTo>
                  <a:cubicBezTo>
                    <a:pt x="144" y="245"/>
                    <a:pt x="78" y="356"/>
                    <a:pt x="0" y="467"/>
                  </a:cubicBezTo>
                  <a:cubicBezTo>
                    <a:pt x="122" y="401"/>
                    <a:pt x="211" y="289"/>
                    <a:pt x="289" y="178"/>
                  </a:cubicBezTo>
                  <a:cubicBezTo>
                    <a:pt x="300" y="178"/>
                    <a:pt x="300" y="167"/>
                    <a:pt x="300" y="167"/>
                  </a:cubicBezTo>
                  <a:lnTo>
                    <a:pt x="30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7985;p11">
              <a:extLst>
                <a:ext uri="{FF2B5EF4-FFF2-40B4-BE49-F238E27FC236}">
                  <a16:creationId xmlns:a16="http://schemas.microsoft.com/office/drawing/2014/main" id="{7DAA0C66-6024-297B-9AB8-E98208F4196A}"/>
                </a:ext>
              </a:extLst>
            </p:cNvPr>
            <p:cNvSpPr/>
            <p:nvPr/>
          </p:nvSpPr>
          <p:spPr>
            <a:xfrm>
              <a:off x="2228936" y="4717085"/>
              <a:ext cx="33004" cy="23305"/>
            </a:xfrm>
            <a:custGeom>
              <a:avLst/>
              <a:gdLst/>
              <a:ahLst/>
              <a:cxnLst/>
              <a:rect l="l" t="t" r="r" b="b"/>
              <a:pathLst>
                <a:path w="946" h="668" extrusionOk="0">
                  <a:moveTo>
                    <a:pt x="934" y="0"/>
                  </a:moveTo>
                  <a:cubicBezTo>
                    <a:pt x="835" y="89"/>
                    <a:pt x="701" y="112"/>
                    <a:pt x="568" y="145"/>
                  </a:cubicBezTo>
                  <a:cubicBezTo>
                    <a:pt x="501" y="156"/>
                    <a:pt x="434" y="178"/>
                    <a:pt x="368" y="201"/>
                  </a:cubicBezTo>
                  <a:cubicBezTo>
                    <a:pt x="301" y="223"/>
                    <a:pt x="234" y="267"/>
                    <a:pt x="178" y="312"/>
                  </a:cubicBezTo>
                  <a:cubicBezTo>
                    <a:pt x="111" y="368"/>
                    <a:pt x="56" y="435"/>
                    <a:pt x="0" y="501"/>
                  </a:cubicBezTo>
                  <a:lnTo>
                    <a:pt x="0" y="668"/>
                  </a:lnTo>
                  <a:cubicBezTo>
                    <a:pt x="78" y="556"/>
                    <a:pt x="145" y="457"/>
                    <a:pt x="234" y="368"/>
                  </a:cubicBezTo>
                  <a:cubicBezTo>
                    <a:pt x="323" y="279"/>
                    <a:pt x="445" y="234"/>
                    <a:pt x="578" y="190"/>
                  </a:cubicBezTo>
                  <a:cubicBezTo>
                    <a:pt x="701" y="156"/>
                    <a:pt x="845" y="112"/>
                    <a:pt x="946" y="12"/>
                  </a:cubicBezTo>
                  <a:lnTo>
                    <a:pt x="934"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7986;p11">
              <a:extLst>
                <a:ext uri="{FF2B5EF4-FFF2-40B4-BE49-F238E27FC236}">
                  <a16:creationId xmlns:a16="http://schemas.microsoft.com/office/drawing/2014/main" id="{7F9E10A6-2913-CE9A-D202-EB1AE9A346EE}"/>
                </a:ext>
              </a:extLst>
            </p:cNvPr>
            <p:cNvSpPr/>
            <p:nvPr/>
          </p:nvSpPr>
          <p:spPr>
            <a:xfrm>
              <a:off x="2233192" y="4722912"/>
              <a:ext cx="25259" cy="23305"/>
            </a:xfrm>
            <a:custGeom>
              <a:avLst/>
              <a:gdLst/>
              <a:ahLst/>
              <a:cxnLst/>
              <a:rect l="l" t="t" r="r" b="b"/>
              <a:pathLst>
                <a:path w="724" h="668" extrusionOk="0">
                  <a:moveTo>
                    <a:pt x="723" y="1"/>
                  </a:moveTo>
                  <a:lnTo>
                    <a:pt x="723" y="1"/>
                  </a:lnTo>
                  <a:cubicBezTo>
                    <a:pt x="590" y="78"/>
                    <a:pt x="468" y="156"/>
                    <a:pt x="357" y="256"/>
                  </a:cubicBezTo>
                  <a:cubicBezTo>
                    <a:pt x="278" y="312"/>
                    <a:pt x="212" y="367"/>
                    <a:pt x="145" y="434"/>
                  </a:cubicBezTo>
                  <a:cubicBezTo>
                    <a:pt x="90" y="501"/>
                    <a:pt x="34" y="579"/>
                    <a:pt x="1" y="668"/>
                  </a:cubicBezTo>
                  <a:cubicBezTo>
                    <a:pt x="78" y="612"/>
                    <a:pt x="145" y="557"/>
                    <a:pt x="212" y="490"/>
                  </a:cubicBezTo>
                  <a:lnTo>
                    <a:pt x="223" y="478"/>
                  </a:lnTo>
                  <a:cubicBezTo>
                    <a:pt x="390" y="245"/>
                    <a:pt x="568" y="100"/>
                    <a:pt x="7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7987;p11">
              <a:extLst>
                <a:ext uri="{FF2B5EF4-FFF2-40B4-BE49-F238E27FC236}">
                  <a16:creationId xmlns:a16="http://schemas.microsoft.com/office/drawing/2014/main" id="{8844FC52-6AF8-AFB3-15BA-ED45AD4ECC39}"/>
                </a:ext>
              </a:extLst>
            </p:cNvPr>
            <p:cNvSpPr/>
            <p:nvPr/>
          </p:nvSpPr>
          <p:spPr>
            <a:xfrm>
              <a:off x="2273558" y="4702676"/>
              <a:ext cx="120327" cy="94789"/>
            </a:xfrm>
            <a:custGeom>
              <a:avLst/>
              <a:gdLst/>
              <a:ahLst/>
              <a:cxnLst/>
              <a:rect l="l" t="t" r="r" b="b"/>
              <a:pathLst>
                <a:path w="3449" h="2717"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0" y="2644"/>
                    <a:pt x="1531" y="2642"/>
                    <a:pt x="1561" y="2642"/>
                  </a:cubicBezTo>
                  <a:cubicBezTo>
                    <a:pt x="1659" y="2642"/>
                    <a:pt x="1753" y="2665"/>
                    <a:pt x="1847" y="2682"/>
                  </a:cubicBezTo>
                  <a:cubicBezTo>
                    <a:pt x="1958" y="2705"/>
                    <a:pt x="2069" y="2716"/>
                    <a:pt x="2191" y="2716"/>
                  </a:cubicBezTo>
                  <a:cubicBezTo>
                    <a:pt x="2447" y="2694"/>
                    <a:pt x="2447" y="2638"/>
                    <a:pt x="2681" y="2482"/>
                  </a:cubicBezTo>
                  <a:cubicBezTo>
                    <a:pt x="2925" y="2326"/>
                    <a:pt x="3103" y="2438"/>
                    <a:pt x="3214" y="2326"/>
                  </a:cubicBezTo>
                  <a:cubicBezTo>
                    <a:pt x="3326" y="2227"/>
                    <a:pt x="3448" y="1815"/>
                    <a:pt x="3293" y="1604"/>
                  </a:cubicBezTo>
                  <a:cubicBezTo>
                    <a:pt x="3137" y="1404"/>
                    <a:pt x="3059" y="992"/>
                    <a:pt x="2770" y="658"/>
                  </a:cubicBezTo>
                  <a:cubicBezTo>
                    <a:pt x="2646" y="516"/>
                    <a:pt x="2523" y="473"/>
                    <a:pt x="2404" y="473"/>
                  </a:cubicBezTo>
                  <a:cubicBezTo>
                    <a:pt x="2246" y="473"/>
                    <a:pt x="2096" y="550"/>
                    <a:pt x="1969" y="569"/>
                  </a:cubicBezTo>
                  <a:cubicBezTo>
                    <a:pt x="1920" y="578"/>
                    <a:pt x="1880" y="583"/>
                    <a:pt x="1846" y="583"/>
                  </a:cubicBezTo>
                  <a:cubicBezTo>
                    <a:pt x="1719" y="583"/>
                    <a:pt x="1676" y="514"/>
                    <a:pt x="1535" y="347"/>
                  </a:cubicBezTo>
                  <a:cubicBezTo>
                    <a:pt x="1346" y="146"/>
                    <a:pt x="1101" y="13"/>
                    <a:pt x="834" y="2"/>
                  </a:cubicBezTo>
                  <a:cubicBezTo>
                    <a:pt x="824" y="1"/>
                    <a:pt x="814" y="1"/>
                    <a:pt x="803"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7988;p11">
              <a:extLst>
                <a:ext uri="{FF2B5EF4-FFF2-40B4-BE49-F238E27FC236}">
                  <a16:creationId xmlns:a16="http://schemas.microsoft.com/office/drawing/2014/main" id="{D3BA97FB-DED3-CCD0-0BC8-AB570F27EBC7}"/>
                </a:ext>
              </a:extLst>
            </p:cNvPr>
            <p:cNvSpPr/>
            <p:nvPr/>
          </p:nvSpPr>
          <p:spPr>
            <a:xfrm>
              <a:off x="2273558" y="4702676"/>
              <a:ext cx="74903" cy="93603"/>
            </a:xfrm>
            <a:custGeom>
              <a:avLst/>
              <a:gdLst/>
              <a:ahLst/>
              <a:cxnLst/>
              <a:rect l="l" t="t" r="r" b="b"/>
              <a:pathLst>
                <a:path w="2147" h="2683" extrusionOk="0">
                  <a:moveTo>
                    <a:pt x="803" y="1"/>
                  </a:moveTo>
                  <a:cubicBezTo>
                    <a:pt x="545" y="1"/>
                    <a:pt x="145" y="247"/>
                    <a:pt x="145" y="247"/>
                  </a:cubicBezTo>
                  <a:lnTo>
                    <a:pt x="1" y="536"/>
                  </a:lnTo>
                  <a:cubicBezTo>
                    <a:pt x="1" y="536"/>
                    <a:pt x="2" y="536"/>
                    <a:pt x="4" y="536"/>
                  </a:cubicBezTo>
                  <a:cubicBezTo>
                    <a:pt x="20" y="536"/>
                    <a:pt x="104" y="545"/>
                    <a:pt x="223" y="714"/>
                  </a:cubicBezTo>
                  <a:cubicBezTo>
                    <a:pt x="356" y="914"/>
                    <a:pt x="245" y="1214"/>
                    <a:pt x="312" y="1671"/>
                  </a:cubicBezTo>
                  <a:cubicBezTo>
                    <a:pt x="379" y="2126"/>
                    <a:pt x="646" y="2227"/>
                    <a:pt x="879" y="2471"/>
                  </a:cubicBezTo>
                  <a:cubicBezTo>
                    <a:pt x="1020" y="2634"/>
                    <a:pt x="1112" y="2675"/>
                    <a:pt x="1229" y="2675"/>
                  </a:cubicBezTo>
                  <a:cubicBezTo>
                    <a:pt x="1296" y="2675"/>
                    <a:pt x="1371" y="2661"/>
                    <a:pt x="1469" y="2649"/>
                  </a:cubicBezTo>
                  <a:cubicBezTo>
                    <a:pt x="1502" y="2644"/>
                    <a:pt x="1535" y="2642"/>
                    <a:pt x="1567" y="2642"/>
                  </a:cubicBezTo>
                  <a:cubicBezTo>
                    <a:pt x="1670" y="2642"/>
                    <a:pt x="1764" y="2665"/>
                    <a:pt x="1858" y="2682"/>
                  </a:cubicBezTo>
                  <a:cubicBezTo>
                    <a:pt x="1880" y="2549"/>
                    <a:pt x="1936" y="2427"/>
                    <a:pt x="1991" y="2304"/>
                  </a:cubicBezTo>
                  <a:cubicBezTo>
                    <a:pt x="2080" y="2082"/>
                    <a:pt x="2147" y="1826"/>
                    <a:pt x="2025" y="1626"/>
                  </a:cubicBezTo>
                  <a:cubicBezTo>
                    <a:pt x="1958" y="1515"/>
                    <a:pt x="1847" y="1437"/>
                    <a:pt x="1758" y="1337"/>
                  </a:cubicBezTo>
                  <a:cubicBezTo>
                    <a:pt x="1568" y="1103"/>
                    <a:pt x="1602" y="781"/>
                    <a:pt x="1535" y="492"/>
                  </a:cubicBezTo>
                  <a:cubicBezTo>
                    <a:pt x="1513" y="413"/>
                    <a:pt x="1491" y="347"/>
                    <a:pt x="1457" y="280"/>
                  </a:cubicBezTo>
                  <a:cubicBezTo>
                    <a:pt x="1279" y="113"/>
                    <a:pt x="1068" y="13"/>
                    <a:pt x="834" y="2"/>
                  </a:cubicBezTo>
                  <a:cubicBezTo>
                    <a:pt x="824" y="1"/>
                    <a:pt x="814" y="1"/>
                    <a:pt x="80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7989;p11">
              <a:extLst>
                <a:ext uri="{FF2B5EF4-FFF2-40B4-BE49-F238E27FC236}">
                  <a16:creationId xmlns:a16="http://schemas.microsoft.com/office/drawing/2014/main" id="{16F54DB1-7572-FD8A-59FF-19D137430228}"/>
                </a:ext>
              </a:extLst>
            </p:cNvPr>
            <p:cNvSpPr/>
            <p:nvPr/>
          </p:nvSpPr>
          <p:spPr>
            <a:xfrm>
              <a:off x="2289467" y="4722144"/>
              <a:ext cx="53203" cy="53169"/>
            </a:xfrm>
            <a:custGeom>
              <a:avLst/>
              <a:gdLst/>
              <a:ahLst/>
              <a:cxnLst/>
              <a:rect l="l" t="t" r="r" b="b"/>
              <a:pathLst>
                <a:path w="1525" h="1524" extrusionOk="0">
                  <a:moveTo>
                    <a:pt x="0" y="0"/>
                  </a:moveTo>
                  <a:cubicBezTo>
                    <a:pt x="1" y="0"/>
                    <a:pt x="2" y="0"/>
                    <a:pt x="2" y="1"/>
                  </a:cubicBezTo>
                  <a:lnTo>
                    <a:pt x="2" y="1"/>
                  </a:lnTo>
                  <a:cubicBezTo>
                    <a:pt x="2" y="0"/>
                    <a:pt x="1" y="0"/>
                    <a:pt x="0" y="0"/>
                  </a:cubicBezTo>
                  <a:close/>
                  <a:moveTo>
                    <a:pt x="2" y="1"/>
                  </a:moveTo>
                  <a:cubicBezTo>
                    <a:pt x="12" y="2"/>
                    <a:pt x="12" y="11"/>
                    <a:pt x="22" y="11"/>
                  </a:cubicBezTo>
                  <a:cubicBezTo>
                    <a:pt x="190" y="45"/>
                    <a:pt x="334" y="145"/>
                    <a:pt x="467" y="245"/>
                  </a:cubicBezTo>
                  <a:cubicBezTo>
                    <a:pt x="623" y="345"/>
                    <a:pt x="779" y="456"/>
                    <a:pt x="901" y="589"/>
                  </a:cubicBezTo>
                  <a:cubicBezTo>
                    <a:pt x="968" y="656"/>
                    <a:pt x="1023" y="734"/>
                    <a:pt x="1068" y="812"/>
                  </a:cubicBezTo>
                  <a:cubicBezTo>
                    <a:pt x="1112" y="890"/>
                    <a:pt x="1146" y="968"/>
                    <a:pt x="1191" y="1057"/>
                  </a:cubicBezTo>
                  <a:cubicBezTo>
                    <a:pt x="1224" y="1146"/>
                    <a:pt x="1268" y="1224"/>
                    <a:pt x="1324" y="1313"/>
                  </a:cubicBezTo>
                  <a:cubicBezTo>
                    <a:pt x="1369" y="1390"/>
                    <a:pt x="1435" y="1469"/>
                    <a:pt x="1513" y="1524"/>
                  </a:cubicBezTo>
                  <a:lnTo>
                    <a:pt x="1524" y="1513"/>
                  </a:lnTo>
                  <a:cubicBezTo>
                    <a:pt x="1402" y="1368"/>
                    <a:pt x="1346" y="1190"/>
                    <a:pt x="1280" y="1024"/>
                  </a:cubicBezTo>
                  <a:cubicBezTo>
                    <a:pt x="1235" y="935"/>
                    <a:pt x="1201" y="846"/>
                    <a:pt x="1146" y="757"/>
                  </a:cubicBezTo>
                  <a:cubicBezTo>
                    <a:pt x="1090" y="678"/>
                    <a:pt x="1023" y="601"/>
                    <a:pt x="957" y="534"/>
                  </a:cubicBezTo>
                  <a:cubicBezTo>
                    <a:pt x="812" y="401"/>
                    <a:pt x="657" y="300"/>
                    <a:pt x="501" y="201"/>
                  </a:cubicBezTo>
                  <a:cubicBezTo>
                    <a:pt x="346" y="112"/>
                    <a:pt x="179" y="12"/>
                    <a:pt x="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7990;p11">
              <a:extLst>
                <a:ext uri="{FF2B5EF4-FFF2-40B4-BE49-F238E27FC236}">
                  <a16:creationId xmlns:a16="http://schemas.microsoft.com/office/drawing/2014/main" id="{0C68356E-BF7C-AA06-7D0F-C0D175C7D5C3}"/>
                </a:ext>
              </a:extLst>
            </p:cNvPr>
            <p:cNvSpPr/>
            <p:nvPr/>
          </p:nvSpPr>
          <p:spPr>
            <a:xfrm>
              <a:off x="2330217" y="4739588"/>
              <a:ext cx="28329" cy="27980"/>
            </a:xfrm>
            <a:custGeom>
              <a:avLst/>
              <a:gdLst/>
              <a:ahLst/>
              <a:cxnLst/>
              <a:rect l="l" t="t" r="r" b="b"/>
              <a:pathLst>
                <a:path w="812" h="802" extrusionOk="0">
                  <a:moveTo>
                    <a:pt x="0" y="0"/>
                  </a:moveTo>
                  <a:lnTo>
                    <a:pt x="0" y="0"/>
                  </a:lnTo>
                  <a:cubicBezTo>
                    <a:pt x="23" y="89"/>
                    <a:pt x="56" y="168"/>
                    <a:pt x="100" y="234"/>
                  </a:cubicBezTo>
                  <a:cubicBezTo>
                    <a:pt x="134" y="267"/>
                    <a:pt x="167" y="301"/>
                    <a:pt x="189" y="346"/>
                  </a:cubicBezTo>
                  <a:cubicBezTo>
                    <a:pt x="267" y="412"/>
                    <a:pt x="345" y="468"/>
                    <a:pt x="389" y="546"/>
                  </a:cubicBezTo>
                  <a:cubicBezTo>
                    <a:pt x="512" y="657"/>
                    <a:pt x="645" y="757"/>
                    <a:pt x="801" y="801"/>
                  </a:cubicBezTo>
                  <a:lnTo>
                    <a:pt x="812" y="791"/>
                  </a:lnTo>
                  <a:cubicBezTo>
                    <a:pt x="623" y="690"/>
                    <a:pt x="468" y="534"/>
                    <a:pt x="334" y="379"/>
                  </a:cubicBezTo>
                  <a:cubicBezTo>
                    <a:pt x="223" y="257"/>
                    <a:pt x="122" y="123"/>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7991;p11">
              <a:extLst>
                <a:ext uri="{FF2B5EF4-FFF2-40B4-BE49-F238E27FC236}">
                  <a16:creationId xmlns:a16="http://schemas.microsoft.com/office/drawing/2014/main" id="{57722D4D-073C-7510-4E8F-FB54DFE4455E}"/>
                </a:ext>
              </a:extLst>
            </p:cNvPr>
            <p:cNvSpPr/>
            <p:nvPr/>
          </p:nvSpPr>
          <p:spPr>
            <a:xfrm>
              <a:off x="2287897" y="4714748"/>
              <a:ext cx="55925" cy="43888"/>
            </a:xfrm>
            <a:custGeom>
              <a:avLst/>
              <a:gdLst/>
              <a:ahLst/>
              <a:cxnLst/>
              <a:rect l="l" t="t" r="r" b="b"/>
              <a:pathLst>
                <a:path w="1603" h="1258" extrusionOk="0">
                  <a:moveTo>
                    <a:pt x="101" y="1"/>
                  </a:moveTo>
                  <a:cubicBezTo>
                    <a:pt x="67" y="1"/>
                    <a:pt x="34" y="12"/>
                    <a:pt x="1" y="23"/>
                  </a:cubicBezTo>
                  <a:lnTo>
                    <a:pt x="1" y="34"/>
                  </a:lnTo>
                  <a:cubicBezTo>
                    <a:pt x="34" y="23"/>
                    <a:pt x="57" y="12"/>
                    <a:pt x="90" y="12"/>
                  </a:cubicBezTo>
                  <a:cubicBezTo>
                    <a:pt x="112" y="12"/>
                    <a:pt x="134" y="23"/>
                    <a:pt x="156" y="23"/>
                  </a:cubicBezTo>
                  <a:cubicBezTo>
                    <a:pt x="201" y="34"/>
                    <a:pt x="257" y="57"/>
                    <a:pt x="301" y="90"/>
                  </a:cubicBezTo>
                  <a:lnTo>
                    <a:pt x="568" y="257"/>
                  </a:lnTo>
                  <a:cubicBezTo>
                    <a:pt x="746" y="379"/>
                    <a:pt x="913" y="512"/>
                    <a:pt x="1068" y="657"/>
                  </a:cubicBezTo>
                  <a:cubicBezTo>
                    <a:pt x="1157" y="746"/>
                    <a:pt x="1236" y="846"/>
                    <a:pt x="1313" y="946"/>
                  </a:cubicBezTo>
                  <a:cubicBezTo>
                    <a:pt x="1269" y="880"/>
                    <a:pt x="1236" y="801"/>
                    <a:pt x="1213" y="712"/>
                  </a:cubicBezTo>
                  <a:lnTo>
                    <a:pt x="1113" y="613"/>
                  </a:lnTo>
                  <a:cubicBezTo>
                    <a:pt x="946" y="468"/>
                    <a:pt x="779" y="334"/>
                    <a:pt x="591" y="223"/>
                  </a:cubicBezTo>
                  <a:cubicBezTo>
                    <a:pt x="502" y="168"/>
                    <a:pt x="401" y="112"/>
                    <a:pt x="312" y="67"/>
                  </a:cubicBezTo>
                  <a:cubicBezTo>
                    <a:pt x="257" y="34"/>
                    <a:pt x="212" y="12"/>
                    <a:pt x="156" y="12"/>
                  </a:cubicBezTo>
                  <a:cubicBezTo>
                    <a:pt x="134" y="1"/>
                    <a:pt x="123" y="1"/>
                    <a:pt x="101" y="1"/>
                  </a:cubicBezTo>
                  <a:close/>
                  <a:moveTo>
                    <a:pt x="1402" y="1058"/>
                  </a:moveTo>
                  <a:lnTo>
                    <a:pt x="1402" y="1058"/>
                  </a:lnTo>
                  <a:cubicBezTo>
                    <a:pt x="1412" y="1066"/>
                    <a:pt x="1422" y="1075"/>
                    <a:pt x="1433" y="1083"/>
                  </a:cubicBezTo>
                  <a:lnTo>
                    <a:pt x="1433" y="1083"/>
                  </a:lnTo>
                  <a:cubicBezTo>
                    <a:pt x="1423" y="1074"/>
                    <a:pt x="1413" y="1065"/>
                    <a:pt x="1402" y="1058"/>
                  </a:cubicBezTo>
                  <a:close/>
                  <a:moveTo>
                    <a:pt x="1433" y="1083"/>
                  </a:moveTo>
                  <a:cubicBezTo>
                    <a:pt x="1451" y="1102"/>
                    <a:pt x="1466" y="1124"/>
                    <a:pt x="1480" y="1147"/>
                  </a:cubicBezTo>
                  <a:cubicBezTo>
                    <a:pt x="1525" y="1180"/>
                    <a:pt x="1569" y="1224"/>
                    <a:pt x="1602" y="1258"/>
                  </a:cubicBezTo>
                  <a:cubicBezTo>
                    <a:pt x="1564" y="1190"/>
                    <a:pt x="1500" y="1139"/>
                    <a:pt x="1433" y="1083"/>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7992;p11">
              <a:extLst>
                <a:ext uri="{FF2B5EF4-FFF2-40B4-BE49-F238E27FC236}">
                  <a16:creationId xmlns:a16="http://schemas.microsoft.com/office/drawing/2014/main" id="{2BDEA2C3-7669-DDA8-00C1-DDED2C96189D}"/>
                </a:ext>
              </a:extLst>
            </p:cNvPr>
            <p:cNvSpPr/>
            <p:nvPr/>
          </p:nvSpPr>
          <p:spPr>
            <a:xfrm>
              <a:off x="2327879" y="4725249"/>
              <a:ext cx="32236" cy="21770"/>
            </a:xfrm>
            <a:custGeom>
              <a:avLst/>
              <a:gdLst/>
              <a:ahLst/>
              <a:cxnLst/>
              <a:rect l="l" t="t" r="r" b="b"/>
              <a:pathLst>
                <a:path w="924" h="624" extrusionOk="0">
                  <a:moveTo>
                    <a:pt x="1" y="0"/>
                  </a:moveTo>
                  <a:cubicBezTo>
                    <a:pt x="11" y="45"/>
                    <a:pt x="11" y="89"/>
                    <a:pt x="23" y="122"/>
                  </a:cubicBezTo>
                  <a:cubicBezTo>
                    <a:pt x="112" y="223"/>
                    <a:pt x="212" y="312"/>
                    <a:pt x="323" y="401"/>
                  </a:cubicBezTo>
                  <a:cubicBezTo>
                    <a:pt x="412" y="456"/>
                    <a:pt x="501" y="523"/>
                    <a:pt x="601" y="556"/>
                  </a:cubicBezTo>
                  <a:cubicBezTo>
                    <a:pt x="656" y="579"/>
                    <a:pt x="712" y="601"/>
                    <a:pt x="757" y="612"/>
                  </a:cubicBezTo>
                  <a:cubicBezTo>
                    <a:pt x="801" y="612"/>
                    <a:pt x="846" y="623"/>
                    <a:pt x="890" y="623"/>
                  </a:cubicBezTo>
                  <a:lnTo>
                    <a:pt x="923" y="623"/>
                  </a:lnTo>
                  <a:lnTo>
                    <a:pt x="923" y="612"/>
                  </a:lnTo>
                  <a:cubicBezTo>
                    <a:pt x="712" y="579"/>
                    <a:pt x="535" y="467"/>
                    <a:pt x="367" y="334"/>
                  </a:cubicBezTo>
                  <a:cubicBezTo>
                    <a:pt x="245" y="233"/>
                    <a:pt x="123" y="1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7993;p11">
              <a:extLst>
                <a:ext uri="{FF2B5EF4-FFF2-40B4-BE49-F238E27FC236}">
                  <a16:creationId xmlns:a16="http://schemas.microsoft.com/office/drawing/2014/main" id="{29685DD5-3C4E-9CE3-3299-B3D022181E25}"/>
                </a:ext>
              </a:extLst>
            </p:cNvPr>
            <p:cNvSpPr/>
            <p:nvPr/>
          </p:nvSpPr>
          <p:spPr>
            <a:xfrm>
              <a:off x="2299550" y="4710491"/>
              <a:ext cx="29131" cy="19049"/>
            </a:xfrm>
            <a:custGeom>
              <a:avLst/>
              <a:gdLst/>
              <a:ahLst/>
              <a:cxnLst/>
              <a:rect l="l" t="t" r="r" b="b"/>
              <a:pathLst>
                <a:path w="835" h="546" extrusionOk="0">
                  <a:moveTo>
                    <a:pt x="79" y="1"/>
                  </a:moveTo>
                  <a:cubicBezTo>
                    <a:pt x="45" y="1"/>
                    <a:pt x="23" y="11"/>
                    <a:pt x="0" y="23"/>
                  </a:cubicBezTo>
                  <a:cubicBezTo>
                    <a:pt x="45" y="34"/>
                    <a:pt x="89" y="34"/>
                    <a:pt x="134" y="56"/>
                  </a:cubicBezTo>
                  <a:cubicBezTo>
                    <a:pt x="334" y="112"/>
                    <a:pt x="512" y="234"/>
                    <a:pt x="668" y="379"/>
                  </a:cubicBezTo>
                  <a:lnTo>
                    <a:pt x="835" y="545"/>
                  </a:lnTo>
                  <a:cubicBezTo>
                    <a:pt x="823" y="512"/>
                    <a:pt x="823" y="468"/>
                    <a:pt x="813" y="423"/>
                  </a:cubicBezTo>
                  <a:cubicBezTo>
                    <a:pt x="779" y="390"/>
                    <a:pt x="746" y="357"/>
                    <a:pt x="712" y="334"/>
                  </a:cubicBezTo>
                  <a:cubicBezTo>
                    <a:pt x="546" y="189"/>
                    <a:pt x="356" y="67"/>
                    <a:pt x="145" y="11"/>
                  </a:cubicBezTo>
                  <a:cubicBezTo>
                    <a:pt x="123" y="11"/>
                    <a:pt x="101" y="1"/>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7994;p11">
              <a:extLst>
                <a:ext uri="{FF2B5EF4-FFF2-40B4-BE49-F238E27FC236}">
                  <a16:creationId xmlns:a16="http://schemas.microsoft.com/office/drawing/2014/main" id="{128B5C3C-16C6-11F4-F159-AAFF0CE7D525}"/>
                </a:ext>
              </a:extLst>
            </p:cNvPr>
            <p:cNvSpPr/>
            <p:nvPr/>
          </p:nvSpPr>
          <p:spPr>
            <a:xfrm>
              <a:off x="2222342" y="4717469"/>
              <a:ext cx="114501" cy="117152"/>
            </a:xfrm>
            <a:custGeom>
              <a:avLst/>
              <a:gdLst/>
              <a:ahLst/>
              <a:cxnLst/>
              <a:rect l="l" t="t" r="r" b="b"/>
              <a:pathLst>
                <a:path w="3282" h="3358" extrusionOk="0">
                  <a:moveTo>
                    <a:pt x="1380" y="1"/>
                  </a:moveTo>
                  <a:cubicBezTo>
                    <a:pt x="1380" y="1"/>
                    <a:pt x="801" y="123"/>
                    <a:pt x="401" y="846"/>
                  </a:cubicBezTo>
                  <a:cubicBezTo>
                    <a:pt x="0" y="1569"/>
                    <a:pt x="156" y="1981"/>
                    <a:pt x="634" y="2503"/>
                  </a:cubicBezTo>
                  <a:cubicBezTo>
                    <a:pt x="1101" y="3037"/>
                    <a:pt x="1235" y="3126"/>
                    <a:pt x="1368" y="3137"/>
                  </a:cubicBezTo>
                  <a:cubicBezTo>
                    <a:pt x="1385" y="3143"/>
                    <a:pt x="1399" y="3145"/>
                    <a:pt x="1412" y="3145"/>
                  </a:cubicBezTo>
                  <a:cubicBezTo>
                    <a:pt x="1424" y="3145"/>
                    <a:pt x="1435" y="3143"/>
                    <a:pt x="1446" y="3137"/>
                  </a:cubicBezTo>
                  <a:cubicBezTo>
                    <a:pt x="1501" y="3137"/>
                    <a:pt x="1524" y="3137"/>
                    <a:pt x="1624" y="3215"/>
                  </a:cubicBezTo>
                  <a:cubicBezTo>
                    <a:pt x="1743" y="3297"/>
                    <a:pt x="1787" y="3357"/>
                    <a:pt x="1854" y="3357"/>
                  </a:cubicBezTo>
                  <a:cubicBezTo>
                    <a:pt x="1868" y="3357"/>
                    <a:pt x="1884" y="3354"/>
                    <a:pt x="1902" y="3348"/>
                  </a:cubicBezTo>
                  <a:cubicBezTo>
                    <a:pt x="1991" y="3315"/>
                    <a:pt x="2236" y="2837"/>
                    <a:pt x="2369" y="2715"/>
                  </a:cubicBezTo>
                  <a:cubicBezTo>
                    <a:pt x="2502" y="2604"/>
                    <a:pt x="2591" y="2604"/>
                    <a:pt x="2692" y="2581"/>
                  </a:cubicBezTo>
                  <a:cubicBezTo>
                    <a:pt x="2781" y="2570"/>
                    <a:pt x="3081" y="2225"/>
                    <a:pt x="3103" y="2047"/>
                  </a:cubicBezTo>
                  <a:cubicBezTo>
                    <a:pt x="3125" y="1869"/>
                    <a:pt x="3281" y="1625"/>
                    <a:pt x="2892" y="1069"/>
                  </a:cubicBezTo>
                  <a:cubicBezTo>
                    <a:pt x="2502" y="501"/>
                    <a:pt x="2169" y="290"/>
                    <a:pt x="2025" y="190"/>
                  </a:cubicBezTo>
                  <a:cubicBezTo>
                    <a:pt x="1880" y="90"/>
                    <a:pt x="1679" y="23"/>
                    <a:pt x="1679" y="23"/>
                  </a:cubicBezTo>
                  <a:lnTo>
                    <a:pt x="1380"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7995;p11">
              <a:extLst>
                <a:ext uri="{FF2B5EF4-FFF2-40B4-BE49-F238E27FC236}">
                  <a16:creationId xmlns:a16="http://schemas.microsoft.com/office/drawing/2014/main" id="{E9211F8F-FC32-A6F1-0EE3-D4BBD337EF78}"/>
                </a:ext>
              </a:extLst>
            </p:cNvPr>
            <p:cNvSpPr/>
            <p:nvPr/>
          </p:nvSpPr>
          <p:spPr>
            <a:xfrm>
              <a:off x="2251439" y="4717853"/>
              <a:ext cx="22154" cy="82718"/>
            </a:xfrm>
            <a:custGeom>
              <a:avLst/>
              <a:gdLst/>
              <a:ahLst/>
              <a:cxnLst/>
              <a:rect l="l" t="t" r="r" b="b"/>
              <a:pathLst>
                <a:path w="635" h="2371" extrusionOk="0">
                  <a:moveTo>
                    <a:pt x="623" y="1"/>
                  </a:moveTo>
                  <a:cubicBezTo>
                    <a:pt x="501" y="179"/>
                    <a:pt x="368" y="346"/>
                    <a:pt x="256" y="534"/>
                  </a:cubicBezTo>
                  <a:cubicBezTo>
                    <a:pt x="156" y="724"/>
                    <a:pt x="67" y="924"/>
                    <a:pt x="34" y="1147"/>
                  </a:cubicBezTo>
                  <a:cubicBezTo>
                    <a:pt x="0" y="1358"/>
                    <a:pt x="0" y="1592"/>
                    <a:pt x="56" y="1802"/>
                  </a:cubicBezTo>
                  <a:cubicBezTo>
                    <a:pt x="123" y="2014"/>
                    <a:pt x="223" y="2214"/>
                    <a:pt x="378" y="2370"/>
                  </a:cubicBezTo>
                  <a:lnTo>
                    <a:pt x="390" y="2359"/>
                  </a:lnTo>
                  <a:cubicBezTo>
                    <a:pt x="301" y="2170"/>
                    <a:pt x="234" y="1970"/>
                    <a:pt x="190" y="1769"/>
                  </a:cubicBezTo>
                  <a:cubicBezTo>
                    <a:pt x="156" y="1569"/>
                    <a:pt x="123" y="1369"/>
                    <a:pt x="145" y="1157"/>
                  </a:cubicBezTo>
                  <a:cubicBezTo>
                    <a:pt x="156" y="957"/>
                    <a:pt x="223" y="757"/>
                    <a:pt x="323" y="568"/>
                  </a:cubicBezTo>
                  <a:cubicBezTo>
                    <a:pt x="412" y="379"/>
                    <a:pt x="523" y="190"/>
                    <a:pt x="635" y="12"/>
                  </a:cubicBezTo>
                  <a:lnTo>
                    <a:pt x="623"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7996;p11">
              <a:extLst>
                <a:ext uri="{FF2B5EF4-FFF2-40B4-BE49-F238E27FC236}">
                  <a16:creationId xmlns:a16="http://schemas.microsoft.com/office/drawing/2014/main" id="{D35D130D-6EDF-D879-5032-292D9A4B2598}"/>
                </a:ext>
              </a:extLst>
            </p:cNvPr>
            <p:cNvSpPr/>
            <p:nvPr/>
          </p:nvSpPr>
          <p:spPr>
            <a:xfrm>
              <a:off x="2275477" y="4722144"/>
              <a:ext cx="17514" cy="61716"/>
            </a:xfrm>
            <a:custGeom>
              <a:avLst/>
              <a:gdLst/>
              <a:ahLst/>
              <a:cxnLst/>
              <a:rect l="l" t="t" r="r" b="b"/>
              <a:pathLst>
                <a:path w="502" h="1769" extrusionOk="0">
                  <a:moveTo>
                    <a:pt x="23" y="0"/>
                  </a:moveTo>
                  <a:cubicBezTo>
                    <a:pt x="1" y="78"/>
                    <a:pt x="12" y="156"/>
                    <a:pt x="35" y="234"/>
                  </a:cubicBezTo>
                  <a:cubicBezTo>
                    <a:pt x="57" y="312"/>
                    <a:pt x="101" y="389"/>
                    <a:pt x="134" y="456"/>
                  </a:cubicBezTo>
                  <a:cubicBezTo>
                    <a:pt x="212" y="589"/>
                    <a:pt x="268" y="734"/>
                    <a:pt x="301" y="879"/>
                  </a:cubicBezTo>
                  <a:cubicBezTo>
                    <a:pt x="334" y="1034"/>
                    <a:pt x="346" y="1179"/>
                    <a:pt x="357" y="1335"/>
                  </a:cubicBezTo>
                  <a:cubicBezTo>
                    <a:pt x="368" y="1479"/>
                    <a:pt x="357" y="1624"/>
                    <a:pt x="279" y="1758"/>
                  </a:cubicBezTo>
                  <a:lnTo>
                    <a:pt x="290" y="1768"/>
                  </a:lnTo>
                  <a:cubicBezTo>
                    <a:pt x="357" y="1724"/>
                    <a:pt x="413" y="1657"/>
                    <a:pt x="446" y="1580"/>
                  </a:cubicBezTo>
                  <a:cubicBezTo>
                    <a:pt x="479" y="1501"/>
                    <a:pt x="490" y="1412"/>
                    <a:pt x="490" y="1335"/>
                  </a:cubicBezTo>
                  <a:cubicBezTo>
                    <a:pt x="502" y="1168"/>
                    <a:pt x="457" y="1001"/>
                    <a:pt x="401" y="856"/>
                  </a:cubicBezTo>
                  <a:cubicBezTo>
                    <a:pt x="357" y="701"/>
                    <a:pt x="279" y="556"/>
                    <a:pt x="190" y="423"/>
                  </a:cubicBezTo>
                  <a:cubicBezTo>
                    <a:pt x="146" y="356"/>
                    <a:pt x="112" y="290"/>
                    <a:pt x="79" y="223"/>
                  </a:cubicBezTo>
                  <a:cubicBezTo>
                    <a:pt x="45" y="156"/>
                    <a:pt x="35" y="78"/>
                    <a:pt x="35"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7997;p11">
              <a:extLst>
                <a:ext uri="{FF2B5EF4-FFF2-40B4-BE49-F238E27FC236}">
                  <a16:creationId xmlns:a16="http://schemas.microsoft.com/office/drawing/2014/main" id="{122194A3-52E0-1DD4-1980-0287D2BC9281}"/>
                </a:ext>
              </a:extLst>
            </p:cNvPr>
            <p:cNvSpPr/>
            <p:nvPr/>
          </p:nvSpPr>
          <p:spPr>
            <a:xfrm>
              <a:off x="2281338" y="4724482"/>
              <a:ext cx="31050" cy="54704"/>
            </a:xfrm>
            <a:custGeom>
              <a:avLst/>
              <a:gdLst/>
              <a:ahLst/>
              <a:cxnLst/>
              <a:rect l="l" t="t" r="r" b="b"/>
              <a:pathLst>
                <a:path w="890" h="1568" extrusionOk="0">
                  <a:moveTo>
                    <a:pt x="0" y="0"/>
                  </a:moveTo>
                  <a:lnTo>
                    <a:pt x="0" y="0"/>
                  </a:lnTo>
                  <a:cubicBezTo>
                    <a:pt x="122" y="89"/>
                    <a:pt x="245" y="200"/>
                    <a:pt x="344" y="312"/>
                  </a:cubicBezTo>
                  <a:cubicBezTo>
                    <a:pt x="445" y="423"/>
                    <a:pt x="534" y="556"/>
                    <a:pt x="601" y="690"/>
                  </a:cubicBezTo>
                  <a:cubicBezTo>
                    <a:pt x="667" y="823"/>
                    <a:pt x="712" y="967"/>
                    <a:pt x="756" y="1112"/>
                  </a:cubicBezTo>
                  <a:cubicBezTo>
                    <a:pt x="801" y="1256"/>
                    <a:pt x="823" y="1412"/>
                    <a:pt x="856" y="1568"/>
                  </a:cubicBezTo>
                  <a:cubicBezTo>
                    <a:pt x="890" y="1412"/>
                    <a:pt x="878" y="1246"/>
                    <a:pt x="845" y="1090"/>
                  </a:cubicBezTo>
                  <a:cubicBezTo>
                    <a:pt x="811" y="934"/>
                    <a:pt x="745" y="789"/>
                    <a:pt x="667" y="656"/>
                  </a:cubicBezTo>
                  <a:cubicBezTo>
                    <a:pt x="589" y="512"/>
                    <a:pt x="489" y="389"/>
                    <a:pt x="378" y="278"/>
                  </a:cubicBezTo>
                  <a:cubicBezTo>
                    <a:pt x="267" y="167"/>
                    <a:pt x="133" y="78"/>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7998;p11">
              <a:extLst>
                <a:ext uri="{FF2B5EF4-FFF2-40B4-BE49-F238E27FC236}">
                  <a16:creationId xmlns:a16="http://schemas.microsoft.com/office/drawing/2014/main" id="{D8E1EFE1-D53A-B282-E69D-217153545542}"/>
                </a:ext>
              </a:extLst>
            </p:cNvPr>
            <p:cNvSpPr/>
            <p:nvPr/>
          </p:nvSpPr>
          <p:spPr>
            <a:xfrm>
              <a:off x="2240205" y="4722528"/>
              <a:ext cx="26794" cy="48529"/>
            </a:xfrm>
            <a:custGeom>
              <a:avLst/>
              <a:gdLst/>
              <a:ahLst/>
              <a:cxnLst/>
              <a:rect l="l" t="t" r="r" b="b"/>
              <a:pathLst>
                <a:path w="768" h="1391" extrusionOk="0">
                  <a:moveTo>
                    <a:pt x="767" y="0"/>
                  </a:moveTo>
                  <a:cubicBezTo>
                    <a:pt x="522" y="134"/>
                    <a:pt x="322" y="345"/>
                    <a:pt x="189" y="590"/>
                  </a:cubicBezTo>
                  <a:cubicBezTo>
                    <a:pt x="122" y="701"/>
                    <a:pt x="55" y="835"/>
                    <a:pt x="33" y="979"/>
                  </a:cubicBezTo>
                  <a:cubicBezTo>
                    <a:pt x="11" y="1112"/>
                    <a:pt x="0" y="1257"/>
                    <a:pt x="33" y="1391"/>
                  </a:cubicBezTo>
                  <a:cubicBezTo>
                    <a:pt x="55" y="1257"/>
                    <a:pt x="77" y="1124"/>
                    <a:pt x="111" y="990"/>
                  </a:cubicBezTo>
                  <a:cubicBezTo>
                    <a:pt x="144" y="868"/>
                    <a:pt x="189" y="734"/>
                    <a:pt x="245" y="612"/>
                  </a:cubicBezTo>
                  <a:cubicBezTo>
                    <a:pt x="367" y="378"/>
                    <a:pt x="545" y="167"/>
                    <a:pt x="767" y="12"/>
                  </a:cubicBezTo>
                  <a:lnTo>
                    <a:pt x="767"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7999;p11">
              <a:extLst>
                <a:ext uri="{FF2B5EF4-FFF2-40B4-BE49-F238E27FC236}">
                  <a16:creationId xmlns:a16="http://schemas.microsoft.com/office/drawing/2014/main" id="{87EBD687-5C59-E8E2-60A6-FA019BB9B2A4}"/>
                </a:ext>
              </a:extLst>
            </p:cNvPr>
            <p:cNvSpPr/>
            <p:nvPr/>
          </p:nvSpPr>
          <p:spPr>
            <a:xfrm>
              <a:off x="2265813" y="4723679"/>
              <a:ext cx="7012" cy="44656"/>
            </a:xfrm>
            <a:custGeom>
              <a:avLst/>
              <a:gdLst/>
              <a:ahLst/>
              <a:cxnLst/>
              <a:rect l="l" t="t" r="r" b="b"/>
              <a:pathLst>
                <a:path w="201" h="1280" extrusionOk="0">
                  <a:moveTo>
                    <a:pt x="189" y="1"/>
                  </a:moveTo>
                  <a:cubicBezTo>
                    <a:pt x="134" y="101"/>
                    <a:pt x="89" y="201"/>
                    <a:pt x="67" y="301"/>
                  </a:cubicBezTo>
                  <a:cubicBezTo>
                    <a:pt x="33" y="412"/>
                    <a:pt x="11" y="523"/>
                    <a:pt x="11" y="634"/>
                  </a:cubicBezTo>
                  <a:cubicBezTo>
                    <a:pt x="0" y="746"/>
                    <a:pt x="0" y="857"/>
                    <a:pt x="33" y="968"/>
                  </a:cubicBezTo>
                  <a:cubicBezTo>
                    <a:pt x="55" y="1079"/>
                    <a:pt x="100" y="1180"/>
                    <a:pt x="167" y="1279"/>
                  </a:cubicBezTo>
                  <a:lnTo>
                    <a:pt x="178" y="1269"/>
                  </a:lnTo>
                  <a:cubicBezTo>
                    <a:pt x="156" y="1158"/>
                    <a:pt x="122" y="1057"/>
                    <a:pt x="111" y="957"/>
                  </a:cubicBezTo>
                  <a:cubicBezTo>
                    <a:pt x="100" y="846"/>
                    <a:pt x="78" y="746"/>
                    <a:pt x="78" y="634"/>
                  </a:cubicBezTo>
                  <a:cubicBezTo>
                    <a:pt x="67" y="424"/>
                    <a:pt x="111" y="201"/>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8000;p11">
              <a:extLst>
                <a:ext uri="{FF2B5EF4-FFF2-40B4-BE49-F238E27FC236}">
                  <a16:creationId xmlns:a16="http://schemas.microsoft.com/office/drawing/2014/main" id="{B0A2C0C7-97AD-F903-C0C0-83255939C56A}"/>
                </a:ext>
              </a:extLst>
            </p:cNvPr>
            <p:cNvSpPr/>
            <p:nvPr/>
          </p:nvSpPr>
          <p:spPr>
            <a:xfrm>
              <a:off x="2242507" y="4630144"/>
              <a:ext cx="119559" cy="84253"/>
            </a:xfrm>
            <a:custGeom>
              <a:avLst/>
              <a:gdLst/>
              <a:ahLst/>
              <a:cxnLst/>
              <a:rect l="l" t="t" r="r" b="b"/>
              <a:pathLst>
                <a:path w="3427" h="2415" extrusionOk="0">
                  <a:moveTo>
                    <a:pt x="1702" y="1"/>
                  </a:moveTo>
                  <a:cubicBezTo>
                    <a:pt x="1519" y="12"/>
                    <a:pt x="1448" y="253"/>
                    <a:pt x="1268" y="253"/>
                  </a:cubicBezTo>
                  <a:cubicBezTo>
                    <a:pt x="1251" y="253"/>
                    <a:pt x="1232" y="251"/>
                    <a:pt x="1213" y="246"/>
                  </a:cubicBezTo>
                  <a:cubicBezTo>
                    <a:pt x="1058" y="205"/>
                    <a:pt x="904" y="135"/>
                    <a:pt x="771" y="135"/>
                  </a:cubicBezTo>
                  <a:cubicBezTo>
                    <a:pt x="722" y="135"/>
                    <a:pt x="676" y="144"/>
                    <a:pt x="634" y="168"/>
                  </a:cubicBezTo>
                  <a:cubicBezTo>
                    <a:pt x="479" y="257"/>
                    <a:pt x="535" y="312"/>
                    <a:pt x="390" y="391"/>
                  </a:cubicBezTo>
                  <a:cubicBezTo>
                    <a:pt x="256" y="457"/>
                    <a:pt x="1" y="457"/>
                    <a:pt x="34" y="713"/>
                  </a:cubicBezTo>
                  <a:cubicBezTo>
                    <a:pt x="68" y="969"/>
                    <a:pt x="679" y="1669"/>
                    <a:pt x="701" y="1892"/>
                  </a:cubicBezTo>
                  <a:cubicBezTo>
                    <a:pt x="723" y="2104"/>
                    <a:pt x="735" y="2248"/>
                    <a:pt x="735" y="2248"/>
                  </a:cubicBezTo>
                  <a:lnTo>
                    <a:pt x="1368" y="2415"/>
                  </a:lnTo>
                  <a:cubicBezTo>
                    <a:pt x="1368" y="2415"/>
                    <a:pt x="1658" y="2292"/>
                    <a:pt x="2247" y="2170"/>
                  </a:cubicBezTo>
                  <a:cubicBezTo>
                    <a:pt x="2848" y="2037"/>
                    <a:pt x="3026" y="2081"/>
                    <a:pt x="3182" y="1914"/>
                  </a:cubicBezTo>
                  <a:cubicBezTo>
                    <a:pt x="3348" y="1748"/>
                    <a:pt x="3415" y="1725"/>
                    <a:pt x="3415" y="1614"/>
                  </a:cubicBezTo>
                  <a:cubicBezTo>
                    <a:pt x="3426" y="1491"/>
                    <a:pt x="3271" y="1147"/>
                    <a:pt x="3159" y="969"/>
                  </a:cubicBezTo>
                  <a:cubicBezTo>
                    <a:pt x="3037" y="791"/>
                    <a:pt x="3037" y="802"/>
                    <a:pt x="2814" y="658"/>
                  </a:cubicBezTo>
                  <a:cubicBezTo>
                    <a:pt x="2603" y="524"/>
                    <a:pt x="2514" y="602"/>
                    <a:pt x="2325" y="401"/>
                  </a:cubicBezTo>
                  <a:cubicBezTo>
                    <a:pt x="2125" y="213"/>
                    <a:pt x="1914" y="1"/>
                    <a:pt x="170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8001;p11">
              <a:extLst>
                <a:ext uri="{FF2B5EF4-FFF2-40B4-BE49-F238E27FC236}">
                  <a16:creationId xmlns:a16="http://schemas.microsoft.com/office/drawing/2014/main" id="{6C5D751A-780E-1DCB-92F1-2C1616A00BE7}"/>
                </a:ext>
              </a:extLst>
            </p:cNvPr>
            <p:cNvSpPr/>
            <p:nvPr/>
          </p:nvSpPr>
          <p:spPr>
            <a:xfrm>
              <a:off x="2242507" y="4634819"/>
              <a:ext cx="81532" cy="79578"/>
            </a:xfrm>
            <a:custGeom>
              <a:avLst/>
              <a:gdLst/>
              <a:ahLst/>
              <a:cxnLst/>
              <a:rect l="l" t="t" r="r" b="b"/>
              <a:pathLst>
                <a:path w="2337" h="2281" extrusionOk="0">
                  <a:moveTo>
                    <a:pt x="771" y="1"/>
                  </a:moveTo>
                  <a:cubicBezTo>
                    <a:pt x="722" y="1"/>
                    <a:pt x="676" y="10"/>
                    <a:pt x="634" y="34"/>
                  </a:cubicBezTo>
                  <a:cubicBezTo>
                    <a:pt x="479" y="123"/>
                    <a:pt x="535" y="178"/>
                    <a:pt x="390" y="257"/>
                  </a:cubicBezTo>
                  <a:cubicBezTo>
                    <a:pt x="256" y="323"/>
                    <a:pt x="1" y="323"/>
                    <a:pt x="34" y="579"/>
                  </a:cubicBezTo>
                  <a:cubicBezTo>
                    <a:pt x="68" y="835"/>
                    <a:pt x="679" y="1535"/>
                    <a:pt x="701" y="1758"/>
                  </a:cubicBezTo>
                  <a:cubicBezTo>
                    <a:pt x="723" y="1970"/>
                    <a:pt x="735" y="2114"/>
                    <a:pt x="735" y="2114"/>
                  </a:cubicBezTo>
                  <a:lnTo>
                    <a:pt x="1368" y="2281"/>
                  </a:lnTo>
                  <a:cubicBezTo>
                    <a:pt x="1368" y="2281"/>
                    <a:pt x="1658" y="2158"/>
                    <a:pt x="2247" y="2036"/>
                  </a:cubicBezTo>
                  <a:cubicBezTo>
                    <a:pt x="2280" y="2025"/>
                    <a:pt x="2314" y="2014"/>
                    <a:pt x="2336" y="2014"/>
                  </a:cubicBezTo>
                  <a:cubicBezTo>
                    <a:pt x="2258" y="1947"/>
                    <a:pt x="2147" y="1891"/>
                    <a:pt x="2070" y="1869"/>
                  </a:cubicBezTo>
                  <a:cubicBezTo>
                    <a:pt x="1892" y="1824"/>
                    <a:pt x="1714" y="1824"/>
                    <a:pt x="1536" y="1780"/>
                  </a:cubicBezTo>
                  <a:cubicBezTo>
                    <a:pt x="1358" y="1725"/>
                    <a:pt x="1190" y="1591"/>
                    <a:pt x="1180" y="1413"/>
                  </a:cubicBezTo>
                  <a:cubicBezTo>
                    <a:pt x="1168" y="1302"/>
                    <a:pt x="1224" y="1191"/>
                    <a:pt x="1269" y="1090"/>
                  </a:cubicBezTo>
                  <a:cubicBezTo>
                    <a:pt x="1380" y="779"/>
                    <a:pt x="1368" y="435"/>
                    <a:pt x="1279" y="123"/>
                  </a:cubicBezTo>
                  <a:cubicBezTo>
                    <a:pt x="1257" y="123"/>
                    <a:pt x="1235" y="123"/>
                    <a:pt x="1213" y="112"/>
                  </a:cubicBezTo>
                  <a:cubicBezTo>
                    <a:pt x="1058" y="71"/>
                    <a:pt x="904" y="1"/>
                    <a:pt x="77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8002;p11">
              <a:extLst>
                <a:ext uri="{FF2B5EF4-FFF2-40B4-BE49-F238E27FC236}">
                  <a16:creationId xmlns:a16="http://schemas.microsoft.com/office/drawing/2014/main" id="{FF3D6DCA-4D28-9344-2C0D-94350658F524}"/>
                </a:ext>
              </a:extLst>
            </p:cNvPr>
            <p:cNvSpPr/>
            <p:nvPr/>
          </p:nvSpPr>
          <p:spPr>
            <a:xfrm>
              <a:off x="2288665" y="4658508"/>
              <a:ext cx="4326" cy="7012"/>
            </a:xfrm>
            <a:custGeom>
              <a:avLst/>
              <a:gdLst/>
              <a:ahLst/>
              <a:cxnLst/>
              <a:rect l="l" t="t" r="r" b="b"/>
              <a:pathLst>
                <a:path w="124" h="201" extrusionOk="0">
                  <a:moveTo>
                    <a:pt x="124" y="0"/>
                  </a:moveTo>
                  <a:cubicBezTo>
                    <a:pt x="90" y="23"/>
                    <a:pt x="57" y="33"/>
                    <a:pt x="23" y="56"/>
                  </a:cubicBezTo>
                  <a:cubicBezTo>
                    <a:pt x="13" y="98"/>
                    <a:pt x="12" y="151"/>
                    <a:pt x="2" y="194"/>
                  </a:cubicBezTo>
                  <a:lnTo>
                    <a:pt x="2" y="194"/>
                  </a:lnTo>
                  <a:cubicBezTo>
                    <a:pt x="6" y="189"/>
                    <a:pt x="12" y="189"/>
                    <a:pt x="12" y="189"/>
                  </a:cubicBezTo>
                  <a:lnTo>
                    <a:pt x="124" y="11"/>
                  </a:lnTo>
                  <a:lnTo>
                    <a:pt x="124" y="0"/>
                  </a:lnTo>
                  <a:close/>
                  <a:moveTo>
                    <a:pt x="2" y="194"/>
                  </a:moveTo>
                  <a:lnTo>
                    <a:pt x="2" y="194"/>
                  </a:lnTo>
                  <a:cubicBezTo>
                    <a:pt x="1" y="196"/>
                    <a:pt x="1" y="198"/>
                    <a:pt x="1" y="201"/>
                  </a:cubicBezTo>
                  <a:cubicBezTo>
                    <a:pt x="1" y="198"/>
                    <a:pt x="2" y="196"/>
                    <a:pt x="2" y="194"/>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8003;p11">
              <a:extLst>
                <a:ext uri="{FF2B5EF4-FFF2-40B4-BE49-F238E27FC236}">
                  <a16:creationId xmlns:a16="http://schemas.microsoft.com/office/drawing/2014/main" id="{C99E86E0-AFC0-9127-B2DB-BBFA54DB202E}"/>
                </a:ext>
              </a:extLst>
            </p:cNvPr>
            <p:cNvSpPr/>
            <p:nvPr/>
          </p:nvSpPr>
          <p:spPr>
            <a:xfrm>
              <a:off x="2273174" y="4710108"/>
              <a:ext cx="1186" cy="1989"/>
            </a:xfrm>
            <a:custGeom>
              <a:avLst/>
              <a:gdLst/>
              <a:ahLst/>
              <a:cxnLst/>
              <a:rect l="l" t="t" r="r" b="b"/>
              <a:pathLst>
                <a:path w="34" h="57" extrusionOk="0">
                  <a:moveTo>
                    <a:pt x="22" y="0"/>
                  </a:moveTo>
                  <a:cubicBezTo>
                    <a:pt x="12" y="12"/>
                    <a:pt x="12" y="34"/>
                    <a:pt x="0" y="45"/>
                  </a:cubicBezTo>
                  <a:lnTo>
                    <a:pt x="12" y="56"/>
                  </a:lnTo>
                  <a:cubicBezTo>
                    <a:pt x="22" y="34"/>
                    <a:pt x="34" y="22"/>
                    <a:pt x="34"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8004;p11">
              <a:extLst>
                <a:ext uri="{FF2B5EF4-FFF2-40B4-BE49-F238E27FC236}">
                  <a16:creationId xmlns:a16="http://schemas.microsoft.com/office/drawing/2014/main" id="{44258F7F-AFC2-242E-C628-89FB4F3A39A3}"/>
                </a:ext>
              </a:extLst>
            </p:cNvPr>
            <p:cNvSpPr/>
            <p:nvPr/>
          </p:nvSpPr>
          <p:spPr>
            <a:xfrm>
              <a:off x="2273942" y="4660427"/>
              <a:ext cx="15560" cy="49715"/>
            </a:xfrm>
            <a:custGeom>
              <a:avLst/>
              <a:gdLst/>
              <a:ahLst/>
              <a:cxnLst/>
              <a:rect l="l" t="t" r="r" b="b"/>
              <a:pathLst>
                <a:path w="446" h="1425" extrusionOk="0">
                  <a:moveTo>
                    <a:pt x="445" y="1"/>
                  </a:moveTo>
                  <a:cubicBezTo>
                    <a:pt x="356" y="67"/>
                    <a:pt x="279" y="146"/>
                    <a:pt x="212" y="235"/>
                  </a:cubicBezTo>
                  <a:cubicBezTo>
                    <a:pt x="168" y="290"/>
                    <a:pt x="134" y="356"/>
                    <a:pt x="111" y="423"/>
                  </a:cubicBezTo>
                  <a:cubicBezTo>
                    <a:pt x="79" y="490"/>
                    <a:pt x="56" y="557"/>
                    <a:pt x="45" y="635"/>
                  </a:cubicBezTo>
                  <a:cubicBezTo>
                    <a:pt x="12" y="768"/>
                    <a:pt x="0" y="924"/>
                    <a:pt x="12" y="1058"/>
                  </a:cubicBezTo>
                  <a:cubicBezTo>
                    <a:pt x="12" y="1179"/>
                    <a:pt x="22" y="1302"/>
                    <a:pt x="0" y="1424"/>
                  </a:cubicBezTo>
                  <a:lnTo>
                    <a:pt x="12" y="1424"/>
                  </a:lnTo>
                  <a:cubicBezTo>
                    <a:pt x="67" y="1313"/>
                    <a:pt x="67" y="1179"/>
                    <a:pt x="79" y="1058"/>
                  </a:cubicBezTo>
                  <a:cubicBezTo>
                    <a:pt x="79" y="924"/>
                    <a:pt x="101" y="791"/>
                    <a:pt x="145" y="657"/>
                  </a:cubicBezTo>
                  <a:cubicBezTo>
                    <a:pt x="190" y="534"/>
                    <a:pt x="267" y="423"/>
                    <a:pt x="323" y="301"/>
                  </a:cubicBezTo>
                  <a:cubicBezTo>
                    <a:pt x="356" y="245"/>
                    <a:pt x="390" y="201"/>
                    <a:pt x="423" y="146"/>
                  </a:cubicBezTo>
                  <a:cubicBezTo>
                    <a:pt x="434" y="101"/>
                    <a:pt x="434" y="45"/>
                    <a:pt x="445"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8005;p11">
              <a:extLst>
                <a:ext uri="{FF2B5EF4-FFF2-40B4-BE49-F238E27FC236}">
                  <a16:creationId xmlns:a16="http://schemas.microsoft.com/office/drawing/2014/main" id="{E5A21E98-96FF-53F5-C9DD-9240BD5FB42E}"/>
                </a:ext>
              </a:extLst>
            </p:cNvPr>
            <p:cNvSpPr/>
            <p:nvPr/>
          </p:nvSpPr>
          <p:spPr>
            <a:xfrm>
              <a:off x="2290618" y="4658508"/>
              <a:ext cx="27596" cy="36876"/>
            </a:xfrm>
            <a:custGeom>
              <a:avLst/>
              <a:gdLst/>
              <a:ahLst/>
              <a:cxnLst/>
              <a:rect l="l" t="t" r="r" b="b"/>
              <a:pathLst>
                <a:path w="791" h="1057" extrusionOk="0">
                  <a:moveTo>
                    <a:pt x="790" y="0"/>
                  </a:moveTo>
                  <a:cubicBezTo>
                    <a:pt x="624" y="67"/>
                    <a:pt x="501" y="201"/>
                    <a:pt x="401" y="334"/>
                  </a:cubicBezTo>
                  <a:cubicBezTo>
                    <a:pt x="301" y="478"/>
                    <a:pt x="223" y="623"/>
                    <a:pt x="134" y="779"/>
                  </a:cubicBezTo>
                  <a:cubicBezTo>
                    <a:pt x="90" y="856"/>
                    <a:pt x="45" y="945"/>
                    <a:pt x="1" y="1024"/>
                  </a:cubicBezTo>
                  <a:cubicBezTo>
                    <a:pt x="12" y="1034"/>
                    <a:pt x="34" y="1046"/>
                    <a:pt x="45" y="1057"/>
                  </a:cubicBezTo>
                  <a:cubicBezTo>
                    <a:pt x="101" y="968"/>
                    <a:pt x="145" y="890"/>
                    <a:pt x="201" y="812"/>
                  </a:cubicBezTo>
                  <a:cubicBezTo>
                    <a:pt x="279" y="668"/>
                    <a:pt x="379" y="523"/>
                    <a:pt x="468" y="389"/>
                  </a:cubicBezTo>
                  <a:cubicBezTo>
                    <a:pt x="557" y="245"/>
                    <a:pt x="657" y="112"/>
                    <a:pt x="790" y="11"/>
                  </a:cubicBezTo>
                  <a:lnTo>
                    <a:pt x="790"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8006;p11">
              <a:extLst>
                <a:ext uri="{FF2B5EF4-FFF2-40B4-BE49-F238E27FC236}">
                  <a16:creationId xmlns:a16="http://schemas.microsoft.com/office/drawing/2014/main" id="{8A20F5ED-3754-5E40-863D-E94BD82E0DA4}"/>
                </a:ext>
              </a:extLst>
            </p:cNvPr>
            <p:cNvSpPr/>
            <p:nvPr/>
          </p:nvSpPr>
          <p:spPr>
            <a:xfrm>
              <a:off x="2276663" y="4711643"/>
              <a:ext cx="3524" cy="3559"/>
            </a:xfrm>
            <a:custGeom>
              <a:avLst/>
              <a:gdLst/>
              <a:ahLst/>
              <a:cxnLst/>
              <a:rect l="l" t="t" r="r" b="b"/>
              <a:pathLst>
                <a:path w="101" h="102" extrusionOk="0">
                  <a:moveTo>
                    <a:pt x="90" y="1"/>
                  </a:moveTo>
                  <a:cubicBezTo>
                    <a:pt x="56" y="34"/>
                    <a:pt x="23" y="67"/>
                    <a:pt x="1" y="101"/>
                  </a:cubicBezTo>
                  <a:lnTo>
                    <a:pt x="1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8007;p11">
              <a:extLst>
                <a:ext uri="{FF2B5EF4-FFF2-40B4-BE49-F238E27FC236}">
                  <a16:creationId xmlns:a16="http://schemas.microsoft.com/office/drawing/2014/main" id="{1ACA902A-9E0F-01FD-EAA1-D04E95F573CC}"/>
                </a:ext>
              </a:extLst>
            </p:cNvPr>
            <p:cNvSpPr/>
            <p:nvPr/>
          </p:nvSpPr>
          <p:spPr>
            <a:xfrm>
              <a:off x="2279768" y="4694199"/>
              <a:ext cx="12455" cy="17479"/>
            </a:xfrm>
            <a:custGeom>
              <a:avLst/>
              <a:gdLst/>
              <a:ahLst/>
              <a:cxnLst/>
              <a:rect l="l" t="t" r="r" b="b"/>
              <a:pathLst>
                <a:path w="357" h="501" extrusionOk="0">
                  <a:moveTo>
                    <a:pt x="312" y="1"/>
                  </a:moveTo>
                  <a:cubicBezTo>
                    <a:pt x="278" y="67"/>
                    <a:pt x="245" y="134"/>
                    <a:pt x="201" y="189"/>
                  </a:cubicBezTo>
                  <a:cubicBezTo>
                    <a:pt x="145" y="300"/>
                    <a:pt x="67" y="401"/>
                    <a:pt x="1" y="501"/>
                  </a:cubicBezTo>
                  <a:lnTo>
                    <a:pt x="11" y="501"/>
                  </a:lnTo>
                  <a:cubicBezTo>
                    <a:pt x="89" y="412"/>
                    <a:pt x="167" y="312"/>
                    <a:pt x="234" y="211"/>
                  </a:cubicBezTo>
                  <a:cubicBezTo>
                    <a:pt x="278" y="156"/>
                    <a:pt x="323" y="90"/>
                    <a:pt x="356" y="34"/>
                  </a:cubicBezTo>
                  <a:cubicBezTo>
                    <a:pt x="345" y="23"/>
                    <a:pt x="323" y="11"/>
                    <a:pt x="3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8008;p11">
              <a:extLst>
                <a:ext uri="{FF2B5EF4-FFF2-40B4-BE49-F238E27FC236}">
                  <a16:creationId xmlns:a16="http://schemas.microsoft.com/office/drawing/2014/main" id="{4B4106E3-982D-1FCA-864F-BDCDFEA82145}"/>
                </a:ext>
              </a:extLst>
            </p:cNvPr>
            <p:cNvSpPr/>
            <p:nvPr/>
          </p:nvSpPr>
          <p:spPr>
            <a:xfrm>
              <a:off x="2279001" y="4712410"/>
              <a:ext cx="4291" cy="4326"/>
            </a:xfrm>
            <a:custGeom>
              <a:avLst/>
              <a:gdLst/>
              <a:ahLst/>
              <a:cxnLst/>
              <a:rect l="l" t="t" r="r" b="b"/>
              <a:pathLst>
                <a:path w="123" h="124" extrusionOk="0">
                  <a:moveTo>
                    <a:pt x="100" y="1"/>
                  </a:moveTo>
                  <a:cubicBezTo>
                    <a:pt x="67" y="35"/>
                    <a:pt x="33" y="79"/>
                    <a:pt x="0" y="124"/>
                  </a:cubicBezTo>
                  <a:lnTo>
                    <a:pt x="11" y="124"/>
                  </a:lnTo>
                  <a:lnTo>
                    <a:pt x="12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8009;p11">
              <a:extLst>
                <a:ext uri="{FF2B5EF4-FFF2-40B4-BE49-F238E27FC236}">
                  <a16:creationId xmlns:a16="http://schemas.microsoft.com/office/drawing/2014/main" id="{429FD223-6FAC-1ECE-6C63-F7D1DAE33802}"/>
                </a:ext>
              </a:extLst>
            </p:cNvPr>
            <p:cNvSpPr/>
            <p:nvPr/>
          </p:nvSpPr>
          <p:spPr>
            <a:xfrm>
              <a:off x="2295677" y="4678290"/>
              <a:ext cx="25642" cy="19049"/>
            </a:xfrm>
            <a:custGeom>
              <a:avLst/>
              <a:gdLst/>
              <a:ahLst/>
              <a:cxnLst/>
              <a:rect l="l" t="t" r="r" b="b"/>
              <a:pathLst>
                <a:path w="735" h="546" extrusionOk="0">
                  <a:moveTo>
                    <a:pt x="723" y="0"/>
                  </a:moveTo>
                  <a:cubicBezTo>
                    <a:pt x="590" y="12"/>
                    <a:pt x="457" y="89"/>
                    <a:pt x="345" y="167"/>
                  </a:cubicBezTo>
                  <a:cubicBezTo>
                    <a:pt x="234" y="256"/>
                    <a:pt x="145" y="368"/>
                    <a:pt x="56" y="467"/>
                  </a:cubicBezTo>
                  <a:cubicBezTo>
                    <a:pt x="34" y="490"/>
                    <a:pt x="12" y="501"/>
                    <a:pt x="0" y="523"/>
                  </a:cubicBezTo>
                  <a:cubicBezTo>
                    <a:pt x="0" y="523"/>
                    <a:pt x="12" y="523"/>
                    <a:pt x="12" y="534"/>
                  </a:cubicBezTo>
                  <a:cubicBezTo>
                    <a:pt x="34" y="534"/>
                    <a:pt x="45" y="534"/>
                    <a:pt x="67" y="546"/>
                  </a:cubicBezTo>
                  <a:lnTo>
                    <a:pt x="101" y="512"/>
                  </a:lnTo>
                  <a:cubicBezTo>
                    <a:pt x="200" y="412"/>
                    <a:pt x="301" y="323"/>
                    <a:pt x="400" y="234"/>
                  </a:cubicBezTo>
                  <a:cubicBezTo>
                    <a:pt x="501" y="145"/>
                    <a:pt x="601" y="67"/>
                    <a:pt x="734" y="12"/>
                  </a:cubicBezTo>
                  <a:lnTo>
                    <a:pt x="72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8010;p11">
              <a:extLst>
                <a:ext uri="{FF2B5EF4-FFF2-40B4-BE49-F238E27FC236}">
                  <a16:creationId xmlns:a16="http://schemas.microsoft.com/office/drawing/2014/main" id="{F87C094C-FDA1-EA9E-6299-DF57CCAED5D1}"/>
                </a:ext>
              </a:extLst>
            </p:cNvPr>
            <p:cNvSpPr/>
            <p:nvPr/>
          </p:nvSpPr>
          <p:spPr>
            <a:xfrm>
              <a:off x="2282455" y="4696536"/>
              <a:ext cx="15560" cy="15909"/>
            </a:xfrm>
            <a:custGeom>
              <a:avLst/>
              <a:gdLst/>
              <a:ahLst/>
              <a:cxnLst/>
              <a:rect l="l" t="t" r="r" b="b"/>
              <a:pathLst>
                <a:path w="446" h="456" extrusionOk="0">
                  <a:moveTo>
                    <a:pt x="379" y="0"/>
                  </a:moveTo>
                  <a:cubicBezTo>
                    <a:pt x="246" y="144"/>
                    <a:pt x="124" y="300"/>
                    <a:pt x="1" y="456"/>
                  </a:cubicBezTo>
                  <a:lnTo>
                    <a:pt x="23" y="456"/>
                  </a:lnTo>
                  <a:lnTo>
                    <a:pt x="190" y="278"/>
                  </a:lnTo>
                  <a:lnTo>
                    <a:pt x="446" y="23"/>
                  </a:lnTo>
                  <a:cubicBezTo>
                    <a:pt x="424" y="11"/>
                    <a:pt x="413" y="11"/>
                    <a:pt x="391" y="11"/>
                  </a:cubicBezTo>
                  <a:cubicBezTo>
                    <a:pt x="391" y="0"/>
                    <a:pt x="379" y="0"/>
                    <a:pt x="379"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8011;p11">
              <a:extLst>
                <a:ext uri="{FF2B5EF4-FFF2-40B4-BE49-F238E27FC236}">
                  <a16:creationId xmlns:a16="http://schemas.microsoft.com/office/drawing/2014/main" id="{11F7D7EA-0504-D4C7-E211-1E9C23CAFD6A}"/>
                </a:ext>
              </a:extLst>
            </p:cNvPr>
            <p:cNvSpPr/>
            <p:nvPr/>
          </p:nvSpPr>
          <p:spPr>
            <a:xfrm>
              <a:off x="2283641" y="4713597"/>
              <a:ext cx="4291" cy="3907"/>
            </a:xfrm>
            <a:custGeom>
              <a:avLst/>
              <a:gdLst/>
              <a:ahLst/>
              <a:cxnLst/>
              <a:rect l="l" t="t" r="r" b="b"/>
              <a:pathLst>
                <a:path w="123" h="112" extrusionOk="0">
                  <a:moveTo>
                    <a:pt x="90" y="1"/>
                  </a:moveTo>
                  <a:cubicBezTo>
                    <a:pt x="56" y="34"/>
                    <a:pt x="34" y="67"/>
                    <a:pt x="1" y="112"/>
                  </a:cubicBezTo>
                  <a:lnTo>
                    <a:pt x="11" y="112"/>
                  </a:lnTo>
                  <a:cubicBezTo>
                    <a:pt x="45" y="78"/>
                    <a:pt x="78" y="34"/>
                    <a:pt x="123"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8012;p11">
              <a:extLst>
                <a:ext uri="{FF2B5EF4-FFF2-40B4-BE49-F238E27FC236}">
                  <a16:creationId xmlns:a16="http://schemas.microsoft.com/office/drawing/2014/main" id="{84DFEF24-FCFD-1283-25C0-546215DFDE4A}"/>
                </a:ext>
              </a:extLst>
            </p:cNvPr>
            <p:cNvSpPr/>
            <p:nvPr/>
          </p:nvSpPr>
          <p:spPr>
            <a:xfrm>
              <a:off x="2308063" y="4697304"/>
              <a:ext cx="13641" cy="2721"/>
            </a:xfrm>
            <a:custGeom>
              <a:avLst/>
              <a:gdLst/>
              <a:ahLst/>
              <a:cxnLst/>
              <a:rect l="l" t="t" r="r" b="b"/>
              <a:pathLst>
                <a:path w="391" h="78" extrusionOk="0">
                  <a:moveTo>
                    <a:pt x="302" y="1"/>
                  </a:moveTo>
                  <a:cubicBezTo>
                    <a:pt x="223" y="1"/>
                    <a:pt x="146" y="11"/>
                    <a:pt x="68" y="23"/>
                  </a:cubicBezTo>
                  <a:cubicBezTo>
                    <a:pt x="45" y="33"/>
                    <a:pt x="23" y="33"/>
                    <a:pt x="1" y="45"/>
                  </a:cubicBezTo>
                  <a:lnTo>
                    <a:pt x="168" y="78"/>
                  </a:lnTo>
                  <a:cubicBezTo>
                    <a:pt x="246" y="56"/>
                    <a:pt x="312" y="33"/>
                    <a:pt x="391" y="11"/>
                  </a:cubicBezTo>
                  <a:lnTo>
                    <a:pt x="39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8013;p11">
              <a:extLst>
                <a:ext uri="{FF2B5EF4-FFF2-40B4-BE49-F238E27FC236}">
                  <a16:creationId xmlns:a16="http://schemas.microsoft.com/office/drawing/2014/main" id="{0B4BA38F-1D06-E2EB-ECE0-CA327004DC39}"/>
                </a:ext>
              </a:extLst>
            </p:cNvPr>
            <p:cNvSpPr/>
            <p:nvPr/>
          </p:nvSpPr>
          <p:spPr>
            <a:xfrm>
              <a:off x="2286746" y="4698874"/>
              <a:ext cx="27212" cy="14757"/>
            </a:xfrm>
            <a:custGeom>
              <a:avLst/>
              <a:gdLst/>
              <a:ahLst/>
              <a:cxnLst/>
              <a:rect l="l" t="t" r="r" b="b"/>
              <a:pathLst>
                <a:path w="780" h="423" extrusionOk="0">
                  <a:moveTo>
                    <a:pt x="612" y="0"/>
                  </a:moveTo>
                  <a:cubicBezTo>
                    <a:pt x="535" y="33"/>
                    <a:pt x="456" y="67"/>
                    <a:pt x="390" y="111"/>
                  </a:cubicBezTo>
                  <a:cubicBezTo>
                    <a:pt x="290" y="166"/>
                    <a:pt x="201" y="222"/>
                    <a:pt x="123" y="300"/>
                  </a:cubicBezTo>
                  <a:cubicBezTo>
                    <a:pt x="78" y="334"/>
                    <a:pt x="45" y="378"/>
                    <a:pt x="1" y="423"/>
                  </a:cubicBezTo>
                  <a:lnTo>
                    <a:pt x="34" y="423"/>
                  </a:lnTo>
                  <a:cubicBezTo>
                    <a:pt x="145" y="322"/>
                    <a:pt x="278" y="233"/>
                    <a:pt x="412" y="166"/>
                  </a:cubicBezTo>
                  <a:cubicBezTo>
                    <a:pt x="512" y="122"/>
                    <a:pt x="601" y="100"/>
                    <a:pt x="701" y="55"/>
                  </a:cubicBezTo>
                  <a:cubicBezTo>
                    <a:pt x="735" y="55"/>
                    <a:pt x="757" y="45"/>
                    <a:pt x="779" y="33"/>
                  </a:cubicBezTo>
                  <a:lnTo>
                    <a:pt x="612"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8014;p11">
              <a:extLst>
                <a:ext uri="{FF2B5EF4-FFF2-40B4-BE49-F238E27FC236}">
                  <a16:creationId xmlns:a16="http://schemas.microsoft.com/office/drawing/2014/main" id="{E556E1D4-801D-F88F-C9D3-33AD35C7BEE9}"/>
                </a:ext>
              </a:extLst>
            </p:cNvPr>
            <p:cNvSpPr/>
            <p:nvPr/>
          </p:nvSpPr>
          <p:spPr>
            <a:xfrm>
              <a:off x="2154833" y="4631295"/>
              <a:ext cx="118338" cy="98243"/>
            </a:xfrm>
            <a:custGeom>
              <a:avLst/>
              <a:gdLst/>
              <a:ahLst/>
              <a:cxnLst/>
              <a:rect l="l" t="t" r="r" b="b"/>
              <a:pathLst>
                <a:path w="3392" h="2816" extrusionOk="0">
                  <a:moveTo>
                    <a:pt x="1994" y="0"/>
                  </a:moveTo>
                  <a:cubicBezTo>
                    <a:pt x="1896" y="0"/>
                    <a:pt x="1820" y="40"/>
                    <a:pt x="1701" y="79"/>
                  </a:cubicBezTo>
                  <a:cubicBezTo>
                    <a:pt x="1513" y="158"/>
                    <a:pt x="1546" y="135"/>
                    <a:pt x="1435" y="291"/>
                  </a:cubicBezTo>
                  <a:cubicBezTo>
                    <a:pt x="1313" y="457"/>
                    <a:pt x="1279" y="724"/>
                    <a:pt x="1179" y="880"/>
                  </a:cubicBezTo>
                  <a:cubicBezTo>
                    <a:pt x="1115" y="962"/>
                    <a:pt x="1074" y="969"/>
                    <a:pt x="1001" y="969"/>
                  </a:cubicBezTo>
                  <a:cubicBezTo>
                    <a:pt x="984" y="969"/>
                    <a:pt x="966" y="969"/>
                    <a:pt x="945" y="969"/>
                  </a:cubicBezTo>
                  <a:cubicBezTo>
                    <a:pt x="901" y="958"/>
                    <a:pt x="856" y="958"/>
                    <a:pt x="789" y="958"/>
                  </a:cubicBezTo>
                  <a:cubicBezTo>
                    <a:pt x="545" y="969"/>
                    <a:pt x="490" y="991"/>
                    <a:pt x="322" y="1147"/>
                  </a:cubicBezTo>
                  <a:cubicBezTo>
                    <a:pt x="156" y="1303"/>
                    <a:pt x="111" y="1403"/>
                    <a:pt x="55" y="1837"/>
                  </a:cubicBezTo>
                  <a:cubicBezTo>
                    <a:pt x="0" y="2271"/>
                    <a:pt x="55" y="2337"/>
                    <a:pt x="189" y="2526"/>
                  </a:cubicBezTo>
                  <a:cubicBezTo>
                    <a:pt x="322" y="2704"/>
                    <a:pt x="256" y="2815"/>
                    <a:pt x="401" y="2815"/>
                  </a:cubicBezTo>
                  <a:cubicBezTo>
                    <a:pt x="545" y="2815"/>
                    <a:pt x="522" y="2682"/>
                    <a:pt x="756" y="2449"/>
                  </a:cubicBezTo>
                  <a:cubicBezTo>
                    <a:pt x="990" y="2204"/>
                    <a:pt x="1513" y="2059"/>
                    <a:pt x="2035" y="1982"/>
                  </a:cubicBezTo>
                  <a:cubicBezTo>
                    <a:pt x="2105" y="1971"/>
                    <a:pt x="2174" y="1967"/>
                    <a:pt x="2240" y="1967"/>
                  </a:cubicBezTo>
                  <a:cubicBezTo>
                    <a:pt x="2753" y="1967"/>
                    <a:pt x="3137" y="2237"/>
                    <a:pt x="3137" y="2237"/>
                  </a:cubicBezTo>
                  <a:lnTo>
                    <a:pt x="3381" y="2204"/>
                  </a:lnTo>
                  <a:cubicBezTo>
                    <a:pt x="3381" y="2204"/>
                    <a:pt x="3392" y="1826"/>
                    <a:pt x="3348" y="1470"/>
                  </a:cubicBezTo>
                  <a:cubicBezTo>
                    <a:pt x="3303" y="1125"/>
                    <a:pt x="3147" y="813"/>
                    <a:pt x="3003" y="558"/>
                  </a:cubicBezTo>
                  <a:cubicBezTo>
                    <a:pt x="2847" y="302"/>
                    <a:pt x="2514" y="202"/>
                    <a:pt x="2247" y="69"/>
                  </a:cubicBezTo>
                  <a:cubicBezTo>
                    <a:pt x="2138" y="19"/>
                    <a:pt x="2061" y="0"/>
                    <a:pt x="1994"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8015;p11">
              <a:extLst>
                <a:ext uri="{FF2B5EF4-FFF2-40B4-BE49-F238E27FC236}">
                  <a16:creationId xmlns:a16="http://schemas.microsoft.com/office/drawing/2014/main" id="{7AFA8C66-B43E-261A-13A4-03167153CDAF}"/>
                </a:ext>
              </a:extLst>
            </p:cNvPr>
            <p:cNvSpPr/>
            <p:nvPr/>
          </p:nvSpPr>
          <p:spPr>
            <a:xfrm>
              <a:off x="2230471" y="4661857"/>
              <a:ext cx="42702" cy="47482"/>
            </a:xfrm>
            <a:custGeom>
              <a:avLst/>
              <a:gdLst/>
              <a:ahLst/>
              <a:cxnLst/>
              <a:rect l="l" t="t" r="r" b="b"/>
              <a:pathLst>
                <a:path w="1224" h="1361" extrusionOk="0">
                  <a:moveTo>
                    <a:pt x="112" y="0"/>
                  </a:moveTo>
                  <a:cubicBezTo>
                    <a:pt x="101" y="0"/>
                    <a:pt x="90" y="1"/>
                    <a:pt x="79" y="4"/>
                  </a:cubicBezTo>
                  <a:cubicBezTo>
                    <a:pt x="12" y="38"/>
                    <a:pt x="1" y="137"/>
                    <a:pt x="23" y="204"/>
                  </a:cubicBezTo>
                  <a:cubicBezTo>
                    <a:pt x="57" y="338"/>
                    <a:pt x="123" y="471"/>
                    <a:pt x="212" y="572"/>
                  </a:cubicBezTo>
                  <a:cubicBezTo>
                    <a:pt x="312" y="671"/>
                    <a:pt x="435" y="760"/>
                    <a:pt x="502" y="894"/>
                  </a:cubicBezTo>
                  <a:cubicBezTo>
                    <a:pt x="546" y="972"/>
                    <a:pt x="557" y="1072"/>
                    <a:pt x="568" y="1172"/>
                  </a:cubicBezTo>
                  <a:cubicBezTo>
                    <a:pt x="813" y="1250"/>
                    <a:pt x="969" y="1361"/>
                    <a:pt x="969" y="1361"/>
                  </a:cubicBezTo>
                  <a:lnTo>
                    <a:pt x="1213" y="1328"/>
                  </a:lnTo>
                  <a:cubicBezTo>
                    <a:pt x="1213" y="1328"/>
                    <a:pt x="1224" y="1128"/>
                    <a:pt x="1202" y="883"/>
                  </a:cubicBezTo>
                  <a:lnTo>
                    <a:pt x="735" y="549"/>
                  </a:lnTo>
                  <a:cubicBezTo>
                    <a:pt x="568" y="427"/>
                    <a:pt x="401" y="305"/>
                    <a:pt x="279" y="137"/>
                  </a:cubicBezTo>
                  <a:cubicBezTo>
                    <a:pt x="257" y="105"/>
                    <a:pt x="235" y="60"/>
                    <a:pt x="201" y="38"/>
                  </a:cubicBezTo>
                  <a:cubicBezTo>
                    <a:pt x="176" y="12"/>
                    <a:pt x="145" y="0"/>
                    <a:pt x="1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8016;p11">
              <a:extLst>
                <a:ext uri="{FF2B5EF4-FFF2-40B4-BE49-F238E27FC236}">
                  <a16:creationId xmlns:a16="http://schemas.microsoft.com/office/drawing/2014/main" id="{2A96A25C-BDDE-A86E-F8DB-42FCE1F647C1}"/>
                </a:ext>
              </a:extLst>
            </p:cNvPr>
            <p:cNvSpPr/>
            <p:nvPr/>
          </p:nvSpPr>
          <p:spPr>
            <a:xfrm>
              <a:off x="2252206" y="4661613"/>
              <a:ext cx="17897" cy="29515"/>
            </a:xfrm>
            <a:custGeom>
              <a:avLst/>
              <a:gdLst/>
              <a:ahLst/>
              <a:cxnLst/>
              <a:rect l="l" t="t" r="r" b="b"/>
              <a:pathLst>
                <a:path w="513" h="846" extrusionOk="0">
                  <a:moveTo>
                    <a:pt x="0" y="0"/>
                  </a:moveTo>
                  <a:cubicBezTo>
                    <a:pt x="79" y="112"/>
                    <a:pt x="156" y="211"/>
                    <a:pt x="223" y="334"/>
                  </a:cubicBezTo>
                  <a:cubicBezTo>
                    <a:pt x="290" y="445"/>
                    <a:pt x="356" y="556"/>
                    <a:pt x="401" y="678"/>
                  </a:cubicBezTo>
                  <a:cubicBezTo>
                    <a:pt x="412" y="712"/>
                    <a:pt x="423" y="757"/>
                    <a:pt x="445" y="790"/>
                  </a:cubicBezTo>
                  <a:cubicBezTo>
                    <a:pt x="468" y="812"/>
                    <a:pt x="490" y="823"/>
                    <a:pt x="512" y="846"/>
                  </a:cubicBezTo>
                  <a:cubicBezTo>
                    <a:pt x="501" y="779"/>
                    <a:pt x="479" y="712"/>
                    <a:pt x="457" y="656"/>
                  </a:cubicBezTo>
                  <a:cubicBezTo>
                    <a:pt x="423" y="523"/>
                    <a:pt x="368" y="401"/>
                    <a:pt x="290" y="290"/>
                  </a:cubicBezTo>
                  <a:cubicBezTo>
                    <a:pt x="212" y="178"/>
                    <a:pt x="112" y="67"/>
                    <a:pt x="0"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8017;p11">
              <a:extLst>
                <a:ext uri="{FF2B5EF4-FFF2-40B4-BE49-F238E27FC236}">
                  <a16:creationId xmlns:a16="http://schemas.microsoft.com/office/drawing/2014/main" id="{0BC2838B-50A7-70EE-53B7-E750FBD86C54}"/>
                </a:ext>
              </a:extLst>
            </p:cNvPr>
            <p:cNvSpPr/>
            <p:nvPr/>
          </p:nvSpPr>
          <p:spPr>
            <a:xfrm>
              <a:off x="2270453" y="4709305"/>
              <a:ext cx="802" cy="2791"/>
            </a:xfrm>
            <a:custGeom>
              <a:avLst/>
              <a:gdLst/>
              <a:ahLst/>
              <a:cxnLst/>
              <a:rect l="l" t="t" r="r" b="b"/>
              <a:pathLst>
                <a:path w="23" h="80" extrusionOk="0">
                  <a:moveTo>
                    <a:pt x="11" y="1"/>
                  </a:moveTo>
                  <a:cubicBezTo>
                    <a:pt x="11" y="23"/>
                    <a:pt x="1" y="57"/>
                    <a:pt x="1" y="79"/>
                  </a:cubicBezTo>
                  <a:lnTo>
                    <a:pt x="11" y="79"/>
                  </a:lnTo>
                  <a:cubicBezTo>
                    <a:pt x="11" y="57"/>
                    <a:pt x="23" y="23"/>
                    <a:pt x="23"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8018;p11">
              <a:extLst>
                <a:ext uri="{FF2B5EF4-FFF2-40B4-BE49-F238E27FC236}">
                  <a16:creationId xmlns:a16="http://schemas.microsoft.com/office/drawing/2014/main" id="{1160379B-297B-DF93-714D-E6C72342BD3F}"/>
                </a:ext>
              </a:extLst>
            </p:cNvPr>
            <p:cNvSpPr/>
            <p:nvPr/>
          </p:nvSpPr>
          <p:spPr>
            <a:xfrm>
              <a:off x="2270837" y="4708538"/>
              <a:ext cx="419" cy="802"/>
            </a:xfrm>
            <a:custGeom>
              <a:avLst/>
              <a:gdLst/>
              <a:ahLst/>
              <a:cxnLst/>
              <a:rect l="l" t="t" r="r" b="b"/>
              <a:pathLst>
                <a:path w="12" h="23" extrusionOk="0">
                  <a:moveTo>
                    <a:pt x="0" y="1"/>
                  </a:moveTo>
                  <a:lnTo>
                    <a:pt x="0" y="23"/>
                  </a:lnTo>
                  <a:lnTo>
                    <a:pt x="12" y="23"/>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8019;p11">
              <a:extLst>
                <a:ext uri="{FF2B5EF4-FFF2-40B4-BE49-F238E27FC236}">
                  <a16:creationId xmlns:a16="http://schemas.microsoft.com/office/drawing/2014/main" id="{B714874B-C11D-5FF1-6457-D3440242781D}"/>
                </a:ext>
              </a:extLst>
            </p:cNvPr>
            <p:cNvSpPr/>
            <p:nvPr/>
          </p:nvSpPr>
          <p:spPr>
            <a:xfrm>
              <a:off x="2267732" y="4689140"/>
              <a:ext cx="3907" cy="19432"/>
            </a:xfrm>
            <a:custGeom>
              <a:avLst/>
              <a:gdLst/>
              <a:ahLst/>
              <a:cxnLst/>
              <a:rect l="l" t="t" r="r" b="b"/>
              <a:pathLst>
                <a:path w="112" h="557" extrusionOk="0">
                  <a:moveTo>
                    <a:pt x="0" y="1"/>
                  </a:moveTo>
                  <a:lnTo>
                    <a:pt x="0" y="1"/>
                  </a:lnTo>
                  <a:cubicBezTo>
                    <a:pt x="56" y="179"/>
                    <a:pt x="89" y="368"/>
                    <a:pt x="89" y="557"/>
                  </a:cubicBezTo>
                  <a:lnTo>
                    <a:pt x="101" y="557"/>
                  </a:lnTo>
                  <a:cubicBezTo>
                    <a:pt x="112" y="457"/>
                    <a:pt x="112" y="356"/>
                    <a:pt x="101" y="257"/>
                  </a:cubicBezTo>
                  <a:lnTo>
                    <a:pt x="67" y="57"/>
                  </a:lnTo>
                  <a:cubicBezTo>
                    <a:pt x="45" y="34"/>
                    <a:pt x="23" y="23"/>
                    <a:pt x="0"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8020;p11">
              <a:extLst>
                <a:ext uri="{FF2B5EF4-FFF2-40B4-BE49-F238E27FC236}">
                  <a16:creationId xmlns:a16="http://schemas.microsoft.com/office/drawing/2014/main" id="{8B668DE7-5037-22B0-E689-2383B43FFEB0}"/>
                </a:ext>
              </a:extLst>
            </p:cNvPr>
            <p:cNvSpPr/>
            <p:nvPr/>
          </p:nvSpPr>
          <p:spPr>
            <a:xfrm>
              <a:off x="2266162" y="4708956"/>
              <a:ext cx="837" cy="2721"/>
            </a:xfrm>
            <a:custGeom>
              <a:avLst/>
              <a:gdLst/>
              <a:ahLst/>
              <a:cxnLst/>
              <a:rect l="l" t="t" r="r" b="b"/>
              <a:pathLst>
                <a:path w="24" h="78" extrusionOk="0">
                  <a:moveTo>
                    <a:pt x="1" y="0"/>
                  </a:moveTo>
                  <a:cubicBezTo>
                    <a:pt x="1" y="22"/>
                    <a:pt x="12" y="55"/>
                    <a:pt x="12" y="78"/>
                  </a:cubicBezTo>
                  <a:lnTo>
                    <a:pt x="23" y="78"/>
                  </a:lnTo>
                  <a:cubicBezTo>
                    <a:pt x="23" y="55"/>
                    <a:pt x="23" y="22"/>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8021;p11">
              <a:extLst>
                <a:ext uri="{FF2B5EF4-FFF2-40B4-BE49-F238E27FC236}">
                  <a16:creationId xmlns:a16="http://schemas.microsoft.com/office/drawing/2014/main" id="{D82CC468-528A-CDF4-9EC8-2D8D716A9735}"/>
                </a:ext>
              </a:extLst>
            </p:cNvPr>
            <p:cNvSpPr/>
            <p:nvPr/>
          </p:nvSpPr>
          <p:spPr>
            <a:xfrm>
              <a:off x="2214178" y="4663148"/>
              <a:ext cx="17514" cy="7012"/>
            </a:xfrm>
            <a:custGeom>
              <a:avLst/>
              <a:gdLst/>
              <a:ahLst/>
              <a:cxnLst/>
              <a:rect l="l" t="t" r="r" b="b"/>
              <a:pathLst>
                <a:path w="502" h="201" extrusionOk="0">
                  <a:moveTo>
                    <a:pt x="12" y="1"/>
                  </a:moveTo>
                  <a:lnTo>
                    <a:pt x="0" y="11"/>
                  </a:lnTo>
                  <a:cubicBezTo>
                    <a:pt x="168" y="78"/>
                    <a:pt x="334" y="134"/>
                    <a:pt x="501" y="201"/>
                  </a:cubicBezTo>
                  <a:cubicBezTo>
                    <a:pt x="501" y="189"/>
                    <a:pt x="490" y="179"/>
                    <a:pt x="490" y="167"/>
                  </a:cubicBezTo>
                  <a:cubicBezTo>
                    <a:pt x="490" y="145"/>
                    <a:pt x="479" y="123"/>
                    <a:pt x="479" y="100"/>
                  </a:cubicBezTo>
                  <a:cubicBezTo>
                    <a:pt x="323" y="45"/>
                    <a:pt x="168" y="11"/>
                    <a:pt x="12"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8022;p11">
              <a:extLst>
                <a:ext uri="{FF2B5EF4-FFF2-40B4-BE49-F238E27FC236}">
                  <a16:creationId xmlns:a16="http://schemas.microsoft.com/office/drawing/2014/main" id="{58EA3BA9-B419-391F-1DCA-C6BFE0F941E1}"/>
                </a:ext>
              </a:extLst>
            </p:cNvPr>
            <p:cNvSpPr/>
            <p:nvPr/>
          </p:nvSpPr>
          <p:spPr>
            <a:xfrm>
              <a:off x="2230889" y="4666637"/>
              <a:ext cx="35725" cy="42353"/>
            </a:xfrm>
            <a:custGeom>
              <a:avLst/>
              <a:gdLst/>
              <a:ahLst/>
              <a:cxnLst/>
              <a:rect l="l" t="t" r="r" b="b"/>
              <a:pathLst>
                <a:path w="1024" h="1214" extrusionOk="0">
                  <a:moveTo>
                    <a:pt x="0" y="0"/>
                  </a:moveTo>
                  <a:cubicBezTo>
                    <a:pt x="0" y="23"/>
                    <a:pt x="11" y="45"/>
                    <a:pt x="11" y="67"/>
                  </a:cubicBezTo>
                  <a:cubicBezTo>
                    <a:pt x="11" y="79"/>
                    <a:pt x="22" y="89"/>
                    <a:pt x="22" y="101"/>
                  </a:cubicBezTo>
                  <a:cubicBezTo>
                    <a:pt x="22" y="101"/>
                    <a:pt x="33" y="101"/>
                    <a:pt x="45" y="112"/>
                  </a:cubicBezTo>
                  <a:cubicBezTo>
                    <a:pt x="200" y="178"/>
                    <a:pt x="367" y="257"/>
                    <a:pt x="512" y="368"/>
                  </a:cubicBezTo>
                  <a:cubicBezTo>
                    <a:pt x="656" y="479"/>
                    <a:pt x="779" y="613"/>
                    <a:pt x="856" y="768"/>
                  </a:cubicBezTo>
                  <a:cubicBezTo>
                    <a:pt x="934" y="912"/>
                    <a:pt x="990" y="1058"/>
                    <a:pt x="1012" y="1213"/>
                  </a:cubicBezTo>
                  <a:lnTo>
                    <a:pt x="1023" y="1213"/>
                  </a:lnTo>
                  <a:cubicBezTo>
                    <a:pt x="1012" y="1058"/>
                    <a:pt x="967" y="902"/>
                    <a:pt x="901" y="746"/>
                  </a:cubicBezTo>
                  <a:cubicBezTo>
                    <a:pt x="823" y="579"/>
                    <a:pt x="700" y="423"/>
                    <a:pt x="556" y="301"/>
                  </a:cubicBezTo>
                  <a:cubicBezTo>
                    <a:pt x="411" y="178"/>
                    <a:pt x="255" y="79"/>
                    <a:pt x="78" y="23"/>
                  </a:cubicBezTo>
                  <a:cubicBezTo>
                    <a:pt x="55" y="12"/>
                    <a:pt x="22" y="0"/>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8023;p11">
              <a:extLst>
                <a:ext uri="{FF2B5EF4-FFF2-40B4-BE49-F238E27FC236}">
                  <a16:creationId xmlns:a16="http://schemas.microsoft.com/office/drawing/2014/main" id="{0F0006DF-B7EB-8C42-E1F0-5061DABCCD5E}"/>
                </a:ext>
              </a:extLst>
            </p:cNvPr>
            <p:cNvSpPr/>
            <p:nvPr/>
          </p:nvSpPr>
          <p:spPr>
            <a:xfrm>
              <a:off x="2224261" y="4682162"/>
              <a:ext cx="22537" cy="8582"/>
            </a:xfrm>
            <a:custGeom>
              <a:avLst/>
              <a:gdLst/>
              <a:ahLst/>
              <a:cxnLst/>
              <a:rect l="l" t="t" r="r" b="b"/>
              <a:pathLst>
                <a:path w="646" h="246" extrusionOk="0">
                  <a:moveTo>
                    <a:pt x="1" y="0"/>
                  </a:moveTo>
                  <a:lnTo>
                    <a:pt x="1" y="12"/>
                  </a:lnTo>
                  <a:cubicBezTo>
                    <a:pt x="112" y="56"/>
                    <a:pt x="223" y="89"/>
                    <a:pt x="334" y="134"/>
                  </a:cubicBezTo>
                  <a:cubicBezTo>
                    <a:pt x="435" y="178"/>
                    <a:pt x="546" y="201"/>
                    <a:pt x="646" y="245"/>
                  </a:cubicBezTo>
                  <a:cubicBezTo>
                    <a:pt x="613" y="201"/>
                    <a:pt x="568" y="156"/>
                    <a:pt x="524" y="112"/>
                  </a:cubicBezTo>
                  <a:cubicBezTo>
                    <a:pt x="468" y="89"/>
                    <a:pt x="413" y="67"/>
                    <a:pt x="357" y="56"/>
                  </a:cubicBezTo>
                  <a:cubicBezTo>
                    <a:pt x="235" y="23"/>
                    <a:pt x="123" y="12"/>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8024;p11">
              <a:extLst>
                <a:ext uri="{FF2B5EF4-FFF2-40B4-BE49-F238E27FC236}">
                  <a16:creationId xmlns:a16="http://schemas.microsoft.com/office/drawing/2014/main" id="{E5A66669-D608-D141-A479-1F5845D561EF}"/>
                </a:ext>
              </a:extLst>
            </p:cNvPr>
            <p:cNvSpPr/>
            <p:nvPr/>
          </p:nvSpPr>
          <p:spPr>
            <a:xfrm>
              <a:off x="2242507" y="4686035"/>
              <a:ext cx="21770" cy="21386"/>
            </a:xfrm>
            <a:custGeom>
              <a:avLst/>
              <a:gdLst/>
              <a:ahLst/>
              <a:cxnLst/>
              <a:rect l="l" t="t" r="r" b="b"/>
              <a:pathLst>
                <a:path w="624" h="613" extrusionOk="0">
                  <a:moveTo>
                    <a:pt x="1" y="1"/>
                  </a:moveTo>
                  <a:cubicBezTo>
                    <a:pt x="45" y="45"/>
                    <a:pt x="90" y="90"/>
                    <a:pt x="123" y="134"/>
                  </a:cubicBezTo>
                  <a:cubicBezTo>
                    <a:pt x="123" y="146"/>
                    <a:pt x="134" y="146"/>
                    <a:pt x="134" y="146"/>
                  </a:cubicBezTo>
                  <a:cubicBezTo>
                    <a:pt x="245" y="190"/>
                    <a:pt x="345" y="257"/>
                    <a:pt x="434" y="324"/>
                  </a:cubicBezTo>
                  <a:cubicBezTo>
                    <a:pt x="479" y="356"/>
                    <a:pt x="523" y="401"/>
                    <a:pt x="557" y="445"/>
                  </a:cubicBezTo>
                  <a:cubicBezTo>
                    <a:pt x="590" y="490"/>
                    <a:pt x="601" y="557"/>
                    <a:pt x="590" y="613"/>
                  </a:cubicBezTo>
                  <a:lnTo>
                    <a:pt x="601" y="613"/>
                  </a:lnTo>
                  <a:cubicBezTo>
                    <a:pt x="624" y="557"/>
                    <a:pt x="601" y="490"/>
                    <a:pt x="579" y="435"/>
                  </a:cubicBezTo>
                  <a:cubicBezTo>
                    <a:pt x="545" y="379"/>
                    <a:pt x="501" y="334"/>
                    <a:pt x="456" y="290"/>
                  </a:cubicBezTo>
                  <a:cubicBezTo>
                    <a:pt x="367" y="212"/>
                    <a:pt x="268" y="146"/>
                    <a:pt x="167" y="90"/>
                  </a:cubicBezTo>
                  <a:cubicBezTo>
                    <a:pt x="112" y="57"/>
                    <a:pt x="56" y="34"/>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8025;p11">
              <a:extLst>
                <a:ext uri="{FF2B5EF4-FFF2-40B4-BE49-F238E27FC236}">
                  <a16:creationId xmlns:a16="http://schemas.microsoft.com/office/drawing/2014/main" id="{B73AAAA1-5295-D92E-4C31-C861FAD31D44}"/>
                </a:ext>
              </a:extLst>
            </p:cNvPr>
            <p:cNvSpPr/>
            <p:nvPr/>
          </p:nvSpPr>
          <p:spPr>
            <a:xfrm>
              <a:off x="2262289" y="4708154"/>
              <a:ext cx="1605" cy="1989"/>
            </a:xfrm>
            <a:custGeom>
              <a:avLst/>
              <a:gdLst/>
              <a:ahLst/>
              <a:cxnLst/>
              <a:rect l="l" t="t" r="r" b="b"/>
              <a:pathLst>
                <a:path w="46" h="57" extrusionOk="0">
                  <a:moveTo>
                    <a:pt x="1" y="1"/>
                  </a:moveTo>
                  <a:cubicBezTo>
                    <a:pt x="12" y="12"/>
                    <a:pt x="23" y="34"/>
                    <a:pt x="34" y="45"/>
                  </a:cubicBezTo>
                  <a:lnTo>
                    <a:pt x="45" y="56"/>
                  </a:lnTo>
                  <a:cubicBezTo>
                    <a:pt x="45" y="45"/>
                    <a:pt x="34" y="23"/>
                    <a:pt x="34" y="12"/>
                  </a:cubicBezTo>
                  <a:cubicBezTo>
                    <a:pt x="23" y="12"/>
                    <a:pt x="12" y="1"/>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8026;p11">
              <a:extLst>
                <a:ext uri="{FF2B5EF4-FFF2-40B4-BE49-F238E27FC236}">
                  <a16:creationId xmlns:a16="http://schemas.microsoft.com/office/drawing/2014/main" id="{283CC7D8-EEAF-FEF1-5381-C2C5A52E3119}"/>
                </a:ext>
              </a:extLst>
            </p:cNvPr>
            <p:cNvSpPr/>
            <p:nvPr/>
          </p:nvSpPr>
          <p:spPr>
            <a:xfrm>
              <a:off x="2263475" y="4709724"/>
              <a:ext cx="419" cy="802"/>
            </a:xfrm>
            <a:custGeom>
              <a:avLst/>
              <a:gdLst/>
              <a:ahLst/>
              <a:cxnLst/>
              <a:rect l="l" t="t" r="r" b="b"/>
              <a:pathLst>
                <a:path w="12" h="23" extrusionOk="0">
                  <a:moveTo>
                    <a:pt x="0" y="0"/>
                  </a:moveTo>
                  <a:cubicBezTo>
                    <a:pt x="0" y="11"/>
                    <a:pt x="0" y="11"/>
                    <a:pt x="11" y="23"/>
                  </a:cubicBezTo>
                  <a:lnTo>
                    <a:pt x="11" y="11"/>
                  </a:lnTo>
                  <a:lnTo>
                    <a:pt x="0"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8027;p11">
              <a:extLst>
                <a:ext uri="{FF2B5EF4-FFF2-40B4-BE49-F238E27FC236}">
                  <a16:creationId xmlns:a16="http://schemas.microsoft.com/office/drawing/2014/main" id="{F79AE116-166D-8646-CEAD-6AB2B0DA6020}"/>
                </a:ext>
              </a:extLst>
            </p:cNvPr>
            <p:cNvSpPr/>
            <p:nvPr/>
          </p:nvSpPr>
          <p:spPr>
            <a:xfrm>
              <a:off x="2223493" y="4691861"/>
              <a:ext cx="26026" cy="5059"/>
            </a:xfrm>
            <a:custGeom>
              <a:avLst/>
              <a:gdLst/>
              <a:ahLst/>
              <a:cxnLst/>
              <a:rect l="l" t="t" r="r" b="b"/>
              <a:pathLst>
                <a:path w="746" h="145" extrusionOk="0">
                  <a:moveTo>
                    <a:pt x="0" y="1"/>
                  </a:moveTo>
                  <a:lnTo>
                    <a:pt x="0" y="12"/>
                  </a:lnTo>
                  <a:cubicBezTo>
                    <a:pt x="34" y="56"/>
                    <a:pt x="89" y="90"/>
                    <a:pt x="156" y="101"/>
                  </a:cubicBezTo>
                  <a:lnTo>
                    <a:pt x="334" y="101"/>
                  </a:lnTo>
                  <a:cubicBezTo>
                    <a:pt x="379" y="101"/>
                    <a:pt x="423" y="90"/>
                    <a:pt x="457" y="90"/>
                  </a:cubicBezTo>
                  <a:cubicBezTo>
                    <a:pt x="524" y="90"/>
                    <a:pt x="590" y="101"/>
                    <a:pt x="657" y="112"/>
                  </a:cubicBezTo>
                  <a:cubicBezTo>
                    <a:pt x="690" y="123"/>
                    <a:pt x="712" y="134"/>
                    <a:pt x="746" y="145"/>
                  </a:cubicBezTo>
                  <a:cubicBezTo>
                    <a:pt x="734" y="123"/>
                    <a:pt x="734" y="101"/>
                    <a:pt x="724" y="68"/>
                  </a:cubicBezTo>
                  <a:cubicBezTo>
                    <a:pt x="702" y="68"/>
                    <a:pt x="690" y="56"/>
                    <a:pt x="679" y="56"/>
                  </a:cubicBezTo>
                  <a:cubicBezTo>
                    <a:pt x="590" y="23"/>
                    <a:pt x="512" y="12"/>
                    <a:pt x="423" y="12"/>
                  </a:cubicBezTo>
                  <a:cubicBezTo>
                    <a:pt x="390" y="12"/>
                    <a:pt x="356" y="12"/>
                    <a:pt x="323" y="23"/>
                  </a:cubicBezTo>
                  <a:cubicBezTo>
                    <a:pt x="257" y="23"/>
                    <a:pt x="201" y="34"/>
                    <a:pt x="145" y="34"/>
                  </a:cubicBezTo>
                  <a:cubicBezTo>
                    <a:pt x="101" y="34"/>
                    <a:pt x="45" y="34"/>
                    <a:pt x="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8028;p11">
              <a:extLst>
                <a:ext uri="{FF2B5EF4-FFF2-40B4-BE49-F238E27FC236}">
                  <a16:creationId xmlns:a16="http://schemas.microsoft.com/office/drawing/2014/main" id="{932F13C3-041F-A1DC-0BD0-A7A043F94EC8}"/>
                </a:ext>
              </a:extLst>
            </p:cNvPr>
            <p:cNvSpPr/>
            <p:nvPr/>
          </p:nvSpPr>
          <p:spPr>
            <a:xfrm>
              <a:off x="2248717" y="4694199"/>
              <a:ext cx="14792" cy="14374"/>
            </a:xfrm>
            <a:custGeom>
              <a:avLst/>
              <a:gdLst/>
              <a:ahLst/>
              <a:cxnLst/>
              <a:rect l="l" t="t" r="r" b="b"/>
              <a:pathLst>
                <a:path w="424" h="412" extrusionOk="0">
                  <a:moveTo>
                    <a:pt x="1" y="1"/>
                  </a:moveTo>
                  <a:cubicBezTo>
                    <a:pt x="11" y="34"/>
                    <a:pt x="11" y="56"/>
                    <a:pt x="23" y="78"/>
                  </a:cubicBezTo>
                  <a:cubicBezTo>
                    <a:pt x="179" y="145"/>
                    <a:pt x="312" y="256"/>
                    <a:pt x="390" y="401"/>
                  </a:cubicBezTo>
                  <a:cubicBezTo>
                    <a:pt x="401" y="401"/>
                    <a:pt x="412" y="412"/>
                    <a:pt x="423" y="412"/>
                  </a:cubicBezTo>
                  <a:cubicBezTo>
                    <a:pt x="379" y="323"/>
                    <a:pt x="323" y="245"/>
                    <a:pt x="245" y="167"/>
                  </a:cubicBezTo>
                  <a:cubicBezTo>
                    <a:pt x="179" y="100"/>
                    <a:pt x="90" y="45"/>
                    <a:pt x="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8029;p11">
              <a:extLst>
                <a:ext uri="{FF2B5EF4-FFF2-40B4-BE49-F238E27FC236}">
                  <a16:creationId xmlns:a16="http://schemas.microsoft.com/office/drawing/2014/main" id="{DE9B9A59-AD0A-5617-8412-1379D9900C15}"/>
                </a:ext>
              </a:extLst>
            </p:cNvPr>
            <p:cNvSpPr/>
            <p:nvPr/>
          </p:nvSpPr>
          <p:spPr>
            <a:xfrm>
              <a:off x="2256498" y="4703723"/>
              <a:ext cx="39981" cy="34608"/>
            </a:xfrm>
            <a:custGeom>
              <a:avLst/>
              <a:gdLst/>
              <a:ahLst/>
              <a:cxnLst/>
              <a:rect l="l" t="t" r="r" b="b"/>
              <a:pathLst>
                <a:path w="1146" h="992" extrusionOk="0">
                  <a:moveTo>
                    <a:pt x="200" y="495"/>
                  </a:moveTo>
                  <a:cubicBezTo>
                    <a:pt x="200" y="506"/>
                    <a:pt x="200" y="506"/>
                    <a:pt x="211" y="517"/>
                  </a:cubicBezTo>
                  <a:cubicBezTo>
                    <a:pt x="223" y="561"/>
                    <a:pt x="245" y="617"/>
                    <a:pt x="256" y="662"/>
                  </a:cubicBezTo>
                  <a:cubicBezTo>
                    <a:pt x="233" y="617"/>
                    <a:pt x="211" y="561"/>
                    <a:pt x="189" y="517"/>
                  </a:cubicBezTo>
                  <a:cubicBezTo>
                    <a:pt x="189" y="506"/>
                    <a:pt x="189" y="495"/>
                    <a:pt x="178" y="495"/>
                  </a:cubicBezTo>
                  <a:close/>
                  <a:moveTo>
                    <a:pt x="812" y="595"/>
                  </a:moveTo>
                  <a:cubicBezTo>
                    <a:pt x="812" y="595"/>
                    <a:pt x="812" y="606"/>
                    <a:pt x="823" y="606"/>
                  </a:cubicBezTo>
                  <a:cubicBezTo>
                    <a:pt x="823" y="673"/>
                    <a:pt x="823" y="739"/>
                    <a:pt x="801" y="806"/>
                  </a:cubicBezTo>
                  <a:lnTo>
                    <a:pt x="801" y="706"/>
                  </a:lnTo>
                  <a:cubicBezTo>
                    <a:pt x="812" y="673"/>
                    <a:pt x="812" y="628"/>
                    <a:pt x="812" y="595"/>
                  </a:cubicBezTo>
                  <a:close/>
                  <a:moveTo>
                    <a:pt x="445" y="0"/>
                  </a:moveTo>
                  <a:cubicBezTo>
                    <a:pt x="377" y="0"/>
                    <a:pt x="309" y="8"/>
                    <a:pt x="245" y="17"/>
                  </a:cubicBezTo>
                  <a:cubicBezTo>
                    <a:pt x="233" y="17"/>
                    <a:pt x="223" y="27"/>
                    <a:pt x="223" y="27"/>
                  </a:cubicBezTo>
                  <a:cubicBezTo>
                    <a:pt x="211" y="39"/>
                    <a:pt x="211" y="39"/>
                    <a:pt x="211" y="50"/>
                  </a:cubicBezTo>
                  <a:lnTo>
                    <a:pt x="211" y="61"/>
                  </a:lnTo>
                  <a:cubicBezTo>
                    <a:pt x="200" y="61"/>
                    <a:pt x="189" y="61"/>
                    <a:pt x="189" y="72"/>
                  </a:cubicBezTo>
                  <a:cubicBezTo>
                    <a:pt x="178" y="72"/>
                    <a:pt x="178" y="83"/>
                    <a:pt x="178" y="83"/>
                  </a:cubicBezTo>
                  <a:cubicBezTo>
                    <a:pt x="167" y="83"/>
                    <a:pt x="156" y="94"/>
                    <a:pt x="156" y="106"/>
                  </a:cubicBezTo>
                  <a:cubicBezTo>
                    <a:pt x="144" y="116"/>
                    <a:pt x="144" y="139"/>
                    <a:pt x="134" y="150"/>
                  </a:cubicBezTo>
                  <a:lnTo>
                    <a:pt x="111" y="150"/>
                  </a:lnTo>
                  <a:cubicBezTo>
                    <a:pt x="0" y="250"/>
                    <a:pt x="78" y="428"/>
                    <a:pt x="134" y="539"/>
                  </a:cubicBezTo>
                  <a:cubicBezTo>
                    <a:pt x="156" y="606"/>
                    <a:pt x="189" y="662"/>
                    <a:pt x="233" y="717"/>
                  </a:cubicBezTo>
                  <a:cubicBezTo>
                    <a:pt x="256" y="751"/>
                    <a:pt x="278" y="784"/>
                    <a:pt x="300" y="806"/>
                  </a:cubicBezTo>
                  <a:cubicBezTo>
                    <a:pt x="312" y="840"/>
                    <a:pt x="334" y="862"/>
                    <a:pt x="367" y="862"/>
                  </a:cubicBezTo>
                  <a:cubicBezTo>
                    <a:pt x="401" y="862"/>
                    <a:pt x="389" y="828"/>
                    <a:pt x="367" y="818"/>
                  </a:cubicBezTo>
                  <a:cubicBezTo>
                    <a:pt x="356" y="818"/>
                    <a:pt x="345" y="795"/>
                    <a:pt x="334" y="784"/>
                  </a:cubicBezTo>
                  <a:cubicBezTo>
                    <a:pt x="334" y="773"/>
                    <a:pt x="322" y="762"/>
                    <a:pt x="312" y="751"/>
                  </a:cubicBezTo>
                  <a:lnTo>
                    <a:pt x="312" y="739"/>
                  </a:lnTo>
                  <a:cubicBezTo>
                    <a:pt x="322" y="739"/>
                    <a:pt x="334" y="739"/>
                    <a:pt x="322" y="717"/>
                  </a:cubicBezTo>
                  <a:cubicBezTo>
                    <a:pt x="313" y="697"/>
                    <a:pt x="312" y="669"/>
                    <a:pt x="304" y="640"/>
                  </a:cubicBezTo>
                  <a:lnTo>
                    <a:pt x="304" y="640"/>
                  </a:lnTo>
                  <a:cubicBezTo>
                    <a:pt x="314" y="642"/>
                    <a:pt x="324" y="650"/>
                    <a:pt x="334" y="650"/>
                  </a:cubicBezTo>
                  <a:cubicBezTo>
                    <a:pt x="345" y="695"/>
                    <a:pt x="345" y="739"/>
                    <a:pt x="356" y="784"/>
                  </a:cubicBezTo>
                  <a:cubicBezTo>
                    <a:pt x="367" y="795"/>
                    <a:pt x="389" y="806"/>
                    <a:pt x="411" y="806"/>
                  </a:cubicBezTo>
                  <a:cubicBezTo>
                    <a:pt x="411" y="818"/>
                    <a:pt x="411" y="828"/>
                    <a:pt x="401" y="850"/>
                  </a:cubicBezTo>
                  <a:cubicBezTo>
                    <a:pt x="401" y="862"/>
                    <a:pt x="411" y="873"/>
                    <a:pt x="423" y="873"/>
                  </a:cubicBezTo>
                  <a:cubicBezTo>
                    <a:pt x="434" y="873"/>
                    <a:pt x="445" y="873"/>
                    <a:pt x="456" y="862"/>
                  </a:cubicBezTo>
                  <a:lnTo>
                    <a:pt x="490" y="729"/>
                  </a:lnTo>
                  <a:lnTo>
                    <a:pt x="490" y="650"/>
                  </a:lnTo>
                  <a:lnTo>
                    <a:pt x="500" y="650"/>
                  </a:lnTo>
                  <a:lnTo>
                    <a:pt x="500" y="695"/>
                  </a:lnTo>
                  <a:cubicBezTo>
                    <a:pt x="500" y="739"/>
                    <a:pt x="490" y="795"/>
                    <a:pt x="478" y="840"/>
                  </a:cubicBezTo>
                  <a:cubicBezTo>
                    <a:pt x="478" y="862"/>
                    <a:pt x="512" y="873"/>
                    <a:pt x="522" y="873"/>
                  </a:cubicBezTo>
                  <a:cubicBezTo>
                    <a:pt x="522" y="881"/>
                    <a:pt x="534" y="889"/>
                    <a:pt x="544" y="889"/>
                  </a:cubicBezTo>
                  <a:cubicBezTo>
                    <a:pt x="549" y="889"/>
                    <a:pt x="553" y="887"/>
                    <a:pt x="556" y="884"/>
                  </a:cubicBezTo>
                  <a:cubicBezTo>
                    <a:pt x="567" y="884"/>
                    <a:pt x="579" y="862"/>
                    <a:pt x="579" y="850"/>
                  </a:cubicBezTo>
                  <a:cubicBezTo>
                    <a:pt x="589" y="840"/>
                    <a:pt x="601" y="828"/>
                    <a:pt x="601" y="806"/>
                  </a:cubicBezTo>
                  <a:cubicBezTo>
                    <a:pt x="611" y="795"/>
                    <a:pt x="623" y="773"/>
                    <a:pt x="623" y="751"/>
                  </a:cubicBezTo>
                  <a:lnTo>
                    <a:pt x="623" y="751"/>
                  </a:lnTo>
                  <a:cubicBezTo>
                    <a:pt x="623" y="795"/>
                    <a:pt x="623" y="840"/>
                    <a:pt x="611" y="884"/>
                  </a:cubicBezTo>
                  <a:cubicBezTo>
                    <a:pt x="611" y="903"/>
                    <a:pt x="630" y="915"/>
                    <a:pt x="648" y="915"/>
                  </a:cubicBezTo>
                  <a:cubicBezTo>
                    <a:pt x="661" y="915"/>
                    <a:pt x="674" y="909"/>
                    <a:pt x="678" y="895"/>
                  </a:cubicBezTo>
                  <a:cubicBezTo>
                    <a:pt x="690" y="840"/>
                    <a:pt x="700" y="773"/>
                    <a:pt x="700" y="706"/>
                  </a:cubicBezTo>
                  <a:lnTo>
                    <a:pt x="700" y="628"/>
                  </a:lnTo>
                  <a:cubicBezTo>
                    <a:pt x="700" y="640"/>
                    <a:pt x="700" y="662"/>
                    <a:pt x="712" y="673"/>
                  </a:cubicBezTo>
                  <a:cubicBezTo>
                    <a:pt x="712" y="729"/>
                    <a:pt x="700" y="795"/>
                    <a:pt x="700" y="850"/>
                  </a:cubicBezTo>
                  <a:cubicBezTo>
                    <a:pt x="694" y="872"/>
                    <a:pt x="719" y="890"/>
                    <a:pt x="741" y="890"/>
                  </a:cubicBezTo>
                  <a:cubicBezTo>
                    <a:pt x="753" y="890"/>
                    <a:pt x="763" y="885"/>
                    <a:pt x="767" y="873"/>
                  </a:cubicBezTo>
                  <a:lnTo>
                    <a:pt x="767" y="840"/>
                  </a:lnTo>
                  <a:lnTo>
                    <a:pt x="789" y="840"/>
                  </a:lnTo>
                  <a:cubicBezTo>
                    <a:pt x="789" y="850"/>
                    <a:pt x="789" y="850"/>
                    <a:pt x="779" y="862"/>
                  </a:cubicBezTo>
                  <a:cubicBezTo>
                    <a:pt x="770" y="886"/>
                    <a:pt x="797" y="904"/>
                    <a:pt x="817" y="904"/>
                  </a:cubicBezTo>
                  <a:cubicBezTo>
                    <a:pt x="824" y="904"/>
                    <a:pt x="831" y="901"/>
                    <a:pt x="834" y="895"/>
                  </a:cubicBezTo>
                  <a:cubicBezTo>
                    <a:pt x="878" y="806"/>
                    <a:pt x="901" y="706"/>
                    <a:pt x="901" y="617"/>
                  </a:cubicBezTo>
                  <a:lnTo>
                    <a:pt x="901" y="561"/>
                  </a:lnTo>
                  <a:cubicBezTo>
                    <a:pt x="901" y="584"/>
                    <a:pt x="901" y="595"/>
                    <a:pt x="912" y="606"/>
                  </a:cubicBezTo>
                  <a:lnTo>
                    <a:pt x="912" y="640"/>
                  </a:lnTo>
                  <a:cubicBezTo>
                    <a:pt x="923" y="695"/>
                    <a:pt x="923" y="751"/>
                    <a:pt x="923" y="806"/>
                  </a:cubicBezTo>
                  <a:cubicBezTo>
                    <a:pt x="923" y="828"/>
                    <a:pt x="923" y="862"/>
                    <a:pt x="912" y="884"/>
                  </a:cubicBezTo>
                  <a:cubicBezTo>
                    <a:pt x="912" y="917"/>
                    <a:pt x="912" y="939"/>
                    <a:pt x="923" y="973"/>
                  </a:cubicBezTo>
                  <a:cubicBezTo>
                    <a:pt x="930" y="986"/>
                    <a:pt x="940" y="992"/>
                    <a:pt x="949" y="992"/>
                  </a:cubicBezTo>
                  <a:cubicBezTo>
                    <a:pt x="956" y="992"/>
                    <a:pt x="963" y="989"/>
                    <a:pt x="967" y="984"/>
                  </a:cubicBezTo>
                  <a:cubicBezTo>
                    <a:pt x="1001" y="962"/>
                    <a:pt x="1001" y="939"/>
                    <a:pt x="1001" y="907"/>
                  </a:cubicBezTo>
                  <a:cubicBezTo>
                    <a:pt x="1012" y="884"/>
                    <a:pt x="1012" y="850"/>
                    <a:pt x="1012" y="818"/>
                  </a:cubicBezTo>
                  <a:cubicBezTo>
                    <a:pt x="1012" y="762"/>
                    <a:pt x="1001" y="706"/>
                    <a:pt x="1001" y="650"/>
                  </a:cubicBezTo>
                  <a:cubicBezTo>
                    <a:pt x="990" y="640"/>
                    <a:pt x="990" y="640"/>
                    <a:pt x="990" y="628"/>
                  </a:cubicBezTo>
                  <a:lnTo>
                    <a:pt x="990" y="606"/>
                  </a:lnTo>
                  <a:cubicBezTo>
                    <a:pt x="1001" y="617"/>
                    <a:pt x="1001" y="617"/>
                    <a:pt x="1012" y="617"/>
                  </a:cubicBezTo>
                  <a:cubicBezTo>
                    <a:pt x="1023" y="617"/>
                    <a:pt x="1046" y="606"/>
                    <a:pt x="1034" y="595"/>
                  </a:cubicBezTo>
                  <a:cubicBezTo>
                    <a:pt x="1023" y="528"/>
                    <a:pt x="1012" y="462"/>
                    <a:pt x="979" y="406"/>
                  </a:cubicBezTo>
                  <a:lnTo>
                    <a:pt x="979" y="406"/>
                  </a:lnTo>
                  <a:cubicBezTo>
                    <a:pt x="1034" y="484"/>
                    <a:pt x="1068" y="584"/>
                    <a:pt x="1090" y="673"/>
                  </a:cubicBezTo>
                  <a:cubicBezTo>
                    <a:pt x="1096" y="685"/>
                    <a:pt x="1112" y="694"/>
                    <a:pt x="1125" y="694"/>
                  </a:cubicBezTo>
                  <a:cubicBezTo>
                    <a:pt x="1136" y="694"/>
                    <a:pt x="1145" y="688"/>
                    <a:pt x="1145" y="673"/>
                  </a:cubicBezTo>
                  <a:cubicBezTo>
                    <a:pt x="1123" y="561"/>
                    <a:pt x="1090" y="450"/>
                    <a:pt x="1023" y="361"/>
                  </a:cubicBezTo>
                  <a:cubicBezTo>
                    <a:pt x="1001" y="306"/>
                    <a:pt x="957" y="261"/>
                    <a:pt x="923" y="228"/>
                  </a:cubicBezTo>
                  <a:cubicBezTo>
                    <a:pt x="890" y="195"/>
                    <a:pt x="845" y="150"/>
                    <a:pt x="801" y="128"/>
                  </a:cubicBezTo>
                  <a:lnTo>
                    <a:pt x="767" y="94"/>
                  </a:lnTo>
                  <a:lnTo>
                    <a:pt x="756" y="94"/>
                  </a:lnTo>
                  <a:lnTo>
                    <a:pt x="723" y="61"/>
                  </a:lnTo>
                  <a:cubicBezTo>
                    <a:pt x="638" y="15"/>
                    <a:pt x="542" y="0"/>
                    <a:pt x="44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8030;p11">
              <a:extLst>
                <a:ext uri="{FF2B5EF4-FFF2-40B4-BE49-F238E27FC236}">
                  <a16:creationId xmlns:a16="http://schemas.microsoft.com/office/drawing/2014/main" id="{5E76C075-C703-C858-8ACE-632C84F73385}"/>
                </a:ext>
              </a:extLst>
            </p:cNvPr>
            <p:cNvSpPr/>
            <p:nvPr/>
          </p:nvSpPr>
          <p:spPr>
            <a:xfrm>
              <a:off x="2262289" y="4706619"/>
              <a:ext cx="26828" cy="24107"/>
            </a:xfrm>
            <a:custGeom>
              <a:avLst/>
              <a:gdLst/>
              <a:ahLst/>
              <a:cxnLst/>
              <a:rect l="l" t="t" r="r" b="b"/>
              <a:pathLst>
                <a:path w="769" h="691" extrusionOk="0">
                  <a:moveTo>
                    <a:pt x="534" y="0"/>
                  </a:moveTo>
                  <a:lnTo>
                    <a:pt x="123" y="11"/>
                  </a:lnTo>
                  <a:cubicBezTo>
                    <a:pt x="123" y="11"/>
                    <a:pt x="1" y="178"/>
                    <a:pt x="67" y="401"/>
                  </a:cubicBezTo>
                  <a:cubicBezTo>
                    <a:pt x="100" y="551"/>
                    <a:pt x="256" y="691"/>
                    <a:pt x="457" y="691"/>
                  </a:cubicBezTo>
                  <a:cubicBezTo>
                    <a:pt x="464" y="691"/>
                    <a:pt x="472" y="690"/>
                    <a:pt x="479" y="690"/>
                  </a:cubicBezTo>
                  <a:cubicBezTo>
                    <a:pt x="702" y="668"/>
                    <a:pt x="768" y="501"/>
                    <a:pt x="757" y="356"/>
                  </a:cubicBezTo>
                  <a:cubicBezTo>
                    <a:pt x="724" y="145"/>
                    <a:pt x="534" y="0"/>
                    <a:pt x="5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8031;p11">
              <a:extLst>
                <a:ext uri="{FF2B5EF4-FFF2-40B4-BE49-F238E27FC236}">
                  <a16:creationId xmlns:a16="http://schemas.microsoft.com/office/drawing/2014/main" id="{D6113215-ED4C-7599-B4E0-3BAECFED3EA1}"/>
                </a:ext>
              </a:extLst>
            </p:cNvPr>
            <p:cNvSpPr/>
            <p:nvPr/>
          </p:nvSpPr>
          <p:spPr>
            <a:xfrm>
              <a:off x="2255695" y="4696885"/>
              <a:ext cx="44656" cy="36248"/>
            </a:xfrm>
            <a:custGeom>
              <a:avLst/>
              <a:gdLst/>
              <a:ahLst/>
              <a:cxnLst/>
              <a:rect l="l" t="t" r="r" b="b"/>
              <a:pathLst>
                <a:path w="1280" h="1039" extrusionOk="0">
                  <a:moveTo>
                    <a:pt x="1035" y="401"/>
                  </a:moveTo>
                  <a:cubicBezTo>
                    <a:pt x="1046" y="424"/>
                    <a:pt x="1046" y="435"/>
                    <a:pt x="1057" y="446"/>
                  </a:cubicBezTo>
                  <a:cubicBezTo>
                    <a:pt x="1099" y="549"/>
                    <a:pt x="1101" y="653"/>
                    <a:pt x="1111" y="757"/>
                  </a:cubicBezTo>
                  <a:lnTo>
                    <a:pt x="1111" y="757"/>
                  </a:lnTo>
                  <a:cubicBezTo>
                    <a:pt x="1103" y="684"/>
                    <a:pt x="1084" y="613"/>
                    <a:pt x="1057" y="546"/>
                  </a:cubicBezTo>
                  <a:cubicBezTo>
                    <a:pt x="1057" y="502"/>
                    <a:pt x="1046" y="457"/>
                    <a:pt x="1035" y="401"/>
                  </a:cubicBezTo>
                  <a:close/>
                  <a:moveTo>
                    <a:pt x="491" y="0"/>
                  </a:moveTo>
                  <a:cubicBezTo>
                    <a:pt x="481" y="0"/>
                    <a:pt x="472" y="4"/>
                    <a:pt x="468" y="13"/>
                  </a:cubicBezTo>
                  <a:lnTo>
                    <a:pt x="468" y="35"/>
                  </a:lnTo>
                  <a:cubicBezTo>
                    <a:pt x="468" y="23"/>
                    <a:pt x="457" y="23"/>
                    <a:pt x="457" y="23"/>
                  </a:cubicBezTo>
                  <a:cubicBezTo>
                    <a:pt x="451" y="18"/>
                    <a:pt x="443" y="15"/>
                    <a:pt x="435" y="15"/>
                  </a:cubicBezTo>
                  <a:cubicBezTo>
                    <a:pt x="426" y="15"/>
                    <a:pt x="418" y="18"/>
                    <a:pt x="412" y="23"/>
                  </a:cubicBezTo>
                  <a:cubicBezTo>
                    <a:pt x="401" y="23"/>
                    <a:pt x="401" y="35"/>
                    <a:pt x="401" y="35"/>
                  </a:cubicBezTo>
                  <a:lnTo>
                    <a:pt x="390" y="45"/>
                  </a:lnTo>
                  <a:lnTo>
                    <a:pt x="379" y="45"/>
                  </a:lnTo>
                  <a:cubicBezTo>
                    <a:pt x="379" y="57"/>
                    <a:pt x="368" y="57"/>
                    <a:pt x="368" y="57"/>
                  </a:cubicBezTo>
                  <a:lnTo>
                    <a:pt x="368" y="68"/>
                  </a:lnTo>
                  <a:lnTo>
                    <a:pt x="357" y="57"/>
                  </a:lnTo>
                  <a:cubicBezTo>
                    <a:pt x="349" y="49"/>
                    <a:pt x="341" y="41"/>
                    <a:pt x="329" y="41"/>
                  </a:cubicBezTo>
                  <a:cubicBezTo>
                    <a:pt x="324" y="41"/>
                    <a:pt x="319" y="42"/>
                    <a:pt x="312" y="45"/>
                  </a:cubicBezTo>
                  <a:cubicBezTo>
                    <a:pt x="301" y="45"/>
                    <a:pt x="290" y="57"/>
                    <a:pt x="279" y="68"/>
                  </a:cubicBezTo>
                  <a:cubicBezTo>
                    <a:pt x="246" y="79"/>
                    <a:pt x="223" y="102"/>
                    <a:pt x="212" y="124"/>
                  </a:cubicBezTo>
                  <a:cubicBezTo>
                    <a:pt x="201" y="124"/>
                    <a:pt x="190" y="124"/>
                    <a:pt x="179" y="134"/>
                  </a:cubicBezTo>
                  <a:cubicBezTo>
                    <a:pt x="45" y="246"/>
                    <a:pt x="1" y="457"/>
                    <a:pt x="34" y="624"/>
                  </a:cubicBezTo>
                  <a:cubicBezTo>
                    <a:pt x="68" y="791"/>
                    <a:pt x="167" y="947"/>
                    <a:pt x="312" y="1036"/>
                  </a:cubicBezTo>
                  <a:cubicBezTo>
                    <a:pt x="316" y="1038"/>
                    <a:pt x="320" y="1039"/>
                    <a:pt x="324" y="1039"/>
                  </a:cubicBezTo>
                  <a:cubicBezTo>
                    <a:pt x="341" y="1039"/>
                    <a:pt x="353" y="1020"/>
                    <a:pt x="335" y="1002"/>
                  </a:cubicBezTo>
                  <a:cubicBezTo>
                    <a:pt x="212" y="902"/>
                    <a:pt x="134" y="769"/>
                    <a:pt x="112" y="613"/>
                  </a:cubicBezTo>
                  <a:cubicBezTo>
                    <a:pt x="112" y="569"/>
                    <a:pt x="112" y="513"/>
                    <a:pt x="123" y="457"/>
                  </a:cubicBezTo>
                  <a:lnTo>
                    <a:pt x="123" y="513"/>
                  </a:lnTo>
                  <a:cubicBezTo>
                    <a:pt x="134" y="646"/>
                    <a:pt x="179" y="780"/>
                    <a:pt x="268" y="891"/>
                  </a:cubicBezTo>
                  <a:cubicBezTo>
                    <a:pt x="276" y="899"/>
                    <a:pt x="288" y="902"/>
                    <a:pt x="299" y="902"/>
                  </a:cubicBezTo>
                  <a:cubicBezTo>
                    <a:pt x="320" y="902"/>
                    <a:pt x="337" y="890"/>
                    <a:pt x="323" y="869"/>
                  </a:cubicBezTo>
                  <a:cubicBezTo>
                    <a:pt x="246" y="769"/>
                    <a:pt x="212" y="658"/>
                    <a:pt x="201" y="535"/>
                  </a:cubicBezTo>
                  <a:lnTo>
                    <a:pt x="201" y="535"/>
                  </a:lnTo>
                  <a:cubicBezTo>
                    <a:pt x="234" y="658"/>
                    <a:pt x="290" y="780"/>
                    <a:pt x="368" y="880"/>
                  </a:cubicBezTo>
                  <a:cubicBezTo>
                    <a:pt x="372" y="889"/>
                    <a:pt x="382" y="892"/>
                    <a:pt x="393" y="892"/>
                  </a:cubicBezTo>
                  <a:cubicBezTo>
                    <a:pt x="410" y="892"/>
                    <a:pt x="426" y="882"/>
                    <a:pt x="412" y="869"/>
                  </a:cubicBezTo>
                  <a:cubicBezTo>
                    <a:pt x="345" y="757"/>
                    <a:pt x="290" y="624"/>
                    <a:pt x="279" y="490"/>
                  </a:cubicBezTo>
                  <a:cubicBezTo>
                    <a:pt x="268" y="446"/>
                    <a:pt x="268" y="401"/>
                    <a:pt x="279" y="357"/>
                  </a:cubicBezTo>
                  <a:lnTo>
                    <a:pt x="279" y="368"/>
                  </a:lnTo>
                  <a:cubicBezTo>
                    <a:pt x="279" y="401"/>
                    <a:pt x="290" y="435"/>
                    <a:pt x="290" y="480"/>
                  </a:cubicBezTo>
                  <a:cubicBezTo>
                    <a:pt x="312" y="602"/>
                    <a:pt x="379" y="735"/>
                    <a:pt x="490" y="813"/>
                  </a:cubicBezTo>
                  <a:cubicBezTo>
                    <a:pt x="493" y="816"/>
                    <a:pt x="498" y="818"/>
                    <a:pt x="502" y="818"/>
                  </a:cubicBezTo>
                  <a:cubicBezTo>
                    <a:pt x="516" y="818"/>
                    <a:pt x="532" y="807"/>
                    <a:pt x="523" y="791"/>
                  </a:cubicBezTo>
                  <a:cubicBezTo>
                    <a:pt x="490" y="735"/>
                    <a:pt x="457" y="691"/>
                    <a:pt x="434" y="646"/>
                  </a:cubicBezTo>
                  <a:cubicBezTo>
                    <a:pt x="412" y="591"/>
                    <a:pt x="390" y="535"/>
                    <a:pt x="379" y="480"/>
                  </a:cubicBezTo>
                  <a:cubicBezTo>
                    <a:pt x="368" y="435"/>
                    <a:pt x="368" y="391"/>
                    <a:pt x="368" y="347"/>
                  </a:cubicBezTo>
                  <a:lnTo>
                    <a:pt x="368" y="347"/>
                  </a:lnTo>
                  <a:cubicBezTo>
                    <a:pt x="368" y="357"/>
                    <a:pt x="368" y="369"/>
                    <a:pt x="379" y="379"/>
                  </a:cubicBezTo>
                  <a:cubicBezTo>
                    <a:pt x="379" y="468"/>
                    <a:pt x="412" y="557"/>
                    <a:pt x="457" y="624"/>
                  </a:cubicBezTo>
                  <a:cubicBezTo>
                    <a:pt x="462" y="634"/>
                    <a:pt x="476" y="639"/>
                    <a:pt x="490" y="639"/>
                  </a:cubicBezTo>
                  <a:cubicBezTo>
                    <a:pt x="507" y="639"/>
                    <a:pt x="523" y="631"/>
                    <a:pt x="523" y="613"/>
                  </a:cubicBezTo>
                  <a:cubicBezTo>
                    <a:pt x="490" y="535"/>
                    <a:pt x="468" y="468"/>
                    <a:pt x="457" y="379"/>
                  </a:cubicBezTo>
                  <a:lnTo>
                    <a:pt x="457" y="357"/>
                  </a:lnTo>
                  <a:lnTo>
                    <a:pt x="468" y="357"/>
                  </a:lnTo>
                  <a:cubicBezTo>
                    <a:pt x="479" y="424"/>
                    <a:pt x="501" y="490"/>
                    <a:pt x="523" y="546"/>
                  </a:cubicBezTo>
                  <a:cubicBezTo>
                    <a:pt x="529" y="558"/>
                    <a:pt x="543" y="563"/>
                    <a:pt x="556" y="563"/>
                  </a:cubicBezTo>
                  <a:cubicBezTo>
                    <a:pt x="568" y="563"/>
                    <a:pt x="579" y="558"/>
                    <a:pt x="579" y="546"/>
                  </a:cubicBezTo>
                  <a:lnTo>
                    <a:pt x="547" y="388"/>
                  </a:lnTo>
                  <a:lnTo>
                    <a:pt x="547" y="388"/>
                  </a:lnTo>
                  <a:cubicBezTo>
                    <a:pt x="554" y="404"/>
                    <a:pt x="581" y="413"/>
                    <a:pt x="590" y="413"/>
                  </a:cubicBezTo>
                  <a:cubicBezTo>
                    <a:pt x="602" y="502"/>
                    <a:pt x="590" y="602"/>
                    <a:pt x="545" y="691"/>
                  </a:cubicBezTo>
                  <a:cubicBezTo>
                    <a:pt x="538" y="706"/>
                    <a:pt x="552" y="722"/>
                    <a:pt x="569" y="722"/>
                  </a:cubicBezTo>
                  <a:cubicBezTo>
                    <a:pt x="576" y="722"/>
                    <a:pt x="583" y="719"/>
                    <a:pt x="590" y="713"/>
                  </a:cubicBezTo>
                  <a:cubicBezTo>
                    <a:pt x="602" y="691"/>
                    <a:pt x="624" y="658"/>
                    <a:pt x="634" y="635"/>
                  </a:cubicBezTo>
                  <a:lnTo>
                    <a:pt x="634" y="635"/>
                  </a:lnTo>
                  <a:lnTo>
                    <a:pt x="602" y="802"/>
                  </a:lnTo>
                  <a:cubicBezTo>
                    <a:pt x="593" y="826"/>
                    <a:pt x="619" y="849"/>
                    <a:pt x="643" y="849"/>
                  </a:cubicBezTo>
                  <a:cubicBezTo>
                    <a:pt x="652" y="849"/>
                    <a:pt x="662" y="845"/>
                    <a:pt x="668" y="836"/>
                  </a:cubicBezTo>
                  <a:cubicBezTo>
                    <a:pt x="713" y="713"/>
                    <a:pt x="735" y="591"/>
                    <a:pt x="735" y="468"/>
                  </a:cubicBezTo>
                  <a:cubicBezTo>
                    <a:pt x="735" y="445"/>
                    <a:pt x="735" y="422"/>
                    <a:pt x="731" y="402"/>
                  </a:cubicBezTo>
                  <a:lnTo>
                    <a:pt x="731" y="402"/>
                  </a:lnTo>
                  <a:cubicBezTo>
                    <a:pt x="739" y="428"/>
                    <a:pt x="746" y="454"/>
                    <a:pt x="746" y="480"/>
                  </a:cubicBezTo>
                  <a:cubicBezTo>
                    <a:pt x="757" y="569"/>
                    <a:pt x="746" y="668"/>
                    <a:pt x="723" y="757"/>
                  </a:cubicBezTo>
                  <a:cubicBezTo>
                    <a:pt x="723" y="771"/>
                    <a:pt x="741" y="781"/>
                    <a:pt x="756" y="781"/>
                  </a:cubicBezTo>
                  <a:cubicBezTo>
                    <a:pt x="766" y="781"/>
                    <a:pt x="775" y="777"/>
                    <a:pt x="779" y="769"/>
                  </a:cubicBezTo>
                  <a:cubicBezTo>
                    <a:pt x="812" y="668"/>
                    <a:pt x="835" y="546"/>
                    <a:pt x="824" y="435"/>
                  </a:cubicBezTo>
                  <a:lnTo>
                    <a:pt x="835" y="435"/>
                  </a:lnTo>
                  <a:cubicBezTo>
                    <a:pt x="846" y="468"/>
                    <a:pt x="857" y="513"/>
                    <a:pt x="868" y="557"/>
                  </a:cubicBezTo>
                  <a:cubicBezTo>
                    <a:pt x="891" y="680"/>
                    <a:pt x="901" y="802"/>
                    <a:pt x="857" y="913"/>
                  </a:cubicBezTo>
                  <a:cubicBezTo>
                    <a:pt x="849" y="937"/>
                    <a:pt x="875" y="960"/>
                    <a:pt x="894" y="960"/>
                  </a:cubicBezTo>
                  <a:cubicBezTo>
                    <a:pt x="902" y="960"/>
                    <a:pt x="910" y="956"/>
                    <a:pt x="913" y="947"/>
                  </a:cubicBezTo>
                  <a:cubicBezTo>
                    <a:pt x="935" y="913"/>
                    <a:pt x="946" y="869"/>
                    <a:pt x="957" y="824"/>
                  </a:cubicBezTo>
                  <a:cubicBezTo>
                    <a:pt x="957" y="838"/>
                    <a:pt x="984" y="852"/>
                    <a:pt x="1004" y="852"/>
                  </a:cubicBezTo>
                  <a:cubicBezTo>
                    <a:pt x="1015" y="852"/>
                    <a:pt x="1024" y="848"/>
                    <a:pt x="1024" y="836"/>
                  </a:cubicBezTo>
                  <a:lnTo>
                    <a:pt x="1024" y="824"/>
                  </a:lnTo>
                  <a:cubicBezTo>
                    <a:pt x="1035" y="824"/>
                    <a:pt x="1035" y="824"/>
                    <a:pt x="1046" y="813"/>
                  </a:cubicBezTo>
                  <a:lnTo>
                    <a:pt x="1046" y="891"/>
                  </a:lnTo>
                  <a:cubicBezTo>
                    <a:pt x="1046" y="905"/>
                    <a:pt x="1069" y="919"/>
                    <a:pt x="1088" y="919"/>
                  </a:cubicBezTo>
                  <a:cubicBezTo>
                    <a:pt x="1099" y="919"/>
                    <a:pt x="1109" y="914"/>
                    <a:pt x="1113" y="902"/>
                  </a:cubicBezTo>
                  <a:cubicBezTo>
                    <a:pt x="1117" y="863"/>
                    <a:pt x="1117" y="823"/>
                    <a:pt x="1114" y="784"/>
                  </a:cubicBezTo>
                  <a:lnTo>
                    <a:pt x="1114" y="784"/>
                  </a:lnTo>
                  <a:cubicBezTo>
                    <a:pt x="1117" y="802"/>
                    <a:pt x="1143" y="816"/>
                    <a:pt x="1163" y="816"/>
                  </a:cubicBezTo>
                  <a:cubicBezTo>
                    <a:pt x="1178" y="816"/>
                    <a:pt x="1191" y="809"/>
                    <a:pt x="1191" y="791"/>
                  </a:cubicBezTo>
                  <a:cubicBezTo>
                    <a:pt x="1191" y="668"/>
                    <a:pt x="1180" y="546"/>
                    <a:pt x="1124" y="435"/>
                  </a:cubicBezTo>
                  <a:lnTo>
                    <a:pt x="1124" y="435"/>
                  </a:lnTo>
                  <a:cubicBezTo>
                    <a:pt x="1124" y="435"/>
                    <a:pt x="1135" y="435"/>
                    <a:pt x="1135" y="446"/>
                  </a:cubicBezTo>
                  <a:cubicBezTo>
                    <a:pt x="1191" y="524"/>
                    <a:pt x="1235" y="624"/>
                    <a:pt x="1247" y="735"/>
                  </a:cubicBezTo>
                  <a:cubicBezTo>
                    <a:pt x="1247" y="742"/>
                    <a:pt x="1257" y="748"/>
                    <a:pt x="1267" y="748"/>
                  </a:cubicBezTo>
                  <a:cubicBezTo>
                    <a:pt x="1274" y="748"/>
                    <a:pt x="1280" y="745"/>
                    <a:pt x="1280" y="735"/>
                  </a:cubicBezTo>
                  <a:cubicBezTo>
                    <a:pt x="1280" y="602"/>
                    <a:pt x="1213" y="480"/>
                    <a:pt x="1135" y="379"/>
                  </a:cubicBezTo>
                  <a:cubicBezTo>
                    <a:pt x="1091" y="312"/>
                    <a:pt x="1046" y="257"/>
                    <a:pt x="990" y="201"/>
                  </a:cubicBezTo>
                  <a:cubicBezTo>
                    <a:pt x="968" y="168"/>
                    <a:pt x="935" y="146"/>
                    <a:pt x="901" y="146"/>
                  </a:cubicBezTo>
                  <a:cubicBezTo>
                    <a:pt x="891" y="146"/>
                    <a:pt x="879" y="146"/>
                    <a:pt x="868" y="157"/>
                  </a:cubicBezTo>
                  <a:cubicBezTo>
                    <a:pt x="846" y="134"/>
                    <a:pt x="835" y="124"/>
                    <a:pt x="812" y="112"/>
                  </a:cubicBezTo>
                  <a:cubicBezTo>
                    <a:pt x="805" y="105"/>
                    <a:pt x="792" y="97"/>
                    <a:pt x="780" y="97"/>
                  </a:cubicBezTo>
                  <a:cubicBezTo>
                    <a:pt x="776" y="97"/>
                    <a:pt x="771" y="98"/>
                    <a:pt x="768" y="102"/>
                  </a:cubicBezTo>
                  <a:cubicBezTo>
                    <a:pt x="768" y="90"/>
                    <a:pt x="757" y="79"/>
                    <a:pt x="746" y="79"/>
                  </a:cubicBezTo>
                  <a:cubicBezTo>
                    <a:pt x="735" y="57"/>
                    <a:pt x="723" y="57"/>
                    <a:pt x="701" y="57"/>
                  </a:cubicBezTo>
                  <a:cubicBezTo>
                    <a:pt x="691" y="68"/>
                    <a:pt x="691" y="79"/>
                    <a:pt x="701" y="90"/>
                  </a:cubicBezTo>
                  <a:cubicBezTo>
                    <a:pt x="657" y="68"/>
                    <a:pt x="602" y="45"/>
                    <a:pt x="557" y="45"/>
                  </a:cubicBezTo>
                  <a:cubicBezTo>
                    <a:pt x="545" y="35"/>
                    <a:pt x="535" y="35"/>
                    <a:pt x="523" y="35"/>
                  </a:cubicBezTo>
                  <a:lnTo>
                    <a:pt x="523" y="23"/>
                  </a:lnTo>
                  <a:cubicBezTo>
                    <a:pt x="523" y="10"/>
                    <a:pt x="506" y="0"/>
                    <a:pt x="4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8032;p11">
              <a:extLst>
                <a:ext uri="{FF2B5EF4-FFF2-40B4-BE49-F238E27FC236}">
                  <a16:creationId xmlns:a16="http://schemas.microsoft.com/office/drawing/2014/main" id="{2B0A04BA-71B8-646C-278E-A014E2FC0897}"/>
                </a:ext>
              </a:extLst>
            </p:cNvPr>
            <p:cNvSpPr/>
            <p:nvPr/>
          </p:nvSpPr>
          <p:spPr>
            <a:xfrm>
              <a:off x="2260754" y="4697513"/>
              <a:ext cx="12420" cy="25433"/>
            </a:xfrm>
            <a:custGeom>
              <a:avLst/>
              <a:gdLst/>
              <a:ahLst/>
              <a:cxnLst/>
              <a:rect l="l" t="t" r="r" b="b"/>
              <a:pathLst>
                <a:path w="356" h="729" extrusionOk="0">
                  <a:moveTo>
                    <a:pt x="326" y="1"/>
                  </a:moveTo>
                  <a:cubicBezTo>
                    <a:pt x="311" y="1"/>
                    <a:pt x="297" y="9"/>
                    <a:pt x="289" y="17"/>
                  </a:cubicBezTo>
                  <a:lnTo>
                    <a:pt x="279" y="17"/>
                  </a:lnTo>
                  <a:cubicBezTo>
                    <a:pt x="267" y="17"/>
                    <a:pt x="267" y="17"/>
                    <a:pt x="256" y="27"/>
                  </a:cubicBezTo>
                  <a:cubicBezTo>
                    <a:pt x="250" y="15"/>
                    <a:pt x="239" y="9"/>
                    <a:pt x="230" y="9"/>
                  </a:cubicBezTo>
                  <a:cubicBezTo>
                    <a:pt x="223" y="9"/>
                    <a:pt x="216" y="12"/>
                    <a:pt x="212" y="17"/>
                  </a:cubicBezTo>
                  <a:cubicBezTo>
                    <a:pt x="190" y="50"/>
                    <a:pt x="178" y="84"/>
                    <a:pt x="167" y="106"/>
                  </a:cubicBezTo>
                  <a:lnTo>
                    <a:pt x="145" y="106"/>
                  </a:lnTo>
                  <a:cubicBezTo>
                    <a:pt x="123" y="106"/>
                    <a:pt x="101" y="128"/>
                    <a:pt x="89" y="150"/>
                  </a:cubicBezTo>
                  <a:cubicBezTo>
                    <a:pt x="34" y="228"/>
                    <a:pt x="0" y="339"/>
                    <a:pt x="0" y="439"/>
                  </a:cubicBezTo>
                  <a:cubicBezTo>
                    <a:pt x="0" y="446"/>
                    <a:pt x="12" y="452"/>
                    <a:pt x="21" y="452"/>
                  </a:cubicBezTo>
                  <a:cubicBezTo>
                    <a:pt x="28" y="452"/>
                    <a:pt x="34" y="449"/>
                    <a:pt x="34" y="439"/>
                  </a:cubicBezTo>
                  <a:cubicBezTo>
                    <a:pt x="45" y="383"/>
                    <a:pt x="56" y="328"/>
                    <a:pt x="89" y="284"/>
                  </a:cubicBezTo>
                  <a:lnTo>
                    <a:pt x="89" y="284"/>
                  </a:lnTo>
                  <a:cubicBezTo>
                    <a:pt x="78" y="328"/>
                    <a:pt x="67" y="383"/>
                    <a:pt x="78" y="439"/>
                  </a:cubicBezTo>
                  <a:cubicBezTo>
                    <a:pt x="89" y="528"/>
                    <a:pt x="111" y="617"/>
                    <a:pt x="145" y="706"/>
                  </a:cubicBezTo>
                  <a:cubicBezTo>
                    <a:pt x="145" y="717"/>
                    <a:pt x="156" y="729"/>
                    <a:pt x="167" y="729"/>
                  </a:cubicBezTo>
                  <a:cubicBezTo>
                    <a:pt x="178" y="729"/>
                    <a:pt x="200" y="717"/>
                    <a:pt x="190" y="706"/>
                  </a:cubicBezTo>
                  <a:cubicBezTo>
                    <a:pt x="167" y="628"/>
                    <a:pt x="145" y="551"/>
                    <a:pt x="145" y="462"/>
                  </a:cubicBezTo>
                  <a:cubicBezTo>
                    <a:pt x="134" y="383"/>
                    <a:pt x="156" y="317"/>
                    <a:pt x="178" y="250"/>
                  </a:cubicBezTo>
                  <a:cubicBezTo>
                    <a:pt x="178" y="239"/>
                    <a:pt x="190" y="239"/>
                    <a:pt x="190" y="239"/>
                  </a:cubicBezTo>
                  <a:cubicBezTo>
                    <a:pt x="200" y="228"/>
                    <a:pt x="200" y="205"/>
                    <a:pt x="200" y="195"/>
                  </a:cubicBezTo>
                  <a:lnTo>
                    <a:pt x="212" y="183"/>
                  </a:lnTo>
                  <a:cubicBezTo>
                    <a:pt x="212" y="173"/>
                    <a:pt x="223" y="161"/>
                    <a:pt x="223" y="150"/>
                  </a:cubicBezTo>
                  <a:cubicBezTo>
                    <a:pt x="223" y="173"/>
                    <a:pt x="223" y="183"/>
                    <a:pt x="234" y="205"/>
                  </a:cubicBezTo>
                  <a:cubicBezTo>
                    <a:pt x="234" y="205"/>
                    <a:pt x="245" y="217"/>
                    <a:pt x="256" y="217"/>
                  </a:cubicBezTo>
                  <a:cubicBezTo>
                    <a:pt x="256" y="217"/>
                    <a:pt x="267" y="217"/>
                    <a:pt x="267" y="205"/>
                  </a:cubicBezTo>
                  <a:cubicBezTo>
                    <a:pt x="267" y="183"/>
                    <a:pt x="279" y="161"/>
                    <a:pt x="289" y="150"/>
                  </a:cubicBezTo>
                  <a:cubicBezTo>
                    <a:pt x="301" y="128"/>
                    <a:pt x="301" y="116"/>
                    <a:pt x="312" y="94"/>
                  </a:cubicBezTo>
                  <a:cubicBezTo>
                    <a:pt x="323" y="84"/>
                    <a:pt x="334" y="61"/>
                    <a:pt x="345" y="50"/>
                  </a:cubicBezTo>
                  <a:cubicBezTo>
                    <a:pt x="345" y="50"/>
                    <a:pt x="345" y="39"/>
                    <a:pt x="356" y="39"/>
                  </a:cubicBezTo>
                  <a:cubicBezTo>
                    <a:pt x="356" y="27"/>
                    <a:pt x="345" y="17"/>
                    <a:pt x="345" y="5"/>
                  </a:cubicBezTo>
                  <a:cubicBezTo>
                    <a:pt x="339" y="2"/>
                    <a:pt x="332" y="1"/>
                    <a:pt x="3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8033;p11">
              <a:extLst>
                <a:ext uri="{FF2B5EF4-FFF2-40B4-BE49-F238E27FC236}">
                  <a16:creationId xmlns:a16="http://schemas.microsoft.com/office/drawing/2014/main" id="{74B8A286-9731-A391-33DB-9C359EA3A489}"/>
                </a:ext>
              </a:extLst>
            </p:cNvPr>
            <p:cNvSpPr/>
            <p:nvPr/>
          </p:nvSpPr>
          <p:spPr>
            <a:xfrm>
              <a:off x="2278233" y="4698315"/>
              <a:ext cx="3907" cy="11024"/>
            </a:xfrm>
            <a:custGeom>
              <a:avLst/>
              <a:gdLst/>
              <a:ahLst/>
              <a:cxnLst/>
              <a:rect l="l" t="t" r="r" b="b"/>
              <a:pathLst>
                <a:path w="112" h="316" extrusionOk="0">
                  <a:moveTo>
                    <a:pt x="21" y="0"/>
                  </a:moveTo>
                  <a:cubicBezTo>
                    <a:pt x="17" y="0"/>
                    <a:pt x="14" y="1"/>
                    <a:pt x="11" y="4"/>
                  </a:cubicBezTo>
                  <a:cubicBezTo>
                    <a:pt x="0" y="16"/>
                    <a:pt x="0" y="27"/>
                    <a:pt x="11" y="38"/>
                  </a:cubicBezTo>
                  <a:cubicBezTo>
                    <a:pt x="22" y="49"/>
                    <a:pt x="22" y="71"/>
                    <a:pt x="22" y="83"/>
                  </a:cubicBezTo>
                  <a:cubicBezTo>
                    <a:pt x="33" y="105"/>
                    <a:pt x="33" y="127"/>
                    <a:pt x="33" y="150"/>
                  </a:cubicBezTo>
                  <a:cubicBezTo>
                    <a:pt x="45" y="194"/>
                    <a:pt x="45" y="249"/>
                    <a:pt x="55" y="294"/>
                  </a:cubicBezTo>
                  <a:cubicBezTo>
                    <a:pt x="55" y="305"/>
                    <a:pt x="67" y="316"/>
                    <a:pt x="77" y="316"/>
                  </a:cubicBezTo>
                  <a:cubicBezTo>
                    <a:pt x="77" y="316"/>
                    <a:pt x="100" y="316"/>
                    <a:pt x="100" y="305"/>
                  </a:cubicBezTo>
                  <a:cubicBezTo>
                    <a:pt x="111" y="283"/>
                    <a:pt x="111" y="261"/>
                    <a:pt x="111" y="227"/>
                  </a:cubicBezTo>
                  <a:cubicBezTo>
                    <a:pt x="111" y="205"/>
                    <a:pt x="111" y="172"/>
                    <a:pt x="100" y="150"/>
                  </a:cubicBezTo>
                  <a:cubicBezTo>
                    <a:pt x="100" y="105"/>
                    <a:pt x="89" y="49"/>
                    <a:pt x="45" y="16"/>
                  </a:cubicBezTo>
                  <a:cubicBezTo>
                    <a:pt x="36" y="8"/>
                    <a:pt x="29"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8034;p11">
              <a:extLst>
                <a:ext uri="{FF2B5EF4-FFF2-40B4-BE49-F238E27FC236}">
                  <a16:creationId xmlns:a16="http://schemas.microsoft.com/office/drawing/2014/main" id="{2C720C65-0ADD-60FA-5D3D-7781F5AD5E6B}"/>
                </a:ext>
              </a:extLst>
            </p:cNvPr>
            <p:cNvSpPr/>
            <p:nvPr/>
          </p:nvSpPr>
          <p:spPr>
            <a:xfrm>
              <a:off x="2280850" y="4698804"/>
              <a:ext cx="7501" cy="15211"/>
            </a:xfrm>
            <a:custGeom>
              <a:avLst/>
              <a:gdLst/>
              <a:ahLst/>
              <a:cxnLst/>
              <a:rect l="l" t="t" r="r" b="b"/>
              <a:pathLst>
                <a:path w="215" h="436" extrusionOk="0">
                  <a:moveTo>
                    <a:pt x="26" y="1"/>
                  </a:moveTo>
                  <a:cubicBezTo>
                    <a:pt x="12" y="1"/>
                    <a:pt x="0" y="10"/>
                    <a:pt x="14" y="24"/>
                  </a:cubicBezTo>
                  <a:cubicBezTo>
                    <a:pt x="58" y="79"/>
                    <a:pt x="81" y="146"/>
                    <a:pt x="114" y="202"/>
                  </a:cubicBezTo>
                  <a:cubicBezTo>
                    <a:pt x="136" y="269"/>
                    <a:pt x="147" y="336"/>
                    <a:pt x="158" y="402"/>
                  </a:cubicBezTo>
                  <a:cubicBezTo>
                    <a:pt x="170" y="425"/>
                    <a:pt x="180" y="425"/>
                    <a:pt x="192" y="435"/>
                  </a:cubicBezTo>
                  <a:cubicBezTo>
                    <a:pt x="203" y="435"/>
                    <a:pt x="214" y="425"/>
                    <a:pt x="214" y="413"/>
                  </a:cubicBezTo>
                  <a:cubicBezTo>
                    <a:pt x="214" y="380"/>
                    <a:pt x="214" y="336"/>
                    <a:pt x="203" y="302"/>
                  </a:cubicBezTo>
                  <a:lnTo>
                    <a:pt x="170" y="202"/>
                  </a:lnTo>
                  <a:cubicBezTo>
                    <a:pt x="136" y="136"/>
                    <a:pt x="91" y="69"/>
                    <a:pt x="47" y="13"/>
                  </a:cubicBezTo>
                  <a:cubicBezTo>
                    <a:pt x="43" y="4"/>
                    <a:pt x="34" y="1"/>
                    <a:pt x="2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8035;p11">
              <a:extLst>
                <a:ext uri="{FF2B5EF4-FFF2-40B4-BE49-F238E27FC236}">
                  <a16:creationId xmlns:a16="http://schemas.microsoft.com/office/drawing/2014/main" id="{4411CD9A-D79C-5007-6992-55DC3338FFEB}"/>
                </a:ext>
              </a:extLst>
            </p:cNvPr>
            <p:cNvSpPr/>
            <p:nvPr/>
          </p:nvSpPr>
          <p:spPr>
            <a:xfrm>
              <a:off x="2288072" y="4706200"/>
              <a:ext cx="5303" cy="20409"/>
            </a:xfrm>
            <a:custGeom>
              <a:avLst/>
              <a:gdLst/>
              <a:ahLst/>
              <a:cxnLst/>
              <a:rect l="l" t="t" r="r" b="b"/>
              <a:pathLst>
                <a:path w="152" h="585" extrusionOk="0">
                  <a:moveTo>
                    <a:pt x="21" y="0"/>
                  </a:moveTo>
                  <a:cubicBezTo>
                    <a:pt x="10" y="0"/>
                    <a:pt x="0" y="10"/>
                    <a:pt x="7" y="23"/>
                  </a:cubicBezTo>
                  <a:cubicBezTo>
                    <a:pt x="18" y="68"/>
                    <a:pt x="40" y="112"/>
                    <a:pt x="52" y="157"/>
                  </a:cubicBezTo>
                  <a:cubicBezTo>
                    <a:pt x="74" y="201"/>
                    <a:pt x="85" y="246"/>
                    <a:pt x="96" y="290"/>
                  </a:cubicBezTo>
                  <a:cubicBezTo>
                    <a:pt x="118" y="379"/>
                    <a:pt x="129" y="480"/>
                    <a:pt x="118" y="569"/>
                  </a:cubicBezTo>
                  <a:cubicBezTo>
                    <a:pt x="118" y="576"/>
                    <a:pt x="129" y="584"/>
                    <a:pt x="136" y="584"/>
                  </a:cubicBezTo>
                  <a:cubicBezTo>
                    <a:pt x="139" y="584"/>
                    <a:pt x="141" y="583"/>
                    <a:pt x="141" y="579"/>
                  </a:cubicBezTo>
                  <a:cubicBezTo>
                    <a:pt x="151" y="480"/>
                    <a:pt x="151" y="379"/>
                    <a:pt x="129" y="290"/>
                  </a:cubicBezTo>
                  <a:cubicBezTo>
                    <a:pt x="118" y="190"/>
                    <a:pt x="96" y="90"/>
                    <a:pt x="40" y="12"/>
                  </a:cubicBezTo>
                  <a:cubicBezTo>
                    <a:pt x="36" y="4"/>
                    <a:pt x="28" y="0"/>
                    <a:pt x="2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8036;p11">
              <a:extLst>
                <a:ext uri="{FF2B5EF4-FFF2-40B4-BE49-F238E27FC236}">
                  <a16:creationId xmlns:a16="http://schemas.microsoft.com/office/drawing/2014/main" id="{13842581-AE9B-C554-A924-5F16B940F13A}"/>
                </a:ext>
              </a:extLst>
            </p:cNvPr>
            <p:cNvSpPr/>
            <p:nvPr/>
          </p:nvSpPr>
          <p:spPr>
            <a:xfrm>
              <a:off x="2286362" y="4701176"/>
              <a:ext cx="8547" cy="13222"/>
            </a:xfrm>
            <a:custGeom>
              <a:avLst/>
              <a:gdLst/>
              <a:ahLst/>
              <a:cxnLst/>
              <a:rect l="l" t="t" r="r" b="b"/>
              <a:pathLst>
                <a:path w="245" h="379" extrusionOk="0">
                  <a:moveTo>
                    <a:pt x="34" y="1"/>
                  </a:moveTo>
                  <a:cubicBezTo>
                    <a:pt x="22" y="1"/>
                    <a:pt x="0" y="1"/>
                    <a:pt x="0" y="23"/>
                  </a:cubicBezTo>
                  <a:lnTo>
                    <a:pt x="0" y="45"/>
                  </a:lnTo>
                  <a:cubicBezTo>
                    <a:pt x="12" y="45"/>
                    <a:pt x="22" y="56"/>
                    <a:pt x="22" y="56"/>
                  </a:cubicBezTo>
                  <a:lnTo>
                    <a:pt x="34" y="56"/>
                  </a:lnTo>
                  <a:cubicBezTo>
                    <a:pt x="45" y="68"/>
                    <a:pt x="45" y="68"/>
                    <a:pt x="56" y="68"/>
                  </a:cubicBezTo>
                  <a:lnTo>
                    <a:pt x="67" y="78"/>
                  </a:lnTo>
                  <a:cubicBezTo>
                    <a:pt x="67" y="90"/>
                    <a:pt x="78" y="100"/>
                    <a:pt x="89" y="112"/>
                  </a:cubicBezTo>
                  <a:cubicBezTo>
                    <a:pt x="89" y="123"/>
                    <a:pt x="101" y="134"/>
                    <a:pt x="111" y="145"/>
                  </a:cubicBezTo>
                  <a:lnTo>
                    <a:pt x="145" y="212"/>
                  </a:lnTo>
                  <a:cubicBezTo>
                    <a:pt x="178" y="256"/>
                    <a:pt x="200" y="301"/>
                    <a:pt x="200" y="357"/>
                  </a:cubicBezTo>
                  <a:cubicBezTo>
                    <a:pt x="200" y="367"/>
                    <a:pt x="212" y="367"/>
                    <a:pt x="223" y="379"/>
                  </a:cubicBezTo>
                  <a:cubicBezTo>
                    <a:pt x="234" y="379"/>
                    <a:pt x="245" y="367"/>
                    <a:pt x="245" y="357"/>
                  </a:cubicBezTo>
                  <a:cubicBezTo>
                    <a:pt x="245" y="301"/>
                    <a:pt x="223" y="256"/>
                    <a:pt x="200" y="212"/>
                  </a:cubicBezTo>
                  <a:cubicBezTo>
                    <a:pt x="190" y="179"/>
                    <a:pt x="167" y="156"/>
                    <a:pt x="156" y="134"/>
                  </a:cubicBezTo>
                  <a:lnTo>
                    <a:pt x="167" y="134"/>
                  </a:lnTo>
                  <a:lnTo>
                    <a:pt x="167" y="112"/>
                  </a:lnTo>
                  <a:cubicBezTo>
                    <a:pt x="156" y="90"/>
                    <a:pt x="134" y="56"/>
                    <a:pt x="111" y="45"/>
                  </a:cubicBezTo>
                  <a:cubicBezTo>
                    <a:pt x="89" y="23"/>
                    <a:pt x="67" y="11"/>
                    <a:pt x="3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8037;p11">
              <a:extLst>
                <a:ext uri="{FF2B5EF4-FFF2-40B4-BE49-F238E27FC236}">
                  <a16:creationId xmlns:a16="http://schemas.microsoft.com/office/drawing/2014/main" id="{7B3D6933-322C-52DD-1EB9-BFAD4341BB48}"/>
                </a:ext>
              </a:extLst>
            </p:cNvPr>
            <p:cNvSpPr/>
            <p:nvPr/>
          </p:nvSpPr>
          <p:spPr>
            <a:xfrm>
              <a:off x="2272372" y="4698874"/>
              <a:ext cx="35" cy="384"/>
            </a:xfrm>
            <a:custGeom>
              <a:avLst/>
              <a:gdLst/>
              <a:ahLst/>
              <a:cxnLst/>
              <a:rect l="l" t="t" r="r" b="b"/>
              <a:pathLst>
                <a:path w="1" h="11" extrusionOk="0">
                  <a:moveTo>
                    <a:pt x="1" y="11"/>
                  </a:moveTo>
                  <a:lnTo>
                    <a:pt x="1" y="11"/>
                  </a:lnTo>
                  <a:cubicBezTo>
                    <a:pt x="1" y="0"/>
                    <a:pt x="1" y="0"/>
                    <a:pt x="1" y="1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8038;p11">
              <a:extLst>
                <a:ext uri="{FF2B5EF4-FFF2-40B4-BE49-F238E27FC236}">
                  <a16:creationId xmlns:a16="http://schemas.microsoft.com/office/drawing/2014/main" id="{56FC6DD7-AB53-F057-B1DE-712242B47B79}"/>
                </a:ext>
              </a:extLst>
            </p:cNvPr>
            <p:cNvSpPr/>
            <p:nvPr/>
          </p:nvSpPr>
          <p:spPr>
            <a:xfrm>
              <a:off x="2272372" y="4699223"/>
              <a:ext cx="35" cy="35"/>
            </a:xfrm>
            <a:custGeom>
              <a:avLst/>
              <a:gdLst/>
              <a:ahLst/>
              <a:cxnLst/>
              <a:rect l="l" t="t" r="r" b="b"/>
              <a:pathLst>
                <a:path w="1" h="1" extrusionOk="0">
                  <a:moveTo>
                    <a:pt x="1" y="1"/>
                  </a:moveTo>
                  <a:lnTo>
                    <a:pt x="1"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8039;p11">
              <a:extLst>
                <a:ext uri="{FF2B5EF4-FFF2-40B4-BE49-F238E27FC236}">
                  <a16:creationId xmlns:a16="http://schemas.microsoft.com/office/drawing/2014/main" id="{D79981A8-EDDF-1546-58BE-DEE8BB684240}"/>
                </a:ext>
              </a:extLst>
            </p:cNvPr>
            <p:cNvSpPr/>
            <p:nvPr/>
          </p:nvSpPr>
          <p:spPr>
            <a:xfrm>
              <a:off x="2272372" y="4697304"/>
              <a:ext cx="5896" cy="9873"/>
            </a:xfrm>
            <a:custGeom>
              <a:avLst/>
              <a:gdLst/>
              <a:ahLst/>
              <a:cxnLst/>
              <a:rect l="l" t="t" r="r" b="b"/>
              <a:pathLst>
                <a:path w="169" h="283" extrusionOk="0">
                  <a:moveTo>
                    <a:pt x="67" y="1"/>
                  </a:moveTo>
                  <a:cubicBezTo>
                    <a:pt x="67" y="1"/>
                    <a:pt x="57" y="1"/>
                    <a:pt x="57" y="11"/>
                  </a:cubicBezTo>
                  <a:lnTo>
                    <a:pt x="45" y="11"/>
                  </a:lnTo>
                  <a:cubicBezTo>
                    <a:pt x="35" y="11"/>
                    <a:pt x="35" y="23"/>
                    <a:pt x="35" y="23"/>
                  </a:cubicBezTo>
                  <a:cubicBezTo>
                    <a:pt x="23" y="23"/>
                    <a:pt x="23" y="23"/>
                    <a:pt x="23" y="33"/>
                  </a:cubicBezTo>
                  <a:cubicBezTo>
                    <a:pt x="12" y="33"/>
                    <a:pt x="12" y="45"/>
                    <a:pt x="12" y="45"/>
                  </a:cubicBezTo>
                  <a:cubicBezTo>
                    <a:pt x="1" y="45"/>
                    <a:pt x="1" y="45"/>
                    <a:pt x="1" y="56"/>
                  </a:cubicBezTo>
                  <a:lnTo>
                    <a:pt x="12" y="56"/>
                  </a:lnTo>
                  <a:lnTo>
                    <a:pt x="12" y="67"/>
                  </a:lnTo>
                  <a:lnTo>
                    <a:pt x="12" y="78"/>
                  </a:lnTo>
                  <a:lnTo>
                    <a:pt x="12" y="90"/>
                  </a:lnTo>
                  <a:lnTo>
                    <a:pt x="35" y="90"/>
                  </a:lnTo>
                  <a:lnTo>
                    <a:pt x="35" y="100"/>
                  </a:lnTo>
                  <a:lnTo>
                    <a:pt x="57" y="122"/>
                  </a:lnTo>
                  <a:cubicBezTo>
                    <a:pt x="57" y="122"/>
                    <a:pt x="79" y="122"/>
                    <a:pt x="79" y="112"/>
                  </a:cubicBezTo>
                  <a:cubicBezTo>
                    <a:pt x="90" y="100"/>
                    <a:pt x="90" y="90"/>
                    <a:pt x="101" y="67"/>
                  </a:cubicBezTo>
                  <a:lnTo>
                    <a:pt x="101" y="78"/>
                  </a:lnTo>
                  <a:lnTo>
                    <a:pt x="101" y="90"/>
                  </a:lnTo>
                  <a:cubicBezTo>
                    <a:pt x="112" y="90"/>
                    <a:pt x="112" y="100"/>
                    <a:pt x="112" y="100"/>
                  </a:cubicBezTo>
                  <a:lnTo>
                    <a:pt x="112" y="156"/>
                  </a:lnTo>
                  <a:cubicBezTo>
                    <a:pt x="112" y="189"/>
                    <a:pt x="112" y="223"/>
                    <a:pt x="101" y="267"/>
                  </a:cubicBezTo>
                  <a:cubicBezTo>
                    <a:pt x="101" y="275"/>
                    <a:pt x="112" y="283"/>
                    <a:pt x="123" y="283"/>
                  </a:cubicBezTo>
                  <a:cubicBezTo>
                    <a:pt x="127" y="283"/>
                    <a:pt x="131" y="282"/>
                    <a:pt x="134" y="278"/>
                  </a:cubicBezTo>
                  <a:cubicBezTo>
                    <a:pt x="146" y="234"/>
                    <a:pt x="156" y="201"/>
                    <a:pt x="156" y="156"/>
                  </a:cubicBezTo>
                  <a:cubicBezTo>
                    <a:pt x="168" y="134"/>
                    <a:pt x="168" y="112"/>
                    <a:pt x="168" y="90"/>
                  </a:cubicBezTo>
                  <a:cubicBezTo>
                    <a:pt x="168" y="78"/>
                    <a:pt x="168" y="67"/>
                    <a:pt x="156" y="67"/>
                  </a:cubicBezTo>
                  <a:cubicBezTo>
                    <a:pt x="156" y="45"/>
                    <a:pt x="134" y="45"/>
                    <a:pt x="124" y="33"/>
                  </a:cubicBezTo>
                  <a:lnTo>
                    <a:pt x="101" y="33"/>
                  </a:lnTo>
                  <a:cubicBezTo>
                    <a:pt x="112" y="23"/>
                    <a:pt x="101" y="11"/>
                    <a:pt x="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8040;p11">
              <a:extLst>
                <a:ext uri="{FF2B5EF4-FFF2-40B4-BE49-F238E27FC236}">
                  <a16:creationId xmlns:a16="http://schemas.microsoft.com/office/drawing/2014/main" id="{CA01B260-2E6F-28A3-0E63-03A17C8D39A8}"/>
                </a:ext>
              </a:extLst>
            </p:cNvPr>
            <p:cNvSpPr/>
            <p:nvPr/>
          </p:nvSpPr>
          <p:spPr>
            <a:xfrm>
              <a:off x="2275896" y="4699641"/>
              <a:ext cx="35" cy="35"/>
            </a:xfrm>
            <a:custGeom>
              <a:avLst/>
              <a:gdLst/>
              <a:ahLst/>
              <a:cxnLst/>
              <a:rect l="l" t="t" r="r" b="b"/>
              <a:pathLst>
                <a:path w="1" h="1" extrusionOk="0">
                  <a:moveTo>
                    <a:pt x="0"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8041;p11">
              <a:extLst>
                <a:ext uri="{FF2B5EF4-FFF2-40B4-BE49-F238E27FC236}">
                  <a16:creationId xmlns:a16="http://schemas.microsoft.com/office/drawing/2014/main" id="{A9048F72-136C-E246-3DE7-F80ED9721A9C}"/>
                </a:ext>
              </a:extLst>
            </p:cNvPr>
            <p:cNvSpPr/>
            <p:nvPr/>
          </p:nvSpPr>
          <p:spPr>
            <a:xfrm>
              <a:off x="2258033" y="4706654"/>
              <a:ext cx="3140" cy="19223"/>
            </a:xfrm>
            <a:custGeom>
              <a:avLst/>
              <a:gdLst/>
              <a:ahLst/>
              <a:cxnLst/>
              <a:rect l="l" t="t" r="r" b="b"/>
              <a:pathLst>
                <a:path w="90" h="551" extrusionOk="0">
                  <a:moveTo>
                    <a:pt x="51" y="1"/>
                  </a:moveTo>
                  <a:cubicBezTo>
                    <a:pt x="44" y="1"/>
                    <a:pt x="37" y="3"/>
                    <a:pt x="34" y="10"/>
                  </a:cubicBezTo>
                  <a:cubicBezTo>
                    <a:pt x="1" y="88"/>
                    <a:pt x="1" y="188"/>
                    <a:pt x="1" y="277"/>
                  </a:cubicBezTo>
                  <a:cubicBezTo>
                    <a:pt x="1" y="366"/>
                    <a:pt x="23" y="455"/>
                    <a:pt x="45" y="533"/>
                  </a:cubicBezTo>
                  <a:cubicBezTo>
                    <a:pt x="51" y="544"/>
                    <a:pt x="62" y="550"/>
                    <a:pt x="71" y="550"/>
                  </a:cubicBezTo>
                  <a:cubicBezTo>
                    <a:pt x="81" y="550"/>
                    <a:pt x="90" y="544"/>
                    <a:pt x="90" y="533"/>
                  </a:cubicBezTo>
                  <a:cubicBezTo>
                    <a:pt x="67" y="455"/>
                    <a:pt x="45" y="366"/>
                    <a:pt x="45" y="277"/>
                  </a:cubicBezTo>
                  <a:cubicBezTo>
                    <a:pt x="56" y="200"/>
                    <a:pt x="67" y="111"/>
                    <a:pt x="78" y="22"/>
                  </a:cubicBezTo>
                  <a:cubicBezTo>
                    <a:pt x="86" y="14"/>
                    <a:pt x="67" y="1"/>
                    <a:pt x="5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8042;p11">
              <a:extLst>
                <a:ext uri="{FF2B5EF4-FFF2-40B4-BE49-F238E27FC236}">
                  <a16:creationId xmlns:a16="http://schemas.microsoft.com/office/drawing/2014/main" id="{2D75DF76-494B-3D7E-9936-372541B3B898}"/>
                </a:ext>
              </a:extLst>
            </p:cNvPr>
            <p:cNvSpPr/>
            <p:nvPr/>
          </p:nvSpPr>
          <p:spPr>
            <a:xfrm>
              <a:off x="2284792" y="4713213"/>
              <a:ext cx="3559" cy="13641"/>
            </a:xfrm>
            <a:custGeom>
              <a:avLst/>
              <a:gdLst/>
              <a:ahLst/>
              <a:cxnLst/>
              <a:rect l="l" t="t" r="r" b="b"/>
              <a:pathLst>
                <a:path w="102" h="391" extrusionOk="0">
                  <a:moveTo>
                    <a:pt x="23" y="0"/>
                  </a:moveTo>
                  <a:cubicBezTo>
                    <a:pt x="12" y="0"/>
                    <a:pt x="1" y="12"/>
                    <a:pt x="1" y="22"/>
                  </a:cubicBezTo>
                  <a:cubicBezTo>
                    <a:pt x="34" y="134"/>
                    <a:pt x="57" y="256"/>
                    <a:pt x="45" y="368"/>
                  </a:cubicBezTo>
                  <a:cubicBezTo>
                    <a:pt x="45" y="381"/>
                    <a:pt x="58" y="391"/>
                    <a:pt x="68" y="391"/>
                  </a:cubicBezTo>
                  <a:cubicBezTo>
                    <a:pt x="74" y="391"/>
                    <a:pt x="79" y="387"/>
                    <a:pt x="79" y="378"/>
                  </a:cubicBezTo>
                  <a:cubicBezTo>
                    <a:pt x="101" y="256"/>
                    <a:pt x="101" y="134"/>
                    <a:pt x="45" y="22"/>
                  </a:cubicBezTo>
                  <a:cubicBezTo>
                    <a:pt x="45" y="12"/>
                    <a:pt x="34" y="0"/>
                    <a:pt x="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8043;p11">
              <a:extLst>
                <a:ext uri="{FF2B5EF4-FFF2-40B4-BE49-F238E27FC236}">
                  <a16:creationId xmlns:a16="http://schemas.microsoft.com/office/drawing/2014/main" id="{04CA9F7D-4953-52CB-739E-2E28EA5CC3CC}"/>
                </a:ext>
              </a:extLst>
            </p:cNvPr>
            <p:cNvSpPr/>
            <p:nvPr/>
          </p:nvSpPr>
          <p:spPr>
            <a:xfrm>
              <a:off x="2047411" y="4644134"/>
              <a:ext cx="20898" cy="20758"/>
            </a:xfrm>
            <a:custGeom>
              <a:avLst/>
              <a:gdLst/>
              <a:ahLst/>
              <a:cxnLst/>
              <a:rect l="l" t="t" r="r" b="b"/>
              <a:pathLst>
                <a:path w="599" h="595" extrusionOk="0">
                  <a:moveTo>
                    <a:pt x="499" y="0"/>
                  </a:moveTo>
                  <a:cubicBezTo>
                    <a:pt x="432" y="12"/>
                    <a:pt x="376" y="45"/>
                    <a:pt x="309" y="79"/>
                  </a:cubicBezTo>
                  <a:cubicBezTo>
                    <a:pt x="287" y="89"/>
                    <a:pt x="254" y="112"/>
                    <a:pt x="232" y="134"/>
                  </a:cubicBezTo>
                  <a:cubicBezTo>
                    <a:pt x="210" y="156"/>
                    <a:pt x="187" y="178"/>
                    <a:pt x="198" y="212"/>
                  </a:cubicBezTo>
                  <a:lnTo>
                    <a:pt x="210" y="223"/>
                  </a:lnTo>
                  <a:cubicBezTo>
                    <a:pt x="165" y="267"/>
                    <a:pt x="109" y="301"/>
                    <a:pt x="65" y="346"/>
                  </a:cubicBezTo>
                  <a:cubicBezTo>
                    <a:pt x="45" y="365"/>
                    <a:pt x="78" y="403"/>
                    <a:pt x="109" y="403"/>
                  </a:cubicBezTo>
                  <a:cubicBezTo>
                    <a:pt x="113" y="403"/>
                    <a:pt x="117" y="402"/>
                    <a:pt x="121" y="401"/>
                  </a:cubicBezTo>
                  <a:lnTo>
                    <a:pt x="121" y="401"/>
                  </a:lnTo>
                  <a:cubicBezTo>
                    <a:pt x="121" y="412"/>
                    <a:pt x="109" y="412"/>
                    <a:pt x="109" y="412"/>
                  </a:cubicBezTo>
                  <a:cubicBezTo>
                    <a:pt x="65" y="457"/>
                    <a:pt x="20" y="512"/>
                    <a:pt x="9" y="568"/>
                  </a:cubicBezTo>
                  <a:cubicBezTo>
                    <a:pt x="1" y="584"/>
                    <a:pt x="23" y="594"/>
                    <a:pt x="39" y="594"/>
                  </a:cubicBezTo>
                  <a:cubicBezTo>
                    <a:pt x="45" y="594"/>
                    <a:pt x="51" y="593"/>
                    <a:pt x="54" y="590"/>
                  </a:cubicBezTo>
                  <a:cubicBezTo>
                    <a:pt x="76" y="568"/>
                    <a:pt x="87" y="546"/>
                    <a:pt x="109" y="524"/>
                  </a:cubicBezTo>
                  <a:cubicBezTo>
                    <a:pt x="131" y="501"/>
                    <a:pt x="154" y="479"/>
                    <a:pt x="176" y="468"/>
                  </a:cubicBezTo>
                  <a:lnTo>
                    <a:pt x="309" y="368"/>
                  </a:lnTo>
                  <a:cubicBezTo>
                    <a:pt x="354" y="346"/>
                    <a:pt x="398" y="323"/>
                    <a:pt x="443" y="312"/>
                  </a:cubicBezTo>
                  <a:cubicBezTo>
                    <a:pt x="465" y="301"/>
                    <a:pt x="487" y="301"/>
                    <a:pt x="510" y="301"/>
                  </a:cubicBezTo>
                  <a:cubicBezTo>
                    <a:pt x="521" y="295"/>
                    <a:pt x="535" y="295"/>
                    <a:pt x="547" y="295"/>
                  </a:cubicBezTo>
                  <a:cubicBezTo>
                    <a:pt x="560" y="295"/>
                    <a:pt x="571" y="295"/>
                    <a:pt x="576" y="290"/>
                  </a:cubicBezTo>
                  <a:cubicBezTo>
                    <a:pt x="599" y="279"/>
                    <a:pt x="599" y="257"/>
                    <a:pt x="576" y="245"/>
                  </a:cubicBezTo>
                  <a:cubicBezTo>
                    <a:pt x="554" y="223"/>
                    <a:pt x="527" y="215"/>
                    <a:pt x="498" y="215"/>
                  </a:cubicBezTo>
                  <a:cubicBezTo>
                    <a:pt x="468" y="215"/>
                    <a:pt x="438" y="223"/>
                    <a:pt x="410" y="234"/>
                  </a:cubicBezTo>
                  <a:cubicBezTo>
                    <a:pt x="354" y="245"/>
                    <a:pt x="321" y="267"/>
                    <a:pt x="276" y="290"/>
                  </a:cubicBezTo>
                  <a:cubicBezTo>
                    <a:pt x="321" y="257"/>
                    <a:pt x="376" y="223"/>
                    <a:pt x="432" y="201"/>
                  </a:cubicBezTo>
                  <a:lnTo>
                    <a:pt x="566" y="134"/>
                  </a:lnTo>
                  <a:cubicBezTo>
                    <a:pt x="599" y="112"/>
                    <a:pt x="588" y="89"/>
                    <a:pt x="566" y="67"/>
                  </a:cubicBezTo>
                  <a:cubicBezTo>
                    <a:pt x="588" y="34"/>
                    <a:pt x="532" y="0"/>
                    <a:pt x="49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8044;p11">
              <a:extLst>
                <a:ext uri="{FF2B5EF4-FFF2-40B4-BE49-F238E27FC236}">
                  <a16:creationId xmlns:a16="http://schemas.microsoft.com/office/drawing/2014/main" id="{1FBBB6E2-7E81-25FC-38BD-2D69F561C325}"/>
                </a:ext>
              </a:extLst>
            </p:cNvPr>
            <p:cNvSpPr/>
            <p:nvPr/>
          </p:nvSpPr>
          <p:spPr>
            <a:xfrm>
              <a:off x="2062588" y="4675847"/>
              <a:ext cx="30492" cy="15350"/>
            </a:xfrm>
            <a:custGeom>
              <a:avLst/>
              <a:gdLst/>
              <a:ahLst/>
              <a:cxnLst/>
              <a:rect l="l" t="t" r="r" b="b"/>
              <a:pathLst>
                <a:path w="874" h="440" extrusionOk="0">
                  <a:moveTo>
                    <a:pt x="464" y="315"/>
                  </a:moveTo>
                  <a:cubicBezTo>
                    <a:pt x="460" y="319"/>
                    <a:pt x="456" y="322"/>
                    <a:pt x="453" y="326"/>
                  </a:cubicBezTo>
                  <a:lnTo>
                    <a:pt x="453" y="326"/>
                  </a:lnTo>
                  <a:cubicBezTo>
                    <a:pt x="453" y="319"/>
                    <a:pt x="458" y="316"/>
                    <a:pt x="464" y="315"/>
                  </a:cubicBezTo>
                  <a:close/>
                  <a:moveTo>
                    <a:pt x="589" y="1"/>
                  </a:moveTo>
                  <a:cubicBezTo>
                    <a:pt x="584" y="1"/>
                    <a:pt x="579" y="2"/>
                    <a:pt x="575" y="3"/>
                  </a:cubicBezTo>
                  <a:cubicBezTo>
                    <a:pt x="519" y="26"/>
                    <a:pt x="486" y="59"/>
                    <a:pt x="442" y="92"/>
                  </a:cubicBezTo>
                  <a:cubicBezTo>
                    <a:pt x="398" y="126"/>
                    <a:pt x="364" y="148"/>
                    <a:pt x="319" y="171"/>
                  </a:cubicBezTo>
                  <a:cubicBezTo>
                    <a:pt x="230" y="226"/>
                    <a:pt x="141" y="270"/>
                    <a:pt x="42" y="304"/>
                  </a:cubicBezTo>
                  <a:cubicBezTo>
                    <a:pt x="0" y="314"/>
                    <a:pt x="45" y="372"/>
                    <a:pt x="78" y="372"/>
                  </a:cubicBezTo>
                  <a:cubicBezTo>
                    <a:pt x="81" y="372"/>
                    <a:pt x="84" y="372"/>
                    <a:pt x="86" y="371"/>
                  </a:cubicBezTo>
                  <a:cubicBezTo>
                    <a:pt x="136" y="351"/>
                    <a:pt x="196" y="330"/>
                    <a:pt x="249" y="310"/>
                  </a:cubicBezTo>
                  <a:lnTo>
                    <a:pt x="249" y="310"/>
                  </a:lnTo>
                  <a:cubicBezTo>
                    <a:pt x="245" y="322"/>
                    <a:pt x="254" y="339"/>
                    <a:pt x="264" y="349"/>
                  </a:cubicBezTo>
                  <a:cubicBezTo>
                    <a:pt x="272" y="356"/>
                    <a:pt x="285" y="364"/>
                    <a:pt x="300" y="364"/>
                  </a:cubicBezTo>
                  <a:cubicBezTo>
                    <a:pt x="306" y="364"/>
                    <a:pt x="313" y="363"/>
                    <a:pt x="319" y="359"/>
                  </a:cubicBezTo>
                  <a:cubicBezTo>
                    <a:pt x="341" y="349"/>
                    <a:pt x="375" y="337"/>
                    <a:pt x="408" y="326"/>
                  </a:cubicBezTo>
                  <a:lnTo>
                    <a:pt x="452" y="326"/>
                  </a:lnTo>
                  <a:cubicBezTo>
                    <a:pt x="420" y="354"/>
                    <a:pt x="382" y="374"/>
                    <a:pt x="353" y="393"/>
                  </a:cubicBezTo>
                  <a:cubicBezTo>
                    <a:pt x="333" y="403"/>
                    <a:pt x="357" y="439"/>
                    <a:pt x="379" y="439"/>
                  </a:cubicBezTo>
                  <a:cubicBezTo>
                    <a:pt x="381" y="439"/>
                    <a:pt x="384" y="439"/>
                    <a:pt x="386" y="438"/>
                  </a:cubicBezTo>
                  <a:cubicBezTo>
                    <a:pt x="486" y="404"/>
                    <a:pt x="564" y="349"/>
                    <a:pt x="642" y="293"/>
                  </a:cubicBezTo>
                  <a:cubicBezTo>
                    <a:pt x="720" y="237"/>
                    <a:pt x="809" y="181"/>
                    <a:pt x="865" y="104"/>
                  </a:cubicBezTo>
                  <a:cubicBezTo>
                    <a:pt x="874" y="75"/>
                    <a:pt x="833" y="46"/>
                    <a:pt x="808" y="46"/>
                  </a:cubicBezTo>
                  <a:cubicBezTo>
                    <a:pt x="804" y="46"/>
                    <a:pt x="801" y="46"/>
                    <a:pt x="798" y="48"/>
                  </a:cubicBezTo>
                  <a:cubicBezTo>
                    <a:pt x="764" y="70"/>
                    <a:pt x="731" y="104"/>
                    <a:pt x="697" y="126"/>
                  </a:cubicBezTo>
                  <a:cubicBezTo>
                    <a:pt x="697" y="115"/>
                    <a:pt x="687" y="104"/>
                    <a:pt x="675" y="92"/>
                  </a:cubicBezTo>
                  <a:cubicBezTo>
                    <a:pt x="670" y="87"/>
                    <a:pt x="662" y="84"/>
                    <a:pt x="652" y="84"/>
                  </a:cubicBezTo>
                  <a:cubicBezTo>
                    <a:pt x="642" y="84"/>
                    <a:pt x="631" y="87"/>
                    <a:pt x="620" y="92"/>
                  </a:cubicBezTo>
                  <a:lnTo>
                    <a:pt x="598" y="92"/>
                  </a:lnTo>
                  <a:cubicBezTo>
                    <a:pt x="620" y="82"/>
                    <a:pt x="631" y="70"/>
                    <a:pt x="631" y="48"/>
                  </a:cubicBezTo>
                  <a:cubicBezTo>
                    <a:pt x="649" y="21"/>
                    <a:pt x="614" y="1"/>
                    <a:pt x="589"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8045;p11">
              <a:extLst>
                <a:ext uri="{FF2B5EF4-FFF2-40B4-BE49-F238E27FC236}">
                  <a16:creationId xmlns:a16="http://schemas.microsoft.com/office/drawing/2014/main" id="{E0D33B62-769D-AAEF-E15D-AE18C9090ACC}"/>
                </a:ext>
              </a:extLst>
            </p:cNvPr>
            <p:cNvSpPr/>
            <p:nvPr/>
          </p:nvSpPr>
          <p:spPr>
            <a:xfrm>
              <a:off x="2066635" y="4682302"/>
              <a:ext cx="26515" cy="19432"/>
            </a:xfrm>
            <a:custGeom>
              <a:avLst/>
              <a:gdLst/>
              <a:ahLst/>
              <a:cxnLst/>
              <a:rect l="l" t="t" r="r" b="b"/>
              <a:pathLst>
                <a:path w="760" h="557" extrusionOk="0">
                  <a:moveTo>
                    <a:pt x="696" y="1"/>
                  </a:moveTo>
                  <a:cubicBezTo>
                    <a:pt x="687" y="1"/>
                    <a:pt x="678" y="3"/>
                    <a:pt x="670" y="8"/>
                  </a:cubicBezTo>
                  <a:cubicBezTo>
                    <a:pt x="626" y="52"/>
                    <a:pt x="593" y="119"/>
                    <a:pt x="548" y="164"/>
                  </a:cubicBezTo>
                  <a:cubicBezTo>
                    <a:pt x="504" y="208"/>
                    <a:pt x="448" y="253"/>
                    <a:pt x="403" y="286"/>
                  </a:cubicBezTo>
                  <a:cubicBezTo>
                    <a:pt x="292" y="375"/>
                    <a:pt x="170" y="431"/>
                    <a:pt x="48" y="486"/>
                  </a:cubicBezTo>
                  <a:cubicBezTo>
                    <a:pt x="0" y="505"/>
                    <a:pt x="43" y="557"/>
                    <a:pt x="84" y="557"/>
                  </a:cubicBezTo>
                  <a:cubicBezTo>
                    <a:pt x="91" y="557"/>
                    <a:pt x="97" y="556"/>
                    <a:pt x="104" y="552"/>
                  </a:cubicBezTo>
                  <a:cubicBezTo>
                    <a:pt x="237" y="497"/>
                    <a:pt x="359" y="441"/>
                    <a:pt x="482" y="352"/>
                  </a:cubicBezTo>
                  <a:cubicBezTo>
                    <a:pt x="537" y="319"/>
                    <a:pt x="593" y="275"/>
                    <a:pt x="648" y="219"/>
                  </a:cubicBezTo>
                  <a:cubicBezTo>
                    <a:pt x="693" y="174"/>
                    <a:pt x="737" y="119"/>
                    <a:pt x="759" y="52"/>
                  </a:cubicBezTo>
                  <a:cubicBezTo>
                    <a:pt x="759" y="26"/>
                    <a:pt x="726" y="1"/>
                    <a:pt x="6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8046;p11">
              <a:extLst>
                <a:ext uri="{FF2B5EF4-FFF2-40B4-BE49-F238E27FC236}">
                  <a16:creationId xmlns:a16="http://schemas.microsoft.com/office/drawing/2014/main" id="{A2686726-B7CF-32D6-5A9A-B4FBFFBBD149}"/>
                </a:ext>
              </a:extLst>
            </p:cNvPr>
            <p:cNvSpPr/>
            <p:nvPr/>
          </p:nvSpPr>
          <p:spPr>
            <a:xfrm>
              <a:off x="2053342" y="4660427"/>
              <a:ext cx="24665" cy="14653"/>
            </a:xfrm>
            <a:custGeom>
              <a:avLst/>
              <a:gdLst/>
              <a:ahLst/>
              <a:cxnLst/>
              <a:rect l="l" t="t" r="r" b="b"/>
              <a:pathLst>
                <a:path w="707" h="420" extrusionOk="0">
                  <a:moveTo>
                    <a:pt x="618" y="1"/>
                  </a:moveTo>
                  <a:cubicBezTo>
                    <a:pt x="596" y="1"/>
                    <a:pt x="574" y="12"/>
                    <a:pt x="551" y="12"/>
                  </a:cubicBezTo>
                  <a:cubicBezTo>
                    <a:pt x="544" y="12"/>
                    <a:pt x="536" y="7"/>
                    <a:pt x="529" y="7"/>
                  </a:cubicBezTo>
                  <a:cubicBezTo>
                    <a:pt x="525" y="7"/>
                    <a:pt x="521" y="8"/>
                    <a:pt x="517" y="12"/>
                  </a:cubicBezTo>
                  <a:cubicBezTo>
                    <a:pt x="362" y="45"/>
                    <a:pt x="218" y="146"/>
                    <a:pt x="106" y="257"/>
                  </a:cubicBezTo>
                  <a:cubicBezTo>
                    <a:pt x="95" y="267"/>
                    <a:pt x="95" y="279"/>
                    <a:pt x="95" y="290"/>
                  </a:cubicBezTo>
                  <a:cubicBezTo>
                    <a:pt x="84" y="301"/>
                    <a:pt x="73" y="324"/>
                    <a:pt x="62" y="334"/>
                  </a:cubicBezTo>
                  <a:lnTo>
                    <a:pt x="50" y="334"/>
                  </a:lnTo>
                  <a:cubicBezTo>
                    <a:pt x="40" y="356"/>
                    <a:pt x="28" y="368"/>
                    <a:pt x="17" y="379"/>
                  </a:cubicBezTo>
                  <a:cubicBezTo>
                    <a:pt x="0" y="396"/>
                    <a:pt x="23" y="420"/>
                    <a:pt x="44" y="420"/>
                  </a:cubicBezTo>
                  <a:cubicBezTo>
                    <a:pt x="50" y="420"/>
                    <a:pt x="57" y="418"/>
                    <a:pt x="62" y="412"/>
                  </a:cubicBezTo>
                  <a:cubicBezTo>
                    <a:pt x="106" y="390"/>
                    <a:pt x="139" y="356"/>
                    <a:pt x="173" y="324"/>
                  </a:cubicBezTo>
                  <a:cubicBezTo>
                    <a:pt x="218" y="301"/>
                    <a:pt x="262" y="267"/>
                    <a:pt x="295" y="235"/>
                  </a:cubicBezTo>
                  <a:cubicBezTo>
                    <a:pt x="307" y="235"/>
                    <a:pt x="307" y="223"/>
                    <a:pt x="317" y="223"/>
                  </a:cubicBezTo>
                  <a:cubicBezTo>
                    <a:pt x="351" y="201"/>
                    <a:pt x="384" y="190"/>
                    <a:pt x="406" y="178"/>
                  </a:cubicBezTo>
                  <a:cubicBezTo>
                    <a:pt x="495" y="134"/>
                    <a:pt x="584" y="112"/>
                    <a:pt x="663" y="67"/>
                  </a:cubicBezTo>
                  <a:cubicBezTo>
                    <a:pt x="707" y="45"/>
                    <a:pt x="651" y="1"/>
                    <a:pt x="61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8047;p11">
              <a:extLst>
                <a:ext uri="{FF2B5EF4-FFF2-40B4-BE49-F238E27FC236}">
                  <a16:creationId xmlns:a16="http://schemas.microsoft.com/office/drawing/2014/main" id="{E7B3DCB4-1F88-6AB7-A30F-0F1FCC403A31}"/>
                </a:ext>
              </a:extLst>
            </p:cNvPr>
            <p:cNvSpPr/>
            <p:nvPr/>
          </p:nvSpPr>
          <p:spPr>
            <a:xfrm>
              <a:off x="2054459" y="4664753"/>
              <a:ext cx="25503" cy="19886"/>
            </a:xfrm>
            <a:custGeom>
              <a:avLst/>
              <a:gdLst/>
              <a:ahLst/>
              <a:cxnLst/>
              <a:rect l="l" t="t" r="r" b="b"/>
              <a:pathLst>
                <a:path w="731" h="570" extrusionOk="0">
                  <a:moveTo>
                    <a:pt x="635" y="0"/>
                  </a:moveTo>
                  <a:cubicBezTo>
                    <a:pt x="597" y="0"/>
                    <a:pt x="561" y="14"/>
                    <a:pt x="530" y="22"/>
                  </a:cubicBezTo>
                  <a:cubicBezTo>
                    <a:pt x="485" y="44"/>
                    <a:pt x="441" y="66"/>
                    <a:pt x="408" y="88"/>
                  </a:cubicBezTo>
                  <a:cubicBezTo>
                    <a:pt x="308" y="143"/>
                    <a:pt x="219" y="200"/>
                    <a:pt x="130" y="255"/>
                  </a:cubicBezTo>
                  <a:cubicBezTo>
                    <a:pt x="92" y="283"/>
                    <a:pt x="126" y="327"/>
                    <a:pt x="164" y="327"/>
                  </a:cubicBezTo>
                  <a:cubicBezTo>
                    <a:pt x="171" y="327"/>
                    <a:pt x="179" y="325"/>
                    <a:pt x="186" y="321"/>
                  </a:cubicBezTo>
                  <a:cubicBezTo>
                    <a:pt x="275" y="266"/>
                    <a:pt x="364" y="210"/>
                    <a:pt x="453" y="166"/>
                  </a:cubicBezTo>
                  <a:cubicBezTo>
                    <a:pt x="495" y="144"/>
                    <a:pt x="528" y="134"/>
                    <a:pt x="570" y="113"/>
                  </a:cubicBezTo>
                  <a:lnTo>
                    <a:pt x="570" y="113"/>
                  </a:lnTo>
                  <a:cubicBezTo>
                    <a:pt x="460" y="167"/>
                    <a:pt x="362" y="211"/>
                    <a:pt x="275" y="277"/>
                  </a:cubicBezTo>
                  <a:cubicBezTo>
                    <a:pt x="219" y="311"/>
                    <a:pt x="163" y="344"/>
                    <a:pt x="119" y="388"/>
                  </a:cubicBezTo>
                  <a:cubicBezTo>
                    <a:pt x="85" y="422"/>
                    <a:pt x="41" y="466"/>
                    <a:pt x="18" y="522"/>
                  </a:cubicBezTo>
                  <a:cubicBezTo>
                    <a:pt x="0" y="549"/>
                    <a:pt x="34" y="569"/>
                    <a:pt x="60" y="569"/>
                  </a:cubicBezTo>
                  <a:cubicBezTo>
                    <a:pt x="65" y="569"/>
                    <a:pt x="70" y="568"/>
                    <a:pt x="74" y="566"/>
                  </a:cubicBezTo>
                  <a:lnTo>
                    <a:pt x="208" y="433"/>
                  </a:lnTo>
                  <a:lnTo>
                    <a:pt x="341" y="333"/>
                  </a:lnTo>
                  <a:lnTo>
                    <a:pt x="641" y="166"/>
                  </a:lnTo>
                  <a:cubicBezTo>
                    <a:pt x="675" y="143"/>
                    <a:pt x="641" y="99"/>
                    <a:pt x="608" y="99"/>
                  </a:cubicBezTo>
                  <a:cubicBezTo>
                    <a:pt x="641" y="88"/>
                    <a:pt x="675" y="88"/>
                    <a:pt x="708" y="77"/>
                  </a:cubicBezTo>
                  <a:cubicBezTo>
                    <a:pt x="730" y="54"/>
                    <a:pt x="697" y="22"/>
                    <a:pt x="686" y="10"/>
                  </a:cubicBezTo>
                  <a:cubicBezTo>
                    <a:pt x="669" y="3"/>
                    <a:pt x="651" y="0"/>
                    <a:pt x="63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8048;p11">
              <a:extLst>
                <a:ext uri="{FF2B5EF4-FFF2-40B4-BE49-F238E27FC236}">
                  <a16:creationId xmlns:a16="http://schemas.microsoft.com/office/drawing/2014/main" id="{B23C0C2B-6541-90CA-3DEA-1BEACA978755}"/>
                </a:ext>
              </a:extLst>
            </p:cNvPr>
            <p:cNvSpPr/>
            <p:nvPr/>
          </p:nvSpPr>
          <p:spPr>
            <a:xfrm>
              <a:off x="2063634" y="4676057"/>
              <a:ext cx="7012" cy="4570"/>
            </a:xfrm>
            <a:custGeom>
              <a:avLst/>
              <a:gdLst/>
              <a:ahLst/>
              <a:cxnLst/>
              <a:rect l="l" t="t" r="r" b="b"/>
              <a:pathLst>
                <a:path w="201" h="131" extrusionOk="0">
                  <a:moveTo>
                    <a:pt x="158" y="0"/>
                  </a:moveTo>
                  <a:cubicBezTo>
                    <a:pt x="148" y="0"/>
                    <a:pt x="139" y="3"/>
                    <a:pt x="134" y="9"/>
                  </a:cubicBezTo>
                  <a:cubicBezTo>
                    <a:pt x="123" y="20"/>
                    <a:pt x="111" y="20"/>
                    <a:pt x="101" y="31"/>
                  </a:cubicBezTo>
                  <a:lnTo>
                    <a:pt x="101" y="42"/>
                  </a:lnTo>
                  <a:lnTo>
                    <a:pt x="89" y="42"/>
                  </a:lnTo>
                  <a:lnTo>
                    <a:pt x="78" y="53"/>
                  </a:lnTo>
                  <a:cubicBezTo>
                    <a:pt x="67" y="53"/>
                    <a:pt x="56" y="64"/>
                    <a:pt x="45" y="64"/>
                  </a:cubicBezTo>
                  <a:cubicBezTo>
                    <a:pt x="34" y="76"/>
                    <a:pt x="22" y="76"/>
                    <a:pt x="12" y="86"/>
                  </a:cubicBezTo>
                  <a:cubicBezTo>
                    <a:pt x="0" y="86"/>
                    <a:pt x="0" y="109"/>
                    <a:pt x="0" y="120"/>
                  </a:cubicBezTo>
                  <a:cubicBezTo>
                    <a:pt x="12" y="131"/>
                    <a:pt x="22" y="131"/>
                    <a:pt x="45" y="131"/>
                  </a:cubicBezTo>
                  <a:cubicBezTo>
                    <a:pt x="67" y="131"/>
                    <a:pt x="101" y="120"/>
                    <a:pt x="123" y="109"/>
                  </a:cubicBezTo>
                  <a:cubicBezTo>
                    <a:pt x="145" y="86"/>
                    <a:pt x="167" y="76"/>
                    <a:pt x="190" y="53"/>
                  </a:cubicBezTo>
                  <a:cubicBezTo>
                    <a:pt x="200" y="42"/>
                    <a:pt x="200" y="20"/>
                    <a:pt x="190" y="9"/>
                  </a:cubicBezTo>
                  <a:cubicBezTo>
                    <a:pt x="178" y="3"/>
                    <a:pt x="167" y="0"/>
                    <a:pt x="15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8049;p11">
              <a:extLst>
                <a:ext uri="{FF2B5EF4-FFF2-40B4-BE49-F238E27FC236}">
                  <a16:creationId xmlns:a16="http://schemas.microsoft.com/office/drawing/2014/main" id="{0E4F4B26-FABE-D71E-3EFD-CAF0CA2C26F7}"/>
                </a:ext>
              </a:extLst>
            </p:cNvPr>
            <p:cNvSpPr/>
            <p:nvPr/>
          </p:nvSpPr>
          <p:spPr>
            <a:xfrm>
              <a:off x="2049260" y="4636005"/>
              <a:ext cx="60181" cy="51668"/>
            </a:xfrm>
            <a:custGeom>
              <a:avLst/>
              <a:gdLst/>
              <a:ahLst/>
              <a:cxnLst/>
              <a:rect l="l" t="t" r="r" b="b"/>
              <a:pathLst>
                <a:path w="1725" h="1481" extrusionOk="0">
                  <a:moveTo>
                    <a:pt x="579" y="0"/>
                  </a:moveTo>
                  <a:cubicBezTo>
                    <a:pt x="579" y="0"/>
                    <a:pt x="1" y="601"/>
                    <a:pt x="579" y="1168"/>
                  </a:cubicBezTo>
                  <a:cubicBezTo>
                    <a:pt x="822" y="1410"/>
                    <a:pt x="1062" y="1481"/>
                    <a:pt x="1260" y="1481"/>
                  </a:cubicBezTo>
                  <a:cubicBezTo>
                    <a:pt x="1533" y="1481"/>
                    <a:pt x="1724" y="1346"/>
                    <a:pt x="1724" y="1346"/>
                  </a:cubicBezTo>
                  <a:lnTo>
                    <a:pt x="1558" y="623"/>
                  </a:lnTo>
                  <a:lnTo>
                    <a:pt x="1336" y="356"/>
                  </a:lnTo>
                  <a:lnTo>
                    <a:pt x="579"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8050;p11">
              <a:extLst>
                <a:ext uri="{FF2B5EF4-FFF2-40B4-BE49-F238E27FC236}">
                  <a16:creationId xmlns:a16="http://schemas.microsoft.com/office/drawing/2014/main" id="{043D2A34-B066-99B6-AE3C-F980FE5FEC7F}"/>
                </a:ext>
              </a:extLst>
            </p:cNvPr>
            <p:cNvSpPr/>
            <p:nvPr/>
          </p:nvSpPr>
          <p:spPr>
            <a:xfrm>
              <a:off x="2043190" y="4640610"/>
              <a:ext cx="60460" cy="59902"/>
            </a:xfrm>
            <a:custGeom>
              <a:avLst/>
              <a:gdLst/>
              <a:ahLst/>
              <a:cxnLst/>
              <a:rect l="l" t="t" r="r" b="b"/>
              <a:pathLst>
                <a:path w="1733" h="1717" extrusionOk="0">
                  <a:moveTo>
                    <a:pt x="718" y="0"/>
                  </a:moveTo>
                  <a:cubicBezTo>
                    <a:pt x="605" y="0"/>
                    <a:pt x="485" y="48"/>
                    <a:pt x="386" y="101"/>
                  </a:cubicBezTo>
                  <a:cubicBezTo>
                    <a:pt x="230" y="190"/>
                    <a:pt x="86" y="302"/>
                    <a:pt x="8" y="480"/>
                  </a:cubicBezTo>
                  <a:cubicBezTo>
                    <a:pt x="0" y="495"/>
                    <a:pt x="20" y="511"/>
                    <a:pt x="36" y="511"/>
                  </a:cubicBezTo>
                  <a:cubicBezTo>
                    <a:pt x="43" y="511"/>
                    <a:pt x="49" y="508"/>
                    <a:pt x="52" y="502"/>
                  </a:cubicBezTo>
                  <a:cubicBezTo>
                    <a:pt x="130" y="346"/>
                    <a:pt x="275" y="246"/>
                    <a:pt x="420" y="168"/>
                  </a:cubicBezTo>
                  <a:cubicBezTo>
                    <a:pt x="519" y="108"/>
                    <a:pt x="627" y="67"/>
                    <a:pt x="744" y="67"/>
                  </a:cubicBezTo>
                  <a:cubicBezTo>
                    <a:pt x="758" y="67"/>
                    <a:pt x="772" y="67"/>
                    <a:pt x="786" y="68"/>
                  </a:cubicBezTo>
                  <a:cubicBezTo>
                    <a:pt x="786" y="79"/>
                    <a:pt x="798" y="91"/>
                    <a:pt x="808" y="91"/>
                  </a:cubicBezTo>
                  <a:cubicBezTo>
                    <a:pt x="820" y="101"/>
                    <a:pt x="831" y="101"/>
                    <a:pt x="842" y="113"/>
                  </a:cubicBezTo>
                  <a:cubicBezTo>
                    <a:pt x="808" y="113"/>
                    <a:pt x="786" y="113"/>
                    <a:pt x="753" y="124"/>
                  </a:cubicBezTo>
                  <a:cubicBezTo>
                    <a:pt x="697" y="135"/>
                    <a:pt x="642" y="157"/>
                    <a:pt x="575" y="180"/>
                  </a:cubicBezTo>
                  <a:cubicBezTo>
                    <a:pt x="453" y="246"/>
                    <a:pt x="331" y="324"/>
                    <a:pt x="208" y="380"/>
                  </a:cubicBezTo>
                  <a:cubicBezTo>
                    <a:pt x="179" y="399"/>
                    <a:pt x="200" y="426"/>
                    <a:pt x="221" y="426"/>
                  </a:cubicBezTo>
                  <a:cubicBezTo>
                    <a:pt x="224" y="426"/>
                    <a:pt x="227" y="426"/>
                    <a:pt x="230" y="424"/>
                  </a:cubicBezTo>
                  <a:cubicBezTo>
                    <a:pt x="364" y="368"/>
                    <a:pt x="486" y="302"/>
                    <a:pt x="608" y="246"/>
                  </a:cubicBezTo>
                  <a:cubicBezTo>
                    <a:pt x="664" y="224"/>
                    <a:pt x="720" y="202"/>
                    <a:pt x="786" y="190"/>
                  </a:cubicBezTo>
                  <a:cubicBezTo>
                    <a:pt x="820" y="180"/>
                    <a:pt x="842" y="180"/>
                    <a:pt x="875" y="180"/>
                  </a:cubicBezTo>
                  <a:cubicBezTo>
                    <a:pt x="776" y="224"/>
                    <a:pt x="675" y="269"/>
                    <a:pt x="586" y="324"/>
                  </a:cubicBezTo>
                  <a:cubicBezTo>
                    <a:pt x="519" y="358"/>
                    <a:pt x="453" y="402"/>
                    <a:pt x="397" y="435"/>
                  </a:cubicBezTo>
                  <a:cubicBezTo>
                    <a:pt x="341" y="480"/>
                    <a:pt x="264" y="513"/>
                    <a:pt x="230" y="569"/>
                  </a:cubicBezTo>
                  <a:cubicBezTo>
                    <a:pt x="219" y="591"/>
                    <a:pt x="242" y="602"/>
                    <a:pt x="264" y="602"/>
                  </a:cubicBezTo>
                  <a:cubicBezTo>
                    <a:pt x="319" y="591"/>
                    <a:pt x="375" y="546"/>
                    <a:pt x="430" y="502"/>
                  </a:cubicBezTo>
                  <a:cubicBezTo>
                    <a:pt x="442" y="502"/>
                    <a:pt x="453" y="491"/>
                    <a:pt x="464" y="491"/>
                  </a:cubicBezTo>
                  <a:cubicBezTo>
                    <a:pt x="519" y="457"/>
                    <a:pt x="575" y="424"/>
                    <a:pt x="642" y="391"/>
                  </a:cubicBezTo>
                  <a:cubicBezTo>
                    <a:pt x="697" y="358"/>
                    <a:pt x="753" y="335"/>
                    <a:pt x="820" y="302"/>
                  </a:cubicBezTo>
                  <a:cubicBezTo>
                    <a:pt x="831" y="302"/>
                    <a:pt x="842" y="302"/>
                    <a:pt x="853" y="291"/>
                  </a:cubicBezTo>
                  <a:lnTo>
                    <a:pt x="875" y="313"/>
                  </a:lnTo>
                  <a:cubicBezTo>
                    <a:pt x="886" y="313"/>
                    <a:pt x="897" y="313"/>
                    <a:pt x="908" y="303"/>
                  </a:cubicBezTo>
                  <a:lnTo>
                    <a:pt x="908" y="303"/>
                  </a:lnTo>
                  <a:cubicBezTo>
                    <a:pt x="896" y="314"/>
                    <a:pt x="875" y="324"/>
                    <a:pt x="865" y="324"/>
                  </a:cubicBezTo>
                  <a:cubicBezTo>
                    <a:pt x="798" y="358"/>
                    <a:pt x="742" y="391"/>
                    <a:pt x="675" y="424"/>
                  </a:cubicBezTo>
                  <a:cubicBezTo>
                    <a:pt x="564" y="480"/>
                    <a:pt x="453" y="558"/>
                    <a:pt x="341" y="647"/>
                  </a:cubicBezTo>
                  <a:cubicBezTo>
                    <a:pt x="323" y="656"/>
                    <a:pt x="349" y="672"/>
                    <a:pt x="366" y="672"/>
                  </a:cubicBezTo>
                  <a:cubicBezTo>
                    <a:pt x="370" y="672"/>
                    <a:pt x="373" y="671"/>
                    <a:pt x="375" y="669"/>
                  </a:cubicBezTo>
                  <a:cubicBezTo>
                    <a:pt x="486" y="602"/>
                    <a:pt x="598" y="536"/>
                    <a:pt x="709" y="480"/>
                  </a:cubicBezTo>
                  <a:cubicBezTo>
                    <a:pt x="720" y="469"/>
                    <a:pt x="731" y="469"/>
                    <a:pt x="742" y="457"/>
                  </a:cubicBezTo>
                  <a:cubicBezTo>
                    <a:pt x="753" y="469"/>
                    <a:pt x="764" y="469"/>
                    <a:pt x="776" y="469"/>
                  </a:cubicBezTo>
                  <a:lnTo>
                    <a:pt x="875" y="435"/>
                  </a:lnTo>
                  <a:cubicBezTo>
                    <a:pt x="875" y="447"/>
                    <a:pt x="875" y="447"/>
                    <a:pt x="887" y="457"/>
                  </a:cubicBezTo>
                  <a:lnTo>
                    <a:pt x="865" y="457"/>
                  </a:lnTo>
                  <a:cubicBezTo>
                    <a:pt x="720" y="524"/>
                    <a:pt x="575" y="602"/>
                    <a:pt x="442" y="691"/>
                  </a:cubicBezTo>
                  <a:cubicBezTo>
                    <a:pt x="423" y="700"/>
                    <a:pt x="444" y="727"/>
                    <a:pt x="458" y="727"/>
                  </a:cubicBezTo>
                  <a:cubicBezTo>
                    <a:pt x="460" y="727"/>
                    <a:pt x="462" y="726"/>
                    <a:pt x="464" y="724"/>
                  </a:cubicBezTo>
                  <a:cubicBezTo>
                    <a:pt x="598" y="657"/>
                    <a:pt x="731" y="591"/>
                    <a:pt x="865" y="536"/>
                  </a:cubicBezTo>
                  <a:cubicBezTo>
                    <a:pt x="909" y="524"/>
                    <a:pt x="942" y="502"/>
                    <a:pt x="986" y="491"/>
                  </a:cubicBezTo>
                  <a:lnTo>
                    <a:pt x="986" y="491"/>
                  </a:lnTo>
                  <a:cubicBezTo>
                    <a:pt x="976" y="502"/>
                    <a:pt x="964" y="502"/>
                    <a:pt x="954" y="513"/>
                  </a:cubicBezTo>
                  <a:cubicBezTo>
                    <a:pt x="931" y="513"/>
                    <a:pt x="931" y="536"/>
                    <a:pt x="942" y="546"/>
                  </a:cubicBezTo>
                  <a:cubicBezTo>
                    <a:pt x="964" y="569"/>
                    <a:pt x="976" y="569"/>
                    <a:pt x="998" y="569"/>
                  </a:cubicBezTo>
                  <a:cubicBezTo>
                    <a:pt x="1016" y="560"/>
                    <a:pt x="1034" y="551"/>
                    <a:pt x="1052" y="547"/>
                  </a:cubicBezTo>
                  <a:lnTo>
                    <a:pt x="1052" y="547"/>
                  </a:lnTo>
                  <a:cubicBezTo>
                    <a:pt x="1043" y="559"/>
                    <a:pt x="1054" y="580"/>
                    <a:pt x="1065" y="591"/>
                  </a:cubicBezTo>
                  <a:cubicBezTo>
                    <a:pt x="1072" y="599"/>
                    <a:pt x="1086" y="607"/>
                    <a:pt x="1097" y="607"/>
                  </a:cubicBezTo>
                  <a:cubicBezTo>
                    <a:pt x="1102" y="607"/>
                    <a:pt x="1106" y="605"/>
                    <a:pt x="1109" y="602"/>
                  </a:cubicBezTo>
                  <a:cubicBezTo>
                    <a:pt x="1120" y="602"/>
                    <a:pt x="1120" y="602"/>
                    <a:pt x="1131" y="591"/>
                  </a:cubicBezTo>
                  <a:lnTo>
                    <a:pt x="1131" y="602"/>
                  </a:lnTo>
                  <a:cubicBezTo>
                    <a:pt x="1131" y="602"/>
                    <a:pt x="1120" y="602"/>
                    <a:pt x="1120" y="613"/>
                  </a:cubicBezTo>
                  <a:cubicBezTo>
                    <a:pt x="1109" y="613"/>
                    <a:pt x="1098" y="625"/>
                    <a:pt x="1098" y="625"/>
                  </a:cubicBezTo>
                  <a:cubicBezTo>
                    <a:pt x="1065" y="647"/>
                    <a:pt x="1031" y="669"/>
                    <a:pt x="1009" y="680"/>
                  </a:cubicBezTo>
                  <a:cubicBezTo>
                    <a:pt x="942" y="714"/>
                    <a:pt x="875" y="746"/>
                    <a:pt x="808" y="769"/>
                  </a:cubicBezTo>
                  <a:cubicBezTo>
                    <a:pt x="687" y="825"/>
                    <a:pt x="553" y="880"/>
                    <a:pt x="430" y="958"/>
                  </a:cubicBezTo>
                  <a:cubicBezTo>
                    <a:pt x="411" y="967"/>
                    <a:pt x="433" y="994"/>
                    <a:pt x="447" y="994"/>
                  </a:cubicBezTo>
                  <a:cubicBezTo>
                    <a:pt x="449" y="994"/>
                    <a:pt x="451" y="993"/>
                    <a:pt x="453" y="991"/>
                  </a:cubicBezTo>
                  <a:cubicBezTo>
                    <a:pt x="586" y="914"/>
                    <a:pt x="731" y="869"/>
                    <a:pt x="865" y="825"/>
                  </a:cubicBezTo>
                  <a:cubicBezTo>
                    <a:pt x="931" y="791"/>
                    <a:pt x="998" y="769"/>
                    <a:pt x="1065" y="736"/>
                  </a:cubicBezTo>
                  <a:cubicBezTo>
                    <a:pt x="1075" y="736"/>
                    <a:pt x="1075" y="724"/>
                    <a:pt x="1087" y="724"/>
                  </a:cubicBezTo>
                  <a:cubicBezTo>
                    <a:pt x="1020" y="769"/>
                    <a:pt x="942" y="813"/>
                    <a:pt x="875" y="847"/>
                  </a:cubicBezTo>
                  <a:cubicBezTo>
                    <a:pt x="842" y="869"/>
                    <a:pt x="875" y="902"/>
                    <a:pt x="897" y="902"/>
                  </a:cubicBezTo>
                  <a:cubicBezTo>
                    <a:pt x="907" y="906"/>
                    <a:pt x="916" y="907"/>
                    <a:pt x="925" y="907"/>
                  </a:cubicBezTo>
                  <a:cubicBezTo>
                    <a:pt x="936" y="907"/>
                    <a:pt x="947" y="905"/>
                    <a:pt x="958" y="901"/>
                  </a:cubicBezTo>
                  <a:lnTo>
                    <a:pt x="958" y="901"/>
                  </a:lnTo>
                  <a:cubicBezTo>
                    <a:pt x="862" y="952"/>
                    <a:pt x="758" y="992"/>
                    <a:pt x="653" y="1013"/>
                  </a:cubicBezTo>
                  <a:cubicBezTo>
                    <a:pt x="602" y="1024"/>
                    <a:pt x="636" y="1081"/>
                    <a:pt x="676" y="1081"/>
                  </a:cubicBezTo>
                  <a:cubicBezTo>
                    <a:pt x="680" y="1081"/>
                    <a:pt x="683" y="1081"/>
                    <a:pt x="687" y="1080"/>
                  </a:cubicBezTo>
                  <a:cubicBezTo>
                    <a:pt x="808" y="1058"/>
                    <a:pt x="942" y="1036"/>
                    <a:pt x="1042" y="958"/>
                  </a:cubicBezTo>
                  <a:cubicBezTo>
                    <a:pt x="1053" y="958"/>
                    <a:pt x="1053" y="958"/>
                    <a:pt x="1065" y="947"/>
                  </a:cubicBezTo>
                  <a:cubicBezTo>
                    <a:pt x="1065" y="947"/>
                    <a:pt x="1075" y="936"/>
                    <a:pt x="1087" y="936"/>
                  </a:cubicBezTo>
                  <a:lnTo>
                    <a:pt x="1151" y="903"/>
                  </a:lnTo>
                  <a:lnTo>
                    <a:pt x="1151" y="903"/>
                  </a:lnTo>
                  <a:cubicBezTo>
                    <a:pt x="1108" y="926"/>
                    <a:pt x="1075" y="959"/>
                    <a:pt x="1042" y="980"/>
                  </a:cubicBezTo>
                  <a:cubicBezTo>
                    <a:pt x="909" y="1069"/>
                    <a:pt x="764" y="1136"/>
                    <a:pt x="620" y="1191"/>
                  </a:cubicBezTo>
                  <a:cubicBezTo>
                    <a:pt x="586" y="1203"/>
                    <a:pt x="631" y="1236"/>
                    <a:pt x="653" y="1236"/>
                  </a:cubicBezTo>
                  <a:cubicBezTo>
                    <a:pt x="808" y="1181"/>
                    <a:pt x="954" y="1114"/>
                    <a:pt x="1098" y="1036"/>
                  </a:cubicBezTo>
                  <a:cubicBezTo>
                    <a:pt x="1164" y="991"/>
                    <a:pt x="1231" y="947"/>
                    <a:pt x="1298" y="892"/>
                  </a:cubicBezTo>
                  <a:cubicBezTo>
                    <a:pt x="1309" y="880"/>
                    <a:pt x="1332" y="869"/>
                    <a:pt x="1354" y="858"/>
                  </a:cubicBezTo>
                  <a:lnTo>
                    <a:pt x="1354" y="858"/>
                  </a:lnTo>
                  <a:cubicBezTo>
                    <a:pt x="1298" y="924"/>
                    <a:pt x="1231" y="991"/>
                    <a:pt x="1164" y="1036"/>
                  </a:cubicBezTo>
                  <a:cubicBezTo>
                    <a:pt x="1136" y="1065"/>
                    <a:pt x="1174" y="1094"/>
                    <a:pt x="1206" y="1094"/>
                  </a:cubicBezTo>
                  <a:cubicBezTo>
                    <a:pt x="1211" y="1094"/>
                    <a:pt x="1216" y="1093"/>
                    <a:pt x="1220" y="1092"/>
                  </a:cubicBezTo>
                  <a:cubicBezTo>
                    <a:pt x="1276" y="1058"/>
                    <a:pt x="1320" y="1013"/>
                    <a:pt x="1376" y="969"/>
                  </a:cubicBezTo>
                  <a:cubicBezTo>
                    <a:pt x="1387" y="936"/>
                    <a:pt x="1409" y="914"/>
                    <a:pt x="1431" y="892"/>
                  </a:cubicBezTo>
                  <a:cubicBezTo>
                    <a:pt x="1431" y="902"/>
                    <a:pt x="1443" y="902"/>
                    <a:pt x="1454" y="914"/>
                  </a:cubicBezTo>
                  <a:cubicBezTo>
                    <a:pt x="1443" y="936"/>
                    <a:pt x="1421" y="958"/>
                    <a:pt x="1409" y="980"/>
                  </a:cubicBezTo>
                  <a:cubicBezTo>
                    <a:pt x="1398" y="1003"/>
                    <a:pt x="1387" y="1025"/>
                    <a:pt x="1365" y="1036"/>
                  </a:cubicBezTo>
                  <a:cubicBezTo>
                    <a:pt x="1354" y="1058"/>
                    <a:pt x="1342" y="1069"/>
                    <a:pt x="1332" y="1092"/>
                  </a:cubicBezTo>
                  <a:cubicBezTo>
                    <a:pt x="1320" y="1102"/>
                    <a:pt x="1332" y="1114"/>
                    <a:pt x="1342" y="1125"/>
                  </a:cubicBezTo>
                  <a:cubicBezTo>
                    <a:pt x="1342" y="1125"/>
                    <a:pt x="1352" y="1130"/>
                    <a:pt x="1362" y="1130"/>
                  </a:cubicBezTo>
                  <a:cubicBezTo>
                    <a:pt x="1367" y="1130"/>
                    <a:pt x="1372" y="1128"/>
                    <a:pt x="1376" y="1125"/>
                  </a:cubicBezTo>
                  <a:cubicBezTo>
                    <a:pt x="1398" y="1114"/>
                    <a:pt x="1421" y="1102"/>
                    <a:pt x="1443" y="1080"/>
                  </a:cubicBezTo>
                  <a:cubicBezTo>
                    <a:pt x="1454" y="1069"/>
                    <a:pt x="1465" y="1047"/>
                    <a:pt x="1476" y="1036"/>
                  </a:cubicBezTo>
                  <a:cubicBezTo>
                    <a:pt x="1485" y="1040"/>
                    <a:pt x="1494" y="1043"/>
                    <a:pt x="1503" y="1043"/>
                  </a:cubicBezTo>
                  <a:cubicBezTo>
                    <a:pt x="1515" y="1043"/>
                    <a:pt x="1525" y="1038"/>
                    <a:pt x="1532" y="1025"/>
                  </a:cubicBezTo>
                  <a:cubicBezTo>
                    <a:pt x="1543" y="1013"/>
                    <a:pt x="1543" y="1003"/>
                    <a:pt x="1554" y="980"/>
                  </a:cubicBezTo>
                  <a:lnTo>
                    <a:pt x="1554" y="991"/>
                  </a:lnTo>
                  <a:cubicBezTo>
                    <a:pt x="1543" y="1003"/>
                    <a:pt x="1543" y="1013"/>
                    <a:pt x="1532" y="1036"/>
                  </a:cubicBezTo>
                  <a:cubicBezTo>
                    <a:pt x="1510" y="1069"/>
                    <a:pt x="1487" y="1114"/>
                    <a:pt x="1454" y="1147"/>
                  </a:cubicBezTo>
                  <a:cubicBezTo>
                    <a:pt x="1398" y="1214"/>
                    <a:pt x="1332" y="1270"/>
                    <a:pt x="1265" y="1314"/>
                  </a:cubicBezTo>
                  <a:cubicBezTo>
                    <a:pt x="1198" y="1369"/>
                    <a:pt x="1131" y="1414"/>
                    <a:pt x="1053" y="1458"/>
                  </a:cubicBezTo>
                  <a:cubicBezTo>
                    <a:pt x="986" y="1492"/>
                    <a:pt x="897" y="1514"/>
                    <a:pt x="865" y="1570"/>
                  </a:cubicBezTo>
                  <a:cubicBezTo>
                    <a:pt x="846" y="1597"/>
                    <a:pt x="880" y="1617"/>
                    <a:pt x="899" y="1617"/>
                  </a:cubicBezTo>
                  <a:cubicBezTo>
                    <a:pt x="903" y="1617"/>
                    <a:pt x="907" y="1616"/>
                    <a:pt x="909" y="1614"/>
                  </a:cubicBezTo>
                  <a:cubicBezTo>
                    <a:pt x="954" y="1603"/>
                    <a:pt x="998" y="1570"/>
                    <a:pt x="1031" y="1559"/>
                  </a:cubicBezTo>
                  <a:cubicBezTo>
                    <a:pt x="1075" y="1537"/>
                    <a:pt x="1109" y="1514"/>
                    <a:pt x="1142" y="1503"/>
                  </a:cubicBezTo>
                  <a:cubicBezTo>
                    <a:pt x="1198" y="1470"/>
                    <a:pt x="1243" y="1436"/>
                    <a:pt x="1287" y="1403"/>
                  </a:cubicBezTo>
                  <a:cubicBezTo>
                    <a:pt x="1298" y="1414"/>
                    <a:pt x="1309" y="1425"/>
                    <a:pt x="1320" y="1425"/>
                  </a:cubicBezTo>
                  <a:cubicBezTo>
                    <a:pt x="1342" y="1425"/>
                    <a:pt x="1354" y="1414"/>
                    <a:pt x="1365" y="1414"/>
                  </a:cubicBezTo>
                  <a:cubicBezTo>
                    <a:pt x="1342" y="1425"/>
                    <a:pt x="1332" y="1448"/>
                    <a:pt x="1309" y="1458"/>
                  </a:cubicBezTo>
                  <a:cubicBezTo>
                    <a:pt x="1298" y="1470"/>
                    <a:pt x="1309" y="1481"/>
                    <a:pt x="1320" y="1492"/>
                  </a:cubicBezTo>
                  <a:cubicBezTo>
                    <a:pt x="1220" y="1559"/>
                    <a:pt x="1120" y="1614"/>
                    <a:pt x="1020" y="1658"/>
                  </a:cubicBezTo>
                  <a:cubicBezTo>
                    <a:pt x="990" y="1678"/>
                    <a:pt x="1022" y="1716"/>
                    <a:pt x="1054" y="1716"/>
                  </a:cubicBezTo>
                  <a:cubicBezTo>
                    <a:pt x="1058" y="1716"/>
                    <a:pt x="1061" y="1716"/>
                    <a:pt x="1065" y="1715"/>
                  </a:cubicBezTo>
                  <a:cubicBezTo>
                    <a:pt x="1198" y="1648"/>
                    <a:pt x="1320" y="1592"/>
                    <a:pt x="1443" y="1503"/>
                  </a:cubicBezTo>
                  <a:cubicBezTo>
                    <a:pt x="1498" y="1458"/>
                    <a:pt x="1554" y="1414"/>
                    <a:pt x="1599" y="1359"/>
                  </a:cubicBezTo>
                  <a:cubicBezTo>
                    <a:pt x="1609" y="1336"/>
                    <a:pt x="1643" y="1303"/>
                    <a:pt x="1654" y="1280"/>
                  </a:cubicBezTo>
                  <a:lnTo>
                    <a:pt x="1654" y="1292"/>
                  </a:lnTo>
                  <a:lnTo>
                    <a:pt x="1621" y="1359"/>
                  </a:lnTo>
                  <a:cubicBezTo>
                    <a:pt x="1621" y="1369"/>
                    <a:pt x="1632" y="1381"/>
                    <a:pt x="1643" y="1392"/>
                  </a:cubicBezTo>
                  <a:lnTo>
                    <a:pt x="1665" y="1392"/>
                  </a:lnTo>
                  <a:lnTo>
                    <a:pt x="1676" y="1381"/>
                  </a:lnTo>
                  <a:cubicBezTo>
                    <a:pt x="1688" y="1359"/>
                    <a:pt x="1698" y="1347"/>
                    <a:pt x="1710" y="1325"/>
                  </a:cubicBezTo>
                  <a:cubicBezTo>
                    <a:pt x="1720" y="1303"/>
                    <a:pt x="1732" y="1280"/>
                    <a:pt x="1732" y="1258"/>
                  </a:cubicBezTo>
                  <a:lnTo>
                    <a:pt x="1732" y="1247"/>
                  </a:lnTo>
                  <a:cubicBezTo>
                    <a:pt x="1732" y="1236"/>
                    <a:pt x="1720" y="1225"/>
                    <a:pt x="1720" y="1225"/>
                  </a:cubicBezTo>
                  <a:lnTo>
                    <a:pt x="1676" y="1225"/>
                  </a:lnTo>
                  <a:cubicBezTo>
                    <a:pt x="1688" y="1214"/>
                    <a:pt x="1688" y="1203"/>
                    <a:pt x="1688" y="1181"/>
                  </a:cubicBezTo>
                  <a:cubicBezTo>
                    <a:pt x="1688" y="1165"/>
                    <a:pt x="1671" y="1149"/>
                    <a:pt x="1653" y="1149"/>
                  </a:cubicBezTo>
                  <a:cubicBezTo>
                    <a:pt x="1646" y="1149"/>
                    <a:pt x="1638" y="1152"/>
                    <a:pt x="1632" y="1158"/>
                  </a:cubicBezTo>
                  <a:cubicBezTo>
                    <a:pt x="1643" y="1147"/>
                    <a:pt x="1643" y="1125"/>
                    <a:pt x="1654" y="1114"/>
                  </a:cubicBezTo>
                  <a:cubicBezTo>
                    <a:pt x="1654" y="1102"/>
                    <a:pt x="1643" y="1092"/>
                    <a:pt x="1643" y="1092"/>
                  </a:cubicBezTo>
                  <a:cubicBezTo>
                    <a:pt x="1654" y="1069"/>
                    <a:pt x="1654" y="1047"/>
                    <a:pt x="1643" y="1036"/>
                  </a:cubicBezTo>
                  <a:cubicBezTo>
                    <a:pt x="1643" y="1025"/>
                    <a:pt x="1632" y="1025"/>
                    <a:pt x="1621" y="1013"/>
                  </a:cubicBezTo>
                  <a:cubicBezTo>
                    <a:pt x="1632" y="991"/>
                    <a:pt x="1643" y="958"/>
                    <a:pt x="1643" y="936"/>
                  </a:cubicBezTo>
                  <a:cubicBezTo>
                    <a:pt x="1643" y="914"/>
                    <a:pt x="1621" y="902"/>
                    <a:pt x="1609" y="902"/>
                  </a:cubicBezTo>
                  <a:lnTo>
                    <a:pt x="1599" y="902"/>
                  </a:lnTo>
                  <a:cubicBezTo>
                    <a:pt x="1599" y="892"/>
                    <a:pt x="1587" y="880"/>
                    <a:pt x="1576" y="880"/>
                  </a:cubicBezTo>
                  <a:lnTo>
                    <a:pt x="1565" y="880"/>
                  </a:lnTo>
                  <a:cubicBezTo>
                    <a:pt x="1565" y="869"/>
                    <a:pt x="1554" y="858"/>
                    <a:pt x="1543" y="847"/>
                  </a:cubicBezTo>
                  <a:cubicBezTo>
                    <a:pt x="1554" y="803"/>
                    <a:pt x="1565" y="758"/>
                    <a:pt x="1520" y="724"/>
                  </a:cubicBezTo>
                  <a:cubicBezTo>
                    <a:pt x="1520" y="724"/>
                    <a:pt x="1510" y="724"/>
                    <a:pt x="1510" y="714"/>
                  </a:cubicBezTo>
                  <a:cubicBezTo>
                    <a:pt x="1498" y="691"/>
                    <a:pt x="1498" y="669"/>
                    <a:pt x="1487" y="647"/>
                  </a:cubicBezTo>
                  <a:cubicBezTo>
                    <a:pt x="1465" y="580"/>
                    <a:pt x="1431" y="524"/>
                    <a:pt x="1365" y="491"/>
                  </a:cubicBezTo>
                  <a:lnTo>
                    <a:pt x="1332" y="491"/>
                  </a:lnTo>
                  <a:cubicBezTo>
                    <a:pt x="1320" y="469"/>
                    <a:pt x="1309" y="447"/>
                    <a:pt x="1298" y="435"/>
                  </a:cubicBezTo>
                  <a:lnTo>
                    <a:pt x="1332" y="402"/>
                  </a:lnTo>
                  <a:cubicBezTo>
                    <a:pt x="1332" y="380"/>
                    <a:pt x="1320" y="358"/>
                    <a:pt x="1298" y="346"/>
                  </a:cubicBezTo>
                  <a:cubicBezTo>
                    <a:pt x="1287" y="335"/>
                    <a:pt x="1265" y="335"/>
                    <a:pt x="1243" y="335"/>
                  </a:cubicBezTo>
                  <a:cubicBezTo>
                    <a:pt x="1243" y="335"/>
                    <a:pt x="1243" y="324"/>
                    <a:pt x="1231" y="324"/>
                  </a:cubicBezTo>
                  <a:cubicBezTo>
                    <a:pt x="1224" y="316"/>
                    <a:pt x="1216" y="308"/>
                    <a:pt x="1204" y="308"/>
                  </a:cubicBezTo>
                  <a:cubicBezTo>
                    <a:pt x="1199" y="308"/>
                    <a:pt x="1193" y="310"/>
                    <a:pt x="1187" y="313"/>
                  </a:cubicBezTo>
                  <a:lnTo>
                    <a:pt x="1176" y="313"/>
                  </a:lnTo>
                  <a:lnTo>
                    <a:pt x="1176" y="302"/>
                  </a:lnTo>
                  <a:cubicBezTo>
                    <a:pt x="1176" y="302"/>
                    <a:pt x="1176" y="291"/>
                    <a:pt x="1164" y="291"/>
                  </a:cubicBezTo>
                  <a:cubicBezTo>
                    <a:pt x="1176" y="269"/>
                    <a:pt x="1176" y="257"/>
                    <a:pt x="1164" y="246"/>
                  </a:cubicBezTo>
                  <a:cubicBezTo>
                    <a:pt x="1154" y="235"/>
                    <a:pt x="1142" y="224"/>
                    <a:pt x="1120" y="224"/>
                  </a:cubicBezTo>
                  <a:lnTo>
                    <a:pt x="1120" y="213"/>
                  </a:lnTo>
                  <a:cubicBezTo>
                    <a:pt x="1098" y="180"/>
                    <a:pt x="1065" y="157"/>
                    <a:pt x="1031" y="135"/>
                  </a:cubicBezTo>
                  <a:cubicBezTo>
                    <a:pt x="1020" y="124"/>
                    <a:pt x="998" y="124"/>
                    <a:pt x="986" y="124"/>
                  </a:cubicBezTo>
                  <a:cubicBezTo>
                    <a:pt x="976" y="124"/>
                    <a:pt x="976" y="135"/>
                    <a:pt x="964" y="135"/>
                  </a:cubicBezTo>
                  <a:cubicBezTo>
                    <a:pt x="964" y="124"/>
                    <a:pt x="954" y="124"/>
                    <a:pt x="954" y="124"/>
                  </a:cubicBezTo>
                  <a:lnTo>
                    <a:pt x="942" y="113"/>
                  </a:lnTo>
                  <a:cubicBezTo>
                    <a:pt x="942" y="101"/>
                    <a:pt x="942" y="91"/>
                    <a:pt x="931" y="91"/>
                  </a:cubicBezTo>
                  <a:cubicBezTo>
                    <a:pt x="920" y="79"/>
                    <a:pt x="920" y="79"/>
                    <a:pt x="909" y="79"/>
                  </a:cubicBezTo>
                  <a:cubicBezTo>
                    <a:pt x="897" y="68"/>
                    <a:pt x="887" y="68"/>
                    <a:pt x="887" y="57"/>
                  </a:cubicBezTo>
                  <a:lnTo>
                    <a:pt x="865" y="35"/>
                  </a:lnTo>
                  <a:cubicBezTo>
                    <a:pt x="819" y="10"/>
                    <a:pt x="769" y="0"/>
                    <a:pt x="71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8051;p11">
              <a:extLst>
                <a:ext uri="{FF2B5EF4-FFF2-40B4-BE49-F238E27FC236}">
                  <a16:creationId xmlns:a16="http://schemas.microsoft.com/office/drawing/2014/main" id="{AB21A174-FC1C-58E8-2026-3FC6C795064F}"/>
                </a:ext>
              </a:extLst>
            </p:cNvPr>
            <p:cNvSpPr/>
            <p:nvPr/>
          </p:nvSpPr>
          <p:spPr>
            <a:xfrm>
              <a:off x="2080799" y="4674208"/>
              <a:ext cx="21281" cy="17479"/>
            </a:xfrm>
            <a:custGeom>
              <a:avLst/>
              <a:gdLst/>
              <a:ahLst/>
              <a:cxnLst/>
              <a:rect l="l" t="t" r="r" b="b"/>
              <a:pathLst>
                <a:path w="610" h="501" extrusionOk="0">
                  <a:moveTo>
                    <a:pt x="552" y="1"/>
                  </a:moveTo>
                  <a:cubicBezTo>
                    <a:pt x="540" y="1"/>
                    <a:pt x="528" y="6"/>
                    <a:pt x="521" y="17"/>
                  </a:cubicBezTo>
                  <a:lnTo>
                    <a:pt x="509" y="28"/>
                  </a:lnTo>
                  <a:lnTo>
                    <a:pt x="487" y="28"/>
                  </a:lnTo>
                  <a:cubicBezTo>
                    <a:pt x="353" y="218"/>
                    <a:pt x="187" y="351"/>
                    <a:pt x="9" y="485"/>
                  </a:cubicBezTo>
                  <a:cubicBezTo>
                    <a:pt x="1" y="492"/>
                    <a:pt x="4" y="500"/>
                    <a:pt x="11" y="500"/>
                  </a:cubicBezTo>
                  <a:cubicBezTo>
                    <a:pt x="13" y="500"/>
                    <a:pt x="17" y="499"/>
                    <a:pt x="20" y="495"/>
                  </a:cubicBezTo>
                  <a:cubicBezTo>
                    <a:pt x="168" y="400"/>
                    <a:pt x="317" y="295"/>
                    <a:pt x="436" y="170"/>
                  </a:cubicBezTo>
                  <a:lnTo>
                    <a:pt x="436" y="170"/>
                  </a:lnTo>
                  <a:cubicBezTo>
                    <a:pt x="431" y="176"/>
                    <a:pt x="426" y="185"/>
                    <a:pt x="420" y="195"/>
                  </a:cubicBezTo>
                  <a:cubicBezTo>
                    <a:pt x="376" y="240"/>
                    <a:pt x="320" y="284"/>
                    <a:pt x="264" y="329"/>
                  </a:cubicBezTo>
                  <a:cubicBezTo>
                    <a:pt x="242" y="340"/>
                    <a:pt x="276" y="362"/>
                    <a:pt x="298" y="362"/>
                  </a:cubicBezTo>
                  <a:cubicBezTo>
                    <a:pt x="343" y="329"/>
                    <a:pt x="376" y="307"/>
                    <a:pt x="420" y="273"/>
                  </a:cubicBezTo>
                  <a:lnTo>
                    <a:pt x="420" y="273"/>
                  </a:lnTo>
                  <a:cubicBezTo>
                    <a:pt x="398" y="329"/>
                    <a:pt x="376" y="373"/>
                    <a:pt x="343" y="418"/>
                  </a:cubicBezTo>
                  <a:cubicBezTo>
                    <a:pt x="334" y="442"/>
                    <a:pt x="355" y="460"/>
                    <a:pt x="376" y="460"/>
                  </a:cubicBezTo>
                  <a:cubicBezTo>
                    <a:pt x="384" y="460"/>
                    <a:pt x="392" y="457"/>
                    <a:pt x="398" y="451"/>
                  </a:cubicBezTo>
                  <a:cubicBezTo>
                    <a:pt x="432" y="418"/>
                    <a:pt x="465" y="373"/>
                    <a:pt x="487" y="329"/>
                  </a:cubicBezTo>
                  <a:lnTo>
                    <a:pt x="487" y="317"/>
                  </a:lnTo>
                  <a:lnTo>
                    <a:pt x="543" y="262"/>
                  </a:lnTo>
                  <a:cubicBezTo>
                    <a:pt x="565" y="240"/>
                    <a:pt x="587" y="228"/>
                    <a:pt x="598" y="206"/>
                  </a:cubicBezTo>
                  <a:cubicBezTo>
                    <a:pt x="610" y="184"/>
                    <a:pt x="576" y="162"/>
                    <a:pt x="554" y="162"/>
                  </a:cubicBezTo>
                  <a:cubicBezTo>
                    <a:pt x="565" y="117"/>
                    <a:pt x="587" y="84"/>
                    <a:pt x="587" y="50"/>
                  </a:cubicBezTo>
                  <a:cubicBezTo>
                    <a:pt x="587" y="50"/>
                    <a:pt x="598" y="50"/>
                    <a:pt x="598" y="40"/>
                  </a:cubicBezTo>
                  <a:cubicBezTo>
                    <a:pt x="598" y="18"/>
                    <a:pt x="575" y="1"/>
                    <a:pt x="55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8052;p11">
              <a:extLst>
                <a:ext uri="{FF2B5EF4-FFF2-40B4-BE49-F238E27FC236}">
                  <a16:creationId xmlns:a16="http://schemas.microsoft.com/office/drawing/2014/main" id="{11A546FE-83B6-FA1F-4871-5A56E1EA2DA5}"/>
                </a:ext>
              </a:extLst>
            </p:cNvPr>
            <p:cNvSpPr/>
            <p:nvPr/>
          </p:nvSpPr>
          <p:spPr>
            <a:xfrm>
              <a:off x="2098174" y="4684116"/>
              <a:ext cx="3907" cy="4291"/>
            </a:xfrm>
            <a:custGeom>
              <a:avLst/>
              <a:gdLst/>
              <a:ahLst/>
              <a:cxnLst/>
              <a:rect l="l" t="t" r="r" b="b"/>
              <a:pathLst>
                <a:path w="112" h="123" extrusionOk="0">
                  <a:moveTo>
                    <a:pt x="89" y="0"/>
                  </a:moveTo>
                  <a:cubicBezTo>
                    <a:pt x="78" y="0"/>
                    <a:pt x="56" y="0"/>
                    <a:pt x="45" y="11"/>
                  </a:cubicBezTo>
                  <a:cubicBezTo>
                    <a:pt x="45" y="23"/>
                    <a:pt x="33" y="33"/>
                    <a:pt x="23" y="45"/>
                  </a:cubicBezTo>
                  <a:cubicBezTo>
                    <a:pt x="11" y="67"/>
                    <a:pt x="11" y="78"/>
                    <a:pt x="0" y="89"/>
                  </a:cubicBezTo>
                  <a:cubicBezTo>
                    <a:pt x="0" y="100"/>
                    <a:pt x="11" y="112"/>
                    <a:pt x="23" y="122"/>
                  </a:cubicBezTo>
                  <a:lnTo>
                    <a:pt x="33" y="122"/>
                  </a:lnTo>
                  <a:cubicBezTo>
                    <a:pt x="45" y="122"/>
                    <a:pt x="45" y="122"/>
                    <a:pt x="45" y="112"/>
                  </a:cubicBezTo>
                  <a:lnTo>
                    <a:pt x="78" y="78"/>
                  </a:lnTo>
                  <a:cubicBezTo>
                    <a:pt x="89" y="67"/>
                    <a:pt x="89" y="45"/>
                    <a:pt x="100" y="33"/>
                  </a:cubicBezTo>
                  <a:cubicBezTo>
                    <a:pt x="112" y="23"/>
                    <a:pt x="89" y="11"/>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8053;p11">
              <a:extLst>
                <a:ext uri="{FF2B5EF4-FFF2-40B4-BE49-F238E27FC236}">
                  <a16:creationId xmlns:a16="http://schemas.microsoft.com/office/drawing/2014/main" id="{9CBEF539-85E6-7C60-68EC-811C9591D94A}"/>
                </a:ext>
              </a:extLst>
            </p:cNvPr>
            <p:cNvSpPr/>
            <p:nvPr/>
          </p:nvSpPr>
          <p:spPr>
            <a:xfrm>
              <a:off x="2069565" y="4655682"/>
              <a:ext cx="19188" cy="13013"/>
            </a:xfrm>
            <a:custGeom>
              <a:avLst/>
              <a:gdLst/>
              <a:ahLst/>
              <a:cxnLst/>
              <a:rect l="l" t="t" r="r" b="b"/>
              <a:pathLst>
                <a:path w="550" h="373" extrusionOk="0">
                  <a:moveTo>
                    <a:pt x="496" y="0"/>
                  </a:moveTo>
                  <a:cubicBezTo>
                    <a:pt x="492" y="0"/>
                    <a:pt x="489" y="1"/>
                    <a:pt x="487" y="3"/>
                  </a:cubicBezTo>
                  <a:cubicBezTo>
                    <a:pt x="442" y="37"/>
                    <a:pt x="408" y="70"/>
                    <a:pt x="375" y="104"/>
                  </a:cubicBezTo>
                  <a:cubicBezTo>
                    <a:pt x="342" y="137"/>
                    <a:pt x="309" y="170"/>
                    <a:pt x="275" y="193"/>
                  </a:cubicBezTo>
                  <a:cubicBezTo>
                    <a:pt x="198" y="259"/>
                    <a:pt x="109" y="304"/>
                    <a:pt x="20" y="337"/>
                  </a:cubicBezTo>
                  <a:cubicBezTo>
                    <a:pt x="0" y="347"/>
                    <a:pt x="22" y="373"/>
                    <a:pt x="43" y="373"/>
                  </a:cubicBezTo>
                  <a:cubicBezTo>
                    <a:pt x="46" y="373"/>
                    <a:pt x="49" y="372"/>
                    <a:pt x="52" y="371"/>
                  </a:cubicBezTo>
                  <a:cubicBezTo>
                    <a:pt x="141" y="337"/>
                    <a:pt x="230" y="292"/>
                    <a:pt x="319" y="237"/>
                  </a:cubicBezTo>
                  <a:cubicBezTo>
                    <a:pt x="353" y="203"/>
                    <a:pt x="398" y="181"/>
                    <a:pt x="431" y="148"/>
                  </a:cubicBezTo>
                  <a:cubicBezTo>
                    <a:pt x="464" y="126"/>
                    <a:pt x="487" y="104"/>
                    <a:pt x="509" y="70"/>
                  </a:cubicBezTo>
                  <a:lnTo>
                    <a:pt x="531" y="70"/>
                  </a:lnTo>
                  <a:cubicBezTo>
                    <a:pt x="542" y="70"/>
                    <a:pt x="542" y="70"/>
                    <a:pt x="542" y="59"/>
                  </a:cubicBezTo>
                  <a:lnTo>
                    <a:pt x="542" y="48"/>
                  </a:lnTo>
                  <a:lnTo>
                    <a:pt x="531" y="37"/>
                  </a:lnTo>
                  <a:cubicBezTo>
                    <a:pt x="549" y="19"/>
                    <a:pt x="515" y="0"/>
                    <a:pt x="49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8054;p11">
              <a:extLst>
                <a:ext uri="{FF2B5EF4-FFF2-40B4-BE49-F238E27FC236}">
                  <a16:creationId xmlns:a16="http://schemas.microsoft.com/office/drawing/2014/main" id="{F98523C5-9917-E551-7234-77599A281ECD}"/>
                </a:ext>
              </a:extLst>
            </p:cNvPr>
            <p:cNvSpPr/>
            <p:nvPr/>
          </p:nvSpPr>
          <p:spPr>
            <a:xfrm>
              <a:off x="2076543" y="4657566"/>
              <a:ext cx="19711" cy="17862"/>
            </a:xfrm>
            <a:custGeom>
              <a:avLst/>
              <a:gdLst/>
              <a:ahLst/>
              <a:cxnLst/>
              <a:rect l="l" t="t" r="r" b="b"/>
              <a:pathLst>
                <a:path w="565" h="512" extrusionOk="0">
                  <a:moveTo>
                    <a:pt x="364" y="116"/>
                  </a:moveTo>
                  <a:cubicBezTo>
                    <a:pt x="364" y="127"/>
                    <a:pt x="376" y="139"/>
                    <a:pt x="386" y="139"/>
                  </a:cubicBezTo>
                  <a:cubicBezTo>
                    <a:pt x="386" y="149"/>
                    <a:pt x="386" y="149"/>
                    <a:pt x="398" y="149"/>
                  </a:cubicBezTo>
                  <a:lnTo>
                    <a:pt x="398" y="161"/>
                  </a:lnTo>
                  <a:lnTo>
                    <a:pt x="353" y="161"/>
                  </a:lnTo>
                  <a:cubicBezTo>
                    <a:pt x="353" y="149"/>
                    <a:pt x="342" y="149"/>
                    <a:pt x="342" y="149"/>
                  </a:cubicBezTo>
                  <a:lnTo>
                    <a:pt x="320" y="149"/>
                  </a:lnTo>
                  <a:cubicBezTo>
                    <a:pt x="331" y="139"/>
                    <a:pt x="342" y="139"/>
                    <a:pt x="353" y="127"/>
                  </a:cubicBezTo>
                  <a:lnTo>
                    <a:pt x="364" y="116"/>
                  </a:lnTo>
                  <a:close/>
                  <a:moveTo>
                    <a:pt x="395" y="1"/>
                  </a:moveTo>
                  <a:cubicBezTo>
                    <a:pt x="388" y="1"/>
                    <a:pt x="382" y="2"/>
                    <a:pt x="376" y="5"/>
                  </a:cubicBezTo>
                  <a:cubicBezTo>
                    <a:pt x="353" y="16"/>
                    <a:pt x="342" y="38"/>
                    <a:pt x="331" y="50"/>
                  </a:cubicBezTo>
                  <a:cubicBezTo>
                    <a:pt x="297" y="83"/>
                    <a:pt x="264" y="105"/>
                    <a:pt x="231" y="127"/>
                  </a:cubicBezTo>
                  <a:cubicBezTo>
                    <a:pt x="164" y="183"/>
                    <a:pt x="97" y="228"/>
                    <a:pt x="20" y="272"/>
                  </a:cubicBezTo>
                  <a:cubicBezTo>
                    <a:pt x="1" y="281"/>
                    <a:pt x="22" y="307"/>
                    <a:pt x="43" y="307"/>
                  </a:cubicBezTo>
                  <a:cubicBezTo>
                    <a:pt x="46" y="307"/>
                    <a:pt x="49" y="307"/>
                    <a:pt x="53" y="305"/>
                  </a:cubicBezTo>
                  <a:cubicBezTo>
                    <a:pt x="119" y="272"/>
                    <a:pt x="186" y="238"/>
                    <a:pt x="253" y="194"/>
                  </a:cubicBezTo>
                  <a:cubicBezTo>
                    <a:pt x="264" y="194"/>
                    <a:pt x="264" y="183"/>
                    <a:pt x="275" y="183"/>
                  </a:cubicBezTo>
                  <a:cubicBezTo>
                    <a:pt x="275" y="183"/>
                    <a:pt x="287" y="183"/>
                    <a:pt x="287" y="194"/>
                  </a:cubicBezTo>
                  <a:lnTo>
                    <a:pt x="309" y="194"/>
                  </a:lnTo>
                  <a:cubicBezTo>
                    <a:pt x="309" y="205"/>
                    <a:pt x="309" y="205"/>
                    <a:pt x="320" y="205"/>
                  </a:cubicBezTo>
                  <a:cubicBezTo>
                    <a:pt x="320" y="205"/>
                    <a:pt x="325" y="210"/>
                    <a:pt x="328" y="210"/>
                  </a:cubicBezTo>
                  <a:cubicBezTo>
                    <a:pt x="330" y="210"/>
                    <a:pt x="331" y="209"/>
                    <a:pt x="331" y="205"/>
                  </a:cubicBezTo>
                  <a:lnTo>
                    <a:pt x="364" y="205"/>
                  </a:lnTo>
                  <a:cubicBezTo>
                    <a:pt x="353" y="216"/>
                    <a:pt x="342" y="228"/>
                    <a:pt x="331" y="228"/>
                  </a:cubicBezTo>
                  <a:cubicBezTo>
                    <a:pt x="312" y="247"/>
                    <a:pt x="334" y="274"/>
                    <a:pt x="355" y="274"/>
                  </a:cubicBezTo>
                  <a:cubicBezTo>
                    <a:pt x="358" y="274"/>
                    <a:pt x="361" y="273"/>
                    <a:pt x="364" y="272"/>
                  </a:cubicBezTo>
                  <a:cubicBezTo>
                    <a:pt x="386" y="260"/>
                    <a:pt x="398" y="250"/>
                    <a:pt x="420" y="238"/>
                  </a:cubicBezTo>
                  <a:cubicBezTo>
                    <a:pt x="420" y="238"/>
                    <a:pt x="425" y="243"/>
                    <a:pt x="431" y="243"/>
                  </a:cubicBezTo>
                  <a:cubicBezTo>
                    <a:pt x="435" y="243"/>
                    <a:pt x="439" y="242"/>
                    <a:pt x="442" y="238"/>
                  </a:cubicBezTo>
                  <a:lnTo>
                    <a:pt x="442" y="238"/>
                  </a:lnTo>
                  <a:cubicBezTo>
                    <a:pt x="431" y="250"/>
                    <a:pt x="431" y="250"/>
                    <a:pt x="431" y="260"/>
                  </a:cubicBezTo>
                  <a:cubicBezTo>
                    <a:pt x="412" y="270"/>
                    <a:pt x="442" y="296"/>
                    <a:pt x="458" y="296"/>
                  </a:cubicBezTo>
                  <a:cubicBezTo>
                    <a:pt x="461" y="296"/>
                    <a:pt x="463" y="296"/>
                    <a:pt x="465" y="294"/>
                  </a:cubicBezTo>
                  <a:lnTo>
                    <a:pt x="475" y="294"/>
                  </a:lnTo>
                  <a:cubicBezTo>
                    <a:pt x="475" y="305"/>
                    <a:pt x="487" y="317"/>
                    <a:pt x="509" y="317"/>
                  </a:cubicBezTo>
                  <a:lnTo>
                    <a:pt x="509" y="339"/>
                  </a:lnTo>
                  <a:cubicBezTo>
                    <a:pt x="509" y="349"/>
                    <a:pt x="498" y="361"/>
                    <a:pt x="498" y="383"/>
                  </a:cubicBezTo>
                  <a:lnTo>
                    <a:pt x="498" y="483"/>
                  </a:lnTo>
                  <a:cubicBezTo>
                    <a:pt x="498" y="497"/>
                    <a:pt x="516" y="511"/>
                    <a:pt x="529" y="511"/>
                  </a:cubicBezTo>
                  <a:cubicBezTo>
                    <a:pt x="536" y="511"/>
                    <a:pt x="542" y="506"/>
                    <a:pt x="542" y="494"/>
                  </a:cubicBezTo>
                  <a:cubicBezTo>
                    <a:pt x="554" y="450"/>
                    <a:pt x="564" y="406"/>
                    <a:pt x="564" y="361"/>
                  </a:cubicBezTo>
                  <a:cubicBezTo>
                    <a:pt x="564" y="327"/>
                    <a:pt x="554" y="305"/>
                    <a:pt x="542" y="294"/>
                  </a:cubicBezTo>
                  <a:cubicBezTo>
                    <a:pt x="554" y="272"/>
                    <a:pt x="554" y="260"/>
                    <a:pt x="554" y="250"/>
                  </a:cubicBezTo>
                  <a:cubicBezTo>
                    <a:pt x="564" y="238"/>
                    <a:pt x="554" y="228"/>
                    <a:pt x="542" y="216"/>
                  </a:cubicBezTo>
                  <a:lnTo>
                    <a:pt x="542" y="183"/>
                  </a:lnTo>
                  <a:cubicBezTo>
                    <a:pt x="542" y="165"/>
                    <a:pt x="527" y="146"/>
                    <a:pt x="509" y="146"/>
                  </a:cubicBezTo>
                  <a:cubicBezTo>
                    <a:pt x="505" y="146"/>
                    <a:pt x="502" y="147"/>
                    <a:pt x="498" y="149"/>
                  </a:cubicBezTo>
                  <a:lnTo>
                    <a:pt x="498" y="139"/>
                  </a:lnTo>
                  <a:cubicBezTo>
                    <a:pt x="498" y="127"/>
                    <a:pt x="487" y="127"/>
                    <a:pt x="475" y="116"/>
                  </a:cubicBezTo>
                  <a:cubicBezTo>
                    <a:pt x="475" y="105"/>
                    <a:pt x="475" y="105"/>
                    <a:pt x="465" y="94"/>
                  </a:cubicBezTo>
                  <a:cubicBezTo>
                    <a:pt x="465" y="83"/>
                    <a:pt x="453" y="83"/>
                    <a:pt x="453" y="83"/>
                  </a:cubicBezTo>
                  <a:lnTo>
                    <a:pt x="453" y="72"/>
                  </a:lnTo>
                  <a:cubicBezTo>
                    <a:pt x="453" y="60"/>
                    <a:pt x="442" y="60"/>
                    <a:pt x="442" y="50"/>
                  </a:cubicBezTo>
                  <a:cubicBezTo>
                    <a:pt x="442" y="38"/>
                    <a:pt x="442" y="38"/>
                    <a:pt x="431" y="27"/>
                  </a:cubicBezTo>
                  <a:cubicBezTo>
                    <a:pt x="431" y="11"/>
                    <a:pt x="413" y="1"/>
                    <a:pt x="39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8055;p11">
              <a:extLst>
                <a:ext uri="{FF2B5EF4-FFF2-40B4-BE49-F238E27FC236}">
                  <a16:creationId xmlns:a16="http://schemas.microsoft.com/office/drawing/2014/main" id="{D3BD3590-4304-9ECF-865C-828E6FE06AE8}"/>
                </a:ext>
              </a:extLst>
            </p:cNvPr>
            <p:cNvSpPr/>
            <p:nvPr/>
          </p:nvSpPr>
          <p:spPr>
            <a:xfrm>
              <a:off x="2060250" y="4647413"/>
              <a:ext cx="23968" cy="9245"/>
            </a:xfrm>
            <a:custGeom>
              <a:avLst/>
              <a:gdLst/>
              <a:ahLst/>
              <a:cxnLst/>
              <a:rect l="l" t="t" r="r" b="b"/>
              <a:pathLst>
                <a:path w="687" h="265" extrusionOk="0">
                  <a:moveTo>
                    <a:pt x="550" y="0"/>
                  </a:moveTo>
                  <a:cubicBezTo>
                    <a:pt x="531" y="0"/>
                    <a:pt x="512" y="3"/>
                    <a:pt x="497" y="7"/>
                  </a:cubicBezTo>
                  <a:cubicBezTo>
                    <a:pt x="442" y="18"/>
                    <a:pt x="386" y="40"/>
                    <a:pt x="331" y="62"/>
                  </a:cubicBezTo>
                  <a:cubicBezTo>
                    <a:pt x="220" y="107"/>
                    <a:pt x="119" y="163"/>
                    <a:pt x="20" y="229"/>
                  </a:cubicBezTo>
                  <a:cubicBezTo>
                    <a:pt x="1" y="239"/>
                    <a:pt x="22" y="265"/>
                    <a:pt x="43" y="265"/>
                  </a:cubicBezTo>
                  <a:cubicBezTo>
                    <a:pt x="46" y="265"/>
                    <a:pt x="49" y="264"/>
                    <a:pt x="53" y="262"/>
                  </a:cubicBezTo>
                  <a:cubicBezTo>
                    <a:pt x="142" y="218"/>
                    <a:pt x="231" y="163"/>
                    <a:pt x="319" y="129"/>
                  </a:cubicBezTo>
                  <a:cubicBezTo>
                    <a:pt x="364" y="118"/>
                    <a:pt x="408" y="107"/>
                    <a:pt x="442" y="96"/>
                  </a:cubicBezTo>
                  <a:cubicBezTo>
                    <a:pt x="475" y="84"/>
                    <a:pt x="497" y="84"/>
                    <a:pt x="531" y="84"/>
                  </a:cubicBezTo>
                  <a:cubicBezTo>
                    <a:pt x="509" y="96"/>
                    <a:pt x="497" y="96"/>
                    <a:pt x="487" y="107"/>
                  </a:cubicBezTo>
                  <a:cubicBezTo>
                    <a:pt x="465" y="118"/>
                    <a:pt x="465" y="129"/>
                    <a:pt x="475" y="140"/>
                  </a:cubicBezTo>
                  <a:cubicBezTo>
                    <a:pt x="487" y="163"/>
                    <a:pt x="509" y="163"/>
                    <a:pt x="531" y="163"/>
                  </a:cubicBezTo>
                  <a:cubicBezTo>
                    <a:pt x="542" y="151"/>
                    <a:pt x="553" y="151"/>
                    <a:pt x="564" y="140"/>
                  </a:cubicBezTo>
                  <a:lnTo>
                    <a:pt x="598" y="140"/>
                  </a:lnTo>
                  <a:cubicBezTo>
                    <a:pt x="609" y="140"/>
                    <a:pt x="609" y="140"/>
                    <a:pt x="620" y="151"/>
                  </a:cubicBezTo>
                  <a:lnTo>
                    <a:pt x="586" y="151"/>
                  </a:lnTo>
                  <a:cubicBezTo>
                    <a:pt x="586" y="151"/>
                    <a:pt x="576" y="163"/>
                    <a:pt x="576" y="173"/>
                  </a:cubicBezTo>
                  <a:cubicBezTo>
                    <a:pt x="576" y="173"/>
                    <a:pt x="576" y="185"/>
                    <a:pt x="586" y="185"/>
                  </a:cubicBezTo>
                  <a:cubicBezTo>
                    <a:pt x="586" y="196"/>
                    <a:pt x="586" y="196"/>
                    <a:pt x="598" y="196"/>
                  </a:cubicBezTo>
                  <a:lnTo>
                    <a:pt x="609" y="207"/>
                  </a:lnTo>
                  <a:cubicBezTo>
                    <a:pt x="609" y="207"/>
                    <a:pt x="620" y="207"/>
                    <a:pt x="631" y="196"/>
                  </a:cubicBezTo>
                  <a:lnTo>
                    <a:pt x="675" y="196"/>
                  </a:lnTo>
                  <a:lnTo>
                    <a:pt x="687" y="185"/>
                  </a:lnTo>
                  <a:cubicBezTo>
                    <a:pt x="687" y="173"/>
                    <a:pt x="687" y="173"/>
                    <a:pt x="675" y="163"/>
                  </a:cubicBezTo>
                  <a:lnTo>
                    <a:pt x="665" y="151"/>
                  </a:lnTo>
                  <a:lnTo>
                    <a:pt x="642" y="151"/>
                  </a:lnTo>
                  <a:lnTo>
                    <a:pt x="653" y="140"/>
                  </a:lnTo>
                  <a:cubicBezTo>
                    <a:pt x="653" y="129"/>
                    <a:pt x="653" y="118"/>
                    <a:pt x="665" y="107"/>
                  </a:cubicBezTo>
                  <a:lnTo>
                    <a:pt x="653" y="96"/>
                  </a:lnTo>
                  <a:lnTo>
                    <a:pt x="665" y="96"/>
                  </a:lnTo>
                  <a:cubicBezTo>
                    <a:pt x="665" y="74"/>
                    <a:pt x="653" y="51"/>
                    <a:pt x="631" y="40"/>
                  </a:cubicBezTo>
                  <a:cubicBezTo>
                    <a:pt x="624" y="10"/>
                    <a:pt x="587" y="0"/>
                    <a:pt x="55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8056;p11">
              <a:extLst>
                <a:ext uri="{FF2B5EF4-FFF2-40B4-BE49-F238E27FC236}">
                  <a16:creationId xmlns:a16="http://schemas.microsoft.com/office/drawing/2014/main" id="{7677D427-3E3D-1666-0003-1709A184A555}"/>
                </a:ext>
              </a:extLst>
            </p:cNvPr>
            <p:cNvSpPr/>
            <p:nvPr/>
          </p:nvSpPr>
          <p:spPr>
            <a:xfrm>
              <a:off x="2083242" y="4654426"/>
              <a:ext cx="3035" cy="1989"/>
            </a:xfrm>
            <a:custGeom>
              <a:avLst/>
              <a:gdLst/>
              <a:ahLst/>
              <a:cxnLst/>
              <a:rect l="l" t="t" r="r" b="b"/>
              <a:pathLst>
                <a:path w="87" h="57" extrusionOk="0">
                  <a:moveTo>
                    <a:pt x="32" y="0"/>
                  </a:moveTo>
                  <a:cubicBezTo>
                    <a:pt x="10" y="0"/>
                    <a:pt x="1" y="33"/>
                    <a:pt x="28" y="51"/>
                  </a:cubicBezTo>
                  <a:cubicBezTo>
                    <a:pt x="36" y="55"/>
                    <a:pt x="44" y="57"/>
                    <a:pt x="51" y="57"/>
                  </a:cubicBezTo>
                  <a:cubicBezTo>
                    <a:pt x="79" y="57"/>
                    <a:pt x="86" y="24"/>
                    <a:pt x="50" y="6"/>
                  </a:cubicBezTo>
                  <a:cubicBezTo>
                    <a:pt x="44" y="2"/>
                    <a:pt x="38" y="0"/>
                    <a:pt x="3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8057;p11">
              <a:extLst>
                <a:ext uri="{FF2B5EF4-FFF2-40B4-BE49-F238E27FC236}">
                  <a16:creationId xmlns:a16="http://schemas.microsoft.com/office/drawing/2014/main" id="{5AC4416A-2427-E81F-94F5-62906119E17C}"/>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01" y="245"/>
                    <a:pt x="1490" y="312"/>
                    <a:pt x="1424" y="256"/>
                  </a:cubicBezTo>
                  <a:cubicBezTo>
                    <a:pt x="1357" y="201"/>
                    <a:pt x="1335" y="167"/>
                    <a:pt x="1234" y="100"/>
                  </a:cubicBezTo>
                  <a:cubicBezTo>
                    <a:pt x="1161" y="44"/>
                    <a:pt x="1106" y="29"/>
                    <a:pt x="1026" y="29"/>
                  </a:cubicBezTo>
                  <a:cubicBezTo>
                    <a:pt x="996" y="29"/>
                    <a:pt x="962" y="31"/>
                    <a:pt x="923" y="34"/>
                  </a:cubicBezTo>
                  <a:cubicBezTo>
                    <a:pt x="767" y="45"/>
                    <a:pt x="690" y="68"/>
                    <a:pt x="400" y="78"/>
                  </a:cubicBez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8058;p11">
              <a:extLst>
                <a:ext uri="{FF2B5EF4-FFF2-40B4-BE49-F238E27FC236}">
                  <a16:creationId xmlns:a16="http://schemas.microsoft.com/office/drawing/2014/main" id="{F02E2628-6903-B179-E75A-12E10A8EEE95}"/>
                </a:ext>
              </a:extLst>
            </p:cNvPr>
            <p:cNvSpPr/>
            <p:nvPr/>
          </p:nvSpPr>
          <p:spPr>
            <a:xfrm>
              <a:off x="2071798" y="4634435"/>
              <a:ext cx="53552" cy="51633"/>
            </a:xfrm>
            <a:custGeom>
              <a:avLst/>
              <a:gdLst/>
              <a:ahLst/>
              <a:cxnLst/>
              <a:rect l="l" t="t" r="r" b="b"/>
              <a:pathLst>
                <a:path w="1535" h="1480" extrusionOk="0">
                  <a:moveTo>
                    <a:pt x="55" y="1"/>
                  </a:moveTo>
                  <a:cubicBezTo>
                    <a:pt x="55" y="1"/>
                    <a:pt x="0" y="68"/>
                    <a:pt x="22" y="134"/>
                  </a:cubicBezTo>
                  <a:cubicBezTo>
                    <a:pt x="33" y="201"/>
                    <a:pt x="134" y="323"/>
                    <a:pt x="322" y="401"/>
                  </a:cubicBezTo>
                  <a:cubicBezTo>
                    <a:pt x="512" y="479"/>
                    <a:pt x="556" y="568"/>
                    <a:pt x="678" y="812"/>
                  </a:cubicBezTo>
                  <a:cubicBezTo>
                    <a:pt x="801" y="1046"/>
                    <a:pt x="1034" y="1313"/>
                    <a:pt x="1034" y="1313"/>
                  </a:cubicBezTo>
                  <a:lnTo>
                    <a:pt x="1345" y="1480"/>
                  </a:lnTo>
                  <a:lnTo>
                    <a:pt x="1479" y="1246"/>
                  </a:lnTo>
                  <a:cubicBezTo>
                    <a:pt x="1479" y="1246"/>
                    <a:pt x="1357" y="1224"/>
                    <a:pt x="1323" y="1168"/>
                  </a:cubicBezTo>
                  <a:cubicBezTo>
                    <a:pt x="1279" y="1101"/>
                    <a:pt x="1323" y="957"/>
                    <a:pt x="1379" y="746"/>
                  </a:cubicBezTo>
                  <a:cubicBezTo>
                    <a:pt x="1446" y="535"/>
                    <a:pt x="1535" y="501"/>
                    <a:pt x="1523" y="367"/>
                  </a:cubicBezTo>
                  <a:cubicBezTo>
                    <a:pt x="1513" y="357"/>
                    <a:pt x="1513" y="334"/>
                    <a:pt x="1513" y="323"/>
                  </a:cubicBezTo>
                  <a:cubicBezTo>
                    <a:pt x="1457" y="312"/>
                    <a:pt x="1412" y="312"/>
                    <a:pt x="1357" y="301"/>
                  </a:cubicBezTo>
                  <a:cubicBezTo>
                    <a:pt x="1268" y="301"/>
                    <a:pt x="1174" y="306"/>
                    <a:pt x="1081" y="306"/>
                  </a:cubicBezTo>
                  <a:cubicBezTo>
                    <a:pt x="1035" y="306"/>
                    <a:pt x="989" y="304"/>
                    <a:pt x="945" y="301"/>
                  </a:cubicBezTo>
                  <a:cubicBezTo>
                    <a:pt x="779" y="278"/>
                    <a:pt x="623" y="223"/>
                    <a:pt x="489" y="134"/>
                  </a:cubicBezTo>
                  <a:cubicBezTo>
                    <a:pt x="467" y="112"/>
                    <a:pt x="445" y="100"/>
                    <a:pt x="433" y="78"/>
                  </a:cubicBezTo>
                  <a:lnTo>
                    <a:pt x="400" y="78"/>
                  </a:lnTo>
                  <a:cubicBezTo>
                    <a:pt x="383" y="79"/>
                    <a:pt x="366" y="79"/>
                    <a:pt x="350" y="79"/>
                  </a:cubicBezTo>
                  <a:cubicBezTo>
                    <a:pt x="105" y="79"/>
                    <a:pt x="55" y="1"/>
                    <a:pt x="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8059;p11">
              <a:extLst>
                <a:ext uri="{FF2B5EF4-FFF2-40B4-BE49-F238E27FC236}">
                  <a16:creationId xmlns:a16="http://schemas.microsoft.com/office/drawing/2014/main" id="{2E77686B-E5EE-CA33-4717-3C893B03F452}"/>
                </a:ext>
              </a:extLst>
            </p:cNvPr>
            <p:cNvSpPr/>
            <p:nvPr/>
          </p:nvSpPr>
          <p:spPr>
            <a:xfrm>
              <a:off x="2108640" y="4668591"/>
              <a:ext cx="40783" cy="28782"/>
            </a:xfrm>
            <a:custGeom>
              <a:avLst/>
              <a:gdLst/>
              <a:ahLst/>
              <a:cxnLst/>
              <a:rect l="l" t="t" r="r" b="b"/>
              <a:pathLst>
                <a:path w="1169" h="825" extrusionOk="0">
                  <a:moveTo>
                    <a:pt x="156" y="1"/>
                  </a:moveTo>
                  <a:lnTo>
                    <a:pt x="0" y="379"/>
                  </a:lnTo>
                  <a:cubicBezTo>
                    <a:pt x="22" y="545"/>
                    <a:pt x="145" y="557"/>
                    <a:pt x="301" y="623"/>
                  </a:cubicBezTo>
                  <a:cubicBezTo>
                    <a:pt x="457" y="679"/>
                    <a:pt x="601" y="812"/>
                    <a:pt x="701" y="824"/>
                  </a:cubicBezTo>
                  <a:cubicBezTo>
                    <a:pt x="704" y="824"/>
                    <a:pt x="707" y="824"/>
                    <a:pt x="710" y="824"/>
                  </a:cubicBezTo>
                  <a:cubicBezTo>
                    <a:pt x="800" y="824"/>
                    <a:pt x="780" y="653"/>
                    <a:pt x="813" y="534"/>
                  </a:cubicBezTo>
                  <a:cubicBezTo>
                    <a:pt x="857" y="412"/>
                    <a:pt x="857" y="389"/>
                    <a:pt x="890" y="379"/>
                  </a:cubicBezTo>
                  <a:cubicBezTo>
                    <a:pt x="892" y="378"/>
                    <a:pt x="894" y="378"/>
                    <a:pt x="897" y="378"/>
                  </a:cubicBezTo>
                  <a:cubicBezTo>
                    <a:pt x="926" y="378"/>
                    <a:pt x="940" y="448"/>
                    <a:pt x="1013" y="478"/>
                  </a:cubicBezTo>
                  <a:cubicBezTo>
                    <a:pt x="1090" y="512"/>
                    <a:pt x="1124" y="534"/>
                    <a:pt x="1124" y="534"/>
                  </a:cubicBezTo>
                  <a:cubicBezTo>
                    <a:pt x="1124" y="534"/>
                    <a:pt x="1127" y="538"/>
                    <a:pt x="1128" y="538"/>
                  </a:cubicBezTo>
                  <a:cubicBezTo>
                    <a:pt x="1131" y="538"/>
                    <a:pt x="1131" y="525"/>
                    <a:pt x="1102" y="445"/>
                  </a:cubicBezTo>
                  <a:cubicBezTo>
                    <a:pt x="1057" y="334"/>
                    <a:pt x="1168" y="323"/>
                    <a:pt x="1013" y="223"/>
                  </a:cubicBezTo>
                  <a:cubicBezTo>
                    <a:pt x="922" y="160"/>
                    <a:pt x="893" y="141"/>
                    <a:pt x="834" y="141"/>
                  </a:cubicBezTo>
                  <a:cubicBezTo>
                    <a:pt x="799" y="141"/>
                    <a:pt x="754" y="148"/>
                    <a:pt x="679" y="156"/>
                  </a:cubicBezTo>
                  <a:cubicBezTo>
                    <a:pt x="500" y="165"/>
                    <a:pt x="456" y="255"/>
                    <a:pt x="359" y="255"/>
                  </a:cubicBezTo>
                  <a:cubicBezTo>
                    <a:pt x="342" y="255"/>
                    <a:pt x="323" y="252"/>
                    <a:pt x="301" y="245"/>
                  </a:cubicBezTo>
                  <a:cubicBezTo>
                    <a:pt x="156" y="201"/>
                    <a:pt x="156" y="1"/>
                    <a:pt x="1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8060;p11">
              <a:extLst>
                <a:ext uri="{FF2B5EF4-FFF2-40B4-BE49-F238E27FC236}">
                  <a16:creationId xmlns:a16="http://schemas.microsoft.com/office/drawing/2014/main" id="{10A513B1-A281-225F-DB22-721CFA54EC45}"/>
                </a:ext>
              </a:extLst>
            </p:cNvPr>
            <p:cNvSpPr/>
            <p:nvPr/>
          </p:nvSpPr>
          <p:spPr>
            <a:xfrm>
              <a:off x="2061681" y="4606489"/>
              <a:ext cx="30317" cy="45319"/>
            </a:xfrm>
            <a:custGeom>
              <a:avLst/>
              <a:gdLst/>
              <a:ahLst/>
              <a:cxnLst/>
              <a:rect l="l" t="t" r="r" b="b"/>
              <a:pathLst>
                <a:path w="869" h="1299" extrusionOk="0">
                  <a:moveTo>
                    <a:pt x="535" y="1"/>
                  </a:moveTo>
                  <a:cubicBezTo>
                    <a:pt x="434" y="1"/>
                    <a:pt x="323" y="157"/>
                    <a:pt x="278" y="301"/>
                  </a:cubicBezTo>
                  <a:cubicBezTo>
                    <a:pt x="223" y="434"/>
                    <a:pt x="312" y="446"/>
                    <a:pt x="201" y="624"/>
                  </a:cubicBezTo>
                  <a:cubicBezTo>
                    <a:pt x="90" y="812"/>
                    <a:pt x="1" y="812"/>
                    <a:pt x="90" y="957"/>
                  </a:cubicBezTo>
                  <a:cubicBezTo>
                    <a:pt x="167" y="1102"/>
                    <a:pt x="357" y="1046"/>
                    <a:pt x="446" y="1135"/>
                  </a:cubicBezTo>
                  <a:cubicBezTo>
                    <a:pt x="512" y="1221"/>
                    <a:pt x="644" y="1298"/>
                    <a:pt x="715" y="1298"/>
                  </a:cubicBezTo>
                  <a:cubicBezTo>
                    <a:pt x="727" y="1298"/>
                    <a:pt x="738" y="1296"/>
                    <a:pt x="746" y="1291"/>
                  </a:cubicBezTo>
                  <a:cubicBezTo>
                    <a:pt x="868" y="1235"/>
                    <a:pt x="757" y="1224"/>
                    <a:pt x="612" y="891"/>
                  </a:cubicBezTo>
                  <a:cubicBezTo>
                    <a:pt x="456" y="557"/>
                    <a:pt x="490" y="624"/>
                    <a:pt x="512" y="379"/>
                  </a:cubicBezTo>
                  <a:cubicBezTo>
                    <a:pt x="545" y="134"/>
                    <a:pt x="646" y="123"/>
                    <a:pt x="735" y="101"/>
                  </a:cubicBezTo>
                  <a:cubicBezTo>
                    <a:pt x="812" y="90"/>
                    <a:pt x="846" y="56"/>
                    <a:pt x="846" y="56"/>
                  </a:cubicBezTo>
                  <a:cubicBezTo>
                    <a:pt x="846" y="56"/>
                    <a:pt x="624" y="12"/>
                    <a:pt x="5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8061;p11">
              <a:extLst>
                <a:ext uri="{FF2B5EF4-FFF2-40B4-BE49-F238E27FC236}">
                  <a16:creationId xmlns:a16="http://schemas.microsoft.com/office/drawing/2014/main" id="{1348CA43-0B5F-1369-C7B1-A354F0521BCF}"/>
                </a:ext>
              </a:extLst>
            </p:cNvPr>
            <p:cNvSpPr/>
            <p:nvPr/>
          </p:nvSpPr>
          <p:spPr>
            <a:xfrm>
              <a:off x="2076020" y="4647692"/>
              <a:ext cx="59030" cy="40714"/>
            </a:xfrm>
            <a:custGeom>
              <a:avLst/>
              <a:gdLst/>
              <a:ahLst/>
              <a:cxnLst/>
              <a:rect l="l" t="t" r="r" b="b"/>
              <a:pathLst>
                <a:path w="1692" h="1167" extrusionOk="0">
                  <a:moveTo>
                    <a:pt x="809" y="1"/>
                  </a:moveTo>
                  <a:cubicBezTo>
                    <a:pt x="766" y="1"/>
                    <a:pt x="722" y="3"/>
                    <a:pt x="680" y="10"/>
                  </a:cubicBezTo>
                  <a:cubicBezTo>
                    <a:pt x="468" y="32"/>
                    <a:pt x="13" y="88"/>
                    <a:pt x="35" y="266"/>
                  </a:cubicBezTo>
                  <a:cubicBezTo>
                    <a:pt x="45" y="343"/>
                    <a:pt x="1" y="299"/>
                    <a:pt x="112" y="377"/>
                  </a:cubicBezTo>
                  <a:cubicBezTo>
                    <a:pt x="213" y="466"/>
                    <a:pt x="279" y="466"/>
                    <a:pt x="446" y="632"/>
                  </a:cubicBezTo>
                  <a:cubicBezTo>
                    <a:pt x="602" y="800"/>
                    <a:pt x="513" y="788"/>
                    <a:pt x="602" y="978"/>
                  </a:cubicBezTo>
                  <a:cubicBezTo>
                    <a:pt x="680" y="1166"/>
                    <a:pt x="646" y="1122"/>
                    <a:pt x="824" y="1156"/>
                  </a:cubicBezTo>
                  <a:cubicBezTo>
                    <a:pt x="835" y="1157"/>
                    <a:pt x="846" y="1158"/>
                    <a:pt x="856" y="1158"/>
                  </a:cubicBezTo>
                  <a:cubicBezTo>
                    <a:pt x="995" y="1158"/>
                    <a:pt x="1019" y="1016"/>
                    <a:pt x="1102" y="777"/>
                  </a:cubicBezTo>
                  <a:cubicBezTo>
                    <a:pt x="1202" y="521"/>
                    <a:pt x="1291" y="410"/>
                    <a:pt x="1414" y="310"/>
                  </a:cubicBezTo>
                  <a:cubicBezTo>
                    <a:pt x="1536" y="221"/>
                    <a:pt x="1691" y="43"/>
                    <a:pt x="1692" y="43"/>
                  </a:cubicBezTo>
                  <a:lnTo>
                    <a:pt x="1692" y="43"/>
                  </a:lnTo>
                  <a:cubicBezTo>
                    <a:pt x="1691" y="43"/>
                    <a:pt x="1642" y="72"/>
                    <a:pt x="1497" y="72"/>
                  </a:cubicBezTo>
                  <a:cubicBezTo>
                    <a:pt x="1461" y="72"/>
                    <a:pt x="1418" y="70"/>
                    <a:pt x="1369" y="66"/>
                  </a:cubicBezTo>
                  <a:cubicBezTo>
                    <a:pt x="1180" y="48"/>
                    <a:pt x="992" y="1"/>
                    <a:pt x="80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8062;p11">
              <a:extLst>
                <a:ext uri="{FF2B5EF4-FFF2-40B4-BE49-F238E27FC236}">
                  <a16:creationId xmlns:a16="http://schemas.microsoft.com/office/drawing/2014/main" id="{69FCD481-28E0-494F-E421-18A885A9081C}"/>
                </a:ext>
              </a:extLst>
            </p:cNvPr>
            <p:cNvSpPr/>
            <p:nvPr/>
          </p:nvSpPr>
          <p:spPr>
            <a:xfrm>
              <a:off x="2275477" y="3990291"/>
              <a:ext cx="255760" cy="330245"/>
            </a:xfrm>
            <a:custGeom>
              <a:avLst/>
              <a:gdLst/>
              <a:ahLst/>
              <a:cxnLst/>
              <a:rect l="l" t="t" r="r" b="b"/>
              <a:pathLst>
                <a:path w="7331" h="9466" extrusionOk="0">
                  <a:moveTo>
                    <a:pt x="2092" y="1"/>
                  </a:moveTo>
                  <a:lnTo>
                    <a:pt x="1970" y="90"/>
                  </a:lnTo>
                  <a:cubicBezTo>
                    <a:pt x="2259" y="523"/>
                    <a:pt x="2504" y="990"/>
                    <a:pt x="2715" y="1469"/>
                  </a:cubicBezTo>
                  <a:cubicBezTo>
                    <a:pt x="2937" y="1958"/>
                    <a:pt x="3115" y="2448"/>
                    <a:pt x="3238" y="2959"/>
                  </a:cubicBezTo>
                  <a:cubicBezTo>
                    <a:pt x="3360" y="3471"/>
                    <a:pt x="3438" y="3993"/>
                    <a:pt x="3493" y="4517"/>
                  </a:cubicBezTo>
                  <a:cubicBezTo>
                    <a:pt x="3538" y="5006"/>
                    <a:pt x="3560" y="5506"/>
                    <a:pt x="3538" y="6007"/>
                  </a:cubicBezTo>
                  <a:lnTo>
                    <a:pt x="3304" y="6240"/>
                  </a:lnTo>
                  <a:cubicBezTo>
                    <a:pt x="2959" y="6585"/>
                    <a:pt x="2603" y="6919"/>
                    <a:pt x="2247" y="7241"/>
                  </a:cubicBezTo>
                  <a:cubicBezTo>
                    <a:pt x="1525" y="7886"/>
                    <a:pt x="779" y="8498"/>
                    <a:pt x="1" y="9077"/>
                  </a:cubicBezTo>
                  <a:lnTo>
                    <a:pt x="35" y="9465"/>
                  </a:lnTo>
                  <a:cubicBezTo>
                    <a:pt x="435" y="9176"/>
                    <a:pt x="979" y="8754"/>
                    <a:pt x="1358" y="8442"/>
                  </a:cubicBezTo>
                  <a:cubicBezTo>
                    <a:pt x="1736" y="8131"/>
                    <a:pt x="2103" y="7819"/>
                    <a:pt x="2470" y="7486"/>
                  </a:cubicBezTo>
                  <a:cubicBezTo>
                    <a:pt x="2826" y="7152"/>
                    <a:pt x="3182" y="6808"/>
                    <a:pt x="3515" y="6462"/>
                  </a:cubicBezTo>
                  <a:cubicBezTo>
                    <a:pt x="3861" y="6107"/>
                    <a:pt x="4183" y="5740"/>
                    <a:pt x="4494" y="5350"/>
                  </a:cubicBezTo>
                  <a:cubicBezTo>
                    <a:pt x="4639" y="5162"/>
                    <a:pt x="4795" y="4972"/>
                    <a:pt x="4939" y="4772"/>
                  </a:cubicBezTo>
                  <a:cubicBezTo>
                    <a:pt x="5095" y="4572"/>
                    <a:pt x="5228" y="4372"/>
                    <a:pt x="5373" y="4171"/>
                  </a:cubicBezTo>
                  <a:cubicBezTo>
                    <a:pt x="5640" y="3760"/>
                    <a:pt x="5907" y="3348"/>
                    <a:pt x="6140" y="2915"/>
                  </a:cubicBezTo>
                  <a:cubicBezTo>
                    <a:pt x="6374" y="2492"/>
                    <a:pt x="6597" y="2047"/>
                    <a:pt x="6797" y="1603"/>
                  </a:cubicBezTo>
                  <a:cubicBezTo>
                    <a:pt x="6997" y="1158"/>
                    <a:pt x="7175" y="701"/>
                    <a:pt x="7331" y="234"/>
                  </a:cubicBezTo>
                  <a:lnTo>
                    <a:pt x="7141" y="179"/>
                  </a:lnTo>
                  <a:cubicBezTo>
                    <a:pt x="6841" y="1091"/>
                    <a:pt x="6429" y="1969"/>
                    <a:pt x="5952" y="2814"/>
                  </a:cubicBezTo>
                  <a:cubicBezTo>
                    <a:pt x="5473" y="3660"/>
                    <a:pt x="4928" y="4460"/>
                    <a:pt x="4294" y="5195"/>
                  </a:cubicBezTo>
                  <a:lnTo>
                    <a:pt x="4061" y="5461"/>
                  </a:lnTo>
                  <a:cubicBezTo>
                    <a:pt x="3972" y="5550"/>
                    <a:pt x="3893" y="5639"/>
                    <a:pt x="3805" y="5728"/>
                  </a:cubicBezTo>
                  <a:lnTo>
                    <a:pt x="3794" y="5740"/>
                  </a:lnTo>
                  <a:cubicBezTo>
                    <a:pt x="3794" y="5317"/>
                    <a:pt x="3760" y="4905"/>
                    <a:pt x="3716" y="4483"/>
                  </a:cubicBezTo>
                  <a:cubicBezTo>
                    <a:pt x="3660" y="3960"/>
                    <a:pt x="3571" y="3427"/>
                    <a:pt x="3438" y="2903"/>
                  </a:cubicBezTo>
                  <a:cubicBezTo>
                    <a:pt x="3304" y="2381"/>
                    <a:pt x="3104" y="1880"/>
                    <a:pt x="2882" y="1402"/>
                  </a:cubicBezTo>
                  <a:cubicBezTo>
                    <a:pt x="2648" y="924"/>
                    <a:pt x="2392" y="457"/>
                    <a:pt x="209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8063;p11">
              <a:extLst>
                <a:ext uri="{FF2B5EF4-FFF2-40B4-BE49-F238E27FC236}">
                  <a16:creationId xmlns:a16="http://schemas.microsoft.com/office/drawing/2014/main" id="{BBE5E816-F8A9-AFFB-766D-0E4FB748719A}"/>
                </a:ext>
              </a:extLst>
            </p:cNvPr>
            <p:cNvSpPr/>
            <p:nvPr/>
          </p:nvSpPr>
          <p:spPr>
            <a:xfrm>
              <a:off x="2437673" y="3866368"/>
              <a:ext cx="103267" cy="127060"/>
            </a:xfrm>
            <a:custGeom>
              <a:avLst/>
              <a:gdLst/>
              <a:ahLst/>
              <a:cxnLst/>
              <a:rect l="l" t="t" r="r" b="b"/>
              <a:pathLst>
                <a:path w="2960" h="3642" extrusionOk="0">
                  <a:moveTo>
                    <a:pt x="2280" y="1"/>
                  </a:moveTo>
                  <a:cubicBezTo>
                    <a:pt x="2247" y="1"/>
                    <a:pt x="2218" y="30"/>
                    <a:pt x="2092" y="49"/>
                  </a:cubicBezTo>
                  <a:cubicBezTo>
                    <a:pt x="1869" y="71"/>
                    <a:pt x="1658" y="271"/>
                    <a:pt x="1525" y="394"/>
                  </a:cubicBezTo>
                  <a:cubicBezTo>
                    <a:pt x="1487" y="429"/>
                    <a:pt x="1453" y="443"/>
                    <a:pt x="1421" y="443"/>
                  </a:cubicBezTo>
                  <a:cubicBezTo>
                    <a:pt x="1340" y="443"/>
                    <a:pt x="1269" y="357"/>
                    <a:pt x="1158" y="294"/>
                  </a:cubicBezTo>
                  <a:cubicBezTo>
                    <a:pt x="1002" y="205"/>
                    <a:pt x="913" y="105"/>
                    <a:pt x="757" y="83"/>
                  </a:cubicBezTo>
                  <a:cubicBezTo>
                    <a:pt x="747" y="81"/>
                    <a:pt x="737" y="81"/>
                    <a:pt x="728" y="81"/>
                  </a:cubicBezTo>
                  <a:cubicBezTo>
                    <a:pt x="594" y="81"/>
                    <a:pt x="541" y="225"/>
                    <a:pt x="468" y="350"/>
                  </a:cubicBezTo>
                  <a:cubicBezTo>
                    <a:pt x="391" y="494"/>
                    <a:pt x="312" y="528"/>
                    <a:pt x="157" y="805"/>
                  </a:cubicBezTo>
                  <a:cubicBezTo>
                    <a:pt x="1" y="1094"/>
                    <a:pt x="57" y="1262"/>
                    <a:pt x="134" y="1684"/>
                  </a:cubicBezTo>
                  <a:cubicBezTo>
                    <a:pt x="213" y="2107"/>
                    <a:pt x="724" y="3030"/>
                    <a:pt x="1269" y="3319"/>
                  </a:cubicBezTo>
                  <a:cubicBezTo>
                    <a:pt x="1814" y="3608"/>
                    <a:pt x="2448" y="3642"/>
                    <a:pt x="2448" y="3642"/>
                  </a:cubicBezTo>
                  <a:lnTo>
                    <a:pt x="2959" y="3297"/>
                  </a:lnTo>
                  <a:cubicBezTo>
                    <a:pt x="2959" y="3297"/>
                    <a:pt x="2826" y="3052"/>
                    <a:pt x="2781" y="2307"/>
                  </a:cubicBezTo>
                  <a:cubicBezTo>
                    <a:pt x="2737" y="1573"/>
                    <a:pt x="2771" y="1050"/>
                    <a:pt x="2848" y="761"/>
                  </a:cubicBezTo>
                  <a:cubicBezTo>
                    <a:pt x="2937" y="483"/>
                    <a:pt x="2726" y="449"/>
                    <a:pt x="2603" y="328"/>
                  </a:cubicBezTo>
                  <a:cubicBezTo>
                    <a:pt x="2481" y="194"/>
                    <a:pt x="2570" y="182"/>
                    <a:pt x="2403" y="71"/>
                  </a:cubicBezTo>
                  <a:cubicBezTo>
                    <a:pt x="2331" y="18"/>
                    <a:pt x="2305" y="1"/>
                    <a:pt x="2280"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8064;p11">
              <a:extLst>
                <a:ext uri="{FF2B5EF4-FFF2-40B4-BE49-F238E27FC236}">
                  <a16:creationId xmlns:a16="http://schemas.microsoft.com/office/drawing/2014/main" id="{166DF56F-2470-2587-51B0-A496580A5A85}"/>
                </a:ext>
              </a:extLst>
            </p:cNvPr>
            <p:cNvSpPr/>
            <p:nvPr/>
          </p:nvSpPr>
          <p:spPr>
            <a:xfrm>
              <a:off x="2492413" y="3883219"/>
              <a:ext cx="48529" cy="110210"/>
            </a:xfrm>
            <a:custGeom>
              <a:avLst/>
              <a:gdLst/>
              <a:ahLst/>
              <a:cxnLst/>
              <a:rect l="l" t="t" r="r" b="b"/>
              <a:pathLst>
                <a:path w="1391" h="3159" extrusionOk="0">
                  <a:moveTo>
                    <a:pt x="1235" y="0"/>
                  </a:moveTo>
                  <a:cubicBezTo>
                    <a:pt x="1057" y="55"/>
                    <a:pt x="879" y="122"/>
                    <a:pt x="735" y="223"/>
                  </a:cubicBezTo>
                  <a:cubicBezTo>
                    <a:pt x="534" y="345"/>
                    <a:pt x="356" y="534"/>
                    <a:pt x="312" y="767"/>
                  </a:cubicBezTo>
                  <a:cubicBezTo>
                    <a:pt x="256" y="1012"/>
                    <a:pt x="334" y="1257"/>
                    <a:pt x="300" y="1501"/>
                  </a:cubicBezTo>
                  <a:cubicBezTo>
                    <a:pt x="267" y="1701"/>
                    <a:pt x="167" y="1869"/>
                    <a:pt x="100" y="2057"/>
                  </a:cubicBezTo>
                  <a:cubicBezTo>
                    <a:pt x="33" y="2235"/>
                    <a:pt x="0" y="2436"/>
                    <a:pt x="33" y="2636"/>
                  </a:cubicBezTo>
                  <a:cubicBezTo>
                    <a:pt x="56" y="2781"/>
                    <a:pt x="100" y="2914"/>
                    <a:pt x="189" y="3036"/>
                  </a:cubicBezTo>
                  <a:cubicBezTo>
                    <a:pt x="567" y="3147"/>
                    <a:pt x="879" y="3159"/>
                    <a:pt x="879" y="3159"/>
                  </a:cubicBezTo>
                  <a:lnTo>
                    <a:pt x="1390" y="2814"/>
                  </a:lnTo>
                  <a:cubicBezTo>
                    <a:pt x="1390" y="2814"/>
                    <a:pt x="1257" y="2569"/>
                    <a:pt x="1212" y="1824"/>
                  </a:cubicBezTo>
                  <a:cubicBezTo>
                    <a:pt x="1168" y="1090"/>
                    <a:pt x="1202" y="567"/>
                    <a:pt x="1279" y="278"/>
                  </a:cubicBezTo>
                  <a:cubicBezTo>
                    <a:pt x="1324" y="134"/>
                    <a:pt x="1291" y="55"/>
                    <a:pt x="12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8065;p11">
              <a:extLst>
                <a:ext uri="{FF2B5EF4-FFF2-40B4-BE49-F238E27FC236}">
                  <a16:creationId xmlns:a16="http://schemas.microsoft.com/office/drawing/2014/main" id="{4554423A-02BD-D8A3-28FE-B01F0B76AF24}"/>
                </a:ext>
              </a:extLst>
            </p:cNvPr>
            <p:cNvSpPr/>
            <p:nvPr/>
          </p:nvSpPr>
          <p:spPr>
            <a:xfrm>
              <a:off x="2466037" y="3934017"/>
              <a:ext cx="28747" cy="45842"/>
            </a:xfrm>
            <a:custGeom>
              <a:avLst/>
              <a:gdLst/>
              <a:ahLst/>
              <a:cxnLst/>
              <a:rect l="l" t="t" r="r" b="b"/>
              <a:pathLst>
                <a:path w="824" h="1314" extrusionOk="0">
                  <a:moveTo>
                    <a:pt x="11" y="1"/>
                  </a:moveTo>
                  <a:lnTo>
                    <a:pt x="0" y="12"/>
                  </a:lnTo>
                  <a:cubicBezTo>
                    <a:pt x="33" y="213"/>
                    <a:pt x="111" y="413"/>
                    <a:pt x="211" y="601"/>
                  </a:cubicBezTo>
                  <a:cubicBezTo>
                    <a:pt x="267" y="690"/>
                    <a:pt x="322" y="779"/>
                    <a:pt x="378" y="858"/>
                  </a:cubicBezTo>
                  <a:cubicBezTo>
                    <a:pt x="433" y="947"/>
                    <a:pt x="500" y="1036"/>
                    <a:pt x="567" y="1113"/>
                  </a:cubicBezTo>
                  <a:cubicBezTo>
                    <a:pt x="645" y="1191"/>
                    <a:pt x="723" y="1269"/>
                    <a:pt x="823" y="1313"/>
                  </a:cubicBezTo>
                  <a:cubicBezTo>
                    <a:pt x="801" y="1269"/>
                    <a:pt x="789" y="1224"/>
                    <a:pt x="789" y="1180"/>
                  </a:cubicBezTo>
                  <a:lnTo>
                    <a:pt x="789" y="1169"/>
                  </a:lnTo>
                  <a:cubicBezTo>
                    <a:pt x="745" y="1135"/>
                    <a:pt x="700" y="1091"/>
                    <a:pt x="667" y="1036"/>
                  </a:cubicBezTo>
                  <a:cubicBezTo>
                    <a:pt x="601" y="957"/>
                    <a:pt x="556" y="868"/>
                    <a:pt x="500" y="779"/>
                  </a:cubicBezTo>
                  <a:cubicBezTo>
                    <a:pt x="456" y="690"/>
                    <a:pt x="401" y="601"/>
                    <a:pt x="345" y="524"/>
                  </a:cubicBezTo>
                  <a:cubicBezTo>
                    <a:pt x="223" y="357"/>
                    <a:pt x="122" y="179"/>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8066;p11">
              <a:extLst>
                <a:ext uri="{FF2B5EF4-FFF2-40B4-BE49-F238E27FC236}">
                  <a16:creationId xmlns:a16="http://schemas.microsoft.com/office/drawing/2014/main" id="{D23C3BAA-980F-E4BB-FDE4-4EDC1F556DAB}"/>
                </a:ext>
              </a:extLst>
            </p:cNvPr>
            <p:cNvSpPr/>
            <p:nvPr/>
          </p:nvSpPr>
          <p:spPr>
            <a:xfrm>
              <a:off x="2493564" y="3974801"/>
              <a:ext cx="33038" cy="12804"/>
            </a:xfrm>
            <a:custGeom>
              <a:avLst/>
              <a:gdLst/>
              <a:ahLst/>
              <a:cxnLst/>
              <a:rect l="l" t="t" r="r" b="b"/>
              <a:pathLst>
                <a:path w="947" h="367" extrusionOk="0">
                  <a:moveTo>
                    <a:pt x="0" y="0"/>
                  </a:moveTo>
                  <a:lnTo>
                    <a:pt x="0" y="11"/>
                  </a:lnTo>
                  <a:cubicBezTo>
                    <a:pt x="0" y="55"/>
                    <a:pt x="12" y="100"/>
                    <a:pt x="34" y="144"/>
                  </a:cubicBezTo>
                  <a:lnTo>
                    <a:pt x="34" y="156"/>
                  </a:lnTo>
                  <a:cubicBezTo>
                    <a:pt x="123" y="200"/>
                    <a:pt x="234" y="245"/>
                    <a:pt x="334" y="267"/>
                  </a:cubicBezTo>
                  <a:cubicBezTo>
                    <a:pt x="501" y="311"/>
                    <a:pt x="679" y="344"/>
                    <a:pt x="857" y="356"/>
                  </a:cubicBezTo>
                  <a:cubicBezTo>
                    <a:pt x="857" y="356"/>
                    <a:pt x="868" y="356"/>
                    <a:pt x="868" y="344"/>
                  </a:cubicBezTo>
                  <a:lnTo>
                    <a:pt x="879" y="356"/>
                  </a:lnTo>
                  <a:lnTo>
                    <a:pt x="868" y="356"/>
                  </a:lnTo>
                  <a:cubicBezTo>
                    <a:pt x="890" y="367"/>
                    <a:pt x="924" y="367"/>
                    <a:pt x="946" y="367"/>
                  </a:cubicBezTo>
                  <a:lnTo>
                    <a:pt x="946" y="356"/>
                  </a:lnTo>
                  <a:cubicBezTo>
                    <a:pt x="746" y="311"/>
                    <a:pt x="546" y="267"/>
                    <a:pt x="356" y="200"/>
                  </a:cubicBezTo>
                  <a:cubicBezTo>
                    <a:pt x="257" y="166"/>
                    <a:pt x="168" y="122"/>
                    <a:pt x="79" y="67"/>
                  </a:cubicBezTo>
                  <a:cubicBezTo>
                    <a:pt x="56" y="55"/>
                    <a:pt x="23" y="33"/>
                    <a:pt x="0"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8067;p11">
              <a:extLst>
                <a:ext uri="{FF2B5EF4-FFF2-40B4-BE49-F238E27FC236}">
                  <a16:creationId xmlns:a16="http://schemas.microsoft.com/office/drawing/2014/main" id="{7B4A8EA4-C4E8-165F-8A91-2FB7D61F15B2}"/>
                </a:ext>
              </a:extLst>
            </p:cNvPr>
            <p:cNvSpPr/>
            <p:nvPr/>
          </p:nvSpPr>
          <p:spPr>
            <a:xfrm>
              <a:off x="2479574" y="3922399"/>
              <a:ext cx="14792" cy="41167"/>
            </a:xfrm>
            <a:custGeom>
              <a:avLst/>
              <a:gdLst/>
              <a:ahLst/>
              <a:cxnLst/>
              <a:rect l="l" t="t" r="r" b="b"/>
              <a:pathLst>
                <a:path w="424" h="1180" extrusionOk="0">
                  <a:moveTo>
                    <a:pt x="1" y="0"/>
                  </a:moveTo>
                  <a:cubicBezTo>
                    <a:pt x="23" y="190"/>
                    <a:pt x="45" y="378"/>
                    <a:pt x="102" y="568"/>
                  </a:cubicBezTo>
                  <a:cubicBezTo>
                    <a:pt x="157" y="746"/>
                    <a:pt x="246" y="924"/>
                    <a:pt x="346" y="1090"/>
                  </a:cubicBezTo>
                  <a:cubicBezTo>
                    <a:pt x="368" y="1124"/>
                    <a:pt x="391" y="1146"/>
                    <a:pt x="413" y="1179"/>
                  </a:cubicBezTo>
                  <a:cubicBezTo>
                    <a:pt x="413" y="1146"/>
                    <a:pt x="424" y="1112"/>
                    <a:pt x="424" y="1079"/>
                  </a:cubicBezTo>
                  <a:cubicBezTo>
                    <a:pt x="424" y="1068"/>
                    <a:pt x="413" y="1057"/>
                    <a:pt x="413" y="1046"/>
                  </a:cubicBezTo>
                  <a:cubicBezTo>
                    <a:pt x="312" y="890"/>
                    <a:pt x="246" y="712"/>
                    <a:pt x="191" y="534"/>
                  </a:cubicBezTo>
                  <a:cubicBezTo>
                    <a:pt x="124" y="356"/>
                    <a:pt x="79" y="178"/>
                    <a:pt x="13"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8068;p11">
              <a:extLst>
                <a:ext uri="{FF2B5EF4-FFF2-40B4-BE49-F238E27FC236}">
                  <a16:creationId xmlns:a16="http://schemas.microsoft.com/office/drawing/2014/main" id="{31723730-B2D4-7610-CD0C-148CBED54255}"/>
                </a:ext>
              </a:extLst>
            </p:cNvPr>
            <p:cNvSpPr/>
            <p:nvPr/>
          </p:nvSpPr>
          <p:spPr>
            <a:xfrm>
              <a:off x="2493948" y="3960043"/>
              <a:ext cx="30317" cy="23305"/>
            </a:xfrm>
            <a:custGeom>
              <a:avLst/>
              <a:gdLst/>
              <a:ahLst/>
              <a:cxnLst/>
              <a:rect l="l" t="t" r="r" b="b"/>
              <a:pathLst>
                <a:path w="869" h="668" extrusionOk="0">
                  <a:moveTo>
                    <a:pt x="12" y="0"/>
                  </a:moveTo>
                  <a:cubicBezTo>
                    <a:pt x="12" y="33"/>
                    <a:pt x="1" y="67"/>
                    <a:pt x="1" y="100"/>
                  </a:cubicBezTo>
                  <a:cubicBezTo>
                    <a:pt x="90" y="223"/>
                    <a:pt x="212" y="334"/>
                    <a:pt x="345" y="411"/>
                  </a:cubicBezTo>
                  <a:cubicBezTo>
                    <a:pt x="523" y="500"/>
                    <a:pt x="691" y="579"/>
                    <a:pt x="857" y="668"/>
                  </a:cubicBezTo>
                  <a:lnTo>
                    <a:pt x="868" y="656"/>
                  </a:lnTo>
                  <a:cubicBezTo>
                    <a:pt x="701" y="567"/>
                    <a:pt x="535" y="478"/>
                    <a:pt x="379" y="379"/>
                  </a:cubicBezTo>
                  <a:cubicBezTo>
                    <a:pt x="223" y="278"/>
                    <a:pt x="112" y="156"/>
                    <a:pt x="1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8069;p11">
              <a:extLst>
                <a:ext uri="{FF2B5EF4-FFF2-40B4-BE49-F238E27FC236}">
                  <a16:creationId xmlns:a16="http://schemas.microsoft.com/office/drawing/2014/main" id="{2A0D13B7-AD16-D8E4-307B-EBF53904B2DA}"/>
                </a:ext>
              </a:extLst>
            </p:cNvPr>
            <p:cNvSpPr/>
            <p:nvPr/>
          </p:nvSpPr>
          <p:spPr>
            <a:xfrm>
              <a:off x="2494332" y="3928609"/>
              <a:ext cx="6664" cy="20584"/>
            </a:xfrm>
            <a:custGeom>
              <a:avLst/>
              <a:gdLst/>
              <a:ahLst/>
              <a:cxnLst/>
              <a:rect l="l" t="t" r="r" b="b"/>
              <a:pathLst>
                <a:path w="191" h="590" extrusionOk="0">
                  <a:moveTo>
                    <a:pt x="1" y="0"/>
                  </a:moveTo>
                  <a:cubicBezTo>
                    <a:pt x="34" y="145"/>
                    <a:pt x="57" y="289"/>
                    <a:pt x="79" y="434"/>
                  </a:cubicBezTo>
                  <a:cubicBezTo>
                    <a:pt x="90" y="479"/>
                    <a:pt x="101" y="534"/>
                    <a:pt x="112" y="590"/>
                  </a:cubicBezTo>
                  <a:cubicBezTo>
                    <a:pt x="146" y="534"/>
                    <a:pt x="168" y="479"/>
                    <a:pt x="190" y="423"/>
                  </a:cubicBezTo>
                  <a:lnTo>
                    <a:pt x="179" y="412"/>
                  </a:lnTo>
                  <a:cubicBezTo>
                    <a:pt x="146" y="267"/>
                    <a:pt x="101" y="123"/>
                    <a:pt x="12"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8070;p11">
              <a:extLst>
                <a:ext uri="{FF2B5EF4-FFF2-40B4-BE49-F238E27FC236}">
                  <a16:creationId xmlns:a16="http://schemas.microsoft.com/office/drawing/2014/main" id="{3182CDFC-0670-AE33-A955-33CD9F9B9915}"/>
                </a:ext>
              </a:extLst>
            </p:cNvPr>
            <p:cNvSpPr/>
            <p:nvPr/>
          </p:nvSpPr>
          <p:spPr>
            <a:xfrm>
              <a:off x="2498205" y="3943332"/>
              <a:ext cx="26828" cy="35725"/>
            </a:xfrm>
            <a:custGeom>
              <a:avLst/>
              <a:gdLst/>
              <a:ahLst/>
              <a:cxnLst/>
              <a:rect l="l" t="t" r="r" b="b"/>
              <a:pathLst>
                <a:path w="769" h="1024" extrusionOk="0">
                  <a:moveTo>
                    <a:pt x="79" y="1"/>
                  </a:moveTo>
                  <a:cubicBezTo>
                    <a:pt x="57" y="57"/>
                    <a:pt x="35" y="112"/>
                    <a:pt x="1" y="168"/>
                  </a:cubicBezTo>
                  <a:cubicBezTo>
                    <a:pt x="35" y="257"/>
                    <a:pt x="68" y="346"/>
                    <a:pt x="112" y="435"/>
                  </a:cubicBezTo>
                  <a:cubicBezTo>
                    <a:pt x="157" y="502"/>
                    <a:pt x="201" y="557"/>
                    <a:pt x="257" y="613"/>
                  </a:cubicBezTo>
                  <a:cubicBezTo>
                    <a:pt x="312" y="657"/>
                    <a:pt x="379" y="702"/>
                    <a:pt x="435" y="746"/>
                  </a:cubicBezTo>
                  <a:cubicBezTo>
                    <a:pt x="557" y="824"/>
                    <a:pt x="680" y="902"/>
                    <a:pt x="757" y="1024"/>
                  </a:cubicBezTo>
                  <a:lnTo>
                    <a:pt x="769" y="1024"/>
                  </a:lnTo>
                  <a:cubicBezTo>
                    <a:pt x="702" y="890"/>
                    <a:pt x="579" y="791"/>
                    <a:pt x="468" y="702"/>
                  </a:cubicBezTo>
                  <a:cubicBezTo>
                    <a:pt x="357" y="613"/>
                    <a:pt x="246" y="512"/>
                    <a:pt x="190" y="390"/>
                  </a:cubicBezTo>
                  <a:cubicBezTo>
                    <a:pt x="134" y="268"/>
                    <a:pt x="112" y="134"/>
                    <a:pt x="79"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8071;p11">
              <a:extLst>
                <a:ext uri="{FF2B5EF4-FFF2-40B4-BE49-F238E27FC236}">
                  <a16:creationId xmlns:a16="http://schemas.microsoft.com/office/drawing/2014/main" id="{EC3CEF98-2B26-CCE1-5738-FA0A3F8C00FF}"/>
                </a:ext>
              </a:extLst>
            </p:cNvPr>
            <p:cNvSpPr/>
            <p:nvPr/>
          </p:nvSpPr>
          <p:spPr>
            <a:xfrm>
              <a:off x="2507171" y="3939075"/>
              <a:ext cx="16327" cy="33004"/>
            </a:xfrm>
            <a:custGeom>
              <a:avLst/>
              <a:gdLst/>
              <a:ahLst/>
              <a:cxnLst/>
              <a:rect l="l" t="t" r="r" b="b"/>
              <a:pathLst>
                <a:path w="468" h="946" extrusionOk="0">
                  <a:moveTo>
                    <a:pt x="0" y="1"/>
                  </a:moveTo>
                  <a:cubicBezTo>
                    <a:pt x="11" y="100"/>
                    <a:pt x="33" y="201"/>
                    <a:pt x="67" y="290"/>
                  </a:cubicBezTo>
                  <a:cubicBezTo>
                    <a:pt x="100" y="390"/>
                    <a:pt x="144" y="468"/>
                    <a:pt x="200" y="557"/>
                  </a:cubicBezTo>
                  <a:cubicBezTo>
                    <a:pt x="278" y="690"/>
                    <a:pt x="367" y="824"/>
                    <a:pt x="467" y="946"/>
                  </a:cubicBezTo>
                  <a:cubicBezTo>
                    <a:pt x="356" y="790"/>
                    <a:pt x="233" y="568"/>
                    <a:pt x="156" y="268"/>
                  </a:cubicBezTo>
                  <a:cubicBezTo>
                    <a:pt x="144" y="268"/>
                    <a:pt x="144" y="268"/>
                    <a:pt x="144" y="256"/>
                  </a:cubicBezTo>
                  <a:cubicBezTo>
                    <a:pt x="100" y="167"/>
                    <a:pt x="67" y="90"/>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8072;p11">
              <a:extLst>
                <a:ext uri="{FF2B5EF4-FFF2-40B4-BE49-F238E27FC236}">
                  <a16:creationId xmlns:a16="http://schemas.microsoft.com/office/drawing/2014/main" id="{F2A4D470-5169-CF49-17ED-EB56471376F2}"/>
                </a:ext>
              </a:extLst>
            </p:cNvPr>
            <p:cNvSpPr/>
            <p:nvPr/>
          </p:nvSpPr>
          <p:spPr>
            <a:xfrm>
              <a:off x="2537803" y="3920654"/>
              <a:ext cx="139724" cy="95243"/>
            </a:xfrm>
            <a:custGeom>
              <a:avLst/>
              <a:gdLst/>
              <a:ahLst/>
              <a:cxnLst/>
              <a:rect l="l" t="t" r="r" b="b"/>
              <a:pathLst>
                <a:path w="4005" h="2730"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4" y="2592"/>
                    <a:pt x="834" y="2605"/>
                    <a:pt x="934" y="2605"/>
                  </a:cubicBezTo>
                  <a:cubicBezTo>
                    <a:pt x="1116" y="2605"/>
                    <a:pt x="1297" y="2561"/>
                    <a:pt x="1468" y="2475"/>
                  </a:cubicBezTo>
                  <a:cubicBezTo>
                    <a:pt x="1627" y="2402"/>
                    <a:pt x="1707" y="2353"/>
                    <a:pt x="1790" y="2353"/>
                  </a:cubicBezTo>
                  <a:cubicBezTo>
                    <a:pt x="1847" y="2353"/>
                    <a:pt x="1906" y="2376"/>
                    <a:pt x="1992" y="2430"/>
                  </a:cubicBezTo>
                  <a:cubicBezTo>
                    <a:pt x="2151" y="2523"/>
                    <a:pt x="2310" y="2729"/>
                    <a:pt x="2561" y="2729"/>
                  </a:cubicBezTo>
                  <a:cubicBezTo>
                    <a:pt x="2642" y="2729"/>
                    <a:pt x="2733" y="2707"/>
                    <a:pt x="2837" y="2653"/>
                  </a:cubicBezTo>
                  <a:cubicBezTo>
                    <a:pt x="3260" y="2430"/>
                    <a:pt x="3493" y="2052"/>
                    <a:pt x="3727" y="1908"/>
                  </a:cubicBezTo>
                  <a:cubicBezTo>
                    <a:pt x="3971" y="1763"/>
                    <a:pt x="4004" y="1307"/>
                    <a:pt x="3938" y="1152"/>
                  </a:cubicBezTo>
                  <a:cubicBezTo>
                    <a:pt x="3871" y="1007"/>
                    <a:pt x="3638" y="1051"/>
                    <a:pt x="3460" y="796"/>
                  </a:cubicBezTo>
                  <a:cubicBezTo>
                    <a:pt x="3282" y="551"/>
                    <a:pt x="3304" y="495"/>
                    <a:pt x="3048" y="373"/>
                  </a:cubicBezTo>
                  <a:cubicBezTo>
                    <a:pt x="2803" y="250"/>
                    <a:pt x="2558" y="284"/>
                    <a:pt x="2303" y="151"/>
                  </a:cubicBezTo>
                  <a:cubicBezTo>
                    <a:pt x="2149" y="63"/>
                    <a:pt x="2060" y="1"/>
                    <a:pt x="1942"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8073;p11">
              <a:extLst>
                <a:ext uri="{FF2B5EF4-FFF2-40B4-BE49-F238E27FC236}">
                  <a16:creationId xmlns:a16="http://schemas.microsoft.com/office/drawing/2014/main" id="{5875B916-F76A-2612-332E-A748E05618B8}"/>
                </a:ext>
              </a:extLst>
            </p:cNvPr>
            <p:cNvSpPr/>
            <p:nvPr/>
          </p:nvSpPr>
          <p:spPr>
            <a:xfrm>
              <a:off x="2537803" y="3920654"/>
              <a:ext cx="94336" cy="90917"/>
            </a:xfrm>
            <a:custGeom>
              <a:avLst/>
              <a:gdLst/>
              <a:ahLst/>
              <a:cxnLst/>
              <a:rect l="l" t="t" r="r" b="b"/>
              <a:pathLst>
                <a:path w="2704" h="2606" extrusionOk="0">
                  <a:moveTo>
                    <a:pt x="1942" y="1"/>
                  </a:moveTo>
                  <a:cubicBezTo>
                    <a:pt x="1865" y="1"/>
                    <a:pt x="1775" y="28"/>
                    <a:pt x="1646" y="95"/>
                  </a:cubicBezTo>
                  <a:cubicBezTo>
                    <a:pt x="1313" y="250"/>
                    <a:pt x="1013" y="250"/>
                    <a:pt x="768" y="685"/>
                  </a:cubicBezTo>
                  <a:cubicBezTo>
                    <a:pt x="523" y="1107"/>
                    <a:pt x="512" y="1463"/>
                    <a:pt x="301" y="1597"/>
                  </a:cubicBezTo>
                  <a:cubicBezTo>
                    <a:pt x="170" y="1686"/>
                    <a:pt x="86" y="1703"/>
                    <a:pt x="41" y="1703"/>
                  </a:cubicBezTo>
                  <a:cubicBezTo>
                    <a:pt x="13" y="1703"/>
                    <a:pt x="0" y="1696"/>
                    <a:pt x="0" y="1696"/>
                  </a:cubicBezTo>
                  <a:lnTo>
                    <a:pt x="0" y="1696"/>
                  </a:lnTo>
                  <a:lnTo>
                    <a:pt x="34" y="2041"/>
                  </a:lnTo>
                  <a:cubicBezTo>
                    <a:pt x="34" y="2041"/>
                    <a:pt x="368" y="2475"/>
                    <a:pt x="635" y="2564"/>
                  </a:cubicBezTo>
                  <a:cubicBezTo>
                    <a:pt x="732" y="2592"/>
                    <a:pt x="835" y="2606"/>
                    <a:pt x="939" y="2606"/>
                  </a:cubicBezTo>
                  <a:cubicBezTo>
                    <a:pt x="1085" y="2606"/>
                    <a:pt x="1232" y="2578"/>
                    <a:pt x="1369" y="2519"/>
                  </a:cubicBezTo>
                  <a:cubicBezTo>
                    <a:pt x="1424" y="2464"/>
                    <a:pt x="1480" y="2408"/>
                    <a:pt x="1524" y="2341"/>
                  </a:cubicBezTo>
                  <a:cubicBezTo>
                    <a:pt x="1702" y="2074"/>
                    <a:pt x="1814" y="1741"/>
                    <a:pt x="2081" y="1574"/>
                  </a:cubicBezTo>
                  <a:cubicBezTo>
                    <a:pt x="2203" y="1508"/>
                    <a:pt x="2358" y="1485"/>
                    <a:pt x="2469" y="1396"/>
                  </a:cubicBezTo>
                  <a:cubicBezTo>
                    <a:pt x="2670" y="1241"/>
                    <a:pt x="2703" y="951"/>
                    <a:pt x="2692" y="695"/>
                  </a:cubicBezTo>
                  <a:cubicBezTo>
                    <a:pt x="2692" y="562"/>
                    <a:pt x="2681" y="418"/>
                    <a:pt x="2703" y="273"/>
                  </a:cubicBezTo>
                  <a:cubicBezTo>
                    <a:pt x="2570" y="250"/>
                    <a:pt x="2437" y="228"/>
                    <a:pt x="2303" y="151"/>
                  </a:cubicBezTo>
                  <a:cubicBezTo>
                    <a:pt x="2149" y="63"/>
                    <a:pt x="2060" y="1"/>
                    <a:pt x="194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8074;p11">
              <a:extLst>
                <a:ext uri="{FF2B5EF4-FFF2-40B4-BE49-F238E27FC236}">
                  <a16:creationId xmlns:a16="http://schemas.microsoft.com/office/drawing/2014/main" id="{F54276FB-CB4F-88B8-1CF8-D778F84BD087}"/>
                </a:ext>
              </a:extLst>
            </p:cNvPr>
            <p:cNvSpPr/>
            <p:nvPr/>
          </p:nvSpPr>
          <p:spPr>
            <a:xfrm>
              <a:off x="2554096" y="3952647"/>
              <a:ext cx="74171" cy="33806"/>
            </a:xfrm>
            <a:custGeom>
              <a:avLst/>
              <a:gdLst/>
              <a:ahLst/>
              <a:cxnLst/>
              <a:rect l="l" t="t" r="r" b="b"/>
              <a:pathLst>
                <a:path w="2126" h="969" extrusionOk="0">
                  <a:moveTo>
                    <a:pt x="2114" y="1"/>
                  </a:moveTo>
                  <a:cubicBezTo>
                    <a:pt x="2025" y="23"/>
                    <a:pt x="1925" y="79"/>
                    <a:pt x="1836" y="134"/>
                  </a:cubicBezTo>
                  <a:cubicBezTo>
                    <a:pt x="1758" y="201"/>
                    <a:pt x="1680" y="268"/>
                    <a:pt x="1614" y="334"/>
                  </a:cubicBezTo>
                  <a:cubicBezTo>
                    <a:pt x="1535" y="413"/>
                    <a:pt x="1469" y="479"/>
                    <a:pt x="1391" y="535"/>
                  </a:cubicBezTo>
                  <a:cubicBezTo>
                    <a:pt x="1313" y="601"/>
                    <a:pt x="1235" y="646"/>
                    <a:pt x="1146" y="690"/>
                  </a:cubicBezTo>
                  <a:cubicBezTo>
                    <a:pt x="969" y="779"/>
                    <a:pt x="768" y="824"/>
                    <a:pt x="568" y="880"/>
                  </a:cubicBezTo>
                  <a:cubicBezTo>
                    <a:pt x="435" y="902"/>
                    <a:pt x="301" y="935"/>
                    <a:pt x="156" y="935"/>
                  </a:cubicBezTo>
                  <a:lnTo>
                    <a:pt x="0" y="935"/>
                  </a:lnTo>
                  <a:cubicBezTo>
                    <a:pt x="79" y="957"/>
                    <a:pt x="145" y="969"/>
                    <a:pt x="223" y="969"/>
                  </a:cubicBezTo>
                  <a:cubicBezTo>
                    <a:pt x="346" y="969"/>
                    <a:pt x="468" y="946"/>
                    <a:pt x="579" y="924"/>
                  </a:cubicBezTo>
                  <a:cubicBezTo>
                    <a:pt x="779" y="890"/>
                    <a:pt x="979" y="846"/>
                    <a:pt x="1179" y="769"/>
                  </a:cubicBezTo>
                  <a:cubicBezTo>
                    <a:pt x="1268" y="735"/>
                    <a:pt x="1369" y="680"/>
                    <a:pt x="1458" y="623"/>
                  </a:cubicBezTo>
                  <a:cubicBezTo>
                    <a:pt x="1535" y="557"/>
                    <a:pt x="1614" y="490"/>
                    <a:pt x="1680" y="413"/>
                  </a:cubicBezTo>
                  <a:cubicBezTo>
                    <a:pt x="1824" y="268"/>
                    <a:pt x="1947" y="112"/>
                    <a:pt x="2125" y="12"/>
                  </a:cubicBezTo>
                  <a:lnTo>
                    <a:pt x="2114"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8075;p11">
              <a:extLst>
                <a:ext uri="{FF2B5EF4-FFF2-40B4-BE49-F238E27FC236}">
                  <a16:creationId xmlns:a16="http://schemas.microsoft.com/office/drawing/2014/main" id="{2DEBCBE9-42CB-7536-3C92-DF1F76986FD1}"/>
                </a:ext>
              </a:extLst>
            </p:cNvPr>
            <p:cNvSpPr/>
            <p:nvPr/>
          </p:nvSpPr>
          <p:spPr>
            <a:xfrm>
              <a:off x="2602207" y="3966637"/>
              <a:ext cx="38830" cy="17095"/>
            </a:xfrm>
            <a:custGeom>
              <a:avLst/>
              <a:gdLst/>
              <a:ahLst/>
              <a:cxnLst/>
              <a:rect l="l" t="t" r="r" b="b"/>
              <a:pathLst>
                <a:path w="1113" h="490" extrusionOk="0">
                  <a:moveTo>
                    <a:pt x="1046" y="0"/>
                  </a:moveTo>
                  <a:cubicBezTo>
                    <a:pt x="890" y="0"/>
                    <a:pt x="746" y="34"/>
                    <a:pt x="601" y="89"/>
                  </a:cubicBezTo>
                  <a:cubicBezTo>
                    <a:pt x="524" y="145"/>
                    <a:pt x="413" y="178"/>
                    <a:pt x="324" y="222"/>
                  </a:cubicBezTo>
                  <a:lnTo>
                    <a:pt x="190" y="289"/>
                  </a:lnTo>
                  <a:cubicBezTo>
                    <a:pt x="112" y="345"/>
                    <a:pt x="57" y="412"/>
                    <a:pt x="1" y="489"/>
                  </a:cubicBezTo>
                  <a:cubicBezTo>
                    <a:pt x="168" y="412"/>
                    <a:pt x="324" y="323"/>
                    <a:pt x="479" y="245"/>
                  </a:cubicBezTo>
                  <a:cubicBezTo>
                    <a:pt x="679" y="134"/>
                    <a:pt x="880" y="45"/>
                    <a:pt x="1113" y="12"/>
                  </a:cubicBezTo>
                  <a:lnTo>
                    <a:pt x="1113"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8076;p11">
              <a:extLst>
                <a:ext uri="{FF2B5EF4-FFF2-40B4-BE49-F238E27FC236}">
                  <a16:creationId xmlns:a16="http://schemas.microsoft.com/office/drawing/2014/main" id="{3460C846-0CF1-38CC-E71A-BB7513214473}"/>
                </a:ext>
              </a:extLst>
            </p:cNvPr>
            <p:cNvSpPr/>
            <p:nvPr/>
          </p:nvSpPr>
          <p:spPr>
            <a:xfrm>
              <a:off x="2550223" y="3969742"/>
              <a:ext cx="72985" cy="24491"/>
            </a:xfrm>
            <a:custGeom>
              <a:avLst/>
              <a:gdLst/>
              <a:ahLst/>
              <a:cxnLst/>
              <a:rect l="l" t="t" r="r" b="b"/>
              <a:pathLst>
                <a:path w="2092" h="702" extrusionOk="0">
                  <a:moveTo>
                    <a:pt x="2091" y="0"/>
                  </a:moveTo>
                  <a:lnTo>
                    <a:pt x="2091" y="0"/>
                  </a:lnTo>
                  <a:cubicBezTo>
                    <a:pt x="2036" y="22"/>
                    <a:pt x="1980" y="45"/>
                    <a:pt x="1925" y="78"/>
                  </a:cubicBezTo>
                  <a:cubicBezTo>
                    <a:pt x="1891" y="89"/>
                    <a:pt x="1847" y="111"/>
                    <a:pt x="1814" y="133"/>
                  </a:cubicBezTo>
                  <a:cubicBezTo>
                    <a:pt x="1903" y="89"/>
                    <a:pt x="2014" y="56"/>
                    <a:pt x="2091" y="0"/>
                  </a:cubicBezTo>
                  <a:close/>
                  <a:moveTo>
                    <a:pt x="1680" y="200"/>
                  </a:moveTo>
                  <a:lnTo>
                    <a:pt x="1680" y="200"/>
                  </a:lnTo>
                  <a:cubicBezTo>
                    <a:pt x="1557" y="279"/>
                    <a:pt x="1435" y="345"/>
                    <a:pt x="1313" y="390"/>
                  </a:cubicBezTo>
                  <a:cubicBezTo>
                    <a:pt x="1102" y="489"/>
                    <a:pt x="890" y="556"/>
                    <a:pt x="657" y="601"/>
                  </a:cubicBezTo>
                  <a:lnTo>
                    <a:pt x="323" y="667"/>
                  </a:lnTo>
                  <a:cubicBezTo>
                    <a:pt x="279" y="679"/>
                    <a:pt x="245" y="679"/>
                    <a:pt x="212" y="679"/>
                  </a:cubicBezTo>
                  <a:lnTo>
                    <a:pt x="156" y="679"/>
                  </a:lnTo>
                  <a:cubicBezTo>
                    <a:pt x="101" y="667"/>
                    <a:pt x="45" y="645"/>
                    <a:pt x="0" y="601"/>
                  </a:cubicBezTo>
                  <a:lnTo>
                    <a:pt x="0" y="612"/>
                  </a:lnTo>
                  <a:cubicBezTo>
                    <a:pt x="34" y="657"/>
                    <a:pt x="89" y="679"/>
                    <a:pt x="145" y="690"/>
                  </a:cubicBezTo>
                  <a:cubicBezTo>
                    <a:pt x="178" y="701"/>
                    <a:pt x="200" y="701"/>
                    <a:pt x="234" y="701"/>
                  </a:cubicBezTo>
                  <a:cubicBezTo>
                    <a:pt x="267" y="701"/>
                    <a:pt x="289" y="701"/>
                    <a:pt x="323" y="690"/>
                  </a:cubicBezTo>
                  <a:cubicBezTo>
                    <a:pt x="445" y="679"/>
                    <a:pt x="556" y="667"/>
                    <a:pt x="668" y="645"/>
                  </a:cubicBezTo>
                  <a:cubicBezTo>
                    <a:pt x="902" y="601"/>
                    <a:pt x="1124" y="545"/>
                    <a:pt x="1346" y="456"/>
                  </a:cubicBezTo>
                  <a:cubicBezTo>
                    <a:pt x="1391" y="445"/>
                    <a:pt x="1446" y="423"/>
                    <a:pt x="1491" y="400"/>
                  </a:cubicBezTo>
                  <a:cubicBezTo>
                    <a:pt x="1547" y="323"/>
                    <a:pt x="1602" y="256"/>
                    <a:pt x="1680" y="20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8077;p11">
              <a:extLst>
                <a:ext uri="{FF2B5EF4-FFF2-40B4-BE49-F238E27FC236}">
                  <a16:creationId xmlns:a16="http://schemas.microsoft.com/office/drawing/2014/main" id="{52ACBE64-A637-2AE9-EF78-EC6EF371D50B}"/>
                </a:ext>
              </a:extLst>
            </p:cNvPr>
            <p:cNvSpPr/>
            <p:nvPr/>
          </p:nvSpPr>
          <p:spPr>
            <a:xfrm>
              <a:off x="2594078" y="3985651"/>
              <a:ext cx="40749" cy="11269"/>
            </a:xfrm>
            <a:custGeom>
              <a:avLst/>
              <a:gdLst/>
              <a:ahLst/>
              <a:cxnLst/>
              <a:rect l="l" t="t" r="r" b="b"/>
              <a:pathLst>
                <a:path w="1168" h="323" extrusionOk="0">
                  <a:moveTo>
                    <a:pt x="824" y="0"/>
                  </a:moveTo>
                  <a:cubicBezTo>
                    <a:pt x="701" y="0"/>
                    <a:pt x="590" y="23"/>
                    <a:pt x="478" y="56"/>
                  </a:cubicBezTo>
                  <a:cubicBezTo>
                    <a:pt x="334" y="100"/>
                    <a:pt x="201" y="156"/>
                    <a:pt x="67" y="211"/>
                  </a:cubicBezTo>
                  <a:cubicBezTo>
                    <a:pt x="45" y="256"/>
                    <a:pt x="23" y="290"/>
                    <a:pt x="0" y="323"/>
                  </a:cubicBezTo>
                  <a:cubicBezTo>
                    <a:pt x="167" y="267"/>
                    <a:pt x="334" y="201"/>
                    <a:pt x="501" y="145"/>
                  </a:cubicBezTo>
                  <a:cubicBezTo>
                    <a:pt x="646" y="89"/>
                    <a:pt x="801" y="56"/>
                    <a:pt x="957" y="56"/>
                  </a:cubicBezTo>
                  <a:cubicBezTo>
                    <a:pt x="1024" y="56"/>
                    <a:pt x="1090" y="67"/>
                    <a:pt x="1168" y="78"/>
                  </a:cubicBezTo>
                  <a:lnTo>
                    <a:pt x="1168" y="67"/>
                  </a:lnTo>
                  <a:cubicBezTo>
                    <a:pt x="1113" y="45"/>
                    <a:pt x="1057" y="33"/>
                    <a:pt x="1001" y="23"/>
                  </a:cubicBezTo>
                  <a:cubicBezTo>
                    <a:pt x="945" y="11"/>
                    <a:pt x="879" y="0"/>
                    <a:pt x="824"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8078;p11">
              <a:extLst>
                <a:ext uri="{FF2B5EF4-FFF2-40B4-BE49-F238E27FC236}">
                  <a16:creationId xmlns:a16="http://schemas.microsoft.com/office/drawing/2014/main" id="{9FFABF5D-8F79-B4B8-859E-C38338CC4BB9}"/>
                </a:ext>
              </a:extLst>
            </p:cNvPr>
            <p:cNvSpPr/>
            <p:nvPr/>
          </p:nvSpPr>
          <p:spPr>
            <a:xfrm>
              <a:off x="2560306" y="3993013"/>
              <a:ext cx="36143" cy="9734"/>
            </a:xfrm>
            <a:custGeom>
              <a:avLst/>
              <a:gdLst/>
              <a:ahLst/>
              <a:cxnLst/>
              <a:rect l="l" t="t" r="r" b="b"/>
              <a:pathLst>
                <a:path w="1036" h="279" extrusionOk="0">
                  <a:moveTo>
                    <a:pt x="1035" y="0"/>
                  </a:moveTo>
                  <a:lnTo>
                    <a:pt x="801" y="101"/>
                  </a:lnTo>
                  <a:cubicBezTo>
                    <a:pt x="623" y="178"/>
                    <a:pt x="435" y="234"/>
                    <a:pt x="234" y="234"/>
                  </a:cubicBezTo>
                  <a:cubicBezTo>
                    <a:pt x="212" y="234"/>
                    <a:pt x="178" y="223"/>
                    <a:pt x="145" y="223"/>
                  </a:cubicBezTo>
                  <a:cubicBezTo>
                    <a:pt x="89" y="223"/>
                    <a:pt x="45" y="212"/>
                    <a:pt x="0" y="201"/>
                  </a:cubicBezTo>
                  <a:lnTo>
                    <a:pt x="0" y="201"/>
                  </a:lnTo>
                  <a:cubicBezTo>
                    <a:pt x="12" y="223"/>
                    <a:pt x="34" y="234"/>
                    <a:pt x="67" y="257"/>
                  </a:cubicBezTo>
                  <a:cubicBezTo>
                    <a:pt x="89" y="257"/>
                    <a:pt x="112" y="267"/>
                    <a:pt x="134" y="267"/>
                  </a:cubicBezTo>
                  <a:cubicBezTo>
                    <a:pt x="190" y="279"/>
                    <a:pt x="234" y="279"/>
                    <a:pt x="279" y="279"/>
                  </a:cubicBezTo>
                  <a:cubicBezTo>
                    <a:pt x="468" y="279"/>
                    <a:pt x="657" y="234"/>
                    <a:pt x="823" y="168"/>
                  </a:cubicBezTo>
                  <a:cubicBezTo>
                    <a:pt x="879" y="156"/>
                    <a:pt x="924" y="134"/>
                    <a:pt x="968" y="112"/>
                  </a:cubicBezTo>
                  <a:cubicBezTo>
                    <a:pt x="991" y="79"/>
                    <a:pt x="1013" y="45"/>
                    <a:pt x="1035"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8079;p11">
              <a:extLst>
                <a:ext uri="{FF2B5EF4-FFF2-40B4-BE49-F238E27FC236}">
                  <a16:creationId xmlns:a16="http://schemas.microsoft.com/office/drawing/2014/main" id="{2403A1D9-4491-BDA2-5817-781CE97A0338}"/>
                </a:ext>
              </a:extLst>
            </p:cNvPr>
            <p:cNvSpPr/>
            <p:nvPr/>
          </p:nvSpPr>
          <p:spPr>
            <a:xfrm>
              <a:off x="2506369" y="3871183"/>
              <a:ext cx="117222" cy="114885"/>
            </a:xfrm>
            <a:custGeom>
              <a:avLst/>
              <a:gdLst/>
              <a:ahLst/>
              <a:cxnLst/>
              <a:rect l="l" t="t" r="r" b="b"/>
              <a:pathLst>
                <a:path w="3360" h="3293" extrusionOk="0">
                  <a:moveTo>
                    <a:pt x="2521" y="0"/>
                  </a:moveTo>
                  <a:cubicBezTo>
                    <a:pt x="2468" y="0"/>
                    <a:pt x="2402" y="31"/>
                    <a:pt x="2280" y="67"/>
                  </a:cubicBezTo>
                  <a:cubicBezTo>
                    <a:pt x="2217" y="85"/>
                    <a:pt x="2179" y="93"/>
                    <a:pt x="2151" y="93"/>
                  </a:cubicBezTo>
                  <a:cubicBezTo>
                    <a:pt x="2095" y="93"/>
                    <a:pt x="2080" y="63"/>
                    <a:pt x="1991" y="34"/>
                  </a:cubicBezTo>
                  <a:cubicBezTo>
                    <a:pt x="1968" y="28"/>
                    <a:pt x="1944" y="24"/>
                    <a:pt x="1916" y="24"/>
                  </a:cubicBezTo>
                  <a:cubicBezTo>
                    <a:pt x="1784" y="24"/>
                    <a:pt x="1571" y="103"/>
                    <a:pt x="1002" y="378"/>
                  </a:cubicBezTo>
                  <a:cubicBezTo>
                    <a:pt x="323" y="723"/>
                    <a:pt x="1" y="1079"/>
                    <a:pt x="123" y="1957"/>
                  </a:cubicBezTo>
                  <a:cubicBezTo>
                    <a:pt x="246" y="2837"/>
                    <a:pt x="779" y="3192"/>
                    <a:pt x="779" y="3192"/>
                  </a:cubicBezTo>
                  <a:lnTo>
                    <a:pt x="1079" y="3292"/>
                  </a:lnTo>
                  <a:cubicBezTo>
                    <a:pt x="1079" y="3292"/>
                    <a:pt x="1313" y="3292"/>
                    <a:pt x="1491" y="3248"/>
                  </a:cubicBezTo>
                  <a:cubicBezTo>
                    <a:pt x="1680" y="3203"/>
                    <a:pt x="2092" y="3114"/>
                    <a:pt x="2703" y="2714"/>
                  </a:cubicBezTo>
                  <a:cubicBezTo>
                    <a:pt x="3315" y="2313"/>
                    <a:pt x="3259" y="1991"/>
                    <a:pt x="3304" y="1813"/>
                  </a:cubicBezTo>
                  <a:cubicBezTo>
                    <a:pt x="3360" y="1624"/>
                    <a:pt x="3192" y="1157"/>
                    <a:pt x="3104" y="1112"/>
                  </a:cubicBezTo>
                  <a:cubicBezTo>
                    <a:pt x="3004" y="1057"/>
                    <a:pt x="2915" y="1013"/>
                    <a:pt x="2837" y="857"/>
                  </a:cubicBezTo>
                  <a:cubicBezTo>
                    <a:pt x="2748" y="690"/>
                    <a:pt x="2681" y="101"/>
                    <a:pt x="2603" y="34"/>
                  </a:cubicBezTo>
                  <a:cubicBezTo>
                    <a:pt x="2575" y="10"/>
                    <a:pt x="2550" y="0"/>
                    <a:pt x="2521" y="0"/>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8080;p11">
              <a:extLst>
                <a:ext uri="{FF2B5EF4-FFF2-40B4-BE49-F238E27FC236}">
                  <a16:creationId xmlns:a16="http://schemas.microsoft.com/office/drawing/2014/main" id="{C050064B-9719-C574-8546-B87FB8AE2787}"/>
                </a:ext>
              </a:extLst>
            </p:cNvPr>
            <p:cNvSpPr/>
            <p:nvPr/>
          </p:nvSpPr>
          <p:spPr>
            <a:xfrm>
              <a:off x="2529674" y="3896791"/>
              <a:ext cx="30666" cy="86172"/>
            </a:xfrm>
            <a:custGeom>
              <a:avLst/>
              <a:gdLst/>
              <a:ahLst/>
              <a:cxnLst/>
              <a:rect l="l" t="t" r="r" b="b"/>
              <a:pathLst>
                <a:path w="879" h="2470" extrusionOk="0">
                  <a:moveTo>
                    <a:pt x="868" y="0"/>
                  </a:moveTo>
                  <a:cubicBezTo>
                    <a:pt x="656" y="101"/>
                    <a:pt x="478" y="256"/>
                    <a:pt x="334" y="445"/>
                  </a:cubicBezTo>
                  <a:cubicBezTo>
                    <a:pt x="178" y="634"/>
                    <a:pt x="100" y="868"/>
                    <a:pt x="45" y="1102"/>
                  </a:cubicBezTo>
                  <a:cubicBezTo>
                    <a:pt x="0" y="1335"/>
                    <a:pt x="0" y="1569"/>
                    <a:pt x="33" y="1802"/>
                  </a:cubicBezTo>
                  <a:cubicBezTo>
                    <a:pt x="67" y="2024"/>
                    <a:pt x="134" y="2247"/>
                    <a:pt x="200" y="2469"/>
                  </a:cubicBezTo>
                  <a:lnTo>
                    <a:pt x="211" y="2469"/>
                  </a:lnTo>
                  <a:cubicBezTo>
                    <a:pt x="167" y="2247"/>
                    <a:pt x="122" y="2014"/>
                    <a:pt x="111" y="1791"/>
                  </a:cubicBezTo>
                  <a:cubicBezTo>
                    <a:pt x="89" y="1569"/>
                    <a:pt x="100" y="1335"/>
                    <a:pt x="156" y="1124"/>
                  </a:cubicBezTo>
                  <a:cubicBezTo>
                    <a:pt x="223" y="912"/>
                    <a:pt x="334" y="723"/>
                    <a:pt x="445" y="534"/>
                  </a:cubicBezTo>
                  <a:cubicBezTo>
                    <a:pt x="567" y="345"/>
                    <a:pt x="712" y="178"/>
                    <a:pt x="878" y="12"/>
                  </a:cubicBezTo>
                  <a:lnTo>
                    <a:pt x="868"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8081;p11">
              <a:extLst>
                <a:ext uri="{FF2B5EF4-FFF2-40B4-BE49-F238E27FC236}">
                  <a16:creationId xmlns:a16="http://schemas.microsoft.com/office/drawing/2014/main" id="{7049B91F-FF63-1F85-C7C4-FB21CADCD088}"/>
                </a:ext>
              </a:extLst>
            </p:cNvPr>
            <p:cNvSpPr/>
            <p:nvPr/>
          </p:nvSpPr>
          <p:spPr>
            <a:xfrm>
              <a:off x="2541292" y="3921596"/>
              <a:ext cx="36109" cy="58646"/>
            </a:xfrm>
            <a:custGeom>
              <a:avLst/>
              <a:gdLst/>
              <a:ahLst/>
              <a:cxnLst/>
              <a:rect l="l" t="t" r="r" b="b"/>
              <a:pathLst>
                <a:path w="1035" h="1681" extrusionOk="0">
                  <a:moveTo>
                    <a:pt x="957" y="1"/>
                  </a:moveTo>
                  <a:lnTo>
                    <a:pt x="935" y="12"/>
                  </a:lnTo>
                  <a:cubicBezTo>
                    <a:pt x="957" y="179"/>
                    <a:pt x="913" y="324"/>
                    <a:pt x="846" y="468"/>
                  </a:cubicBezTo>
                  <a:cubicBezTo>
                    <a:pt x="779" y="613"/>
                    <a:pt x="713" y="769"/>
                    <a:pt x="624" y="902"/>
                  </a:cubicBezTo>
                  <a:cubicBezTo>
                    <a:pt x="523" y="1036"/>
                    <a:pt x="412" y="1158"/>
                    <a:pt x="290" y="1258"/>
                  </a:cubicBezTo>
                  <a:cubicBezTo>
                    <a:pt x="223" y="1313"/>
                    <a:pt x="157" y="1369"/>
                    <a:pt x="101" y="1447"/>
                  </a:cubicBezTo>
                  <a:cubicBezTo>
                    <a:pt x="45" y="1513"/>
                    <a:pt x="1" y="1592"/>
                    <a:pt x="1" y="1681"/>
                  </a:cubicBezTo>
                  <a:lnTo>
                    <a:pt x="12" y="1681"/>
                  </a:lnTo>
                  <a:cubicBezTo>
                    <a:pt x="34" y="1602"/>
                    <a:pt x="78" y="1536"/>
                    <a:pt x="134" y="1469"/>
                  </a:cubicBezTo>
                  <a:cubicBezTo>
                    <a:pt x="189" y="1414"/>
                    <a:pt x="268" y="1369"/>
                    <a:pt x="335" y="1325"/>
                  </a:cubicBezTo>
                  <a:cubicBezTo>
                    <a:pt x="468" y="1224"/>
                    <a:pt x="601" y="1102"/>
                    <a:pt x="713" y="969"/>
                  </a:cubicBezTo>
                  <a:cubicBezTo>
                    <a:pt x="824" y="835"/>
                    <a:pt x="924" y="690"/>
                    <a:pt x="990" y="524"/>
                  </a:cubicBezTo>
                  <a:cubicBezTo>
                    <a:pt x="1013" y="446"/>
                    <a:pt x="1035" y="357"/>
                    <a:pt x="1035" y="257"/>
                  </a:cubicBezTo>
                  <a:cubicBezTo>
                    <a:pt x="1024" y="168"/>
                    <a:pt x="1002" y="79"/>
                    <a:pt x="9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8082;p11">
              <a:extLst>
                <a:ext uri="{FF2B5EF4-FFF2-40B4-BE49-F238E27FC236}">
                  <a16:creationId xmlns:a16="http://schemas.microsoft.com/office/drawing/2014/main" id="{D4466E2B-2C18-0C7B-3998-AAB2E9714751}"/>
                </a:ext>
              </a:extLst>
            </p:cNvPr>
            <p:cNvSpPr/>
            <p:nvPr/>
          </p:nvSpPr>
          <p:spPr>
            <a:xfrm>
              <a:off x="2547118" y="3936773"/>
              <a:ext cx="51250" cy="43086"/>
            </a:xfrm>
            <a:custGeom>
              <a:avLst/>
              <a:gdLst/>
              <a:ahLst/>
              <a:cxnLst/>
              <a:rect l="l" t="t" r="r" b="b"/>
              <a:pathLst>
                <a:path w="1469" h="1235" extrusionOk="0">
                  <a:moveTo>
                    <a:pt x="1468" y="0"/>
                  </a:moveTo>
                  <a:lnTo>
                    <a:pt x="1468" y="0"/>
                  </a:lnTo>
                  <a:cubicBezTo>
                    <a:pt x="1379" y="144"/>
                    <a:pt x="1290" y="278"/>
                    <a:pt x="1191" y="411"/>
                  </a:cubicBezTo>
                  <a:cubicBezTo>
                    <a:pt x="1090" y="534"/>
                    <a:pt x="991" y="667"/>
                    <a:pt x="868" y="779"/>
                  </a:cubicBezTo>
                  <a:cubicBezTo>
                    <a:pt x="746" y="878"/>
                    <a:pt x="612" y="979"/>
                    <a:pt x="457" y="1056"/>
                  </a:cubicBezTo>
                  <a:cubicBezTo>
                    <a:pt x="312" y="1123"/>
                    <a:pt x="156" y="1190"/>
                    <a:pt x="0" y="1224"/>
                  </a:cubicBezTo>
                  <a:lnTo>
                    <a:pt x="0" y="1234"/>
                  </a:lnTo>
                  <a:cubicBezTo>
                    <a:pt x="168" y="1212"/>
                    <a:pt x="323" y="1167"/>
                    <a:pt x="479" y="1101"/>
                  </a:cubicBezTo>
                  <a:cubicBezTo>
                    <a:pt x="635" y="1034"/>
                    <a:pt x="790" y="945"/>
                    <a:pt x="924" y="834"/>
                  </a:cubicBezTo>
                  <a:cubicBezTo>
                    <a:pt x="1057" y="734"/>
                    <a:pt x="1179" y="611"/>
                    <a:pt x="1280" y="467"/>
                  </a:cubicBezTo>
                  <a:cubicBezTo>
                    <a:pt x="1369" y="322"/>
                    <a:pt x="1435" y="166"/>
                    <a:pt x="146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8083;p11">
              <a:extLst>
                <a:ext uri="{FF2B5EF4-FFF2-40B4-BE49-F238E27FC236}">
                  <a16:creationId xmlns:a16="http://schemas.microsoft.com/office/drawing/2014/main" id="{29672EC5-863F-66CB-2BB9-963449E60AB6}"/>
                </a:ext>
              </a:extLst>
            </p:cNvPr>
            <p:cNvSpPr/>
            <p:nvPr/>
          </p:nvSpPr>
          <p:spPr>
            <a:xfrm>
              <a:off x="2518405" y="3917340"/>
              <a:ext cx="13606" cy="58611"/>
            </a:xfrm>
            <a:custGeom>
              <a:avLst/>
              <a:gdLst/>
              <a:ahLst/>
              <a:cxnLst/>
              <a:rect l="l" t="t" r="r" b="b"/>
              <a:pathLst>
                <a:path w="390" h="1680" extrusionOk="0">
                  <a:moveTo>
                    <a:pt x="190" y="1"/>
                  </a:moveTo>
                  <a:cubicBezTo>
                    <a:pt x="111" y="123"/>
                    <a:pt x="56" y="268"/>
                    <a:pt x="34" y="424"/>
                  </a:cubicBezTo>
                  <a:cubicBezTo>
                    <a:pt x="0" y="568"/>
                    <a:pt x="12" y="723"/>
                    <a:pt x="34" y="869"/>
                  </a:cubicBezTo>
                  <a:cubicBezTo>
                    <a:pt x="79" y="1168"/>
                    <a:pt x="200" y="1447"/>
                    <a:pt x="390" y="1680"/>
                  </a:cubicBezTo>
                  <a:lnTo>
                    <a:pt x="390" y="1669"/>
                  </a:lnTo>
                  <a:cubicBezTo>
                    <a:pt x="234" y="1425"/>
                    <a:pt x="134" y="1146"/>
                    <a:pt x="101" y="857"/>
                  </a:cubicBezTo>
                  <a:cubicBezTo>
                    <a:pt x="89" y="713"/>
                    <a:pt x="111" y="579"/>
                    <a:pt x="123" y="434"/>
                  </a:cubicBezTo>
                  <a:cubicBezTo>
                    <a:pt x="134" y="290"/>
                    <a:pt x="167" y="145"/>
                    <a:pt x="20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8084;p11">
              <a:extLst>
                <a:ext uri="{FF2B5EF4-FFF2-40B4-BE49-F238E27FC236}">
                  <a16:creationId xmlns:a16="http://schemas.microsoft.com/office/drawing/2014/main" id="{4914D7FF-8B37-58C1-8463-471EAF3403D5}"/>
                </a:ext>
              </a:extLst>
            </p:cNvPr>
            <p:cNvSpPr/>
            <p:nvPr/>
          </p:nvSpPr>
          <p:spPr>
            <a:xfrm>
              <a:off x="2537035" y="3932098"/>
              <a:ext cx="17862" cy="45040"/>
            </a:xfrm>
            <a:custGeom>
              <a:avLst/>
              <a:gdLst/>
              <a:ahLst/>
              <a:cxnLst/>
              <a:rect l="l" t="t" r="r" b="b"/>
              <a:pathLst>
                <a:path w="512" h="1291" extrusionOk="0">
                  <a:moveTo>
                    <a:pt x="501" y="1"/>
                  </a:moveTo>
                  <a:cubicBezTo>
                    <a:pt x="400" y="67"/>
                    <a:pt x="311" y="156"/>
                    <a:pt x="245" y="256"/>
                  </a:cubicBezTo>
                  <a:cubicBezTo>
                    <a:pt x="167" y="357"/>
                    <a:pt x="123" y="468"/>
                    <a:pt x="89" y="579"/>
                  </a:cubicBezTo>
                  <a:cubicBezTo>
                    <a:pt x="56" y="690"/>
                    <a:pt x="22" y="812"/>
                    <a:pt x="12" y="935"/>
                  </a:cubicBezTo>
                  <a:cubicBezTo>
                    <a:pt x="0" y="1046"/>
                    <a:pt x="12" y="1168"/>
                    <a:pt x="22" y="1291"/>
                  </a:cubicBezTo>
                  <a:lnTo>
                    <a:pt x="34" y="1291"/>
                  </a:lnTo>
                  <a:cubicBezTo>
                    <a:pt x="22" y="1057"/>
                    <a:pt x="67" y="812"/>
                    <a:pt x="156" y="601"/>
                  </a:cubicBezTo>
                  <a:cubicBezTo>
                    <a:pt x="200" y="501"/>
                    <a:pt x="256" y="401"/>
                    <a:pt x="311" y="300"/>
                  </a:cubicBezTo>
                  <a:cubicBezTo>
                    <a:pt x="378" y="201"/>
                    <a:pt x="445" y="112"/>
                    <a:pt x="512" y="11"/>
                  </a:cubicBezTo>
                  <a:lnTo>
                    <a:pt x="501" y="1"/>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8085;p11">
              <a:extLst>
                <a:ext uri="{FF2B5EF4-FFF2-40B4-BE49-F238E27FC236}">
                  <a16:creationId xmlns:a16="http://schemas.microsoft.com/office/drawing/2014/main" id="{42E3579C-ED9C-F2C3-30A6-164F43F3B328}"/>
                </a:ext>
              </a:extLst>
            </p:cNvPr>
            <p:cNvSpPr/>
            <p:nvPr/>
          </p:nvSpPr>
          <p:spPr>
            <a:xfrm>
              <a:off x="2477272" y="3990675"/>
              <a:ext cx="137003" cy="92487"/>
            </a:xfrm>
            <a:custGeom>
              <a:avLst/>
              <a:gdLst/>
              <a:ahLst/>
              <a:cxnLst/>
              <a:rect l="l" t="t" r="r" b="b"/>
              <a:pathLst>
                <a:path w="3927" h="2651" extrusionOk="0">
                  <a:moveTo>
                    <a:pt x="1435" y="1"/>
                  </a:moveTo>
                  <a:cubicBezTo>
                    <a:pt x="1435" y="1"/>
                    <a:pt x="1379" y="134"/>
                    <a:pt x="1268" y="346"/>
                  </a:cubicBezTo>
                  <a:cubicBezTo>
                    <a:pt x="1169" y="557"/>
                    <a:pt x="267" y="1024"/>
                    <a:pt x="134" y="1258"/>
                  </a:cubicBezTo>
                  <a:cubicBezTo>
                    <a:pt x="0" y="1491"/>
                    <a:pt x="267" y="1602"/>
                    <a:pt x="368" y="1725"/>
                  </a:cubicBezTo>
                  <a:cubicBezTo>
                    <a:pt x="479" y="1858"/>
                    <a:pt x="412" y="1891"/>
                    <a:pt x="534" y="2036"/>
                  </a:cubicBezTo>
                  <a:cubicBezTo>
                    <a:pt x="657" y="2192"/>
                    <a:pt x="912" y="2158"/>
                    <a:pt x="1146" y="2192"/>
                  </a:cubicBezTo>
                  <a:cubicBezTo>
                    <a:pt x="1379" y="2214"/>
                    <a:pt x="1335" y="2536"/>
                    <a:pt x="1547" y="2625"/>
                  </a:cubicBezTo>
                  <a:cubicBezTo>
                    <a:pt x="1590" y="2643"/>
                    <a:pt x="1639" y="2650"/>
                    <a:pt x="1690" y="2650"/>
                  </a:cubicBezTo>
                  <a:cubicBezTo>
                    <a:pt x="1873" y="2650"/>
                    <a:pt x="2097" y="2554"/>
                    <a:pt x="2314" y="2459"/>
                  </a:cubicBezTo>
                  <a:cubicBezTo>
                    <a:pt x="2411" y="2418"/>
                    <a:pt x="2482" y="2406"/>
                    <a:pt x="2546" y="2406"/>
                  </a:cubicBezTo>
                  <a:cubicBezTo>
                    <a:pt x="2585" y="2406"/>
                    <a:pt x="2621" y="2410"/>
                    <a:pt x="2659" y="2415"/>
                  </a:cubicBezTo>
                  <a:cubicBezTo>
                    <a:pt x="2692" y="2415"/>
                    <a:pt x="2727" y="2417"/>
                    <a:pt x="2767" y="2417"/>
                  </a:cubicBezTo>
                  <a:cubicBezTo>
                    <a:pt x="2810" y="2417"/>
                    <a:pt x="2858" y="2414"/>
                    <a:pt x="2914" y="2403"/>
                  </a:cubicBezTo>
                  <a:cubicBezTo>
                    <a:pt x="3181" y="2348"/>
                    <a:pt x="3181" y="2359"/>
                    <a:pt x="3371" y="2225"/>
                  </a:cubicBezTo>
                  <a:cubicBezTo>
                    <a:pt x="3559" y="2092"/>
                    <a:pt x="3849" y="1802"/>
                    <a:pt x="3882" y="1681"/>
                  </a:cubicBezTo>
                  <a:cubicBezTo>
                    <a:pt x="3927" y="1569"/>
                    <a:pt x="3871" y="1525"/>
                    <a:pt x="3771" y="1291"/>
                  </a:cubicBezTo>
                  <a:cubicBezTo>
                    <a:pt x="3671" y="1058"/>
                    <a:pt x="3482" y="1035"/>
                    <a:pt x="2926" y="668"/>
                  </a:cubicBezTo>
                  <a:cubicBezTo>
                    <a:pt x="2380" y="312"/>
                    <a:pt x="2147" y="79"/>
                    <a:pt x="2147" y="79"/>
                  </a:cubicBezTo>
                  <a:lnTo>
                    <a:pt x="1435" y="1"/>
                  </a:ln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8086;p11">
              <a:extLst>
                <a:ext uri="{FF2B5EF4-FFF2-40B4-BE49-F238E27FC236}">
                  <a16:creationId xmlns:a16="http://schemas.microsoft.com/office/drawing/2014/main" id="{18DD3E95-0CA9-FE31-8E21-A26C5E0E09D4}"/>
                </a:ext>
              </a:extLst>
            </p:cNvPr>
            <p:cNvSpPr/>
            <p:nvPr/>
          </p:nvSpPr>
          <p:spPr>
            <a:xfrm>
              <a:off x="2477272" y="3990675"/>
              <a:ext cx="105186" cy="76857"/>
            </a:xfrm>
            <a:custGeom>
              <a:avLst/>
              <a:gdLst/>
              <a:ahLst/>
              <a:cxnLst/>
              <a:rect l="l" t="t" r="r" b="b"/>
              <a:pathLst>
                <a:path w="3015" h="2203" extrusionOk="0">
                  <a:moveTo>
                    <a:pt x="1435" y="1"/>
                  </a:moveTo>
                  <a:cubicBezTo>
                    <a:pt x="1435" y="1"/>
                    <a:pt x="1379" y="134"/>
                    <a:pt x="1268" y="346"/>
                  </a:cubicBezTo>
                  <a:cubicBezTo>
                    <a:pt x="1169" y="546"/>
                    <a:pt x="267" y="1024"/>
                    <a:pt x="134" y="1258"/>
                  </a:cubicBezTo>
                  <a:cubicBezTo>
                    <a:pt x="0" y="1491"/>
                    <a:pt x="267" y="1602"/>
                    <a:pt x="368" y="1725"/>
                  </a:cubicBezTo>
                  <a:cubicBezTo>
                    <a:pt x="479" y="1858"/>
                    <a:pt x="412" y="1891"/>
                    <a:pt x="534" y="2036"/>
                  </a:cubicBezTo>
                  <a:cubicBezTo>
                    <a:pt x="657" y="2192"/>
                    <a:pt x="912" y="2158"/>
                    <a:pt x="1146" y="2192"/>
                  </a:cubicBezTo>
                  <a:cubicBezTo>
                    <a:pt x="1169" y="2192"/>
                    <a:pt x="1191" y="2192"/>
                    <a:pt x="1201" y="2203"/>
                  </a:cubicBezTo>
                  <a:cubicBezTo>
                    <a:pt x="1424" y="1925"/>
                    <a:pt x="1569" y="1592"/>
                    <a:pt x="1580" y="1236"/>
                  </a:cubicBezTo>
                  <a:cubicBezTo>
                    <a:pt x="1580" y="1113"/>
                    <a:pt x="1569" y="979"/>
                    <a:pt x="1613" y="880"/>
                  </a:cubicBezTo>
                  <a:cubicBezTo>
                    <a:pt x="1696" y="714"/>
                    <a:pt x="1895" y="645"/>
                    <a:pt x="2075" y="645"/>
                  </a:cubicBezTo>
                  <a:cubicBezTo>
                    <a:pt x="2088" y="645"/>
                    <a:pt x="2101" y="645"/>
                    <a:pt x="2113" y="646"/>
                  </a:cubicBezTo>
                  <a:cubicBezTo>
                    <a:pt x="2303" y="668"/>
                    <a:pt x="2492" y="735"/>
                    <a:pt x="2681" y="757"/>
                  </a:cubicBezTo>
                  <a:cubicBezTo>
                    <a:pt x="2715" y="761"/>
                    <a:pt x="2751" y="763"/>
                    <a:pt x="2789" y="763"/>
                  </a:cubicBezTo>
                  <a:cubicBezTo>
                    <a:pt x="2862" y="763"/>
                    <a:pt x="2941" y="753"/>
                    <a:pt x="3015" y="724"/>
                  </a:cubicBezTo>
                  <a:cubicBezTo>
                    <a:pt x="2993" y="712"/>
                    <a:pt x="2959" y="690"/>
                    <a:pt x="2926" y="668"/>
                  </a:cubicBezTo>
                  <a:cubicBezTo>
                    <a:pt x="2380" y="312"/>
                    <a:pt x="2147" y="79"/>
                    <a:pt x="2147" y="79"/>
                  </a:cubicBezTo>
                  <a:lnTo>
                    <a:pt x="1435"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8087;p11">
              <a:extLst>
                <a:ext uri="{FF2B5EF4-FFF2-40B4-BE49-F238E27FC236}">
                  <a16:creationId xmlns:a16="http://schemas.microsoft.com/office/drawing/2014/main" id="{510E9AAF-9BE5-0C97-BC66-F5B2F312CF09}"/>
                </a:ext>
              </a:extLst>
            </p:cNvPr>
            <p:cNvSpPr/>
            <p:nvPr/>
          </p:nvSpPr>
          <p:spPr>
            <a:xfrm>
              <a:off x="2533930" y="3989140"/>
              <a:ext cx="802" cy="2337"/>
            </a:xfrm>
            <a:custGeom>
              <a:avLst/>
              <a:gdLst/>
              <a:ahLst/>
              <a:cxnLst/>
              <a:rect l="l" t="t" r="r" b="b"/>
              <a:pathLst>
                <a:path w="23" h="67" extrusionOk="0">
                  <a:moveTo>
                    <a:pt x="22" y="0"/>
                  </a:moveTo>
                  <a:lnTo>
                    <a:pt x="0" y="12"/>
                  </a:lnTo>
                  <a:lnTo>
                    <a:pt x="0" y="56"/>
                  </a:lnTo>
                  <a:lnTo>
                    <a:pt x="22" y="67"/>
                  </a:lnTo>
                  <a:lnTo>
                    <a:pt x="22" y="0"/>
                  </a:ln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8088;p11">
              <a:extLst>
                <a:ext uri="{FF2B5EF4-FFF2-40B4-BE49-F238E27FC236}">
                  <a16:creationId xmlns:a16="http://schemas.microsoft.com/office/drawing/2014/main" id="{01DB0E70-FA5E-53EA-6575-4712149D050F}"/>
                </a:ext>
              </a:extLst>
            </p:cNvPr>
            <p:cNvSpPr/>
            <p:nvPr/>
          </p:nvSpPr>
          <p:spPr>
            <a:xfrm>
              <a:off x="2530023" y="4041891"/>
              <a:ext cx="3140" cy="8199"/>
            </a:xfrm>
            <a:custGeom>
              <a:avLst/>
              <a:gdLst/>
              <a:ahLst/>
              <a:cxnLst/>
              <a:rect l="l" t="t" r="r" b="b"/>
              <a:pathLst>
                <a:path w="90" h="235" extrusionOk="0">
                  <a:moveTo>
                    <a:pt x="35" y="1"/>
                  </a:moveTo>
                  <a:cubicBezTo>
                    <a:pt x="35" y="45"/>
                    <a:pt x="23" y="101"/>
                    <a:pt x="1" y="146"/>
                  </a:cubicBezTo>
                  <a:cubicBezTo>
                    <a:pt x="23" y="179"/>
                    <a:pt x="57" y="213"/>
                    <a:pt x="79" y="235"/>
                  </a:cubicBezTo>
                  <a:lnTo>
                    <a:pt x="90" y="235"/>
                  </a:lnTo>
                  <a:lnTo>
                    <a:pt x="45" y="12"/>
                  </a:lnTo>
                  <a:cubicBezTo>
                    <a:pt x="45" y="12"/>
                    <a:pt x="45" y="1"/>
                    <a:pt x="35"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8089;p11">
              <a:extLst>
                <a:ext uri="{FF2B5EF4-FFF2-40B4-BE49-F238E27FC236}">
                  <a16:creationId xmlns:a16="http://schemas.microsoft.com/office/drawing/2014/main" id="{C347DD7A-B643-6C8C-8AE7-9E8AB417B7C2}"/>
                </a:ext>
              </a:extLst>
            </p:cNvPr>
            <p:cNvSpPr/>
            <p:nvPr/>
          </p:nvSpPr>
          <p:spPr>
            <a:xfrm>
              <a:off x="2524231" y="3991094"/>
              <a:ext cx="10501" cy="55890"/>
            </a:xfrm>
            <a:custGeom>
              <a:avLst/>
              <a:gdLst/>
              <a:ahLst/>
              <a:cxnLst/>
              <a:rect l="l" t="t" r="r" b="b"/>
              <a:pathLst>
                <a:path w="301" h="1602" extrusionOk="0">
                  <a:moveTo>
                    <a:pt x="278" y="0"/>
                  </a:moveTo>
                  <a:cubicBezTo>
                    <a:pt x="256" y="134"/>
                    <a:pt x="201" y="256"/>
                    <a:pt x="145" y="367"/>
                  </a:cubicBezTo>
                  <a:cubicBezTo>
                    <a:pt x="89" y="512"/>
                    <a:pt x="33" y="656"/>
                    <a:pt x="11" y="812"/>
                  </a:cubicBezTo>
                  <a:cubicBezTo>
                    <a:pt x="0" y="890"/>
                    <a:pt x="0" y="967"/>
                    <a:pt x="0" y="1046"/>
                  </a:cubicBezTo>
                  <a:cubicBezTo>
                    <a:pt x="0" y="1123"/>
                    <a:pt x="11" y="1212"/>
                    <a:pt x="23" y="1279"/>
                  </a:cubicBezTo>
                  <a:cubicBezTo>
                    <a:pt x="56" y="1402"/>
                    <a:pt x="100" y="1501"/>
                    <a:pt x="167" y="1602"/>
                  </a:cubicBezTo>
                  <a:cubicBezTo>
                    <a:pt x="189" y="1557"/>
                    <a:pt x="201" y="1501"/>
                    <a:pt x="201" y="1457"/>
                  </a:cubicBezTo>
                  <a:lnTo>
                    <a:pt x="167" y="1257"/>
                  </a:lnTo>
                  <a:cubicBezTo>
                    <a:pt x="156" y="1112"/>
                    <a:pt x="122" y="967"/>
                    <a:pt x="134" y="823"/>
                  </a:cubicBezTo>
                  <a:cubicBezTo>
                    <a:pt x="145" y="678"/>
                    <a:pt x="167" y="545"/>
                    <a:pt x="223" y="401"/>
                  </a:cubicBezTo>
                  <a:cubicBezTo>
                    <a:pt x="256" y="278"/>
                    <a:pt x="300" y="144"/>
                    <a:pt x="300" y="11"/>
                  </a:cubicBezTo>
                  <a:lnTo>
                    <a:pt x="278"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8090;p11">
              <a:extLst>
                <a:ext uri="{FF2B5EF4-FFF2-40B4-BE49-F238E27FC236}">
                  <a16:creationId xmlns:a16="http://schemas.microsoft.com/office/drawing/2014/main" id="{98919577-CE75-7B49-4312-F092EC76A18E}"/>
                </a:ext>
              </a:extLst>
            </p:cNvPr>
            <p:cNvSpPr/>
            <p:nvPr/>
          </p:nvSpPr>
          <p:spPr>
            <a:xfrm>
              <a:off x="2538571" y="3987186"/>
              <a:ext cx="2372" cy="4710"/>
            </a:xfrm>
            <a:custGeom>
              <a:avLst/>
              <a:gdLst/>
              <a:ahLst/>
              <a:cxnLst/>
              <a:rect l="l" t="t" r="r" b="b"/>
              <a:pathLst>
                <a:path w="68" h="135" extrusionOk="0">
                  <a:moveTo>
                    <a:pt x="1" y="1"/>
                  </a:moveTo>
                  <a:cubicBezTo>
                    <a:pt x="23" y="45"/>
                    <a:pt x="34" y="90"/>
                    <a:pt x="45" y="134"/>
                  </a:cubicBezTo>
                  <a:lnTo>
                    <a:pt x="67" y="134"/>
                  </a:lnTo>
                  <a:cubicBezTo>
                    <a:pt x="57" y="90"/>
                    <a:pt x="34" y="45"/>
                    <a:pt x="12"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8091;p11">
              <a:extLst>
                <a:ext uri="{FF2B5EF4-FFF2-40B4-BE49-F238E27FC236}">
                  <a16:creationId xmlns:a16="http://schemas.microsoft.com/office/drawing/2014/main" id="{27191215-4C7F-FE98-642B-6D3CC21DB183}"/>
                </a:ext>
              </a:extLst>
            </p:cNvPr>
            <p:cNvSpPr/>
            <p:nvPr/>
          </p:nvSpPr>
          <p:spPr>
            <a:xfrm>
              <a:off x="2544781" y="4013178"/>
              <a:ext cx="13641" cy="46993"/>
            </a:xfrm>
            <a:custGeom>
              <a:avLst/>
              <a:gdLst/>
              <a:ahLst/>
              <a:cxnLst/>
              <a:rect l="l" t="t" r="r" b="b"/>
              <a:pathLst>
                <a:path w="391" h="1347" extrusionOk="0">
                  <a:moveTo>
                    <a:pt x="57" y="1"/>
                  </a:moveTo>
                  <a:cubicBezTo>
                    <a:pt x="34" y="12"/>
                    <a:pt x="12" y="12"/>
                    <a:pt x="1" y="12"/>
                  </a:cubicBezTo>
                  <a:lnTo>
                    <a:pt x="34" y="312"/>
                  </a:lnTo>
                  <a:cubicBezTo>
                    <a:pt x="57" y="502"/>
                    <a:pt x="79" y="680"/>
                    <a:pt x="123" y="858"/>
                  </a:cubicBezTo>
                  <a:cubicBezTo>
                    <a:pt x="178" y="1036"/>
                    <a:pt x="245" y="1213"/>
                    <a:pt x="379" y="1347"/>
                  </a:cubicBezTo>
                  <a:lnTo>
                    <a:pt x="390" y="1335"/>
                  </a:lnTo>
                  <a:cubicBezTo>
                    <a:pt x="301" y="1180"/>
                    <a:pt x="257" y="1013"/>
                    <a:pt x="212" y="835"/>
                  </a:cubicBezTo>
                  <a:cubicBezTo>
                    <a:pt x="178" y="657"/>
                    <a:pt x="134" y="490"/>
                    <a:pt x="101" y="301"/>
                  </a:cubicBezTo>
                  <a:cubicBezTo>
                    <a:pt x="89" y="201"/>
                    <a:pt x="67" y="101"/>
                    <a:pt x="57"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8092;p11">
              <a:extLst>
                <a:ext uri="{FF2B5EF4-FFF2-40B4-BE49-F238E27FC236}">
                  <a16:creationId xmlns:a16="http://schemas.microsoft.com/office/drawing/2014/main" id="{7427CA55-B773-87EE-A153-1BC9173C971F}"/>
                </a:ext>
              </a:extLst>
            </p:cNvPr>
            <p:cNvSpPr/>
            <p:nvPr/>
          </p:nvSpPr>
          <p:spPr>
            <a:xfrm>
              <a:off x="2540141" y="3991861"/>
              <a:ext cx="6629" cy="21770"/>
            </a:xfrm>
            <a:custGeom>
              <a:avLst/>
              <a:gdLst/>
              <a:ahLst/>
              <a:cxnLst/>
              <a:rect l="l" t="t" r="r" b="b"/>
              <a:pathLst>
                <a:path w="190" h="624" extrusionOk="0">
                  <a:moveTo>
                    <a:pt x="0" y="0"/>
                  </a:moveTo>
                  <a:cubicBezTo>
                    <a:pt x="45" y="134"/>
                    <a:pt x="67" y="256"/>
                    <a:pt x="89" y="389"/>
                  </a:cubicBezTo>
                  <a:cubicBezTo>
                    <a:pt x="111" y="468"/>
                    <a:pt x="123" y="545"/>
                    <a:pt x="134" y="623"/>
                  </a:cubicBezTo>
                  <a:cubicBezTo>
                    <a:pt x="145" y="623"/>
                    <a:pt x="167" y="623"/>
                    <a:pt x="190" y="612"/>
                  </a:cubicBezTo>
                  <a:cubicBezTo>
                    <a:pt x="167" y="534"/>
                    <a:pt x="156" y="456"/>
                    <a:pt x="134" y="379"/>
                  </a:cubicBezTo>
                  <a:cubicBezTo>
                    <a:pt x="111" y="256"/>
                    <a:pt x="67" y="122"/>
                    <a:pt x="22"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8093;p11">
              <a:extLst>
                <a:ext uri="{FF2B5EF4-FFF2-40B4-BE49-F238E27FC236}">
                  <a16:creationId xmlns:a16="http://schemas.microsoft.com/office/drawing/2014/main" id="{612634E9-9DE8-5E3E-5466-DF7101EADA27}"/>
                </a:ext>
              </a:extLst>
            </p:cNvPr>
            <p:cNvSpPr/>
            <p:nvPr/>
          </p:nvSpPr>
          <p:spPr>
            <a:xfrm>
              <a:off x="2541676" y="3986419"/>
              <a:ext cx="2756" cy="5861"/>
            </a:xfrm>
            <a:custGeom>
              <a:avLst/>
              <a:gdLst/>
              <a:ahLst/>
              <a:cxnLst/>
              <a:rect l="l" t="t" r="r" b="b"/>
              <a:pathLst>
                <a:path w="79" h="168" extrusionOk="0">
                  <a:moveTo>
                    <a:pt x="12" y="1"/>
                  </a:moveTo>
                  <a:lnTo>
                    <a:pt x="1" y="11"/>
                  </a:lnTo>
                  <a:cubicBezTo>
                    <a:pt x="23" y="56"/>
                    <a:pt x="34" y="112"/>
                    <a:pt x="57" y="167"/>
                  </a:cubicBezTo>
                  <a:lnTo>
                    <a:pt x="79" y="167"/>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8094;p11">
              <a:extLst>
                <a:ext uri="{FF2B5EF4-FFF2-40B4-BE49-F238E27FC236}">
                  <a16:creationId xmlns:a16="http://schemas.microsoft.com/office/drawing/2014/main" id="{94B7BC2F-9C4D-55D9-791D-4BB1DA1A8EFF}"/>
                </a:ext>
              </a:extLst>
            </p:cNvPr>
            <p:cNvSpPr/>
            <p:nvPr/>
          </p:nvSpPr>
          <p:spPr>
            <a:xfrm>
              <a:off x="2550607" y="4013178"/>
              <a:ext cx="18281" cy="28398"/>
            </a:xfrm>
            <a:custGeom>
              <a:avLst/>
              <a:gdLst/>
              <a:ahLst/>
              <a:cxnLst/>
              <a:rect l="l" t="t" r="r" b="b"/>
              <a:pathLst>
                <a:path w="524" h="814" extrusionOk="0">
                  <a:moveTo>
                    <a:pt x="1" y="1"/>
                  </a:moveTo>
                  <a:cubicBezTo>
                    <a:pt x="11" y="23"/>
                    <a:pt x="23" y="57"/>
                    <a:pt x="23" y="79"/>
                  </a:cubicBezTo>
                  <a:cubicBezTo>
                    <a:pt x="78" y="223"/>
                    <a:pt x="123" y="357"/>
                    <a:pt x="201" y="490"/>
                  </a:cubicBezTo>
                  <a:cubicBezTo>
                    <a:pt x="278" y="624"/>
                    <a:pt x="390" y="746"/>
                    <a:pt x="523" y="813"/>
                  </a:cubicBezTo>
                  <a:lnTo>
                    <a:pt x="523" y="802"/>
                  </a:lnTo>
                  <a:cubicBezTo>
                    <a:pt x="423" y="702"/>
                    <a:pt x="345" y="579"/>
                    <a:pt x="278" y="446"/>
                  </a:cubicBezTo>
                  <a:cubicBezTo>
                    <a:pt x="223" y="324"/>
                    <a:pt x="156" y="190"/>
                    <a:pt x="90" y="57"/>
                  </a:cubicBezTo>
                  <a:cubicBezTo>
                    <a:pt x="90" y="35"/>
                    <a:pt x="78" y="23"/>
                    <a:pt x="78" y="12"/>
                  </a:cubicBezTo>
                  <a:cubicBezTo>
                    <a:pt x="56" y="12"/>
                    <a:pt x="34" y="1"/>
                    <a:pt x="11"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8095;p11">
              <a:extLst>
                <a:ext uri="{FF2B5EF4-FFF2-40B4-BE49-F238E27FC236}">
                  <a16:creationId xmlns:a16="http://schemas.microsoft.com/office/drawing/2014/main" id="{FFD16FE9-50F2-AA88-C85F-1B338D99F3C1}"/>
                </a:ext>
              </a:extLst>
            </p:cNvPr>
            <p:cNvSpPr/>
            <p:nvPr/>
          </p:nvSpPr>
          <p:spPr>
            <a:xfrm>
              <a:off x="2543629" y="3992245"/>
              <a:ext cx="9734" cy="21386"/>
            </a:xfrm>
            <a:custGeom>
              <a:avLst/>
              <a:gdLst/>
              <a:ahLst/>
              <a:cxnLst/>
              <a:rect l="l" t="t" r="r" b="b"/>
              <a:pathLst>
                <a:path w="279" h="613" extrusionOk="0">
                  <a:moveTo>
                    <a:pt x="1" y="0"/>
                  </a:moveTo>
                  <a:cubicBezTo>
                    <a:pt x="56" y="200"/>
                    <a:pt x="122" y="401"/>
                    <a:pt x="201" y="601"/>
                  </a:cubicBezTo>
                  <a:lnTo>
                    <a:pt x="211" y="601"/>
                  </a:lnTo>
                  <a:cubicBezTo>
                    <a:pt x="234" y="601"/>
                    <a:pt x="256" y="612"/>
                    <a:pt x="278" y="612"/>
                  </a:cubicBezTo>
                  <a:cubicBezTo>
                    <a:pt x="223" y="489"/>
                    <a:pt x="167" y="368"/>
                    <a:pt x="122" y="245"/>
                  </a:cubicBezTo>
                  <a:lnTo>
                    <a:pt x="23"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8096;p11">
              <a:extLst>
                <a:ext uri="{FF2B5EF4-FFF2-40B4-BE49-F238E27FC236}">
                  <a16:creationId xmlns:a16="http://schemas.microsoft.com/office/drawing/2014/main" id="{4AF1D2CC-9ED7-A2F0-7865-BBA40B03DB02}"/>
                </a:ext>
              </a:extLst>
            </p:cNvPr>
            <p:cNvSpPr/>
            <p:nvPr/>
          </p:nvSpPr>
          <p:spPr>
            <a:xfrm>
              <a:off x="2546734" y="3987570"/>
              <a:ext cx="2721" cy="5477"/>
            </a:xfrm>
            <a:custGeom>
              <a:avLst/>
              <a:gdLst/>
              <a:ahLst/>
              <a:cxnLst/>
              <a:rect l="l" t="t" r="r" b="b"/>
              <a:pathLst>
                <a:path w="78" h="157" extrusionOk="0">
                  <a:moveTo>
                    <a:pt x="1" y="1"/>
                  </a:moveTo>
                  <a:cubicBezTo>
                    <a:pt x="11" y="57"/>
                    <a:pt x="23" y="101"/>
                    <a:pt x="45" y="156"/>
                  </a:cubicBezTo>
                  <a:lnTo>
                    <a:pt x="78" y="156"/>
                  </a:lnTo>
                  <a:cubicBezTo>
                    <a:pt x="45" y="101"/>
                    <a:pt x="23" y="57"/>
                    <a:pt x="11" y="1"/>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8097;p11">
              <a:extLst>
                <a:ext uri="{FF2B5EF4-FFF2-40B4-BE49-F238E27FC236}">
                  <a16:creationId xmlns:a16="http://schemas.microsoft.com/office/drawing/2014/main" id="{1D7B963C-A05D-1033-806F-780D8E857867}"/>
                </a:ext>
              </a:extLst>
            </p:cNvPr>
            <p:cNvSpPr/>
            <p:nvPr/>
          </p:nvSpPr>
          <p:spPr>
            <a:xfrm>
              <a:off x="2563795" y="4015934"/>
              <a:ext cx="13257" cy="6594"/>
            </a:xfrm>
            <a:custGeom>
              <a:avLst/>
              <a:gdLst/>
              <a:ahLst/>
              <a:cxnLst/>
              <a:rect l="l" t="t" r="r" b="b"/>
              <a:pathLst>
                <a:path w="380" h="189" extrusionOk="0">
                  <a:moveTo>
                    <a:pt x="1" y="0"/>
                  </a:moveTo>
                  <a:lnTo>
                    <a:pt x="1" y="0"/>
                  </a:lnTo>
                  <a:cubicBezTo>
                    <a:pt x="23" y="11"/>
                    <a:pt x="45" y="33"/>
                    <a:pt x="56" y="44"/>
                  </a:cubicBezTo>
                  <a:cubicBezTo>
                    <a:pt x="157" y="111"/>
                    <a:pt x="256" y="166"/>
                    <a:pt x="368" y="189"/>
                  </a:cubicBezTo>
                  <a:lnTo>
                    <a:pt x="379" y="189"/>
                  </a:lnTo>
                  <a:cubicBezTo>
                    <a:pt x="312" y="133"/>
                    <a:pt x="246" y="77"/>
                    <a:pt x="190" y="33"/>
                  </a:cubicBezTo>
                  <a:cubicBezTo>
                    <a:pt x="123" y="22"/>
                    <a:pt x="68" y="11"/>
                    <a:pt x="1"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8098;p11">
              <a:extLst>
                <a:ext uri="{FF2B5EF4-FFF2-40B4-BE49-F238E27FC236}">
                  <a16:creationId xmlns:a16="http://schemas.microsoft.com/office/drawing/2014/main" id="{AAF1A078-F4BA-4227-97A9-85020A7BDC9C}"/>
                </a:ext>
              </a:extLst>
            </p:cNvPr>
            <p:cNvSpPr/>
            <p:nvPr/>
          </p:nvSpPr>
          <p:spPr>
            <a:xfrm>
              <a:off x="2548304" y="3993013"/>
              <a:ext cx="22119" cy="24072"/>
            </a:xfrm>
            <a:custGeom>
              <a:avLst/>
              <a:gdLst/>
              <a:ahLst/>
              <a:cxnLst/>
              <a:rect l="l" t="t" r="r" b="b"/>
              <a:pathLst>
                <a:path w="634" h="690" extrusionOk="0">
                  <a:moveTo>
                    <a:pt x="0" y="0"/>
                  </a:moveTo>
                  <a:cubicBezTo>
                    <a:pt x="22" y="56"/>
                    <a:pt x="45" y="112"/>
                    <a:pt x="77" y="168"/>
                  </a:cubicBezTo>
                  <a:cubicBezTo>
                    <a:pt x="134" y="267"/>
                    <a:pt x="189" y="368"/>
                    <a:pt x="267" y="457"/>
                  </a:cubicBezTo>
                  <a:cubicBezTo>
                    <a:pt x="322" y="524"/>
                    <a:pt x="378" y="590"/>
                    <a:pt x="445" y="657"/>
                  </a:cubicBezTo>
                  <a:cubicBezTo>
                    <a:pt x="512" y="668"/>
                    <a:pt x="567" y="679"/>
                    <a:pt x="634" y="690"/>
                  </a:cubicBezTo>
                  <a:cubicBezTo>
                    <a:pt x="611" y="668"/>
                    <a:pt x="589" y="645"/>
                    <a:pt x="556" y="635"/>
                  </a:cubicBezTo>
                  <a:cubicBezTo>
                    <a:pt x="478" y="556"/>
                    <a:pt x="389" y="490"/>
                    <a:pt x="311" y="412"/>
                  </a:cubicBezTo>
                  <a:cubicBezTo>
                    <a:pt x="200" y="290"/>
                    <a:pt x="111" y="145"/>
                    <a:pt x="33"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8099;p11">
              <a:extLst>
                <a:ext uri="{FF2B5EF4-FFF2-40B4-BE49-F238E27FC236}">
                  <a16:creationId xmlns:a16="http://schemas.microsoft.com/office/drawing/2014/main" id="{49B2FA60-0F49-F220-7430-344197D311BD}"/>
                </a:ext>
              </a:extLst>
            </p:cNvPr>
            <p:cNvSpPr/>
            <p:nvPr/>
          </p:nvSpPr>
          <p:spPr>
            <a:xfrm>
              <a:off x="2407041" y="3930074"/>
              <a:ext cx="124967" cy="121688"/>
            </a:xfrm>
            <a:custGeom>
              <a:avLst/>
              <a:gdLst/>
              <a:ahLst/>
              <a:cxnLst/>
              <a:rect l="l" t="t" r="r" b="b"/>
              <a:pathLst>
                <a:path w="3582" h="3488" extrusionOk="0">
                  <a:moveTo>
                    <a:pt x="776" y="1"/>
                  </a:moveTo>
                  <a:cubicBezTo>
                    <a:pt x="692" y="1"/>
                    <a:pt x="680" y="113"/>
                    <a:pt x="512" y="225"/>
                  </a:cubicBezTo>
                  <a:cubicBezTo>
                    <a:pt x="312" y="358"/>
                    <a:pt x="223" y="415"/>
                    <a:pt x="112" y="859"/>
                  </a:cubicBezTo>
                  <a:cubicBezTo>
                    <a:pt x="1" y="1315"/>
                    <a:pt x="1" y="1438"/>
                    <a:pt x="112" y="1660"/>
                  </a:cubicBezTo>
                  <a:cubicBezTo>
                    <a:pt x="211" y="1883"/>
                    <a:pt x="268" y="1916"/>
                    <a:pt x="501" y="2027"/>
                  </a:cubicBezTo>
                  <a:cubicBezTo>
                    <a:pt x="735" y="2127"/>
                    <a:pt x="812" y="2083"/>
                    <a:pt x="857" y="2261"/>
                  </a:cubicBezTo>
                  <a:cubicBezTo>
                    <a:pt x="901" y="2449"/>
                    <a:pt x="824" y="2739"/>
                    <a:pt x="879" y="2950"/>
                  </a:cubicBezTo>
                  <a:cubicBezTo>
                    <a:pt x="935" y="3161"/>
                    <a:pt x="913" y="3117"/>
                    <a:pt x="1079" y="3262"/>
                  </a:cubicBezTo>
                  <a:cubicBezTo>
                    <a:pt x="1219" y="3402"/>
                    <a:pt x="1278" y="3488"/>
                    <a:pt x="1522" y="3488"/>
                  </a:cubicBezTo>
                  <a:cubicBezTo>
                    <a:pt x="1550" y="3488"/>
                    <a:pt x="1580" y="3487"/>
                    <a:pt x="1613" y="3484"/>
                  </a:cubicBezTo>
                  <a:cubicBezTo>
                    <a:pt x="1924" y="3462"/>
                    <a:pt x="2314" y="3484"/>
                    <a:pt x="2559" y="3295"/>
                  </a:cubicBezTo>
                  <a:cubicBezTo>
                    <a:pt x="2803" y="3095"/>
                    <a:pt x="3081" y="2839"/>
                    <a:pt x="3271" y="2516"/>
                  </a:cubicBezTo>
                  <a:cubicBezTo>
                    <a:pt x="3448" y="2183"/>
                    <a:pt x="3582" y="1794"/>
                    <a:pt x="3582" y="1794"/>
                  </a:cubicBezTo>
                  <a:lnTo>
                    <a:pt x="3348" y="1671"/>
                  </a:lnTo>
                  <a:cubicBezTo>
                    <a:pt x="3348" y="1671"/>
                    <a:pt x="3203" y="1707"/>
                    <a:pt x="2988" y="1707"/>
                  </a:cubicBezTo>
                  <a:cubicBezTo>
                    <a:pt x="2757" y="1707"/>
                    <a:pt x="2446" y="1666"/>
                    <a:pt x="2147" y="1493"/>
                  </a:cubicBezTo>
                  <a:cubicBezTo>
                    <a:pt x="1657" y="1204"/>
                    <a:pt x="1180" y="859"/>
                    <a:pt x="1046" y="526"/>
                  </a:cubicBezTo>
                  <a:cubicBezTo>
                    <a:pt x="913" y="192"/>
                    <a:pt x="979" y="69"/>
                    <a:pt x="834" y="14"/>
                  </a:cubicBezTo>
                  <a:cubicBezTo>
                    <a:pt x="811" y="5"/>
                    <a:pt x="792" y="1"/>
                    <a:pt x="776" y="1"/>
                  </a:cubicBezTo>
                  <a:close/>
                </a:path>
              </a:pathLst>
            </a:custGeom>
            <a:solidFill>
              <a:srgbClr val="BCDE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8100;p11">
              <a:extLst>
                <a:ext uri="{FF2B5EF4-FFF2-40B4-BE49-F238E27FC236}">
                  <a16:creationId xmlns:a16="http://schemas.microsoft.com/office/drawing/2014/main" id="{F722320E-7F6F-7DFE-75CA-902BB984D1B2}"/>
                </a:ext>
              </a:extLst>
            </p:cNvPr>
            <p:cNvSpPr/>
            <p:nvPr/>
          </p:nvSpPr>
          <p:spPr>
            <a:xfrm>
              <a:off x="2472248" y="3988338"/>
              <a:ext cx="59762" cy="36004"/>
            </a:xfrm>
            <a:custGeom>
              <a:avLst/>
              <a:gdLst/>
              <a:ahLst/>
              <a:cxnLst/>
              <a:rect l="l" t="t" r="r" b="b"/>
              <a:pathLst>
                <a:path w="1713" h="1032" extrusionOk="0">
                  <a:moveTo>
                    <a:pt x="1479" y="1"/>
                  </a:moveTo>
                  <a:cubicBezTo>
                    <a:pt x="1479" y="1"/>
                    <a:pt x="1319" y="36"/>
                    <a:pt x="1088" y="36"/>
                  </a:cubicBezTo>
                  <a:cubicBezTo>
                    <a:pt x="1060" y="36"/>
                    <a:pt x="1031" y="36"/>
                    <a:pt x="1001" y="35"/>
                  </a:cubicBezTo>
                  <a:cubicBezTo>
                    <a:pt x="967" y="124"/>
                    <a:pt x="912" y="223"/>
                    <a:pt x="834" y="290"/>
                  </a:cubicBezTo>
                  <a:cubicBezTo>
                    <a:pt x="712" y="391"/>
                    <a:pt x="556" y="424"/>
                    <a:pt x="423" y="490"/>
                  </a:cubicBezTo>
                  <a:cubicBezTo>
                    <a:pt x="289" y="557"/>
                    <a:pt x="167" y="658"/>
                    <a:pt x="89" y="779"/>
                  </a:cubicBezTo>
                  <a:cubicBezTo>
                    <a:pt x="45" y="846"/>
                    <a:pt x="0" y="947"/>
                    <a:pt x="67" y="1002"/>
                  </a:cubicBezTo>
                  <a:cubicBezTo>
                    <a:pt x="88" y="1023"/>
                    <a:pt x="118" y="1031"/>
                    <a:pt x="148" y="1031"/>
                  </a:cubicBezTo>
                  <a:cubicBezTo>
                    <a:pt x="166" y="1031"/>
                    <a:pt x="184" y="1028"/>
                    <a:pt x="200" y="1024"/>
                  </a:cubicBezTo>
                  <a:cubicBezTo>
                    <a:pt x="233" y="1013"/>
                    <a:pt x="278" y="980"/>
                    <a:pt x="312" y="957"/>
                  </a:cubicBezTo>
                  <a:cubicBezTo>
                    <a:pt x="500" y="835"/>
                    <a:pt x="723" y="769"/>
                    <a:pt x="934" y="713"/>
                  </a:cubicBezTo>
                  <a:cubicBezTo>
                    <a:pt x="1135" y="668"/>
                    <a:pt x="1335" y="613"/>
                    <a:pt x="1535" y="569"/>
                  </a:cubicBezTo>
                  <a:cubicBezTo>
                    <a:pt x="1646" y="324"/>
                    <a:pt x="1713" y="124"/>
                    <a:pt x="1713" y="124"/>
                  </a:cubicBezTo>
                  <a:lnTo>
                    <a:pt x="1479"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8101;p11">
              <a:extLst>
                <a:ext uri="{FF2B5EF4-FFF2-40B4-BE49-F238E27FC236}">
                  <a16:creationId xmlns:a16="http://schemas.microsoft.com/office/drawing/2014/main" id="{EA9605EB-20BC-0151-D474-683B23106CBB}"/>
                </a:ext>
              </a:extLst>
            </p:cNvPr>
            <p:cNvSpPr/>
            <p:nvPr/>
          </p:nvSpPr>
          <p:spPr>
            <a:xfrm>
              <a:off x="2530442" y="3987989"/>
              <a:ext cx="1186" cy="3140"/>
            </a:xfrm>
            <a:custGeom>
              <a:avLst/>
              <a:gdLst/>
              <a:ahLst/>
              <a:cxnLst/>
              <a:rect l="l" t="t" r="r" b="b"/>
              <a:pathLst>
                <a:path w="34" h="90" extrusionOk="0">
                  <a:moveTo>
                    <a:pt x="33" y="0"/>
                  </a:moveTo>
                  <a:lnTo>
                    <a:pt x="33" y="0"/>
                  </a:lnTo>
                  <a:cubicBezTo>
                    <a:pt x="23" y="22"/>
                    <a:pt x="11" y="55"/>
                    <a:pt x="0" y="78"/>
                  </a:cubicBezTo>
                  <a:lnTo>
                    <a:pt x="11" y="89"/>
                  </a:lnTo>
                  <a:cubicBezTo>
                    <a:pt x="23" y="55"/>
                    <a:pt x="33" y="22"/>
                    <a:pt x="33" y="0"/>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8102;p11">
              <a:extLst>
                <a:ext uri="{FF2B5EF4-FFF2-40B4-BE49-F238E27FC236}">
                  <a16:creationId xmlns:a16="http://schemas.microsoft.com/office/drawing/2014/main" id="{BD933120-CF3A-515C-B12E-11CB99126B5E}"/>
                </a:ext>
              </a:extLst>
            </p:cNvPr>
            <p:cNvSpPr/>
            <p:nvPr/>
          </p:nvSpPr>
          <p:spPr>
            <a:xfrm>
              <a:off x="2530023" y="3990675"/>
              <a:ext cx="837" cy="1221"/>
            </a:xfrm>
            <a:custGeom>
              <a:avLst/>
              <a:gdLst/>
              <a:ahLst/>
              <a:cxnLst/>
              <a:rect l="l" t="t" r="r" b="b"/>
              <a:pathLst>
                <a:path w="24" h="35" extrusionOk="0">
                  <a:moveTo>
                    <a:pt x="12" y="1"/>
                  </a:moveTo>
                  <a:cubicBezTo>
                    <a:pt x="12" y="12"/>
                    <a:pt x="1" y="23"/>
                    <a:pt x="1" y="23"/>
                  </a:cubicBezTo>
                  <a:lnTo>
                    <a:pt x="23" y="34"/>
                  </a:lnTo>
                  <a:lnTo>
                    <a:pt x="23" y="12"/>
                  </a:lnTo>
                  <a:lnTo>
                    <a:pt x="12"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8103;p11">
              <a:extLst>
                <a:ext uri="{FF2B5EF4-FFF2-40B4-BE49-F238E27FC236}">
                  <a16:creationId xmlns:a16="http://schemas.microsoft.com/office/drawing/2014/main" id="{522F58D7-B23B-B881-07E7-BE3464B2E2A7}"/>
                </a:ext>
              </a:extLst>
            </p:cNvPr>
            <p:cNvSpPr/>
            <p:nvPr/>
          </p:nvSpPr>
          <p:spPr>
            <a:xfrm>
              <a:off x="2493181" y="4008922"/>
              <a:ext cx="29515" cy="22537"/>
            </a:xfrm>
            <a:custGeom>
              <a:avLst/>
              <a:gdLst/>
              <a:ahLst/>
              <a:cxnLst/>
              <a:rect l="l" t="t" r="r" b="b"/>
              <a:pathLst>
                <a:path w="846" h="646" extrusionOk="0">
                  <a:moveTo>
                    <a:pt x="846" y="1"/>
                  </a:moveTo>
                  <a:lnTo>
                    <a:pt x="846" y="1"/>
                  </a:lnTo>
                  <a:cubicBezTo>
                    <a:pt x="812" y="11"/>
                    <a:pt x="779" y="11"/>
                    <a:pt x="757" y="23"/>
                  </a:cubicBezTo>
                  <a:cubicBezTo>
                    <a:pt x="723" y="56"/>
                    <a:pt x="701" y="90"/>
                    <a:pt x="668" y="123"/>
                  </a:cubicBezTo>
                  <a:cubicBezTo>
                    <a:pt x="567" y="223"/>
                    <a:pt x="456" y="312"/>
                    <a:pt x="357" y="401"/>
                  </a:cubicBezTo>
                  <a:cubicBezTo>
                    <a:pt x="245" y="490"/>
                    <a:pt x="123" y="568"/>
                    <a:pt x="1" y="646"/>
                  </a:cubicBezTo>
                  <a:lnTo>
                    <a:pt x="11" y="646"/>
                  </a:lnTo>
                  <a:cubicBezTo>
                    <a:pt x="145" y="612"/>
                    <a:pt x="278" y="557"/>
                    <a:pt x="401" y="468"/>
                  </a:cubicBezTo>
                  <a:cubicBezTo>
                    <a:pt x="523" y="390"/>
                    <a:pt x="624" y="278"/>
                    <a:pt x="723" y="167"/>
                  </a:cubicBezTo>
                  <a:cubicBezTo>
                    <a:pt x="768" y="112"/>
                    <a:pt x="812" y="56"/>
                    <a:pt x="846"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8104;p11">
              <a:extLst>
                <a:ext uri="{FF2B5EF4-FFF2-40B4-BE49-F238E27FC236}">
                  <a16:creationId xmlns:a16="http://schemas.microsoft.com/office/drawing/2014/main" id="{2198B790-5E74-32DC-B55A-5CA9CBDFE12B}"/>
                </a:ext>
              </a:extLst>
            </p:cNvPr>
            <p:cNvSpPr/>
            <p:nvPr/>
          </p:nvSpPr>
          <p:spPr>
            <a:xfrm>
              <a:off x="2519591" y="3991443"/>
              <a:ext cx="11269" cy="18316"/>
            </a:xfrm>
            <a:custGeom>
              <a:avLst/>
              <a:gdLst/>
              <a:ahLst/>
              <a:cxnLst/>
              <a:rect l="l" t="t" r="r" b="b"/>
              <a:pathLst>
                <a:path w="323" h="525" extrusionOk="0">
                  <a:moveTo>
                    <a:pt x="300" y="1"/>
                  </a:moveTo>
                  <a:cubicBezTo>
                    <a:pt x="233" y="190"/>
                    <a:pt x="122" y="368"/>
                    <a:pt x="0" y="524"/>
                  </a:cubicBezTo>
                  <a:cubicBezTo>
                    <a:pt x="22" y="512"/>
                    <a:pt x="55" y="512"/>
                    <a:pt x="89" y="502"/>
                  </a:cubicBezTo>
                  <a:cubicBezTo>
                    <a:pt x="133" y="435"/>
                    <a:pt x="166" y="368"/>
                    <a:pt x="200" y="302"/>
                  </a:cubicBezTo>
                  <a:cubicBezTo>
                    <a:pt x="255" y="213"/>
                    <a:pt x="289" y="112"/>
                    <a:pt x="322" y="12"/>
                  </a:cubicBezTo>
                  <a:lnTo>
                    <a:pt x="300"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8105;p11">
              <a:extLst>
                <a:ext uri="{FF2B5EF4-FFF2-40B4-BE49-F238E27FC236}">
                  <a16:creationId xmlns:a16="http://schemas.microsoft.com/office/drawing/2014/main" id="{0654706F-7771-E5CF-1B08-6E1B03B6A243}"/>
                </a:ext>
              </a:extLst>
            </p:cNvPr>
            <p:cNvSpPr/>
            <p:nvPr/>
          </p:nvSpPr>
          <p:spPr>
            <a:xfrm>
              <a:off x="2525766" y="3986803"/>
              <a:ext cx="1989" cy="2756"/>
            </a:xfrm>
            <a:custGeom>
              <a:avLst/>
              <a:gdLst/>
              <a:ahLst/>
              <a:cxnLst/>
              <a:rect l="l" t="t" r="r" b="b"/>
              <a:pathLst>
                <a:path w="57" h="79" extrusionOk="0">
                  <a:moveTo>
                    <a:pt x="45" y="0"/>
                  </a:moveTo>
                  <a:cubicBezTo>
                    <a:pt x="34" y="23"/>
                    <a:pt x="12" y="45"/>
                    <a:pt x="1" y="67"/>
                  </a:cubicBezTo>
                  <a:lnTo>
                    <a:pt x="12" y="79"/>
                  </a:lnTo>
                  <a:cubicBezTo>
                    <a:pt x="34" y="56"/>
                    <a:pt x="45" y="34"/>
                    <a:pt x="5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8106;p11">
              <a:extLst>
                <a:ext uri="{FF2B5EF4-FFF2-40B4-BE49-F238E27FC236}">
                  <a16:creationId xmlns:a16="http://schemas.microsoft.com/office/drawing/2014/main" id="{6EE52A82-3820-8A40-351E-48921C2670BE}"/>
                </a:ext>
              </a:extLst>
            </p:cNvPr>
            <p:cNvSpPr/>
            <p:nvPr/>
          </p:nvSpPr>
          <p:spPr>
            <a:xfrm>
              <a:off x="2455920" y="4014748"/>
              <a:ext cx="20235" cy="3524"/>
            </a:xfrm>
            <a:custGeom>
              <a:avLst/>
              <a:gdLst/>
              <a:ahLst/>
              <a:cxnLst/>
              <a:rect l="l" t="t" r="r" b="b"/>
              <a:pathLst>
                <a:path w="580" h="101" extrusionOk="0">
                  <a:moveTo>
                    <a:pt x="1" y="0"/>
                  </a:moveTo>
                  <a:cubicBezTo>
                    <a:pt x="167" y="56"/>
                    <a:pt x="345" y="89"/>
                    <a:pt x="513" y="101"/>
                  </a:cubicBezTo>
                  <a:cubicBezTo>
                    <a:pt x="523" y="67"/>
                    <a:pt x="535" y="45"/>
                    <a:pt x="557" y="22"/>
                  </a:cubicBezTo>
                  <a:lnTo>
                    <a:pt x="579" y="0"/>
                  </a:ln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8107;p11">
              <a:extLst>
                <a:ext uri="{FF2B5EF4-FFF2-40B4-BE49-F238E27FC236}">
                  <a16:creationId xmlns:a16="http://schemas.microsoft.com/office/drawing/2014/main" id="{6522DF56-1AB7-BEFB-296A-A3F33851B311}"/>
                </a:ext>
              </a:extLst>
            </p:cNvPr>
            <p:cNvSpPr/>
            <p:nvPr/>
          </p:nvSpPr>
          <p:spPr>
            <a:xfrm>
              <a:off x="2473783" y="3989140"/>
              <a:ext cx="52401" cy="29131"/>
            </a:xfrm>
            <a:custGeom>
              <a:avLst/>
              <a:gdLst/>
              <a:ahLst/>
              <a:cxnLst/>
              <a:rect l="l" t="t" r="r" b="b"/>
              <a:pathLst>
                <a:path w="1502" h="835" extrusionOk="0">
                  <a:moveTo>
                    <a:pt x="1491" y="0"/>
                  </a:moveTo>
                  <a:cubicBezTo>
                    <a:pt x="1413" y="156"/>
                    <a:pt x="1291" y="279"/>
                    <a:pt x="1168" y="390"/>
                  </a:cubicBezTo>
                  <a:cubicBezTo>
                    <a:pt x="1012" y="512"/>
                    <a:pt x="846" y="612"/>
                    <a:pt x="656" y="657"/>
                  </a:cubicBezTo>
                  <a:cubicBezTo>
                    <a:pt x="468" y="712"/>
                    <a:pt x="278" y="724"/>
                    <a:pt x="90" y="734"/>
                  </a:cubicBezTo>
                  <a:lnTo>
                    <a:pt x="67" y="734"/>
                  </a:lnTo>
                  <a:lnTo>
                    <a:pt x="45" y="756"/>
                  </a:lnTo>
                  <a:cubicBezTo>
                    <a:pt x="23" y="779"/>
                    <a:pt x="11" y="801"/>
                    <a:pt x="1" y="835"/>
                  </a:cubicBezTo>
                  <a:lnTo>
                    <a:pt x="134" y="835"/>
                  </a:lnTo>
                  <a:cubicBezTo>
                    <a:pt x="323" y="835"/>
                    <a:pt x="512" y="801"/>
                    <a:pt x="679" y="734"/>
                  </a:cubicBezTo>
                  <a:cubicBezTo>
                    <a:pt x="879" y="667"/>
                    <a:pt x="1057" y="568"/>
                    <a:pt x="1202" y="423"/>
                  </a:cubicBezTo>
                  <a:cubicBezTo>
                    <a:pt x="1324" y="312"/>
                    <a:pt x="1435" y="167"/>
                    <a:pt x="1502" y="12"/>
                  </a:cubicBezTo>
                  <a:lnTo>
                    <a:pt x="1491" y="0"/>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8108;p11">
              <a:extLst>
                <a:ext uri="{FF2B5EF4-FFF2-40B4-BE49-F238E27FC236}">
                  <a16:creationId xmlns:a16="http://schemas.microsoft.com/office/drawing/2014/main" id="{69CB2481-7665-B113-D798-0AB236DE3923}"/>
                </a:ext>
              </a:extLst>
            </p:cNvPr>
            <p:cNvSpPr/>
            <p:nvPr/>
          </p:nvSpPr>
          <p:spPr>
            <a:xfrm>
              <a:off x="2473399" y="3999223"/>
              <a:ext cx="26026" cy="3907"/>
            </a:xfrm>
            <a:custGeom>
              <a:avLst/>
              <a:gdLst/>
              <a:ahLst/>
              <a:cxnLst/>
              <a:rect l="l" t="t" r="r" b="b"/>
              <a:pathLst>
                <a:path w="746" h="112" extrusionOk="0">
                  <a:moveTo>
                    <a:pt x="0" y="0"/>
                  </a:moveTo>
                  <a:lnTo>
                    <a:pt x="0" y="12"/>
                  </a:lnTo>
                  <a:cubicBezTo>
                    <a:pt x="123" y="56"/>
                    <a:pt x="245" y="89"/>
                    <a:pt x="378" y="101"/>
                  </a:cubicBezTo>
                  <a:cubicBezTo>
                    <a:pt x="423" y="101"/>
                    <a:pt x="467" y="112"/>
                    <a:pt x="512" y="112"/>
                  </a:cubicBezTo>
                  <a:cubicBezTo>
                    <a:pt x="534" y="112"/>
                    <a:pt x="545" y="101"/>
                    <a:pt x="568" y="101"/>
                  </a:cubicBezTo>
                  <a:cubicBezTo>
                    <a:pt x="623" y="79"/>
                    <a:pt x="690" y="56"/>
                    <a:pt x="746" y="23"/>
                  </a:cubicBezTo>
                  <a:lnTo>
                    <a:pt x="667" y="23"/>
                  </a:lnTo>
                  <a:cubicBezTo>
                    <a:pt x="578" y="23"/>
                    <a:pt x="479" y="12"/>
                    <a:pt x="378" y="12"/>
                  </a:cubicBezTo>
                  <a:cubicBezTo>
                    <a:pt x="279" y="12"/>
                    <a:pt x="178" y="0"/>
                    <a:pt x="78" y="0"/>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8109;p11">
              <a:extLst>
                <a:ext uri="{FF2B5EF4-FFF2-40B4-BE49-F238E27FC236}">
                  <a16:creationId xmlns:a16="http://schemas.microsoft.com/office/drawing/2014/main" id="{06C612FE-EDED-BC4B-6F38-9E01E1E703FE}"/>
                </a:ext>
              </a:extLst>
            </p:cNvPr>
            <p:cNvSpPr/>
            <p:nvPr/>
          </p:nvSpPr>
          <p:spPr>
            <a:xfrm>
              <a:off x="2493181" y="3989908"/>
              <a:ext cx="29515" cy="12839"/>
            </a:xfrm>
            <a:custGeom>
              <a:avLst/>
              <a:gdLst/>
              <a:ahLst/>
              <a:cxnLst/>
              <a:rect l="l" t="t" r="r" b="b"/>
              <a:pathLst>
                <a:path w="846" h="368" extrusionOk="0">
                  <a:moveTo>
                    <a:pt x="834" y="0"/>
                  </a:moveTo>
                  <a:cubicBezTo>
                    <a:pt x="824" y="56"/>
                    <a:pt x="779" y="112"/>
                    <a:pt x="735" y="145"/>
                  </a:cubicBezTo>
                  <a:cubicBezTo>
                    <a:pt x="679" y="178"/>
                    <a:pt x="624" y="201"/>
                    <a:pt x="557" y="223"/>
                  </a:cubicBezTo>
                  <a:cubicBezTo>
                    <a:pt x="446" y="257"/>
                    <a:pt x="312" y="279"/>
                    <a:pt x="189" y="279"/>
                  </a:cubicBezTo>
                  <a:cubicBezTo>
                    <a:pt x="189" y="290"/>
                    <a:pt x="179" y="290"/>
                    <a:pt x="179" y="290"/>
                  </a:cubicBezTo>
                  <a:cubicBezTo>
                    <a:pt x="123" y="323"/>
                    <a:pt x="56" y="346"/>
                    <a:pt x="1" y="368"/>
                  </a:cubicBezTo>
                  <a:cubicBezTo>
                    <a:pt x="67" y="368"/>
                    <a:pt x="134" y="368"/>
                    <a:pt x="201" y="356"/>
                  </a:cubicBezTo>
                  <a:cubicBezTo>
                    <a:pt x="323" y="334"/>
                    <a:pt x="456" y="312"/>
                    <a:pt x="579" y="257"/>
                  </a:cubicBezTo>
                  <a:cubicBezTo>
                    <a:pt x="634" y="234"/>
                    <a:pt x="690" y="212"/>
                    <a:pt x="745" y="168"/>
                  </a:cubicBezTo>
                  <a:cubicBezTo>
                    <a:pt x="802" y="123"/>
                    <a:pt x="834" y="67"/>
                    <a:pt x="846" y="0"/>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8110;p11">
              <a:extLst>
                <a:ext uri="{FF2B5EF4-FFF2-40B4-BE49-F238E27FC236}">
                  <a16:creationId xmlns:a16="http://schemas.microsoft.com/office/drawing/2014/main" id="{1979347D-F534-8AFF-FE2E-B6E45622216B}"/>
                </a:ext>
              </a:extLst>
            </p:cNvPr>
            <p:cNvSpPr/>
            <p:nvPr/>
          </p:nvSpPr>
          <p:spPr>
            <a:xfrm>
              <a:off x="2521894" y="3987186"/>
              <a:ext cx="1954" cy="1605"/>
            </a:xfrm>
            <a:custGeom>
              <a:avLst/>
              <a:gdLst/>
              <a:ahLst/>
              <a:cxnLst/>
              <a:rect l="l" t="t" r="r" b="b"/>
              <a:pathLst>
                <a:path w="56" h="46" extrusionOk="0">
                  <a:moveTo>
                    <a:pt x="45" y="1"/>
                  </a:moveTo>
                  <a:cubicBezTo>
                    <a:pt x="34" y="23"/>
                    <a:pt x="11" y="34"/>
                    <a:pt x="1" y="45"/>
                  </a:cubicBezTo>
                  <a:cubicBezTo>
                    <a:pt x="11" y="45"/>
                    <a:pt x="23" y="45"/>
                    <a:pt x="23" y="34"/>
                  </a:cubicBezTo>
                  <a:lnTo>
                    <a:pt x="56" y="1"/>
                  </a:ln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8111;p11">
              <a:extLst>
                <a:ext uri="{FF2B5EF4-FFF2-40B4-BE49-F238E27FC236}">
                  <a16:creationId xmlns:a16="http://schemas.microsoft.com/office/drawing/2014/main" id="{FE9AF3B0-493D-E4FA-778A-3A55F1B76A75}"/>
                </a:ext>
              </a:extLst>
            </p:cNvPr>
            <p:cNvSpPr/>
            <p:nvPr/>
          </p:nvSpPr>
          <p:spPr>
            <a:xfrm>
              <a:off x="2523464" y="3986803"/>
              <a:ext cx="802" cy="419"/>
            </a:xfrm>
            <a:custGeom>
              <a:avLst/>
              <a:gdLst/>
              <a:ahLst/>
              <a:cxnLst/>
              <a:rect l="l" t="t" r="r" b="b"/>
              <a:pathLst>
                <a:path w="23" h="12" extrusionOk="0">
                  <a:moveTo>
                    <a:pt x="11" y="0"/>
                  </a:moveTo>
                  <a:cubicBezTo>
                    <a:pt x="11" y="12"/>
                    <a:pt x="0" y="12"/>
                    <a:pt x="0" y="12"/>
                  </a:cubicBezTo>
                  <a:lnTo>
                    <a:pt x="22" y="12"/>
                  </a:lnTo>
                  <a:lnTo>
                    <a:pt x="11" y="0"/>
                  </a:lnTo>
                  <a:close/>
                </a:path>
              </a:pathLst>
            </a:custGeom>
            <a:solidFill>
              <a:srgbClr val="CCD4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8112;p11">
              <a:extLst>
                <a:ext uri="{FF2B5EF4-FFF2-40B4-BE49-F238E27FC236}">
                  <a16:creationId xmlns:a16="http://schemas.microsoft.com/office/drawing/2014/main" id="{66C55F12-4518-ED1A-2017-4D8ECED0A3E0}"/>
                </a:ext>
              </a:extLst>
            </p:cNvPr>
            <p:cNvSpPr/>
            <p:nvPr/>
          </p:nvSpPr>
          <p:spPr>
            <a:xfrm>
              <a:off x="2476504" y="3988338"/>
              <a:ext cx="27945" cy="8582"/>
            </a:xfrm>
            <a:custGeom>
              <a:avLst/>
              <a:gdLst/>
              <a:ahLst/>
              <a:cxnLst/>
              <a:rect l="l" t="t" r="r" b="b"/>
              <a:pathLst>
                <a:path w="801" h="246" extrusionOk="0">
                  <a:moveTo>
                    <a:pt x="123" y="1"/>
                  </a:moveTo>
                  <a:cubicBezTo>
                    <a:pt x="78" y="1"/>
                    <a:pt x="34" y="12"/>
                    <a:pt x="0" y="23"/>
                  </a:cubicBezTo>
                  <a:lnTo>
                    <a:pt x="0" y="35"/>
                  </a:lnTo>
                  <a:lnTo>
                    <a:pt x="34" y="35"/>
                  </a:lnTo>
                  <a:cubicBezTo>
                    <a:pt x="145" y="35"/>
                    <a:pt x="234" y="90"/>
                    <a:pt x="323" y="146"/>
                  </a:cubicBezTo>
                  <a:cubicBezTo>
                    <a:pt x="434" y="213"/>
                    <a:pt x="568" y="246"/>
                    <a:pt x="690" y="246"/>
                  </a:cubicBezTo>
                  <a:lnTo>
                    <a:pt x="746" y="246"/>
                  </a:lnTo>
                  <a:cubicBezTo>
                    <a:pt x="768" y="235"/>
                    <a:pt x="779" y="213"/>
                    <a:pt x="801" y="190"/>
                  </a:cubicBezTo>
                  <a:lnTo>
                    <a:pt x="790" y="190"/>
                  </a:lnTo>
                  <a:cubicBezTo>
                    <a:pt x="756" y="190"/>
                    <a:pt x="723" y="179"/>
                    <a:pt x="701" y="179"/>
                  </a:cubicBezTo>
                  <a:cubicBezTo>
                    <a:pt x="578" y="168"/>
                    <a:pt x="479" y="124"/>
                    <a:pt x="367" y="68"/>
                  </a:cubicBezTo>
                  <a:cubicBezTo>
                    <a:pt x="311" y="45"/>
                    <a:pt x="256" y="12"/>
                    <a:pt x="190" y="1"/>
                  </a:cubicBezTo>
                  <a:close/>
                </a:path>
              </a:pathLst>
            </a:custGeom>
            <a:solidFill>
              <a:srgbClr val="C9DE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8113;p11">
              <a:extLst>
                <a:ext uri="{FF2B5EF4-FFF2-40B4-BE49-F238E27FC236}">
                  <a16:creationId xmlns:a16="http://schemas.microsoft.com/office/drawing/2014/main" id="{0029FC4B-F3A6-22E8-B4BC-2A4C24C6009F}"/>
                </a:ext>
              </a:extLst>
            </p:cNvPr>
            <p:cNvSpPr/>
            <p:nvPr/>
          </p:nvSpPr>
          <p:spPr>
            <a:xfrm>
              <a:off x="2502496" y="3988338"/>
              <a:ext cx="20200" cy="8582"/>
            </a:xfrm>
            <a:custGeom>
              <a:avLst/>
              <a:gdLst/>
              <a:ahLst/>
              <a:cxnLst/>
              <a:rect l="l" t="t" r="r" b="b"/>
              <a:pathLst>
                <a:path w="579" h="246" extrusionOk="0">
                  <a:moveTo>
                    <a:pt x="579" y="1"/>
                  </a:moveTo>
                  <a:lnTo>
                    <a:pt x="579" y="1"/>
                  </a:lnTo>
                  <a:cubicBezTo>
                    <a:pt x="576" y="4"/>
                    <a:pt x="573" y="8"/>
                    <a:pt x="570" y="12"/>
                  </a:cubicBezTo>
                  <a:lnTo>
                    <a:pt x="570" y="12"/>
                  </a:lnTo>
                  <a:cubicBezTo>
                    <a:pt x="575" y="10"/>
                    <a:pt x="579" y="8"/>
                    <a:pt x="579" y="1"/>
                  </a:cubicBezTo>
                  <a:close/>
                  <a:moveTo>
                    <a:pt x="570" y="12"/>
                  </a:moveTo>
                  <a:lnTo>
                    <a:pt x="570" y="12"/>
                  </a:lnTo>
                  <a:cubicBezTo>
                    <a:pt x="566" y="12"/>
                    <a:pt x="561" y="12"/>
                    <a:pt x="557" y="12"/>
                  </a:cubicBezTo>
                  <a:cubicBezTo>
                    <a:pt x="412" y="124"/>
                    <a:pt x="234" y="179"/>
                    <a:pt x="56" y="190"/>
                  </a:cubicBezTo>
                  <a:cubicBezTo>
                    <a:pt x="34" y="213"/>
                    <a:pt x="23" y="235"/>
                    <a:pt x="1" y="246"/>
                  </a:cubicBezTo>
                  <a:cubicBezTo>
                    <a:pt x="112" y="246"/>
                    <a:pt x="223" y="223"/>
                    <a:pt x="323" y="179"/>
                  </a:cubicBezTo>
                  <a:cubicBezTo>
                    <a:pt x="408" y="147"/>
                    <a:pt x="503" y="85"/>
                    <a:pt x="570" y="12"/>
                  </a:cubicBezTo>
                  <a:close/>
                </a:path>
              </a:pathLst>
            </a:custGeom>
            <a:solidFill>
              <a:srgbClr val="C1D0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8114;p11">
              <a:extLst>
                <a:ext uri="{FF2B5EF4-FFF2-40B4-BE49-F238E27FC236}">
                  <a16:creationId xmlns:a16="http://schemas.microsoft.com/office/drawing/2014/main" id="{4DF02B0C-C978-91C7-EB0E-7E85D6286A1B}"/>
                </a:ext>
              </a:extLst>
            </p:cNvPr>
            <p:cNvSpPr/>
            <p:nvPr/>
          </p:nvSpPr>
          <p:spPr>
            <a:xfrm>
              <a:off x="2517254" y="3965346"/>
              <a:ext cx="46296" cy="33248"/>
            </a:xfrm>
            <a:custGeom>
              <a:avLst/>
              <a:gdLst/>
              <a:ahLst/>
              <a:cxnLst/>
              <a:rect l="l" t="t" r="r" b="b"/>
              <a:pathLst>
                <a:path w="1327" h="953" extrusionOk="0">
                  <a:moveTo>
                    <a:pt x="423" y="171"/>
                  </a:moveTo>
                  <a:lnTo>
                    <a:pt x="423" y="171"/>
                  </a:lnTo>
                  <a:cubicBezTo>
                    <a:pt x="389" y="215"/>
                    <a:pt x="356" y="249"/>
                    <a:pt x="322" y="293"/>
                  </a:cubicBezTo>
                  <a:cubicBezTo>
                    <a:pt x="312" y="293"/>
                    <a:pt x="312" y="304"/>
                    <a:pt x="300" y="316"/>
                  </a:cubicBezTo>
                  <a:cubicBezTo>
                    <a:pt x="289" y="316"/>
                    <a:pt x="289" y="304"/>
                    <a:pt x="278" y="304"/>
                  </a:cubicBezTo>
                  <a:cubicBezTo>
                    <a:pt x="289" y="304"/>
                    <a:pt x="300" y="293"/>
                    <a:pt x="300" y="282"/>
                  </a:cubicBezTo>
                  <a:cubicBezTo>
                    <a:pt x="345" y="249"/>
                    <a:pt x="378" y="204"/>
                    <a:pt x="423" y="171"/>
                  </a:cubicBezTo>
                  <a:close/>
                  <a:moveTo>
                    <a:pt x="1024" y="237"/>
                  </a:moveTo>
                  <a:cubicBezTo>
                    <a:pt x="1024" y="316"/>
                    <a:pt x="1001" y="382"/>
                    <a:pt x="967" y="449"/>
                  </a:cubicBezTo>
                  <a:lnTo>
                    <a:pt x="957" y="449"/>
                  </a:lnTo>
                  <a:cubicBezTo>
                    <a:pt x="967" y="415"/>
                    <a:pt x="990" y="382"/>
                    <a:pt x="990" y="338"/>
                  </a:cubicBezTo>
                  <a:lnTo>
                    <a:pt x="1024" y="237"/>
                  </a:lnTo>
                  <a:close/>
                  <a:moveTo>
                    <a:pt x="600" y="1"/>
                  </a:moveTo>
                  <a:cubicBezTo>
                    <a:pt x="570" y="1"/>
                    <a:pt x="550" y="19"/>
                    <a:pt x="523" y="37"/>
                  </a:cubicBezTo>
                  <a:cubicBezTo>
                    <a:pt x="490" y="49"/>
                    <a:pt x="456" y="71"/>
                    <a:pt x="423" y="93"/>
                  </a:cubicBezTo>
                  <a:cubicBezTo>
                    <a:pt x="367" y="138"/>
                    <a:pt x="300" y="193"/>
                    <a:pt x="245" y="237"/>
                  </a:cubicBezTo>
                  <a:cubicBezTo>
                    <a:pt x="156" y="326"/>
                    <a:pt x="0" y="482"/>
                    <a:pt x="78" y="615"/>
                  </a:cubicBezTo>
                  <a:cubicBezTo>
                    <a:pt x="78" y="627"/>
                    <a:pt x="89" y="627"/>
                    <a:pt x="100" y="627"/>
                  </a:cubicBezTo>
                  <a:cubicBezTo>
                    <a:pt x="100" y="649"/>
                    <a:pt x="100" y="671"/>
                    <a:pt x="112" y="682"/>
                  </a:cubicBezTo>
                  <a:cubicBezTo>
                    <a:pt x="112" y="694"/>
                    <a:pt x="112" y="704"/>
                    <a:pt x="122" y="716"/>
                  </a:cubicBezTo>
                  <a:lnTo>
                    <a:pt x="122" y="727"/>
                  </a:lnTo>
                  <a:cubicBezTo>
                    <a:pt x="122" y="738"/>
                    <a:pt x="134" y="749"/>
                    <a:pt x="134" y="749"/>
                  </a:cubicBezTo>
                  <a:lnTo>
                    <a:pt x="134" y="760"/>
                  </a:lnTo>
                  <a:cubicBezTo>
                    <a:pt x="134" y="771"/>
                    <a:pt x="134" y="783"/>
                    <a:pt x="144" y="783"/>
                  </a:cubicBezTo>
                  <a:cubicBezTo>
                    <a:pt x="144" y="793"/>
                    <a:pt x="144" y="805"/>
                    <a:pt x="156" y="805"/>
                  </a:cubicBezTo>
                  <a:cubicBezTo>
                    <a:pt x="293" y="883"/>
                    <a:pt x="439" y="953"/>
                    <a:pt x="594" y="953"/>
                  </a:cubicBezTo>
                  <a:cubicBezTo>
                    <a:pt x="614" y="953"/>
                    <a:pt x="635" y="952"/>
                    <a:pt x="656" y="949"/>
                  </a:cubicBezTo>
                  <a:cubicBezTo>
                    <a:pt x="668" y="949"/>
                    <a:pt x="690" y="938"/>
                    <a:pt x="701" y="927"/>
                  </a:cubicBezTo>
                  <a:lnTo>
                    <a:pt x="712" y="927"/>
                  </a:lnTo>
                  <a:cubicBezTo>
                    <a:pt x="719" y="930"/>
                    <a:pt x="724" y="932"/>
                    <a:pt x="729" y="932"/>
                  </a:cubicBezTo>
                  <a:cubicBezTo>
                    <a:pt x="742" y="932"/>
                    <a:pt x="752" y="924"/>
                    <a:pt x="767" y="916"/>
                  </a:cubicBezTo>
                  <a:cubicBezTo>
                    <a:pt x="812" y="905"/>
                    <a:pt x="868" y="882"/>
                    <a:pt x="923" y="860"/>
                  </a:cubicBezTo>
                  <a:cubicBezTo>
                    <a:pt x="979" y="838"/>
                    <a:pt x="1024" y="805"/>
                    <a:pt x="1079" y="771"/>
                  </a:cubicBezTo>
                  <a:cubicBezTo>
                    <a:pt x="1179" y="704"/>
                    <a:pt x="1257" y="605"/>
                    <a:pt x="1313" y="493"/>
                  </a:cubicBezTo>
                  <a:cubicBezTo>
                    <a:pt x="1327" y="480"/>
                    <a:pt x="1310" y="470"/>
                    <a:pt x="1293" y="470"/>
                  </a:cubicBezTo>
                  <a:cubicBezTo>
                    <a:pt x="1283" y="470"/>
                    <a:pt x="1272" y="474"/>
                    <a:pt x="1268" y="482"/>
                  </a:cubicBezTo>
                  <a:cubicBezTo>
                    <a:pt x="1212" y="571"/>
                    <a:pt x="1135" y="649"/>
                    <a:pt x="1046" y="704"/>
                  </a:cubicBezTo>
                  <a:cubicBezTo>
                    <a:pt x="1101" y="660"/>
                    <a:pt x="1145" y="605"/>
                    <a:pt x="1179" y="538"/>
                  </a:cubicBezTo>
                  <a:cubicBezTo>
                    <a:pt x="1190" y="526"/>
                    <a:pt x="1179" y="516"/>
                    <a:pt x="1168" y="504"/>
                  </a:cubicBezTo>
                  <a:lnTo>
                    <a:pt x="1145" y="504"/>
                  </a:lnTo>
                  <a:lnTo>
                    <a:pt x="1145" y="482"/>
                  </a:lnTo>
                  <a:cubicBezTo>
                    <a:pt x="1157" y="482"/>
                    <a:pt x="1157" y="482"/>
                    <a:pt x="1157" y="471"/>
                  </a:cubicBezTo>
                  <a:cubicBezTo>
                    <a:pt x="1190" y="415"/>
                    <a:pt x="1224" y="360"/>
                    <a:pt x="1246" y="304"/>
                  </a:cubicBezTo>
                  <a:cubicBezTo>
                    <a:pt x="1257" y="271"/>
                    <a:pt x="1257" y="237"/>
                    <a:pt x="1268" y="215"/>
                  </a:cubicBezTo>
                  <a:cubicBezTo>
                    <a:pt x="1279" y="182"/>
                    <a:pt x="1290" y="148"/>
                    <a:pt x="1268" y="126"/>
                  </a:cubicBezTo>
                  <a:cubicBezTo>
                    <a:pt x="1261" y="113"/>
                    <a:pt x="1248" y="108"/>
                    <a:pt x="1235" y="108"/>
                  </a:cubicBezTo>
                  <a:cubicBezTo>
                    <a:pt x="1226" y="108"/>
                    <a:pt x="1217" y="110"/>
                    <a:pt x="1212" y="115"/>
                  </a:cubicBezTo>
                  <a:cubicBezTo>
                    <a:pt x="1190" y="138"/>
                    <a:pt x="1179" y="171"/>
                    <a:pt x="1179" y="193"/>
                  </a:cubicBezTo>
                  <a:cubicBezTo>
                    <a:pt x="1168" y="227"/>
                    <a:pt x="1157" y="259"/>
                    <a:pt x="1145" y="282"/>
                  </a:cubicBezTo>
                  <a:cubicBezTo>
                    <a:pt x="1135" y="338"/>
                    <a:pt x="1101" y="393"/>
                    <a:pt x="1079" y="449"/>
                  </a:cubicBezTo>
                  <a:cubicBezTo>
                    <a:pt x="1068" y="460"/>
                    <a:pt x="1068" y="471"/>
                    <a:pt x="1056" y="482"/>
                  </a:cubicBezTo>
                  <a:lnTo>
                    <a:pt x="1024" y="516"/>
                  </a:lnTo>
                  <a:cubicBezTo>
                    <a:pt x="1034" y="493"/>
                    <a:pt x="1046" y="482"/>
                    <a:pt x="1046" y="471"/>
                  </a:cubicBezTo>
                  <a:cubicBezTo>
                    <a:pt x="1090" y="371"/>
                    <a:pt x="1112" y="271"/>
                    <a:pt x="1101" y="160"/>
                  </a:cubicBezTo>
                  <a:cubicBezTo>
                    <a:pt x="1096" y="146"/>
                    <a:pt x="1082" y="139"/>
                    <a:pt x="1068" y="139"/>
                  </a:cubicBezTo>
                  <a:cubicBezTo>
                    <a:pt x="1048" y="139"/>
                    <a:pt x="1028" y="151"/>
                    <a:pt x="1034" y="171"/>
                  </a:cubicBezTo>
                  <a:cubicBezTo>
                    <a:pt x="1034" y="182"/>
                    <a:pt x="1024" y="182"/>
                    <a:pt x="1024" y="193"/>
                  </a:cubicBezTo>
                  <a:lnTo>
                    <a:pt x="1012" y="193"/>
                  </a:lnTo>
                  <a:cubicBezTo>
                    <a:pt x="1012" y="182"/>
                    <a:pt x="1012" y="171"/>
                    <a:pt x="1024" y="160"/>
                  </a:cubicBezTo>
                  <a:cubicBezTo>
                    <a:pt x="1024" y="136"/>
                    <a:pt x="1001" y="125"/>
                    <a:pt x="978" y="125"/>
                  </a:cubicBezTo>
                  <a:cubicBezTo>
                    <a:pt x="959" y="125"/>
                    <a:pt x="939" y="133"/>
                    <a:pt x="935" y="148"/>
                  </a:cubicBezTo>
                  <a:cubicBezTo>
                    <a:pt x="923" y="215"/>
                    <a:pt x="901" y="271"/>
                    <a:pt x="878" y="326"/>
                  </a:cubicBezTo>
                  <a:cubicBezTo>
                    <a:pt x="868" y="348"/>
                    <a:pt x="856" y="360"/>
                    <a:pt x="856" y="371"/>
                  </a:cubicBezTo>
                  <a:lnTo>
                    <a:pt x="846" y="371"/>
                  </a:lnTo>
                  <a:cubicBezTo>
                    <a:pt x="868" y="348"/>
                    <a:pt x="878" y="316"/>
                    <a:pt x="890" y="293"/>
                  </a:cubicBezTo>
                  <a:cubicBezTo>
                    <a:pt x="912" y="227"/>
                    <a:pt x="935" y="160"/>
                    <a:pt x="945" y="93"/>
                  </a:cubicBezTo>
                  <a:cubicBezTo>
                    <a:pt x="945" y="73"/>
                    <a:pt x="923" y="62"/>
                    <a:pt x="902" y="62"/>
                  </a:cubicBezTo>
                  <a:cubicBezTo>
                    <a:pt x="887" y="62"/>
                    <a:pt x="872" y="68"/>
                    <a:pt x="868" y="82"/>
                  </a:cubicBezTo>
                  <a:cubicBezTo>
                    <a:pt x="868" y="126"/>
                    <a:pt x="846" y="182"/>
                    <a:pt x="834" y="227"/>
                  </a:cubicBezTo>
                  <a:lnTo>
                    <a:pt x="834" y="160"/>
                  </a:lnTo>
                  <a:cubicBezTo>
                    <a:pt x="834" y="138"/>
                    <a:pt x="834" y="115"/>
                    <a:pt x="823" y="104"/>
                  </a:cubicBezTo>
                  <a:cubicBezTo>
                    <a:pt x="823" y="93"/>
                    <a:pt x="823" y="71"/>
                    <a:pt x="812" y="59"/>
                  </a:cubicBezTo>
                  <a:cubicBezTo>
                    <a:pt x="806" y="54"/>
                    <a:pt x="798" y="51"/>
                    <a:pt x="790" y="51"/>
                  </a:cubicBezTo>
                  <a:cubicBezTo>
                    <a:pt x="782" y="51"/>
                    <a:pt x="773" y="54"/>
                    <a:pt x="767" y="59"/>
                  </a:cubicBezTo>
                  <a:cubicBezTo>
                    <a:pt x="767" y="55"/>
                    <a:pt x="760" y="52"/>
                    <a:pt x="751" y="52"/>
                  </a:cubicBezTo>
                  <a:cubicBezTo>
                    <a:pt x="738" y="52"/>
                    <a:pt x="723" y="58"/>
                    <a:pt x="723" y="71"/>
                  </a:cubicBezTo>
                  <a:cubicBezTo>
                    <a:pt x="712" y="126"/>
                    <a:pt x="701" y="182"/>
                    <a:pt x="678" y="227"/>
                  </a:cubicBezTo>
                  <a:cubicBezTo>
                    <a:pt x="678" y="249"/>
                    <a:pt x="668" y="259"/>
                    <a:pt x="668" y="271"/>
                  </a:cubicBezTo>
                  <a:lnTo>
                    <a:pt x="656" y="271"/>
                  </a:lnTo>
                  <a:cubicBezTo>
                    <a:pt x="668" y="249"/>
                    <a:pt x="668" y="215"/>
                    <a:pt x="678" y="193"/>
                  </a:cubicBezTo>
                  <a:cubicBezTo>
                    <a:pt x="690" y="138"/>
                    <a:pt x="701" y="93"/>
                    <a:pt x="701" y="37"/>
                  </a:cubicBezTo>
                  <a:cubicBezTo>
                    <a:pt x="701" y="26"/>
                    <a:pt x="690" y="15"/>
                    <a:pt x="678" y="15"/>
                  </a:cubicBezTo>
                  <a:cubicBezTo>
                    <a:pt x="668" y="15"/>
                    <a:pt x="645" y="26"/>
                    <a:pt x="645" y="37"/>
                  </a:cubicBezTo>
                  <a:cubicBezTo>
                    <a:pt x="645" y="49"/>
                    <a:pt x="634" y="71"/>
                    <a:pt x="634" y="82"/>
                  </a:cubicBezTo>
                  <a:cubicBezTo>
                    <a:pt x="629" y="77"/>
                    <a:pt x="621" y="75"/>
                    <a:pt x="612" y="75"/>
                  </a:cubicBezTo>
                  <a:cubicBezTo>
                    <a:pt x="599" y="75"/>
                    <a:pt x="585" y="80"/>
                    <a:pt x="579" y="93"/>
                  </a:cubicBezTo>
                  <a:cubicBezTo>
                    <a:pt x="545" y="126"/>
                    <a:pt x="523" y="171"/>
                    <a:pt x="500" y="204"/>
                  </a:cubicBezTo>
                  <a:cubicBezTo>
                    <a:pt x="478" y="204"/>
                    <a:pt x="467" y="204"/>
                    <a:pt x="456" y="215"/>
                  </a:cubicBezTo>
                  <a:cubicBezTo>
                    <a:pt x="478" y="182"/>
                    <a:pt x="500" y="160"/>
                    <a:pt x="523" y="138"/>
                  </a:cubicBezTo>
                  <a:cubicBezTo>
                    <a:pt x="534" y="115"/>
                    <a:pt x="523" y="115"/>
                    <a:pt x="512" y="104"/>
                  </a:cubicBezTo>
                  <a:lnTo>
                    <a:pt x="523" y="104"/>
                  </a:lnTo>
                  <a:lnTo>
                    <a:pt x="556" y="71"/>
                  </a:lnTo>
                  <a:cubicBezTo>
                    <a:pt x="567" y="71"/>
                    <a:pt x="589" y="49"/>
                    <a:pt x="601" y="49"/>
                  </a:cubicBezTo>
                  <a:cubicBezTo>
                    <a:pt x="623" y="49"/>
                    <a:pt x="656" y="15"/>
                    <a:pt x="623" y="4"/>
                  </a:cubicBezTo>
                  <a:cubicBezTo>
                    <a:pt x="615" y="2"/>
                    <a:pt x="607" y="1"/>
                    <a:pt x="60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8115;p11">
              <a:extLst>
                <a:ext uri="{FF2B5EF4-FFF2-40B4-BE49-F238E27FC236}">
                  <a16:creationId xmlns:a16="http://schemas.microsoft.com/office/drawing/2014/main" id="{65D29CA3-800B-DBD5-C88F-0DAC734BCAF5}"/>
                </a:ext>
              </a:extLst>
            </p:cNvPr>
            <p:cNvSpPr/>
            <p:nvPr/>
          </p:nvSpPr>
          <p:spPr>
            <a:xfrm>
              <a:off x="2523813" y="3970963"/>
              <a:ext cx="31085" cy="26375"/>
            </a:xfrm>
            <a:custGeom>
              <a:avLst/>
              <a:gdLst/>
              <a:ahLst/>
              <a:cxnLst/>
              <a:rect l="l" t="t" r="r" b="b"/>
              <a:pathLst>
                <a:path w="891" h="756" extrusionOk="0">
                  <a:moveTo>
                    <a:pt x="481" y="0"/>
                  </a:moveTo>
                  <a:cubicBezTo>
                    <a:pt x="336" y="0"/>
                    <a:pt x="205" y="75"/>
                    <a:pt x="134" y="177"/>
                  </a:cubicBezTo>
                  <a:cubicBezTo>
                    <a:pt x="1" y="365"/>
                    <a:pt x="45" y="588"/>
                    <a:pt x="45" y="588"/>
                  </a:cubicBezTo>
                  <a:lnTo>
                    <a:pt x="468" y="755"/>
                  </a:lnTo>
                  <a:cubicBezTo>
                    <a:pt x="468" y="755"/>
                    <a:pt x="702" y="688"/>
                    <a:pt x="813" y="488"/>
                  </a:cubicBezTo>
                  <a:cubicBezTo>
                    <a:pt x="891" y="355"/>
                    <a:pt x="880" y="155"/>
                    <a:pt x="668" y="43"/>
                  </a:cubicBezTo>
                  <a:cubicBezTo>
                    <a:pt x="606" y="14"/>
                    <a:pt x="542" y="0"/>
                    <a:pt x="4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8116;p11">
              <a:extLst>
                <a:ext uri="{FF2B5EF4-FFF2-40B4-BE49-F238E27FC236}">
                  <a16:creationId xmlns:a16="http://schemas.microsoft.com/office/drawing/2014/main" id="{133E456D-0E0C-E30E-9E81-9C1B8C50A80A}"/>
                </a:ext>
              </a:extLst>
            </p:cNvPr>
            <p:cNvSpPr/>
            <p:nvPr/>
          </p:nvSpPr>
          <p:spPr>
            <a:xfrm>
              <a:off x="2515300" y="3965416"/>
              <a:ext cx="50482" cy="39667"/>
            </a:xfrm>
            <a:custGeom>
              <a:avLst/>
              <a:gdLst/>
              <a:ahLst/>
              <a:cxnLst/>
              <a:rect l="l" t="t" r="r" b="b"/>
              <a:pathLst>
                <a:path w="1447" h="1137" extrusionOk="0">
                  <a:moveTo>
                    <a:pt x="589" y="0"/>
                  </a:moveTo>
                  <a:cubicBezTo>
                    <a:pt x="586" y="0"/>
                    <a:pt x="582" y="1"/>
                    <a:pt x="579" y="2"/>
                  </a:cubicBezTo>
                  <a:cubicBezTo>
                    <a:pt x="401" y="35"/>
                    <a:pt x="234" y="146"/>
                    <a:pt x="145" y="302"/>
                  </a:cubicBezTo>
                  <a:cubicBezTo>
                    <a:pt x="56" y="458"/>
                    <a:pt x="0" y="692"/>
                    <a:pt x="89" y="858"/>
                  </a:cubicBezTo>
                  <a:cubicBezTo>
                    <a:pt x="101" y="858"/>
                    <a:pt x="111" y="870"/>
                    <a:pt x="123" y="870"/>
                  </a:cubicBezTo>
                  <a:cubicBezTo>
                    <a:pt x="134" y="903"/>
                    <a:pt x="145" y="925"/>
                    <a:pt x="168" y="959"/>
                  </a:cubicBezTo>
                  <a:lnTo>
                    <a:pt x="200" y="992"/>
                  </a:lnTo>
                  <a:cubicBezTo>
                    <a:pt x="206" y="997"/>
                    <a:pt x="215" y="1000"/>
                    <a:pt x="223" y="1000"/>
                  </a:cubicBezTo>
                  <a:cubicBezTo>
                    <a:pt x="231" y="1000"/>
                    <a:pt x="240" y="997"/>
                    <a:pt x="245" y="992"/>
                  </a:cubicBezTo>
                  <a:lnTo>
                    <a:pt x="256" y="992"/>
                  </a:lnTo>
                  <a:lnTo>
                    <a:pt x="256" y="1003"/>
                  </a:lnTo>
                  <a:lnTo>
                    <a:pt x="267" y="1014"/>
                  </a:lnTo>
                  <a:lnTo>
                    <a:pt x="279" y="1014"/>
                  </a:lnTo>
                  <a:lnTo>
                    <a:pt x="279" y="1036"/>
                  </a:lnTo>
                  <a:cubicBezTo>
                    <a:pt x="279" y="1048"/>
                    <a:pt x="279" y="1048"/>
                    <a:pt x="289" y="1058"/>
                  </a:cubicBezTo>
                  <a:cubicBezTo>
                    <a:pt x="289" y="1066"/>
                    <a:pt x="301" y="1074"/>
                    <a:pt x="315" y="1074"/>
                  </a:cubicBezTo>
                  <a:cubicBezTo>
                    <a:pt x="321" y="1074"/>
                    <a:pt x="327" y="1073"/>
                    <a:pt x="334" y="1070"/>
                  </a:cubicBezTo>
                  <a:lnTo>
                    <a:pt x="345" y="1070"/>
                  </a:lnTo>
                  <a:lnTo>
                    <a:pt x="345" y="1092"/>
                  </a:lnTo>
                  <a:cubicBezTo>
                    <a:pt x="340" y="1103"/>
                    <a:pt x="351" y="1109"/>
                    <a:pt x="363" y="1109"/>
                  </a:cubicBezTo>
                  <a:cubicBezTo>
                    <a:pt x="376" y="1109"/>
                    <a:pt x="390" y="1103"/>
                    <a:pt x="390" y="1092"/>
                  </a:cubicBezTo>
                  <a:cubicBezTo>
                    <a:pt x="401" y="1092"/>
                    <a:pt x="401" y="1081"/>
                    <a:pt x="401" y="1081"/>
                  </a:cubicBezTo>
                  <a:cubicBezTo>
                    <a:pt x="412" y="1081"/>
                    <a:pt x="423" y="1092"/>
                    <a:pt x="434" y="1092"/>
                  </a:cubicBezTo>
                  <a:cubicBezTo>
                    <a:pt x="490" y="1103"/>
                    <a:pt x="546" y="1103"/>
                    <a:pt x="601" y="1103"/>
                  </a:cubicBezTo>
                  <a:cubicBezTo>
                    <a:pt x="590" y="1103"/>
                    <a:pt x="590" y="1125"/>
                    <a:pt x="601" y="1125"/>
                  </a:cubicBezTo>
                  <a:cubicBezTo>
                    <a:pt x="612" y="1137"/>
                    <a:pt x="635" y="1137"/>
                    <a:pt x="645" y="1137"/>
                  </a:cubicBezTo>
                  <a:cubicBezTo>
                    <a:pt x="657" y="1125"/>
                    <a:pt x="668" y="1114"/>
                    <a:pt x="679" y="1114"/>
                  </a:cubicBezTo>
                  <a:cubicBezTo>
                    <a:pt x="690" y="1125"/>
                    <a:pt x="701" y="1125"/>
                    <a:pt x="724" y="1125"/>
                  </a:cubicBezTo>
                  <a:cubicBezTo>
                    <a:pt x="746" y="1114"/>
                    <a:pt x="768" y="1114"/>
                    <a:pt x="790" y="1103"/>
                  </a:cubicBezTo>
                  <a:cubicBezTo>
                    <a:pt x="801" y="1114"/>
                    <a:pt x="813" y="1114"/>
                    <a:pt x="823" y="1125"/>
                  </a:cubicBezTo>
                  <a:cubicBezTo>
                    <a:pt x="832" y="1128"/>
                    <a:pt x="842" y="1130"/>
                    <a:pt x="853" y="1130"/>
                  </a:cubicBezTo>
                  <a:cubicBezTo>
                    <a:pt x="880" y="1130"/>
                    <a:pt x="910" y="1119"/>
                    <a:pt x="934" y="1103"/>
                  </a:cubicBezTo>
                  <a:cubicBezTo>
                    <a:pt x="1013" y="1070"/>
                    <a:pt x="1080" y="1025"/>
                    <a:pt x="1157" y="981"/>
                  </a:cubicBezTo>
                  <a:cubicBezTo>
                    <a:pt x="1268" y="903"/>
                    <a:pt x="1379" y="814"/>
                    <a:pt x="1446" y="680"/>
                  </a:cubicBezTo>
                  <a:cubicBezTo>
                    <a:pt x="1446" y="666"/>
                    <a:pt x="1429" y="657"/>
                    <a:pt x="1416" y="657"/>
                  </a:cubicBezTo>
                  <a:cubicBezTo>
                    <a:pt x="1408" y="657"/>
                    <a:pt x="1402" y="661"/>
                    <a:pt x="1402" y="669"/>
                  </a:cubicBezTo>
                  <a:cubicBezTo>
                    <a:pt x="1346" y="769"/>
                    <a:pt x="1268" y="858"/>
                    <a:pt x="1179" y="914"/>
                  </a:cubicBezTo>
                  <a:cubicBezTo>
                    <a:pt x="1179" y="914"/>
                    <a:pt x="1178" y="914"/>
                    <a:pt x="1178" y="914"/>
                  </a:cubicBezTo>
                  <a:lnTo>
                    <a:pt x="1178" y="914"/>
                  </a:lnTo>
                  <a:cubicBezTo>
                    <a:pt x="1262" y="817"/>
                    <a:pt x="1326" y="710"/>
                    <a:pt x="1369" y="591"/>
                  </a:cubicBezTo>
                  <a:cubicBezTo>
                    <a:pt x="1382" y="564"/>
                    <a:pt x="1355" y="550"/>
                    <a:pt x="1329" y="550"/>
                  </a:cubicBezTo>
                  <a:cubicBezTo>
                    <a:pt x="1312" y="550"/>
                    <a:pt x="1295" y="556"/>
                    <a:pt x="1290" y="569"/>
                  </a:cubicBezTo>
                  <a:cubicBezTo>
                    <a:pt x="1235" y="680"/>
                    <a:pt x="1179" y="791"/>
                    <a:pt x="1102" y="880"/>
                  </a:cubicBezTo>
                  <a:cubicBezTo>
                    <a:pt x="1090" y="892"/>
                    <a:pt x="1080" y="903"/>
                    <a:pt x="1057" y="914"/>
                  </a:cubicBezTo>
                  <a:cubicBezTo>
                    <a:pt x="1090" y="870"/>
                    <a:pt x="1124" y="825"/>
                    <a:pt x="1146" y="781"/>
                  </a:cubicBezTo>
                  <a:cubicBezTo>
                    <a:pt x="1224" y="680"/>
                    <a:pt x="1290" y="569"/>
                    <a:pt x="1324" y="447"/>
                  </a:cubicBezTo>
                  <a:cubicBezTo>
                    <a:pt x="1330" y="423"/>
                    <a:pt x="1313" y="412"/>
                    <a:pt x="1295" y="412"/>
                  </a:cubicBezTo>
                  <a:cubicBezTo>
                    <a:pt x="1279" y="412"/>
                    <a:pt x="1262" y="420"/>
                    <a:pt x="1257" y="435"/>
                  </a:cubicBezTo>
                  <a:lnTo>
                    <a:pt x="1224" y="502"/>
                  </a:lnTo>
                  <a:cubicBezTo>
                    <a:pt x="1224" y="491"/>
                    <a:pt x="1224" y="491"/>
                    <a:pt x="1213" y="480"/>
                  </a:cubicBezTo>
                  <a:lnTo>
                    <a:pt x="1224" y="480"/>
                  </a:lnTo>
                  <a:cubicBezTo>
                    <a:pt x="1224" y="461"/>
                    <a:pt x="1201" y="449"/>
                    <a:pt x="1180" y="449"/>
                  </a:cubicBezTo>
                  <a:cubicBezTo>
                    <a:pt x="1165" y="449"/>
                    <a:pt x="1151" y="455"/>
                    <a:pt x="1146" y="469"/>
                  </a:cubicBezTo>
                  <a:cubicBezTo>
                    <a:pt x="1157" y="425"/>
                    <a:pt x="1157" y="369"/>
                    <a:pt x="1157" y="324"/>
                  </a:cubicBezTo>
                  <a:cubicBezTo>
                    <a:pt x="1157" y="304"/>
                    <a:pt x="1140" y="295"/>
                    <a:pt x="1122" y="295"/>
                  </a:cubicBezTo>
                  <a:cubicBezTo>
                    <a:pt x="1102" y="295"/>
                    <a:pt x="1080" y="307"/>
                    <a:pt x="1080" y="324"/>
                  </a:cubicBezTo>
                  <a:cubicBezTo>
                    <a:pt x="1080" y="458"/>
                    <a:pt x="1023" y="591"/>
                    <a:pt x="957" y="692"/>
                  </a:cubicBezTo>
                  <a:cubicBezTo>
                    <a:pt x="934" y="736"/>
                    <a:pt x="902" y="769"/>
                    <a:pt x="868" y="814"/>
                  </a:cubicBezTo>
                  <a:lnTo>
                    <a:pt x="868" y="803"/>
                  </a:lnTo>
                  <a:lnTo>
                    <a:pt x="857" y="803"/>
                  </a:lnTo>
                  <a:cubicBezTo>
                    <a:pt x="912" y="692"/>
                    <a:pt x="946" y="569"/>
                    <a:pt x="946" y="447"/>
                  </a:cubicBezTo>
                  <a:cubicBezTo>
                    <a:pt x="946" y="432"/>
                    <a:pt x="935" y="426"/>
                    <a:pt x="922" y="426"/>
                  </a:cubicBezTo>
                  <a:cubicBezTo>
                    <a:pt x="907" y="426"/>
                    <a:pt x="890" y="435"/>
                    <a:pt x="890" y="447"/>
                  </a:cubicBezTo>
                  <a:cubicBezTo>
                    <a:pt x="879" y="536"/>
                    <a:pt x="846" y="636"/>
                    <a:pt x="801" y="725"/>
                  </a:cubicBezTo>
                  <a:cubicBezTo>
                    <a:pt x="790" y="758"/>
                    <a:pt x="768" y="791"/>
                    <a:pt x="746" y="825"/>
                  </a:cubicBezTo>
                  <a:cubicBezTo>
                    <a:pt x="757" y="791"/>
                    <a:pt x="768" y="769"/>
                    <a:pt x="779" y="736"/>
                  </a:cubicBezTo>
                  <a:cubicBezTo>
                    <a:pt x="835" y="613"/>
                    <a:pt x="857" y="480"/>
                    <a:pt x="857" y="336"/>
                  </a:cubicBezTo>
                  <a:cubicBezTo>
                    <a:pt x="857" y="320"/>
                    <a:pt x="840" y="312"/>
                    <a:pt x="822" y="312"/>
                  </a:cubicBezTo>
                  <a:cubicBezTo>
                    <a:pt x="801" y="312"/>
                    <a:pt x="779" y="323"/>
                    <a:pt x="779" y="346"/>
                  </a:cubicBezTo>
                  <a:cubicBezTo>
                    <a:pt x="768" y="403"/>
                    <a:pt x="757" y="469"/>
                    <a:pt x="746" y="524"/>
                  </a:cubicBezTo>
                  <a:cubicBezTo>
                    <a:pt x="746" y="491"/>
                    <a:pt x="746" y="458"/>
                    <a:pt x="734" y="425"/>
                  </a:cubicBezTo>
                  <a:cubicBezTo>
                    <a:pt x="729" y="415"/>
                    <a:pt x="718" y="409"/>
                    <a:pt x="706" y="409"/>
                  </a:cubicBezTo>
                  <a:cubicBezTo>
                    <a:pt x="693" y="409"/>
                    <a:pt x="679" y="417"/>
                    <a:pt x="679" y="435"/>
                  </a:cubicBezTo>
                  <a:cubicBezTo>
                    <a:pt x="690" y="547"/>
                    <a:pt x="668" y="647"/>
                    <a:pt x="623" y="736"/>
                  </a:cubicBezTo>
                  <a:cubicBezTo>
                    <a:pt x="614" y="731"/>
                    <a:pt x="603" y="729"/>
                    <a:pt x="592" y="729"/>
                  </a:cubicBezTo>
                  <a:cubicBezTo>
                    <a:pt x="579" y="729"/>
                    <a:pt x="566" y="733"/>
                    <a:pt x="559" y="743"/>
                  </a:cubicBezTo>
                  <a:lnTo>
                    <a:pt x="559" y="743"/>
                  </a:lnTo>
                  <a:cubicBezTo>
                    <a:pt x="592" y="690"/>
                    <a:pt x="624" y="646"/>
                    <a:pt x="657" y="591"/>
                  </a:cubicBezTo>
                  <a:cubicBezTo>
                    <a:pt x="673" y="575"/>
                    <a:pt x="647" y="565"/>
                    <a:pt x="628" y="565"/>
                  </a:cubicBezTo>
                  <a:cubicBezTo>
                    <a:pt x="621" y="565"/>
                    <a:pt x="615" y="566"/>
                    <a:pt x="612" y="569"/>
                  </a:cubicBezTo>
                  <a:cubicBezTo>
                    <a:pt x="556" y="625"/>
                    <a:pt x="512" y="680"/>
                    <a:pt x="479" y="747"/>
                  </a:cubicBezTo>
                  <a:cubicBezTo>
                    <a:pt x="467" y="747"/>
                    <a:pt x="467" y="736"/>
                    <a:pt x="467" y="736"/>
                  </a:cubicBezTo>
                  <a:lnTo>
                    <a:pt x="457" y="736"/>
                  </a:lnTo>
                  <a:cubicBezTo>
                    <a:pt x="467" y="736"/>
                    <a:pt x="467" y="725"/>
                    <a:pt x="467" y="714"/>
                  </a:cubicBezTo>
                  <a:cubicBezTo>
                    <a:pt x="512" y="636"/>
                    <a:pt x="568" y="569"/>
                    <a:pt x="623" y="502"/>
                  </a:cubicBezTo>
                  <a:cubicBezTo>
                    <a:pt x="640" y="478"/>
                    <a:pt x="613" y="465"/>
                    <a:pt x="589" y="465"/>
                  </a:cubicBezTo>
                  <a:cubicBezTo>
                    <a:pt x="581" y="465"/>
                    <a:pt x="574" y="466"/>
                    <a:pt x="568" y="469"/>
                  </a:cubicBezTo>
                  <a:cubicBezTo>
                    <a:pt x="490" y="514"/>
                    <a:pt x="434" y="603"/>
                    <a:pt x="390" y="680"/>
                  </a:cubicBezTo>
                  <a:cubicBezTo>
                    <a:pt x="389" y="681"/>
                    <a:pt x="389" y="681"/>
                    <a:pt x="389" y="682"/>
                  </a:cubicBezTo>
                  <a:lnTo>
                    <a:pt x="389" y="682"/>
                  </a:lnTo>
                  <a:cubicBezTo>
                    <a:pt x="401" y="648"/>
                    <a:pt x="418" y="614"/>
                    <a:pt x="434" y="580"/>
                  </a:cubicBezTo>
                  <a:cubicBezTo>
                    <a:pt x="467" y="536"/>
                    <a:pt x="501" y="480"/>
                    <a:pt x="546" y="435"/>
                  </a:cubicBezTo>
                  <a:cubicBezTo>
                    <a:pt x="601" y="403"/>
                    <a:pt x="645" y="369"/>
                    <a:pt x="701" y="336"/>
                  </a:cubicBezTo>
                  <a:cubicBezTo>
                    <a:pt x="724" y="314"/>
                    <a:pt x="690" y="291"/>
                    <a:pt x="668" y="291"/>
                  </a:cubicBezTo>
                  <a:cubicBezTo>
                    <a:pt x="534" y="324"/>
                    <a:pt x="412" y="435"/>
                    <a:pt x="345" y="547"/>
                  </a:cubicBezTo>
                  <a:cubicBezTo>
                    <a:pt x="323" y="580"/>
                    <a:pt x="301" y="625"/>
                    <a:pt x="289" y="658"/>
                  </a:cubicBezTo>
                  <a:cubicBezTo>
                    <a:pt x="289" y="658"/>
                    <a:pt x="283" y="658"/>
                    <a:pt x="280" y="664"/>
                  </a:cubicBezTo>
                  <a:lnTo>
                    <a:pt x="280" y="664"/>
                  </a:lnTo>
                  <a:cubicBezTo>
                    <a:pt x="291" y="610"/>
                    <a:pt x="312" y="567"/>
                    <a:pt x="334" y="524"/>
                  </a:cubicBezTo>
                  <a:cubicBezTo>
                    <a:pt x="401" y="403"/>
                    <a:pt x="501" y="291"/>
                    <a:pt x="623" y="213"/>
                  </a:cubicBezTo>
                  <a:cubicBezTo>
                    <a:pt x="640" y="196"/>
                    <a:pt x="618" y="173"/>
                    <a:pt x="597" y="173"/>
                  </a:cubicBezTo>
                  <a:cubicBezTo>
                    <a:pt x="590" y="173"/>
                    <a:pt x="584" y="175"/>
                    <a:pt x="579" y="180"/>
                  </a:cubicBezTo>
                  <a:cubicBezTo>
                    <a:pt x="457" y="247"/>
                    <a:pt x="356" y="346"/>
                    <a:pt x="279" y="458"/>
                  </a:cubicBezTo>
                  <a:cubicBezTo>
                    <a:pt x="334" y="346"/>
                    <a:pt x="412" y="235"/>
                    <a:pt x="523" y="169"/>
                  </a:cubicBezTo>
                  <a:cubicBezTo>
                    <a:pt x="552" y="149"/>
                    <a:pt x="522" y="122"/>
                    <a:pt x="493" y="122"/>
                  </a:cubicBezTo>
                  <a:cubicBezTo>
                    <a:pt x="488" y="122"/>
                    <a:pt x="483" y="123"/>
                    <a:pt x="479" y="124"/>
                  </a:cubicBezTo>
                  <a:cubicBezTo>
                    <a:pt x="356" y="202"/>
                    <a:pt x="245" y="314"/>
                    <a:pt x="190" y="447"/>
                  </a:cubicBezTo>
                  <a:cubicBezTo>
                    <a:pt x="183" y="460"/>
                    <a:pt x="176" y="470"/>
                    <a:pt x="172" y="480"/>
                  </a:cubicBezTo>
                  <a:lnTo>
                    <a:pt x="172" y="480"/>
                  </a:lnTo>
                  <a:cubicBezTo>
                    <a:pt x="182" y="432"/>
                    <a:pt x="194" y="385"/>
                    <a:pt x="223" y="346"/>
                  </a:cubicBezTo>
                  <a:cubicBezTo>
                    <a:pt x="301" y="202"/>
                    <a:pt x="434" y="91"/>
                    <a:pt x="590" y="47"/>
                  </a:cubicBezTo>
                  <a:cubicBezTo>
                    <a:pt x="619" y="36"/>
                    <a:pt x="614" y="0"/>
                    <a:pt x="5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8117;p11">
              <a:extLst>
                <a:ext uri="{FF2B5EF4-FFF2-40B4-BE49-F238E27FC236}">
                  <a16:creationId xmlns:a16="http://schemas.microsoft.com/office/drawing/2014/main" id="{7ED0DEE8-B8A0-1CC8-ED45-A154B96B178F}"/>
                </a:ext>
              </a:extLst>
            </p:cNvPr>
            <p:cNvSpPr/>
            <p:nvPr/>
          </p:nvSpPr>
          <p:spPr>
            <a:xfrm>
              <a:off x="2519940" y="3975394"/>
              <a:ext cx="12873" cy="27736"/>
            </a:xfrm>
            <a:custGeom>
              <a:avLst/>
              <a:gdLst/>
              <a:ahLst/>
              <a:cxnLst/>
              <a:rect l="l" t="t" r="r" b="b"/>
              <a:pathLst>
                <a:path w="369" h="795" extrusionOk="0">
                  <a:moveTo>
                    <a:pt x="329" y="0"/>
                  </a:moveTo>
                  <a:cubicBezTo>
                    <a:pt x="317" y="0"/>
                    <a:pt x="309" y="8"/>
                    <a:pt x="301" y="16"/>
                  </a:cubicBezTo>
                  <a:cubicBezTo>
                    <a:pt x="245" y="94"/>
                    <a:pt x="179" y="172"/>
                    <a:pt x="134" y="261"/>
                  </a:cubicBezTo>
                  <a:cubicBezTo>
                    <a:pt x="112" y="305"/>
                    <a:pt x="90" y="361"/>
                    <a:pt x="79" y="416"/>
                  </a:cubicBezTo>
                  <a:cubicBezTo>
                    <a:pt x="79" y="361"/>
                    <a:pt x="79" y="294"/>
                    <a:pt x="90" y="238"/>
                  </a:cubicBezTo>
                  <a:cubicBezTo>
                    <a:pt x="96" y="225"/>
                    <a:pt x="84" y="220"/>
                    <a:pt x="73" y="220"/>
                  </a:cubicBezTo>
                  <a:cubicBezTo>
                    <a:pt x="65" y="220"/>
                    <a:pt x="57" y="223"/>
                    <a:pt x="57" y="228"/>
                  </a:cubicBezTo>
                  <a:cubicBezTo>
                    <a:pt x="12" y="327"/>
                    <a:pt x="1" y="450"/>
                    <a:pt x="35" y="550"/>
                  </a:cubicBezTo>
                  <a:cubicBezTo>
                    <a:pt x="45" y="572"/>
                    <a:pt x="45" y="606"/>
                    <a:pt x="79" y="617"/>
                  </a:cubicBezTo>
                  <a:lnTo>
                    <a:pt x="90" y="617"/>
                  </a:lnTo>
                  <a:cubicBezTo>
                    <a:pt x="90" y="661"/>
                    <a:pt x="90" y="695"/>
                    <a:pt x="101" y="728"/>
                  </a:cubicBezTo>
                  <a:cubicBezTo>
                    <a:pt x="101" y="744"/>
                    <a:pt x="119" y="755"/>
                    <a:pt x="137" y="755"/>
                  </a:cubicBezTo>
                  <a:cubicBezTo>
                    <a:pt x="144" y="755"/>
                    <a:pt x="150" y="753"/>
                    <a:pt x="156" y="750"/>
                  </a:cubicBezTo>
                  <a:lnTo>
                    <a:pt x="168" y="750"/>
                  </a:lnTo>
                  <a:cubicBezTo>
                    <a:pt x="168" y="762"/>
                    <a:pt x="179" y="762"/>
                    <a:pt x="179" y="762"/>
                  </a:cubicBezTo>
                  <a:cubicBezTo>
                    <a:pt x="179" y="784"/>
                    <a:pt x="201" y="795"/>
                    <a:pt x="235" y="795"/>
                  </a:cubicBezTo>
                  <a:cubicBezTo>
                    <a:pt x="245" y="784"/>
                    <a:pt x="245" y="784"/>
                    <a:pt x="245" y="772"/>
                  </a:cubicBezTo>
                  <a:cubicBezTo>
                    <a:pt x="257" y="772"/>
                    <a:pt x="257" y="772"/>
                    <a:pt x="257" y="762"/>
                  </a:cubicBezTo>
                  <a:cubicBezTo>
                    <a:pt x="257" y="762"/>
                    <a:pt x="245" y="762"/>
                    <a:pt x="245" y="750"/>
                  </a:cubicBezTo>
                  <a:cubicBezTo>
                    <a:pt x="245" y="739"/>
                    <a:pt x="245" y="717"/>
                    <a:pt x="235" y="695"/>
                  </a:cubicBezTo>
                  <a:lnTo>
                    <a:pt x="235" y="628"/>
                  </a:lnTo>
                  <a:cubicBezTo>
                    <a:pt x="235" y="617"/>
                    <a:pt x="223" y="584"/>
                    <a:pt x="235" y="572"/>
                  </a:cubicBezTo>
                  <a:cubicBezTo>
                    <a:pt x="245" y="561"/>
                    <a:pt x="235" y="550"/>
                    <a:pt x="223" y="550"/>
                  </a:cubicBezTo>
                  <a:lnTo>
                    <a:pt x="201" y="550"/>
                  </a:lnTo>
                  <a:cubicBezTo>
                    <a:pt x="179" y="572"/>
                    <a:pt x="168" y="584"/>
                    <a:pt x="168" y="606"/>
                  </a:cubicBezTo>
                  <a:lnTo>
                    <a:pt x="168" y="572"/>
                  </a:lnTo>
                  <a:lnTo>
                    <a:pt x="168" y="550"/>
                  </a:lnTo>
                  <a:lnTo>
                    <a:pt x="168" y="505"/>
                  </a:lnTo>
                  <a:cubicBezTo>
                    <a:pt x="168" y="495"/>
                    <a:pt x="156" y="495"/>
                    <a:pt x="156" y="495"/>
                  </a:cubicBezTo>
                  <a:cubicBezTo>
                    <a:pt x="156" y="406"/>
                    <a:pt x="168" y="327"/>
                    <a:pt x="212" y="261"/>
                  </a:cubicBezTo>
                  <a:cubicBezTo>
                    <a:pt x="245" y="172"/>
                    <a:pt x="301" y="105"/>
                    <a:pt x="357" y="28"/>
                  </a:cubicBezTo>
                  <a:cubicBezTo>
                    <a:pt x="368" y="16"/>
                    <a:pt x="357" y="5"/>
                    <a:pt x="346" y="5"/>
                  </a:cubicBezTo>
                  <a:cubicBezTo>
                    <a:pt x="339" y="2"/>
                    <a:pt x="334" y="0"/>
                    <a:pt x="32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8118;p11">
              <a:extLst>
                <a:ext uri="{FF2B5EF4-FFF2-40B4-BE49-F238E27FC236}">
                  <a16:creationId xmlns:a16="http://schemas.microsoft.com/office/drawing/2014/main" id="{FB4444FD-01FC-0C92-3428-87CB1AA04D88}"/>
                </a:ext>
              </a:extLst>
            </p:cNvPr>
            <p:cNvSpPr/>
            <p:nvPr/>
          </p:nvSpPr>
          <p:spPr>
            <a:xfrm>
              <a:off x="2533930" y="3994548"/>
              <a:ext cx="7396" cy="10536"/>
            </a:xfrm>
            <a:custGeom>
              <a:avLst/>
              <a:gdLst/>
              <a:ahLst/>
              <a:cxnLst/>
              <a:rect l="l" t="t" r="r" b="b"/>
              <a:pathLst>
                <a:path w="212" h="302" extrusionOk="0">
                  <a:moveTo>
                    <a:pt x="190" y="1"/>
                  </a:moveTo>
                  <a:cubicBezTo>
                    <a:pt x="178" y="1"/>
                    <a:pt x="167" y="12"/>
                    <a:pt x="156" y="23"/>
                  </a:cubicBezTo>
                  <a:cubicBezTo>
                    <a:pt x="134" y="57"/>
                    <a:pt x="111" y="112"/>
                    <a:pt x="89" y="157"/>
                  </a:cubicBezTo>
                  <a:cubicBezTo>
                    <a:pt x="78" y="179"/>
                    <a:pt x="67" y="201"/>
                    <a:pt x="56" y="213"/>
                  </a:cubicBezTo>
                  <a:cubicBezTo>
                    <a:pt x="45" y="235"/>
                    <a:pt x="34" y="246"/>
                    <a:pt x="12" y="257"/>
                  </a:cubicBezTo>
                  <a:cubicBezTo>
                    <a:pt x="0" y="257"/>
                    <a:pt x="0" y="279"/>
                    <a:pt x="0" y="290"/>
                  </a:cubicBezTo>
                  <a:cubicBezTo>
                    <a:pt x="12" y="302"/>
                    <a:pt x="34" y="302"/>
                    <a:pt x="45" y="302"/>
                  </a:cubicBezTo>
                  <a:cubicBezTo>
                    <a:pt x="101" y="279"/>
                    <a:pt x="134" y="223"/>
                    <a:pt x="156" y="179"/>
                  </a:cubicBezTo>
                  <a:cubicBezTo>
                    <a:pt x="167" y="157"/>
                    <a:pt x="190" y="134"/>
                    <a:pt x="200" y="101"/>
                  </a:cubicBezTo>
                  <a:cubicBezTo>
                    <a:pt x="212" y="79"/>
                    <a:pt x="212" y="57"/>
                    <a:pt x="212" y="23"/>
                  </a:cubicBezTo>
                  <a:cubicBezTo>
                    <a:pt x="212" y="12"/>
                    <a:pt x="200" y="1"/>
                    <a:pt x="1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8119;p11">
              <a:extLst>
                <a:ext uri="{FF2B5EF4-FFF2-40B4-BE49-F238E27FC236}">
                  <a16:creationId xmlns:a16="http://schemas.microsoft.com/office/drawing/2014/main" id="{8C131BF8-04C0-79DD-4B90-33967BA0206B}"/>
                </a:ext>
              </a:extLst>
            </p:cNvPr>
            <p:cNvSpPr/>
            <p:nvPr/>
          </p:nvSpPr>
          <p:spPr>
            <a:xfrm>
              <a:off x="2536477" y="3992629"/>
              <a:ext cx="13781" cy="12943"/>
            </a:xfrm>
            <a:custGeom>
              <a:avLst/>
              <a:gdLst/>
              <a:ahLst/>
              <a:cxnLst/>
              <a:rect l="l" t="t" r="r" b="b"/>
              <a:pathLst>
                <a:path w="395" h="371" extrusionOk="0">
                  <a:moveTo>
                    <a:pt x="361" y="1"/>
                  </a:moveTo>
                  <a:cubicBezTo>
                    <a:pt x="350" y="1"/>
                    <a:pt x="327" y="1"/>
                    <a:pt x="327" y="23"/>
                  </a:cubicBezTo>
                  <a:cubicBezTo>
                    <a:pt x="283" y="78"/>
                    <a:pt x="239" y="145"/>
                    <a:pt x="194" y="201"/>
                  </a:cubicBezTo>
                  <a:cubicBezTo>
                    <a:pt x="139" y="256"/>
                    <a:pt x="83" y="301"/>
                    <a:pt x="28" y="345"/>
                  </a:cubicBezTo>
                  <a:cubicBezTo>
                    <a:pt x="0" y="354"/>
                    <a:pt x="17" y="371"/>
                    <a:pt x="36" y="371"/>
                  </a:cubicBezTo>
                  <a:cubicBezTo>
                    <a:pt x="41" y="371"/>
                    <a:pt x="46" y="370"/>
                    <a:pt x="50" y="367"/>
                  </a:cubicBezTo>
                  <a:cubicBezTo>
                    <a:pt x="127" y="334"/>
                    <a:pt x="183" y="290"/>
                    <a:pt x="250" y="223"/>
                  </a:cubicBezTo>
                  <a:cubicBezTo>
                    <a:pt x="272" y="201"/>
                    <a:pt x="305" y="167"/>
                    <a:pt x="327" y="134"/>
                  </a:cubicBezTo>
                  <a:cubicBezTo>
                    <a:pt x="350" y="100"/>
                    <a:pt x="372" y="67"/>
                    <a:pt x="384" y="34"/>
                  </a:cubicBezTo>
                  <a:cubicBezTo>
                    <a:pt x="394" y="11"/>
                    <a:pt x="372" y="11"/>
                    <a:pt x="36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8120;p11">
              <a:extLst>
                <a:ext uri="{FF2B5EF4-FFF2-40B4-BE49-F238E27FC236}">
                  <a16:creationId xmlns:a16="http://schemas.microsoft.com/office/drawing/2014/main" id="{5D87CAB3-B0FA-5C6B-BDC9-A58F4F4D1F3C}"/>
                </a:ext>
              </a:extLst>
            </p:cNvPr>
            <p:cNvSpPr/>
            <p:nvPr/>
          </p:nvSpPr>
          <p:spPr>
            <a:xfrm>
              <a:off x="2546525" y="3982232"/>
              <a:ext cx="13048" cy="18735"/>
            </a:xfrm>
            <a:custGeom>
              <a:avLst/>
              <a:gdLst/>
              <a:ahLst/>
              <a:cxnLst/>
              <a:rect l="l" t="t" r="r" b="b"/>
              <a:pathLst>
                <a:path w="374" h="537" extrusionOk="0">
                  <a:moveTo>
                    <a:pt x="362" y="1"/>
                  </a:moveTo>
                  <a:cubicBezTo>
                    <a:pt x="356" y="1"/>
                    <a:pt x="351" y="4"/>
                    <a:pt x="351" y="9"/>
                  </a:cubicBezTo>
                  <a:cubicBezTo>
                    <a:pt x="318" y="98"/>
                    <a:pt x="273" y="187"/>
                    <a:pt x="207" y="276"/>
                  </a:cubicBezTo>
                  <a:cubicBezTo>
                    <a:pt x="185" y="321"/>
                    <a:pt x="151" y="354"/>
                    <a:pt x="118" y="398"/>
                  </a:cubicBezTo>
                  <a:cubicBezTo>
                    <a:pt x="84" y="432"/>
                    <a:pt x="51" y="465"/>
                    <a:pt x="17" y="510"/>
                  </a:cubicBezTo>
                  <a:cubicBezTo>
                    <a:pt x="1" y="526"/>
                    <a:pt x="15" y="536"/>
                    <a:pt x="32" y="536"/>
                  </a:cubicBezTo>
                  <a:cubicBezTo>
                    <a:pt x="38" y="536"/>
                    <a:pt x="45" y="535"/>
                    <a:pt x="51" y="532"/>
                  </a:cubicBezTo>
                  <a:cubicBezTo>
                    <a:pt x="128" y="477"/>
                    <a:pt x="195" y="376"/>
                    <a:pt x="251" y="299"/>
                  </a:cubicBezTo>
                  <a:cubicBezTo>
                    <a:pt x="306" y="210"/>
                    <a:pt x="351" y="109"/>
                    <a:pt x="373" y="9"/>
                  </a:cubicBezTo>
                  <a:cubicBezTo>
                    <a:pt x="373" y="4"/>
                    <a:pt x="368" y="1"/>
                    <a:pt x="36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8121;p11">
              <a:extLst>
                <a:ext uri="{FF2B5EF4-FFF2-40B4-BE49-F238E27FC236}">
                  <a16:creationId xmlns:a16="http://schemas.microsoft.com/office/drawing/2014/main" id="{B7849E4B-105B-A5D0-8E6D-6322C20DFF8E}"/>
                </a:ext>
              </a:extLst>
            </p:cNvPr>
            <p:cNvSpPr/>
            <p:nvPr/>
          </p:nvSpPr>
          <p:spPr>
            <a:xfrm>
              <a:off x="2543246" y="3994967"/>
              <a:ext cx="13606" cy="10501"/>
            </a:xfrm>
            <a:custGeom>
              <a:avLst/>
              <a:gdLst/>
              <a:ahLst/>
              <a:cxnLst/>
              <a:rect l="l" t="t" r="r" b="b"/>
              <a:pathLst>
                <a:path w="390" h="301" extrusionOk="0">
                  <a:moveTo>
                    <a:pt x="367" y="0"/>
                  </a:moveTo>
                  <a:cubicBezTo>
                    <a:pt x="356" y="0"/>
                    <a:pt x="334" y="0"/>
                    <a:pt x="334" y="11"/>
                  </a:cubicBezTo>
                  <a:cubicBezTo>
                    <a:pt x="311" y="67"/>
                    <a:pt x="267" y="100"/>
                    <a:pt x="222" y="134"/>
                  </a:cubicBezTo>
                  <a:cubicBezTo>
                    <a:pt x="200" y="156"/>
                    <a:pt x="178" y="167"/>
                    <a:pt x="156" y="189"/>
                  </a:cubicBezTo>
                  <a:cubicBezTo>
                    <a:pt x="145" y="201"/>
                    <a:pt x="133" y="201"/>
                    <a:pt x="123" y="211"/>
                  </a:cubicBezTo>
                  <a:cubicBezTo>
                    <a:pt x="111" y="223"/>
                    <a:pt x="101" y="223"/>
                    <a:pt x="89" y="234"/>
                  </a:cubicBezTo>
                  <a:lnTo>
                    <a:pt x="78" y="245"/>
                  </a:lnTo>
                  <a:lnTo>
                    <a:pt x="12" y="245"/>
                  </a:lnTo>
                  <a:cubicBezTo>
                    <a:pt x="12" y="256"/>
                    <a:pt x="0" y="256"/>
                    <a:pt x="0" y="267"/>
                  </a:cubicBezTo>
                  <a:cubicBezTo>
                    <a:pt x="0" y="290"/>
                    <a:pt x="12" y="300"/>
                    <a:pt x="34" y="300"/>
                  </a:cubicBezTo>
                  <a:cubicBezTo>
                    <a:pt x="56" y="300"/>
                    <a:pt x="89" y="300"/>
                    <a:pt x="123" y="290"/>
                  </a:cubicBezTo>
                  <a:cubicBezTo>
                    <a:pt x="156" y="278"/>
                    <a:pt x="178" y="267"/>
                    <a:pt x="200" y="245"/>
                  </a:cubicBezTo>
                  <a:cubicBezTo>
                    <a:pt x="212" y="234"/>
                    <a:pt x="212" y="234"/>
                    <a:pt x="212" y="223"/>
                  </a:cubicBezTo>
                  <a:lnTo>
                    <a:pt x="212" y="211"/>
                  </a:lnTo>
                  <a:cubicBezTo>
                    <a:pt x="234" y="201"/>
                    <a:pt x="256" y="178"/>
                    <a:pt x="279" y="156"/>
                  </a:cubicBezTo>
                  <a:cubicBezTo>
                    <a:pt x="323" y="122"/>
                    <a:pt x="356" y="78"/>
                    <a:pt x="378" y="23"/>
                  </a:cubicBezTo>
                  <a:cubicBezTo>
                    <a:pt x="390" y="11"/>
                    <a:pt x="367" y="0"/>
                    <a:pt x="3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8122;p11">
              <a:extLst>
                <a:ext uri="{FF2B5EF4-FFF2-40B4-BE49-F238E27FC236}">
                  <a16:creationId xmlns:a16="http://schemas.microsoft.com/office/drawing/2014/main" id="{0F6005DC-FD53-5B59-3148-FB47E04A4224}"/>
                </a:ext>
              </a:extLst>
            </p:cNvPr>
            <p:cNvSpPr/>
            <p:nvPr/>
          </p:nvSpPr>
          <p:spPr>
            <a:xfrm>
              <a:off x="2528488" y="4001560"/>
              <a:ext cx="35" cy="419"/>
            </a:xfrm>
            <a:custGeom>
              <a:avLst/>
              <a:gdLst/>
              <a:ahLst/>
              <a:cxnLst/>
              <a:rect l="l" t="t" r="r" b="b"/>
              <a:pathLst>
                <a:path w="1" h="12" extrusionOk="0">
                  <a:moveTo>
                    <a:pt x="0" y="0"/>
                  </a:moveTo>
                  <a:lnTo>
                    <a:pt x="0" y="0"/>
                  </a:lnTo>
                  <a:cubicBezTo>
                    <a:pt x="0" y="12"/>
                    <a:pt x="0" y="12"/>
                    <a:pt x="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8123;p11">
              <a:extLst>
                <a:ext uri="{FF2B5EF4-FFF2-40B4-BE49-F238E27FC236}">
                  <a16:creationId xmlns:a16="http://schemas.microsoft.com/office/drawing/2014/main" id="{77E65D08-8924-3ECC-6562-E515E7F6AA8A}"/>
                </a:ext>
              </a:extLst>
            </p:cNvPr>
            <p:cNvSpPr/>
            <p:nvPr/>
          </p:nvSpPr>
          <p:spPr>
            <a:xfrm>
              <a:off x="2528488" y="4001560"/>
              <a:ext cx="35" cy="35"/>
            </a:xfrm>
            <a:custGeom>
              <a:avLst/>
              <a:gdLst/>
              <a:ahLst/>
              <a:cxnLst/>
              <a:rect l="l" t="t" r="r" b="b"/>
              <a:pathLst>
                <a:path w="1" h="1" extrusionOk="0">
                  <a:moveTo>
                    <a:pt x="0" y="0"/>
                  </a:moveTo>
                  <a:lnTo>
                    <a:pt x="0"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8124;p11">
              <a:extLst>
                <a:ext uri="{FF2B5EF4-FFF2-40B4-BE49-F238E27FC236}">
                  <a16:creationId xmlns:a16="http://schemas.microsoft.com/office/drawing/2014/main" id="{9EC0C857-CB14-5161-F457-C50C56BA9667}"/>
                </a:ext>
              </a:extLst>
            </p:cNvPr>
            <p:cNvSpPr/>
            <p:nvPr/>
          </p:nvSpPr>
          <p:spPr>
            <a:xfrm>
              <a:off x="2528104" y="3995141"/>
              <a:ext cx="7815" cy="9175"/>
            </a:xfrm>
            <a:custGeom>
              <a:avLst/>
              <a:gdLst/>
              <a:ahLst/>
              <a:cxnLst/>
              <a:rect l="l" t="t" r="r" b="b"/>
              <a:pathLst>
                <a:path w="224" h="263" extrusionOk="0">
                  <a:moveTo>
                    <a:pt x="206" y="1"/>
                  </a:moveTo>
                  <a:cubicBezTo>
                    <a:pt x="198" y="1"/>
                    <a:pt x="189" y="7"/>
                    <a:pt x="189" y="18"/>
                  </a:cubicBezTo>
                  <a:cubicBezTo>
                    <a:pt x="179" y="51"/>
                    <a:pt x="167" y="95"/>
                    <a:pt x="156" y="129"/>
                  </a:cubicBezTo>
                  <a:cubicBezTo>
                    <a:pt x="145" y="140"/>
                    <a:pt x="134" y="162"/>
                    <a:pt x="134" y="173"/>
                  </a:cubicBezTo>
                  <a:cubicBezTo>
                    <a:pt x="123" y="184"/>
                    <a:pt x="123" y="184"/>
                    <a:pt x="123" y="196"/>
                  </a:cubicBezTo>
                  <a:lnTo>
                    <a:pt x="112" y="196"/>
                  </a:lnTo>
                  <a:cubicBezTo>
                    <a:pt x="123" y="196"/>
                    <a:pt x="112" y="206"/>
                    <a:pt x="112" y="206"/>
                  </a:cubicBezTo>
                  <a:lnTo>
                    <a:pt x="112" y="162"/>
                  </a:lnTo>
                  <a:cubicBezTo>
                    <a:pt x="112" y="140"/>
                    <a:pt x="90" y="140"/>
                    <a:pt x="78" y="140"/>
                  </a:cubicBezTo>
                  <a:cubicBezTo>
                    <a:pt x="78" y="140"/>
                    <a:pt x="67" y="140"/>
                    <a:pt x="67" y="151"/>
                  </a:cubicBezTo>
                  <a:cubicBezTo>
                    <a:pt x="56" y="151"/>
                    <a:pt x="56" y="151"/>
                    <a:pt x="56" y="162"/>
                  </a:cubicBezTo>
                  <a:cubicBezTo>
                    <a:pt x="49" y="162"/>
                    <a:pt x="46" y="157"/>
                    <a:pt x="42" y="157"/>
                  </a:cubicBezTo>
                  <a:cubicBezTo>
                    <a:pt x="40" y="157"/>
                    <a:pt x="37" y="158"/>
                    <a:pt x="34" y="162"/>
                  </a:cubicBezTo>
                  <a:cubicBezTo>
                    <a:pt x="23" y="162"/>
                    <a:pt x="23" y="162"/>
                    <a:pt x="23" y="173"/>
                  </a:cubicBezTo>
                  <a:lnTo>
                    <a:pt x="11" y="184"/>
                  </a:lnTo>
                  <a:cubicBezTo>
                    <a:pt x="11" y="196"/>
                    <a:pt x="1" y="196"/>
                    <a:pt x="11" y="196"/>
                  </a:cubicBezTo>
                  <a:lnTo>
                    <a:pt x="11" y="206"/>
                  </a:lnTo>
                  <a:lnTo>
                    <a:pt x="11" y="218"/>
                  </a:lnTo>
                  <a:lnTo>
                    <a:pt x="23" y="229"/>
                  </a:lnTo>
                  <a:cubicBezTo>
                    <a:pt x="23" y="229"/>
                    <a:pt x="23" y="240"/>
                    <a:pt x="34" y="240"/>
                  </a:cubicBezTo>
                  <a:lnTo>
                    <a:pt x="34" y="251"/>
                  </a:lnTo>
                  <a:cubicBezTo>
                    <a:pt x="45" y="262"/>
                    <a:pt x="45" y="262"/>
                    <a:pt x="56" y="262"/>
                  </a:cubicBezTo>
                  <a:lnTo>
                    <a:pt x="67" y="262"/>
                  </a:lnTo>
                  <a:cubicBezTo>
                    <a:pt x="90" y="262"/>
                    <a:pt x="100" y="262"/>
                    <a:pt x="100" y="251"/>
                  </a:cubicBezTo>
                  <a:lnTo>
                    <a:pt x="100" y="240"/>
                  </a:lnTo>
                  <a:cubicBezTo>
                    <a:pt x="112" y="251"/>
                    <a:pt x="112" y="251"/>
                    <a:pt x="123" y="251"/>
                  </a:cubicBezTo>
                  <a:cubicBezTo>
                    <a:pt x="134" y="251"/>
                    <a:pt x="156" y="251"/>
                    <a:pt x="167" y="240"/>
                  </a:cubicBezTo>
                  <a:cubicBezTo>
                    <a:pt x="179" y="229"/>
                    <a:pt x="179" y="218"/>
                    <a:pt x="179" y="206"/>
                  </a:cubicBezTo>
                  <a:cubicBezTo>
                    <a:pt x="189" y="184"/>
                    <a:pt x="201" y="162"/>
                    <a:pt x="201" y="151"/>
                  </a:cubicBezTo>
                  <a:cubicBezTo>
                    <a:pt x="212" y="107"/>
                    <a:pt x="223" y="62"/>
                    <a:pt x="223" y="18"/>
                  </a:cubicBezTo>
                  <a:cubicBezTo>
                    <a:pt x="223" y="7"/>
                    <a:pt x="215" y="1"/>
                    <a:pt x="20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8125;p11">
              <a:extLst>
                <a:ext uri="{FF2B5EF4-FFF2-40B4-BE49-F238E27FC236}">
                  <a16:creationId xmlns:a16="http://schemas.microsoft.com/office/drawing/2014/main" id="{22F73F7D-C5C8-AB1D-7216-9BEB2CD01A58}"/>
                </a:ext>
              </a:extLst>
            </p:cNvPr>
            <p:cNvSpPr/>
            <p:nvPr/>
          </p:nvSpPr>
          <p:spPr>
            <a:xfrm>
              <a:off x="2531977" y="4002328"/>
              <a:ext cx="35" cy="35"/>
            </a:xfrm>
            <a:custGeom>
              <a:avLst/>
              <a:gdLst/>
              <a:ahLst/>
              <a:cxnLst/>
              <a:rect l="l" t="t" r="r" b="b"/>
              <a:pathLst>
                <a:path w="1" h="1" extrusionOk="0">
                  <a:moveTo>
                    <a:pt x="1" y="0"/>
                  </a:move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8126;p11">
              <a:extLst>
                <a:ext uri="{FF2B5EF4-FFF2-40B4-BE49-F238E27FC236}">
                  <a16:creationId xmlns:a16="http://schemas.microsoft.com/office/drawing/2014/main" id="{351AD856-7D2D-B631-AE9E-FDC3B466D752}"/>
                </a:ext>
              </a:extLst>
            </p:cNvPr>
            <p:cNvSpPr/>
            <p:nvPr/>
          </p:nvSpPr>
          <p:spPr>
            <a:xfrm>
              <a:off x="2518021" y="3969986"/>
              <a:ext cx="9524" cy="19397"/>
            </a:xfrm>
            <a:custGeom>
              <a:avLst/>
              <a:gdLst/>
              <a:ahLst/>
              <a:cxnLst/>
              <a:rect l="l" t="t" r="r" b="b"/>
              <a:pathLst>
                <a:path w="273" h="556" extrusionOk="0">
                  <a:moveTo>
                    <a:pt x="237" y="0"/>
                  </a:moveTo>
                  <a:cubicBezTo>
                    <a:pt x="231" y="0"/>
                    <a:pt x="226" y="1"/>
                    <a:pt x="223" y="5"/>
                  </a:cubicBezTo>
                  <a:cubicBezTo>
                    <a:pt x="156" y="82"/>
                    <a:pt x="112" y="160"/>
                    <a:pt x="67" y="249"/>
                  </a:cubicBezTo>
                  <a:cubicBezTo>
                    <a:pt x="33" y="338"/>
                    <a:pt x="1" y="438"/>
                    <a:pt x="1" y="538"/>
                  </a:cubicBezTo>
                  <a:cubicBezTo>
                    <a:pt x="6" y="550"/>
                    <a:pt x="20" y="555"/>
                    <a:pt x="32" y="555"/>
                  </a:cubicBezTo>
                  <a:cubicBezTo>
                    <a:pt x="45" y="555"/>
                    <a:pt x="56" y="550"/>
                    <a:pt x="56" y="538"/>
                  </a:cubicBezTo>
                  <a:cubicBezTo>
                    <a:pt x="78" y="449"/>
                    <a:pt x="90" y="349"/>
                    <a:pt x="122" y="272"/>
                  </a:cubicBezTo>
                  <a:cubicBezTo>
                    <a:pt x="156" y="183"/>
                    <a:pt x="201" y="104"/>
                    <a:pt x="256" y="27"/>
                  </a:cubicBezTo>
                  <a:cubicBezTo>
                    <a:pt x="272" y="11"/>
                    <a:pt x="253" y="0"/>
                    <a:pt x="23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8127;p11">
              <a:extLst>
                <a:ext uri="{FF2B5EF4-FFF2-40B4-BE49-F238E27FC236}">
                  <a16:creationId xmlns:a16="http://schemas.microsoft.com/office/drawing/2014/main" id="{0F96617D-C261-3B70-9B21-446DB8740C52}"/>
                </a:ext>
              </a:extLst>
            </p:cNvPr>
            <p:cNvSpPr/>
            <p:nvPr/>
          </p:nvSpPr>
          <p:spPr>
            <a:xfrm>
              <a:off x="2546351" y="3979581"/>
              <a:ext cx="7780" cy="13083"/>
            </a:xfrm>
            <a:custGeom>
              <a:avLst/>
              <a:gdLst/>
              <a:ahLst/>
              <a:cxnLst/>
              <a:rect l="l" t="t" r="r" b="b"/>
              <a:pathLst>
                <a:path w="223" h="375" extrusionOk="0">
                  <a:moveTo>
                    <a:pt x="202" y="0"/>
                  </a:moveTo>
                  <a:cubicBezTo>
                    <a:pt x="195" y="0"/>
                    <a:pt x="190" y="3"/>
                    <a:pt x="190" y="7"/>
                  </a:cubicBezTo>
                  <a:cubicBezTo>
                    <a:pt x="145" y="141"/>
                    <a:pt x="89" y="241"/>
                    <a:pt x="0" y="352"/>
                  </a:cubicBezTo>
                  <a:cubicBezTo>
                    <a:pt x="0" y="352"/>
                    <a:pt x="12" y="363"/>
                    <a:pt x="12" y="375"/>
                  </a:cubicBezTo>
                  <a:cubicBezTo>
                    <a:pt x="22" y="375"/>
                    <a:pt x="34" y="375"/>
                    <a:pt x="44" y="363"/>
                  </a:cubicBezTo>
                  <a:cubicBezTo>
                    <a:pt x="145" y="274"/>
                    <a:pt x="200" y="141"/>
                    <a:pt x="222" y="19"/>
                  </a:cubicBezTo>
                  <a:cubicBezTo>
                    <a:pt x="222" y="6"/>
                    <a:pt x="211" y="0"/>
                    <a:pt x="2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8128;p11">
              <a:extLst>
                <a:ext uri="{FF2B5EF4-FFF2-40B4-BE49-F238E27FC236}">
                  <a16:creationId xmlns:a16="http://schemas.microsoft.com/office/drawing/2014/main" id="{BAA495CD-EF56-2480-5565-DA59DDB8076D}"/>
                </a:ext>
              </a:extLst>
            </p:cNvPr>
            <p:cNvSpPr/>
            <p:nvPr/>
          </p:nvSpPr>
          <p:spPr>
            <a:xfrm>
              <a:off x="2287688" y="3948216"/>
              <a:ext cx="18490" cy="27631"/>
            </a:xfrm>
            <a:custGeom>
              <a:avLst/>
              <a:gdLst/>
              <a:ahLst/>
              <a:cxnLst/>
              <a:rect l="l" t="t" r="r" b="b"/>
              <a:pathLst>
                <a:path w="530" h="792" extrusionOk="0">
                  <a:moveTo>
                    <a:pt x="74" y="1"/>
                  </a:moveTo>
                  <a:cubicBezTo>
                    <a:pt x="57" y="1"/>
                    <a:pt x="40" y="9"/>
                    <a:pt x="40" y="28"/>
                  </a:cubicBezTo>
                  <a:cubicBezTo>
                    <a:pt x="29" y="83"/>
                    <a:pt x="51" y="161"/>
                    <a:pt x="85" y="217"/>
                  </a:cubicBezTo>
                  <a:cubicBezTo>
                    <a:pt x="85" y="217"/>
                    <a:pt x="85" y="223"/>
                    <a:pt x="90" y="227"/>
                  </a:cubicBezTo>
                  <a:lnTo>
                    <a:pt x="90" y="227"/>
                  </a:lnTo>
                  <a:cubicBezTo>
                    <a:pt x="85" y="226"/>
                    <a:pt x="80" y="225"/>
                    <a:pt x="75" y="225"/>
                  </a:cubicBezTo>
                  <a:cubicBezTo>
                    <a:pt x="41" y="225"/>
                    <a:pt x="0" y="245"/>
                    <a:pt x="18" y="273"/>
                  </a:cubicBezTo>
                  <a:cubicBezTo>
                    <a:pt x="40" y="328"/>
                    <a:pt x="73" y="384"/>
                    <a:pt x="107" y="439"/>
                  </a:cubicBezTo>
                  <a:cubicBezTo>
                    <a:pt x="107" y="451"/>
                    <a:pt x="96" y="451"/>
                    <a:pt x="96" y="451"/>
                  </a:cubicBezTo>
                  <a:cubicBezTo>
                    <a:pt x="63" y="484"/>
                    <a:pt x="73" y="517"/>
                    <a:pt x="96" y="550"/>
                  </a:cubicBezTo>
                  <a:cubicBezTo>
                    <a:pt x="118" y="573"/>
                    <a:pt x="129" y="606"/>
                    <a:pt x="152" y="639"/>
                  </a:cubicBezTo>
                  <a:cubicBezTo>
                    <a:pt x="196" y="695"/>
                    <a:pt x="251" y="740"/>
                    <a:pt x="318" y="784"/>
                  </a:cubicBezTo>
                  <a:cubicBezTo>
                    <a:pt x="326" y="789"/>
                    <a:pt x="334" y="791"/>
                    <a:pt x="343" y="791"/>
                  </a:cubicBezTo>
                  <a:cubicBezTo>
                    <a:pt x="374" y="791"/>
                    <a:pt x="407" y="765"/>
                    <a:pt x="407" y="740"/>
                  </a:cubicBezTo>
                  <a:cubicBezTo>
                    <a:pt x="429" y="728"/>
                    <a:pt x="452" y="706"/>
                    <a:pt x="429" y="673"/>
                  </a:cubicBezTo>
                  <a:cubicBezTo>
                    <a:pt x="396" y="629"/>
                    <a:pt x="363" y="595"/>
                    <a:pt x="318" y="562"/>
                  </a:cubicBezTo>
                  <a:cubicBezTo>
                    <a:pt x="274" y="506"/>
                    <a:pt x="241" y="461"/>
                    <a:pt x="207" y="406"/>
                  </a:cubicBezTo>
                  <a:lnTo>
                    <a:pt x="207" y="406"/>
                  </a:lnTo>
                  <a:cubicBezTo>
                    <a:pt x="229" y="439"/>
                    <a:pt x="263" y="484"/>
                    <a:pt x="307" y="517"/>
                  </a:cubicBezTo>
                  <a:cubicBezTo>
                    <a:pt x="344" y="544"/>
                    <a:pt x="401" y="579"/>
                    <a:pt x="452" y="579"/>
                  </a:cubicBezTo>
                  <a:cubicBezTo>
                    <a:pt x="464" y="579"/>
                    <a:pt x="475" y="577"/>
                    <a:pt x="485" y="573"/>
                  </a:cubicBezTo>
                  <a:cubicBezTo>
                    <a:pt x="508" y="573"/>
                    <a:pt x="530" y="540"/>
                    <a:pt x="508" y="528"/>
                  </a:cubicBezTo>
                  <a:cubicBezTo>
                    <a:pt x="485" y="506"/>
                    <a:pt x="463" y="506"/>
                    <a:pt x="441" y="495"/>
                  </a:cubicBezTo>
                  <a:cubicBezTo>
                    <a:pt x="419" y="484"/>
                    <a:pt x="396" y="461"/>
                    <a:pt x="374" y="451"/>
                  </a:cubicBezTo>
                  <a:cubicBezTo>
                    <a:pt x="340" y="417"/>
                    <a:pt x="307" y="372"/>
                    <a:pt x="274" y="339"/>
                  </a:cubicBezTo>
                  <a:cubicBezTo>
                    <a:pt x="229" y="295"/>
                    <a:pt x="196" y="239"/>
                    <a:pt x="174" y="194"/>
                  </a:cubicBezTo>
                  <a:cubicBezTo>
                    <a:pt x="152" y="161"/>
                    <a:pt x="140" y="139"/>
                    <a:pt x="129" y="105"/>
                  </a:cubicBezTo>
                  <a:cubicBezTo>
                    <a:pt x="118" y="83"/>
                    <a:pt x="107" y="50"/>
                    <a:pt x="107" y="16"/>
                  </a:cubicBezTo>
                  <a:cubicBezTo>
                    <a:pt x="102" y="6"/>
                    <a:pt x="88" y="1"/>
                    <a:pt x="74"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8129;p11">
              <a:extLst>
                <a:ext uri="{FF2B5EF4-FFF2-40B4-BE49-F238E27FC236}">
                  <a16:creationId xmlns:a16="http://schemas.microsoft.com/office/drawing/2014/main" id="{E43EB898-64D8-1EAC-F823-6142FEC1F9B7}"/>
                </a:ext>
              </a:extLst>
            </p:cNvPr>
            <p:cNvSpPr/>
            <p:nvPr/>
          </p:nvSpPr>
          <p:spPr>
            <a:xfrm>
              <a:off x="2313366" y="3930702"/>
              <a:ext cx="27212" cy="21805"/>
            </a:xfrm>
            <a:custGeom>
              <a:avLst/>
              <a:gdLst/>
              <a:ahLst/>
              <a:cxnLst/>
              <a:rect l="l" t="t" r="r" b="b"/>
              <a:pathLst>
                <a:path w="780" h="625" extrusionOk="0">
                  <a:moveTo>
                    <a:pt x="77" y="1"/>
                  </a:moveTo>
                  <a:cubicBezTo>
                    <a:pt x="46" y="1"/>
                    <a:pt x="0" y="35"/>
                    <a:pt x="27" y="63"/>
                  </a:cubicBezTo>
                  <a:cubicBezTo>
                    <a:pt x="116" y="130"/>
                    <a:pt x="194" y="207"/>
                    <a:pt x="261" y="296"/>
                  </a:cubicBezTo>
                  <a:cubicBezTo>
                    <a:pt x="294" y="340"/>
                    <a:pt x="316" y="385"/>
                    <a:pt x="350" y="429"/>
                  </a:cubicBezTo>
                  <a:cubicBezTo>
                    <a:pt x="383" y="474"/>
                    <a:pt x="405" y="530"/>
                    <a:pt x="439" y="574"/>
                  </a:cubicBezTo>
                  <a:cubicBezTo>
                    <a:pt x="447" y="582"/>
                    <a:pt x="460" y="586"/>
                    <a:pt x="474" y="586"/>
                  </a:cubicBezTo>
                  <a:cubicBezTo>
                    <a:pt x="500" y="586"/>
                    <a:pt x="528" y="574"/>
                    <a:pt x="528" y="552"/>
                  </a:cubicBezTo>
                  <a:cubicBezTo>
                    <a:pt x="528" y="530"/>
                    <a:pt x="516" y="508"/>
                    <a:pt x="506" y="496"/>
                  </a:cubicBezTo>
                  <a:lnTo>
                    <a:pt x="528" y="496"/>
                  </a:lnTo>
                  <a:cubicBezTo>
                    <a:pt x="536" y="512"/>
                    <a:pt x="550" y="523"/>
                    <a:pt x="565" y="523"/>
                  </a:cubicBezTo>
                  <a:cubicBezTo>
                    <a:pt x="571" y="523"/>
                    <a:pt x="577" y="522"/>
                    <a:pt x="583" y="518"/>
                  </a:cubicBezTo>
                  <a:cubicBezTo>
                    <a:pt x="595" y="518"/>
                    <a:pt x="617" y="508"/>
                    <a:pt x="617" y="496"/>
                  </a:cubicBezTo>
                  <a:cubicBezTo>
                    <a:pt x="639" y="530"/>
                    <a:pt x="661" y="574"/>
                    <a:pt x="694" y="607"/>
                  </a:cubicBezTo>
                  <a:cubicBezTo>
                    <a:pt x="698" y="619"/>
                    <a:pt x="710" y="624"/>
                    <a:pt x="724" y="624"/>
                  </a:cubicBezTo>
                  <a:cubicBezTo>
                    <a:pt x="749" y="624"/>
                    <a:pt x="780" y="607"/>
                    <a:pt x="773" y="585"/>
                  </a:cubicBezTo>
                  <a:cubicBezTo>
                    <a:pt x="750" y="486"/>
                    <a:pt x="684" y="397"/>
                    <a:pt x="628" y="308"/>
                  </a:cubicBezTo>
                  <a:cubicBezTo>
                    <a:pt x="572" y="219"/>
                    <a:pt x="506" y="130"/>
                    <a:pt x="427" y="63"/>
                  </a:cubicBezTo>
                  <a:cubicBezTo>
                    <a:pt x="422" y="58"/>
                    <a:pt x="416" y="55"/>
                    <a:pt x="409" y="55"/>
                  </a:cubicBezTo>
                  <a:cubicBezTo>
                    <a:pt x="387" y="55"/>
                    <a:pt x="363" y="79"/>
                    <a:pt x="372" y="96"/>
                  </a:cubicBezTo>
                  <a:cubicBezTo>
                    <a:pt x="405" y="130"/>
                    <a:pt x="427" y="174"/>
                    <a:pt x="461" y="207"/>
                  </a:cubicBezTo>
                  <a:lnTo>
                    <a:pt x="461" y="219"/>
                  </a:lnTo>
                  <a:lnTo>
                    <a:pt x="439" y="196"/>
                  </a:lnTo>
                  <a:cubicBezTo>
                    <a:pt x="427" y="196"/>
                    <a:pt x="417" y="185"/>
                    <a:pt x="405" y="185"/>
                  </a:cubicBezTo>
                  <a:cubicBezTo>
                    <a:pt x="372" y="163"/>
                    <a:pt x="350" y="140"/>
                    <a:pt x="328" y="107"/>
                  </a:cubicBezTo>
                  <a:cubicBezTo>
                    <a:pt x="316" y="96"/>
                    <a:pt x="283" y="96"/>
                    <a:pt x="272" y="96"/>
                  </a:cubicBezTo>
                  <a:cubicBezTo>
                    <a:pt x="249" y="107"/>
                    <a:pt x="239" y="130"/>
                    <a:pt x="249" y="140"/>
                  </a:cubicBezTo>
                  <a:lnTo>
                    <a:pt x="249" y="152"/>
                  </a:lnTo>
                  <a:cubicBezTo>
                    <a:pt x="205" y="96"/>
                    <a:pt x="150" y="51"/>
                    <a:pt x="94" y="7"/>
                  </a:cubicBezTo>
                  <a:cubicBezTo>
                    <a:pt x="90" y="3"/>
                    <a:pt x="83" y="1"/>
                    <a:pt x="7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8130;p11">
              <a:extLst>
                <a:ext uri="{FF2B5EF4-FFF2-40B4-BE49-F238E27FC236}">
                  <a16:creationId xmlns:a16="http://schemas.microsoft.com/office/drawing/2014/main" id="{F1E81553-6742-147F-34D4-5E3774405C77}"/>
                </a:ext>
              </a:extLst>
            </p:cNvPr>
            <p:cNvSpPr/>
            <p:nvPr/>
          </p:nvSpPr>
          <p:spPr>
            <a:xfrm>
              <a:off x="2322472" y="3919608"/>
              <a:ext cx="20200" cy="28084"/>
            </a:xfrm>
            <a:custGeom>
              <a:avLst/>
              <a:gdLst/>
              <a:ahLst/>
              <a:cxnLst/>
              <a:rect l="l" t="t" r="r" b="b"/>
              <a:pathLst>
                <a:path w="579" h="805" extrusionOk="0">
                  <a:moveTo>
                    <a:pt x="73" y="0"/>
                  </a:moveTo>
                  <a:cubicBezTo>
                    <a:pt x="38" y="0"/>
                    <a:pt x="1" y="26"/>
                    <a:pt x="33" y="58"/>
                  </a:cubicBezTo>
                  <a:cubicBezTo>
                    <a:pt x="133" y="158"/>
                    <a:pt x="233" y="270"/>
                    <a:pt x="311" y="392"/>
                  </a:cubicBezTo>
                  <a:cubicBezTo>
                    <a:pt x="344" y="448"/>
                    <a:pt x="378" y="514"/>
                    <a:pt x="400" y="581"/>
                  </a:cubicBezTo>
                  <a:cubicBezTo>
                    <a:pt x="433" y="648"/>
                    <a:pt x="445" y="715"/>
                    <a:pt x="478" y="781"/>
                  </a:cubicBezTo>
                  <a:cubicBezTo>
                    <a:pt x="483" y="796"/>
                    <a:pt x="503" y="805"/>
                    <a:pt x="522" y="805"/>
                  </a:cubicBezTo>
                  <a:cubicBezTo>
                    <a:pt x="544" y="805"/>
                    <a:pt x="567" y="794"/>
                    <a:pt x="567" y="770"/>
                  </a:cubicBezTo>
                  <a:cubicBezTo>
                    <a:pt x="578" y="703"/>
                    <a:pt x="556" y="626"/>
                    <a:pt x="534" y="559"/>
                  </a:cubicBezTo>
                  <a:cubicBezTo>
                    <a:pt x="500" y="492"/>
                    <a:pt x="467" y="425"/>
                    <a:pt x="423" y="359"/>
                  </a:cubicBezTo>
                  <a:cubicBezTo>
                    <a:pt x="334" y="236"/>
                    <a:pt x="222" y="114"/>
                    <a:pt x="111" y="13"/>
                  </a:cubicBezTo>
                  <a:cubicBezTo>
                    <a:pt x="102" y="4"/>
                    <a:pt x="88" y="0"/>
                    <a:pt x="7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8131;p11">
              <a:extLst>
                <a:ext uri="{FF2B5EF4-FFF2-40B4-BE49-F238E27FC236}">
                  <a16:creationId xmlns:a16="http://schemas.microsoft.com/office/drawing/2014/main" id="{8BDF5B1A-78C1-B08A-0AAA-DA8A0B90988A}"/>
                </a:ext>
              </a:extLst>
            </p:cNvPr>
            <p:cNvSpPr/>
            <p:nvPr/>
          </p:nvSpPr>
          <p:spPr>
            <a:xfrm>
              <a:off x="2298922" y="3940610"/>
              <a:ext cx="19502" cy="22677"/>
            </a:xfrm>
            <a:custGeom>
              <a:avLst/>
              <a:gdLst/>
              <a:ahLst/>
              <a:cxnLst/>
              <a:rect l="l" t="t" r="r" b="b"/>
              <a:pathLst>
                <a:path w="559" h="650" extrusionOk="0">
                  <a:moveTo>
                    <a:pt x="40" y="1"/>
                  </a:moveTo>
                  <a:cubicBezTo>
                    <a:pt x="21" y="1"/>
                    <a:pt x="0" y="13"/>
                    <a:pt x="8" y="34"/>
                  </a:cubicBezTo>
                  <a:cubicBezTo>
                    <a:pt x="18" y="56"/>
                    <a:pt x="18" y="68"/>
                    <a:pt x="30" y="79"/>
                  </a:cubicBezTo>
                  <a:lnTo>
                    <a:pt x="30" y="90"/>
                  </a:lnTo>
                  <a:cubicBezTo>
                    <a:pt x="41" y="113"/>
                    <a:pt x="52" y="135"/>
                    <a:pt x="52" y="145"/>
                  </a:cubicBezTo>
                  <a:cubicBezTo>
                    <a:pt x="41" y="157"/>
                    <a:pt x="41" y="168"/>
                    <a:pt x="41" y="190"/>
                  </a:cubicBezTo>
                  <a:cubicBezTo>
                    <a:pt x="119" y="346"/>
                    <a:pt x="219" y="501"/>
                    <a:pt x="364" y="602"/>
                  </a:cubicBezTo>
                  <a:cubicBezTo>
                    <a:pt x="371" y="602"/>
                    <a:pt x="378" y="607"/>
                    <a:pt x="389" y="607"/>
                  </a:cubicBezTo>
                  <a:cubicBezTo>
                    <a:pt x="394" y="607"/>
                    <a:pt x="401" y="605"/>
                    <a:pt x="408" y="602"/>
                  </a:cubicBezTo>
                  <a:cubicBezTo>
                    <a:pt x="419" y="624"/>
                    <a:pt x="441" y="635"/>
                    <a:pt x="463" y="646"/>
                  </a:cubicBezTo>
                  <a:cubicBezTo>
                    <a:pt x="469" y="648"/>
                    <a:pt x="475" y="649"/>
                    <a:pt x="482" y="649"/>
                  </a:cubicBezTo>
                  <a:cubicBezTo>
                    <a:pt x="516" y="649"/>
                    <a:pt x="558" y="627"/>
                    <a:pt x="530" y="590"/>
                  </a:cubicBezTo>
                  <a:cubicBezTo>
                    <a:pt x="475" y="524"/>
                    <a:pt x="386" y="457"/>
                    <a:pt x="319" y="390"/>
                  </a:cubicBezTo>
                  <a:cubicBezTo>
                    <a:pt x="297" y="368"/>
                    <a:pt x="275" y="335"/>
                    <a:pt x="252" y="301"/>
                  </a:cubicBezTo>
                  <a:cubicBezTo>
                    <a:pt x="241" y="301"/>
                    <a:pt x="241" y="290"/>
                    <a:pt x="230" y="279"/>
                  </a:cubicBezTo>
                  <a:cubicBezTo>
                    <a:pt x="208" y="234"/>
                    <a:pt x="174" y="190"/>
                    <a:pt x="152" y="145"/>
                  </a:cubicBezTo>
                  <a:cubicBezTo>
                    <a:pt x="119" y="101"/>
                    <a:pt x="97" y="56"/>
                    <a:pt x="63" y="12"/>
                  </a:cubicBezTo>
                  <a:cubicBezTo>
                    <a:pt x="59" y="4"/>
                    <a:pt x="50" y="1"/>
                    <a:pt x="4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8132;p11">
              <a:extLst>
                <a:ext uri="{FF2B5EF4-FFF2-40B4-BE49-F238E27FC236}">
                  <a16:creationId xmlns:a16="http://schemas.microsoft.com/office/drawing/2014/main" id="{5FDBD584-D83C-626D-A200-21AB20506B77}"/>
                </a:ext>
              </a:extLst>
            </p:cNvPr>
            <p:cNvSpPr/>
            <p:nvPr/>
          </p:nvSpPr>
          <p:spPr>
            <a:xfrm>
              <a:off x="2303388" y="3931609"/>
              <a:ext cx="19083" cy="28119"/>
            </a:xfrm>
            <a:custGeom>
              <a:avLst/>
              <a:gdLst/>
              <a:ahLst/>
              <a:cxnLst/>
              <a:rect l="l" t="t" r="r" b="b"/>
              <a:pathLst>
                <a:path w="547" h="806" extrusionOk="0">
                  <a:moveTo>
                    <a:pt x="374" y="620"/>
                  </a:moveTo>
                  <a:lnTo>
                    <a:pt x="374" y="620"/>
                  </a:lnTo>
                  <a:cubicBezTo>
                    <a:pt x="387" y="633"/>
                    <a:pt x="400" y="646"/>
                    <a:pt x="413" y="660"/>
                  </a:cubicBezTo>
                  <a:cubicBezTo>
                    <a:pt x="400" y="646"/>
                    <a:pt x="387" y="633"/>
                    <a:pt x="374" y="620"/>
                  </a:cubicBezTo>
                  <a:close/>
                  <a:moveTo>
                    <a:pt x="57" y="0"/>
                  </a:moveTo>
                  <a:cubicBezTo>
                    <a:pt x="36" y="0"/>
                    <a:pt x="13" y="11"/>
                    <a:pt x="13" y="37"/>
                  </a:cubicBezTo>
                  <a:cubicBezTo>
                    <a:pt x="13" y="92"/>
                    <a:pt x="46" y="159"/>
                    <a:pt x="68" y="215"/>
                  </a:cubicBezTo>
                  <a:lnTo>
                    <a:pt x="169" y="381"/>
                  </a:lnTo>
                  <a:cubicBezTo>
                    <a:pt x="175" y="390"/>
                    <a:pt x="182" y="398"/>
                    <a:pt x="188" y="406"/>
                  </a:cubicBezTo>
                  <a:lnTo>
                    <a:pt x="188" y="406"/>
                  </a:lnTo>
                  <a:cubicBezTo>
                    <a:pt x="160" y="373"/>
                    <a:pt x="132" y="338"/>
                    <a:pt x="102" y="304"/>
                  </a:cubicBezTo>
                  <a:cubicBezTo>
                    <a:pt x="96" y="294"/>
                    <a:pt x="84" y="290"/>
                    <a:pt x="71" y="290"/>
                  </a:cubicBezTo>
                  <a:cubicBezTo>
                    <a:pt x="39" y="290"/>
                    <a:pt x="0" y="316"/>
                    <a:pt x="24" y="348"/>
                  </a:cubicBezTo>
                  <a:cubicBezTo>
                    <a:pt x="91" y="437"/>
                    <a:pt x="157" y="537"/>
                    <a:pt x="236" y="626"/>
                  </a:cubicBezTo>
                  <a:cubicBezTo>
                    <a:pt x="268" y="660"/>
                    <a:pt x="302" y="704"/>
                    <a:pt x="335" y="737"/>
                  </a:cubicBezTo>
                  <a:cubicBezTo>
                    <a:pt x="375" y="767"/>
                    <a:pt x="414" y="806"/>
                    <a:pt x="470" y="806"/>
                  </a:cubicBezTo>
                  <a:cubicBezTo>
                    <a:pt x="476" y="806"/>
                    <a:pt x="484" y="805"/>
                    <a:pt x="491" y="804"/>
                  </a:cubicBezTo>
                  <a:cubicBezTo>
                    <a:pt x="502" y="804"/>
                    <a:pt x="547" y="782"/>
                    <a:pt x="535" y="759"/>
                  </a:cubicBezTo>
                  <a:cubicBezTo>
                    <a:pt x="513" y="726"/>
                    <a:pt x="480" y="704"/>
                    <a:pt x="446" y="693"/>
                  </a:cubicBezTo>
                  <a:lnTo>
                    <a:pt x="446" y="693"/>
                  </a:lnTo>
                  <a:cubicBezTo>
                    <a:pt x="451" y="694"/>
                    <a:pt x="456" y="695"/>
                    <a:pt x="461" y="695"/>
                  </a:cubicBezTo>
                  <a:cubicBezTo>
                    <a:pt x="494" y="695"/>
                    <a:pt x="531" y="666"/>
                    <a:pt x="502" y="637"/>
                  </a:cubicBezTo>
                  <a:cubicBezTo>
                    <a:pt x="424" y="548"/>
                    <a:pt x="335" y="448"/>
                    <a:pt x="268" y="348"/>
                  </a:cubicBezTo>
                  <a:cubicBezTo>
                    <a:pt x="236" y="292"/>
                    <a:pt x="202" y="248"/>
                    <a:pt x="179" y="193"/>
                  </a:cubicBezTo>
                  <a:cubicBezTo>
                    <a:pt x="147" y="137"/>
                    <a:pt x="124" y="70"/>
                    <a:pt x="91" y="15"/>
                  </a:cubicBezTo>
                  <a:cubicBezTo>
                    <a:pt x="86" y="5"/>
                    <a:pt x="72" y="0"/>
                    <a:pt x="5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8133;p11">
              <a:extLst>
                <a:ext uri="{FF2B5EF4-FFF2-40B4-BE49-F238E27FC236}">
                  <a16:creationId xmlns:a16="http://schemas.microsoft.com/office/drawing/2014/main" id="{5583D8C9-B3CA-97F1-CFB0-22F23E0C9D5F}"/>
                </a:ext>
              </a:extLst>
            </p:cNvPr>
            <p:cNvSpPr/>
            <p:nvPr/>
          </p:nvSpPr>
          <p:spPr>
            <a:xfrm>
              <a:off x="2311168" y="3938796"/>
              <a:ext cx="6245" cy="6524"/>
            </a:xfrm>
            <a:custGeom>
              <a:avLst/>
              <a:gdLst/>
              <a:ahLst/>
              <a:cxnLst/>
              <a:rect l="l" t="t" r="r" b="b"/>
              <a:pathLst>
                <a:path w="179" h="187" extrusionOk="0">
                  <a:moveTo>
                    <a:pt x="34" y="0"/>
                  </a:moveTo>
                  <a:cubicBezTo>
                    <a:pt x="26" y="0"/>
                    <a:pt x="18" y="3"/>
                    <a:pt x="13" y="9"/>
                  </a:cubicBezTo>
                  <a:cubicBezTo>
                    <a:pt x="1" y="19"/>
                    <a:pt x="1" y="31"/>
                    <a:pt x="13" y="42"/>
                  </a:cubicBezTo>
                  <a:cubicBezTo>
                    <a:pt x="13" y="53"/>
                    <a:pt x="23" y="64"/>
                    <a:pt x="35" y="76"/>
                  </a:cubicBezTo>
                  <a:cubicBezTo>
                    <a:pt x="45" y="76"/>
                    <a:pt x="57" y="86"/>
                    <a:pt x="57" y="98"/>
                  </a:cubicBezTo>
                  <a:lnTo>
                    <a:pt x="68" y="108"/>
                  </a:lnTo>
                  <a:cubicBezTo>
                    <a:pt x="68" y="120"/>
                    <a:pt x="79" y="120"/>
                    <a:pt x="68" y="120"/>
                  </a:cubicBezTo>
                  <a:lnTo>
                    <a:pt x="79" y="120"/>
                  </a:lnTo>
                  <a:lnTo>
                    <a:pt x="79" y="131"/>
                  </a:lnTo>
                  <a:cubicBezTo>
                    <a:pt x="90" y="142"/>
                    <a:pt x="90" y="153"/>
                    <a:pt x="102" y="165"/>
                  </a:cubicBezTo>
                  <a:cubicBezTo>
                    <a:pt x="112" y="187"/>
                    <a:pt x="134" y="187"/>
                    <a:pt x="157" y="187"/>
                  </a:cubicBezTo>
                  <a:cubicBezTo>
                    <a:pt x="168" y="175"/>
                    <a:pt x="179" y="165"/>
                    <a:pt x="179" y="142"/>
                  </a:cubicBezTo>
                  <a:cubicBezTo>
                    <a:pt x="168" y="120"/>
                    <a:pt x="146" y="86"/>
                    <a:pt x="134" y="64"/>
                  </a:cubicBezTo>
                  <a:cubicBezTo>
                    <a:pt x="112" y="42"/>
                    <a:pt x="90" y="19"/>
                    <a:pt x="57" y="9"/>
                  </a:cubicBezTo>
                  <a:cubicBezTo>
                    <a:pt x="51" y="3"/>
                    <a:pt x="43" y="0"/>
                    <a:pt x="3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8134;p11">
              <a:extLst>
                <a:ext uri="{FF2B5EF4-FFF2-40B4-BE49-F238E27FC236}">
                  <a16:creationId xmlns:a16="http://schemas.microsoft.com/office/drawing/2014/main" id="{691B22AE-E440-AD46-A192-7C17FB3E5A93}"/>
                </a:ext>
              </a:extLst>
            </p:cNvPr>
            <p:cNvSpPr/>
            <p:nvPr/>
          </p:nvSpPr>
          <p:spPr>
            <a:xfrm>
              <a:off x="2287897" y="3940680"/>
              <a:ext cx="70647" cy="44586"/>
            </a:xfrm>
            <a:custGeom>
              <a:avLst/>
              <a:gdLst/>
              <a:ahLst/>
              <a:cxnLst/>
              <a:rect l="l" t="t" r="r" b="b"/>
              <a:pathLst>
                <a:path w="2025" h="1278" extrusionOk="0">
                  <a:moveTo>
                    <a:pt x="1283" y="1"/>
                  </a:moveTo>
                  <a:cubicBezTo>
                    <a:pt x="1143" y="1"/>
                    <a:pt x="982" y="31"/>
                    <a:pt x="801" y="111"/>
                  </a:cubicBezTo>
                  <a:cubicBezTo>
                    <a:pt x="1" y="466"/>
                    <a:pt x="357" y="1278"/>
                    <a:pt x="357" y="1278"/>
                  </a:cubicBezTo>
                  <a:lnTo>
                    <a:pt x="1246" y="1223"/>
                  </a:lnTo>
                  <a:lnTo>
                    <a:pt x="1569" y="1045"/>
                  </a:lnTo>
                  <a:lnTo>
                    <a:pt x="2025" y="377"/>
                  </a:lnTo>
                  <a:cubicBezTo>
                    <a:pt x="2025" y="377"/>
                    <a:pt x="1776" y="1"/>
                    <a:pt x="128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8135;p11">
              <a:extLst>
                <a:ext uri="{FF2B5EF4-FFF2-40B4-BE49-F238E27FC236}">
                  <a16:creationId xmlns:a16="http://schemas.microsoft.com/office/drawing/2014/main" id="{4814ED81-4575-2B44-B1BA-03C9DD0F01AF}"/>
                </a:ext>
              </a:extLst>
            </p:cNvPr>
            <p:cNvSpPr/>
            <p:nvPr/>
          </p:nvSpPr>
          <p:spPr>
            <a:xfrm>
              <a:off x="2282106" y="3924806"/>
              <a:ext cx="71415" cy="56308"/>
            </a:xfrm>
            <a:custGeom>
              <a:avLst/>
              <a:gdLst/>
              <a:ahLst/>
              <a:cxnLst/>
              <a:rect l="l" t="t" r="r" b="b"/>
              <a:pathLst>
                <a:path w="2047" h="1614" extrusionOk="0">
                  <a:moveTo>
                    <a:pt x="1520" y="0"/>
                  </a:moveTo>
                  <a:cubicBezTo>
                    <a:pt x="1494" y="0"/>
                    <a:pt x="1466" y="19"/>
                    <a:pt x="1491" y="42"/>
                  </a:cubicBezTo>
                  <a:cubicBezTo>
                    <a:pt x="1568" y="143"/>
                    <a:pt x="1646" y="232"/>
                    <a:pt x="1713" y="332"/>
                  </a:cubicBezTo>
                  <a:cubicBezTo>
                    <a:pt x="1702" y="332"/>
                    <a:pt x="1691" y="343"/>
                    <a:pt x="1691" y="365"/>
                  </a:cubicBezTo>
                  <a:cubicBezTo>
                    <a:pt x="1713" y="388"/>
                    <a:pt x="1724" y="410"/>
                    <a:pt x="1735" y="432"/>
                  </a:cubicBezTo>
                  <a:lnTo>
                    <a:pt x="1702" y="398"/>
                  </a:lnTo>
                  <a:cubicBezTo>
                    <a:pt x="1679" y="398"/>
                    <a:pt x="1669" y="398"/>
                    <a:pt x="1657" y="410"/>
                  </a:cubicBezTo>
                  <a:cubicBezTo>
                    <a:pt x="1624" y="354"/>
                    <a:pt x="1590" y="309"/>
                    <a:pt x="1546" y="254"/>
                  </a:cubicBezTo>
                  <a:cubicBezTo>
                    <a:pt x="1513" y="220"/>
                    <a:pt x="1491" y="187"/>
                    <a:pt x="1457" y="165"/>
                  </a:cubicBezTo>
                  <a:cubicBezTo>
                    <a:pt x="1424" y="121"/>
                    <a:pt x="1390" y="87"/>
                    <a:pt x="1357" y="54"/>
                  </a:cubicBezTo>
                  <a:cubicBezTo>
                    <a:pt x="1353" y="46"/>
                    <a:pt x="1342" y="42"/>
                    <a:pt x="1330" y="42"/>
                  </a:cubicBezTo>
                  <a:cubicBezTo>
                    <a:pt x="1308" y="42"/>
                    <a:pt x="1283" y="54"/>
                    <a:pt x="1290" y="76"/>
                  </a:cubicBezTo>
                  <a:cubicBezTo>
                    <a:pt x="1313" y="154"/>
                    <a:pt x="1390" y="210"/>
                    <a:pt x="1435" y="265"/>
                  </a:cubicBezTo>
                  <a:cubicBezTo>
                    <a:pt x="1501" y="332"/>
                    <a:pt x="1557" y="410"/>
                    <a:pt x="1602" y="487"/>
                  </a:cubicBezTo>
                  <a:cubicBezTo>
                    <a:pt x="1646" y="566"/>
                    <a:pt x="1691" y="643"/>
                    <a:pt x="1713" y="732"/>
                  </a:cubicBezTo>
                  <a:cubicBezTo>
                    <a:pt x="1735" y="776"/>
                    <a:pt x="1746" y="832"/>
                    <a:pt x="1758" y="877"/>
                  </a:cubicBezTo>
                  <a:lnTo>
                    <a:pt x="1758" y="921"/>
                  </a:lnTo>
                  <a:cubicBezTo>
                    <a:pt x="1758" y="932"/>
                    <a:pt x="1746" y="932"/>
                    <a:pt x="1746" y="932"/>
                  </a:cubicBezTo>
                  <a:lnTo>
                    <a:pt x="1746" y="888"/>
                  </a:lnTo>
                  <a:cubicBezTo>
                    <a:pt x="1746" y="865"/>
                    <a:pt x="1724" y="855"/>
                    <a:pt x="1702" y="855"/>
                  </a:cubicBezTo>
                  <a:cubicBezTo>
                    <a:pt x="1691" y="832"/>
                    <a:pt x="1691" y="810"/>
                    <a:pt x="1679" y="788"/>
                  </a:cubicBezTo>
                  <a:cubicBezTo>
                    <a:pt x="1669" y="766"/>
                    <a:pt x="1646" y="743"/>
                    <a:pt x="1624" y="721"/>
                  </a:cubicBezTo>
                  <a:cubicBezTo>
                    <a:pt x="1624" y="710"/>
                    <a:pt x="1602" y="710"/>
                    <a:pt x="1590" y="710"/>
                  </a:cubicBezTo>
                  <a:cubicBezTo>
                    <a:pt x="1580" y="721"/>
                    <a:pt x="1568" y="721"/>
                    <a:pt x="1568" y="743"/>
                  </a:cubicBezTo>
                  <a:cubicBezTo>
                    <a:pt x="1580" y="766"/>
                    <a:pt x="1580" y="788"/>
                    <a:pt x="1590" y="810"/>
                  </a:cubicBezTo>
                  <a:cubicBezTo>
                    <a:pt x="1602" y="832"/>
                    <a:pt x="1602" y="855"/>
                    <a:pt x="1613" y="877"/>
                  </a:cubicBezTo>
                  <a:cubicBezTo>
                    <a:pt x="1613" y="910"/>
                    <a:pt x="1624" y="944"/>
                    <a:pt x="1624" y="966"/>
                  </a:cubicBezTo>
                  <a:cubicBezTo>
                    <a:pt x="1613" y="966"/>
                    <a:pt x="1602" y="977"/>
                    <a:pt x="1590" y="977"/>
                  </a:cubicBezTo>
                  <a:cubicBezTo>
                    <a:pt x="1590" y="944"/>
                    <a:pt x="1580" y="910"/>
                    <a:pt x="1568" y="888"/>
                  </a:cubicBezTo>
                  <a:cubicBezTo>
                    <a:pt x="1535" y="810"/>
                    <a:pt x="1501" y="754"/>
                    <a:pt x="1457" y="699"/>
                  </a:cubicBezTo>
                  <a:cubicBezTo>
                    <a:pt x="1449" y="687"/>
                    <a:pt x="1436" y="682"/>
                    <a:pt x="1423" y="682"/>
                  </a:cubicBezTo>
                  <a:cubicBezTo>
                    <a:pt x="1399" y="682"/>
                    <a:pt x="1376" y="699"/>
                    <a:pt x="1390" y="721"/>
                  </a:cubicBezTo>
                  <a:cubicBezTo>
                    <a:pt x="1435" y="810"/>
                    <a:pt x="1479" y="899"/>
                    <a:pt x="1501" y="988"/>
                  </a:cubicBezTo>
                  <a:lnTo>
                    <a:pt x="1468" y="921"/>
                  </a:lnTo>
                  <a:cubicBezTo>
                    <a:pt x="1424" y="843"/>
                    <a:pt x="1368" y="776"/>
                    <a:pt x="1313" y="710"/>
                  </a:cubicBezTo>
                  <a:cubicBezTo>
                    <a:pt x="1212" y="566"/>
                    <a:pt x="1079" y="443"/>
                    <a:pt x="945" y="332"/>
                  </a:cubicBezTo>
                  <a:cubicBezTo>
                    <a:pt x="939" y="325"/>
                    <a:pt x="929" y="322"/>
                    <a:pt x="920" y="322"/>
                  </a:cubicBezTo>
                  <a:cubicBezTo>
                    <a:pt x="898" y="322"/>
                    <a:pt x="877" y="338"/>
                    <a:pt x="901" y="354"/>
                  </a:cubicBezTo>
                  <a:cubicBezTo>
                    <a:pt x="1023" y="477"/>
                    <a:pt x="1135" y="598"/>
                    <a:pt x="1234" y="732"/>
                  </a:cubicBezTo>
                  <a:cubicBezTo>
                    <a:pt x="1268" y="776"/>
                    <a:pt x="1290" y="821"/>
                    <a:pt x="1313" y="865"/>
                  </a:cubicBezTo>
                  <a:cubicBezTo>
                    <a:pt x="1301" y="843"/>
                    <a:pt x="1290" y="821"/>
                    <a:pt x="1268" y="799"/>
                  </a:cubicBezTo>
                  <a:cubicBezTo>
                    <a:pt x="1257" y="799"/>
                    <a:pt x="1257" y="788"/>
                    <a:pt x="1246" y="776"/>
                  </a:cubicBezTo>
                  <a:cubicBezTo>
                    <a:pt x="1246" y="766"/>
                    <a:pt x="1234" y="766"/>
                    <a:pt x="1234" y="754"/>
                  </a:cubicBezTo>
                  <a:cubicBezTo>
                    <a:pt x="1157" y="643"/>
                    <a:pt x="1034" y="566"/>
                    <a:pt x="923" y="499"/>
                  </a:cubicBezTo>
                  <a:cubicBezTo>
                    <a:pt x="917" y="495"/>
                    <a:pt x="909" y="493"/>
                    <a:pt x="901" y="493"/>
                  </a:cubicBezTo>
                  <a:cubicBezTo>
                    <a:pt x="865" y="493"/>
                    <a:pt x="820" y="527"/>
                    <a:pt x="856" y="554"/>
                  </a:cubicBezTo>
                  <a:cubicBezTo>
                    <a:pt x="967" y="621"/>
                    <a:pt x="1056" y="710"/>
                    <a:pt x="1145" y="810"/>
                  </a:cubicBezTo>
                  <a:cubicBezTo>
                    <a:pt x="1123" y="788"/>
                    <a:pt x="1101" y="766"/>
                    <a:pt x="1068" y="754"/>
                  </a:cubicBezTo>
                  <a:cubicBezTo>
                    <a:pt x="1046" y="754"/>
                    <a:pt x="990" y="766"/>
                    <a:pt x="1023" y="799"/>
                  </a:cubicBezTo>
                  <a:cubicBezTo>
                    <a:pt x="1070" y="855"/>
                    <a:pt x="1116" y="918"/>
                    <a:pt x="1157" y="977"/>
                  </a:cubicBezTo>
                  <a:lnTo>
                    <a:pt x="1157" y="977"/>
                  </a:lnTo>
                  <a:cubicBezTo>
                    <a:pt x="1105" y="925"/>
                    <a:pt x="1053" y="874"/>
                    <a:pt x="1001" y="832"/>
                  </a:cubicBezTo>
                  <a:cubicBezTo>
                    <a:pt x="878" y="721"/>
                    <a:pt x="757" y="621"/>
                    <a:pt x="656" y="499"/>
                  </a:cubicBezTo>
                  <a:cubicBezTo>
                    <a:pt x="653" y="492"/>
                    <a:pt x="647" y="490"/>
                    <a:pt x="640" y="490"/>
                  </a:cubicBezTo>
                  <a:cubicBezTo>
                    <a:pt x="624" y="490"/>
                    <a:pt x="604" y="505"/>
                    <a:pt x="612" y="521"/>
                  </a:cubicBezTo>
                  <a:cubicBezTo>
                    <a:pt x="701" y="655"/>
                    <a:pt x="812" y="754"/>
                    <a:pt x="923" y="865"/>
                  </a:cubicBezTo>
                  <a:cubicBezTo>
                    <a:pt x="979" y="910"/>
                    <a:pt x="1034" y="966"/>
                    <a:pt x="1090" y="1021"/>
                  </a:cubicBezTo>
                  <a:cubicBezTo>
                    <a:pt x="1112" y="1055"/>
                    <a:pt x="1135" y="1077"/>
                    <a:pt x="1157" y="1110"/>
                  </a:cubicBezTo>
                  <a:cubicBezTo>
                    <a:pt x="1157" y="1122"/>
                    <a:pt x="1168" y="1132"/>
                    <a:pt x="1168" y="1132"/>
                  </a:cubicBezTo>
                  <a:lnTo>
                    <a:pt x="1168" y="1144"/>
                  </a:lnTo>
                  <a:cubicBezTo>
                    <a:pt x="1179" y="1144"/>
                    <a:pt x="1179" y="1144"/>
                    <a:pt x="1179" y="1155"/>
                  </a:cubicBezTo>
                  <a:cubicBezTo>
                    <a:pt x="1168" y="1155"/>
                    <a:pt x="1168" y="1144"/>
                    <a:pt x="1157" y="1144"/>
                  </a:cubicBezTo>
                  <a:cubicBezTo>
                    <a:pt x="1149" y="1136"/>
                    <a:pt x="1135" y="1128"/>
                    <a:pt x="1120" y="1128"/>
                  </a:cubicBezTo>
                  <a:cubicBezTo>
                    <a:pt x="1114" y="1128"/>
                    <a:pt x="1107" y="1129"/>
                    <a:pt x="1101" y="1132"/>
                  </a:cubicBezTo>
                  <a:cubicBezTo>
                    <a:pt x="1090" y="1144"/>
                    <a:pt x="1079" y="1155"/>
                    <a:pt x="1090" y="1177"/>
                  </a:cubicBezTo>
                  <a:lnTo>
                    <a:pt x="1090" y="1188"/>
                  </a:lnTo>
                  <a:lnTo>
                    <a:pt x="1034" y="1132"/>
                  </a:lnTo>
                  <a:cubicBezTo>
                    <a:pt x="1029" y="1127"/>
                    <a:pt x="1018" y="1124"/>
                    <a:pt x="1007" y="1124"/>
                  </a:cubicBezTo>
                  <a:cubicBezTo>
                    <a:pt x="995" y="1124"/>
                    <a:pt x="984" y="1127"/>
                    <a:pt x="979" y="1132"/>
                  </a:cubicBezTo>
                  <a:cubicBezTo>
                    <a:pt x="957" y="1144"/>
                    <a:pt x="945" y="1166"/>
                    <a:pt x="967" y="1177"/>
                  </a:cubicBezTo>
                  <a:cubicBezTo>
                    <a:pt x="979" y="1188"/>
                    <a:pt x="979" y="1199"/>
                    <a:pt x="990" y="1211"/>
                  </a:cubicBezTo>
                  <a:lnTo>
                    <a:pt x="890" y="1110"/>
                  </a:lnTo>
                  <a:cubicBezTo>
                    <a:pt x="779" y="999"/>
                    <a:pt x="668" y="888"/>
                    <a:pt x="567" y="776"/>
                  </a:cubicBezTo>
                  <a:cubicBezTo>
                    <a:pt x="561" y="770"/>
                    <a:pt x="552" y="767"/>
                    <a:pt x="544" y="767"/>
                  </a:cubicBezTo>
                  <a:cubicBezTo>
                    <a:pt x="524" y="767"/>
                    <a:pt x="507" y="783"/>
                    <a:pt x="523" y="799"/>
                  </a:cubicBezTo>
                  <a:cubicBezTo>
                    <a:pt x="634" y="932"/>
                    <a:pt x="734" y="1066"/>
                    <a:pt x="856" y="1188"/>
                  </a:cubicBezTo>
                  <a:cubicBezTo>
                    <a:pt x="868" y="1188"/>
                    <a:pt x="868" y="1199"/>
                    <a:pt x="878" y="1199"/>
                  </a:cubicBezTo>
                  <a:cubicBezTo>
                    <a:pt x="868" y="1211"/>
                    <a:pt x="856" y="1211"/>
                    <a:pt x="856" y="1211"/>
                  </a:cubicBezTo>
                  <a:cubicBezTo>
                    <a:pt x="823" y="1188"/>
                    <a:pt x="801" y="1166"/>
                    <a:pt x="767" y="1144"/>
                  </a:cubicBezTo>
                  <a:lnTo>
                    <a:pt x="734" y="1144"/>
                  </a:lnTo>
                  <a:cubicBezTo>
                    <a:pt x="734" y="1132"/>
                    <a:pt x="723" y="1122"/>
                    <a:pt x="712" y="1110"/>
                  </a:cubicBezTo>
                  <a:cubicBezTo>
                    <a:pt x="623" y="1010"/>
                    <a:pt x="534" y="899"/>
                    <a:pt x="456" y="788"/>
                  </a:cubicBezTo>
                  <a:cubicBezTo>
                    <a:pt x="447" y="779"/>
                    <a:pt x="435" y="776"/>
                    <a:pt x="425" y="776"/>
                  </a:cubicBezTo>
                  <a:cubicBezTo>
                    <a:pt x="409" y="776"/>
                    <a:pt x="398" y="785"/>
                    <a:pt x="411" y="799"/>
                  </a:cubicBezTo>
                  <a:cubicBezTo>
                    <a:pt x="478" y="921"/>
                    <a:pt x="567" y="1043"/>
                    <a:pt x="656" y="1155"/>
                  </a:cubicBezTo>
                  <a:cubicBezTo>
                    <a:pt x="701" y="1211"/>
                    <a:pt x="757" y="1266"/>
                    <a:pt x="801" y="1322"/>
                  </a:cubicBezTo>
                  <a:lnTo>
                    <a:pt x="846" y="1366"/>
                  </a:lnTo>
                  <a:cubicBezTo>
                    <a:pt x="834" y="1355"/>
                    <a:pt x="823" y="1355"/>
                    <a:pt x="812" y="1344"/>
                  </a:cubicBezTo>
                  <a:cubicBezTo>
                    <a:pt x="812" y="1344"/>
                    <a:pt x="789" y="1344"/>
                    <a:pt x="789" y="1355"/>
                  </a:cubicBezTo>
                  <a:lnTo>
                    <a:pt x="779" y="1355"/>
                  </a:lnTo>
                  <a:lnTo>
                    <a:pt x="757" y="1333"/>
                  </a:lnTo>
                  <a:cubicBezTo>
                    <a:pt x="701" y="1277"/>
                    <a:pt x="656" y="1221"/>
                    <a:pt x="601" y="1166"/>
                  </a:cubicBezTo>
                  <a:lnTo>
                    <a:pt x="467" y="999"/>
                  </a:lnTo>
                  <a:cubicBezTo>
                    <a:pt x="456" y="988"/>
                    <a:pt x="445" y="988"/>
                    <a:pt x="445" y="977"/>
                  </a:cubicBezTo>
                  <a:cubicBezTo>
                    <a:pt x="401" y="921"/>
                    <a:pt x="367" y="855"/>
                    <a:pt x="312" y="810"/>
                  </a:cubicBezTo>
                  <a:cubicBezTo>
                    <a:pt x="306" y="807"/>
                    <a:pt x="300" y="806"/>
                    <a:pt x="294" y="806"/>
                  </a:cubicBezTo>
                  <a:cubicBezTo>
                    <a:pt x="279" y="806"/>
                    <a:pt x="267" y="816"/>
                    <a:pt x="267" y="832"/>
                  </a:cubicBezTo>
                  <a:cubicBezTo>
                    <a:pt x="278" y="899"/>
                    <a:pt x="334" y="966"/>
                    <a:pt x="378" y="1033"/>
                  </a:cubicBezTo>
                  <a:cubicBezTo>
                    <a:pt x="423" y="1088"/>
                    <a:pt x="467" y="1155"/>
                    <a:pt x="523" y="1211"/>
                  </a:cubicBezTo>
                  <a:cubicBezTo>
                    <a:pt x="601" y="1310"/>
                    <a:pt x="678" y="1389"/>
                    <a:pt x="757" y="1478"/>
                  </a:cubicBezTo>
                  <a:cubicBezTo>
                    <a:pt x="723" y="1466"/>
                    <a:pt x="701" y="1444"/>
                    <a:pt x="678" y="1433"/>
                  </a:cubicBezTo>
                  <a:cubicBezTo>
                    <a:pt x="612" y="1399"/>
                    <a:pt x="567" y="1355"/>
                    <a:pt x="523" y="1300"/>
                  </a:cubicBezTo>
                  <a:cubicBezTo>
                    <a:pt x="411" y="1199"/>
                    <a:pt x="322" y="1077"/>
                    <a:pt x="211" y="977"/>
                  </a:cubicBezTo>
                  <a:cubicBezTo>
                    <a:pt x="207" y="975"/>
                    <a:pt x="203" y="974"/>
                    <a:pt x="198" y="974"/>
                  </a:cubicBezTo>
                  <a:cubicBezTo>
                    <a:pt x="175" y="974"/>
                    <a:pt x="148" y="992"/>
                    <a:pt x="167" y="1010"/>
                  </a:cubicBezTo>
                  <a:cubicBezTo>
                    <a:pt x="278" y="1122"/>
                    <a:pt x="356" y="1244"/>
                    <a:pt x="467" y="1355"/>
                  </a:cubicBezTo>
                  <a:cubicBezTo>
                    <a:pt x="512" y="1399"/>
                    <a:pt x="567" y="1444"/>
                    <a:pt x="623" y="1488"/>
                  </a:cubicBezTo>
                  <a:cubicBezTo>
                    <a:pt x="645" y="1500"/>
                    <a:pt x="668" y="1522"/>
                    <a:pt x="690" y="1533"/>
                  </a:cubicBezTo>
                  <a:lnTo>
                    <a:pt x="656" y="1533"/>
                  </a:lnTo>
                  <a:cubicBezTo>
                    <a:pt x="645" y="1533"/>
                    <a:pt x="634" y="1544"/>
                    <a:pt x="634" y="1544"/>
                  </a:cubicBezTo>
                  <a:cubicBezTo>
                    <a:pt x="500" y="1510"/>
                    <a:pt x="389" y="1411"/>
                    <a:pt x="300" y="1310"/>
                  </a:cubicBezTo>
                  <a:cubicBezTo>
                    <a:pt x="178" y="1177"/>
                    <a:pt x="78" y="1010"/>
                    <a:pt x="67" y="832"/>
                  </a:cubicBezTo>
                  <a:cubicBezTo>
                    <a:pt x="62" y="818"/>
                    <a:pt x="50" y="812"/>
                    <a:pt x="37" y="812"/>
                  </a:cubicBezTo>
                  <a:cubicBezTo>
                    <a:pt x="19" y="812"/>
                    <a:pt x="0" y="824"/>
                    <a:pt x="0" y="843"/>
                  </a:cubicBezTo>
                  <a:cubicBezTo>
                    <a:pt x="11" y="1043"/>
                    <a:pt x="111" y="1211"/>
                    <a:pt x="245" y="1366"/>
                  </a:cubicBezTo>
                  <a:cubicBezTo>
                    <a:pt x="348" y="1490"/>
                    <a:pt x="489" y="1613"/>
                    <a:pt x="659" y="1613"/>
                  </a:cubicBezTo>
                  <a:cubicBezTo>
                    <a:pt x="673" y="1613"/>
                    <a:pt x="687" y="1613"/>
                    <a:pt x="701" y="1611"/>
                  </a:cubicBezTo>
                  <a:cubicBezTo>
                    <a:pt x="712" y="1611"/>
                    <a:pt x="712" y="1599"/>
                    <a:pt x="723" y="1599"/>
                  </a:cubicBezTo>
                  <a:cubicBezTo>
                    <a:pt x="734" y="1599"/>
                    <a:pt x="734" y="1589"/>
                    <a:pt x="745" y="1589"/>
                  </a:cubicBezTo>
                  <a:lnTo>
                    <a:pt x="779" y="1589"/>
                  </a:lnTo>
                  <a:cubicBezTo>
                    <a:pt x="789" y="1589"/>
                    <a:pt x="801" y="1577"/>
                    <a:pt x="801" y="1567"/>
                  </a:cubicBezTo>
                  <a:lnTo>
                    <a:pt x="812" y="1567"/>
                  </a:lnTo>
                  <a:cubicBezTo>
                    <a:pt x="823" y="1567"/>
                    <a:pt x="823" y="1567"/>
                    <a:pt x="834" y="1555"/>
                  </a:cubicBezTo>
                  <a:cubicBezTo>
                    <a:pt x="846" y="1567"/>
                    <a:pt x="846" y="1567"/>
                    <a:pt x="846" y="1577"/>
                  </a:cubicBezTo>
                  <a:cubicBezTo>
                    <a:pt x="851" y="1583"/>
                    <a:pt x="859" y="1586"/>
                    <a:pt x="869" y="1586"/>
                  </a:cubicBezTo>
                  <a:cubicBezTo>
                    <a:pt x="878" y="1586"/>
                    <a:pt x="890" y="1583"/>
                    <a:pt x="901" y="1577"/>
                  </a:cubicBezTo>
                  <a:cubicBezTo>
                    <a:pt x="935" y="1577"/>
                    <a:pt x="979" y="1555"/>
                    <a:pt x="1012" y="1533"/>
                  </a:cubicBezTo>
                  <a:lnTo>
                    <a:pt x="1023" y="1533"/>
                  </a:lnTo>
                  <a:cubicBezTo>
                    <a:pt x="1046" y="1533"/>
                    <a:pt x="1056" y="1533"/>
                    <a:pt x="1068" y="1522"/>
                  </a:cubicBezTo>
                  <a:cubicBezTo>
                    <a:pt x="1090" y="1510"/>
                    <a:pt x="1101" y="1500"/>
                    <a:pt x="1090" y="1488"/>
                  </a:cubicBezTo>
                  <a:cubicBezTo>
                    <a:pt x="1101" y="1478"/>
                    <a:pt x="1112" y="1478"/>
                    <a:pt x="1112" y="1466"/>
                  </a:cubicBezTo>
                  <a:lnTo>
                    <a:pt x="1123" y="1466"/>
                  </a:lnTo>
                  <a:cubicBezTo>
                    <a:pt x="1134" y="1472"/>
                    <a:pt x="1145" y="1475"/>
                    <a:pt x="1155" y="1475"/>
                  </a:cubicBezTo>
                  <a:cubicBezTo>
                    <a:pt x="1165" y="1475"/>
                    <a:pt x="1173" y="1472"/>
                    <a:pt x="1179" y="1466"/>
                  </a:cubicBezTo>
                  <a:lnTo>
                    <a:pt x="1190" y="1466"/>
                  </a:lnTo>
                  <a:cubicBezTo>
                    <a:pt x="1201" y="1478"/>
                    <a:pt x="1224" y="1478"/>
                    <a:pt x="1257" y="1478"/>
                  </a:cubicBezTo>
                  <a:cubicBezTo>
                    <a:pt x="1279" y="1478"/>
                    <a:pt x="1301" y="1455"/>
                    <a:pt x="1301" y="1433"/>
                  </a:cubicBezTo>
                  <a:cubicBezTo>
                    <a:pt x="1301" y="1411"/>
                    <a:pt x="1290" y="1399"/>
                    <a:pt x="1279" y="1389"/>
                  </a:cubicBezTo>
                  <a:cubicBezTo>
                    <a:pt x="1301" y="1377"/>
                    <a:pt x="1323" y="1355"/>
                    <a:pt x="1335" y="1344"/>
                  </a:cubicBezTo>
                  <a:cubicBezTo>
                    <a:pt x="1346" y="1355"/>
                    <a:pt x="1368" y="1355"/>
                    <a:pt x="1379" y="1355"/>
                  </a:cubicBezTo>
                  <a:cubicBezTo>
                    <a:pt x="1446" y="1344"/>
                    <a:pt x="1513" y="1300"/>
                    <a:pt x="1557" y="1244"/>
                  </a:cubicBezTo>
                  <a:cubicBezTo>
                    <a:pt x="1580" y="1233"/>
                    <a:pt x="1590" y="1211"/>
                    <a:pt x="1602" y="1188"/>
                  </a:cubicBezTo>
                  <a:cubicBezTo>
                    <a:pt x="1613" y="1188"/>
                    <a:pt x="1613" y="1177"/>
                    <a:pt x="1624" y="1177"/>
                  </a:cubicBezTo>
                  <a:cubicBezTo>
                    <a:pt x="1679" y="1166"/>
                    <a:pt x="1691" y="1122"/>
                    <a:pt x="1691" y="1066"/>
                  </a:cubicBezTo>
                  <a:cubicBezTo>
                    <a:pt x="1702" y="1066"/>
                    <a:pt x="1724" y="1055"/>
                    <a:pt x="1724" y="1043"/>
                  </a:cubicBezTo>
                  <a:cubicBezTo>
                    <a:pt x="1731" y="1043"/>
                    <a:pt x="1734" y="1048"/>
                    <a:pt x="1738" y="1048"/>
                  </a:cubicBezTo>
                  <a:cubicBezTo>
                    <a:pt x="1740" y="1048"/>
                    <a:pt x="1742" y="1047"/>
                    <a:pt x="1746" y="1043"/>
                  </a:cubicBezTo>
                  <a:cubicBezTo>
                    <a:pt x="1746" y="1043"/>
                    <a:pt x="1758" y="1043"/>
                    <a:pt x="1768" y="1033"/>
                  </a:cubicBezTo>
                  <a:lnTo>
                    <a:pt x="1780" y="1033"/>
                  </a:lnTo>
                  <a:cubicBezTo>
                    <a:pt x="1783" y="1036"/>
                    <a:pt x="1787" y="1037"/>
                    <a:pt x="1791" y="1037"/>
                  </a:cubicBezTo>
                  <a:cubicBezTo>
                    <a:pt x="1802" y="1037"/>
                    <a:pt x="1816" y="1029"/>
                    <a:pt x="1824" y="1021"/>
                  </a:cubicBezTo>
                  <a:cubicBezTo>
                    <a:pt x="1835" y="988"/>
                    <a:pt x="1835" y="954"/>
                    <a:pt x="1835" y="932"/>
                  </a:cubicBezTo>
                  <a:cubicBezTo>
                    <a:pt x="1847" y="932"/>
                    <a:pt x="1857" y="932"/>
                    <a:pt x="1869" y="921"/>
                  </a:cubicBezTo>
                  <a:cubicBezTo>
                    <a:pt x="1879" y="910"/>
                    <a:pt x="1879" y="888"/>
                    <a:pt x="1879" y="865"/>
                  </a:cubicBezTo>
                  <a:cubicBezTo>
                    <a:pt x="1891" y="865"/>
                    <a:pt x="1902" y="855"/>
                    <a:pt x="1902" y="843"/>
                  </a:cubicBezTo>
                  <a:lnTo>
                    <a:pt x="1902" y="799"/>
                  </a:lnTo>
                  <a:cubicBezTo>
                    <a:pt x="1906" y="807"/>
                    <a:pt x="1916" y="811"/>
                    <a:pt x="1926" y="811"/>
                  </a:cubicBezTo>
                  <a:cubicBezTo>
                    <a:pt x="1943" y="811"/>
                    <a:pt x="1962" y="802"/>
                    <a:pt x="1968" y="788"/>
                  </a:cubicBezTo>
                  <a:cubicBezTo>
                    <a:pt x="1968" y="776"/>
                    <a:pt x="1980" y="754"/>
                    <a:pt x="1980" y="743"/>
                  </a:cubicBezTo>
                  <a:lnTo>
                    <a:pt x="1980" y="754"/>
                  </a:lnTo>
                  <a:lnTo>
                    <a:pt x="2013" y="754"/>
                  </a:lnTo>
                  <a:cubicBezTo>
                    <a:pt x="2024" y="754"/>
                    <a:pt x="2024" y="754"/>
                    <a:pt x="2035" y="743"/>
                  </a:cubicBezTo>
                  <a:cubicBezTo>
                    <a:pt x="2047" y="743"/>
                    <a:pt x="2047" y="732"/>
                    <a:pt x="2047" y="721"/>
                  </a:cubicBezTo>
                  <a:lnTo>
                    <a:pt x="2047" y="655"/>
                  </a:lnTo>
                  <a:cubicBezTo>
                    <a:pt x="2047" y="632"/>
                    <a:pt x="2035" y="610"/>
                    <a:pt x="2035" y="588"/>
                  </a:cubicBezTo>
                  <a:cubicBezTo>
                    <a:pt x="2024" y="576"/>
                    <a:pt x="2024" y="576"/>
                    <a:pt x="2024" y="566"/>
                  </a:cubicBezTo>
                  <a:lnTo>
                    <a:pt x="2002" y="566"/>
                  </a:lnTo>
                  <a:cubicBezTo>
                    <a:pt x="1980" y="566"/>
                    <a:pt x="1968" y="576"/>
                    <a:pt x="1968" y="588"/>
                  </a:cubicBezTo>
                  <a:lnTo>
                    <a:pt x="1968" y="665"/>
                  </a:lnTo>
                  <a:lnTo>
                    <a:pt x="1968" y="677"/>
                  </a:lnTo>
                  <a:cubicBezTo>
                    <a:pt x="1968" y="643"/>
                    <a:pt x="1946" y="610"/>
                    <a:pt x="1946" y="576"/>
                  </a:cubicBezTo>
                  <a:cubicBezTo>
                    <a:pt x="1913" y="509"/>
                    <a:pt x="1879" y="432"/>
                    <a:pt x="1847" y="376"/>
                  </a:cubicBezTo>
                  <a:cubicBezTo>
                    <a:pt x="1758" y="243"/>
                    <a:pt x="1657" y="121"/>
                    <a:pt x="1546" y="9"/>
                  </a:cubicBezTo>
                  <a:cubicBezTo>
                    <a:pt x="1540" y="3"/>
                    <a:pt x="1530" y="0"/>
                    <a:pt x="15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8136;p11">
              <a:extLst>
                <a:ext uri="{FF2B5EF4-FFF2-40B4-BE49-F238E27FC236}">
                  <a16:creationId xmlns:a16="http://schemas.microsoft.com/office/drawing/2014/main" id="{D2A9D674-DE3E-ACDD-D8A7-D62C7530C07A}"/>
                </a:ext>
              </a:extLst>
            </p:cNvPr>
            <p:cNvSpPr/>
            <p:nvPr/>
          </p:nvSpPr>
          <p:spPr>
            <a:xfrm>
              <a:off x="2332903" y="3934261"/>
              <a:ext cx="17409" cy="25014"/>
            </a:xfrm>
            <a:custGeom>
              <a:avLst/>
              <a:gdLst/>
              <a:ahLst/>
              <a:cxnLst/>
              <a:rect l="l" t="t" r="r" b="b"/>
              <a:pathLst>
                <a:path w="499" h="717" extrusionOk="0">
                  <a:moveTo>
                    <a:pt x="304" y="475"/>
                  </a:moveTo>
                  <a:cubicBezTo>
                    <a:pt x="314" y="486"/>
                    <a:pt x="324" y="507"/>
                    <a:pt x="324" y="528"/>
                  </a:cubicBezTo>
                  <a:cubicBezTo>
                    <a:pt x="318" y="510"/>
                    <a:pt x="311" y="492"/>
                    <a:pt x="304" y="475"/>
                  </a:cubicBezTo>
                  <a:close/>
                  <a:moveTo>
                    <a:pt x="22" y="1"/>
                  </a:moveTo>
                  <a:cubicBezTo>
                    <a:pt x="12" y="1"/>
                    <a:pt x="1" y="9"/>
                    <a:pt x="1" y="16"/>
                  </a:cubicBezTo>
                  <a:cubicBezTo>
                    <a:pt x="134" y="216"/>
                    <a:pt x="246" y="428"/>
                    <a:pt x="312" y="661"/>
                  </a:cubicBezTo>
                  <a:cubicBezTo>
                    <a:pt x="324" y="661"/>
                    <a:pt x="334" y="673"/>
                    <a:pt x="334" y="673"/>
                  </a:cubicBezTo>
                  <a:lnTo>
                    <a:pt x="334" y="683"/>
                  </a:lnTo>
                  <a:cubicBezTo>
                    <a:pt x="340" y="706"/>
                    <a:pt x="363" y="717"/>
                    <a:pt x="383" y="717"/>
                  </a:cubicBezTo>
                  <a:cubicBezTo>
                    <a:pt x="404" y="717"/>
                    <a:pt x="423" y="706"/>
                    <a:pt x="423" y="683"/>
                  </a:cubicBezTo>
                  <a:cubicBezTo>
                    <a:pt x="435" y="639"/>
                    <a:pt x="435" y="594"/>
                    <a:pt x="435" y="561"/>
                  </a:cubicBezTo>
                  <a:lnTo>
                    <a:pt x="435" y="550"/>
                  </a:lnTo>
                  <a:cubicBezTo>
                    <a:pt x="441" y="553"/>
                    <a:pt x="449" y="554"/>
                    <a:pt x="456" y="554"/>
                  </a:cubicBezTo>
                  <a:cubicBezTo>
                    <a:pt x="477" y="554"/>
                    <a:pt x="499" y="544"/>
                    <a:pt x="490" y="528"/>
                  </a:cubicBezTo>
                  <a:cubicBezTo>
                    <a:pt x="490" y="495"/>
                    <a:pt x="468" y="472"/>
                    <a:pt x="457" y="450"/>
                  </a:cubicBezTo>
                  <a:cubicBezTo>
                    <a:pt x="446" y="428"/>
                    <a:pt x="435" y="394"/>
                    <a:pt x="435" y="372"/>
                  </a:cubicBezTo>
                  <a:cubicBezTo>
                    <a:pt x="423" y="372"/>
                    <a:pt x="423" y="361"/>
                    <a:pt x="423" y="361"/>
                  </a:cubicBezTo>
                  <a:cubicBezTo>
                    <a:pt x="423" y="305"/>
                    <a:pt x="413" y="250"/>
                    <a:pt x="391" y="194"/>
                  </a:cubicBezTo>
                  <a:cubicBezTo>
                    <a:pt x="386" y="186"/>
                    <a:pt x="377" y="183"/>
                    <a:pt x="366" y="183"/>
                  </a:cubicBezTo>
                  <a:cubicBezTo>
                    <a:pt x="347" y="183"/>
                    <a:pt x="324" y="195"/>
                    <a:pt x="324" y="216"/>
                  </a:cubicBezTo>
                  <a:cubicBezTo>
                    <a:pt x="334" y="272"/>
                    <a:pt x="334" y="327"/>
                    <a:pt x="334" y="384"/>
                  </a:cubicBezTo>
                  <a:cubicBezTo>
                    <a:pt x="312" y="339"/>
                    <a:pt x="279" y="295"/>
                    <a:pt x="246" y="261"/>
                  </a:cubicBezTo>
                  <a:cubicBezTo>
                    <a:pt x="242" y="254"/>
                    <a:pt x="236" y="251"/>
                    <a:pt x="230" y="251"/>
                  </a:cubicBezTo>
                  <a:cubicBezTo>
                    <a:pt x="214" y="251"/>
                    <a:pt x="197" y="267"/>
                    <a:pt x="213" y="283"/>
                  </a:cubicBezTo>
                  <a:cubicBezTo>
                    <a:pt x="242" y="334"/>
                    <a:pt x="273" y="393"/>
                    <a:pt x="295" y="453"/>
                  </a:cubicBezTo>
                  <a:lnTo>
                    <a:pt x="295" y="453"/>
                  </a:lnTo>
                  <a:cubicBezTo>
                    <a:pt x="227" y="294"/>
                    <a:pt x="131" y="150"/>
                    <a:pt x="35" y="5"/>
                  </a:cubicBezTo>
                  <a:cubicBezTo>
                    <a:pt x="31" y="2"/>
                    <a:pt x="27" y="1"/>
                    <a:pt x="2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8137;p11">
              <a:extLst>
                <a:ext uri="{FF2B5EF4-FFF2-40B4-BE49-F238E27FC236}">
                  <a16:creationId xmlns:a16="http://schemas.microsoft.com/office/drawing/2014/main" id="{9464391A-B8A0-32C7-6088-A7232B6A8EEE}"/>
                </a:ext>
              </a:extLst>
            </p:cNvPr>
            <p:cNvSpPr/>
            <p:nvPr/>
          </p:nvSpPr>
          <p:spPr>
            <a:xfrm>
              <a:off x="2348847" y="3944518"/>
              <a:ext cx="3140" cy="5059"/>
            </a:xfrm>
            <a:custGeom>
              <a:avLst/>
              <a:gdLst/>
              <a:ahLst/>
              <a:cxnLst/>
              <a:rect l="l" t="t" r="r" b="b"/>
              <a:pathLst>
                <a:path w="90" h="145" extrusionOk="0">
                  <a:moveTo>
                    <a:pt x="33" y="1"/>
                  </a:moveTo>
                  <a:cubicBezTo>
                    <a:pt x="23" y="1"/>
                    <a:pt x="0" y="11"/>
                    <a:pt x="0" y="23"/>
                  </a:cubicBezTo>
                  <a:cubicBezTo>
                    <a:pt x="11" y="45"/>
                    <a:pt x="11" y="56"/>
                    <a:pt x="11" y="78"/>
                  </a:cubicBezTo>
                  <a:cubicBezTo>
                    <a:pt x="11" y="90"/>
                    <a:pt x="11" y="112"/>
                    <a:pt x="23" y="122"/>
                  </a:cubicBezTo>
                  <a:cubicBezTo>
                    <a:pt x="23" y="145"/>
                    <a:pt x="33" y="145"/>
                    <a:pt x="55" y="145"/>
                  </a:cubicBezTo>
                  <a:cubicBezTo>
                    <a:pt x="67" y="145"/>
                    <a:pt x="89" y="134"/>
                    <a:pt x="78" y="122"/>
                  </a:cubicBezTo>
                  <a:lnTo>
                    <a:pt x="78" y="67"/>
                  </a:lnTo>
                  <a:cubicBezTo>
                    <a:pt x="67" y="56"/>
                    <a:pt x="67" y="33"/>
                    <a:pt x="67" y="23"/>
                  </a:cubicBezTo>
                  <a:cubicBezTo>
                    <a:pt x="55" y="11"/>
                    <a:pt x="55" y="11"/>
                    <a:pt x="5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8138;p11">
              <a:extLst>
                <a:ext uri="{FF2B5EF4-FFF2-40B4-BE49-F238E27FC236}">
                  <a16:creationId xmlns:a16="http://schemas.microsoft.com/office/drawing/2014/main" id="{A7407A8C-2B6B-0370-62AF-A9C27315B417}"/>
                </a:ext>
              </a:extLst>
            </p:cNvPr>
            <p:cNvSpPr/>
            <p:nvPr/>
          </p:nvSpPr>
          <p:spPr>
            <a:xfrm>
              <a:off x="2312563" y="3953275"/>
              <a:ext cx="15351" cy="19607"/>
            </a:xfrm>
            <a:custGeom>
              <a:avLst/>
              <a:gdLst/>
              <a:ahLst/>
              <a:cxnLst/>
              <a:rect l="l" t="t" r="r" b="b"/>
              <a:pathLst>
                <a:path w="440" h="562" extrusionOk="0">
                  <a:moveTo>
                    <a:pt x="41" y="1"/>
                  </a:moveTo>
                  <a:cubicBezTo>
                    <a:pt x="20" y="1"/>
                    <a:pt x="1" y="11"/>
                    <a:pt x="17" y="27"/>
                  </a:cubicBezTo>
                  <a:cubicBezTo>
                    <a:pt x="94" y="105"/>
                    <a:pt x="161" y="183"/>
                    <a:pt x="217" y="272"/>
                  </a:cubicBezTo>
                  <a:lnTo>
                    <a:pt x="284" y="405"/>
                  </a:lnTo>
                  <a:cubicBezTo>
                    <a:pt x="306" y="450"/>
                    <a:pt x="328" y="506"/>
                    <a:pt x="351" y="550"/>
                  </a:cubicBezTo>
                  <a:cubicBezTo>
                    <a:pt x="354" y="558"/>
                    <a:pt x="364" y="562"/>
                    <a:pt x="374" y="562"/>
                  </a:cubicBezTo>
                  <a:cubicBezTo>
                    <a:pt x="394" y="562"/>
                    <a:pt x="417" y="549"/>
                    <a:pt x="417" y="528"/>
                  </a:cubicBezTo>
                  <a:lnTo>
                    <a:pt x="428" y="528"/>
                  </a:lnTo>
                  <a:lnTo>
                    <a:pt x="428" y="517"/>
                  </a:lnTo>
                  <a:cubicBezTo>
                    <a:pt x="428" y="517"/>
                    <a:pt x="428" y="506"/>
                    <a:pt x="440" y="506"/>
                  </a:cubicBezTo>
                  <a:lnTo>
                    <a:pt x="428" y="506"/>
                  </a:lnTo>
                  <a:lnTo>
                    <a:pt x="428" y="494"/>
                  </a:lnTo>
                  <a:cubicBezTo>
                    <a:pt x="417" y="494"/>
                    <a:pt x="417" y="484"/>
                    <a:pt x="417" y="484"/>
                  </a:cubicBezTo>
                  <a:lnTo>
                    <a:pt x="406" y="484"/>
                  </a:lnTo>
                  <a:cubicBezTo>
                    <a:pt x="395" y="450"/>
                    <a:pt x="373" y="417"/>
                    <a:pt x="361" y="383"/>
                  </a:cubicBezTo>
                  <a:cubicBezTo>
                    <a:pt x="339" y="339"/>
                    <a:pt x="306" y="294"/>
                    <a:pt x="272" y="250"/>
                  </a:cubicBezTo>
                  <a:cubicBezTo>
                    <a:pt x="217" y="161"/>
                    <a:pt x="139" y="83"/>
                    <a:pt x="62" y="5"/>
                  </a:cubicBezTo>
                  <a:cubicBezTo>
                    <a:pt x="56" y="2"/>
                    <a:pt x="48" y="1"/>
                    <a:pt x="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8139;p11">
              <a:extLst>
                <a:ext uri="{FF2B5EF4-FFF2-40B4-BE49-F238E27FC236}">
                  <a16:creationId xmlns:a16="http://schemas.microsoft.com/office/drawing/2014/main" id="{D40EC15A-BAF1-5089-DFFD-BF623EF77A2D}"/>
                </a:ext>
              </a:extLst>
            </p:cNvPr>
            <p:cNvSpPr/>
            <p:nvPr/>
          </p:nvSpPr>
          <p:spPr>
            <a:xfrm>
              <a:off x="2319576" y="3955961"/>
              <a:ext cx="22119" cy="16188"/>
            </a:xfrm>
            <a:custGeom>
              <a:avLst/>
              <a:gdLst/>
              <a:ahLst/>
              <a:cxnLst/>
              <a:rect l="l" t="t" r="r" b="b"/>
              <a:pathLst>
                <a:path w="634" h="464" extrusionOk="0">
                  <a:moveTo>
                    <a:pt x="305" y="284"/>
                  </a:moveTo>
                  <a:lnTo>
                    <a:pt x="316" y="295"/>
                  </a:lnTo>
                  <a:lnTo>
                    <a:pt x="328" y="295"/>
                  </a:lnTo>
                  <a:cubicBezTo>
                    <a:pt x="338" y="306"/>
                    <a:pt x="338" y="306"/>
                    <a:pt x="350" y="306"/>
                  </a:cubicBezTo>
                  <a:lnTo>
                    <a:pt x="338" y="306"/>
                  </a:lnTo>
                  <a:cubicBezTo>
                    <a:pt x="338" y="306"/>
                    <a:pt x="338" y="318"/>
                    <a:pt x="328" y="318"/>
                  </a:cubicBezTo>
                  <a:cubicBezTo>
                    <a:pt x="316" y="318"/>
                    <a:pt x="294" y="328"/>
                    <a:pt x="305" y="340"/>
                  </a:cubicBezTo>
                  <a:cubicBezTo>
                    <a:pt x="294" y="328"/>
                    <a:pt x="294" y="318"/>
                    <a:pt x="283" y="318"/>
                  </a:cubicBezTo>
                  <a:cubicBezTo>
                    <a:pt x="283" y="306"/>
                    <a:pt x="272" y="295"/>
                    <a:pt x="261" y="284"/>
                  </a:cubicBezTo>
                  <a:close/>
                  <a:moveTo>
                    <a:pt x="608" y="0"/>
                  </a:moveTo>
                  <a:cubicBezTo>
                    <a:pt x="594" y="0"/>
                    <a:pt x="578" y="6"/>
                    <a:pt x="572" y="17"/>
                  </a:cubicBezTo>
                  <a:lnTo>
                    <a:pt x="539" y="117"/>
                  </a:lnTo>
                  <a:cubicBezTo>
                    <a:pt x="539" y="140"/>
                    <a:pt x="528" y="150"/>
                    <a:pt x="528" y="173"/>
                  </a:cubicBezTo>
                  <a:lnTo>
                    <a:pt x="516" y="184"/>
                  </a:lnTo>
                  <a:cubicBezTo>
                    <a:pt x="506" y="184"/>
                    <a:pt x="483" y="184"/>
                    <a:pt x="472" y="195"/>
                  </a:cubicBezTo>
                  <a:cubicBezTo>
                    <a:pt x="469" y="188"/>
                    <a:pt x="462" y="186"/>
                    <a:pt x="454" y="186"/>
                  </a:cubicBezTo>
                  <a:cubicBezTo>
                    <a:pt x="434" y="186"/>
                    <a:pt x="408" y="201"/>
                    <a:pt x="417" y="217"/>
                  </a:cubicBezTo>
                  <a:cubicBezTo>
                    <a:pt x="417" y="229"/>
                    <a:pt x="417" y="229"/>
                    <a:pt x="427" y="239"/>
                  </a:cubicBezTo>
                  <a:cubicBezTo>
                    <a:pt x="417" y="229"/>
                    <a:pt x="405" y="229"/>
                    <a:pt x="394" y="229"/>
                  </a:cubicBezTo>
                  <a:cubicBezTo>
                    <a:pt x="383" y="217"/>
                    <a:pt x="372" y="195"/>
                    <a:pt x="361" y="184"/>
                  </a:cubicBezTo>
                  <a:cubicBezTo>
                    <a:pt x="354" y="178"/>
                    <a:pt x="345" y="175"/>
                    <a:pt x="335" y="175"/>
                  </a:cubicBezTo>
                  <a:cubicBezTo>
                    <a:pt x="313" y="175"/>
                    <a:pt x="290" y="191"/>
                    <a:pt x="305" y="206"/>
                  </a:cubicBezTo>
                  <a:cubicBezTo>
                    <a:pt x="316" y="217"/>
                    <a:pt x="328" y="229"/>
                    <a:pt x="338" y="251"/>
                  </a:cubicBezTo>
                  <a:cubicBezTo>
                    <a:pt x="328" y="239"/>
                    <a:pt x="316" y="229"/>
                    <a:pt x="305" y="229"/>
                  </a:cubicBezTo>
                  <a:cubicBezTo>
                    <a:pt x="294" y="229"/>
                    <a:pt x="294" y="217"/>
                    <a:pt x="283" y="217"/>
                  </a:cubicBezTo>
                  <a:cubicBezTo>
                    <a:pt x="283" y="229"/>
                    <a:pt x="272" y="229"/>
                    <a:pt x="272" y="229"/>
                  </a:cubicBezTo>
                  <a:lnTo>
                    <a:pt x="239" y="229"/>
                  </a:lnTo>
                  <a:lnTo>
                    <a:pt x="239" y="239"/>
                  </a:lnTo>
                  <a:cubicBezTo>
                    <a:pt x="227" y="229"/>
                    <a:pt x="227" y="217"/>
                    <a:pt x="216" y="206"/>
                  </a:cubicBezTo>
                  <a:cubicBezTo>
                    <a:pt x="172" y="140"/>
                    <a:pt x="116" y="84"/>
                    <a:pt x="49" y="28"/>
                  </a:cubicBezTo>
                  <a:cubicBezTo>
                    <a:pt x="46" y="22"/>
                    <a:pt x="40" y="19"/>
                    <a:pt x="34" y="19"/>
                  </a:cubicBezTo>
                  <a:cubicBezTo>
                    <a:pt x="18" y="19"/>
                    <a:pt x="0" y="35"/>
                    <a:pt x="16" y="51"/>
                  </a:cubicBezTo>
                  <a:cubicBezTo>
                    <a:pt x="71" y="117"/>
                    <a:pt x="127" y="184"/>
                    <a:pt x="172" y="262"/>
                  </a:cubicBezTo>
                  <a:cubicBezTo>
                    <a:pt x="194" y="306"/>
                    <a:pt x="216" y="340"/>
                    <a:pt x="239" y="384"/>
                  </a:cubicBezTo>
                  <a:cubicBezTo>
                    <a:pt x="249" y="407"/>
                    <a:pt x="249" y="429"/>
                    <a:pt x="261" y="451"/>
                  </a:cubicBezTo>
                  <a:cubicBezTo>
                    <a:pt x="274" y="457"/>
                    <a:pt x="290" y="464"/>
                    <a:pt x="306" y="464"/>
                  </a:cubicBezTo>
                  <a:cubicBezTo>
                    <a:pt x="318" y="464"/>
                    <a:pt x="329" y="460"/>
                    <a:pt x="338" y="451"/>
                  </a:cubicBezTo>
                  <a:cubicBezTo>
                    <a:pt x="338" y="440"/>
                    <a:pt x="350" y="440"/>
                    <a:pt x="338" y="429"/>
                  </a:cubicBezTo>
                  <a:lnTo>
                    <a:pt x="350" y="429"/>
                  </a:lnTo>
                  <a:cubicBezTo>
                    <a:pt x="361" y="429"/>
                    <a:pt x="361" y="417"/>
                    <a:pt x="372" y="417"/>
                  </a:cubicBezTo>
                  <a:lnTo>
                    <a:pt x="372" y="407"/>
                  </a:lnTo>
                  <a:cubicBezTo>
                    <a:pt x="372" y="407"/>
                    <a:pt x="383" y="395"/>
                    <a:pt x="394" y="395"/>
                  </a:cubicBezTo>
                  <a:cubicBezTo>
                    <a:pt x="405" y="395"/>
                    <a:pt x="405" y="384"/>
                    <a:pt x="417" y="373"/>
                  </a:cubicBezTo>
                  <a:cubicBezTo>
                    <a:pt x="427" y="373"/>
                    <a:pt x="439" y="373"/>
                    <a:pt x="439" y="362"/>
                  </a:cubicBezTo>
                  <a:lnTo>
                    <a:pt x="450" y="351"/>
                  </a:lnTo>
                  <a:cubicBezTo>
                    <a:pt x="454" y="355"/>
                    <a:pt x="463" y="358"/>
                    <a:pt x="472" y="358"/>
                  </a:cubicBezTo>
                  <a:cubicBezTo>
                    <a:pt x="485" y="358"/>
                    <a:pt x="499" y="353"/>
                    <a:pt x="506" y="340"/>
                  </a:cubicBezTo>
                  <a:lnTo>
                    <a:pt x="506" y="295"/>
                  </a:lnTo>
                  <a:cubicBezTo>
                    <a:pt x="528" y="295"/>
                    <a:pt x="539" y="295"/>
                    <a:pt x="539" y="273"/>
                  </a:cubicBezTo>
                  <a:cubicBezTo>
                    <a:pt x="550" y="262"/>
                    <a:pt x="539" y="239"/>
                    <a:pt x="539" y="229"/>
                  </a:cubicBezTo>
                  <a:cubicBezTo>
                    <a:pt x="561" y="217"/>
                    <a:pt x="583" y="195"/>
                    <a:pt x="595" y="173"/>
                  </a:cubicBezTo>
                  <a:cubicBezTo>
                    <a:pt x="605" y="117"/>
                    <a:pt x="617" y="73"/>
                    <a:pt x="628" y="17"/>
                  </a:cubicBezTo>
                  <a:cubicBezTo>
                    <a:pt x="633" y="6"/>
                    <a:pt x="622" y="0"/>
                    <a:pt x="60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8140;p11">
              <a:extLst>
                <a:ext uri="{FF2B5EF4-FFF2-40B4-BE49-F238E27FC236}">
                  <a16:creationId xmlns:a16="http://schemas.microsoft.com/office/drawing/2014/main" id="{D6BF09D2-52F9-FDBE-ECAE-121FA9C85117}"/>
                </a:ext>
              </a:extLst>
            </p:cNvPr>
            <p:cNvSpPr/>
            <p:nvPr/>
          </p:nvSpPr>
          <p:spPr>
            <a:xfrm>
              <a:off x="2298608" y="3961823"/>
              <a:ext cx="23096" cy="16432"/>
            </a:xfrm>
            <a:custGeom>
              <a:avLst/>
              <a:gdLst/>
              <a:ahLst/>
              <a:cxnLst/>
              <a:rect l="l" t="t" r="r" b="b"/>
              <a:pathLst>
                <a:path w="662" h="471" extrusionOk="0">
                  <a:moveTo>
                    <a:pt x="40" y="0"/>
                  </a:moveTo>
                  <a:cubicBezTo>
                    <a:pt x="20" y="0"/>
                    <a:pt x="0" y="11"/>
                    <a:pt x="17" y="27"/>
                  </a:cubicBezTo>
                  <a:cubicBezTo>
                    <a:pt x="94" y="127"/>
                    <a:pt x="172" y="227"/>
                    <a:pt x="261" y="316"/>
                  </a:cubicBezTo>
                  <a:cubicBezTo>
                    <a:pt x="306" y="360"/>
                    <a:pt x="361" y="394"/>
                    <a:pt x="405" y="427"/>
                  </a:cubicBezTo>
                  <a:cubicBezTo>
                    <a:pt x="435" y="449"/>
                    <a:pt x="473" y="471"/>
                    <a:pt x="509" y="471"/>
                  </a:cubicBezTo>
                  <a:cubicBezTo>
                    <a:pt x="528" y="471"/>
                    <a:pt x="546" y="465"/>
                    <a:pt x="561" y="449"/>
                  </a:cubicBezTo>
                  <a:cubicBezTo>
                    <a:pt x="583" y="449"/>
                    <a:pt x="606" y="439"/>
                    <a:pt x="606" y="417"/>
                  </a:cubicBezTo>
                  <a:lnTo>
                    <a:pt x="606" y="405"/>
                  </a:lnTo>
                  <a:lnTo>
                    <a:pt x="606" y="394"/>
                  </a:lnTo>
                  <a:cubicBezTo>
                    <a:pt x="617" y="383"/>
                    <a:pt x="617" y="372"/>
                    <a:pt x="617" y="360"/>
                  </a:cubicBezTo>
                  <a:lnTo>
                    <a:pt x="606" y="350"/>
                  </a:lnTo>
                  <a:lnTo>
                    <a:pt x="650" y="350"/>
                  </a:lnTo>
                  <a:lnTo>
                    <a:pt x="662" y="338"/>
                  </a:lnTo>
                  <a:lnTo>
                    <a:pt x="662" y="328"/>
                  </a:lnTo>
                  <a:cubicBezTo>
                    <a:pt x="662" y="316"/>
                    <a:pt x="650" y="316"/>
                    <a:pt x="650" y="316"/>
                  </a:cubicBezTo>
                  <a:lnTo>
                    <a:pt x="639" y="305"/>
                  </a:lnTo>
                  <a:lnTo>
                    <a:pt x="628" y="305"/>
                  </a:lnTo>
                  <a:lnTo>
                    <a:pt x="617" y="294"/>
                  </a:lnTo>
                  <a:cubicBezTo>
                    <a:pt x="606" y="283"/>
                    <a:pt x="595" y="283"/>
                    <a:pt x="595" y="283"/>
                  </a:cubicBezTo>
                  <a:lnTo>
                    <a:pt x="561" y="283"/>
                  </a:lnTo>
                  <a:cubicBezTo>
                    <a:pt x="561" y="294"/>
                    <a:pt x="550" y="294"/>
                    <a:pt x="550" y="305"/>
                  </a:cubicBezTo>
                  <a:lnTo>
                    <a:pt x="550" y="328"/>
                  </a:lnTo>
                  <a:cubicBezTo>
                    <a:pt x="561" y="328"/>
                    <a:pt x="561" y="338"/>
                    <a:pt x="573" y="338"/>
                  </a:cubicBezTo>
                  <a:lnTo>
                    <a:pt x="583" y="338"/>
                  </a:lnTo>
                  <a:cubicBezTo>
                    <a:pt x="573" y="338"/>
                    <a:pt x="561" y="350"/>
                    <a:pt x="561" y="350"/>
                  </a:cubicBezTo>
                  <a:cubicBezTo>
                    <a:pt x="550" y="338"/>
                    <a:pt x="539" y="338"/>
                    <a:pt x="528" y="328"/>
                  </a:cubicBezTo>
                  <a:lnTo>
                    <a:pt x="494" y="294"/>
                  </a:lnTo>
                  <a:cubicBezTo>
                    <a:pt x="489" y="288"/>
                    <a:pt x="481" y="286"/>
                    <a:pt x="471" y="286"/>
                  </a:cubicBezTo>
                  <a:cubicBezTo>
                    <a:pt x="462" y="286"/>
                    <a:pt x="450" y="288"/>
                    <a:pt x="439" y="294"/>
                  </a:cubicBezTo>
                  <a:cubicBezTo>
                    <a:pt x="428" y="294"/>
                    <a:pt x="417" y="316"/>
                    <a:pt x="428" y="328"/>
                  </a:cubicBezTo>
                  <a:cubicBezTo>
                    <a:pt x="433" y="339"/>
                    <a:pt x="439" y="347"/>
                    <a:pt x="445" y="352"/>
                  </a:cubicBezTo>
                  <a:lnTo>
                    <a:pt x="445" y="352"/>
                  </a:lnTo>
                  <a:cubicBezTo>
                    <a:pt x="427" y="344"/>
                    <a:pt x="409" y="336"/>
                    <a:pt x="383" y="328"/>
                  </a:cubicBezTo>
                  <a:cubicBezTo>
                    <a:pt x="350" y="305"/>
                    <a:pt x="316" y="272"/>
                    <a:pt x="284" y="249"/>
                  </a:cubicBezTo>
                  <a:cubicBezTo>
                    <a:pt x="205" y="172"/>
                    <a:pt x="128" y="94"/>
                    <a:pt x="61" y="5"/>
                  </a:cubicBezTo>
                  <a:cubicBezTo>
                    <a:pt x="55" y="2"/>
                    <a:pt x="48" y="0"/>
                    <a:pt x="4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8141;p11">
              <a:extLst>
                <a:ext uri="{FF2B5EF4-FFF2-40B4-BE49-F238E27FC236}">
                  <a16:creationId xmlns:a16="http://schemas.microsoft.com/office/drawing/2014/main" id="{276C9C20-C875-C98E-B748-BE6314FCC757}"/>
                </a:ext>
              </a:extLst>
            </p:cNvPr>
            <p:cNvSpPr/>
            <p:nvPr/>
          </p:nvSpPr>
          <p:spPr>
            <a:xfrm>
              <a:off x="2321285" y="3970894"/>
              <a:ext cx="3524" cy="2023"/>
            </a:xfrm>
            <a:custGeom>
              <a:avLst/>
              <a:gdLst/>
              <a:ahLst/>
              <a:cxnLst/>
              <a:rect l="l" t="t" r="r" b="b"/>
              <a:pathLst>
                <a:path w="101" h="58" extrusionOk="0">
                  <a:moveTo>
                    <a:pt x="45" y="1"/>
                  </a:moveTo>
                  <a:cubicBezTo>
                    <a:pt x="4" y="11"/>
                    <a:pt x="1" y="58"/>
                    <a:pt x="33" y="58"/>
                  </a:cubicBezTo>
                  <a:cubicBezTo>
                    <a:pt x="37" y="58"/>
                    <a:pt x="41" y="57"/>
                    <a:pt x="45" y="56"/>
                  </a:cubicBezTo>
                  <a:cubicBezTo>
                    <a:pt x="101" y="56"/>
                    <a:pt x="89"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8142;p11">
              <a:extLst>
                <a:ext uri="{FF2B5EF4-FFF2-40B4-BE49-F238E27FC236}">
                  <a16:creationId xmlns:a16="http://schemas.microsoft.com/office/drawing/2014/main" id="{0A4CB871-FF64-CE2D-8FB7-18E3D5B74542}"/>
                </a:ext>
              </a:extLst>
            </p:cNvPr>
            <p:cNvSpPr/>
            <p:nvPr/>
          </p:nvSpPr>
          <p:spPr>
            <a:xfrm>
              <a:off x="2302655" y="3954601"/>
              <a:ext cx="67961" cy="47517"/>
            </a:xfrm>
            <a:custGeom>
              <a:avLst/>
              <a:gdLst/>
              <a:ahLst/>
              <a:cxnLst/>
              <a:rect l="l" t="t" r="r" b="b"/>
              <a:pathLst>
                <a:path w="1948" h="1362"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690" y="1157"/>
                    <a:pt x="768" y="1213"/>
                    <a:pt x="912" y="1291"/>
                  </a:cubicBezTo>
                  <a:cubicBezTo>
                    <a:pt x="1012" y="1337"/>
                    <a:pt x="1075" y="1362"/>
                    <a:pt x="1144" y="1362"/>
                  </a:cubicBezTo>
                  <a:cubicBezTo>
                    <a:pt x="1175" y="1362"/>
                    <a:pt x="1208" y="1357"/>
                    <a:pt x="1246" y="1346"/>
                  </a:cubicBezTo>
                  <a:cubicBezTo>
                    <a:pt x="1379" y="1302"/>
                    <a:pt x="1413" y="1279"/>
                    <a:pt x="1502" y="1257"/>
                  </a:cubicBezTo>
                  <a:cubicBezTo>
                    <a:pt x="1521" y="1250"/>
                    <a:pt x="1536" y="1248"/>
                    <a:pt x="1547" y="1248"/>
                  </a:cubicBezTo>
                  <a:cubicBezTo>
                    <a:pt x="1563" y="1248"/>
                    <a:pt x="1573" y="1252"/>
                    <a:pt x="1583" y="1252"/>
                  </a:cubicBezTo>
                  <a:cubicBezTo>
                    <a:pt x="1599" y="1252"/>
                    <a:pt x="1613" y="1241"/>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8143;p11">
              <a:extLst>
                <a:ext uri="{FF2B5EF4-FFF2-40B4-BE49-F238E27FC236}">
                  <a16:creationId xmlns:a16="http://schemas.microsoft.com/office/drawing/2014/main" id="{EA9B55DD-A2B4-03F7-B917-A52C94209051}"/>
                </a:ext>
              </a:extLst>
            </p:cNvPr>
            <p:cNvSpPr/>
            <p:nvPr/>
          </p:nvSpPr>
          <p:spPr>
            <a:xfrm>
              <a:off x="2302655" y="3954601"/>
              <a:ext cx="67961" cy="42737"/>
            </a:xfrm>
            <a:custGeom>
              <a:avLst/>
              <a:gdLst/>
              <a:ahLst/>
              <a:cxnLst/>
              <a:rect l="l" t="t" r="r" b="b"/>
              <a:pathLst>
                <a:path w="1948" h="1225" extrusionOk="0">
                  <a:moveTo>
                    <a:pt x="1903" y="1"/>
                  </a:moveTo>
                  <a:lnTo>
                    <a:pt x="1535" y="45"/>
                  </a:lnTo>
                  <a:cubicBezTo>
                    <a:pt x="1535" y="45"/>
                    <a:pt x="1179" y="223"/>
                    <a:pt x="968" y="412"/>
                  </a:cubicBezTo>
                  <a:cubicBezTo>
                    <a:pt x="757" y="601"/>
                    <a:pt x="679" y="679"/>
                    <a:pt x="457" y="679"/>
                  </a:cubicBezTo>
                  <a:cubicBezTo>
                    <a:pt x="234" y="690"/>
                    <a:pt x="89" y="768"/>
                    <a:pt x="45" y="824"/>
                  </a:cubicBezTo>
                  <a:cubicBezTo>
                    <a:pt x="0" y="890"/>
                    <a:pt x="34" y="979"/>
                    <a:pt x="34" y="979"/>
                  </a:cubicBezTo>
                  <a:cubicBezTo>
                    <a:pt x="34" y="979"/>
                    <a:pt x="58" y="961"/>
                    <a:pt x="123" y="961"/>
                  </a:cubicBezTo>
                  <a:cubicBezTo>
                    <a:pt x="182" y="961"/>
                    <a:pt x="274" y="976"/>
                    <a:pt x="412" y="1035"/>
                  </a:cubicBezTo>
                  <a:cubicBezTo>
                    <a:pt x="423" y="1035"/>
                    <a:pt x="423" y="1046"/>
                    <a:pt x="434" y="1046"/>
                  </a:cubicBezTo>
                  <a:cubicBezTo>
                    <a:pt x="467" y="1035"/>
                    <a:pt x="490" y="1024"/>
                    <a:pt x="523" y="1024"/>
                  </a:cubicBezTo>
                  <a:cubicBezTo>
                    <a:pt x="607" y="1002"/>
                    <a:pt x="693" y="991"/>
                    <a:pt x="779" y="991"/>
                  </a:cubicBezTo>
                  <a:cubicBezTo>
                    <a:pt x="865" y="991"/>
                    <a:pt x="951" y="1002"/>
                    <a:pt x="1035" y="1024"/>
                  </a:cubicBezTo>
                  <a:cubicBezTo>
                    <a:pt x="1179" y="1068"/>
                    <a:pt x="1313" y="1135"/>
                    <a:pt x="1458" y="1180"/>
                  </a:cubicBezTo>
                  <a:cubicBezTo>
                    <a:pt x="1513" y="1202"/>
                    <a:pt x="1557" y="1213"/>
                    <a:pt x="1613" y="1224"/>
                  </a:cubicBezTo>
                  <a:cubicBezTo>
                    <a:pt x="1624" y="1213"/>
                    <a:pt x="1636" y="1202"/>
                    <a:pt x="1646" y="1180"/>
                  </a:cubicBezTo>
                  <a:cubicBezTo>
                    <a:pt x="1713" y="1057"/>
                    <a:pt x="1636" y="979"/>
                    <a:pt x="1658" y="745"/>
                  </a:cubicBezTo>
                  <a:cubicBezTo>
                    <a:pt x="1680" y="512"/>
                    <a:pt x="1680" y="357"/>
                    <a:pt x="1747" y="312"/>
                  </a:cubicBezTo>
                  <a:cubicBezTo>
                    <a:pt x="1777" y="287"/>
                    <a:pt x="1821" y="280"/>
                    <a:pt x="1860" y="280"/>
                  </a:cubicBezTo>
                  <a:cubicBezTo>
                    <a:pt x="1907" y="280"/>
                    <a:pt x="1947" y="290"/>
                    <a:pt x="1947" y="290"/>
                  </a:cubicBezTo>
                  <a:lnTo>
                    <a:pt x="1903"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8144;p11">
              <a:extLst>
                <a:ext uri="{FF2B5EF4-FFF2-40B4-BE49-F238E27FC236}">
                  <a16:creationId xmlns:a16="http://schemas.microsoft.com/office/drawing/2014/main" id="{6DE5501A-4E57-1AD5-CB3A-BC94657B6A38}"/>
                </a:ext>
              </a:extLst>
            </p:cNvPr>
            <p:cNvSpPr/>
            <p:nvPr/>
          </p:nvSpPr>
          <p:spPr>
            <a:xfrm>
              <a:off x="2356976" y="3948600"/>
              <a:ext cx="42249" cy="26514"/>
            </a:xfrm>
            <a:custGeom>
              <a:avLst/>
              <a:gdLst/>
              <a:ahLst/>
              <a:cxnLst/>
              <a:rect l="l" t="t" r="r" b="b"/>
              <a:pathLst>
                <a:path w="1211" h="760" extrusionOk="0">
                  <a:moveTo>
                    <a:pt x="831" y="1"/>
                  </a:moveTo>
                  <a:cubicBezTo>
                    <a:pt x="722" y="1"/>
                    <a:pt x="553" y="50"/>
                    <a:pt x="401" y="50"/>
                  </a:cubicBezTo>
                  <a:cubicBezTo>
                    <a:pt x="223" y="61"/>
                    <a:pt x="101" y="28"/>
                    <a:pt x="0" y="183"/>
                  </a:cubicBezTo>
                  <a:lnTo>
                    <a:pt x="12" y="618"/>
                  </a:lnTo>
                  <a:cubicBezTo>
                    <a:pt x="12" y="618"/>
                    <a:pt x="96" y="428"/>
                    <a:pt x="245" y="428"/>
                  </a:cubicBezTo>
                  <a:cubicBezTo>
                    <a:pt x="249" y="428"/>
                    <a:pt x="253" y="428"/>
                    <a:pt x="257" y="428"/>
                  </a:cubicBezTo>
                  <a:cubicBezTo>
                    <a:pt x="423" y="450"/>
                    <a:pt x="401" y="573"/>
                    <a:pt x="601" y="673"/>
                  </a:cubicBezTo>
                  <a:cubicBezTo>
                    <a:pt x="721" y="736"/>
                    <a:pt x="760" y="760"/>
                    <a:pt x="821" y="760"/>
                  </a:cubicBezTo>
                  <a:cubicBezTo>
                    <a:pt x="856" y="760"/>
                    <a:pt x="899" y="752"/>
                    <a:pt x="968" y="739"/>
                  </a:cubicBezTo>
                  <a:cubicBezTo>
                    <a:pt x="1157" y="695"/>
                    <a:pt x="1046" y="640"/>
                    <a:pt x="1146" y="539"/>
                  </a:cubicBezTo>
                  <a:cubicBezTo>
                    <a:pt x="1208" y="470"/>
                    <a:pt x="1211" y="460"/>
                    <a:pt x="1207" y="460"/>
                  </a:cubicBezTo>
                  <a:cubicBezTo>
                    <a:pt x="1205" y="460"/>
                    <a:pt x="1202" y="462"/>
                    <a:pt x="1202" y="462"/>
                  </a:cubicBezTo>
                  <a:cubicBezTo>
                    <a:pt x="1202" y="462"/>
                    <a:pt x="1157" y="473"/>
                    <a:pt x="1068" y="473"/>
                  </a:cubicBezTo>
                  <a:cubicBezTo>
                    <a:pt x="983" y="482"/>
                    <a:pt x="946" y="533"/>
                    <a:pt x="916" y="533"/>
                  </a:cubicBezTo>
                  <a:cubicBezTo>
                    <a:pt x="911" y="533"/>
                    <a:pt x="906" y="532"/>
                    <a:pt x="902" y="529"/>
                  </a:cubicBezTo>
                  <a:cubicBezTo>
                    <a:pt x="868" y="506"/>
                    <a:pt x="879" y="484"/>
                    <a:pt x="890" y="351"/>
                  </a:cubicBezTo>
                  <a:cubicBezTo>
                    <a:pt x="902" y="206"/>
                    <a:pt x="991" y="28"/>
                    <a:pt x="879" y="5"/>
                  </a:cubicBezTo>
                  <a:cubicBezTo>
                    <a:pt x="865" y="2"/>
                    <a:pt x="849" y="1"/>
                    <a:pt x="83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8145;p11">
              <a:extLst>
                <a:ext uri="{FF2B5EF4-FFF2-40B4-BE49-F238E27FC236}">
                  <a16:creationId xmlns:a16="http://schemas.microsoft.com/office/drawing/2014/main" id="{2BCD86BF-964C-E462-1463-2F7EEF405267}"/>
                </a:ext>
              </a:extLst>
            </p:cNvPr>
            <p:cNvSpPr/>
            <p:nvPr/>
          </p:nvSpPr>
          <p:spPr>
            <a:xfrm>
              <a:off x="2291770" y="3975987"/>
              <a:ext cx="36143" cy="45772"/>
            </a:xfrm>
            <a:custGeom>
              <a:avLst/>
              <a:gdLst/>
              <a:ahLst/>
              <a:cxnLst/>
              <a:rect l="l" t="t" r="r" b="b"/>
              <a:pathLst>
                <a:path w="1036" h="1312" extrusionOk="0">
                  <a:moveTo>
                    <a:pt x="852" y="1"/>
                  </a:moveTo>
                  <a:cubicBezTo>
                    <a:pt x="770" y="1"/>
                    <a:pt x="651" y="28"/>
                    <a:pt x="569" y="66"/>
                  </a:cubicBezTo>
                  <a:cubicBezTo>
                    <a:pt x="545" y="76"/>
                    <a:pt x="521" y="80"/>
                    <a:pt x="496" y="80"/>
                  </a:cubicBezTo>
                  <a:cubicBezTo>
                    <a:pt x="430" y="80"/>
                    <a:pt x="357" y="54"/>
                    <a:pt x="284" y="54"/>
                  </a:cubicBezTo>
                  <a:cubicBezTo>
                    <a:pt x="238" y="54"/>
                    <a:pt x="191" y="64"/>
                    <a:pt x="146" y="100"/>
                  </a:cubicBezTo>
                  <a:cubicBezTo>
                    <a:pt x="1" y="221"/>
                    <a:pt x="90" y="255"/>
                    <a:pt x="134" y="478"/>
                  </a:cubicBezTo>
                  <a:cubicBezTo>
                    <a:pt x="168" y="700"/>
                    <a:pt x="79" y="678"/>
                    <a:pt x="79" y="844"/>
                  </a:cubicBezTo>
                  <a:cubicBezTo>
                    <a:pt x="68" y="1012"/>
                    <a:pt x="124" y="1200"/>
                    <a:pt x="223" y="1234"/>
                  </a:cubicBezTo>
                  <a:cubicBezTo>
                    <a:pt x="312" y="1267"/>
                    <a:pt x="557" y="1311"/>
                    <a:pt x="557" y="1311"/>
                  </a:cubicBezTo>
                  <a:cubicBezTo>
                    <a:pt x="557" y="1311"/>
                    <a:pt x="535" y="1267"/>
                    <a:pt x="457" y="1212"/>
                  </a:cubicBezTo>
                  <a:cubicBezTo>
                    <a:pt x="379" y="1156"/>
                    <a:pt x="279" y="1111"/>
                    <a:pt x="346" y="856"/>
                  </a:cubicBezTo>
                  <a:cubicBezTo>
                    <a:pt x="413" y="600"/>
                    <a:pt x="357" y="656"/>
                    <a:pt x="635" y="377"/>
                  </a:cubicBezTo>
                  <a:cubicBezTo>
                    <a:pt x="913" y="110"/>
                    <a:pt x="1036" y="132"/>
                    <a:pt x="935" y="21"/>
                  </a:cubicBezTo>
                  <a:cubicBezTo>
                    <a:pt x="921" y="7"/>
                    <a:pt x="890" y="1"/>
                    <a:pt x="85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8146;p11">
              <a:extLst>
                <a:ext uri="{FF2B5EF4-FFF2-40B4-BE49-F238E27FC236}">
                  <a16:creationId xmlns:a16="http://schemas.microsoft.com/office/drawing/2014/main" id="{801A18A8-C1BB-5BAF-90AD-76F930A9E1E4}"/>
                </a:ext>
              </a:extLst>
            </p:cNvPr>
            <p:cNvSpPr/>
            <p:nvPr/>
          </p:nvSpPr>
          <p:spPr>
            <a:xfrm>
              <a:off x="2312738" y="3946088"/>
              <a:ext cx="58227" cy="51599"/>
            </a:xfrm>
            <a:custGeom>
              <a:avLst/>
              <a:gdLst/>
              <a:ahLst/>
              <a:cxnLst/>
              <a:rect l="l" t="t" r="r" b="b"/>
              <a:pathLst>
                <a:path w="1669" h="1479" extrusionOk="0">
                  <a:moveTo>
                    <a:pt x="1095" y="0"/>
                  </a:moveTo>
                  <a:cubicBezTo>
                    <a:pt x="1056" y="0"/>
                    <a:pt x="1038" y="30"/>
                    <a:pt x="946" y="122"/>
                  </a:cubicBezTo>
                  <a:cubicBezTo>
                    <a:pt x="779" y="278"/>
                    <a:pt x="880" y="300"/>
                    <a:pt x="646" y="400"/>
                  </a:cubicBezTo>
                  <a:cubicBezTo>
                    <a:pt x="423" y="512"/>
                    <a:pt x="356" y="489"/>
                    <a:pt x="212" y="522"/>
                  </a:cubicBezTo>
                  <a:cubicBezTo>
                    <a:pt x="79" y="567"/>
                    <a:pt x="134" y="545"/>
                    <a:pt x="101" y="611"/>
                  </a:cubicBezTo>
                  <a:cubicBezTo>
                    <a:pt x="0" y="789"/>
                    <a:pt x="435" y="1023"/>
                    <a:pt x="646" y="1123"/>
                  </a:cubicBezTo>
                  <a:cubicBezTo>
                    <a:pt x="846" y="1234"/>
                    <a:pt x="1113" y="1268"/>
                    <a:pt x="1357" y="1335"/>
                  </a:cubicBezTo>
                  <a:cubicBezTo>
                    <a:pt x="1602" y="1412"/>
                    <a:pt x="1669" y="1479"/>
                    <a:pt x="1669" y="1479"/>
                  </a:cubicBezTo>
                  <a:cubicBezTo>
                    <a:pt x="1669" y="1479"/>
                    <a:pt x="1580" y="1246"/>
                    <a:pt x="1491" y="1101"/>
                  </a:cubicBezTo>
                  <a:cubicBezTo>
                    <a:pt x="1402" y="967"/>
                    <a:pt x="1369" y="811"/>
                    <a:pt x="1369" y="522"/>
                  </a:cubicBezTo>
                  <a:cubicBezTo>
                    <a:pt x="1369" y="222"/>
                    <a:pt x="1413" y="67"/>
                    <a:pt x="1235" y="33"/>
                  </a:cubicBezTo>
                  <a:cubicBezTo>
                    <a:pt x="1158" y="15"/>
                    <a:pt x="1121" y="0"/>
                    <a:pt x="109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8147;p11">
              <a:extLst>
                <a:ext uri="{FF2B5EF4-FFF2-40B4-BE49-F238E27FC236}">
                  <a16:creationId xmlns:a16="http://schemas.microsoft.com/office/drawing/2014/main" id="{943FF5E3-6163-C8CE-5725-1957C28D767E}"/>
                </a:ext>
              </a:extLst>
            </p:cNvPr>
            <p:cNvSpPr/>
            <p:nvPr/>
          </p:nvSpPr>
          <p:spPr>
            <a:xfrm>
              <a:off x="2423334" y="4131729"/>
              <a:ext cx="128107" cy="102255"/>
            </a:xfrm>
            <a:custGeom>
              <a:avLst/>
              <a:gdLst/>
              <a:ahLst/>
              <a:cxnLst/>
              <a:rect l="l" t="t" r="r" b="b"/>
              <a:pathLst>
                <a:path w="3672" h="2931" extrusionOk="0">
                  <a:moveTo>
                    <a:pt x="2473" y="1"/>
                  </a:moveTo>
                  <a:cubicBezTo>
                    <a:pt x="2350" y="1"/>
                    <a:pt x="2204" y="49"/>
                    <a:pt x="2047" y="140"/>
                  </a:cubicBezTo>
                  <a:cubicBezTo>
                    <a:pt x="1847" y="262"/>
                    <a:pt x="1502" y="729"/>
                    <a:pt x="957" y="1052"/>
                  </a:cubicBezTo>
                  <a:cubicBezTo>
                    <a:pt x="633" y="1233"/>
                    <a:pt x="361" y="1271"/>
                    <a:pt x="192" y="1271"/>
                  </a:cubicBezTo>
                  <a:cubicBezTo>
                    <a:pt x="70" y="1271"/>
                    <a:pt x="1" y="1252"/>
                    <a:pt x="1" y="1252"/>
                  </a:cubicBezTo>
                  <a:lnTo>
                    <a:pt x="1" y="1252"/>
                  </a:lnTo>
                  <a:lnTo>
                    <a:pt x="245" y="2554"/>
                  </a:lnTo>
                  <a:cubicBezTo>
                    <a:pt x="245" y="2554"/>
                    <a:pt x="1324" y="2831"/>
                    <a:pt x="2258" y="2920"/>
                  </a:cubicBezTo>
                  <a:cubicBezTo>
                    <a:pt x="2331" y="2927"/>
                    <a:pt x="2402" y="2930"/>
                    <a:pt x="2468" y="2930"/>
                  </a:cubicBezTo>
                  <a:cubicBezTo>
                    <a:pt x="3262" y="2930"/>
                    <a:pt x="3595" y="2475"/>
                    <a:pt x="3627" y="2331"/>
                  </a:cubicBezTo>
                  <a:cubicBezTo>
                    <a:pt x="3671" y="2186"/>
                    <a:pt x="3515" y="2186"/>
                    <a:pt x="3449" y="2097"/>
                  </a:cubicBezTo>
                  <a:cubicBezTo>
                    <a:pt x="3370" y="2020"/>
                    <a:pt x="3449" y="1842"/>
                    <a:pt x="3370" y="1642"/>
                  </a:cubicBezTo>
                  <a:cubicBezTo>
                    <a:pt x="3304" y="1452"/>
                    <a:pt x="3059" y="1241"/>
                    <a:pt x="3037" y="1118"/>
                  </a:cubicBezTo>
                  <a:cubicBezTo>
                    <a:pt x="3004" y="985"/>
                    <a:pt x="3070" y="874"/>
                    <a:pt x="3093" y="740"/>
                  </a:cubicBezTo>
                  <a:cubicBezTo>
                    <a:pt x="3115" y="596"/>
                    <a:pt x="3004" y="562"/>
                    <a:pt x="2959" y="374"/>
                  </a:cubicBezTo>
                  <a:cubicBezTo>
                    <a:pt x="2925" y="184"/>
                    <a:pt x="2725" y="73"/>
                    <a:pt x="2592" y="18"/>
                  </a:cubicBezTo>
                  <a:cubicBezTo>
                    <a:pt x="2555" y="6"/>
                    <a:pt x="2516" y="1"/>
                    <a:pt x="2473"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8148;p11">
              <a:extLst>
                <a:ext uri="{FF2B5EF4-FFF2-40B4-BE49-F238E27FC236}">
                  <a16:creationId xmlns:a16="http://schemas.microsoft.com/office/drawing/2014/main" id="{2C82CA93-9AFE-9222-8D94-996590F37D0D}"/>
                </a:ext>
              </a:extLst>
            </p:cNvPr>
            <p:cNvSpPr/>
            <p:nvPr/>
          </p:nvSpPr>
          <p:spPr>
            <a:xfrm>
              <a:off x="2423334" y="4169966"/>
              <a:ext cx="125351" cy="64019"/>
            </a:xfrm>
            <a:custGeom>
              <a:avLst/>
              <a:gdLst/>
              <a:ahLst/>
              <a:cxnLst/>
              <a:rect l="l" t="t" r="r" b="b"/>
              <a:pathLst>
                <a:path w="3593" h="1835" extrusionOk="0">
                  <a:moveTo>
                    <a:pt x="879" y="0"/>
                  </a:moveTo>
                  <a:lnTo>
                    <a:pt x="879" y="0"/>
                  </a:lnTo>
                  <a:cubicBezTo>
                    <a:pt x="592" y="144"/>
                    <a:pt x="351" y="175"/>
                    <a:pt x="195" y="175"/>
                  </a:cubicBezTo>
                  <a:cubicBezTo>
                    <a:pt x="72" y="175"/>
                    <a:pt x="1" y="156"/>
                    <a:pt x="1" y="156"/>
                  </a:cubicBezTo>
                  <a:lnTo>
                    <a:pt x="1" y="156"/>
                  </a:lnTo>
                  <a:lnTo>
                    <a:pt x="245" y="1458"/>
                  </a:lnTo>
                  <a:cubicBezTo>
                    <a:pt x="245" y="1458"/>
                    <a:pt x="1324" y="1735"/>
                    <a:pt x="2258" y="1824"/>
                  </a:cubicBezTo>
                  <a:cubicBezTo>
                    <a:pt x="2333" y="1831"/>
                    <a:pt x="2405" y="1835"/>
                    <a:pt x="2473" y="1835"/>
                  </a:cubicBezTo>
                  <a:cubicBezTo>
                    <a:pt x="3150" y="1835"/>
                    <a:pt x="3482" y="1505"/>
                    <a:pt x="3593" y="1312"/>
                  </a:cubicBezTo>
                  <a:lnTo>
                    <a:pt x="3593" y="1312"/>
                  </a:lnTo>
                  <a:cubicBezTo>
                    <a:pt x="3560" y="1324"/>
                    <a:pt x="3538" y="1324"/>
                    <a:pt x="3504" y="1324"/>
                  </a:cubicBezTo>
                  <a:cubicBezTo>
                    <a:pt x="3315" y="1369"/>
                    <a:pt x="3137" y="1480"/>
                    <a:pt x="2959" y="1569"/>
                  </a:cubicBezTo>
                  <a:cubicBezTo>
                    <a:pt x="2823" y="1637"/>
                    <a:pt x="2673" y="1698"/>
                    <a:pt x="2525" y="1698"/>
                  </a:cubicBezTo>
                  <a:cubicBezTo>
                    <a:pt x="2480" y="1698"/>
                    <a:pt x="2436" y="1693"/>
                    <a:pt x="2392" y="1680"/>
                  </a:cubicBezTo>
                  <a:cubicBezTo>
                    <a:pt x="2247" y="1635"/>
                    <a:pt x="2136" y="1524"/>
                    <a:pt x="1991" y="1502"/>
                  </a:cubicBezTo>
                  <a:cubicBezTo>
                    <a:pt x="1972" y="1500"/>
                    <a:pt x="1952" y="1499"/>
                    <a:pt x="1934" y="1499"/>
                  </a:cubicBezTo>
                  <a:cubicBezTo>
                    <a:pt x="1857" y="1499"/>
                    <a:pt x="1785" y="1515"/>
                    <a:pt x="1714" y="1524"/>
                  </a:cubicBezTo>
                  <a:cubicBezTo>
                    <a:pt x="1698" y="1526"/>
                    <a:pt x="1682" y="1527"/>
                    <a:pt x="1666" y="1527"/>
                  </a:cubicBezTo>
                  <a:cubicBezTo>
                    <a:pt x="1582" y="1527"/>
                    <a:pt x="1503" y="1502"/>
                    <a:pt x="1447" y="1446"/>
                  </a:cubicBezTo>
                  <a:cubicBezTo>
                    <a:pt x="1358" y="1346"/>
                    <a:pt x="1413" y="1191"/>
                    <a:pt x="1457" y="1068"/>
                  </a:cubicBezTo>
                  <a:cubicBezTo>
                    <a:pt x="1513" y="946"/>
                    <a:pt x="1469" y="868"/>
                    <a:pt x="1380" y="768"/>
                  </a:cubicBezTo>
                  <a:cubicBezTo>
                    <a:pt x="1324" y="690"/>
                    <a:pt x="1324" y="590"/>
                    <a:pt x="1224" y="590"/>
                  </a:cubicBezTo>
                  <a:cubicBezTo>
                    <a:pt x="1135" y="578"/>
                    <a:pt x="1035" y="578"/>
                    <a:pt x="957" y="523"/>
                  </a:cubicBezTo>
                  <a:cubicBezTo>
                    <a:pt x="868" y="467"/>
                    <a:pt x="824" y="356"/>
                    <a:pt x="824" y="245"/>
                  </a:cubicBezTo>
                  <a:cubicBezTo>
                    <a:pt x="824" y="167"/>
                    <a:pt x="846" y="78"/>
                    <a:pt x="87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8149;p11">
              <a:extLst>
                <a:ext uri="{FF2B5EF4-FFF2-40B4-BE49-F238E27FC236}">
                  <a16:creationId xmlns:a16="http://schemas.microsoft.com/office/drawing/2014/main" id="{88BF8A3E-3FFB-BB77-F3D9-62E9AC8C231E}"/>
                </a:ext>
              </a:extLst>
            </p:cNvPr>
            <p:cNvSpPr/>
            <p:nvPr/>
          </p:nvSpPr>
          <p:spPr>
            <a:xfrm>
              <a:off x="2431882" y="4152104"/>
              <a:ext cx="62100" cy="30910"/>
            </a:xfrm>
            <a:custGeom>
              <a:avLst/>
              <a:gdLst/>
              <a:ahLst/>
              <a:cxnLst/>
              <a:rect l="l" t="t" r="r" b="b"/>
              <a:pathLst>
                <a:path w="1780" h="886" extrusionOk="0">
                  <a:moveTo>
                    <a:pt x="1780" y="0"/>
                  </a:moveTo>
                  <a:lnTo>
                    <a:pt x="1780" y="0"/>
                  </a:lnTo>
                  <a:cubicBezTo>
                    <a:pt x="1613" y="34"/>
                    <a:pt x="1469" y="123"/>
                    <a:pt x="1324" y="212"/>
                  </a:cubicBezTo>
                  <a:cubicBezTo>
                    <a:pt x="1179" y="301"/>
                    <a:pt x="1046" y="401"/>
                    <a:pt x="912" y="501"/>
                  </a:cubicBezTo>
                  <a:cubicBezTo>
                    <a:pt x="767" y="590"/>
                    <a:pt x="634" y="679"/>
                    <a:pt x="478" y="746"/>
                  </a:cubicBezTo>
                  <a:cubicBezTo>
                    <a:pt x="334" y="813"/>
                    <a:pt x="178" y="846"/>
                    <a:pt x="0" y="846"/>
                  </a:cubicBezTo>
                  <a:lnTo>
                    <a:pt x="0" y="857"/>
                  </a:lnTo>
                  <a:cubicBezTo>
                    <a:pt x="61" y="877"/>
                    <a:pt x="124" y="886"/>
                    <a:pt x="187" y="886"/>
                  </a:cubicBezTo>
                  <a:cubicBezTo>
                    <a:pt x="299" y="886"/>
                    <a:pt x="413" y="859"/>
                    <a:pt x="512" y="823"/>
                  </a:cubicBezTo>
                  <a:cubicBezTo>
                    <a:pt x="678" y="768"/>
                    <a:pt x="812" y="657"/>
                    <a:pt x="945" y="557"/>
                  </a:cubicBezTo>
                  <a:cubicBezTo>
                    <a:pt x="1079" y="457"/>
                    <a:pt x="1212" y="346"/>
                    <a:pt x="1346" y="245"/>
                  </a:cubicBezTo>
                  <a:cubicBezTo>
                    <a:pt x="1479" y="145"/>
                    <a:pt x="1624" y="57"/>
                    <a:pt x="178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8150;p11">
              <a:extLst>
                <a:ext uri="{FF2B5EF4-FFF2-40B4-BE49-F238E27FC236}">
                  <a16:creationId xmlns:a16="http://schemas.microsoft.com/office/drawing/2014/main" id="{CE1A7C34-C34E-CDB6-4EC6-96FA1D9E370E}"/>
                </a:ext>
              </a:extLst>
            </p:cNvPr>
            <p:cNvSpPr/>
            <p:nvPr/>
          </p:nvSpPr>
          <p:spPr>
            <a:xfrm>
              <a:off x="2430696" y="4161000"/>
              <a:ext cx="81148" cy="29933"/>
            </a:xfrm>
            <a:custGeom>
              <a:avLst/>
              <a:gdLst/>
              <a:ahLst/>
              <a:cxnLst/>
              <a:rect l="l" t="t" r="r" b="b"/>
              <a:pathLst>
                <a:path w="2326" h="858" extrusionOk="0">
                  <a:moveTo>
                    <a:pt x="2270" y="0"/>
                  </a:moveTo>
                  <a:cubicBezTo>
                    <a:pt x="2077" y="0"/>
                    <a:pt x="1886" y="53"/>
                    <a:pt x="1713" y="124"/>
                  </a:cubicBezTo>
                  <a:cubicBezTo>
                    <a:pt x="1513" y="202"/>
                    <a:pt x="1335" y="302"/>
                    <a:pt x="1147" y="391"/>
                  </a:cubicBezTo>
                  <a:cubicBezTo>
                    <a:pt x="957" y="480"/>
                    <a:pt x="768" y="558"/>
                    <a:pt x="579" y="635"/>
                  </a:cubicBezTo>
                  <a:cubicBezTo>
                    <a:pt x="390" y="724"/>
                    <a:pt x="201" y="791"/>
                    <a:pt x="1" y="847"/>
                  </a:cubicBezTo>
                  <a:lnTo>
                    <a:pt x="1" y="858"/>
                  </a:lnTo>
                  <a:cubicBezTo>
                    <a:pt x="212" y="858"/>
                    <a:pt x="423" y="803"/>
                    <a:pt x="623" y="736"/>
                  </a:cubicBezTo>
                  <a:cubicBezTo>
                    <a:pt x="824" y="669"/>
                    <a:pt x="1002" y="558"/>
                    <a:pt x="1180" y="457"/>
                  </a:cubicBezTo>
                  <a:cubicBezTo>
                    <a:pt x="1369" y="358"/>
                    <a:pt x="1547" y="257"/>
                    <a:pt x="1736" y="168"/>
                  </a:cubicBezTo>
                  <a:cubicBezTo>
                    <a:pt x="1914" y="79"/>
                    <a:pt x="2114" y="12"/>
                    <a:pt x="2326" y="2"/>
                  </a:cubicBezTo>
                  <a:cubicBezTo>
                    <a:pt x="2307" y="1"/>
                    <a:pt x="2288" y="0"/>
                    <a:pt x="22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8151;p11">
              <a:extLst>
                <a:ext uri="{FF2B5EF4-FFF2-40B4-BE49-F238E27FC236}">
                  <a16:creationId xmlns:a16="http://schemas.microsoft.com/office/drawing/2014/main" id="{17E88660-2BF6-C766-2573-515D2616790E}"/>
                </a:ext>
              </a:extLst>
            </p:cNvPr>
            <p:cNvSpPr/>
            <p:nvPr/>
          </p:nvSpPr>
          <p:spPr>
            <a:xfrm>
              <a:off x="2433417" y="4184340"/>
              <a:ext cx="72217" cy="12943"/>
            </a:xfrm>
            <a:custGeom>
              <a:avLst/>
              <a:gdLst/>
              <a:ahLst/>
              <a:cxnLst/>
              <a:rect l="l" t="t" r="r" b="b"/>
              <a:pathLst>
                <a:path w="2070" h="371" extrusionOk="0">
                  <a:moveTo>
                    <a:pt x="2070" y="0"/>
                  </a:moveTo>
                  <a:cubicBezTo>
                    <a:pt x="1892" y="0"/>
                    <a:pt x="1714" y="45"/>
                    <a:pt x="1546" y="89"/>
                  </a:cubicBezTo>
                  <a:cubicBezTo>
                    <a:pt x="1380" y="134"/>
                    <a:pt x="1213" y="189"/>
                    <a:pt x="1035" y="222"/>
                  </a:cubicBezTo>
                  <a:cubicBezTo>
                    <a:pt x="868" y="255"/>
                    <a:pt x="690" y="267"/>
                    <a:pt x="523" y="289"/>
                  </a:cubicBezTo>
                  <a:cubicBezTo>
                    <a:pt x="345" y="300"/>
                    <a:pt x="179" y="311"/>
                    <a:pt x="1" y="322"/>
                  </a:cubicBezTo>
                  <a:cubicBezTo>
                    <a:pt x="128" y="356"/>
                    <a:pt x="261" y="371"/>
                    <a:pt x="396" y="371"/>
                  </a:cubicBezTo>
                  <a:cubicBezTo>
                    <a:pt x="438" y="371"/>
                    <a:pt x="481" y="369"/>
                    <a:pt x="523" y="367"/>
                  </a:cubicBezTo>
                  <a:cubicBezTo>
                    <a:pt x="701" y="367"/>
                    <a:pt x="879" y="334"/>
                    <a:pt x="1057" y="289"/>
                  </a:cubicBezTo>
                  <a:cubicBezTo>
                    <a:pt x="1224" y="245"/>
                    <a:pt x="1391" y="189"/>
                    <a:pt x="1558" y="134"/>
                  </a:cubicBezTo>
                  <a:cubicBezTo>
                    <a:pt x="1724" y="77"/>
                    <a:pt x="1892" y="22"/>
                    <a:pt x="207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8152;p11">
              <a:extLst>
                <a:ext uri="{FF2B5EF4-FFF2-40B4-BE49-F238E27FC236}">
                  <a16:creationId xmlns:a16="http://schemas.microsoft.com/office/drawing/2014/main" id="{4B4429E9-C85C-C901-6C91-17E2D42F4B14}"/>
                </a:ext>
              </a:extLst>
            </p:cNvPr>
            <p:cNvSpPr/>
            <p:nvPr/>
          </p:nvSpPr>
          <p:spPr>
            <a:xfrm>
              <a:off x="2433801" y="4201785"/>
              <a:ext cx="95906" cy="10641"/>
            </a:xfrm>
            <a:custGeom>
              <a:avLst/>
              <a:gdLst/>
              <a:ahLst/>
              <a:cxnLst/>
              <a:rect l="l" t="t" r="r" b="b"/>
              <a:pathLst>
                <a:path w="2749" h="305" extrusionOk="0">
                  <a:moveTo>
                    <a:pt x="1" y="0"/>
                  </a:moveTo>
                  <a:lnTo>
                    <a:pt x="1" y="12"/>
                  </a:lnTo>
                  <a:cubicBezTo>
                    <a:pt x="212" y="111"/>
                    <a:pt x="435" y="190"/>
                    <a:pt x="657" y="245"/>
                  </a:cubicBezTo>
                  <a:cubicBezTo>
                    <a:pt x="839" y="288"/>
                    <a:pt x="1027" y="305"/>
                    <a:pt x="1212" y="305"/>
                  </a:cubicBezTo>
                  <a:cubicBezTo>
                    <a:pt x="1265" y="305"/>
                    <a:pt x="1317" y="303"/>
                    <a:pt x="1369" y="301"/>
                  </a:cubicBezTo>
                  <a:cubicBezTo>
                    <a:pt x="1491" y="301"/>
                    <a:pt x="1602" y="289"/>
                    <a:pt x="1725" y="267"/>
                  </a:cubicBezTo>
                  <a:cubicBezTo>
                    <a:pt x="1836" y="245"/>
                    <a:pt x="1958" y="212"/>
                    <a:pt x="2069" y="178"/>
                  </a:cubicBezTo>
                  <a:cubicBezTo>
                    <a:pt x="2275" y="116"/>
                    <a:pt x="2480" y="55"/>
                    <a:pt x="2694" y="55"/>
                  </a:cubicBezTo>
                  <a:cubicBezTo>
                    <a:pt x="2712" y="55"/>
                    <a:pt x="2730" y="55"/>
                    <a:pt x="2748" y="56"/>
                  </a:cubicBezTo>
                  <a:lnTo>
                    <a:pt x="2748" y="45"/>
                  </a:lnTo>
                  <a:cubicBezTo>
                    <a:pt x="2699" y="38"/>
                    <a:pt x="2649" y="35"/>
                    <a:pt x="2599" y="35"/>
                  </a:cubicBezTo>
                  <a:cubicBezTo>
                    <a:pt x="2415" y="35"/>
                    <a:pt x="2231" y="76"/>
                    <a:pt x="2047" y="111"/>
                  </a:cubicBezTo>
                  <a:cubicBezTo>
                    <a:pt x="1849" y="161"/>
                    <a:pt x="1650" y="202"/>
                    <a:pt x="1444" y="202"/>
                  </a:cubicBezTo>
                  <a:cubicBezTo>
                    <a:pt x="1419" y="202"/>
                    <a:pt x="1394" y="202"/>
                    <a:pt x="1369" y="200"/>
                  </a:cubicBezTo>
                  <a:cubicBezTo>
                    <a:pt x="1135" y="200"/>
                    <a:pt x="913" y="156"/>
                    <a:pt x="690" y="111"/>
                  </a:cubicBezTo>
                  <a:cubicBezTo>
                    <a:pt x="457" y="78"/>
                    <a:pt x="235" y="34"/>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8153;p11">
              <a:extLst>
                <a:ext uri="{FF2B5EF4-FFF2-40B4-BE49-F238E27FC236}">
                  <a16:creationId xmlns:a16="http://schemas.microsoft.com/office/drawing/2014/main" id="{2C64424B-B8E1-9431-67E5-42B224251B22}"/>
                </a:ext>
              </a:extLst>
            </p:cNvPr>
            <p:cNvSpPr/>
            <p:nvPr/>
          </p:nvSpPr>
          <p:spPr>
            <a:xfrm>
              <a:off x="2396540" y="4204890"/>
              <a:ext cx="159122" cy="126118"/>
            </a:xfrm>
            <a:custGeom>
              <a:avLst/>
              <a:gdLst/>
              <a:ahLst/>
              <a:cxnLst/>
              <a:rect l="l" t="t" r="r" b="b"/>
              <a:pathLst>
                <a:path w="4561" h="3615" extrusionOk="0">
                  <a:moveTo>
                    <a:pt x="835" y="0"/>
                  </a:moveTo>
                  <a:lnTo>
                    <a:pt x="1" y="256"/>
                  </a:lnTo>
                  <a:cubicBezTo>
                    <a:pt x="1" y="256"/>
                    <a:pt x="423" y="2080"/>
                    <a:pt x="735" y="2725"/>
                  </a:cubicBezTo>
                  <a:cubicBezTo>
                    <a:pt x="1046" y="3371"/>
                    <a:pt x="1513" y="3448"/>
                    <a:pt x="1792" y="3537"/>
                  </a:cubicBezTo>
                  <a:cubicBezTo>
                    <a:pt x="1956" y="3599"/>
                    <a:pt x="2158" y="3614"/>
                    <a:pt x="2374" y="3614"/>
                  </a:cubicBezTo>
                  <a:cubicBezTo>
                    <a:pt x="2510" y="3614"/>
                    <a:pt x="2651" y="3608"/>
                    <a:pt x="2793" y="3604"/>
                  </a:cubicBezTo>
                  <a:cubicBezTo>
                    <a:pt x="3149" y="3604"/>
                    <a:pt x="3149" y="3371"/>
                    <a:pt x="3305" y="3226"/>
                  </a:cubicBezTo>
                  <a:cubicBezTo>
                    <a:pt x="3367" y="3167"/>
                    <a:pt x="3414" y="3158"/>
                    <a:pt x="3458" y="3158"/>
                  </a:cubicBezTo>
                  <a:cubicBezTo>
                    <a:pt x="3480" y="3158"/>
                    <a:pt x="3501" y="3160"/>
                    <a:pt x="3523" y="3160"/>
                  </a:cubicBezTo>
                  <a:cubicBezTo>
                    <a:pt x="3570" y="3160"/>
                    <a:pt x="3621" y="3151"/>
                    <a:pt x="3693" y="3092"/>
                  </a:cubicBezTo>
                  <a:cubicBezTo>
                    <a:pt x="3883" y="2959"/>
                    <a:pt x="3772" y="2703"/>
                    <a:pt x="3805" y="2603"/>
                  </a:cubicBezTo>
                  <a:cubicBezTo>
                    <a:pt x="3849" y="2503"/>
                    <a:pt x="3861" y="2491"/>
                    <a:pt x="4094" y="2392"/>
                  </a:cubicBezTo>
                  <a:cubicBezTo>
                    <a:pt x="4328" y="2291"/>
                    <a:pt x="4361" y="2069"/>
                    <a:pt x="4461" y="1880"/>
                  </a:cubicBezTo>
                  <a:cubicBezTo>
                    <a:pt x="4561" y="1691"/>
                    <a:pt x="4472" y="1546"/>
                    <a:pt x="4239" y="1458"/>
                  </a:cubicBezTo>
                  <a:cubicBezTo>
                    <a:pt x="3994" y="1369"/>
                    <a:pt x="3861" y="1401"/>
                    <a:pt x="3527" y="1357"/>
                  </a:cubicBezTo>
                  <a:cubicBezTo>
                    <a:pt x="3193" y="1324"/>
                    <a:pt x="2593" y="1124"/>
                    <a:pt x="2037" y="912"/>
                  </a:cubicBezTo>
                  <a:cubicBezTo>
                    <a:pt x="1481" y="701"/>
                    <a:pt x="835" y="0"/>
                    <a:pt x="835"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8154;p11">
              <a:extLst>
                <a:ext uri="{FF2B5EF4-FFF2-40B4-BE49-F238E27FC236}">
                  <a16:creationId xmlns:a16="http://schemas.microsoft.com/office/drawing/2014/main" id="{1C74E88E-88F7-F02B-F317-B167EED20B68}"/>
                </a:ext>
              </a:extLst>
            </p:cNvPr>
            <p:cNvSpPr/>
            <p:nvPr/>
          </p:nvSpPr>
          <p:spPr>
            <a:xfrm>
              <a:off x="2396540" y="4204890"/>
              <a:ext cx="62518" cy="121095"/>
            </a:xfrm>
            <a:custGeom>
              <a:avLst/>
              <a:gdLst/>
              <a:ahLst/>
              <a:cxnLst/>
              <a:rect l="l" t="t" r="r" b="b"/>
              <a:pathLst>
                <a:path w="1792" h="3471" extrusionOk="0">
                  <a:moveTo>
                    <a:pt x="835" y="0"/>
                  </a:moveTo>
                  <a:lnTo>
                    <a:pt x="1" y="256"/>
                  </a:lnTo>
                  <a:cubicBezTo>
                    <a:pt x="1" y="256"/>
                    <a:pt x="423" y="2080"/>
                    <a:pt x="735" y="2725"/>
                  </a:cubicBezTo>
                  <a:cubicBezTo>
                    <a:pt x="969" y="3215"/>
                    <a:pt x="1291" y="3381"/>
                    <a:pt x="1558" y="3470"/>
                  </a:cubicBezTo>
                  <a:cubicBezTo>
                    <a:pt x="1691" y="3348"/>
                    <a:pt x="1792" y="3193"/>
                    <a:pt x="1758" y="3025"/>
                  </a:cubicBezTo>
                  <a:cubicBezTo>
                    <a:pt x="1725" y="2903"/>
                    <a:pt x="1625" y="2803"/>
                    <a:pt x="1592" y="2681"/>
                  </a:cubicBezTo>
                  <a:cubicBezTo>
                    <a:pt x="1558" y="2536"/>
                    <a:pt x="1625" y="2402"/>
                    <a:pt x="1658" y="2258"/>
                  </a:cubicBezTo>
                  <a:cubicBezTo>
                    <a:pt x="1758" y="1913"/>
                    <a:pt x="1703" y="1524"/>
                    <a:pt x="1513" y="1224"/>
                  </a:cubicBezTo>
                  <a:cubicBezTo>
                    <a:pt x="1458" y="1146"/>
                    <a:pt x="1402" y="1068"/>
                    <a:pt x="1392" y="968"/>
                  </a:cubicBezTo>
                  <a:cubicBezTo>
                    <a:pt x="1369" y="868"/>
                    <a:pt x="1414" y="756"/>
                    <a:pt x="1447" y="657"/>
                  </a:cubicBezTo>
                  <a:cubicBezTo>
                    <a:pt x="1458" y="623"/>
                    <a:pt x="1458" y="601"/>
                    <a:pt x="1469" y="568"/>
                  </a:cubicBezTo>
                  <a:cubicBezTo>
                    <a:pt x="1113" y="301"/>
                    <a:pt x="835" y="0"/>
                    <a:pt x="835"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8155;p11">
              <a:extLst>
                <a:ext uri="{FF2B5EF4-FFF2-40B4-BE49-F238E27FC236}">
                  <a16:creationId xmlns:a16="http://schemas.microsoft.com/office/drawing/2014/main" id="{E70EF36A-6E82-4668-30F9-BE6D657DC408}"/>
                </a:ext>
              </a:extLst>
            </p:cNvPr>
            <p:cNvSpPr/>
            <p:nvPr/>
          </p:nvSpPr>
          <p:spPr>
            <a:xfrm>
              <a:off x="2411298" y="4211867"/>
              <a:ext cx="41551" cy="79195"/>
            </a:xfrm>
            <a:custGeom>
              <a:avLst/>
              <a:gdLst/>
              <a:ahLst/>
              <a:cxnLst/>
              <a:rect l="l" t="t" r="r" b="b"/>
              <a:pathLst>
                <a:path w="1191" h="2270" extrusionOk="0">
                  <a:moveTo>
                    <a:pt x="12" y="0"/>
                  </a:moveTo>
                  <a:lnTo>
                    <a:pt x="0" y="12"/>
                  </a:lnTo>
                  <a:cubicBezTo>
                    <a:pt x="57" y="223"/>
                    <a:pt x="134" y="423"/>
                    <a:pt x="212" y="623"/>
                  </a:cubicBezTo>
                  <a:cubicBezTo>
                    <a:pt x="290" y="823"/>
                    <a:pt x="390" y="1013"/>
                    <a:pt x="479" y="1213"/>
                  </a:cubicBezTo>
                  <a:cubicBezTo>
                    <a:pt x="568" y="1413"/>
                    <a:pt x="646" y="1602"/>
                    <a:pt x="735" y="1814"/>
                  </a:cubicBezTo>
                  <a:cubicBezTo>
                    <a:pt x="824" y="2002"/>
                    <a:pt x="969" y="2202"/>
                    <a:pt x="1191" y="2269"/>
                  </a:cubicBezTo>
                  <a:lnTo>
                    <a:pt x="1191" y="2259"/>
                  </a:lnTo>
                  <a:cubicBezTo>
                    <a:pt x="1001" y="2158"/>
                    <a:pt x="880" y="1969"/>
                    <a:pt x="813" y="1769"/>
                  </a:cubicBezTo>
                  <a:cubicBezTo>
                    <a:pt x="746" y="1580"/>
                    <a:pt x="679" y="1369"/>
                    <a:pt x="601" y="1157"/>
                  </a:cubicBezTo>
                  <a:cubicBezTo>
                    <a:pt x="534" y="957"/>
                    <a:pt x="468" y="746"/>
                    <a:pt x="368" y="556"/>
                  </a:cubicBezTo>
                  <a:cubicBezTo>
                    <a:pt x="267" y="368"/>
                    <a:pt x="156" y="178"/>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8156;p11">
              <a:extLst>
                <a:ext uri="{FF2B5EF4-FFF2-40B4-BE49-F238E27FC236}">
                  <a16:creationId xmlns:a16="http://schemas.microsoft.com/office/drawing/2014/main" id="{1859DAA0-0D96-77B1-76A4-DA701893D9FA}"/>
                </a:ext>
              </a:extLst>
            </p:cNvPr>
            <p:cNvSpPr/>
            <p:nvPr/>
          </p:nvSpPr>
          <p:spPr>
            <a:xfrm>
              <a:off x="2415170" y="4211100"/>
              <a:ext cx="62135" cy="78043"/>
            </a:xfrm>
            <a:custGeom>
              <a:avLst/>
              <a:gdLst/>
              <a:ahLst/>
              <a:cxnLst/>
              <a:rect l="l" t="t" r="r" b="b"/>
              <a:pathLst>
                <a:path w="1781" h="2237" extrusionOk="0">
                  <a:moveTo>
                    <a:pt x="12" y="0"/>
                  </a:moveTo>
                  <a:lnTo>
                    <a:pt x="1" y="12"/>
                  </a:lnTo>
                  <a:cubicBezTo>
                    <a:pt x="146" y="200"/>
                    <a:pt x="268" y="400"/>
                    <a:pt x="390" y="612"/>
                  </a:cubicBezTo>
                  <a:cubicBezTo>
                    <a:pt x="512" y="812"/>
                    <a:pt x="635" y="1023"/>
                    <a:pt x="779" y="1223"/>
                  </a:cubicBezTo>
                  <a:cubicBezTo>
                    <a:pt x="924" y="1413"/>
                    <a:pt x="1068" y="1613"/>
                    <a:pt x="1213" y="1802"/>
                  </a:cubicBezTo>
                  <a:cubicBezTo>
                    <a:pt x="1280" y="1902"/>
                    <a:pt x="1369" y="1991"/>
                    <a:pt x="1458" y="2069"/>
                  </a:cubicBezTo>
                  <a:cubicBezTo>
                    <a:pt x="1547" y="2147"/>
                    <a:pt x="1658" y="2214"/>
                    <a:pt x="1780" y="2236"/>
                  </a:cubicBezTo>
                  <a:lnTo>
                    <a:pt x="1780" y="2224"/>
                  </a:lnTo>
                  <a:cubicBezTo>
                    <a:pt x="1669" y="2192"/>
                    <a:pt x="1558" y="2125"/>
                    <a:pt x="1480" y="2047"/>
                  </a:cubicBezTo>
                  <a:cubicBezTo>
                    <a:pt x="1391" y="1969"/>
                    <a:pt x="1313" y="1869"/>
                    <a:pt x="1246" y="1780"/>
                  </a:cubicBezTo>
                  <a:cubicBezTo>
                    <a:pt x="1102" y="1579"/>
                    <a:pt x="969" y="1379"/>
                    <a:pt x="835" y="1179"/>
                  </a:cubicBezTo>
                  <a:cubicBezTo>
                    <a:pt x="702" y="979"/>
                    <a:pt x="601" y="768"/>
                    <a:pt x="468" y="568"/>
                  </a:cubicBezTo>
                  <a:cubicBezTo>
                    <a:pt x="334" y="367"/>
                    <a:pt x="190" y="167"/>
                    <a:pt x="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8157;p11">
              <a:extLst>
                <a:ext uri="{FF2B5EF4-FFF2-40B4-BE49-F238E27FC236}">
                  <a16:creationId xmlns:a16="http://schemas.microsoft.com/office/drawing/2014/main" id="{B6BBB085-EC39-3225-6F1B-2A9708068E7E}"/>
                </a:ext>
              </a:extLst>
            </p:cNvPr>
            <p:cNvSpPr/>
            <p:nvPr/>
          </p:nvSpPr>
          <p:spPr>
            <a:xfrm>
              <a:off x="2414403" y="4205273"/>
              <a:ext cx="72985" cy="57843"/>
            </a:xfrm>
            <a:custGeom>
              <a:avLst/>
              <a:gdLst/>
              <a:ahLst/>
              <a:cxnLst/>
              <a:rect l="l" t="t" r="r" b="b"/>
              <a:pathLst>
                <a:path w="2092" h="1658" extrusionOk="0">
                  <a:moveTo>
                    <a:pt x="12" y="1"/>
                  </a:moveTo>
                  <a:lnTo>
                    <a:pt x="0" y="11"/>
                  </a:lnTo>
                  <a:cubicBezTo>
                    <a:pt x="156" y="167"/>
                    <a:pt x="301" y="334"/>
                    <a:pt x="445" y="501"/>
                  </a:cubicBezTo>
                  <a:cubicBezTo>
                    <a:pt x="601" y="668"/>
                    <a:pt x="757" y="812"/>
                    <a:pt x="935" y="968"/>
                  </a:cubicBezTo>
                  <a:cubicBezTo>
                    <a:pt x="1102" y="1113"/>
                    <a:pt x="1291" y="1246"/>
                    <a:pt x="1480" y="1368"/>
                  </a:cubicBezTo>
                  <a:cubicBezTo>
                    <a:pt x="1669" y="1479"/>
                    <a:pt x="1869" y="1580"/>
                    <a:pt x="2081" y="1657"/>
                  </a:cubicBezTo>
                  <a:lnTo>
                    <a:pt x="2091" y="1647"/>
                  </a:lnTo>
                  <a:cubicBezTo>
                    <a:pt x="1891" y="1546"/>
                    <a:pt x="1691" y="1435"/>
                    <a:pt x="1513" y="1313"/>
                  </a:cubicBezTo>
                  <a:cubicBezTo>
                    <a:pt x="1335" y="1180"/>
                    <a:pt x="1157" y="1046"/>
                    <a:pt x="1001" y="890"/>
                  </a:cubicBezTo>
                  <a:cubicBezTo>
                    <a:pt x="846" y="735"/>
                    <a:pt x="702" y="567"/>
                    <a:pt x="546" y="412"/>
                  </a:cubicBezTo>
                  <a:cubicBezTo>
                    <a:pt x="379" y="256"/>
                    <a:pt x="212" y="10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8158;p11">
              <a:extLst>
                <a:ext uri="{FF2B5EF4-FFF2-40B4-BE49-F238E27FC236}">
                  <a16:creationId xmlns:a16="http://schemas.microsoft.com/office/drawing/2014/main" id="{4CA6990E-0687-F4BB-DFB5-28605A8FB3EC}"/>
                </a:ext>
              </a:extLst>
            </p:cNvPr>
            <p:cNvSpPr/>
            <p:nvPr/>
          </p:nvSpPr>
          <p:spPr>
            <a:xfrm>
              <a:off x="2297631" y="4209146"/>
              <a:ext cx="128840" cy="121618"/>
            </a:xfrm>
            <a:custGeom>
              <a:avLst/>
              <a:gdLst/>
              <a:ahLst/>
              <a:cxnLst/>
              <a:rect l="l" t="t" r="r" b="b"/>
              <a:pathLst>
                <a:path w="3693" h="3486" extrusionOk="0">
                  <a:moveTo>
                    <a:pt x="2369" y="1"/>
                  </a:moveTo>
                  <a:cubicBezTo>
                    <a:pt x="2369" y="1"/>
                    <a:pt x="2124" y="367"/>
                    <a:pt x="1913" y="601"/>
                  </a:cubicBezTo>
                  <a:cubicBezTo>
                    <a:pt x="1701" y="835"/>
                    <a:pt x="1412" y="1135"/>
                    <a:pt x="1112" y="1235"/>
                  </a:cubicBezTo>
                  <a:cubicBezTo>
                    <a:pt x="823" y="1346"/>
                    <a:pt x="411" y="1346"/>
                    <a:pt x="211" y="1635"/>
                  </a:cubicBezTo>
                  <a:cubicBezTo>
                    <a:pt x="0" y="1936"/>
                    <a:pt x="89" y="2136"/>
                    <a:pt x="289" y="2169"/>
                  </a:cubicBezTo>
                  <a:cubicBezTo>
                    <a:pt x="490" y="2203"/>
                    <a:pt x="556" y="2248"/>
                    <a:pt x="712" y="2369"/>
                  </a:cubicBezTo>
                  <a:cubicBezTo>
                    <a:pt x="868" y="2492"/>
                    <a:pt x="967" y="2592"/>
                    <a:pt x="957" y="2737"/>
                  </a:cubicBezTo>
                  <a:cubicBezTo>
                    <a:pt x="945" y="2870"/>
                    <a:pt x="890" y="3059"/>
                    <a:pt x="1190" y="3104"/>
                  </a:cubicBezTo>
                  <a:cubicBezTo>
                    <a:pt x="1311" y="3127"/>
                    <a:pt x="1392" y="3129"/>
                    <a:pt x="1451" y="3129"/>
                  </a:cubicBezTo>
                  <a:cubicBezTo>
                    <a:pt x="1463" y="3129"/>
                    <a:pt x="1473" y="3129"/>
                    <a:pt x="1483" y="3129"/>
                  </a:cubicBezTo>
                  <a:cubicBezTo>
                    <a:pt x="1546" y="3129"/>
                    <a:pt x="1585" y="3132"/>
                    <a:pt x="1635" y="3170"/>
                  </a:cubicBezTo>
                  <a:cubicBezTo>
                    <a:pt x="1735" y="3249"/>
                    <a:pt x="1757" y="3471"/>
                    <a:pt x="1958" y="3482"/>
                  </a:cubicBezTo>
                  <a:cubicBezTo>
                    <a:pt x="1997" y="3484"/>
                    <a:pt x="2039" y="3486"/>
                    <a:pt x="2083" y="3486"/>
                  </a:cubicBezTo>
                  <a:cubicBezTo>
                    <a:pt x="2260" y="3486"/>
                    <a:pt x="2468" y="3456"/>
                    <a:pt x="2692" y="3304"/>
                  </a:cubicBezTo>
                  <a:cubicBezTo>
                    <a:pt x="2981" y="3126"/>
                    <a:pt x="3270" y="3071"/>
                    <a:pt x="3481" y="2414"/>
                  </a:cubicBezTo>
                  <a:cubicBezTo>
                    <a:pt x="3693" y="1769"/>
                    <a:pt x="3448" y="434"/>
                    <a:pt x="3448" y="434"/>
                  </a:cubicBezTo>
                  <a:lnTo>
                    <a:pt x="2369" y="1"/>
                  </a:ln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8159;p11">
              <a:extLst>
                <a:ext uri="{FF2B5EF4-FFF2-40B4-BE49-F238E27FC236}">
                  <a16:creationId xmlns:a16="http://schemas.microsoft.com/office/drawing/2014/main" id="{4DB29C43-C362-5826-E208-19D3CA844496}"/>
                </a:ext>
              </a:extLst>
            </p:cNvPr>
            <p:cNvSpPr/>
            <p:nvPr/>
          </p:nvSpPr>
          <p:spPr>
            <a:xfrm>
              <a:off x="2314691" y="4209146"/>
              <a:ext cx="106721" cy="54843"/>
            </a:xfrm>
            <a:custGeom>
              <a:avLst/>
              <a:gdLst/>
              <a:ahLst/>
              <a:cxnLst/>
              <a:rect l="l" t="t" r="r" b="b"/>
              <a:pathLst>
                <a:path w="3059" h="1572" extrusionOk="0">
                  <a:moveTo>
                    <a:pt x="1880" y="1"/>
                  </a:moveTo>
                  <a:cubicBezTo>
                    <a:pt x="1880" y="1"/>
                    <a:pt x="1635" y="367"/>
                    <a:pt x="1424" y="601"/>
                  </a:cubicBezTo>
                  <a:cubicBezTo>
                    <a:pt x="1212" y="835"/>
                    <a:pt x="923" y="1135"/>
                    <a:pt x="623" y="1235"/>
                  </a:cubicBezTo>
                  <a:cubicBezTo>
                    <a:pt x="445" y="1313"/>
                    <a:pt x="201" y="1336"/>
                    <a:pt x="1" y="1413"/>
                  </a:cubicBezTo>
                  <a:cubicBezTo>
                    <a:pt x="45" y="1480"/>
                    <a:pt x="112" y="1536"/>
                    <a:pt x="189" y="1558"/>
                  </a:cubicBezTo>
                  <a:cubicBezTo>
                    <a:pt x="225" y="1568"/>
                    <a:pt x="261" y="1572"/>
                    <a:pt x="297" y="1572"/>
                  </a:cubicBezTo>
                  <a:cubicBezTo>
                    <a:pt x="383" y="1572"/>
                    <a:pt x="470" y="1548"/>
                    <a:pt x="557" y="1524"/>
                  </a:cubicBezTo>
                  <a:cubicBezTo>
                    <a:pt x="824" y="1447"/>
                    <a:pt x="1079" y="1346"/>
                    <a:pt x="1324" y="1213"/>
                  </a:cubicBezTo>
                  <a:cubicBezTo>
                    <a:pt x="1390" y="1180"/>
                    <a:pt x="1469" y="1135"/>
                    <a:pt x="1546" y="1135"/>
                  </a:cubicBezTo>
                  <a:cubicBezTo>
                    <a:pt x="1635" y="1146"/>
                    <a:pt x="1724" y="1202"/>
                    <a:pt x="1825" y="1213"/>
                  </a:cubicBezTo>
                  <a:cubicBezTo>
                    <a:pt x="1836" y="1214"/>
                    <a:pt x="1848" y="1214"/>
                    <a:pt x="1859" y="1214"/>
                  </a:cubicBezTo>
                  <a:cubicBezTo>
                    <a:pt x="1958" y="1214"/>
                    <a:pt x="2058" y="1178"/>
                    <a:pt x="2157" y="1178"/>
                  </a:cubicBezTo>
                  <a:cubicBezTo>
                    <a:pt x="2168" y="1178"/>
                    <a:pt x="2180" y="1179"/>
                    <a:pt x="2191" y="1180"/>
                  </a:cubicBezTo>
                  <a:cubicBezTo>
                    <a:pt x="2292" y="1190"/>
                    <a:pt x="2369" y="1247"/>
                    <a:pt x="2458" y="1269"/>
                  </a:cubicBezTo>
                  <a:cubicBezTo>
                    <a:pt x="2530" y="1293"/>
                    <a:pt x="2601" y="1302"/>
                    <a:pt x="2673" y="1302"/>
                  </a:cubicBezTo>
                  <a:cubicBezTo>
                    <a:pt x="2801" y="1302"/>
                    <a:pt x="2930" y="1271"/>
                    <a:pt x="3059" y="1235"/>
                  </a:cubicBezTo>
                  <a:cubicBezTo>
                    <a:pt x="3026" y="790"/>
                    <a:pt x="2959" y="434"/>
                    <a:pt x="2959" y="434"/>
                  </a:cubicBezTo>
                  <a:lnTo>
                    <a:pt x="1880"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8160;p11">
              <a:extLst>
                <a:ext uri="{FF2B5EF4-FFF2-40B4-BE49-F238E27FC236}">
                  <a16:creationId xmlns:a16="http://schemas.microsoft.com/office/drawing/2014/main" id="{C58A8796-9A74-6A0D-1E8C-0F32E2007C2A}"/>
                </a:ext>
              </a:extLst>
            </p:cNvPr>
            <p:cNvSpPr/>
            <p:nvPr/>
          </p:nvSpPr>
          <p:spPr>
            <a:xfrm>
              <a:off x="2348429" y="4213402"/>
              <a:ext cx="40016" cy="53203"/>
            </a:xfrm>
            <a:custGeom>
              <a:avLst/>
              <a:gdLst/>
              <a:ahLst/>
              <a:cxnLst/>
              <a:rect l="l" t="t" r="r" b="b"/>
              <a:pathLst>
                <a:path w="1147" h="1525" extrusionOk="0">
                  <a:moveTo>
                    <a:pt x="1124" y="1"/>
                  </a:moveTo>
                  <a:cubicBezTo>
                    <a:pt x="1080" y="146"/>
                    <a:pt x="1002" y="279"/>
                    <a:pt x="902" y="413"/>
                  </a:cubicBezTo>
                  <a:cubicBezTo>
                    <a:pt x="813" y="535"/>
                    <a:pt x="713" y="646"/>
                    <a:pt x="601" y="769"/>
                  </a:cubicBezTo>
                  <a:cubicBezTo>
                    <a:pt x="479" y="880"/>
                    <a:pt x="368" y="980"/>
                    <a:pt x="257" y="1102"/>
                  </a:cubicBezTo>
                  <a:cubicBezTo>
                    <a:pt x="146" y="1224"/>
                    <a:pt x="35" y="1358"/>
                    <a:pt x="1" y="1525"/>
                  </a:cubicBezTo>
                  <a:lnTo>
                    <a:pt x="12" y="1525"/>
                  </a:lnTo>
                  <a:cubicBezTo>
                    <a:pt x="57" y="1369"/>
                    <a:pt x="179" y="1258"/>
                    <a:pt x="290" y="1147"/>
                  </a:cubicBezTo>
                  <a:cubicBezTo>
                    <a:pt x="413" y="1036"/>
                    <a:pt x="535" y="935"/>
                    <a:pt x="657" y="835"/>
                  </a:cubicBezTo>
                  <a:cubicBezTo>
                    <a:pt x="779" y="724"/>
                    <a:pt x="913" y="613"/>
                    <a:pt x="1002" y="468"/>
                  </a:cubicBezTo>
                  <a:cubicBezTo>
                    <a:pt x="1091" y="334"/>
                    <a:pt x="1147" y="168"/>
                    <a:pt x="1135"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8161;p11">
              <a:extLst>
                <a:ext uri="{FF2B5EF4-FFF2-40B4-BE49-F238E27FC236}">
                  <a16:creationId xmlns:a16="http://schemas.microsoft.com/office/drawing/2014/main" id="{9E919834-DE81-32CA-4BDE-3FB6DF04A92D}"/>
                </a:ext>
              </a:extLst>
            </p:cNvPr>
            <p:cNvSpPr/>
            <p:nvPr/>
          </p:nvSpPr>
          <p:spPr>
            <a:xfrm>
              <a:off x="2365524" y="4218077"/>
              <a:ext cx="29131" cy="67158"/>
            </a:xfrm>
            <a:custGeom>
              <a:avLst/>
              <a:gdLst/>
              <a:ahLst/>
              <a:cxnLst/>
              <a:rect l="l" t="t" r="r" b="b"/>
              <a:pathLst>
                <a:path w="835" h="1925" extrusionOk="0">
                  <a:moveTo>
                    <a:pt x="812" y="0"/>
                  </a:moveTo>
                  <a:cubicBezTo>
                    <a:pt x="756" y="167"/>
                    <a:pt x="701" y="334"/>
                    <a:pt x="645" y="490"/>
                  </a:cubicBezTo>
                  <a:cubicBezTo>
                    <a:pt x="578" y="657"/>
                    <a:pt x="534" y="823"/>
                    <a:pt x="457" y="979"/>
                  </a:cubicBezTo>
                  <a:cubicBezTo>
                    <a:pt x="378" y="1135"/>
                    <a:pt x="289" y="1280"/>
                    <a:pt x="200" y="1424"/>
                  </a:cubicBezTo>
                  <a:cubicBezTo>
                    <a:pt x="111" y="1580"/>
                    <a:pt x="22" y="1747"/>
                    <a:pt x="0" y="1925"/>
                  </a:cubicBezTo>
                  <a:lnTo>
                    <a:pt x="12" y="1925"/>
                  </a:lnTo>
                  <a:cubicBezTo>
                    <a:pt x="56" y="1758"/>
                    <a:pt x="145" y="1602"/>
                    <a:pt x="256" y="1468"/>
                  </a:cubicBezTo>
                  <a:cubicBezTo>
                    <a:pt x="356" y="1324"/>
                    <a:pt x="457" y="1179"/>
                    <a:pt x="546" y="1023"/>
                  </a:cubicBezTo>
                  <a:cubicBezTo>
                    <a:pt x="634" y="868"/>
                    <a:pt x="723" y="701"/>
                    <a:pt x="768" y="534"/>
                  </a:cubicBezTo>
                  <a:cubicBezTo>
                    <a:pt x="812" y="356"/>
                    <a:pt x="835" y="178"/>
                    <a:pt x="8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8162;p11">
              <a:extLst>
                <a:ext uri="{FF2B5EF4-FFF2-40B4-BE49-F238E27FC236}">
                  <a16:creationId xmlns:a16="http://schemas.microsoft.com/office/drawing/2014/main" id="{4F560076-EF47-C68B-6167-C67DBFD2FA60}"/>
                </a:ext>
              </a:extLst>
            </p:cNvPr>
            <p:cNvSpPr/>
            <p:nvPr/>
          </p:nvSpPr>
          <p:spPr>
            <a:xfrm>
              <a:off x="2390330" y="4210716"/>
              <a:ext cx="19851" cy="78776"/>
            </a:xfrm>
            <a:custGeom>
              <a:avLst/>
              <a:gdLst/>
              <a:ahLst/>
              <a:cxnLst/>
              <a:rect l="l" t="t" r="r" b="b"/>
              <a:pathLst>
                <a:path w="569" h="2258" extrusionOk="0">
                  <a:moveTo>
                    <a:pt x="468" y="0"/>
                  </a:moveTo>
                  <a:cubicBezTo>
                    <a:pt x="457" y="201"/>
                    <a:pt x="446" y="389"/>
                    <a:pt x="424" y="579"/>
                  </a:cubicBezTo>
                  <a:cubicBezTo>
                    <a:pt x="391" y="767"/>
                    <a:pt x="379" y="957"/>
                    <a:pt x="335" y="1135"/>
                  </a:cubicBezTo>
                  <a:cubicBezTo>
                    <a:pt x="302" y="1323"/>
                    <a:pt x="235" y="1501"/>
                    <a:pt x="157" y="1691"/>
                  </a:cubicBezTo>
                  <a:cubicBezTo>
                    <a:pt x="90" y="1869"/>
                    <a:pt x="23" y="2058"/>
                    <a:pt x="1" y="2247"/>
                  </a:cubicBezTo>
                  <a:lnTo>
                    <a:pt x="12" y="2258"/>
                  </a:lnTo>
                  <a:cubicBezTo>
                    <a:pt x="57" y="2069"/>
                    <a:pt x="146" y="1891"/>
                    <a:pt x="235" y="1713"/>
                  </a:cubicBezTo>
                  <a:cubicBezTo>
                    <a:pt x="312" y="1546"/>
                    <a:pt x="401" y="1357"/>
                    <a:pt x="457" y="1168"/>
                  </a:cubicBezTo>
                  <a:cubicBezTo>
                    <a:pt x="513" y="979"/>
                    <a:pt x="569" y="790"/>
                    <a:pt x="569" y="589"/>
                  </a:cubicBezTo>
                  <a:cubicBezTo>
                    <a:pt x="569" y="389"/>
                    <a:pt x="546" y="189"/>
                    <a:pt x="490"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8163;p11">
              <a:extLst>
                <a:ext uri="{FF2B5EF4-FFF2-40B4-BE49-F238E27FC236}">
                  <a16:creationId xmlns:a16="http://schemas.microsoft.com/office/drawing/2014/main" id="{96913662-6213-320E-34DE-626DA27D9BF8}"/>
                </a:ext>
              </a:extLst>
            </p:cNvPr>
            <p:cNvSpPr/>
            <p:nvPr/>
          </p:nvSpPr>
          <p:spPr>
            <a:xfrm>
              <a:off x="2396540" y="4211867"/>
              <a:ext cx="18316" cy="96673"/>
            </a:xfrm>
            <a:custGeom>
              <a:avLst/>
              <a:gdLst/>
              <a:ahLst/>
              <a:cxnLst/>
              <a:rect l="l" t="t" r="r" b="b"/>
              <a:pathLst>
                <a:path w="525" h="2771" extrusionOk="0">
                  <a:moveTo>
                    <a:pt x="401" y="0"/>
                  </a:moveTo>
                  <a:lnTo>
                    <a:pt x="401" y="0"/>
                  </a:lnTo>
                  <a:cubicBezTo>
                    <a:pt x="413" y="245"/>
                    <a:pt x="423" y="490"/>
                    <a:pt x="423" y="724"/>
                  </a:cubicBezTo>
                  <a:cubicBezTo>
                    <a:pt x="423" y="968"/>
                    <a:pt x="423" y="1201"/>
                    <a:pt x="413" y="1446"/>
                  </a:cubicBezTo>
                  <a:cubicBezTo>
                    <a:pt x="391" y="1680"/>
                    <a:pt x="368" y="1925"/>
                    <a:pt x="335" y="2158"/>
                  </a:cubicBezTo>
                  <a:cubicBezTo>
                    <a:pt x="312" y="2269"/>
                    <a:pt x="279" y="2392"/>
                    <a:pt x="223" y="2492"/>
                  </a:cubicBezTo>
                  <a:cubicBezTo>
                    <a:pt x="168" y="2603"/>
                    <a:pt x="101" y="2703"/>
                    <a:pt x="1" y="2770"/>
                  </a:cubicBezTo>
                  <a:cubicBezTo>
                    <a:pt x="112" y="2714"/>
                    <a:pt x="190" y="2614"/>
                    <a:pt x="246" y="2503"/>
                  </a:cubicBezTo>
                  <a:cubicBezTo>
                    <a:pt x="312" y="2403"/>
                    <a:pt x="346" y="2281"/>
                    <a:pt x="368" y="2158"/>
                  </a:cubicBezTo>
                  <a:cubicBezTo>
                    <a:pt x="423" y="1925"/>
                    <a:pt x="457" y="1691"/>
                    <a:pt x="480" y="1446"/>
                  </a:cubicBezTo>
                  <a:cubicBezTo>
                    <a:pt x="502" y="1201"/>
                    <a:pt x="524" y="968"/>
                    <a:pt x="512" y="724"/>
                  </a:cubicBezTo>
                  <a:cubicBezTo>
                    <a:pt x="502" y="479"/>
                    <a:pt x="468" y="234"/>
                    <a:pt x="40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8164;p11">
              <a:extLst>
                <a:ext uri="{FF2B5EF4-FFF2-40B4-BE49-F238E27FC236}">
                  <a16:creationId xmlns:a16="http://schemas.microsoft.com/office/drawing/2014/main" id="{B5C286E5-40D8-31E4-1AA8-AC92AD5F3867}"/>
                </a:ext>
              </a:extLst>
            </p:cNvPr>
            <p:cNvSpPr/>
            <p:nvPr/>
          </p:nvSpPr>
          <p:spPr>
            <a:xfrm>
              <a:off x="2372118" y="4056649"/>
              <a:ext cx="103616" cy="121095"/>
            </a:xfrm>
            <a:custGeom>
              <a:avLst/>
              <a:gdLst/>
              <a:ahLst/>
              <a:cxnLst/>
              <a:rect l="l" t="t" r="r" b="b"/>
              <a:pathLst>
                <a:path w="2970" h="3471" extrusionOk="0">
                  <a:moveTo>
                    <a:pt x="1806" y="1"/>
                  </a:moveTo>
                  <a:cubicBezTo>
                    <a:pt x="1650" y="1"/>
                    <a:pt x="1453" y="23"/>
                    <a:pt x="1313" y="23"/>
                  </a:cubicBezTo>
                  <a:cubicBezTo>
                    <a:pt x="1306" y="22"/>
                    <a:pt x="1300" y="22"/>
                    <a:pt x="1293" y="22"/>
                  </a:cubicBezTo>
                  <a:cubicBezTo>
                    <a:pt x="1052" y="22"/>
                    <a:pt x="761" y="208"/>
                    <a:pt x="512" y="479"/>
                  </a:cubicBezTo>
                  <a:cubicBezTo>
                    <a:pt x="245" y="746"/>
                    <a:pt x="45" y="1035"/>
                    <a:pt x="23" y="1469"/>
                  </a:cubicBezTo>
                  <a:cubicBezTo>
                    <a:pt x="1" y="1903"/>
                    <a:pt x="379" y="3115"/>
                    <a:pt x="379" y="3115"/>
                  </a:cubicBezTo>
                  <a:lnTo>
                    <a:pt x="1446" y="3471"/>
                  </a:lnTo>
                  <a:cubicBezTo>
                    <a:pt x="1446" y="3471"/>
                    <a:pt x="2181" y="3382"/>
                    <a:pt x="2569" y="2892"/>
                  </a:cubicBezTo>
                  <a:cubicBezTo>
                    <a:pt x="2959" y="2403"/>
                    <a:pt x="2925" y="1814"/>
                    <a:pt x="2948" y="1569"/>
                  </a:cubicBezTo>
                  <a:cubicBezTo>
                    <a:pt x="2970" y="1313"/>
                    <a:pt x="2970" y="1335"/>
                    <a:pt x="2892" y="1235"/>
                  </a:cubicBezTo>
                  <a:cubicBezTo>
                    <a:pt x="2803" y="1146"/>
                    <a:pt x="2592" y="1024"/>
                    <a:pt x="2470" y="868"/>
                  </a:cubicBezTo>
                  <a:cubicBezTo>
                    <a:pt x="2336" y="712"/>
                    <a:pt x="2181" y="657"/>
                    <a:pt x="2158" y="534"/>
                  </a:cubicBezTo>
                  <a:cubicBezTo>
                    <a:pt x="2124" y="412"/>
                    <a:pt x="2114" y="156"/>
                    <a:pt x="2047" y="56"/>
                  </a:cubicBezTo>
                  <a:cubicBezTo>
                    <a:pt x="2018" y="13"/>
                    <a:pt x="1924" y="1"/>
                    <a:pt x="1806"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8165;p11">
              <a:extLst>
                <a:ext uri="{FF2B5EF4-FFF2-40B4-BE49-F238E27FC236}">
                  <a16:creationId xmlns:a16="http://schemas.microsoft.com/office/drawing/2014/main" id="{2AA81D3B-D783-684F-8CBB-8F96D87FD04A}"/>
                </a:ext>
              </a:extLst>
            </p:cNvPr>
            <p:cNvSpPr/>
            <p:nvPr/>
          </p:nvSpPr>
          <p:spPr>
            <a:xfrm>
              <a:off x="2374839" y="4123844"/>
              <a:ext cx="98208" cy="53901"/>
            </a:xfrm>
            <a:custGeom>
              <a:avLst/>
              <a:gdLst/>
              <a:ahLst/>
              <a:cxnLst/>
              <a:rect l="l" t="t" r="r" b="b"/>
              <a:pathLst>
                <a:path w="2815" h="1545" extrusionOk="0">
                  <a:moveTo>
                    <a:pt x="137" y="0"/>
                  </a:moveTo>
                  <a:cubicBezTo>
                    <a:pt x="88" y="0"/>
                    <a:pt x="43" y="17"/>
                    <a:pt x="0" y="43"/>
                  </a:cubicBezTo>
                  <a:cubicBezTo>
                    <a:pt x="101" y="555"/>
                    <a:pt x="301" y="1189"/>
                    <a:pt x="301" y="1189"/>
                  </a:cubicBezTo>
                  <a:lnTo>
                    <a:pt x="1368" y="1545"/>
                  </a:lnTo>
                  <a:cubicBezTo>
                    <a:pt x="1368" y="1545"/>
                    <a:pt x="2103" y="1456"/>
                    <a:pt x="2491" y="966"/>
                  </a:cubicBezTo>
                  <a:cubicBezTo>
                    <a:pt x="2681" y="733"/>
                    <a:pt x="2770" y="477"/>
                    <a:pt x="2814" y="254"/>
                  </a:cubicBezTo>
                  <a:cubicBezTo>
                    <a:pt x="2756" y="230"/>
                    <a:pt x="2691" y="217"/>
                    <a:pt x="2630" y="217"/>
                  </a:cubicBezTo>
                  <a:cubicBezTo>
                    <a:pt x="2609" y="217"/>
                    <a:pt x="2589" y="218"/>
                    <a:pt x="2570" y="221"/>
                  </a:cubicBezTo>
                  <a:cubicBezTo>
                    <a:pt x="2506" y="234"/>
                    <a:pt x="2435" y="254"/>
                    <a:pt x="2371" y="254"/>
                  </a:cubicBezTo>
                  <a:cubicBezTo>
                    <a:pt x="2323" y="254"/>
                    <a:pt x="2280" y="243"/>
                    <a:pt x="2247" y="210"/>
                  </a:cubicBezTo>
                  <a:lnTo>
                    <a:pt x="2180" y="110"/>
                  </a:lnTo>
                  <a:cubicBezTo>
                    <a:pt x="2154" y="89"/>
                    <a:pt x="2121" y="81"/>
                    <a:pt x="2086" y="81"/>
                  </a:cubicBezTo>
                  <a:cubicBezTo>
                    <a:pt x="2047" y="81"/>
                    <a:pt x="2005" y="92"/>
                    <a:pt x="1969" y="110"/>
                  </a:cubicBezTo>
                  <a:cubicBezTo>
                    <a:pt x="1902" y="143"/>
                    <a:pt x="1846" y="199"/>
                    <a:pt x="1791" y="232"/>
                  </a:cubicBezTo>
                  <a:cubicBezTo>
                    <a:pt x="1668" y="321"/>
                    <a:pt x="1513" y="343"/>
                    <a:pt x="1368" y="377"/>
                  </a:cubicBezTo>
                  <a:cubicBezTo>
                    <a:pt x="1309" y="386"/>
                    <a:pt x="1246" y="395"/>
                    <a:pt x="1186" y="395"/>
                  </a:cubicBezTo>
                  <a:cubicBezTo>
                    <a:pt x="1099" y="395"/>
                    <a:pt x="1016" y="376"/>
                    <a:pt x="957" y="310"/>
                  </a:cubicBezTo>
                  <a:cubicBezTo>
                    <a:pt x="901" y="244"/>
                    <a:pt x="868" y="155"/>
                    <a:pt x="790" y="132"/>
                  </a:cubicBezTo>
                  <a:cubicBezTo>
                    <a:pt x="782" y="131"/>
                    <a:pt x="775" y="130"/>
                    <a:pt x="767" y="130"/>
                  </a:cubicBezTo>
                  <a:cubicBezTo>
                    <a:pt x="680" y="130"/>
                    <a:pt x="600" y="233"/>
                    <a:pt x="513" y="233"/>
                  </a:cubicBezTo>
                  <a:cubicBezTo>
                    <a:pt x="509" y="233"/>
                    <a:pt x="505" y="233"/>
                    <a:pt x="501" y="232"/>
                  </a:cubicBezTo>
                  <a:cubicBezTo>
                    <a:pt x="412" y="221"/>
                    <a:pt x="378" y="121"/>
                    <a:pt x="311" y="66"/>
                  </a:cubicBezTo>
                  <a:cubicBezTo>
                    <a:pt x="248" y="19"/>
                    <a:pt x="190" y="0"/>
                    <a:pt x="137"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8166;p11">
              <a:extLst>
                <a:ext uri="{FF2B5EF4-FFF2-40B4-BE49-F238E27FC236}">
                  <a16:creationId xmlns:a16="http://schemas.microsoft.com/office/drawing/2014/main" id="{0DB398CA-91FF-F9F3-3B3A-EDC00FCE65B8}"/>
                </a:ext>
              </a:extLst>
            </p:cNvPr>
            <p:cNvSpPr/>
            <p:nvPr/>
          </p:nvSpPr>
          <p:spPr>
            <a:xfrm>
              <a:off x="2381817" y="4069837"/>
              <a:ext cx="34574" cy="105570"/>
            </a:xfrm>
            <a:custGeom>
              <a:avLst/>
              <a:gdLst/>
              <a:ahLst/>
              <a:cxnLst/>
              <a:rect l="l" t="t" r="r" b="b"/>
              <a:pathLst>
                <a:path w="991" h="3026" extrusionOk="0">
                  <a:moveTo>
                    <a:pt x="991" y="1"/>
                  </a:moveTo>
                  <a:cubicBezTo>
                    <a:pt x="734" y="123"/>
                    <a:pt x="523" y="324"/>
                    <a:pt x="356" y="557"/>
                  </a:cubicBezTo>
                  <a:cubicBezTo>
                    <a:pt x="200" y="801"/>
                    <a:pt x="89" y="1080"/>
                    <a:pt x="45" y="1357"/>
                  </a:cubicBezTo>
                  <a:cubicBezTo>
                    <a:pt x="0" y="1647"/>
                    <a:pt x="0" y="1936"/>
                    <a:pt x="56" y="2225"/>
                  </a:cubicBezTo>
                  <a:cubicBezTo>
                    <a:pt x="111" y="2503"/>
                    <a:pt x="212" y="2770"/>
                    <a:pt x="345" y="3026"/>
                  </a:cubicBezTo>
                  <a:lnTo>
                    <a:pt x="356" y="3015"/>
                  </a:lnTo>
                  <a:cubicBezTo>
                    <a:pt x="279" y="2748"/>
                    <a:pt x="212" y="2470"/>
                    <a:pt x="167" y="2203"/>
                  </a:cubicBezTo>
                  <a:cubicBezTo>
                    <a:pt x="134" y="1925"/>
                    <a:pt x="111" y="1647"/>
                    <a:pt x="145" y="1380"/>
                  </a:cubicBezTo>
                  <a:cubicBezTo>
                    <a:pt x="178" y="1102"/>
                    <a:pt x="267" y="835"/>
                    <a:pt x="412" y="590"/>
                  </a:cubicBezTo>
                  <a:cubicBezTo>
                    <a:pt x="546" y="356"/>
                    <a:pt x="746" y="146"/>
                    <a:pt x="991" y="12"/>
                  </a:cubicBezTo>
                  <a:lnTo>
                    <a:pt x="991" y="1"/>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8167;p11">
              <a:extLst>
                <a:ext uri="{FF2B5EF4-FFF2-40B4-BE49-F238E27FC236}">
                  <a16:creationId xmlns:a16="http://schemas.microsoft.com/office/drawing/2014/main" id="{159AE534-0A57-C8EF-1D2A-C0BD385C9282}"/>
                </a:ext>
              </a:extLst>
            </p:cNvPr>
            <p:cNvSpPr/>
            <p:nvPr/>
          </p:nvSpPr>
          <p:spPr>
            <a:xfrm>
              <a:off x="2391900" y="4093526"/>
              <a:ext cx="17862" cy="84637"/>
            </a:xfrm>
            <a:custGeom>
              <a:avLst/>
              <a:gdLst/>
              <a:ahLst/>
              <a:cxnLst/>
              <a:rect l="l" t="t" r="r" b="b"/>
              <a:pathLst>
                <a:path w="512" h="2426" extrusionOk="0">
                  <a:moveTo>
                    <a:pt x="501" y="0"/>
                  </a:moveTo>
                  <a:cubicBezTo>
                    <a:pt x="201" y="300"/>
                    <a:pt x="12" y="723"/>
                    <a:pt x="0" y="1157"/>
                  </a:cubicBezTo>
                  <a:cubicBezTo>
                    <a:pt x="0" y="1380"/>
                    <a:pt x="34" y="1590"/>
                    <a:pt x="89" y="1802"/>
                  </a:cubicBezTo>
                  <a:cubicBezTo>
                    <a:pt x="145" y="2013"/>
                    <a:pt x="201" y="2213"/>
                    <a:pt x="245" y="2425"/>
                  </a:cubicBezTo>
                  <a:lnTo>
                    <a:pt x="257" y="2425"/>
                  </a:lnTo>
                  <a:cubicBezTo>
                    <a:pt x="257" y="2203"/>
                    <a:pt x="212" y="1991"/>
                    <a:pt x="178" y="1780"/>
                  </a:cubicBezTo>
                  <a:cubicBezTo>
                    <a:pt x="134" y="1580"/>
                    <a:pt x="79" y="1368"/>
                    <a:pt x="79" y="1157"/>
                  </a:cubicBezTo>
                  <a:cubicBezTo>
                    <a:pt x="67" y="745"/>
                    <a:pt x="223" y="323"/>
                    <a:pt x="512"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8168;p11">
              <a:extLst>
                <a:ext uri="{FF2B5EF4-FFF2-40B4-BE49-F238E27FC236}">
                  <a16:creationId xmlns:a16="http://schemas.microsoft.com/office/drawing/2014/main" id="{4897074F-9E9D-02AF-57FD-F5FEB29829B9}"/>
                </a:ext>
              </a:extLst>
            </p:cNvPr>
            <p:cNvSpPr/>
            <p:nvPr/>
          </p:nvSpPr>
          <p:spPr>
            <a:xfrm>
              <a:off x="2400447" y="4092340"/>
              <a:ext cx="35725" cy="86940"/>
            </a:xfrm>
            <a:custGeom>
              <a:avLst/>
              <a:gdLst/>
              <a:ahLst/>
              <a:cxnLst/>
              <a:rect l="l" t="t" r="r" b="b"/>
              <a:pathLst>
                <a:path w="1024" h="2492" extrusionOk="0">
                  <a:moveTo>
                    <a:pt x="1013" y="1"/>
                  </a:moveTo>
                  <a:cubicBezTo>
                    <a:pt x="857" y="168"/>
                    <a:pt x="712" y="346"/>
                    <a:pt x="556" y="524"/>
                  </a:cubicBezTo>
                  <a:cubicBezTo>
                    <a:pt x="400" y="702"/>
                    <a:pt x="267" y="890"/>
                    <a:pt x="156" y="1102"/>
                  </a:cubicBezTo>
                  <a:cubicBezTo>
                    <a:pt x="111" y="1213"/>
                    <a:pt x="67" y="1325"/>
                    <a:pt x="34" y="1436"/>
                  </a:cubicBezTo>
                  <a:cubicBezTo>
                    <a:pt x="12" y="1558"/>
                    <a:pt x="0" y="1681"/>
                    <a:pt x="12" y="1802"/>
                  </a:cubicBezTo>
                  <a:cubicBezTo>
                    <a:pt x="45" y="2047"/>
                    <a:pt x="145" y="2247"/>
                    <a:pt x="123" y="2481"/>
                  </a:cubicBezTo>
                  <a:lnTo>
                    <a:pt x="145" y="2492"/>
                  </a:lnTo>
                  <a:cubicBezTo>
                    <a:pt x="190" y="2381"/>
                    <a:pt x="200" y="2247"/>
                    <a:pt x="190" y="2136"/>
                  </a:cubicBezTo>
                  <a:cubicBezTo>
                    <a:pt x="178" y="2014"/>
                    <a:pt x="156" y="1903"/>
                    <a:pt x="156" y="1792"/>
                  </a:cubicBezTo>
                  <a:cubicBezTo>
                    <a:pt x="145" y="1580"/>
                    <a:pt x="178" y="1358"/>
                    <a:pt x="256" y="1147"/>
                  </a:cubicBezTo>
                  <a:cubicBezTo>
                    <a:pt x="345" y="935"/>
                    <a:pt x="467" y="746"/>
                    <a:pt x="612" y="557"/>
                  </a:cubicBezTo>
                  <a:cubicBezTo>
                    <a:pt x="746" y="379"/>
                    <a:pt x="890" y="190"/>
                    <a:pt x="1023"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8169;p11">
              <a:extLst>
                <a:ext uri="{FF2B5EF4-FFF2-40B4-BE49-F238E27FC236}">
                  <a16:creationId xmlns:a16="http://schemas.microsoft.com/office/drawing/2014/main" id="{6A10375D-2423-108E-F9B6-766D389FE048}"/>
                </a:ext>
              </a:extLst>
            </p:cNvPr>
            <p:cNvSpPr/>
            <p:nvPr/>
          </p:nvSpPr>
          <p:spPr>
            <a:xfrm>
              <a:off x="2408960" y="4117599"/>
              <a:ext cx="34608" cy="61681"/>
            </a:xfrm>
            <a:custGeom>
              <a:avLst/>
              <a:gdLst/>
              <a:ahLst/>
              <a:cxnLst/>
              <a:rect l="l" t="t" r="r" b="b"/>
              <a:pathLst>
                <a:path w="992" h="1768" extrusionOk="0">
                  <a:moveTo>
                    <a:pt x="980" y="0"/>
                  </a:moveTo>
                  <a:cubicBezTo>
                    <a:pt x="846" y="100"/>
                    <a:pt x="713" y="211"/>
                    <a:pt x="591" y="344"/>
                  </a:cubicBezTo>
                  <a:cubicBezTo>
                    <a:pt x="479" y="467"/>
                    <a:pt x="379" y="611"/>
                    <a:pt x="301" y="767"/>
                  </a:cubicBezTo>
                  <a:cubicBezTo>
                    <a:pt x="213" y="923"/>
                    <a:pt x="156" y="1101"/>
                    <a:pt x="134" y="1268"/>
                  </a:cubicBezTo>
                  <a:cubicBezTo>
                    <a:pt x="101" y="1434"/>
                    <a:pt x="79" y="1602"/>
                    <a:pt x="1" y="1757"/>
                  </a:cubicBezTo>
                  <a:lnTo>
                    <a:pt x="12" y="1768"/>
                  </a:lnTo>
                  <a:cubicBezTo>
                    <a:pt x="134" y="1635"/>
                    <a:pt x="179" y="1446"/>
                    <a:pt x="213" y="1290"/>
                  </a:cubicBezTo>
                  <a:cubicBezTo>
                    <a:pt x="257" y="1123"/>
                    <a:pt x="290" y="957"/>
                    <a:pt x="357" y="801"/>
                  </a:cubicBezTo>
                  <a:cubicBezTo>
                    <a:pt x="502" y="489"/>
                    <a:pt x="724" y="222"/>
                    <a:pt x="99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8170;p11">
              <a:extLst>
                <a:ext uri="{FF2B5EF4-FFF2-40B4-BE49-F238E27FC236}">
                  <a16:creationId xmlns:a16="http://schemas.microsoft.com/office/drawing/2014/main" id="{EEDC5511-B8B5-8395-23E2-076B63BA79AA}"/>
                </a:ext>
              </a:extLst>
            </p:cNvPr>
            <p:cNvSpPr/>
            <p:nvPr/>
          </p:nvSpPr>
          <p:spPr>
            <a:xfrm>
              <a:off x="2410146" y="4124926"/>
              <a:ext cx="47761" cy="57111"/>
            </a:xfrm>
            <a:custGeom>
              <a:avLst/>
              <a:gdLst/>
              <a:ahLst/>
              <a:cxnLst/>
              <a:rect l="l" t="t" r="r" b="b"/>
              <a:pathLst>
                <a:path w="1369" h="1637" extrusionOk="0">
                  <a:moveTo>
                    <a:pt x="1357" y="1"/>
                  </a:moveTo>
                  <a:cubicBezTo>
                    <a:pt x="1324" y="168"/>
                    <a:pt x="1224" y="324"/>
                    <a:pt x="1113" y="457"/>
                  </a:cubicBezTo>
                  <a:cubicBezTo>
                    <a:pt x="1002" y="591"/>
                    <a:pt x="868" y="702"/>
                    <a:pt x="735" y="813"/>
                  </a:cubicBezTo>
                  <a:cubicBezTo>
                    <a:pt x="601" y="924"/>
                    <a:pt x="445" y="1036"/>
                    <a:pt x="334" y="1180"/>
                  </a:cubicBezTo>
                  <a:cubicBezTo>
                    <a:pt x="323" y="1191"/>
                    <a:pt x="312" y="1214"/>
                    <a:pt x="300" y="1224"/>
                  </a:cubicBezTo>
                  <a:cubicBezTo>
                    <a:pt x="323" y="1158"/>
                    <a:pt x="345" y="1080"/>
                    <a:pt x="356" y="1013"/>
                  </a:cubicBezTo>
                  <a:cubicBezTo>
                    <a:pt x="389" y="902"/>
                    <a:pt x="412" y="802"/>
                    <a:pt x="468" y="702"/>
                  </a:cubicBezTo>
                  <a:cubicBezTo>
                    <a:pt x="512" y="613"/>
                    <a:pt x="601" y="524"/>
                    <a:pt x="701" y="502"/>
                  </a:cubicBezTo>
                  <a:lnTo>
                    <a:pt x="701" y="490"/>
                  </a:lnTo>
                  <a:cubicBezTo>
                    <a:pt x="590" y="502"/>
                    <a:pt x="490" y="591"/>
                    <a:pt x="434" y="680"/>
                  </a:cubicBezTo>
                  <a:cubicBezTo>
                    <a:pt x="367" y="779"/>
                    <a:pt x="334" y="891"/>
                    <a:pt x="290" y="991"/>
                  </a:cubicBezTo>
                  <a:cubicBezTo>
                    <a:pt x="256" y="1102"/>
                    <a:pt x="211" y="1191"/>
                    <a:pt x="167" y="1291"/>
                  </a:cubicBezTo>
                  <a:cubicBezTo>
                    <a:pt x="122" y="1392"/>
                    <a:pt x="67" y="1481"/>
                    <a:pt x="1" y="1580"/>
                  </a:cubicBezTo>
                  <a:lnTo>
                    <a:pt x="11" y="1580"/>
                  </a:lnTo>
                  <a:cubicBezTo>
                    <a:pt x="56" y="1558"/>
                    <a:pt x="90" y="1525"/>
                    <a:pt x="134" y="1481"/>
                  </a:cubicBezTo>
                  <a:lnTo>
                    <a:pt x="134" y="1481"/>
                  </a:lnTo>
                  <a:cubicBezTo>
                    <a:pt x="100" y="1536"/>
                    <a:pt x="78" y="1580"/>
                    <a:pt x="56" y="1636"/>
                  </a:cubicBezTo>
                  <a:lnTo>
                    <a:pt x="67" y="1636"/>
                  </a:lnTo>
                  <a:lnTo>
                    <a:pt x="434" y="1258"/>
                  </a:lnTo>
                  <a:cubicBezTo>
                    <a:pt x="557" y="1135"/>
                    <a:pt x="668" y="1013"/>
                    <a:pt x="801" y="891"/>
                  </a:cubicBezTo>
                  <a:cubicBezTo>
                    <a:pt x="935" y="769"/>
                    <a:pt x="1057" y="646"/>
                    <a:pt x="1168" y="490"/>
                  </a:cubicBezTo>
                  <a:cubicBezTo>
                    <a:pt x="1268" y="346"/>
                    <a:pt x="1357" y="179"/>
                    <a:pt x="1368"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8171;p11">
              <a:extLst>
                <a:ext uri="{FF2B5EF4-FFF2-40B4-BE49-F238E27FC236}">
                  <a16:creationId xmlns:a16="http://schemas.microsoft.com/office/drawing/2014/main" id="{6E535E68-E4C8-F3C4-96D8-6A1C80D4A5A9}"/>
                </a:ext>
              </a:extLst>
            </p:cNvPr>
            <p:cNvSpPr/>
            <p:nvPr/>
          </p:nvSpPr>
          <p:spPr>
            <a:xfrm>
              <a:off x="2257265" y="4028250"/>
              <a:ext cx="134282" cy="159192"/>
            </a:xfrm>
            <a:custGeom>
              <a:avLst/>
              <a:gdLst/>
              <a:ahLst/>
              <a:cxnLst/>
              <a:rect l="l" t="t" r="r" b="b"/>
              <a:pathLst>
                <a:path w="3849" h="4563" extrusionOk="0">
                  <a:moveTo>
                    <a:pt x="1495" y="1"/>
                  </a:moveTo>
                  <a:cubicBezTo>
                    <a:pt x="1483" y="1"/>
                    <a:pt x="1470" y="1"/>
                    <a:pt x="1457" y="3"/>
                  </a:cubicBezTo>
                  <a:cubicBezTo>
                    <a:pt x="1257" y="25"/>
                    <a:pt x="1024" y="414"/>
                    <a:pt x="834" y="481"/>
                  </a:cubicBezTo>
                  <a:cubicBezTo>
                    <a:pt x="634" y="547"/>
                    <a:pt x="478" y="592"/>
                    <a:pt x="234" y="814"/>
                  </a:cubicBezTo>
                  <a:cubicBezTo>
                    <a:pt x="0" y="1037"/>
                    <a:pt x="0" y="1371"/>
                    <a:pt x="156" y="1782"/>
                  </a:cubicBezTo>
                  <a:cubicBezTo>
                    <a:pt x="312" y="2194"/>
                    <a:pt x="623" y="2794"/>
                    <a:pt x="1090" y="3328"/>
                  </a:cubicBezTo>
                  <a:cubicBezTo>
                    <a:pt x="1558" y="3862"/>
                    <a:pt x="2203" y="4207"/>
                    <a:pt x="2480" y="4307"/>
                  </a:cubicBezTo>
                  <a:cubicBezTo>
                    <a:pt x="2759" y="4407"/>
                    <a:pt x="3259" y="4563"/>
                    <a:pt x="3259" y="4563"/>
                  </a:cubicBezTo>
                  <a:lnTo>
                    <a:pt x="3849" y="3773"/>
                  </a:lnTo>
                  <a:cubicBezTo>
                    <a:pt x="3849" y="3773"/>
                    <a:pt x="3303" y="3128"/>
                    <a:pt x="3115" y="2549"/>
                  </a:cubicBezTo>
                  <a:cubicBezTo>
                    <a:pt x="2937" y="1983"/>
                    <a:pt x="2803" y="1815"/>
                    <a:pt x="2781" y="1504"/>
                  </a:cubicBezTo>
                  <a:cubicBezTo>
                    <a:pt x="2759" y="1204"/>
                    <a:pt x="2736" y="715"/>
                    <a:pt x="2636" y="614"/>
                  </a:cubicBezTo>
                  <a:cubicBezTo>
                    <a:pt x="2525" y="503"/>
                    <a:pt x="2091" y="448"/>
                    <a:pt x="1913" y="292"/>
                  </a:cubicBezTo>
                  <a:cubicBezTo>
                    <a:pt x="1748" y="136"/>
                    <a:pt x="1659" y="1"/>
                    <a:pt x="1495" y="1"/>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8172;p11">
              <a:extLst>
                <a:ext uri="{FF2B5EF4-FFF2-40B4-BE49-F238E27FC236}">
                  <a16:creationId xmlns:a16="http://schemas.microsoft.com/office/drawing/2014/main" id="{1645051F-BBCC-0444-1602-EFDC8AACAC6A}"/>
                </a:ext>
              </a:extLst>
            </p:cNvPr>
            <p:cNvSpPr/>
            <p:nvPr/>
          </p:nvSpPr>
          <p:spPr>
            <a:xfrm>
              <a:off x="2270069" y="4106714"/>
              <a:ext cx="121478" cy="80730"/>
            </a:xfrm>
            <a:custGeom>
              <a:avLst/>
              <a:gdLst/>
              <a:ahLst/>
              <a:cxnLst/>
              <a:rect l="l" t="t" r="r" b="b"/>
              <a:pathLst>
                <a:path w="3482" h="2314" extrusionOk="0">
                  <a:moveTo>
                    <a:pt x="0" y="1"/>
                  </a:moveTo>
                  <a:cubicBezTo>
                    <a:pt x="167" y="334"/>
                    <a:pt x="412" y="723"/>
                    <a:pt x="723" y="1079"/>
                  </a:cubicBezTo>
                  <a:cubicBezTo>
                    <a:pt x="1191" y="1613"/>
                    <a:pt x="1836" y="1958"/>
                    <a:pt x="2113" y="2058"/>
                  </a:cubicBezTo>
                  <a:cubicBezTo>
                    <a:pt x="2392" y="2158"/>
                    <a:pt x="2892" y="2314"/>
                    <a:pt x="2892" y="2314"/>
                  </a:cubicBezTo>
                  <a:lnTo>
                    <a:pt x="3482" y="1524"/>
                  </a:lnTo>
                  <a:cubicBezTo>
                    <a:pt x="3482" y="1524"/>
                    <a:pt x="3225" y="1224"/>
                    <a:pt x="3003" y="846"/>
                  </a:cubicBezTo>
                  <a:cubicBezTo>
                    <a:pt x="2948" y="846"/>
                    <a:pt x="2881" y="857"/>
                    <a:pt x="2814" y="890"/>
                  </a:cubicBezTo>
                  <a:cubicBezTo>
                    <a:pt x="2748" y="923"/>
                    <a:pt x="2692" y="979"/>
                    <a:pt x="2625" y="979"/>
                  </a:cubicBezTo>
                  <a:cubicBezTo>
                    <a:pt x="2613" y="982"/>
                    <a:pt x="2601" y="983"/>
                    <a:pt x="2590" y="983"/>
                  </a:cubicBezTo>
                  <a:cubicBezTo>
                    <a:pt x="2506" y="983"/>
                    <a:pt x="2436" y="918"/>
                    <a:pt x="2358" y="879"/>
                  </a:cubicBezTo>
                  <a:cubicBezTo>
                    <a:pt x="2256" y="823"/>
                    <a:pt x="2139" y="798"/>
                    <a:pt x="2025" y="798"/>
                  </a:cubicBezTo>
                  <a:cubicBezTo>
                    <a:pt x="2002" y="798"/>
                    <a:pt x="1980" y="799"/>
                    <a:pt x="1958" y="801"/>
                  </a:cubicBezTo>
                  <a:cubicBezTo>
                    <a:pt x="1891" y="812"/>
                    <a:pt x="1836" y="868"/>
                    <a:pt x="1802" y="923"/>
                  </a:cubicBezTo>
                  <a:cubicBezTo>
                    <a:pt x="1802" y="935"/>
                    <a:pt x="1802" y="935"/>
                    <a:pt x="1791" y="935"/>
                  </a:cubicBezTo>
                  <a:cubicBezTo>
                    <a:pt x="1763" y="939"/>
                    <a:pt x="1735" y="940"/>
                    <a:pt x="1707" y="940"/>
                  </a:cubicBezTo>
                  <a:cubicBezTo>
                    <a:pt x="1241" y="940"/>
                    <a:pt x="741" y="438"/>
                    <a:pt x="301" y="145"/>
                  </a:cubicBezTo>
                  <a:cubicBezTo>
                    <a:pt x="212" y="90"/>
                    <a:pt x="123" y="34"/>
                    <a:pt x="34"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8173;p11">
              <a:extLst>
                <a:ext uri="{FF2B5EF4-FFF2-40B4-BE49-F238E27FC236}">
                  <a16:creationId xmlns:a16="http://schemas.microsoft.com/office/drawing/2014/main" id="{8E508DC3-630D-6285-D10C-8DFF005A63AE}"/>
                </a:ext>
              </a:extLst>
            </p:cNvPr>
            <p:cNvSpPr/>
            <p:nvPr/>
          </p:nvSpPr>
          <p:spPr>
            <a:xfrm>
              <a:off x="2302655" y="4080338"/>
              <a:ext cx="72601" cy="100127"/>
            </a:xfrm>
            <a:custGeom>
              <a:avLst/>
              <a:gdLst/>
              <a:ahLst/>
              <a:cxnLst/>
              <a:rect l="l" t="t" r="r" b="b"/>
              <a:pathLst>
                <a:path w="2081" h="2870" extrusionOk="0">
                  <a:moveTo>
                    <a:pt x="23" y="0"/>
                  </a:moveTo>
                  <a:lnTo>
                    <a:pt x="0" y="11"/>
                  </a:lnTo>
                  <a:cubicBezTo>
                    <a:pt x="112" y="122"/>
                    <a:pt x="168" y="267"/>
                    <a:pt x="200" y="401"/>
                  </a:cubicBezTo>
                  <a:cubicBezTo>
                    <a:pt x="245" y="545"/>
                    <a:pt x="257" y="701"/>
                    <a:pt x="301" y="846"/>
                  </a:cubicBezTo>
                  <a:cubicBezTo>
                    <a:pt x="378" y="1145"/>
                    <a:pt x="534" y="1424"/>
                    <a:pt x="712" y="1669"/>
                  </a:cubicBezTo>
                  <a:cubicBezTo>
                    <a:pt x="902" y="1913"/>
                    <a:pt x="1080" y="2158"/>
                    <a:pt x="1302" y="2358"/>
                  </a:cubicBezTo>
                  <a:cubicBezTo>
                    <a:pt x="1535" y="2569"/>
                    <a:pt x="1780" y="2759"/>
                    <a:pt x="2069" y="2870"/>
                  </a:cubicBezTo>
                  <a:lnTo>
                    <a:pt x="2081" y="2848"/>
                  </a:lnTo>
                  <a:cubicBezTo>
                    <a:pt x="1847" y="2658"/>
                    <a:pt x="1636" y="2458"/>
                    <a:pt x="1424" y="2235"/>
                  </a:cubicBezTo>
                  <a:cubicBezTo>
                    <a:pt x="1224" y="2025"/>
                    <a:pt x="1013" y="1813"/>
                    <a:pt x="823" y="1580"/>
                  </a:cubicBezTo>
                  <a:cubicBezTo>
                    <a:pt x="635" y="1357"/>
                    <a:pt x="467" y="1101"/>
                    <a:pt x="378" y="823"/>
                  </a:cubicBezTo>
                  <a:cubicBezTo>
                    <a:pt x="334" y="678"/>
                    <a:pt x="301" y="534"/>
                    <a:pt x="257" y="389"/>
                  </a:cubicBezTo>
                  <a:cubicBezTo>
                    <a:pt x="200" y="245"/>
                    <a:pt x="134" y="100"/>
                    <a:pt x="23"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8174;p11">
              <a:extLst>
                <a:ext uri="{FF2B5EF4-FFF2-40B4-BE49-F238E27FC236}">
                  <a16:creationId xmlns:a16="http://schemas.microsoft.com/office/drawing/2014/main" id="{942CECDA-2D03-8CE0-19C7-A2C8F6DABE3B}"/>
                </a:ext>
              </a:extLst>
            </p:cNvPr>
            <p:cNvSpPr/>
            <p:nvPr/>
          </p:nvSpPr>
          <p:spPr>
            <a:xfrm>
              <a:off x="2327879" y="4088083"/>
              <a:ext cx="53971" cy="80765"/>
            </a:xfrm>
            <a:custGeom>
              <a:avLst/>
              <a:gdLst/>
              <a:ahLst/>
              <a:cxnLst/>
              <a:rect l="l" t="t" r="r" b="b"/>
              <a:pathLst>
                <a:path w="1547" h="2315" extrusionOk="0">
                  <a:moveTo>
                    <a:pt x="11" y="1"/>
                  </a:moveTo>
                  <a:lnTo>
                    <a:pt x="1" y="11"/>
                  </a:lnTo>
                  <a:cubicBezTo>
                    <a:pt x="67" y="234"/>
                    <a:pt x="145" y="456"/>
                    <a:pt x="234" y="679"/>
                  </a:cubicBezTo>
                  <a:cubicBezTo>
                    <a:pt x="323" y="901"/>
                    <a:pt x="412" y="1124"/>
                    <a:pt x="535" y="1324"/>
                  </a:cubicBezTo>
                  <a:cubicBezTo>
                    <a:pt x="646" y="1536"/>
                    <a:pt x="779" y="1746"/>
                    <a:pt x="946" y="1914"/>
                  </a:cubicBezTo>
                  <a:cubicBezTo>
                    <a:pt x="1124" y="2092"/>
                    <a:pt x="1324" y="2236"/>
                    <a:pt x="1546" y="2314"/>
                  </a:cubicBezTo>
                  <a:lnTo>
                    <a:pt x="1546" y="2303"/>
                  </a:lnTo>
                  <a:cubicBezTo>
                    <a:pt x="1368" y="2158"/>
                    <a:pt x="1202" y="2003"/>
                    <a:pt x="1046" y="1825"/>
                  </a:cubicBezTo>
                  <a:cubicBezTo>
                    <a:pt x="901" y="1647"/>
                    <a:pt x="757" y="1469"/>
                    <a:pt x="624" y="1269"/>
                  </a:cubicBezTo>
                  <a:cubicBezTo>
                    <a:pt x="501" y="1079"/>
                    <a:pt x="390" y="868"/>
                    <a:pt x="301" y="656"/>
                  </a:cubicBezTo>
                  <a:cubicBezTo>
                    <a:pt x="189" y="446"/>
                    <a:pt x="100" y="223"/>
                    <a:pt x="1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8175;p11">
              <a:extLst>
                <a:ext uri="{FF2B5EF4-FFF2-40B4-BE49-F238E27FC236}">
                  <a16:creationId xmlns:a16="http://schemas.microsoft.com/office/drawing/2014/main" id="{5A5901D0-7DB1-6CA2-0301-FD4B6A6D007E}"/>
                </a:ext>
              </a:extLst>
            </p:cNvPr>
            <p:cNvSpPr/>
            <p:nvPr/>
          </p:nvSpPr>
          <p:spPr>
            <a:xfrm>
              <a:off x="2339113" y="4083025"/>
              <a:ext cx="47377" cy="79613"/>
            </a:xfrm>
            <a:custGeom>
              <a:avLst/>
              <a:gdLst/>
              <a:ahLst/>
              <a:cxnLst/>
              <a:rect l="l" t="t" r="r" b="b"/>
              <a:pathLst>
                <a:path w="1358" h="2282" extrusionOk="0">
                  <a:moveTo>
                    <a:pt x="1" y="1"/>
                  </a:moveTo>
                  <a:cubicBezTo>
                    <a:pt x="101" y="201"/>
                    <a:pt x="168" y="413"/>
                    <a:pt x="235" y="624"/>
                  </a:cubicBezTo>
                  <a:cubicBezTo>
                    <a:pt x="312" y="835"/>
                    <a:pt x="390" y="1058"/>
                    <a:pt x="490" y="1258"/>
                  </a:cubicBezTo>
                  <a:cubicBezTo>
                    <a:pt x="591" y="1458"/>
                    <a:pt x="702" y="1658"/>
                    <a:pt x="846" y="1825"/>
                  </a:cubicBezTo>
                  <a:cubicBezTo>
                    <a:pt x="991" y="2003"/>
                    <a:pt x="1157" y="2158"/>
                    <a:pt x="1347" y="2281"/>
                  </a:cubicBezTo>
                  <a:lnTo>
                    <a:pt x="1358" y="2270"/>
                  </a:lnTo>
                  <a:cubicBezTo>
                    <a:pt x="1214" y="2103"/>
                    <a:pt x="1068" y="1936"/>
                    <a:pt x="935" y="1758"/>
                  </a:cubicBezTo>
                  <a:cubicBezTo>
                    <a:pt x="813" y="1580"/>
                    <a:pt x="680" y="1402"/>
                    <a:pt x="568" y="1213"/>
                  </a:cubicBezTo>
                  <a:cubicBezTo>
                    <a:pt x="457" y="1024"/>
                    <a:pt x="368" y="813"/>
                    <a:pt x="290" y="613"/>
                  </a:cubicBezTo>
                  <a:cubicBezTo>
                    <a:pt x="201" y="401"/>
                    <a:pt x="124" y="190"/>
                    <a:pt x="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8176;p11">
              <a:extLst>
                <a:ext uri="{FF2B5EF4-FFF2-40B4-BE49-F238E27FC236}">
                  <a16:creationId xmlns:a16="http://schemas.microsoft.com/office/drawing/2014/main" id="{2E95BCC1-CEEC-4A9A-F3BE-B7E2D56DA00C}"/>
                </a:ext>
              </a:extLst>
            </p:cNvPr>
            <p:cNvSpPr/>
            <p:nvPr/>
          </p:nvSpPr>
          <p:spPr>
            <a:xfrm>
              <a:off x="2298399" y="4117599"/>
              <a:ext cx="72217" cy="64786"/>
            </a:xfrm>
            <a:custGeom>
              <a:avLst/>
              <a:gdLst/>
              <a:ahLst/>
              <a:cxnLst/>
              <a:rect l="l" t="t" r="r" b="b"/>
              <a:pathLst>
                <a:path w="2070" h="1857" extrusionOk="0">
                  <a:moveTo>
                    <a:pt x="0" y="0"/>
                  </a:moveTo>
                  <a:cubicBezTo>
                    <a:pt x="122" y="200"/>
                    <a:pt x="245" y="411"/>
                    <a:pt x="379" y="601"/>
                  </a:cubicBezTo>
                  <a:cubicBezTo>
                    <a:pt x="523" y="801"/>
                    <a:pt x="668" y="989"/>
                    <a:pt x="834" y="1167"/>
                  </a:cubicBezTo>
                  <a:cubicBezTo>
                    <a:pt x="990" y="1345"/>
                    <a:pt x="1179" y="1501"/>
                    <a:pt x="1390" y="1624"/>
                  </a:cubicBezTo>
                  <a:cubicBezTo>
                    <a:pt x="1590" y="1746"/>
                    <a:pt x="1824" y="1835"/>
                    <a:pt x="2069" y="1857"/>
                  </a:cubicBezTo>
                  <a:lnTo>
                    <a:pt x="2069" y="1846"/>
                  </a:lnTo>
                  <a:cubicBezTo>
                    <a:pt x="1847" y="1768"/>
                    <a:pt x="1635" y="1657"/>
                    <a:pt x="1446" y="1535"/>
                  </a:cubicBezTo>
                  <a:cubicBezTo>
                    <a:pt x="1246" y="1401"/>
                    <a:pt x="1068" y="1268"/>
                    <a:pt x="890" y="1101"/>
                  </a:cubicBezTo>
                  <a:cubicBezTo>
                    <a:pt x="723" y="934"/>
                    <a:pt x="567" y="756"/>
                    <a:pt x="423" y="567"/>
                  </a:cubicBezTo>
                  <a:cubicBezTo>
                    <a:pt x="278" y="389"/>
                    <a:pt x="145" y="189"/>
                    <a:pt x="1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8177;p11">
              <a:extLst>
                <a:ext uri="{FF2B5EF4-FFF2-40B4-BE49-F238E27FC236}">
                  <a16:creationId xmlns:a16="http://schemas.microsoft.com/office/drawing/2014/main" id="{774F715A-989E-7F47-BE53-0BFBA916CB63}"/>
                </a:ext>
              </a:extLst>
            </p:cNvPr>
            <p:cNvSpPr/>
            <p:nvPr/>
          </p:nvSpPr>
          <p:spPr>
            <a:xfrm>
              <a:off x="2237449" y="4113308"/>
              <a:ext cx="148656" cy="131247"/>
            </a:xfrm>
            <a:custGeom>
              <a:avLst/>
              <a:gdLst/>
              <a:ahLst/>
              <a:cxnLst/>
              <a:rect l="l" t="t" r="r" b="b"/>
              <a:pathLst>
                <a:path w="4261" h="3762" extrusionOk="0">
                  <a:moveTo>
                    <a:pt x="1" y="0"/>
                  </a:moveTo>
                  <a:lnTo>
                    <a:pt x="1102" y="3348"/>
                  </a:lnTo>
                  <a:cubicBezTo>
                    <a:pt x="1102" y="3348"/>
                    <a:pt x="1046" y="3615"/>
                    <a:pt x="1214" y="3704"/>
                  </a:cubicBezTo>
                  <a:cubicBezTo>
                    <a:pt x="1286" y="3747"/>
                    <a:pt x="1395" y="3762"/>
                    <a:pt x="1514" y="3762"/>
                  </a:cubicBezTo>
                  <a:cubicBezTo>
                    <a:pt x="1704" y="3762"/>
                    <a:pt x="1918" y="3725"/>
                    <a:pt x="2047" y="3704"/>
                  </a:cubicBezTo>
                  <a:cubicBezTo>
                    <a:pt x="2425" y="3638"/>
                    <a:pt x="2837" y="3504"/>
                    <a:pt x="3315" y="3326"/>
                  </a:cubicBezTo>
                  <a:cubicBezTo>
                    <a:pt x="3794" y="3159"/>
                    <a:pt x="4261" y="2859"/>
                    <a:pt x="4261" y="2859"/>
                  </a:cubicBezTo>
                  <a:lnTo>
                    <a:pt x="3816" y="1925"/>
                  </a:lnTo>
                  <a:cubicBezTo>
                    <a:pt x="3816" y="1925"/>
                    <a:pt x="2603" y="1424"/>
                    <a:pt x="2047" y="902"/>
                  </a:cubicBezTo>
                  <a:cubicBezTo>
                    <a:pt x="1491" y="390"/>
                    <a:pt x="1491" y="267"/>
                    <a:pt x="1046" y="145"/>
                  </a:cubicBezTo>
                  <a:cubicBezTo>
                    <a:pt x="591" y="22"/>
                    <a:pt x="1" y="0"/>
                    <a:pt x="1" y="0"/>
                  </a:cubicBezTo>
                  <a:close/>
                </a:path>
              </a:pathLst>
            </a:custGeom>
            <a:solidFill>
              <a:srgbClr val="C0DB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8178;p11">
              <a:extLst>
                <a:ext uri="{FF2B5EF4-FFF2-40B4-BE49-F238E27FC236}">
                  <a16:creationId xmlns:a16="http://schemas.microsoft.com/office/drawing/2014/main" id="{40ECCD2A-B1ED-B343-C2C0-A18D50B3742C}"/>
                </a:ext>
              </a:extLst>
            </p:cNvPr>
            <p:cNvSpPr/>
            <p:nvPr/>
          </p:nvSpPr>
          <p:spPr>
            <a:xfrm>
              <a:off x="2308865" y="4179282"/>
              <a:ext cx="76090" cy="37923"/>
            </a:xfrm>
            <a:custGeom>
              <a:avLst/>
              <a:gdLst/>
              <a:ahLst/>
              <a:cxnLst/>
              <a:rect l="l" t="t" r="r" b="b"/>
              <a:pathLst>
                <a:path w="2181" h="1087" extrusionOk="0">
                  <a:moveTo>
                    <a:pt x="1669" y="0"/>
                  </a:moveTo>
                  <a:cubicBezTo>
                    <a:pt x="1513" y="67"/>
                    <a:pt x="1346" y="145"/>
                    <a:pt x="1179" y="178"/>
                  </a:cubicBezTo>
                  <a:cubicBezTo>
                    <a:pt x="979" y="222"/>
                    <a:pt x="768" y="222"/>
                    <a:pt x="568" y="267"/>
                  </a:cubicBezTo>
                  <a:cubicBezTo>
                    <a:pt x="368" y="311"/>
                    <a:pt x="156" y="412"/>
                    <a:pt x="56" y="590"/>
                  </a:cubicBezTo>
                  <a:cubicBezTo>
                    <a:pt x="22" y="634"/>
                    <a:pt x="0" y="690"/>
                    <a:pt x="12" y="734"/>
                  </a:cubicBezTo>
                  <a:cubicBezTo>
                    <a:pt x="34" y="823"/>
                    <a:pt x="134" y="879"/>
                    <a:pt x="223" y="890"/>
                  </a:cubicBezTo>
                  <a:cubicBezTo>
                    <a:pt x="312" y="901"/>
                    <a:pt x="412" y="890"/>
                    <a:pt x="501" y="934"/>
                  </a:cubicBezTo>
                  <a:cubicBezTo>
                    <a:pt x="579" y="968"/>
                    <a:pt x="645" y="1035"/>
                    <a:pt x="734" y="1068"/>
                  </a:cubicBezTo>
                  <a:cubicBezTo>
                    <a:pt x="774" y="1081"/>
                    <a:pt x="821" y="1086"/>
                    <a:pt x="869" y="1086"/>
                  </a:cubicBezTo>
                  <a:cubicBezTo>
                    <a:pt x="902" y="1086"/>
                    <a:pt x="936" y="1084"/>
                    <a:pt x="968" y="1079"/>
                  </a:cubicBezTo>
                  <a:cubicBezTo>
                    <a:pt x="1146" y="1057"/>
                    <a:pt x="1324" y="1045"/>
                    <a:pt x="1502" y="1001"/>
                  </a:cubicBezTo>
                  <a:cubicBezTo>
                    <a:pt x="1669" y="968"/>
                    <a:pt x="1824" y="912"/>
                    <a:pt x="2002" y="901"/>
                  </a:cubicBezTo>
                  <a:lnTo>
                    <a:pt x="2180" y="901"/>
                  </a:lnTo>
                  <a:lnTo>
                    <a:pt x="1769" y="34"/>
                  </a:lnTo>
                  <a:lnTo>
                    <a:pt x="1669"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8179;p11">
              <a:extLst>
                <a:ext uri="{FF2B5EF4-FFF2-40B4-BE49-F238E27FC236}">
                  <a16:creationId xmlns:a16="http://schemas.microsoft.com/office/drawing/2014/main" id="{B1FE0EEA-CD0F-B9CE-D56B-DEDC6C193DE9}"/>
                </a:ext>
              </a:extLst>
            </p:cNvPr>
            <p:cNvSpPr/>
            <p:nvPr/>
          </p:nvSpPr>
          <p:spPr>
            <a:xfrm>
              <a:off x="2274326" y="4125344"/>
              <a:ext cx="105953" cy="57041"/>
            </a:xfrm>
            <a:custGeom>
              <a:avLst/>
              <a:gdLst/>
              <a:ahLst/>
              <a:cxnLst/>
              <a:rect l="l" t="t" r="r" b="b"/>
              <a:pathLst>
                <a:path w="3037" h="1635" extrusionOk="0">
                  <a:moveTo>
                    <a:pt x="1" y="0"/>
                  </a:moveTo>
                  <a:lnTo>
                    <a:pt x="1" y="11"/>
                  </a:lnTo>
                  <a:cubicBezTo>
                    <a:pt x="278" y="112"/>
                    <a:pt x="523" y="290"/>
                    <a:pt x="735" y="478"/>
                  </a:cubicBezTo>
                  <a:cubicBezTo>
                    <a:pt x="957" y="678"/>
                    <a:pt x="1158" y="890"/>
                    <a:pt x="1380" y="1090"/>
                  </a:cubicBezTo>
                  <a:cubicBezTo>
                    <a:pt x="1602" y="1291"/>
                    <a:pt x="1858" y="1457"/>
                    <a:pt x="2147" y="1546"/>
                  </a:cubicBezTo>
                  <a:cubicBezTo>
                    <a:pt x="2340" y="1605"/>
                    <a:pt x="2542" y="1635"/>
                    <a:pt x="2742" y="1635"/>
                  </a:cubicBezTo>
                  <a:cubicBezTo>
                    <a:pt x="2841" y="1635"/>
                    <a:pt x="2940" y="1628"/>
                    <a:pt x="3037" y="1613"/>
                  </a:cubicBezTo>
                  <a:lnTo>
                    <a:pt x="3037" y="1602"/>
                  </a:lnTo>
                  <a:cubicBezTo>
                    <a:pt x="2737" y="1602"/>
                    <a:pt x="2448" y="1568"/>
                    <a:pt x="2181" y="1469"/>
                  </a:cubicBezTo>
                  <a:cubicBezTo>
                    <a:pt x="1902" y="1368"/>
                    <a:pt x="1647" y="1224"/>
                    <a:pt x="1424" y="1034"/>
                  </a:cubicBezTo>
                  <a:cubicBezTo>
                    <a:pt x="1202" y="856"/>
                    <a:pt x="990" y="646"/>
                    <a:pt x="768" y="445"/>
                  </a:cubicBezTo>
                  <a:cubicBezTo>
                    <a:pt x="535" y="256"/>
                    <a:pt x="290" y="89"/>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8180;p11">
              <a:extLst>
                <a:ext uri="{FF2B5EF4-FFF2-40B4-BE49-F238E27FC236}">
                  <a16:creationId xmlns:a16="http://schemas.microsoft.com/office/drawing/2014/main" id="{38C44424-EA1C-2DCA-E685-25757FF62431}"/>
                </a:ext>
              </a:extLst>
            </p:cNvPr>
            <p:cNvSpPr/>
            <p:nvPr/>
          </p:nvSpPr>
          <p:spPr>
            <a:xfrm>
              <a:off x="2286746" y="4162954"/>
              <a:ext cx="97825" cy="27247"/>
            </a:xfrm>
            <a:custGeom>
              <a:avLst/>
              <a:gdLst/>
              <a:ahLst/>
              <a:cxnLst/>
              <a:rect l="l" t="t" r="r" b="b"/>
              <a:pathLst>
                <a:path w="2804" h="781" extrusionOk="0">
                  <a:moveTo>
                    <a:pt x="1" y="1"/>
                  </a:moveTo>
                  <a:lnTo>
                    <a:pt x="1" y="12"/>
                  </a:lnTo>
                  <a:cubicBezTo>
                    <a:pt x="245" y="57"/>
                    <a:pt x="468" y="157"/>
                    <a:pt x="690" y="257"/>
                  </a:cubicBezTo>
                  <a:cubicBezTo>
                    <a:pt x="901" y="368"/>
                    <a:pt x="1124" y="480"/>
                    <a:pt x="1346" y="579"/>
                  </a:cubicBezTo>
                  <a:cubicBezTo>
                    <a:pt x="1569" y="680"/>
                    <a:pt x="1813" y="769"/>
                    <a:pt x="2069" y="779"/>
                  </a:cubicBezTo>
                  <a:cubicBezTo>
                    <a:pt x="2092" y="780"/>
                    <a:pt x="2114" y="781"/>
                    <a:pt x="2136" y="781"/>
                  </a:cubicBezTo>
                  <a:cubicBezTo>
                    <a:pt x="2367" y="781"/>
                    <a:pt x="2590" y="726"/>
                    <a:pt x="2804" y="635"/>
                  </a:cubicBezTo>
                  <a:lnTo>
                    <a:pt x="2804" y="624"/>
                  </a:lnTo>
                  <a:cubicBezTo>
                    <a:pt x="2620" y="649"/>
                    <a:pt x="2437" y="680"/>
                    <a:pt x="2259" y="680"/>
                  </a:cubicBezTo>
                  <a:cubicBezTo>
                    <a:pt x="2199" y="680"/>
                    <a:pt x="2139" y="677"/>
                    <a:pt x="2080" y="668"/>
                  </a:cubicBezTo>
                  <a:cubicBezTo>
                    <a:pt x="1847" y="646"/>
                    <a:pt x="1613" y="591"/>
                    <a:pt x="1380" y="502"/>
                  </a:cubicBezTo>
                  <a:cubicBezTo>
                    <a:pt x="1157" y="413"/>
                    <a:pt x="935" y="302"/>
                    <a:pt x="713" y="213"/>
                  </a:cubicBezTo>
                  <a:cubicBezTo>
                    <a:pt x="479" y="112"/>
                    <a:pt x="245" y="35"/>
                    <a:pt x="1"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8181;p11">
              <a:extLst>
                <a:ext uri="{FF2B5EF4-FFF2-40B4-BE49-F238E27FC236}">
                  <a16:creationId xmlns:a16="http://schemas.microsoft.com/office/drawing/2014/main" id="{D6AEADDA-93CF-B342-A852-DDA11A9528EB}"/>
                </a:ext>
              </a:extLst>
            </p:cNvPr>
            <p:cNvSpPr/>
            <p:nvPr/>
          </p:nvSpPr>
          <p:spPr>
            <a:xfrm>
              <a:off x="2301085" y="4191318"/>
              <a:ext cx="88510" cy="7257"/>
            </a:xfrm>
            <a:custGeom>
              <a:avLst/>
              <a:gdLst/>
              <a:ahLst/>
              <a:cxnLst/>
              <a:rect l="l" t="t" r="r" b="b"/>
              <a:pathLst>
                <a:path w="2537" h="208" extrusionOk="0">
                  <a:moveTo>
                    <a:pt x="1" y="0"/>
                  </a:moveTo>
                  <a:lnTo>
                    <a:pt x="1" y="11"/>
                  </a:lnTo>
                  <a:cubicBezTo>
                    <a:pt x="413" y="111"/>
                    <a:pt x="835" y="167"/>
                    <a:pt x="1258" y="189"/>
                  </a:cubicBezTo>
                  <a:cubicBezTo>
                    <a:pt x="1389" y="202"/>
                    <a:pt x="1517" y="207"/>
                    <a:pt x="1643" y="207"/>
                  </a:cubicBezTo>
                  <a:cubicBezTo>
                    <a:pt x="1730" y="207"/>
                    <a:pt x="1816" y="205"/>
                    <a:pt x="1903" y="200"/>
                  </a:cubicBezTo>
                  <a:cubicBezTo>
                    <a:pt x="2114" y="178"/>
                    <a:pt x="2326" y="156"/>
                    <a:pt x="2537" y="100"/>
                  </a:cubicBezTo>
                  <a:lnTo>
                    <a:pt x="2537" y="89"/>
                  </a:lnTo>
                  <a:cubicBezTo>
                    <a:pt x="2314" y="89"/>
                    <a:pt x="2114" y="111"/>
                    <a:pt x="1903" y="111"/>
                  </a:cubicBezTo>
                  <a:cubicBezTo>
                    <a:pt x="1691" y="111"/>
                    <a:pt x="1480" y="122"/>
                    <a:pt x="1269" y="122"/>
                  </a:cubicBezTo>
                  <a:cubicBezTo>
                    <a:pt x="846" y="122"/>
                    <a:pt x="423" y="78"/>
                    <a:pt x="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8182;p11">
              <a:extLst>
                <a:ext uri="{FF2B5EF4-FFF2-40B4-BE49-F238E27FC236}">
                  <a16:creationId xmlns:a16="http://schemas.microsoft.com/office/drawing/2014/main" id="{F954CA8A-5EB6-C55F-3D5D-797AA01B8BB9}"/>
                </a:ext>
              </a:extLst>
            </p:cNvPr>
            <p:cNvSpPr/>
            <p:nvPr/>
          </p:nvSpPr>
          <p:spPr>
            <a:xfrm>
              <a:off x="2320134" y="4198680"/>
              <a:ext cx="71031" cy="11199"/>
            </a:xfrm>
            <a:custGeom>
              <a:avLst/>
              <a:gdLst/>
              <a:ahLst/>
              <a:cxnLst/>
              <a:rect l="l" t="t" r="r" b="b"/>
              <a:pathLst>
                <a:path w="2036" h="321" extrusionOk="0">
                  <a:moveTo>
                    <a:pt x="2024" y="0"/>
                  </a:moveTo>
                  <a:cubicBezTo>
                    <a:pt x="1857" y="22"/>
                    <a:pt x="1691" y="56"/>
                    <a:pt x="1524" y="78"/>
                  </a:cubicBezTo>
                  <a:cubicBezTo>
                    <a:pt x="1357" y="111"/>
                    <a:pt x="1190" y="156"/>
                    <a:pt x="1023" y="190"/>
                  </a:cubicBezTo>
                  <a:cubicBezTo>
                    <a:pt x="690" y="245"/>
                    <a:pt x="345" y="267"/>
                    <a:pt x="0" y="267"/>
                  </a:cubicBezTo>
                  <a:lnTo>
                    <a:pt x="0" y="279"/>
                  </a:lnTo>
                  <a:cubicBezTo>
                    <a:pt x="209" y="306"/>
                    <a:pt x="417" y="320"/>
                    <a:pt x="626" y="320"/>
                  </a:cubicBezTo>
                  <a:cubicBezTo>
                    <a:pt x="762" y="320"/>
                    <a:pt x="898" y="314"/>
                    <a:pt x="1034" y="301"/>
                  </a:cubicBezTo>
                  <a:cubicBezTo>
                    <a:pt x="1212" y="279"/>
                    <a:pt x="1390" y="267"/>
                    <a:pt x="1557" y="212"/>
                  </a:cubicBezTo>
                  <a:cubicBezTo>
                    <a:pt x="1724" y="167"/>
                    <a:pt x="1879" y="101"/>
                    <a:pt x="2035" y="12"/>
                  </a:cubicBezTo>
                  <a:lnTo>
                    <a:pt x="2024" y="0"/>
                  </a:ln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8183;p11">
              <a:extLst>
                <a:ext uri="{FF2B5EF4-FFF2-40B4-BE49-F238E27FC236}">
                  <a16:creationId xmlns:a16="http://schemas.microsoft.com/office/drawing/2014/main" id="{8BB287D5-C9F4-B11D-9C14-910CA764F5BE}"/>
                </a:ext>
              </a:extLst>
            </p:cNvPr>
            <p:cNvSpPr/>
            <p:nvPr/>
          </p:nvSpPr>
          <p:spPr>
            <a:xfrm>
              <a:off x="2337962" y="4207192"/>
              <a:ext cx="54355" cy="9838"/>
            </a:xfrm>
            <a:custGeom>
              <a:avLst/>
              <a:gdLst/>
              <a:ahLst/>
              <a:cxnLst/>
              <a:rect l="l" t="t" r="r" b="b"/>
              <a:pathLst>
                <a:path w="1558" h="282" extrusionOk="0">
                  <a:moveTo>
                    <a:pt x="1412" y="1"/>
                  </a:moveTo>
                  <a:cubicBezTo>
                    <a:pt x="1322" y="1"/>
                    <a:pt x="1232" y="13"/>
                    <a:pt x="1146" y="35"/>
                  </a:cubicBezTo>
                  <a:cubicBezTo>
                    <a:pt x="1024" y="57"/>
                    <a:pt x="901" y="112"/>
                    <a:pt x="768" y="146"/>
                  </a:cubicBezTo>
                  <a:cubicBezTo>
                    <a:pt x="646" y="190"/>
                    <a:pt x="523" y="223"/>
                    <a:pt x="390" y="235"/>
                  </a:cubicBezTo>
                  <a:cubicBezTo>
                    <a:pt x="347" y="243"/>
                    <a:pt x="302" y="246"/>
                    <a:pt x="258" y="246"/>
                  </a:cubicBezTo>
                  <a:cubicBezTo>
                    <a:pt x="175" y="246"/>
                    <a:pt x="91" y="234"/>
                    <a:pt x="12" y="213"/>
                  </a:cubicBezTo>
                  <a:lnTo>
                    <a:pt x="1" y="213"/>
                  </a:lnTo>
                  <a:cubicBezTo>
                    <a:pt x="103" y="259"/>
                    <a:pt x="221" y="282"/>
                    <a:pt x="336" y="282"/>
                  </a:cubicBezTo>
                  <a:cubicBezTo>
                    <a:pt x="358" y="282"/>
                    <a:pt x="380" y="281"/>
                    <a:pt x="401" y="279"/>
                  </a:cubicBezTo>
                  <a:cubicBezTo>
                    <a:pt x="535" y="279"/>
                    <a:pt x="668" y="245"/>
                    <a:pt x="790" y="213"/>
                  </a:cubicBezTo>
                  <a:cubicBezTo>
                    <a:pt x="924" y="179"/>
                    <a:pt x="1046" y="157"/>
                    <a:pt x="1168" y="112"/>
                  </a:cubicBezTo>
                  <a:cubicBezTo>
                    <a:pt x="1302" y="79"/>
                    <a:pt x="1424" y="45"/>
                    <a:pt x="1558" y="23"/>
                  </a:cubicBezTo>
                  <a:lnTo>
                    <a:pt x="1558" y="12"/>
                  </a:lnTo>
                  <a:cubicBezTo>
                    <a:pt x="1510" y="4"/>
                    <a:pt x="1461" y="1"/>
                    <a:pt x="1412" y="1"/>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8184;p11">
              <a:extLst>
                <a:ext uri="{FF2B5EF4-FFF2-40B4-BE49-F238E27FC236}">
                  <a16:creationId xmlns:a16="http://schemas.microsoft.com/office/drawing/2014/main" id="{CBEA07E7-7510-A2CB-01BD-05B984C18562}"/>
                </a:ext>
              </a:extLst>
            </p:cNvPr>
            <p:cNvSpPr/>
            <p:nvPr/>
          </p:nvSpPr>
          <p:spPr>
            <a:xfrm>
              <a:off x="2218051" y="4108179"/>
              <a:ext cx="80765" cy="135643"/>
            </a:xfrm>
            <a:custGeom>
              <a:avLst/>
              <a:gdLst/>
              <a:ahLst/>
              <a:cxnLst/>
              <a:rect l="l" t="t" r="r" b="b"/>
              <a:pathLst>
                <a:path w="2315" h="3888" extrusionOk="0">
                  <a:moveTo>
                    <a:pt x="759" y="0"/>
                  </a:moveTo>
                  <a:cubicBezTo>
                    <a:pt x="628" y="0"/>
                    <a:pt x="481" y="59"/>
                    <a:pt x="401" y="181"/>
                  </a:cubicBezTo>
                  <a:cubicBezTo>
                    <a:pt x="235" y="414"/>
                    <a:pt x="1" y="715"/>
                    <a:pt x="67" y="915"/>
                  </a:cubicBezTo>
                  <a:cubicBezTo>
                    <a:pt x="134" y="1138"/>
                    <a:pt x="301" y="1126"/>
                    <a:pt x="390" y="1326"/>
                  </a:cubicBezTo>
                  <a:cubicBezTo>
                    <a:pt x="468" y="1526"/>
                    <a:pt x="357" y="1694"/>
                    <a:pt x="379" y="2016"/>
                  </a:cubicBezTo>
                  <a:cubicBezTo>
                    <a:pt x="401" y="2349"/>
                    <a:pt x="858" y="3128"/>
                    <a:pt x="1002" y="3239"/>
                  </a:cubicBezTo>
                  <a:cubicBezTo>
                    <a:pt x="1147" y="3340"/>
                    <a:pt x="1592" y="3785"/>
                    <a:pt x="1770" y="3851"/>
                  </a:cubicBezTo>
                  <a:cubicBezTo>
                    <a:pt x="1820" y="3875"/>
                    <a:pt x="1884" y="3887"/>
                    <a:pt x="1950" y="3887"/>
                  </a:cubicBezTo>
                  <a:cubicBezTo>
                    <a:pt x="2100" y="3887"/>
                    <a:pt x="2258" y="3823"/>
                    <a:pt x="2281" y="3684"/>
                  </a:cubicBezTo>
                  <a:cubicBezTo>
                    <a:pt x="2314" y="3495"/>
                    <a:pt x="2214" y="3617"/>
                    <a:pt x="2148" y="3451"/>
                  </a:cubicBezTo>
                  <a:cubicBezTo>
                    <a:pt x="2092" y="3295"/>
                    <a:pt x="1980" y="3083"/>
                    <a:pt x="1881" y="2895"/>
                  </a:cubicBezTo>
                  <a:cubicBezTo>
                    <a:pt x="1770" y="2705"/>
                    <a:pt x="2003" y="2616"/>
                    <a:pt x="1980" y="2450"/>
                  </a:cubicBezTo>
                  <a:cubicBezTo>
                    <a:pt x="1970" y="2272"/>
                    <a:pt x="1658" y="2094"/>
                    <a:pt x="1580" y="1905"/>
                  </a:cubicBezTo>
                  <a:cubicBezTo>
                    <a:pt x="1491" y="1704"/>
                    <a:pt x="1580" y="1638"/>
                    <a:pt x="1580" y="1227"/>
                  </a:cubicBezTo>
                  <a:cubicBezTo>
                    <a:pt x="1580" y="815"/>
                    <a:pt x="1458" y="893"/>
                    <a:pt x="1258" y="670"/>
                  </a:cubicBezTo>
                  <a:cubicBezTo>
                    <a:pt x="1058" y="459"/>
                    <a:pt x="1102" y="270"/>
                    <a:pt x="1002" y="114"/>
                  </a:cubicBezTo>
                  <a:cubicBezTo>
                    <a:pt x="962" y="39"/>
                    <a:pt x="866" y="0"/>
                    <a:pt x="759"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8185;p11">
              <a:extLst>
                <a:ext uri="{FF2B5EF4-FFF2-40B4-BE49-F238E27FC236}">
                  <a16:creationId xmlns:a16="http://schemas.microsoft.com/office/drawing/2014/main" id="{454F2704-6208-0CDF-7EAD-CD8A5CD2A6DA}"/>
                </a:ext>
              </a:extLst>
            </p:cNvPr>
            <p:cNvSpPr/>
            <p:nvPr/>
          </p:nvSpPr>
          <p:spPr>
            <a:xfrm>
              <a:off x="2224261" y="4132950"/>
              <a:ext cx="41935" cy="99883"/>
            </a:xfrm>
            <a:custGeom>
              <a:avLst/>
              <a:gdLst/>
              <a:ahLst/>
              <a:cxnLst/>
              <a:rect l="l" t="t" r="r" b="b"/>
              <a:pathLst>
                <a:path w="1202" h="2863" extrusionOk="0">
                  <a:moveTo>
                    <a:pt x="741" y="0"/>
                  </a:moveTo>
                  <a:cubicBezTo>
                    <a:pt x="721" y="0"/>
                    <a:pt x="703" y="8"/>
                    <a:pt x="680" y="16"/>
                  </a:cubicBezTo>
                  <a:lnTo>
                    <a:pt x="346" y="183"/>
                  </a:lnTo>
                  <a:cubicBezTo>
                    <a:pt x="223" y="238"/>
                    <a:pt x="112" y="294"/>
                    <a:pt x="12" y="383"/>
                  </a:cubicBezTo>
                  <a:lnTo>
                    <a:pt x="1" y="394"/>
                  </a:lnTo>
                  <a:cubicBezTo>
                    <a:pt x="79" y="450"/>
                    <a:pt x="156" y="494"/>
                    <a:pt x="212" y="616"/>
                  </a:cubicBezTo>
                  <a:cubicBezTo>
                    <a:pt x="290" y="816"/>
                    <a:pt x="179" y="984"/>
                    <a:pt x="201" y="1306"/>
                  </a:cubicBezTo>
                  <a:cubicBezTo>
                    <a:pt x="223" y="1639"/>
                    <a:pt x="680" y="2418"/>
                    <a:pt x="824" y="2529"/>
                  </a:cubicBezTo>
                  <a:cubicBezTo>
                    <a:pt x="890" y="2585"/>
                    <a:pt x="1046" y="2719"/>
                    <a:pt x="1202" y="2863"/>
                  </a:cubicBezTo>
                  <a:cubicBezTo>
                    <a:pt x="1157" y="2652"/>
                    <a:pt x="1024" y="2462"/>
                    <a:pt x="890" y="2285"/>
                  </a:cubicBezTo>
                  <a:cubicBezTo>
                    <a:pt x="813" y="2173"/>
                    <a:pt x="724" y="2062"/>
                    <a:pt x="668" y="1929"/>
                  </a:cubicBezTo>
                  <a:cubicBezTo>
                    <a:pt x="613" y="1795"/>
                    <a:pt x="591" y="1651"/>
                    <a:pt x="613" y="1518"/>
                  </a:cubicBezTo>
                  <a:cubicBezTo>
                    <a:pt x="635" y="1429"/>
                    <a:pt x="680" y="1350"/>
                    <a:pt x="668" y="1261"/>
                  </a:cubicBezTo>
                  <a:cubicBezTo>
                    <a:pt x="657" y="1184"/>
                    <a:pt x="613" y="1106"/>
                    <a:pt x="613" y="1028"/>
                  </a:cubicBezTo>
                  <a:cubicBezTo>
                    <a:pt x="591" y="905"/>
                    <a:pt x="668" y="783"/>
                    <a:pt x="724" y="672"/>
                  </a:cubicBezTo>
                  <a:cubicBezTo>
                    <a:pt x="813" y="494"/>
                    <a:pt x="846" y="305"/>
                    <a:pt x="824" y="116"/>
                  </a:cubicBezTo>
                  <a:cubicBezTo>
                    <a:pt x="824" y="72"/>
                    <a:pt x="813" y="16"/>
                    <a:pt x="768" y="5"/>
                  </a:cubicBezTo>
                  <a:cubicBezTo>
                    <a:pt x="758" y="1"/>
                    <a:pt x="750" y="0"/>
                    <a:pt x="741" y="0"/>
                  </a:cubicBezTo>
                  <a:close/>
                </a:path>
              </a:pathLst>
            </a:custGeom>
            <a:solidFill>
              <a:srgbClr val="B1C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8186;p11">
              <a:extLst>
                <a:ext uri="{FF2B5EF4-FFF2-40B4-BE49-F238E27FC236}">
                  <a16:creationId xmlns:a16="http://schemas.microsoft.com/office/drawing/2014/main" id="{BD4F9126-62A3-706D-5F5B-5A779A1D8B28}"/>
                </a:ext>
              </a:extLst>
            </p:cNvPr>
            <p:cNvSpPr/>
            <p:nvPr/>
          </p:nvSpPr>
          <p:spPr>
            <a:xfrm>
              <a:off x="2356209" y="4150883"/>
              <a:ext cx="90463" cy="85998"/>
            </a:xfrm>
            <a:custGeom>
              <a:avLst/>
              <a:gdLst/>
              <a:ahLst/>
              <a:cxnLst/>
              <a:rect l="l" t="t" r="r" b="b"/>
              <a:pathLst>
                <a:path w="2593" h="2465" extrusionOk="0">
                  <a:moveTo>
                    <a:pt x="1092" y="1"/>
                  </a:moveTo>
                  <a:cubicBezTo>
                    <a:pt x="891" y="1"/>
                    <a:pt x="696" y="42"/>
                    <a:pt x="578" y="136"/>
                  </a:cubicBezTo>
                  <a:cubicBezTo>
                    <a:pt x="457" y="236"/>
                    <a:pt x="378" y="369"/>
                    <a:pt x="323" y="458"/>
                  </a:cubicBezTo>
                  <a:cubicBezTo>
                    <a:pt x="308" y="488"/>
                    <a:pt x="278" y="508"/>
                    <a:pt x="243" y="508"/>
                  </a:cubicBezTo>
                  <a:cubicBezTo>
                    <a:pt x="226" y="508"/>
                    <a:pt x="208" y="503"/>
                    <a:pt x="190" y="492"/>
                  </a:cubicBezTo>
                  <a:cubicBezTo>
                    <a:pt x="178" y="480"/>
                    <a:pt x="156" y="470"/>
                    <a:pt x="145" y="470"/>
                  </a:cubicBezTo>
                  <a:cubicBezTo>
                    <a:pt x="78" y="480"/>
                    <a:pt x="123" y="559"/>
                    <a:pt x="67" y="614"/>
                  </a:cubicBezTo>
                  <a:cubicBezTo>
                    <a:pt x="22" y="658"/>
                    <a:pt x="12" y="670"/>
                    <a:pt x="0" y="737"/>
                  </a:cubicBezTo>
                  <a:cubicBezTo>
                    <a:pt x="0" y="803"/>
                    <a:pt x="34" y="848"/>
                    <a:pt x="56" y="915"/>
                  </a:cubicBezTo>
                  <a:cubicBezTo>
                    <a:pt x="78" y="981"/>
                    <a:pt x="45" y="1014"/>
                    <a:pt x="56" y="1081"/>
                  </a:cubicBezTo>
                  <a:cubicBezTo>
                    <a:pt x="67" y="1148"/>
                    <a:pt x="190" y="1237"/>
                    <a:pt x="279" y="1281"/>
                  </a:cubicBezTo>
                  <a:cubicBezTo>
                    <a:pt x="356" y="1315"/>
                    <a:pt x="312" y="1437"/>
                    <a:pt x="334" y="1493"/>
                  </a:cubicBezTo>
                  <a:cubicBezTo>
                    <a:pt x="356" y="1537"/>
                    <a:pt x="479" y="1537"/>
                    <a:pt x="523" y="1548"/>
                  </a:cubicBezTo>
                  <a:cubicBezTo>
                    <a:pt x="556" y="1560"/>
                    <a:pt x="534" y="1738"/>
                    <a:pt x="568" y="1771"/>
                  </a:cubicBezTo>
                  <a:cubicBezTo>
                    <a:pt x="590" y="1804"/>
                    <a:pt x="590" y="1871"/>
                    <a:pt x="612" y="1916"/>
                  </a:cubicBezTo>
                  <a:cubicBezTo>
                    <a:pt x="635" y="1971"/>
                    <a:pt x="712" y="1938"/>
                    <a:pt x="768" y="1960"/>
                  </a:cubicBezTo>
                  <a:cubicBezTo>
                    <a:pt x="835" y="1982"/>
                    <a:pt x="801" y="2160"/>
                    <a:pt x="845" y="2227"/>
                  </a:cubicBezTo>
                  <a:cubicBezTo>
                    <a:pt x="866" y="2257"/>
                    <a:pt x="893" y="2265"/>
                    <a:pt x="925" y="2265"/>
                  </a:cubicBezTo>
                  <a:cubicBezTo>
                    <a:pt x="955" y="2265"/>
                    <a:pt x="989" y="2258"/>
                    <a:pt x="1026" y="2258"/>
                  </a:cubicBezTo>
                  <a:cubicBezTo>
                    <a:pt x="1036" y="2258"/>
                    <a:pt x="1047" y="2259"/>
                    <a:pt x="1057" y="2260"/>
                  </a:cubicBezTo>
                  <a:cubicBezTo>
                    <a:pt x="1146" y="2271"/>
                    <a:pt x="1191" y="2427"/>
                    <a:pt x="1257" y="2460"/>
                  </a:cubicBezTo>
                  <a:cubicBezTo>
                    <a:pt x="1269" y="2463"/>
                    <a:pt x="1279" y="2465"/>
                    <a:pt x="1288" y="2465"/>
                  </a:cubicBezTo>
                  <a:cubicBezTo>
                    <a:pt x="1334" y="2465"/>
                    <a:pt x="1361" y="2433"/>
                    <a:pt x="1418" y="2433"/>
                  </a:cubicBezTo>
                  <a:cubicBezTo>
                    <a:pt x="1430" y="2433"/>
                    <a:pt x="1443" y="2435"/>
                    <a:pt x="1458" y="2438"/>
                  </a:cubicBezTo>
                  <a:cubicBezTo>
                    <a:pt x="1495" y="2449"/>
                    <a:pt x="1554" y="2453"/>
                    <a:pt x="1617" y="2453"/>
                  </a:cubicBezTo>
                  <a:cubicBezTo>
                    <a:pt x="1742" y="2453"/>
                    <a:pt x="1880" y="2438"/>
                    <a:pt x="1880" y="2438"/>
                  </a:cubicBezTo>
                  <a:cubicBezTo>
                    <a:pt x="1880" y="2438"/>
                    <a:pt x="1935" y="2416"/>
                    <a:pt x="2047" y="2393"/>
                  </a:cubicBezTo>
                  <a:cubicBezTo>
                    <a:pt x="2147" y="2360"/>
                    <a:pt x="2136" y="2227"/>
                    <a:pt x="2136" y="2227"/>
                  </a:cubicBezTo>
                  <a:cubicBezTo>
                    <a:pt x="2136" y="2227"/>
                    <a:pt x="2336" y="2171"/>
                    <a:pt x="2425" y="2015"/>
                  </a:cubicBezTo>
                  <a:cubicBezTo>
                    <a:pt x="2481" y="1926"/>
                    <a:pt x="2469" y="1849"/>
                    <a:pt x="2447" y="1804"/>
                  </a:cubicBezTo>
                  <a:cubicBezTo>
                    <a:pt x="2436" y="1760"/>
                    <a:pt x="2425" y="1726"/>
                    <a:pt x="2447" y="1682"/>
                  </a:cubicBezTo>
                  <a:cubicBezTo>
                    <a:pt x="2469" y="1637"/>
                    <a:pt x="2503" y="1560"/>
                    <a:pt x="2536" y="1459"/>
                  </a:cubicBezTo>
                  <a:cubicBezTo>
                    <a:pt x="2592" y="1259"/>
                    <a:pt x="2503" y="1004"/>
                    <a:pt x="2358" y="747"/>
                  </a:cubicBezTo>
                  <a:cubicBezTo>
                    <a:pt x="2202" y="503"/>
                    <a:pt x="1880" y="213"/>
                    <a:pt x="1591" y="92"/>
                  </a:cubicBezTo>
                  <a:cubicBezTo>
                    <a:pt x="1455" y="34"/>
                    <a:pt x="1271" y="1"/>
                    <a:pt x="1092"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8187;p11">
              <a:extLst>
                <a:ext uri="{FF2B5EF4-FFF2-40B4-BE49-F238E27FC236}">
                  <a16:creationId xmlns:a16="http://schemas.microsoft.com/office/drawing/2014/main" id="{20B8F1A0-34AF-F4C5-AF17-34DE4CFD8B45}"/>
                </a:ext>
              </a:extLst>
            </p:cNvPr>
            <p:cNvSpPr/>
            <p:nvPr/>
          </p:nvSpPr>
          <p:spPr>
            <a:xfrm>
              <a:off x="2356209" y="4159500"/>
              <a:ext cx="87358" cy="77380"/>
            </a:xfrm>
            <a:custGeom>
              <a:avLst/>
              <a:gdLst/>
              <a:ahLst/>
              <a:cxnLst/>
              <a:rect l="l" t="t" r="r" b="b"/>
              <a:pathLst>
                <a:path w="2504" h="2218" extrusionOk="0">
                  <a:moveTo>
                    <a:pt x="467" y="0"/>
                  </a:moveTo>
                  <a:cubicBezTo>
                    <a:pt x="401" y="78"/>
                    <a:pt x="356" y="144"/>
                    <a:pt x="323" y="211"/>
                  </a:cubicBezTo>
                  <a:cubicBezTo>
                    <a:pt x="308" y="241"/>
                    <a:pt x="278" y="261"/>
                    <a:pt x="243" y="261"/>
                  </a:cubicBezTo>
                  <a:cubicBezTo>
                    <a:pt x="226" y="261"/>
                    <a:pt x="208" y="256"/>
                    <a:pt x="190" y="245"/>
                  </a:cubicBezTo>
                  <a:cubicBezTo>
                    <a:pt x="178" y="233"/>
                    <a:pt x="156" y="223"/>
                    <a:pt x="145" y="223"/>
                  </a:cubicBezTo>
                  <a:cubicBezTo>
                    <a:pt x="78" y="233"/>
                    <a:pt x="123" y="312"/>
                    <a:pt x="67" y="367"/>
                  </a:cubicBezTo>
                  <a:cubicBezTo>
                    <a:pt x="22" y="411"/>
                    <a:pt x="12" y="423"/>
                    <a:pt x="0" y="490"/>
                  </a:cubicBezTo>
                  <a:cubicBezTo>
                    <a:pt x="0" y="556"/>
                    <a:pt x="34" y="601"/>
                    <a:pt x="56" y="668"/>
                  </a:cubicBezTo>
                  <a:cubicBezTo>
                    <a:pt x="78" y="734"/>
                    <a:pt x="45" y="767"/>
                    <a:pt x="56" y="834"/>
                  </a:cubicBezTo>
                  <a:cubicBezTo>
                    <a:pt x="67" y="901"/>
                    <a:pt x="190" y="990"/>
                    <a:pt x="279" y="1034"/>
                  </a:cubicBezTo>
                  <a:cubicBezTo>
                    <a:pt x="356" y="1068"/>
                    <a:pt x="312" y="1190"/>
                    <a:pt x="334" y="1246"/>
                  </a:cubicBezTo>
                  <a:cubicBezTo>
                    <a:pt x="356" y="1290"/>
                    <a:pt x="479" y="1290"/>
                    <a:pt x="523" y="1301"/>
                  </a:cubicBezTo>
                  <a:cubicBezTo>
                    <a:pt x="556" y="1313"/>
                    <a:pt x="534" y="1491"/>
                    <a:pt x="568" y="1524"/>
                  </a:cubicBezTo>
                  <a:cubicBezTo>
                    <a:pt x="590" y="1557"/>
                    <a:pt x="590" y="1624"/>
                    <a:pt x="612" y="1669"/>
                  </a:cubicBezTo>
                  <a:cubicBezTo>
                    <a:pt x="635" y="1724"/>
                    <a:pt x="712" y="1691"/>
                    <a:pt x="768" y="1713"/>
                  </a:cubicBezTo>
                  <a:cubicBezTo>
                    <a:pt x="835" y="1735"/>
                    <a:pt x="801" y="1913"/>
                    <a:pt x="845" y="1980"/>
                  </a:cubicBezTo>
                  <a:cubicBezTo>
                    <a:pt x="866" y="2010"/>
                    <a:pt x="893" y="2018"/>
                    <a:pt x="925" y="2018"/>
                  </a:cubicBezTo>
                  <a:cubicBezTo>
                    <a:pt x="955" y="2018"/>
                    <a:pt x="989" y="2011"/>
                    <a:pt x="1026" y="2011"/>
                  </a:cubicBezTo>
                  <a:cubicBezTo>
                    <a:pt x="1036" y="2011"/>
                    <a:pt x="1047" y="2012"/>
                    <a:pt x="1057" y="2013"/>
                  </a:cubicBezTo>
                  <a:cubicBezTo>
                    <a:pt x="1146" y="2024"/>
                    <a:pt x="1191" y="2180"/>
                    <a:pt x="1257" y="2213"/>
                  </a:cubicBezTo>
                  <a:cubicBezTo>
                    <a:pt x="1269" y="2216"/>
                    <a:pt x="1279" y="2218"/>
                    <a:pt x="1288" y="2218"/>
                  </a:cubicBezTo>
                  <a:cubicBezTo>
                    <a:pt x="1334" y="2218"/>
                    <a:pt x="1361" y="2186"/>
                    <a:pt x="1418" y="2186"/>
                  </a:cubicBezTo>
                  <a:cubicBezTo>
                    <a:pt x="1430" y="2186"/>
                    <a:pt x="1443" y="2188"/>
                    <a:pt x="1458" y="2191"/>
                  </a:cubicBezTo>
                  <a:cubicBezTo>
                    <a:pt x="1495" y="2202"/>
                    <a:pt x="1554" y="2206"/>
                    <a:pt x="1617" y="2206"/>
                  </a:cubicBezTo>
                  <a:cubicBezTo>
                    <a:pt x="1742" y="2206"/>
                    <a:pt x="1880" y="2191"/>
                    <a:pt x="1880" y="2191"/>
                  </a:cubicBezTo>
                  <a:cubicBezTo>
                    <a:pt x="1880" y="2191"/>
                    <a:pt x="1935" y="2169"/>
                    <a:pt x="2047" y="2146"/>
                  </a:cubicBezTo>
                  <a:cubicBezTo>
                    <a:pt x="2147" y="2113"/>
                    <a:pt x="2136" y="1980"/>
                    <a:pt x="2136" y="1980"/>
                  </a:cubicBezTo>
                  <a:cubicBezTo>
                    <a:pt x="2136" y="1980"/>
                    <a:pt x="2336" y="1924"/>
                    <a:pt x="2425" y="1768"/>
                  </a:cubicBezTo>
                  <a:cubicBezTo>
                    <a:pt x="2481" y="1679"/>
                    <a:pt x="2469" y="1602"/>
                    <a:pt x="2447" y="1557"/>
                  </a:cubicBezTo>
                  <a:cubicBezTo>
                    <a:pt x="2436" y="1513"/>
                    <a:pt x="2425" y="1479"/>
                    <a:pt x="2447" y="1435"/>
                  </a:cubicBezTo>
                  <a:cubicBezTo>
                    <a:pt x="2459" y="1402"/>
                    <a:pt x="2481" y="1357"/>
                    <a:pt x="2503" y="1301"/>
                  </a:cubicBezTo>
                  <a:cubicBezTo>
                    <a:pt x="2469" y="1301"/>
                    <a:pt x="2425" y="1301"/>
                    <a:pt x="2392" y="1279"/>
                  </a:cubicBezTo>
                  <a:cubicBezTo>
                    <a:pt x="2358" y="1268"/>
                    <a:pt x="2336" y="1246"/>
                    <a:pt x="2291" y="1234"/>
                  </a:cubicBezTo>
                  <a:cubicBezTo>
                    <a:pt x="2258" y="1234"/>
                    <a:pt x="2214" y="1268"/>
                    <a:pt x="2169" y="1279"/>
                  </a:cubicBezTo>
                  <a:cubicBezTo>
                    <a:pt x="2158" y="1290"/>
                    <a:pt x="2125" y="1290"/>
                    <a:pt x="2103" y="1290"/>
                  </a:cubicBezTo>
                  <a:cubicBezTo>
                    <a:pt x="2089" y="1286"/>
                    <a:pt x="2072" y="1283"/>
                    <a:pt x="2056" y="1283"/>
                  </a:cubicBezTo>
                  <a:cubicBezTo>
                    <a:pt x="2034" y="1283"/>
                    <a:pt x="2011" y="1288"/>
                    <a:pt x="1991" y="1301"/>
                  </a:cubicBezTo>
                  <a:cubicBezTo>
                    <a:pt x="1958" y="1313"/>
                    <a:pt x="1935" y="1323"/>
                    <a:pt x="1902" y="1335"/>
                  </a:cubicBezTo>
                  <a:cubicBezTo>
                    <a:pt x="1875" y="1344"/>
                    <a:pt x="1845" y="1349"/>
                    <a:pt x="1817" y="1349"/>
                  </a:cubicBezTo>
                  <a:cubicBezTo>
                    <a:pt x="1777" y="1349"/>
                    <a:pt x="1739" y="1339"/>
                    <a:pt x="1713" y="1313"/>
                  </a:cubicBezTo>
                  <a:cubicBezTo>
                    <a:pt x="1680" y="1290"/>
                    <a:pt x="1668" y="1257"/>
                    <a:pt x="1636" y="1246"/>
                  </a:cubicBezTo>
                  <a:cubicBezTo>
                    <a:pt x="1626" y="1244"/>
                    <a:pt x="1617" y="1243"/>
                    <a:pt x="1608" y="1243"/>
                  </a:cubicBezTo>
                  <a:cubicBezTo>
                    <a:pt x="1573" y="1243"/>
                    <a:pt x="1540" y="1257"/>
                    <a:pt x="1513" y="1257"/>
                  </a:cubicBezTo>
                  <a:cubicBezTo>
                    <a:pt x="1424" y="1246"/>
                    <a:pt x="1391" y="1123"/>
                    <a:pt x="1324" y="1079"/>
                  </a:cubicBezTo>
                  <a:cubicBezTo>
                    <a:pt x="1280" y="1046"/>
                    <a:pt x="1224" y="1034"/>
                    <a:pt x="1168" y="1034"/>
                  </a:cubicBezTo>
                  <a:cubicBezTo>
                    <a:pt x="1112" y="1023"/>
                    <a:pt x="1057" y="1012"/>
                    <a:pt x="1023" y="979"/>
                  </a:cubicBezTo>
                  <a:cubicBezTo>
                    <a:pt x="979" y="945"/>
                    <a:pt x="1023" y="890"/>
                    <a:pt x="1013" y="846"/>
                  </a:cubicBezTo>
                  <a:cubicBezTo>
                    <a:pt x="990" y="767"/>
                    <a:pt x="879" y="767"/>
                    <a:pt x="868" y="700"/>
                  </a:cubicBezTo>
                  <a:cubicBezTo>
                    <a:pt x="857" y="645"/>
                    <a:pt x="823" y="611"/>
                    <a:pt x="768" y="601"/>
                  </a:cubicBezTo>
                  <a:lnTo>
                    <a:pt x="590" y="545"/>
                  </a:lnTo>
                  <a:cubicBezTo>
                    <a:pt x="534" y="534"/>
                    <a:pt x="479" y="512"/>
                    <a:pt x="457" y="467"/>
                  </a:cubicBezTo>
                  <a:cubicBezTo>
                    <a:pt x="423" y="401"/>
                    <a:pt x="479" y="334"/>
                    <a:pt x="501" y="267"/>
                  </a:cubicBezTo>
                  <a:cubicBezTo>
                    <a:pt x="523" y="178"/>
                    <a:pt x="512" y="78"/>
                    <a:pt x="4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8188;p11">
              <a:extLst>
                <a:ext uri="{FF2B5EF4-FFF2-40B4-BE49-F238E27FC236}">
                  <a16:creationId xmlns:a16="http://schemas.microsoft.com/office/drawing/2014/main" id="{4E55C4A3-F4B2-B9C5-B440-A0AD1CEB8C70}"/>
                </a:ext>
              </a:extLst>
            </p:cNvPr>
            <p:cNvSpPr/>
            <p:nvPr/>
          </p:nvSpPr>
          <p:spPr>
            <a:xfrm>
              <a:off x="2397726" y="4162535"/>
              <a:ext cx="11269" cy="16188"/>
            </a:xfrm>
            <a:custGeom>
              <a:avLst/>
              <a:gdLst/>
              <a:ahLst/>
              <a:cxnLst/>
              <a:rect l="l" t="t" r="r" b="b"/>
              <a:pathLst>
                <a:path w="323" h="464" extrusionOk="0">
                  <a:moveTo>
                    <a:pt x="222" y="0"/>
                  </a:moveTo>
                  <a:cubicBezTo>
                    <a:pt x="198" y="0"/>
                    <a:pt x="174" y="11"/>
                    <a:pt x="156" y="35"/>
                  </a:cubicBezTo>
                  <a:cubicBezTo>
                    <a:pt x="145" y="35"/>
                    <a:pt x="145" y="47"/>
                    <a:pt x="145" y="47"/>
                  </a:cubicBezTo>
                  <a:cubicBezTo>
                    <a:pt x="134" y="57"/>
                    <a:pt x="134" y="69"/>
                    <a:pt x="134" y="80"/>
                  </a:cubicBezTo>
                  <a:cubicBezTo>
                    <a:pt x="134" y="91"/>
                    <a:pt x="145" y="113"/>
                    <a:pt x="156" y="124"/>
                  </a:cubicBezTo>
                  <a:lnTo>
                    <a:pt x="123" y="158"/>
                  </a:lnTo>
                  <a:cubicBezTo>
                    <a:pt x="100" y="191"/>
                    <a:pt x="78" y="213"/>
                    <a:pt x="67" y="247"/>
                  </a:cubicBezTo>
                  <a:cubicBezTo>
                    <a:pt x="45" y="269"/>
                    <a:pt x="34" y="302"/>
                    <a:pt x="23" y="336"/>
                  </a:cubicBezTo>
                  <a:cubicBezTo>
                    <a:pt x="11" y="369"/>
                    <a:pt x="1" y="413"/>
                    <a:pt x="11" y="447"/>
                  </a:cubicBezTo>
                  <a:cubicBezTo>
                    <a:pt x="17" y="458"/>
                    <a:pt x="31" y="464"/>
                    <a:pt x="44" y="464"/>
                  </a:cubicBezTo>
                  <a:cubicBezTo>
                    <a:pt x="56" y="464"/>
                    <a:pt x="67" y="458"/>
                    <a:pt x="67" y="447"/>
                  </a:cubicBezTo>
                  <a:cubicBezTo>
                    <a:pt x="78" y="425"/>
                    <a:pt x="78" y="413"/>
                    <a:pt x="78" y="391"/>
                  </a:cubicBezTo>
                  <a:cubicBezTo>
                    <a:pt x="90" y="380"/>
                    <a:pt x="90" y="358"/>
                    <a:pt x="100" y="347"/>
                  </a:cubicBezTo>
                  <a:cubicBezTo>
                    <a:pt x="112" y="324"/>
                    <a:pt x="123" y="291"/>
                    <a:pt x="145" y="269"/>
                  </a:cubicBezTo>
                  <a:cubicBezTo>
                    <a:pt x="156" y="247"/>
                    <a:pt x="179" y="213"/>
                    <a:pt x="201" y="191"/>
                  </a:cubicBezTo>
                  <a:lnTo>
                    <a:pt x="223" y="169"/>
                  </a:lnTo>
                  <a:lnTo>
                    <a:pt x="223" y="180"/>
                  </a:lnTo>
                  <a:cubicBezTo>
                    <a:pt x="234" y="180"/>
                    <a:pt x="245" y="180"/>
                    <a:pt x="245" y="191"/>
                  </a:cubicBezTo>
                  <a:lnTo>
                    <a:pt x="268" y="191"/>
                  </a:lnTo>
                  <a:cubicBezTo>
                    <a:pt x="278" y="191"/>
                    <a:pt x="301" y="180"/>
                    <a:pt x="312" y="169"/>
                  </a:cubicBezTo>
                  <a:cubicBezTo>
                    <a:pt x="312" y="158"/>
                    <a:pt x="312" y="158"/>
                    <a:pt x="323" y="146"/>
                  </a:cubicBezTo>
                  <a:lnTo>
                    <a:pt x="323" y="124"/>
                  </a:lnTo>
                  <a:lnTo>
                    <a:pt x="323" y="91"/>
                  </a:lnTo>
                  <a:cubicBezTo>
                    <a:pt x="312" y="69"/>
                    <a:pt x="301" y="47"/>
                    <a:pt x="278" y="24"/>
                  </a:cubicBezTo>
                  <a:cubicBezTo>
                    <a:pt x="263" y="9"/>
                    <a:pt x="243" y="0"/>
                    <a:pt x="2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8189;p11">
              <a:extLst>
                <a:ext uri="{FF2B5EF4-FFF2-40B4-BE49-F238E27FC236}">
                  <a16:creationId xmlns:a16="http://schemas.microsoft.com/office/drawing/2014/main" id="{53CE2F95-E77B-C9C4-E4F8-BD52BD54D35D}"/>
                </a:ext>
              </a:extLst>
            </p:cNvPr>
            <p:cNvSpPr/>
            <p:nvPr/>
          </p:nvSpPr>
          <p:spPr>
            <a:xfrm>
              <a:off x="2420229" y="4168815"/>
              <a:ext cx="19432" cy="9699"/>
            </a:xfrm>
            <a:custGeom>
              <a:avLst/>
              <a:gdLst/>
              <a:ahLst/>
              <a:cxnLst/>
              <a:rect l="l" t="t" r="r" b="b"/>
              <a:pathLst>
                <a:path w="557" h="278" extrusionOk="0">
                  <a:moveTo>
                    <a:pt x="434" y="0"/>
                  </a:moveTo>
                  <a:lnTo>
                    <a:pt x="423" y="11"/>
                  </a:lnTo>
                  <a:cubicBezTo>
                    <a:pt x="412" y="22"/>
                    <a:pt x="412" y="22"/>
                    <a:pt x="412" y="33"/>
                  </a:cubicBezTo>
                  <a:cubicBezTo>
                    <a:pt x="412" y="33"/>
                    <a:pt x="401" y="33"/>
                    <a:pt x="401" y="45"/>
                  </a:cubicBezTo>
                  <a:lnTo>
                    <a:pt x="401" y="55"/>
                  </a:lnTo>
                  <a:lnTo>
                    <a:pt x="401" y="67"/>
                  </a:lnTo>
                  <a:cubicBezTo>
                    <a:pt x="367" y="67"/>
                    <a:pt x="345" y="67"/>
                    <a:pt x="312" y="78"/>
                  </a:cubicBezTo>
                  <a:cubicBezTo>
                    <a:pt x="278" y="89"/>
                    <a:pt x="234" y="100"/>
                    <a:pt x="201" y="122"/>
                  </a:cubicBezTo>
                  <a:cubicBezTo>
                    <a:pt x="156" y="144"/>
                    <a:pt x="123" y="167"/>
                    <a:pt x="90" y="189"/>
                  </a:cubicBezTo>
                  <a:cubicBezTo>
                    <a:pt x="67" y="200"/>
                    <a:pt x="56" y="211"/>
                    <a:pt x="34" y="223"/>
                  </a:cubicBezTo>
                  <a:cubicBezTo>
                    <a:pt x="23" y="223"/>
                    <a:pt x="1" y="233"/>
                    <a:pt x="1" y="256"/>
                  </a:cubicBezTo>
                  <a:cubicBezTo>
                    <a:pt x="1" y="278"/>
                    <a:pt x="23" y="278"/>
                    <a:pt x="34" y="278"/>
                  </a:cubicBezTo>
                  <a:cubicBezTo>
                    <a:pt x="67" y="267"/>
                    <a:pt x="100" y="245"/>
                    <a:pt x="134" y="223"/>
                  </a:cubicBezTo>
                  <a:cubicBezTo>
                    <a:pt x="167" y="211"/>
                    <a:pt x="201" y="189"/>
                    <a:pt x="234" y="178"/>
                  </a:cubicBezTo>
                  <a:cubicBezTo>
                    <a:pt x="268" y="156"/>
                    <a:pt x="301" y="144"/>
                    <a:pt x="334" y="134"/>
                  </a:cubicBezTo>
                  <a:cubicBezTo>
                    <a:pt x="357" y="134"/>
                    <a:pt x="390" y="122"/>
                    <a:pt x="412" y="122"/>
                  </a:cubicBezTo>
                  <a:cubicBezTo>
                    <a:pt x="412" y="134"/>
                    <a:pt x="423" y="134"/>
                    <a:pt x="423" y="134"/>
                  </a:cubicBezTo>
                  <a:cubicBezTo>
                    <a:pt x="423" y="134"/>
                    <a:pt x="434" y="144"/>
                    <a:pt x="446" y="144"/>
                  </a:cubicBezTo>
                  <a:lnTo>
                    <a:pt x="468" y="144"/>
                  </a:lnTo>
                  <a:cubicBezTo>
                    <a:pt x="475" y="148"/>
                    <a:pt x="481" y="149"/>
                    <a:pt x="487" y="149"/>
                  </a:cubicBezTo>
                  <a:cubicBezTo>
                    <a:pt x="499" y="149"/>
                    <a:pt x="508" y="144"/>
                    <a:pt x="523" y="144"/>
                  </a:cubicBezTo>
                  <a:lnTo>
                    <a:pt x="535" y="134"/>
                  </a:lnTo>
                  <a:cubicBezTo>
                    <a:pt x="545" y="122"/>
                    <a:pt x="557" y="122"/>
                    <a:pt x="557" y="111"/>
                  </a:cubicBezTo>
                  <a:lnTo>
                    <a:pt x="557" y="78"/>
                  </a:lnTo>
                  <a:lnTo>
                    <a:pt x="557" y="67"/>
                  </a:lnTo>
                  <a:cubicBezTo>
                    <a:pt x="557" y="55"/>
                    <a:pt x="545" y="55"/>
                    <a:pt x="545" y="45"/>
                  </a:cubicBezTo>
                  <a:lnTo>
                    <a:pt x="535" y="33"/>
                  </a:lnTo>
                  <a:cubicBezTo>
                    <a:pt x="523" y="22"/>
                    <a:pt x="512" y="11"/>
                    <a:pt x="501" y="11"/>
                  </a:cubicBezTo>
                  <a:cubicBezTo>
                    <a:pt x="490" y="0"/>
                    <a:pt x="479" y="0"/>
                    <a:pt x="45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8190;p11">
              <a:extLst>
                <a:ext uri="{FF2B5EF4-FFF2-40B4-BE49-F238E27FC236}">
                  <a16:creationId xmlns:a16="http://schemas.microsoft.com/office/drawing/2014/main" id="{2CF20B6A-20C4-EF18-54C4-A30028238BC4}"/>
                </a:ext>
              </a:extLst>
            </p:cNvPr>
            <p:cNvSpPr/>
            <p:nvPr/>
          </p:nvSpPr>
          <p:spPr>
            <a:xfrm>
              <a:off x="2425462" y="4189190"/>
              <a:ext cx="27387" cy="6210"/>
            </a:xfrm>
            <a:custGeom>
              <a:avLst/>
              <a:gdLst/>
              <a:ahLst/>
              <a:cxnLst/>
              <a:rect l="l" t="t" r="r" b="b"/>
              <a:pathLst>
                <a:path w="785" h="178" extrusionOk="0">
                  <a:moveTo>
                    <a:pt x="677" y="0"/>
                  </a:moveTo>
                  <a:cubicBezTo>
                    <a:pt x="671" y="0"/>
                    <a:pt x="666" y="2"/>
                    <a:pt x="662" y="5"/>
                  </a:cubicBezTo>
                  <a:lnTo>
                    <a:pt x="629" y="5"/>
                  </a:lnTo>
                  <a:cubicBezTo>
                    <a:pt x="629" y="17"/>
                    <a:pt x="618" y="17"/>
                    <a:pt x="618" y="27"/>
                  </a:cubicBezTo>
                  <a:cubicBezTo>
                    <a:pt x="607" y="39"/>
                    <a:pt x="607" y="39"/>
                    <a:pt x="607" y="50"/>
                  </a:cubicBezTo>
                  <a:cubicBezTo>
                    <a:pt x="607" y="61"/>
                    <a:pt x="595" y="72"/>
                    <a:pt x="595" y="72"/>
                  </a:cubicBezTo>
                  <a:cubicBezTo>
                    <a:pt x="595" y="83"/>
                    <a:pt x="595" y="83"/>
                    <a:pt x="607" y="83"/>
                  </a:cubicBezTo>
                  <a:lnTo>
                    <a:pt x="585" y="83"/>
                  </a:lnTo>
                  <a:cubicBezTo>
                    <a:pt x="563" y="94"/>
                    <a:pt x="540" y="94"/>
                    <a:pt x="518" y="94"/>
                  </a:cubicBezTo>
                  <a:lnTo>
                    <a:pt x="373" y="94"/>
                  </a:lnTo>
                  <a:cubicBezTo>
                    <a:pt x="273" y="94"/>
                    <a:pt x="173" y="83"/>
                    <a:pt x="73" y="61"/>
                  </a:cubicBezTo>
                  <a:cubicBezTo>
                    <a:pt x="69" y="60"/>
                    <a:pt x="65" y="60"/>
                    <a:pt x="61" y="60"/>
                  </a:cubicBezTo>
                  <a:cubicBezTo>
                    <a:pt x="23" y="60"/>
                    <a:pt x="0" y="107"/>
                    <a:pt x="51" y="116"/>
                  </a:cubicBezTo>
                  <a:cubicBezTo>
                    <a:pt x="162" y="161"/>
                    <a:pt x="284" y="172"/>
                    <a:pt x="418" y="172"/>
                  </a:cubicBezTo>
                  <a:cubicBezTo>
                    <a:pt x="436" y="176"/>
                    <a:pt x="456" y="177"/>
                    <a:pt x="476" y="177"/>
                  </a:cubicBezTo>
                  <a:cubicBezTo>
                    <a:pt x="517" y="177"/>
                    <a:pt x="559" y="172"/>
                    <a:pt x="595" y="172"/>
                  </a:cubicBezTo>
                  <a:cubicBezTo>
                    <a:pt x="618" y="172"/>
                    <a:pt x="640" y="161"/>
                    <a:pt x="652" y="150"/>
                  </a:cubicBezTo>
                  <a:lnTo>
                    <a:pt x="662" y="150"/>
                  </a:lnTo>
                  <a:cubicBezTo>
                    <a:pt x="674" y="161"/>
                    <a:pt x="674" y="161"/>
                    <a:pt x="684" y="161"/>
                  </a:cubicBezTo>
                  <a:lnTo>
                    <a:pt x="718" y="161"/>
                  </a:lnTo>
                  <a:cubicBezTo>
                    <a:pt x="729" y="161"/>
                    <a:pt x="729" y="161"/>
                    <a:pt x="741" y="150"/>
                  </a:cubicBezTo>
                  <a:lnTo>
                    <a:pt x="751" y="150"/>
                  </a:lnTo>
                  <a:cubicBezTo>
                    <a:pt x="763" y="139"/>
                    <a:pt x="773" y="128"/>
                    <a:pt x="773" y="116"/>
                  </a:cubicBezTo>
                  <a:cubicBezTo>
                    <a:pt x="785" y="106"/>
                    <a:pt x="785" y="106"/>
                    <a:pt x="785" y="94"/>
                  </a:cubicBezTo>
                  <a:cubicBezTo>
                    <a:pt x="785" y="83"/>
                    <a:pt x="785" y="83"/>
                    <a:pt x="773" y="72"/>
                  </a:cubicBezTo>
                  <a:lnTo>
                    <a:pt x="773" y="61"/>
                  </a:lnTo>
                  <a:cubicBezTo>
                    <a:pt x="773" y="61"/>
                    <a:pt x="773" y="50"/>
                    <a:pt x="763" y="50"/>
                  </a:cubicBezTo>
                  <a:cubicBezTo>
                    <a:pt x="763" y="39"/>
                    <a:pt x="751" y="39"/>
                    <a:pt x="751" y="27"/>
                  </a:cubicBezTo>
                  <a:cubicBezTo>
                    <a:pt x="741" y="27"/>
                    <a:pt x="741" y="27"/>
                    <a:pt x="741" y="17"/>
                  </a:cubicBezTo>
                  <a:cubicBezTo>
                    <a:pt x="729" y="17"/>
                    <a:pt x="718" y="5"/>
                    <a:pt x="707" y="5"/>
                  </a:cubicBezTo>
                  <a:cubicBezTo>
                    <a:pt x="700" y="5"/>
                    <a:pt x="687" y="0"/>
                    <a:pt x="67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8191;p11">
              <a:extLst>
                <a:ext uri="{FF2B5EF4-FFF2-40B4-BE49-F238E27FC236}">
                  <a16:creationId xmlns:a16="http://schemas.microsoft.com/office/drawing/2014/main" id="{6368B4D4-911A-E79A-117B-5209201C8502}"/>
                </a:ext>
              </a:extLst>
            </p:cNvPr>
            <p:cNvSpPr/>
            <p:nvPr/>
          </p:nvSpPr>
          <p:spPr>
            <a:xfrm>
              <a:off x="2409379" y="4181026"/>
              <a:ext cx="16711" cy="10571"/>
            </a:xfrm>
            <a:custGeom>
              <a:avLst/>
              <a:gdLst/>
              <a:ahLst/>
              <a:cxnLst/>
              <a:rect l="l" t="t" r="r" b="b"/>
              <a:pathLst>
                <a:path w="479" h="303" extrusionOk="0">
                  <a:moveTo>
                    <a:pt x="393" y="0"/>
                  </a:moveTo>
                  <a:cubicBezTo>
                    <a:pt x="378" y="0"/>
                    <a:pt x="362" y="6"/>
                    <a:pt x="345" y="17"/>
                  </a:cubicBezTo>
                  <a:cubicBezTo>
                    <a:pt x="345" y="17"/>
                    <a:pt x="334" y="28"/>
                    <a:pt x="334" y="39"/>
                  </a:cubicBezTo>
                  <a:lnTo>
                    <a:pt x="334" y="51"/>
                  </a:lnTo>
                  <a:cubicBezTo>
                    <a:pt x="267" y="61"/>
                    <a:pt x="211" y="95"/>
                    <a:pt x="167" y="128"/>
                  </a:cubicBezTo>
                  <a:cubicBezTo>
                    <a:pt x="112" y="162"/>
                    <a:pt x="55" y="206"/>
                    <a:pt x="23" y="251"/>
                  </a:cubicBezTo>
                  <a:cubicBezTo>
                    <a:pt x="0" y="261"/>
                    <a:pt x="11" y="295"/>
                    <a:pt x="33" y="295"/>
                  </a:cubicBezTo>
                  <a:cubicBezTo>
                    <a:pt x="42" y="300"/>
                    <a:pt x="53" y="302"/>
                    <a:pt x="64" y="302"/>
                  </a:cubicBezTo>
                  <a:cubicBezTo>
                    <a:pt x="79" y="302"/>
                    <a:pt x="94" y="297"/>
                    <a:pt x="100" y="284"/>
                  </a:cubicBezTo>
                  <a:cubicBezTo>
                    <a:pt x="134" y="251"/>
                    <a:pt x="189" y="206"/>
                    <a:pt x="233" y="172"/>
                  </a:cubicBezTo>
                  <a:cubicBezTo>
                    <a:pt x="245" y="172"/>
                    <a:pt x="245" y="172"/>
                    <a:pt x="267" y="162"/>
                  </a:cubicBezTo>
                  <a:cubicBezTo>
                    <a:pt x="278" y="150"/>
                    <a:pt x="289" y="150"/>
                    <a:pt x="300" y="140"/>
                  </a:cubicBezTo>
                  <a:cubicBezTo>
                    <a:pt x="312" y="140"/>
                    <a:pt x="322" y="140"/>
                    <a:pt x="334" y="128"/>
                  </a:cubicBezTo>
                  <a:lnTo>
                    <a:pt x="334" y="140"/>
                  </a:lnTo>
                  <a:cubicBezTo>
                    <a:pt x="348" y="161"/>
                    <a:pt x="371" y="168"/>
                    <a:pt x="395" y="168"/>
                  </a:cubicBezTo>
                  <a:cubicBezTo>
                    <a:pt x="408" y="168"/>
                    <a:pt x="422" y="166"/>
                    <a:pt x="434" y="162"/>
                  </a:cubicBezTo>
                  <a:cubicBezTo>
                    <a:pt x="445" y="150"/>
                    <a:pt x="467" y="140"/>
                    <a:pt x="467" y="128"/>
                  </a:cubicBezTo>
                  <a:cubicBezTo>
                    <a:pt x="478" y="128"/>
                    <a:pt x="478" y="117"/>
                    <a:pt x="478" y="117"/>
                  </a:cubicBezTo>
                  <a:lnTo>
                    <a:pt x="478" y="95"/>
                  </a:lnTo>
                  <a:lnTo>
                    <a:pt x="478" y="83"/>
                  </a:lnTo>
                  <a:cubicBezTo>
                    <a:pt x="478" y="61"/>
                    <a:pt x="467" y="51"/>
                    <a:pt x="467" y="39"/>
                  </a:cubicBezTo>
                  <a:cubicBezTo>
                    <a:pt x="456" y="39"/>
                    <a:pt x="456" y="39"/>
                    <a:pt x="456" y="28"/>
                  </a:cubicBezTo>
                  <a:cubicBezTo>
                    <a:pt x="445" y="28"/>
                    <a:pt x="445" y="17"/>
                    <a:pt x="434" y="17"/>
                  </a:cubicBezTo>
                  <a:cubicBezTo>
                    <a:pt x="423" y="6"/>
                    <a:pt x="409" y="0"/>
                    <a:pt x="39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8192;p11">
              <a:extLst>
                <a:ext uri="{FF2B5EF4-FFF2-40B4-BE49-F238E27FC236}">
                  <a16:creationId xmlns:a16="http://schemas.microsoft.com/office/drawing/2014/main" id="{A14B42BF-5E71-4DEC-1CA2-C2A2986C11DB}"/>
                </a:ext>
              </a:extLst>
            </p:cNvPr>
            <p:cNvSpPr/>
            <p:nvPr/>
          </p:nvSpPr>
          <p:spPr>
            <a:xfrm>
              <a:off x="2387539" y="4142126"/>
              <a:ext cx="9838" cy="15350"/>
            </a:xfrm>
            <a:custGeom>
              <a:avLst/>
              <a:gdLst/>
              <a:ahLst/>
              <a:cxnLst/>
              <a:rect l="l" t="t" r="r" b="b"/>
              <a:pathLst>
                <a:path w="282" h="440" extrusionOk="0">
                  <a:moveTo>
                    <a:pt x="191" y="0"/>
                  </a:moveTo>
                  <a:cubicBezTo>
                    <a:pt x="181" y="0"/>
                    <a:pt x="170" y="3"/>
                    <a:pt x="159" y="9"/>
                  </a:cubicBezTo>
                  <a:cubicBezTo>
                    <a:pt x="148" y="9"/>
                    <a:pt x="137" y="9"/>
                    <a:pt x="125" y="20"/>
                  </a:cubicBezTo>
                  <a:cubicBezTo>
                    <a:pt x="125" y="20"/>
                    <a:pt x="115" y="31"/>
                    <a:pt x="115" y="42"/>
                  </a:cubicBezTo>
                  <a:lnTo>
                    <a:pt x="115" y="76"/>
                  </a:lnTo>
                  <a:cubicBezTo>
                    <a:pt x="115" y="76"/>
                    <a:pt x="115" y="86"/>
                    <a:pt x="125" y="86"/>
                  </a:cubicBezTo>
                  <a:cubicBezTo>
                    <a:pt x="125" y="86"/>
                    <a:pt x="125" y="98"/>
                    <a:pt x="137" y="98"/>
                  </a:cubicBezTo>
                  <a:lnTo>
                    <a:pt x="137" y="108"/>
                  </a:lnTo>
                  <a:cubicBezTo>
                    <a:pt x="115" y="142"/>
                    <a:pt x="92" y="187"/>
                    <a:pt x="70" y="231"/>
                  </a:cubicBezTo>
                  <a:cubicBezTo>
                    <a:pt x="48" y="286"/>
                    <a:pt x="26" y="343"/>
                    <a:pt x="14" y="398"/>
                  </a:cubicBezTo>
                  <a:cubicBezTo>
                    <a:pt x="1" y="425"/>
                    <a:pt x="32" y="440"/>
                    <a:pt x="62" y="440"/>
                  </a:cubicBezTo>
                  <a:cubicBezTo>
                    <a:pt x="81" y="440"/>
                    <a:pt x="99" y="433"/>
                    <a:pt x="103" y="420"/>
                  </a:cubicBezTo>
                  <a:cubicBezTo>
                    <a:pt x="125" y="365"/>
                    <a:pt x="148" y="309"/>
                    <a:pt x="159" y="254"/>
                  </a:cubicBezTo>
                  <a:cubicBezTo>
                    <a:pt x="181" y="209"/>
                    <a:pt x="192" y="165"/>
                    <a:pt x="204" y="120"/>
                  </a:cubicBezTo>
                  <a:lnTo>
                    <a:pt x="214" y="120"/>
                  </a:lnTo>
                  <a:cubicBezTo>
                    <a:pt x="226" y="120"/>
                    <a:pt x="237" y="108"/>
                    <a:pt x="237" y="108"/>
                  </a:cubicBezTo>
                  <a:cubicBezTo>
                    <a:pt x="248" y="108"/>
                    <a:pt x="259" y="108"/>
                    <a:pt x="259" y="98"/>
                  </a:cubicBezTo>
                  <a:cubicBezTo>
                    <a:pt x="259" y="98"/>
                    <a:pt x="270" y="98"/>
                    <a:pt x="270" y="86"/>
                  </a:cubicBezTo>
                  <a:cubicBezTo>
                    <a:pt x="270" y="86"/>
                    <a:pt x="281" y="76"/>
                    <a:pt x="281" y="64"/>
                  </a:cubicBezTo>
                  <a:cubicBezTo>
                    <a:pt x="281" y="53"/>
                    <a:pt x="270" y="53"/>
                    <a:pt x="270" y="42"/>
                  </a:cubicBezTo>
                  <a:cubicBezTo>
                    <a:pt x="259" y="42"/>
                    <a:pt x="259" y="31"/>
                    <a:pt x="248" y="31"/>
                  </a:cubicBezTo>
                  <a:cubicBezTo>
                    <a:pt x="237" y="20"/>
                    <a:pt x="226" y="20"/>
                    <a:pt x="214" y="9"/>
                  </a:cubicBezTo>
                  <a:cubicBezTo>
                    <a:pt x="209" y="3"/>
                    <a:pt x="201" y="0"/>
                    <a:pt x="19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8193;p11">
              <a:extLst>
                <a:ext uri="{FF2B5EF4-FFF2-40B4-BE49-F238E27FC236}">
                  <a16:creationId xmlns:a16="http://schemas.microsoft.com/office/drawing/2014/main" id="{780873E7-0C9D-5FC4-7AAA-E81328EF6691}"/>
                </a:ext>
              </a:extLst>
            </p:cNvPr>
            <p:cNvSpPr/>
            <p:nvPr/>
          </p:nvSpPr>
          <p:spPr>
            <a:xfrm>
              <a:off x="2388027" y="4142788"/>
              <a:ext cx="7012" cy="13083"/>
            </a:xfrm>
            <a:custGeom>
              <a:avLst/>
              <a:gdLst/>
              <a:ahLst/>
              <a:cxnLst/>
              <a:rect l="l" t="t" r="r" b="b"/>
              <a:pathLst>
                <a:path w="201" h="375" extrusionOk="0">
                  <a:moveTo>
                    <a:pt x="123" y="1"/>
                  </a:moveTo>
                  <a:lnTo>
                    <a:pt x="111" y="12"/>
                  </a:lnTo>
                  <a:lnTo>
                    <a:pt x="101" y="12"/>
                  </a:lnTo>
                  <a:lnTo>
                    <a:pt x="101" y="23"/>
                  </a:lnTo>
                  <a:cubicBezTo>
                    <a:pt x="89" y="23"/>
                    <a:pt x="89" y="23"/>
                    <a:pt x="89" y="34"/>
                  </a:cubicBezTo>
                  <a:lnTo>
                    <a:pt x="89" y="45"/>
                  </a:lnTo>
                  <a:lnTo>
                    <a:pt x="89" y="57"/>
                  </a:lnTo>
                  <a:lnTo>
                    <a:pt x="89" y="67"/>
                  </a:lnTo>
                  <a:lnTo>
                    <a:pt x="101" y="79"/>
                  </a:lnTo>
                  <a:lnTo>
                    <a:pt x="111" y="89"/>
                  </a:lnTo>
                  <a:cubicBezTo>
                    <a:pt x="89" y="134"/>
                    <a:pt x="67" y="168"/>
                    <a:pt x="56" y="212"/>
                  </a:cubicBezTo>
                  <a:lnTo>
                    <a:pt x="22" y="279"/>
                  </a:lnTo>
                  <a:cubicBezTo>
                    <a:pt x="12" y="301"/>
                    <a:pt x="0" y="324"/>
                    <a:pt x="0" y="356"/>
                  </a:cubicBezTo>
                  <a:cubicBezTo>
                    <a:pt x="0" y="370"/>
                    <a:pt x="16" y="375"/>
                    <a:pt x="31" y="375"/>
                  </a:cubicBezTo>
                  <a:cubicBezTo>
                    <a:pt x="41" y="375"/>
                    <a:pt x="51" y="372"/>
                    <a:pt x="56" y="368"/>
                  </a:cubicBezTo>
                  <a:cubicBezTo>
                    <a:pt x="78" y="346"/>
                    <a:pt x="78" y="312"/>
                    <a:pt x="89" y="290"/>
                  </a:cubicBezTo>
                  <a:cubicBezTo>
                    <a:pt x="101" y="267"/>
                    <a:pt x="111" y="245"/>
                    <a:pt x="111" y="223"/>
                  </a:cubicBezTo>
                  <a:cubicBezTo>
                    <a:pt x="123" y="178"/>
                    <a:pt x="145" y="134"/>
                    <a:pt x="156" y="101"/>
                  </a:cubicBezTo>
                  <a:lnTo>
                    <a:pt x="167" y="101"/>
                  </a:lnTo>
                  <a:lnTo>
                    <a:pt x="178" y="89"/>
                  </a:lnTo>
                  <a:lnTo>
                    <a:pt x="190" y="89"/>
                  </a:lnTo>
                  <a:cubicBezTo>
                    <a:pt x="190" y="89"/>
                    <a:pt x="190" y="79"/>
                    <a:pt x="200" y="79"/>
                  </a:cubicBezTo>
                  <a:lnTo>
                    <a:pt x="200" y="67"/>
                  </a:lnTo>
                  <a:lnTo>
                    <a:pt x="200" y="45"/>
                  </a:lnTo>
                  <a:lnTo>
                    <a:pt x="190" y="45"/>
                  </a:lnTo>
                  <a:cubicBezTo>
                    <a:pt x="190" y="34"/>
                    <a:pt x="190" y="34"/>
                    <a:pt x="178" y="34"/>
                  </a:cubicBezTo>
                  <a:lnTo>
                    <a:pt x="167" y="34"/>
                  </a:lnTo>
                  <a:cubicBezTo>
                    <a:pt x="167" y="30"/>
                    <a:pt x="167" y="29"/>
                    <a:pt x="167" y="29"/>
                  </a:cubicBezTo>
                  <a:cubicBezTo>
                    <a:pt x="166" y="29"/>
                    <a:pt x="164" y="34"/>
                    <a:pt x="156" y="34"/>
                  </a:cubicBezTo>
                  <a:lnTo>
                    <a:pt x="156" y="23"/>
                  </a:lnTo>
                  <a:cubicBezTo>
                    <a:pt x="156" y="12"/>
                    <a:pt x="156" y="12"/>
                    <a:pt x="145" y="12"/>
                  </a:cubicBezTo>
                  <a:lnTo>
                    <a:pt x="134" y="12"/>
                  </a:lnTo>
                  <a:lnTo>
                    <a:pt x="134"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8194;p11">
              <a:extLst>
                <a:ext uri="{FF2B5EF4-FFF2-40B4-BE49-F238E27FC236}">
                  <a16:creationId xmlns:a16="http://schemas.microsoft.com/office/drawing/2014/main" id="{9B7FD732-026D-97DA-BDEA-C4AB25A447F8}"/>
                </a:ext>
              </a:extLst>
            </p:cNvPr>
            <p:cNvSpPr/>
            <p:nvPr/>
          </p:nvSpPr>
          <p:spPr>
            <a:xfrm>
              <a:off x="2397342" y="4162291"/>
              <a:ext cx="8547" cy="15455"/>
            </a:xfrm>
            <a:custGeom>
              <a:avLst/>
              <a:gdLst/>
              <a:ahLst/>
              <a:cxnLst/>
              <a:rect l="l" t="t" r="r" b="b"/>
              <a:pathLst>
                <a:path w="245" h="443" extrusionOk="0">
                  <a:moveTo>
                    <a:pt x="191" y="1"/>
                  </a:moveTo>
                  <a:cubicBezTo>
                    <a:pt x="181" y="1"/>
                    <a:pt x="173" y="3"/>
                    <a:pt x="167" y="9"/>
                  </a:cubicBezTo>
                  <a:cubicBezTo>
                    <a:pt x="145" y="31"/>
                    <a:pt x="123" y="64"/>
                    <a:pt x="123" y="87"/>
                  </a:cubicBezTo>
                  <a:cubicBezTo>
                    <a:pt x="134" y="98"/>
                    <a:pt x="134" y="120"/>
                    <a:pt x="145" y="131"/>
                  </a:cubicBezTo>
                  <a:lnTo>
                    <a:pt x="134" y="131"/>
                  </a:lnTo>
                  <a:cubicBezTo>
                    <a:pt x="67" y="209"/>
                    <a:pt x="12" y="309"/>
                    <a:pt x="0" y="420"/>
                  </a:cubicBezTo>
                  <a:cubicBezTo>
                    <a:pt x="0" y="432"/>
                    <a:pt x="22" y="443"/>
                    <a:pt x="34" y="443"/>
                  </a:cubicBezTo>
                  <a:cubicBezTo>
                    <a:pt x="45" y="443"/>
                    <a:pt x="67" y="443"/>
                    <a:pt x="78" y="432"/>
                  </a:cubicBezTo>
                  <a:cubicBezTo>
                    <a:pt x="101" y="331"/>
                    <a:pt x="134" y="242"/>
                    <a:pt x="190" y="165"/>
                  </a:cubicBezTo>
                  <a:cubicBezTo>
                    <a:pt x="200" y="165"/>
                    <a:pt x="223" y="165"/>
                    <a:pt x="234" y="153"/>
                  </a:cubicBezTo>
                  <a:cubicBezTo>
                    <a:pt x="234" y="153"/>
                    <a:pt x="245" y="153"/>
                    <a:pt x="245" y="143"/>
                  </a:cubicBezTo>
                  <a:lnTo>
                    <a:pt x="245" y="131"/>
                  </a:lnTo>
                  <a:cubicBezTo>
                    <a:pt x="245" y="120"/>
                    <a:pt x="245" y="109"/>
                    <a:pt x="234" y="109"/>
                  </a:cubicBezTo>
                  <a:cubicBezTo>
                    <a:pt x="234" y="98"/>
                    <a:pt x="234" y="98"/>
                    <a:pt x="223" y="98"/>
                  </a:cubicBezTo>
                  <a:lnTo>
                    <a:pt x="223" y="87"/>
                  </a:lnTo>
                  <a:lnTo>
                    <a:pt x="212" y="76"/>
                  </a:lnTo>
                  <a:lnTo>
                    <a:pt x="212" y="64"/>
                  </a:lnTo>
                  <a:lnTo>
                    <a:pt x="223" y="54"/>
                  </a:lnTo>
                  <a:cubicBezTo>
                    <a:pt x="223" y="42"/>
                    <a:pt x="234" y="42"/>
                    <a:pt x="234" y="31"/>
                  </a:cubicBezTo>
                  <a:cubicBezTo>
                    <a:pt x="234" y="20"/>
                    <a:pt x="223" y="9"/>
                    <a:pt x="223" y="9"/>
                  </a:cubicBezTo>
                  <a:cubicBezTo>
                    <a:pt x="211" y="3"/>
                    <a:pt x="200" y="1"/>
                    <a:pt x="19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8195;p11">
              <a:extLst>
                <a:ext uri="{FF2B5EF4-FFF2-40B4-BE49-F238E27FC236}">
                  <a16:creationId xmlns:a16="http://schemas.microsoft.com/office/drawing/2014/main" id="{A4D7F7B4-1309-CE06-CBC9-93A61CF71054}"/>
                </a:ext>
              </a:extLst>
            </p:cNvPr>
            <p:cNvSpPr/>
            <p:nvPr/>
          </p:nvSpPr>
          <p:spPr>
            <a:xfrm>
              <a:off x="2418799" y="4168396"/>
              <a:ext cx="18560" cy="11443"/>
            </a:xfrm>
            <a:custGeom>
              <a:avLst/>
              <a:gdLst/>
              <a:ahLst/>
              <a:cxnLst/>
              <a:rect l="l" t="t" r="r" b="b"/>
              <a:pathLst>
                <a:path w="532" h="328" extrusionOk="0">
                  <a:moveTo>
                    <a:pt x="497" y="1"/>
                  </a:moveTo>
                  <a:cubicBezTo>
                    <a:pt x="487" y="1"/>
                    <a:pt x="475" y="1"/>
                    <a:pt x="475" y="12"/>
                  </a:cubicBezTo>
                  <a:cubicBezTo>
                    <a:pt x="453" y="23"/>
                    <a:pt x="442" y="34"/>
                    <a:pt x="431" y="57"/>
                  </a:cubicBezTo>
                  <a:cubicBezTo>
                    <a:pt x="353" y="79"/>
                    <a:pt x="286" y="101"/>
                    <a:pt x="208" y="146"/>
                  </a:cubicBezTo>
                  <a:cubicBezTo>
                    <a:pt x="175" y="156"/>
                    <a:pt x="141" y="179"/>
                    <a:pt x="108" y="212"/>
                  </a:cubicBezTo>
                  <a:cubicBezTo>
                    <a:pt x="75" y="235"/>
                    <a:pt x="30" y="257"/>
                    <a:pt x="8" y="301"/>
                  </a:cubicBezTo>
                  <a:cubicBezTo>
                    <a:pt x="0" y="318"/>
                    <a:pt x="22" y="328"/>
                    <a:pt x="38" y="328"/>
                  </a:cubicBezTo>
                  <a:cubicBezTo>
                    <a:pt x="44" y="328"/>
                    <a:pt x="50" y="326"/>
                    <a:pt x="52" y="324"/>
                  </a:cubicBezTo>
                  <a:cubicBezTo>
                    <a:pt x="86" y="301"/>
                    <a:pt x="108" y="268"/>
                    <a:pt x="141" y="245"/>
                  </a:cubicBezTo>
                  <a:lnTo>
                    <a:pt x="242" y="179"/>
                  </a:lnTo>
                  <a:cubicBezTo>
                    <a:pt x="297" y="146"/>
                    <a:pt x="353" y="123"/>
                    <a:pt x="420" y="112"/>
                  </a:cubicBezTo>
                  <a:lnTo>
                    <a:pt x="420" y="123"/>
                  </a:lnTo>
                  <a:cubicBezTo>
                    <a:pt x="431" y="146"/>
                    <a:pt x="453" y="156"/>
                    <a:pt x="475" y="168"/>
                  </a:cubicBezTo>
                  <a:cubicBezTo>
                    <a:pt x="487" y="168"/>
                    <a:pt x="497" y="168"/>
                    <a:pt x="509" y="156"/>
                  </a:cubicBezTo>
                  <a:cubicBezTo>
                    <a:pt x="520" y="156"/>
                    <a:pt x="531" y="146"/>
                    <a:pt x="531" y="134"/>
                  </a:cubicBezTo>
                  <a:lnTo>
                    <a:pt x="531" y="112"/>
                  </a:lnTo>
                  <a:lnTo>
                    <a:pt x="509" y="90"/>
                  </a:lnTo>
                  <a:lnTo>
                    <a:pt x="509" y="79"/>
                  </a:lnTo>
                  <a:cubicBezTo>
                    <a:pt x="520" y="67"/>
                    <a:pt x="520" y="45"/>
                    <a:pt x="531" y="34"/>
                  </a:cubicBezTo>
                  <a:lnTo>
                    <a:pt x="531" y="23"/>
                  </a:lnTo>
                  <a:cubicBezTo>
                    <a:pt x="531" y="12"/>
                    <a:pt x="520" y="12"/>
                    <a:pt x="52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8196;p11">
              <a:extLst>
                <a:ext uri="{FF2B5EF4-FFF2-40B4-BE49-F238E27FC236}">
                  <a16:creationId xmlns:a16="http://schemas.microsoft.com/office/drawing/2014/main" id="{21901FEA-7A0E-3BF9-B792-309918C62AD8}"/>
                </a:ext>
              </a:extLst>
            </p:cNvPr>
            <p:cNvSpPr/>
            <p:nvPr/>
          </p:nvSpPr>
          <p:spPr>
            <a:xfrm>
              <a:off x="2409553" y="4181235"/>
              <a:ext cx="13815" cy="10257"/>
            </a:xfrm>
            <a:custGeom>
              <a:avLst/>
              <a:gdLst/>
              <a:ahLst/>
              <a:cxnLst/>
              <a:rect l="l" t="t" r="r" b="b"/>
              <a:pathLst>
                <a:path w="396" h="294" extrusionOk="0">
                  <a:moveTo>
                    <a:pt x="362" y="0"/>
                  </a:moveTo>
                  <a:cubicBezTo>
                    <a:pt x="351" y="0"/>
                    <a:pt x="340" y="0"/>
                    <a:pt x="329" y="11"/>
                  </a:cubicBezTo>
                  <a:cubicBezTo>
                    <a:pt x="317" y="22"/>
                    <a:pt x="317" y="33"/>
                    <a:pt x="307" y="45"/>
                  </a:cubicBezTo>
                  <a:cubicBezTo>
                    <a:pt x="251" y="67"/>
                    <a:pt x="196" y="89"/>
                    <a:pt x="151" y="122"/>
                  </a:cubicBezTo>
                  <a:cubicBezTo>
                    <a:pt x="95" y="166"/>
                    <a:pt x="40" y="200"/>
                    <a:pt x="18" y="255"/>
                  </a:cubicBezTo>
                  <a:cubicBezTo>
                    <a:pt x="1" y="281"/>
                    <a:pt x="22" y="293"/>
                    <a:pt x="43" y="293"/>
                  </a:cubicBezTo>
                  <a:cubicBezTo>
                    <a:pt x="50" y="293"/>
                    <a:pt x="57" y="292"/>
                    <a:pt x="62" y="289"/>
                  </a:cubicBezTo>
                  <a:cubicBezTo>
                    <a:pt x="107" y="245"/>
                    <a:pt x="139" y="200"/>
                    <a:pt x="196" y="166"/>
                  </a:cubicBezTo>
                  <a:cubicBezTo>
                    <a:pt x="228" y="134"/>
                    <a:pt x="262" y="111"/>
                    <a:pt x="307" y="100"/>
                  </a:cubicBezTo>
                  <a:cubicBezTo>
                    <a:pt x="307" y="122"/>
                    <a:pt x="329" y="134"/>
                    <a:pt x="340" y="134"/>
                  </a:cubicBezTo>
                  <a:cubicBezTo>
                    <a:pt x="346" y="137"/>
                    <a:pt x="353" y="138"/>
                    <a:pt x="359" y="138"/>
                  </a:cubicBezTo>
                  <a:cubicBezTo>
                    <a:pt x="374" y="138"/>
                    <a:pt x="388" y="130"/>
                    <a:pt x="396" y="122"/>
                  </a:cubicBezTo>
                  <a:lnTo>
                    <a:pt x="396" y="89"/>
                  </a:lnTo>
                  <a:lnTo>
                    <a:pt x="384" y="77"/>
                  </a:lnTo>
                  <a:cubicBezTo>
                    <a:pt x="396" y="77"/>
                    <a:pt x="396" y="89"/>
                    <a:pt x="396" y="89"/>
                  </a:cubicBezTo>
                  <a:lnTo>
                    <a:pt x="396" y="89"/>
                  </a:lnTo>
                  <a:cubicBezTo>
                    <a:pt x="396" y="77"/>
                    <a:pt x="384" y="77"/>
                    <a:pt x="384" y="67"/>
                  </a:cubicBezTo>
                  <a:lnTo>
                    <a:pt x="384" y="55"/>
                  </a:lnTo>
                  <a:lnTo>
                    <a:pt x="396" y="45"/>
                  </a:lnTo>
                  <a:lnTo>
                    <a:pt x="396" y="22"/>
                  </a:lnTo>
                  <a:cubicBezTo>
                    <a:pt x="396" y="11"/>
                    <a:pt x="384" y="11"/>
                    <a:pt x="384" y="11"/>
                  </a:cubicBezTo>
                  <a:cubicBezTo>
                    <a:pt x="373" y="0"/>
                    <a:pt x="362" y="0"/>
                    <a:pt x="36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8197;p11">
              <a:extLst>
                <a:ext uri="{FF2B5EF4-FFF2-40B4-BE49-F238E27FC236}">
                  <a16:creationId xmlns:a16="http://schemas.microsoft.com/office/drawing/2014/main" id="{F1F01051-7D9B-1B2F-7B69-A670350A6E13}"/>
                </a:ext>
              </a:extLst>
            </p:cNvPr>
            <p:cNvSpPr/>
            <p:nvPr/>
          </p:nvSpPr>
          <p:spPr>
            <a:xfrm>
              <a:off x="2426160" y="4190899"/>
              <a:ext cx="25921" cy="5373"/>
            </a:xfrm>
            <a:custGeom>
              <a:avLst/>
              <a:gdLst/>
              <a:ahLst/>
              <a:cxnLst/>
              <a:rect l="l" t="t" r="r" b="b"/>
              <a:pathLst>
                <a:path w="743" h="154" extrusionOk="0">
                  <a:moveTo>
                    <a:pt x="598" y="1"/>
                  </a:moveTo>
                  <a:cubicBezTo>
                    <a:pt x="587" y="1"/>
                    <a:pt x="575" y="12"/>
                    <a:pt x="565" y="23"/>
                  </a:cubicBezTo>
                  <a:lnTo>
                    <a:pt x="565" y="57"/>
                  </a:lnTo>
                  <a:cubicBezTo>
                    <a:pt x="565" y="67"/>
                    <a:pt x="575" y="67"/>
                    <a:pt x="575" y="79"/>
                  </a:cubicBezTo>
                  <a:lnTo>
                    <a:pt x="476" y="79"/>
                  </a:lnTo>
                  <a:cubicBezTo>
                    <a:pt x="446" y="79"/>
                    <a:pt x="411" y="84"/>
                    <a:pt x="378" y="84"/>
                  </a:cubicBezTo>
                  <a:cubicBezTo>
                    <a:pt x="362" y="84"/>
                    <a:pt x="346" y="83"/>
                    <a:pt x="331" y="79"/>
                  </a:cubicBezTo>
                  <a:cubicBezTo>
                    <a:pt x="231" y="79"/>
                    <a:pt x="131" y="67"/>
                    <a:pt x="31" y="57"/>
                  </a:cubicBezTo>
                  <a:cubicBezTo>
                    <a:pt x="28" y="55"/>
                    <a:pt x="25" y="54"/>
                    <a:pt x="22" y="54"/>
                  </a:cubicBezTo>
                  <a:cubicBezTo>
                    <a:pt x="6" y="54"/>
                    <a:pt x="0" y="79"/>
                    <a:pt x="19" y="79"/>
                  </a:cubicBezTo>
                  <a:cubicBezTo>
                    <a:pt x="75" y="90"/>
                    <a:pt x="120" y="112"/>
                    <a:pt x="175" y="123"/>
                  </a:cubicBezTo>
                  <a:cubicBezTo>
                    <a:pt x="220" y="134"/>
                    <a:pt x="276" y="146"/>
                    <a:pt x="331" y="146"/>
                  </a:cubicBezTo>
                  <a:cubicBezTo>
                    <a:pt x="353" y="151"/>
                    <a:pt x="378" y="154"/>
                    <a:pt x="405" y="154"/>
                  </a:cubicBezTo>
                  <a:cubicBezTo>
                    <a:pt x="431" y="154"/>
                    <a:pt x="459" y="151"/>
                    <a:pt x="487" y="146"/>
                  </a:cubicBezTo>
                  <a:cubicBezTo>
                    <a:pt x="531" y="146"/>
                    <a:pt x="575" y="146"/>
                    <a:pt x="620" y="112"/>
                  </a:cubicBezTo>
                  <a:cubicBezTo>
                    <a:pt x="632" y="123"/>
                    <a:pt x="642" y="123"/>
                    <a:pt x="654" y="123"/>
                  </a:cubicBezTo>
                  <a:cubicBezTo>
                    <a:pt x="664" y="123"/>
                    <a:pt x="664" y="134"/>
                    <a:pt x="676" y="134"/>
                  </a:cubicBezTo>
                  <a:cubicBezTo>
                    <a:pt x="698" y="134"/>
                    <a:pt x="709" y="134"/>
                    <a:pt x="721" y="123"/>
                  </a:cubicBezTo>
                  <a:cubicBezTo>
                    <a:pt x="731" y="123"/>
                    <a:pt x="743" y="112"/>
                    <a:pt x="743" y="101"/>
                  </a:cubicBezTo>
                  <a:cubicBezTo>
                    <a:pt x="743" y="101"/>
                    <a:pt x="743" y="90"/>
                    <a:pt x="731" y="79"/>
                  </a:cubicBezTo>
                  <a:cubicBezTo>
                    <a:pt x="721" y="57"/>
                    <a:pt x="687" y="57"/>
                    <a:pt x="664" y="57"/>
                  </a:cubicBezTo>
                  <a:cubicBezTo>
                    <a:pt x="664" y="45"/>
                    <a:pt x="654" y="45"/>
                    <a:pt x="654" y="45"/>
                  </a:cubicBezTo>
                  <a:cubicBezTo>
                    <a:pt x="642" y="45"/>
                    <a:pt x="642" y="34"/>
                    <a:pt x="632" y="34"/>
                  </a:cubicBezTo>
                  <a:lnTo>
                    <a:pt x="632" y="23"/>
                  </a:lnTo>
                  <a:cubicBezTo>
                    <a:pt x="620" y="12"/>
                    <a:pt x="609" y="1"/>
                    <a:pt x="59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8198;p11">
              <a:extLst>
                <a:ext uri="{FF2B5EF4-FFF2-40B4-BE49-F238E27FC236}">
                  <a16:creationId xmlns:a16="http://schemas.microsoft.com/office/drawing/2014/main" id="{A09464A0-82C9-F023-F39C-605ED65D6A3F}"/>
                </a:ext>
              </a:extLst>
            </p:cNvPr>
            <p:cNvSpPr/>
            <p:nvPr/>
          </p:nvSpPr>
          <p:spPr>
            <a:xfrm>
              <a:off x="2386073" y="4174223"/>
              <a:ext cx="35" cy="419"/>
            </a:xfrm>
            <a:custGeom>
              <a:avLst/>
              <a:gdLst/>
              <a:ahLst/>
              <a:cxnLst/>
              <a:rect l="l" t="t" r="r" b="b"/>
              <a:pathLst>
                <a:path w="1" h="12" extrusionOk="0">
                  <a:moveTo>
                    <a:pt x="1" y="1"/>
                  </a:moveTo>
                  <a:lnTo>
                    <a:pt x="1" y="1"/>
                  </a:lnTo>
                  <a:lnTo>
                    <a:pt x="1" y="12"/>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8199;p11">
              <a:extLst>
                <a:ext uri="{FF2B5EF4-FFF2-40B4-BE49-F238E27FC236}">
                  <a16:creationId xmlns:a16="http://schemas.microsoft.com/office/drawing/2014/main" id="{4DE57926-1317-048F-F62C-A09CC0E513A7}"/>
                </a:ext>
              </a:extLst>
            </p:cNvPr>
            <p:cNvSpPr/>
            <p:nvPr/>
          </p:nvSpPr>
          <p:spPr>
            <a:xfrm>
              <a:off x="2380247" y="4159953"/>
              <a:ext cx="7012" cy="17793"/>
            </a:xfrm>
            <a:custGeom>
              <a:avLst/>
              <a:gdLst/>
              <a:ahLst/>
              <a:cxnLst/>
              <a:rect l="l" t="t" r="r" b="b"/>
              <a:pathLst>
                <a:path w="201" h="510" extrusionOk="0">
                  <a:moveTo>
                    <a:pt x="141" y="1"/>
                  </a:moveTo>
                  <a:cubicBezTo>
                    <a:pt x="129" y="1"/>
                    <a:pt x="118" y="4"/>
                    <a:pt x="112" y="9"/>
                  </a:cubicBezTo>
                  <a:cubicBezTo>
                    <a:pt x="79" y="32"/>
                    <a:pt x="57" y="42"/>
                    <a:pt x="35" y="76"/>
                  </a:cubicBezTo>
                  <a:cubicBezTo>
                    <a:pt x="23" y="87"/>
                    <a:pt x="12" y="98"/>
                    <a:pt x="12" y="121"/>
                  </a:cubicBezTo>
                  <a:cubicBezTo>
                    <a:pt x="1" y="121"/>
                    <a:pt x="1" y="131"/>
                    <a:pt x="1" y="143"/>
                  </a:cubicBezTo>
                  <a:cubicBezTo>
                    <a:pt x="1" y="154"/>
                    <a:pt x="1" y="154"/>
                    <a:pt x="12" y="165"/>
                  </a:cubicBezTo>
                  <a:cubicBezTo>
                    <a:pt x="12" y="165"/>
                    <a:pt x="12" y="176"/>
                    <a:pt x="23" y="176"/>
                  </a:cubicBezTo>
                  <a:cubicBezTo>
                    <a:pt x="23" y="187"/>
                    <a:pt x="23" y="187"/>
                    <a:pt x="35" y="187"/>
                  </a:cubicBezTo>
                  <a:cubicBezTo>
                    <a:pt x="35" y="198"/>
                    <a:pt x="23" y="198"/>
                    <a:pt x="23" y="210"/>
                  </a:cubicBezTo>
                  <a:lnTo>
                    <a:pt x="35" y="220"/>
                  </a:lnTo>
                  <a:lnTo>
                    <a:pt x="35" y="232"/>
                  </a:lnTo>
                  <a:cubicBezTo>
                    <a:pt x="45" y="232"/>
                    <a:pt x="45" y="243"/>
                    <a:pt x="57" y="243"/>
                  </a:cubicBezTo>
                  <a:cubicBezTo>
                    <a:pt x="57" y="254"/>
                    <a:pt x="45" y="254"/>
                    <a:pt x="45" y="265"/>
                  </a:cubicBezTo>
                  <a:cubicBezTo>
                    <a:pt x="35" y="276"/>
                    <a:pt x="35" y="287"/>
                    <a:pt x="23" y="309"/>
                  </a:cubicBezTo>
                  <a:cubicBezTo>
                    <a:pt x="23" y="309"/>
                    <a:pt x="23" y="321"/>
                    <a:pt x="35" y="332"/>
                  </a:cubicBezTo>
                  <a:cubicBezTo>
                    <a:pt x="35" y="332"/>
                    <a:pt x="35" y="343"/>
                    <a:pt x="45" y="343"/>
                  </a:cubicBezTo>
                  <a:cubicBezTo>
                    <a:pt x="45" y="354"/>
                    <a:pt x="57" y="354"/>
                    <a:pt x="67" y="354"/>
                  </a:cubicBezTo>
                  <a:cubicBezTo>
                    <a:pt x="79" y="354"/>
                    <a:pt x="90" y="354"/>
                    <a:pt x="90" y="343"/>
                  </a:cubicBezTo>
                  <a:lnTo>
                    <a:pt x="90" y="354"/>
                  </a:lnTo>
                  <a:cubicBezTo>
                    <a:pt x="90" y="365"/>
                    <a:pt x="79" y="376"/>
                    <a:pt x="79" y="388"/>
                  </a:cubicBezTo>
                  <a:cubicBezTo>
                    <a:pt x="79" y="398"/>
                    <a:pt x="79" y="410"/>
                    <a:pt x="90" y="410"/>
                  </a:cubicBezTo>
                  <a:cubicBezTo>
                    <a:pt x="90" y="421"/>
                    <a:pt x="101" y="432"/>
                    <a:pt x="101" y="432"/>
                  </a:cubicBezTo>
                  <a:cubicBezTo>
                    <a:pt x="112" y="443"/>
                    <a:pt x="112" y="443"/>
                    <a:pt x="124" y="443"/>
                  </a:cubicBezTo>
                  <a:cubicBezTo>
                    <a:pt x="112" y="443"/>
                    <a:pt x="112" y="454"/>
                    <a:pt x="112" y="454"/>
                  </a:cubicBezTo>
                  <a:cubicBezTo>
                    <a:pt x="101" y="465"/>
                    <a:pt x="101" y="465"/>
                    <a:pt x="101" y="477"/>
                  </a:cubicBezTo>
                  <a:cubicBezTo>
                    <a:pt x="101" y="487"/>
                    <a:pt x="101" y="487"/>
                    <a:pt x="112" y="487"/>
                  </a:cubicBezTo>
                  <a:lnTo>
                    <a:pt x="112" y="499"/>
                  </a:lnTo>
                  <a:lnTo>
                    <a:pt x="124" y="510"/>
                  </a:lnTo>
                  <a:lnTo>
                    <a:pt x="168" y="510"/>
                  </a:lnTo>
                  <a:cubicBezTo>
                    <a:pt x="168" y="510"/>
                    <a:pt x="179" y="510"/>
                    <a:pt x="179" y="499"/>
                  </a:cubicBezTo>
                  <a:cubicBezTo>
                    <a:pt x="190" y="499"/>
                    <a:pt x="190" y="499"/>
                    <a:pt x="190" y="487"/>
                  </a:cubicBezTo>
                  <a:lnTo>
                    <a:pt x="190" y="477"/>
                  </a:lnTo>
                  <a:cubicBezTo>
                    <a:pt x="190" y="465"/>
                    <a:pt x="201" y="465"/>
                    <a:pt x="201" y="454"/>
                  </a:cubicBezTo>
                  <a:lnTo>
                    <a:pt x="201" y="443"/>
                  </a:lnTo>
                  <a:lnTo>
                    <a:pt x="201" y="432"/>
                  </a:lnTo>
                  <a:cubicBezTo>
                    <a:pt x="190" y="432"/>
                    <a:pt x="190" y="432"/>
                    <a:pt x="190" y="421"/>
                  </a:cubicBezTo>
                  <a:lnTo>
                    <a:pt x="168" y="421"/>
                  </a:lnTo>
                  <a:lnTo>
                    <a:pt x="168" y="410"/>
                  </a:lnTo>
                  <a:lnTo>
                    <a:pt x="168" y="388"/>
                  </a:lnTo>
                  <a:lnTo>
                    <a:pt x="168" y="365"/>
                  </a:lnTo>
                  <a:cubicBezTo>
                    <a:pt x="179" y="343"/>
                    <a:pt x="179" y="332"/>
                    <a:pt x="190" y="309"/>
                  </a:cubicBezTo>
                  <a:cubicBezTo>
                    <a:pt x="190" y="309"/>
                    <a:pt x="190" y="299"/>
                    <a:pt x="179" y="287"/>
                  </a:cubicBezTo>
                  <a:lnTo>
                    <a:pt x="168" y="276"/>
                  </a:lnTo>
                  <a:cubicBezTo>
                    <a:pt x="146" y="276"/>
                    <a:pt x="124" y="276"/>
                    <a:pt x="124" y="287"/>
                  </a:cubicBezTo>
                  <a:cubicBezTo>
                    <a:pt x="112" y="299"/>
                    <a:pt x="112" y="299"/>
                    <a:pt x="112" y="309"/>
                  </a:cubicBezTo>
                  <a:lnTo>
                    <a:pt x="112" y="299"/>
                  </a:lnTo>
                  <a:cubicBezTo>
                    <a:pt x="112" y="287"/>
                    <a:pt x="124" y="276"/>
                    <a:pt x="124" y="265"/>
                  </a:cubicBezTo>
                  <a:lnTo>
                    <a:pt x="134" y="254"/>
                  </a:lnTo>
                  <a:lnTo>
                    <a:pt x="134" y="243"/>
                  </a:lnTo>
                  <a:lnTo>
                    <a:pt x="146" y="243"/>
                  </a:lnTo>
                  <a:cubicBezTo>
                    <a:pt x="146" y="232"/>
                    <a:pt x="156" y="232"/>
                    <a:pt x="156" y="220"/>
                  </a:cubicBezTo>
                  <a:lnTo>
                    <a:pt x="146" y="210"/>
                  </a:lnTo>
                  <a:cubicBezTo>
                    <a:pt x="134" y="198"/>
                    <a:pt x="124" y="198"/>
                    <a:pt x="112" y="198"/>
                  </a:cubicBezTo>
                  <a:cubicBezTo>
                    <a:pt x="112" y="198"/>
                    <a:pt x="112" y="187"/>
                    <a:pt x="124" y="187"/>
                  </a:cubicBezTo>
                  <a:cubicBezTo>
                    <a:pt x="124" y="187"/>
                    <a:pt x="124" y="176"/>
                    <a:pt x="134" y="165"/>
                  </a:cubicBezTo>
                  <a:cubicBezTo>
                    <a:pt x="146" y="165"/>
                    <a:pt x="146" y="154"/>
                    <a:pt x="146" y="154"/>
                  </a:cubicBezTo>
                  <a:cubicBezTo>
                    <a:pt x="146" y="143"/>
                    <a:pt x="146" y="131"/>
                    <a:pt x="134" y="131"/>
                  </a:cubicBezTo>
                  <a:cubicBezTo>
                    <a:pt x="124" y="121"/>
                    <a:pt x="124" y="121"/>
                    <a:pt x="112" y="121"/>
                  </a:cubicBezTo>
                  <a:cubicBezTo>
                    <a:pt x="124" y="109"/>
                    <a:pt x="124" y="98"/>
                    <a:pt x="134" y="87"/>
                  </a:cubicBezTo>
                  <a:cubicBezTo>
                    <a:pt x="146" y="76"/>
                    <a:pt x="156" y="65"/>
                    <a:pt x="179" y="65"/>
                  </a:cubicBezTo>
                  <a:cubicBezTo>
                    <a:pt x="179" y="54"/>
                    <a:pt x="190" y="42"/>
                    <a:pt x="190" y="32"/>
                  </a:cubicBezTo>
                  <a:cubicBezTo>
                    <a:pt x="190" y="20"/>
                    <a:pt x="179" y="20"/>
                    <a:pt x="179" y="9"/>
                  </a:cubicBezTo>
                  <a:cubicBezTo>
                    <a:pt x="168" y="4"/>
                    <a:pt x="154" y="1"/>
                    <a:pt x="14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8200;p11">
              <a:extLst>
                <a:ext uri="{FF2B5EF4-FFF2-40B4-BE49-F238E27FC236}">
                  <a16:creationId xmlns:a16="http://schemas.microsoft.com/office/drawing/2014/main" id="{61B93094-CBDF-F721-D82A-09D392993731}"/>
                </a:ext>
              </a:extLst>
            </p:cNvPr>
            <p:cNvSpPr/>
            <p:nvPr/>
          </p:nvSpPr>
          <p:spPr>
            <a:xfrm>
              <a:off x="2361616" y="4169722"/>
              <a:ext cx="14025" cy="25887"/>
            </a:xfrm>
            <a:custGeom>
              <a:avLst/>
              <a:gdLst/>
              <a:ahLst/>
              <a:cxnLst/>
              <a:rect l="l" t="t" r="r" b="b"/>
              <a:pathLst>
                <a:path w="402" h="742" extrusionOk="0">
                  <a:moveTo>
                    <a:pt x="128" y="0"/>
                  </a:moveTo>
                  <a:cubicBezTo>
                    <a:pt x="118" y="0"/>
                    <a:pt x="108" y="5"/>
                    <a:pt x="101" y="19"/>
                  </a:cubicBezTo>
                  <a:cubicBezTo>
                    <a:pt x="68" y="63"/>
                    <a:pt x="35" y="108"/>
                    <a:pt x="23" y="163"/>
                  </a:cubicBezTo>
                  <a:cubicBezTo>
                    <a:pt x="12" y="174"/>
                    <a:pt x="12" y="185"/>
                    <a:pt x="12" y="207"/>
                  </a:cubicBezTo>
                  <a:cubicBezTo>
                    <a:pt x="1" y="230"/>
                    <a:pt x="35" y="241"/>
                    <a:pt x="57" y="241"/>
                  </a:cubicBezTo>
                  <a:cubicBezTo>
                    <a:pt x="45" y="274"/>
                    <a:pt x="35" y="308"/>
                    <a:pt x="68" y="318"/>
                  </a:cubicBezTo>
                  <a:lnTo>
                    <a:pt x="112" y="318"/>
                  </a:lnTo>
                  <a:cubicBezTo>
                    <a:pt x="101" y="352"/>
                    <a:pt x="90" y="375"/>
                    <a:pt x="101" y="407"/>
                  </a:cubicBezTo>
                  <a:cubicBezTo>
                    <a:pt x="112" y="430"/>
                    <a:pt x="146" y="430"/>
                    <a:pt x="168" y="430"/>
                  </a:cubicBezTo>
                  <a:cubicBezTo>
                    <a:pt x="168" y="441"/>
                    <a:pt x="157" y="452"/>
                    <a:pt x="157" y="474"/>
                  </a:cubicBezTo>
                  <a:cubicBezTo>
                    <a:pt x="157" y="496"/>
                    <a:pt x="157" y="530"/>
                    <a:pt x="179" y="541"/>
                  </a:cubicBezTo>
                  <a:cubicBezTo>
                    <a:pt x="190" y="553"/>
                    <a:pt x="213" y="563"/>
                    <a:pt x="235" y="563"/>
                  </a:cubicBezTo>
                  <a:lnTo>
                    <a:pt x="235" y="619"/>
                  </a:lnTo>
                  <a:cubicBezTo>
                    <a:pt x="244" y="637"/>
                    <a:pt x="267" y="655"/>
                    <a:pt x="294" y="655"/>
                  </a:cubicBezTo>
                  <a:cubicBezTo>
                    <a:pt x="300" y="655"/>
                    <a:pt x="306" y="654"/>
                    <a:pt x="312" y="652"/>
                  </a:cubicBezTo>
                  <a:lnTo>
                    <a:pt x="312" y="674"/>
                  </a:lnTo>
                  <a:lnTo>
                    <a:pt x="312" y="708"/>
                  </a:lnTo>
                  <a:lnTo>
                    <a:pt x="324" y="719"/>
                  </a:lnTo>
                  <a:cubicBezTo>
                    <a:pt x="324" y="730"/>
                    <a:pt x="324" y="730"/>
                    <a:pt x="335" y="730"/>
                  </a:cubicBezTo>
                  <a:cubicBezTo>
                    <a:pt x="335" y="741"/>
                    <a:pt x="346" y="741"/>
                    <a:pt x="357" y="741"/>
                  </a:cubicBezTo>
                  <a:lnTo>
                    <a:pt x="379" y="741"/>
                  </a:lnTo>
                  <a:lnTo>
                    <a:pt x="391" y="730"/>
                  </a:lnTo>
                  <a:lnTo>
                    <a:pt x="391" y="697"/>
                  </a:lnTo>
                  <a:lnTo>
                    <a:pt x="391" y="674"/>
                  </a:lnTo>
                  <a:lnTo>
                    <a:pt x="391" y="630"/>
                  </a:lnTo>
                  <a:cubicBezTo>
                    <a:pt x="401" y="630"/>
                    <a:pt x="401" y="630"/>
                    <a:pt x="391" y="619"/>
                  </a:cubicBezTo>
                  <a:lnTo>
                    <a:pt x="391" y="608"/>
                  </a:lnTo>
                  <a:cubicBezTo>
                    <a:pt x="391" y="608"/>
                    <a:pt x="379" y="597"/>
                    <a:pt x="368" y="597"/>
                  </a:cubicBezTo>
                  <a:lnTo>
                    <a:pt x="335" y="597"/>
                  </a:lnTo>
                  <a:lnTo>
                    <a:pt x="335" y="608"/>
                  </a:lnTo>
                  <a:cubicBezTo>
                    <a:pt x="324" y="597"/>
                    <a:pt x="324" y="597"/>
                    <a:pt x="335" y="597"/>
                  </a:cubicBezTo>
                  <a:lnTo>
                    <a:pt x="324" y="597"/>
                  </a:lnTo>
                  <a:lnTo>
                    <a:pt x="324" y="585"/>
                  </a:lnTo>
                  <a:lnTo>
                    <a:pt x="324" y="541"/>
                  </a:lnTo>
                  <a:lnTo>
                    <a:pt x="324" y="430"/>
                  </a:lnTo>
                  <a:cubicBezTo>
                    <a:pt x="324" y="408"/>
                    <a:pt x="305" y="396"/>
                    <a:pt x="286" y="396"/>
                  </a:cubicBezTo>
                  <a:cubicBezTo>
                    <a:pt x="276" y="396"/>
                    <a:pt x="265" y="400"/>
                    <a:pt x="257" y="407"/>
                  </a:cubicBezTo>
                  <a:cubicBezTo>
                    <a:pt x="257" y="385"/>
                    <a:pt x="257" y="352"/>
                    <a:pt x="268" y="330"/>
                  </a:cubicBezTo>
                  <a:cubicBezTo>
                    <a:pt x="268" y="330"/>
                    <a:pt x="257" y="318"/>
                    <a:pt x="257" y="308"/>
                  </a:cubicBezTo>
                  <a:lnTo>
                    <a:pt x="235" y="308"/>
                  </a:lnTo>
                  <a:cubicBezTo>
                    <a:pt x="213" y="308"/>
                    <a:pt x="190" y="308"/>
                    <a:pt x="190" y="318"/>
                  </a:cubicBezTo>
                  <a:cubicBezTo>
                    <a:pt x="190" y="308"/>
                    <a:pt x="201" y="286"/>
                    <a:pt x="201" y="274"/>
                  </a:cubicBezTo>
                  <a:cubicBezTo>
                    <a:pt x="201" y="252"/>
                    <a:pt x="213" y="230"/>
                    <a:pt x="213" y="207"/>
                  </a:cubicBezTo>
                  <a:cubicBezTo>
                    <a:pt x="213" y="185"/>
                    <a:pt x="223" y="174"/>
                    <a:pt x="223" y="152"/>
                  </a:cubicBezTo>
                  <a:cubicBezTo>
                    <a:pt x="223" y="136"/>
                    <a:pt x="200" y="125"/>
                    <a:pt x="183" y="125"/>
                  </a:cubicBezTo>
                  <a:cubicBezTo>
                    <a:pt x="176" y="125"/>
                    <a:pt x="171" y="127"/>
                    <a:pt x="168" y="130"/>
                  </a:cubicBezTo>
                  <a:lnTo>
                    <a:pt x="168" y="96"/>
                  </a:lnTo>
                  <a:cubicBezTo>
                    <a:pt x="179" y="85"/>
                    <a:pt x="157" y="63"/>
                    <a:pt x="146" y="63"/>
                  </a:cubicBezTo>
                  <a:cubicBezTo>
                    <a:pt x="146" y="52"/>
                    <a:pt x="157" y="52"/>
                    <a:pt x="157" y="41"/>
                  </a:cubicBezTo>
                  <a:cubicBezTo>
                    <a:pt x="168" y="29"/>
                    <a:pt x="157" y="7"/>
                    <a:pt x="146" y="7"/>
                  </a:cubicBezTo>
                  <a:cubicBezTo>
                    <a:pt x="141" y="3"/>
                    <a:pt x="135" y="0"/>
                    <a:pt x="12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8201;p11">
              <a:extLst>
                <a:ext uri="{FF2B5EF4-FFF2-40B4-BE49-F238E27FC236}">
                  <a16:creationId xmlns:a16="http://schemas.microsoft.com/office/drawing/2014/main" id="{43A3493E-B39E-F417-29F7-5E208303F80A}"/>
                </a:ext>
              </a:extLst>
            </p:cNvPr>
            <p:cNvSpPr/>
            <p:nvPr/>
          </p:nvSpPr>
          <p:spPr>
            <a:xfrm>
              <a:off x="2374455" y="4195574"/>
              <a:ext cx="3489" cy="2337"/>
            </a:xfrm>
            <a:custGeom>
              <a:avLst/>
              <a:gdLst/>
              <a:ahLst/>
              <a:cxnLst/>
              <a:rect l="l" t="t" r="r" b="b"/>
              <a:pathLst>
                <a:path w="100" h="67" extrusionOk="0">
                  <a:moveTo>
                    <a:pt x="11" y="0"/>
                  </a:moveTo>
                  <a:lnTo>
                    <a:pt x="0" y="12"/>
                  </a:lnTo>
                  <a:lnTo>
                    <a:pt x="0" y="22"/>
                  </a:lnTo>
                  <a:lnTo>
                    <a:pt x="0" y="34"/>
                  </a:lnTo>
                  <a:lnTo>
                    <a:pt x="0" y="45"/>
                  </a:lnTo>
                  <a:cubicBezTo>
                    <a:pt x="0" y="45"/>
                    <a:pt x="0" y="56"/>
                    <a:pt x="11" y="56"/>
                  </a:cubicBezTo>
                  <a:cubicBezTo>
                    <a:pt x="11" y="67"/>
                    <a:pt x="23" y="67"/>
                    <a:pt x="23" y="67"/>
                  </a:cubicBezTo>
                  <a:lnTo>
                    <a:pt x="78" y="67"/>
                  </a:lnTo>
                  <a:lnTo>
                    <a:pt x="89" y="56"/>
                  </a:lnTo>
                  <a:cubicBezTo>
                    <a:pt x="100" y="56"/>
                    <a:pt x="100" y="45"/>
                    <a:pt x="100" y="45"/>
                  </a:cubicBezTo>
                  <a:lnTo>
                    <a:pt x="100" y="34"/>
                  </a:lnTo>
                  <a:lnTo>
                    <a:pt x="100" y="22"/>
                  </a:lnTo>
                  <a:lnTo>
                    <a:pt x="100" y="12"/>
                  </a:lnTo>
                  <a:cubicBezTo>
                    <a:pt x="100" y="12"/>
                    <a:pt x="89" y="12"/>
                    <a:pt x="89"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8202;p11">
              <a:extLst>
                <a:ext uri="{FF2B5EF4-FFF2-40B4-BE49-F238E27FC236}">
                  <a16:creationId xmlns:a16="http://schemas.microsoft.com/office/drawing/2014/main" id="{AA007B77-6E8A-89D8-D67B-2D68EABB5089}"/>
                </a:ext>
              </a:extLst>
            </p:cNvPr>
            <p:cNvSpPr/>
            <p:nvPr/>
          </p:nvSpPr>
          <p:spPr>
            <a:xfrm>
              <a:off x="2389562" y="4208762"/>
              <a:ext cx="40469" cy="15071"/>
            </a:xfrm>
            <a:custGeom>
              <a:avLst/>
              <a:gdLst/>
              <a:ahLst/>
              <a:cxnLst/>
              <a:rect l="l" t="t" r="r" b="b"/>
              <a:pathLst>
                <a:path w="1160" h="432" extrusionOk="0">
                  <a:moveTo>
                    <a:pt x="123" y="0"/>
                  </a:moveTo>
                  <a:cubicBezTo>
                    <a:pt x="112" y="0"/>
                    <a:pt x="101" y="0"/>
                    <a:pt x="90" y="12"/>
                  </a:cubicBezTo>
                  <a:cubicBezTo>
                    <a:pt x="67" y="34"/>
                    <a:pt x="34" y="45"/>
                    <a:pt x="12" y="56"/>
                  </a:cubicBezTo>
                  <a:cubicBezTo>
                    <a:pt x="1" y="79"/>
                    <a:pt x="12" y="89"/>
                    <a:pt x="23" y="101"/>
                  </a:cubicBezTo>
                  <a:cubicBezTo>
                    <a:pt x="23" y="101"/>
                    <a:pt x="23" y="112"/>
                    <a:pt x="12" y="123"/>
                  </a:cubicBezTo>
                  <a:cubicBezTo>
                    <a:pt x="1" y="134"/>
                    <a:pt x="12" y="145"/>
                    <a:pt x="23" y="156"/>
                  </a:cubicBezTo>
                  <a:cubicBezTo>
                    <a:pt x="32" y="165"/>
                    <a:pt x="44" y="169"/>
                    <a:pt x="55" y="169"/>
                  </a:cubicBezTo>
                  <a:cubicBezTo>
                    <a:pt x="70" y="169"/>
                    <a:pt x="83" y="163"/>
                    <a:pt x="90" y="156"/>
                  </a:cubicBezTo>
                  <a:lnTo>
                    <a:pt x="101" y="145"/>
                  </a:lnTo>
                  <a:lnTo>
                    <a:pt x="123" y="145"/>
                  </a:lnTo>
                  <a:lnTo>
                    <a:pt x="112" y="156"/>
                  </a:lnTo>
                  <a:cubicBezTo>
                    <a:pt x="112" y="190"/>
                    <a:pt x="123" y="223"/>
                    <a:pt x="146" y="234"/>
                  </a:cubicBezTo>
                  <a:cubicBezTo>
                    <a:pt x="152" y="236"/>
                    <a:pt x="158" y="237"/>
                    <a:pt x="163" y="237"/>
                  </a:cubicBezTo>
                  <a:cubicBezTo>
                    <a:pt x="187" y="237"/>
                    <a:pt x="205" y="221"/>
                    <a:pt x="223" y="212"/>
                  </a:cubicBezTo>
                  <a:cubicBezTo>
                    <a:pt x="223" y="223"/>
                    <a:pt x="223" y="234"/>
                    <a:pt x="235" y="245"/>
                  </a:cubicBezTo>
                  <a:cubicBezTo>
                    <a:pt x="241" y="264"/>
                    <a:pt x="254" y="272"/>
                    <a:pt x="268" y="272"/>
                  </a:cubicBezTo>
                  <a:cubicBezTo>
                    <a:pt x="279" y="272"/>
                    <a:pt x="291" y="267"/>
                    <a:pt x="301" y="257"/>
                  </a:cubicBezTo>
                  <a:cubicBezTo>
                    <a:pt x="301" y="257"/>
                    <a:pt x="301" y="245"/>
                    <a:pt x="312" y="245"/>
                  </a:cubicBezTo>
                  <a:cubicBezTo>
                    <a:pt x="324" y="245"/>
                    <a:pt x="324" y="234"/>
                    <a:pt x="324" y="234"/>
                  </a:cubicBezTo>
                  <a:cubicBezTo>
                    <a:pt x="334" y="234"/>
                    <a:pt x="334" y="234"/>
                    <a:pt x="334" y="245"/>
                  </a:cubicBezTo>
                  <a:lnTo>
                    <a:pt x="346" y="245"/>
                  </a:lnTo>
                  <a:lnTo>
                    <a:pt x="346" y="257"/>
                  </a:lnTo>
                  <a:cubicBezTo>
                    <a:pt x="346" y="257"/>
                    <a:pt x="346" y="267"/>
                    <a:pt x="334" y="279"/>
                  </a:cubicBezTo>
                  <a:lnTo>
                    <a:pt x="346" y="289"/>
                  </a:lnTo>
                  <a:cubicBezTo>
                    <a:pt x="357" y="301"/>
                    <a:pt x="357" y="301"/>
                    <a:pt x="368" y="301"/>
                  </a:cubicBezTo>
                  <a:cubicBezTo>
                    <a:pt x="379" y="301"/>
                    <a:pt x="401" y="301"/>
                    <a:pt x="401" y="289"/>
                  </a:cubicBezTo>
                  <a:lnTo>
                    <a:pt x="423" y="289"/>
                  </a:lnTo>
                  <a:cubicBezTo>
                    <a:pt x="423" y="323"/>
                    <a:pt x="446" y="334"/>
                    <a:pt x="468" y="334"/>
                  </a:cubicBezTo>
                  <a:cubicBezTo>
                    <a:pt x="468" y="334"/>
                    <a:pt x="457" y="334"/>
                    <a:pt x="457" y="346"/>
                  </a:cubicBezTo>
                  <a:lnTo>
                    <a:pt x="457" y="368"/>
                  </a:lnTo>
                  <a:cubicBezTo>
                    <a:pt x="446" y="378"/>
                    <a:pt x="435" y="390"/>
                    <a:pt x="435" y="401"/>
                  </a:cubicBezTo>
                  <a:cubicBezTo>
                    <a:pt x="435" y="412"/>
                    <a:pt x="446" y="423"/>
                    <a:pt x="457" y="423"/>
                  </a:cubicBezTo>
                  <a:cubicBezTo>
                    <a:pt x="474" y="429"/>
                    <a:pt x="487" y="432"/>
                    <a:pt x="500" y="432"/>
                  </a:cubicBezTo>
                  <a:cubicBezTo>
                    <a:pt x="512" y="432"/>
                    <a:pt x="523" y="429"/>
                    <a:pt x="535" y="423"/>
                  </a:cubicBezTo>
                  <a:cubicBezTo>
                    <a:pt x="568" y="423"/>
                    <a:pt x="591" y="412"/>
                    <a:pt x="613" y="390"/>
                  </a:cubicBezTo>
                  <a:cubicBezTo>
                    <a:pt x="613" y="390"/>
                    <a:pt x="623" y="378"/>
                    <a:pt x="623" y="368"/>
                  </a:cubicBezTo>
                  <a:cubicBezTo>
                    <a:pt x="623" y="356"/>
                    <a:pt x="613" y="346"/>
                    <a:pt x="613" y="346"/>
                  </a:cubicBezTo>
                  <a:cubicBezTo>
                    <a:pt x="601" y="334"/>
                    <a:pt x="601" y="334"/>
                    <a:pt x="591" y="334"/>
                  </a:cubicBezTo>
                  <a:lnTo>
                    <a:pt x="623" y="301"/>
                  </a:lnTo>
                  <a:cubicBezTo>
                    <a:pt x="635" y="312"/>
                    <a:pt x="646" y="323"/>
                    <a:pt x="657" y="323"/>
                  </a:cubicBezTo>
                  <a:cubicBezTo>
                    <a:pt x="680" y="323"/>
                    <a:pt x="702" y="323"/>
                    <a:pt x="712" y="312"/>
                  </a:cubicBezTo>
                  <a:cubicBezTo>
                    <a:pt x="724" y="334"/>
                    <a:pt x="746" y="334"/>
                    <a:pt x="769" y="334"/>
                  </a:cubicBezTo>
                  <a:cubicBezTo>
                    <a:pt x="801" y="323"/>
                    <a:pt x="835" y="312"/>
                    <a:pt x="857" y="279"/>
                  </a:cubicBezTo>
                  <a:cubicBezTo>
                    <a:pt x="880" y="279"/>
                    <a:pt x="902" y="257"/>
                    <a:pt x="924" y="234"/>
                  </a:cubicBezTo>
                  <a:cubicBezTo>
                    <a:pt x="937" y="247"/>
                    <a:pt x="954" y="253"/>
                    <a:pt x="970" y="253"/>
                  </a:cubicBezTo>
                  <a:cubicBezTo>
                    <a:pt x="981" y="253"/>
                    <a:pt x="992" y="250"/>
                    <a:pt x="1002" y="245"/>
                  </a:cubicBezTo>
                  <a:cubicBezTo>
                    <a:pt x="1035" y="223"/>
                    <a:pt x="1058" y="200"/>
                    <a:pt x="1080" y="178"/>
                  </a:cubicBezTo>
                  <a:cubicBezTo>
                    <a:pt x="1102" y="145"/>
                    <a:pt x="1113" y="123"/>
                    <a:pt x="1135" y="89"/>
                  </a:cubicBezTo>
                  <a:cubicBezTo>
                    <a:pt x="1160" y="57"/>
                    <a:pt x="1125" y="36"/>
                    <a:pt x="1091" y="36"/>
                  </a:cubicBezTo>
                  <a:cubicBezTo>
                    <a:pt x="1079" y="36"/>
                    <a:pt x="1067" y="39"/>
                    <a:pt x="1058" y="45"/>
                  </a:cubicBezTo>
                  <a:lnTo>
                    <a:pt x="1046" y="56"/>
                  </a:lnTo>
                  <a:lnTo>
                    <a:pt x="1046" y="45"/>
                  </a:lnTo>
                  <a:cubicBezTo>
                    <a:pt x="1024" y="45"/>
                    <a:pt x="1013" y="45"/>
                    <a:pt x="991" y="56"/>
                  </a:cubicBezTo>
                  <a:lnTo>
                    <a:pt x="957" y="89"/>
                  </a:lnTo>
                  <a:cubicBezTo>
                    <a:pt x="946" y="89"/>
                    <a:pt x="935" y="89"/>
                    <a:pt x="935" y="101"/>
                  </a:cubicBezTo>
                  <a:cubicBezTo>
                    <a:pt x="935" y="89"/>
                    <a:pt x="935" y="79"/>
                    <a:pt x="946" y="67"/>
                  </a:cubicBezTo>
                  <a:cubicBezTo>
                    <a:pt x="946" y="42"/>
                    <a:pt x="922" y="30"/>
                    <a:pt x="900" y="30"/>
                  </a:cubicBezTo>
                  <a:cubicBezTo>
                    <a:pt x="892" y="30"/>
                    <a:pt x="885" y="31"/>
                    <a:pt x="880" y="34"/>
                  </a:cubicBezTo>
                  <a:cubicBezTo>
                    <a:pt x="868" y="45"/>
                    <a:pt x="857" y="56"/>
                    <a:pt x="835" y="67"/>
                  </a:cubicBezTo>
                  <a:cubicBezTo>
                    <a:pt x="824" y="89"/>
                    <a:pt x="813" y="101"/>
                    <a:pt x="801" y="112"/>
                  </a:cubicBezTo>
                  <a:lnTo>
                    <a:pt x="801" y="123"/>
                  </a:lnTo>
                  <a:cubicBezTo>
                    <a:pt x="798" y="119"/>
                    <a:pt x="793" y="118"/>
                    <a:pt x="788" y="118"/>
                  </a:cubicBezTo>
                  <a:cubicBezTo>
                    <a:pt x="777" y="118"/>
                    <a:pt x="765" y="123"/>
                    <a:pt x="757" y="123"/>
                  </a:cubicBezTo>
                  <a:cubicBezTo>
                    <a:pt x="757" y="123"/>
                    <a:pt x="746" y="112"/>
                    <a:pt x="735" y="112"/>
                  </a:cubicBezTo>
                  <a:cubicBezTo>
                    <a:pt x="724" y="112"/>
                    <a:pt x="702" y="112"/>
                    <a:pt x="690" y="123"/>
                  </a:cubicBezTo>
                  <a:cubicBezTo>
                    <a:pt x="680" y="112"/>
                    <a:pt x="646" y="112"/>
                    <a:pt x="635" y="112"/>
                  </a:cubicBezTo>
                  <a:cubicBezTo>
                    <a:pt x="623" y="101"/>
                    <a:pt x="601" y="89"/>
                    <a:pt x="579" y="89"/>
                  </a:cubicBezTo>
                  <a:cubicBezTo>
                    <a:pt x="572" y="76"/>
                    <a:pt x="553" y="66"/>
                    <a:pt x="534" y="66"/>
                  </a:cubicBezTo>
                  <a:cubicBezTo>
                    <a:pt x="522" y="66"/>
                    <a:pt x="510" y="70"/>
                    <a:pt x="502" y="79"/>
                  </a:cubicBezTo>
                  <a:cubicBezTo>
                    <a:pt x="479" y="79"/>
                    <a:pt x="468" y="79"/>
                    <a:pt x="457" y="89"/>
                  </a:cubicBezTo>
                  <a:cubicBezTo>
                    <a:pt x="446" y="101"/>
                    <a:pt x="435" y="123"/>
                    <a:pt x="435" y="134"/>
                  </a:cubicBezTo>
                  <a:lnTo>
                    <a:pt x="413" y="134"/>
                  </a:lnTo>
                  <a:cubicBezTo>
                    <a:pt x="413" y="134"/>
                    <a:pt x="423" y="134"/>
                    <a:pt x="423" y="123"/>
                  </a:cubicBezTo>
                  <a:cubicBezTo>
                    <a:pt x="435" y="112"/>
                    <a:pt x="423" y="101"/>
                    <a:pt x="413" y="89"/>
                  </a:cubicBezTo>
                  <a:cubicBezTo>
                    <a:pt x="390" y="89"/>
                    <a:pt x="368" y="89"/>
                    <a:pt x="357" y="101"/>
                  </a:cubicBezTo>
                  <a:cubicBezTo>
                    <a:pt x="346" y="123"/>
                    <a:pt x="324" y="134"/>
                    <a:pt x="301" y="156"/>
                  </a:cubicBezTo>
                  <a:cubicBezTo>
                    <a:pt x="301" y="156"/>
                    <a:pt x="290" y="156"/>
                    <a:pt x="290" y="168"/>
                  </a:cubicBezTo>
                  <a:cubicBezTo>
                    <a:pt x="290" y="145"/>
                    <a:pt x="279" y="134"/>
                    <a:pt x="268" y="123"/>
                  </a:cubicBezTo>
                  <a:cubicBezTo>
                    <a:pt x="261" y="120"/>
                    <a:pt x="254" y="118"/>
                    <a:pt x="248" y="118"/>
                  </a:cubicBezTo>
                  <a:cubicBezTo>
                    <a:pt x="233" y="118"/>
                    <a:pt x="220" y="126"/>
                    <a:pt x="212" y="134"/>
                  </a:cubicBezTo>
                  <a:cubicBezTo>
                    <a:pt x="201" y="134"/>
                    <a:pt x="201" y="145"/>
                    <a:pt x="201" y="145"/>
                  </a:cubicBezTo>
                  <a:lnTo>
                    <a:pt x="201" y="101"/>
                  </a:lnTo>
                  <a:cubicBezTo>
                    <a:pt x="190" y="89"/>
                    <a:pt x="179" y="79"/>
                    <a:pt x="168" y="79"/>
                  </a:cubicBezTo>
                  <a:lnTo>
                    <a:pt x="156" y="79"/>
                  </a:lnTo>
                  <a:cubicBezTo>
                    <a:pt x="156" y="67"/>
                    <a:pt x="146" y="56"/>
                    <a:pt x="146" y="56"/>
                  </a:cubicBezTo>
                  <a:cubicBezTo>
                    <a:pt x="146" y="45"/>
                    <a:pt x="156" y="34"/>
                    <a:pt x="156" y="23"/>
                  </a:cubicBezTo>
                  <a:cubicBezTo>
                    <a:pt x="156" y="12"/>
                    <a:pt x="134" y="0"/>
                    <a:pt x="12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8203;p11">
              <a:extLst>
                <a:ext uri="{FF2B5EF4-FFF2-40B4-BE49-F238E27FC236}">
                  <a16:creationId xmlns:a16="http://schemas.microsoft.com/office/drawing/2014/main" id="{B07BE268-842E-A23D-8F8B-63CFE7E92A04}"/>
                </a:ext>
              </a:extLst>
            </p:cNvPr>
            <p:cNvSpPr/>
            <p:nvPr/>
          </p:nvSpPr>
          <p:spPr>
            <a:xfrm>
              <a:off x="2422950" y="4216368"/>
              <a:ext cx="11304" cy="7082"/>
            </a:xfrm>
            <a:custGeom>
              <a:avLst/>
              <a:gdLst/>
              <a:ahLst/>
              <a:cxnLst/>
              <a:rect l="l" t="t" r="r" b="b"/>
              <a:pathLst>
                <a:path w="324" h="203" extrusionOk="0">
                  <a:moveTo>
                    <a:pt x="144" y="0"/>
                  </a:moveTo>
                  <a:cubicBezTo>
                    <a:pt x="134" y="0"/>
                    <a:pt x="123" y="8"/>
                    <a:pt x="123" y="16"/>
                  </a:cubicBezTo>
                  <a:cubicBezTo>
                    <a:pt x="123" y="27"/>
                    <a:pt x="123" y="27"/>
                    <a:pt x="111" y="39"/>
                  </a:cubicBezTo>
                  <a:cubicBezTo>
                    <a:pt x="111" y="49"/>
                    <a:pt x="111" y="49"/>
                    <a:pt x="101" y="49"/>
                  </a:cubicBezTo>
                  <a:cubicBezTo>
                    <a:pt x="101" y="61"/>
                    <a:pt x="89" y="83"/>
                    <a:pt x="78" y="94"/>
                  </a:cubicBezTo>
                  <a:cubicBezTo>
                    <a:pt x="67" y="94"/>
                    <a:pt x="67" y="105"/>
                    <a:pt x="56" y="105"/>
                  </a:cubicBezTo>
                  <a:lnTo>
                    <a:pt x="56" y="116"/>
                  </a:lnTo>
                  <a:lnTo>
                    <a:pt x="45" y="116"/>
                  </a:lnTo>
                  <a:cubicBezTo>
                    <a:pt x="22" y="138"/>
                    <a:pt x="12" y="150"/>
                    <a:pt x="0" y="172"/>
                  </a:cubicBezTo>
                  <a:cubicBezTo>
                    <a:pt x="0" y="183"/>
                    <a:pt x="12" y="194"/>
                    <a:pt x="12" y="194"/>
                  </a:cubicBezTo>
                  <a:cubicBezTo>
                    <a:pt x="17" y="200"/>
                    <a:pt x="25" y="202"/>
                    <a:pt x="34" y="202"/>
                  </a:cubicBezTo>
                  <a:cubicBezTo>
                    <a:pt x="42" y="202"/>
                    <a:pt x="50" y="200"/>
                    <a:pt x="56" y="194"/>
                  </a:cubicBezTo>
                  <a:cubicBezTo>
                    <a:pt x="67" y="194"/>
                    <a:pt x="78" y="183"/>
                    <a:pt x="89" y="172"/>
                  </a:cubicBezTo>
                  <a:lnTo>
                    <a:pt x="101" y="160"/>
                  </a:lnTo>
                  <a:cubicBezTo>
                    <a:pt x="101" y="160"/>
                    <a:pt x="111" y="172"/>
                    <a:pt x="111" y="183"/>
                  </a:cubicBezTo>
                  <a:lnTo>
                    <a:pt x="134" y="183"/>
                  </a:lnTo>
                  <a:cubicBezTo>
                    <a:pt x="137" y="187"/>
                    <a:pt x="141" y="188"/>
                    <a:pt x="145" y="188"/>
                  </a:cubicBezTo>
                  <a:cubicBezTo>
                    <a:pt x="151" y="188"/>
                    <a:pt x="156" y="183"/>
                    <a:pt x="156" y="183"/>
                  </a:cubicBezTo>
                  <a:cubicBezTo>
                    <a:pt x="167" y="183"/>
                    <a:pt x="178" y="172"/>
                    <a:pt x="178" y="172"/>
                  </a:cubicBezTo>
                  <a:cubicBezTo>
                    <a:pt x="190" y="172"/>
                    <a:pt x="190" y="160"/>
                    <a:pt x="190" y="160"/>
                  </a:cubicBezTo>
                  <a:lnTo>
                    <a:pt x="223" y="128"/>
                  </a:lnTo>
                  <a:lnTo>
                    <a:pt x="279" y="128"/>
                  </a:lnTo>
                  <a:cubicBezTo>
                    <a:pt x="289" y="116"/>
                    <a:pt x="289" y="116"/>
                    <a:pt x="301" y="116"/>
                  </a:cubicBezTo>
                  <a:cubicBezTo>
                    <a:pt x="301" y="105"/>
                    <a:pt x="312" y="105"/>
                    <a:pt x="312" y="105"/>
                  </a:cubicBezTo>
                  <a:cubicBezTo>
                    <a:pt x="312" y="94"/>
                    <a:pt x="323" y="94"/>
                    <a:pt x="323" y="83"/>
                  </a:cubicBezTo>
                  <a:lnTo>
                    <a:pt x="323" y="71"/>
                  </a:lnTo>
                  <a:cubicBezTo>
                    <a:pt x="323" y="71"/>
                    <a:pt x="323" y="61"/>
                    <a:pt x="312" y="61"/>
                  </a:cubicBezTo>
                  <a:lnTo>
                    <a:pt x="312" y="49"/>
                  </a:lnTo>
                  <a:lnTo>
                    <a:pt x="301" y="49"/>
                  </a:lnTo>
                  <a:lnTo>
                    <a:pt x="289" y="39"/>
                  </a:lnTo>
                  <a:lnTo>
                    <a:pt x="267" y="39"/>
                  </a:lnTo>
                  <a:cubicBezTo>
                    <a:pt x="267" y="49"/>
                    <a:pt x="256" y="49"/>
                    <a:pt x="256" y="49"/>
                  </a:cubicBezTo>
                  <a:lnTo>
                    <a:pt x="245" y="49"/>
                  </a:lnTo>
                  <a:cubicBezTo>
                    <a:pt x="245" y="49"/>
                    <a:pt x="234" y="39"/>
                    <a:pt x="223" y="39"/>
                  </a:cubicBezTo>
                  <a:cubicBezTo>
                    <a:pt x="200" y="39"/>
                    <a:pt x="190" y="49"/>
                    <a:pt x="190" y="61"/>
                  </a:cubicBezTo>
                  <a:lnTo>
                    <a:pt x="190" y="71"/>
                  </a:lnTo>
                  <a:lnTo>
                    <a:pt x="178" y="71"/>
                  </a:lnTo>
                  <a:cubicBezTo>
                    <a:pt x="178" y="83"/>
                    <a:pt x="167" y="83"/>
                    <a:pt x="167" y="94"/>
                  </a:cubicBezTo>
                  <a:cubicBezTo>
                    <a:pt x="156" y="105"/>
                    <a:pt x="145" y="105"/>
                    <a:pt x="145" y="116"/>
                  </a:cubicBezTo>
                  <a:cubicBezTo>
                    <a:pt x="134" y="116"/>
                    <a:pt x="134" y="128"/>
                    <a:pt x="123" y="128"/>
                  </a:cubicBezTo>
                  <a:cubicBezTo>
                    <a:pt x="134" y="128"/>
                    <a:pt x="134" y="116"/>
                    <a:pt x="134" y="116"/>
                  </a:cubicBezTo>
                  <a:cubicBezTo>
                    <a:pt x="156" y="83"/>
                    <a:pt x="178" y="61"/>
                    <a:pt x="178" y="16"/>
                  </a:cubicBezTo>
                  <a:cubicBezTo>
                    <a:pt x="178" y="5"/>
                    <a:pt x="167" y="5"/>
                    <a:pt x="156" y="5"/>
                  </a:cubicBezTo>
                  <a:cubicBezTo>
                    <a:pt x="153" y="2"/>
                    <a:pt x="149" y="0"/>
                    <a:pt x="144"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8204;p11">
              <a:extLst>
                <a:ext uri="{FF2B5EF4-FFF2-40B4-BE49-F238E27FC236}">
                  <a16:creationId xmlns:a16="http://schemas.microsoft.com/office/drawing/2014/main" id="{A4D4F7C0-E84F-CC2F-71E3-D6D47A1BDA81}"/>
                </a:ext>
              </a:extLst>
            </p:cNvPr>
            <p:cNvSpPr/>
            <p:nvPr/>
          </p:nvSpPr>
          <p:spPr>
            <a:xfrm>
              <a:off x="2431463" y="4209111"/>
              <a:ext cx="8199" cy="6280"/>
            </a:xfrm>
            <a:custGeom>
              <a:avLst/>
              <a:gdLst/>
              <a:ahLst/>
              <a:cxnLst/>
              <a:rect l="l" t="t" r="r" b="b"/>
              <a:pathLst>
                <a:path w="235" h="180" extrusionOk="0">
                  <a:moveTo>
                    <a:pt x="101" y="1"/>
                  </a:moveTo>
                  <a:cubicBezTo>
                    <a:pt x="92" y="1"/>
                    <a:pt x="83" y="4"/>
                    <a:pt x="79" y="13"/>
                  </a:cubicBezTo>
                  <a:lnTo>
                    <a:pt x="45" y="79"/>
                  </a:lnTo>
                  <a:lnTo>
                    <a:pt x="23" y="102"/>
                  </a:lnTo>
                  <a:cubicBezTo>
                    <a:pt x="23" y="113"/>
                    <a:pt x="23" y="113"/>
                    <a:pt x="12" y="124"/>
                  </a:cubicBezTo>
                  <a:cubicBezTo>
                    <a:pt x="12" y="124"/>
                    <a:pt x="1" y="135"/>
                    <a:pt x="1" y="146"/>
                  </a:cubicBezTo>
                  <a:cubicBezTo>
                    <a:pt x="1" y="168"/>
                    <a:pt x="23" y="180"/>
                    <a:pt x="45" y="180"/>
                  </a:cubicBezTo>
                  <a:cubicBezTo>
                    <a:pt x="68" y="168"/>
                    <a:pt x="90" y="158"/>
                    <a:pt x="90" y="135"/>
                  </a:cubicBezTo>
                  <a:lnTo>
                    <a:pt x="90" y="124"/>
                  </a:lnTo>
                  <a:cubicBezTo>
                    <a:pt x="90" y="124"/>
                    <a:pt x="90" y="113"/>
                    <a:pt x="101" y="113"/>
                  </a:cubicBezTo>
                  <a:cubicBezTo>
                    <a:pt x="101" y="113"/>
                    <a:pt x="101" y="124"/>
                    <a:pt x="112" y="124"/>
                  </a:cubicBezTo>
                  <a:lnTo>
                    <a:pt x="168" y="124"/>
                  </a:lnTo>
                  <a:lnTo>
                    <a:pt x="168" y="135"/>
                  </a:lnTo>
                  <a:lnTo>
                    <a:pt x="223" y="135"/>
                  </a:lnTo>
                  <a:lnTo>
                    <a:pt x="223" y="124"/>
                  </a:lnTo>
                  <a:lnTo>
                    <a:pt x="235" y="124"/>
                  </a:lnTo>
                  <a:lnTo>
                    <a:pt x="235" y="102"/>
                  </a:lnTo>
                  <a:lnTo>
                    <a:pt x="235" y="91"/>
                  </a:lnTo>
                  <a:cubicBezTo>
                    <a:pt x="235" y="91"/>
                    <a:pt x="223" y="91"/>
                    <a:pt x="223" y="79"/>
                  </a:cubicBezTo>
                  <a:lnTo>
                    <a:pt x="213" y="79"/>
                  </a:lnTo>
                  <a:lnTo>
                    <a:pt x="213" y="57"/>
                  </a:lnTo>
                  <a:lnTo>
                    <a:pt x="201" y="46"/>
                  </a:lnTo>
                  <a:lnTo>
                    <a:pt x="190" y="46"/>
                  </a:lnTo>
                  <a:cubicBezTo>
                    <a:pt x="190" y="35"/>
                    <a:pt x="190" y="35"/>
                    <a:pt x="179" y="35"/>
                  </a:cubicBezTo>
                  <a:lnTo>
                    <a:pt x="168" y="35"/>
                  </a:lnTo>
                  <a:cubicBezTo>
                    <a:pt x="168" y="35"/>
                    <a:pt x="168" y="24"/>
                    <a:pt x="157" y="24"/>
                  </a:cubicBezTo>
                  <a:lnTo>
                    <a:pt x="124" y="24"/>
                  </a:lnTo>
                  <a:cubicBezTo>
                    <a:pt x="130" y="10"/>
                    <a:pt x="116" y="1"/>
                    <a:pt x="10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8205;p11">
              <a:extLst>
                <a:ext uri="{FF2B5EF4-FFF2-40B4-BE49-F238E27FC236}">
                  <a16:creationId xmlns:a16="http://schemas.microsoft.com/office/drawing/2014/main" id="{8C769F54-CD48-D1C1-AA68-131BA756FE36}"/>
                </a:ext>
              </a:extLst>
            </p:cNvPr>
            <p:cNvSpPr/>
            <p:nvPr/>
          </p:nvSpPr>
          <p:spPr>
            <a:xfrm>
              <a:off x="2386457" y="4204959"/>
              <a:ext cx="21770" cy="19258"/>
            </a:xfrm>
            <a:custGeom>
              <a:avLst/>
              <a:gdLst/>
              <a:ahLst/>
              <a:cxnLst/>
              <a:rect l="l" t="t" r="r" b="b"/>
              <a:pathLst>
                <a:path w="624" h="552" extrusionOk="0">
                  <a:moveTo>
                    <a:pt x="61" y="0"/>
                  </a:moveTo>
                  <a:cubicBezTo>
                    <a:pt x="44" y="0"/>
                    <a:pt x="28" y="7"/>
                    <a:pt x="23" y="20"/>
                  </a:cubicBezTo>
                  <a:cubicBezTo>
                    <a:pt x="12" y="43"/>
                    <a:pt x="12" y="65"/>
                    <a:pt x="12" y="87"/>
                  </a:cubicBezTo>
                  <a:cubicBezTo>
                    <a:pt x="1" y="109"/>
                    <a:pt x="1" y="132"/>
                    <a:pt x="1" y="154"/>
                  </a:cubicBezTo>
                  <a:cubicBezTo>
                    <a:pt x="1" y="165"/>
                    <a:pt x="1" y="176"/>
                    <a:pt x="12" y="188"/>
                  </a:cubicBezTo>
                  <a:cubicBezTo>
                    <a:pt x="23" y="210"/>
                    <a:pt x="45" y="210"/>
                    <a:pt x="57" y="210"/>
                  </a:cubicBezTo>
                  <a:lnTo>
                    <a:pt x="67" y="210"/>
                  </a:lnTo>
                  <a:cubicBezTo>
                    <a:pt x="67" y="232"/>
                    <a:pt x="79" y="243"/>
                    <a:pt x="101" y="243"/>
                  </a:cubicBezTo>
                  <a:cubicBezTo>
                    <a:pt x="112" y="243"/>
                    <a:pt x="134" y="243"/>
                    <a:pt x="146" y="232"/>
                  </a:cubicBezTo>
                  <a:lnTo>
                    <a:pt x="146" y="232"/>
                  </a:lnTo>
                  <a:cubicBezTo>
                    <a:pt x="134" y="254"/>
                    <a:pt x="134" y="277"/>
                    <a:pt x="146" y="287"/>
                  </a:cubicBezTo>
                  <a:cubicBezTo>
                    <a:pt x="157" y="298"/>
                    <a:pt x="171" y="304"/>
                    <a:pt x="184" y="304"/>
                  </a:cubicBezTo>
                  <a:cubicBezTo>
                    <a:pt x="198" y="304"/>
                    <a:pt x="212" y="298"/>
                    <a:pt x="223" y="287"/>
                  </a:cubicBezTo>
                  <a:lnTo>
                    <a:pt x="223" y="277"/>
                  </a:lnTo>
                  <a:lnTo>
                    <a:pt x="235" y="277"/>
                  </a:lnTo>
                  <a:lnTo>
                    <a:pt x="235" y="321"/>
                  </a:lnTo>
                  <a:cubicBezTo>
                    <a:pt x="235" y="332"/>
                    <a:pt x="223" y="354"/>
                    <a:pt x="235" y="366"/>
                  </a:cubicBezTo>
                  <a:lnTo>
                    <a:pt x="235" y="376"/>
                  </a:lnTo>
                  <a:lnTo>
                    <a:pt x="245" y="376"/>
                  </a:lnTo>
                  <a:cubicBezTo>
                    <a:pt x="257" y="388"/>
                    <a:pt x="257" y="388"/>
                    <a:pt x="268" y="388"/>
                  </a:cubicBezTo>
                  <a:lnTo>
                    <a:pt x="290" y="388"/>
                  </a:lnTo>
                  <a:cubicBezTo>
                    <a:pt x="290" y="376"/>
                    <a:pt x="301" y="376"/>
                    <a:pt x="301" y="366"/>
                  </a:cubicBezTo>
                  <a:lnTo>
                    <a:pt x="301" y="354"/>
                  </a:lnTo>
                  <a:lnTo>
                    <a:pt x="312" y="343"/>
                  </a:lnTo>
                  <a:cubicBezTo>
                    <a:pt x="312" y="366"/>
                    <a:pt x="324" y="388"/>
                    <a:pt x="334" y="410"/>
                  </a:cubicBezTo>
                  <a:cubicBezTo>
                    <a:pt x="334" y="421"/>
                    <a:pt x="334" y="432"/>
                    <a:pt x="346" y="432"/>
                  </a:cubicBezTo>
                  <a:cubicBezTo>
                    <a:pt x="346" y="455"/>
                    <a:pt x="357" y="465"/>
                    <a:pt x="357" y="477"/>
                  </a:cubicBezTo>
                  <a:cubicBezTo>
                    <a:pt x="368" y="499"/>
                    <a:pt x="390" y="499"/>
                    <a:pt x="413" y="499"/>
                  </a:cubicBezTo>
                  <a:cubicBezTo>
                    <a:pt x="435" y="499"/>
                    <a:pt x="446" y="487"/>
                    <a:pt x="446" y="477"/>
                  </a:cubicBezTo>
                  <a:cubicBezTo>
                    <a:pt x="457" y="477"/>
                    <a:pt x="457" y="487"/>
                    <a:pt x="457" y="487"/>
                  </a:cubicBezTo>
                  <a:cubicBezTo>
                    <a:pt x="465" y="496"/>
                    <a:pt x="478" y="503"/>
                    <a:pt x="489" y="503"/>
                  </a:cubicBezTo>
                  <a:cubicBezTo>
                    <a:pt x="494" y="503"/>
                    <a:pt x="498" y="502"/>
                    <a:pt x="502" y="499"/>
                  </a:cubicBezTo>
                  <a:cubicBezTo>
                    <a:pt x="512" y="521"/>
                    <a:pt x="512" y="532"/>
                    <a:pt x="535" y="543"/>
                  </a:cubicBezTo>
                  <a:cubicBezTo>
                    <a:pt x="540" y="549"/>
                    <a:pt x="549" y="552"/>
                    <a:pt x="559" y="552"/>
                  </a:cubicBezTo>
                  <a:cubicBezTo>
                    <a:pt x="568" y="552"/>
                    <a:pt x="579" y="549"/>
                    <a:pt x="591" y="543"/>
                  </a:cubicBezTo>
                  <a:cubicBezTo>
                    <a:pt x="601" y="532"/>
                    <a:pt x="624" y="510"/>
                    <a:pt x="601" y="499"/>
                  </a:cubicBezTo>
                  <a:cubicBezTo>
                    <a:pt x="601" y="499"/>
                    <a:pt x="601" y="487"/>
                    <a:pt x="591" y="487"/>
                  </a:cubicBezTo>
                  <a:cubicBezTo>
                    <a:pt x="591" y="477"/>
                    <a:pt x="579" y="465"/>
                    <a:pt x="579" y="455"/>
                  </a:cubicBezTo>
                  <a:cubicBezTo>
                    <a:pt x="568" y="432"/>
                    <a:pt x="568" y="410"/>
                    <a:pt x="546" y="398"/>
                  </a:cubicBezTo>
                  <a:cubicBezTo>
                    <a:pt x="535" y="388"/>
                    <a:pt x="524" y="376"/>
                    <a:pt x="502" y="376"/>
                  </a:cubicBezTo>
                  <a:lnTo>
                    <a:pt x="490" y="388"/>
                  </a:lnTo>
                  <a:lnTo>
                    <a:pt x="490" y="366"/>
                  </a:lnTo>
                  <a:cubicBezTo>
                    <a:pt x="479" y="354"/>
                    <a:pt x="468" y="354"/>
                    <a:pt x="468" y="343"/>
                  </a:cubicBezTo>
                  <a:cubicBezTo>
                    <a:pt x="462" y="332"/>
                    <a:pt x="451" y="327"/>
                    <a:pt x="440" y="327"/>
                  </a:cubicBezTo>
                  <a:cubicBezTo>
                    <a:pt x="429" y="327"/>
                    <a:pt x="418" y="332"/>
                    <a:pt x="413" y="343"/>
                  </a:cubicBezTo>
                  <a:cubicBezTo>
                    <a:pt x="401" y="332"/>
                    <a:pt x="390" y="321"/>
                    <a:pt x="379" y="321"/>
                  </a:cubicBezTo>
                  <a:lnTo>
                    <a:pt x="368" y="321"/>
                  </a:lnTo>
                  <a:cubicBezTo>
                    <a:pt x="368" y="299"/>
                    <a:pt x="357" y="277"/>
                    <a:pt x="357" y="254"/>
                  </a:cubicBezTo>
                  <a:cubicBezTo>
                    <a:pt x="346" y="243"/>
                    <a:pt x="334" y="232"/>
                    <a:pt x="324" y="232"/>
                  </a:cubicBezTo>
                  <a:cubicBezTo>
                    <a:pt x="312" y="232"/>
                    <a:pt x="290" y="243"/>
                    <a:pt x="290" y="254"/>
                  </a:cubicBezTo>
                  <a:cubicBezTo>
                    <a:pt x="290" y="275"/>
                    <a:pt x="294" y="291"/>
                    <a:pt x="298" y="305"/>
                  </a:cubicBezTo>
                  <a:lnTo>
                    <a:pt x="298" y="305"/>
                  </a:lnTo>
                  <a:cubicBezTo>
                    <a:pt x="290" y="296"/>
                    <a:pt x="290" y="286"/>
                    <a:pt x="290" y="277"/>
                  </a:cubicBezTo>
                  <a:cubicBezTo>
                    <a:pt x="290" y="265"/>
                    <a:pt x="290" y="265"/>
                    <a:pt x="279" y="254"/>
                  </a:cubicBezTo>
                  <a:cubicBezTo>
                    <a:pt x="279" y="254"/>
                    <a:pt x="274" y="249"/>
                    <a:pt x="267" y="249"/>
                  </a:cubicBezTo>
                  <a:cubicBezTo>
                    <a:pt x="264" y="249"/>
                    <a:pt x="260" y="250"/>
                    <a:pt x="257" y="254"/>
                  </a:cubicBezTo>
                  <a:lnTo>
                    <a:pt x="235" y="254"/>
                  </a:lnTo>
                  <a:cubicBezTo>
                    <a:pt x="235" y="243"/>
                    <a:pt x="235" y="243"/>
                    <a:pt x="223" y="232"/>
                  </a:cubicBezTo>
                  <a:lnTo>
                    <a:pt x="223" y="210"/>
                  </a:lnTo>
                  <a:cubicBezTo>
                    <a:pt x="212" y="188"/>
                    <a:pt x="212" y="165"/>
                    <a:pt x="201" y="143"/>
                  </a:cubicBezTo>
                  <a:cubicBezTo>
                    <a:pt x="201" y="130"/>
                    <a:pt x="193" y="125"/>
                    <a:pt x="185" y="125"/>
                  </a:cubicBezTo>
                  <a:cubicBezTo>
                    <a:pt x="179" y="125"/>
                    <a:pt x="172" y="127"/>
                    <a:pt x="168" y="132"/>
                  </a:cubicBezTo>
                  <a:cubicBezTo>
                    <a:pt x="156" y="132"/>
                    <a:pt x="156" y="143"/>
                    <a:pt x="146" y="143"/>
                  </a:cubicBezTo>
                  <a:lnTo>
                    <a:pt x="146" y="87"/>
                  </a:lnTo>
                  <a:cubicBezTo>
                    <a:pt x="146" y="65"/>
                    <a:pt x="134" y="65"/>
                    <a:pt x="123" y="65"/>
                  </a:cubicBezTo>
                  <a:lnTo>
                    <a:pt x="90" y="65"/>
                  </a:lnTo>
                  <a:cubicBezTo>
                    <a:pt x="90" y="54"/>
                    <a:pt x="101" y="43"/>
                    <a:pt x="101" y="32"/>
                  </a:cubicBezTo>
                  <a:cubicBezTo>
                    <a:pt x="107" y="12"/>
                    <a:pt x="84" y="0"/>
                    <a:pt x="6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8206;p11">
              <a:extLst>
                <a:ext uri="{FF2B5EF4-FFF2-40B4-BE49-F238E27FC236}">
                  <a16:creationId xmlns:a16="http://schemas.microsoft.com/office/drawing/2014/main" id="{95A2A761-67C0-9293-E934-8CFAD664D247}"/>
                </a:ext>
              </a:extLst>
            </p:cNvPr>
            <p:cNvSpPr/>
            <p:nvPr/>
          </p:nvSpPr>
          <p:spPr>
            <a:xfrm>
              <a:off x="2411298" y="4213228"/>
              <a:ext cx="14897" cy="9559"/>
            </a:xfrm>
            <a:custGeom>
              <a:avLst/>
              <a:gdLst/>
              <a:ahLst/>
              <a:cxnLst/>
              <a:rect l="l" t="t" r="r" b="b"/>
              <a:pathLst>
                <a:path w="427" h="274" extrusionOk="0">
                  <a:moveTo>
                    <a:pt x="380" y="1"/>
                  </a:moveTo>
                  <a:cubicBezTo>
                    <a:pt x="367" y="1"/>
                    <a:pt x="354" y="5"/>
                    <a:pt x="346" y="17"/>
                  </a:cubicBezTo>
                  <a:cubicBezTo>
                    <a:pt x="334" y="28"/>
                    <a:pt x="323" y="40"/>
                    <a:pt x="312" y="62"/>
                  </a:cubicBezTo>
                  <a:cubicBezTo>
                    <a:pt x="301" y="72"/>
                    <a:pt x="290" y="72"/>
                    <a:pt x="290" y="95"/>
                  </a:cubicBezTo>
                  <a:lnTo>
                    <a:pt x="290" y="106"/>
                  </a:lnTo>
                  <a:lnTo>
                    <a:pt x="290" y="117"/>
                  </a:lnTo>
                  <a:cubicBezTo>
                    <a:pt x="279" y="106"/>
                    <a:pt x="279" y="106"/>
                    <a:pt x="267" y="106"/>
                  </a:cubicBezTo>
                  <a:cubicBezTo>
                    <a:pt x="261" y="100"/>
                    <a:pt x="251" y="93"/>
                    <a:pt x="242" y="93"/>
                  </a:cubicBezTo>
                  <a:cubicBezTo>
                    <a:pt x="235" y="93"/>
                    <a:pt x="228" y="97"/>
                    <a:pt x="223" y="106"/>
                  </a:cubicBezTo>
                  <a:cubicBezTo>
                    <a:pt x="223" y="106"/>
                    <a:pt x="223" y="117"/>
                    <a:pt x="212" y="117"/>
                  </a:cubicBezTo>
                  <a:cubicBezTo>
                    <a:pt x="212" y="95"/>
                    <a:pt x="201" y="84"/>
                    <a:pt x="178" y="72"/>
                  </a:cubicBezTo>
                  <a:cubicBezTo>
                    <a:pt x="168" y="72"/>
                    <a:pt x="146" y="72"/>
                    <a:pt x="134" y="95"/>
                  </a:cubicBezTo>
                  <a:cubicBezTo>
                    <a:pt x="134" y="106"/>
                    <a:pt x="123" y="117"/>
                    <a:pt x="123" y="129"/>
                  </a:cubicBezTo>
                  <a:lnTo>
                    <a:pt x="112" y="129"/>
                  </a:lnTo>
                  <a:cubicBezTo>
                    <a:pt x="112" y="117"/>
                    <a:pt x="101" y="112"/>
                    <a:pt x="88" y="112"/>
                  </a:cubicBezTo>
                  <a:cubicBezTo>
                    <a:pt x="76" y="112"/>
                    <a:pt x="62" y="117"/>
                    <a:pt x="57" y="129"/>
                  </a:cubicBezTo>
                  <a:lnTo>
                    <a:pt x="57" y="139"/>
                  </a:lnTo>
                  <a:cubicBezTo>
                    <a:pt x="45" y="139"/>
                    <a:pt x="45" y="151"/>
                    <a:pt x="45" y="151"/>
                  </a:cubicBezTo>
                  <a:cubicBezTo>
                    <a:pt x="45" y="161"/>
                    <a:pt x="34" y="161"/>
                    <a:pt x="34" y="161"/>
                  </a:cubicBezTo>
                  <a:cubicBezTo>
                    <a:pt x="23" y="161"/>
                    <a:pt x="12" y="173"/>
                    <a:pt x="12" y="184"/>
                  </a:cubicBezTo>
                  <a:cubicBezTo>
                    <a:pt x="0" y="195"/>
                    <a:pt x="0" y="218"/>
                    <a:pt x="0" y="240"/>
                  </a:cubicBezTo>
                  <a:cubicBezTo>
                    <a:pt x="0" y="261"/>
                    <a:pt x="24" y="273"/>
                    <a:pt x="47" y="273"/>
                  </a:cubicBezTo>
                  <a:cubicBezTo>
                    <a:pt x="59" y="273"/>
                    <a:pt x="71" y="270"/>
                    <a:pt x="79" y="262"/>
                  </a:cubicBezTo>
                  <a:cubicBezTo>
                    <a:pt x="89" y="250"/>
                    <a:pt x="89" y="240"/>
                    <a:pt x="101" y="228"/>
                  </a:cubicBezTo>
                  <a:cubicBezTo>
                    <a:pt x="104" y="232"/>
                    <a:pt x="109" y="233"/>
                    <a:pt x="115" y="233"/>
                  </a:cubicBezTo>
                  <a:cubicBezTo>
                    <a:pt x="130" y="233"/>
                    <a:pt x="149" y="225"/>
                    <a:pt x="156" y="218"/>
                  </a:cubicBezTo>
                  <a:lnTo>
                    <a:pt x="156" y="206"/>
                  </a:lnTo>
                  <a:cubicBezTo>
                    <a:pt x="168" y="206"/>
                    <a:pt x="178" y="218"/>
                    <a:pt x="190" y="218"/>
                  </a:cubicBezTo>
                  <a:cubicBezTo>
                    <a:pt x="201" y="218"/>
                    <a:pt x="223" y="218"/>
                    <a:pt x="234" y="206"/>
                  </a:cubicBezTo>
                  <a:cubicBezTo>
                    <a:pt x="242" y="214"/>
                    <a:pt x="255" y="222"/>
                    <a:pt x="271" y="222"/>
                  </a:cubicBezTo>
                  <a:cubicBezTo>
                    <a:pt x="277" y="222"/>
                    <a:pt x="283" y="221"/>
                    <a:pt x="290" y="218"/>
                  </a:cubicBezTo>
                  <a:lnTo>
                    <a:pt x="323" y="184"/>
                  </a:lnTo>
                  <a:cubicBezTo>
                    <a:pt x="334" y="173"/>
                    <a:pt x="346" y="151"/>
                    <a:pt x="356" y="129"/>
                  </a:cubicBezTo>
                  <a:cubicBezTo>
                    <a:pt x="356" y="129"/>
                    <a:pt x="356" y="117"/>
                    <a:pt x="368" y="117"/>
                  </a:cubicBezTo>
                  <a:cubicBezTo>
                    <a:pt x="379" y="95"/>
                    <a:pt x="401" y="62"/>
                    <a:pt x="412" y="40"/>
                  </a:cubicBezTo>
                  <a:cubicBezTo>
                    <a:pt x="427" y="18"/>
                    <a:pt x="404" y="1"/>
                    <a:pt x="38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8207;p11">
              <a:extLst>
                <a:ext uri="{FF2B5EF4-FFF2-40B4-BE49-F238E27FC236}">
                  <a16:creationId xmlns:a16="http://schemas.microsoft.com/office/drawing/2014/main" id="{5477E136-BFA6-F5A0-954F-E35C9260A00D}"/>
                </a:ext>
              </a:extLst>
            </p:cNvPr>
            <p:cNvSpPr/>
            <p:nvPr/>
          </p:nvSpPr>
          <p:spPr>
            <a:xfrm>
              <a:off x="2426055" y="4211867"/>
              <a:ext cx="10885" cy="5756"/>
            </a:xfrm>
            <a:custGeom>
              <a:avLst/>
              <a:gdLst/>
              <a:ahLst/>
              <a:cxnLst/>
              <a:rect l="l" t="t" r="r" b="b"/>
              <a:pathLst>
                <a:path w="312" h="165" extrusionOk="0">
                  <a:moveTo>
                    <a:pt x="111" y="0"/>
                  </a:moveTo>
                  <a:cubicBezTo>
                    <a:pt x="101" y="0"/>
                    <a:pt x="89" y="12"/>
                    <a:pt x="78" y="23"/>
                  </a:cubicBezTo>
                  <a:lnTo>
                    <a:pt x="67" y="34"/>
                  </a:lnTo>
                  <a:cubicBezTo>
                    <a:pt x="56" y="56"/>
                    <a:pt x="56" y="67"/>
                    <a:pt x="45" y="79"/>
                  </a:cubicBezTo>
                  <a:cubicBezTo>
                    <a:pt x="34" y="89"/>
                    <a:pt x="34" y="101"/>
                    <a:pt x="22" y="101"/>
                  </a:cubicBezTo>
                  <a:cubicBezTo>
                    <a:pt x="22" y="111"/>
                    <a:pt x="12" y="111"/>
                    <a:pt x="12" y="123"/>
                  </a:cubicBezTo>
                  <a:lnTo>
                    <a:pt x="0" y="123"/>
                  </a:lnTo>
                  <a:lnTo>
                    <a:pt x="0" y="145"/>
                  </a:lnTo>
                  <a:cubicBezTo>
                    <a:pt x="0" y="156"/>
                    <a:pt x="12" y="156"/>
                    <a:pt x="22" y="156"/>
                  </a:cubicBezTo>
                  <a:cubicBezTo>
                    <a:pt x="28" y="162"/>
                    <a:pt x="37" y="165"/>
                    <a:pt x="46" y="165"/>
                  </a:cubicBezTo>
                  <a:cubicBezTo>
                    <a:pt x="56" y="165"/>
                    <a:pt x="67" y="162"/>
                    <a:pt x="78" y="156"/>
                  </a:cubicBezTo>
                  <a:lnTo>
                    <a:pt x="78" y="145"/>
                  </a:lnTo>
                  <a:cubicBezTo>
                    <a:pt x="89" y="145"/>
                    <a:pt x="89" y="156"/>
                    <a:pt x="89" y="156"/>
                  </a:cubicBezTo>
                  <a:lnTo>
                    <a:pt x="134" y="156"/>
                  </a:lnTo>
                  <a:cubicBezTo>
                    <a:pt x="134" y="156"/>
                    <a:pt x="134" y="145"/>
                    <a:pt x="145" y="145"/>
                  </a:cubicBezTo>
                  <a:lnTo>
                    <a:pt x="156" y="134"/>
                  </a:lnTo>
                  <a:lnTo>
                    <a:pt x="167" y="123"/>
                  </a:lnTo>
                  <a:lnTo>
                    <a:pt x="167" y="111"/>
                  </a:lnTo>
                  <a:cubicBezTo>
                    <a:pt x="190" y="123"/>
                    <a:pt x="212" y="123"/>
                    <a:pt x="223" y="123"/>
                  </a:cubicBezTo>
                  <a:cubicBezTo>
                    <a:pt x="234" y="123"/>
                    <a:pt x="234" y="111"/>
                    <a:pt x="245" y="111"/>
                  </a:cubicBezTo>
                  <a:lnTo>
                    <a:pt x="245" y="123"/>
                  </a:lnTo>
                  <a:lnTo>
                    <a:pt x="267" y="123"/>
                  </a:lnTo>
                  <a:cubicBezTo>
                    <a:pt x="279" y="111"/>
                    <a:pt x="289" y="111"/>
                    <a:pt x="301" y="101"/>
                  </a:cubicBezTo>
                  <a:lnTo>
                    <a:pt x="301" y="89"/>
                  </a:lnTo>
                  <a:lnTo>
                    <a:pt x="312" y="89"/>
                  </a:lnTo>
                  <a:cubicBezTo>
                    <a:pt x="312" y="79"/>
                    <a:pt x="312" y="79"/>
                    <a:pt x="301" y="79"/>
                  </a:cubicBezTo>
                  <a:lnTo>
                    <a:pt x="301" y="67"/>
                  </a:lnTo>
                  <a:cubicBezTo>
                    <a:pt x="301" y="56"/>
                    <a:pt x="289" y="56"/>
                    <a:pt x="289" y="56"/>
                  </a:cubicBezTo>
                  <a:lnTo>
                    <a:pt x="279" y="56"/>
                  </a:lnTo>
                  <a:cubicBezTo>
                    <a:pt x="271" y="56"/>
                    <a:pt x="268" y="51"/>
                    <a:pt x="264" y="51"/>
                  </a:cubicBezTo>
                  <a:cubicBezTo>
                    <a:pt x="262" y="51"/>
                    <a:pt x="260" y="52"/>
                    <a:pt x="256" y="56"/>
                  </a:cubicBezTo>
                  <a:cubicBezTo>
                    <a:pt x="251" y="51"/>
                    <a:pt x="248" y="48"/>
                    <a:pt x="245" y="48"/>
                  </a:cubicBezTo>
                  <a:cubicBezTo>
                    <a:pt x="242" y="48"/>
                    <a:pt x="239" y="51"/>
                    <a:pt x="234" y="56"/>
                  </a:cubicBezTo>
                  <a:lnTo>
                    <a:pt x="234" y="45"/>
                  </a:lnTo>
                  <a:lnTo>
                    <a:pt x="167" y="45"/>
                  </a:lnTo>
                  <a:cubicBezTo>
                    <a:pt x="167" y="56"/>
                    <a:pt x="156" y="56"/>
                    <a:pt x="156" y="56"/>
                  </a:cubicBezTo>
                  <a:cubicBezTo>
                    <a:pt x="156" y="45"/>
                    <a:pt x="145" y="45"/>
                    <a:pt x="145" y="45"/>
                  </a:cubicBezTo>
                  <a:lnTo>
                    <a:pt x="134" y="45"/>
                  </a:lnTo>
                  <a:cubicBezTo>
                    <a:pt x="134" y="34"/>
                    <a:pt x="134" y="34"/>
                    <a:pt x="145" y="34"/>
                  </a:cubicBezTo>
                  <a:cubicBezTo>
                    <a:pt x="145" y="23"/>
                    <a:pt x="134" y="12"/>
                    <a:pt x="11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8208;p11">
              <a:extLst>
                <a:ext uri="{FF2B5EF4-FFF2-40B4-BE49-F238E27FC236}">
                  <a16:creationId xmlns:a16="http://schemas.microsoft.com/office/drawing/2014/main" id="{4AD9D392-AAFC-A01C-DCB0-C94C6E7272BB}"/>
                </a:ext>
              </a:extLst>
            </p:cNvPr>
            <p:cNvSpPr/>
            <p:nvPr/>
          </p:nvSpPr>
          <p:spPr>
            <a:xfrm>
              <a:off x="1853711" y="3900977"/>
              <a:ext cx="76857" cy="71205"/>
            </a:xfrm>
            <a:custGeom>
              <a:avLst/>
              <a:gdLst/>
              <a:ahLst/>
              <a:cxnLst/>
              <a:rect l="l" t="t" r="r" b="b"/>
              <a:pathLst>
                <a:path w="2203" h="2041" extrusionOk="0">
                  <a:moveTo>
                    <a:pt x="689" y="0"/>
                  </a:moveTo>
                  <a:cubicBezTo>
                    <a:pt x="444" y="0"/>
                    <a:pt x="262" y="101"/>
                    <a:pt x="156" y="191"/>
                  </a:cubicBezTo>
                  <a:cubicBezTo>
                    <a:pt x="0" y="325"/>
                    <a:pt x="45" y="458"/>
                    <a:pt x="122" y="626"/>
                  </a:cubicBezTo>
                  <a:cubicBezTo>
                    <a:pt x="201" y="804"/>
                    <a:pt x="345" y="1271"/>
                    <a:pt x="656" y="1637"/>
                  </a:cubicBezTo>
                  <a:cubicBezTo>
                    <a:pt x="968" y="2016"/>
                    <a:pt x="1224" y="2016"/>
                    <a:pt x="1491" y="2038"/>
                  </a:cubicBezTo>
                  <a:cubicBezTo>
                    <a:pt x="1505" y="2039"/>
                    <a:pt x="1518" y="2040"/>
                    <a:pt x="1532" y="2040"/>
                  </a:cubicBezTo>
                  <a:cubicBezTo>
                    <a:pt x="1786" y="2040"/>
                    <a:pt x="2035" y="1760"/>
                    <a:pt x="2035" y="1760"/>
                  </a:cubicBezTo>
                  <a:cubicBezTo>
                    <a:pt x="2035" y="1760"/>
                    <a:pt x="2136" y="1593"/>
                    <a:pt x="2147" y="1426"/>
                  </a:cubicBezTo>
                  <a:cubicBezTo>
                    <a:pt x="2158" y="1271"/>
                    <a:pt x="2203" y="1182"/>
                    <a:pt x="1958" y="748"/>
                  </a:cubicBezTo>
                  <a:cubicBezTo>
                    <a:pt x="1713" y="314"/>
                    <a:pt x="1524" y="258"/>
                    <a:pt x="1079" y="80"/>
                  </a:cubicBezTo>
                  <a:cubicBezTo>
                    <a:pt x="936" y="23"/>
                    <a:pt x="805" y="0"/>
                    <a:pt x="6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8209;p11">
              <a:extLst>
                <a:ext uri="{FF2B5EF4-FFF2-40B4-BE49-F238E27FC236}">
                  <a16:creationId xmlns:a16="http://schemas.microsoft.com/office/drawing/2014/main" id="{4E2965EF-BA14-E137-18F4-B53CBA00F75F}"/>
                </a:ext>
              </a:extLst>
            </p:cNvPr>
            <p:cNvSpPr/>
            <p:nvPr/>
          </p:nvSpPr>
          <p:spPr>
            <a:xfrm>
              <a:off x="1853711" y="3907257"/>
              <a:ext cx="65588" cy="65030"/>
            </a:xfrm>
            <a:custGeom>
              <a:avLst/>
              <a:gdLst/>
              <a:ahLst/>
              <a:cxnLst/>
              <a:rect l="l" t="t" r="r" b="b"/>
              <a:pathLst>
                <a:path w="1880" h="1864" extrusionOk="0">
                  <a:moveTo>
                    <a:pt x="167" y="1"/>
                  </a:moveTo>
                  <a:cubicBezTo>
                    <a:pt x="167" y="11"/>
                    <a:pt x="167" y="11"/>
                    <a:pt x="156" y="11"/>
                  </a:cubicBezTo>
                  <a:cubicBezTo>
                    <a:pt x="0" y="145"/>
                    <a:pt x="45" y="278"/>
                    <a:pt x="122" y="446"/>
                  </a:cubicBezTo>
                  <a:cubicBezTo>
                    <a:pt x="201" y="624"/>
                    <a:pt x="345" y="1091"/>
                    <a:pt x="656" y="1457"/>
                  </a:cubicBezTo>
                  <a:cubicBezTo>
                    <a:pt x="968" y="1836"/>
                    <a:pt x="1224" y="1836"/>
                    <a:pt x="1491" y="1858"/>
                  </a:cubicBezTo>
                  <a:cubicBezTo>
                    <a:pt x="1509" y="1862"/>
                    <a:pt x="1527" y="1864"/>
                    <a:pt x="1545" y="1864"/>
                  </a:cubicBezTo>
                  <a:cubicBezTo>
                    <a:pt x="1626" y="1864"/>
                    <a:pt x="1707" y="1826"/>
                    <a:pt x="1780" y="1780"/>
                  </a:cubicBezTo>
                  <a:cubicBezTo>
                    <a:pt x="1835" y="1680"/>
                    <a:pt x="1880" y="1569"/>
                    <a:pt x="1869" y="1447"/>
                  </a:cubicBezTo>
                  <a:cubicBezTo>
                    <a:pt x="1824" y="1146"/>
                    <a:pt x="1491" y="1035"/>
                    <a:pt x="1335" y="812"/>
                  </a:cubicBezTo>
                  <a:cubicBezTo>
                    <a:pt x="1257" y="690"/>
                    <a:pt x="1202" y="557"/>
                    <a:pt x="1101" y="446"/>
                  </a:cubicBezTo>
                  <a:cubicBezTo>
                    <a:pt x="1024" y="334"/>
                    <a:pt x="912" y="256"/>
                    <a:pt x="790" y="189"/>
                  </a:cubicBezTo>
                  <a:cubicBezTo>
                    <a:pt x="601" y="90"/>
                    <a:pt x="389" y="11"/>
                    <a:pt x="167"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8210;p11">
              <a:extLst>
                <a:ext uri="{FF2B5EF4-FFF2-40B4-BE49-F238E27FC236}">
                  <a16:creationId xmlns:a16="http://schemas.microsoft.com/office/drawing/2014/main" id="{6E0CB6C0-01DD-4A6C-FE54-21A5926C6E4F}"/>
                </a:ext>
              </a:extLst>
            </p:cNvPr>
            <p:cNvSpPr/>
            <p:nvPr/>
          </p:nvSpPr>
          <p:spPr>
            <a:xfrm>
              <a:off x="1890169" y="3956520"/>
              <a:ext cx="29550" cy="5477"/>
            </a:xfrm>
            <a:custGeom>
              <a:avLst/>
              <a:gdLst/>
              <a:ahLst/>
              <a:cxnLst/>
              <a:rect l="l" t="t" r="r" b="b"/>
              <a:pathLst>
                <a:path w="847" h="157" extrusionOk="0">
                  <a:moveTo>
                    <a:pt x="824" y="1"/>
                  </a:moveTo>
                  <a:cubicBezTo>
                    <a:pt x="690" y="57"/>
                    <a:pt x="557" y="112"/>
                    <a:pt x="424" y="124"/>
                  </a:cubicBezTo>
                  <a:cubicBezTo>
                    <a:pt x="401" y="127"/>
                    <a:pt x="379" y="129"/>
                    <a:pt x="357" y="129"/>
                  </a:cubicBezTo>
                  <a:cubicBezTo>
                    <a:pt x="234" y="129"/>
                    <a:pt x="114" y="81"/>
                    <a:pt x="1" y="35"/>
                  </a:cubicBezTo>
                  <a:lnTo>
                    <a:pt x="1" y="35"/>
                  </a:lnTo>
                  <a:cubicBezTo>
                    <a:pt x="68" y="68"/>
                    <a:pt x="134" y="101"/>
                    <a:pt x="201" y="124"/>
                  </a:cubicBezTo>
                  <a:cubicBezTo>
                    <a:pt x="268" y="146"/>
                    <a:pt x="345" y="157"/>
                    <a:pt x="424" y="157"/>
                  </a:cubicBezTo>
                  <a:cubicBezTo>
                    <a:pt x="568" y="157"/>
                    <a:pt x="713" y="101"/>
                    <a:pt x="846" y="68"/>
                  </a:cubicBezTo>
                  <a:lnTo>
                    <a:pt x="824"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8211;p11">
              <a:extLst>
                <a:ext uri="{FF2B5EF4-FFF2-40B4-BE49-F238E27FC236}">
                  <a16:creationId xmlns:a16="http://schemas.microsoft.com/office/drawing/2014/main" id="{2F69367A-8727-CB4F-9028-D4E15C211A8F}"/>
                </a:ext>
              </a:extLst>
            </p:cNvPr>
            <p:cNvSpPr/>
            <p:nvPr/>
          </p:nvSpPr>
          <p:spPr>
            <a:xfrm>
              <a:off x="1870387" y="3936773"/>
              <a:ext cx="38062" cy="10920"/>
            </a:xfrm>
            <a:custGeom>
              <a:avLst/>
              <a:gdLst/>
              <a:ahLst/>
              <a:cxnLst/>
              <a:rect l="l" t="t" r="r" b="b"/>
              <a:pathLst>
                <a:path w="1091" h="313" extrusionOk="0">
                  <a:moveTo>
                    <a:pt x="0" y="0"/>
                  </a:moveTo>
                  <a:cubicBezTo>
                    <a:pt x="309" y="202"/>
                    <a:pt x="668" y="312"/>
                    <a:pt x="1039" y="312"/>
                  </a:cubicBezTo>
                  <a:cubicBezTo>
                    <a:pt x="1056" y="312"/>
                    <a:pt x="1073" y="312"/>
                    <a:pt x="1090" y="312"/>
                  </a:cubicBezTo>
                  <a:lnTo>
                    <a:pt x="1046" y="245"/>
                  </a:lnTo>
                  <a:cubicBezTo>
                    <a:pt x="1004" y="247"/>
                    <a:pt x="963" y="248"/>
                    <a:pt x="922" y="248"/>
                  </a:cubicBezTo>
                  <a:cubicBezTo>
                    <a:pt x="594" y="248"/>
                    <a:pt x="297" y="168"/>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8212;p11">
              <a:extLst>
                <a:ext uri="{FF2B5EF4-FFF2-40B4-BE49-F238E27FC236}">
                  <a16:creationId xmlns:a16="http://schemas.microsoft.com/office/drawing/2014/main" id="{2F92AC03-782F-EA1B-2782-4AB0EF3E4A72}"/>
                </a:ext>
              </a:extLst>
            </p:cNvPr>
            <p:cNvSpPr/>
            <p:nvPr/>
          </p:nvSpPr>
          <p:spPr>
            <a:xfrm>
              <a:off x="1872690" y="3929516"/>
              <a:ext cx="19083" cy="3768"/>
            </a:xfrm>
            <a:custGeom>
              <a:avLst/>
              <a:gdLst/>
              <a:ahLst/>
              <a:cxnLst/>
              <a:rect l="l" t="t" r="r" b="b"/>
              <a:pathLst>
                <a:path w="547" h="108" extrusionOk="0">
                  <a:moveTo>
                    <a:pt x="453" y="1"/>
                  </a:moveTo>
                  <a:cubicBezTo>
                    <a:pt x="438" y="1"/>
                    <a:pt x="427" y="8"/>
                    <a:pt x="401" y="8"/>
                  </a:cubicBezTo>
                  <a:lnTo>
                    <a:pt x="268" y="8"/>
                  </a:lnTo>
                  <a:cubicBezTo>
                    <a:pt x="223" y="13"/>
                    <a:pt x="179" y="16"/>
                    <a:pt x="134" y="16"/>
                  </a:cubicBezTo>
                  <a:cubicBezTo>
                    <a:pt x="90" y="16"/>
                    <a:pt x="45" y="13"/>
                    <a:pt x="1" y="8"/>
                  </a:cubicBezTo>
                  <a:lnTo>
                    <a:pt x="1" y="8"/>
                  </a:lnTo>
                  <a:cubicBezTo>
                    <a:pt x="90" y="30"/>
                    <a:pt x="179" y="41"/>
                    <a:pt x="268" y="41"/>
                  </a:cubicBezTo>
                  <a:cubicBezTo>
                    <a:pt x="312" y="41"/>
                    <a:pt x="357" y="52"/>
                    <a:pt x="401" y="52"/>
                  </a:cubicBezTo>
                  <a:cubicBezTo>
                    <a:pt x="446" y="63"/>
                    <a:pt x="524" y="85"/>
                    <a:pt x="546" y="108"/>
                  </a:cubicBezTo>
                  <a:lnTo>
                    <a:pt x="502" y="19"/>
                  </a:lnTo>
                  <a:cubicBezTo>
                    <a:pt x="478" y="5"/>
                    <a:pt x="464" y="1"/>
                    <a:pt x="45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8213;p11">
              <a:extLst>
                <a:ext uri="{FF2B5EF4-FFF2-40B4-BE49-F238E27FC236}">
                  <a16:creationId xmlns:a16="http://schemas.microsoft.com/office/drawing/2014/main" id="{266D19E4-937E-7C91-247B-56D38C598853}"/>
                </a:ext>
              </a:extLst>
            </p:cNvPr>
            <p:cNvSpPr/>
            <p:nvPr/>
          </p:nvSpPr>
          <p:spPr>
            <a:xfrm>
              <a:off x="1902206" y="3919294"/>
              <a:ext cx="15944" cy="35725"/>
            </a:xfrm>
            <a:custGeom>
              <a:avLst/>
              <a:gdLst/>
              <a:ahLst/>
              <a:cxnLst/>
              <a:rect l="l" t="t" r="r" b="b"/>
              <a:pathLst>
                <a:path w="457" h="1024" extrusionOk="0">
                  <a:moveTo>
                    <a:pt x="0" y="0"/>
                  </a:moveTo>
                  <a:cubicBezTo>
                    <a:pt x="156" y="111"/>
                    <a:pt x="267" y="279"/>
                    <a:pt x="334" y="457"/>
                  </a:cubicBezTo>
                  <a:cubicBezTo>
                    <a:pt x="390" y="635"/>
                    <a:pt x="401" y="823"/>
                    <a:pt x="390" y="1023"/>
                  </a:cubicBezTo>
                  <a:lnTo>
                    <a:pt x="457" y="1023"/>
                  </a:lnTo>
                  <a:cubicBezTo>
                    <a:pt x="445" y="823"/>
                    <a:pt x="434" y="623"/>
                    <a:pt x="368" y="445"/>
                  </a:cubicBezTo>
                  <a:cubicBezTo>
                    <a:pt x="289" y="267"/>
                    <a:pt x="156" y="111"/>
                    <a:pt x="0"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8214;p11">
              <a:extLst>
                <a:ext uri="{FF2B5EF4-FFF2-40B4-BE49-F238E27FC236}">
                  <a16:creationId xmlns:a16="http://schemas.microsoft.com/office/drawing/2014/main" id="{57836017-1B28-F579-10B2-C166FB027892}"/>
                </a:ext>
              </a:extLst>
            </p:cNvPr>
            <p:cNvSpPr/>
            <p:nvPr/>
          </p:nvSpPr>
          <p:spPr>
            <a:xfrm>
              <a:off x="1878133" y="3904536"/>
              <a:ext cx="24491" cy="37295"/>
            </a:xfrm>
            <a:custGeom>
              <a:avLst/>
              <a:gdLst/>
              <a:ahLst/>
              <a:cxnLst/>
              <a:rect l="l" t="t" r="r" b="b"/>
              <a:pathLst>
                <a:path w="702" h="1069" extrusionOk="0">
                  <a:moveTo>
                    <a:pt x="1" y="0"/>
                  </a:moveTo>
                  <a:lnTo>
                    <a:pt x="1" y="0"/>
                  </a:lnTo>
                  <a:cubicBezTo>
                    <a:pt x="123" y="156"/>
                    <a:pt x="245" y="323"/>
                    <a:pt x="357" y="490"/>
                  </a:cubicBezTo>
                  <a:cubicBezTo>
                    <a:pt x="413" y="568"/>
                    <a:pt x="468" y="646"/>
                    <a:pt x="524" y="735"/>
                  </a:cubicBezTo>
                  <a:cubicBezTo>
                    <a:pt x="557" y="779"/>
                    <a:pt x="579" y="824"/>
                    <a:pt x="601" y="857"/>
                  </a:cubicBezTo>
                  <a:cubicBezTo>
                    <a:pt x="623" y="902"/>
                    <a:pt x="623" y="957"/>
                    <a:pt x="613" y="991"/>
                  </a:cubicBezTo>
                  <a:lnTo>
                    <a:pt x="690" y="1068"/>
                  </a:lnTo>
                  <a:cubicBezTo>
                    <a:pt x="702" y="1035"/>
                    <a:pt x="702" y="935"/>
                    <a:pt x="702" y="902"/>
                  </a:cubicBezTo>
                  <a:cubicBezTo>
                    <a:pt x="690" y="880"/>
                    <a:pt x="680" y="846"/>
                    <a:pt x="668" y="824"/>
                  </a:cubicBezTo>
                  <a:cubicBezTo>
                    <a:pt x="635" y="779"/>
                    <a:pt x="601" y="746"/>
                    <a:pt x="579" y="702"/>
                  </a:cubicBezTo>
                  <a:cubicBezTo>
                    <a:pt x="512" y="623"/>
                    <a:pt x="457" y="546"/>
                    <a:pt x="390" y="468"/>
                  </a:cubicBezTo>
                  <a:cubicBezTo>
                    <a:pt x="268" y="301"/>
                    <a:pt x="134" y="1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8215;p11">
              <a:extLst>
                <a:ext uri="{FF2B5EF4-FFF2-40B4-BE49-F238E27FC236}">
                  <a16:creationId xmlns:a16="http://schemas.microsoft.com/office/drawing/2014/main" id="{049D520B-4737-8631-9F73-9BDF9746D4F5}"/>
                </a:ext>
              </a:extLst>
            </p:cNvPr>
            <p:cNvSpPr/>
            <p:nvPr/>
          </p:nvSpPr>
          <p:spPr>
            <a:xfrm>
              <a:off x="1875028" y="3911932"/>
              <a:ext cx="9350" cy="13222"/>
            </a:xfrm>
            <a:custGeom>
              <a:avLst/>
              <a:gdLst/>
              <a:ahLst/>
              <a:cxnLst/>
              <a:rect l="l" t="t" r="r" b="b"/>
              <a:pathLst>
                <a:path w="268" h="379" extrusionOk="0">
                  <a:moveTo>
                    <a:pt x="1" y="0"/>
                  </a:moveTo>
                  <a:cubicBezTo>
                    <a:pt x="57" y="55"/>
                    <a:pt x="101" y="111"/>
                    <a:pt x="146" y="178"/>
                  </a:cubicBezTo>
                  <a:cubicBezTo>
                    <a:pt x="156" y="200"/>
                    <a:pt x="179" y="233"/>
                    <a:pt x="190" y="267"/>
                  </a:cubicBezTo>
                  <a:cubicBezTo>
                    <a:pt x="212" y="300"/>
                    <a:pt x="212" y="334"/>
                    <a:pt x="201" y="345"/>
                  </a:cubicBezTo>
                  <a:lnTo>
                    <a:pt x="257" y="378"/>
                  </a:lnTo>
                  <a:cubicBezTo>
                    <a:pt x="268" y="345"/>
                    <a:pt x="268" y="322"/>
                    <a:pt x="268" y="300"/>
                  </a:cubicBezTo>
                  <a:cubicBezTo>
                    <a:pt x="257" y="278"/>
                    <a:pt x="245" y="256"/>
                    <a:pt x="235" y="245"/>
                  </a:cubicBezTo>
                  <a:cubicBezTo>
                    <a:pt x="212" y="211"/>
                    <a:pt x="190" y="178"/>
                    <a:pt x="168" y="156"/>
                  </a:cubicBezTo>
                  <a:cubicBezTo>
                    <a:pt x="112" y="100"/>
                    <a:pt x="57"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8216;p11">
              <a:extLst>
                <a:ext uri="{FF2B5EF4-FFF2-40B4-BE49-F238E27FC236}">
                  <a16:creationId xmlns:a16="http://schemas.microsoft.com/office/drawing/2014/main" id="{2C4F0551-01A1-E337-9D95-DA2FC266180E}"/>
                </a:ext>
              </a:extLst>
            </p:cNvPr>
            <p:cNvSpPr/>
            <p:nvPr/>
          </p:nvSpPr>
          <p:spPr>
            <a:xfrm>
              <a:off x="1890553" y="3997025"/>
              <a:ext cx="72985" cy="51215"/>
            </a:xfrm>
            <a:custGeom>
              <a:avLst/>
              <a:gdLst/>
              <a:ahLst/>
              <a:cxnLst/>
              <a:rect l="l" t="t" r="r" b="b"/>
              <a:pathLst>
                <a:path w="2092" h="1468" extrusionOk="0">
                  <a:moveTo>
                    <a:pt x="871" y="0"/>
                  </a:moveTo>
                  <a:cubicBezTo>
                    <a:pt x="535" y="0"/>
                    <a:pt x="156" y="103"/>
                    <a:pt x="90" y="219"/>
                  </a:cubicBezTo>
                  <a:cubicBezTo>
                    <a:pt x="1" y="375"/>
                    <a:pt x="123" y="686"/>
                    <a:pt x="235" y="886"/>
                  </a:cubicBezTo>
                  <a:cubicBezTo>
                    <a:pt x="346" y="1098"/>
                    <a:pt x="568" y="1276"/>
                    <a:pt x="835" y="1398"/>
                  </a:cubicBezTo>
                  <a:cubicBezTo>
                    <a:pt x="937" y="1445"/>
                    <a:pt x="1081" y="1467"/>
                    <a:pt x="1232" y="1467"/>
                  </a:cubicBezTo>
                  <a:cubicBezTo>
                    <a:pt x="1476" y="1467"/>
                    <a:pt x="1739" y="1408"/>
                    <a:pt x="1869" y="1298"/>
                  </a:cubicBezTo>
                  <a:cubicBezTo>
                    <a:pt x="2081" y="1120"/>
                    <a:pt x="2092" y="831"/>
                    <a:pt x="2047" y="686"/>
                  </a:cubicBezTo>
                  <a:cubicBezTo>
                    <a:pt x="2047" y="686"/>
                    <a:pt x="2036" y="609"/>
                    <a:pt x="1869" y="419"/>
                  </a:cubicBezTo>
                  <a:cubicBezTo>
                    <a:pt x="1713" y="219"/>
                    <a:pt x="1547" y="164"/>
                    <a:pt x="1191" y="41"/>
                  </a:cubicBezTo>
                  <a:cubicBezTo>
                    <a:pt x="1099" y="12"/>
                    <a:pt x="988" y="0"/>
                    <a:pt x="87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8217;p11">
              <a:extLst>
                <a:ext uri="{FF2B5EF4-FFF2-40B4-BE49-F238E27FC236}">
                  <a16:creationId xmlns:a16="http://schemas.microsoft.com/office/drawing/2014/main" id="{B437C3D3-A6EA-E8CF-B93B-184EB43998FF}"/>
                </a:ext>
              </a:extLst>
            </p:cNvPr>
            <p:cNvSpPr/>
            <p:nvPr/>
          </p:nvSpPr>
          <p:spPr>
            <a:xfrm>
              <a:off x="1905694" y="4010387"/>
              <a:ext cx="56308" cy="37958"/>
            </a:xfrm>
            <a:custGeom>
              <a:avLst/>
              <a:gdLst/>
              <a:ahLst/>
              <a:cxnLst/>
              <a:rect l="l" t="t" r="r" b="b"/>
              <a:pathLst>
                <a:path w="1614" h="1088" extrusionOk="0">
                  <a:moveTo>
                    <a:pt x="354" y="1"/>
                  </a:moveTo>
                  <a:cubicBezTo>
                    <a:pt x="304" y="1"/>
                    <a:pt x="256" y="8"/>
                    <a:pt x="212" y="26"/>
                  </a:cubicBezTo>
                  <a:cubicBezTo>
                    <a:pt x="90" y="81"/>
                    <a:pt x="23" y="192"/>
                    <a:pt x="11" y="315"/>
                  </a:cubicBezTo>
                  <a:cubicBezTo>
                    <a:pt x="1" y="459"/>
                    <a:pt x="56" y="582"/>
                    <a:pt x="134" y="693"/>
                  </a:cubicBezTo>
                  <a:cubicBezTo>
                    <a:pt x="223" y="815"/>
                    <a:pt x="345" y="915"/>
                    <a:pt x="456" y="1004"/>
                  </a:cubicBezTo>
                  <a:cubicBezTo>
                    <a:pt x="490" y="1027"/>
                    <a:pt x="512" y="1037"/>
                    <a:pt x="535" y="1059"/>
                  </a:cubicBezTo>
                  <a:cubicBezTo>
                    <a:pt x="616" y="1078"/>
                    <a:pt x="708" y="1087"/>
                    <a:pt x="803" y="1087"/>
                  </a:cubicBezTo>
                  <a:cubicBezTo>
                    <a:pt x="1047" y="1087"/>
                    <a:pt x="1307" y="1027"/>
                    <a:pt x="1435" y="915"/>
                  </a:cubicBezTo>
                  <a:cubicBezTo>
                    <a:pt x="1536" y="826"/>
                    <a:pt x="1591" y="726"/>
                    <a:pt x="1613" y="626"/>
                  </a:cubicBezTo>
                  <a:cubicBezTo>
                    <a:pt x="1435" y="448"/>
                    <a:pt x="1224" y="303"/>
                    <a:pt x="990" y="192"/>
                  </a:cubicBezTo>
                  <a:cubicBezTo>
                    <a:pt x="857" y="137"/>
                    <a:pt x="713" y="81"/>
                    <a:pt x="579" y="36"/>
                  </a:cubicBezTo>
                  <a:cubicBezTo>
                    <a:pt x="506" y="16"/>
                    <a:pt x="428" y="1"/>
                    <a:pt x="35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8218;p11">
              <a:extLst>
                <a:ext uri="{FF2B5EF4-FFF2-40B4-BE49-F238E27FC236}">
                  <a16:creationId xmlns:a16="http://schemas.microsoft.com/office/drawing/2014/main" id="{6F0E1A57-C423-CF6D-8637-740A6213FEA8}"/>
                </a:ext>
              </a:extLst>
            </p:cNvPr>
            <p:cNvSpPr/>
            <p:nvPr/>
          </p:nvSpPr>
          <p:spPr>
            <a:xfrm>
              <a:off x="1942188" y="4020575"/>
              <a:ext cx="17095" cy="18665"/>
            </a:xfrm>
            <a:custGeom>
              <a:avLst/>
              <a:gdLst/>
              <a:ahLst/>
              <a:cxnLst/>
              <a:rect l="l" t="t" r="r" b="b"/>
              <a:pathLst>
                <a:path w="490" h="535" extrusionOk="0">
                  <a:moveTo>
                    <a:pt x="411" y="0"/>
                  </a:moveTo>
                  <a:cubicBezTo>
                    <a:pt x="334" y="89"/>
                    <a:pt x="289" y="201"/>
                    <a:pt x="233" y="290"/>
                  </a:cubicBezTo>
                  <a:cubicBezTo>
                    <a:pt x="178" y="389"/>
                    <a:pt x="100" y="478"/>
                    <a:pt x="0" y="534"/>
                  </a:cubicBezTo>
                  <a:cubicBezTo>
                    <a:pt x="111" y="490"/>
                    <a:pt x="189" y="401"/>
                    <a:pt x="256" y="312"/>
                  </a:cubicBezTo>
                  <a:cubicBezTo>
                    <a:pt x="322" y="223"/>
                    <a:pt x="423" y="89"/>
                    <a:pt x="490" y="11"/>
                  </a:cubicBezTo>
                  <a:lnTo>
                    <a:pt x="41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8219;p11">
              <a:extLst>
                <a:ext uri="{FF2B5EF4-FFF2-40B4-BE49-F238E27FC236}">
                  <a16:creationId xmlns:a16="http://schemas.microsoft.com/office/drawing/2014/main" id="{3ED733E4-73F6-97D5-743A-BE97D085BD01}"/>
                </a:ext>
              </a:extLst>
            </p:cNvPr>
            <p:cNvSpPr/>
            <p:nvPr/>
          </p:nvSpPr>
          <p:spPr>
            <a:xfrm>
              <a:off x="1922790" y="4019807"/>
              <a:ext cx="23689" cy="17095"/>
            </a:xfrm>
            <a:custGeom>
              <a:avLst/>
              <a:gdLst/>
              <a:ahLst/>
              <a:cxnLst/>
              <a:rect l="l" t="t" r="r" b="b"/>
              <a:pathLst>
                <a:path w="679" h="490" extrusionOk="0">
                  <a:moveTo>
                    <a:pt x="656" y="0"/>
                  </a:moveTo>
                  <a:cubicBezTo>
                    <a:pt x="545" y="89"/>
                    <a:pt x="467" y="211"/>
                    <a:pt x="367" y="312"/>
                  </a:cubicBezTo>
                  <a:cubicBezTo>
                    <a:pt x="267" y="401"/>
                    <a:pt x="134" y="467"/>
                    <a:pt x="0" y="490"/>
                  </a:cubicBezTo>
                  <a:cubicBezTo>
                    <a:pt x="134" y="467"/>
                    <a:pt x="267" y="411"/>
                    <a:pt x="378" y="322"/>
                  </a:cubicBezTo>
                  <a:cubicBezTo>
                    <a:pt x="490" y="233"/>
                    <a:pt x="567" y="122"/>
                    <a:pt x="678" y="45"/>
                  </a:cubicBezTo>
                  <a:lnTo>
                    <a:pt x="6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8220;p11">
              <a:extLst>
                <a:ext uri="{FF2B5EF4-FFF2-40B4-BE49-F238E27FC236}">
                  <a16:creationId xmlns:a16="http://schemas.microsoft.com/office/drawing/2014/main" id="{B2BF013C-42B9-936C-2F5D-79809D9F1548}"/>
                </a:ext>
              </a:extLst>
            </p:cNvPr>
            <p:cNvSpPr/>
            <p:nvPr/>
          </p:nvSpPr>
          <p:spPr>
            <a:xfrm>
              <a:off x="1909183" y="4020958"/>
              <a:ext cx="15176" cy="6245"/>
            </a:xfrm>
            <a:custGeom>
              <a:avLst/>
              <a:gdLst/>
              <a:ahLst/>
              <a:cxnLst/>
              <a:rect l="l" t="t" r="r" b="b"/>
              <a:pathLst>
                <a:path w="435" h="179" extrusionOk="0">
                  <a:moveTo>
                    <a:pt x="356" y="0"/>
                  </a:moveTo>
                  <a:cubicBezTo>
                    <a:pt x="234" y="78"/>
                    <a:pt x="134" y="123"/>
                    <a:pt x="0" y="178"/>
                  </a:cubicBezTo>
                  <a:cubicBezTo>
                    <a:pt x="134" y="145"/>
                    <a:pt x="301" y="78"/>
                    <a:pt x="435" y="22"/>
                  </a:cubicBezTo>
                  <a:lnTo>
                    <a:pt x="356"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8221;p11">
              <a:extLst>
                <a:ext uri="{FF2B5EF4-FFF2-40B4-BE49-F238E27FC236}">
                  <a16:creationId xmlns:a16="http://schemas.microsoft.com/office/drawing/2014/main" id="{A24FE738-14EF-1286-188A-7FF445D58434}"/>
                </a:ext>
              </a:extLst>
            </p:cNvPr>
            <p:cNvSpPr/>
            <p:nvPr/>
          </p:nvSpPr>
          <p:spPr>
            <a:xfrm>
              <a:off x="1906846" y="4006445"/>
              <a:ext cx="35376" cy="14164"/>
            </a:xfrm>
            <a:custGeom>
              <a:avLst/>
              <a:gdLst/>
              <a:ahLst/>
              <a:cxnLst/>
              <a:rect l="l" t="t" r="r" b="b"/>
              <a:pathLst>
                <a:path w="1014" h="406" extrusionOk="0">
                  <a:moveTo>
                    <a:pt x="189" y="0"/>
                  </a:moveTo>
                  <a:cubicBezTo>
                    <a:pt x="126" y="0"/>
                    <a:pt x="63" y="8"/>
                    <a:pt x="1" y="16"/>
                  </a:cubicBezTo>
                  <a:cubicBezTo>
                    <a:pt x="45" y="10"/>
                    <a:pt x="90" y="8"/>
                    <a:pt x="134" y="8"/>
                  </a:cubicBezTo>
                  <a:cubicBezTo>
                    <a:pt x="179" y="8"/>
                    <a:pt x="223" y="10"/>
                    <a:pt x="268" y="16"/>
                  </a:cubicBezTo>
                  <a:cubicBezTo>
                    <a:pt x="357" y="27"/>
                    <a:pt x="446" y="50"/>
                    <a:pt x="524" y="82"/>
                  </a:cubicBezTo>
                  <a:cubicBezTo>
                    <a:pt x="690" y="149"/>
                    <a:pt x="824" y="260"/>
                    <a:pt x="924" y="405"/>
                  </a:cubicBezTo>
                  <a:lnTo>
                    <a:pt x="1013" y="405"/>
                  </a:lnTo>
                  <a:cubicBezTo>
                    <a:pt x="902" y="260"/>
                    <a:pt x="702" y="116"/>
                    <a:pt x="535" y="50"/>
                  </a:cubicBezTo>
                  <a:cubicBezTo>
                    <a:pt x="446" y="27"/>
                    <a:pt x="357" y="5"/>
                    <a:pt x="268" y="5"/>
                  </a:cubicBezTo>
                  <a:cubicBezTo>
                    <a:pt x="241" y="2"/>
                    <a:pt x="215" y="0"/>
                    <a:pt x="189"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8222;p11">
              <a:extLst>
                <a:ext uri="{FF2B5EF4-FFF2-40B4-BE49-F238E27FC236}">
                  <a16:creationId xmlns:a16="http://schemas.microsoft.com/office/drawing/2014/main" id="{7935649D-D045-5795-2E9D-F10F346D3678}"/>
                </a:ext>
              </a:extLst>
            </p:cNvPr>
            <p:cNvSpPr/>
            <p:nvPr/>
          </p:nvSpPr>
          <p:spPr>
            <a:xfrm>
              <a:off x="1913823" y="4013597"/>
              <a:ext cx="18665" cy="7780"/>
            </a:xfrm>
            <a:custGeom>
              <a:avLst/>
              <a:gdLst/>
              <a:ahLst/>
              <a:cxnLst/>
              <a:rect l="l" t="t" r="r" b="b"/>
              <a:pathLst>
                <a:path w="535" h="223" extrusionOk="0">
                  <a:moveTo>
                    <a:pt x="1" y="0"/>
                  </a:moveTo>
                  <a:cubicBezTo>
                    <a:pt x="90" y="11"/>
                    <a:pt x="179" y="45"/>
                    <a:pt x="257" y="89"/>
                  </a:cubicBezTo>
                  <a:cubicBezTo>
                    <a:pt x="290" y="100"/>
                    <a:pt x="335" y="122"/>
                    <a:pt x="368" y="156"/>
                  </a:cubicBezTo>
                  <a:cubicBezTo>
                    <a:pt x="401" y="178"/>
                    <a:pt x="424" y="189"/>
                    <a:pt x="457" y="223"/>
                  </a:cubicBezTo>
                  <a:lnTo>
                    <a:pt x="535" y="200"/>
                  </a:lnTo>
                  <a:cubicBezTo>
                    <a:pt x="502" y="178"/>
                    <a:pt x="435" y="134"/>
                    <a:pt x="391" y="111"/>
                  </a:cubicBezTo>
                  <a:cubicBezTo>
                    <a:pt x="357" y="89"/>
                    <a:pt x="312" y="67"/>
                    <a:pt x="268" y="55"/>
                  </a:cubicBezTo>
                  <a:cubicBezTo>
                    <a:pt x="179" y="23"/>
                    <a:pt x="90"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8223;p11">
              <a:extLst>
                <a:ext uri="{FF2B5EF4-FFF2-40B4-BE49-F238E27FC236}">
                  <a16:creationId xmlns:a16="http://schemas.microsoft.com/office/drawing/2014/main" id="{8FB5015F-285C-61A7-D939-47165937EEFE}"/>
                </a:ext>
              </a:extLst>
            </p:cNvPr>
            <p:cNvSpPr/>
            <p:nvPr/>
          </p:nvSpPr>
          <p:spPr>
            <a:xfrm>
              <a:off x="1935559" y="4004282"/>
              <a:ext cx="24491" cy="17095"/>
            </a:xfrm>
            <a:custGeom>
              <a:avLst/>
              <a:gdLst/>
              <a:ahLst/>
              <a:cxnLst/>
              <a:rect l="l" t="t" r="r" b="b"/>
              <a:pathLst>
                <a:path w="702" h="490" extrusionOk="0">
                  <a:moveTo>
                    <a:pt x="1" y="0"/>
                  </a:moveTo>
                  <a:lnTo>
                    <a:pt x="1" y="0"/>
                  </a:lnTo>
                  <a:cubicBezTo>
                    <a:pt x="68" y="23"/>
                    <a:pt x="134" y="45"/>
                    <a:pt x="201" y="78"/>
                  </a:cubicBezTo>
                  <a:cubicBezTo>
                    <a:pt x="268" y="100"/>
                    <a:pt x="334" y="134"/>
                    <a:pt x="401" y="167"/>
                  </a:cubicBezTo>
                  <a:cubicBezTo>
                    <a:pt x="468" y="201"/>
                    <a:pt x="524" y="245"/>
                    <a:pt x="557" y="312"/>
                  </a:cubicBezTo>
                  <a:cubicBezTo>
                    <a:pt x="601" y="367"/>
                    <a:pt x="635" y="434"/>
                    <a:pt x="668" y="490"/>
                  </a:cubicBezTo>
                  <a:lnTo>
                    <a:pt x="702" y="478"/>
                  </a:lnTo>
                  <a:cubicBezTo>
                    <a:pt x="657" y="411"/>
                    <a:pt x="624" y="356"/>
                    <a:pt x="579" y="290"/>
                  </a:cubicBezTo>
                  <a:cubicBezTo>
                    <a:pt x="535" y="233"/>
                    <a:pt x="468" y="189"/>
                    <a:pt x="413" y="156"/>
                  </a:cubicBezTo>
                  <a:cubicBezTo>
                    <a:pt x="346" y="122"/>
                    <a:pt x="279" y="100"/>
                    <a:pt x="212" y="67"/>
                  </a:cubicBezTo>
                  <a:cubicBezTo>
                    <a:pt x="146" y="45"/>
                    <a:pt x="68" y="23"/>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8224;p11">
              <a:extLst>
                <a:ext uri="{FF2B5EF4-FFF2-40B4-BE49-F238E27FC236}">
                  <a16:creationId xmlns:a16="http://schemas.microsoft.com/office/drawing/2014/main" id="{57813588-067A-09BD-BD02-B39B959D07C4}"/>
                </a:ext>
              </a:extLst>
            </p:cNvPr>
            <p:cNvSpPr/>
            <p:nvPr/>
          </p:nvSpPr>
          <p:spPr>
            <a:xfrm>
              <a:off x="2037224" y="4149696"/>
              <a:ext cx="64437" cy="62379"/>
            </a:xfrm>
            <a:custGeom>
              <a:avLst/>
              <a:gdLst/>
              <a:ahLst/>
              <a:cxnLst/>
              <a:rect l="l" t="t" r="r" b="b"/>
              <a:pathLst>
                <a:path w="1847" h="1788" extrusionOk="0">
                  <a:moveTo>
                    <a:pt x="533" y="0"/>
                  </a:moveTo>
                  <a:cubicBezTo>
                    <a:pt x="323" y="0"/>
                    <a:pt x="125" y="175"/>
                    <a:pt x="67" y="481"/>
                  </a:cubicBezTo>
                  <a:cubicBezTo>
                    <a:pt x="1" y="837"/>
                    <a:pt x="268" y="1171"/>
                    <a:pt x="546" y="1438"/>
                  </a:cubicBezTo>
                  <a:cubicBezTo>
                    <a:pt x="758" y="1658"/>
                    <a:pt x="1046" y="1787"/>
                    <a:pt x="1262" y="1787"/>
                  </a:cubicBezTo>
                  <a:cubicBezTo>
                    <a:pt x="1318" y="1787"/>
                    <a:pt x="1370" y="1778"/>
                    <a:pt x="1414" y="1760"/>
                  </a:cubicBezTo>
                  <a:cubicBezTo>
                    <a:pt x="1636" y="1671"/>
                    <a:pt x="1825" y="1416"/>
                    <a:pt x="1836" y="1204"/>
                  </a:cubicBezTo>
                  <a:cubicBezTo>
                    <a:pt x="1836" y="1204"/>
                    <a:pt x="1847" y="1070"/>
                    <a:pt x="1725" y="804"/>
                  </a:cubicBezTo>
                  <a:cubicBezTo>
                    <a:pt x="1602" y="548"/>
                    <a:pt x="1491" y="514"/>
                    <a:pt x="1302" y="415"/>
                  </a:cubicBezTo>
                  <a:cubicBezTo>
                    <a:pt x="1113" y="314"/>
                    <a:pt x="868" y="92"/>
                    <a:pt x="635" y="14"/>
                  </a:cubicBezTo>
                  <a:cubicBezTo>
                    <a:pt x="601" y="5"/>
                    <a:pt x="567" y="0"/>
                    <a:pt x="53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8225;p11">
              <a:extLst>
                <a:ext uri="{FF2B5EF4-FFF2-40B4-BE49-F238E27FC236}">
                  <a16:creationId xmlns:a16="http://schemas.microsoft.com/office/drawing/2014/main" id="{AD2FE5AB-E91B-FF8C-83B0-3BEF1C00B75C}"/>
                </a:ext>
              </a:extLst>
            </p:cNvPr>
            <p:cNvSpPr/>
            <p:nvPr/>
          </p:nvSpPr>
          <p:spPr>
            <a:xfrm>
              <a:off x="2037224" y="4161803"/>
              <a:ext cx="42737" cy="50098"/>
            </a:xfrm>
            <a:custGeom>
              <a:avLst/>
              <a:gdLst/>
              <a:ahLst/>
              <a:cxnLst/>
              <a:rect l="l" t="t" r="r" b="b"/>
              <a:pathLst>
                <a:path w="1225" h="1436" extrusionOk="0">
                  <a:moveTo>
                    <a:pt x="112" y="1"/>
                  </a:moveTo>
                  <a:cubicBezTo>
                    <a:pt x="90" y="45"/>
                    <a:pt x="79" y="90"/>
                    <a:pt x="67" y="134"/>
                  </a:cubicBezTo>
                  <a:cubicBezTo>
                    <a:pt x="1" y="490"/>
                    <a:pt x="268" y="824"/>
                    <a:pt x="546" y="1091"/>
                  </a:cubicBezTo>
                  <a:cubicBezTo>
                    <a:pt x="735" y="1291"/>
                    <a:pt x="991" y="1413"/>
                    <a:pt x="1202" y="1435"/>
                  </a:cubicBezTo>
                  <a:cubicBezTo>
                    <a:pt x="1224" y="1358"/>
                    <a:pt x="1213" y="1280"/>
                    <a:pt x="1191" y="1213"/>
                  </a:cubicBezTo>
                  <a:cubicBezTo>
                    <a:pt x="1135" y="1035"/>
                    <a:pt x="1024" y="879"/>
                    <a:pt x="913" y="746"/>
                  </a:cubicBezTo>
                  <a:cubicBezTo>
                    <a:pt x="779" y="602"/>
                    <a:pt x="646" y="468"/>
                    <a:pt x="502" y="345"/>
                  </a:cubicBezTo>
                  <a:lnTo>
                    <a:pt x="268" y="145"/>
                  </a:lnTo>
                  <a:cubicBezTo>
                    <a:pt x="223" y="101"/>
                    <a:pt x="168" y="45"/>
                    <a:pt x="11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8226;p11">
              <a:extLst>
                <a:ext uri="{FF2B5EF4-FFF2-40B4-BE49-F238E27FC236}">
                  <a16:creationId xmlns:a16="http://schemas.microsoft.com/office/drawing/2014/main" id="{9F21F25F-9D21-0129-D991-F608E3B8F18D}"/>
                </a:ext>
              </a:extLst>
            </p:cNvPr>
            <p:cNvSpPr/>
            <p:nvPr/>
          </p:nvSpPr>
          <p:spPr>
            <a:xfrm>
              <a:off x="2050063" y="4181235"/>
              <a:ext cx="28747" cy="8199"/>
            </a:xfrm>
            <a:custGeom>
              <a:avLst/>
              <a:gdLst/>
              <a:ahLst/>
              <a:cxnLst/>
              <a:rect l="l" t="t" r="r" b="b"/>
              <a:pathLst>
                <a:path w="824" h="235" extrusionOk="0">
                  <a:moveTo>
                    <a:pt x="789" y="0"/>
                  </a:moveTo>
                  <a:cubicBezTo>
                    <a:pt x="745" y="55"/>
                    <a:pt x="690" y="100"/>
                    <a:pt x="634" y="144"/>
                  </a:cubicBezTo>
                  <a:cubicBezTo>
                    <a:pt x="567" y="178"/>
                    <a:pt x="500" y="211"/>
                    <a:pt x="434" y="211"/>
                  </a:cubicBezTo>
                  <a:cubicBezTo>
                    <a:pt x="418" y="212"/>
                    <a:pt x="402" y="213"/>
                    <a:pt x="386" y="213"/>
                  </a:cubicBezTo>
                  <a:cubicBezTo>
                    <a:pt x="258" y="213"/>
                    <a:pt x="129" y="173"/>
                    <a:pt x="0" y="134"/>
                  </a:cubicBezTo>
                  <a:lnTo>
                    <a:pt x="0" y="134"/>
                  </a:lnTo>
                  <a:cubicBezTo>
                    <a:pt x="131" y="184"/>
                    <a:pt x="254" y="235"/>
                    <a:pt x="392" y="235"/>
                  </a:cubicBezTo>
                  <a:cubicBezTo>
                    <a:pt x="406" y="235"/>
                    <a:pt x="420" y="234"/>
                    <a:pt x="434" y="233"/>
                  </a:cubicBezTo>
                  <a:cubicBezTo>
                    <a:pt x="512" y="233"/>
                    <a:pt x="579" y="211"/>
                    <a:pt x="645" y="166"/>
                  </a:cubicBezTo>
                  <a:cubicBezTo>
                    <a:pt x="712" y="134"/>
                    <a:pt x="767" y="77"/>
                    <a:pt x="823" y="22"/>
                  </a:cubicBezTo>
                  <a:lnTo>
                    <a:pt x="78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8227;p11">
              <a:extLst>
                <a:ext uri="{FF2B5EF4-FFF2-40B4-BE49-F238E27FC236}">
                  <a16:creationId xmlns:a16="http://schemas.microsoft.com/office/drawing/2014/main" id="{0F83EB3B-A038-E8B4-521C-FE6D33AE50B6}"/>
                </a:ext>
              </a:extLst>
            </p:cNvPr>
            <p:cNvSpPr/>
            <p:nvPr/>
          </p:nvSpPr>
          <p:spPr>
            <a:xfrm>
              <a:off x="2066739" y="4187445"/>
              <a:ext cx="27945" cy="11129"/>
            </a:xfrm>
            <a:custGeom>
              <a:avLst/>
              <a:gdLst/>
              <a:ahLst/>
              <a:cxnLst/>
              <a:rect l="l" t="t" r="r" b="b"/>
              <a:pathLst>
                <a:path w="801" h="319" extrusionOk="0">
                  <a:moveTo>
                    <a:pt x="779" y="0"/>
                  </a:moveTo>
                  <a:cubicBezTo>
                    <a:pt x="712" y="33"/>
                    <a:pt x="645" y="55"/>
                    <a:pt x="578" y="89"/>
                  </a:cubicBezTo>
                  <a:cubicBezTo>
                    <a:pt x="523" y="122"/>
                    <a:pt x="456" y="166"/>
                    <a:pt x="400" y="200"/>
                  </a:cubicBezTo>
                  <a:cubicBezTo>
                    <a:pt x="367" y="222"/>
                    <a:pt x="345" y="245"/>
                    <a:pt x="311" y="255"/>
                  </a:cubicBezTo>
                  <a:lnTo>
                    <a:pt x="212" y="289"/>
                  </a:lnTo>
                  <a:cubicBezTo>
                    <a:pt x="173" y="302"/>
                    <a:pt x="134" y="308"/>
                    <a:pt x="93" y="308"/>
                  </a:cubicBezTo>
                  <a:cubicBezTo>
                    <a:pt x="64" y="308"/>
                    <a:pt x="33" y="305"/>
                    <a:pt x="0" y="300"/>
                  </a:cubicBezTo>
                  <a:lnTo>
                    <a:pt x="0" y="300"/>
                  </a:lnTo>
                  <a:cubicBezTo>
                    <a:pt x="39" y="313"/>
                    <a:pt x="83" y="318"/>
                    <a:pt x="126" y="318"/>
                  </a:cubicBezTo>
                  <a:cubicBezTo>
                    <a:pt x="155" y="318"/>
                    <a:pt x="184" y="316"/>
                    <a:pt x="212" y="311"/>
                  </a:cubicBezTo>
                  <a:cubicBezTo>
                    <a:pt x="245" y="300"/>
                    <a:pt x="289" y="289"/>
                    <a:pt x="323" y="278"/>
                  </a:cubicBezTo>
                  <a:cubicBezTo>
                    <a:pt x="356" y="267"/>
                    <a:pt x="378" y="245"/>
                    <a:pt x="412" y="233"/>
                  </a:cubicBezTo>
                  <a:cubicBezTo>
                    <a:pt x="479" y="200"/>
                    <a:pt x="534" y="166"/>
                    <a:pt x="601" y="133"/>
                  </a:cubicBezTo>
                  <a:lnTo>
                    <a:pt x="801" y="67"/>
                  </a:lnTo>
                  <a:lnTo>
                    <a:pt x="779"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8228;p11">
              <a:extLst>
                <a:ext uri="{FF2B5EF4-FFF2-40B4-BE49-F238E27FC236}">
                  <a16:creationId xmlns:a16="http://schemas.microsoft.com/office/drawing/2014/main" id="{4A895E17-805A-A4B1-0721-9C1CBC65304E}"/>
                </a:ext>
              </a:extLst>
            </p:cNvPr>
            <p:cNvSpPr/>
            <p:nvPr/>
          </p:nvSpPr>
          <p:spPr>
            <a:xfrm>
              <a:off x="2053517" y="4164908"/>
              <a:ext cx="14409" cy="13606"/>
            </a:xfrm>
            <a:custGeom>
              <a:avLst/>
              <a:gdLst/>
              <a:ahLst/>
              <a:cxnLst/>
              <a:rect l="l" t="t" r="r" b="b"/>
              <a:pathLst>
                <a:path w="413" h="390" extrusionOk="0">
                  <a:moveTo>
                    <a:pt x="1" y="1"/>
                  </a:moveTo>
                  <a:cubicBezTo>
                    <a:pt x="57" y="1"/>
                    <a:pt x="90" y="34"/>
                    <a:pt x="124" y="68"/>
                  </a:cubicBezTo>
                  <a:lnTo>
                    <a:pt x="235" y="157"/>
                  </a:lnTo>
                  <a:lnTo>
                    <a:pt x="335" y="256"/>
                  </a:lnTo>
                  <a:cubicBezTo>
                    <a:pt x="346" y="279"/>
                    <a:pt x="346" y="301"/>
                    <a:pt x="357" y="323"/>
                  </a:cubicBezTo>
                  <a:cubicBezTo>
                    <a:pt x="368" y="345"/>
                    <a:pt x="379" y="368"/>
                    <a:pt x="401" y="390"/>
                  </a:cubicBezTo>
                  <a:lnTo>
                    <a:pt x="413" y="357"/>
                  </a:lnTo>
                  <a:cubicBezTo>
                    <a:pt x="391" y="345"/>
                    <a:pt x="379" y="279"/>
                    <a:pt x="346" y="246"/>
                  </a:cubicBezTo>
                  <a:lnTo>
                    <a:pt x="246" y="145"/>
                  </a:lnTo>
                  <a:lnTo>
                    <a:pt x="134" y="56"/>
                  </a:lnTo>
                  <a:cubicBezTo>
                    <a:pt x="101" y="23"/>
                    <a:pt x="57" y="1"/>
                    <a:pt x="1"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8229;p11">
              <a:extLst>
                <a:ext uri="{FF2B5EF4-FFF2-40B4-BE49-F238E27FC236}">
                  <a16:creationId xmlns:a16="http://schemas.microsoft.com/office/drawing/2014/main" id="{E869B621-379F-EDA9-0E25-81C41A1050A4}"/>
                </a:ext>
              </a:extLst>
            </p:cNvPr>
            <p:cNvSpPr/>
            <p:nvPr/>
          </p:nvSpPr>
          <p:spPr>
            <a:xfrm>
              <a:off x="2067123" y="4159500"/>
              <a:ext cx="25259" cy="28329"/>
            </a:xfrm>
            <a:custGeom>
              <a:avLst/>
              <a:gdLst/>
              <a:ahLst/>
              <a:cxnLst/>
              <a:rect l="l" t="t" r="r" b="b"/>
              <a:pathLst>
                <a:path w="724" h="812" extrusionOk="0">
                  <a:moveTo>
                    <a:pt x="1" y="0"/>
                  </a:moveTo>
                  <a:lnTo>
                    <a:pt x="423" y="345"/>
                  </a:lnTo>
                  <a:cubicBezTo>
                    <a:pt x="468" y="378"/>
                    <a:pt x="501" y="411"/>
                    <a:pt x="534" y="434"/>
                  </a:cubicBezTo>
                  <a:cubicBezTo>
                    <a:pt x="567" y="467"/>
                    <a:pt x="579" y="500"/>
                    <a:pt x="590" y="545"/>
                  </a:cubicBezTo>
                  <a:lnTo>
                    <a:pt x="668" y="812"/>
                  </a:lnTo>
                  <a:lnTo>
                    <a:pt x="723" y="789"/>
                  </a:lnTo>
                  <a:lnTo>
                    <a:pt x="634" y="534"/>
                  </a:lnTo>
                  <a:cubicBezTo>
                    <a:pt x="623" y="478"/>
                    <a:pt x="601" y="434"/>
                    <a:pt x="557" y="411"/>
                  </a:cubicBezTo>
                  <a:cubicBezTo>
                    <a:pt x="523" y="378"/>
                    <a:pt x="478" y="356"/>
                    <a:pt x="445" y="322"/>
                  </a:cubicBezTo>
                  <a:lnTo>
                    <a:pt x="1"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8230;p11">
              <a:extLst>
                <a:ext uri="{FF2B5EF4-FFF2-40B4-BE49-F238E27FC236}">
                  <a16:creationId xmlns:a16="http://schemas.microsoft.com/office/drawing/2014/main" id="{35C4F549-5DB4-439C-FB37-49EF3B3710B9}"/>
                </a:ext>
              </a:extLst>
            </p:cNvPr>
            <p:cNvSpPr/>
            <p:nvPr/>
          </p:nvSpPr>
          <p:spPr>
            <a:xfrm>
              <a:off x="2114048" y="4125623"/>
              <a:ext cx="52052" cy="75357"/>
            </a:xfrm>
            <a:custGeom>
              <a:avLst/>
              <a:gdLst/>
              <a:ahLst/>
              <a:cxnLst/>
              <a:rect l="l" t="t" r="r" b="b"/>
              <a:pathLst>
                <a:path w="1492" h="2160" extrusionOk="0">
                  <a:moveTo>
                    <a:pt x="514" y="1"/>
                  </a:moveTo>
                  <a:cubicBezTo>
                    <a:pt x="492" y="1"/>
                    <a:pt x="469" y="1"/>
                    <a:pt x="446" y="3"/>
                  </a:cubicBezTo>
                  <a:cubicBezTo>
                    <a:pt x="157" y="37"/>
                    <a:pt x="57" y="137"/>
                    <a:pt x="35" y="270"/>
                  </a:cubicBezTo>
                  <a:cubicBezTo>
                    <a:pt x="1" y="393"/>
                    <a:pt x="346" y="1382"/>
                    <a:pt x="457" y="1616"/>
                  </a:cubicBezTo>
                  <a:cubicBezTo>
                    <a:pt x="579" y="1849"/>
                    <a:pt x="702" y="2050"/>
                    <a:pt x="813" y="2106"/>
                  </a:cubicBezTo>
                  <a:cubicBezTo>
                    <a:pt x="813" y="2106"/>
                    <a:pt x="863" y="2160"/>
                    <a:pt x="948" y="2160"/>
                  </a:cubicBezTo>
                  <a:cubicBezTo>
                    <a:pt x="991" y="2160"/>
                    <a:pt x="1043" y="2146"/>
                    <a:pt x="1102" y="2106"/>
                  </a:cubicBezTo>
                  <a:cubicBezTo>
                    <a:pt x="1291" y="1983"/>
                    <a:pt x="1469" y="1594"/>
                    <a:pt x="1436" y="1271"/>
                  </a:cubicBezTo>
                  <a:cubicBezTo>
                    <a:pt x="1402" y="949"/>
                    <a:pt x="1491" y="549"/>
                    <a:pt x="1214" y="326"/>
                  </a:cubicBezTo>
                  <a:cubicBezTo>
                    <a:pt x="947" y="121"/>
                    <a:pt x="775" y="1"/>
                    <a:pt x="51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8231;p11">
              <a:extLst>
                <a:ext uri="{FF2B5EF4-FFF2-40B4-BE49-F238E27FC236}">
                  <a16:creationId xmlns:a16="http://schemas.microsoft.com/office/drawing/2014/main" id="{8EAC9C8E-E13A-FD6A-3981-40FABA21CFBF}"/>
                </a:ext>
              </a:extLst>
            </p:cNvPr>
            <p:cNvSpPr/>
            <p:nvPr/>
          </p:nvSpPr>
          <p:spPr>
            <a:xfrm>
              <a:off x="2114048" y="4125728"/>
              <a:ext cx="24107" cy="54355"/>
            </a:xfrm>
            <a:custGeom>
              <a:avLst/>
              <a:gdLst/>
              <a:ahLst/>
              <a:cxnLst/>
              <a:rect l="l" t="t" r="r" b="b"/>
              <a:pathLst>
                <a:path w="691" h="1558" extrusionOk="0">
                  <a:moveTo>
                    <a:pt x="446" y="0"/>
                  </a:moveTo>
                  <a:cubicBezTo>
                    <a:pt x="157" y="34"/>
                    <a:pt x="57" y="134"/>
                    <a:pt x="35" y="267"/>
                  </a:cubicBezTo>
                  <a:cubicBezTo>
                    <a:pt x="1" y="378"/>
                    <a:pt x="302" y="1246"/>
                    <a:pt x="435" y="1557"/>
                  </a:cubicBezTo>
                  <a:cubicBezTo>
                    <a:pt x="457" y="1535"/>
                    <a:pt x="468" y="1513"/>
                    <a:pt x="490" y="1491"/>
                  </a:cubicBezTo>
                  <a:cubicBezTo>
                    <a:pt x="591" y="1357"/>
                    <a:pt x="658" y="1191"/>
                    <a:pt x="668" y="1013"/>
                  </a:cubicBezTo>
                  <a:cubicBezTo>
                    <a:pt x="690" y="835"/>
                    <a:pt x="646" y="667"/>
                    <a:pt x="591" y="501"/>
                  </a:cubicBezTo>
                  <a:lnTo>
                    <a:pt x="524" y="234"/>
                  </a:lnTo>
                  <a:cubicBezTo>
                    <a:pt x="513" y="156"/>
                    <a:pt x="502" y="78"/>
                    <a:pt x="502"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8232;p11">
              <a:extLst>
                <a:ext uri="{FF2B5EF4-FFF2-40B4-BE49-F238E27FC236}">
                  <a16:creationId xmlns:a16="http://schemas.microsoft.com/office/drawing/2014/main" id="{AE4D2BE4-B5B9-B44F-1AA2-75C8F529A35D}"/>
                </a:ext>
              </a:extLst>
            </p:cNvPr>
            <p:cNvSpPr/>
            <p:nvPr/>
          </p:nvSpPr>
          <p:spPr>
            <a:xfrm>
              <a:off x="2141226" y="4173071"/>
              <a:ext cx="17095" cy="24526"/>
            </a:xfrm>
            <a:custGeom>
              <a:avLst/>
              <a:gdLst/>
              <a:ahLst/>
              <a:cxnLst/>
              <a:rect l="l" t="t" r="r" b="b"/>
              <a:pathLst>
                <a:path w="490" h="703" extrusionOk="0">
                  <a:moveTo>
                    <a:pt x="479" y="0"/>
                  </a:moveTo>
                  <a:lnTo>
                    <a:pt x="479" y="12"/>
                  </a:lnTo>
                  <a:cubicBezTo>
                    <a:pt x="479" y="12"/>
                    <a:pt x="490" y="0"/>
                    <a:pt x="479" y="0"/>
                  </a:cubicBezTo>
                  <a:close/>
                  <a:moveTo>
                    <a:pt x="445" y="34"/>
                  </a:moveTo>
                  <a:lnTo>
                    <a:pt x="445" y="34"/>
                  </a:lnTo>
                  <a:cubicBezTo>
                    <a:pt x="435" y="45"/>
                    <a:pt x="423" y="67"/>
                    <a:pt x="412" y="78"/>
                  </a:cubicBezTo>
                  <a:cubicBezTo>
                    <a:pt x="401" y="111"/>
                    <a:pt x="379" y="145"/>
                    <a:pt x="368" y="190"/>
                  </a:cubicBezTo>
                  <a:cubicBezTo>
                    <a:pt x="346" y="256"/>
                    <a:pt x="323" y="334"/>
                    <a:pt x="301" y="400"/>
                  </a:cubicBezTo>
                  <a:cubicBezTo>
                    <a:pt x="279" y="479"/>
                    <a:pt x="245" y="545"/>
                    <a:pt x="190" y="590"/>
                  </a:cubicBezTo>
                  <a:cubicBezTo>
                    <a:pt x="168" y="612"/>
                    <a:pt x="134" y="634"/>
                    <a:pt x="101" y="634"/>
                  </a:cubicBezTo>
                  <a:cubicBezTo>
                    <a:pt x="87" y="639"/>
                    <a:pt x="73" y="641"/>
                    <a:pt x="61" y="641"/>
                  </a:cubicBezTo>
                  <a:cubicBezTo>
                    <a:pt x="44" y="641"/>
                    <a:pt x="30" y="636"/>
                    <a:pt x="23" y="623"/>
                  </a:cubicBezTo>
                  <a:lnTo>
                    <a:pt x="0" y="690"/>
                  </a:lnTo>
                  <a:cubicBezTo>
                    <a:pt x="19" y="699"/>
                    <a:pt x="36" y="703"/>
                    <a:pt x="52" y="703"/>
                  </a:cubicBezTo>
                  <a:cubicBezTo>
                    <a:pt x="74" y="703"/>
                    <a:pt x="93" y="696"/>
                    <a:pt x="112" y="690"/>
                  </a:cubicBezTo>
                  <a:cubicBezTo>
                    <a:pt x="156" y="679"/>
                    <a:pt x="190" y="657"/>
                    <a:pt x="223" y="623"/>
                  </a:cubicBezTo>
                  <a:cubicBezTo>
                    <a:pt x="279" y="568"/>
                    <a:pt x="312" y="489"/>
                    <a:pt x="334" y="412"/>
                  </a:cubicBezTo>
                  <a:cubicBezTo>
                    <a:pt x="356" y="334"/>
                    <a:pt x="368" y="267"/>
                    <a:pt x="390" y="190"/>
                  </a:cubicBezTo>
                  <a:cubicBezTo>
                    <a:pt x="390" y="156"/>
                    <a:pt x="401" y="123"/>
                    <a:pt x="423" y="89"/>
                  </a:cubicBezTo>
                  <a:cubicBezTo>
                    <a:pt x="435" y="67"/>
                    <a:pt x="445" y="56"/>
                    <a:pt x="445" y="34"/>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8233;p11">
              <a:extLst>
                <a:ext uri="{FF2B5EF4-FFF2-40B4-BE49-F238E27FC236}">
                  <a16:creationId xmlns:a16="http://schemas.microsoft.com/office/drawing/2014/main" id="{26664F58-7C63-FAA4-A984-D2557C5F3A73}"/>
                </a:ext>
              </a:extLst>
            </p:cNvPr>
            <p:cNvSpPr/>
            <p:nvPr/>
          </p:nvSpPr>
          <p:spPr>
            <a:xfrm>
              <a:off x="2129225" y="4168013"/>
              <a:ext cx="12036" cy="22921"/>
            </a:xfrm>
            <a:custGeom>
              <a:avLst/>
              <a:gdLst/>
              <a:ahLst/>
              <a:cxnLst/>
              <a:rect l="l" t="t" r="r" b="b"/>
              <a:pathLst>
                <a:path w="345" h="657" extrusionOk="0">
                  <a:moveTo>
                    <a:pt x="0" y="1"/>
                  </a:moveTo>
                  <a:lnTo>
                    <a:pt x="55" y="167"/>
                  </a:lnTo>
                  <a:cubicBezTo>
                    <a:pt x="67" y="212"/>
                    <a:pt x="89" y="268"/>
                    <a:pt x="111" y="323"/>
                  </a:cubicBezTo>
                  <a:cubicBezTo>
                    <a:pt x="122" y="379"/>
                    <a:pt x="167" y="424"/>
                    <a:pt x="200" y="468"/>
                  </a:cubicBezTo>
                  <a:lnTo>
                    <a:pt x="322" y="657"/>
                  </a:lnTo>
                  <a:lnTo>
                    <a:pt x="344" y="568"/>
                  </a:lnTo>
                  <a:lnTo>
                    <a:pt x="233" y="446"/>
                  </a:lnTo>
                  <a:cubicBezTo>
                    <a:pt x="200" y="401"/>
                    <a:pt x="156" y="357"/>
                    <a:pt x="144" y="312"/>
                  </a:cubicBezTo>
                  <a:cubicBezTo>
                    <a:pt x="111" y="256"/>
                    <a:pt x="89" y="212"/>
                    <a:pt x="67" y="157"/>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8234;p11">
              <a:extLst>
                <a:ext uri="{FF2B5EF4-FFF2-40B4-BE49-F238E27FC236}">
                  <a16:creationId xmlns:a16="http://schemas.microsoft.com/office/drawing/2014/main" id="{393CDE3F-7350-8724-6941-8DB940748969}"/>
                </a:ext>
              </a:extLst>
            </p:cNvPr>
            <p:cNvSpPr/>
            <p:nvPr/>
          </p:nvSpPr>
          <p:spPr>
            <a:xfrm>
              <a:off x="2140459" y="4157930"/>
              <a:ext cx="18665" cy="25259"/>
            </a:xfrm>
            <a:custGeom>
              <a:avLst/>
              <a:gdLst/>
              <a:ahLst/>
              <a:cxnLst/>
              <a:rect l="l" t="t" r="r" b="b"/>
              <a:pathLst>
                <a:path w="535" h="724" extrusionOk="0">
                  <a:moveTo>
                    <a:pt x="534" y="1"/>
                  </a:moveTo>
                  <a:cubicBezTo>
                    <a:pt x="457" y="123"/>
                    <a:pt x="390" y="256"/>
                    <a:pt x="301" y="379"/>
                  </a:cubicBezTo>
                  <a:lnTo>
                    <a:pt x="167" y="545"/>
                  </a:lnTo>
                  <a:cubicBezTo>
                    <a:pt x="111" y="601"/>
                    <a:pt x="56" y="646"/>
                    <a:pt x="0" y="668"/>
                  </a:cubicBezTo>
                  <a:lnTo>
                    <a:pt x="22" y="723"/>
                  </a:lnTo>
                  <a:cubicBezTo>
                    <a:pt x="89" y="690"/>
                    <a:pt x="156" y="634"/>
                    <a:pt x="200" y="579"/>
                  </a:cubicBezTo>
                  <a:cubicBezTo>
                    <a:pt x="245" y="512"/>
                    <a:pt x="289" y="456"/>
                    <a:pt x="323" y="390"/>
                  </a:cubicBezTo>
                  <a:cubicBezTo>
                    <a:pt x="401" y="268"/>
                    <a:pt x="467" y="134"/>
                    <a:pt x="5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8235;p11">
              <a:extLst>
                <a:ext uri="{FF2B5EF4-FFF2-40B4-BE49-F238E27FC236}">
                  <a16:creationId xmlns:a16="http://schemas.microsoft.com/office/drawing/2014/main" id="{1160B94D-763C-E4C3-F18D-C4CB018B845A}"/>
                </a:ext>
              </a:extLst>
            </p:cNvPr>
            <p:cNvSpPr/>
            <p:nvPr/>
          </p:nvSpPr>
          <p:spPr>
            <a:xfrm>
              <a:off x="2123014" y="4148615"/>
              <a:ext cx="18246" cy="24107"/>
            </a:xfrm>
            <a:custGeom>
              <a:avLst/>
              <a:gdLst/>
              <a:ahLst/>
              <a:cxnLst/>
              <a:rect l="l" t="t" r="r" b="b"/>
              <a:pathLst>
                <a:path w="523" h="691" extrusionOk="0">
                  <a:moveTo>
                    <a:pt x="0" y="1"/>
                  </a:moveTo>
                  <a:cubicBezTo>
                    <a:pt x="67" y="34"/>
                    <a:pt x="111" y="90"/>
                    <a:pt x="144" y="157"/>
                  </a:cubicBezTo>
                  <a:cubicBezTo>
                    <a:pt x="189" y="212"/>
                    <a:pt x="211" y="278"/>
                    <a:pt x="245" y="345"/>
                  </a:cubicBezTo>
                  <a:cubicBezTo>
                    <a:pt x="278" y="412"/>
                    <a:pt x="322" y="468"/>
                    <a:pt x="367" y="523"/>
                  </a:cubicBezTo>
                  <a:cubicBezTo>
                    <a:pt x="389" y="557"/>
                    <a:pt x="411" y="579"/>
                    <a:pt x="433" y="612"/>
                  </a:cubicBezTo>
                  <a:cubicBezTo>
                    <a:pt x="445" y="624"/>
                    <a:pt x="467" y="634"/>
                    <a:pt x="478" y="646"/>
                  </a:cubicBezTo>
                  <a:lnTo>
                    <a:pt x="490" y="657"/>
                  </a:lnTo>
                  <a:cubicBezTo>
                    <a:pt x="490" y="668"/>
                    <a:pt x="512" y="690"/>
                    <a:pt x="512" y="690"/>
                  </a:cubicBezTo>
                  <a:cubicBezTo>
                    <a:pt x="522" y="690"/>
                    <a:pt x="522" y="634"/>
                    <a:pt x="522" y="634"/>
                  </a:cubicBezTo>
                  <a:lnTo>
                    <a:pt x="500" y="612"/>
                  </a:lnTo>
                  <a:lnTo>
                    <a:pt x="467" y="579"/>
                  </a:lnTo>
                  <a:cubicBezTo>
                    <a:pt x="445" y="557"/>
                    <a:pt x="411" y="535"/>
                    <a:pt x="389" y="501"/>
                  </a:cubicBezTo>
                  <a:cubicBezTo>
                    <a:pt x="345" y="456"/>
                    <a:pt x="300" y="390"/>
                    <a:pt x="267" y="334"/>
                  </a:cubicBezTo>
                  <a:cubicBezTo>
                    <a:pt x="233" y="268"/>
                    <a:pt x="200" y="212"/>
                    <a:pt x="156" y="145"/>
                  </a:cubicBezTo>
                  <a:cubicBezTo>
                    <a:pt x="122" y="90"/>
                    <a:pt x="67" y="34"/>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8236;p11">
              <a:extLst>
                <a:ext uri="{FF2B5EF4-FFF2-40B4-BE49-F238E27FC236}">
                  <a16:creationId xmlns:a16="http://schemas.microsoft.com/office/drawing/2014/main" id="{EC1F1FFE-6306-0F86-4A7D-E5886A14361C}"/>
                </a:ext>
              </a:extLst>
            </p:cNvPr>
            <p:cNvSpPr/>
            <p:nvPr/>
          </p:nvSpPr>
          <p:spPr>
            <a:xfrm>
              <a:off x="2142761" y="4160651"/>
              <a:ext cx="35" cy="35"/>
            </a:xfrm>
            <a:custGeom>
              <a:avLst/>
              <a:gdLst/>
              <a:ahLst/>
              <a:cxnLst/>
              <a:rect l="l" t="t" r="r" b="b"/>
              <a:pathLst>
                <a:path w="1" h="1" extrusionOk="0">
                  <a:moveTo>
                    <a:pt x="1" y="0"/>
                  </a:moveTo>
                  <a:lnTo>
                    <a:pt x="1" y="0"/>
                  </a:lnTo>
                  <a:lnTo>
                    <a:pt x="1"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8237;p11">
              <a:extLst>
                <a:ext uri="{FF2B5EF4-FFF2-40B4-BE49-F238E27FC236}">
                  <a16:creationId xmlns:a16="http://schemas.microsoft.com/office/drawing/2014/main" id="{BE333659-DCB0-82C4-5FE3-C12836CE1074}"/>
                </a:ext>
              </a:extLst>
            </p:cNvPr>
            <p:cNvSpPr/>
            <p:nvPr/>
          </p:nvSpPr>
          <p:spPr>
            <a:xfrm>
              <a:off x="2142412" y="4144777"/>
              <a:ext cx="12036" cy="16676"/>
            </a:xfrm>
            <a:custGeom>
              <a:avLst/>
              <a:gdLst/>
              <a:ahLst/>
              <a:cxnLst/>
              <a:rect l="l" t="t" r="r" b="b"/>
              <a:pathLst>
                <a:path w="345" h="478" extrusionOk="0">
                  <a:moveTo>
                    <a:pt x="344" y="1"/>
                  </a:moveTo>
                  <a:lnTo>
                    <a:pt x="344" y="1"/>
                  </a:lnTo>
                  <a:cubicBezTo>
                    <a:pt x="333" y="45"/>
                    <a:pt x="300" y="77"/>
                    <a:pt x="267" y="111"/>
                  </a:cubicBezTo>
                  <a:lnTo>
                    <a:pt x="189" y="222"/>
                  </a:lnTo>
                  <a:lnTo>
                    <a:pt x="100" y="333"/>
                  </a:lnTo>
                  <a:cubicBezTo>
                    <a:pt x="78" y="366"/>
                    <a:pt x="55" y="400"/>
                    <a:pt x="23" y="422"/>
                  </a:cubicBezTo>
                  <a:lnTo>
                    <a:pt x="0" y="422"/>
                  </a:lnTo>
                  <a:lnTo>
                    <a:pt x="11" y="455"/>
                  </a:lnTo>
                  <a:lnTo>
                    <a:pt x="23" y="477"/>
                  </a:lnTo>
                  <a:cubicBezTo>
                    <a:pt x="55" y="444"/>
                    <a:pt x="100" y="388"/>
                    <a:pt x="122" y="344"/>
                  </a:cubicBezTo>
                  <a:lnTo>
                    <a:pt x="200" y="233"/>
                  </a:lnTo>
                  <a:lnTo>
                    <a:pt x="278" y="121"/>
                  </a:lnTo>
                  <a:cubicBezTo>
                    <a:pt x="300" y="77"/>
                    <a:pt x="333" y="45"/>
                    <a:pt x="34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8238;p11">
              <a:extLst>
                <a:ext uri="{FF2B5EF4-FFF2-40B4-BE49-F238E27FC236}">
                  <a16:creationId xmlns:a16="http://schemas.microsoft.com/office/drawing/2014/main" id="{202CF4B6-AAD0-C1BA-2E19-7BCB43184CC8}"/>
                </a:ext>
              </a:extLst>
            </p:cNvPr>
            <p:cNvSpPr/>
            <p:nvPr/>
          </p:nvSpPr>
          <p:spPr>
            <a:xfrm>
              <a:off x="2032200" y="4026471"/>
              <a:ext cx="62484" cy="58925"/>
            </a:xfrm>
            <a:custGeom>
              <a:avLst/>
              <a:gdLst/>
              <a:ahLst/>
              <a:cxnLst/>
              <a:rect l="l" t="t" r="r" b="b"/>
              <a:pathLst>
                <a:path w="1791" h="1689" extrusionOk="0">
                  <a:moveTo>
                    <a:pt x="610" y="0"/>
                  </a:moveTo>
                  <a:cubicBezTo>
                    <a:pt x="328" y="0"/>
                    <a:pt x="177" y="122"/>
                    <a:pt x="100" y="410"/>
                  </a:cubicBezTo>
                  <a:cubicBezTo>
                    <a:pt x="1" y="754"/>
                    <a:pt x="323" y="999"/>
                    <a:pt x="534" y="1177"/>
                  </a:cubicBezTo>
                  <a:cubicBezTo>
                    <a:pt x="745" y="1355"/>
                    <a:pt x="901" y="1589"/>
                    <a:pt x="1046" y="1688"/>
                  </a:cubicBezTo>
                  <a:lnTo>
                    <a:pt x="1035" y="1544"/>
                  </a:lnTo>
                  <a:cubicBezTo>
                    <a:pt x="1035" y="1544"/>
                    <a:pt x="1046" y="1510"/>
                    <a:pt x="1101" y="1488"/>
                  </a:cubicBezTo>
                  <a:cubicBezTo>
                    <a:pt x="1110" y="1482"/>
                    <a:pt x="1117" y="1480"/>
                    <a:pt x="1125" y="1480"/>
                  </a:cubicBezTo>
                  <a:cubicBezTo>
                    <a:pt x="1135" y="1480"/>
                    <a:pt x="1146" y="1482"/>
                    <a:pt x="1163" y="1482"/>
                  </a:cubicBezTo>
                  <a:cubicBezTo>
                    <a:pt x="1205" y="1482"/>
                    <a:pt x="1285" y="1468"/>
                    <a:pt x="1469" y="1366"/>
                  </a:cubicBezTo>
                  <a:cubicBezTo>
                    <a:pt x="1791" y="1199"/>
                    <a:pt x="1724" y="699"/>
                    <a:pt x="1580" y="443"/>
                  </a:cubicBezTo>
                  <a:cubicBezTo>
                    <a:pt x="1435" y="176"/>
                    <a:pt x="1123" y="54"/>
                    <a:pt x="757" y="9"/>
                  </a:cubicBezTo>
                  <a:cubicBezTo>
                    <a:pt x="704" y="3"/>
                    <a:pt x="656" y="0"/>
                    <a:pt x="61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8239;p11">
              <a:extLst>
                <a:ext uri="{FF2B5EF4-FFF2-40B4-BE49-F238E27FC236}">
                  <a16:creationId xmlns:a16="http://schemas.microsoft.com/office/drawing/2014/main" id="{14495F6C-0B84-3793-9A4D-CA7C69480260}"/>
                </a:ext>
              </a:extLst>
            </p:cNvPr>
            <p:cNvSpPr/>
            <p:nvPr/>
          </p:nvSpPr>
          <p:spPr>
            <a:xfrm>
              <a:off x="2032200" y="4026366"/>
              <a:ext cx="29515" cy="46226"/>
            </a:xfrm>
            <a:custGeom>
              <a:avLst/>
              <a:gdLst/>
              <a:ahLst/>
              <a:cxnLst/>
              <a:rect l="l" t="t" r="r" b="b"/>
              <a:pathLst>
                <a:path w="846" h="1325" extrusionOk="0">
                  <a:moveTo>
                    <a:pt x="534" y="1"/>
                  </a:moveTo>
                  <a:cubicBezTo>
                    <a:pt x="300" y="23"/>
                    <a:pt x="167" y="157"/>
                    <a:pt x="100" y="413"/>
                  </a:cubicBezTo>
                  <a:cubicBezTo>
                    <a:pt x="1" y="757"/>
                    <a:pt x="323" y="1002"/>
                    <a:pt x="534" y="1180"/>
                  </a:cubicBezTo>
                  <a:cubicBezTo>
                    <a:pt x="590" y="1224"/>
                    <a:pt x="634" y="1269"/>
                    <a:pt x="690" y="1325"/>
                  </a:cubicBezTo>
                  <a:cubicBezTo>
                    <a:pt x="745" y="1247"/>
                    <a:pt x="779" y="1135"/>
                    <a:pt x="790" y="1058"/>
                  </a:cubicBezTo>
                  <a:cubicBezTo>
                    <a:pt x="834" y="902"/>
                    <a:pt x="846" y="724"/>
                    <a:pt x="812" y="546"/>
                  </a:cubicBezTo>
                  <a:cubicBezTo>
                    <a:pt x="768" y="357"/>
                    <a:pt x="668" y="157"/>
                    <a:pt x="53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8240;p11">
              <a:extLst>
                <a:ext uri="{FF2B5EF4-FFF2-40B4-BE49-F238E27FC236}">
                  <a16:creationId xmlns:a16="http://schemas.microsoft.com/office/drawing/2014/main" id="{B7E25E75-8D8F-990F-20CB-03EDB00A943A}"/>
                </a:ext>
              </a:extLst>
            </p:cNvPr>
            <p:cNvSpPr/>
            <p:nvPr/>
          </p:nvSpPr>
          <p:spPr>
            <a:xfrm>
              <a:off x="2069042" y="4054312"/>
              <a:ext cx="14025" cy="18665"/>
            </a:xfrm>
            <a:custGeom>
              <a:avLst/>
              <a:gdLst/>
              <a:ahLst/>
              <a:cxnLst/>
              <a:rect l="l" t="t" r="r" b="b"/>
              <a:pathLst>
                <a:path w="402" h="535" extrusionOk="0">
                  <a:moveTo>
                    <a:pt x="401" y="1"/>
                  </a:moveTo>
                  <a:lnTo>
                    <a:pt x="379" y="45"/>
                  </a:lnTo>
                  <a:cubicBezTo>
                    <a:pt x="368" y="67"/>
                    <a:pt x="357" y="90"/>
                    <a:pt x="346" y="123"/>
                  </a:cubicBezTo>
                  <a:cubicBezTo>
                    <a:pt x="312" y="168"/>
                    <a:pt x="290" y="223"/>
                    <a:pt x="257" y="268"/>
                  </a:cubicBezTo>
                  <a:cubicBezTo>
                    <a:pt x="223" y="312"/>
                    <a:pt x="179" y="357"/>
                    <a:pt x="134" y="390"/>
                  </a:cubicBezTo>
                  <a:cubicBezTo>
                    <a:pt x="101" y="423"/>
                    <a:pt x="57" y="457"/>
                    <a:pt x="1" y="468"/>
                  </a:cubicBezTo>
                  <a:lnTo>
                    <a:pt x="12" y="535"/>
                  </a:lnTo>
                  <a:cubicBezTo>
                    <a:pt x="90" y="512"/>
                    <a:pt x="134" y="468"/>
                    <a:pt x="168" y="423"/>
                  </a:cubicBezTo>
                  <a:cubicBezTo>
                    <a:pt x="213" y="379"/>
                    <a:pt x="245" y="334"/>
                    <a:pt x="279" y="279"/>
                  </a:cubicBezTo>
                  <a:cubicBezTo>
                    <a:pt x="312" y="235"/>
                    <a:pt x="334" y="179"/>
                    <a:pt x="357" y="123"/>
                  </a:cubicBezTo>
                  <a:cubicBezTo>
                    <a:pt x="368" y="101"/>
                    <a:pt x="379" y="67"/>
                    <a:pt x="390" y="45"/>
                  </a:cubicBezTo>
                  <a:lnTo>
                    <a:pt x="401" y="1"/>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8241;p11">
              <a:extLst>
                <a:ext uri="{FF2B5EF4-FFF2-40B4-BE49-F238E27FC236}">
                  <a16:creationId xmlns:a16="http://schemas.microsoft.com/office/drawing/2014/main" id="{4C7E4FEE-BB79-7DE6-EE15-14839B4B1381}"/>
                </a:ext>
              </a:extLst>
            </p:cNvPr>
            <p:cNvSpPr/>
            <p:nvPr/>
          </p:nvSpPr>
          <p:spPr>
            <a:xfrm>
              <a:off x="2065937" y="4036867"/>
              <a:ext cx="5094" cy="22921"/>
            </a:xfrm>
            <a:custGeom>
              <a:avLst/>
              <a:gdLst/>
              <a:ahLst/>
              <a:cxnLst/>
              <a:rect l="l" t="t" r="r" b="b"/>
              <a:pathLst>
                <a:path w="146" h="657" extrusionOk="0">
                  <a:moveTo>
                    <a:pt x="146" y="1"/>
                  </a:moveTo>
                  <a:lnTo>
                    <a:pt x="146" y="1"/>
                  </a:lnTo>
                  <a:cubicBezTo>
                    <a:pt x="124" y="100"/>
                    <a:pt x="90" y="201"/>
                    <a:pt x="68" y="300"/>
                  </a:cubicBezTo>
                  <a:lnTo>
                    <a:pt x="57" y="379"/>
                  </a:lnTo>
                  <a:lnTo>
                    <a:pt x="45" y="456"/>
                  </a:lnTo>
                  <a:cubicBezTo>
                    <a:pt x="35" y="512"/>
                    <a:pt x="23" y="557"/>
                    <a:pt x="1" y="590"/>
                  </a:cubicBezTo>
                  <a:lnTo>
                    <a:pt x="45" y="656"/>
                  </a:lnTo>
                  <a:cubicBezTo>
                    <a:pt x="68" y="612"/>
                    <a:pt x="90" y="512"/>
                    <a:pt x="90" y="468"/>
                  </a:cubicBezTo>
                  <a:lnTo>
                    <a:pt x="90" y="389"/>
                  </a:lnTo>
                  <a:lnTo>
                    <a:pt x="101" y="312"/>
                  </a:lnTo>
                  <a:cubicBezTo>
                    <a:pt x="112" y="211"/>
                    <a:pt x="134" y="100"/>
                    <a:pt x="146"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8242;p11">
              <a:extLst>
                <a:ext uri="{FF2B5EF4-FFF2-40B4-BE49-F238E27FC236}">
                  <a16:creationId xmlns:a16="http://schemas.microsoft.com/office/drawing/2014/main" id="{BD85C833-494A-F8DC-3661-ACB72EF72F94}"/>
                </a:ext>
              </a:extLst>
            </p:cNvPr>
            <p:cNvSpPr/>
            <p:nvPr/>
          </p:nvSpPr>
          <p:spPr>
            <a:xfrm>
              <a:off x="2042666" y="4051207"/>
              <a:ext cx="26061" cy="17897"/>
            </a:xfrm>
            <a:custGeom>
              <a:avLst/>
              <a:gdLst/>
              <a:ahLst/>
              <a:cxnLst/>
              <a:rect l="l" t="t" r="r" b="b"/>
              <a:pathLst>
                <a:path w="747" h="513" extrusionOk="0">
                  <a:moveTo>
                    <a:pt x="0" y="1"/>
                  </a:moveTo>
                  <a:lnTo>
                    <a:pt x="0" y="1"/>
                  </a:lnTo>
                  <a:cubicBezTo>
                    <a:pt x="45" y="67"/>
                    <a:pt x="89" y="123"/>
                    <a:pt x="145" y="179"/>
                  </a:cubicBezTo>
                  <a:cubicBezTo>
                    <a:pt x="201" y="223"/>
                    <a:pt x="279" y="268"/>
                    <a:pt x="346" y="301"/>
                  </a:cubicBezTo>
                  <a:lnTo>
                    <a:pt x="746" y="512"/>
                  </a:lnTo>
                  <a:lnTo>
                    <a:pt x="746" y="446"/>
                  </a:lnTo>
                  <a:lnTo>
                    <a:pt x="356" y="268"/>
                  </a:lnTo>
                  <a:cubicBezTo>
                    <a:pt x="290" y="245"/>
                    <a:pt x="212" y="212"/>
                    <a:pt x="156" y="168"/>
                  </a:cubicBezTo>
                  <a:cubicBezTo>
                    <a:pt x="101" y="123"/>
                    <a:pt x="45" y="57"/>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8243;p11">
              <a:extLst>
                <a:ext uri="{FF2B5EF4-FFF2-40B4-BE49-F238E27FC236}">
                  <a16:creationId xmlns:a16="http://schemas.microsoft.com/office/drawing/2014/main" id="{76D47CA7-2D06-F901-F381-148AB6D0B5B7}"/>
                </a:ext>
              </a:extLst>
            </p:cNvPr>
            <p:cNvSpPr/>
            <p:nvPr/>
          </p:nvSpPr>
          <p:spPr>
            <a:xfrm>
              <a:off x="2045388" y="4040740"/>
              <a:ext cx="18281" cy="9734"/>
            </a:xfrm>
            <a:custGeom>
              <a:avLst/>
              <a:gdLst/>
              <a:ahLst/>
              <a:cxnLst/>
              <a:rect l="l" t="t" r="r" b="b"/>
              <a:pathLst>
                <a:path w="524" h="279" extrusionOk="0">
                  <a:moveTo>
                    <a:pt x="1" y="1"/>
                  </a:moveTo>
                  <a:lnTo>
                    <a:pt x="1" y="1"/>
                  </a:lnTo>
                  <a:cubicBezTo>
                    <a:pt x="34" y="34"/>
                    <a:pt x="67" y="68"/>
                    <a:pt x="112" y="100"/>
                  </a:cubicBezTo>
                  <a:cubicBezTo>
                    <a:pt x="156" y="123"/>
                    <a:pt x="201" y="145"/>
                    <a:pt x="245" y="179"/>
                  </a:cubicBezTo>
                  <a:lnTo>
                    <a:pt x="367" y="246"/>
                  </a:lnTo>
                  <a:cubicBezTo>
                    <a:pt x="390" y="268"/>
                    <a:pt x="412" y="278"/>
                    <a:pt x="446" y="278"/>
                  </a:cubicBezTo>
                  <a:cubicBezTo>
                    <a:pt x="479" y="278"/>
                    <a:pt x="501" y="278"/>
                    <a:pt x="523" y="268"/>
                  </a:cubicBezTo>
                  <a:lnTo>
                    <a:pt x="512" y="223"/>
                  </a:lnTo>
                  <a:cubicBezTo>
                    <a:pt x="490" y="234"/>
                    <a:pt x="468" y="234"/>
                    <a:pt x="446" y="234"/>
                  </a:cubicBezTo>
                  <a:cubicBezTo>
                    <a:pt x="423" y="234"/>
                    <a:pt x="412" y="234"/>
                    <a:pt x="390" y="223"/>
                  </a:cubicBezTo>
                  <a:lnTo>
                    <a:pt x="256" y="157"/>
                  </a:lnTo>
                  <a:cubicBezTo>
                    <a:pt x="167" y="112"/>
                    <a:pt x="68"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8244;p11">
              <a:extLst>
                <a:ext uri="{FF2B5EF4-FFF2-40B4-BE49-F238E27FC236}">
                  <a16:creationId xmlns:a16="http://schemas.microsoft.com/office/drawing/2014/main" id="{FC4DB378-2789-FF32-F31E-B37801721D21}"/>
                </a:ext>
              </a:extLst>
            </p:cNvPr>
            <p:cNvSpPr/>
            <p:nvPr/>
          </p:nvSpPr>
          <p:spPr>
            <a:xfrm>
              <a:off x="1954608" y="3954252"/>
              <a:ext cx="72566" cy="70612"/>
            </a:xfrm>
            <a:custGeom>
              <a:avLst/>
              <a:gdLst/>
              <a:ahLst/>
              <a:cxnLst/>
              <a:rect l="l" t="t" r="r" b="b"/>
              <a:pathLst>
                <a:path w="2080" h="2024" extrusionOk="0">
                  <a:moveTo>
                    <a:pt x="352" y="0"/>
                  </a:moveTo>
                  <a:cubicBezTo>
                    <a:pt x="232" y="0"/>
                    <a:pt x="144" y="16"/>
                    <a:pt x="89" y="77"/>
                  </a:cubicBezTo>
                  <a:cubicBezTo>
                    <a:pt x="0" y="189"/>
                    <a:pt x="22" y="745"/>
                    <a:pt x="178" y="967"/>
                  </a:cubicBezTo>
                  <a:cubicBezTo>
                    <a:pt x="334" y="1178"/>
                    <a:pt x="623" y="1457"/>
                    <a:pt x="801" y="1601"/>
                  </a:cubicBezTo>
                  <a:cubicBezTo>
                    <a:pt x="979" y="1756"/>
                    <a:pt x="1123" y="1968"/>
                    <a:pt x="1279" y="1990"/>
                  </a:cubicBezTo>
                  <a:cubicBezTo>
                    <a:pt x="1446" y="2023"/>
                    <a:pt x="1479" y="2023"/>
                    <a:pt x="1479" y="2023"/>
                  </a:cubicBezTo>
                  <a:cubicBezTo>
                    <a:pt x="1479" y="2023"/>
                    <a:pt x="1701" y="2023"/>
                    <a:pt x="1891" y="1734"/>
                  </a:cubicBezTo>
                  <a:cubicBezTo>
                    <a:pt x="2080" y="1434"/>
                    <a:pt x="2069" y="1078"/>
                    <a:pt x="1746" y="745"/>
                  </a:cubicBezTo>
                  <a:cubicBezTo>
                    <a:pt x="1412" y="411"/>
                    <a:pt x="878" y="33"/>
                    <a:pt x="611" y="11"/>
                  </a:cubicBezTo>
                  <a:cubicBezTo>
                    <a:pt x="513" y="6"/>
                    <a:pt x="426" y="0"/>
                    <a:pt x="35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8245;p11">
              <a:extLst>
                <a:ext uri="{FF2B5EF4-FFF2-40B4-BE49-F238E27FC236}">
                  <a16:creationId xmlns:a16="http://schemas.microsoft.com/office/drawing/2014/main" id="{E03B0093-774D-1098-091F-4F294F488DF8}"/>
                </a:ext>
              </a:extLst>
            </p:cNvPr>
            <p:cNvSpPr/>
            <p:nvPr/>
          </p:nvSpPr>
          <p:spPr>
            <a:xfrm>
              <a:off x="1954608" y="3954217"/>
              <a:ext cx="35306" cy="60181"/>
            </a:xfrm>
            <a:custGeom>
              <a:avLst/>
              <a:gdLst/>
              <a:ahLst/>
              <a:cxnLst/>
              <a:rect l="l" t="t" r="r" b="b"/>
              <a:pathLst>
                <a:path w="1012" h="1725" extrusionOk="0">
                  <a:moveTo>
                    <a:pt x="456" y="0"/>
                  </a:moveTo>
                  <a:cubicBezTo>
                    <a:pt x="278" y="0"/>
                    <a:pt x="156" y="0"/>
                    <a:pt x="89" y="78"/>
                  </a:cubicBezTo>
                  <a:cubicBezTo>
                    <a:pt x="0" y="190"/>
                    <a:pt x="22" y="746"/>
                    <a:pt x="178" y="968"/>
                  </a:cubicBezTo>
                  <a:cubicBezTo>
                    <a:pt x="334" y="1179"/>
                    <a:pt x="623" y="1458"/>
                    <a:pt x="801" y="1602"/>
                  </a:cubicBezTo>
                  <a:cubicBezTo>
                    <a:pt x="845" y="1646"/>
                    <a:pt x="890" y="1691"/>
                    <a:pt x="934" y="1725"/>
                  </a:cubicBezTo>
                  <a:cubicBezTo>
                    <a:pt x="1012" y="1435"/>
                    <a:pt x="856" y="1124"/>
                    <a:pt x="745" y="857"/>
                  </a:cubicBezTo>
                  <a:cubicBezTo>
                    <a:pt x="667" y="679"/>
                    <a:pt x="623" y="479"/>
                    <a:pt x="567" y="289"/>
                  </a:cubicBezTo>
                  <a:cubicBezTo>
                    <a:pt x="534" y="200"/>
                    <a:pt x="500" y="101"/>
                    <a:pt x="467" y="12"/>
                  </a:cubicBezTo>
                  <a:cubicBezTo>
                    <a:pt x="467" y="12"/>
                    <a:pt x="456" y="12"/>
                    <a:pt x="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8246;p11">
              <a:extLst>
                <a:ext uri="{FF2B5EF4-FFF2-40B4-BE49-F238E27FC236}">
                  <a16:creationId xmlns:a16="http://schemas.microsoft.com/office/drawing/2014/main" id="{63A8AE6E-BEDD-88F7-9CEE-C84049345B9E}"/>
                </a:ext>
              </a:extLst>
            </p:cNvPr>
            <p:cNvSpPr/>
            <p:nvPr/>
          </p:nvSpPr>
          <p:spPr>
            <a:xfrm>
              <a:off x="1967377" y="3990291"/>
              <a:ext cx="34190" cy="26026"/>
            </a:xfrm>
            <a:custGeom>
              <a:avLst/>
              <a:gdLst/>
              <a:ahLst/>
              <a:cxnLst/>
              <a:rect l="l" t="t" r="r" b="b"/>
              <a:pathLst>
                <a:path w="980" h="746" extrusionOk="0">
                  <a:moveTo>
                    <a:pt x="1" y="1"/>
                  </a:moveTo>
                  <a:lnTo>
                    <a:pt x="1" y="1"/>
                  </a:lnTo>
                  <a:cubicBezTo>
                    <a:pt x="134" y="145"/>
                    <a:pt x="290" y="290"/>
                    <a:pt x="446" y="424"/>
                  </a:cubicBezTo>
                  <a:cubicBezTo>
                    <a:pt x="524" y="490"/>
                    <a:pt x="591" y="568"/>
                    <a:pt x="680" y="624"/>
                  </a:cubicBezTo>
                  <a:cubicBezTo>
                    <a:pt x="724" y="657"/>
                    <a:pt x="769" y="679"/>
                    <a:pt x="824" y="691"/>
                  </a:cubicBezTo>
                  <a:cubicBezTo>
                    <a:pt x="868" y="713"/>
                    <a:pt x="924" y="723"/>
                    <a:pt x="957" y="746"/>
                  </a:cubicBezTo>
                  <a:lnTo>
                    <a:pt x="979" y="713"/>
                  </a:lnTo>
                  <a:cubicBezTo>
                    <a:pt x="935" y="679"/>
                    <a:pt x="880" y="668"/>
                    <a:pt x="835" y="657"/>
                  </a:cubicBezTo>
                  <a:cubicBezTo>
                    <a:pt x="779" y="646"/>
                    <a:pt x="746" y="624"/>
                    <a:pt x="702" y="602"/>
                  </a:cubicBezTo>
                  <a:cubicBezTo>
                    <a:pt x="613" y="545"/>
                    <a:pt x="535" y="479"/>
                    <a:pt x="457" y="412"/>
                  </a:cubicBezTo>
                  <a:cubicBezTo>
                    <a:pt x="301" y="279"/>
                    <a:pt x="146" y="1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8247;p11">
              <a:extLst>
                <a:ext uri="{FF2B5EF4-FFF2-40B4-BE49-F238E27FC236}">
                  <a16:creationId xmlns:a16="http://schemas.microsoft.com/office/drawing/2014/main" id="{BAA5F963-E06A-2137-7CB9-025CB34C4B5D}"/>
                </a:ext>
              </a:extLst>
            </p:cNvPr>
            <p:cNvSpPr/>
            <p:nvPr/>
          </p:nvSpPr>
          <p:spPr>
            <a:xfrm>
              <a:off x="2000382" y="3988756"/>
              <a:ext cx="15141" cy="26026"/>
            </a:xfrm>
            <a:custGeom>
              <a:avLst/>
              <a:gdLst/>
              <a:ahLst/>
              <a:cxnLst/>
              <a:rect l="l" t="t" r="r" b="b"/>
              <a:pathLst>
                <a:path w="434" h="746" extrusionOk="0">
                  <a:moveTo>
                    <a:pt x="434" y="0"/>
                  </a:moveTo>
                  <a:lnTo>
                    <a:pt x="434" y="0"/>
                  </a:lnTo>
                  <a:cubicBezTo>
                    <a:pt x="423" y="78"/>
                    <a:pt x="367" y="122"/>
                    <a:pt x="334" y="178"/>
                  </a:cubicBezTo>
                  <a:cubicBezTo>
                    <a:pt x="290" y="234"/>
                    <a:pt x="245" y="300"/>
                    <a:pt x="211" y="356"/>
                  </a:cubicBezTo>
                  <a:cubicBezTo>
                    <a:pt x="189" y="423"/>
                    <a:pt x="156" y="478"/>
                    <a:pt x="122" y="545"/>
                  </a:cubicBezTo>
                  <a:cubicBezTo>
                    <a:pt x="90" y="601"/>
                    <a:pt x="45" y="656"/>
                    <a:pt x="1" y="690"/>
                  </a:cubicBezTo>
                  <a:lnTo>
                    <a:pt x="33" y="745"/>
                  </a:lnTo>
                  <a:cubicBezTo>
                    <a:pt x="100" y="701"/>
                    <a:pt x="134" y="634"/>
                    <a:pt x="167" y="567"/>
                  </a:cubicBezTo>
                  <a:cubicBezTo>
                    <a:pt x="189" y="501"/>
                    <a:pt x="223" y="434"/>
                    <a:pt x="245" y="367"/>
                  </a:cubicBezTo>
                  <a:cubicBezTo>
                    <a:pt x="267" y="312"/>
                    <a:pt x="300" y="245"/>
                    <a:pt x="345" y="189"/>
                  </a:cubicBezTo>
                  <a:cubicBezTo>
                    <a:pt x="379" y="134"/>
                    <a:pt x="434" y="78"/>
                    <a:pt x="434"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8248;p11">
              <a:extLst>
                <a:ext uri="{FF2B5EF4-FFF2-40B4-BE49-F238E27FC236}">
                  <a16:creationId xmlns:a16="http://schemas.microsoft.com/office/drawing/2014/main" id="{0223684A-77D9-8FA1-BC96-EE01D0434E1E}"/>
                </a:ext>
              </a:extLst>
            </p:cNvPr>
            <p:cNvSpPr/>
            <p:nvPr/>
          </p:nvSpPr>
          <p:spPr>
            <a:xfrm>
              <a:off x="1993788" y="3976336"/>
              <a:ext cx="4291" cy="24875"/>
            </a:xfrm>
            <a:custGeom>
              <a:avLst/>
              <a:gdLst/>
              <a:ahLst/>
              <a:cxnLst/>
              <a:rect l="l" t="t" r="r" b="b"/>
              <a:pathLst>
                <a:path w="123" h="713" extrusionOk="0">
                  <a:moveTo>
                    <a:pt x="112" y="1"/>
                  </a:moveTo>
                  <a:cubicBezTo>
                    <a:pt x="123" y="11"/>
                    <a:pt x="111" y="23"/>
                    <a:pt x="101" y="33"/>
                  </a:cubicBezTo>
                  <a:cubicBezTo>
                    <a:pt x="101" y="45"/>
                    <a:pt x="78" y="56"/>
                    <a:pt x="78" y="67"/>
                  </a:cubicBezTo>
                  <a:lnTo>
                    <a:pt x="111" y="33"/>
                  </a:lnTo>
                  <a:cubicBezTo>
                    <a:pt x="111" y="23"/>
                    <a:pt x="123" y="11"/>
                    <a:pt x="112" y="1"/>
                  </a:cubicBezTo>
                  <a:close/>
                  <a:moveTo>
                    <a:pt x="78" y="67"/>
                  </a:moveTo>
                  <a:lnTo>
                    <a:pt x="78" y="67"/>
                  </a:lnTo>
                  <a:cubicBezTo>
                    <a:pt x="56" y="90"/>
                    <a:pt x="45" y="112"/>
                    <a:pt x="34" y="145"/>
                  </a:cubicBezTo>
                  <a:cubicBezTo>
                    <a:pt x="12" y="201"/>
                    <a:pt x="0" y="256"/>
                    <a:pt x="0" y="323"/>
                  </a:cubicBezTo>
                  <a:cubicBezTo>
                    <a:pt x="12" y="434"/>
                    <a:pt x="34" y="557"/>
                    <a:pt x="0" y="656"/>
                  </a:cubicBezTo>
                  <a:lnTo>
                    <a:pt x="45" y="712"/>
                  </a:lnTo>
                  <a:cubicBezTo>
                    <a:pt x="67" y="646"/>
                    <a:pt x="56" y="545"/>
                    <a:pt x="56" y="490"/>
                  </a:cubicBezTo>
                  <a:lnTo>
                    <a:pt x="22" y="323"/>
                  </a:lnTo>
                  <a:cubicBezTo>
                    <a:pt x="22" y="256"/>
                    <a:pt x="22" y="201"/>
                    <a:pt x="45" y="145"/>
                  </a:cubicBezTo>
                  <a:cubicBezTo>
                    <a:pt x="45" y="122"/>
                    <a:pt x="56" y="90"/>
                    <a:pt x="78" y="67"/>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8249;p11">
              <a:extLst>
                <a:ext uri="{FF2B5EF4-FFF2-40B4-BE49-F238E27FC236}">
                  <a16:creationId xmlns:a16="http://schemas.microsoft.com/office/drawing/2014/main" id="{68885431-D3D6-1C12-8B58-3F94DB2587D8}"/>
                </a:ext>
              </a:extLst>
            </p:cNvPr>
            <p:cNvSpPr/>
            <p:nvPr/>
          </p:nvSpPr>
          <p:spPr>
            <a:xfrm>
              <a:off x="1964272" y="3979023"/>
              <a:ext cx="31503" cy="26828"/>
            </a:xfrm>
            <a:custGeom>
              <a:avLst/>
              <a:gdLst/>
              <a:ahLst/>
              <a:cxnLst/>
              <a:rect l="l" t="t" r="r" b="b"/>
              <a:pathLst>
                <a:path w="903" h="769" extrusionOk="0">
                  <a:moveTo>
                    <a:pt x="1" y="1"/>
                  </a:moveTo>
                  <a:lnTo>
                    <a:pt x="1" y="1"/>
                  </a:lnTo>
                  <a:cubicBezTo>
                    <a:pt x="124" y="134"/>
                    <a:pt x="290" y="235"/>
                    <a:pt x="435" y="346"/>
                  </a:cubicBezTo>
                  <a:cubicBezTo>
                    <a:pt x="579" y="457"/>
                    <a:pt x="769" y="635"/>
                    <a:pt x="902" y="769"/>
                  </a:cubicBezTo>
                  <a:lnTo>
                    <a:pt x="902" y="668"/>
                  </a:lnTo>
                  <a:cubicBezTo>
                    <a:pt x="757" y="546"/>
                    <a:pt x="613" y="424"/>
                    <a:pt x="457" y="324"/>
                  </a:cubicBezTo>
                  <a:cubicBezTo>
                    <a:pt x="302" y="213"/>
                    <a:pt x="134" y="12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8250;p11">
              <a:extLst>
                <a:ext uri="{FF2B5EF4-FFF2-40B4-BE49-F238E27FC236}">
                  <a16:creationId xmlns:a16="http://schemas.microsoft.com/office/drawing/2014/main" id="{6E57EA58-BB58-852B-DE48-761B42A10796}"/>
                </a:ext>
              </a:extLst>
            </p:cNvPr>
            <p:cNvSpPr/>
            <p:nvPr/>
          </p:nvSpPr>
          <p:spPr>
            <a:xfrm>
              <a:off x="1965075" y="3971277"/>
              <a:ext cx="23689" cy="17095"/>
            </a:xfrm>
            <a:custGeom>
              <a:avLst/>
              <a:gdLst/>
              <a:ahLst/>
              <a:cxnLst/>
              <a:rect l="l" t="t" r="r" b="b"/>
              <a:pathLst>
                <a:path w="679" h="490" extrusionOk="0">
                  <a:moveTo>
                    <a:pt x="0" y="1"/>
                  </a:moveTo>
                  <a:lnTo>
                    <a:pt x="311" y="279"/>
                  </a:lnTo>
                  <a:lnTo>
                    <a:pt x="390" y="346"/>
                  </a:lnTo>
                  <a:cubicBezTo>
                    <a:pt x="423" y="368"/>
                    <a:pt x="445" y="401"/>
                    <a:pt x="479" y="412"/>
                  </a:cubicBezTo>
                  <a:cubicBezTo>
                    <a:pt x="512" y="435"/>
                    <a:pt x="545" y="435"/>
                    <a:pt x="578" y="445"/>
                  </a:cubicBezTo>
                  <a:cubicBezTo>
                    <a:pt x="612" y="457"/>
                    <a:pt x="645" y="468"/>
                    <a:pt x="657" y="490"/>
                  </a:cubicBezTo>
                  <a:lnTo>
                    <a:pt x="679" y="479"/>
                  </a:lnTo>
                  <a:cubicBezTo>
                    <a:pt x="657" y="435"/>
                    <a:pt x="623" y="423"/>
                    <a:pt x="590" y="412"/>
                  </a:cubicBezTo>
                  <a:cubicBezTo>
                    <a:pt x="545" y="412"/>
                    <a:pt x="512" y="412"/>
                    <a:pt x="489" y="390"/>
                  </a:cubicBezTo>
                  <a:cubicBezTo>
                    <a:pt x="456" y="379"/>
                    <a:pt x="434" y="356"/>
                    <a:pt x="400" y="334"/>
                  </a:cubicBezTo>
                  <a:lnTo>
                    <a:pt x="323" y="267"/>
                  </a:ln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8251;p11">
              <a:extLst>
                <a:ext uri="{FF2B5EF4-FFF2-40B4-BE49-F238E27FC236}">
                  <a16:creationId xmlns:a16="http://schemas.microsoft.com/office/drawing/2014/main" id="{8BFE11C0-19EC-EE12-362F-7F8F0EAD960F}"/>
                </a:ext>
              </a:extLst>
            </p:cNvPr>
            <p:cNvSpPr/>
            <p:nvPr/>
          </p:nvSpPr>
          <p:spPr>
            <a:xfrm>
              <a:off x="1964272" y="4074861"/>
              <a:ext cx="89242" cy="66844"/>
            </a:xfrm>
            <a:custGeom>
              <a:avLst/>
              <a:gdLst/>
              <a:ahLst/>
              <a:cxnLst/>
              <a:rect l="l" t="t" r="r" b="b"/>
              <a:pathLst>
                <a:path w="2558" h="1916" extrusionOk="0">
                  <a:moveTo>
                    <a:pt x="776" y="1"/>
                  </a:moveTo>
                  <a:cubicBezTo>
                    <a:pt x="769" y="1"/>
                    <a:pt x="763" y="1"/>
                    <a:pt x="757" y="2"/>
                  </a:cubicBezTo>
                  <a:cubicBezTo>
                    <a:pt x="591" y="24"/>
                    <a:pt x="368" y="313"/>
                    <a:pt x="257" y="413"/>
                  </a:cubicBezTo>
                  <a:cubicBezTo>
                    <a:pt x="146" y="502"/>
                    <a:pt x="1" y="713"/>
                    <a:pt x="12" y="802"/>
                  </a:cubicBezTo>
                  <a:cubicBezTo>
                    <a:pt x="23" y="891"/>
                    <a:pt x="190" y="1047"/>
                    <a:pt x="390" y="1236"/>
                  </a:cubicBezTo>
                  <a:cubicBezTo>
                    <a:pt x="591" y="1425"/>
                    <a:pt x="846" y="1470"/>
                    <a:pt x="1013" y="1547"/>
                  </a:cubicBezTo>
                  <a:cubicBezTo>
                    <a:pt x="1169" y="1614"/>
                    <a:pt x="1592" y="1892"/>
                    <a:pt x="1958" y="1915"/>
                  </a:cubicBezTo>
                  <a:cubicBezTo>
                    <a:pt x="1970" y="1915"/>
                    <a:pt x="1982" y="1916"/>
                    <a:pt x="1994" y="1916"/>
                  </a:cubicBezTo>
                  <a:cubicBezTo>
                    <a:pt x="2341" y="1916"/>
                    <a:pt x="2558" y="1608"/>
                    <a:pt x="2526" y="1425"/>
                  </a:cubicBezTo>
                  <a:cubicBezTo>
                    <a:pt x="2526" y="1425"/>
                    <a:pt x="2526" y="1391"/>
                    <a:pt x="2470" y="1258"/>
                  </a:cubicBezTo>
                  <a:cubicBezTo>
                    <a:pt x="2415" y="1136"/>
                    <a:pt x="2303" y="1147"/>
                    <a:pt x="2192" y="1025"/>
                  </a:cubicBezTo>
                  <a:cubicBezTo>
                    <a:pt x="2081" y="914"/>
                    <a:pt x="2215" y="847"/>
                    <a:pt x="1948" y="491"/>
                  </a:cubicBezTo>
                  <a:cubicBezTo>
                    <a:pt x="1690" y="158"/>
                    <a:pt x="976" y="1"/>
                    <a:pt x="77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8252;p11">
              <a:extLst>
                <a:ext uri="{FF2B5EF4-FFF2-40B4-BE49-F238E27FC236}">
                  <a16:creationId xmlns:a16="http://schemas.microsoft.com/office/drawing/2014/main" id="{4FD9AD2A-3F4C-2888-450F-F669407750C9}"/>
                </a:ext>
              </a:extLst>
            </p:cNvPr>
            <p:cNvSpPr/>
            <p:nvPr/>
          </p:nvSpPr>
          <p:spPr>
            <a:xfrm>
              <a:off x="1964272" y="4090421"/>
              <a:ext cx="68345" cy="51250"/>
            </a:xfrm>
            <a:custGeom>
              <a:avLst/>
              <a:gdLst/>
              <a:ahLst/>
              <a:cxnLst/>
              <a:rect l="l" t="t" r="r" b="b"/>
              <a:pathLst>
                <a:path w="1959" h="1469" extrusionOk="0">
                  <a:moveTo>
                    <a:pt x="223" y="0"/>
                  </a:moveTo>
                  <a:cubicBezTo>
                    <a:pt x="124" y="100"/>
                    <a:pt x="1" y="278"/>
                    <a:pt x="12" y="356"/>
                  </a:cubicBezTo>
                  <a:cubicBezTo>
                    <a:pt x="23" y="445"/>
                    <a:pt x="190" y="601"/>
                    <a:pt x="390" y="790"/>
                  </a:cubicBezTo>
                  <a:cubicBezTo>
                    <a:pt x="591" y="979"/>
                    <a:pt x="846" y="1024"/>
                    <a:pt x="1013" y="1101"/>
                  </a:cubicBezTo>
                  <a:cubicBezTo>
                    <a:pt x="1169" y="1168"/>
                    <a:pt x="1592" y="1446"/>
                    <a:pt x="1958" y="1469"/>
                  </a:cubicBezTo>
                  <a:cubicBezTo>
                    <a:pt x="1958" y="1380"/>
                    <a:pt x="1936" y="1301"/>
                    <a:pt x="1892" y="1224"/>
                  </a:cubicBezTo>
                  <a:cubicBezTo>
                    <a:pt x="1770" y="1024"/>
                    <a:pt x="1558" y="912"/>
                    <a:pt x="1347" y="834"/>
                  </a:cubicBezTo>
                  <a:cubicBezTo>
                    <a:pt x="1236" y="790"/>
                    <a:pt x="1125" y="745"/>
                    <a:pt x="1013" y="690"/>
                  </a:cubicBezTo>
                  <a:cubicBezTo>
                    <a:pt x="902" y="634"/>
                    <a:pt x="813" y="557"/>
                    <a:pt x="724" y="468"/>
                  </a:cubicBezTo>
                  <a:cubicBezTo>
                    <a:pt x="557" y="312"/>
                    <a:pt x="423" y="122"/>
                    <a:pt x="2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8253;p11">
              <a:extLst>
                <a:ext uri="{FF2B5EF4-FFF2-40B4-BE49-F238E27FC236}">
                  <a16:creationId xmlns:a16="http://schemas.microsoft.com/office/drawing/2014/main" id="{2577907C-7F7F-E4D6-940A-530DA3E627E3}"/>
                </a:ext>
              </a:extLst>
            </p:cNvPr>
            <p:cNvSpPr/>
            <p:nvPr/>
          </p:nvSpPr>
          <p:spPr>
            <a:xfrm>
              <a:off x="1978262" y="4095061"/>
              <a:ext cx="31469" cy="17130"/>
            </a:xfrm>
            <a:custGeom>
              <a:avLst/>
              <a:gdLst/>
              <a:ahLst/>
              <a:cxnLst/>
              <a:rect l="l" t="t" r="r" b="b"/>
              <a:pathLst>
                <a:path w="902" h="491" extrusionOk="0">
                  <a:moveTo>
                    <a:pt x="0" y="1"/>
                  </a:moveTo>
                  <a:lnTo>
                    <a:pt x="0" y="1"/>
                  </a:lnTo>
                  <a:cubicBezTo>
                    <a:pt x="167" y="23"/>
                    <a:pt x="334" y="68"/>
                    <a:pt x="490" y="145"/>
                  </a:cubicBezTo>
                  <a:cubicBezTo>
                    <a:pt x="635" y="223"/>
                    <a:pt x="768" y="345"/>
                    <a:pt x="845" y="490"/>
                  </a:cubicBezTo>
                  <a:lnTo>
                    <a:pt x="901" y="479"/>
                  </a:lnTo>
                  <a:cubicBezTo>
                    <a:pt x="801" y="335"/>
                    <a:pt x="645" y="201"/>
                    <a:pt x="490" y="123"/>
                  </a:cubicBezTo>
                  <a:cubicBezTo>
                    <a:pt x="334" y="56"/>
                    <a:pt x="167" y="12"/>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8254;p11">
              <a:extLst>
                <a:ext uri="{FF2B5EF4-FFF2-40B4-BE49-F238E27FC236}">
                  <a16:creationId xmlns:a16="http://schemas.microsoft.com/office/drawing/2014/main" id="{C31F49FC-4664-0CDA-3FDA-286BDCB5CF50}"/>
                </a:ext>
              </a:extLst>
            </p:cNvPr>
            <p:cNvSpPr/>
            <p:nvPr/>
          </p:nvSpPr>
          <p:spPr>
            <a:xfrm>
              <a:off x="1991066" y="4114843"/>
              <a:ext cx="29899" cy="8199"/>
            </a:xfrm>
            <a:custGeom>
              <a:avLst/>
              <a:gdLst/>
              <a:ahLst/>
              <a:cxnLst/>
              <a:rect l="l" t="t" r="r" b="b"/>
              <a:pathLst>
                <a:path w="857" h="235" extrusionOk="0">
                  <a:moveTo>
                    <a:pt x="779" y="1"/>
                  </a:moveTo>
                  <a:cubicBezTo>
                    <a:pt x="512" y="112"/>
                    <a:pt x="290" y="168"/>
                    <a:pt x="1" y="235"/>
                  </a:cubicBezTo>
                  <a:cubicBezTo>
                    <a:pt x="290" y="190"/>
                    <a:pt x="579" y="134"/>
                    <a:pt x="857" y="35"/>
                  </a:cubicBezTo>
                  <a:lnTo>
                    <a:pt x="779"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8255;p11">
              <a:extLst>
                <a:ext uri="{FF2B5EF4-FFF2-40B4-BE49-F238E27FC236}">
                  <a16:creationId xmlns:a16="http://schemas.microsoft.com/office/drawing/2014/main" id="{B6E5DAFF-7173-7919-56BD-8CBDEFC1241D}"/>
                </a:ext>
              </a:extLst>
            </p:cNvPr>
            <p:cNvSpPr/>
            <p:nvPr/>
          </p:nvSpPr>
          <p:spPr>
            <a:xfrm>
              <a:off x="2018593" y="4120285"/>
              <a:ext cx="24491" cy="12071"/>
            </a:xfrm>
            <a:custGeom>
              <a:avLst/>
              <a:gdLst/>
              <a:ahLst/>
              <a:cxnLst/>
              <a:rect l="l" t="t" r="r" b="b"/>
              <a:pathLst>
                <a:path w="702" h="346" extrusionOk="0">
                  <a:moveTo>
                    <a:pt x="658" y="0"/>
                  </a:moveTo>
                  <a:lnTo>
                    <a:pt x="591" y="67"/>
                  </a:lnTo>
                  <a:cubicBezTo>
                    <a:pt x="569" y="79"/>
                    <a:pt x="546" y="101"/>
                    <a:pt x="512" y="112"/>
                  </a:cubicBezTo>
                  <a:cubicBezTo>
                    <a:pt x="457" y="145"/>
                    <a:pt x="401" y="168"/>
                    <a:pt x="346" y="190"/>
                  </a:cubicBezTo>
                  <a:lnTo>
                    <a:pt x="1" y="346"/>
                  </a:lnTo>
                  <a:lnTo>
                    <a:pt x="1" y="346"/>
                  </a:lnTo>
                  <a:lnTo>
                    <a:pt x="357" y="223"/>
                  </a:lnTo>
                  <a:cubicBezTo>
                    <a:pt x="424" y="201"/>
                    <a:pt x="480" y="178"/>
                    <a:pt x="535" y="156"/>
                  </a:cubicBezTo>
                  <a:cubicBezTo>
                    <a:pt x="569" y="145"/>
                    <a:pt x="591" y="123"/>
                    <a:pt x="624" y="112"/>
                  </a:cubicBezTo>
                  <a:cubicBezTo>
                    <a:pt x="646" y="89"/>
                    <a:pt x="680" y="67"/>
                    <a:pt x="702" y="45"/>
                  </a:cubicBezTo>
                  <a:lnTo>
                    <a:pt x="658"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8256;p11">
              <a:extLst>
                <a:ext uri="{FF2B5EF4-FFF2-40B4-BE49-F238E27FC236}">
                  <a16:creationId xmlns:a16="http://schemas.microsoft.com/office/drawing/2014/main" id="{FE613102-8A07-53B9-1C77-0616B6F0E6B3}"/>
                </a:ext>
              </a:extLst>
            </p:cNvPr>
            <p:cNvSpPr/>
            <p:nvPr/>
          </p:nvSpPr>
          <p:spPr>
            <a:xfrm>
              <a:off x="1995323" y="4084595"/>
              <a:ext cx="45040" cy="36109"/>
            </a:xfrm>
            <a:custGeom>
              <a:avLst/>
              <a:gdLst/>
              <a:ahLst/>
              <a:cxnLst/>
              <a:rect l="l" t="t" r="r" b="b"/>
              <a:pathLst>
                <a:path w="1291" h="1035" extrusionOk="0">
                  <a:moveTo>
                    <a:pt x="1" y="0"/>
                  </a:moveTo>
                  <a:cubicBezTo>
                    <a:pt x="146" y="56"/>
                    <a:pt x="290" y="111"/>
                    <a:pt x="445" y="111"/>
                  </a:cubicBezTo>
                  <a:cubicBezTo>
                    <a:pt x="512" y="111"/>
                    <a:pt x="590" y="111"/>
                    <a:pt x="657" y="145"/>
                  </a:cubicBezTo>
                  <a:cubicBezTo>
                    <a:pt x="724" y="167"/>
                    <a:pt x="791" y="212"/>
                    <a:pt x="846" y="267"/>
                  </a:cubicBezTo>
                  <a:cubicBezTo>
                    <a:pt x="957" y="368"/>
                    <a:pt x="1068" y="467"/>
                    <a:pt x="1157" y="590"/>
                  </a:cubicBezTo>
                  <a:cubicBezTo>
                    <a:pt x="1191" y="645"/>
                    <a:pt x="1169" y="724"/>
                    <a:pt x="1179" y="801"/>
                  </a:cubicBezTo>
                  <a:cubicBezTo>
                    <a:pt x="1191" y="879"/>
                    <a:pt x="1213" y="957"/>
                    <a:pt x="1246" y="1035"/>
                  </a:cubicBezTo>
                  <a:lnTo>
                    <a:pt x="1291" y="1013"/>
                  </a:lnTo>
                  <a:cubicBezTo>
                    <a:pt x="1258" y="946"/>
                    <a:pt x="1236" y="879"/>
                    <a:pt x="1224" y="801"/>
                  </a:cubicBezTo>
                  <a:cubicBezTo>
                    <a:pt x="1213" y="768"/>
                    <a:pt x="1213" y="734"/>
                    <a:pt x="1213" y="690"/>
                  </a:cubicBezTo>
                  <a:cubicBezTo>
                    <a:pt x="1213" y="645"/>
                    <a:pt x="1202" y="612"/>
                    <a:pt x="1179" y="579"/>
                  </a:cubicBezTo>
                  <a:cubicBezTo>
                    <a:pt x="1091" y="445"/>
                    <a:pt x="979" y="345"/>
                    <a:pt x="857" y="245"/>
                  </a:cubicBezTo>
                  <a:cubicBezTo>
                    <a:pt x="801" y="200"/>
                    <a:pt x="735" y="156"/>
                    <a:pt x="668" y="123"/>
                  </a:cubicBezTo>
                  <a:cubicBezTo>
                    <a:pt x="619" y="102"/>
                    <a:pt x="570" y="94"/>
                    <a:pt x="523" y="94"/>
                  </a:cubicBezTo>
                  <a:cubicBezTo>
                    <a:pt x="496" y="94"/>
                    <a:pt x="470" y="96"/>
                    <a:pt x="445" y="101"/>
                  </a:cubicBezTo>
                  <a:cubicBezTo>
                    <a:pt x="290" y="101"/>
                    <a:pt x="146" y="56"/>
                    <a:pt x="1"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8257;p11">
              <a:extLst>
                <a:ext uri="{FF2B5EF4-FFF2-40B4-BE49-F238E27FC236}">
                  <a16:creationId xmlns:a16="http://schemas.microsoft.com/office/drawing/2014/main" id="{3B6AE6BB-FD42-E1C6-03CC-0F8031A5506D}"/>
                </a:ext>
              </a:extLst>
            </p:cNvPr>
            <p:cNvSpPr/>
            <p:nvPr/>
          </p:nvSpPr>
          <p:spPr>
            <a:xfrm>
              <a:off x="2005824" y="4097399"/>
              <a:ext cx="24456" cy="21351"/>
            </a:xfrm>
            <a:custGeom>
              <a:avLst/>
              <a:gdLst/>
              <a:ahLst/>
              <a:cxnLst/>
              <a:rect l="l" t="t" r="r" b="b"/>
              <a:pathLst>
                <a:path w="701" h="612" extrusionOk="0">
                  <a:moveTo>
                    <a:pt x="0" y="1"/>
                  </a:moveTo>
                  <a:lnTo>
                    <a:pt x="0" y="1"/>
                  </a:lnTo>
                  <a:cubicBezTo>
                    <a:pt x="55" y="45"/>
                    <a:pt x="122" y="90"/>
                    <a:pt x="189" y="123"/>
                  </a:cubicBezTo>
                  <a:cubicBezTo>
                    <a:pt x="256" y="167"/>
                    <a:pt x="322" y="201"/>
                    <a:pt x="378" y="256"/>
                  </a:cubicBezTo>
                  <a:cubicBezTo>
                    <a:pt x="500" y="357"/>
                    <a:pt x="589" y="478"/>
                    <a:pt x="678" y="612"/>
                  </a:cubicBezTo>
                  <a:lnTo>
                    <a:pt x="701" y="590"/>
                  </a:lnTo>
                  <a:cubicBezTo>
                    <a:pt x="612" y="468"/>
                    <a:pt x="512" y="345"/>
                    <a:pt x="389" y="245"/>
                  </a:cubicBezTo>
                  <a:cubicBezTo>
                    <a:pt x="334" y="189"/>
                    <a:pt x="267" y="156"/>
                    <a:pt x="200" y="123"/>
                  </a:cubicBezTo>
                  <a:cubicBezTo>
                    <a:pt x="134" y="78"/>
                    <a:pt x="55" y="45"/>
                    <a:pt x="0"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8258;p11">
              <a:extLst>
                <a:ext uri="{FF2B5EF4-FFF2-40B4-BE49-F238E27FC236}">
                  <a16:creationId xmlns:a16="http://schemas.microsoft.com/office/drawing/2014/main" id="{D4758A83-4FA8-66B0-2B96-B66ACFFB9C3D}"/>
                </a:ext>
              </a:extLst>
            </p:cNvPr>
            <p:cNvSpPr/>
            <p:nvPr/>
          </p:nvSpPr>
          <p:spPr>
            <a:xfrm>
              <a:off x="1879703" y="3921247"/>
              <a:ext cx="375634" cy="452456"/>
            </a:xfrm>
            <a:custGeom>
              <a:avLst/>
              <a:gdLst/>
              <a:ahLst/>
              <a:cxnLst/>
              <a:rect l="l" t="t" r="r" b="b"/>
              <a:pathLst>
                <a:path w="10767" h="12969" extrusionOk="0">
                  <a:moveTo>
                    <a:pt x="22" y="0"/>
                  </a:moveTo>
                  <a:lnTo>
                    <a:pt x="0" y="33"/>
                  </a:lnTo>
                  <a:lnTo>
                    <a:pt x="2491" y="2347"/>
                  </a:lnTo>
                  <a:lnTo>
                    <a:pt x="3059" y="2914"/>
                  </a:lnTo>
                  <a:cubicBezTo>
                    <a:pt x="2758" y="2847"/>
                    <a:pt x="2447" y="2825"/>
                    <a:pt x="2136" y="2825"/>
                  </a:cubicBezTo>
                  <a:cubicBezTo>
                    <a:pt x="2071" y="2823"/>
                    <a:pt x="2006" y="2822"/>
                    <a:pt x="1940" y="2822"/>
                  </a:cubicBezTo>
                  <a:cubicBezTo>
                    <a:pt x="1647" y="2822"/>
                    <a:pt x="1348" y="2842"/>
                    <a:pt x="1057" y="2870"/>
                  </a:cubicBezTo>
                  <a:lnTo>
                    <a:pt x="1057" y="2892"/>
                  </a:lnTo>
                  <a:cubicBezTo>
                    <a:pt x="1310" y="2884"/>
                    <a:pt x="1558" y="2871"/>
                    <a:pt x="1805" y="2871"/>
                  </a:cubicBezTo>
                  <a:cubicBezTo>
                    <a:pt x="1915" y="2871"/>
                    <a:pt x="2025" y="2874"/>
                    <a:pt x="2136" y="2880"/>
                  </a:cubicBezTo>
                  <a:cubicBezTo>
                    <a:pt x="2481" y="2892"/>
                    <a:pt x="2837" y="2925"/>
                    <a:pt x="3170" y="3025"/>
                  </a:cubicBezTo>
                  <a:cubicBezTo>
                    <a:pt x="3749" y="3604"/>
                    <a:pt x="4305" y="4204"/>
                    <a:pt x="4849" y="4805"/>
                  </a:cubicBezTo>
                  <a:cubicBezTo>
                    <a:pt x="5217" y="5228"/>
                    <a:pt x="5583" y="5650"/>
                    <a:pt x="5895" y="6117"/>
                  </a:cubicBezTo>
                  <a:cubicBezTo>
                    <a:pt x="5739" y="6051"/>
                    <a:pt x="5583" y="5995"/>
                    <a:pt x="5428" y="5950"/>
                  </a:cubicBezTo>
                  <a:cubicBezTo>
                    <a:pt x="5205" y="5873"/>
                    <a:pt x="4983" y="5794"/>
                    <a:pt x="4750" y="5728"/>
                  </a:cubicBezTo>
                  <a:cubicBezTo>
                    <a:pt x="4516" y="5661"/>
                    <a:pt x="4271" y="5628"/>
                    <a:pt x="4049" y="5561"/>
                  </a:cubicBezTo>
                  <a:cubicBezTo>
                    <a:pt x="3826" y="5495"/>
                    <a:pt x="3604" y="5394"/>
                    <a:pt x="3359" y="5361"/>
                  </a:cubicBezTo>
                  <a:lnTo>
                    <a:pt x="3359" y="5383"/>
                  </a:lnTo>
                  <a:cubicBezTo>
                    <a:pt x="3593" y="5428"/>
                    <a:pt x="3804" y="5527"/>
                    <a:pt x="4038" y="5606"/>
                  </a:cubicBezTo>
                  <a:cubicBezTo>
                    <a:pt x="4260" y="5683"/>
                    <a:pt x="4505" y="5717"/>
                    <a:pt x="4727" y="5794"/>
                  </a:cubicBezTo>
                  <a:cubicBezTo>
                    <a:pt x="4950" y="5861"/>
                    <a:pt x="5183" y="5950"/>
                    <a:pt x="5406" y="6028"/>
                  </a:cubicBezTo>
                  <a:cubicBezTo>
                    <a:pt x="5617" y="6106"/>
                    <a:pt x="5828" y="6173"/>
                    <a:pt x="6006" y="6284"/>
                  </a:cubicBezTo>
                  <a:cubicBezTo>
                    <a:pt x="6129" y="6473"/>
                    <a:pt x="6240" y="6662"/>
                    <a:pt x="6351" y="6851"/>
                  </a:cubicBezTo>
                  <a:cubicBezTo>
                    <a:pt x="6507" y="7085"/>
                    <a:pt x="6641" y="7341"/>
                    <a:pt x="6774" y="7586"/>
                  </a:cubicBezTo>
                  <a:cubicBezTo>
                    <a:pt x="6851" y="7719"/>
                    <a:pt x="6918" y="7852"/>
                    <a:pt x="6985" y="7986"/>
                  </a:cubicBezTo>
                  <a:cubicBezTo>
                    <a:pt x="6940" y="7964"/>
                    <a:pt x="6896" y="7952"/>
                    <a:pt x="6863" y="7941"/>
                  </a:cubicBezTo>
                  <a:cubicBezTo>
                    <a:pt x="6774" y="7919"/>
                    <a:pt x="6696" y="7875"/>
                    <a:pt x="6618" y="7841"/>
                  </a:cubicBezTo>
                  <a:cubicBezTo>
                    <a:pt x="6451" y="7763"/>
                    <a:pt x="6295" y="7685"/>
                    <a:pt x="6129" y="7618"/>
                  </a:cubicBezTo>
                  <a:cubicBezTo>
                    <a:pt x="5795" y="7485"/>
                    <a:pt x="5462" y="7363"/>
                    <a:pt x="5128" y="7240"/>
                  </a:cubicBezTo>
                  <a:lnTo>
                    <a:pt x="5116" y="7274"/>
                  </a:lnTo>
                  <a:cubicBezTo>
                    <a:pt x="5450" y="7396"/>
                    <a:pt x="5784" y="7529"/>
                    <a:pt x="6107" y="7663"/>
                  </a:cubicBezTo>
                  <a:cubicBezTo>
                    <a:pt x="6273" y="7741"/>
                    <a:pt x="6429" y="7819"/>
                    <a:pt x="6596" y="7897"/>
                  </a:cubicBezTo>
                  <a:cubicBezTo>
                    <a:pt x="6673" y="7930"/>
                    <a:pt x="6752" y="7974"/>
                    <a:pt x="6841" y="7997"/>
                  </a:cubicBezTo>
                  <a:cubicBezTo>
                    <a:pt x="6907" y="8030"/>
                    <a:pt x="6985" y="8041"/>
                    <a:pt x="7029" y="8075"/>
                  </a:cubicBezTo>
                  <a:cubicBezTo>
                    <a:pt x="7207" y="8409"/>
                    <a:pt x="7375" y="8764"/>
                    <a:pt x="7519" y="9109"/>
                  </a:cubicBezTo>
                  <a:lnTo>
                    <a:pt x="7553" y="9209"/>
                  </a:lnTo>
                  <a:lnTo>
                    <a:pt x="7585" y="9309"/>
                  </a:lnTo>
                  <a:lnTo>
                    <a:pt x="7619" y="9509"/>
                  </a:lnTo>
                  <a:cubicBezTo>
                    <a:pt x="7630" y="9643"/>
                    <a:pt x="7630" y="9788"/>
                    <a:pt x="7641" y="9932"/>
                  </a:cubicBezTo>
                  <a:cubicBezTo>
                    <a:pt x="7641" y="10210"/>
                    <a:pt x="7641" y="10500"/>
                    <a:pt x="7630" y="10777"/>
                  </a:cubicBezTo>
                  <a:lnTo>
                    <a:pt x="7630" y="10799"/>
                  </a:lnTo>
                  <a:lnTo>
                    <a:pt x="7664" y="11000"/>
                  </a:lnTo>
                  <a:lnTo>
                    <a:pt x="7664" y="11044"/>
                  </a:lnTo>
                  <a:lnTo>
                    <a:pt x="7719" y="11066"/>
                  </a:lnTo>
                  <a:cubicBezTo>
                    <a:pt x="7975" y="11189"/>
                    <a:pt x="8242" y="11333"/>
                    <a:pt x="8497" y="11467"/>
                  </a:cubicBezTo>
                  <a:cubicBezTo>
                    <a:pt x="8754" y="11600"/>
                    <a:pt x="9009" y="11734"/>
                    <a:pt x="9265" y="11879"/>
                  </a:cubicBezTo>
                  <a:cubicBezTo>
                    <a:pt x="9521" y="12012"/>
                    <a:pt x="9755" y="12168"/>
                    <a:pt x="9977" y="12356"/>
                  </a:cubicBezTo>
                  <a:cubicBezTo>
                    <a:pt x="10088" y="12445"/>
                    <a:pt x="10188" y="12546"/>
                    <a:pt x="10289" y="12646"/>
                  </a:cubicBezTo>
                  <a:cubicBezTo>
                    <a:pt x="10333" y="12702"/>
                    <a:pt x="10378" y="12746"/>
                    <a:pt x="10422" y="12801"/>
                  </a:cubicBezTo>
                  <a:cubicBezTo>
                    <a:pt x="10444" y="12835"/>
                    <a:pt x="10455" y="12857"/>
                    <a:pt x="10477" y="12890"/>
                  </a:cubicBezTo>
                  <a:cubicBezTo>
                    <a:pt x="10499" y="12913"/>
                    <a:pt x="10511" y="12946"/>
                    <a:pt x="10522" y="12969"/>
                  </a:cubicBezTo>
                  <a:lnTo>
                    <a:pt x="10766" y="12868"/>
                  </a:lnTo>
                  <a:cubicBezTo>
                    <a:pt x="10744" y="12824"/>
                    <a:pt x="10711" y="12779"/>
                    <a:pt x="10689" y="12746"/>
                  </a:cubicBezTo>
                  <a:lnTo>
                    <a:pt x="10622" y="12646"/>
                  </a:lnTo>
                  <a:cubicBezTo>
                    <a:pt x="10566" y="12591"/>
                    <a:pt x="10522" y="12534"/>
                    <a:pt x="10467" y="12479"/>
                  </a:cubicBezTo>
                  <a:cubicBezTo>
                    <a:pt x="10366" y="12368"/>
                    <a:pt x="10255" y="12257"/>
                    <a:pt x="10133" y="12168"/>
                  </a:cubicBezTo>
                  <a:cubicBezTo>
                    <a:pt x="9899" y="11978"/>
                    <a:pt x="9643" y="11812"/>
                    <a:pt x="9377" y="11678"/>
                  </a:cubicBezTo>
                  <a:cubicBezTo>
                    <a:pt x="9110" y="11545"/>
                    <a:pt x="8853" y="11412"/>
                    <a:pt x="8586" y="11278"/>
                  </a:cubicBezTo>
                  <a:cubicBezTo>
                    <a:pt x="8342" y="11155"/>
                    <a:pt x="8086" y="11033"/>
                    <a:pt x="7842" y="10911"/>
                  </a:cubicBezTo>
                  <a:cubicBezTo>
                    <a:pt x="7830" y="10866"/>
                    <a:pt x="7819" y="10811"/>
                    <a:pt x="7797" y="10766"/>
                  </a:cubicBezTo>
                  <a:cubicBezTo>
                    <a:pt x="7797" y="10488"/>
                    <a:pt x="7797" y="10199"/>
                    <a:pt x="7775" y="9921"/>
                  </a:cubicBezTo>
                  <a:cubicBezTo>
                    <a:pt x="7763" y="9776"/>
                    <a:pt x="7753" y="9643"/>
                    <a:pt x="7730" y="9499"/>
                  </a:cubicBezTo>
                  <a:cubicBezTo>
                    <a:pt x="7719" y="9420"/>
                    <a:pt x="7708" y="9354"/>
                    <a:pt x="7697" y="9276"/>
                  </a:cubicBezTo>
                  <a:cubicBezTo>
                    <a:pt x="7686" y="9254"/>
                    <a:pt x="7686" y="9232"/>
                    <a:pt x="7674" y="9209"/>
                  </a:cubicBezTo>
                  <a:cubicBezTo>
                    <a:pt x="7708" y="8998"/>
                    <a:pt x="7674" y="8775"/>
                    <a:pt x="7641" y="8575"/>
                  </a:cubicBezTo>
                  <a:cubicBezTo>
                    <a:pt x="7597" y="8364"/>
                    <a:pt x="7553" y="8142"/>
                    <a:pt x="7530" y="7930"/>
                  </a:cubicBezTo>
                  <a:cubicBezTo>
                    <a:pt x="7496" y="7707"/>
                    <a:pt x="7496" y="7485"/>
                    <a:pt x="7508" y="7274"/>
                  </a:cubicBezTo>
                  <a:cubicBezTo>
                    <a:pt x="7519" y="7052"/>
                    <a:pt x="7553" y="6829"/>
                    <a:pt x="7608" y="6617"/>
                  </a:cubicBezTo>
                  <a:lnTo>
                    <a:pt x="7597" y="6617"/>
                  </a:lnTo>
                  <a:cubicBezTo>
                    <a:pt x="7530" y="6829"/>
                    <a:pt x="7486" y="7052"/>
                    <a:pt x="7474" y="7263"/>
                  </a:cubicBezTo>
                  <a:cubicBezTo>
                    <a:pt x="7452" y="7485"/>
                    <a:pt x="7464" y="7707"/>
                    <a:pt x="7486" y="7930"/>
                  </a:cubicBezTo>
                  <a:cubicBezTo>
                    <a:pt x="7508" y="8152"/>
                    <a:pt x="7541" y="8364"/>
                    <a:pt x="7585" y="8587"/>
                  </a:cubicBezTo>
                  <a:cubicBezTo>
                    <a:pt x="7608" y="8742"/>
                    <a:pt x="7630" y="8909"/>
                    <a:pt x="7630" y="9076"/>
                  </a:cubicBezTo>
                  <a:lnTo>
                    <a:pt x="7619" y="9064"/>
                  </a:lnTo>
                  <a:cubicBezTo>
                    <a:pt x="7519" y="8809"/>
                    <a:pt x="7397" y="8542"/>
                    <a:pt x="7274" y="8286"/>
                  </a:cubicBezTo>
                  <a:cubicBezTo>
                    <a:pt x="7152" y="8030"/>
                    <a:pt x="7019" y="7774"/>
                    <a:pt x="6896" y="7529"/>
                  </a:cubicBezTo>
                  <a:cubicBezTo>
                    <a:pt x="6629" y="7018"/>
                    <a:pt x="6340" y="6528"/>
                    <a:pt x="6028" y="6051"/>
                  </a:cubicBezTo>
                  <a:cubicBezTo>
                    <a:pt x="5817" y="5750"/>
                    <a:pt x="5595" y="5461"/>
                    <a:pt x="5350" y="5194"/>
                  </a:cubicBezTo>
                  <a:lnTo>
                    <a:pt x="5406" y="4849"/>
                  </a:lnTo>
                  <a:cubicBezTo>
                    <a:pt x="5428" y="4704"/>
                    <a:pt x="5462" y="4560"/>
                    <a:pt x="5462" y="4405"/>
                  </a:cubicBezTo>
                  <a:cubicBezTo>
                    <a:pt x="5472" y="4249"/>
                    <a:pt x="5439" y="4104"/>
                    <a:pt x="5383" y="3960"/>
                  </a:cubicBezTo>
                  <a:cubicBezTo>
                    <a:pt x="5339" y="3815"/>
                    <a:pt x="5284" y="3681"/>
                    <a:pt x="5261" y="3537"/>
                  </a:cubicBezTo>
                  <a:lnTo>
                    <a:pt x="5239" y="3537"/>
                  </a:lnTo>
                  <a:cubicBezTo>
                    <a:pt x="5261" y="3693"/>
                    <a:pt x="5306" y="3826"/>
                    <a:pt x="5350" y="3970"/>
                  </a:cubicBezTo>
                  <a:cubicBezTo>
                    <a:pt x="5406" y="4115"/>
                    <a:pt x="5428" y="4260"/>
                    <a:pt x="5417" y="4405"/>
                  </a:cubicBezTo>
                  <a:cubicBezTo>
                    <a:pt x="5417" y="4549"/>
                    <a:pt x="5383" y="4694"/>
                    <a:pt x="5350" y="4849"/>
                  </a:cubicBezTo>
                  <a:lnTo>
                    <a:pt x="5306" y="5127"/>
                  </a:lnTo>
                  <a:lnTo>
                    <a:pt x="4938" y="4727"/>
                  </a:lnTo>
                  <a:cubicBezTo>
                    <a:pt x="4649" y="4405"/>
                    <a:pt x="4349" y="4082"/>
                    <a:pt x="4049" y="3770"/>
                  </a:cubicBezTo>
                  <a:lnTo>
                    <a:pt x="3848" y="3292"/>
                  </a:lnTo>
                  <a:cubicBezTo>
                    <a:pt x="3782" y="3125"/>
                    <a:pt x="3670" y="2969"/>
                    <a:pt x="3581" y="2814"/>
                  </a:cubicBezTo>
                  <a:cubicBezTo>
                    <a:pt x="3404" y="2502"/>
                    <a:pt x="3292" y="2146"/>
                    <a:pt x="3104" y="1835"/>
                  </a:cubicBezTo>
                  <a:lnTo>
                    <a:pt x="3059" y="1857"/>
                  </a:lnTo>
                  <a:cubicBezTo>
                    <a:pt x="3237" y="2169"/>
                    <a:pt x="3348" y="2524"/>
                    <a:pt x="3526" y="2847"/>
                  </a:cubicBezTo>
                  <a:cubicBezTo>
                    <a:pt x="3604" y="3014"/>
                    <a:pt x="3715" y="3159"/>
                    <a:pt x="3771" y="3325"/>
                  </a:cubicBezTo>
                  <a:lnTo>
                    <a:pt x="3882" y="3592"/>
                  </a:lnTo>
                  <a:cubicBezTo>
                    <a:pt x="3448" y="3147"/>
                    <a:pt x="3003" y="2714"/>
                    <a:pt x="2558" y="2280"/>
                  </a:cubicBezTo>
                  <a:cubicBezTo>
                    <a:pt x="1725" y="1513"/>
                    <a:pt x="868" y="757"/>
                    <a:pt x="2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8259;p11">
              <a:extLst>
                <a:ext uri="{FF2B5EF4-FFF2-40B4-BE49-F238E27FC236}">
                  <a16:creationId xmlns:a16="http://schemas.microsoft.com/office/drawing/2014/main" id="{10E09170-EF2F-04D3-9FB2-113522FD8BF2}"/>
                </a:ext>
              </a:extLst>
            </p:cNvPr>
            <p:cNvSpPr/>
            <p:nvPr/>
          </p:nvSpPr>
          <p:spPr>
            <a:xfrm>
              <a:off x="2230087" y="4257641"/>
              <a:ext cx="319779" cy="330978"/>
            </a:xfrm>
            <a:custGeom>
              <a:avLst/>
              <a:gdLst/>
              <a:ahLst/>
              <a:cxnLst/>
              <a:rect l="l" t="t" r="r" b="b"/>
              <a:pathLst>
                <a:path w="9166" h="9487" extrusionOk="0">
                  <a:moveTo>
                    <a:pt x="3318" y="1"/>
                  </a:moveTo>
                  <a:cubicBezTo>
                    <a:pt x="3031" y="1"/>
                    <a:pt x="2742" y="61"/>
                    <a:pt x="2470" y="168"/>
                  </a:cubicBezTo>
                  <a:cubicBezTo>
                    <a:pt x="1836" y="401"/>
                    <a:pt x="1336" y="880"/>
                    <a:pt x="891" y="1380"/>
                  </a:cubicBezTo>
                  <a:cubicBezTo>
                    <a:pt x="757" y="1525"/>
                    <a:pt x="624" y="1669"/>
                    <a:pt x="513" y="1836"/>
                  </a:cubicBezTo>
                  <a:cubicBezTo>
                    <a:pt x="390" y="1992"/>
                    <a:pt x="290" y="2170"/>
                    <a:pt x="278" y="2359"/>
                  </a:cubicBezTo>
                  <a:cubicBezTo>
                    <a:pt x="278" y="2392"/>
                    <a:pt x="312" y="2425"/>
                    <a:pt x="345" y="2425"/>
                  </a:cubicBezTo>
                  <a:cubicBezTo>
                    <a:pt x="1" y="2904"/>
                    <a:pt x="12" y="3560"/>
                    <a:pt x="223" y="4105"/>
                  </a:cubicBezTo>
                  <a:lnTo>
                    <a:pt x="212" y="4105"/>
                  </a:lnTo>
                  <a:cubicBezTo>
                    <a:pt x="179" y="4450"/>
                    <a:pt x="157" y="4795"/>
                    <a:pt x="145" y="5139"/>
                  </a:cubicBezTo>
                  <a:cubicBezTo>
                    <a:pt x="145" y="5451"/>
                    <a:pt x="145" y="5762"/>
                    <a:pt x="201" y="6073"/>
                  </a:cubicBezTo>
                  <a:cubicBezTo>
                    <a:pt x="312" y="6597"/>
                    <a:pt x="612" y="7030"/>
                    <a:pt x="990" y="7375"/>
                  </a:cubicBezTo>
                  <a:lnTo>
                    <a:pt x="990" y="7397"/>
                  </a:lnTo>
                  <a:cubicBezTo>
                    <a:pt x="1035" y="7808"/>
                    <a:pt x="1346" y="8109"/>
                    <a:pt x="1680" y="8320"/>
                  </a:cubicBezTo>
                  <a:cubicBezTo>
                    <a:pt x="1880" y="8431"/>
                    <a:pt x="2092" y="8532"/>
                    <a:pt x="2303" y="8621"/>
                  </a:cubicBezTo>
                  <a:cubicBezTo>
                    <a:pt x="2426" y="8674"/>
                    <a:pt x="2558" y="8720"/>
                    <a:pt x="2690" y="8720"/>
                  </a:cubicBezTo>
                  <a:cubicBezTo>
                    <a:pt x="2724" y="8720"/>
                    <a:pt x="2758" y="8717"/>
                    <a:pt x="2792" y="8710"/>
                  </a:cubicBezTo>
                  <a:cubicBezTo>
                    <a:pt x="3137" y="8977"/>
                    <a:pt x="3560" y="9132"/>
                    <a:pt x="3993" y="9210"/>
                  </a:cubicBezTo>
                  <a:cubicBezTo>
                    <a:pt x="4272" y="9254"/>
                    <a:pt x="4549" y="9277"/>
                    <a:pt x="4828" y="9277"/>
                  </a:cubicBezTo>
                  <a:cubicBezTo>
                    <a:pt x="4956" y="9282"/>
                    <a:pt x="5086" y="9285"/>
                    <a:pt x="5218" y="9285"/>
                  </a:cubicBezTo>
                  <a:cubicBezTo>
                    <a:pt x="5350" y="9285"/>
                    <a:pt x="5484" y="9282"/>
                    <a:pt x="5617" y="9277"/>
                  </a:cubicBezTo>
                  <a:cubicBezTo>
                    <a:pt x="5639" y="9266"/>
                    <a:pt x="5673" y="9266"/>
                    <a:pt x="5695" y="9266"/>
                  </a:cubicBezTo>
                  <a:cubicBezTo>
                    <a:pt x="5884" y="9366"/>
                    <a:pt x="6096" y="9432"/>
                    <a:pt x="6296" y="9466"/>
                  </a:cubicBezTo>
                  <a:cubicBezTo>
                    <a:pt x="6385" y="9481"/>
                    <a:pt x="6473" y="9487"/>
                    <a:pt x="6562" y="9487"/>
                  </a:cubicBezTo>
                  <a:cubicBezTo>
                    <a:pt x="6740" y="9487"/>
                    <a:pt x="6918" y="9462"/>
                    <a:pt x="7097" y="9432"/>
                  </a:cubicBezTo>
                  <a:cubicBezTo>
                    <a:pt x="7230" y="9422"/>
                    <a:pt x="7374" y="9399"/>
                    <a:pt x="7508" y="9355"/>
                  </a:cubicBezTo>
                  <a:cubicBezTo>
                    <a:pt x="7641" y="9321"/>
                    <a:pt x="7753" y="9254"/>
                    <a:pt x="7864" y="9177"/>
                  </a:cubicBezTo>
                  <a:cubicBezTo>
                    <a:pt x="8076" y="9021"/>
                    <a:pt x="8242" y="8809"/>
                    <a:pt x="8365" y="8587"/>
                  </a:cubicBezTo>
                  <a:cubicBezTo>
                    <a:pt x="8431" y="8454"/>
                    <a:pt x="8476" y="8309"/>
                    <a:pt x="8520" y="8164"/>
                  </a:cubicBezTo>
                  <a:cubicBezTo>
                    <a:pt x="8520" y="8131"/>
                    <a:pt x="8531" y="8087"/>
                    <a:pt x="8543" y="8042"/>
                  </a:cubicBezTo>
                  <a:cubicBezTo>
                    <a:pt x="8598" y="7976"/>
                    <a:pt x="8642" y="7909"/>
                    <a:pt x="8687" y="7842"/>
                  </a:cubicBezTo>
                  <a:cubicBezTo>
                    <a:pt x="8765" y="7719"/>
                    <a:pt x="8832" y="7608"/>
                    <a:pt x="8865" y="7464"/>
                  </a:cubicBezTo>
                  <a:cubicBezTo>
                    <a:pt x="8899" y="7341"/>
                    <a:pt x="8899" y="7208"/>
                    <a:pt x="8899" y="7074"/>
                  </a:cubicBezTo>
                  <a:cubicBezTo>
                    <a:pt x="8899" y="6941"/>
                    <a:pt x="8899" y="6807"/>
                    <a:pt x="8909" y="6674"/>
                  </a:cubicBezTo>
                  <a:cubicBezTo>
                    <a:pt x="8932" y="6541"/>
                    <a:pt x="8965" y="6396"/>
                    <a:pt x="8998" y="6263"/>
                  </a:cubicBezTo>
                  <a:cubicBezTo>
                    <a:pt x="9065" y="5974"/>
                    <a:pt x="9132" y="5695"/>
                    <a:pt x="9143" y="5406"/>
                  </a:cubicBezTo>
                  <a:cubicBezTo>
                    <a:pt x="9166" y="5117"/>
                    <a:pt x="9154" y="4828"/>
                    <a:pt x="9143" y="4550"/>
                  </a:cubicBezTo>
                  <a:cubicBezTo>
                    <a:pt x="9132" y="4261"/>
                    <a:pt x="9087" y="3960"/>
                    <a:pt x="8943" y="3705"/>
                  </a:cubicBezTo>
                  <a:cubicBezTo>
                    <a:pt x="8843" y="3549"/>
                    <a:pt x="8721" y="3416"/>
                    <a:pt x="8553" y="3337"/>
                  </a:cubicBezTo>
                  <a:cubicBezTo>
                    <a:pt x="8543" y="3137"/>
                    <a:pt x="8520" y="2937"/>
                    <a:pt x="8498" y="2748"/>
                  </a:cubicBezTo>
                  <a:cubicBezTo>
                    <a:pt x="8476" y="2526"/>
                    <a:pt x="8442" y="2314"/>
                    <a:pt x="8365" y="2103"/>
                  </a:cubicBezTo>
                  <a:cubicBezTo>
                    <a:pt x="8220" y="1681"/>
                    <a:pt x="7908" y="1358"/>
                    <a:pt x="7519" y="1135"/>
                  </a:cubicBezTo>
                  <a:cubicBezTo>
                    <a:pt x="7108" y="890"/>
                    <a:pt x="6640" y="791"/>
                    <a:pt x="6185" y="713"/>
                  </a:cubicBezTo>
                  <a:cubicBezTo>
                    <a:pt x="5696" y="417"/>
                    <a:pt x="5131" y="207"/>
                    <a:pt x="4565" y="207"/>
                  </a:cubicBezTo>
                  <a:cubicBezTo>
                    <a:pt x="4448" y="207"/>
                    <a:pt x="4332" y="216"/>
                    <a:pt x="4216" y="235"/>
                  </a:cubicBezTo>
                  <a:cubicBezTo>
                    <a:pt x="3938" y="72"/>
                    <a:pt x="3629" y="1"/>
                    <a:pt x="3318"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8260;p11">
              <a:extLst>
                <a:ext uri="{FF2B5EF4-FFF2-40B4-BE49-F238E27FC236}">
                  <a16:creationId xmlns:a16="http://schemas.microsoft.com/office/drawing/2014/main" id="{E7200C1F-7BAF-F4CB-925F-55F7B57B0C2F}"/>
                </a:ext>
              </a:extLst>
            </p:cNvPr>
            <p:cNvSpPr/>
            <p:nvPr/>
          </p:nvSpPr>
          <p:spPr>
            <a:xfrm>
              <a:off x="2280047" y="4257676"/>
              <a:ext cx="95976" cy="37434"/>
            </a:xfrm>
            <a:custGeom>
              <a:avLst/>
              <a:gdLst/>
              <a:ahLst/>
              <a:cxnLst/>
              <a:rect l="l" t="t" r="r" b="b"/>
              <a:pathLst>
                <a:path w="2751" h="1073" extrusionOk="0">
                  <a:moveTo>
                    <a:pt x="1869" y="0"/>
                  </a:moveTo>
                  <a:cubicBezTo>
                    <a:pt x="1763" y="0"/>
                    <a:pt x="1656" y="8"/>
                    <a:pt x="1550" y="22"/>
                  </a:cubicBezTo>
                  <a:cubicBezTo>
                    <a:pt x="1204" y="145"/>
                    <a:pt x="893" y="333"/>
                    <a:pt x="593" y="534"/>
                  </a:cubicBezTo>
                  <a:cubicBezTo>
                    <a:pt x="493" y="600"/>
                    <a:pt x="381" y="667"/>
                    <a:pt x="270" y="745"/>
                  </a:cubicBezTo>
                  <a:cubicBezTo>
                    <a:pt x="181" y="812"/>
                    <a:pt x="81" y="879"/>
                    <a:pt x="25" y="978"/>
                  </a:cubicBezTo>
                  <a:cubicBezTo>
                    <a:pt x="1" y="1029"/>
                    <a:pt x="51" y="1073"/>
                    <a:pt x="96" y="1073"/>
                  </a:cubicBezTo>
                  <a:cubicBezTo>
                    <a:pt x="111" y="1073"/>
                    <a:pt x="126" y="1068"/>
                    <a:pt x="137" y="1057"/>
                  </a:cubicBezTo>
                  <a:cubicBezTo>
                    <a:pt x="671" y="523"/>
                    <a:pt x="1461" y="378"/>
                    <a:pt x="2183" y="278"/>
                  </a:cubicBezTo>
                  <a:lnTo>
                    <a:pt x="2751" y="211"/>
                  </a:lnTo>
                  <a:cubicBezTo>
                    <a:pt x="2478" y="63"/>
                    <a:pt x="2175" y="0"/>
                    <a:pt x="186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8261;p11">
              <a:extLst>
                <a:ext uri="{FF2B5EF4-FFF2-40B4-BE49-F238E27FC236}">
                  <a16:creationId xmlns:a16="http://schemas.microsoft.com/office/drawing/2014/main" id="{7B05331D-6A94-A76E-B7A8-26746BBB35A5}"/>
                </a:ext>
              </a:extLst>
            </p:cNvPr>
            <p:cNvSpPr/>
            <p:nvPr/>
          </p:nvSpPr>
          <p:spPr>
            <a:xfrm>
              <a:off x="2230471" y="4289005"/>
              <a:ext cx="310080" cy="299684"/>
            </a:xfrm>
            <a:custGeom>
              <a:avLst/>
              <a:gdLst/>
              <a:ahLst/>
              <a:cxnLst/>
              <a:rect l="l" t="t" r="r" b="b"/>
              <a:pathLst>
                <a:path w="8888" h="8590" extrusionOk="0">
                  <a:moveTo>
                    <a:pt x="5598" y="1"/>
                  </a:moveTo>
                  <a:cubicBezTo>
                    <a:pt x="5584" y="1"/>
                    <a:pt x="5587" y="27"/>
                    <a:pt x="5606" y="36"/>
                  </a:cubicBezTo>
                  <a:cubicBezTo>
                    <a:pt x="5751" y="70"/>
                    <a:pt x="5895" y="103"/>
                    <a:pt x="6040" y="159"/>
                  </a:cubicBezTo>
                  <a:cubicBezTo>
                    <a:pt x="6162" y="225"/>
                    <a:pt x="6263" y="314"/>
                    <a:pt x="6340" y="436"/>
                  </a:cubicBezTo>
                  <a:cubicBezTo>
                    <a:pt x="6474" y="648"/>
                    <a:pt x="6563" y="881"/>
                    <a:pt x="6619" y="1126"/>
                  </a:cubicBezTo>
                  <a:cubicBezTo>
                    <a:pt x="6685" y="1360"/>
                    <a:pt x="6708" y="1605"/>
                    <a:pt x="6696" y="1849"/>
                  </a:cubicBezTo>
                  <a:cubicBezTo>
                    <a:pt x="6685" y="2127"/>
                    <a:pt x="6629" y="2405"/>
                    <a:pt x="6596" y="2683"/>
                  </a:cubicBezTo>
                  <a:cubicBezTo>
                    <a:pt x="6585" y="2850"/>
                    <a:pt x="6574" y="3006"/>
                    <a:pt x="6530" y="3162"/>
                  </a:cubicBezTo>
                  <a:cubicBezTo>
                    <a:pt x="6507" y="3261"/>
                    <a:pt x="6463" y="3340"/>
                    <a:pt x="6441" y="3429"/>
                  </a:cubicBezTo>
                  <a:cubicBezTo>
                    <a:pt x="6340" y="3295"/>
                    <a:pt x="6229" y="3172"/>
                    <a:pt x="6107" y="3061"/>
                  </a:cubicBezTo>
                  <a:cubicBezTo>
                    <a:pt x="6096" y="3053"/>
                    <a:pt x="6085" y="3050"/>
                    <a:pt x="6075" y="3050"/>
                  </a:cubicBezTo>
                  <a:cubicBezTo>
                    <a:pt x="6045" y="3050"/>
                    <a:pt x="6026" y="3081"/>
                    <a:pt x="6051" y="3106"/>
                  </a:cubicBezTo>
                  <a:lnTo>
                    <a:pt x="6085" y="3139"/>
                  </a:lnTo>
                  <a:cubicBezTo>
                    <a:pt x="6063" y="3150"/>
                    <a:pt x="6063" y="3162"/>
                    <a:pt x="6073" y="3184"/>
                  </a:cubicBezTo>
                  <a:cubicBezTo>
                    <a:pt x="6263" y="3484"/>
                    <a:pt x="6496" y="3785"/>
                    <a:pt x="6429" y="4163"/>
                  </a:cubicBezTo>
                  <a:cubicBezTo>
                    <a:pt x="6396" y="4351"/>
                    <a:pt x="6273" y="4485"/>
                    <a:pt x="6107" y="4585"/>
                  </a:cubicBezTo>
                  <a:cubicBezTo>
                    <a:pt x="5962" y="4685"/>
                    <a:pt x="5796" y="4774"/>
                    <a:pt x="5628" y="4841"/>
                  </a:cubicBezTo>
                  <a:cubicBezTo>
                    <a:pt x="5515" y="4888"/>
                    <a:pt x="5393" y="4919"/>
                    <a:pt x="5272" y="4919"/>
                  </a:cubicBezTo>
                  <a:cubicBezTo>
                    <a:pt x="5193" y="4919"/>
                    <a:pt x="5114" y="4905"/>
                    <a:pt x="5039" y="4875"/>
                  </a:cubicBezTo>
                  <a:cubicBezTo>
                    <a:pt x="5035" y="4874"/>
                    <a:pt x="5031" y="4873"/>
                    <a:pt x="5027" y="4873"/>
                  </a:cubicBezTo>
                  <a:cubicBezTo>
                    <a:pt x="4979" y="4873"/>
                    <a:pt x="4954" y="4932"/>
                    <a:pt x="4995" y="4964"/>
                  </a:cubicBezTo>
                  <a:cubicBezTo>
                    <a:pt x="5223" y="5117"/>
                    <a:pt x="5499" y="5213"/>
                    <a:pt x="5770" y="5213"/>
                  </a:cubicBezTo>
                  <a:cubicBezTo>
                    <a:pt x="5987" y="5213"/>
                    <a:pt x="6202" y="5151"/>
                    <a:pt x="6385" y="5008"/>
                  </a:cubicBezTo>
                  <a:cubicBezTo>
                    <a:pt x="6563" y="4852"/>
                    <a:pt x="6708" y="4652"/>
                    <a:pt x="6763" y="4418"/>
                  </a:cubicBezTo>
                  <a:cubicBezTo>
                    <a:pt x="6830" y="4185"/>
                    <a:pt x="6763" y="3951"/>
                    <a:pt x="6652" y="3751"/>
                  </a:cubicBezTo>
                  <a:cubicBezTo>
                    <a:pt x="6619" y="3684"/>
                    <a:pt x="6585" y="3629"/>
                    <a:pt x="6552" y="3573"/>
                  </a:cubicBezTo>
                  <a:cubicBezTo>
                    <a:pt x="6997" y="3306"/>
                    <a:pt x="7286" y="2839"/>
                    <a:pt x="7274" y="2305"/>
                  </a:cubicBezTo>
                  <a:cubicBezTo>
                    <a:pt x="7274" y="2194"/>
                    <a:pt x="7264" y="2072"/>
                    <a:pt x="7252" y="1949"/>
                  </a:cubicBezTo>
                  <a:lnTo>
                    <a:pt x="7252" y="1949"/>
                  </a:lnTo>
                  <a:cubicBezTo>
                    <a:pt x="7252" y="1949"/>
                    <a:pt x="7264" y="1961"/>
                    <a:pt x="7274" y="1961"/>
                  </a:cubicBezTo>
                  <a:cubicBezTo>
                    <a:pt x="7541" y="2183"/>
                    <a:pt x="7709" y="2517"/>
                    <a:pt x="7808" y="2828"/>
                  </a:cubicBezTo>
                  <a:cubicBezTo>
                    <a:pt x="7942" y="3261"/>
                    <a:pt x="8020" y="3706"/>
                    <a:pt x="8087" y="4151"/>
                  </a:cubicBezTo>
                  <a:cubicBezTo>
                    <a:pt x="8120" y="4385"/>
                    <a:pt x="8154" y="4618"/>
                    <a:pt x="8120" y="4852"/>
                  </a:cubicBezTo>
                  <a:cubicBezTo>
                    <a:pt x="8109" y="4974"/>
                    <a:pt x="8075" y="5085"/>
                    <a:pt x="8053" y="5208"/>
                  </a:cubicBezTo>
                  <a:cubicBezTo>
                    <a:pt x="8020" y="5330"/>
                    <a:pt x="7998" y="5453"/>
                    <a:pt x="7953" y="5575"/>
                  </a:cubicBezTo>
                  <a:cubicBezTo>
                    <a:pt x="7875" y="5775"/>
                    <a:pt x="7719" y="5975"/>
                    <a:pt x="7519" y="6098"/>
                  </a:cubicBezTo>
                  <a:cubicBezTo>
                    <a:pt x="7421" y="6156"/>
                    <a:pt x="7308" y="6174"/>
                    <a:pt x="7193" y="6174"/>
                  </a:cubicBezTo>
                  <a:cubicBezTo>
                    <a:pt x="7085" y="6174"/>
                    <a:pt x="6976" y="6158"/>
                    <a:pt x="6874" y="6142"/>
                  </a:cubicBezTo>
                  <a:cubicBezTo>
                    <a:pt x="6340" y="6064"/>
                    <a:pt x="5840" y="5853"/>
                    <a:pt x="5406" y="5530"/>
                  </a:cubicBezTo>
                  <a:cubicBezTo>
                    <a:pt x="5390" y="5523"/>
                    <a:pt x="5364" y="5515"/>
                    <a:pt x="5338" y="5515"/>
                  </a:cubicBezTo>
                  <a:cubicBezTo>
                    <a:pt x="5327" y="5515"/>
                    <a:pt x="5316" y="5516"/>
                    <a:pt x="5306" y="5520"/>
                  </a:cubicBezTo>
                  <a:cubicBezTo>
                    <a:pt x="5284" y="5542"/>
                    <a:pt x="5284" y="5586"/>
                    <a:pt x="5306" y="5609"/>
                  </a:cubicBezTo>
                  <a:cubicBezTo>
                    <a:pt x="5484" y="5797"/>
                    <a:pt x="5717" y="5920"/>
                    <a:pt x="5962" y="6009"/>
                  </a:cubicBezTo>
                  <a:cubicBezTo>
                    <a:pt x="6085" y="6064"/>
                    <a:pt x="6196" y="6098"/>
                    <a:pt x="6318" y="6142"/>
                  </a:cubicBezTo>
                  <a:cubicBezTo>
                    <a:pt x="6118" y="6120"/>
                    <a:pt x="5918" y="6086"/>
                    <a:pt x="5717" y="6064"/>
                  </a:cubicBezTo>
                  <a:cubicBezTo>
                    <a:pt x="5351" y="5997"/>
                    <a:pt x="4973" y="5942"/>
                    <a:pt x="4627" y="5787"/>
                  </a:cubicBezTo>
                  <a:cubicBezTo>
                    <a:pt x="4294" y="5631"/>
                    <a:pt x="3949" y="5441"/>
                    <a:pt x="3638" y="5230"/>
                  </a:cubicBezTo>
                  <a:cubicBezTo>
                    <a:pt x="3349" y="5030"/>
                    <a:pt x="3082" y="4808"/>
                    <a:pt x="2859" y="4529"/>
                  </a:cubicBezTo>
                  <a:cubicBezTo>
                    <a:pt x="2737" y="4396"/>
                    <a:pt x="2637" y="4240"/>
                    <a:pt x="2559" y="4074"/>
                  </a:cubicBezTo>
                  <a:cubicBezTo>
                    <a:pt x="2470" y="3906"/>
                    <a:pt x="2403" y="3718"/>
                    <a:pt x="2348" y="3528"/>
                  </a:cubicBezTo>
                  <a:lnTo>
                    <a:pt x="2348" y="3518"/>
                  </a:lnTo>
                  <a:cubicBezTo>
                    <a:pt x="2348" y="3480"/>
                    <a:pt x="2302" y="3452"/>
                    <a:pt x="2265" y="3452"/>
                  </a:cubicBezTo>
                  <a:cubicBezTo>
                    <a:pt x="2248" y="3452"/>
                    <a:pt x="2232" y="3459"/>
                    <a:pt x="2225" y="3473"/>
                  </a:cubicBezTo>
                  <a:cubicBezTo>
                    <a:pt x="2003" y="3829"/>
                    <a:pt x="2269" y="4296"/>
                    <a:pt x="2447" y="4618"/>
                  </a:cubicBezTo>
                  <a:cubicBezTo>
                    <a:pt x="2659" y="4974"/>
                    <a:pt x="2926" y="5297"/>
                    <a:pt x="3238" y="5586"/>
                  </a:cubicBezTo>
                  <a:cubicBezTo>
                    <a:pt x="3282" y="5631"/>
                    <a:pt x="3349" y="5675"/>
                    <a:pt x="3393" y="5731"/>
                  </a:cubicBezTo>
                  <a:cubicBezTo>
                    <a:pt x="3293" y="5698"/>
                    <a:pt x="3182" y="5664"/>
                    <a:pt x="3082" y="5619"/>
                  </a:cubicBezTo>
                  <a:cubicBezTo>
                    <a:pt x="2681" y="5453"/>
                    <a:pt x="2326" y="5208"/>
                    <a:pt x="1992" y="4952"/>
                  </a:cubicBezTo>
                  <a:cubicBezTo>
                    <a:pt x="1881" y="4863"/>
                    <a:pt x="1780" y="4786"/>
                    <a:pt x="1669" y="4697"/>
                  </a:cubicBezTo>
                  <a:cubicBezTo>
                    <a:pt x="1614" y="4630"/>
                    <a:pt x="1558" y="4552"/>
                    <a:pt x="1502" y="4474"/>
                  </a:cubicBezTo>
                  <a:cubicBezTo>
                    <a:pt x="1236" y="4107"/>
                    <a:pt x="1024" y="3684"/>
                    <a:pt x="913" y="3239"/>
                  </a:cubicBezTo>
                  <a:cubicBezTo>
                    <a:pt x="791" y="2761"/>
                    <a:pt x="813" y="2260"/>
                    <a:pt x="957" y="1783"/>
                  </a:cubicBezTo>
                  <a:cubicBezTo>
                    <a:pt x="1046" y="1482"/>
                    <a:pt x="1169" y="1193"/>
                    <a:pt x="1313" y="915"/>
                  </a:cubicBezTo>
                  <a:cubicBezTo>
                    <a:pt x="1469" y="637"/>
                    <a:pt x="1658" y="403"/>
                    <a:pt x="1891" y="192"/>
                  </a:cubicBezTo>
                  <a:cubicBezTo>
                    <a:pt x="1919" y="165"/>
                    <a:pt x="1872" y="131"/>
                    <a:pt x="1836" y="131"/>
                  </a:cubicBezTo>
                  <a:cubicBezTo>
                    <a:pt x="1828" y="131"/>
                    <a:pt x="1820" y="132"/>
                    <a:pt x="1814" y="136"/>
                  </a:cubicBezTo>
                  <a:lnTo>
                    <a:pt x="1313" y="503"/>
                  </a:lnTo>
                  <a:cubicBezTo>
                    <a:pt x="1157" y="637"/>
                    <a:pt x="1002" y="782"/>
                    <a:pt x="857" y="926"/>
                  </a:cubicBezTo>
                  <a:cubicBezTo>
                    <a:pt x="613" y="1182"/>
                    <a:pt x="390" y="1471"/>
                    <a:pt x="201" y="1771"/>
                  </a:cubicBezTo>
                  <a:cubicBezTo>
                    <a:pt x="1" y="2216"/>
                    <a:pt x="34" y="2750"/>
                    <a:pt x="212" y="3206"/>
                  </a:cubicBezTo>
                  <a:lnTo>
                    <a:pt x="201" y="3206"/>
                  </a:lnTo>
                  <a:lnTo>
                    <a:pt x="201" y="3217"/>
                  </a:lnTo>
                  <a:cubicBezTo>
                    <a:pt x="346" y="3506"/>
                    <a:pt x="534" y="3773"/>
                    <a:pt x="757" y="4007"/>
                  </a:cubicBezTo>
                  <a:cubicBezTo>
                    <a:pt x="791" y="4052"/>
                    <a:pt x="824" y="4084"/>
                    <a:pt x="868" y="4118"/>
                  </a:cubicBezTo>
                  <a:cubicBezTo>
                    <a:pt x="868" y="4541"/>
                    <a:pt x="924" y="4964"/>
                    <a:pt x="1068" y="5364"/>
                  </a:cubicBezTo>
                  <a:cubicBezTo>
                    <a:pt x="1224" y="5787"/>
                    <a:pt x="1480" y="6165"/>
                    <a:pt x="1780" y="6476"/>
                  </a:cubicBezTo>
                  <a:cubicBezTo>
                    <a:pt x="1814" y="6509"/>
                    <a:pt x="1836" y="6531"/>
                    <a:pt x="1869" y="6554"/>
                  </a:cubicBezTo>
                  <a:cubicBezTo>
                    <a:pt x="1802" y="6531"/>
                    <a:pt x="1747" y="6521"/>
                    <a:pt x="1691" y="6487"/>
                  </a:cubicBezTo>
                  <a:cubicBezTo>
                    <a:pt x="1313" y="6331"/>
                    <a:pt x="957" y="6120"/>
                    <a:pt x="635" y="5876"/>
                  </a:cubicBezTo>
                  <a:cubicBezTo>
                    <a:pt x="534" y="5797"/>
                    <a:pt x="445" y="5720"/>
                    <a:pt x="346" y="5642"/>
                  </a:cubicBezTo>
                  <a:lnTo>
                    <a:pt x="346" y="5642"/>
                  </a:lnTo>
                  <a:cubicBezTo>
                    <a:pt x="502" y="5953"/>
                    <a:pt x="724" y="6242"/>
                    <a:pt x="979" y="6476"/>
                  </a:cubicBezTo>
                  <a:lnTo>
                    <a:pt x="979" y="6487"/>
                  </a:lnTo>
                  <a:cubicBezTo>
                    <a:pt x="1124" y="6576"/>
                    <a:pt x="1291" y="6654"/>
                    <a:pt x="1458" y="6721"/>
                  </a:cubicBezTo>
                  <a:cubicBezTo>
                    <a:pt x="1469" y="6721"/>
                    <a:pt x="1480" y="6721"/>
                    <a:pt x="1480" y="6732"/>
                  </a:cubicBezTo>
                  <a:cubicBezTo>
                    <a:pt x="1769" y="7099"/>
                    <a:pt x="2081" y="7466"/>
                    <a:pt x="2437" y="7777"/>
                  </a:cubicBezTo>
                  <a:cubicBezTo>
                    <a:pt x="2517" y="7801"/>
                    <a:pt x="2603" y="7820"/>
                    <a:pt x="2686" y="7820"/>
                  </a:cubicBezTo>
                  <a:cubicBezTo>
                    <a:pt x="2718" y="7820"/>
                    <a:pt x="2750" y="7817"/>
                    <a:pt x="2781" y="7811"/>
                  </a:cubicBezTo>
                  <a:cubicBezTo>
                    <a:pt x="3126" y="8078"/>
                    <a:pt x="3549" y="8233"/>
                    <a:pt x="3982" y="8311"/>
                  </a:cubicBezTo>
                  <a:cubicBezTo>
                    <a:pt x="4261" y="8355"/>
                    <a:pt x="4538" y="8378"/>
                    <a:pt x="4817" y="8378"/>
                  </a:cubicBezTo>
                  <a:lnTo>
                    <a:pt x="5017" y="8378"/>
                  </a:lnTo>
                  <a:cubicBezTo>
                    <a:pt x="5173" y="8355"/>
                    <a:pt x="5339" y="8311"/>
                    <a:pt x="5473" y="8244"/>
                  </a:cubicBezTo>
                  <a:cubicBezTo>
                    <a:pt x="5506" y="8289"/>
                    <a:pt x="5551" y="8333"/>
                    <a:pt x="5584" y="8378"/>
                  </a:cubicBezTo>
                  <a:lnTo>
                    <a:pt x="5606" y="8378"/>
                  </a:lnTo>
                  <a:cubicBezTo>
                    <a:pt x="5628" y="8367"/>
                    <a:pt x="5662" y="8367"/>
                    <a:pt x="5684" y="8367"/>
                  </a:cubicBezTo>
                  <a:cubicBezTo>
                    <a:pt x="5873" y="8467"/>
                    <a:pt x="6085" y="8533"/>
                    <a:pt x="6285" y="8567"/>
                  </a:cubicBezTo>
                  <a:cubicBezTo>
                    <a:pt x="6396" y="8589"/>
                    <a:pt x="6507" y="8589"/>
                    <a:pt x="6619" y="8589"/>
                  </a:cubicBezTo>
                  <a:cubicBezTo>
                    <a:pt x="6574" y="8567"/>
                    <a:pt x="6518" y="8556"/>
                    <a:pt x="6474" y="8533"/>
                  </a:cubicBezTo>
                  <a:cubicBezTo>
                    <a:pt x="6273" y="8456"/>
                    <a:pt x="6063" y="8367"/>
                    <a:pt x="5885" y="8244"/>
                  </a:cubicBezTo>
                  <a:cubicBezTo>
                    <a:pt x="5773" y="8167"/>
                    <a:pt x="5684" y="8078"/>
                    <a:pt x="5584" y="7989"/>
                  </a:cubicBezTo>
                  <a:cubicBezTo>
                    <a:pt x="5618" y="7989"/>
                    <a:pt x="5640" y="7977"/>
                    <a:pt x="5662" y="7977"/>
                  </a:cubicBezTo>
                  <a:cubicBezTo>
                    <a:pt x="5964" y="8032"/>
                    <a:pt x="6258" y="8072"/>
                    <a:pt x="6558" y="8072"/>
                  </a:cubicBezTo>
                  <a:cubicBezTo>
                    <a:pt x="6622" y="8072"/>
                    <a:pt x="6687" y="8070"/>
                    <a:pt x="6752" y="8066"/>
                  </a:cubicBezTo>
                  <a:cubicBezTo>
                    <a:pt x="7008" y="8055"/>
                    <a:pt x="7252" y="8022"/>
                    <a:pt x="7497" y="7955"/>
                  </a:cubicBezTo>
                  <a:cubicBezTo>
                    <a:pt x="7620" y="7922"/>
                    <a:pt x="7731" y="7888"/>
                    <a:pt x="7842" y="7821"/>
                  </a:cubicBezTo>
                  <a:cubicBezTo>
                    <a:pt x="7953" y="7744"/>
                    <a:pt x="8031" y="7644"/>
                    <a:pt x="8109" y="7544"/>
                  </a:cubicBezTo>
                  <a:cubicBezTo>
                    <a:pt x="8309" y="7288"/>
                    <a:pt x="8509" y="7032"/>
                    <a:pt x="8698" y="6765"/>
                  </a:cubicBezTo>
                  <a:cubicBezTo>
                    <a:pt x="8754" y="6687"/>
                    <a:pt x="8809" y="6598"/>
                    <a:pt x="8865" y="6509"/>
                  </a:cubicBezTo>
                  <a:cubicBezTo>
                    <a:pt x="8888" y="6420"/>
                    <a:pt x="8888" y="6331"/>
                    <a:pt x="8888" y="6242"/>
                  </a:cubicBezTo>
                  <a:lnTo>
                    <a:pt x="8888" y="6242"/>
                  </a:lnTo>
                  <a:cubicBezTo>
                    <a:pt x="8821" y="6353"/>
                    <a:pt x="8754" y="6465"/>
                    <a:pt x="8676" y="6576"/>
                  </a:cubicBezTo>
                  <a:cubicBezTo>
                    <a:pt x="8631" y="6643"/>
                    <a:pt x="8576" y="6709"/>
                    <a:pt x="8532" y="6776"/>
                  </a:cubicBezTo>
                  <a:cubicBezTo>
                    <a:pt x="8665" y="6554"/>
                    <a:pt x="8776" y="6331"/>
                    <a:pt x="8888" y="6098"/>
                  </a:cubicBezTo>
                  <a:lnTo>
                    <a:pt x="8888" y="5931"/>
                  </a:lnTo>
                  <a:cubicBezTo>
                    <a:pt x="8676" y="6309"/>
                    <a:pt x="8487" y="6709"/>
                    <a:pt x="8198" y="7043"/>
                  </a:cubicBezTo>
                  <a:cubicBezTo>
                    <a:pt x="7931" y="7332"/>
                    <a:pt x="7608" y="7577"/>
                    <a:pt x="7230" y="7688"/>
                  </a:cubicBezTo>
                  <a:cubicBezTo>
                    <a:pt x="7064" y="7744"/>
                    <a:pt x="6874" y="7766"/>
                    <a:pt x="6696" y="7766"/>
                  </a:cubicBezTo>
                  <a:cubicBezTo>
                    <a:pt x="6496" y="7755"/>
                    <a:pt x="6296" y="7700"/>
                    <a:pt x="6096" y="7633"/>
                  </a:cubicBezTo>
                  <a:cubicBezTo>
                    <a:pt x="5684" y="7477"/>
                    <a:pt x="5284" y="7288"/>
                    <a:pt x="4950" y="6988"/>
                  </a:cubicBezTo>
                  <a:cubicBezTo>
                    <a:pt x="4772" y="6820"/>
                    <a:pt x="4617" y="6632"/>
                    <a:pt x="4461" y="6454"/>
                  </a:cubicBezTo>
                  <a:cubicBezTo>
                    <a:pt x="4439" y="6432"/>
                    <a:pt x="4417" y="6409"/>
                    <a:pt x="4405" y="6387"/>
                  </a:cubicBezTo>
                  <a:lnTo>
                    <a:pt x="4405" y="6387"/>
                  </a:lnTo>
                  <a:cubicBezTo>
                    <a:pt x="4761" y="6576"/>
                    <a:pt x="5139" y="6732"/>
                    <a:pt x="5551" y="6732"/>
                  </a:cubicBezTo>
                  <a:cubicBezTo>
                    <a:pt x="6007" y="6732"/>
                    <a:pt x="6451" y="6576"/>
                    <a:pt x="6830" y="6331"/>
                  </a:cubicBezTo>
                  <a:cubicBezTo>
                    <a:pt x="7009" y="6388"/>
                    <a:pt x="7188" y="6437"/>
                    <a:pt x="7374" y="6437"/>
                  </a:cubicBezTo>
                  <a:cubicBezTo>
                    <a:pt x="7407" y="6437"/>
                    <a:pt x="7441" y="6435"/>
                    <a:pt x="7475" y="6432"/>
                  </a:cubicBezTo>
                  <a:cubicBezTo>
                    <a:pt x="7697" y="6420"/>
                    <a:pt x="7976" y="6343"/>
                    <a:pt x="8087" y="6131"/>
                  </a:cubicBezTo>
                  <a:cubicBezTo>
                    <a:pt x="8220" y="5898"/>
                    <a:pt x="8275" y="5619"/>
                    <a:pt x="8342" y="5352"/>
                  </a:cubicBezTo>
                  <a:cubicBezTo>
                    <a:pt x="8398" y="5097"/>
                    <a:pt x="8443" y="4830"/>
                    <a:pt x="8465" y="4563"/>
                  </a:cubicBezTo>
                  <a:cubicBezTo>
                    <a:pt x="8487" y="4341"/>
                    <a:pt x="8487" y="4129"/>
                    <a:pt x="8443" y="3906"/>
                  </a:cubicBezTo>
                  <a:cubicBezTo>
                    <a:pt x="8676" y="3584"/>
                    <a:pt x="8799" y="3195"/>
                    <a:pt x="8854" y="2806"/>
                  </a:cubicBezTo>
                  <a:cubicBezTo>
                    <a:pt x="8865" y="2772"/>
                    <a:pt x="8865" y="2739"/>
                    <a:pt x="8865" y="2717"/>
                  </a:cubicBezTo>
                  <a:cubicBezTo>
                    <a:pt x="8776" y="2594"/>
                    <a:pt x="8676" y="2494"/>
                    <a:pt x="8542" y="2438"/>
                  </a:cubicBezTo>
                  <a:cubicBezTo>
                    <a:pt x="8532" y="2238"/>
                    <a:pt x="8509" y="2038"/>
                    <a:pt x="8487" y="1849"/>
                  </a:cubicBezTo>
                  <a:lnTo>
                    <a:pt x="8487" y="1783"/>
                  </a:lnTo>
                  <a:cubicBezTo>
                    <a:pt x="8387" y="1615"/>
                    <a:pt x="8265" y="1460"/>
                    <a:pt x="8109" y="1326"/>
                  </a:cubicBezTo>
                  <a:cubicBezTo>
                    <a:pt x="8020" y="1237"/>
                    <a:pt x="7931" y="1160"/>
                    <a:pt x="7820" y="1115"/>
                  </a:cubicBezTo>
                  <a:cubicBezTo>
                    <a:pt x="7719" y="1081"/>
                    <a:pt x="7608" y="1071"/>
                    <a:pt x="7497" y="1071"/>
                  </a:cubicBezTo>
                  <a:cubicBezTo>
                    <a:pt x="7386" y="1081"/>
                    <a:pt x="7274" y="1093"/>
                    <a:pt x="7175" y="1126"/>
                  </a:cubicBezTo>
                  <a:cubicBezTo>
                    <a:pt x="7141" y="1137"/>
                    <a:pt x="7108" y="1148"/>
                    <a:pt x="7074" y="1170"/>
                  </a:cubicBezTo>
                  <a:cubicBezTo>
                    <a:pt x="7030" y="1037"/>
                    <a:pt x="6975" y="903"/>
                    <a:pt x="6896" y="782"/>
                  </a:cubicBezTo>
                  <a:cubicBezTo>
                    <a:pt x="6730" y="515"/>
                    <a:pt x="6496" y="303"/>
                    <a:pt x="6218" y="159"/>
                  </a:cubicBezTo>
                  <a:cubicBezTo>
                    <a:pt x="6207" y="153"/>
                    <a:pt x="6196" y="150"/>
                    <a:pt x="6186" y="150"/>
                  </a:cubicBezTo>
                  <a:cubicBezTo>
                    <a:pt x="6176" y="150"/>
                    <a:pt x="6168" y="153"/>
                    <a:pt x="6162" y="159"/>
                  </a:cubicBezTo>
                  <a:cubicBezTo>
                    <a:pt x="6129" y="147"/>
                    <a:pt x="6096" y="125"/>
                    <a:pt x="6063" y="114"/>
                  </a:cubicBezTo>
                  <a:cubicBezTo>
                    <a:pt x="5918" y="48"/>
                    <a:pt x="5762" y="14"/>
                    <a:pt x="5606" y="3"/>
                  </a:cubicBezTo>
                  <a:cubicBezTo>
                    <a:pt x="5603" y="1"/>
                    <a:pt x="5600" y="1"/>
                    <a:pt x="55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8262;p11">
              <a:extLst>
                <a:ext uri="{FF2B5EF4-FFF2-40B4-BE49-F238E27FC236}">
                  <a16:creationId xmlns:a16="http://schemas.microsoft.com/office/drawing/2014/main" id="{41C611E7-4C22-083D-CBCF-FB880FC25F98}"/>
                </a:ext>
              </a:extLst>
            </p:cNvPr>
            <p:cNvSpPr/>
            <p:nvPr/>
          </p:nvSpPr>
          <p:spPr>
            <a:xfrm>
              <a:off x="2355825" y="4335232"/>
              <a:ext cx="76473" cy="72461"/>
            </a:xfrm>
            <a:custGeom>
              <a:avLst/>
              <a:gdLst/>
              <a:ahLst/>
              <a:cxnLst/>
              <a:rect l="l" t="t" r="r" b="b"/>
              <a:pathLst>
                <a:path w="2192" h="2077" extrusionOk="0">
                  <a:moveTo>
                    <a:pt x="1197" y="0"/>
                  </a:moveTo>
                  <a:cubicBezTo>
                    <a:pt x="954" y="0"/>
                    <a:pt x="713" y="97"/>
                    <a:pt x="512" y="235"/>
                  </a:cubicBezTo>
                  <a:cubicBezTo>
                    <a:pt x="379" y="324"/>
                    <a:pt x="267" y="435"/>
                    <a:pt x="189" y="569"/>
                  </a:cubicBezTo>
                  <a:cubicBezTo>
                    <a:pt x="122" y="702"/>
                    <a:pt x="89" y="858"/>
                    <a:pt x="67" y="1002"/>
                  </a:cubicBezTo>
                  <a:cubicBezTo>
                    <a:pt x="0" y="1325"/>
                    <a:pt x="11" y="1669"/>
                    <a:pt x="100" y="1981"/>
                  </a:cubicBezTo>
                  <a:cubicBezTo>
                    <a:pt x="100" y="1992"/>
                    <a:pt x="122" y="2015"/>
                    <a:pt x="134" y="2015"/>
                  </a:cubicBezTo>
                  <a:cubicBezTo>
                    <a:pt x="134" y="2025"/>
                    <a:pt x="145" y="2037"/>
                    <a:pt x="145" y="2037"/>
                  </a:cubicBezTo>
                  <a:cubicBezTo>
                    <a:pt x="145" y="2062"/>
                    <a:pt x="172" y="2076"/>
                    <a:pt x="195" y="2076"/>
                  </a:cubicBezTo>
                  <a:cubicBezTo>
                    <a:pt x="213" y="2076"/>
                    <a:pt x="228" y="2067"/>
                    <a:pt x="223" y="2048"/>
                  </a:cubicBezTo>
                  <a:lnTo>
                    <a:pt x="223" y="2015"/>
                  </a:lnTo>
                  <a:lnTo>
                    <a:pt x="223" y="1981"/>
                  </a:lnTo>
                  <a:cubicBezTo>
                    <a:pt x="211" y="1959"/>
                    <a:pt x="211" y="1926"/>
                    <a:pt x="201" y="1903"/>
                  </a:cubicBezTo>
                  <a:cubicBezTo>
                    <a:pt x="134" y="1459"/>
                    <a:pt x="156" y="980"/>
                    <a:pt x="456" y="613"/>
                  </a:cubicBezTo>
                  <a:cubicBezTo>
                    <a:pt x="601" y="458"/>
                    <a:pt x="790" y="335"/>
                    <a:pt x="1012" y="302"/>
                  </a:cubicBezTo>
                  <a:cubicBezTo>
                    <a:pt x="1057" y="293"/>
                    <a:pt x="1102" y="289"/>
                    <a:pt x="1147" y="289"/>
                  </a:cubicBezTo>
                  <a:cubicBezTo>
                    <a:pt x="1338" y="289"/>
                    <a:pt x="1529" y="362"/>
                    <a:pt x="1691" y="480"/>
                  </a:cubicBezTo>
                  <a:cubicBezTo>
                    <a:pt x="1802" y="557"/>
                    <a:pt x="1869" y="658"/>
                    <a:pt x="1924" y="780"/>
                  </a:cubicBezTo>
                  <a:cubicBezTo>
                    <a:pt x="1969" y="891"/>
                    <a:pt x="2002" y="1014"/>
                    <a:pt x="2069" y="1125"/>
                  </a:cubicBezTo>
                  <a:cubicBezTo>
                    <a:pt x="2082" y="1144"/>
                    <a:pt x="2117" y="1163"/>
                    <a:pt x="2142" y="1163"/>
                  </a:cubicBezTo>
                  <a:cubicBezTo>
                    <a:pt x="2161" y="1163"/>
                    <a:pt x="2174" y="1153"/>
                    <a:pt x="2169" y="1125"/>
                  </a:cubicBezTo>
                  <a:cubicBezTo>
                    <a:pt x="2124" y="858"/>
                    <a:pt x="2191" y="591"/>
                    <a:pt x="2002" y="369"/>
                  </a:cubicBezTo>
                  <a:cubicBezTo>
                    <a:pt x="1913" y="268"/>
                    <a:pt x="1791" y="191"/>
                    <a:pt x="1669" y="135"/>
                  </a:cubicBezTo>
                  <a:cubicBezTo>
                    <a:pt x="1535" y="68"/>
                    <a:pt x="1390" y="13"/>
                    <a:pt x="1235" y="1"/>
                  </a:cubicBezTo>
                  <a:cubicBezTo>
                    <a:pt x="1222" y="1"/>
                    <a:pt x="1210" y="0"/>
                    <a:pt x="119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8263;p11">
              <a:extLst>
                <a:ext uri="{FF2B5EF4-FFF2-40B4-BE49-F238E27FC236}">
                  <a16:creationId xmlns:a16="http://schemas.microsoft.com/office/drawing/2014/main" id="{3F128E0A-392C-D4EC-A951-18C5609FC987}"/>
                </a:ext>
              </a:extLst>
            </p:cNvPr>
            <p:cNvSpPr/>
            <p:nvPr/>
          </p:nvSpPr>
          <p:spPr>
            <a:xfrm>
              <a:off x="2301085" y="4276341"/>
              <a:ext cx="113349" cy="129921"/>
            </a:xfrm>
            <a:custGeom>
              <a:avLst/>
              <a:gdLst/>
              <a:ahLst/>
              <a:cxnLst/>
              <a:rect l="l" t="t" r="r" b="b"/>
              <a:pathLst>
                <a:path w="3249" h="3724" extrusionOk="0">
                  <a:moveTo>
                    <a:pt x="2171" y="1"/>
                  </a:moveTo>
                  <a:cubicBezTo>
                    <a:pt x="1783" y="1"/>
                    <a:pt x="1398" y="83"/>
                    <a:pt x="1058" y="277"/>
                  </a:cubicBezTo>
                  <a:cubicBezTo>
                    <a:pt x="735" y="455"/>
                    <a:pt x="479" y="722"/>
                    <a:pt x="324" y="1044"/>
                  </a:cubicBezTo>
                  <a:cubicBezTo>
                    <a:pt x="235" y="1234"/>
                    <a:pt x="168" y="1434"/>
                    <a:pt x="124" y="1622"/>
                  </a:cubicBezTo>
                  <a:cubicBezTo>
                    <a:pt x="68" y="1834"/>
                    <a:pt x="23" y="2034"/>
                    <a:pt x="12" y="2245"/>
                  </a:cubicBezTo>
                  <a:cubicBezTo>
                    <a:pt x="1" y="2468"/>
                    <a:pt x="23" y="2702"/>
                    <a:pt x="57" y="2924"/>
                  </a:cubicBezTo>
                  <a:cubicBezTo>
                    <a:pt x="90" y="3179"/>
                    <a:pt x="124" y="3424"/>
                    <a:pt x="157" y="3669"/>
                  </a:cubicBezTo>
                  <a:cubicBezTo>
                    <a:pt x="157" y="3702"/>
                    <a:pt x="192" y="3724"/>
                    <a:pt x="223" y="3724"/>
                  </a:cubicBezTo>
                  <a:cubicBezTo>
                    <a:pt x="244" y="3724"/>
                    <a:pt x="263" y="3714"/>
                    <a:pt x="268" y="3691"/>
                  </a:cubicBezTo>
                  <a:cubicBezTo>
                    <a:pt x="324" y="3213"/>
                    <a:pt x="479" y="2746"/>
                    <a:pt x="657" y="2301"/>
                  </a:cubicBezTo>
                  <a:cubicBezTo>
                    <a:pt x="746" y="2079"/>
                    <a:pt x="868" y="1867"/>
                    <a:pt x="1058" y="1711"/>
                  </a:cubicBezTo>
                  <a:cubicBezTo>
                    <a:pt x="1206" y="1584"/>
                    <a:pt x="1384" y="1477"/>
                    <a:pt x="1574" y="1477"/>
                  </a:cubicBezTo>
                  <a:cubicBezTo>
                    <a:pt x="1583" y="1477"/>
                    <a:pt x="1593" y="1478"/>
                    <a:pt x="1602" y="1478"/>
                  </a:cubicBezTo>
                  <a:cubicBezTo>
                    <a:pt x="1625" y="1478"/>
                    <a:pt x="1658" y="1467"/>
                    <a:pt x="1658" y="1434"/>
                  </a:cubicBezTo>
                  <a:cubicBezTo>
                    <a:pt x="1658" y="1256"/>
                    <a:pt x="1758" y="1111"/>
                    <a:pt x="1869" y="967"/>
                  </a:cubicBezTo>
                  <a:cubicBezTo>
                    <a:pt x="1981" y="822"/>
                    <a:pt x="2103" y="688"/>
                    <a:pt x="2247" y="588"/>
                  </a:cubicBezTo>
                  <a:cubicBezTo>
                    <a:pt x="2526" y="388"/>
                    <a:pt x="2882" y="354"/>
                    <a:pt x="3204" y="322"/>
                  </a:cubicBezTo>
                  <a:cubicBezTo>
                    <a:pt x="3238" y="310"/>
                    <a:pt x="3248" y="277"/>
                    <a:pt x="3238" y="255"/>
                  </a:cubicBezTo>
                  <a:cubicBezTo>
                    <a:pt x="3238" y="243"/>
                    <a:pt x="3226" y="243"/>
                    <a:pt x="3226" y="233"/>
                  </a:cubicBezTo>
                  <a:cubicBezTo>
                    <a:pt x="3238" y="221"/>
                    <a:pt x="3226" y="188"/>
                    <a:pt x="3193" y="177"/>
                  </a:cubicBezTo>
                  <a:cubicBezTo>
                    <a:pt x="2868" y="66"/>
                    <a:pt x="2518" y="1"/>
                    <a:pt x="2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8264;p11">
              <a:extLst>
                <a:ext uri="{FF2B5EF4-FFF2-40B4-BE49-F238E27FC236}">
                  <a16:creationId xmlns:a16="http://schemas.microsoft.com/office/drawing/2014/main" id="{FBD7ED21-33D3-D1E7-6C26-C5A88F06B9D8}"/>
                </a:ext>
              </a:extLst>
            </p:cNvPr>
            <p:cNvSpPr/>
            <p:nvPr/>
          </p:nvSpPr>
          <p:spPr>
            <a:xfrm>
              <a:off x="2338067" y="4285551"/>
              <a:ext cx="74310" cy="64193"/>
            </a:xfrm>
            <a:custGeom>
              <a:avLst/>
              <a:gdLst/>
              <a:ahLst/>
              <a:cxnLst/>
              <a:rect l="l" t="t" r="r" b="b"/>
              <a:pathLst>
                <a:path w="2130" h="1840" extrusionOk="0">
                  <a:moveTo>
                    <a:pt x="1899" y="1"/>
                  </a:moveTo>
                  <a:cubicBezTo>
                    <a:pt x="1632" y="1"/>
                    <a:pt x="1361" y="82"/>
                    <a:pt x="1143" y="246"/>
                  </a:cubicBezTo>
                  <a:cubicBezTo>
                    <a:pt x="799" y="502"/>
                    <a:pt x="654" y="903"/>
                    <a:pt x="398" y="1225"/>
                  </a:cubicBezTo>
                  <a:cubicBezTo>
                    <a:pt x="265" y="1414"/>
                    <a:pt x="75" y="1559"/>
                    <a:pt x="9" y="1781"/>
                  </a:cubicBezTo>
                  <a:cubicBezTo>
                    <a:pt x="1" y="1813"/>
                    <a:pt x="44" y="1839"/>
                    <a:pt x="78" y="1839"/>
                  </a:cubicBezTo>
                  <a:cubicBezTo>
                    <a:pt x="91" y="1839"/>
                    <a:pt x="103" y="1835"/>
                    <a:pt x="109" y="1826"/>
                  </a:cubicBezTo>
                  <a:cubicBezTo>
                    <a:pt x="186" y="1637"/>
                    <a:pt x="342" y="1503"/>
                    <a:pt x="465" y="1348"/>
                  </a:cubicBezTo>
                  <a:cubicBezTo>
                    <a:pt x="587" y="1192"/>
                    <a:pt x="676" y="1025"/>
                    <a:pt x="776" y="847"/>
                  </a:cubicBezTo>
                  <a:cubicBezTo>
                    <a:pt x="876" y="680"/>
                    <a:pt x="977" y="502"/>
                    <a:pt x="1121" y="369"/>
                  </a:cubicBezTo>
                  <a:cubicBezTo>
                    <a:pt x="1232" y="258"/>
                    <a:pt x="1377" y="179"/>
                    <a:pt x="1533" y="124"/>
                  </a:cubicBezTo>
                  <a:cubicBezTo>
                    <a:pt x="1657" y="78"/>
                    <a:pt x="1787" y="58"/>
                    <a:pt x="1918" y="58"/>
                  </a:cubicBezTo>
                  <a:cubicBezTo>
                    <a:pt x="1975" y="58"/>
                    <a:pt x="2032" y="62"/>
                    <a:pt x="2089" y="68"/>
                  </a:cubicBezTo>
                  <a:cubicBezTo>
                    <a:pt x="2093" y="69"/>
                    <a:pt x="2096" y="70"/>
                    <a:pt x="2100" y="70"/>
                  </a:cubicBezTo>
                  <a:cubicBezTo>
                    <a:pt x="2129" y="70"/>
                    <a:pt x="2108" y="23"/>
                    <a:pt x="2077" y="13"/>
                  </a:cubicBezTo>
                  <a:cubicBezTo>
                    <a:pt x="2019" y="5"/>
                    <a:pt x="1959" y="1"/>
                    <a:pt x="189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8265;p11">
              <a:extLst>
                <a:ext uri="{FF2B5EF4-FFF2-40B4-BE49-F238E27FC236}">
                  <a16:creationId xmlns:a16="http://schemas.microsoft.com/office/drawing/2014/main" id="{D68E16E2-4EAE-435F-8F0C-161C9E2E51F5}"/>
                </a:ext>
              </a:extLst>
            </p:cNvPr>
            <p:cNvSpPr/>
            <p:nvPr/>
          </p:nvSpPr>
          <p:spPr>
            <a:xfrm>
              <a:off x="2453199" y="4308822"/>
              <a:ext cx="15560" cy="90673"/>
            </a:xfrm>
            <a:custGeom>
              <a:avLst/>
              <a:gdLst/>
              <a:ahLst/>
              <a:cxnLst/>
              <a:rect l="l" t="t" r="r" b="b"/>
              <a:pathLst>
                <a:path w="446" h="2599" extrusionOk="0">
                  <a:moveTo>
                    <a:pt x="31" y="1"/>
                  </a:moveTo>
                  <a:cubicBezTo>
                    <a:pt x="14" y="1"/>
                    <a:pt x="0" y="12"/>
                    <a:pt x="12" y="36"/>
                  </a:cubicBezTo>
                  <a:cubicBezTo>
                    <a:pt x="212" y="424"/>
                    <a:pt x="357" y="836"/>
                    <a:pt x="324" y="1281"/>
                  </a:cubicBezTo>
                  <a:cubicBezTo>
                    <a:pt x="301" y="1492"/>
                    <a:pt x="245" y="1704"/>
                    <a:pt x="201" y="1904"/>
                  </a:cubicBezTo>
                  <a:cubicBezTo>
                    <a:pt x="146" y="2127"/>
                    <a:pt x="79" y="2337"/>
                    <a:pt x="79" y="2560"/>
                  </a:cubicBezTo>
                  <a:cubicBezTo>
                    <a:pt x="79" y="2582"/>
                    <a:pt x="102" y="2599"/>
                    <a:pt x="122" y="2599"/>
                  </a:cubicBezTo>
                  <a:cubicBezTo>
                    <a:pt x="132" y="2599"/>
                    <a:pt x="142" y="2594"/>
                    <a:pt x="146" y="2582"/>
                  </a:cubicBezTo>
                  <a:cubicBezTo>
                    <a:pt x="201" y="2360"/>
                    <a:pt x="257" y="2137"/>
                    <a:pt x="301" y="1915"/>
                  </a:cubicBezTo>
                  <a:cubicBezTo>
                    <a:pt x="357" y="1704"/>
                    <a:pt x="401" y="1482"/>
                    <a:pt x="413" y="1259"/>
                  </a:cubicBezTo>
                  <a:cubicBezTo>
                    <a:pt x="446" y="814"/>
                    <a:pt x="279" y="414"/>
                    <a:pt x="67" y="24"/>
                  </a:cubicBezTo>
                  <a:cubicBezTo>
                    <a:pt x="62" y="9"/>
                    <a:pt x="46" y="1"/>
                    <a:pt x="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8266;p11">
              <a:extLst>
                <a:ext uri="{FF2B5EF4-FFF2-40B4-BE49-F238E27FC236}">
                  <a16:creationId xmlns:a16="http://schemas.microsoft.com/office/drawing/2014/main" id="{7D21D816-F6E1-0514-82D3-8B248943493F}"/>
                </a:ext>
              </a:extLst>
            </p:cNvPr>
            <p:cNvSpPr/>
            <p:nvPr/>
          </p:nvSpPr>
          <p:spPr>
            <a:xfrm>
              <a:off x="2518126" y="4347234"/>
              <a:ext cx="13118" cy="78706"/>
            </a:xfrm>
            <a:custGeom>
              <a:avLst/>
              <a:gdLst/>
              <a:ahLst/>
              <a:cxnLst/>
              <a:rect l="l" t="t" r="r" b="b"/>
              <a:pathLst>
                <a:path w="376" h="2256" extrusionOk="0">
                  <a:moveTo>
                    <a:pt x="203" y="0"/>
                  </a:moveTo>
                  <a:cubicBezTo>
                    <a:pt x="194" y="0"/>
                    <a:pt x="186" y="4"/>
                    <a:pt x="186" y="13"/>
                  </a:cubicBezTo>
                  <a:cubicBezTo>
                    <a:pt x="198" y="35"/>
                    <a:pt x="186" y="58"/>
                    <a:pt x="186" y="80"/>
                  </a:cubicBezTo>
                  <a:cubicBezTo>
                    <a:pt x="186" y="91"/>
                    <a:pt x="198" y="91"/>
                    <a:pt x="208" y="91"/>
                  </a:cubicBezTo>
                  <a:cubicBezTo>
                    <a:pt x="231" y="247"/>
                    <a:pt x="253" y="403"/>
                    <a:pt x="264" y="558"/>
                  </a:cubicBezTo>
                  <a:cubicBezTo>
                    <a:pt x="275" y="747"/>
                    <a:pt x="275" y="937"/>
                    <a:pt x="264" y="1115"/>
                  </a:cubicBezTo>
                  <a:cubicBezTo>
                    <a:pt x="231" y="1493"/>
                    <a:pt x="131" y="1849"/>
                    <a:pt x="8" y="2193"/>
                  </a:cubicBezTo>
                  <a:cubicBezTo>
                    <a:pt x="1" y="2224"/>
                    <a:pt x="32" y="2256"/>
                    <a:pt x="59" y="2256"/>
                  </a:cubicBezTo>
                  <a:cubicBezTo>
                    <a:pt x="70" y="2256"/>
                    <a:pt x="80" y="2250"/>
                    <a:pt x="87" y="2237"/>
                  </a:cubicBezTo>
                  <a:cubicBezTo>
                    <a:pt x="253" y="1893"/>
                    <a:pt x="331" y="1515"/>
                    <a:pt x="353" y="1137"/>
                  </a:cubicBezTo>
                  <a:cubicBezTo>
                    <a:pt x="376" y="769"/>
                    <a:pt x="353" y="369"/>
                    <a:pt x="231" y="13"/>
                  </a:cubicBezTo>
                  <a:cubicBezTo>
                    <a:pt x="231" y="7"/>
                    <a:pt x="216" y="0"/>
                    <a:pt x="20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8267;p11">
              <a:extLst>
                <a:ext uri="{FF2B5EF4-FFF2-40B4-BE49-F238E27FC236}">
                  <a16:creationId xmlns:a16="http://schemas.microsoft.com/office/drawing/2014/main" id="{89C083E3-C0AC-C6C3-5C74-0A48A1ED7C8B}"/>
                </a:ext>
              </a:extLst>
            </p:cNvPr>
            <p:cNvSpPr/>
            <p:nvPr/>
          </p:nvSpPr>
          <p:spPr>
            <a:xfrm>
              <a:off x="2259184" y="4429640"/>
              <a:ext cx="144783" cy="64367"/>
            </a:xfrm>
            <a:custGeom>
              <a:avLst/>
              <a:gdLst/>
              <a:ahLst/>
              <a:cxnLst/>
              <a:rect l="l" t="t" r="r" b="b"/>
              <a:pathLst>
                <a:path w="4150" h="1845" extrusionOk="0">
                  <a:moveTo>
                    <a:pt x="50" y="0"/>
                  </a:moveTo>
                  <a:cubicBezTo>
                    <a:pt x="14" y="0"/>
                    <a:pt x="0" y="49"/>
                    <a:pt x="45" y="76"/>
                  </a:cubicBezTo>
                  <a:lnTo>
                    <a:pt x="57" y="76"/>
                  </a:lnTo>
                  <a:cubicBezTo>
                    <a:pt x="57" y="87"/>
                    <a:pt x="57" y="87"/>
                    <a:pt x="67" y="87"/>
                  </a:cubicBezTo>
                  <a:cubicBezTo>
                    <a:pt x="423" y="599"/>
                    <a:pt x="868" y="1066"/>
                    <a:pt x="1391" y="1422"/>
                  </a:cubicBezTo>
                  <a:cubicBezTo>
                    <a:pt x="1624" y="1578"/>
                    <a:pt x="1881" y="1722"/>
                    <a:pt x="2158" y="1788"/>
                  </a:cubicBezTo>
                  <a:cubicBezTo>
                    <a:pt x="2292" y="1822"/>
                    <a:pt x="2437" y="1845"/>
                    <a:pt x="2581" y="1845"/>
                  </a:cubicBezTo>
                  <a:cubicBezTo>
                    <a:pt x="2726" y="1845"/>
                    <a:pt x="2870" y="1811"/>
                    <a:pt x="3015" y="1788"/>
                  </a:cubicBezTo>
                  <a:cubicBezTo>
                    <a:pt x="3182" y="1756"/>
                    <a:pt x="3359" y="1733"/>
                    <a:pt x="3537" y="1733"/>
                  </a:cubicBezTo>
                  <a:cubicBezTo>
                    <a:pt x="3579" y="1731"/>
                    <a:pt x="3619" y="1730"/>
                    <a:pt x="3660" y="1730"/>
                  </a:cubicBezTo>
                  <a:cubicBezTo>
                    <a:pt x="3767" y="1730"/>
                    <a:pt x="3871" y="1736"/>
                    <a:pt x="3974" y="1736"/>
                  </a:cubicBezTo>
                  <a:cubicBezTo>
                    <a:pt x="4010" y="1736"/>
                    <a:pt x="4046" y="1736"/>
                    <a:pt x="4083" y="1733"/>
                  </a:cubicBezTo>
                  <a:cubicBezTo>
                    <a:pt x="4150" y="1733"/>
                    <a:pt x="4116" y="1667"/>
                    <a:pt x="4071" y="1655"/>
                  </a:cubicBezTo>
                  <a:cubicBezTo>
                    <a:pt x="3932" y="1634"/>
                    <a:pt x="3791" y="1626"/>
                    <a:pt x="3649" y="1626"/>
                  </a:cubicBezTo>
                  <a:cubicBezTo>
                    <a:pt x="3485" y="1626"/>
                    <a:pt x="3321" y="1637"/>
                    <a:pt x="3159" y="1655"/>
                  </a:cubicBezTo>
                  <a:cubicBezTo>
                    <a:pt x="3015" y="1677"/>
                    <a:pt x="2870" y="1711"/>
                    <a:pt x="2714" y="1733"/>
                  </a:cubicBezTo>
                  <a:cubicBezTo>
                    <a:pt x="2655" y="1738"/>
                    <a:pt x="2596" y="1740"/>
                    <a:pt x="2538" y="1740"/>
                  </a:cubicBezTo>
                  <a:cubicBezTo>
                    <a:pt x="2453" y="1740"/>
                    <a:pt x="2371" y="1735"/>
                    <a:pt x="2292" y="1722"/>
                  </a:cubicBezTo>
                  <a:cubicBezTo>
                    <a:pt x="1725" y="1622"/>
                    <a:pt x="1246" y="1232"/>
                    <a:pt x="835" y="844"/>
                  </a:cubicBezTo>
                  <a:cubicBezTo>
                    <a:pt x="579" y="610"/>
                    <a:pt x="346" y="343"/>
                    <a:pt x="134" y="53"/>
                  </a:cubicBezTo>
                  <a:cubicBezTo>
                    <a:pt x="123" y="43"/>
                    <a:pt x="112" y="31"/>
                    <a:pt x="101" y="31"/>
                  </a:cubicBezTo>
                  <a:cubicBezTo>
                    <a:pt x="101" y="21"/>
                    <a:pt x="90" y="9"/>
                    <a:pt x="79" y="9"/>
                  </a:cubicBezTo>
                  <a:cubicBezTo>
                    <a:pt x="68" y="3"/>
                    <a:pt x="59"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8268;p11">
              <a:extLst>
                <a:ext uri="{FF2B5EF4-FFF2-40B4-BE49-F238E27FC236}">
                  <a16:creationId xmlns:a16="http://schemas.microsoft.com/office/drawing/2014/main" id="{8A422ECD-FB52-42C8-98FC-69DFF10CFC81}"/>
                </a:ext>
              </a:extLst>
            </p:cNvPr>
            <p:cNvSpPr/>
            <p:nvPr/>
          </p:nvSpPr>
          <p:spPr>
            <a:xfrm>
              <a:off x="2344068" y="4512291"/>
              <a:ext cx="158843" cy="58541"/>
            </a:xfrm>
            <a:custGeom>
              <a:avLst/>
              <a:gdLst/>
              <a:ahLst/>
              <a:cxnLst/>
              <a:rect l="l" t="t" r="r" b="b"/>
              <a:pathLst>
                <a:path w="4553" h="1678" extrusionOk="0">
                  <a:moveTo>
                    <a:pt x="1051" y="1"/>
                  </a:moveTo>
                  <a:cubicBezTo>
                    <a:pt x="1025" y="1"/>
                    <a:pt x="1002" y="15"/>
                    <a:pt x="1015" y="42"/>
                  </a:cubicBezTo>
                  <a:cubicBezTo>
                    <a:pt x="1494" y="776"/>
                    <a:pt x="2283" y="1221"/>
                    <a:pt x="3118" y="1455"/>
                  </a:cubicBezTo>
                  <a:cubicBezTo>
                    <a:pt x="2751" y="1478"/>
                    <a:pt x="2395" y="1510"/>
                    <a:pt x="2028" y="1555"/>
                  </a:cubicBezTo>
                  <a:cubicBezTo>
                    <a:pt x="1878" y="1571"/>
                    <a:pt x="1723" y="1586"/>
                    <a:pt x="1571" y="1586"/>
                  </a:cubicBezTo>
                  <a:cubicBezTo>
                    <a:pt x="1507" y="1586"/>
                    <a:pt x="1445" y="1584"/>
                    <a:pt x="1383" y="1577"/>
                  </a:cubicBezTo>
                  <a:cubicBezTo>
                    <a:pt x="1171" y="1555"/>
                    <a:pt x="960" y="1500"/>
                    <a:pt x="760" y="1433"/>
                  </a:cubicBezTo>
                  <a:cubicBezTo>
                    <a:pt x="538" y="1355"/>
                    <a:pt x="304" y="1255"/>
                    <a:pt x="81" y="1166"/>
                  </a:cubicBezTo>
                  <a:cubicBezTo>
                    <a:pt x="74" y="1163"/>
                    <a:pt x="66" y="1162"/>
                    <a:pt x="60" y="1162"/>
                  </a:cubicBezTo>
                  <a:cubicBezTo>
                    <a:pt x="18" y="1162"/>
                    <a:pt x="0" y="1214"/>
                    <a:pt x="48" y="1233"/>
                  </a:cubicBezTo>
                  <a:cubicBezTo>
                    <a:pt x="437" y="1411"/>
                    <a:pt x="838" y="1577"/>
                    <a:pt x="1272" y="1644"/>
                  </a:cubicBezTo>
                  <a:cubicBezTo>
                    <a:pt x="1383" y="1661"/>
                    <a:pt x="1495" y="1668"/>
                    <a:pt x="1607" y="1668"/>
                  </a:cubicBezTo>
                  <a:cubicBezTo>
                    <a:pt x="1933" y="1668"/>
                    <a:pt x="2261" y="1610"/>
                    <a:pt x="2584" y="1577"/>
                  </a:cubicBezTo>
                  <a:cubicBezTo>
                    <a:pt x="2829" y="1544"/>
                    <a:pt x="3074" y="1522"/>
                    <a:pt x="3318" y="1500"/>
                  </a:cubicBezTo>
                  <a:cubicBezTo>
                    <a:pt x="3396" y="1522"/>
                    <a:pt x="3485" y="1544"/>
                    <a:pt x="3563" y="1555"/>
                  </a:cubicBezTo>
                  <a:cubicBezTo>
                    <a:pt x="3863" y="1611"/>
                    <a:pt x="4163" y="1655"/>
                    <a:pt x="4475" y="1678"/>
                  </a:cubicBezTo>
                  <a:cubicBezTo>
                    <a:pt x="4552" y="1678"/>
                    <a:pt x="4508" y="1589"/>
                    <a:pt x="4453" y="1577"/>
                  </a:cubicBezTo>
                  <a:cubicBezTo>
                    <a:pt x="3941" y="1522"/>
                    <a:pt x="3429" y="1455"/>
                    <a:pt x="2928" y="1300"/>
                  </a:cubicBezTo>
                  <a:cubicBezTo>
                    <a:pt x="2461" y="1155"/>
                    <a:pt x="2016" y="932"/>
                    <a:pt x="1638" y="621"/>
                  </a:cubicBezTo>
                  <a:cubicBezTo>
                    <a:pt x="1427" y="443"/>
                    <a:pt x="1238" y="243"/>
                    <a:pt x="1094" y="20"/>
                  </a:cubicBezTo>
                  <a:cubicBezTo>
                    <a:pt x="1085" y="7"/>
                    <a:pt x="1067" y="1"/>
                    <a:pt x="10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8269;p11">
              <a:extLst>
                <a:ext uri="{FF2B5EF4-FFF2-40B4-BE49-F238E27FC236}">
                  <a16:creationId xmlns:a16="http://schemas.microsoft.com/office/drawing/2014/main" id="{A57C46AA-6929-1E98-A830-84CD3DC291A2}"/>
                </a:ext>
              </a:extLst>
            </p:cNvPr>
            <p:cNvSpPr/>
            <p:nvPr/>
          </p:nvSpPr>
          <p:spPr>
            <a:xfrm>
              <a:off x="2335590" y="4401171"/>
              <a:ext cx="154028" cy="111884"/>
            </a:xfrm>
            <a:custGeom>
              <a:avLst/>
              <a:gdLst/>
              <a:ahLst/>
              <a:cxnLst/>
              <a:rect l="l" t="t" r="r" b="b"/>
              <a:pathLst>
                <a:path w="4415" h="3207" extrusionOk="0">
                  <a:moveTo>
                    <a:pt x="38" y="1"/>
                  </a:moveTo>
                  <a:cubicBezTo>
                    <a:pt x="18" y="1"/>
                    <a:pt x="1" y="12"/>
                    <a:pt x="13" y="36"/>
                  </a:cubicBezTo>
                  <a:cubicBezTo>
                    <a:pt x="302" y="602"/>
                    <a:pt x="680" y="1126"/>
                    <a:pt x="1147" y="1559"/>
                  </a:cubicBezTo>
                  <a:cubicBezTo>
                    <a:pt x="1381" y="1771"/>
                    <a:pt x="1637" y="1971"/>
                    <a:pt x="1904" y="2137"/>
                  </a:cubicBezTo>
                  <a:cubicBezTo>
                    <a:pt x="2049" y="2226"/>
                    <a:pt x="2204" y="2315"/>
                    <a:pt x="2360" y="2394"/>
                  </a:cubicBezTo>
                  <a:cubicBezTo>
                    <a:pt x="2482" y="2493"/>
                    <a:pt x="2627" y="2582"/>
                    <a:pt x="2771" y="2661"/>
                  </a:cubicBezTo>
                  <a:cubicBezTo>
                    <a:pt x="2938" y="2750"/>
                    <a:pt x="3105" y="2838"/>
                    <a:pt x="3283" y="2905"/>
                  </a:cubicBezTo>
                  <a:cubicBezTo>
                    <a:pt x="3616" y="3049"/>
                    <a:pt x="3984" y="3150"/>
                    <a:pt x="4350" y="3205"/>
                  </a:cubicBezTo>
                  <a:cubicBezTo>
                    <a:pt x="4354" y="3206"/>
                    <a:pt x="4358" y="3206"/>
                    <a:pt x="4362" y="3206"/>
                  </a:cubicBezTo>
                  <a:cubicBezTo>
                    <a:pt x="4414" y="3206"/>
                    <a:pt x="4392" y="3127"/>
                    <a:pt x="4340" y="3116"/>
                  </a:cubicBezTo>
                  <a:cubicBezTo>
                    <a:pt x="3995" y="3049"/>
                    <a:pt x="3639" y="2950"/>
                    <a:pt x="3305" y="2816"/>
                  </a:cubicBezTo>
                  <a:cubicBezTo>
                    <a:pt x="3149" y="2750"/>
                    <a:pt x="2983" y="2671"/>
                    <a:pt x="2827" y="2594"/>
                  </a:cubicBezTo>
                  <a:cubicBezTo>
                    <a:pt x="2805" y="2572"/>
                    <a:pt x="2783" y="2560"/>
                    <a:pt x="2760" y="2549"/>
                  </a:cubicBezTo>
                  <a:lnTo>
                    <a:pt x="2760" y="2549"/>
                  </a:lnTo>
                  <a:cubicBezTo>
                    <a:pt x="2913" y="2596"/>
                    <a:pt x="3072" y="2625"/>
                    <a:pt x="3230" y="2625"/>
                  </a:cubicBezTo>
                  <a:cubicBezTo>
                    <a:pt x="3372" y="2625"/>
                    <a:pt x="3514" y="2602"/>
                    <a:pt x="3650" y="2549"/>
                  </a:cubicBezTo>
                  <a:cubicBezTo>
                    <a:pt x="3702" y="2529"/>
                    <a:pt x="3647" y="2459"/>
                    <a:pt x="3603" y="2459"/>
                  </a:cubicBezTo>
                  <a:cubicBezTo>
                    <a:pt x="3600" y="2459"/>
                    <a:pt x="3597" y="2460"/>
                    <a:pt x="3594" y="2460"/>
                  </a:cubicBezTo>
                  <a:cubicBezTo>
                    <a:pt x="3471" y="2495"/>
                    <a:pt x="3349" y="2510"/>
                    <a:pt x="3228" y="2510"/>
                  </a:cubicBezTo>
                  <a:cubicBezTo>
                    <a:pt x="2801" y="2510"/>
                    <a:pt x="2390" y="2318"/>
                    <a:pt x="2026" y="2093"/>
                  </a:cubicBezTo>
                  <a:cubicBezTo>
                    <a:pt x="1503" y="1781"/>
                    <a:pt x="1036" y="1370"/>
                    <a:pt x="658" y="892"/>
                  </a:cubicBezTo>
                  <a:cubicBezTo>
                    <a:pt x="435" y="625"/>
                    <a:pt x="247" y="325"/>
                    <a:pt x="80" y="24"/>
                  </a:cubicBezTo>
                  <a:cubicBezTo>
                    <a:pt x="75" y="9"/>
                    <a:pt x="55"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8270;p11">
              <a:extLst>
                <a:ext uri="{FF2B5EF4-FFF2-40B4-BE49-F238E27FC236}">
                  <a16:creationId xmlns:a16="http://schemas.microsoft.com/office/drawing/2014/main" id="{91122621-9B43-5E0D-D2E9-55AD006468B8}"/>
                </a:ext>
              </a:extLst>
            </p:cNvPr>
            <p:cNvSpPr/>
            <p:nvPr/>
          </p:nvSpPr>
          <p:spPr>
            <a:xfrm>
              <a:off x="2333915" y="4278190"/>
              <a:ext cx="67961" cy="53866"/>
            </a:xfrm>
            <a:custGeom>
              <a:avLst/>
              <a:gdLst/>
              <a:ahLst/>
              <a:cxnLst/>
              <a:rect l="l" t="t" r="r" b="b"/>
              <a:pathLst>
                <a:path w="1948" h="1544" extrusionOk="0">
                  <a:moveTo>
                    <a:pt x="1850" y="0"/>
                  </a:moveTo>
                  <a:cubicBezTo>
                    <a:pt x="1847" y="0"/>
                    <a:pt x="1843" y="1"/>
                    <a:pt x="1840" y="2"/>
                  </a:cubicBezTo>
                  <a:cubicBezTo>
                    <a:pt x="1452" y="124"/>
                    <a:pt x="1096" y="301"/>
                    <a:pt x="784" y="558"/>
                  </a:cubicBezTo>
                  <a:cubicBezTo>
                    <a:pt x="473" y="802"/>
                    <a:pt x="184" y="1114"/>
                    <a:pt x="16" y="1480"/>
                  </a:cubicBezTo>
                  <a:cubicBezTo>
                    <a:pt x="1" y="1512"/>
                    <a:pt x="35" y="1543"/>
                    <a:pt x="68" y="1543"/>
                  </a:cubicBezTo>
                  <a:cubicBezTo>
                    <a:pt x="82" y="1543"/>
                    <a:pt x="96" y="1538"/>
                    <a:pt x="105" y="1525"/>
                  </a:cubicBezTo>
                  <a:cubicBezTo>
                    <a:pt x="328" y="1203"/>
                    <a:pt x="562" y="902"/>
                    <a:pt x="862" y="647"/>
                  </a:cubicBezTo>
                  <a:cubicBezTo>
                    <a:pt x="1162" y="402"/>
                    <a:pt x="1507" y="212"/>
                    <a:pt x="1885" y="91"/>
                  </a:cubicBezTo>
                  <a:cubicBezTo>
                    <a:pt x="1947" y="70"/>
                    <a:pt x="1893" y="0"/>
                    <a:pt x="18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8271;p11">
              <a:extLst>
                <a:ext uri="{FF2B5EF4-FFF2-40B4-BE49-F238E27FC236}">
                  <a16:creationId xmlns:a16="http://schemas.microsoft.com/office/drawing/2014/main" id="{378BB440-A231-3900-95A4-8D6E9EE45D4F}"/>
                </a:ext>
              </a:extLst>
            </p:cNvPr>
            <p:cNvSpPr/>
            <p:nvPr/>
          </p:nvSpPr>
          <p:spPr>
            <a:xfrm>
              <a:off x="2259603" y="4282691"/>
              <a:ext cx="61960" cy="112094"/>
            </a:xfrm>
            <a:custGeom>
              <a:avLst/>
              <a:gdLst/>
              <a:ahLst/>
              <a:cxnLst/>
              <a:rect l="l" t="t" r="r" b="b"/>
              <a:pathLst>
                <a:path w="1776" h="3213" extrusionOk="0">
                  <a:moveTo>
                    <a:pt x="1717" y="0"/>
                  </a:moveTo>
                  <a:cubicBezTo>
                    <a:pt x="1711" y="0"/>
                    <a:pt x="1706" y="2"/>
                    <a:pt x="1701" y="6"/>
                  </a:cubicBezTo>
                  <a:cubicBezTo>
                    <a:pt x="1491" y="172"/>
                    <a:pt x="1313" y="362"/>
                    <a:pt x="1123" y="562"/>
                  </a:cubicBezTo>
                  <a:cubicBezTo>
                    <a:pt x="945" y="740"/>
                    <a:pt x="779" y="929"/>
                    <a:pt x="634" y="1141"/>
                  </a:cubicBezTo>
                  <a:cubicBezTo>
                    <a:pt x="356" y="1519"/>
                    <a:pt x="144" y="1941"/>
                    <a:pt x="55" y="2408"/>
                  </a:cubicBezTo>
                  <a:cubicBezTo>
                    <a:pt x="0" y="2653"/>
                    <a:pt x="0" y="2909"/>
                    <a:pt x="45" y="3165"/>
                  </a:cubicBezTo>
                  <a:cubicBezTo>
                    <a:pt x="51" y="3195"/>
                    <a:pt x="84" y="3212"/>
                    <a:pt x="112" y="3212"/>
                  </a:cubicBezTo>
                  <a:cubicBezTo>
                    <a:pt x="135" y="3212"/>
                    <a:pt x="156" y="3201"/>
                    <a:pt x="156" y="3175"/>
                  </a:cubicBezTo>
                  <a:cubicBezTo>
                    <a:pt x="22" y="2219"/>
                    <a:pt x="556" y="1351"/>
                    <a:pt x="1168" y="673"/>
                  </a:cubicBezTo>
                  <a:cubicBezTo>
                    <a:pt x="1357" y="462"/>
                    <a:pt x="1568" y="261"/>
                    <a:pt x="1757" y="51"/>
                  </a:cubicBezTo>
                  <a:cubicBezTo>
                    <a:pt x="1775" y="33"/>
                    <a:pt x="1742" y="0"/>
                    <a:pt x="171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8272;p11">
              <a:extLst>
                <a:ext uri="{FF2B5EF4-FFF2-40B4-BE49-F238E27FC236}">
                  <a16:creationId xmlns:a16="http://schemas.microsoft.com/office/drawing/2014/main" id="{9B1B5F37-184B-D467-D311-0BA2A39A4C14}"/>
                </a:ext>
              </a:extLst>
            </p:cNvPr>
            <p:cNvSpPr/>
            <p:nvPr/>
          </p:nvSpPr>
          <p:spPr>
            <a:xfrm>
              <a:off x="2251439" y="4290296"/>
              <a:ext cx="45563" cy="103965"/>
            </a:xfrm>
            <a:custGeom>
              <a:avLst/>
              <a:gdLst/>
              <a:ahLst/>
              <a:cxnLst/>
              <a:rect l="l" t="t" r="r" b="b"/>
              <a:pathLst>
                <a:path w="1306" h="2980" extrusionOk="0">
                  <a:moveTo>
                    <a:pt x="1228" y="0"/>
                  </a:moveTo>
                  <a:cubicBezTo>
                    <a:pt x="1218" y="0"/>
                    <a:pt x="1209" y="3"/>
                    <a:pt x="1201" y="11"/>
                  </a:cubicBezTo>
                  <a:cubicBezTo>
                    <a:pt x="568" y="577"/>
                    <a:pt x="156" y="1367"/>
                    <a:pt x="34" y="2213"/>
                  </a:cubicBezTo>
                  <a:cubicBezTo>
                    <a:pt x="0" y="2457"/>
                    <a:pt x="0" y="2691"/>
                    <a:pt x="22" y="2935"/>
                  </a:cubicBezTo>
                  <a:cubicBezTo>
                    <a:pt x="22" y="2961"/>
                    <a:pt x="52" y="2979"/>
                    <a:pt x="78" y="2979"/>
                  </a:cubicBezTo>
                  <a:cubicBezTo>
                    <a:pt x="96" y="2979"/>
                    <a:pt x="111" y="2970"/>
                    <a:pt x="111" y="2947"/>
                  </a:cubicBezTo>
                  <a:cubicBezTo>
                    <a:pt x="111" y="2112"/>
                    <a:pt x="334" y="1301"/>
                    <a:pt x="823" y="600"/>
                  </a:cubicBezTo>
                  <a:cubicBezTo>
                    <a:pt x="957" y="411"/>
                    <a:pt x="1112" y="233"/>
                    <a:pt x="1280" y="66"/>
                  </a:cubicBezTo>
                  <a:cubicBezTo>
                    <a:pt x="1305" y="40"/>
                    <a:pt x="1264" y="0"/>
                    <a:pt x="122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8273;p11">
              <a:extLst>
                <a:ext uri="{FF2B5EF4-FFF2-40B4-BE49-F238E27FC236}">
                  <a16:creationId xmlns:a16="http://schemas.microsoft.com/office/drawing/2014/main" id="{14CF05EB-79F4-5CB9-1875-BFB7F6A0EB2C}"/>
                </a:ext>
              </a:extLst>
            </p:cNvPr>
            <p:cNvSpPr/>
            <p:nvPr/>
          </p:nvSpPr>
          <p:spPr>
            <a:xfrm>
              <a:off x="2478179" y="4348106"/>
              <a:ext cx="36562" cy="71798"/>
            </a:xfrm>
            <a:custGeom>
              <a:avLst/>
              <a:gdLst/>
              <a:ahLst/>
              <a:cxnLst/>
              <a:rect l="l" t="t" r="r" b="b"/>
              <a:pathLst>
                <a:path w="1048" h="2058" extrusionOk="0">
                  <a:moveTo>
                    <a:pt x="18" y="1"/>
                  </a:moveTo>
                  <a:cubicBezTo>
                    <a:pt x="8" y="1"/>
                    <a:pt x="0" y="14"/>
                    <a:pt x="8" y="22"/>
                  </a:cubicBezTo>
                  <a:cubicBezTo>
                    <a:pt x="41" y="55"/>
                    <a:pt x="63" y="99"/>
                    <a:pt x="85" y="133"/>
                  </a:cubicBezTo>
                  <a:cubicBezTo>
                    <a:pt x="119" y="166"/>
                    <a:pt x="142" y="210"/>
                    <a:pt x="174" y="244"/>
                  </a:cubicBezTo>
                  <a:cubicBezTo>
                    <a:pt x="231" y="311"/>
                    <a:pt x="286" y="388"/>
                    <a:pt x="342" y="467"/>
                  </a:cubicBezTo>
                  <a:cubicBezTo>
                    <a:pt x="453" y="622"/>
                    <a:pt x="542" y="778"/>
                    <a:pt x="619" y="945"/>
                  </a:cubicBezTo>
                  <a:cubicBezTo>
                    <a:pt x="787" y="1290"/>
                    <a:pt x="886" y="1646"/>
                    <a:pt x="953" y="2024"/>
                  </a:cubicBezTo>
                  <a:cubicBezTo>
                    <a:pt x="959" y="2042"/>
                    <a:pt x="990" y="2057"/>
                    <a:pt x="1014" y="2057"/>
                  </a:cubicBezTo>
                  <a:cubicBezTo>
                    <a:pt x="1033" y="2057"/>
                    <a:pt x="1047" y="2048"/>
                    <a:pt x="1042" y="2024"/>
                  </a:cubicBezTo>
                  <a:cubicBezTo>
                    <a:pt x="1009" y="1634"/>
                    <a:pt x="886" y="1268"/>
                    <a:pt x="720" y="922"/>
                  </a:cubicBezTo>
                  <a:cubicBezTo>
                    <a:pt x="631" y="756"/>
                    <a:pt x="530" y="589"/>
                    <a:pt x="419" y="433"/>
                  </a:cubicBezTo>
                  <a:cubicBezTo>
                    <a:pt x="364" y="356"/>
                    <a:pt x="308" y="277"/>
                    <a:pt x="241" y="210"/>
                  </a:cubicBezTo>
                  <a:cubicBezTo>
                    <a:pt x="219" y="178"/>
                    <a:pt x="186" y="133"/>
                    <a:pt x="152" y="99"/>
                  </a:cubicBezTo>
                  <a:cubicBezTo>
                    <a:pt x="119" y="66"/>
                    <a:pt x="75" y="44"/>
                    <a:pt x="30" y="10"/>
                  </a:cubicBezTo>
                  <a:cubicBezTo>
                    <a:pt x="27" y="3"/>
                    <a:pt x="22" y="1"/>
                    <a:pt x="1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8274;p11">
              <a:extLst>
                <a:ext uri="{FF2B5EF4-FFF2-40B4-BE49-F238E27FC236}">
                  <a16:creationId xmlns:a16="http://schemas.microsoft.com/office/drawing/2014/main" id="{E89FFE9B-6B05-ADF7-3991-51521CA335BC}"/>
                </a:ext>
              </a:extLst>
            </p:cNvPr>
            <p:cNvSpPr/>
            <p:nvPr/>
          </p:nvSpPr>
          <p:spPr>
            <a:xfrm>
              <a:off x="2472457" y="4325464"/>
              <a:ext cx="43086" cy="14304"/>
            </a:xfrm>
            <a:custGeom>
              <a:avLst/>
              <a:gdLst/>
              <a:ahLst/>
              <a:cxnLst/>
              <a:rect l="l" t="t" r="r" b="b"/>
              <a:pathLst>
                <a:path w="1235" h="410" extrusionOk="0">
                  <a:moveTo>
                    <a:pt x="241" y="0"/>
                  </a:moveTo>
                  <a:cubicBezTo>
                    <a:pt x="144" y="0"/>
                    <a:pt x="59" y="30"/>
                    <a:pt x="16" y="125"/>
                  </a:cubicBezTo>
                  <a:cubicBezTo>
                    <a:pt x="1" y="149"/>
                    <a:pt x="29" y="173"/>
                    <a:pt x="56" y="173"/>
                  </a:cubicBezTo>
                  <a:cubicBezTo>
                    <a:pt x="66" y="173"/>
                    <a:pt x="77" y="169"/>
                    <a:pt x="83" y="159"/>
                  </a:cubicBezTo>
                  <a:cubicBezTo>
                    <a:pt x="115" y="95"/>
                    <a:pt x="182" y="71"/>
                    <a:pt x="254" y="71"/>
                  </a:cubicBezTo>
                  <a:cubicBezTo>
                    <a:pt x="282" y="71"/>
                    <a:pt x="311" y="75"/>
                    <a:pt x="338" y="81"/>
                  </a:cubicBezTo>
                  <a:cubicBezTo>
                    <a:pt x="427" y="103"/>
                    <a:pt x="528" y="125"/>
                    <a:pt x="617" y="159"/>
                  </a:cubicBezTo>
                  <a:cubicBezTo>
                    <a:pt x="806" y="226"/>
                    <a:pt x="995" y="315"/>
                    <a:pt x="1173" y="404"/>
                  </a:cubicBezTo>
                  <a:cubicBezTo>
                    <a:pt x="1180" y="407"/>
                    <a:pt x="1187" y="409"/>
                    <a:pt x="1193" y="409"/>
                  </a:cubicBezTo>
                  <a:cubicBezTo>
                    <a:pt x="1223" y="409"/>
                    <a:pt x="1234" y="367"/>
                    <a:pt x="1206" y="348"/>
                  </a:cubicBezTo>
                  <a:cubicBezTo>
                    <a:pt x="995" y="237"/>
                    <a:pt x="773" y="137"/>
                    <a:pt x="550" y="59"/>
                  </a:cubicBezTo>
                  <a:cubicBezTo>
                    <a:pt x="463" y="35"/>
                    <a:pt x="345" y="0"/>
                    <a:pt x="24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8275;p11">
              <a:extLst>
                <a:ext uri="{FF2B5EF4-FFF2-40B4-BE49-F238E27FC236}">
                  <a16:creationId xmlns:a16="http://schemas.microsoft.com/office/drawing/2014/main" id="{59A33CA6-6A75-DA9F-8E48-92E5152136C1}"/>
                </a:ext>
              </a:extLst>
            </p:cNvPr>
            <p:cNvSpPr/>
            <p:nvPr/>
          </p:nvSpPr>
          <p:spPr>
            <a:xfrm>
              <a:off x="2299550" y="4298879"/>
              <a:ext cx="21526" cy="92487"/>
            </a:xfrm>
            <a:custGeom>
              <a:avLst/>
              <a:gdLst/>
              <a:ahLst/>
              <a:cxnLst/>
              <a:rect l="l" t="t" r="r" b="b"/>
              <a:pathLst>
                <a:path w="617" h="2651" extrusionOk="0">
                  <a:moveTo>
                    <a:pt x="565" y="0"/>
                  </a:moveTo>
                  <a:cubicBezTo>
                    <a:pt x="556" y="0"/>
                    <a:pt x="549" y="3"/>
                    <a:pt x="546" y="9"/>
                  </a:cubicBezTo>
                  <a:cubicBezTo>
                    <a:pt x="168" y="610"/>
                    <a:pt x="0" y="1322"/>
                    <a:pt x="67" y="2022"/>
                  </a:cubicBezTo>
                  <a:cubicBezTo>
                    <a:pt x="79" y="2222"/>
                    <a:pt x="123" y="2422"/>
                    <a:pt x="190" y="2612"/>
                  </a:cubicBezTo>
                  <a:cubicBezTo>
                    <a:pt x="196" y="2637"/>
                    <a:pt x="223" y="2651"/>
                    <a:pt x="244" y="2651"/>
                  </a:cubicBezTo>
                  <a:cubicBezTo>
                    <a:pt x="260" y="2651"/>
                    <a:pt x="272" y="2642"/>
                    <a:pt x="267" y="2622"/>
                  </a:cubicBezTo>
                  <a:cubicBezTo>
                    <a:pt x="101" y="1944"/>
                    <a:pt x="112" y="1233"/>
                    <a:pt x="356" y="576"/>
                  </a:cubicBezTo>
                  <a:cubicBezTo>
                    <a:pt x="423" y="387"/>
                    <a:pt x="501" y="209"/>
                    <a:pt x="601" y="42"/>
                  </a:cubicBezTo>
                  <a:cubicBezTo>
                    <a:pt x="617" y="18"/>
                    <a:pt x="587" y="0"/>
                    <a:pt x="5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8276;p11">
              <a:extLst>
                <a:ext uri="{FF2B5EF4-FFF2-40B4-BE49-F238E27FC236}">
                  <a16:creationId xmlns:a16="http://schemas.microsoft.com/office/drawing/2014/main" id="{EF763064-C505-B40C-539F-A5DC328AE7B5}"/>
                </a:ext>
              </a:extLst>
            </p:cNvPr>
            <p:cNvSpPr/>
            <p:nvPr/>
          </p:nvSpPr>
          <p:spPr>
            <a:xfrm>
              <a:off x="2258800" y="4435188"/>
              <a:ext cx="17897" cy="61960"/>
            </a:xfrm>
            <a:custGeom>
              <a:avLst/>
              <a:gdLst/>
              <a:ahLst/>
              <a:cxnLst/>
              <a:rect l="l" t="t" r="r" b="b"/>
              <a:pathLst>
                <a:path w="513" h="1776" extrusionOk="0">
                  <a:moveTo>
                    <a:pt x="30" y="0"/>
                  </a:moveTo>
                  <a:cubicBezTo>
                    <a:pt x="20" y="0"/>
                    <a:pt x="12" y="5"/>
                    <a:pt x="12" y="17"/>
                  </a:cubicBezTo>
                  <a:cubicBezTo>
                    <a:pt x="1" y="618"/>
                    <a:pt x="134" y="1229"/>
                    <a:pt x="424" y="1752"/>
                  </a:cubicBezTo>
                  <a:cubicBezTo>
                    <a:pt x="434" y="1767"/>
                    <a:pt x="456" y="1776"/>
                    <a:pt x="475" y="1776"/>
                  </a:cubicBezTo>
                  <a:cubicBezTo>
                    <a:pt x="496" y="1776"/>
                    <a:pt x="513" y="1765"/>
                    <a:pt x="501" y="1741"/>
                  </a:cubicBezTo>
                  <a:cubicBezTo>
                    <a:pt x="379" y="1474"/>
                    <a:pt x="279" y="1196"/>
                    <a:pt x="201" y="918"/>
                  </a:cubicBezTo>
                  <a:cubicBezTo>
                    <a:pt x="134" y="628"/>
                    <a:pt x="90" y="329"/>
                    <a:pt x="78" y="39"/>
                  </a:cubicBezTo>
                  <a:cubicBezTo>
                    <a:pt x="78" y="17"/>
                    <a:pt x="50" y="0"/>
                    <a:pt x="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8277;p11">
              <a:extLst>
                <a:ext uri="{FF2B5EF4-FFF2-40B4-BE49-F238E27FC236}">
                  <a16:creationId xmlns:a16="http://schemas.microsoft.com/office/drawing/2014/main" id="{3A702EE9-3923-E9E8-9F11-944446538139}"/>
                </a:ext>
              </a:extLst>
            </p:cNvPr>
            <p:cNvSpPr/>
            <p:nvPr/>
          </p:nvSpPr>
          <p:spPr>
            <a:xfrm>
              <a:off x="2462270" y="4414952"/>
              <a:ext cx="46854" cy="9245"/>
            </a:xfrm>
            <a:custGeom>
              <a:avLst/>
              <a:gdLst/>
              <a:ahLst/>
              <a:cxnLst/>
              <a:rect l="l" t="t" r="r" b="b"/>
              <a:pathLst>
                <a:path w="1343" h="265" extrusionOk="0">
                  <a:moveTo>
                    <a:pt x="1011" y="1"/>
                  </a:moveTo>
                  <a:cubicBezTo>
                    <a:pt x="678" y="1"/>
                    <a:pt x="346" y="77"/>
                    <a:pt x="41" y="207"/>
                  </a:cubicBezTo>
                  <a:cubicBezTo>
                    <a:pt x="1" y="218"/>
                    <a:pt x="43" y="265"/>
                    <a:pt x="77" y="265"/>
                  </a:cubicBezTo>
                  <a:cubicBezTo>
                    <a:pt x="80" y="265"/>
                    <a:pt x="83" y="264"/>
                    <a:pt x="86" y="264"/>
                  </a:cubicBezTo>
                  <a:cubicBezTo>
                    <a:pt x="395" y="127"/>
                    <a:pt x="734" y="65"/>
                    <a:pt x="1072" y="65"/>
                  </a:cubicBezTo>
                  <a:cubicBezTo>
                    <a:pt x="1147" y="65"/>
                    <a:pt x="1223" y="68"/>
                    <a:pt x="1298" y="74"/>
                  </a:cubicBezTo>
                  <a:cubicBezTo>
                    <a:pt x="1342" y="74"/>
                    <a:pt x="1320" y="19"/>
                    <a:pt x="1287" y="19"/>
                  </a:cubicBezTo>
                  <a:cubicBezTo>
                    <a:pt x="1196" y="7"/>
                    <a:pt x="1103" y="1"/>
                    <a:pt x="101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8278;p11">
              <a:extLst>
                <a:ext uri="{FF2B5EF4-FFF2-40B4-BE49-F238E27FC236}">
                  <a16:creationId xmlns:a16="http://schemas.microsoft.com/office/drawing/2014/main" id="{6761B4C3-1581-99C8-B1F7-FDFA051F7543}"/>
                </a:ext>
              </a:extLst>
            </p:cNvPr>
            <p:cNvSpPr/>
            <p:nvPr/>
          </p:nvSpPr>
          <p:spPr>
            <a:xfrm>
              <a:off x="2464991" y="4423988"/>
              <a:ext cx="23584" cy="4082"/>
            </a:xfrm>
            <a:custGeom>
              <a:avLst/>
              <a:gdLst/>
              <a:ahLst/>
              <a:cxnLst/>
              <a:rect l="l" t="t" r="r" b="b"/>
              <a:pathLst>
                <a:path w="676" h="117" extrusionOk="0">
                  <a:moveTo>
                    <a:pt x="494" y="0"/>
                  </a:moveTo>
                  <a:cubicBezTo>
                    <a:pt x="347" y="0"/>
                    <a:pt x="196" y="15"/>
                    <a:pt x="52" y="49"/>
                  </a:cubicBezTo>
                  <a:cubicBezTo>
                    <a:pt x="0" y="59"/>
                    <a:pt x="35" y="117"/>
                    <a:pt x="76" y="117"/>
                  </a:cubicBezTo>
                  <a:cubicBezTo>
                    <a:pt x="79" y="117"/>
                    <a:pt x="82" y="117"/>
                    <a:pt x="85" y="116"/>
                  </a:cubicBezTo>
                  <a:cubicBezTo>
                    <a:pt x="221" y="82"/>
                    <a:pt x="363" y="67"/>
                    <a:pt x="507" y="67"/>
                  </a:cubicBezTo>
                  <a:cubicBezTo>
                    <a:pt x="552" y="67"/>
                    <a:pt x="597" y="69"/>
                    <a:pt x="641" y="71"/>
                  </a:cubicBezTo>
                  <a:cubicBezTo>
                    <a:pt x="664" y="71"/>
                    <a:pt x="675" y="60"/>
                    <a:pt x="675" y="37"/>
                  </a:cubicBezTo>
                  <a:cubicBezTo>
                    <a:pt x="675" y="15"/>
                    <a:pt x="653" y="5"/>
                    <a:pt x="631" y="5"/>
                  </a:cubicBezTo>
                  <a:cubicBezTo>
                    <a:pt x="586" y="2"/>
                    <a:pt x="540" y="0"/>
                    <a:pt x="49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8279;p11">
              <a:extLst>
                <a:ext uri="{FF2B5EF4-FFF2-40B4-BE49-F238E27FC236}">
                  <a16:creationId xmlns:a16="http://schemas.microsoft.com/office/drawing/2014/main" id="{E0574109-2700-F638-D35A-9F649F8F9962}"/>
                </a:ext>
              </a:extLst>
            </p:cNvPr>
            <p:cNvSpPr/>
            <p:nvPr/>
          </p:nvSpPr>
          <p:spPr>
            <a:xfrm>
              <a:off x="2466805" y="4433373"/>
              <a:ext cx="12315" cy="2442"/>
            </a:xfrm>
            <a:custGeom>
              <a:avLst/>
              <a:gdLst/>
              <a:ahLst/>
              <a:cxnLst/>
              <a:rect l="l" t="t" r="r" b="b"/>
              <a:pathLst>
                <a:path w="353" h="70" extrusionOk="0">
                  <a:moveTo>
                    <a:pt x="319" y="1"/>
                  </a:moveTo>
                  <a:cubicBezTo>
                    <a:pt x="317" y="1"/>
                    <a:pt x="314" y="1"/>
                    <a:pt x="312" y="2"/>
                  </a:cubicBezTo>
                  <a:cubicBezTo>
                    <a:pt x="211" y="2"/>
                    <a:pt x="112" y="13"/>
                    <a:pt x="11" y="25"/>
                  </a:cubicBezTo>
                  <a:cubicBezTo>
                    <a:pt x="0" y="25"/>
                    <a:pt x="0" y="35"/>
                    <a:pt x="0" y="47"/>
                  </a:cubicBezTo>
                  <a:cubicBezTo>
                    <a:pt x="11" y="58"/>
                    <a:pt x="23" y="69"/>
                    <a:pt x="45" y="69"/>
                  </a:cubicBezTo>
                  <a:cubicBezTo>
                    <a:pt x="134" y="58"/>
                    <a:pt x="234" y="47"/>
                    <a:pt x="323" y="35"/>
                  </a:cubicBezTo>
                  <a:cubicBezTo>
                    <a:pt x="352" y="35"/>
                    <a:pt x="338" y="1"/>
                    <a:pt x="31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8280;p11">
              <a:extLst>
                <a:ext uri="{FF2B5EF4-FFF2-40B4-BE49-F238E27FC236}">
                  <a16:creationId xmlns:a16="http://schemas.microsoft.com/office/drawing/2014/main" id="{791AB2C1-DFA7-3184-3BA0-4CD154AF4839}"/>
                </a:ext>
              </a:extLst>
            </p:cNvPr>
            <p:cNvSpPr/>
            <p:nvPr/>
          </p:nvSpPr>
          <p:spPr>
            <a:xfrm>
              <a:off x="2461746" y="4444014"/>
              <a:ext cx="29515" cy="4256"/>
            </a:xfrm>
            <a:custGeom>
              <a:avLst/>
              <a:gdLst/>
              <a:ahLst/>
              <a:cxnLst/>
              <a:rect l="l" t="t" r="r" b="b"/>
              <a:pathLst>
                <a:path w="846" h="122" extrusionOk="0">
                  <a:moveTo>
                    <a:pt x="232" y="1"/>
                  </a:moveTo>
                  <a:cubicBezTo>
                    <a:pt x="167" y="1"/>
                    <a:pt x="101" y="3"/>
                    <a:pt x="34" y="9"/>
                  </a:cubicBezTo>
                  <a:cubicBezTo>
                    <a:pt x="0" y="9"/>
                    <a:pt x="23" y="42"/>
                    <a:pt x="45" y="42"/>
                  </a:cubicBezTo>
                  <a:cubicBezTo>
                    <a:pt x="77" y="40"/>
                    <a:pt x="110" y="40"/>
                    <a:pt x="142" y="40"/>
                  </a:cubicBezTo>
                  <a:cubicBezTo>
                    <a:pt x="366" y="40"/>
                    <a:pt x="589" y="71"/>
                    <a:pt x="813" y="120"/>
                  </a:cubicBezTo>
                  <a:cubicBezTo>
                    <a:pt x="816" y="121"/>
                    <a:pt x="819" y="122"/>
                    <a:pt x="822" y="122"/>
                  </a:cubicBezTo>
                  <a:cubicBezTo>
                    <a:pt x="845" y="122"/>
                    <a:pt x="842" y="85"/>
                    <a:pt x="813" y="76"/>
                  </a:cubicBezTo>
                  <a:cubicBezTo>
                    <a:pt x="621" y="26"/>
                    <a:pt x="429" y="1"/>
                    <a:pt x="23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8281;p11">
              <a:extLst>
                <a:ext uri="{FF2B5EF4-FFF2-40B4-BE49-F238E27FC236}">
                  <a16:creationId xmlns:a16="http://schemas.microsoft.com/office/drawing/2014/main" id="{EDC7465C-B9B3-A7E6-C41B-6AEEB8B572C8}"/>
                </a:ext>
              </a:extLst>
            </p:cNvPr>
            <p:cNvSpPr/>
            <p:nvPr/>
          </p:nvSpPr>
          <p:spPr>
            <a:xfrm>
              <a:off x="2452850" y="4455946"/>
              <a:ext cx="45110" cy="12664"/>
            </a:xfrm>
            <a:custGeom>
              <a:avLst/>
              <a:gdLst/>
              <a:ahLst/>
              <a:cxnLst/>
              <a:rect l="l" t="t" r="r" b="b"/>
              <a:pathLst>
                <a:path w="1293" h="363" extrusionOk="0">
                  <a:moveTo>
                    <a:pt x="44" y="1"/>
                  </a:moveTo>
                  <a:cubicBezTo>
                    <a:pt x="0" y="1"/>
                    <a:pt x="22" y="67"/>
                    <a:pt x="67" y="67"/>
                  </a:cubicBezTo>
                  <a:cubicBezTo>
                    <a:pt x="467" y="100"/>
                    <a:pt x="856" y="211"/>
                    <a:pt x="1234" y="356"/>
                  </a:cubicBezTo>
                  <a:cubicBezTo>
                    <a:pt x="1243" y="361"/>
                    <a:pt x="1250" y="363"/>
                    <a:pt x="1257" y="363"/>
                  </a:cubicBezTo>
                  <a:cubicBezTo>
                    <a:pt x="1285" y="363"/>
                    <a:pt x="1292" y="330"/>
                    <a:pt x="1256" y="312"/>
                  </a:cubicBezTo>
                  <a:cubicBezTo>
                    <a:pt x="890" y="122"/>
                    <a:pt x="467" y="33"/>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8282;p11">
              <a:extLst>
                <a:ext uri="{FF2B5EF4-FFF2-40B4-BE49-F238E27FC236}">
                  <a16:creationId xmlns:a16="http://schemas.microsoft.com/office/drawing/2014/main" id="{7A20D665-9933-5A50-D36E-EC6576BC97F0}"/>
                </a:ext>
              </a:extLst>
            </p:cNvPr>
            <p:cNvSpPr/>
            <p:nvPr/>
          </p:nvSpPr>
          <p:spPr>
            <a:xfrm>
              <a:off x="2448558" y="4461703"/>
              <a:ext cx="23933" cy="9106"/>
            </a:xfrm>
            <a:custGeom>
              <a:avLst/>
              <a:gdLst/>
              <a:ahLst/>
              <a:cxnLst/>
              <a:rect l="l" t="t" r="r" b="b"/>
              <a:pathLst>
                <a:path w="686" h="261" extrusionOk="0">
                  <a:moveTo>
                    <a:pt x="16" y="0"/>
                  </a:moveTo>
                  <a:cubicBezTo>
                    <a:pt x="0" y="0"/>
                    <a:pt x="3" y="37"/>
                    <a:pt x="22" y="46"/>
                  </a:cubicBezTo>
                  <a:cubicBezTo>
                    <a:pt x="234" y="102"/>
                    <a:pt x="434" y="180"/>
                    <a:pt x="645" y="258"/>
                  </a:cubicBezTo>
                  <a:cubicBezTo>
                    <a:pt x="650" y="260"/>
                    <a:pt x="654" y="260"/>
                    <a:pt x="658" y="260"/>
                  </a:cubicBezTo>
                  <a:cubicBezTo>
                    <a:pt x="681" y="260"/>
                    <a:pt x="685" y="234"/>
                    <a:pt x="657" y="224"/>
                  </a:cubicBezTo>
                  <a:cubicBezTo>
                    <a:pt x="467" y="113"/>
                    <a:pt x="245" y="58"/>
                    <a:pt x="22" y="2"/>
                  </a:cubicBezTo>
                  <a:cubicBezTo>
                    <a:pt x="20" y="1"/>
                    <a:pt x="18" y="0"/>
                    <a:pt x="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8283;p11">
              <a:extLst>
                <a:ext uri="{FF2B5EF4-FFF2-40B4-BE49-F238E27FC236}">
                  <a16:creationId xmlns:a16="http://schemas.microsoft.com/office/drawing/2014/main" id="{661607DE-694E-FD0C-9A3E-9E8F35839523}"/>
                </a:ext>
              </a:extLst>
            </p:cNvPr>
            <p:cNvSpPr/>
            <p:nvPr/>
          </p:nvSpPr>
          <p:spPr>
            <a:xfrm>
              <a:off x="2439627" y="4467599"/>
              <a:ext cx="27038" cy="12908"/>
            </a:xfrm>
            <a:custGeom>
              <a:avLst/>
              <a:gdLst/>
              <a:ahLst/>
              <a:cxnLst/>
              <a:rect l="l" t="t" r="r" b="b"/>
              <a:pathLst>
                <a:path w="775" h="370" extrusionOk="0">
                  <a:moveTo>
                    <a:pt x="56" y="0"/>
                  </a:moveTo>
                  <a:cubicBezTo>
                    <a:pt x="34" y="0"/>
                    <a:pt x="1" y="0"/>
                    <a:pt x="1" y="33"/>
                  </a:cubicBezTo>
                  <a:cubicBezTo>
                    <a:pt x="1" y="55"/>
                    <a:pt x="23" y="78"/>
                    <a:pt x="45" y="89"/>
                  </a:cubicBezTo>
                  <a:cubicBezTo>
                    <a:pt x="167" y="111"/>
                    <a:pt x="278" y="144"/>
                    <a:pt x="390" y="200"/>
                  </a:cubicBezTo>
                  <a:cubicBezTo>
                    <a:pt x="501" y="245"/>
                    <a:pt x="601" y="312"/>
                    <a:pt x="713" y="367"/>
                  </a:cubicBezTo>
                  <a:cubicBezTo>
                    <a:pt x="717" y="368"/>
                    <a:pt x="722" y="369"/>
                    <a:pt x="726" y="369"/>
                  </a:cubicBezTo>
                  <a:cubicBezTo>
                    <a:pt x="754" y="369"/>
                    <a:pt x="775" y="340"/>
                    <a:pt x="746" y="312"/>
                  </a:cubicBezTo>
                  <a:cubicBezTo>
                    <a:pt x="657" y="233"/>
                    <a:pt x="535" y="167"/>
                    <a:pt x="423" y="122"/>
                  </a:cubicBezTo>
                  <a:cubicBezTo>
                    <a:pt x="301" y="67"/>
                    <a:pt x="189" y="33"/>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8284;p11">
              <a:extLst>
                <a:ext uri="{FF2B5EF4-FFF2-40B4-BE49-F238E27FC236}">
                  <a16:creationId xmlns:a16="http://schemas.microsoft.com/office/drawing/2014/main" id="{45347ED4-7299-AB3A-2510-628ECD2501E4}"/>
                </a:ext>
              </a:extLst>
            </p:cNvPr>
            <p:cNvSpPr/>
            <p:nvPr/>
          </p:nvSpPr>
          <p:spPr>
            <a:xfrm>
              <a:off x="2433801" y="4469378"/>
              <a:ext cx="12873" cy="9489"/>
            </a:xfrm>
            <a:custGeom>
              <a:avLst/>
              <a:gdLst/>
              <a:ahLst/>
              <a:cxnLst/>
              <a:rect l="l" t="t" r="r" b="b"/>
              <a:pathLst>
                <a:path w="369" h="272" extrusionOk="0">
                  <a:moveTo>
                    <a:pt x="39" y="0"/>
                  </a:moveTo>
                  <a:cubicBezTo>
                    <a:pt x="24" y="0"/>
                    <a:pt x="12" y="10"/>
                    <a:pt x="12" y="27"/>
                  </a:cubicBezTo>
                  <a:cubicBezTo>
                    <a:pt x="1" y="49"/>
                    <a:pt x="34" y="71"/>
                    <a:pt x="45" y="71"/>
                  </a:cubicBezTo>
                  <a:cubicBezTo>
                    <a:pt x="90" y="93"/>
                    <a:pt x="134" y="116"/>
                    <a:pt x="179" y="149"/>
                  </a:cubicBezTo>
                  <a:cubicBezTo>
                    <a:pt x="223" y="182"/>
                    <a:pt x="257" y="216"/>
                    <a:pt x="290" y="249"/>
                  </a:cubicBezTo>
                  <a:cubicBezTo>
                    <a:pt x="301" y="261"/>
                    <a:pt x="324" y="271"/>
                    <a:pt x="346" y="271"/>
                  </a:cubicBezTo>
                  <a:cubicBezTo>
                    <a:pt x="356" y="261"/>
                    <a:pt x="368" y="249"/>
                    <a:pt x="356" y="238"/>
                  </a:cubicBezTo>
                  <a:cubicBezTo>
                    <a:pt x="324" y="182"/>
                    <a:pt x="279" y="138"/>
                    <a:pt x="235" y="93"/>
                  </a:cubicBezTo>
                  <a:cubicBezTo>
                    <a:pt x="179" y="60"/>
                    <a:pt x="123" y="27"/>
                    <a:pt x="57" y="4"/>
                  </a:cubicBezTo>
                  <a:cubicBezTo>
                    <a:pt x="51" y="2"/>
                    <a:pt x="45"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8285;p11">
              <a:extLst>
                <a:ext uri="{FF2B5EF4-FFF2-40B4-BE49-F238E27FC236}">
                  <a16:creationId xmlns:a16="http://schemas.microsoft.com/office/drawing/2014/main" id="{F624CBB8-43B9-BA03-49F5-FEF2016742FD}"/>
                </a:ext>
              </a:extLst>
            </p:cNvPr>
            <p:cNvSpPr/>
            <p:nvPr/>
          </p:nvSpPr>
          <p:spPr>
            <a:xfrm>
              <a:off x="2425253" y="4311613"/>
              <a:ext cx="9769" cy="40016"/>
            </a:xfrm>
            <a:custGeom>
              <a:avLst/>
              <a:gdLst/>
              <a:ahLst/>
              <a:cxnLst/>
              <a:rect l="l" t="t" r="r" b="b"/>
              <a:pathLst>
                <a:path w="280" h="1147" extrusionOk="0">
                  <a:moveTo>
                    <a:pt x="223" y="1"/>
                  </a:moveTo>
                  <a:cubicBezTo>
                    <a:pt x="211" y="1"/>
                    <a:pt x="201" y="7"/>
                    <a:pt x="201" y="22"/>
                  </a:cubicBezTo>
                  <a:cubicBezTo>
                    <a:pt x="201" y="211"/>
                    <a:pt x="179" y="389"/>
                    <a:pt x="146" y="567"/>
                  </a:cubicBezTo>
                  <a:cubicBezTo>
                    <a:pt x="134" y="656"/>
                    <a:pt x="112" y="745"/>
                    <a:pt x="90" y="834"/>
                  </a:cubicBezTo>
                  <a:cubicBezTo>
                    <a:pt x="57" y="923"/>
                    <a:pt x="23" y="1012"/>
                    <a:pt x="1" y="1112"/>
                  </a:cubicBezTo>
                  <a:cubicBezTo>
                    <a:pt x="1" y="1134"/>
                    <a:pt x="24" y="1146"/>
                    <a:pt x="47" y="1146"/>
                  </a:cubicBezTo>
                  <a:cubicBezTo>
                    <a:pt x="59" y="1146"/>
                    <a:pt x="71" y="1142"/>
                    <a:pt x="79" y="1135"/>
                  </a:cubicBezTo>
                  <a:cubicBezTo>
                    <a:pt x="124" y="1056"/>
                    <a:pt x="146" y="967"/>
                    <a:pt x="179" y="878"/>
                  </a:cubicBezTo>
                  <a:cubicBezTo>
                    <a:pt x="201" y="789"/>
                    <a:pt x="223" y="700"/>
                    <a:pt x="235" y="601"/>
                  </a:cubicBezTo>
                  <a:cubicBezTo>
                    <a:pt x="268" y="423"/>
                    <a:pt x="279" y="233"/>
                    <a:pt x="279" y="45"/>
                  </a:cubicBezTo>
                  <a:cubicBezTo>
                    <a:pt x="279" y="23"/>
                    <a:pt x="246" y="1"/>
                    <a:pt x="2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8286;p11">
              <a:extLst>
                <a:ext uri="{FF2B5EF4-FFF2-40B4-BE49-F238E27FC236}">
                  <a16:creationId xmlns:a16="http://schemas.microsoft.com/office/drawing/2014/main" id="{86088BB5-FDE6-C813-D148-68BA7EF746F9}"/>
                </a:ext>
              </a:extLst>
            </p:cNvPr>
            <p:cNvSpPr/>
            <p:nvPr/>
          </p:nvSpPr>
          <p:spPr>
            <a:xfrm>
              <a:off x="2429370" y="4324208"/>
              <a:ext cx="14060" cy="32515"/>
            </a:xfrm>
            <a:custGeom>
              <a:avLst/>
              <a:gdLst/>
              <a:ahLst/>
              <a:cxnLst/>
              <a:rect l="l" t="t" r="r" b="b"/>
              <a:pathLst>
                <a:path w="403" h="932" extrusionOk="0">
                  <a:moveTo>
                    <a:pt x="354" y="0"/>
                  </a:moveTo>
                  <a:cubicBezTo>
                    <a:pt x="343" y="0"/>
                    <a:pt x="332" y="5"/>
                    <a:pt x="328" y="17"/>
                  </a:cubicBezTo>
                  <a:cubicBezTo>
                    <a:pt x="306" y="173"/>
                    <a:pt x="261" y="317"/>
                    <a:pt x="206" y="462"/>
                  </a:cubicBezTo>
                  <a:cubicBezTo>
                    <a:pt x="150" y="606"/>
                    <a:pt x="83" y="740"/>
                    <a:pt x="16" y="885"/>
                  </a:cubicBezTo>
                  <a:cubicBezTo>
                    <a:pt x="1" y="908"/>
                    <a:pt x="35" y="932"/>
                    <a:pt x="65" y="932"/>
                  </a:cubicBezTo>
                  <a:cubicBezTo>
                    <a:pt x="77" y="932"/>
                    <a:pt x="88" y="928"/>
                    <a:pt x="95" y="918"/>
                  </a:cubicBezTo>
                  <a:cubicBezTo>
                    <a:pt x="261" y="662"/>
                    <a:pt x="350" y="339"/>
                    <a:pt x="395" y="40"/>
                  </a:cubicBezTo>
                  <a:cubicBezTo>
                    <a:pt x="402" y="18"/>
                    <a:pt x="376" y="0"/>
                    <a:pt x="3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8287;p11">
              <a:extLst>
                <a:ext uri="{FF2B5EF4-FFF2-40B4-BE49-F238E27FC236}">
                  <a16:creationId xmlns:a16="http://schemas.microsoft.com/office/drawing/2014/main" id="{EEE10614-8559-0588-AA9C-9997C85E9B9C}"/>
                </a:ext>
              </a:extLst>
            </p:cNvPr>
            <p:cNvSpPr/>
            <p:nvPr/>
          </p:nvSpPr>
          <p:spPr>
            <a:xfrm>
              <a:off x="2426997" y="4340989"/>
              <a:ext cx="20688" cy="28329"/>
            </a:xfrm>
            <a:custGeom>
              <a:avLst/>
              <a:gdLst/>
              <a:ahLst/>
              <a:cxnLst/>
              <a:rect l="l" t="t" r="r" b="b"/>
              <a:pathLst>
                <a:path w="593" h="812" extrusionOk="0">
                  <a:moveTo>
                    <a:pt x="544" y="0"/>
                  </a:moveTo>
                  <a:cubicBezTo>
                    <a:pt x="534" y="0"/>
                    <a:pt x="525" y="4"/>
                    <a:pt x="519" y="14"/>
                  </a:cubicBezTo>
                  <a:cubicBezTo>
                    <a:pt x="374" y="270"/>
                    <a:pt x="207" y="537"/>
                    <a:pt x="18" y="770"/>
                  </a:cubicBezTo>
                  <a:cubicBezTo>
                    <a:pt x="1" y="788"/>
                    <a:pt x="30" y="811"/>
                    <a:pt x="49" y="811"/>
                  </a:cubicBezTo>
                  <a:cubicBezTo>
                    <a:pt x="55" y="811"/>
                    <a:pt x="60" y="809"/>
                    <a:pt x="62" y="804"/>
                  </a:cubicBezTo>
                  <a:cubicBezTo>
                    <a:pt x="274" y="582"/>
                    <a:pt x="452" y="325"/>
                    <a:pt x="585" y="48"/>
                  </a:cubicBezTo>
                  <a:cubicBezTo>
                    <a:pt x="593" y="24"/>
                    <a:pt x="567" y="0"/>
                    <a:pt x="5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8288;p11">
              <a:extLst>
                <a:ext uri="{FF2B5EF4-FFF2-40B4-BE49-F238E27FC236}">
                  <a16:creationId xmlns:a16="http://schemas.microsoft.com/office/drawing/2014/main" id="{D53AF352-2DBC-6E66-77C4-543B0159BE82}"/>
                </a:ext>
              </a:extLst>
            </p:cNvPr>
            <p:cNvSpPr/>
            <p:nvPr/>
          </p:nvSpPr>
          <p:spPr>
            <a:xfrm>
              <a:off x="2381433" y="4294239"/>
              <a:ext cx="9908" cy="23444"/>
            </a:xfrm>
            <a:custGeom>
              <a:avLst/>
              <a:gdLst/>
              <a:ahLst/>
              <a:cxnLst/>
              <a:rect l="l" t="t" r="r" b="b"/>
              <a:pathLst>
                <a:path w="284" h="672" extrusionOk="0">
                  <a:moveTo>
                    <a:pt x="27" y="0"/>
                  </a:moveTo>
                  <a:cubicBezTo>
                    <a:pt x="11" y="0"/>
                    <a:pt x="0" y="9"/>
                    <a:pt x="11" y="31"/>
                  </a:cubicBezTo>
                  <a:cubicBezTo>
                    <a:pt x="45" y="131"/>
                    <a:pt x="90" y="231"/>
                    <a:pt x="122" y="331"/>
                  </a:cubicBezTo>
                  <a:cubicBezTo>
                    <a:pt x="156" y="431"/>
                    <a:pt x="178" y="531"/>
                    <a:pt x="211" y="642"/>
                  </a:cubicBezTo>
                  <a:cubicBezTo>
                    <a:pt x="211" y="660"/>
                    <a:pt x="234" y="672"/>
                    <a:pt x="253" y="672"/>
                  </a:cubicBezTo>
                  <a:cubicBezTo>
                    <a:pt x="269" y="672"/>
                    <a:pt x="284" y="663"/>
                    <a:pt x="278" y="642"/>
                  </a:cubicBezTo>
                  <a:cubicBezTo>
                    <a:pt x="256" y="431"/>
                    <a:pt x="178" y="209"/>
                    <a:pt x="67" y="19"/>
                  </a:cubicBezTo>
                  <a:cubicBezTo>
                    <a:pt x="62" y="8"/>
                    <a:pt x="42"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8289;p11">
              <a:extLst>
                <a:ext uri="{FF2B5EF4-FFF2-40B4-BE49-F238E27FC236}">
                  <a16:creationId xmlns:a16="http://schemas.microsoft.com/office/drawing/2014/main" id="{6E3BD947-7E39-B940-FD0A-8FE9C0FE5B51}"/>
                </a:ext>
              </a:extLst>
            </p:cNvPr>
            <p:cNvSpPr/>
            <p:nvPr/>
          </p:nvSpPr>
          <p:spPr>
            <a:xfrm>
              <a:off x="2386631" y="4291762"/>
              <a:ext cx="8792" cy="22502"/>
            </a:xfrm>
            <a:custGeom>
              <a:avLst/>
              <a:gdLst/>
              <a:ahLst/>
              <a:cxnLst/>
              <a:rect l="l" t="t" r="r" b="b"/>
              <a:pathLst>
                <a:path w="252" h="645" extrusionOk="0">
                  <a:moveTo>
                    <a:pt x="21" y="1"/>
                  </a:moveTo>
                  <a:cubicBezTo>
                    <a:pt x="10" y="1"/>
                    <a:pt x="0" y="10"/>
                    <a:pt x="7" y="24"/>
                  </a:cubicBezTo>
                  <a:cubicBezTo>
                    <a:pt x="52" y="113"/>
                    <a:pt x="96" y="213"/>
                    <a:pt x="118" y="313"/>
                  </a:cubicBezTo>
                  <a:cubicBezTo>
                    <a:pt x="151" y="413"/>
                    <a:pt x="174" y="513"/>
                    <a:pt x="185" y="614"/>
                  </a:cubicBezTo>
                  <a:cubicBezTo>
                    <a:pt x="191" y="633"/>
                    <a:pt x="213" y="645"/>
                    <a:pt x="230" y="645"/>
                  </a:cubicBezTo>
                  <a:cubicBezTo>
                    <a:pt x="242" y="645"/>
                    <a:pt x="252" y="638"/>
                    <a:pt x="252" y="624"/>
                  </a:cubicBezTo>
                  <a:cubicBezTo>
                    <a:pt x="240" y="402"/>
                    <a:pt x="163" y="191"/>
                    <a:pt x="40" y="13"/>
                  </a:cubicBezTo>
                  <a:cubicBezTo>
                    <a:pt x="36" y="4"/>
                    <a:pt x="28" y="1"/>
                    <a:pt x="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8290;p11">
              <a:extLst>
                <a:ext uri="{FF2B5EF4-FFF2-40B4-BE49-F238E27FC236}">
                  <a16:creationId xmlns:a16="http://schemas.microsoft.com/office/drawing/2014/main" id="{4FC177EF-E1F9-108A-4040-A2751D62B0D0}"/>
                </a:ext>
              </a:extLst>
            </p:cNvPr>
            <p:cNvSpPr/>
            <p:nvPr/>
          </p:nvSpPr>
          <p:spPr>
            <a:xfrm>
              <a:off x="2397517" y="4296751"/>
              <a:ext cx="6838" cy="37190"/>
            </a:xfrm>
            <a:custGeom>
              <a:avLst/>
              <a:gdLst/>
              <a:ahLst/>
              <a:cxnLst/>
              <a:rect l="l" t="t" r="r" b="b"/>
              <a:pathLst>
                <a:path w="196" h="1066" extrusionOk="0">
                  <a:moveTo>
                    <a:pt x="31" y="0"/>
                  </a:moveTo>
                  <a:cubicBezTo>
                    <a:pt x="15" y="0"/>
                    <a:pt x="1" y="9"/>
                    <a:pt x="7" y="26"/>
                  </a:cubicBezTo>
                  <a:cubicBezTo>
                    <a:pt x="62" y="181"/>
                    <a:pt x="96" y="348"/>
                    <a:pt x="106" y="515"/>
                  </a:cubicBezTo>
                  <a:cubicBezTo>
                    <a:pt x="118" y="693"/>
                    <a:pt x="96" y="859"/>
                    <a:pt x="84" y="1027"/>
                  </a:cubicBezTo>
                  <a:cubicBezTo>
                    <a:pt x="84" y="1048"/>
                    <a:pt x="108" y="1065"/>
                    <a:pt x="128" y="1065"/>
                  </a:cubicBezTo>
                  <a:cubicBezTo>
                    <a:pt x="138" y="1065"/>
                    <a:pt x="147" y="1060"/>
                    <a:pt x="151" y="1049"/>
                  </a:cubicBezTo>
                  <a:cubicBezTo>
                    <a:pt x="195" y="882"/>
                    <a:pt x="195" y="715"/>
                    <a:pt x="185" y="537"/>
                  </a:cubicBezTo>
                  <a:cubicBezTo>
                    <a:pt x="173" y="359"/>
                    <a:pt x="129" y="192"/>
                    <a:pt x="73" y="26"/>
                  </a:cubicBezTo>
                  <a:cubicBezTo>
                    <a:pt x="68" y="9"/>
                    <a:pt x="48"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8291;p11">
              <a:extLst>
                <a:ext uri="{FF2B5EF4-FFF2-40B4-BE49-F238E27FC236}">
                  <a16:creationId xmlns:a16="http://schemas.microsoft.com/office/drawing/2014/main" id="{9724014D-599C-E919-15C9-E6DA97EA8917}"/>
                </a:ext>
              </a:extLst>
            </p:cNvPr>
            <p:cNvSpPr/>
            <p:nvPr/>
          </p:nvSpPr>
          <p:spPr>
            <a:xfrm>
              <a:off x="2336811" y="4363736"/>
              <a:ext cx="15385" cy="15560"/>
            </a:xfrm>
            <a:custGeom>
              <a:avLst/>
              <a:gdLst/>
              <a:ahLst/>
              <a:cxnLst/>
              <a:rect l="l" t="t" r="r" b="b"/>
              <a:pathLst>
                <a:path w="441" h="446" extrusionOk="0">
                  <a:moveTo>
                    <a:pt x="44" y="0"/>
                  </a:moveTo>
                  <a:cubicBezTo>
                    <a:pt x="35" y="0"/>
                    <a:pt x="27" y="3"/>
                    <a:pt x="22" y="7"/>
                  </a:cubicBezTo>
                  <a:cubicBezTo>
                    <a:pt x="0" y="29"/>
                    <a:pt x="12" y="52"/>
                    <a:pt x="34" y="63"/>
                  </a:cubicBezTo>
                  <a:cubicBezTo>
                    <a:pt x="101" y="108"/>
                    <a:pt x="156" y="174"/>
                    <a:pt x="212" y="230"/>
                  </a:cubicBezTo>
                  <a:cubicBezTo>
                    <a:pt x="279" y="296"/>
                    <a:pt x="323" y="363"/>
                    <a:pt x="378" y="430"/>
                  </a:cubicBezTo>
                  <a:cubicBezTo>
                    <a:pt x="388" y="440"/>
                    <a:pt x="403" y="445"/>
                    <a:pt x="415" y="445"/>
                  </a:cubicBezTo>
                  <a:cubicBezTo>
                    <a:pt x="429" y="445"/>
                    <a:pt x="440" y="437"/>
                    <a:pt x="434" y="419"/>
                  </a:cubicBezTo>
                  <a:cubicBezTo>
                    <a:pt x="400" y="330"/>
                    <a:pt x="345" y="263"/>
                    <a:pt x="289" y="197"/>
                  </a:cubicBezTo>
                  <a:cubicBezTo>
                    <a:pt x="222" y="130"/>
                    <a:pt x="156" y="63"/>
                    <a:pt x="78" y="19"/>
                  </a:cubicBezTo>
                  <a:cubicBezTo>
                    <a:pt x="72" y="6"/>
                    <a:pt x="57" y="0"/>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8292;p11">
              <a:extLst>
                <a:ext uri="{FF2B5EF4-FFF2-40B4-BE49-F238E27FC236}">
                  <a16:creationId xmlns:a16="http://schemas.microsoft.com/office/drawing/2014/main" id="{76DECC15-5BD3-B9DC-27E5-5B408232C667}"/>
                </a:ext>
              </a:extLst>
            </p:cNvPr>
            <p:cNvSpPr/>
            <p:nvPr/>
          </p:nvSpPr>
          <p:spPr>
            <a:xfrm>
              <a:off x="2345324" y="4364992"/>
              <a:ext cx="11548" cy="13397"/>
            </a:xfrm>
            <a:custGeom>
              <a:avLst/>
              <a:gdLst/>
              <a:ahLst/>
              <a:cxnLst/>
              <a:rect l="l" t="t" r="r" b="b"/>
              <a:pathLst>
                <a:path w="331" h="384" extrusionOk="0">
                  <a:moveTo>
                    <a:pt x="34" y="0"/>
                  </a:moveTo>
                  <a:cubicBezTo>
                    <a:pt x="30" y="0"/>
                    <a:pt x="26" y="2"/>
                    <a:pt x="23" y="5"/>
                  </a:cubicBezTo>
                  <a:cubicBezTo>
                    <a:pt x="1" y="16"/>
                    <a:pt x="1" y="38"/>
                    <a:pt x="12" y="49"/>
                  </a:cubicBezTo>
                  <a:cubicBezTo>
                    <a:pt x="57" y="105"/>
                    <a:pt x="101" y="161"/>
                    <a:pt x="134" y="216"/>
                  </a:cubicBezTo>
                  <a:cubicBezTo>
                    <a:pt x="156" y="238"/>
                    <a:pt x="179" y="272"/>
                    <a:pt x="201" y="294"/>
                  </a:cubicBezTo>
                  <a:cubicBezTo>
                    <a:pt x="223" y="327"/>
                    <a:pt x="245" y="349"/>
                    <a:pt x="268" y="372"/>
                  </a:cubicBezTo>
                  <a:cubicBezTo>
                    <a:pt x="276" y="379"/>
                    <a:pt x="286" y="383"/>
                    <a:pt x="296" y="383"/>
                  </a:cubicBezTo>
                  <a:cubicBezTo>
                    <a:pt x="315" y="383"/>
                    <a:pt x="331" y="371"/>
                    <a:pt x="324" y="349"/>
                  </a:cubicBezTo>
                  <a:cubicBezTo>
                    <a:pt x="290" y="294"/>
                    <a:pt x="245" y="238"/>
                    <a:pt x="201" y="183"/>
                  </a:cubicBezTo>
                  <a:cubicBezTo>
                    <a:pt x="156" y="127"/>
                    <a:pt x="112" y="72"/>
                    <a:pt x="79" y="27"/>
                  </a:cubicBezTo>
                  <a:cubicBezTo>
                    <a:pt x="63" y="11"/>
                    <a:pt x="47"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8293;p11">
              <a:extLst>
                <a:ext uri="{FF2B5EF4-FFF2-40B4-BE49-F238E27FC236}">
                  <a16:creationId xmlns:a16="http://schemas.microsoft.com/office/drawing/2014/main" id="{DF400A27-DB5F-1C2C-35D8-D53A36CC3384}"/>
                </a:ext>
              </a:extLst>
            </p:cNvPr>
            <p:cNvSpPr/>
            <p:nvPr/>
          </p:nvSpPr>
          <p:spPr>
            <a:xfrm>
              <a:off x="2353453" y="4386169"/>
              <a:ext cx="4466" cy="2826"/>
            </a:xfrm>
            <a:custGeom>
              <a:avLst/>
              <a:gdLst/>
              <a:ahLst/>
              <a:cxnLst/>
              <a:rect l="l" t="t" r="r" b="b"/>
              <a:pathLst>
                <a:path w="128" h="81" extrusionOk="0">
                  <a:moveTo>
                    <a:pt x="51" y="0"/>
                  </a:moveTo>
                  <a:cubicBezTo>
                    <a:pt x="14" y="0"/>
                    <a:pt x="1" y="49"/>
                    <a:pt x="46" y="76"/>
                  </a:cubicBezTo>
                  <a:cubicBezTo>
                    <a:pt x="54" y="79"/>
                    <a:pt x="61" y="80"/>
                    <a:pt x="68" y="80"/>
                  </a:cubicBezTo>
                  <a:cubicBezTo>
                    <a:pt x="109" y="80"/>
                    <a:pt x="127" y="28"/>
                    <a:pt x="79" y="9"/>
                  </a:cubicBezTo>
                  <a:cubicBezTo>
                    <a:pt x="69" y="3"/>
                    <a:pt x="59" y="0"/>
                    <a:pt x="5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8294;p11">
              <a:extLst>
                <a:ext uri="{FF2B5EF4-FFF2-40B4-BE49-F238E27FC236}">
                  <a16:creationId xmlns:a16="http://schemas.microsoft.com/office/drawing/2014/main" id="{9F859326-9051-9E06-67F5-FB75093B1CE6}"/>
                </a:ext>
              </a:extLst>
            </p:cNvPr>
            <p:cNvSpPr/>
            <p:nvPr/>
          </p:nvSpPr>
          <p:spPr>
            <a:xfrm>
              <a:off x="2463491" y="4512884"/>
              <a:ext cx="9141" cy="33841"/>
            </a:xfrm>
            <a:custGeom>
              <a:avLst/>
              <a:gdLst/>
              <a:ahLst/>
              <a:cxnLst/>
              <a:rect l="l" t="t" r="r" b="b"/>
              <a:pathLst>
                <a:path w="262" h="970" extrusionOk="0">
                  <a:moveTo>
                    <a:pt x="37" y="1"/>
                  </a:moveTo>
                  <a:cubicBezTo>
                    <a:pt x="17" y="1"/>
                    <a:pt x="1" y="9"/>
                    <a:pt x="6" y="25"/>
                  </a:cubicBezTo>
                  <a:cubicBezTo>
                    <a:pt x="62" y="170"/>
                    <a:pt x="95" y="326"/>
                    <a:pt x="128" y="482"/>
                  </a:cubicBezTo>
                  <a:cubicBezTo>
                    <a:pt x="162" y="637"/>
                    <a:pt x="173" y="793"/>
                    <a:pt x="195" y="949"/>
                  </a:cubicBezTo>
                  <a:cubicBezTo>
                    <a:pt x="195" y="961"/>
                    <a:pt x="212" y="970"/>
                    <a:pt x="227" y="970"/>
                  </a:cubicBezTo>
                  <a:cubicBezTo>
                    <a:pt x="240" y="970"/>
                    <a:pt x="251" y="964"/>
                    <a:pt x="251" y="949"/>
                  </a:cubicBezTo>
                  <a:cubicBezTo>
                    <a:pt x="262" y="793"/>
                    <a:pt x="240" y="637"/>
                    <a:pt x="207" y="482"/>
                  </a:cubicBezTo>
                  <a:cubicBezTo>
                    <a:pt x="184" y="326"/>
                    <a:pt x="140" y="170"/>
                    <a:pt x="84" y="25"/>
                  </a:cubicBezTo>
                  <a:cubicBezTo>
                    <a:pt x="78" y="9"/>
                    <a:pt x="56" y="1"/>
                    <a:pt x="3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8295;p11">
              <a:extLst>
                <a:ext uri="{FF2B5EF4-FFF2-40B4-BE49-F238E27FC236}">
                  <a16:creationId xmlns:a16="http://schemas.microsoft.com/office/drawing/2014/main" id="{6012A2E5-4768-B289-20D3-E20D241FC496}"/>
                </a:ext>
              </a:extLst>
            </p:cNvPr>
            <p:cNvSpPr/>
            <p:nvPr/>
          </p:nvSpPr>
          <p:spPr>
            <a:xfrm>
              <a:off x="2469875" y="4516024"/>
              <a:ext cx="8966" cy="30457"/>
            </a:xfrm>
            <a:custGeom>
              <a:avLst/>
              <a:gdLst/>
              <a:ahLst/>
              <a:cxnLst/>
              <a:rect l="l" t="t" r="r" b="b"/>
              <a:pathLst>
                <a:path w="257" h="873" extrusionOk="0">
                  <a:moveTo>
                    <a:pt x="33" y="1"/>
                  </a:moveTo>
                  <a:cubicBezTo>
                    <a:pt x="14" y="1"/>
                    <a:pt x="0" y="12"/>
                    <a:pt x="12" y="36"/>
                  </a:cubicBezTo>
                  <a:cubicBezTo>
                    <a:pt x="113" y="291"/>
                    <a:pt x="168" y="558"/>
                    <a:pt x="179" y="837"/>
                  </a:cubicBezTo>
                  <a:cubicBezTo>
                    <a:pt x="179" y="856"/>
                    <a:pt x="207" y="872"/>
                    <a:pt x="229" y="872"/>
                  </a:cubicBezTo>
                  <a:cubicBezTo>
                    <a:pt x="244" y="872"/>
                    <a:pt x="257" y="865"/>
                    <a:pt x="257" y="847"/>
                  </a:cubicBezTo>
                  <a:cubicBezTo>
                    <a:pt x="257" y="570"/>
                    <a:pt x="190" y="281"/>
                    <a:pt x="79" y="24"/>
                  </a:cubicBezTo>
                  <a:cubicBezTo>
                    <a:pt x="69" y="9"/>
                    <a:pt x="49"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8296;p11">
              <a:extLst>
                <a:ext uri="{FF2B5EF4-FFF2-40B4-BE49-F238E27FC236}">
                  <a16:creationId xmlns:a16="http://schemas.microsoft.com/office/drawing/2014/main" id="{165BF844-AF1A-45F8-F1F1-B2392CDC9CA4}"/>
                </a:ext>
              </a:extLst>
            </p:cNvPr>
            <p:cNvSpPr/>
            <p:nvPr/>
          </p:nvSpPr>
          <p:spPr>
            <a:xfrm>
              <a:off x="2493948" y="4511837"/>
              <a:ext cx="13606" cy="24456"/>
            </a:xfrm>
            <a:custGeom>
              <a:avLst/>
              <a:gdLst/>
              <a:ahLst/>
              <a:cxnLst/>
              <a:rect l="l" t="t" r="r" b="b"/>
              <a:pathLst>
                <a:path w="390" h="701" extrusionOk="0">
                  <a:moveTo>
                    <a:pt x="34" y="0"/>
                  </a:moveTo>
                  <a:cubicBezTo>
                    <a:pt x="12" y="0"/>
                    <a:pt x="1" y="22"/>
                    <a:pt x="12" y="33"/>
                  </a:cubicBezTo>
                  <a:cubicBezTo>
                    <a:pt x="68" y="144"/>
                    <a:pt x="123" y="245"/>
                    <a:pt x="179" y="356"/>
                  </a:cubicBezTo>
                  <a:lnTo>
                    <a:pt x="246" y="522"/>
                  </a:lnTo>
                  <a:cubicBezTo>
                    <a:pt x="268" y="579"/>
                    <a:pt x="290" y="634"/>
                    <a:pt x="323" y="690"/>
                  </a:cubicBezTo>
                  <a:cubicBezTo>
                    <a:pt x="329" y="695"/>
                    <a:pt x="346" y="701"/>
                    <a:pt x="361" y="701"/>
                  </a:cubicBezTo>
                  <a:cubicBezTo>
                    <a:pt x="376" y="701"/>
                    <a:pt x="390" y="695"/>
                    <a:pt x="390" y="678"/>
                  </a:cubicBezTo>
                  <a:cubicBezTo>
                    <a:pt x="390" y="623"/>
                    <a:pt x="357" y="567"/>
                    <a:pt x="335" y="512"/>
                  </a:cubicBezTo>
                  <a:cubicBezTo>
                    <a:pt x="312" y="456"/>
                    <a:pt x="290" y="401"/>
                    <a:pt x="256" y="345"/>
                  </a:cubicBezTo>
                  <a:cubicBezTo>
                    <a:pt x="201" y="233"/>
                    <a:pt x="145" y="134"/>
                    <a:pt x="78" y="22"/>
                  </a:cubicBezTo>
                  <a:cubicBezTo>
                    <a:pt x="68" y="11"/>
                    <a:pt x="45" y="0"/>
                    <a:pt x="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8297;p11">
              <a:extLst>
                <a:ext uri="{FF2B5EF4-FFF2-40B4-BE49-F238E27FC236}">
                  <a16:creationId xmlns:a16="http://schemas.microsoft.com/office/drawing/2014/main" id="{886C21B6-45FD-B572-9690-C30D5E23C11D}"/>
                </a:ext>
              </a:extLst>
            </p:cNvPr>
            <p:cNvSpPr/>
            <p:nvPr/>
          </p:nvSpPr>
          <p:spPr>
            <a:xfrm>
              <a:off x="2499495" y="4512047"/>
              <a:ext cx="11583" cy="15490"/>
            </a:xfrm>
            <a:custGeom>
              <a:avLst/>
              <a:gdLst/>
              <a:ahLst/>
              <a:cxnLst/>
              <a:rect l="l" t="t" r="r" b="b"/>
              <a:pathLst>
                <a:path w="332" h="444" extrusionOk="0">
                  <a:moveTo>
                    <a:pt x="19" y="0"/>
                  </a:moveTo>
                  <a:cubicBezTo>
                    <a:pt x="10" y="0"/>
                    <a:pt x="1" y="8"/>
                    <a:pt x="8" y="16"/>
                  </a:cubicBezTo>
                  <a:cubicBezTo>
                    <a:pt x="109" y="150"/>
                    <a:pt x="198" y="283"/>
                    <a:pt x="287" y="427"/>
                  </a:cubicBezTo>
                  <a:cubicBezTo>
                    <a:pt x="287" y="436"/>
                    <a:pt x="292" y="443"/>
                    <a:pt x="303" y="443"/>
                  </a:cubicBezTo>
                  <a:cubicBezTo>
                    <a:pt x="308" y="443"/>
                    <a:pt x="313" y="442"/>
                    <a:pt x="320" y="439"/>
                  </a:cubicBezTo>
                  <a:cubicBezTo>
                    <a:pt x="331" y="439"/>
                    <a:pt x="331" y="427"/>
                    <a:pt x="331" y="417"/>
                  </a:cubicBezTo>
                  <a:cubicBezTo>
                    <a:pt x="253" y="261"/>
                    <a:pt x="142" y="128"/>
                    <a:pt x="31" y="5"/>
                  </a:cubicBezTo>
                  <a:cubicBezTo>
                    <a:pt x="27" y="2"/>
                    <a:pt x="23" y="0"/>
                    <a:pt x="1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8298;p11">
              <a:extLst>
                <a:ext uri="{FF2B5EF4-FFF2-40B4-BE49-F238E27FC236}">
                  <a16:creationId xmlns:a16="http://schemas.microsoft.com/office/drawing/2014/main" id="{DA0C1710-3507-5234-6D19-861DC0F900D6}"/>
                </a:ext>
              </a:extLst>
            </p:cNvPr>
            <p:cNvSpPr/>
            <p:nvPr/>
          </p:nvSpPr>
          <p:spPr>
            <a:xfrm>
              <a:off x="2513381" y="4497079"/>
              <a:ext cx="14548" cy="9245"/>
            </a:xfrm>
            <a:custGeom>
              <a:avLst/>
              <a:gdLst/>
              <a:ahLst/>
              <a:cxnLst/>
              <a:rect l="l" t="t" r="r" b="b"/>
              <a:pathLst>
                <a:path w="417" h="265" extrusionOk="0">
                  <a:moveTo>
                    <a:pt x="45" y="1"/>
                  </a:moveTo>
                  <a:cubicBezTo>
                    <a:pt x="22" y="1"/>
                    <a:pt x="0" y="1"/>
                    <a:pt x="0" y="23"/>
                  </a:cubicBezTo>
                  <a:cubicBezTo>
                    <a:pt x="0" y="45"/>
                    <a:pt x="22" y="56"/>
                    <a:pt x="33" y="67"/>
                  </a:cubicBezTo>
                  <a:cubicBezTo>
                    <a:pt x="156" y="100"/>
                    <a:pt x="255" y="178"/>
                    <a:pt x="344" y="256"/>
                  </a:cubicBezTo>
                  <a:cubicBezTo>
                    <a:pt x="354" y="262"/>
                    <a:pt x="364" y="265"/>
                    <a:pt x="374" y="265"/>
                  </a:cubicBezTo>
                  <a:cubicBezTo>
                    <a:pt x="398" y="265"/>
                    <a:pt x="416" y="247"/>
                    <a:pt x="400" y="223"/>
                  </a:cubicBezTo>
                  <a:cubicBezTo>
                    <a:pt x="311" y="122"/>
                    <a:pt x="178" y="45"/>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8299;p11">
              <a:extLst>
                <a:ext uri="{FF2B5EF4-FFF2-40B4-BE49-F238E27FC236}">
                  <a16:creationId xmlns:a16="http://schemas.microsoft.com/office/drawing/2014/main" id="{3858A889-9347-90B5-FADA-ACB1FE03E598}"/>
                </a:ext>
              </a:extLst>
            </p:cNvPr>
            <p:cNvSpPr/>
            <p:nvPr/>
          </p:nvSpPr>
          <p:spPr>
            <a:xfrm>
              <a:off x="2517254" y="4485566"/>
              <a:ext cx="10501" cy="6594"/>
            </a:xfrm>
            <a:custGeom>
              <a:avLst/>
              <a:gdLst/>
              <a:ahLst/>
              <a:cxnLst/>
              <a:rect l="l" t="t" r="r" b="b"/>
              <a:pathLst>
                <a:path w="301" h="189" extrusionOk="0">
                  <a:moveTo>
                    <a:pt x="29" y="1"/>
                  </a:moveTo>
                  <a:cubicBezTo>
                    <a:pt x="17" y="1"/>
                    <a:pt x="7" y="6"/>
                    <a:pt x="0" y="19"/>
                  </a:cubicBezTo>
                  <a:cubicBezTo>
                    <a:pt x="0" y="30"/>
                    <a:pt x="11" y="52"/>
                    <a:pt x="23" y="64"/>
                  </a:cubicBezTo>
                  <a:cubicBezTo>
                    <a:pt x="100" y="108"/>
                    <a:pt x="178" y="141"/>
                    <a:pt x="256" y="185"/>
                  </a:cubicBezTo>
                  <a:cubicBezTo>
                    <a:pt x="262" y="185"/>
                    <a:pt x="270" y="188"/>
                    <a:pt x="277" y="188"/>
                  </a:cubicBezTo>
                  <a:cubicBezTo>
                    <a:pt x="284" y="188"/>
                    <a:pt x="289" y="186"/>
                    <a:pt x="289" y="175"/>
                  </a:cubicBezTo>
                  <a:cubicBezTo>
                    <a:pt x="300" y="163"/>
                    <a:pt x="300" y="153"/>
                    <a:pt x="289" y="141"/>
                  </a:cubicBezTo>
                  <a:lnTo>
                    <a:pt x="55" y="8"/>
                  </a:lnTo>
                  <a:cubicBezTo>
                    <a:pt x="46" y="3"/>
                    <a:pt x="37" y="1"/>
                    <a:pt x="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8300;p11">
              <a:extLst>
                <a:ext uri="{FF2B5EF4-FFF2-40B4-BE49-F238E27FC236}">
                  <a16:creationId xmlns:a16="http://schemas.microsoft.com/office/drawing/2014/main" id="{A78B6B9D-A741-D14F-A6E2-21DEADCE7F56}"/>
                </a:ext>
              </a:extLst>
            </p:cNvPr>
            <p:cNvSpPr/>
            <p:nvPr/>
          </p:nvSpPr>
          <p:spPr>
            <a:xfrm>
              <a:off x="2523813" y="4446073"/>
              <a:ext cx="12873" cy="5617"/>
            </a:xfrm>
            <a:custGeom>
              <a:avLst/>
              <a:gdLst/>
              <a:ahLst/>
              <a:cxnLst/>
              <a:rect l="l" t="t" r="r" b="b"/>
              <a:pathLst>
                <a:path w="369" h="161" extrusionOk="0">
                  <a:moveTo>
                    <a:pt x="40" y="1"/>
                  </a:moveTo>
                  <a:cubicBezTo>
                    <a:pt x="24" y="1"/>
                    <a:pt x="12" y="11"/>
                    <a:pt x="12" y="27"/>
                  </a:cubicBezTo>
                  <a:cubicBezTo>
                    <a:pt x="1" y="50"/>
                    <a:pt x="35" y="72"/>
                    <a:pt x="57" y="83"/>
                  </a:cubicBezTo>
                  <a:cubicBezTo>
                    <a:pt x="146" y="106"/>
                    <a:pt x="246" y="150"/>
                    <a:pt x="346" y="161"/>
                  </a:cubicBezTo>
                  <a:cubicBezTo>
                    <a:pt x="357" y="161"/>
                    <a:pt x="368" y="150"/>
                    <a:pt x="368" y="139"/>
                  </a:cubicBezTo>
                  <a:cubicBezTo>
                    <a:pt x="368" y="128"/>
                    <a:pt x="357" y="116"/>
                    <a:pt x="346" y="106"/>
                  </a:cubicBezTo>
                  <a:cubicBezTo>
                    <a:pt x="257" y="61"/>
                    <a:pt x="157" y="39"/>
                    <a:pt x="57" y="5"/>
                  </a:cubicBezTo>
                  <a:cubicBezTo>
                    <a:pt x="51" y="2"/>
                    <a:pt x="4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8301;p11">
              <a:extLst>
                <a:ext uri="{FF2B5EF4-FFF2-40B4-BE49-F238E27FC236}">
                  <a16:creationId xmlns:a16="http://schemas.microsoft.com/office/drawing/2014/main" id="{50D51EB7-7774-1646-02C8-9E376A204661}"/>
                </a:ext>
              </a:extLst>
            </p:cNvPr>
            <p:cNvSpPr/>
            <p:nvPr/>
          </p:nvSpPr>
          <p:spPr>
            <a:xfrm>
              <a:off x="2528383" y="4435990"/>
              <a:ext cx="4745" cy="2826"/>
            </a:xfrm>
            <a:custGeom>
              <a:avLst/>
              <a:gdLst/>
              <a:ahLst/>
              <a:cxnLst/>
              <a:rect l="l" t="t" r="r" b="b"/>
              <a:pathLst>
                <a:path w="136" h="81" extrusionOk="0">
                  <a:moveTo>
                    <a:pt x="60" y="0"/>
                  </a:moveTo>
                  <a:cubicBezTo>
                    <a:pt x="18" y="0"/>
                    <a:pt x="0" y="52"/>
                    <a:pt x="48" y="72"/>
                  </a:cubicBezTo>
                  <a:cubicBezTo>
                    <a:pt x="59" y="78"/>
                    <a:pt x="69" y="81"/>
                    <a:pt x="78" y="81"/>
                  </a:cubicBezTo>
                  <a:cubicBezTo>
                    <a:pt x="117" y="81"/>
                    <a:pt x="136" y="32"/>
                    <a:pt x="82" y="5"/>
                  </a:cubicBezTo>
                  <a:cubicBezTo>
                    <a:pt x="74" y="2"/>
                    <a:pt x="66" y="0"/>
                    <a:pt x="6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8302;p11">
              <a:extLst>
                <a:ext uri="{FF2B5EF4-FFF2-40B4-BE49-F238E27FC236}">
                  <a16:creationId xmlns:a16="http://schemas.microsoft.com/office/drawing/2014/main" id="{C7C0C109-0A5C-4778-D02D-E53129288309}"/>
                </a:ext>
              </a:extLst>
            </p:cNvPr>
            <p:cNvSpPr/>
            <p:nvPr/>
          </p:nvSpPr>
          <p:spPr>
            <a:xfrm>
              <a:off x="2275128" y="4395659"/>
              <a:ext cx="29899" cy="11443"/>
            </a:xfrm>
            <a:custGeom>
              <a:avLst/>
              <a:gdLst/>
              <a:ahLst/>
              <a:cxnLst/>
              <a:rect l="l" t="t" r="r" b="b"/>
              <a:pathLst>
                <a:path w="857" h="328" extrusionOk="0">
                  <a:moveTo>
                    <a:pt x="129" y="1"/>
                  </a:moveTo>
                  <a:cubicBezTo>
                    <a:pt x="101" y="1"/>
                    <a:pt x="73" y="2"/>
                    <a:pt x="45" y="4"/>
                  </a:cubicBezTo>
                  <a:cubicBezTo>
                    <a:pt x="0" y="4"/>
                    <a:pt x="33" y="60"/>
                    <a:pt x="67" y="60"/>
                  </a:cubicBezTo>
                  <a:cubicBezTo>
                    <a:pt x="300" y="60"/>
                    <a:pt x="534" y="127"/>
                    <a:pt x="734" y="249"/>
                  </a:cubicBezTo>
                  <a:cubicBezTo>
                    <a:pt x="659" y="229"/>
                    <a:pt x="579" y="218"/>
                    <a:pt x="501" y="218"/>
                  </a:cubicBezTo>
                  <a:cubicBezTo>
                    <a:pt x="404" y="218"/>
                    <a:pt x="308" y="234"/>
                    <a:pt x="222" y="271"/>
                  </a:cubicBezTo>
                  <a:cubicBezTo>
                    <a:pt x="200" y="271"/>
                    <a:pt x="200" y="293"/>
                    <a:pt x="211" y="305"/>
                  </a:cubicBezTo>
                  <a:cubicBezTo>
                    <a:pt x="219" y="312"/>
                    <a:pt x="227" y="320"/>
                    <a:pt x="238" y="320"/>
                  </a:cubicBezTo>
                  <a:cubicBezTo>
                    <a:pt x="243" y="320"/>
                    <a:pt x="249" y="319"/>
                    <a:pt x="255" y="316"/>
                  </a:cubicBezTo>
                  <a:cubicBezTo>
                    <a:pt x="339" y="305"/>
                    <a:pt x="421" y="296"/>
                    <a:pt x="504" y="296"/>
                  </a:cubicBezTo>
                  <a:cubicBezTo>
                    <a:pt x="588" y="296"/>
                    <a:pt x="672" y="305"/>
                    <a:pt x="756" y="327"/>
                  </a:cubicBezTo>
                  <a:cubicBezTo>
                    <a:pt x="767" y="327"/>
                    <a:pt x="801" y="327"/>
                    <a:pt x="801" y="293"/>
                  </a:cubicBezTo>
                  <a:lnTo>
                    <a:pt x="801" y="283"/>
                  </a:lnTo>
                  <a:cubicBezTo>
                    <a:pt x="806" y="288"/>
                    <a:pt x="814" y="291"/>
                    <a:pt x="823" y="291"/>
                  </a:cubicBezTo>
                  <a:cubicBezTo>
                    <a:pt x="831" y="291"/>
                    <a:pt x="840" y="288"/>
                    <a:pt x="845" y="283"/>
                  </a:cubicBezTo>
                  <a:cubicBezTo>
                    <a:pt x="856" y="271"/>
                    <a:pt x="845" y="249"/>
                    <a:pt x="834" y="238"/>
                  </a:cubicBezTo>
                  <a:cubicBezTo>
                    <a:pt x="624" y="88"/>
                    <a:pt x="378" y="1"/>
                    <a:pt x="12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8303;p11">
              <a:extLst>
                <a:ext uri="{FF2B5EF4-FFF2-40B4-BE49-F238E27FC236}">
                  <a16:creationId xmlns:a16="http://schemas.microsoft.com/office/drawing/2014/main" id="{1708A567-D106-A91E-3FA4-9D939FF6F217}"/>
                </a:ext>
              </a:extLst>
            </p:cNvPr>
            <p:cNvSpPr/>
            <p:nvPr/>
          </p:nvSpPr>
          <p:spPr>
            <a:xfrm>
              <a:off x="2286885" y="4408219"/>
              <a:ext cx="18525" cy="8617"/>
            </a:xfrm>
            <a:custGeom>
              <a:avLst/>
              <a:gdLst/>
              <a:ahLst/>
              <a:cxnLst/>
              <a:rect l="l" t="t" r="r" b="b"/>
              <a:pathLst>
                <a:path w="531" h="247" extrusionOk="0">
                  <a:moveTo>
                    <a:pt x="464" y="0"/>
                  </a:moveTo>
                  <a:cubicBezTo>
                    <a:pt x="430" y="12"/>
                    <a:pt x="386" y="34"/>
                    <a:pt x="353" y="45"/>
                  </a:cubicBezTo>
                  <a:cubicBezTo>
                    <a:pt x="319" y="56"/>
                    <a:pt x="274" y="78"/>
                    <a:pt x="241" y="89"/>
                  </a:cubicBezTo>
                  <a:cubicBezTo>
                    <a:pt x="163" y="123"/>
                    <a:pt x="96" y="156"/>
                    <a:pt x="30" y="190"/>
                  </a:cubicBezTo>
                  <a:cubicBezTo>
                    <a:pt x="0" y="209"/>
                    <a:pt x="32" y="247"/>
                    <a:pt x="55" y="247"/>
                  </a:cubicBezTo>
                  <a:cubicBezTo>
                    <a:pt x="58" y="247"/>
                    <a:pt x="61" y="246"/>
                    <a:pt x="63" y="245"/>
                  </a:cubicBezTo>
                  <a:cubicBezTo>
                    <a:pt x="141" y="223"/>
                    <a:pt x="219" y="200"/>
                    <a:pt x="297" y="167"/>
                  </a:cubicBezTo>
                  <a:cubicBezTo>
                    <a:pt x="330" y="145"/>
                    <a:pt x="375" y="134"/>
                    <a:pt x="408" y="111"/>
                  </a:cubicBezTo>
                  <a:cubicBezTo>
                    <a:pt x="442" y="101"/>
                    <a:pt x="486" y="89"/>
                    <a:pt x="519" y="67"/>
                  </a:cubicBezTo>
                  <a:cubicBezTo>
                    <a:pt x="531" y="56"/>
                    <a:pt x="519" y="34"/>
                    <a:pt x="519" y="22"/>
                  </a:cubicBezTo>
                  <a:cubicBezTo>
                    <a:pt x="508" y="12"/>
                    <a:pt x="486" y="0"/>
                    <a:pt x="46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8304;p11">
              <a:extLst>
                <a:ext uri="{FF2B5EF4-FFF2-40B4-BE49-F238E27FC236}">
                  <a16:creationId xmlns:a16="http://schemas.microsoft.com/office/drawing/2014/main" id="{69E65734-D7B4-8147-DCF8-7E28CB384749}"/>
                </a:ext>
              </a:extLst>
            </p:cNvPr>
            <p:cNvSpPr/>
            <p:nvPr/>
          </p:nvSpPr>
          <p:spPr>
            <a:xfrm>
              <a:off x="2289293" y="4431838"/>
              <a:ext cx="20235" cy="18421"/>
            </a:xfrm>
            <a:custGeom>
              <a:avLst/>
              <a:gdLst/>
              <a:ahLst/>
              <a:cxnLst/>
              <a:rect l="l" t="t" r="r" b="b"/>
              <a:pathLst>
                <a:path w="580" h="528" extrusionOk="0">
                  <a:moveTo>
                    <a:pt x="515" y="0"/>
                  </a:moveTo>
                  <a:cubicBezTo>
                    <a:pt x="511" y="0"/>
                    <a:pt x="509" y="1"/>
                    <a:pt x="506" y="2"/>
                  </a:cubicBezTo>
                  <a:cubicBezTo>
                    <a:pt x="294" y="102"/>
                    <a:pt x="116" y="269"/>
                    <a:pt x="17" y="480"/>
                  </a:cubicBezTo>
                  <a:cubicBezTo>
                    <a:pt x="1" y="504"/>
                    <a:pt x="30" y="527"/>
                    <a:pt x="56" y="527"/>
                  </a:cubicBezTo>
                  <a:cubicBezTo>
                    <a:pt x="67" y="527"/>
                    <a:pt x="77" y="523"/>
                    <a:pt x="83" y="514"/>
                  </a:cubicBezTo>
                  <a:cubicBezTo>
                    <a:pt x="195" y="324"/>
                    <a:pt x="350" y="168"/>
                    <a:pt x="551" y="57"/>
                  </a:cubicBezTo>
                  <a:cubicBezTo>
                    <a:pt x="580" y="37"/>
                    <a:pt x="540" y="0"/>
                    <a:pt x="51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8305;p11">
              <a:extLst>
                <a:ext uri="{FF2B5EF4-FFF2-40B4-BE49-F238E27FC236}">
                  <a16:creationId xmlns:a16="http://schemas.microsoft.com/office/drawing/2014/main" id="{185E5133-743E-F451-202B-44A623FA8554}"/>
                </a:ext>
              </a:extLst>
            </p:cNvPr>
            <p:cNvSpPr/>
            <p:nvPr/>
          </p:nvSpPr>
          <p:spPr>
            <a:xfrm>
              <a:off x="2298782" y="4435222"/>
              <a:ext cx="13990" cy="13467"/>
            </a:xfrm>
            <a:custGeom>
              <a:avLst/>
              <a:gdLst/>
              <a:ahLst/>
              <a:cxnLst/>
              <a:rect l="l" t="t" r="r" b="b"/>
              <a:pathLst>
                <a:path w="401" h="386" extrusionOk="0">
                  <a:moveTo>
                    <a:pt x="331" y="0"/>
                  </a:moveTo>
                  <a:cubicBezTo>
                    <a:pt x="324" y="0"/>
                    <a:pt x="317" y="2"/>
                    <a:pt x="311" y="5"/>
                  </a:cubicBezTo>
                  <a:cubicBezTo>
                    <a:pt x="167" y="61"/>
                    <a:pt x="56" y="183"/>
                    <a:pt x="12" y="328"/>
                  </a:cubicBezTo>
                  <a:cubicBezTo>
                    <a:pt x="0" y="350"/>
                    <a:pt x="12" y="372"/>
                    <a:pt x="34" y="383"/>
                  </a:cubicBezTo>
                  <a:cubicBezTo>
                    <a:pt x="39" y="383"/>
                    <a:pt x="51" y="386"/>
                    <a:pt x="62" y="386"/>
                  </a:cubicBezTo>
                  <a:cubicBezTo>
                    <a:pt x="73" y="386"/>
                    <a:pt x="84" y="383"/>
                    <a:pt x="89" y="372"/>
                  </a:cubicBezTo>
                  <a:cubicBezTo>
                    <a:pt x="145" y="239"/>
                    <a:pt x="245" y="138"/>
                    <a:pt x="378" y="83"/>
                  </a:cubicBezTo>
                  <a:cubicBezTo>
                    <a:pt x="400" y="71"/>
                    <a:pt x="400" y="49"/>
                    <a:pt x="378" y="27"/>
                  </a:cubicBezTo>
                  <a:cubicBezTo>
                    <a:pt x="370" y="11"/>
                    <a:pt x="350" y="0"/>
                    <a:pt x="3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8306;p11">
              <a:extLst>
                <a:ext uri="{FF2B5EF4-FFF2-40B4-BE49-F238E27FC236}">
                  <a16:creationId xmlns:a16="http://schemas.microsoft.com/office/drawing/2014/main" id="{62658DB7-D028-5701-3D51-9F86058C5C7A}"/>
                </a:ext>
              </a:extLst>
            </p:cNvPr>
            <p:cNvSpPr/>
            <p:nvPr/>
          </p:nvSpPr>
          <p:spPr>
            <a:xfrm>
              <a:off x="2311168" y="4449352"/>
              <a:ext cx="6664" cy="5094"/>
            </a:xfrm>
            <a:custGeom>
              <a:avLst/>
              <a:gdLst/>
              <a:ahLst/>
              <a:cxnLst/>
              <a:rect l="l" t="t" r="r" b="b"/>
              <a:pathLst>
                <a:path w="191" h="146" extrusionOk="0">
                  <a:moveTo>
                    <a:pt x="102" y="0"/>
                  </a:moveTo>
                  <a:cubicBezTo>
                    <a:pt x="102" y="0"/>
                    <a:pt x="90" y="0"/>
                    <a:pt x="79" y="12"/>
                  </a:cubicBezTo>
                  <a:lnTo>
                    <a:pt x="45" y="45"/>
                  </a:lnTo>
                  <a:cubicBezTo>
                    <a:pt x="35" y="45"/>
                    <a:pt x="23" y="45"/>
                    <a:pt x="23" y="56"/>
                  </a:cubicBezTo>
                  <a:cubicBezTo>
                    <a:pt x="13" y="56"/>
                    <a:pt x="13" y="67"/>
                    <a:pt x="13" y="67"/>
                  </a:cubicBezTo>
                  <a:lnTo>
                    <a:pt x="13" y="78"/>
                  </a:lnTo>
                  <a:cubicBezTo>
                    <a:pt x="1" y="78"/>
                    <a:pt x="1" y="89"/>
                    <a:pt x="1" y="89"/>
                  </a:cubicBezTo>
                  <a:cubicBezTo>
                    <a:pt x="1" y="111"/>
                    <a:pt x="13" y="123"/>
                    <a:pt x="13" y="123"/>
                  </a:cubicBezTo>
                  <a:cubicBezTo>
                    <a:pt x="23" y="134"/>
                    <a:pt x="35" y="145"/>
                    <a:pt x="57" y="145"/>
                  </a:cubicBezTo>
                  <a:cubicBezTo>
                    <a:pt x="68" y="145"/>
                    <a:pt x="90" y="145"/>
                    <a:pt x="102" y="134"/>
                  </a:cubicBezTo>
                  <a:cubicBezTo>
                    <a:pt x="112" y="123"/>
                    <a:pt x="124" y="123"/>
                    <a:pt x="134" y="111"/>
                  </a:cubicBezTo>
                  <a:cubicBezTo>
                    <a:pt x="146" y="101"/>
                    <a:pt x="157" y="89"/>
                    <a:pt x="179" y="78"/>
                  </a:cubicBezTo>
                  <a:cubicBezTo>
                    <a:pt x="190" y="67"/>
                    <a:pt x="190" y="56"/>
                    <a:pt x="190" y="45"/>
                  </a:cubicBezTo>
                  <a:cubicBezTo>
                    <a:pt x="179" y="34"/>
                    <a:pt x="168" y="22"/>
                    <a:pt x="168" y="12"/>
                  </a:cubicBezTo>
                  <a:cubicBezTo>
                    <a:pt x="146" y="0"/>
                    <a:pt x="134"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8307;p11">
              <a:extLst>
                <a:ext uri="{FF2B5EF4-FFF2-40B4-BE49-F238E27FC236}">
                  <a16:creationId xmlns:a16="http://schemas.microsoft.com/office/drawing/2014/main" id="{97C53A45-A042-43A4-98D2-15A4A9335C4E}"/>
                </a:ext>
              </a:extLst>
            </p:cNvPr>
            <p:cNvSpPr/>
            <p:nvPr/>
          </p:nvSpPr>
          <p:spPr>
            <a:xfrm>
              <a:off x="2273174" y="4356619"/>
              <a:ext cx="29619" cy="12246"/>
            </a:xfrm>
            <a:custGeom>
              <a:avLst/>
              <a:gdLst/>
              <a:ahLst/>
              <a:cxnLst/>
              <a:rect l="l" t="t" r="r" b="b"/>
              <a:pathLst>
                <a:path w="849" h="351" extrusionOk="0">
                  <a:moveTo>
                    <a:pt x="44" y="0"/>
                  </a:moveTo>
                  <a:cubicBezTo>
                    <a:pt x="22" y="0"/>
                    <a:pt x="0" y="23"/>
                    <a:pt x="0" y="45"/>
                  </a:cubicBezTo>
                  <a:cubicBezTo>
                    <a:pt x="12" y="67"/>
                    <a:pt x="34" y="78"/>
                    <a:pt x="56" y="89"/>
                  </a:cubicBezTo>
                  <a:cubicBezTo>
                    <a:pt x="311" y="122"/>
                    <a:pt x="545" y="223"/>
                    <a:pt x="779" y="345"/>
                  </a:cubicBezTo>
                  <a:cubicBezTo>
                    <a:pt x="785" y="349"/>
                    <a:pt x="792" y="351"/>
                    <a:pt x="798" y="351"/>
                  </a:cubicBezTo>
                  <a:cubicBezTo>
                    <a:pt x="826" y="351"/>
                    <a:pt x="849" y="316"/>
                    <a:pt x="812" y="289"/>
                  </a:cubicBezTo>
                  <a:cubicBezTo>
                    <a:pt x="590" y="122"/>
                    <a:pt x="323" y="33"/>
                    <a:pt x="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8308;p11">
              <a:extLst>
                <a:ext uri="{FF2B5EF4-FFF2-40B4-BE49-F238E27FC236}">
                  <a16:creationId xmlns:a16="http://schemas.microsoft.com/office/drawing/2014/main" id="{3AC3BFAA-B745-6504-EB08-BFC52D6370F0}"/>
                </a:ext>
              </a:extLst>
            </p:cNvPr>
            <p:cNvSpPr/>
            <p:nvPr/>
          </p:nvSpPr>
          <p:spPr>
            <a:xfrm>
              <a:off x="2274326" y="4340396"/>
              <a:ext cx="24107" cy="17060"/>
            </a:xfrm>
            <a:custGeom>
              <a:avLst/>
              <a:gdLst/>
              <a:ahLst/>
              <a:cxnLst/>
              <a:rect l="l" t="t" r="r" b="b"/>
              <a:pathLst>
                <a:path w="691" h="489" extrusionOk="0">
                  <a:moveTo>
                    <a:pt x="34" y="1"/>
                  </a:moveTo>
                  <a:cubicBezTo>
                    <a:pt x="26" y="1"/>
                    <a:pt x="17" y="3"/>
                    <a:pt x="11" y="9"/>
                  </a:cubicBezTo>
                  <a:cubicBezTo>
                    <a:pt x="1" y="20"/>
                    <a:pt x="1" y="43"/>
                    <a:pt x="23" y="53"/>
                  </a:cubicBezTo>
                  <a:cubicBezTo>
                    <a:pt x="212" y="198"/>
                    <a:pt x="412" y="342"/>
                    <a:pt x="624" y="476"/>
                  </a:cubicBezTo>
                  <a:cubicBezTo>
                    <a:pt x="630" y="483"/>
                    <a:pt x="640" y="489"/>
                    <a:pt x="651" y="489"/>
                  </a:cubicBezTo>
                  <a:cubicBezTo>
                    <a:pt x="660" y="489"/>
                    <a:pt x="669" y="485"/>
                    <a:pt x="679" y="476"/>
                  </a:cubicBezTo>
                  <a:cubicBezTo>
                    <a:pt x="690" y="465"/>
                    <a:pt x="679" y="443"/>
                    <a:pt x="668" y="431"/>
                  </a:cubicBezTo>
                  <a:cubicBezTo>
                    <a:pt x="468" y="276"/>
                    <a:pt x="268" y="142"/>
                    <a:pt x="56" y="9"/>
                  </a:cubicBezTo>
                  <a:cubicBezTo>
                    <a:pt x="51" y="3"/>
                    <a:pt x="42" y="1"/>
                    <a:pt x="3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8309;p11">
              <a:extLst>
                <a:ext uri="{FF2B5EF4-FFF2-40B4-BE49-F238E27FC236}">
                  <a16:creationId xmlns:a16="http://schemas.microsoft.com/office/drawing/2014/main" id="{AB541243-62A6-BD35-1B1E-A27BB65739AE}"/>
                </a:ext>
              </a:extLst>
            </p:cNvPr>
            <p:cNvSpPr/>
            <p:nvPr/>
          </p:nvSpPr>
          <p:spPr>
            <a:xfrm>
              <a:off x="2285560" y="4339419"/>
              <a:ext cx="14025" cy="11164"/>
            </a:xfrm>
            <a:custGeom>
              <a:avLst/>
              <a:gdLst/>
              <a:ahLst/>
              <a:cxnLst/>
              <a:rect l="l" t="t" r="r" b="b"/>
              <a:pathLst>
                <a:path w="402" h="320" extrusionOk="0">
                  <a:moveTo>
                    <a:pt x="30" y="1"/>
                  </a:moveTo>
                  <a:cubicBezTo>
                    <a:pt x="20" y="1"/>
                    <a:pt x="12" y="4"/>
                    <a:pt x="12" y="15"/>
                  </a:cubicBezTo>
                  <a:cubicBezTo>
                    <a:pt x="1" y="37"/>
                    <a:pt x="12" y="59"/>
                    <a:pt x="35" y="59"/>
                  </a:cubicBezTo>
                  <a:cubicBezTo>
                    <a:pt x="146" y="115"/>
                    <a:pt x="235" y="204"/>
                    <a:pt x="324" y="293"/>
                  </a:cubicBezTo>
                  <a:cubicBezTo>
                    <a:pt x="332" y="309"/>
                    <a:pt x="346" y="320"/>
                    <a:pt x="362" y="320"/>
                  </a:cubicBezTo>
                  <a:cubicBezTo>
                    <a:pt x="367" y="320"/>
                    <a:pt x="373" y="318"/>
                    <a:pt x="379" y="315"/>
                  </a:cubicBezTo>
                  <a:cubicBezTo>
                    <a:pt x="401" y="304"/>
                    <a:pt x="401" y="282"/>
                    <a:pt x="391" y="271"/>
                  </a:cubicBezTo>
                  <a:cubicBezTo>
                    <a:pt x="302" y="160"/>
                    <a:pt x="179" y="71"/>
                    <a:pt x="57" y="4"/>
                  </a:cubicBezTo>
                  <a:cubicBezTo>
                    <a:pt x="51" y="4"/>
                    <a:pt x="40"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8310;p11">
              <a:extLst>
                <a:ext uri="{FF2B5EF4-FFF2-40B4-BE49-F238E27FC236}">
                  <a16:creationId xmlns:a16="http://schemas.microsoft.com/office/drawing/2014/main" id="{ABDE421D-9A8C-5AAF-D5CF-4F31037EEF66}"/>
                </a:ext>
              </a:extLst>
            </p:cNvPr>
            <p:cNvSpPr/>
            <p:nvPr/>
          </p:nvSpPr>
          <p:spPr>
            <a:xfrm>
              <a:off x="2294526" y="4336942"/>
              <a:ext cx="8547" cy="7431"/>
            </a:xfrm>
            <a:custGeom>
              <a:avLst/>
              <a:gdLst/>
              <a:ahLst/>
              <a:cxnLst/>
              <a:rect l="l" t="t" r="r" b="b"/>
              <a:pathLst>
                <a:path w="245" h="213" extrusionOk="0">
                  <a:moveTo>
                    <a:pt x="33" y="1"/>
                  </a:moveTo>
                  <a:cubicBezTo>
                    <a:pt x="24" y="1"/>
                    <a:pt x="16" y="3"/>
                    <a:pt x="11" y="8"/>
                  </a:cubicBezTo>
                  <a:cubicBezTo>
                    <a:pt x="0" y="30"/>
                    <a:pt x="11" y="41"/>
                    <a:pt x="22" y="63"/>
                  </a:cubicBezTo>
                  <a:cubicBezTo>
                    <a:pt x="45" y="86"/>
                    <a:pt x="67" y="108"/>
                    <a:pt x="100" y="130"/>
                  </a:cubicBezTo>
                  <a:lnTo>
                    <a:pt x="134" y="164"/>
                  </a:lnTo>
                  <a:cubicBezTo>
                    <a:pt x="144" y="175"/>
                    <a:pt x="156" y="186"/>
                    <a:pt x="178" y="197"/>
                  </a:cubicBezTo>
                  <a:cubicBezTo>
                    <a:pt x="186" y="205"/>
                    <a:pt x="199" y="213"/>
                    <a:pt x="210" y="213"/>
                  </a:cubicBezTo>
                  <a:cubicBezTo>
                    <a:pt x="215" y="213"/>
                    <a:pt x="219" y="211"/>
                    <a:pt x="223" y="208"/>
                  </a:cubicBezTo>
                  <a:cubicBezTo>
                    <a:pt x="245" y="197"/>
                    <a:pt x="233" y="175"/>
                    <a:pt x="223" y="164"/>
                  </a:cubicBezTo>
                  <a:cubicBezTo>
                    <a:pt x="211" y="152"/>
                    <a:pt x="200" y="130"/>
                    <a:pt x="189" y="119"/>
                  </a:cubicBezTo>
                  <a:cubicBezTo>
                    <a:pt x="178" y="108"/>
                    <a:pt x="167" y="97"/>
                    <a:pt x="144" y="86"/>
                  </a:cubicBezTo>
                  <a:cubicBezTo>
                    <a:pt x="122" y="63"/>
                    <a:pt x="100" y="41"/>
                    <a:pt x="67" y="19"/>
                  </a:cubicBezTo>
                  <a:cubicBezTo>
                    <a:pt x="60" y="6"/>
                    <a:pt x="46"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8311;p11">
              <a:extLst>
                <a:ext uri="{FF2B5EF4-FFF2-40B4-BE49-F238E27FC236}">
                  <a16:creationId xmlns:a16="http://schemas.microsoft.com/office/drawing/2014/main" id="{2BFB121E-0BD6-AC5D-49AD-BDC4115632BF}"/>
                </a:ext>
              </a:extLst>
            </p:cNvPr>
            <p:cNvSpPr/>
            <p:nvPr/>
          </p:nvSpPr>
          <p:spPr>
            <a:xfrm>
              <a:off x="2473887" y="4297448"/>
              <a:ext cx="12350" cy="23758"/>
            </a:xfrm>
            <a:custGeom>
              <a:avLst/>
              <a:gdLst/>
              <a:ahLst/>
              <a:cxnLst/>
              <a:rect l="l" t="t" r="r" b="b"/>
              <a:pathLst>
                <a:path w="354" h="681" extrusionOk="0">
                  <a:moveTo>
                    <a:pt x="310" y="0"/>
                  </a:moveTo>
                  <a:cubicBezTo>
                    <a:pt x="300" y="0"/>
                    <a:pt x="290" y="5"/>
                    <a:pt x="287" y="16"/>
                  </a:cubicBezTo>
                  <a:cubicBezTo>
                    <a:pt x="265" y="128"/>
                    <a:pt x="220" y="239"/>
                    <a:pt x="176" y="339"/>
                  </a:cubicBezTo>
                  <a:lnTo>
                    <a:pt x="8" y="639"/>
                  </a:lnTo>
                  <a:cubicBezTo>
                    <a:pt x="0" y="656"/>
                    <a:pt x="31" y="680"/>
                    <a:pt x="56" y="680"/>
                  </a:cubicBezTo>
                  <a:cubicBezTo>
                    <a:pt x="63" y="680"/>
                    <a:pt x="70" y="678"/>
                    <a:pt x="75" y="673"/>
                  </a:cubicBezTo>
                  <a:cubicBezTo>
                    <a:pt x="220" y="495"/>
                    <a:pt x="309" y="261"/>
                    <a:pt x="354" y="39"/>
                  </a:cubicBezTo>
                  <a:cubicBezTo>
                    <a:pt x="354" y="17"/>
                    <a:pt x="330" y="0"/>
                    <a:pt x="31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8312;p11">
              <a:extLst>
                <a:ext uri="{FF2B5EF4-FFF2-40B4-BE49-F238E27FC236}">
                  <a16:creationId xmlns:a16="http://schemas.microsoft.com/office/drawing/2014/main" id="{B4038B41-A22C-B888-8E2B-E61C58BC7D8A}"/>
                </a:ext>
              </a:extLst>
            </p:cNvPr>
            <p:cNvSpPr/>
            <p:nvPr/>
          </p:nvSpPr>
          <p:spPr>
            <a:xfrm>
              <a:off x="2476888" y="4301181"/>
              <a:ext cx="13501" cy="23340"/>
            </a:xfrm>
            <a:custGeom>
              <a:avLst/>
              <a:gdLst/>
              <a:ahLst/>
              <a:cxnLst/>
              <a:rect l="l" t="t" r="r" b="b"/>
              <a:pathLst>
                <a:path w="387" h="669" extrusionOk="0">
                  <a:moveTo>
                    <a:pt x="350" y="1"/>
                  </a:moveTo>
                  <a:cubicBezTo>
                    <a:pt x="343" y="1"/>
                    <a:pt x="337" y="3"/>
                    <a:pt x="334" y="10"/>
                  </a:cubicBezTo>
                  <a:cubicBezTo>
                    <a:pt x="268" y="110"/>
                    <a:pt x="234" y="221"/>
                    <a:pt x="179" y="321"/>
                  </a:cubicBezTo>
                  <a:cubicBezTo>
                    <a:pt x="122" y="433"/>
                    <a:pt x="45" y="532"/>
                    <a:pt x="1" y="633"/>
                  </a:cubicBezTo>
                  <a:cubicBezTo>
                    <a:pt x="1" y="651"/>
                    <a:pt x="22" y="669"/>
                    <a:pt x="37" y="669"/>
                  </a:cubicBezTo>
                  <a:cubicBezTo>
                    <a:pt x="40" y="669"/>
                    <a:pt x="43" y="668"/>
                    <a:pt x="45" y="666"/>
                  </a:cubicBezTo>
                  <a:cubicBezTo>
                    <a:pt x="134" y="577"/>
                    <a:pt x="179" y="466"/>
                    <a:pt x="234" y="354"/>
                  </a:cubicBezTo>
                  <a:cubicBezTo>
                    <a:pt x="290" y="255"/>
                    <a:pt x="345" y="143"/>
                    <a:pt x="379" y="32"/>
                  </a:cubicBezTo>
                  <a:cubicBezTo>
                    <a:pt x="386" y="16"/>
                    <a:pt x="366" y="1"/>
                    <a:pt x="3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8313;p11">
              <a:extLst>
                <a:ext uri="{FF2B5EF4-FFF2-40B4-BE49-F238E27FC236}">
                  <a16:creationId xmlns:a16="http://schemas.microsoft.com/office/drawing/2014/main" id="{DC4A5876-AC54-69B2-D1BB-FFD82786C45E}"/>
                </a:ext>
              </a:extLst>
            </p:cNvPr>
            <p:cNvSpPr/>
            <p:nvPr/>
          </p:nvSpPr>
          <p:spPr>
            <a:xfrm>
              <a:off x="2487878" y="4299577"/>
              <a:ext cx="11792" cy="19118"/>
            </a:xfrm>
            <a:custGeom>
              <a:avLst/>
              <a:gdLst/>
              <a:ahLst/>
              <a:cxnLst/>
              <a:rect l="l" t="t" r="r" b="b"/>
              <a:pathLst>
                <a:path w="338" h="548" extrusionOk="0">
                  <a:moveTo>
                    <a:pt x="281" y="1"/>
                  </a:moveTo>
                  <a:cubicBezTo>
                    <a:pt x="268" y="1"/>
                    <a:pt x="256" y="7"/>
                    <a:pt x="252" y="22"/>
                  </a:cubicBezTo>
                  <a:cubicBezTo>
                    <a:pt x="230" y="111"/>
                    <a:pt x="197" y="189"/>
                    <a:pt x="153" y="267"/>
                  </a:cubicBezTo>
                  <a:cubicBezTo>
                    <a:pt x="108" y="356"/>
                    <a:pt x="64" y="423"/>
                    <a:pt x="19" y="501"/>
                  </a:cubicBezTo>
                  <a:cubicBezTo>
                    <a:pt x="1" y="528"/>
                    <a:pt x="35" y="548"/>
                    <a:pt x="61" y="548"/>
                  </a:cubicBezTo>
                  <a:cubicBezTo>
                    <a:pt x="66" y="548"/>
                    <a:pt x="71" y="547"/>
                    <a:pt x="74" y="545"/>
                  </a:cubicBezTo>
                  <a:cubicBezTo>
                    <a:pt x="208" y="412"/>
                    <a:pt x="286" y="222"/>
                    <a:pt x="331" y="44"/>
                  </a:cubicBezTo>
                  <a:cubicBezTo>
                    <a:pt x="338" y="23"/>
                    <a:pt x="307" y="1"/>
                    <a:pt x="28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8314;p11">
              <a:extLst>
                <a:ext uri="{FF2B5EF4-FFF2-40B4-BE49-F238E27FC236}">
                  <a16:creationId xmlns:a16="http://schemas.microsoft.com/office/drawing/2014/main" id="{2E7B1240-E463-A9E5-522E-9F91686A6E07}"/>
                </a:ext>
              </a:extLst>
            </p:cNvPr>
            <p:cNvSpPr/>
            <p:nvPr/>
          </p:nvSpPr>
          <p:spPr>
            <a:xfrm>
              <a:off x="2497856" y="4314055"/>
              <a:ext cx="3907" cy="4919"/>
            </a:xfrm>
            <a:custGeom>
              <a:avLst/>
              <a:gdLst/>
              <a:ahLst/>
              <a:cxnLst/>
              <a:rect l="l" t="t" r="r" b="b"/>
              <a:pathLst>
                <a:path w="112" h="141" extrusionOk="0">
                  <a:moveTo>
                    <a:pt x="63" y="1"/>
                  </a:moveTo>
                  <a:cubicBezTo>
                    <a:pt x="50" y="1"/>
                    <a:pt x="40" y="6"/>
                    <a:pt x="33" y="19"/>
                  </a:cubicBezTo>
                  <a:cubicBezTo>
                    <a:pt x="22" y="30"/>
                    <a:pt x="22" y="41"/>
                    <a:pt x="11" y="64"/>
                  </a:cubicBezTo>
                  <a:cubicBezTo>
                    <a:pt x="11" y="74"/>
                    <a:pt x="0" y="86"/>
                    <a:pt x="0" y="86"/>
                  </a:cubicBezTo>
                  <a:lnTo>
                    <a:pt x="0" y="108"/>
                  </a:lnTo>
                  <a:lnTo>
                    <a:pt x="0" y="130"/>
                  </a:lnTo>
                  <a:cubicBezTo>
                    <a:pt x="11" y="130"/>
                    <a:pt x="11" y="141"/>
                    <a:pt x="22" y="141"/>
                  </a:cubicBezTo>
                  <a:lnTo>
                    <a:pt x="55" y="141"/>
                  </a:lnTo>
                  <a:cubicBezTo>
                    <a:pt x="67" y="130"/>
                    <a:pt x="67" y="130"/>
                    <a:pt x="67" y="119"/>
                  </a:cubicBezTo>
                  <a:cubicBezTo>
                    <a:pt x="78" y="119"/>
                    <a:pt x="78" y="108"/>
                    <a:pt x="78" y="108"/>
                  </a:cubicBezTo>
                  <a:cubicBezTo>
                    <a:pt x="89" y="108"/>
                    <a:pt x="89" y="97"/>
                    <a:pt x="89" y="97"/>
                  </a:cubicBezTo>
                  <a:cubicBezTo>
                    <a:pt x="100" y="86"/>
                    <a:pt x="100" y="64"/>
                    <a:pt x="111" y="52"/>
                  </a:cubicBezTo>
                  <a:lnTo>
                    <a:pt x="111" y="30"/>
                  </a:lnTo>
                  <a:cubicBezTo>
                    <a:pt x="100" y="19"/>
                    <a:pt x="100" y="8"/>
                    <a:pt x="89" y="8"/>
                  </a:cubicBezTo>
                  <a:cubicBezTo>
                    <a:pt x="80" y="3"/>
                    <a:pt x="71" y="1"/>
                    <a:pt x="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8315;p11">
              <a:extLst>
                <a:ext uri="{FF2B5EF4-FFF2-40B4-BE49-F238E27FC236}">
                  <a16:creationId xmlns:a16="http://schemas.microsoft.com/office/drawing/2014/main" id="{403EA6F3-97B9-E944-EA72-EA71D3E123DD}"/>
                </a:ext>
              </a:extLst>
            </p:cNvPr>
            <p:cNvSpPr/>
            <p:nvPr/>
          </p:nvSpPr>
          <p:spPr>
            <a:xfrm>
              <a:off x="2502880" y="4318940"/>
              <a:ext cx="1570" cy="837"/>
            </a:xfrm>
            <a:custGeom>
              <a:avLst/>
              <a:gdLst/>
              <a:ahLst/>
              <a:cxnLst/>
              <a:rect l="l" t="t" r="r" b="b"/>
              <a:pathLst>
                <a:path w="45" h="24" extrusionOk="0">
                  <a:moveTo>
                    <a:pt x="0" y="1"/>
                  </a:moveTo>
                  <a:lnTo>
                    <a:pt x="0" y="13"/>
                  </a:lnTo>
                  <a:lnTo>
                    <a:pt x="0" y="23"/>
                  </a:lnTo>
                  <a:lnTo>
                    <a:pt x="34" y="23"/>
                  </a:lnTo>
                  <a:cubicBezTo>
                    <a:pt x="45" y="23"/>
                    <a:pt x="45" y="13"/>
                    <a:pt x="45" y="13"/>
                  </a:cubicBezTo>
                  <a:lnTo>
                    <a:pt x="34"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8316;p11">
              <a:extLst>
                <a:ext uri="{FF2B5EF4-FFF2-40B4-BE49-F238E27FC236}">
                  <a16:creationId xmlns:a16="http://schemas.microsoft.com/office/drawing/2014/main" id="{316E122B-440A-4636-7BEA-672A2994C7BD}"/>
                </a:ext>
              </a:extLst>
            </p:cNvPr>
            <p:cNvSpPr/>
            <p:nvPr/>
          </p:nvSpPr>
          <p:spPr>
            <a:xfrm>
              <a:off x="2478458" y="4456330"/>
              <a:ext cx="23305" cy="8547"/>
            </a:xfrm>
            <a:custGeom>
              <a:avLst/>
              <a:gdLst/>
              <a:ahLst/>
              <a:cxnLst/>
              <a:rect l="l" t="t" r="r" b="b"/>
              <a:pathLst>
                <a:path w="668" h="245" extrusionOk="0">
                  <a:moveTo>
                    <a:pt x="11" y="0"/>
                  </a:moveTo>
                  <a:cubicBezTo>
                    <a:pt x="0" y="0"/>
                    <a:pt x="0" y="22"/>
                    <a:pt x="11" y="22"/>
                  </a:cubicBezTo>
                  <a:cubicBezTo>
                    <a:pt x="223" y="101"/>
                    <a:pt x="433" y="168"/>
                    <a:pt x="645" y="245"/>
                  </a:cubicBezTo>
                  <a:cubicBezTo>
                    <a:pt x="667" y="245"/>
                    <a:pt x="667" y="212"/>
                    <a:pt x="645" y="212"/>
                  </a:cubicBezTo>
                  <a:cubicBezTo>
                    <a:pt x="433" y="134"/>
                    <a:pt x="223" y="67"/>
                    <a:pt x="1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8317;p11">
              <a:extLst>
                <a:ext uri="{FF2B5EF4-FFF2-40B4-BE49-F238E27FC236}">
                  <a16:creationId xmlns:a16="http://schemas.microsoft.com/office/drawing/2014/main" id="{D45DCF71-F0FA-EFD6-8CF3-B4EBE9ADA141}"/>
                </a:ext>
              </a:extLst>
            </p:cNvPr>
            <p:cNvSpPr/>
            <p:nvPr/>
          </p:nvSpPr>
          <p:spPr>
            <a:xfrm>
              <a:off x="2388027" y="4346257"/>
              <a:ext cx="6245" cy="32969"/>
            </a:xfrm>
            <a:custGeom>
              <a:avLst/>
              <a:gdLst/>
              <a:ahLst/>
              <a:cxnLst/>
              <a:rect l="l" t="t" r="r" b="b"/>
              <a:pathLst>
                <a:path w="179" h="945" extrusionOk="0">
                  <a:moveTo>
                    <a:pt x="38" y="1"/>
                  </a:moveTo>
                  <a:cubicBezTo>
                    <a:pt x="20" y="1"/>
                    <a:pt x="6" y="10"/>
                    <a:pt x="12" y="30"/>
                  </a:cubicBezTo>
                  <a:cubicBezTo>
                    <a:pt x="78" y="320"/>
                    <a:pt x="67" y="609"/>
                    <a:pt x="0" y="898"/>
                  </a:cubicBezTo>
                  <a:cubicBezTo>
                    <a:pt x="0" y="921"/>
                    <a:pt x="39" y="945"/>
                    <a:pt x="66" y="945"/>
                  </a:cubicBezTo>
                  <a:cubicBezTo>
                    <a:pt x="77" y="945"/>
                    <a:pt x="86" y="941"/>
                    <a:pt x="89" y="931"/>
                  </a:cubicBezTo>
                  <a:cubicBezTo>
                    <a:pt x="178" y="642"/>
                    <a:pt x="167" y="330"/>
                    <a:pt x="89" y="30"/>
                  </a:cubicBezTo>
                  <a:cubicBezTo>
                    <a:pt x="83" y="12"/>
                    <a:pt x="58"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8318;p11">
              <a:extLst>
                <a:ext uri="{FF2B5EF4-FFF2-40B4-BE49-F238E27FC236}">
                  <a16:creationId xmlns:a16="http://schemas.microsoft.com/office/drawing/2014/main" id="{BA31726F-E26A-1E36-750B-06CA81A8863A}"/>
                </a:ext>
              </a:extLst>
            </p:cNvPr>
            <p:cNvSpPr/>
            <p:nvPr/>
          </p:nvSpPr>
          <p:spPr>
            <a:xfrm>
              <a:off x="2395005" y="4346013"/>
              <a:ext cx="5861" cy="32201"/>
            </a:xfrm>
            <a:custGeom>
              <a:avLst/>
              <a:gdLst/>
              <a:ahLst/>
              <a:cxnLst/>
              <a:rect l="l" t="t" r="r" b="b"/>
              <a:pathLst>
                <a:path w="168" h="923" extrusionOk="0">
                  <a:moveTo>
                    <a:pt x="95" y="1"/>
                  </a:moveTo>
                  <a:cubicBezTo>
                    <a:pt x="80" y="1"/>
                    <a:pt x="67" y="8"/>
                    <a:pt x="67" y="26"/>
                  </a:cubicBezTo>
                  <a:cubicBezTo>
                    <a:pt x="79" y="304"/>
                    <a:pt x="34" y="593"/>
                    <a:pt x="0" y="871"/>
                  </a:cubicBezTo>
                  <a:cubicBezTo>
                    <a:pt x="0" y="899"/>
                    <a:pt x="31" y="923"/>
                    <a:pt x="57" y="923"/>
                  </a:cubicBezTo>
                  <a:cubicBezTo>
                    <a:pt x="72" y="923"/>
                    <a:pt x="85" y="914"/>
                    <a:pt x="89" y="893"/>
                  </a:cubicBezTo>
                  <a:cubicBezTo>
                    <a:pt x="168" y="616"/>
                    <a:pt x="168" y="315"/>
                    <a:pt x="145" y="37"/>
                  </a:cubicBezTo>
                  <a:cubicBezTo>
                    <a:pt x="145" y="17"/>
                    <a:pt x="117" y="1"/>
                    <a:pt x="9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8319;p11">
              <a:extLst>
                <a:ext uri="{FF2B5EF4-FFF2-40B4-BE49-F238E27FC236}">
                  <a16:creationId xmlns:a16="http://schemas.microsoft.com/office/drawing/2014/main" id="{6622E84F-8866-3C9F-EA16-876E210238C2}"/>
                </a:ext>
              </a:extLst>
            </p:cNvPr>
            <p:cNvSpPr/>
            <p:nvPr/>
          </p:nvSpPr>
          <p:spPr>
            <a:xfrm>
              <a:off x="2401075" y="4354282"/>
              <a:ext cx="10257" cy="24317"/>
            </a:xfrm>
            <a:custGeom>
              <a:avLst/>
              <a:gdLst/>
              <a:ahLst/>
              <a:cxnLst/>
              <a:rect l="l" t="t" r="r" b="b"/>
              <a:pathLst>
                <a:path w="294" h="697" extrusionOk="0">
                  <a:moveTo>
                    <a:pt x="172" y="1"/>
                  </a:moveTo>
                  <a:cubicBezTo>
                    <a:pt x="149" y="1"/>
                    <a:pt x="127" y="11"/>
                    <a:pt x="138" y="33"/>
                  </a:cubicBezTo>
                  <a:cubicBezTo>
                    <a:pt x="172" y="234"/>
                    <a:pt x="138" y="456"/>
                    <a:pt x="16" y="634"/>
                  </a:cubicBezTo>
                  <a:cubicBezTo>
                    <a:pt x="0" y="666"/>
                    <a:pt x="40" y="697"/>
                    <a:pt x="76" y="697"/>
                  </a:cubicBezTo>
                  <a:cubicBezTo>
                    <a:pt x="91" y="697"/>
                    <a:pt x="106" y="692"/>
                    <a:pt x="116" y="679"/>
                  </a:cubicBezTo>
                  <a:cubicBezTo>
                    <a:pt x="249" y="490"/>
                    <a:pt x="293" y="256"/>
                    <a:pt x="216" y="45"/>
                  </a:cubicBezTo>
                  <a:cubicBezTo>
                    <a:pt x="216" y="23"/>
                    <a:pt x="194" y="1"/>
                    <a:pt x="17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8320;p11">
              <a:extLst>
                <a:ext uri="{FF2B5EF4-FFF2-40B4-BE49-F238E27FC236}">
                  <a16:creationId xmlns:a16="http://schemas.microsoft.com/office/drawing/2014/main" id="{1FFDEDC5-B35E-1757-BDF0-05A0BF610955}"/>
                </a:ext>
              </a:extLst>
            </p:cNvPr>
            <p:cNvSpPr/>
            <p:nvPr/>
          </p:nvSpPr>
          <p:spPr>
            <a:xfrm>
              <a:off x="2412065" y="4366702"/>
              <a:ext cx="4326" cy="9210"/>
            </a:xfrm>
            <a:custGeom>
              <a:avLst/>
              <a:gdLst/>
              <a:ahLst/>
              <a:cxnLst/>
              <a:rect l="l" t="t" r="r" b="b"/>
              <a:pathLst>
                <a:path w="124" h="264" extrusionOk="0">
                  <a:moveTo>
                    <a:pt x="67" y="0"/>
                  </a:moveTo>
                  <a:cubicBezTo>
                    <a:pt x="57" y="0"/>
                    <a:pt x="35" y="11"/>
                    <a:pt x="35" y="33"/>
                  </a:cubicBezTo>
                  <a:lnTo>
                    <a:pt x="35" y="45"/>
                  </a:lnTo>
                  <a:lnTo>
                    <a:pt x="35" y="56"/>
                  </a:lnTo>
                  <a:cubicBezTo>
                    <a:pt x="45" y="67"/>
                    <a:pt x="35" y="67"/>
                    <a:pt x="35" y="78"/>
                  </a:cubicBezTo>
                  <a:lnTo>
                    <a:pt x="35" y="122"/>
                  </a:lnTo>
                  <a:cubicBezTo>
                    <a:pt x="35" y="134"/>
                    <a:pt x="35" y="156"/>
                    <a:pt x="23" y="167"/>
                  </a:cubicBezTo>
                  <a:lnTo>
                    <a:pt x="23" y="178"/>
                  </a:lnTo>
                  <a:cubicBezTo>
                    <a:pt x="23" y="189"/>
                    <a:pt x="12" y="201"/>
                    <a:pt x="12" y="201"/>
                  </a:cubicBezTo>
                  <a:cubicBezTo>
                    <a:pt x="1" y="223"/>
                    <a:pt x="23" y="245"/>
                    <a:pt x="35" y="256"/>
                  </a:cubicBezTo>
                  <a:cubicBezTo>
                    <a:pt x="44" y="261"/>
                    <a:pt x="55" y="263"/>
                    <a:pt x="65" y="263"/>
                  </a:cubicBezTo>
                  <a:cubicBezTo>
                    <a:pt x="79" y="263"/>
                    <a:pt x="90" y="258"/>
                    <a:pt x="90" y="245"/>
                  </a:cubicBezTo>
                  <a:cubicBezTo>
                    <a:pt x="112" y="211"/>
                    <a:pt x="124" y="178"/>
                    <a:pt x="124" y="145"/>
                  </a:cubicBezTo>
                  <a:lnTo>
                    <a:pt x="124" y="45"/>
                  </a:lnTo>
                  <a:cubicBezTo>
                    <a:pt x="112" y="23"/>
                    <a:pt x="90" y="0"/>
                    <a:pt x="6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8321;p11">
              <a:extLst>
                <a:ext uri="{FF2B5EF4-FFF2-40B4-BE49-F238E27FC236}">
                  <a16:creationId xmlns:a16="http://schemas.microsoft.com/office/drawing/2014/main" id="{58F35E3D-E253-3CAD-8798-0A68379EDDFA}"/>
                </a:ext>
              </a:extLst>
            </p:cNvPr>
            <p:cNvSpPr/>
            <p:nvPr/>
          </p:nvSpPr>
          <p:spPr>
            <a:xfrm>
              <a:off x="2376723" y="4358329"/>
              <a:ext cx="7431" cy="22851"/>
            </a:xfrm>
            <a:custGeom>
              <a:avLst/>
              <a:gdLst/>
              <a:ahLst/>
              <a:cxnLst/>
              <a:rect l="l" t="t" r="r" b="b"/>
              <a:pathLst>
                <a:path w="213" h="655" extrusionOk="0">
                  <a:moveTo>
                    <a:pt x="41" y="1"/>
                  </a:moveTo>
                  <a:cubicBezTo>
                    <a:pt x="20" y="1"/>
                    <a:pt x="0" y="15"/>
                    <a:pt x="13" y="40"/>
                  </a:cubicBezTo>
                  <a:cubicBezTo>
                    <a:pt x="79" y="229"/>
                    <a:pt x="124" y="418"/>
                    <a:pt x="136" y="619"/>
                  </a:cubicBezTo>
                  <a:cubicBezTo>
                    <a:pt x="136" y="638"/>
                    <a:pt x="159" y="654"/>
                    <a:pt x="179" y="654"/>
                  </a:cubicBezTo>
                  <a:cubicBezTo>
                    <a:pt x="192" y="654"/>
                    <a:pt x="202" y="647"/>
                    <a:pt x="202" y="629"/>
                  </a:cubicBezTo>
                  <a:cubicBezTo>
                    <a:pt x="213" y="418"/>
                    <a:pt x="158" y="218"/>
                    <a:pt x="79" y="29"/>
                  </a:cubicBezTo>
                  <a:cubicBezTo>
                    <a:pt x="75" y="9"/>
                    <a:pt x="57"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8322;p11">
              <a:extLst>
                <a:ext uri="{FF2B5EF4-FFF2-40B4-BE49-F238E27FC236}">
                  <a16:creationId xmlns:a16="http://schemas.microsoft.com/office/drawing/2014/main" id="{28E32866-B983-3A33-E748-1519924A8280}"/>
                </a:ext>
              </a:extLst>
            </p:cNvPr>
            <p:cNvSpPr/>
            <p:nvPr/>
          </p:nvSpPr>
          <p:spPr>
            <a:xfrm>
              <a:off x="2370164" y="4410208"/>
              <a:ext cx="4431" cy="2861"/>
            </a:xfrm>
            <a:custGeom>
              <a:avLst/>
              <a:gdLst/>
              <a:ahLst/>
              <a:cxnLst/>
              <a:rect l="l" t="t" r="r" b="b"/>
              <a:pathLst>
                <a:path w="127" h="82" extrusionOk="0">
                  <a:moveTo>
                    <a:pt x="50" y="1"/>
                  </a:moveTo>
                  <a:cubicBezTo>
                    <a:pt x="13" y="1"/>
                    <a:pt x="0" y="50"/>
                    <a:pt x="45" y="77"/>
                  </a:cubicBezTo>
                  <a:cubicBezTo>
                    <a:pt x="53" y="80"/>
                    <a:pt x="60" y="81"/>
                    <a:pt x="67" y="81"/>
                  </a:cubicBezTo>
                  <a:cubicBezTo>
                    <a:pt x="109" y="81"/>
                    <a:pt x="126" y="29"/>
                    <a:pt x="79" y="10"/>
                  </a:cubicBezTo>
                  <a:cubicBezTo>
                    <a:pt x="68" y="4"/>
                    <a:pt x="58"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8323;p11">
              <a:extLst>
                <a:ext uri="{FF2B5EF4-FFF2-40B4-BE49-F238E27FC236}">
                  <a16:creationId xmlns:a16="http://schemas.microsoft.com/office/drawing/2014/main" id="{AB6DF3C0-11C3-88D3-D96D-A2F82AB79662}"/>
                </a:ext>
              </a:extLst>
            </p:cNvPr>
            <p:cNvSpPr/>
            <p:nvPr/>
          </p:nvSpPr>
          <p:spPr>
            <a:xfrm>
              <a:off x="2446779" y="4455911"/>
              <a:ext cx="48075" cy="15002"/>
            </a:xfrm>
            <a:custGeom>
              <a:avLst/>
              <a:gdLst/>
              <a:ahLst/>
              <a:cxnLst/>
              <a:rect l="l" t="t" r="r" b="b"/>
              <a:pathLst>
                <a:path w="1378" h="430" extrusionOk="0">
                  <a:moveTo>
                    <a:pt x="50" y="0"/>
                  </a:moveTo>
                  <a:cubicBezTo>
                    <a:pt x="1" y="0"/>
                    <a:pt x="32" y="68"/>
                    <a:pt x="73" y="68"/>
                  </a:cubicBezTo>
                  <a:cubicBezTo>
                    <a:pt x="508" y="101"/>
                    <a:pt x="919" y="235"/>
                    <a:pt x="1297" y="424"/>
                  </a:cubicBezTo>
                  <a:cubicBezTo>
                    <a:pt x="1306" y="428"/>
                    <a:pt x="1314" y="429"/>
                    <a:pt x="1322" y="429"/>
                  </a:cubicBezTo>
                  <a:cubicBezTo>
                    <a:pt x="1361" y="429"/>
                    <a:pt x="1377" y="385"/>
                    <a:pt x="1331" y="357"/>
                  </a:cubicBezTo>
                  <a:cubicBezTo>
                    <a:pt x="941" y="146"/>
                    <a:pt x="508" y="24"/>
                    <a:pt x="63" y="2"/>
                  </a:cubicBezTo>
                  <a:cubicBezTo>
                    <a:pt x="58" y="1"/>
                    <a:pt x="54"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8324;p11">
              <a:extLst>
                <a:ext uri="{FF2B5EF4-FFF2-40B4-BE49-F238E27FC236}">
                  <a16:creationId xmlns:a16="http://schemas.microsoft.com/office/drawing/2014/main" id="{0DAE51C4-1AB5-6437-44D6-A0B2E794BFDC}"/>
                </a:ext>
              </a:extLst>
            </p:cNvPr>
            <p:cNvSpPr/>
            <p:nvPr/>
          </p:nvSpPr>
          <p:spPr>
            <a:xfrm>
              <a:off x="2452571" y="4451969"/>
              <a:ext cx="23968" cy="5163"/>
            </a:xfrm>
            <a:custGeom>
              <a:avLst/>
              <a:gdLst/>
              <a:ahLst/>
              <a:cxnLst/>
              <a:rect l="l" t="t" r="r" b="b"/>
              <a:pathLst>
                <a:path w="687" h="148" extrusionOk="0">
                  <a:moveTo>
                    <a:pt x="159" y="0"/>
                  </a:moveTo>
                  <a:cubicBezTo>
                    <a:pt x="127" y="0"/>
                    <a:pt x="95" y="1"/>
                    <a:pt x="63" y="3"/>
                  </a:cubicBezTo>
                  <a:cubicBezTo>
                    <a:pt x="1" y="3"/>
                    <a:pt x="26" y="71"/>
                    <a:pt x="66" y="71"/>
                  </a:cubicBezTo>
                  <a:cubicBezTo>
                    <a:pt x="69" y="71"/>
                    <a:pt x="72" y="71"/>
                    <a:pt x="75" y="70"/>
                  </a:cubicBezTo>
                  <a:cubicBezTo>
                    <a:pt x="263" y="70"/>
                    <a:pt x="453" y="92"/>
                    <a:pt x="631" y="147"/>
                  </a:cubicBezTo>
                  <a:cubicBezTo>
                    <a:pt x="653" y="147"/>
                    <a:pt x="675" y="147"/>
                    <a:pt x="675" y="125"/>
                  </a:cubicBezTo>
                  <a:cubicBezTo>
                    <a:pt x="686" y="103"/>
                    <a:pt x="664" y="81"/>
                    <a:pt x="642" y="81"/>
                  </a:cubicBezTo>
                  <a:cubicBezTo>
                    <a:pt x="484" y="25"/>
                    <a:pt x="319" y="0"/>
                    <a:pt x="1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8325;p11">
              <a:extLst>
                <a:ext uri="{FF2B5EF4-FFF2-40B4-BE49-F238E27FC236}">
                  <a16:creationId xmlns:a16="http://schemas.microsoft.com/office/drawing/2014/main" id="{74A179D2-552D-840A-F6CD-4F54B8AE863A}"/>
                </a:ext>
              </a:extLst>
            </p:cNvPr>
            <p:cNvSpPr/>
            <p:nvPr/>
          </p:nvSpPr>
          <p:spPr>
            <a:xfrm>
              <a:off x="2457246" y="4435711"/>
              <a:ext cx="40644" cy="4745"/>
            </a:xfrm>
            <a:custGeom>
              <a:avLst/>
              <a:gdLst/>
              <a:ahLst/>
              <a:cxnLst/>
              <a:rect l="l" t="t" r="r" b="b"/>
              <a:pathLst>
                <a:path w="1165" h="136" extrusionOk="0">
                  <a:moveTo>
                    <a:pt x="494" y="1"/>
                  </a:moveTo>
                  <a:cubicBezTo>
                    <a:pt x="345" y="1"/>
                    <a:pt x="195" y="12"/>
                    <a:pt x="52" y="35"/>
                  </a:cubicBezTo>
                  <a:cubicBezTo>
                    <a:pt x="0" y="46"/>
                    <a:pt x="44" y="103"/>
                    <a:pt x="77" y="103"/>
                  </a:cubicBezTo>
                  <a:cubicBezTo>
                    <a:pt x="80" y="103"/>
                    <a:pt x="82" y="103"/>
                    <a:pt x="85" y="102"/>
                  </a:cubicBezTo>
                  <a:cubicBezTo>
                    <a:pt x="263" y="91"/>
                    <a:pt x="430" y="80"/>
                    <a:pt x="608" y="80"/>
                  </a:cubicBezTo>
                  <a:cubicBezTo>
                    <a:pt x="774" y="91"/>
                    <a:pt x="942" y="113"/>
                    <a:pt x="1120" y="136"/>
                  </a:cubicBezTo>
                  <a:cubicBezTo>
                    <a:pt x="1164" y="136"/>
                    <a:pt x="1142" y="80"/>
                    <a:pt x="1108" y="69"/>
                  </a:cubicBezTo>
                  <a:cubicBezTo>
                    <a:pt x="913" y="23"/>
                    <a:pt x="704" y="1"/>
                    <a:pt x="49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8326;p11">
              <a:extLst>
                <a:ext uri="{FF2B5EF4-FFF2-40B4-BE49-F238E27FC236}">
                  <a16:creationId xmlns:a16="http://schemas.microsoft.com/office/drawing/2014/main" id="{B6233DFE-5B64-925C-C248-C4570BB24966}"/>
                </a:ext>
              </a:extLst>
            </p:cNvPr>
            <p:cNvSpPr/>
            <p:nvPr/>
          </p:nvSpPr>
          <p:spPr>
            <a:xfrm>
              <a:off x="2469317" y="4371656"/>
              <a:ext cx="24561" cy="31817"/>
            </a:xfrm>
            <a:custGeom>
              <a:avLst/>
              <a:gdLst/>
              <a:ahLst/>
              <a:cxnLst/>
              <a:rect l="l" t="t" r="r" b="b"/>
              <a:pathLst>
                <a:path w="704" h="912" extrusionOk="0">
                  <a:moveTo>
                    <a:pt x="654" y="0"/>
                  </a:moveTo>
                  <a:cubicBezTo>
                    <a:pt x="645" y="0"/>
                    <a:pt x="635" y="4"/>
                    <a:pt x="629" y="14"/>
                  </a:cubicBezTo>
                  <a:cubicBezTo>
                    <a:pt x="440" y="303"/>
                    <a:pt x="228" y="593"/>
                    <a:pt x="17" y="859"/>
                  </a:cubicBezTo>
                  <a:cubicBezTo>
                    <a:pt x="0" y="885"/>
                    <a:pt x="29" y="911"/>
                    <a:pt x="54" y="911"/>
                  </a:cubicBezTo>
                  <a:cubicBezTo>
                    <a:pt x="61" y="911"/>
                    <a:pt x="68" y="909"/>
                    <a:pt x="73" y="904"/>
                  </a:cubicBezTo>
                  <a:cubicBezTo>
                    <a:pt x="295" y="637"/>
                    <a:pt x="507" y="348"/>
                    <a:pt x="695" y="47"/>
                  </a:cubicBezTo>
                  <a:cubicBezTo>
                    <a:pt x="704" y="24"/>
                    <a:pt x="678" y="0"/>
                    <a:pt x="6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8327;p11">
              <a:extLst>
                <a:ext uri="{FF2B5EF4-FFF2-40B4-BE49-F238E27FC236}">
                  <a16:creationId xmlns:a16="http://schemas.microsoft.com/office/drawing/2014/main" id="{F738B546-B376-9174-07ED-AE5162446A19}"/>
                </a:ext>
              </a:extLst>
            </p:cNvPr>
            <p:cNvSpPr/>
            <p:nvPr/>
          </p:nvSpPr>
          <p:spPr>
            <a:xfrm>
              <a:off x="2465130" y="4376471"/>
              <a:ext cx="31852" cy="35132"/>
            </a:xfrm>
            <a:custGeom>
              <a:avLst/>
              <a:gdLst/>
              <a:ahLst/>
              <a:cxnLst/>
              <a:rect l="l" t="t" r="r" b="b"/>
              <a:pathLst>
                <a:path w="913" h="1007" extrusionOk="0">
                  <a:moveTo>
                    <a:pt x="873" y="0"/>
                  </a:moveTo>
                  <a:cubicBezTo>
                    <a:pt x="864" y="0"/>
                    <a:pt x="856" y="3"/>
                    <a:pt x="849" y="10"/>
                  </a:cubicBezTo>
                  <a:cubicBezTo>
                    <a:pt x="605" y="354"/>
                    <a:pt x="326" y="665"/>
                    <a:pt x="26" y="955"/>
                  </a:cubicBezTo>
                  <a:cubicBezTo>
                    <a:pt x="0" y="981"/>
                    <a:pt x="34" y="1006"/>
                    <a:pt x="61" y="1006"/>
                  </a:cubicBezTo>
                  <a:cubicBezTo>
                    <a:pt x="69" y="1006"/>
                    <a:pt x="76" y="1004"/>
                    <a:pt x="81" y="999"/>
                  </a:cubicBezTo>
                  <a:cubicBezTo>
                    <a:pt x="404" y="732"/>
                    <a:pt x="671" y="388"/>
                    <a:pt x="904" y="32"/>
                  </a:cubicBezTo>
                  <a:cubicBezTo>
                    <a:pt x="913" y="16"/>
                    <a:pt x="893" y="0"/>
                    <a:pt x="87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8328;p11">
              <a:extLst>
                <a:ext uri="{FF2B5EF4-FFF2-40B4-BE49-F238E27FC236}">
                  <a16:creationId xmlns:a16="http://schemas.microsoft.com/office/drawing/2014/main" id="{9285D5A7-CCB9-86EA-CBE0-AD8CF006F4A9}"/>
                </a:ext>
              </a:extLst>
            </p:cNvPr>
            <p:cNvSpPr/>
            <p:nvPr/>
          </p:nvSpPr>
          <p:spPr>
            <a:xfrm>
              <a:off x="2466212" y="4399078"/>
              <a:ext cx="19816" cy="15560"/>
            </a:xfrm>
            <a:custGeom>
              <a:avLst/>
              <a:gdLst/>
              <a:ahLst/>
              <a:cxnLst/>
              <a:rect l="l" t="t" r="r" b="b"/>
              <a:pathLst>
                <a:path w="568" h="446" extrusionOk="0">
                  <a:moveTo>
                    <a:pt x="501" y="1"/>
                  </a:moveTo>
                  <a:cubicBezTo>
                    <a:pt x="494" y="1"/>
                    <a:pt x="489" y="3"/>
                    <a:pt x="485" y="7"/>
                  </a:cubicBezTo>
                  <a:cubicBezTo>
                    <a:pt x="340" y="140"/>
                    <a:pt x="184" y="262"/>
                    <a:pt x="28" y="373"/>
                  </a:cubicBezTo>
                  <a:cubicBezTo>
                    <a:pt x="0" y="402"/>
                    <a:pt x="43" y="445"/>
                    <a:pt x="77" y="445"/>
                  </a:cubicBezTo>
                  <a:cubicBezTo>
                    <a:pt x="83" y="445"/>
                    <a:pt x="90" y="444"/>
                    <a:pt x="95" y="440"/>
                  </a:cubicBezTo>
                  <a:cubicBezTo>
                    <a:pt x="262" y="340"/>
                    <a:pt x="406" y="207"/>
                    <a:pt x="540" y="62"/>
                  </a:cubicBezTo>
                  <a:cubicBezTo>
                    <a:pt x="567" y="35"/>
                    <a:pt x="528" y="1"/>
                    <a:pt x="50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8329;p11">
              <a:extLst>
                <a:ext uri="{FF2B5EF4-FFF2-40B4-BE49-F238E27FC236}">
                  <a16:creationId xmlns:a16="http://schemas.microsoft.com/office/drawing/2014/main" id="{B30409E7-D338-315B-248D-2218788CA0F4}"/>
                </a:ext>
              </a:extLst>
            </p:cNvPr>
            <p:cNvSpPr/>
            <p:nvPr/>
          </p:nvSpPr>
          <p:spPr>
            <a:xfrm>
              <a:off x="2445663" y="4321068"/>
              <a:ext cx="11443" cy="27910"/>
            </a:xfrm>
            <a:custGeom>
              <a:avLst/>
              <a:gdLst/>
              <a:ahLst/>
              <a:cxnLst/>
              <a:rect l="l" t="t" r="r" b="b"/>
              <a:pathLst>
                <a:path w="328" h="800" extrusionOk="0">
                  <a:moveTo>
                    <a:pt x="297" y="1"/>
                  </a:moveTo>
                  <a:cubicBezTo>
                    <a:pt x="290" y="1"/>
                    <a:pt x="283" y="6"/>
                    <a:pt x="283" y="18"/>
                  </a:cubicBezTo>
                  <a:cubicBezTo>
                    <a:pt x="250" y="274"/>
                    <a:pt x="162" y="530"/>
                    <a:pt x="16" y="752"/>
                  </a:cubicBezTo>
                  <a:cubicBezTo>
                    <a:pt x="1" y="776"/>
                    <a:pt x="29" y="799"/>
                    <a:pt x="55" y="799"/>
                  </a:cubicBezTo>
                  <a:cubicBezTo>
                    <a:pt x="66" y="799"/>
                    <a:pt x="77" y="795"/>
                    <a:pt x="83" y="785"/>
                  </a:cubicBezTo>
                  <a:cubicBezTo>
                    <a:pt x="228" y="563"/>
                    <a:pt x="317" y="296"/>
                    <a:pt x="328" y="29"/>
                  </a:cubicBezTo>
                  <a:cubicBezTo>
                    <a:pt x="328" y="15"/>
                    <a:pt x="310" y="1"/>
                    <a:pt x="29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8330;p11">
              <a:extLst>
                <a:ext uri="{FF2B5EF4-FFF2-40B4-BE49-F238E27FC236}">
                  <a16:creationId xmlns:a16="http://schemas.microsoft.com/office/drawing/2014/main" id="{479C2811-B92A-23E9-6E16-7EE6FF6F738F}"/>
                </a:ext>
              </a:extLst>
            </p:cNvPr>
            <p:cNvSpPr/>
            <p:nvPr/>
          </p:nvSpPr>
          <p:spPr>
            <a:xfrm>
              <a:off x="2445523" y="4339035"/>
              <a:ext cx="12246" cy="19781"/>
            </a:xfrm>
            <a:custGeom>
              <a:avLst/>
              <a:gdLst/>
              <a:ahLst/>
              <a:cxnLst/>
              <a:rect l="l" t="t" r="r" b="b"/>
              <a:pathLst>
                <a:path w="351" h="567" extrusionOk="0">
                  <a:moveTo>
                    <a:pt x="298" y="1"/>
                  </a:moveTo>
                  <a:cubicBezTo>
                    <a:pt x="288" y="1"/>
                    <a:pt x="280" y="5"/>
                    <a:pt x="277" y="15"/>
                  </a:cubicBezTo>
                  <a:cubicBezTo>
                    <a:pt x="221" y="204"/>
                    <a:pt x="121" y="371"/>
                    <a:pt x="10" y="527"/>
                  </a:cubicBezTo>
                  <a:cubicBezTo>
                    <a:pt x="1" y="544"/>
                    <a:pt x="25" y="567"/>
                    <a:pt x="47" y="567"/>
                  </a:cubicBezTo>
                  <a:cubicBezTo>
                    <a:pt x="53" y="567"/>
                    <a:pt x="60" y="565"/>
                    <a:pt x="65" y="559"/>
                  </a:cubicBezTo>
                  <a:cubicBezTo>
                    <a:pt x="198" y="415"/>
                    <a:pt x="287" y="237"/>
                    <a:pt x="343" y="37"/>
                  </a:cubicBezTo>
                  <a:cubicBezTo>
                    <a:pt x="351" y="22"/>
                    <a:pt x="321" y="1"/>
                    <a:pt x="29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8331;p11">
              <a:extLst>
                <a:ext uri="{FF2B5EF4-FFF2-40B4-BE49-F238E27FC236}">
                  <a16:creationId xmlns:a16="http://schemas.microsoft.com/office/drawing/2014/main" id="{1704231C-1C9C-7AC4-338C-1578F58ACB25}"/>
                </a:ext>
              </a:extLst>
            </p:cNvPr>
            <p:cNvSpPr/>
            <p:nvPr/>
          </p:nvSpPr>
          <p:spPr>
            <a:xfrm>
              <a:off x="2361930" y="4372214"/>
              <a:ext cx="13711" cy="34678"/>
            </a:xfrm>
            <a:custGeom>
              <a:avLst/>
              <a:gdLst/>
              <a:ahLst/>
              <a:cxnLst/>
              <a:rect l="l" t="t" r="r" b="b"/>
              <a:pathLst>
                <a:path w="393" h="994" extrusionOk="0">
                  <a:moveTo>
                    <a:pt x="50" y="1"/>
                  </a:moveTo>
                  <a:cubicBezTo>
                    <a:pt x="24" y="1"/>
                    <a:pt x="1" y="16"/>
                    <a:pt x="14" y="43"/>
                  </a:cubicBezTo>
                  <a:cubicBezTo>
                    <a:pt x="103" y="176"/>
                    <a:pt x="170" y="320"/>
                    <a:pt x="214" y="476"/>
                  </a:cubicBezTo>
                  <a:cubicBezTo>
                    <a:pt x="259" y="643"/>
                    <a:pt x="281" y="799"/>
                    <a:pt x="293" y="955"/>
                  </a:cubicBezTo>
                  <a:cubicBezTo>
                    <a:pt x="293" y="976"/>
                    <a:pt x="326" y="993"/>
                    <a:pt x="349" y="993"/>
                  </a:cubicBezTo>
                  <a:cubicBezTo>
                    <a:pt x="361" y="993"/>
                    <a:pt x="370" y="988"/>
                    <a:pt x="370" y="977"/>
                  </a:cubicBezTo>
                  <a:cubicBezTo>
                    <a:pt x="392" y="810"/>
                    <a:pt x="359" y="632"/>
                    <a:pt x="315" y="476"/>
                  </a:cubicBezTo>
                  <a:cubicBezTo>
                    <a:pt x="259" y="310"/>
                    <a:pt x="192" y="165"/>
                    <a:pt x="92" y="20"/>
                  </a:cubicBezTo>
                  <a:cubicBezTo>
                    <a:pt x="84" y="7"/>
                    <a:pt x="66"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8332;p11">
              <a:extLst>
                <a:ext uri="{FF2B5EF4-FFF2-40B4-BE49-F238E27FC236}">
                  <a16:creationId xmlns:a16="http://schemas.microsoft.com/office/drawing/2014/main" id="{F5512523-004D-D0D8-75D3-DCD70CA650E7}"/>
                </a:ext>
              </a:extLst>
            </p:cNvPr>
            <p:cNvSpPr/>
            <p:nvPr/>
          </p:nvSpPr>
          <p:spPr>
            <a:xfrm>
              <a:off x="2368420" y="4370923"/>
              <a:ext cx="9350" cy="25538"/>
            </a:xfrm>
            <a:custGeom>
              <a:avLst/>
              <a:gdLst/>
              <a:ahLst/>
              <a:cxnLst/>
              <a:rect l="l" t="t" r="r" b="b"/>
              <a:pathLst>
                <a:path w="268" h="732" extrusionOk="0">
                  <a:moveTo>
                    <a:pt x="35" y="0"/>
                  </a:moveTo>
                  <a:cubicBezTo>
                    <a:pt x="17" y="0"/>
                    <a:pt x="0" y="11"/>
                    <a:pt x="6" y="35"/>
                  </a:cubicBezTo>
                  <a:cubicBezTo>
                    <a:pt x="95" y="246"/>
                    <a:pt x="151" y="468"/>
                    <a:pt x="196" y="703"/>
                  </a:cubicBezTo>
                  <a:cubicBezTo>
                    <a:pt x="201" y="720"/>
                    <a:pt x="223" y="732"/>
                    <a:pt x="241" y="732"/>
                  </a:cubicBezTo>
                  <a:cubicBezTo>
                    <a:pt x="256" y="732"/>
                    <a:pt x="267" y="723"/>
                    <a:pt x="262" y="703"/>
                  </a:cubicBezTo>
                  <a:cubicBezTo>
                    <a:pt x="228" y="468"/>
                    <a:pt x="151" y="235"/>
                    <a:pt x="73" y="24"/>
                  </a:cubicBezTo>
                  <a:cubicBezTo>
                    <a:pt x="68" y="8"/>
                    <a:pt x="51"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8333;p11">
              <a:extLst>
                <a:ext uri="{FF2B5EF4-FFF2-40B4-BE49-F238E27FC236}">
                  <a16:creationId xmlns:a16="http://schemas.microsoft.com/office/drawing/2014/main" id="{38CC772A-EB86-74A1-651D-40B6CFE63A15}"/>
                </a:ext>
              </a:extLst>
            </p:cNvPr>
            <p:cNvSpPr/>
            <p:nvPr/>
          </p:nvSpPr>
          <p:spPr>
            <a:xfrm>
              <a:off x="2375223" y="4376401"/>
              <a:ext cx="5477" cy="13222"/>
            </a:xfrm>
            <a:custGeom>
              <a:avLst/>
              <a:gdLst/>
              <a:ahLst/>
              <a:cxnLst/>
              <a:rect l="l" t="t" r="r" b="b"/>
              <a:pathLst>
                <a:path w="157" h="379" extrusionOk="0">
                  <a:moveTo>
                    <a:pt x="33" y="0"/>
                  </a:moveTo>
                  <a:cubicBezTo>
                    <a:pt x="11" y="0"/>
                    <a:pt x="1" y="12"/>
                    <a:pt x="1" y="34"/>
                  </a:cubicBezTo>
                  <a:cubicBezTo>
                    <a:pt x="23" y="134"/>
                    <a:pt x="45" y="245"/>
                    <a:pt x="78" y="345"/>
                  </a:cubicBezTo>
                  <a:cubicBezTo>
                    <a:pt x="90" y="368"/>
                    <a:pt x="100" y="378"/>
                    <a:pt x="122" y="378"/>
                  </a:cubicBezTo>
                  <a:cubicBezTo>
                    <a:pt x="145" y="378"/>
                    <a:pt x="156" y="368"/>
                    <a:pt x="156" y="345"/>
                  </a:cubicBezTo>
                  <a:cubicBezTo>
                    <a:pt x="134" y="245"/>
                    <a:pt x="100" y="134"/>
                    <a:pt x="78" y="34"/>
                  </a:cubicBezTo>
                  <a:cubicBezTo>
                    <a:pt x="67" y="12"/>
                    <a:pt x="56"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8334;p11">
              <a:extLst>
                <a:ext uri="{FF2B5EF4-FFF2-40B4-BE49-F238E27FC236}">
                  <a16:creationId xmlns:a16="http://schemas.microsoft.com/office/drawing/2014/main" id="{28CAF108-D9EF-8014-271D-36C62B649ED6}"/>
                </a:ext>
              </a:extLst>
            </p:cNvPr>
            <p:cNvSpPr/>
            <p:nvPr/>
          </p:nvSpPr>
          <p:spPr>
            <a:xfrm>
              <a:off x="2353732" y="4503987"/>
              <a:ext cx="16083" cy="39388"/>
            </a:xfrm>
            <a:custGeom>
              <a:avLst/>
              <a:gdLst/>
              <a:ahLst/>
              <a:cxnLst/>
              <a:rect l="l" t="t" r="r" b="b"/>
              <a:pathLst>
                <a:path w="461" h="1129" extrusionOk="0">
                  <a:moveTo>
                    <a:pt x="359" y="0"/>
                  </a:moveTo>
                  <a:cubicBezTo>
                    <a:pt x="345" y="0"/>
                    <a:pt x="332" y="7"/>
                    <a:pt x="327" y="25"/>
                  </a:cubicBezTo>
                  <a:cubicBezTo>
                    <a:pt x="283" y="381"/>
                    <a:pt x="160" y="715"/>
                    <a:pt x="16" y="1048"/>
                  </a:cubicBezTo>
                  <a:cubicBezTo>
                    <a:pt x="0" y="1080"/>
                    <a:pt x="30" y="1106"/>
                    <a:pt x="56" y="1106"/>
                  </a:cubicBezTo>
                  <a:cubicBezTo>
                    <a:pt x="67" y="1106"/>
                    <a:pt x="76" y="1102"/>
                    <a:pt x="83" y="1093"/>
                  </a:cubicBezTo>
                  <a:cubicBezTo>
                    <a:pt x="238" y="814"/>
                    <a:pt x="338" y="492"/>
                    <a:pt x="383" y="181"/>
                  </a:cubicBezTo>
                  <a:lnTo>
                    <a:pt x="383" y="181"/>
                  </a:lnTo>
                  <a:cubicBezTo>
                    <a:pt x="360" y="481"/>
                    <a:pt x="294" y="781"/>
                    <a:pt x="182" y="1070"/>
                  </a:cubicBezTo>
                  <a:cubicBezTo>
                    <a:pt x="175" y="1102"/>
                    <a:pt x="207" y="1128"/>
                    <a:pt x="234" y="1128"/>
                  </a:cubicBezTo>
                  <a:cubicBezTo>
                    <a:pt x="245" y="1128"/>
                    <a:pt x="254" y="1124"/>
                    <a:pt x="261" y="1115"/>
                  </a:cubicBezTo>
                  <a:cubicBezTo>
                    <a:pt x="405" y="792"/>
                    <a:pt x="461" y="436"/>
                    <a:pt x="449" y="92"/>
                  </a:cubicBezTo>
                  <a:cubicBezTo>
                    <a:pt x="449" y="73"/>
                    <a:pt x="427" y="55"/>
                    <a:pt x="407" y="55"/>
                  </a:cubicBezTo>
                  <a:cubicBezTo>
                    <a:pt x="402" y="55"/>
                    <a:pt x="398" y="56"/>
                    <a:pt x="394" y="58"/>
                  </a:cubicBezTo>
                  <a:lnTo>
                    <a:pt x="394" y="36"/>
                  </a:lnTo>
                  <a:cubicBezTo>
                    <a:pt x="401" y="16"/>
                    <a:pt x="379" y="0"/>
                    <a:pt x="3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8335;p11">
              <a:extLst>
                <a:ext uri="{FF2B5EF4-FFF2-40B4-BE49-F238E27FC236}">
                  <a16:creationId xmlns:a16="http://schemas.microsoft.com/office/drawing/2014/main" id="{AE7150B6-2F74-F8D9-D44C-24EBFC0A5A21}"/>
                </a:ext>
              </a:extLst>
            </p:cNvPr>
            <p:cNvSpPr/>
            <p:nvPr/>
          </p:nvSpPr>
          <p:spPr>
            <a:xfrm>
              <a:off x="2369117" y="4518606"/>
              <a:ext cx="7571" cy="28259"/>
            </a:xfrm>
            <a:custGeom>
              <a:avLst/>
              <a:gdLst/>
              <a:ahLst/>
              <a:cxnLst/>
              <a:rect l="l" t="t" r="r" b="b"/>
              <a:pathLst>
                <a:path w="217" h="810" extrusionOk="0">
                  <a:moveTo>
                    <a:pt x="171" y="1"/>
                  </a:moveTo>
                  <a:cubicBezTo>
                    <a:pt x="161" y="1"/>
                    <a:pt x="153" y="6"/>
                    <a:pt x="153" y="17"/>
                  </a:cubicBezTo>
                  <a:cubicBezTo>
                    <a:pt x="131" y="273"/>
                    <a:pt x="87" y="518"/>
                    <a:pt x="8" y="763"/>
                  </a:cubicBezTo>
                  <a:cubicBezTo>
                    <a:pt x="1" y="786"/>
                    <a:pt x="32" y="810"/>
                    <a:pt x="54" y="810"/>
                  </a:cubicBezTo>
                  <a:cubicBezTo>
                    <a:pt x="64" y="810"/>
                    <a:pt x="72" y="806"/>
                    <a:pt x="75" y="796"/>
                  </a:cubicBezTo>
                  <a:cubicBezTo>
                    <a:pt x="164" y="551"/>
                    <a:pt x="208" y="296"/>
                    <a:pt x="208" y="39"/>
                  </a:cubicBezTo>
                  <a:cubicBezTo>
                    <a:pt x="216" y="18"/>
                    <a:pt x="190" y="1"/>
                    <a:pt x="1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8336;p11">
              <a:extLst>
                <a:ext uri="{FF2B5EF4-FFF2-40B4-BE49-F238E27FC236}">
                  <a16:creationId xmlns:a16="http://schemas.microsoft.com/office/drawing/2014/main" id="{B02E31F0-82FA-0C82-467F-6AABCAC76773}"/>
                </a:ext>
              </a:extLst>
            </p:cNvPr>
            <p:cNvSpPr/>
            <p:nvPr/>
          </p:nvSpPr>
          <p:spPr>
            <a:xfrm>
              <a:off x="2379898" y="4532003"/>
              <a:ext cx="2337" cy="7012"/>
            </a:xfrm>
            <a:custGeom>
              <a:avLst/>
              <a:gdLst/>
              <a:ahLst/>
              <a:cxnLst/>
              <a:rect l="l" t="t" r="r" b="b"/>
              <a:pathLst>
                <a:path w="67" h="201" extrusionOk="0">
                  <a:moveTo>
                    <a:pt x="22" y="1"/>
                  </a:moveTo>
                  <a:cubicBezTo>
                    <a:pt x="11" y="1"/>
                    <a:pt x="0" y="11"/>
                    <a:pt x="0" y="23"/>
                  </a:cubicBezTo>
                  <a:cubicBezTo>
                    <a:pt x="0" y="78"/>
                    <a:pt x="11" y="122"/>
                    <a:pt x="11" y="178"/>
                  </a:cubicBezTo>
                  <a:lnTo>
                    <a:pt x="22" y="189"/>
                  </a:lnTo>
                  <a:cubicBezTo>
                    <a:pt x="33" y="201"/>
                    <a:pt x="45" y="201"/>
                    <a:pt x="45" y="201"/>
                  </a:cubicBezTo>
                  <a:cubicBezTo>
                    <a:pt x="67" y="201"/>
                    <a:pt x="67" y="189"/>
                    <a:pt x="67" y="178"/>
                  </a:cubicBezTo>
                  <a:cubicBezTo>
                    <a:pt x="67" y="134"/>
                    <a:pt x="55" y="78"/>
                    <a:pt x="55" y="23"/>
                  </a:cubicBezTo>
                  <a:cubicBezTo>
                    <a:pt x="55" y="11"/>
                    <a:pt x="33" y="1"/>
                    <a:pt x="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8337;p11">
              <a:extLst>
                <a:ext uri="{FF2B5EF4-FFF2-40B4-BE49-F238E27FC236}">
                  <a16:creationId xmlns:a16="http://schemas.microsoft.com/office/drawing/2014/main" id="{B7636842-7492-99AB-CAD6-31B2DE82D871}"/>
                </a:ext>
              </a:extLst>
            </p:cNvPr>
            <p:cNvSpPr/>
            <p:nvPr/>
          </p:nvSpPr>
          <p:spPr>
            <a:xfrm>
              <a:off x="2310121" y="4496452"/>
              <a:ext cx="24561" cy="26724"/>
            </a:xfrm>
            <a:custGeom>
              <a:avLst/>
              <a:gdLst/>
              <a:ahLst/>
              <a:cxnLst/>
              <a:rect l="l" t="t" r="r" b="b"/>
              <a:pathLst>
                <a:path w="704" h="766" extrusionOk="0">
                  <a:moveTo>
                    <a:pt x="627" y="0"/>
                  </a:moveTo>
                  <a:cubicBezTo>
                    <a:pt x="612" y="0"/>
                    <a:pt x="597" y="5"/>
                    <a:pt x="587" y="19"/>
                  </a:cubicBezTo>
                  <a:cubicBezTo>
                    <a:pt x="510" y="140"/>
                    <a:pt x="421" y="263"/>
                    <a:pt x="320" y="374"/>
                  </a:cubicBezTo>
                  <a:cubicBezTo>
                    <a:pt x="231" y="496"/>
                    <a:pt x="120" y="597"/>
                    <a:pt x="20" y="708"/>
                  </a:cubicBezTo>
                  <a:cubicBezTo>
                    <a:pt x="1" y="728"/>
                    <a:pt x="33" y="765"/>
                    <a:pt x="64" y="765"/>
                  </a:cubicBezTo>
                  <a:cubicBezTo>
                    <a:pt x="68" y="765"/>
                    <a:pt x="72" y="765"/>
                    <a:pt x="75" y="763"/>
                  </a:cubicBezTo>
                  <a:cubicBezTo>
                    <a:pt x="209" y="674"/>
                    <a:pt x="309" y="563"/>
                    <a:pt x="409" y="441"/>
                  </a:cubicBezTo>
                  <a:cubicBezTo>
                    <a:pt x="510" y="318"/>
                    <a:pt x="599" y="196"/>
                    <a:pt x="688" y="63"/>
                  </a:cubicBezTo>
                  <a:cubicBezTo>
                    <a:pt x="703" y="32"/>
                    <a:pt x="663" y="0"/>
                    <a:pt x="6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8338;p11">
              <a:extLst>
                <a:ext uri="{FF2B5EF4-FFF2-40B4-BE49-F238E27FC236}">
                  <a16:creationId xmlns:a16="http://schemas.microsoft.com/office/drawing/2014/main" id="{863C88AF-AD2E-93A7-61ED-40CF8390368E}"/>
                </a:ext>
              </a:extLst>
            </p:cNvPr>
            <p:cNvSpPr/>
            <p:nvPr/>
          </p:nvSpPr>
          <p:spPr>
            <a:xfrm>
              <a:off x="2319715" y="4506290"/>
              <a:ext cx="13781" cy="14792"/>
            </a:xfrm>
            <a:custGeom>
              <a:avLst/>
              <a:gdLst/>
              <a:ahLst/>
              <a:cxnLst/>
              <a:rect l="l" t="t" r="r" b="b"/>
              <a:pathLst>
                <a:path w="395" h="424" extrusionOk="0">
                  <a:moveTo>
                    <a:pt x="331" y="1"/>
                  </a:moveTo>
                  <a:cubicBezTo>
                    <a:pt x="319" y="1"/>
                    <a:pt x="308" y="5"/>
                    <a:pt x="301" y="14"/>
                  </a:cubicBezTo>
                  <a:cubicBezTo>
                    <a:pt x="257" y="81"/>
                    <a:pt x="212" y="148"/>
                    <a:pt x="156" y="204"/>
                  </a:cubicBezTo>
                  <a:cubicBezTo>
                    <a:pt x="134" y="237"/>
                    <a:pt x="112" y="259"/>
                    <a:pt x="90" y="293"/>
                  </a:cubicBezTo>
                  <a:cubicBezTo>
                    <a:pt x="57" y="315"/>
                    <a:pt x="34" y="348"/>
                    <a:pt x="12" y="382"/>
                  </a:cubicBezTo>
                  <a:cubicBezTo>
                    <a:pt x="1" y="392"/>
                    <a:pt x="12" y="415"/>
                    <a:pt x="23" y="415"/>
                  </a:cubicBezTo>
                  <a:cubicBezTo>
                    <a:pt x="29" y="420"/>
                    <a:pt x="37" y="423"/>
                    <a:pt x="45" y="423"/>
                  </a:cubicBezTo>
                  <a:cubicBezTo>
                    <a:pt x="54" y="423"/>
                    <a:pt x="62" y="420"/>
                    <a:pt x="67" y="415"/>
                  </a:cubicBezTo>
                  <a:cubicBezTo>
                    <a:pt x="101" y="392"/>
                    <a:pt x="134" y="370"/>
                    <a:pt x="156" y="337"/>
                  </a:cubicBezTo>
                  <a:cubicBezTo>
                    <a:pt x="190" y="303"/>
                    <a:pt x="212" y="281"/>
                    <a:pt x="235" y="248"/>
                  </a:cubicBezTo>
                  <a:cubicBezTo>
                    <a:pt x="290" y="181"/>
                    <a:pt x="334" y="115"/>
                    <a:pt x="379" y="48"/>
                  </a:cubicBezTo>
                  <a:cubicBezTo>
                    <a:pt x="395" y="24"/>
                    <a:pt x="360" y="1"/>
                    <a:pt x="33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8339;p11">
              <a:extLst>
                <a:ext uri="{FF2B5EF4-FFF2-40B4-BE49-F238E27FC236}">
                  <a16:creationId xmlns:a16="http://schemas.microsoft.com/office/drawing/2014/main" id="{BA2CA2DA-CB29-A73A-EAA5-31E732A7310C}"/>
                </a:ext>
              </a:extLst>
            </p:cNvPr>
            <p:cNvSpPr/>
            <p:nvPr/>
          </p:nvSpPr>
          <p:spPr>
            <a:xfrm>
              <a:off x="2285350" y="4507337"/>
              <a:ext cx="30457" cy="28992"/>
            </a:xfrm>
            <a:custGeom>
              <a:avLst/>
              <a:gdLst/>
              <a:ahLst/>
              <a:cxnLst/>
              <a:rect l="l" t="t" r="r" b="b"/>
              <a:pathLst>
                <a:path w="873" h="831" extrusionOk="0">
                  <a:moveTo>
                    <a:pt x="31" y="0"/>
                  </a:moveTo>
                  <a:cubicBezTo>
                    <a:pt x="16" y="0"/>
                    <a:pt x="0" y="8"/>
                    <a:pt x="7" y="29"/>
                  </a:cubicBezTo>
                  <a:cubicBezTo>
                    <a:pt x="41" y="107"/>
                    <a:pt x="118" y="174"/>
                    <a:pt x="174" y="240"/>
                  </a:cubicBezTo>
                  <a:cubicBezTo>
                    <a:pt x="229" y="318"/>
                    <a:pt x="296" y="385"/>
                    <a:pt x="363" y="451"/>
                  </a:cubicBezTo>
                  <a:cubicBezTo>
                    <a:pt x="486" y="585"/>
                    <a:pt x="619" y="708"/>
                    <a:pt x="775" y="819"/>
                  </a:cubicBezTo>
                  <a:cubicBezTo>
                    <a:pt x="786" y="827"/>
                    <a:pt x="798" y="830"/>
                    <a:pt x="809" y="830"/>
                  </a:cubicBezTo>
                  <a:cubicBezTo>
                    <a:pt x="844" y="830"/>
                    <a:pt x="872" y="796"/>
                    <a:pt x="830" y="763"/>
                  </a:cubicBezTo>
                  <a:cubicBezTo>
                    <a:pt x="686" y="651"/>
                    <a:pt x="552" y="530"/>
                    <a:pt x="419" y="396"/>
                  </a:cubicBezTo>
                  <a:cubicBezTo>
                    <a:pt x="352" y="340"/>
                    <a:pt x="296" y="273"/>
                    <a:pt x="229" y="207"/>
                  </a:cubicBezTo>
                  <a:cubicBezTo>
                    <a:pt x="174" y="140"/>
                    <a:pt x="118" y="62"/>
                    <a:pt x="51" y="6"/>
                  </a:cubicBezTo>
                  <a:cubicBezTo>
                    <a:pt x="48" y="2"/>
                    <a:pt x="39" y="0"/>
                    <a:pt x="3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8340;p11">
              <a:extLst>
                <a:ext uri="{FF2B5EF4-FFF2-40B4-BE49-F238E27FC236}">
                  <a16:creationId xmlns:a16="http://schemas.microsoft.com/office/drawing/2014/main" id="{619F03A0-DF2F-48EF-9F72-EC282D408A12}"/>
                </a:ext>
              </a:extLst>
            </p:cNvPr>
            <p:cNvSpPr/>
            <p:nvPr/>
          </p:nvSpPr>
          <p:spPr>
            <a:xfrm>
              <a:off x="2305376" y="4490695"/>
              <a:ext cx="6629" cy="7466"/>
            </a:xfrm>
            <a:custGeom>
              <a:avLst/>
              <a:gdLst/>
              <a:ahLst/>
              <a:cxnLst/>
              <a:rect l="l" t="t" r="r" b="b"/>
              <a:pathLst>
                <a:path w="190" h="214" extrusionOk="0">
                  <a:moveTo>
                    <a:pt x="134" y="0"/>
                  </a:moveTo>
                  <a:cubicBezTo>
                    <a:pt x="130" y="0"/>
                    <a:pt x="126" y="2"/>
                    <a:pt x="122" y="6"/>
                  </a:cubicBezTo>
                  <a:cubicBezTo>
                    <a:pt x="100" y="6"/>
                    <a:pt x="100" y="6"/>
                    <a:pt x="90" y="16"/>
                  </a:cubicBezTo>
                  <a:cubicBezTo>
                    <a:pt x="78" y="38"/>
                    <a:pt x="56" y="61"/>
                    <a:pt x="45" y="83"/>
                  </a:cubicBezTo>
                  <a:cubicBezTo>
                    <a:pt x="34" y="95"/>
                    <a:pt x="23" y="105"/>
                    <a:pt x="23" y="117"/>
                  </a:cubicBezTo>
                  <a:cubicBezTo>
                    <a:pt x="11" y="127"/>
                    <a:pt x="11" y="127"/>
                    <a:pt x="11" y="139"/>
                  </a:cubicBezTo>
                  <a:cubicBezTo>
                    <a:pt x="11" y="150"/>
                    <a:pt x="1" y="150"/>
                    <a:pt x="1" y="161"/>
                  </a:cubicBezTo>
                  <a:lnTo>
                    <a:pt x="1" y="184"/>
                  </a:lnTo>
                  <a:cubicBezTo>
                    <a:pt x="11" y="194"/>
                    <a:pt x="11" y="206"/>
                    <a:pt x="23" y="206"/>
                  </a:cubicBezTo>
                  <a:cubicBezTo>
                    <a:pt x="34" y="211"/>
                    <a:pt x="45" y="214"/>
                    <a:pt x="55" y="214"/>
                  </a:cubicBezTo>
                  <a:cubicBezTo>
                    <a:pt x="64" y="214"/>
                    <a:pt x="73" y="211"/>
                    <a:pt x="78" y="206"/>
                  </a:cubicBezTo>
                  <a:cubicBezTo>
                    <a:pt x="90" y="206"/>
                    <a:pt x="90" y="194"/>
                    <a:pt x="100" y="194"/>
                  </a:cubicBezTo>
                  <a:lnTo>
                    <a:pt x="112" y="184"/>
                  </a:lnTo>
                  <a:cubicBezTo>
                    <a:pt x="122" y="161"/>
                    <a:pt x="134" y="150"/>
                    <a:pt x="145" y="139"/>
                  </a:cubicBezTo>
                  <a:cubicBezTo>
                    <a:pt x="156" y="117"/>
                    <a:pt x="167" y="95"/>
                    <a:pt x="189" y="72"/>
                  </a:cubicBezTo>
                  <a:lnTo>
                    <a:pt x="189" y="38"/>
                  </a:lnTo>
                  <a:lnTo>
                    <a:pt x="156" y="6"/>
                  </a:lnTo>
                  <a:cubicBezTo>
                    <a:pt x="149" y="6"/>
                    <a:pt x="141"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8341;p11">
              <a:extLst>
                <a:ext uri="{FF2B5EF4-FFF2-40B4-BE49-F238E27FC236}">
                  <a16:creationId xmlns:a16="http://schemas.microsoft.com/office/drawing/2014/main" id="{D5BE50F7-8D02-BDF3-FF25-477806E9AF89}"/>
                </a:ext>
              </a:extLst>
            </p:cNvPr>
            <p:cNvSpPr/>
            <p:nvPr/>
          </p:nvSpPr>
          <p:spPr>
            <a:xfrm>
              <a:off x="2455745" y="4518954"/>
              <a:ext cx="4884" cy="25189"/>
            </a:xfrm>
            <a:custGeom>
              <a:avLst/>
              <a:gdLst/>
              <a:ahLst/>
              <a:cxnLst/>
              <a:rect l="l" t="t" r="r" b="b"/>
              <a:pathLst>
                <a:path w="140" h="722" extrusionOk="0">
                  <a:moveTo>
                    <a:pt x="27" y="0"/>
                  </a:moveTo>
                  <a:cubicBezTo>
                    <a:pt x="12" y="0"/>
                    <a:pt x="1" y="9"/>
                    <a:pt x="6" y="29"/>
                  </a:cubicBezTo>
                  <a:cubicBezTo>
                    <a:pt x="28" y="130"/>
                    <a:pt x="39" y="241"/>
                    <a:pt x="50" y="352"/>
                  </a:cubicBezTo>
                  <a:cubicBezTo>
                    <a:pt x="50" y="463"/>
                    <a:pt x="39" y="575"/>
                    <a:pt x="39" y="686"/>
                  </a:cubicBezTo>
                  <a:cubicBezTo>
                    <a:pt x="39" y="706"/>
                    <a:pt x="59" y="722"/>
                    <a:pt x="77" y="722"/>
                  </a:cubicBezTo>
                  <a:cubicBezTo>
                    <a:pt x="90" y="722"/>
                    <a:pt x="101" y="714"/>
                    <a:pt x="106" y="697"/>
                  </a:cubicBezTo>
                  <a:cubicBezTo>
                    <a:pt x="139" y="585"/>
                    <a:pt x="139" y="474"/>
                    <a:pt x="128" y="363"/>
                  </a:cubicBezTo>
                  <a:cubicBezTo>
                    <a:pt x="117" y="252"/>
                    <a:pt x="106" y="141"/>
                    <a:pt x="73" y="29"/>
                  </a:cubicBezTo>
                  <a:cubicBezTo>
                    <a:pt x="67" y="12"/>
                    <a:pt x="44" y="0"/>
                    <a:pt x="2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8342;p11">
              <a:extLst>
                <a:ext uri="{FF2B5EF4-FFF2-40B4-BE49-F238E27FC236}">
                  <a16:creationId xmlns:a16="http://schemas.microsoft.com/office/drawing/2014/main" id="{8EBCB9E0-9F1A-0754-9596-8C24B73BC3D0}"/>
                </a:ext>
              </a:extLst>
            </p:cNvPr>
            <p:cNvSpPr/>
            <p:nvPr/>
          </p:nvSpPr>
          <p:spPr>
            <a:xfrm>
              <a:off x="2449745" y="4527083"/>
              <a:ext cx="5059" cy="26375"/>
            </a:xfrm>
            <a:custGeom>
              <a:avLst/>
              <a:gdLst/>
              <a:ahLst/>
              <a:cxnLst/>
              <a:rect l="l" t="t" r="r" b="b"/>
              <a:pathLst>
                <a:path w="145" h="756" extrusionOk="0">
                  <a:moveTo>
                    <a:pt x="44" y="1"/>
                  </a:moveTo>
                  <a:cubicBezTo>
                    <a:pt x="29" y="1"/>
                    <a:pt x="17" y="10"/>
                    <a:pt x="22" y="30"/>
                  </a:cubicBezTo>
                  <a:cubicBezTo>
                    <a:pt x="33" y="142"/>
                    <a:pt x="33" y="263"/>
                    <a:pt x="33" y="375"/>
                  </a:cubicBezTo>
                  <a:lnTo>
                    <a:pt x="0" y="708"/>
                  </a:lnTo>
                  <a:cubicBezTo>
                    <a:pt x="0" y="732"/>
                    <a:pt x="28" y="756"/>
                    <a:pt x="48" y="756"/>
                  </a:cubicBezTo>
                  <a:cubicBezTo>
                    <a:pt x="56" y="756"/>
                    <a:pt x="63" y="752"/>
                    <a:pt x="67" y="742"/>
                  </a:cubicBezTo>
                  <a:cubicBezTo>
                    <a:pt x="144" y="520"/>
                    <a:pt x="122" y="263"/>
                    <a:pt x="89" y="30"/>
                  </a:cubicBezTo>
                  <a:cubicBezTo>
                    <a:pt x="83" y="12"/>
                    <a:pt x="6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8343;p11">
              <a:extLst>
                <a:ext uri="{FF2B5EF4-FFF2-40B4-BE49-F238E27FC236}">
                  <a16:creationId xmlns:a16="http://schemas.microsoft.com/office/drawing/2014/main" id="{107D6A8E-2886-F66F-7E08-E1C89AF90A7E}"/>
                </a:ext>
              </a:extLst>
            </p:cNvPr>
            <p:cNvSpPr/>
            <p:nvPr/>
          </p:nvSpPr>
          <p:spPr>
            <a:xfrm>
              <a:off x="2315075" y="4309101"/>
              <a:ext cx="16083" cy="27840"/>
            </a:xfrm>
            <a:custGeom>
              <a:avLst/>
              <a:gdLst/>
              <a:ahLst/>
              <a:cxnLst/>
              <a:rect l="l" t="t" r="r" b="b"/>
              <a:pathLst>
                <a:path w="461" h="798" extrusionOk="0">
                  <a:moveTo>
                    <a:pt x="40" y="1"/>
                  </a:moveTo>
                  <a:cubicBezTo>
                    <a:pt x="35" y="1"/>
                    <a:pt x="29" y="2"/>
                    <a:pt x="22" y="5"/>
                  </a:cubicBezTo>
                  <a:cubicBezTo>
                    <a:pt x="0" y="5"/>
                    <a:pt x="0" y="28"/>
                    <a:pt x="12" y="38"/>
                  </a:cubicBezTo>
                  <a:cubicBezTo>
                    <a:pt x="200" y="250"/>
                    <a:pt x="323" y="495"/>
                    <a:pt x="390" y="762"/>
                  </a:cubicBezTo>
                  <a:cubicBezTo>
                    <a:pt x="390" y="781"/>
                    <a:pt x="418" y="797"/>
                    <a:pt x="438" y="797"/>
                  </a:cubicBezTo>
                  <a:cubicBezTo>
                    <a:pt x="451" y="797"/>
                    <a:pt x="461" y="790"/>
                    <a:pt x="457" y="772"/>
                  </a:cubicBezTo>
                  <a:cubicBezTo>
                    <a:pt x="423" y="483"/>
                    <a:pt x="279" y="216"/>
                    <a:pt x="78" y="16"/>
                  </a:cubicBezTo>
                  <a:cubicBezTo>
                    <a:pt x="63" y="9"/>
                    <a:pt x="52"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8344;p11">
              <a:extLst>
                <a:ext uri="{FF2B5EF4-FFF2-40B4-BE49-F238E27FC236}">
                  <a16:creationId xmlns:a16="http://schemas.microsoft.com/office/drawing/2014/main" id="{1ABFCBD1-3500-D1F6-D5BE-7A3D7BF7420F}"/>
                </a:ext>
              </a:extLst>
            </p:cNvPr>
            <p:cNvSpPr/>
            <p:nvPr/>
          </p:nvSpPr>
          <p:spPr>
            <a:xfrm>
              <a:off x="2322018" y="4309520"/>
              <a:ext cx="13467" cy="24282"/>
            </a:xfrm>
            <a:custGeom>
              <a:avLst/>
              <a:gdLst/>
              <a:ahLst/>
              <a:cxnLst/>
              <a:rect l="l" t="t" r="r" b="b"/>
              <a:pathLst>
                <a:path w="386" h="696" extrusionOk="0">
                  <a:moveTo>
                    <a:pt x="33" y="0"/>
                  </a:moveTo>
                  <a:cubicBezTo>
                    <a:pt x="15" y="0"/>
                    <a:pt x="1" y="8"/>
                    <a:pt x="13" y="26"/>
                  </a:cubicBezTo>
                  <a:cubicBezTo>
                    <a:pt x="102" y="249"/>
                    <a:pt x="202" y="461"/>
                    <a:pt x="302" y="671"/>
                  </a:cubicBezTo>
                  <a:cubicBezTo>
                    <a:pt x="312" y="687"/>
                    <a:pt x="333" y="696"/>
                    <a:pt x="350" y="696"/>
                  </a:cubicBezTo>
                  <a:cubicBezTo>
                    <a:pt x="370" y="696"/>
                    <a:pt x="386" y="684"/>
                    <a:pt x="380" y="661"/>
                  </a:cubicBezTo>
                  <a:cubicBezTo>
                    <a:pt x="280" y="438"/>
                    <a:pt x="169" y="227"/>
                    <a:pt x="68" y="16"/>
                  </a:cubicBezTo>
                  <a:cubicBezTo>
                    <a:pt x="63" y="6"/>
                    <a:pt x="47" y="0"/>
                    <a:pt x="3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8345;p11">
              <a:extLst>
                <a:ext uri="{FF2B5EF4-FFF2-40B4-BE49-F238E27FC236}">
                  <a16:creationId xmlns:a16="http://schemas.microsoft.com/office/drawing/2014/main" id="{6A29B99C-4C15-E37D-007F-5C449853005E}"/>
                </a:ext>
              </a:extLst>
            </p:cNvPr>
            <p:cNvSpPr/>
            <p:nvPr/>
          </p:nvSpPr>
          <p:spPr>
            <a:xfrm>
              <a:off x="2325158" y="4302298"/>
              <a:ext cx="9350" cy="15909"/>
            </a:xfrm>
            <a:custGeom>
              <a:avLst/>
              <a:gdLst/>
              <a:ahLst/>
              <a:cxnLst/>
              <a:rect l="l" t="t" r="r" b="b"/>
              <a:pathLst>
                <a:path w="268" h="456" extrusionOk="0">
                  <a:moveTo>
                    <a:pt x="23" y="0"/>
                  </a:moveTo>
                  <a:cubicBezTo>
                    <a:pt x="12" y="0"/>
                    <a:pt x="0" y="22"/>
                    <a:pt x="12" y="33"/>
                  </a:cubicBezTo>
                  <a:cubicBezTo>
                    <a:pt x="79" y="167"/>
                    <a:pt x="134" y="300"/>
                    <a:pt x="201" y="434"/>
                  </a:cubicBezTo>
                  <a:cubicBezTo>
                    <a:pt x="212" y="445"/>
                    <a:pt x="234" y="456"/>
                    <a:pt x="245" y="456"/>
                  </a:cubicBezTo>
                  <a:cubicBezTo>
                    <a:pt x="267" y="445"/>
                    <a:pt x="267" y="434"/>
                    <a:pt x="267" y="423"/>
                  </a:cubicBezTo>
                  <a:lnTo>
                    <a:pt x="67" y="22"/>
                  </a:lnTo>
                  <a:cubicBezTo>
                    <a:pt x="56" y="11"/>
                    <a:pt x="45"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8346;p11">
              <a:extLst>
                <a:ext uri="{FF2B5EF4-FFF2-40B4-BE49-F238E27FC236}">
                  <a16:creationId xmlns:a16="http://schemas.microsoft.com/office/drawing/2014/main" id="{F2524567-38B6-9F07-C091-A5BB89BC022E}"/>
                </a:ext>
              </a:extLst>
            </p:cNvPr>
            <p:cNvSpPr/>
            <p:nvPr/>
          </p:nvSpPr>
          <p:spPr>
            <a:xfrm>
              <a:off x="2329031" y="4298460"/>
              <a:ext cx="4431" cy="2826"/>
            </a:xfrm>
            <a:custGeom>
              <a:avLst/>
              <a:gdLst/>
              <a:ahLst/>
              <a:cxnLst/>
              <a:rect l="l" t="t" r="r" b="b"/>
              <a:pathLst>
                <a:path w="127" h="81" extrusionOk="0">
                  <a:moveTo>
                    <a:pt x="50" y="1"/>
                  </a:moveTo>
                  <a:cubicBezTo>
                    <a:pt x="14" y="1"/>
                    <a:pt x="0" y="50"/>
                    <a:pt x="45" y="76"/>
                  </a:cubicBezTo>
                  <a:cubicBezTo>
                    <a:pt x="53" y="79"/>
                    <a:pt x="60" y="81"/>
                    <a:pt x="67" y="81"/>
                  </a:cubicBezTo>
                  <a:cubicBezTo>
                    <a:pt x="109" y="81"/>
                    <a:pt x="126" y="29"/>
                    <a:pt x="79" y="10"/>
                  </a:cubicBezTo>
                  <a:cubicBezTo>
                    <a:pt x="68" y="3"/>
                    <a:pt x="59" y="1"/>
                    <a:pt x="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8347;p11">
              <a:extLst>
                <a:ext uri="{FF2B5EF4-FFF2-40B4-BE49-F238E27FC236}">
                  <a16:creationId xmlns:a16="http://schemas.microsoft.com/office/drawing/2014/main" id="{F130BD77-A79E-933B-2290-216FA13E1BAE}"/>
                </a:ext>
              </a:extLst>
            </p:cNvPr>
            <p:cNvSpPr/>
            <p:nvPr/>
          </p:nvSpPr>
          <p:spPr>
            <a:xfrm>
              <a:off x="2331717" y="4289145"/>
              <a:ext cx="4780" cy="2826"/>
            </a:xfrm>
            <a:custGeom>
              <a:avLst/>
              <a:gdLst/>
              <a:ahLst/>
              <a:cxnLst/>
              <a:rect l="l" t="t" r="r" b="b"/>
              <a:pathLst>
                <a:path w="137" h="81" extrusionOk="0">
                  <a:moveTo>
                    <a:pt x="51" y="1"/>
                  </a:moveTo>
                  <a:cubicBezTo>
                    <a:pt x="15" y="1"/>
                    <a:pt x="1" y="50"/>
                    <a:pt x="46" y="76"/>
                  </a:cubicBezTo>
                  <a:cubicBezTo>
                    <a:pt x="54" y="80"/>
                    <a:pt x="62" y="81"/>
                    <a:pt x="69" y="81"/>
                  </a:cubicBezTo>
                  <a:cubicBezTo>
                    <a:pt x="112" y="81"/>
                    <a:pt x="137" y="29"/>
                    <a:pt x="79" y="10"/>
                  </a:cubicBezTo>
                  <a:cubicBezTo>
                    <a:pt x="69" y="3"/>
                    <a:pt x="59"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8348;p11">
              <a:extLst>
                <a:ext uri="{FF2B5EF4-FFF2-40B4-BE49-F238E27FC236}">
                  <a16:creationId xmlns:a16="http://schemas.microsoft.com/office/drawing/2014/main" id="{CFB21F9D-8933-013D-90DC-83535DEE6581}"/>
                </a:ext>
              </a:extLst>
            </p:cNvPr>
            <p:cNvSpPr/>
            <p:nvPr/>
          </p:nvSpPr>
          <p:spPr>
            <a:xfrm>
              <a:off x="2373792" y="4420779"/>
              <a:ext cx="7675" cy="23514"/>
            </a:xfrm>
            <a:custGeom>
              <a:avLst/>
              <a:gdLst/>
              <a:ahLst/>
              <a:cxnLst/>
              <a:rect l="l" t="t" r="r" b="b"/>
              <a:pathLst>
                <a:path w="220" h="674" extrusionOk="0">
                  <a:moveTo>
                    <a:pt x="158" y="0"/>
                  </a:moveTo>
                  <a:cubicBezTo>
                    <a:pt x="143" y="0"/>
                    <a:pt x="131" y="9"/>
                    <a:pt x="131" y="30"/>
                  </a:cubicBezTo>
                  <a:cubicBezTo>
                    <a:pt x="119" y="230"/>
                    <a:pt x="74" y="430"/>
                    <a:pt x="8" y="619"/>
                  </a:cubicBezTo>
                  <a:cubicBezTo>
                    <a:pt x="1" y="649"/>
                    <a:pt x="28" y="674"/>
                    <a:pt x="54" y="674"/>
                  </a:cubicBezTo>
                  <a:cubicBezTo>
                    <a:pt x="66" y="674"/>
                    <a:pt x="79" y="667"/>
                    <a:pt x="86" y="653"/>
                  </a:cubicBezTo>
                  <a:cubicBezTo>
                    <a:pt x="186" y="475"/>
                    <a:pt x="220" y="263"/>
                    <a:pt x="220" y="52"/>
                  </a:cubicBezTo>
                  <a:cubicBezTo>
                    <a:pt x="220" y="24"/>
                    <a:pt x="185" y="0"/>
                    <a:pt x="1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8349;p11">
              <a:extLst>
                <a:ext uri="{FF2B5EF4-FFF2-40B4-BE49-F238E27FC236}">
                  <a16:creationId xmlns:a16="http://schemas.microsoft.com/office/drawing/2014/main" id="{06F760E1-D4CE-2491-5BA0-BD598C67C889}"/>
                </a:ext>
              </a:extLst>
            </p:cNvPr>
            <p:cNvSpPr/>
            <p:nvPr/>
          </p:nvSpPr>
          <p:spPr>
            <a:xfrm>
              <a:off x="2381014" y="4425419"/>
              <a:ext cx="5094" cy="22084"/>
            </a:xfrm>
            <a:custGeom>
              <a:avLst/>
              <a:gdLst/>
              <a:ahLst/>
              <a:cxnLst/>
              <a:rect l="l" t="t" r="r" b="b"/>
              <a:pathLst>
                <a:path w="146" h="633" extrusionOk="0">
                  <a:moveTo>
                    <a:pt x="61" y="1"/>
                  </a:moveTo>
                  <a:cubicBezTo>
                    <a:pt x="47" y="1"/>
                    <a:pt x="35" y="10"/>
                    <a:pt x="35" y="30"/>
                  </a:cubicBezTo>
                  <a:cubicBezTo>
                    <a:pt x="57" y="208"/>
                    <a:pt x="35" y="397"/>
                    <a:pt x="1" y="586"/>
                  </a:cubicBezTo>
                  <a:cubicBezTo>
                    <a:pt x="1" y="614"/>
                    <a:pt x="31" y="633"/>
                    <a:pt x="56" y="633"/>
                  </a:cubicBezTo>
                  <a:cubicBezTo>
                    <a:pt x="72" y="633"/>
                    <a:pt x="86" y="626"/>
                    <a:pt x="90" y="609"/>
                  </a:cubicBezTo>
                  <a:cubicBezTo>
                    <a:pt x="146" y="419"/>
                    <a:pt x="134" y="219"/>
                    <a:pt x="102" y="30"/>
                  </a:cubicBezTo>
                  <a:cubicBezTo>
                    <a:pt x="95" y="12"/>
                    <a:pt x="77"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8350;p11">
              <a:extLst>
                <a:ext uri="{FF2B5EF4-FFF2-40B4-BE49-F238E27FC236}">
                  <a16:creationId xmlns:a16="http://schemas.microsoft.com/office/drawing/2014/main" id="{AB3167B4-8883-209F-3223-709C0B7567C1}"/>
                </a:ext>
              </a:extLst>
            </p:cNvPr>
            <p:cNvSpPr/>
            <p:nvPr/>
          </p:nvSpPr>
          <p:spPr>
            <a:xfrm>
              <a:off x="2388027" y="4430722"/>
              <a:ext cx="8547" cy="29829"/>
            </a:xfrm>
            <a:custGeom>
              <a:avLst/>
              <a:gdLst/>
              <a:ahLst/>
              <a:cxnLst/>
              <a:rect l="l" t="t" r="r" b="b"/>
              <a:pathLst>
                <a:path w="245" h="855" extrusionOk="0">
                  <a:moveTo>
                    <a:pt x="45" y="0"/>
                  </a:moveTo>
                  <a:cubicBezTo>
                    <a:pt x="22" y="0"/>
                    <a:pt x="0" y="12"/>
                    <a:pt x="12" y="34"/>
                  </a:cubicBezTo>
                  <a:cubicBezTo>
                    <a:pt x="45" y="156"/>
                    <a:pt x="56" y="289"/>
                    <a:pt x="56" y="423"/>
                  </a:cubicBezTo>
                  <a:cubicBezTo>
                    <a:pt x="56" y="556"/>
                    <a:pt x="22" y="690"/>
                    <a:pt x="0" y="823"/>
                  </a:cubicBezTo>
                  <a:cubicBezTo>
                    <a:pt x="0" y="839"/>
                    <a:pt x="28" y="855"/>
                    <a:pt x="48" y="855"/>
                  </a:cubicBezTo>
                  <a:cubicBezTo>
                    <a:pt x="57" y="855"/>
                    <a:pt x="64" y="852"/>
                    <a:pt x="67" y="845"/>
                  </a:cubicBezTo>
                  <a:cubicBezTo>
                    <a:pt x="101" y="790"/>
                    <a:pt x="123" y="724"/>
                    <a:pt x="134" y="668"/>
                  </a:cubicBezTo>
                  <a:lnTo>
                    <a:pt x="134" y="668"/>
                  </a:lnTo>
                  <a:cubicBezTo>
                    <a:pt x="134" y="701"/>
                    <a:pt x="134" y="724"/>
                    <a:pt x="123" y="756"/>
                  </a:cubicBezTo>
                  <a:cubicBezTo>
                    <a:pt x="123" y="778"/>
                    <a:pt x="146" y="796"/>
                    <a:pt x="166" y="796"/>
                  </a:cubicBezTo>
                  <a:cubicBezTo>
                    <a:pt x="176" y="796"/>
                    <a:pt x="186" y="791"/>
                    <a:pt x="190" y="779"/>
                  </a:cubicBezTo>
                  <a:cubicBezTo>
                    <a:pt x="245" y="579"/>
                    <a:pt x="212" y="378"/>
                    <a:pt x="145" y="190"/>
                  </a:cubicBezTo>
                  <a:cubicBezTo>
                    <a:pt x="145" y="178"/>
                    <a:pt x="134" y="178"/>
                    <a:pt x="134" y="178"/>
                  </a:cubicBezTo>
                  <a:cubicBezTo>
                    <a:pt x="123" y="123"/>
                    <a:pt x="111" y="78"/>
                    <a:pt x="89" y="34"/>
                  </a:cubicBezTo>
                  <a:cubicBezTo>
                    <a:pt x="89" y="12"/>
                    <a:pt x="67"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8351;p11">
              <a:extLst>
                <a:ext uri="{FF2B5EF4-FFF2-40B4-BE49-F238E27FC236}">
                  <a16:creationId xmlns:a16="http://schemas.microsoft.com/office/drawing/2014/main" id="{8AD5E665-B0B0-F299-ACC0-00234E011F6B}"/>
                </a:ext>
              </a:extLst>
            </p:cNvPr>
            <p:cNvSpPr/>
            <p:nvPr/>
          </p:nvSpPr>
          <p:spPr>
            <a:xfrm>
              <a:off x="2408960" y="4407800"/>
              <a:ext cx="40818" cy="26096"/>
            </a:xfrm>
            <a:custGeom>
              <a:avLst/>
              <a:gdLst/>
              <a:ahLst/>
              <a:cxnLst/>
              <a:rect l="l" t="t" r="r" b="b"/>
              <a:pathLst>
                <a:path w="1170" h="748" extrusionOk="0">
                  <a:moveTo>
                    <a:pt x="1020" y="0"/>
                  </a:moveTo>
                  <a:cubicBezTo>
                    <a:pt x="1009" y="0"/>
                    <a:pt x="999" y="4"/>
                    <a:pt x="991" y="12"/>
                  </a:cubicBezTo>
                  <a:cubicBezTo>
                    <a:pt x="913" y="101"/>
                    <a:pt x="824" y="168"/>
                    <a:pt x="713" y="212"/>
                  </a:cubicBezTo>
                  <a:cubicBezTo>
                    <a:pt x="657" y="235"/>
                    <a:pt x="601" y="246"/>
                    <a:pt x="546" y="257"/>
                  </a:cubicBezTo>
                  <a:lnTo>
                    <a:pt x="423" y="257"/>
                  </a:lnTo>
                  <a:cubicBezTo>
                    <a:pt x="413" y="257"/>
                    <a:pt x="401" y="257"/>
                    <a:pt x="401" y="268"/>
                  </a:cubicBezTo>
                  <a:cubicBezTo>
                    <a:pt x="390" y="268"/>
                    <a:pt x="379" y="268"/>
                    <a:pt x="379" y="279"/>
                  </a:cubicBezTo>
                  <a:cubicBezTo>
                    <a:pt x="334" y="301"/>
                    <a:pt x="357" y="346"/>
                    <a:pt x="390" y="357"/>
                  </a:cubicBezTo>
                  <a:cubicBezTo>
                    <a:pt x="379" y="357"/>
                    <a:pt x="390" y="357"/>
                    <a:pt x="401" y="368"/>
                  </a:cubicBezTo>
                  <a:cubicBezTo>
                    <a:pt x="413" y="368"/>
                    <a:pt x="413" y="380"/>
                    <a:pt x="423" y="380"/>
                  </a:cubicBezTo>
                  <a:lnTo>
                    <a:pt x="579" y="380"/>
                  </a:lnTo>
                  <a:cubicBezTo>
                    <a:pt x="506" y="396"/>
                    <a:pt x="432" y="406"/>
                    <a:pt x="359" y="406"/>
                  </a:cubicBezTo>
                  <a:cubicBezTo>
                    <a:pt x="332" y="406"/>
                    <a:pt x="306" y="405"/>
                    <a:pt x="279" y="402"/>
                  </a:cubicBezTo>
                  <a:cubicBezTo>
                    <a:pt x="245" y="402"/>
                    <a:pt x="223" y="412"/>
                    <a:pt x="223" y="446"/>
                  </a:cubicBezTo>
                  <a:cubicBezTo>
                    <a:pt x="213" y="469"/>
                    <a:pt x="235" y="501"/>
                    <a:pt x="257" y="513"/>
                  </a:cubicBezTo>
                  <a:cubicBezTo>
                    <a:pt x="301" y="529"/>
                    <a:pt x="346" y="535"/>
                    <a:pt x="389" y="535"/>
                  </a:cubicBezTo>
                  <a:cubicBezTo>
                    <a:pt x="432" y="535"/>
                    <a:pt x="474" y="529"/>
                    <a:pt x="512" y="524"/>
                  </a:cubicBezTo>
                  <a:cubicBezTo>
                    <a:pt x="541" y="524"/>
                    <a:pt x="562" y="516"/>
                    <a:pt x="581" y="514"/>
                  </a:cubicBezTo>
                  <a:lnTo>
                    <a:pt x="581" y="514"/>
                  </a:lnTo>
                  <a:cubicBezTo>
                    <a:pt x="578" y="515"/>
                    <a:pt x="575" y="517"/>
                    <a:pt x="568" y="524"/>
                  </a:cubicBezTo>
                  <a:cubicBezTo>
                    <a:pt x="490" y="546"/>
                    <a:pt x="413" y="568"/>
                    <a:pt x="334" y="580"/>
                  </a:cubicBezTo>
                  <a:cubicBezTo>
                    <a:pt x="287" y="586"/>
                    <a:pt x="236" y="597"/>
                    <a:pt x="188" y="597"/>
                  </a:cubicBezTo>
                  <a:cubicBezTo>
                    <a:pt x="157" y="597"/>
                    <a:pt x="127" y="593"/>
                    <a:pt x="101" y="580"/>
                  </a:cubicBezTo>
                  <a:cubicBezTo>
                    <a:pt x="84" y="574"/>
                    <a:pt x="68" y="568"/>
                    <a:pt x="54" y="568"/>
                  </a:cubicBezTo>
                  <a:cubicBezTo>
                    <a:pt x="40" y="568"/>
                    <a:pt x="29" y="574"/>
                    <a:pt x="23" y="590"/>
                  </a:cubicBezTo>
                  <a:cubicBezTo>
                    <a:pt x="1" y="624"/>
                    <a:pt x="35" y="657"/>
                    <a:pt x="57" y="669"/>
                  </a:cubicBezTo>
                  <a:cubicBezTo>
                    <a:pt x="79" y="679"/>
                    <a:pt x="112" y="679"/>
                    <a:pt x="146" y="691"/>
                  </a:cubicBezTo>
                  <a:cubicBezTo>
                    <a:pt x="146" y="724"/>
                    <a:pt x="179" y="746"/>
                    <a:pt x="213" y="746"/>
                  </a:cubicBezTo>
                  <a:cubicBezTo>
                    <a:pt x="236" y="747"/>
                    <a:pt x="259" y="747"/>
                    <a:pt x="283" y="747"/>
                  </a:cubicBezTo>
                  <a:cubicBezTo>
                    <a:pt x="583" y="747"/>
                    <a:pt x="889" y="678"/>
                    <a:pt x="1147" y="513"/>
                  </a:cubicBezTo>
                  <a:cubicBezTo>
                    <a:pt x="1169" y="501"/>
                    <a:pt x="1147" y="457"/>
                    <a:pt x="1135" y="446"/>
                  </a:cubicBezTo>
                  <a:cubicBezTo>
                    <a:pt x="1119" y="438"/>
                    <a:pt x="1104" y="430"/>
                    <a:pt x="1084" y="430"/>
                  </a:cubicBezTo>
                  <a:cubicBezTo>
                    <a:pt x="1076" y="430"/>
                    <a:pt x="1067" y="432"/>
                    <a:pt x="1058" y="435"/>
                  </a:cubicBezTo>
                  <a:cubicBezTo>
                    <a:pt x="1024" y="446"/>
                    <a:pt x="991" y="457"/>
                    <a:pt x="957" y="479"/>
                  </a:cubicBezTo>
                  <a:cubicBezTo>
                    <a:pt x="1002" y="446"/>
                    <a:pt x="1046" y="424"/>
                    <a:pt x="1091" y="390"/>
                  </a:cubicBezTo>
                  <a:cubicBezTo>
                    <a:pt x="1125" y="368"/>
                    <a:pt x="1068" y="324"/>
                    <a:pt x="1024" y="324"/>
                  </a:cubicBezTo>
                  <a:cubicBezTo>
                    <a:pt x="1058" y="301"/>
                    <a:pt x="1091" y="279"/>
                    <a:pt x="1113" y="257"/>
                  </a:cubicBezTo>
                  <a:cubicBezTo>
                    <a:pt x="1135" y="235"/>
                    <a:pt x="1125" y="202"/>
                    <a:pt x="1102" y="179"/>
                  </a:cubicBezTo>
                  <a:cubicBezTo>
                    <a:pt x="1091" y="168"/>
                    <a:pt x="1074" y="163"/>
                    <a:pt x="1058" y="163"/>
                  </a:cubicBezTo>
                  <a:cubicBezTo>
                    <a:pt x="1041" y="163"/>
                    <a:pt x="1024" y="168"/>
                    <a:pt x="1013" y="179"/>
                  </a:cubicBezTo>
                  <a:cubicBezTo>
                    <a:pt x="980" y="202"/>
                    <a:pt x="947" y="224"/>
                    <a:pt x="924" y="235"/>
                  </a:cubicBezTo>
                  <a:cubicBezTo>
                    <a:pt x="980" y="190"/>
                    <a:pt x="1036" y="146"/>
                    <a:pt x="1080" y="79"/>
                  </a:cubicBezTo>
                  <a:cubicBezTo>
                    <a:pt x="1102" y="57"/>
                    <a:pt x="1091" y="34"/>
                    <a:pt x="1068" y="24"/>
                  </a:cubicBezTo>
                  <a:cubicBezTo>
                    <a:pt x="1055" y="10"/>
                    <a:pt x="1037" y="0"/>
                    <a:pt x="1020"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8352;p11">
              <a:extLst>
                <a:ext uri="{FF2B5EF4-FFF2-40B4-BE49-F238E27FC236}">
                  <a16:creationId xmlns:a16="http://schemas.microsoft.com/office/drawing/2014/main" id="{354E4B91-92CF-C8AD-6A4E-3A9C2600D2A2}"/>
                </a:ext>
              </a:extLst>
            </p:cNvPr>
            <p:cNvSpPr/>
            <p:nvPr/>
          </p:nvSpPr>
          <p:spPr>
            <a:xfrm>
              <a:off x="2381817" y="4382053"/>
              <a:ext cx="62170" cy="35655"/>
            </a:xfrm>
            <a:custGeom>
              <a:avLst/>
              <a:gdLst/>
              <a:ahLst/>
              <a:cxnLst/>
              <a:rect l="l" t="t" r="r" b="b"/>
              <a:pathLst>
                <a:path w="1782" h="1022" extrusionOk="0">
                  <a:moveTo>
                    <a:pt x="888" y="1"/>
                  </a:moveTo>
                  <a:cubicBezTo>
                    <a:pt x="881" y="1"/>
                    <a:pt x="874" y="2"/>
                    <a:pt x="868" y="5"/>
                  </a:cubicBezTo>
                  <a:cubicBezTo>
                    <a:pt x="712" y="16"/>
                    <a:pt x="568" y="61"/>
                    <a:pt x="434" y="149"/>
                  </a:cubicBezTo>
                  <a:cubicBezTo>
                    <a:pt x="378" y="183"/>
                    <a:pt x="312" y="228"/>
                    <a:pt x="256" y="272"/>
                  </a:cubicBezTo>
                  <a:cubicBezTo>
                    <a:pt x="256" y="283"/>
                    <a:pt x="256" y="295"/>
                    <a:pt x="245" y="295"/>
                  </a:cubicBezTo>
                  <a:cubicBezTo>
                    <a:pt x="167" y="339"/>
                    <a:pt x="89" y="384"/>
                    <a:pt x="22" y="439"/>
                  </a:cubicBezTo>
                  <a:cubicBezTo>
                    <a:pt x="0" y="461"/>
                    <a:pt x="12" y="483"/>
                    <a:pt x="34" y="505"/>
                  </a:cubicBezTo>
                  <a:cubicBezTo>
                    <a:pt x="40" y="519"/>
                    <a:pt x="55" y="524"/>
                    <a:pt x="70" y="524"/>
                  </a:cubicBezTo>
                  <a:cubicBezTo>
                    <a:pt x="81" y="524"/>
                    <a:pt x="92" y="521"/>
                    <a:pt x="101" y="517"/>
                  </a:cubicBezTo>
                  <a:cubicBezTo>
                    <a:pt x="145" y="505"/>
                    <a:pt x="178" y="483"/>
                    <a:pt x="223" y="461"/>
                  </a:cubicBezTo>
                  <a:lnTo>
                    <a:pt x="223" y="461"/>
                  </a:lnTo>
                  <a:cubicBezTo>
                    <a:pt x="196" y="497"/>
                    <a:pt x="242" y="534"/>
                    <a:pt x="279" y="534"/>
                  </a:cubicBezTo>
                  <a:cubicBezTo>
                    <a:pt x="287" y="534"/>
                    <a:pt x="295" y="532"/>
                    <a:pt x="301" y="528"/>
                  </a:cubicBezTo>
                  <a:cubicBezTo>
                    <a:pt x="323" y="528"/>
                    <a:pt x="334" y="517"/>
                    <a:pt x="345" y="517"/>
                  </a:cubicBezTo>
                  <a:cubicBezTo>
                    <a:pt x="356" y="517"/>
                    <a:pt x="356" y="517"/>
                    <a:pt x="356" y="528"/>
                  </a:cubicBezTo>
                  <a:cubicBezTo>
                    <a:pt x="368" y="539"/>
                    <a:pt x="390" y="539"/>
                    <a:pt x="401" y="539"/>
                  </a:cubicBezTo>
                  <a:cubicBezTo>
                    <a:pt x="467" y="517"/>
                    <a:pt x="523" y="483"/>
                    <a:pt x="579" y="450"/>
                  </a:cubicBezTo>
                  <a:lnTo>
                    <a:pt x="590" y="450"/>
                  </a:lnTo>
                  <a:cubicBezTo>
                    <a:pt x="590" y="470"/>
                    <a:pt x="615" y="497"/>
                    <a:pt x="643" y="497"/>
                  </a:cubicBezTo>
                  <a:cubicBezTo>
                    <a:pt x="648" y="497"/>
                    <a:pt x="652" y="496"/>
                    <a:pt x="657" y="495"/>
                  </a:cubicBezTo>
                  <a:cubicBezTo>
                    <a:pt x="668" y="483"/>
                    <a:pt x="679" y="483"/>
                    <a:pt x="690" y="472"/>
                  </a:cubicBezTo>
                  <a:cubicBezTo>
                    <a:pt x="690" y="483"/>
                    <a:pt x="701" y="495"/>
                    <a:pt x="701" y="505"/>
                  </a:cubicBezTo>
                  <a:cubicBezTo>
                    <a:pt x="690" y="505"/>
                    <a:pt x="679" y="505"/>
                    <a:pt x="679" y="517"/>
                  </a:cubicBezTo>
                  <a:cubicBezTo>
                    <a:pt x="645" y="528"/>
                    <a:pt x="668" y="561"/>
                    <a:pt x="701" y="561"/>
                  </a:cubicBezTo>
                  <a:cubicBezTo>
                    <a:pt x="701" y="580"/>
                    <a:pt x="723" y="598"/>
                    <a:pt x="743" y="598"/>
                  </a:cubicBezTo>
                  <a:cubicBezTo>
                    <a:pt x="748" y="598"/>
                    <a:pt x="752" y="597"/>
                    <a:pt x="757" y="594"/>
                  </a:cubicBezTo>
                  <a:cubicBezTo>
                    <a:pt x="857" y="572"/>
                    <a:pt x="957" y="561"/>
                    <a:pt x="1057" y="550"/>
                  </a:cubicBezTo>
                  <a:lnTo>
                    <a:pt x="1057" y="550"/>
                  </a:lnTo>
                  <a:cubicBezTo>
                    <a:pt x="1001" y="572"/>
                    <a:pt x="946" y="584"/>
                    <a:pt x="890" y="606"/>
                  </a:cubicBezTo>
                  <a:lnTo>
                    <a:pt x="857" y="606"/>
                  </a:lnTo>
                  <a:lnTo>
                    <a:pt x="845" y="617"/>
                  </a:lnTo>
                  <a:cubicBezTo>
                    <a:pt x="835" y="617"/>
                    <a:pt x="835" y="628"/>
                    <a:pt x="835" y="628"/>
                  </a:cubicBezTo>
                  <a:lnTo>
                    <a:pt x="801" y="628"/>
                  </a:lnTo>
                  <a:cubicBezTo>
                    <a:pt x="790" y="628"/>
                    <a:pt x="790" y="639"/>
                    <a:pt x="779" y="639"/>
                  </a:cubicBezTo>
                  <a:cubicBezTo>
                    <a:pt x="768" y="639"/>
                    <a:pt x="746" y="650"/>
                    <a:pt x="724" y="650"/>
                  </a:cubicBezTo>
                  <a:cubicBezTo>
                    <a:pt x="712" y="661"/>
                    <a:pt x="712" y="661"/>
                    <a:pt x="701" y="661"/>
                  </a:cubicBezTo>
                  <a:cubicBezTo>
                    <a:pt x="679" y="661"/>
                    <a:pt x="657" y="661"/>
                    <a:pt x="657" y="683"/>
                  </a:cubicBezTo>
                  <a:cubicBezTo>
                    <a:pt x="645" y="695"/>
                    <a:pt x="645" y="695"/>
                    <a:pt x="657" y="706"/>
                  </a:cubicBezTo>
                  <a:cubicBezTo>
                    <a:pt x="645" y="717"/>
                    <a:pt x="645" y="717"/>
                    <a:pt x="635" y="717"/>
                  </a:cubicBezTo>
                  <a:cubicBezTo>
                    <a:pt x="623" y="728"/>
                    <a:pt x="612" y="739"/>
                    <a:pt x="612" y="750"/>
                  </a:cubicBezTo>
                  <a:cubicBezTo>
                    <a:pt x="601" y="762"/>
                    <a:pt x="601" y="762"/>
                    <a:pt x="601" y="772"/>
                  </a:cubicBezTo>
                  <a:lnTo>
                    <a:pt x="601" y="795"/>
                  </a:lnTo>
                  <a:cubicBezTo>
                    <a:pt x="601" y="806"/>
                    <a:pt x="612" y="817"/>
                    <a:pt x="623" y="828"/>
                  </a:cubicBezTo>
                  <a:cubicBezTo>
                    <a:pt x="635" y="828"/>
                    <a:pt x="645" y="839"/>
                    <a:pt x="657" y="839"/>
                  </a:cubicBezTo>
                  <a:cubicBezTo>
                    <a:pt x="668" y="839"/>
                    <a:pt x="690" y="839"/>
                    <a:pt x="701" y="828"/>
                  </a:cubicBezTo>
                  <a:cubicBezTo>
                    <a:pt x="712" y="817"/>
                    <a:pt x="724" y="817"/>
                    <a:pt x="724" y="806"/>
                  </a:cubicBezTo>
                  <a:lnTo>
                    <a:pt x="724" y="795"/>
                  </a:lnTo>
                  <a:lnTo>
                    <a:pt x="734" y="806"/>
                  </a:lnTo>
                  <a:cubicBezTo>
                    <a:pt x="746" y="795"/>
                    <a:pt x="757" y="795"/>
                    <a:pt x="768" y="795"/>
                  </a:cubicBezTo>
                  <a:cubicBezTo>
                    <a:pt x="779" y="795"/>
                    <a:pt x="790" y="784"/>
                    <a:pt x="801" y="784"/>
                  </a:cubicBezTo>
                  <a:cubicBezTo>
                    <a:pt x="813" y="772"/>
                    <a:pt x="823" y="772"/>
                    <a:pt x="835" y="772"/>
                  </a:cubicBezTo>
                  <a:cubicBezTo>
                    <a:pt x="813" y="784"/>
                    <a:pt x="801" y="806"/>
                    <a:pt x="790" y="817"/>
                  </a:cubicBezTo>
                  <a:lnTo>
                    <a:pt x="790" y="851"/>
                  </a:lnTo>
                  <a:lnTo>
                    <a:pt x="813" y="873"/>
                  </a:lnTo>
                  <a:cubicBezTo>
                    <a:pt x="835" y="873"/>
                    <a:pt x="857" y="873"/>
                    <a:pt x="868" y="861"/>
                  </a:cubicBezTo>
                  <a:cubicBezTo>
                    <a:pt x="868" y="839"/>
                    <a:pt x="879" y="828"/>
                    <a:pt x="890" y="817"/>
                  </a:cubicBezTo>
                  <a:cubicBezTo>
                    <a:pt x="890" y="806"/>
                    <a:pt x="902" y="806"/>
                    <a:pt x="902" y="795"/>
                  </a:cubicBezTo>
                  <a:lnTo>
                    <a:pt x="902" y="806"/>
                  </a:lnTo>
                  <a:cubicBezTo>
                    <a:pt x="912" y="784"/>
                    <a:pt x="924" y="772"/>
                    <a:pt x="934" y="762"/>
                  </a:cubicBezTo>
                  <a:cubicBezTo>
                    <a:pt x="946" y="750"/>
                    <a:pt x="946" y="739"/>
                    <a:pt x="934" y="728"/>
                  </a:cubicBezTo>
                  <a:lnTo>
                    <a:pt x="946" y="728"/>
                  </a:lnTo>
                  <a:cubicBezTo>
                    <a:pt x="957" y="717"/>
                    <a:pt x="968" y="717"/>
                    <a:pt x="968" y="717"/>
                  </a:cubicBezTo>
                  <a:cubicBezTo>
                    <a:pt x="991" y="706"/>
                    <a:pt x="991" y="695"/>
                    <a:pt x="991" y="683"/>
                  </a:cubicBezTo>
                  <a:cubicBezTo>
                    <a:pt x="1090" y="650"/>
                    <a:pt x="1201" y="628"/>
                    <a:pt x="1302" y="606"/>
                  </a:cubicBezTo>
                  <a:lnTo>
                    <a:pt x="1302" y="606"/>
                  </a:lnTo>
                  <a:cubicBezTo>
                    <a:pt x="1290" y="617"/>
                    <a:pt x="1280" y="617"/>
                    <a:pt x="1268" y="628"/>
                  </a:cubicBezTo>
                  <a:lnTo>
                    <a:pt x="1135" y="695"/>
                  </a:lnTo>
                  <a:cubicBezTo>
                    <a:pt x="1046" y="750"/>
                    <a:pt x="957" y="806"/>
                    <a:pt x="879" y="873"/>
                  </a:cubicBezTo>
                  <a:cubicBezTo>
                    <a:pt x="857" y="884"/>
                    <a:pt x="868" y="906"/>
                    <a:pt x="879" y="917"/>
                  </a:cubicBezTo>
                  <a:lnTo>
                    <a:pt x="868" y="917"/>
                  </a:lnTo>
                  <a:cubicBezTo>
                    <a:pt x="835" y="928"/>
                    <a:pt x="845" y="973"/>
                    <a:pt x="857" y="995"/>
                  </a:cubicBezTo>
                  <a:cubicBezTo>
                    <a:pt x="873" y="1011"/>
                    <a:pt x="895" y="1022"/>
                    <a:pt x="919" y="1022"/>
                  </a:cubicBezTo>
                  <a:cubicBezTo>
                    <a:pt x="928" y="1022"/>
                    <a:pt x="937" y="1020"/>
                    <a:pt x="946" y="1017"/>
                  </a:cubicBezTo>
                  <a:cubicBezTo>
                    <a:pt x="1013" y="995"/>
                    <a:pt x="1068" y="973"/>
                    <a:pt x="1124" y="950"/>
                  </a:cubicBezTo>
                  <a:cubicBezTo>
                    <a:pt x="1135" y="962"/>
                    <a:pt x="1146" y="973"/>
                    <a:pt x="1157" y="973"/>
                  </a:cubicBezTo>
                  <a:cubicBezTo>
                    <a:pt x="1167" y="976"/>
                    <a:pt x="1177" y="977"/>
                    <a:pt x="1186" y="977"/>
                  </a:cubicBezTo>
                  <a:cubicBezTo>
                    <a:pt x="1209" y="977"/>
                    <a:pt x="1230" y="969"/>
                    <a:pt x="1246" y="962"/>
                  </a:cubicBezTo>
                  <a:cubicBezTo>
                    <a:pt x="1280" y="962"/>
                    <a:pt x="1302" y="950"/>
                    <a:pt x="1324" y="940"/>
                  </a:cubicBezTo>
                  <a:cubicBezTo>
                    <a:pt x="1369" y="928"/>
                    <a:pt x="1424" y="906"/>
                    <a:pt x="1468" y="884"/>
                  </a:cubicBezTo>
                  <a:cubicBezTo>
                    <a:pt x="1569" y="851"/>
                    <a:pt x="1646" y="806"/>
                    <a:pt x="1735" y="750"/>
                  </a:cubicBezTo>
                  <a:cubicBezTo>
                    <a:pt x="1782" y="713"/>
                    <a:pt x="1735" y="653"/>
                    <a:pt x="1687" y="653"/>
                  </a:cubicBezTo>
                  <a:cubicBezTo>
                    <a:pt x="1677" y="653"/>
                    <a:pt x="1667" y="656"/>
                    <a:pt x="1658" y="661"/>
                  </a:cubicBezTo>
                  <a:cubicBezTo>
                    <a:pt x="1658" y="661"/>
                    <a:pt x="1646" y="673"/>
                    <a:pt x="1636" y="673"/>
                  </a:cubicBezTo>
                  <a:cubicBezTo>
                    <a:pt x="1646" y="661"/>
                    <a:pt x="1669" y="650"/>
                    <a:pt x="1680" y="639"/>
                  </a:cubicBezTo>
                  <a:cubicBezTo>
                    <a:pt x="1702" y="628"/>
                    <a:pt x="1691" y="594"/>
                    <a:pt x="1669" y="572"/>
                  </a:cubicBezTo>
                  <a:lnTo>
                    <a:pt x="1669" y="550"/>
                  </a:lnTo>
                  <a:cubicBezTo>
                    <a:pt x="1669" y="528"/>
                    <a:pt x="1636" y="517"/>
                    <a:pt x="1613" y="517"/>
                  </a:cubicBezTo>
                  <a:cubicBezTo>
                    <a:pt x="1524" y="505"/>
                    <a:pt x="1446" y="505"/>
                    <a:pt x="1357" y="505"/>
                  </a:cubicBezTo>
                  <a:cubicBezTo>
                    <a:pt x="1346" y="495"/>
                    <a:pt x="1335" y="483"/>
                    <a:pt x="1324" y="483"/>
                  </a:cubicBezTo>
                  <a:lnTo>
                    <a:pt x="1424" y="483"/>
                  </a:lnTo>
                  <a:cubicBezTo>
                    <a:pt x="1435" y="483"/>
                    <a:pt x="1458" y="472"/>
                    <a:pt x="1458" y="450"/>
                  </a:cubicBezTo>
                  <a:cubicBezTo>
                    <a:pt x="1446" y="439"/>
                    <a:pt x="1424" y="428"/>
                    <a:pt x="1413" y="416"/>
                  </a:cubicBezTo>
                  <a:lnTo>
                    <a:pt x="1335" y="416"/>
                  </a:lnTo>
                  <a:cubicBezTo>
                    <a:pt x="1369" y="416"/>
                    <a:pt x="1391" y="406"/>
                    <a:pt x="1424" y="406"/>
                  </a:cubicBezTo>
                  <a:cubicBezTo>
                    <a:pt x="1480" y="406"/>
                    <a:pt x="1458" y="339"/>
                    <a:pt x="1413" y="339"/>
                  </a:cubicBezTo>
                  <a:cubicBezTo>
                    <a:pt x="1313" y="339"/>
                    <a:pt x="1213" y="339"/>
                    <a:pt x="1112" y="350"/>
                  </a:cubicBezTo>
                  <a:cubicBezTo>
                    <a:pt x="1112" y="339"/>
                    <a:pt x="1102" y="317"/>
                    <a:pt x="1079" y="317"/>
                  </a:cubicBezTo>
                  <a:cubicBezTo>
                    <a:pt x="957" y="317"/>
                    <a:pt x="835" y="339"/>
                    <a:pt x="724" y="384"/>
                  </a:cubicBezTo>
                  <a:cubicBezTo>
                    <a:pt x="734" y="372"/>
                    <a:pt x="746" y="372"/>
                    <a:pt x="757" y="361"/>
                  </a:cubicBezTo>
                  <a:cubicBezTo>
                    <a:pt x="823" y="339"/>
                    <a:pt x="890" y="327"/>
                    <a:pt x="968" y="317"/>
                  </a:cubicBezTo>
                  <a:cubicBezTo>
                    <a:pt x="1053" y="304"/>
                    <a:pt x="1139" y="298"/>
                    <a:pt x="1224" y="298"/>
                  </a:cubicBezTo>
                  <a:cubicBezTo>
                    <a:pt x="1283" y="298"/>
                    <a:pt x="1343" y="301"/>
                    <a:pt x="1402" y="305"/>
                  </a:cubicBezTo>
                  <a:cubicBezTo>
                    <a:pt x="1458" y="305"/>
                    <a:pt x="1446" y="238"/>
                    <a:pt x="1402" y="238"/>
                  </a:cubicBezTo>
                  <a:cubicBezTo>
                    <a:pt x="1320" y="222"/>
                    <a:pt x="1233" y="212"/>
                    <a:pt x="1143" y="212"/>
                  </a:cubicBezTo>
                  <a:cubicBezTo>
                    <a:pt x="1111" y="212"/>
                    <a:pt x="1078" y="213"/>
                    <a:pt x="1046" y="216"/>
                  </a:cubicBezTo>
                  <a:cubicBezTo>
                    <a:pt x="1201" y="183"/>
                    <a:pt x="1369" y="161"/>
                    <a:pt x="1524" y="161"/>
                  </a:cubicBezTo>
                  <a:cubicBezTo>
                    <a:pt x="1602" y="161"/>
                    <a:pt x="1569" y="72"/>
                    <a:pt x="1502" y="61"/>
                  </a:cubicBezTo>
                  <a:cubicBezTo>
                    <a:pt x="1413" y="61"/>
                    <a:pt x="1335" y="61"/>
                    <a:pt x="1246" y="72"/>
                  </a:cubicBezTo>
                  <a:cubicBezTo>
                    <a:pt x="1235" y="50"/>
                    <a:pt x="1213" y="38"/>
                    <a:pt x="1201" y="38"/>
                  </a:cubicBezTo>
                  <a:cubicBezTo>
                    <a:pt x="1112" y="50"/>
                    <a:pt x="1013" y="61"/>
                    <a:pt x="924" y="72"/>
                  </a:cubicBezTo>
                  <a:cubicBezTo>
                    <a:pt x="934" y="61"/>
                    <a:pt x="946" y="50"/>
                    <a:pt x="934" y="28"/>
                  </a:cubicBezTo>
                  <a:cubicBezTo>
                    <a:pt x="927" y="11"/>
                    <a:pt x="907" y="1"/>
                    <a:pt x="888"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8353;p11">
              <a:extLst>
                <a:ext uri="{FF2B5EF4-FFF2-40B4-BE49-F238E27FC236}">
                  <a16:creationId xmlns:a16="http://schemas.microsoft.com/office/drawing/2014/main" id="{414C4E9D-7995-4C3B-9A79-1BA42430A11C}"/>
                </a:ext>
              </a:extLst>
            </p:cNvPr>
            <p:cNvSpPr/>
            <p:nvPr/>
          </p:nvSpPr>
          <p:spPr>
            <a:xfrm>
              <a:off x="2387225" y="4384390"/>
              <a:ext cx="35376" cy="11443"/>
            </a:xfrm>
            <a:custGeom>
              <a:avLst/>
              <a:gdLst/>
              <a:ahLst/>
              <a:cxnLst/>
              <a:rect l="l" t="t" r="r" b="b"/>
              <a:pathLst>
                <a:path w="1014" h="328" extrusionOk="0">
                  <a:moveTo>
                    <a:pt x="376" y="0"/>
                  </a:moveTo>
                  <a:cubicBezTo>
                    <a:pt x="370" y="0"/>
                    <a:pt x="363" y="2"/>
                    <a:pt x="357" y="5"/>
                  </a:cubicBezTo>
                  <a:cubicBezTo>
                    <a:pt x="302" y="27"/>
                    <a:pt x="246" y="50"/>
                    <a:pt x="179" y="82"/>
                  </a:cubicBezTo>
                  <a:cubicBezTo>
                    <a:pt x="157" y="94"/>
                    <a:pt x="124" y="105"/>
                    <a:pt x="101" y="127"/>
                  </a:cubicBezTo>
                  <a:cubicBezTo>
                    <a:pt x="68" y="139"/>
                    <a:pt x="35" y="161"/>
                    <a:pt x="23" y="194"/>
                  </a:cubicBezTo>
                  <a:cubicBezTo>
                    <a:pt x="23" y="216"/>
                    <a:pt x="35" y="228"/>
                    <a:pt x="57" y="238"/>
                  </a:cubicBezTo>
                  <a:lnTo>
                    <a:pt x="45" y="238"/>
                  </a:lnTo>
                  <a:cubicBezTo>
                    <a:pt x="35" y="250"/>
                    <a:pt x="23" y="250"/>
                    <a:pt x="12" y="272"/>
                  </a:cubicBezTo>
                  <a:cubicBezTo>
                    <a:pt x="1" y="294"/>
                    <a:pt x="35" y="327"/>
                    <a:pt x="57" y="327"/>
                  </a:cubicBezTo>
                  <a:cubicBezTo>
                    <a:pt x="79" y="327"/>
                    <a:pt x="90" y="317"/>
                    <a:pt x="101" y="317"/>
                  </a:cubicBezTo>
                  <a:cubicBezTo>
                    <a:pt x="112" y="305"/>
                    <a:pt x="124" y="305"/>
                    <a:pt x="134" y="294"/>
                  </a:cubicBezTo>
                  <a:cubicBezTo>
                    <a:pt x="157" y="283"/>
                    <a:pt x="168" y="272"/>
                    <a:pt x="190" y="260"/>
                  </a:cubicBezTo>
                  <a:cubicBezTo>
                    <a:pt x="201" y="272"/>
                    <a:pt x="213" y="272"/>
                    <a:pt x="223" y="272"/>
                  </a:cubicBezTo>
                  <a:cubicBezTo>
                    <a:pt x="235" y="260"/>
                    <a:pt x="257" y="250"/>
                    <a:pt x="279" y="250"/>
                  </a:cubicBezTo>
                  <a:lnTo>
                    <a:pt x="290" y="250"/>
                  </a:lnTo>
                  <a:cubicBezTo>
                    <a:pt x="299" y="266"/>
                    <a:pt x="319" y="276"/>
                    <a:pt x="337" y="276"/>
                  </a:cubicBezTo>
                  <a:cubicBezTo>
                    <a:pt x="344" y="276"/>
                    <a:pt x="351" y="275"/>
                    <a:pt x="357" y="272"/>
                  </a:cubicBezTo>
                  <a:cubicBezTo>
                    <a:pt x="490" y="228"/>
                    <a:pt x="635" y="205"/>
                    <a:pt x="769" y="171"/>
                  </a:cubicBezTo>
                  <a:cubicBezTo>
                    <a:pt x="791" y="171"/>
                    <a:pt x="802" y="149"/>
                    <a:pt x="791" y="127"/>
                  </a:cubicBezTo>
                  <a:cubicBezTo>
                    <a:pt x="858" y="116"/>
                    <a:pt x="924" y="105"/>
                    <a:pt x="991" y="105"/>
                  </a:cubicBezTo>
                  <a:cubicBezTo>
                    <a:pt x="1002" y="105"/>
                    <a:pt x="1013" y="82"/>
                    <a:pt x="1013" y="72"/>
                  </a:cubicBezTo>
                  <a:cubicBezTo>
                    <a:pt x="1002" y="50"/>
                    <a:pt x="980" y="38"/>
                    <a:pt x="957" y="38"/>
                  </a:cubicBezTo>
                  <a:cubicBezTo>
                    <a:pt x="924" y="35"/>
                    <a:pt x="891" y="34"/>
                    <a:pt x="858" y="34"/>
                  </a:cubicBezTo>
                  <a:cubicBezTo>
                    <a:pt x="758" y="34"/>
                    <a:pt x="657" y="46"/>
                    <a:pt x="557" y="72"/>
                  </a:cubicBezTo>
                  <a:cubicBezTo>
                    <a:pt x="490" y="82"/>
                    <a:pt x="424" y="105"/>
                    <a:pt x="368" y="127"/>
                  </a:cubicBezTo>
                  <a:cubicBezTo>
                    <a:pt x="346" y="127"/>
                    <a:pt x="312" y="139"/>
                    <a:pt x="290" y="149"/>
                  </a:cubicBezTo>
                  <a:lnTo>
                    <a:pt x="268" y="149"/>
                  </a:lnTo>
                  <a:cubicBezTo>
                    <a:pt x="257" y="149"/>
                    <a:pt x="246" y="161"/>
                    <a:pt x="235" y="161"/>
                  </a:cubicBezTo>
                  <a:lnTo>
                    <a:pt x="246" y="149"/>
                  </a:lnTo>
                  <a:cubicBezTo>
                    <a:pt x="302" y="116"/>
                    <a:pt x="357" y="94"/>
                    <a:pt x="413" y="60"/>
                  </a:cubicBezTo>
                  <a:cubicBezTo>
                    <a:pt x="424" y="50"/>
                    <a:pt x="424" y="27"/>
                    <a:pt x="413" y="16"/>
                  </a:cubicBezTo>
                  <a:cubicBezTo>
                    <a:pt x="405" y="8"/>
                    <a:pt x="391" y="0"/>
                    <a:pt x="376"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8354;p11">
              <a:extLst>
                <a:ext uri="{FF2B5EF4-FFF2-40B4-BE49-F238E27FC236}">
                  <a16:creationId xmlns:a16="http://schemas.microsoft.com/office/drawing/2014/main" id="{FF792092-7970-A682-6B4E-5A4C90987903}"/>
                </a:ext>
              </a:extLst>
            </p:cNvPr>
            <p:cNvSpPr/>
            <p:nvPr/>
          </p:nvSpPr>
          <p:spPr>
            <a:xfrm>
              <a:off x="2420613" y="4399671"/>
              <a:ext cx="419" cy="419"/>
            </a:xfrm>
            <a:custGeom>
              <a:avLst/>
              <a:gdLst/>
              <a:ahLst/>
              <a:cxnLst/>
              <a:rect l="l" t="t" r="r" b="b"/>
              <a:pathLst>
                <a:path w="12" h="12" extrusionOk="0">
                  <a:moveTo>
                    <a:pt x="12" y="0"/>
                  </a:moveTo>
                  <a:lnTo>
                    <a:pt x="0" y="12"/>
                  </a:lnTo>
                  <a:cubicBezTo>
                    <a:pt x="0" y="12"/>
                    <a:pt x="12" y="12"/>
                    <a:pt x="1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8355;p11">
              <a:extLst>
                <a:ext uri="{FF2B5EF4-FFF2-40B4-BE49-F238E27FC236}">
                  <a16:creationId xmlns:a16="http://schemas.microsoft.com/office/drawing/2014/main" id="{79B5C1B7-5829-3EDF-4138-3C032FC00ECA}"/>
                </a:ext>
              </a:extLst>
            </p:cNvPr>
            <p:cNvSpPr/>
            <p:nvPr/>
          </p:nvSpPr>
          <p:spPr>
            <a:xfrm>
              <a:off x="2408192" y="4393984"/>
              <a:ext cx="15560" cy="6908"/>
            </a:xfrm>
            <a:custGeom>
              <a:avLst/>
              <a:gdLst/>
              <a:ahLst/>
              <a:cxnLst/>
              <a:rect l="l" t="t" r="r" b="b"/>
              <a:pathLst>
                <a:path w="446" h="198" extrusionOk="0">
                  <a:moveTo>
                    <a:pt x="293" y="1"/>
                  </a:moveTo>
                  <a:cubicBezTo>
                    <a:pt x="267" y="1"/>
                    <a:pt x="240" y="3"/>
                    <a:pt x="212" y="8"/>
                  </a:cubicBezTo>
                  <a:cubicBezTo>
                    <a:pt x="156" y="8"/>
                    <a:pt x="89" y="19"/>
                    <a:pt x="34" y="30"/>
                  </a:cubicBezTo>
                  <a:cubicBezTo>
                    <a:pt x="12" y="30"/>
                    <a:pt x="1" y="52"/>
                    <a:pt x="12" y="74"/>
                  </a:cubicBezTo>
                  <a:cubicBezTo>
                    <a:pt x="21" y="93"/>
                    <a:pt x="45" y="111"/>
                    <a:pt x="66" y="111"/>
                  </a:cubicBezTo>
                  <a:cubicBezTo>
                    <a:pt x="71" y="111"/>
                    <a:pt x="75" y="110"/>
                    <a:pt x="79" y="108"/>
                  </a:cubicBezTo>
                  <a:lnTo>
                    <a:pt x="134" y="108"/>
                  </a:lnTo>
                  <a:cubicBezTo>
                    <a:pt x="146" y="119"/>
                    <a:pt x="168" y="130"/>
                    <a:pt x="190" y="130"/>
                  </a:cubicBezTo>
                  <a:lnTo>
                    <a:pt x="223" y="130"/>
                  </a:lnTo>
                  <a:cubicBezTo>
                    <a:pt x="212" y="141"/>
                    <a:pt x="212" y="153"/>
                    <a:pt x="223" y="163"/>
                  </a:cubicBezTo>
                  <a:cubicBezTo>
                    <a:pt x="235" y="175"/>
                    <a:pt x="245" y="186"/>
                    <a:pt x="257" y="186"/>
                  </a:cubicBezTo>
                  <a:cubicBezTo>
                    <a:pt x="267" y="197"/>
                    <a:pt x="267" y="197"/>
                    <a:pt x="279" y="197"/>
                  </a:cubicBezTo>
                  <a:cubicBezTo>
                    <a:pt x="290" y="197"/>
                    <a:pt x="301" y="197"/>
                    <a:pt x="301" y="186"/>
                  </a:cubicBezTo>
                  <a:cubicBezTo>
                    <a:pt x="312" y="186"/>
                    <a:pt x="323" y="186"/>
                    <a:pt x="334" y="175"/>
                  </a:cubicBezTo>
                  <a:lnTo>
                    <a:pt x="356" y="175"/>
                  </a:lnTo>
                  <a:cubicBezTo>
                    <a:pt x="379" y="163"/>
                    <a:pt x="390" y="163"/>
                    <a:pt x="401" y="153"/>
                  </a:cubicBezTo>
                  <a:lnTo>
                    <a:pt x="412" y="153"/>
                  </a:lnTo>
                  <a:cubicBezTo>
                    <a:pt x="423" y="153"/>
                    <a:pt x="435" y="141"/>
                    <a:pt x="435" y="141"/>
                  </a:cubicBezTo>
                  <a:cubicBezTo>
                    <a:pt x="445" y="130"/>
                    <a:pt x="445" y="119"/>
                    <a:pt x="435" y="119"/>
                  </a:cubicBezTo>
                  <a:cubicBezTo>
                    <a:pt x="435" y="97"/>
                    <a:pt x="412" y="86"/>
                    <a:pt x="401" y="86"/>
                  </a:cubicBezTo>
                  <a:lnTo>
                    <a:pt x="401" y="74"/>
                  </a:lnTo>
                  <a:lnTo>
                    <a:pt x="412" y="74"/>
                  </a:lnTo>
                  <a:cubicBezTo>
                    <a:pt x="435" y="64"/>
                    <a:pt x="412" y="30"/>
                    <a:pt x="401" y="19"/>
                  </a:cubicBezTo>
                  <a:cubicBezTo>
                    <a:pt x="368" y="6"/>
                    <a:pt x="332" y="1"/>
                    <a:pt x="29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8356;p11">
              <a:extLst>
                <a:ext uri="{FF2B5EF4-FFF2-40B4-BE49-F238E27FC236}">
                  <a16:creationId xmlns:a16="http://schemas.microsoft.com/office/drawing/2014/main" id="{8C6B1123-49FD-6D5F-4C8F-8509245A05C3}"/>
                </a:ext>
              </a:extLst>
            </p:cNvPr>
            <p:cNvSpPr/>
            <p:nvPr/>
          </p:nvSpPr>
          <p:spPr>
            <a:xfrm>
              <a:off x="2419043" y="4401625"/>
              <a:ext cx="15211" cy="3140"/>
            </a:xfrm>
            <a:custGeom>
              <a:avLst/>
              <a:gdLst/>
              <a:ahLst/>
              <a:cxnLst/>
              <a:rect l="l" t="t" r="r" b="b"/>
              <a:pathLst>
                <a:path w="436" h="90" extrusionOk="0">
                  <a:moveTo>
                    <a:pt x="213" y="0"/>
                  </a:moveTo>
                  <a:cubicBezTo>
                    <a:pt x="157" y="0"/>
                    <a:pt x="101" y="11"/>
                    <a:pt x="45" y="11"/>
                  </a:cubicBezTo>
                  <a:cubicBezTo>
                    <a:pt x="23" y="11"/>
                    <a:pt x="1" y="23"/>
                    <a:pt x="12" y="45"/>
                  </a:cubicBezTo>
                  <a:cubicBezTo>
                    <a:pt x="12" y="67"/>
                    <a:pt x="45" y="89"/>
                    <a:pt x="68" y="89"/>
                  </a:cubicBezTo>
                  <a:lnTo>
                    <a:pt x="235" y="89"/>
                  </a:lnTo>
                  <a:cubicBezTo>
                    <a:pt x="290" y="78"/>
                    <a:pt x="346" y="78"/>
                    <a:pt x="401" y="67"/>
                  </a:cubicBezTo>
                  <a:cubicBezTo>
                    <a:pt x="435" y="56"/>
                    <a:pt x="413" y="11"/>
                    <a:pt x="391" y="11"/>
                  </a:cubicBezTo>
                  <a:cubicBezTo>
                    <a:pt x="357" y="0"/>
                    <a:pt x="324" y="0"/>
                    <a:pt x="302"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8357;p11">
              <a:extLst>
                <a:ext uri="{FF2B5EF4-FFF2-40B4-BE49-F238E27FC236}">
                  <a16:creationId xmlns:a16="http://schemas.microsoft.com/office/drawing/2014/main" id="{C57F8B98-A2BE-3891-9EA9-E26DDFE459BD}"/>
                </a:ext>
              </a:extLst>
            </p:cNvPr>
            <p:cNvSpPr/>
            <p:nvPr/>
          </p:nvSpPr>
          <p:spPr>
            <a:xfrm>
              <a:off x="2422950" y="4404625"/>
              <a:ext cx="16711" cy="7989"/>
            </a:xfrm>
            <a:custGeom>
              <a:avLst/>
              <a:gdLst/>
              <a:ahLst/>
              <a:cxnLst/>
              <a:rect l="l" t="t" r="r" b="b"/>
              <a:pathLst>
                <a:path w="479" h="229" extrusionOk="0">
                  <a:moveTo>
                    <a:pt x="325" y="0"/>
                  </a:moveTo>
                  <a:cubicBezTo>
                    <a:pt x="291" y="0"/>
                    <a:pt x="257" y="3"/>
                    <a:pt x="223" y="3"/>
                  </a:cubicBezTo>
                  <a:cubicBezTo>
                    <a:pt x="156" y="3"/>
                    <a:pt x="89" y="14"/>
                    <a:pt x="34" y="14"/>
                  </a:cubicBezTo>
                  <a:cubicBezTo>
                    <a:pt x="12" y="14"/>
                    <a:pt x="0" y="36"/>
                    <a:pt x="12" y="48"/>
                  </a:cubicBezTo>
                  <a:cubicBezTo>
                    <a:pt x="12" y="70"/>
                    <a:pt x="34" y="81"/>
                    <a:pt x="56" y="81"/>
                  </a:cubicBezTo>
                  <a:lnTo>
                    <a:pt x="289" y="81"/>
                  </a:lnTo>
                  <a:cubicBezTo>
                    <a:pt x="245" y="92"/>
                    <a:pt x="200" y="103"/>
                    <a:pt x="167" y="115"/>
                  </a:cubicBezTo>
                  <a:cubicBezTo>
                    <a:pt x="134" y="115"/>
                    <a:pt x="123" y="137"/>
                    <a:pt x="134" y="170"/>
                  </a:cubicBezTo>
                  <a:cubicBezTo>
                    <a:pt x="145" y="170"/>
                    <a:pt x="145" y="181"/>
                    <a:pt x="156" y="181"/>
                  </a:cubicBezTo>
                  <a:lnTo>
                    <a:pt x="156" y="192"/>
                  </a:lnTo>
                  <a:cubicBezTo>
                    <a:pt x="165" y="210"/>
                    <a:pt x="189" y="229"/>
                    <a:pt x="216" y="229"/>
                  </a:cubicBezTo>
                  <a:cubicBezTo>
                    <a:pt x="222" y="229"/>
                    <a:pt x="228" y="228"/>
                    <a:pt x="234" y="226"/>
                  </a:cubicBezTo>
                  <a:cubicBezTo>
                    <a:pt x="279" y="226"/>
                    <a:pt x="323" y="204"/>
                    <a:pt x="368" y="192"/>
                  </a:cubicBezTo>
                  <a:cubicBezTo>
                    <a:pt x="390" y="181"/>
                    <a:pt x="401" y="170"/>
                    <a:pt x="423" y="159"/>
                  </a:cubicBezTo>
                  <a:cubicBezTo>
                    <a:pt x="434" y="159"/>
                    <a:pt x="445" y="148"/>
                    <a:pt x="457" y="137"/>
                  </a:cubicBezTo>
                  <a:lnTo>
                    <a:pt x="479" y="115"/>
                  </a:lnTo>
                  <a:lnTo>
                    <a:pt x="479" y="92"/>
                  </a:lnTo>
                  <a:cubicBezTo>
                    <a:pt x="479" y="81"/>
                    <a:pt x="467" y="70"/>
                    <a:pt x="467" y="59"/>
                  </a:cubicBezTo>
                  <a:cubicBezTo>
                    <a:pt x="457" y="59"/>
                    <a:pt x="457" y="59"/>
                    <a:pt x="445" y="48"/>
                  </a:cubicBezTo>
                  <a:lnTo>
                    <a:pt x="445" y="36"/>
                  </a:lnTo>
                  <a:cubicBezTo>
                    <a:pt x="445" y="26"/>
                    <a:pt x="434" y="14"/>
                    <a:pt x="423" y="14"/>
                  </a:cubicBezTo>
                  <a:cubicBezTo>
                    <a:pt x="390" y="3"/>
                    <a:pt x="357" y="0"/>
                    <a:pt x="325"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8358;p11">
              <a:extLst>
                <a:ext uri="{FF2B5EF4-FFF2-40B4-BE49-F238E27FC236}">
                  <a16:creationId xmlns:a16="http://schemas.microsoft.com/office/drawing/2014/main" id="{9D8D664E-8930-C4A4-6C4D-CF0AE7BF096F}"/>
                </a:ext>
              </a:extLst>
            </p:cNvPr>
            <p:cNvSpPr/>
            <p:nvPr/>
          </p:nvSpPr>
          <p:spPr>
            <a:xfrm>
              <a:off x="2421380" y="4413871"/>
              <a:ext cx="21002" cy="17130"/>
            </a:xfrm>
            <a:custGeom>
              <a:avLst/>
              <a:gdLst/>
              <a:ahLst/>
              <a:cxnLst/>
              <a:rect l="l" t="t" r="r" b="b"/>
              <a:pathLst>
                <a:path w="602" h="491" extrusionOk="0">
                  <a:moveTo>
                    <a:pt x="410" y="1"/>
                  </a:moveTo>
                  <a:cubicBezTo>
                    <a:pt x="403" y="1"/>
                    <a:pt x="396" y="2"/>
                    <a:pt x="390" y="5"/>
                  </a:cubicBezTo>
                  <a:cubicBezTo>
                    <a:pt x="334" y="28"/>
                    <a:pt x="279" y="50"/>
                    <a:pt x="235" y="72"/>
                  </a:cubicBezTo>
                  <a:cubicBezTo>
                    <a:pt x="223" y="72"/>
                    <a:pt x="212" y="83"/>
                    <a:pt x="212" y="94"/>
                  </a:cubicBezTo>
                  <a:lnTo>
                    <a:pt x="212" y="105"/>
                  </a:lnTo>
                  <a:cubicBezTo>
                    <a:pt x="201" y="105"/>
                    <a:pt x="201" y="117"/>
                    <a:pt x="190" y="127"/>
                  </a:cubicBezTo>
                  <a:cubicBezTo>
                    <a:pt x="190" y="139"/>
                    <a:pt x="190" y="150"/>
                    <a:pt x="201" y="161"/>
                  </a:cubicBezTo>
                  <a:cubicBezTo>
                    <a:pt x="201" y="172"/>
                    <a:pt x="212" y="172"/>
                    <a:pt x="212" y="183"/>
                  </a:cubicBezTo>
                  <a:cubicBezTo>
                    <a:pt x="223" y="194"/>
                    <a:pt x="235" y="194"/>
                    <a:pt x="257" y="194"/>
                  </a:cubicBezTo>
                  <a:lnTo>
                    <a:pt x="257" y="206"/>
                  </a:lnTo>
                  <a:cubicBezTo>
                    <a:pt x="245" y="216"/>
                    <a:pt x="235" y="216"/>
                    <a:pt x="212" y="228"/>
                  </a:cubicBezTo>
                  <a:cubicBezTo>
                    <a:pt x="179" y="238"/>
                    <a:pt x="134" y="250"/>
                    <a:pt x="112" y="295"/>
                  </a:cubicBezTo>
                  <a:cubicBezTo>
                    <a:pt x="101" y="327"/>
                    <a:pt x="146" y="372"/>
                    <a:pt x="179" y="372"/>
                  </a:cubicBezTo>
                  <a:cubicBezTo>
                    <a:pt x="201" y="372"/>
                    <a:pt x="212" y="372"/>
                    <a:pt x="234" y="362"/>
                  </a:cubicBezTo>
                  <a:lnTo>
                    <a:pt x="234" y="362"/>
                  </a:lnTo>
                  <a:cubicBezTo>
                    <a:pt x="212" y="372"/>
                    <a:pt x="201" y="372"/>
                    <a:pt x="190" y="372"/>
                  </a:cubicBezTo>
                  <a:cubicBezTo>
                    <a:pt x="168" y="384"/>
                    <a:pt x="146" y="384"/>
                    <a:pt x="123" y="394"/>
                  </a:cubicBezTo>
                  <a:lnTo>
                    <a:pt x="90" y="394"/>
                  </a:lnTo>
                  <a:cubicBezTo>
                    <a:pt x="81" y="390"/>
                    <a:pt x="68" y="387"/>
                    <a:pt x="55" y="387"/>
                  </a:cubicBezTo>
                  <a:cubicBezTo>
                    <a:pt x="37" y="387"/>
                    <a:pt x="19" y="393"/>
                    <a:pt x="12" y="406"/>
                  </a:cubicBezTo>
                  <a:cubicBezTo>
                    <a:pt x="1" y="439"/>
                    <a:pt x="23" y="461"/>
                    <a:pt x="45" y="473"/>
                  </a:cubicBezTo>
                  <a:cubicBezTo>
                    <a:pt x="69" y="487"/>
                    <a:pt x="95" y="491"/>
                    <a:pt x="121" y="491"/>
                  </a:cubicBezTo>
                  <a:cubicBezTo>
                    <a:pt x="156" y="491"/>
                    <a:pt x="191" y="483"/>
                    <a:pt x="223" y="483"/>
                  </a:cubicBezTo>
                  <a:cubicBezTo>
                    <a:pt x="257" y="473"/>
                    <a:pt x="279" y="473"/>
                    <a:pt x="301" y="461"/>
                  </a:cubicBezTo>
                  <a:cubicBezTo>
                    <a:pt x="334" y="450"/>
                    <a:pt x="368" y="450"/>
                    <a:pt x="390" y="439"/>
                  </a:cubicBezTo>
                  <a:cubicBezTo>
                    <a:pt x="413" y="428"/>
                    <a:pt x="413" y="394"/>
                    <a:pt x="401" y="372"/>
                  </a:cubicBezTo>
                  <a:cubicBezTo>
                    <a:pt x="401" y="361"/>
                    <a:pt x="390" y="361"/>
                    <a:pt x="379" y="350"/>
                  </a:cubicBezTo>
                  <a:cubicBezTo>
                    <a:pt x="435" y="339"/>
                    <a:pt x="502" y="339"/>
                    <a:pt x="546" y="305"/>
                  </a:cubicBezTo>
                  <a:cubicBezTo>
                    <a:pt x="601" y="272"/>
                    <a:pt x="546" y="216"/>
                    <a:pt x="502" y="216"/>
                  </a:cubicBezTo>
                  <a:lnTo>
                    <a:pt x="446" y="216"/>
                  </a:lnTo>
                  <a:cubicBezTo>
                    <a:pt x="435" y="216"/>
                    <a:pt x="423" y="216"/>
                    <a:pt x="413" y="228"/>
                  </a:cubicBezTo>
                  <a:lnTo>
                    <a:pt x="379" y="228"/>
                  </a:lnTo>
                  <a:cubicBezTo>
                    <a:pt x="401" y="216"/>
                    <a:pt x="401" y="206"/>
                    <a:pt x="390" y="183"/>
                  </a:cubicBezTo>
                  <a:lnTo>
                    <a:pt x="413" y="183"/>
                  </a:lnTo>
                  <a:cubicBezTo>
                    <a:pt x="435" y="172"/>
                    <a:pt x="435" y="139"/>
                    <a:pt x="413" y="127"/>
                  </a:cubicBezTo>
                  <a:lnTo>
                    <a:pt x="413" y="117"/>
                  </a:lnTo>
                  <a:cubicBezTo>
                    <a:pt x="423" y="105"/>
                    <a:pt x="435" y="94"/>
                    <a:pt x="457" y="94"/>
                  </a:cubicBezTo>
                  <a:cubicBezTo>
                    <a:pt x="468" y="83"/>
                    <a:pt x="468" y="72"/>
                    <a:pt x="479" y="61"/>
                  </a:cubicBezTo>
                  <a:cubicBezTo>
                    <a:pt x="479" y="50"/>
                    <a:pt x="468" y="38"/>
                    <a:pt x="468" y="28"/>
                  </a:cubicBezTo>
                  <a:cubicBezTo>
                    <a:pt x="452" y="11"/>
                    <a:pt x="430" y="1"/>
                    <a:pt x="41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8359;p11">
              <a:extLst>
                <a:ext uri="{FF2B5EF4-FFF2-40B4-BE49-F238E27FC236}">
                  <a16:creationId xmlns:a16="http://schemas.microsoft.com/office/drawing/2014/main" id="{1DA285B8-F616-3F2E-091D-4DCB0D7061C0}"/>
                </a:ext>
              </a:extLst>
            </p:cNvPr>
            <p:cNvSpPr/>
            <p:nvPr/>
          </p:nvSpPr>
          <p:spPr>
            <a:xfrm>
              <a:off x="2378712" y="4392694"/>
              <a:ext cx="55122" cy="42842"/>
            </a:xfrm>
            <a:custGeom>
              <a:avLst/>
              <a:gdLst/>
              <a:ahLst/>
              <a:cxnLst/>
              <a:rect l="l" t="t" r="r" b="b"/>
              <a:pathLst>
                <a:path w="1580" h="1228" extrusionOk="0">
                  <a:moveTo>
                    <a:pt x="708" y="1"/>
                  </a:moveTo>
                  <a:cubicBezTo>
                    <a:pt x="594" y="1"/>
                    <a:pt x="478" y="15"/>
                    <a:pt x="368" y="45"/>
                  </a:cubicBezTo>
                  <a:cubicBezTo>
                    <a:pt x="289" y="67"/>
                    <a:pt x="190" y="111"/>
                    <a:pt x="123" y="178"/>
                  </a:cubicBezTo>
                  <a:cubicBezTo>
                    <a:pt x="111" y="178"/>
                    <a:pt x="111" y="178"/>
                    <a:pt x="111" y="190"/>
                  </a:cubicBezTo>
                  <a:cubicBezTo>
                    <a:pt x="0" y="279"/>
                    <a:pt x="0" y="434"/>
                    <a:pt x="56" y="568"/>
                  </a:cubicBezTo>
                  <a:cubicBezTo>
                    <a:pt x="111" y="712"/>
                    <a:pt x="212" y="857"/>
                    <a:pt x="323" y="968"/>
                  </a:cubicBezTo>
                  <a:cubicBezTo>
                    <a:pt x="481" y="1126"/>
                    <a:pt x="688" y="1228"/>
                    <a:pt x="904" y="1228"/>
                  </a:cubicBezTo>
                  <a:cubicBezTo>
                    <a:pt x="977" y="1228"/>
                    <a:pt x="1051" y="1216"/>
                    <a:pt x="1124" y="1191"/>
                  </a:cubicBezTo>
                  <a:cubicBezTo>
                    <a:pt x="1391" y="1102"/>
                    <a:pt x="1580" y="801"/>
                    <a:pt x="1502" y="523"/>
                  </a:cubicBezTo>
                  <a:cubicBezTo>
                    <a:pt x="1424" y="234"/>
                    <a:pt x="1157" y="56"/>
                    <a:pt x="879" y="12"/>
                  </a:cubicBezTo>
                  <a:cubicBezTo>
                    <a:pt x="823" y="4"/>
                    <a:pt x="766" y="1"/>
                    <a:pt x="70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8360;p11">
              <a:extLst>
                <a:ext uri="{FF2B5EF4-FFF2-40B4-BE49-F238E27FC236}">
                  <a16:creationId xmlns:a16="http://schemas.microsoft.com/office/drawing/2014/main" id="{815E9DD6-1D12-E975-24CC-E3DA67CF090B}"/>
                </a:ext>
              </a:extLst>
            </p:cNvPr>
            <p:cNvSpPr/>
            <p:nvPr/>
          </p:nvSpPr>
          <p:spPr>
            <a:xfrm>
              <a:off x="2374037" y="4375703"/>
              <a:ext cx="75148" cy="69845"/>
            </a:xfrm>
            <a:custGeom>
              <a:avLst/>
              <a:gdLst/>
              <a:ahLst/>
              <a:cxnLst/>
              <a:rect l="l" t="t" r="r" b="b"/>
              <a:pathLst>
                <a:path w="2154" h="2002" extrusionOk="0">
                  <a:moveTo>
                    <a:pt x="760" y="95"/>
                  </a:moveTo>
                  <a:cubicBezTo>
                    <a:pt x="788" y="95"/>
                    <a:pt x="817" y="96"/>
                    <a:pt x="846" y="98"/>
                  </a:cubicBezTo>
                  <a:cubicBezTo>
                    <a:pt x="791" y="109"/>
                    <a:pt x="746" y="109"/>
                    <a:pt x="702" y="121"/>
                  </a:cubicBezTo>
                  <a:cubicBezTo>
                    <a:pt x="680" y="121"/>
                    <a:pt x="668" y="121"/>
                    <a:pt x="657" y="131"/>
                  </a:cubicBezTo>
                  <a:lnTo>
                    <a:pt x="635" y="131"/>
                  </a:lnTo>
                  <a:cubicBezTo>
                    <a:pt x="601" y="143"/>
                    <a:pt x="557" y="154"/>
                    <a:pt x="524" y="176"/>
                  </a:cubicBezTo>
                  <a:cubicBezTo>
                    <a:pt x="479" y="187"/>
                    <a:pt x="423" y="210"/>
                    <a:pt x="379" y="243"/>
                  </a:cubicBezTo>
                  <a:cubicBezTo>
                    <a:pt x="401" y="220"/>
                    <a:pt x="423" y="198"/>
                    <a:pt x="446" y="187"/>
                  </a:cubicBezTo>
                  <a:cubicBezTo>
                    <a:pt x="544" y="116"/>
                    <a:pt x="648" y="95"/>
                    <a:pt x="760" y="95"/>
                  </a:cubicBezTo>
                  <a:close/>
                  <a:moveTo>
                    <a:pt x="915" y="111"/>
                  </a:moveTo>
                  <a:lnTo>
                    <a:pt x="1169" y="143"/>
                  </a:lnTo>
                  <a:cubicBezTo>
                    <a:pt x="1002" y="176"/>
                    <a:pt x="824" y="198"/>
                    <a:pt x="657" y="254"/>
                  </a:cubicBezTo>
                  <a:cubicBezTo>
                    <a:pt x="668" y="243"/>
                    <a:pt x="668" y="243"/>
                    <a:pt x="680" y="243"/>
                  </a:cubicBezTo>
                  <a:cubicBezTo>
                    <a:pt x="746" y="210"/>
                    <a:pt x="835" y="198"/>
                    <a:pt x="913" y="187"/>
                  </a:cubicBezTo>
                  <a:cubicBezTo>
                    <a:pt x="935" y="176"/>
                    <a:pt x="947" y="165"/>
                    <a:pt x="935" y="143"/>
                  </a:cubicBezTo>
                  <a:cubicBezTo>
                    <a:pt x="935" y="125"/>
                    <a:pt x="928" y="115"/>
                    <a:pt x="915" y="111"/>
                  </a:cubicBezTo>
                  <a:close/>
                  <a:moveTo>
                    <a:pt x="1058" y="677"/>
                  </a:moveTo>
                  <a:lnTo>
                    <a:pt x="1058" y="677"/>
                  </a:lnTo>
                  <a:cubicBezTo>
                    <a:pt x="913" y="821"/>
                    <a:pt x="735" y="932"/>
                    <a:pt x="535" y="988"/>
                  </a:cubicBezTo>
                  <a:cubicBezTo>
                    <a:pt x="657" y="832"/>
                    <a:pt x="858" y="732"/>
                    <a:pt x="1058" y="677"/>
                  </a:cubicBezTo>
                  <a:close/>
                  <a:moveTo>
                    <a:pt x="753" y="1804"/>
                  </a:moveTo>
                  <a:lnTo>
                    <a:pt x="753" y="1804"/>
                  </a:lnTo>
                  <a:cubicBezTo>
                    <a:pt x="785" y="1823"/>
                    <a:pt x="827" y="1834"/>
                    <a:pt x="868" y="1844"/>
                  </a:cubicBezTo>
                  <a:cubicBezTo>
                    <a:pt x="903" y="1861"/>
                    <a:pt x="939" y="1875"/>
                    <a:pt x="977" y="1885"/>
                  </a:cubicBezTo>
                  <a:lnTo>
                    <a:pt x="977" y="1885"/>
                  </a:lnTo>
                  <a:cubicBezTo>
                    <a:pt x="897" y="1872"/>
                    <a:pt x="820" y="1846"/>
                    <a:pt x="753" y="1804"/>
                  </a:cubicBezTo>
                  <a:close/>
                  <a:moveTo>
                    <a:pt x="712" y="1"/>
                  </a:moveTo>
                  <a:cubicBezTo>
                    <a:pt x="573" y="1"/>
                    <a:pt x="439" y="28"/>
                    <a:pt x="324" y="121"/>
                  </a:cubicBezTo>
                  <a:cubicBezTo>
                    <a:pt x="245" y="187"/>
                    <a:pt x="179" y="276"/>
                    <a:pt x="146" y="388"/>
                  </a:cubicBezTo>
                  <a:cubicBezTo>
                    <a:pt x="156" y="299"/>
                    <a:pt x="179" y="220"/>
                    <a:pt x="190" y="131"/>
                  </a:cubicBezTo>
                  <a:cubicBezTo>
                    <a:pt x="197" y="102"/>
                    <a:pt x="156" y="77"/>
                    <a:pt x="124" y="77"/>
                  </a:cubicBezTo>
                  <a:cubicBezTo>
                    <a:pt x="107" y="77"/>
                    <a:pt x="94" y="83"/>
                    <a:pt x="90" y="98"/>
                  </a:cubicBezTo>
                  <a:cubicBezTo>
                    <a:pt x="12" y="254"/>
                    <a:pt x="1" y="432"/>
                    <a:pt x="12" y="610"/>
                  </a:cubicBezTo>
                  <a:lnTo>
                    <a:pt x="12" y="632"/>
                  </a:lnTo>
                  <a:cubicBezTo>
                    <a:pt x="12" y="687"/>
                    <a:pt x="1" y="732"/>
                    <a:pt x="12" y="788"/>
                  </a:cubicBezTo>
                  <a:cubicBezTo>
                    <a:pt x="12" y="932"/>
                    <a:pt x="35" y="1077"/>
                    <a:pt x="45" y="1221"/>
                  </a:cubicBezTo>
                  <a:cubicBezTo>
                    <a:pt x="45" y="1251"/>
                    <a:pt x="80" y="1271"/>
                    <a:pt x="113" y="1271"/>
                  </a:cubicBezTo>
                  <a:cubicBezTo>
                    <a:pt x="130" y="1271"/>
                    <a:pt x="146" y="1266"/>
                    <a:pt x="156" y="1255"/>
                  </a:cubicBezTo>
                  <a:cubicBezTo>
                    <a:pt x="156" y="1322"/>
                    <a:pt x="190" y="1389"/>
                    <a:pt x="235" y="1444"/>
                  </a:cubicBezTo>
                  <a:cubicBezTo>
                    <a:pt x="257" y="1478"/>
                    <a:pt x="302" y="1510"/>
                    <a:pt x="346" y="1544"/>
                  </a:cubicBezTo>
                  <a:cubicBezTo>
                    <a:pt x="390" y="1567"/>
                    <a:pt x="435" y="1599"/>
                    <a:pt x="490" y="1611"/>
                  </a:cubicBezTo>
                  <a:cubicBezTo>
                    <a:pt x="490" y="1611"/>
                    <a:pt x="502" y="1611"/>
                    <a:pt x="502" y="1622"/>
                  </a:cubicBezTo>
                  <a:cubicBezTo>
                    <a:pt x="490" y="1622"/>
                    <a:pt x="490" y="1633"/>
                    <a:pt x="502" y="1655"/>
                  </a:cubicBezTo>
                  <a:cubicBezTo>
                    <a:pt x="579" y="1811"/>
                    <a:pt x="735" y="1922"/>
                    <a:pt x="913" y="1978"/>
                  </a:cubicBezTo>
                  <a:cubicBezTo>
                    <a:pt x="982" y="1994"/>
                    <a:pt x="1052" y="2001"/>
                    <a:pt x="1121" y="2001"/>
                  </a:cubicBezTo>
                  <a:cubicBezTo>
                    <a:pt x="1240" y="2001"/>
                    <a:pt x="1356" y="1980"/>
                    <a:pt x="1469" y="1945"/>
                  </a:cubicBezTo>
                  <a:cubicBezTo>
                    <a:pt x="1521" y="1924"/>
                    <a:pt x="1467" y="1855"/>
                    <a:pt x="1423" y="1855"/>
                  </a:cubicBezTo>
                  <a:cubicBezTo>
                    <a:pt x="1420" y="1855"/>
                    <a:pt x="1417" y="1855"/>
                    <a:pt x="1414" y="1856"/>
                  </a:cubicBezTo>
                  <a:cubicBezTo>
                    <a:pt x="1322" y="1880"/>
                    <a:pt x="1219" y="1895"/>
                    <a:pt x="1117" y="1895"/>
                  </a:cubicBezTo>
                  <a:cubicBezTo>
                    <a:pt x="1116" y="1895"/>
                    <a:pt x="1116" y="1895"/>
                    <a:pt x="1115" y="1895"/>
                  </a:cubicBezTo>
                  <a:lnTo>
                    <a:pt x="1115" y="1895"/>
                  </a:lnTo>
                  <a:cubicBezTo>
                    <a:pt x="1129" y="1894"/>
                    <a:pt x="1143" y="1892"/>
                    <a:pt x="1157" y="1889"/>
                  </a:cubicBezTo>
                  <a:cubicBezTo>
                    <a:pt x="1169" y="1878"/>
                    <a:pt x="1180" y="1866"/>
                    <a:pt x="1180" y="1856"/>
                  </a:cubicBezTo>
                  <a:cubicBezTo>
                    <a:pt x="1202" y="1856"/>
                    <a:pt x="1214" y="1844"/>
                    <a:pt x="1236" y="1844"/>
                  </a:cubicBezTo>
                  <a:cubicBezTo>
                    <a:pt x="1246" y="1833"/>
                    <a:pt x="1246" y="1833"/>
                    <a:pt x="1246" y="1822"/>
                  </a:cubicBezTo>
                  <a:cubicBezTo>
                    <a:pt x="1525" y="1822"/>
                    <a:pt x="1814" y="1777"/>
                    <a:pt x="2081" y="1688"/>
                  </a:cubicBezTo>
                  <a:cubicBezTo>
                    <a:pt x="2154" y="1668"/>
                    <a:pt x="2099" y="1588"/>
                    <a:pt x="2037" y="1588"/>
                  </a:cubicBezTo>
                  <a:cubicBezTo>
                    <a:pt x="2033" y="1588"/>
                    <a:pt x="2029" y="1588"/>
                    <a:pt x="2025" y="1589"/>
                  </a:cubicBezTo>
                  <a:cubicBezTo>
                    <a:pt x="1769" y="1650"/>
                    <a:pt x="1493" y="1712"/>
                    <a:pt x="1224" y="1712"/>
                  </a:cubicBezTo>
                  <a:cubicBezTo>
                    <a:pt x="1202" y="1712"/>
                    <a:pt x="1180" y="1712"/>
                    <a:pt x="1157" y="1711"/>
                  </a:cubicBezTo>
                  <a:lnTo>
                    <a:pt x="1157" y="1688"/>
                  </a:lnTo>
                  <a:cubicBezTo>
                    <a:pt x="1169" y="1688"/>
                    <a:pt x="1169" y="1700"/>
                    <a:pt x="1180" y="1700"/>
                  </a:cubicBezTo>
                  <a:cubicBezTo>
                    <a:pt x="1246" y="1700"/>
                    <a:pt x="1313" y="1688"/>
                    <a:pt x="1380" y="1678"/>
                  </a:cubicBezTo>
                  <a:cubicBezTo>
                    <a:pt x="1447" y="1666"/>
                    <a:pt x="1503" y="1644"/>
                    <a:pt x="1569" y="1622"/>
                  </a:cubicBezTo>
                  <a:cubicBezTo>
                    <a:pt x="1636" y="1611"/>
                    <a:pt x="1691" y="1589"/>
                    <a:pt x="1747" y="1555"/>
                  </a:cubicBezTo>
                  <a:cubicBezTo>
                    <a:pt x="1803" y="1533"/>
                    <a:pt x="1859" y="1488"/>
                    <a:pt x="1914" y="1455"/>
                  </a:cubicBezTo>
                  <a:cubicBezTo>
                    <a:pt x="1925" y="1444"/>
                    <a:pt x="1914" y="1411"/>
                    <a:pt x="1903" y="1399"/>
                  </a:cubicBezTo>
                  <a:cubicBezTo>
                    <a:pt x="1895" y="1392"/>
                    <a:pt x="1876" y="1384"/>
                    <a:pt x="1858" y="1384"/>
                  </a:cubicBezTo>
                  <a:cubicBezTo>
                    <a:pt x="1850" y="1384"/>
                    <a:pt x="1843" y="1385"/>
                    <a:pt x="1836" y="1389"/>
                  </a:cubicBezTo>
                  <a:cubicBezTo>
                    <a:pt x="1725" y="1433"/>
                    <a:pt x="1614" y="1488"/>
                    <a:pt x="1491" y="1533"/>
                  </a:cubicBezTo>
                  <a:cubicBezTo>
                    <a:pt x="1436" y="1555"/>
                    <a:pt x="1380" y="1567"/>
                    <a:pt x="1325" y="1577"/>
                  </a:cubicBezTo>
                  <a:cubicBezTo>
                    <a:pt x="1302" y="1589"/>
                    <a:pt x="1269" y="1599"/>
                    <a:pt x="1236" y="1599"/>
                  </a:cubicBezTo>
                  <a:cubicBezTo>
                    <a:pt x="1402" y="1533"/>
                    <a:pt x="1558" y="1433"/>
                    <a:pt x="1658" y="1288"/>
                  </a:cubicBezTo>
                  <a:cubicBezTo>
                    <a:pt x="1676" y="1253"/>
                    <a:pt x="1632" y="1226"/>
                    <a:pt x="1596" y="1226"/>
                  </a:cubicBezTo>
                  <a:cubicBezTo>
                    <a:pt x="1586" y="1226"/>
                    <a:pt x="1577" y="1228"/>
                    <a:pt x="1569" y="1233"/>
                  </a:cubicBezTo>
                  <a:cubicBezTo>
                    <a:pt x="1402" y="1366"/>
                    <a:pt x="1224" y="1478"/>
                    <a:pt x="1013" y="1533"/>
                  </a:cubicBezTo>
                  <a:cubicBezTo>
                    <a:pt x="956" y="1549"/>
                    <a:pt x="888" y="1559"/>
                    <a:pt x="816" y="1559"/>
                  </a:cubicBezTo>
                  <a:cubicBezTo>
                    <a:pt x="789" y="1559"/>
                    <a:pt x="762" y="1558"/>
                    <a:pt x="735" y="1555"/>
                  </a:cubicBezTo>
                  <a:cubicBezTo>
                    <a:pt x="835" y="1544"/>
                    <a:pt x="935" y="1522"/>
                    <a:pt x="1013" y="1500"/>
                  </a:cubicBezTo>
                  <a:cubicBezTo>
                    <a:pt x="1076" y="1479"/>
                    <a:pt x="1041" y="1410"/>
                    <a:pt x="1000" y="1410"/>
                  </a:cubicBezTo>
                  <a:cubicBezTo>
                    <a:pt x="997" y="1410"/>
                    <a:pt x="994" y="1410"/>
                    <a:pt x="991" y="1411"/>
                  </a:cubicBezTo>
                  <a:lnTo>
                    <a:pt x="935" y="1411"/>
                  </a:lnTo>
                  <a:cubicBezTo>
                    <a:pt x="957" y="1411"/>
                    <a:pt x="980" y="1399"/>
                    <a:pt x="991" y="1399"/>
                  </a:cubicBezTo>
                  <a:cubicBezTo>
                    <a:pt x="1214" y="1332"/>
                    <a:pt x="1436" y="1255"/>
                    <a:pt x="1580" y="1066"/>
                  </a:cubicBezTo>
                  <a:cubicBezTo>
                    <a:pt x="1607" y="1030"/>
                    <a:pt x="1554" y="979"/>
                    <a:pt x="1510" y="979"/>
                  </a:cubicBezTo>
                  <a:cubicBezTo>
                    <a:pt x="1499" y="979"/>
                    <a:pt x="1489" y="982"/>
                    <a:pt x="1480" y="988"/>
                  </a:cubicBezTo>
                  <a:cubicBezTo>
                    <a:pt x="1335" y="1132"/>
                    <a:pt x="1147" y="1221"/>
                    <a:pt x="957" y="1277"/>
                  </a:cubicBezTo>
                  <a:cubicBezTo>
                    <a:pt x="851" y="1310"/>
                    <a:pt x="719" y="1349"/>
                    <a:pt x="595" y="1349"/>
                  </a:cubicBezTo>
                  <a:cubicBezTo>
                    <a:pt x="551" y="1349"/>
                    <a:pt x="509" y="1344"/>
                    <a:pt x="468" y="1332"/>
                  </a:cubicBezTo>
                  <a:lnTo>
                    <a:pt x="568" y="1300"/>
                  </a:lnTo>
                  <a:cubicBezTo>
                    <a:pt x="579" y="1288"/>
                    <a:pt x="591" y="1288"/>
                    <a:pt x="601" y="1288"/>
                  </a:cubicBezTo>
                  <a:cubicBezTo>
                    <a:pt x="713" y="1266"/>
                    <a:pt x="824" y="1233"/>
                    <a:pt x="935" y="1188"/>
                  </a:cubicBezTo>
                  <a:cubicBezTo>
                    <a:pt x="1102" y="1132"/>
                    <a:pt x="1258" y="1055"/>
                    <a:pt x="1402" y="944"/>
                  </a:cubicBezTo>
                  <a:cubicBezTo>
                    <a:pt x="1443" y="913"/>
                    <a:pt x="1372" y="864"/>
                    <a:pt x="1334" y="864"/>
                  </a:cubicBezTo>
                  <a:cubicBezTo>
                    <a:pt x="1331" y="864"/>
                    <a:pt x="1328" y="864"/>
                    <a:pt x="1325" y="865"/>
                  </a:cubicBezTo>
                  <a:cubicBezTo>
                    <a:pt x="1174" y="941"/>
                    <a:pt x="1033" y="1016"/>
                    <a:pt x="883" y="1072"/>
                  </a:cubicBezTo>
                  <a:lnTo>
                    <a:pt x="883" y="1072"/>
                  </a:lnTo>
                  <a:cubicBezTo>
                    <a:pt x="911" y="1055"/>
                    <a:pt x="943" y="1038"/>
                    <a:pt x="969" y="1021"/>
                  </a:cubicBezTo>
                  <a:cubicBezTo>
                    <a:pt x="1013" y="988"/>
                    <a:pt x="991" y="944"/>
                    <a:pt x="947" y="932"/>
                  </a:cubicBezTo>
                  <a:cubicBezTo>
                    <a:pt x="1068" y="855"/>
                    <a:pt x="1169" y="754"/>
                    <a:pt x="1246" y="632"/>
                  </a:cubicBezTo>
                  <a:cubicBezTo>
                    <a:pt x="1264" y="606"/>
                    <a:pt x="1220" y="566"/>
                    <a:pt x="1184" y="566"/>
                  </a:cubicBezTo>
                  <a:cubicBezTo>
                    <a:pt x="1174" y="566"/>
                    <a:pt x="1165" y="569"/>
                    <a:pt x="1157" y="576"/>
                  </a:cubicBezTo>
                  <a:cubicBezTo>
                    <a:pt x="1147" y="554"/>
                    <a:pt x="1125" y="554"/>
                    <a:pt x="1102" y="554"/>
                  </a:cubicBezTo>
                  <a:cubicBezTo>
                    <a:pt x="913" y="576"/>
                    <a:pt x="724" y="643"/>
                    <a:pt x="568" y="754"/>
                  </a:cubicBezTo>
                  <a:cubicBezTo>
                    <a:pt x="512" y="799"/>
                    <a:pt x="457" y="843"/>
                    <a:pt x="413" y="899"/>
                  </a:cubicBezTo>
                  <a:cubicBezTo>
                    <a:pt x="423" y="877"/>
                    <a:pt x="446" y="855"/>
                    <a:pt x="457" y="832"/>
                  </a:cubicBezTo>
                  <a:cubicBezTo>
                    <a:pt x="535" y="721"/>
                    <a:pt x="635" y="632"/>
                    <a:pt x="746" y="554"/>
                  </a:cubicBezTo>
                  <a:cubicBezTo>
                    <a:pt x="786" y="524"/>
                    <a:pt x="719" y="486"/>
                    <a:pt x="688" y="486"/>
                  </a:cubicBezTo>
                  <a:cubicBezTo>
                    <a:pt x="685" y="486"/>
                    <a:pt x="682" y="486"/>
                    <a:pt x="680" y="487"/>
                  </a:cubicBezTo>
                  <a:cubicBezTo>
                    <a:pt x="512" y="543"/>
                    <a:pt x="390" y="677"/>
                    <a:pt x="302" y="821"/>
                  </a:cubicBezTo>
                  <a:cubicBezTo>
                    <a:pt x="346" y="743"/>
                    <a:pt x="401" y="677"/>
                    <a:pt x="457" y="598"/>
                  </a:cubicBezTo>
                  <a:cubicBezTo>
                    <a:pt x="479" y="576"/>
                    <a:pt x="468" y="543"/>
                    <a:pt x="446" y="532"/>
                  </a:cubicBezTo>
                  <a:cubicBezTo>
                    <a:pt x="490" y="477"/>
                    <a:pt x="568" y="432"/>
                    <a:pt x="635" y="410"/>
                  </a:cubicBezTo>
                  <a:cubicBezTo>
                    <a:pt x="835" y="321"/>
                    <a:pt x="1058" y="309"/>
                    <a:pt x="1258" y="232"/>
                  </a:cubicBezTo>
                  <a:cubicBezTo>
                    <a:pt x="1302" y="210"/>
                    <a:pt x="1269" y="165"/>
                    <a:pt x="1236" y="143"/>
                  </a:cubicBezTo>
                  <a:lnTo>
                    <a:pt x="1335" y="143"/>
                  </a:lnTo>
                  <a:cubicBezTo>
                    <a:pt x="1391" y="131"/>
                    <a:pt x="1347" y="54"/>
                    <a:pt x="1302" y="54"/>
                  </a:cubicBezTo>
                  <a:cubicBezTo>
                    <a:pt x="1114" y="54"/>
                    <a:pt x="907" y="1"/>
                    <a:pt x="712"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8361;p11">
              <a:extLst>
                <a:ext uri="{FF2B5EF4-FFF2-40B4-BE49-F238E27FC236}">
                  <a16:creationId xmlns:a16="http://schemas.microsoft.com/office/drawing/2014/main" id="{0CF5C0EB-7DE1-1F86-6F4C-1EFA3499C844}"/>
                </a:ext>
              </a:extLst>
            </p:cNvPr>
            <p:cNvSpPr/>
            <p:nvPr/>
          </p:nvSpPr>
          <p:spPr>
            <a:xfrm>
              <a:off x="2375990" y="4384913"/>
              <a:ext cx="25433" cy="39179"/>
            </a:xfrm>
            <a:custGeom>
              <a:avLst/>
              <a:gdLst/>
              <a:ahLst/>
              <a:cxnLst/>
              <a:rect l="l" t="t" r="r" b="b"/>
              <a:pathLst>
                <a:path w="729" h="1123" extrusionOk="0">
                  <a:moveTo>
                    <a:pt x="253" y="0"/>
                  </a:moveTo>
                  <a:cubicBezTo>
                    <a:pt x="242" y="0"/>
                    <a:pt x="232" y="4"/>
                    <a:pt x="223" y="12"/>
                  </a:cubicBezTo>
                  <a:cubicBezTo>
                    <a:pt x="134" y="124"/>
                    <a:pt x="78" y="245"/>
                    <a:pt x="45" y="390"/>
                  </a:cubicBezTo>
                  <a:cubicBezTo>
                    <a:pt x="34" y="423"/>
                    <a:pt x="23" y="479"/>
                    <a:pt x="23" y="524"/>
                  </a:cubicBezTo>
                  <a:cubicBezTo>
                    <a:pt x="1" y="591"/>
                    <a:pt x="11" y="680"/>
                    <a:pt x="23" y="746"/>
                  </a:cubicBezTo>
                  <a:cubicBezTo>
                    <a:pt x="34" y="846"/>
                    <a:pt x="56" y="947"/>
                    <a:pt x="90" y="1046"/>
                  </a:cubicBezTo>
                  <a:cubicBezTo>
                    <a:pt x="99" y="1065"/>
                    <a:pt x="123" y="1083"/>
                    <a:pt x="144" y="1083"/>
                  </a:cubicBezTo>
                  <a:cubicBezTo>
                    <a:pt x="148" y="1083"/>
                    <a:pt x="153" y="1082"/>
                    <a:pt x="157" y="1080"/>
                  </a:cubicBezTo>
                  <a:lnTo>
                    <a:pt x="167" y="1091"/>
                  </a:lnTo>
                  <a:cubicBezTo>
                    <a:pt x="175" y="1106"/>
                    <a:pt x="200" y="1122"/>
                    <a:pt x="222" y="1122"/>
                  </a:cubicBezTo>
                  <a:cubicBezTo>
                    <a:pt x="231" y="1122"/>
                    <a:pt x="239" y="1119"/>
                    <a:pt x="246" y="1113"/>
                  </a:cubicBezTo>
                  <a:cubicBezTo>
                    <a:pt x="390" y="1024"/>
                    <a:pt x="535" y="947"/>
                    <a:pt x="679" y="868"/>
                  </a:cubicBezTo>
                  <a:cubicBezTo>
                    <a:pt x="728" y="839"/>
                    <a:pt x="674" y="775"/>
                    <a:pt x="629" y="775"/>
                  </a:cubicBezTo>
                  <a:cubicBezTo>
                    <a:pt x="623" y="775"/>
                    <a:pt x="617" y="777"/>
                    <a:pt x="612" y="779"/>
                  </a:cubicBezTo>
                  <a:cubicBezTo>
                    <a:pt x="579" y="802"/>
                    <a:pt x="545" y="813"/>
                    <a:pt x="523" y="824"/>
                  </a:cubicBezTo>
                  <a:cubicBezTo>
                    <a:pt x="568" y="791"/>
                    <a:pt x="624" y="746"/>
                    <a:pt x="668" y="713"/>
                  </a:cubicBezTo>
                  <a:cubicBezTo>
                    <a:pt x="708" y="673"/>
                    <a:pt x="650" y="633"/>
                    <a:pt x="605" y="633"/>
                  </a:cubicBezTo>
                  <a:cubicBezTo>
                    <a:pt x="600" y="633"/>
                    <a:pt x="595" y="634"/>
                    <a:pt x="590" y="635"/>
                  </a:cubicBezTo>
                  <a:cubicBezTo>
                    <a:pt x="523" y="668"/>
                    <a:pt x="456" y="713"/>
                    <a:pt x="390" y="769"/>
                  </a:cubicBezTo>
                  <a:cubicBezTo>
                    <a:pt x="390" y="757"/>
                    <a:pt x="379" y="746"/>
                    <a:pt x="357" y="735"/>
                  </a:cubicBezTo>
                  <a:cubicBezTo>
                    <a:pt x="379" y="713"/>
                    <a:pt x="390" y="690"/>
                    <a:pt x="401" y="668"/>
                  </a:cubicBezTo>
                  <a:cubicBezTo>
                    <a:pt x="423" y="646"/>
                    <a:pt x="390" y="613"/>
                    <a:pt x="379" y="601"/>
                  </a:cubicBezTo>
                  <a:cubicBezTo>
                    <a:pt x="366" y="595"/>
                    <a:pt x="349" y="589"/>
                    <a:pt x="333" y="589"/>
                  </a:cubicBezTo>
                  <a:cubicBezTo>
                    <a:pt x="321" y="589"/>
                    <a:pt x="310" y="592"/>
                    <a:pt x="301" y="601"/>
                  </a:cubicBezTo>
                  <a:cubicBezTo>
                    <a:pt x="268" y="624"/>
                    <a:pt x="246" y="646"/>
                    <a:pt x="223" y="680"/>
                  </a:cubicBezTo>
                  <a:lnTo>
                    <a:pt x="223" y="646"/>
                  </a:lnTo>
                  <a:cubicBezTo>
                    <a:pt x="246" y="524"/>
                    <a:pt x="268" y="413"/>
                    <a:pt x="312" y="302"/>
                  </a:cubicBezTo>
                  <a:cubicBezTo>
                    <a:pt x="328" y="270"/>
                    <a:pt x="282" y="239"/>
                    <a:pt x="250" y="239"/>
                  </a:cubicBezTo>
                  <a:cubicBezTo>
                    <a:pt x="237" y="239"/>
                    <a:pt x="226" y="244"/>
                    <a:pt x="223" y="257"/>
                  </a:cubicBezTo>
                  <a:cubicBezTo>
                    <a:pt x="189" y="334"/>
                    <a:pt x="157" y="423"/>
                    <a:pt x="145" y="512"/>
                  </a:cubicBezTo>
                  <a:cubicBezTo>
                    <a:pt x="145" y="479"/>
                    <a:pt x="145" y="435"/>
                    <a:pt x="157" y="401"/>
                  </a:cubicBezTo>
                  <a:cubicBezTo>
                    <a:pt x="179" y="279"/>
                    <a:pt x="234" y="168"/>
                    <a:pt x="301" y="57"/>
                  </a:cubicBezTo>
                  <a:cubicBezTo>
                    <a:pt x="317" y="32"/>
                    <a:pt x="284" y="0"/>
                    <a:pt x="25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8362;p11">
              <a:extLst>
                <a:ext uri="{FF2B5EF4-FFF2-40B4-BE49-F238E27FC236}">
                  <a16:creationId xmlns:a16="http://schemas.microsoft.com/office/drawing/2014/main" id="{F4568939-2648-0228-1E19-F87DB35ACFC7}"/>
                </a:ext>
              </a:extLst>
            </p:cNvPr>
            <p:cNvSpPr/>
            <p:nvPr/>
          </p:nvSpPr>
          <p:spPr>
            <a:xfrm>
              <a:off x="2383771" y="4423570"/>
              <a:ext cx="37155" cy="11757"/>
            </a:xfrm>
            <a:custGeom>
              <a:avLst/>
              <a:gdLst/>
              <a:ahLst/>
              <a:cxnLst/>
              <a:rect l="l" t="t" r="r" b="b"/>
              <a:pathLst>
                <a:path w="1065" h="337" extrusionOk="0">
                  <a:moveTo>
                    <a:pt x="681" y="1"/>
                  </a:moveTo>
                  <a:cubicBezTo>
                    <a:pt x="673" y="1"/>
                    <a:pt x="665" y="2"/>
                    <a:pt x="656" y="5"/>
                  </a:cubicBezTo>
                  <a:cubicBezTo>
                    <a:pt x="567" y="39"/>
                    <a:pt x="467" y="72"/>
                    <a:pt x="367" y="94"/>
                  </a:cubicBezTo>
                  <a:cubicBezTo>
                    <a:pt x="322" y="101"/>
                    <a:pt x="267" y="114"/>
                    <a:pt x="213" y="114"/>
                  </a:cubicBezTo>
                  <a:cubicBezTo>
                    <a:pt x="173" y="114"/>
                    <a:pt x="133" y="107"/>
                    <a:pt x="100" y="83"/>
                  </a:cubicBezTo>
                  <a:cubicBezTo>
                    <a:pt x="87" y="77"/>
                    <a:pt x="71" y="70"/>
                    <a:pt x="55" y="70"/>
                  </a:cubicBezTo>
                  <a:cubicBezTo>
                    <a:pt x="43" y="70"/>
                    <a:pt x="32" y="74"/>
                    <a:pt x="23" y="83"/>
                  </a:cubicBezTo>
                  <a:cubicBezTo>
                    <a:pt x="0" y="94"/>
                    <a:pt x="11" y="128"/>
                    <a:pt x="33" y="138"/>
                  </a:cubicBezTo>
                  <a:cubicBezTo>
                    <a:pt x="78" y="172"/>
                    <a:pt x="134" y="195"/>
                    <a:pt x="189" y="205"/>
                  </a:cubicBezTo>
                  <a:cubicBezTo>
                    <a:pt x="178" y="205"/>
                    <a:pt x="167" y="205"/>
                    <a:pt x="167" y="217"/>
                  </a:cubicBezTo>
                  <a:cubicBezTo>
                    <a:pt x="144" y="250"/>
                    <a:pt x="178" y="272"/>
                    <a:pt x="189" y="283"/>
                  </a:cubicBezTo>
                  <a:cubicBezTo>
                    <a:pt x="265" y="325"/>
                    <a:pt x="358" y="336"/>
                    <a:pt x="450" y="336"/>
                  </a:cubicBezTo>
                  <a:cubicBezTo>
                    <a:pt x="506" y="336"/>
                    <a:pt x="561" y="332"/>
                    <a:pt x="612" y="328"/>
                  </a:cubicBezTo>
                  <a:cubicBezTo>
                    <a:pt x="745" y="306"/>
                    <a:pt x="890" y="272"/>
                    <a:pt x="1012" y="217"/>
                  </a:cubicBezTo>
                  <a:cubicBezTo>
                    <a:pt x="1064" y="196"/>
                    <a:pt x="1010" y="127"/>
                    <a:pt x="966" y="127"/>
                  </a:cubicBezTo>
                  <a:cubicBezTo>
                    <a:pt x="963" y="127"/>
                    <a:pt x="960" y="127"/>
                    <a:pt x="957" y="128"/>
                  </a:cubicBezTo>
                  <a:cubicBezTo>
                    <a:pt x="834" y="161"/>
                    <a:pt x="712" y="195"/>
                    <a:pt x="589" y="217"/>
                  </a:cubicBezTo>
                  <a:cubicBezTo>
                    <a:pt x="534" y="227"/>
                    <a:pt x="467" y="239"/>
                    <a:pt x="411" y="239"/>
                  </a:cubicBezTo>
                  <a:cubicBezTo>
                    <a:pt x="345" y="239"/>
                    <a:pt x="289" y="239"/>
                    <a:pt x="233" y="205"/>
                  </a:cubicBezTo>
                  <a:cubicBezTo>
                    <a:pt x="278" y="205"/>
                    <a:pt x="334" y="205"/>
                    <a:pt x="389" y="195"/>
                  </a:cubicBezTo>
                  <a:cubicBezTo>
                    <a:pt x="512" y="183"/>
                    <a:pt x="623" y="150"/>
                    <a:pt x="723" y="83"/>
                  </a:cubicBezTo>
                  <a:cubicBezTo>
                    <a:pt x="745" y="72"/>
                    <a:pt x="745" y="49"/>
                    <a:pt x="734" y="27"/>
                  </a:cubicBezTo>
                  <a:cubicBezTo>
                    <a:pt x="718" y="11"/>
                    <a:pt x="702" y="1"/>
                    <a:pt x="681"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8363;p11">
              <a:extLst>
                <a:ext uri="{FF2B5EF4-FFF2-40B4-BE49-F238E27FC236}">
                  <a16:creationId xmlns:a16="http://schemas.microsoft.com/office/drawing/2014/main" id="{B376AC05-F7C8-3FB5-A820-DBBBA7EEE6C6}"/>
                </a:ext>
              </a:extLst>
            </p:cNvPr>
            <p:cNvSpPr/>
            <p:nvPr/>
          </p:nvSpPr>
          <p:spPr>
            <a:xfrm>
              <a:off x="2392667" y="4432990"/>
              <a:ext cx="27805" cy="14199"/>
            </a:xfrm>
            <a:custGeom>
              <a:avLst/>
              <a:gdLst/>
              <a:ahLst/>
              <a:cxnLst/>
              <a:rect l="l" t="t" r="r" b="b"/>
              <a:pathLst>
                <a:path w="797" h="407" extrusionOk="0">
                  <a:moveTo>
                    <a:pt x="690" y="1"/>
                  </a:moveTo>
                  <a:cubicBezTo>
                    <a:pt x="687" y="1"/>
                    <a:pt x="683" y="1"/>
                    <a:pt x="680" y="2"/>
                  </a:cubicBezTo>
                  <a:cubicBezTo>
                    <a:pt x="591" y="13"/>
                    <a:pt x="490" y="36"/>
                    <a:pt x="401" y="58"/>
                  </a:cubicBezTo>
                  <a:cubicBezTo>
                    <a:pt x="357" y="58"/>
                    <a:pt x="301" y="69"/>
                    <a:pt x="257" y="80"/>
                  </a:cubicBezTo>
                  <a:cubicBezTo>
                    <a:pt x="234" y="80"/>
                    <a:pt x="207" y="85"/>
                    <a:pt x="185" y="85"/>
                  </a:cubicBezTo>
                  <a:cubicBezTo>
                    <a:pt x="174" y="85"/>
                    <a:pt x="164" y="84"/>
                    <a:pt x="156" y="80"/>
                  </a:cubicBezTo>
                  <a:cubicBezTo>
                    <a:pt x="147" y="75"/>
                    <a:pt x="136" y="73"/>
                    <a:pt x="125" y="73"/>
                  </a:cubicBezTo>
                  <a:cubicBezTo>
                    <a:pt x="110" y="73"/>
                    <a:pt x="96" y="78"/>
                    <a:pt x="90" y="91"/>
                  </a:cubicBezTo>
                  <a:lnTo>
                    <a:pt x="45" y="91"/>
                  </a:lnTo>
                  <a:cubicBezTo>
                    <a:pt x="12" y="91"/>
                    <a:pt x="1" y="113"/>
                    <a:pt x="12" y="147"/>
                  </a:cubicBezTo>
                  <a:cubicBezTo>
                    <a:pt x="67" y="247"/>
                    <a:pt x="168" y="313"/>
                    <a:pt x="279" y="347"/>
                  </a:cubicBezTo>
                  <a:cubicBezTo>
                    <a:pt x="390" y="380"/>
                    <a:pt x="524" y="380"/>
                    <a:pt x="635" y="402"/>
                  </a:cubicBezTo>
                  <a:cubicBezTo>
                    <a:pt x="641" y="405"/>
                    <a:pt x="649" y="407"/>
                    <a:pt x="657" y="407"/>
                  </a:cubicBezTo>
                  <a:cubicBezTo>
                    <a:pt x="678" y="407"/>
                    <a:pt x="702" y="396"/>
                    <a:pt x="702" y="380"/>
                  </a:cubicBezTo>
                  <a:cubicBezTo>
                    <a:pt x="702" y="347"/>
                    <a:pt x="680" y="313"/>
                    <a:pt x="646" y="313"/>
                  </a:cubicBezTo>
                  <a:cubicBezTo>
                    <a:pt x="546" y="280"/>
                    <a:pt x="435" y="280"/>
                    <a:pt x="324" y="258"/>
                  </a:cubicBezTo>
                  <a:cubicBezTo>
                    <a:pt x="268" y="236"/>
                    <a:pt x="201" y="214"/>
                    <a:pt x="156" y="169"/>
                  </a:cubicBezTo>
                  <a:lnTo>
                    <a:pt x="156" y="169"/>
                  </a:lnTo>
                  <a:cubicBezTo>
                    <a:pt x="190" y="180"/>
                    <a:pt x="223" y="180"/>
                    <a:pt x="257" y="180"/>
                  </a:cubicBezTo>
                  <a:lnTo>
                    <a:pt x="279" y="180"/>
                  </a:lnTo>
                  <a:lnTo>
                    <a:pt x="279" y="202"/>
                  </a:lnTo>
                  <a:cubicBezTo>
                    <a:pt x="279" y="224"/>
                    <a:pt x="312" y="236"/>
                    <a:pt x="334" y="247"/>
                  </a:cubicBezTo>
                  <a:lnTo>
                    <a:pt x="423" y="247"/>
                  </a:lnTo>
                  <a:cubicBezTo>
                    <a:pt x="446" y="247"/>
                    <a:pt x="468" y="247"/>
                    <a:pt x="479" y="236"/>
                  </a:cubicBezTo>
                  <a:cubicBezTo>
                    <a:pt x="502" y="236"/>
                    <a:pt x="524" y="224"/>
                    <a:pt x="534" y="224"/>
                  </a:cubicBezTo>
                  <a:cubicBezTo>
                    <a:pt x="557" y="214"/>
                    <a:pt x="557" y="191"/>
                    <a:pt x="546" y="180"/>
                  </a:cubicBezTo>
                  <a:cubicBezTo>
                    <a:pt x="534" y="158"/>
                    <a:pt x="512" y="147"/>
                    <a:pt x="490" y="147"/>
                  </a:cubicBezTo>
                  <a:cubicBezTo>
                    <a:pt x="568" y="135"/>
                    <a:pt x="646" y="125"/>
                    <a:pt x="724" y="91"/>
                  </a:cubicBezTo>
                  <a:cubicBezTo>
                    <a:pt x="796" y="70"/>
                    <a:pt x="743" y="1"/>
                    <a:pt x="690"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8364;p11">
              <a:extLst>
                <a:ext uri="{FF2B5EF4-FFF2-40B4-BE49-F238E27FC236}">
                  <a16:creationId xmlns:a16="http://schemas.microsoft.com/office/drawing/2014/main" id="{3E49E051-EDCF-7F44-6190-2C6B500DE64B}"/>
                </a:ext>
              </a:extLst>
            </p:cNvPr>
            <p:cNvSpPr/>
            <p:nvPr/>
          </p:nvSpPr>
          <p:spPr>
            <a:xfrm>
              <a:off x="1882005" y="4265630"/>
              <a:ext cx="312418" cy="268773"/>
            </a:xfrm>
            <a:custGeom>
              <a:avLst/>
              <a:gdLst/>
              <a:ahLst/>
              <a:cxnLst/>
              <a:rect l="l" t="t" r="r" b="b"/>
              <a:pathLst>
                <a:path w="8955" h="7704" extrusionOk="0">
                  <a:moveTo>
                    <a:pt x="6007" y="1"/>
                  </a:moveTo>
                  <a:cubicBezTo>
                    <a:pt x="5970" y="1"/>
                    <a:pt x="5933" y="2"/>
                    <a:pt x="5896" y="6"/>
                  </a:cubicBezTo>
                  <a:cubicBezTo>
                    <a:pt x="5740" y="16"/>
                    <a:pt x="5584" y="39"/>
                    <a:pt x="5462" y="128"/>
                  </a:cubicBezTo>
                  <a:cubicBezTo>
                    <a:pt x="5329" y="105"/>
                    <a:pt x="5206" y="95"/>
                    <a:pt x="5084" y="83"/>
                  </a:cubicBezTo>
                  <a:cubicBezTo>
                    <a:pt x="4940" y="73"/>
                    <a:pt x="4792" y="65"/>
                    <a:pt x="4643" y="65"/>
                  </a:cubicBezTo>
                  <a:cubicBezTo>
                    <a:pt x="4469" y="65"/>
                    <a:pt x="4295" y="76"/>
                    <a:pt x="4128" y="105"/>
                  </a:cubicBezTo>
                  <a:cubicBezTo>
                    <a:pt x="3983" y="128"/>
                    <a:pt x="3827" y="184"/>
                    <a:pt x="3693" y="261"/>
                  </a:cubicBezTo>
                  <a:cubicBezTo>
                    <a:pt x="3541" y="202"/>
                    <a:pt x="3381" y="174"/>
                    <a:pt x="3218" y="174"/>
                  </a:cubicBezTo>
                  <a:cubicBezTo>
                    <a:pt x="3048" y="174"/>
                    <a:pt x="2875" y="204"/>
                    <a:pt x="2704" y="261"/>
                  </a:cubicBezTo>
                  <a:cubicBezTo>
                    <a:pt x="2504" y="328"/>
                    <a:pt x="2326" y="417"/>
                    <a:pt x="2136" y="506"/>
                  </a:cubicBezTo>
                  <a:cubicBezTo>
                    <a:pt x="1981" y="584"/>
                    <a:pt x="1836" y="673"/>
                    <a:pt x="1681" y="762"/>
                  </a:cubicBezTo>
                  <a:cubicBezTo>
                    <a:pt x="1402" y="940"/>
                    <a:pt x="1135" y="1173"/>
                    <a:pt x="1013" y="1485"/>
                  </a:cubicBezTo>
                  <a:cubicBezTo>
                    <a:pt x="924" y="1696"/>
                    <a:pt x="913" y="1929"/>
                    <a:pt x="935" y="2152"/>
                  </a:cubicBezTo>
                  <a:cubicBezTo>
                    <a:pt x="468" y="2663"/>
                    <a:pt x="179" y="3298"/>
                    <a:pt x="79" y="3987"/>
                  </a:cubicBezTo>
                  <a:cubicBezTo>
                    <a:pt x="45" y="4188"/>
                    <a:pt x="35" y="4399"/>
                    <a:pt x="35" y="4599"/>
                  </a:cubicBezTo>
                  <a:cubicBezTo>
                    <a:pt x="23" y="4788"/>
                    <a:pt x="1" y="4999"/>
                    <a:pt x="101" y="5177"/>
                  </a:cubicBezTo>
                  <a:cubicBezTo>
                    <a:pt x="179" y="5333"/>
                    <a:pt x="312" y="5456"/>
                    <a:pt x="435" y="5577"/>
                  </a:cubicBezTo>
                  <a:cubicBezTo>
                    <a:pt x="524" y="5678"/>
                    <a:pt x="613" y="5755"/>
                    <a:pt x="713" y="5844"/>
                  </a:cubicBezTo>
                  <a:cubicBezTo>
                    <a:pt x="690" y="6067"/>
                    <a:pt x="746" y="6301"/>
                    <a:pt x="858" y="6501"/>
                  </a:cubicBezTo>
                  <a:cubicBezTo>
                    <a:pt x="991" y="6756"/>
                    <a:pt x="1202" y="6979"/>
                    <a:pt x="1469" y="7102"/>
                  </a:cubicBezTo>
                  <a:cubicBezTo>
                    <a:pt x="1731" y="7224"/>
                    <a:pt x="2028" y="7250"/>
                    <a:pt x="2321" y="7250"/>
                  </a:cubicBezTo>
                  <a:cubicBezTo>
                    <a:pt x="2401" y="7250"/>
                    <a:pt x="2480" y="7248"/>
                    <a:pt x="2559" y="7246"/>
                  </a:cubicBezTo>
                  <a:cubicBezTo>
                    <a:pt x="2637" y="7246"/>
                    <a:pt x="2704" y="7235"/>
                    <a:pt x="2781" y="7235"/>
                  </a:cubicBezTo>
                  <a:cubicBezTo>
                    <a:pt x="3026" y="7391"/>
                    <a:pt x="3305" y="7513"/>
                    <a:pt x="3582" y="7591"/>
                  </a:cubicBezTo>
                  <a:cubicBezTo>
                    <a:pt x="3866" y="7672"/>
                    <a:pt x="4157" y="7704"/>
                    <a:pt x="4450" y="7704"/>
                  </a:cubicBezTo>
                  <a:cubicBezTo>
                    <a:pt x="4639" y="7704"/>
                    <a:pt x="4829" y="7690"/>
                    <a:pt x="5017" y="7668"/>
                  </a:cubicBezTo>
                  <a:cubicBezTo>
                    <a:pt x="5273" y="7646"/>
                    <a:pt x="5517" y="7602"/>
                    <a:pt x="5751" y="7557"/>
                  </a:cubicBezTo>
                  <a:cubicBezTo>
                    <a:pt x="5985" y="7524"/>
                    <a:pt x="6219" y="7468"/>
                    <a:pt x="6441" y="7391"/>
                  </a:cubicBezTo>
                  <a:cubicBezTo>
                    <a:pt x="6808" y="7257"/>
                    <a:pt x="7119" y="7001"/>
                    <a:pt x="7341" y="6690"/>
                  </a:cubicBezTo>
                  <a:cubicBezTo>
                    <a:pt x="7364" y="6657"/>
                    <a:pt x="7386" y="6612"/>
                    <a:pt x="7408" y="6578"/>
                  </a:cubicBezTo>
                  <a:cubicBezTo>
                    <a:pt x="7831" y="6334"/>
                    <a:pt x="8176" y="5956"/>
                    <a:pt x="8376" y="5511"/>
                  </a:cubicBezTo>
                  <a:cubicBezTo>
                    <a:pt x="8431" y="5411"/>
                    <a:pt x="8465" y="5300"/>
                    <a:pt x="8488" y="5189"/>
                  </a:cubicBezTo>
                  <a:cubicBezTo>
                    <a:pt x="8599" y="5066"/>
                    <a:pt x="8676" y="4910"/>
                    <a:pt x="8743" y="4754"/>
                  </a:cubicBezTo>
                  <a:cubicBezTo>
                    <a:pt x="8955" y="4188"/>
                    <a:pt x="8910" y="3543"/>
                    <a:pt x="8665" y="2997"/>
                  </a:cubicBezTo>
                  <a:cubicBezTo>
                    <a:pt x="8532" y="2720"/>
                    <a:pt x="8342" y="2475"/>
                    <a:pt x="8109" y="2275"/>
                  </a:cubicBezTo>
                  <a:cubicBezTo>
                    <a:pt x="8109" y="2219"/>
                    <a:pt x="8098" y="2163"/>
                    <a:pt x="8087" y="2107"/>
                  </a:cubicBezTo>
                  <a:cubicBezTo>
                    <a:pt x="8053" y="1874"/>
                    <a:pt x="7998" y="1640"/>
                    <a:pt x="7909" y="1418"/>
                  </a:cubicBezTo>
                  <a:cubicBezTo>
                    <a:pt x="7831" y="1207"/>
                    <a:pt x="7720" y="995"/>
                    <a:pt x="7598" y="806"/>
                  </a:cubicBezTo>
                  <a:cubicBezTo>
                    <a:pt x="7364" y="473"/>
                    <a:pt x="7042" y="161"/>
                    <a:pt x="6619" y="61"/>
                  </a:cubicBezTo>
                  <a:cubicBezTo>
                    <a:pt x="6496" y="28"/>
                    <a:pt x="6363" y="16"/>
                    <a:pt x="6229" y="6"/>
                  </a:cubicBezTo>
                  <a:cubicBezTo>
                    <a:pt x="6155" y="6"/>
                    <a:pt x="6081" y="1"/>
                    <a:pt x="600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8365;p11">
              <a:extLst>
                <a:ext uri="{FF2B5EF4-FFF2-40B4-BE49-F238E27FC236}">
                  <a16:creationId xmlns:a16="http://schemas.microsoft.com/office/drawing/2014/main" id="{F9221878-F043-57D9-346A-70F8ADB1A537}"/>
                </a:ext>
              </a:extLst>
            </p:cNvPr>
            <p:cNvSpPr/>
            <p:nvPr/>
          </p:nvSpPr>
          <p:spPr>
            <a:xfrm>
              <a:off x="2011755" y="4511000"/>
              <a:ext cx="97092" cy="16606"/>
            </a:xfrm>
            <a:custGeom>
              <a:avLst/>
              <a:gdLst/>
              <a:ahLst/>
              <a:cxnLst/>
              <a:rect l="l" t="t" r="r" b="b"/>
              <a:pathLst>
                <a:path w="2783" h="476" extrusionOk="0">
                  <a:moveTo>
                    <a:pt x="2701" y="0"/>
                  </a:moveTo>
                  <a:cubicBezTo>
                    <a:pt x="2696" y="0"/>
                    <a:pt x="2692" y="1"/>
                    <a:pt x="2688" y="2"/>
                  </a:cubicBezTo>
                  <a:cubicBezTo>
                    <a:pt x="2432" y="60"/>
                    <a:pt x="2175" y="76"/>
                    <a:pt x="1916" y="76"/>
                  </a:cubicBezTo>
                  <a:cubicBezTo>
                    <a:pt x="1579" y="76"/>
                    <a:pt x="1240" y="48"/>
                    <a:pt x="901" y="48"/>
                  </a:cubicBezTo>
                  <a:cubicBezTo>
                    <a:pt x="800" y="48"/>
                    <a:pt x="698" y="51"/>
                    <a:pt x="597" y="57"/>
                  </a:cubicBezTo>
                  <a:cubicBezTo>
                    <a:pt x="442" y="79"/>
                    <a:pt x="286" y="102"/>
                    <a:pt x="130" y="135"/>
                  </a:cubicBezTo>
                  <a:cubicBezTo>
                    <a:pt x="119" y="135"/>
                    <a:pt x="108" y="124"/>
                    <a:pt x="97" y="124"/>
                  </a:cubicBezTo>
                  <a:cubicBezTo>
                    <a:pt x="89" y="120"/>
                    <a:pt x="80" y="118"/>
                    <a:pt x="72" y="118"/>
                  </a:cubicBezTo>
                  <a:cubicBezTo>
                    <a:pt x="34" y="118"/>
                    <a:pt x="1" y="152"/>
                    <a:pt x="19" y="180"/>
                  </a:cubicBezTo>
                  <a:cubicBezTo>
                    <a:pt x="10" y="189"/>
                    <a:pt x="16" y="205"/>
                    <a:pt x="30" y="205"/>
                  </a:cubicBezTo>
                  <a:cubicBezTo>
                    <a:pt x="33" y="205"/>
                    <a:pt x="37" y="204"/>
                    <a:pt x="41" y="202"/>
                  </a:cubicBezTo>
                  <a:lnTo>
                    <a:pt x="53" y="202"/>
                  </a:lnTo>
                  <a:cubicBezTo>
                    <a:pt x="427" y="386"/>
                    <a:pt x="840" y="476"/>
                    <a:pt x="1255" y="476"/>
                  </a:cubicBezTo>
                  <a:cubicBezTo>
                    <a:pt x="1567" y="476"/>
                    <a:pt x="1880" y="425"/>
                    <a:pt x="2177" y="324"/>
                  </a:cubicBezTo>
                  <a:cubicBezTo>
                    <a:pt x="2377" y="257"/>
                    <a:pt x="2566" y="168"/>
                    <a:pt x="2733" y="57"/>
                  </a:cubicBezTo>
                  <a:cubicBezTo>
                    <a:pt x="2782" y="37"/>
                    <a:pt x="2735" y="0"/>
                    <a:pt x="270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8366;p11">
              <a:extLst>
                <a:ext uri="{FF2B5EF4-FFF2-40B4-BE49-F238E27FC236}">
                  <a16:creationId xmlns:a16="http://schemas.microsoft.com/office/drawing/2014/main" id="{9B4A233E-E824-92AE-57FF-BC5C6F174971}"/>
                </a:ext>
              </a:extLst>
            </p:cNvPr>
            <p:cNvSpPr/>
            <p:nvPr/>
          </p:nvSpPr>
          <p:spPr>
            <a:xfrm>
              <a:off x="1902973" y="4265805"/>
              <a:ext cx="289915" cy="252620"/>
            </a:xfrm>
            <a:custGeom>
              <a:avLst/>
              <a:gdLst/>
              <a:ahLst/>
              <a:cxnLst/>
              <a:rect l="l" t="t" r="r" b="b"/>
              <a:pathLst>
                <a:path w="8310" h="7241" extrusionOk="0">
                  <a:moveTo>
                    <a:pt x="5250" y="1"/>
                  </a:moveTo>
                  <a:cubicBezTo>
                    <a:pt x="5106" y="11"/>
                    <a:pt x="4973" y="45"/>
                    <a:pt x="4861" y="123"/>
                  </a:cubicBezTo>
                  <a:lnTo>
                    <a:pt x="4627" y="90"/>
                  </a:lnTo>
                  <a:lnTo>
                    <a:pt x="4627" y="90"/>
                  </a:lnTo>
                  <a:cubicBezTo>
                    <a:pt x="4973" y="223"/>
                    <a:pt x="5295" y="401"/>
                    <a:pt x="5606" y="612"/>
                  </a:cubicBezTo>
                  <a:cubicBezTo>
                    <a:pt x="5373" y="624"/>
                    <a:pt x="5139" y="668"/>
                    <a:pt x="4928" y="757"/>
                  </a:cubicBezTo>
                  <a:cubicBezTo>
                    <a:pt x="4716" y="834"/>
                    <a:pt x="4528" y="946"/>
                    <a:pt x="4350" y="1079"/>
                  </a:cubicBezTo>
                  <a:cubicBezTo>
                    <a:pt x="4294" y="1046"/>
                    <a:pt x="4227" y="1012"/>
                    <a:pt x="4149" y="990"/>
                  </a:cubicBezTo>
                  <a:cubicBezTo>
                    <a:pt x="3994" y="923"/>
                    <a:pt x="3838" y="890"/>
                    <a:pt x="3671" y="868"/>
                  </a:cubicBezTo>
                  <a:cubicBezTo>
                    <a:pt x="3459" y="834"/>
                    <a:pt x="3241" y="820"/>
                    <a:pt x="3026" y="820"/>
                  </a:cubicBezTo>
                  <a:cubicBezTo>
                    <a:pt x="2959" y="820"/>
                    <a:pt x="2892" y="821"/>
                    <a:pt x="2825" y="824"/>
                  </a:cubicBezTo>
                  <a:cubicBezTo>
                    <a:pt x="2870" y="713"/>
                    <a:pt x="2926" y="601"/>
                    <a:pt x="3003" y="501"/>
                  </a:cubicBezTo>
                  <a:cubicBezTo>
                    <a:pt x="3104" y="357"/>
                    <a:pt x="3226" y="234"/>
                    <a:pt x="3371" y="145"/>
                  </a:cubicBezTo>
                  <a:lnTo>
                    <a:pt x="3371" y="145"/>
                  </a:lnTo>
                  <a:cubicBezTo>
                    <a:pt x="3270" y="167"/>
                    <a:pt x="3181" y="212"/>
                    <a:pt x="3092" y="256"/>
                  </a:cubicBezTo>
                  <a:cubicBezTo>
                    <a:pt x="2981" y="212"/>
                    <a:pt x="2870" y="189"/>
                    <a:pt x="2759" y="179"/>
                  </a:cubicBezTo>
                  <a:cubicBezTo>
                    <a:pt x="2681" y="323"/>
                    <a:pt x="2625" y="479"/>
                    <a:pt x="2603" y="634"/>
                  </a:cubicBezTo>
                  <a:cubicBezTo>
                    <a:pt x="2592" y="701"/>
                    <a:pt x="2592" y="768"/>
                    <a:pt x="2592" y="834"/>
                  </a:cubicBezTo>
                  <a:cubicBezTo>
                    <a:pt x="2303" y="857"/>
                    <a:pt x="2002" y="890"/>
                    <a:pt x="1747" y="1046"/>
                  </a:cubicBezTo>
                  <a:cubicBezTo>
                    <a:pt x="1513" y="1202"/>
                    <a:pt x="1335" y="1435"/>
                    <a:pt x="1235" y="1680"/>
                  </a:cubicBezTo>
                  <a:cubicBezTo>
                    <a:pt x="1191" y="1769"/>
                    <a:pt x="1169" y="1858"/>
                    <a:pt x="1146" y="1947"/>
                  </a:cubicBezTo>
                  <a:cubicBezTo>
                    <a:pt x="1146" y="1780"/>
                    <a:pt x="1169" y="1613"/>
                    <a:pt x="1224" y="1447"/>
                  </a:cubicBezTo>
                  <a:cubicBezTo>
                    <a:pt x="1313" y="1157"/>
                    <a:pt x="1469" y="901"/>
                    <a:pt x="1647" y="668"/>
                  </a:cubicBezTo>
                  <a:cubicBezTo>
                    <a:pt x="1758" y="535"/>
                    <a:pt x="1881" y="412"/>
                    <a:pt x="2002" y="290"/>
                  </a:cubicBezTo>
                  <a:lnTo>
                    <a:pt x="2002" y="290"/>
                  </a:lnTo>
                  <a:cubicBezTo>
                    <a:pt x="1836" y="357"/>
                    <a:pt x="1691" y="434"/>
                    <a:pt x="1535" y="501"/>
                  </a:cubicBezTo>
                  <a:cubicBezTo>
                    <a:pt x="1380" y="579"/>
                    <a:pt x="1235" y="668"/>
                    <a:pt x="1080" y="757"/>
                  </a:cubicBezTo>
                  <a:cubicBezTo>
                    <a:pt x="801" y="935"/>
                    <a:pt x="534" y="1168"/>
                    <a:pt x="412" y="1480"/>
                  </a:cubicBezTo>
                  <a:cubicBezTo>
                    <a:pt x="323" y="1691"/>
                    <a:pt x="312" y="1924"/>
                    <a:pt x="334" y="2147"/>
                  </a:cubicBezTo>
                  <a:cubicBezTo>
                    <a:pt x="301" y="2181"/>
                    <a:pt x="267" y="2214"/>
                    <a:pt x="245" y="2258"/>
                  </a:cubicBezTo>
                  <a:cubicBezTo>
                    <a:pt x="257" y="2292"/>
                    <a:pt x="257" y="2336"/>
                    <a:pt x="267" y="2381"/>
                  </a:cubicBezTo>
                  <a:cubicBezTo>
                    <a:pt x="323" y="2581"/>
                    <a:pt x="412" y="2770"/>
                    <a:pt x="512" y="2937"/>
                  </a:cubicBezTo>
                  <a:cubicBezTo>
                    <a:pt x="468" y="3037"/>
                    <a:pt x="423" y="3137"/>
                    <a:pt x="390" y="3237"/>
                  </a:cubicBezTo>
                  <a:cubicBezTo>
                    <a:pt x="312" y="3449"/>
                    <a:pt x="257" y="3659"/>
                    <a:pt x="234" y="3882"/>
                  </a:cubicBezTo>
                  <a:cubicBezTo>
                    <a:pt x="212" y="4104"/>
                    <a:pt x="212" y="4327"/>
                    <a:pt x="279" y="4539"/>
                  </a:cubicBezTo>
                  <a:cubicBezTo>
                    <a:pt x="334" y="4727"/>
                    <a:pt x="445" y="4894"/>
                    <a:pt x="590" y="5039"/>
                  </a:cubicBezTo>
                  <a:cubicBezTo>
                    <a:pt x="868" y="5328"/>
                    <a:pt x="1246" y="5483"/>
                    <a:pt x="1624" y="5595"/>
                  </a:cubicBezTo>
                  <a:cubicBezTo>
                    <a:pt x="1964" y="5703"/>
                    <a:pt x="2322" y="5761"/>
                    <a:pt x="2679" y="5761"/>
                  </a:cubicBezTo>
                  <a:cubicBezTo>
                    <a:pt x="2802" y="5761"/>
                    <a:pt x="2926" y="5754"/>
                    <a:pt x="3048" y="5740"/>
                  </a:cubicBezTo>
                  <a:cubicBezTo>
                    <a:pt x="3515" y="5673"/>
                    <a:pt x="3982" y="5483"/>
                    <a:pt x="4338" y="5172"/>
                  </a:cubicBezTo>
                  <a:cubicBezTo>
                    <a:pt x="4385" y="5135"/>
                    <a:pt x="4330" y="5090"/>
                    <a:pt x="4284" y="5090"/>
                  </a:cubicBezTo>
                  <a:cubicBezTo>
                    <a:pt x="4276" y="5090"/>
                    <a:pt x="4268" y="5091"/>
                    <a:pt x="4261" y="5095"/>
                  </a:cubicBezTo>
                  <a:cubicBezTo>
                    <a:pt x="3972" y="5239"/>
                    <a:pt x="3649" y="5295"/>
                    <a:pt x="3326" y="5317"/>
                  </a:cubicBezTo>
                  <a:cubicBezTo>
                    <a:pt x="3191" y="5322"/>
                    <a:pt x="3057" y="5327"/>
                    <a:pt x="2923" y="5327"/>
                  </a:cubicBezTo>
                  <a:cubicBezTo>
                    <a:pt x="2759" y="5327"/>
                    <a:pt x="2596" y="5319"/>
                    <a:pt x="2437" y="5295"/>
                  </a:cubicBezTo>
                  <a:cubicBezTo>
                    <a:pt x="2147" y="5250"/>
                    <a:pt x="1869" y="5150"/>
                    <a:pt x="1647" y="4961"/>
                  </a:cubicBezTo>
                  <a:cubicBezTo>
                    <a:pt x="1424" y="4772"/>
                    <a:pt x="1280" y="4505"/>
                    <a:pt x="1191" y="4238"/>
                  </a:cubicBezTo>
                  <a:cubicBezTo>
                    <a:pt x="1135" y="4049"/>
                    <a:pt x="1102" y="3871"/>
                    <a:pt x="1090" y="3682"/>
                  </a:cubicBezTo>
                  <a:lnTo>
                    <a:pt x="1090" y="3570"/>
                  </a:lnTo>
                  <a:cubicBezTo>
                    <a:pt x="1169" y="3627"/>
                    <a:pt x="1246" y="3671"/>
                    <a:pt x="1335" y="3726"/>
                  </a:cubicBezTo>
                  <a:cubicBezTo>
                    <a:pt x="1614" y="3882"/>
                    <a:pt x="1925" y="3982"/>
                    <a:pt x="2259" y="3993"/>
                  </a:cubicBezTo>
                  <a:cubicBezTo>
                    <a:pt x="2262" y="3994"/>
                    <a:pt x="2266" y="3994"/>
                    <a:pt x="2269" y="3994"/>
                  </a:cubicBezTo>
                  <a:cubicBezTo>
                    <a:pt x="2305" y="3994"/>
                    <a:pt x="2311" y="3937"/>
                    <a:pt x="2281" y="3926"/>
                  </a:cubicBezTo>
                  <a:cubicBezTo>
                    <a:pt x="2281" y="3916"/>
                    <a:pt x="2281" y="3916"/>
                    <a:pt x="2269" y="3904"/>
                  </a:cubicBezTo>
                  <a:cubicBezTo>
                    <a:pt x="2147" y="3815"/>
                    <a:pt x="2025" y="3738"/>
                    <a:pt x="1913" y="3637"/>
                  </a:cubicBezTo>
                  <a:cubicBezTo>
                    <a:pt x="1792" y="3538"/>
                    <a:pt x="1691" y="3415"/>
                    <a:pt x="1591" y="3293"/>
                  </a:cubicBezTo>
                  <a:cubicBezTo>
                    <a:pt x="1502" y="3182"/>
                    <a:pt x="1424" y="3059"/>
                    <a:pt x="1357" y="2925"/>
                  </a:cubicBezTo>
                  <a:cubicBezTo>
                    <a:pt x="1502" y="2592"/>
                    <a:pt x="1703" y="2280"/>
                    <a:pt x="1970" y="2036"/>
                  </a:cubicBezTo>
                  <a:cubicBezTo>
                    <a:pt x="2336" y="1702"/>
                    <a:pt x="2815" y="1491"/>
                    <a:pt x="3304" y="1447"/>
                  </a:cubicBezTo>
                  <a:cubicBezTo>
                    <a:pt x="3371" y="1435"/>
                    <a:pt x="3438" y="1430"/>
                    <a:pt x="3504" y="1430"/>
                  </a:cubicBezTo>
                  <a:cubicBezTo>
                    <a:pt x="3571" y="1430"/>
                    <a:pt x="3638" y="1435"/>
                    <a:pt x="3705" y="1447"/>
                  </a:cubicBezTo>
                  <a:cubicBezTo>
                    <a:pt x="3794" y="1457"/>
                    <a:pt x="3871" y="1480"/>
                    <a:pt x="3938" y="1524"/>
                  </a:cubicBezTo>
                  <a:cubicBezTo>
                    <a:pt x="3826" y="1680"/>
                    <a:pt x="3738" y="1847"/>
                    <a:pt x="3671" y="2036"/>
                  </a:cubicBezTo>
                  <a:cubicBezTo>
                    <a:pt x="3660" y="2069"/>
                    <a:pt x="3649" y="2114"/>
                    <a:pt x="3638" y="2147"/>
                  </a:cubicBezTo>
                  <a:cubicBezTo>
                    <a:pt x="3638" y="2147"/>
                    <a:pt x="3638" y="2158"/>
                    <a:pt x="3626" y="2158"/>
                  </a:cubicBezTo>
                  <a:lnTo>
                    <a:pt x="3626" y="2169"/>
                  </a:lnTo>
                  <a:cubicBezTo>
                    <a:pt x="3626" y="2203"/>
                    <a:pt x="3616" y="2225"/>
                    <a:pt x="3616" y="2247"/>
                  </a:cubicBezTo>
                  <a:cubicBezTo>
                    <a:pt x="3602" y="2288"/>
                    <a:pt x="3642" y="2312"/>
                    <a:pt x="3678" y="2312"/>
                  </a:cubicBezTo>
                  <a:cubicBezTo>
                    <a:pt x="3701" y="2312"/>
                    <a:pt x="3722" y="2302"/>
                    <a:pt x="3727" y="2280"/>
                  </a:cubicBezTo>
                  <a:cubicBezTo>
                    <a:pt x="3760" y="2181"/>
                    <a:pt x="3782" y="2092"/>
                    <a:pt x="3826" y="2003"/>
                  </a:cubicBezTo>
                  <a:cubicBezTo>
                    <a:pt x="4060" y="1669"/>
                    <a:pt x="4360" y="1380"/>
                    <a:pt x="4716" y="1168"/>
                  </a:cubicBezTo>
                  <a:cubicBezTo>
                    <a:pt x="4928" y="1057"/>
                    <a:pt x="5150" y="968"/>
                    <a:pt x="5373" y="913"/>
                  </a:cubicBezTo>
                  <a:cubicBezTo>
                    <a:pt x="5482" y="885"/>
                    <a:pt x="5598" y="865"/>
                    <a:pt x="5710" y="865"/>
                  </a:cubicBezTo>
                  <a:cubicBezTo>
                    <a:pt x="5735" y="865"/>
                    <a:pt x="5760" y="866"/>
                    <a:pt x="5784" y="868"/>
                  </a:cubicBezTo>
                  <a:cubicBezTo>
                    <a:pt x="5929" y="879"/>
                    <a:pt x="6040" y="935"/>
                    <a:pt x="6140" y="1024"/>
                  </a:cubicBezTo>
                  <a:cubicBezTo>
                    <a:pt x="6340" y="1202"/>
                    <a:pt x="6463" y="1469"/>
                    <a:pt x="6552" y="1714"/>
                  </a:cubicBezTo>
                  <a:cubicBezTo>
                    <a:pt x="6641" y="1969"/>
                    <a:pt x="6696" y="2236"/>
                    <a:pt x="6718" y="2503"/>
                  </a:cubicBezTo>
                  <a:cubicBezTo>
                    <a:pt x="6752" y="2770"/>
                    <a:pt x="6763" y="3048"/>
                    <a:pt x="6663" y="3315"/>
                  </a:cubicBezTo>
                  <a:cubicBezTo>
                    <a:pt x="6574" y="3538"/>
                    <a:pt x="6385" y="3716"/>
                    <a:pt x="6174" y="3837"/>
                  </a:cubicBezTo>
                  <a:cubicBezTo>
                    <a:pt x="5907" y="3993"/>
                    <a:pt x="5618" y="4094"/>
                    <a:pt x="5317" y="4171"/>
                  </a:cubicBezTo>
                  <a:cubicBezTo>
                    <a:pt x="5005" y="4260"/>
                    <a:pt x="4672" y="4305"/>
                    <a:pt x="4350" y="4316"/>
                  </a:cubicBezTo>
                  <a:cubicBezTo>
                    <a:pt x="4294" y="4316"/>
                    <a:pt x="4261" y="4371"/>
                    <a:pt x="4316" y="4394"/>
                  </a:cubicBezTo>
                  <a:cubicBezTo>
                    <a:pt x="4532" y="4492"/>
                    <a:pt x="4760" y="4537"/>
                    <a:pt x="4987" y="4537"/>
                  </a:cubicBezTo>
                  <a:cubicBezTo>
                    <a:pt x="5300" y="4537"/>
                    <a:pt x="5612" y="4453"/>
                    <a:pt x="5895" y="4305"/>
                  </a:cubicBezTo>
                  <a:lnTo>
                    <a:pt x="5895" y="4305"/>
                  </a:lnTo>
                  <a:cubicBezTo>
                    <a:pt x="5762" y="4905"/>
                    <a:pt x="5428" y="5451"/>
                    <a:pt x="4950" y="5829"/>
                  </a:cubicBezTo>
                  <a:cubicBezTo>
                    <a:pt x="4496" y="6174"/>
                    <a:pt x="3937" y="6356"/>
                    <a:pt x="3372" y="6356"/>
                  </a:cubicBezTo>
                  <a:cubicBezTo>
                    <a:pt x="3245" y="6356"/>
                    <a:pt x="3119" y="6347"/>
                    <a:pt x="2993" y="6329"/>
                  </a:cubicBezTo>
                  <a:cubicBezTo>
                    <a:pt x="2559" y="6262"/>
                    <a:pt x="2147" y="6129"/>
                    <a:pt x="1736" y="5973"/>
                  </a:cubicBezTo>
                  <a:cubicBezTo>
                    <a:pt x="1731" y="5971"/>
                    <a:pt x="1726" y="5971"/>
                    <a:pt x="1720" y="5971"/>
                  </a:cubicBezTo>
                  <a:cubicBezTo>
                    <a:pt x="1679" y="5971"/>
                    <a:pt x="1608" y="6001"/>
                    <a:pt x="1647" y="6040"/>
                  </a:cubicBezTo>
                  <a:cubicBezTo>
                    <a:pt x="1680" y="6073"/>
                    <a:pt x="1713" y="6106"/>
                    <a:pt x="1736" y="6140"/>
                  </a:cubicBezTo>
                  <a:cubicBezTo>
                    <a:pt x="1641" y="6151"/>
                    <a:pt x="1547" y="6156"/>
                    <a:pt x="1452" y="6156"/>
                  </a:cubicBezTo>
                  <a:cubicBezTo>
                    <a:pt x="954" y="6156"/>
                    <a:pt x="453" y="6010"/>
                    <a:pt x="23" y="5740"/>
                  </a:cubicBezTo>
                  <a:lnTo>
                    <a:pt x="0" y="5740"/>
                  </a:lnTo>
                  <a:cubicBezTo>
                    <a:pt x="34" y="5773"/>
                    <a:pt x="79" y="5806"/>
                    <a:pt x="112" y="5839"/>
                  </a:cubicBezTo>
                  <a:cubicBezTo>
                    <a:pt x="89" y="6062"/>
                    <a:pt x="145" y="6296"/>
                    <a:pt x="257" y="6496"/>
                  </a:cubicBezTo>
                  <a:cubicBezTo>
                    <a:pt x="257" y="6507"/>
                    <a:pt x="267" y="6529"/>
                    <a:pt x="279" y="6541"/>
                  </a:cubicBezTo>
                  <a:lnTo>
                    <a:pt x="323" y="6541"/>
                  </a:lnTo>
                  <a:cubicBezTo>
                    <a:pt x="412" y="6630"/>
                    <a:pt x="512" y="6707"/>
                    <a:pt x="613" y="6774"/>
                  </a:cubicBezTo>
                  <a:cubicBezTo>
                    <a:pt x="724" y="6840"/>
                    <a:pt x="835" y="6896"/>
                    <a:pt x="946" y="6952"/>
                  </a:cubicBezTo>
                  <a:cubicBezTo>
                    <a:pt x="1169" y="7063"/>
                    <a:pt x="1413" y="7141"/>
                    <a:pt x="1647" y="7186"/>
                  </a:cubicBezTo>
                  <a:cubicBezTo>
                    <a:pt x="1780" y="7219"/>
                    <a:pt x="1913" y="7230"/>
                    <a:pt x="2036" y="7241"/>
                  </a:cubicBezTo>
                  <a:cubicBezTo>
                    <a:pt x="2081" y="7241"/>
                    <a:pt x="2136" y="7230"/>
                    <a:pt x="2180" y="7230"/>
                  </a:cubicBezTo>
                  <a:lnTo>
                    <a:pt x="2192" y="7241"/>
                  </a:lnTo>
                  <a:cubicBezTo>
                    <a:pt x="2514" y="7241"/>
                    <a:pt x="2848" y="7186"/>
                    <a:pt x="3148" y="7085"/>
                  </a:cubicBezTo>
                  <a:cubicBezTo>
                    <a:pt x="3382" y="7008"/>
                    <a:pt x="3593" y="6907"/>
                    <a:pt x="3804" y="6774"/>
                  </a:cubicBezTo>
                  <a:cubicBezTo>
                    <a:pt x="3826" y="6763"/>
                    <a:pt x="3860" y="6741"/>
                    <a:pt x="3883" y="6718"/>
                  </a:cubicBezTo>
                  <a:cubicBezTo>
                    <a:pt x="4079" y="6762"/>
                    <a:pt x="4279" y="6785"/>
                    <a:pt x="4479" y="6785"/>
                  </a:cubicBezTo>
                  <a:cubicBezTo>
                    <a:pt x="4733" y="6785"/>
                    <a:pt x="4985" y="6749"/>
                    <a:pt x="5228" y="6674"/>
                  </a:cubicBezTo>
                  <a:cubicBezTo>
                    <a:pt x="5394" y="6830"/>
                    <a:pt x="5629" y="6908"/>
                    <a:pt x="5850" y="6908"/>
                  </a:cubicBezTo>
                  <a:cubicBezTo>
                    <a:pt x="5865" y="6908"/>
                    <a:pt x="5880" y="6908"/>
                    <a:pt x="5895" y="6907"/>
                  </a:cubicBezTo>
                  <a:cubicBezTo>
                    <a:pt x="6162" y="6907"/>
                    <a:pt x="6441" y="6830"/>
                    <a:pt x="6696" y="6729"/>
                  </a:cubicBezTo>
                  <a:cubicBezTo>
                    <a:pt x="6718" y="6718"/>
                    <a:pt x="6730" y="6696"/>
                    <a:pt x="6740" y="6685"/>
                  </a:cubicBezTo>
                  <a:cubicBezTo>
                    <a:pt x="6763" y="6652"/>
                    <a:pt x="6785" y="6607"/>
                    <a:pt x="6807" y="6573"/>
                  </a:cubicBezTo>
                  <a:cubicBezTo>
                    <a:pt x="7230" y="6329"/>
                    <a:pt x="7575" y="5951"/>
                    <a:pt x="7775" y="5506"/>
                  </a:cubicBezTo>
                  <a:cubicBezTo>
                    <a:pt x="7830" y="5406"/>
                    <a:pt x="7864" y="5295"/>
                    <a:pt x="7887" y="5184"/>
                  </a:cubicBezTo>
                  <a:cubicBezTo>
                    <a:pt x="7998" y="5061"/>
                    <a:pt x="8075" y="4905"/>
                    <a:pt x="8142" y="4749"/>
                  </a:cubicBezTo>
                  <a:cubicBezTo>
                    <a:pt x="8275" y="4383"/>
                    <a:pt x="8309" y="3982"/>
                    <a:pt x="8242" y="3604"/>
                  </a:cubicBezTo>
                  <a:lnTo>
                    <a:pt x="8242" y="3604"/>
                  </a:lnTo>
                  <a:lnTo>
                    <a:pt x="8242" y="3615"/>
                  </a:lnTo>
                  <a:cubicBezTo>
                    <a:pt x="8298" y="3926"/>
                    <a:pt x="8209" y="4227"/>
                    <a:pt x="8075" y="4505"/>
                  </a:cubicBezTo>
                  <a:cubicBezTo>
                    <a:pt x="7942" y="4783"/>
                    <a:pt x="7753" y="5039"/>
                    <a:pt x="7564" y="5273"/>
                  </a:cubicBezTo>
                  <a:cubicBezTo>
                    <a:pt x="7363" y="5517"/>
                    <a:pt x="7152" y="5728"/>
                    <a:pt x="6930" y="5940"/>
                  </a:cubicBezTo>
                  <a:cubicBezTo>
                    <a:pt x="6708" y="6140"/>
                    <a:pt x="6463" y="6340"/>
                    <a:pt x="6184" y="6462"/>
                  </a:cubicBezTo>
                  <a:cubicBezTo>
                    <a:pt x="6010" y="6536"/>
                    <a:pt x="5819" y="6579"/>
                    <a:pt x="5632" y="6579"/>
                  </a:cubicBezTo>
                  <a:cubicBezTo>
                    <a:pt x="5594" y="6579"/>
                    <a:pt x="5555" y="6577"/>
                    <a:pt x="5517" y="6573"/>
                  </a:cubicBezTo>
                  <a:cubicBezTo>
                    <a:pt x="5962" y="6373"/>
                    <a:pt x="6329" y="6051"/>
                    <a:pt x="6552" y="5617"/>
                  </a:cubicBezTo>
                  <a:cubicBezTo>
                    <a:pt x="6696" y="5362"/>
                    <a:pt x="6774" y="5061"/>
                    <a:pt x="6774" y="4761"/>
                  </a:cubicBezTo>
                  <a:cubicBezTo>
                    <a:pt x="7063" y="4516"/>
                    <a:pt x="7264" y="4193"/>
                    <a:pt x="7442" y="3860"/>
                  </a:cubicBezTo>
                  <a:lnTo>
                    <a:pt x="7775" y="3126"/>
                  </a:lnTo>
                  <a:cubicBezTo>
                    <a:pt x="7820" y="3004"/>
                    <a:pt x="7875" y="2870"/>
                    <a:pt x="7919" y="2737"/>
                  </a:cubicBezTo>
                  <a:cubicBezTo>
                    <a:pt x="7808" y="2559"/>
                    <a:pt x="7675" y="2403"/>
                    <a:pt x="7508" y="2270"/>
                  </a:cubicBezTo>
                  <a:cubicBezTo>
                    <a:pt x="7508" y="2214"/>
                    <a:pt x="7497" y="2158"/>
                    <a:pt x="7486" y="2102"/>
                  </a:cubicBezTo>
                  <a:cubicBezTo>
                    <a:pt x="7475" y="2025"/>
                    <a:pt x="7452" y="1936"/>
                    <a:pt x="7442" y="1847"/>
                  </a:cubicBezTo>
                  <a:cubicBezTo>
                    <a:pt x="7419" y="1847"/>
                    <a:pt x="7408" y="1858"/>
                    <a:pt x="7408" y="1869"/>
                  </a:cubicBezTo>
                  <a:cubicBezTo>
                    <a:pt x="7464" y="2725"/>
                    <a:pt x="7286" y="3582"/>
                    <a:pt x="6852" y="4316"/>
                  </a:cubicBezTo>
                  <a:cubicBezTo>
                    <a:pt x="6730" y="4516"/>
                    <a:pt x="6585" y="4717"/>
                    <a:pt x="6429" y="4894"/>
                  </a:cubicBezTo>
                  <a:cubicBezTo>
                    <a:pt x="6392" y="4931"/>
                    <a:pt x="6439" y="4953"/>
                    <a:pt x="6475" y="4953"/>
                  </a:cubicBezTo>
                  <a:cubicBezTo>
                    <a:pt x="6483" y="4953"/>
                    <a:pt x="6490" y="4952"/>
                    <a:pt x="6496" y="4950"/>
                  </a:cubicBezTo>
                  <a:lnTo>
                    <a:pt x="6596" y="4883"/>
                  </a:lnTo>
                  <a:lnTo>
                    <a:pt x="6596" y="4883"/>
                  </a:lnTo>
                  <a:cubicBezTo>
                    <a:pt x="6474" y="5239"/>
                    <a:pt x="6318" y="5595"/>
                    <a:pt x="6040" y="5862"/>
                  </a:cubicBezTo>
                  <a:cubicBezTo>
                    <a:pt x="5707" y="6173"/>
                    <a:pt x="5262" y="6307"/>
                    <a:pt x="4817" y="6363"/>
                  </a:cubicBezTo>
                  <a:cubicBezTo>
                    <a:pt x="4739" y="6373"/>
                    <a:pt x="4650" y="6373"/>
                    <a:pt x="4561" y="6385"/>
                  </a:cubicBezTo>
                  <a:cubicBezTo>
                    <a:pt x="4683" y="6329"/>
                    <a:pt x="4795" y="6262"/>
                    <a:pt x="4906" y="6185"/>
                  </a:cubicBezTo>
                  <a:cubicBezTo>
                    <a:pt x="5195" y="5984"/>
                    <a:pt x="5440" y="5728"/>
                    <a:pt x="5618" y="5439"/>
                  </a:cubicBezTo>
                  <a:cubicBezTo>
                    <a:pt x="5851" y="5072"/>
                    <a:pt x="5996" y="4650"/>
                    <a:pt x="6040" y="4227"/>
                  </a:cubicBezTo>
                  <a:cubicBezTo>
                    <a:pt x="6062" y="4216"/>
                    <a:pt x="6073" y="4205"/>
                    <a:pt x="6095" y="4193"/>
                  </a:cubicBezTo>
                  <a:cubicBezTo>
                    <a:pt x="6340" y="4027"/>
                    <a:pt x="6563" y="3804"/>
                    <a:pt x="6740" y="3560"/>
                  </a:cubicBezTo>
                  <a:cubicBezTo>
                    <a:pt x="6829" y="3437"/>
                    <a:pt x="6918" y="3315"/>
                    <a:pt x="6997" y="3182"/>
                  </a:cubicBezTo>
                  <a:cubicBezTo>
                    <a:pt x="7074" y="3037"/>
                    <a:pt x="7152" y="2892"/>
                    <a:pt x="7197" y="2725"/>
                  </a:cubicBezTo>
                  <a:cubicBezTo>
                    <a:pt x="7241" y="2559"/>
                    <a:pt x="7252" y="2392"/>
                    <a:pt x="7208" y="2225"/>
                  </a:cubicBezTo>
                  <a:cubicBezTo>
                    <a:pt x="7175" y="2058"/>
                    <a:pt x="7108" y="1914"/>
                    <a:pt x="7041" y="1758"/>
                  </a:cubicBezTo>
                  <a:cubicBezTo>
                    <a:pt x="6941" y="1502"/>
                    <a:pt x="6819" y="1235"/>
                    <a:pt x="6629" y="1024"/>
                  </a:cubicBezTo>
                  <a:cubicBezTo>
                    <a:pt x="6429" y="790"/>
                    <a:pt x="6162" y="656"/>
                    <a:pt x="5862" y="624"/>
                  </a:cubicBezTo>
                  <a:cubicBezTo>
                    <a:pt x="5851" y="612"/>
                    <a:pt x="5840" y="612"/>
                    <a:pt x="5828" y="612"/>
                  </a:cubicBezTo>
                  <a:cubicBezTo>
                    <a:pt x="5684" y="367"/>
                    <a:pt x="5484" y="167"/>
                    <a:pt x="52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8367;p11">
              <a:extLst>
                <a:ext uri="{FF2B5EF4-FFF2-40B4-BE49-F238E27FC236}">
                  <a16:creationId xmlns:a16="http://schemas.microsoft.com/office/drawing/2014/main" id="{C35D99AD-2FE1-F5B9-ADDA-F1B9083A76AC}"/>
                </a:ext>
              </a:extLst>
            </p:cNvPr>
            <p:cNvSpPr/>
            <p:nvPr/>
          </p:nvSpPr>
          <p:spPr>
            <a:xfrm>
              <a:off x="2027141" y="4349746"/>
              <a:ext cx="44691" cy="63391"/>
            </a:xfrm>
            <a:custGeom>
              <a:avLst/>
              <a:gdLst/>
              <a:ahLst/>
              <a:cxnLst/>
              <a:rect l="l" t="t" r="r" b="b"/>
              <a:pathLst>
                <a:path w="1281" h="1817" extrusionOk="0">
                  <a:moveTo>
                    <a:pt x="133" y="1"/>
                  </a:moveTo>
                  <a:cubicBezTo>
                    <a:pt x="101" y="1"/>
                    <a:pt x="68" y="3"/>
                    <a:pt x="34" y="8"/>
                  </a:cubicBezTo>
                  <a:cubicBezTo>
                    <a:pt x="12" y="8"/>
                    <a:pt x="1" y="42"/>
                    <a:pt x="12" y="64"/>
                  </a:cubicBezTo>
                  <a:cubicBezTo>
                    <a:pt x="34" y="86"/>
                    <a:pt x="190" y="119"/>
                    <a:pt x="245" y="153"/>
                  </a:cubicBezTo>
                  <a:cubicBezTo>
                    <a:pt x="534" y="341"/>
                    <a:pt x="768" y="475"/>
                    <a:pt x="868" y="831"/>
                  </a:cubicBezTo>
                  <a:cubicBezTo>
                    <a:pt x="969" y="1198"/>
                    <a:pt x="724" y="1498"/>
                    <a:pt x="501" y="1754"/>
                  </a:cubicBezTo>
                  <a:cubicBezTo>
                    <a:pt x="475" y="1789"/>
                    <a:pt x="517" y="1817"/>
                    <a:pt x="558" y="1817"/>
                  </a:cubicBezTo>
                  <a:cubicBezTo>
                    <a:pt x="569" y="1817"/>
                    <a:pt x="581" y="1814"/>
                    <a:pt x="590" y="1810"/>
                  </a:cubicBezTo>
                  <a:cubicBezTo>
                    <a:pt x="890" y="1632"/>
                    <a:pt x="1224" y="1387"/>
                    <a:pt x="1246" y="1009"/>
                  </a:cubicBezTo>
                  <a:cubicBezTo>
                    <a:pt x="1280" y="608"/>
                    <a:pt x="946" y="341"/>
                    <a:pt x="635" y="163"/>
                  </a:cubicBezTo>
                  <a:cubicBezTo>
                    <a:pt x="492" y="78"/>
                    <a:pt x="325" y="1"/>
                    <a:pt x="1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8368;p11">
              <a:extLst>
                <a:ext uri="{FF2B5EF4-FFF2-40B4-BE49-F238E27FC236}">
                  <a16:creationId xmlns:a16="http://schemas.microsoft.com/office/drawing/2014/main" id="{A175D47E-1B6E-3344-184E-BC8726C0570A}"/>
                </a:ext>
              </a:extLst>
            </p:cNvPr>
            <p:cNvSpPr/>
            <p:nvPr/>
          </p:nvSpPr>
          <p:spPr>
            <a:xfrm>
              <a:off x="2057599" y="4345141"/>
              <a:ext cx="102883" cy="139655"/>
            </a:xfrm>
            <a:custGeom>
              <a:avLst/>
              <a:gdLst/>
              <a:ahLst/>
              <a:cxnLst/>
              <a:rect l="l" t="t" r="r" b="b"/>
              <a:pathLst>
                <a:path w="2949" h="4003" extrusionOk="0">
                  <a:moveTo>
                    <a:pt x="2898" y="0"/>
                  </a:moveTo>
                  <a:cubicBezTo>
                    <a:pt x="2878" y="0"/>
                    <a:pt x="2859" y="9"/>
                    <a:pt x="2854" y="29"/>
                  </a:cubicBezTo>
                  <a:cubicBezTo>
                    <a:pt x="2765" y="485"/>
                    <a:pt x="2565" y="930"/>
                    <a:pt x="2264" y="1286"/>
                  </a:cubicBezTo>
                  <a:cubicBezTo>
                    <a:pt x="2053" y="1553"/>
                    <a:pt x="1786" y="1764"/>
                    <a:pt x="1497" y="1931"/>
                  </a:cubicBezTo>
                  <a:cubicBezTo>
                    <a:pt x="1285" y="2020"/>
                    <a:pt x="1063" y="2075"/>
                    <a:pt x="830" y="2097"/>
                  </a:cubicBezTo>
                  <a:cubicBezTo>
                    <a:pt x="738" y="2110"/>
                    <a:pt x="644" y="2116"/>
                    <a:pt x="550" y="2116"/>
                  </a:cubicBezTo>
                  <a:cubicBezTo>
                    <a:pt x="393" y="2116"/>
                    <a:pt x="233" y="2099"/>
                    <a:pt x="73" y="2064"/>
                  </a:cubicBezTo>
                  <a:cubicBezTo>
                    <a:pt x="69" y="2063"/>
                    <a:pt x="65" y="2063"/>
                    <a:pt x="61" y="2063"/>
                  </a:cubicBezTo>
                  <a:cubicBezTo>
                    <a:pt x="23" y="2063"/>
                    <a:pt x="0" y="2111"/>
                    <a:pt x="51" y="2131"/>
                  </a:cubicBezTo>
                  <a:cubicBezTo>
                    <a:pt x="219" y="2169"/>
                    <a:pt x="392" y="2186"/>
                    <a:pt x="566" y="2186"/>
                  </a:cubicBezTo>
                  <a:cubicBezTo>
                    <a:pt x="646" y="2186"/>
                    <a:pt x="727" y="2183"/>
                    <a:pt x="807" y="2176"/>
                  </a:cubicBezTo>
                  <a:lnTo>
                    <a:pt x="807" y="2176"/>
                  </a:lnTo>
                  <a:cubicBezTo>
                    <a:pt x="640" y="2208"/>
                    <a:pt x="484" y="2231"/>
                    <a:pt x="318" y="2253"/>
                  </a:cubicBezTo>
                  <a:cubicBezTo>
                    <a:pt x="251" y="2265"/>
                    <a:pt x="274" y="2342"/>
                    <a:pt x="340" y="2342"/>
                  </a:cubicBezTo>
                  <a:cubicBezTo>
                    <a:pt x="362" y="2343"/>
                    <a:pt x="384" y="2343"/>
                    <a:pt x="405" y="2343"/>
                  </a:cubicBezTo>
                  <a:cubicBezTo>
                    <a:pt x="630" y="2343"/>
                    <a:pt x="861" y="2291"/>
                    <a:pt x="1074" y="2220"/>
                  </a:cubicBezTo>
                  <a:cubicBezTo>
                    <a:pt x="1219" y="2186"/>
                    <a:pt x="1352" y="2131"/>
                    <a:pt x="1475" y="2064"/>
                  </a:cubicBezTo>
                  <a:lnTo>
                    <a:pt x="1475" y="2064"/>
                  </a:lnTo>
                  <a:cubicBezTo>
                    <a:pt x="1352" y="2665"/>
                    <a:pt x="1085" y="3221"/>
                    <a:pt x="629" y="3644"/>
                  </a:cubicBezTo>
                  <a:cubicBezTo>
                    <a:pt x="573" y="3699"/>
                    <a:pt x="507" y="3755"/>
                    <a:pt x="440" y="3810"/>
                  </a:cubicBezTo>
                  <a:cubicBezTo>
                    <a:pt x="407" y="3832"/>
                    <a:pt x="373" y="3866"/>
                    <a:pt x="340" y="3888"/>
                  </a:cubicBezTo>
                  <a:cubicBezTo>
                    <a:pt x="307" y="3911"/>
                    <a:pt x="262" y="3933"/>
                    <a:pt x="240" y="3977"/>
                  </a:cubicBezTo>
                  <a:cubicBezTo>
                    <a:pt x="231" y="3986"/>
                    <a:pt x="244" y="4002"/>
                    <a:pt x="261" y="4002"/>
                  </a:cubicBezTo>
                  <a:cubicBezTo>
                    <a:pt x="265" y="4002"/>
                    <a:pt x="269" y="4002"/>
                    <a:pt x="274" y="4000"/>
                  </a:cubicBezTo>
                  <a:cubicBezTo>
                    <a:pt x="351" y="3988"/>
                    <a:pt x="418" y="3933"/>
                    <a:pt x="484" y="3888"/>
                  </a:cubicBezTo>
                  <a:cubicBezTo>
                    <a:pt x="551" y="3844"/>
                    <a:pt x="607" y="3799"/>
                    <a:pt x="674" y="3743"/>
                  </a:cubicBezTo>
                  <a:cubicBezTo>
                    <a:pt x="796" y="3632"/>
                    <a:pt x="907" y="3521"/>
                    <a:pt x="1008" y="3399"/>
                  </a:cubicBezTo>
                  <a:cubicBezTo>
                    <a:pt x="1208" y="3143"/>
                    <a:pt x="1364" y="2854"/>
                    <a:pt x="1475" y="2554"/>
                  </a:cubicBezTo>
                  <a:cubicBezTo>
                    <a:pt x="1530" y="2386"/>
                    <a:pt x="1574" y="2208"/>
                    <a:pt x="1586" y="2020"/>
                  </a:cubicBezTo>
                  <a:lnTo>
                    <a:pt x="1586" y="2008"/>
                  </a:lnTo>
                  <a:cubicBezTo>
                    <a:pt x="1641" y="1975"/>
                    <a:pt x="1697" y="1942"/>
                    <a:pt x="1764" y="1909"/>
                  </a:cubicBezTo>
                  <a:cubicBezTo>
                    <a:pt x="1786" y="1886"/>
                    <a:pt x="1808" y="1864"/>
                    <a:pt x="1841" y="1853"/>
                  </a:cubicBezTo>
                  <a:cubicBezTo>
                    <a:pt x="2075" y="1708"/>
                    <a:pt x="2286" y="1530"/>
                    <a:pt x="2464" y="1319"/>
                  </a:cubicBezTo>
                  <a:cubicBezTo>
                    <a:pt x="2609" y="1141"/>
                    <a:pt x="2731" y="941"/>
                    <a:pt x="2809" y="718"/>
                  </a:cubicBezTo>
                  <a:cubicBezTo>
                    <a:pt x="2820" y="696"/>
                    <a:pt x="2798" y="685"/>
                    <a:pt x="2776" y="685"/>
                  </a:cubicBezTo>
                  <a:cubicBezTo>
                    <a:pt x="2854" y="473"/>
                    <a:pt x="2921" y="263"/>
                    <a:pt x="2943" y="40"/>
                  </a:cubicBezTo>
                  <a:cubicBezTo>
                    <a:pt x="2949" y="15"/>
                    <a:pt x="2923" y="0"/>
                    <a:pt x="28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8369;p11">
              <a:extLst>
                <a:ext uri="{FF2B5EF4-FFF2-40B4-BE49-F238E27FC236}">
                  <a16:creationId xmlns:a16="http://schemas.microsoft.com/office/drawing/2014/main" id="{F46327A3-198F-6614-70AF-D6B36FF7EB7B}"/>
                </a:ext>
              </a:extLst>
            </p:cNvPr>
            <p:cNvSpPr/>
            <p:nvPr/>
          </p:nvSpPr>
          <p:spPr>
            <a:xfrm>
              <a:off x="1949165" y="4290575"/>
              <a:ext cx="129468" cy="76753"/>
            </a:xfrm>
            <a:custGeom>
              <a:avLst/>
              <a:gdLst/>
              <a:ahLst/>
              <a:cxnLst/>
              <a:rect l="l" t="t" r="r" b="b"/>
              <a:pathLst>
                <a:path w="3711" h="2200" extrusionOk="0">
                  <a:moveTo>
                    <a:pt x="3641" y="1"/>
                  </a:moveTo>
                  <a:cubicBezTo>
                    <a:pt x="3636" y="1"/>
                    <a:pt x="3631" y="1"/>
                    <a:pt x="3626" y="3"/>
                  </a:cubicBezTo>
                  <a:cubicBezTo>
                    <a:pt x="3270" y="169"/>
                    <a:pt x="2914" y="358"/>
                    <a:pt x="2636" y="648"/>
                  </a:cubicBezTo>
                  <a:cubicBezTo>
                    <a:pt x="2569" y="714"/>
                    <a:pt x="2502" y="792"/>
                    <a:pt x="2447" y="881"/>
                  </a:cubicBezTo>
                  <a:cubicBezTo>
                    <a:pt x="2258" y="792"/>
                    <a:pt x="2047" y="714"/>
                    <a:pt x="1835" y="703"/>
                  </a:cubicBezTo>
                  <a:cubicBezTo>
                    <a:pt x="1735" y="703"/>
                    <a:pt x="1624" y="714"/>
                    <a:pt x="1535" y="759"/>
                  </a:cubicBezTo>
                  <a:cubicBezTo>
                    <a:pt x="1435" y="803"/>
                    <a:pt x="1357" y="881"/>
                    <a:pt x="1279" y="947"/>
                  </a:cubicBezTo>
                  <a:cubicBezTo>
                    <a:pt x="1190" y="1026"/>
                    <a:pt x="1113" y="1081"/>
                    <a:pt x="1001" y="1125"/>
                  </a:cubicBezTo>
                  <a:cubicBezTo>
                    <a:pt x="912" y="1170"/>
                    <a:pt x="812" y="1204"/>
                    <a:pt x="712" y="1237"/>
                  </a:cubicBezTo>
                  <a:cubicBezTo>
                    <a:pt x="534" y="1315"/>
                    <a:pt x="367" y="1426"/>
                    <a:pt x="245" y="1582"/>
                  </a:cubicBezTo>
                  <a:cubicBezTo>
                    <a:pt x="112" y="1738"/>
                    <a:pt x="0" y="1948"/>
                    <a:pt x="0" y="2160"/>
                  </a:cubicBezTo>
                  <a:cubicBezTo>
                    <a:pt x="0" y="2185"/>
                    <a:pt x="25" y="2199"/>
                    <a:pt x="48" y="2199"/>
                  </a:cubicBezTo>
                  <a:cubicBezTo>
                    <a:pt x="66" y="2199"/>
                    <a:pt x="84" y="2191"/>
                    <a:pt x="89" y="2171"/>
                  </a:cubicBezTo>
                  <a:cubicBezTo>
                    <a:pt x="134" y="1993"/>
                    <a:pt x="189" y="1827"/>
                    <a:pt x="300" y="1682"/>
                  </a:cubicBezTo>
                  <a:cubicBezTo>
                    <a:pt x="412" y="1537"/>
                    <a:pt x="545" y="1415"/>
                    <a:pt x="712" y="1348"/>
                  </a:cubicBezTo>
                  <a:cubicBezTo>
                    <a:pt x="890" y="1259"/>
                    <a:pt x="1090" y="1214"/>
                    <a:pt x="1246" y="1103"/>
                  </a:cubicBezTo>
                  <a:cubicBezTo>
                    <a:pt x="1324" y="1048"/>
                    <a:pt x="1390" y="981"/>
                    <a:pt x="1469" y="915"/>
                  </a:cubicBezTo>
                  <a:cubicBezTo>
                    <a:pt x="1546" y="848"/>
                    <a:pt x="1647" y="803"/>
                    <a:pt x="1746" y="792"/>
                  </a:cubicBezTo>
                  <a:cubicBezTo>
                    <a:pt x="1768" y="790"/>
                    <a:pt x="1789" y="789"/>
                    <a:pt x="1811" y="789"/>
                  </a:cubicBezTo>
                  <a:cubicBezTo>
                    <a:pt x="2013" y="789"/>
                    <a:pt x="2222" y="877"/>
                    <a:pt x="2403" y="947"/>
                  </a:cubicBezTo>
                  <a:lnTo>
                    <a:pt x="2403" y="959"/>
                  </a:lnTo>
                  <a:cubicBezTo>
                    <a:pt x="2292" y="1170"/>
                    <a:pt x="2236" y="1404"/>
                    <a:pt x="2269" y="1649"/>
                  </a:cubicBezTo>
                  <a:cubicBezTo>
                    <a:pt x="2275" y="1676"/>
                    <a:pt x="2303" y="1690"/>
                    <a:pt x="2329" y="1690"/>
                  </a:cubicBezTo>
                  <a:cubicBezTo>
                    <a:pt x="2355" y="1690"/>
                    <a:pt x="2381" y="1676"/>
                    <a:pt x="2381" y="1649"/>
                  </a:cubicBezTo>
                  <a:cubicBezTo>
                    <a:pt x="2325" y="1293"/>
                    <a:pt x="2492" y="937"/>
                    <a:pt x="2736" y="681"/>
                  </a:cubicBezTo>
                  <a:cubicBezTo>
                    <a:pt x="2992" y="414"/>
                    <a:pt x="3348" y="247"/>
                    <a:pt x="3671" y="58"/>
                  </a:cubicBezTo>
                  <a:cubicBezTo>
                    <a:pt x="3710" y="38"/>
                    <a:pt x="3680" y="1"/>
                    <a:pt x="36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8370;p11">
              <a:extLst>
                <a:ext uri="{FF2B5EF4-FFF2-40B4-BE49-F238E27FC236}">
                  <a16:creationId xmlns:a16="http://schemas.microsoft.com/office/drawing/2014/main" id="{24E6D1D6-EE71-F1AF-45DE-3B93C6A75401}"/>
                </a:ext>
              </a:extLst>
            </p:cNvPr>
            <p:cNvSpPr/>
            <p:nvPr/>
          </p:nvSpPr>
          <p:spPr>
            <a:xfrm>
              <a:off x="1929349" y="4292808"/>
              <a:ext cx="54529" cy="106232"/>
            </a:xfrm>
            <a:custGeom>
              <a:avLst/>
              <a:gdLst/>
              <a:ahLst/>
              <a:cxnLst/>
              <a:rect l="l" t="t" r="r" b="b"/>
              <a:pathLst>
                <a:path w="1563" h="3045" extrusionOk="0">
                  <a:moveTo>
                    <a:pt x="1498" y="0"/>
                  </a:moveTo>
                  <a:cubicBezTo>
                    <a:pt x="1492" y="0"/>
                    <a:pt x="1486" y="2"/>
                    <a:pt x="1480" y="5"/>
                  </a:cubicBezTo>
                  <a:cubicBezTo>
                    <a:pt x="1402" y="27"/>
                    <a:pt x="1325" y="60"/>
                    <a:pt x="1246" y="105"/>
                  </a:cubicBezTo>
                  <a:lnTo>
                    <a:pt x="1236" y="105"/>
                  </a:lnTo>
                  <a:cubicBezTo>
                    <a:pt x="1169" y="139"/>
                    <a:pt x="1102" y="172"/>
                    <a:pt x="1046" y="216"/>
                  </a:cubicBezTo>
                  <a:cubicBezTo>
                    <a:pt x="635" y="495"/>
                    <a:pt x="312" y="917"/>
                    <a:pt x="124" y="1362"/>
                  </a:cubicBezTo>
                  <a:cubicBezTo>
                    <a:pt x="68" y="1529"/>
                    <a:pt x="1" y="1718"/>
                    <a:pt x="1" y="1896"/>
                  </a:cubicBezTo>
                  <a:cubicBezTo>
                    <a:pt x="1" y="1920"/>
                    <a:pt x="20" y="1931"/>
                    <a:pt x="39" y="1931"/>
                  </a:cubicBezTo>
                  <a:cubicBezTo>
                    <a:pt x="56" y="1931"/>
                    <a:pt x="74" y="1922"/>
                    <a:pt x="79" y="1907"/>
                  </a:cubicBezTo>
                  <a:cubicBezTo>
                    <a:pt x="134" y="1763"/>
                    <a:pt x="168" y="1607"/>
                    <a:pt x="223" y="1462"/>
                  </a:cubicBezTo>
                  <a:cubicBezTo>
                    <a:pt x="279" y="1306"/>
                    <a:pt x="346" y="1162"/>
                    <a:pt x="423" y="1028"/>
                  </a:cubicBezTo>
                  <a:cubicBezTo>
                    <a:pt x="435" y="1017"/>
                    <a:pt x="457" y="995"/>
                    <a:pt x="468" y="972"/>
                  </a:cubicBezTo>
                  <a:lnTo>
                    <a:pt x="468" y="972"/>
                  </a:lnTo>
                  <a:cubicBezTo>
                    <a:pt x="413" y="1095"/>
                    <a:pt x="379" y="1217"/>
                    <a:pt x="357" y="1351"/>
                  </a:cubicBezTo>
                  <a:cubicBezTo>
                    <a:pt x="346" y="1373"/>
                    <a:pt x="368" y="1384"/>
                    <a:pt x="401" y="1395"/>
                  </a:cubicBezTo>
                  <a:cubicBezTo>
                    <a:pt x="268" y="1629"/>
                    <a:pt x="179" y="1874"/>
                    <a:pt x="168" y="2141"/>
                  </a:cubicBezTo>
                  <a:cubicBezTo>
                    <a:pt x="156" y="2307"/>
                    <a:pt x="179" y="2485"/>
                    <a:pt x="235" y="2641"/>
                  </a:cubicBezTo>
                  <a:cubicBezTo>
                    <a:pt x="257" y="2719"/>
                    <a:pt x="302" y="2796"/>
                    <a:pt x="346" y="2863"/>
                  </a:cubicBezTo>
                  <a:cubicBezTo>
                    <a:pt x="401" y="2930"/>
                    <a:pt x="457" y="2986"/>
                    <a:pt x="524" y="3041"/>
                  </a:cubicBezTo>
                  <a:cubicBezTo>
                    <a:pt x="528" y="3043"/>
                    <a:pt x="534" y="3044"/>
                    <a:pt x="539" y="3044"/>
                  </a:cubicBezTo>
                  <a:cubicBezTo>
                    <a:pt x="564" y="3044"/>
                    <a:pt x="597" y="3026"/>
                    <a:pt x="579" y="3008"/>
                  </a:cubicBezTo>
                  <a:cubicBezTo>
                    <a:pt x="346" y="2786"/>
                    <a:pt x="257" y="2441"/>
                    <a:pt x="279" y="2141"/>
                  </a:cubicBezTo>
                  <a:cubicBezTo>
                    <a:pt x="302" y="1763"/>
                    <a:pt x="490" y="1417"/>
                    <a:pt x="680" y="1106"/>
                  </a:cubicBezTo>
                  <a:cubicBezTo>
                    <a:pt x="702" y="1068"/>
                    <a:pt x="668" y="1046"/>
                    <a:pt x="634" y="1046"/>
                  </a:cubicBezTo>
                  <a:cubicBezTo>
                    <a:pt x="617" y="1046"/>
                    <a:pt x="601" y="1051"/>
                    <a:pt x="591" y="1061"/>
                  </a:cubicBezTo>
                  <a:cubicBezTo>
                    <a:pt x="557" y="1128"/>
                    <a:pt x="512" y="1195"/>
                    <a:pt x="479" y="1251"/>
                  </a:cubicBezTo>
                  <a:cubicBezTo>
                    <a:pt x="535" y="1051"/>
                    <a:pt x="624" y="851"/>
                    <a:pt x="746" y="673"/>
                  </a:cubicBezTo>
                  <a:cubicBezTo>
                    <a:pt x="802" y="584"/>
                    <a:pt x="880" y="505"/>
                    <a:pt x="947" y="439"/>
                  </a:cubicBezTo>
                  <a:cubicBezTo>
                    <a:pt x="991" y="406"/>
                    <a:pt x="1024" y="372"/>
                    <a:pt x="1068" y="339"/>
                  </a:cubicBezTo>
                  <a:cubicBezTo>
                    <a:pt x="1214" y="228"/>
                    <a:pt x="1369" y="139"/>
                    <a:pt x="1525" y="60"/>
                  </a:cubicBezTo>
                  <a:cubicBezTo>
                    <a:pt x="1562" y="42"/>
                    <a:pt x="1529" y="0"/>
                    <a:pt x="149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8371;p11">
              <a:extLst>
                <a:ext uri="{FF2B5EF4-FFF2-40B4-BE49-F238E27FC236}">
                  <a16:creationId xmlns:a16="http://schemas.microsoft.com/office/drawing/2014/main" id="{4C695D4D-ADAA-F85A-F3EC-DAC8A25B37A2}"/>
                </a:ext>
              </a:extLst>
            </p:cNvPr>
            <p:cNvSpPr/>
            <p:nvPr/>
          </p:nvSpPr>
          <p:spPr>
            <a:xfrm>
              <a:off x="1963609" y="4474786"/>
              <a:ext cx="152458" cy="45598"/>
            </a:xfrm>
            <a:custGeom>
              <a:avLst/>
              <a:gdLst/>
              <a:ahLst/>
              <a:cxnLst/>
              <a:rect l="l" t="t" r="r" b="b"/>
              <a:pathLst>
                <a:path w="4370" h="1307" extrusionOk="0">
                  <a:moveTo>
                    <a:pt x="20" y="1"/>
                  </a:moveTo>
                  <a:cubicBezTo>
                    <a:pt x="10" y="1"/>
                    <a:pt x="1" y="8"/>
                    <a:pt x="9" y="17"/>
                  </a:cubicBezTo>
                  <a:cubicBezTo>
                    <a:pt x="42" y="83"/>
                    <a:pt x="98" y="116"/>
                    <a:pt x="153" y="150"/>
                  </a:cubicBezTo>
                  <a:lnTo>
                    <a:pt x="353" y="250"/>
                  </a:lnTo>
                  <a:cubicBezTo>
                    <a:pt x="487" y="306"/>
                    <a:pt x="620" y="350"/>
                    <a:pt x="754" y="383"/>
                  </a:cubicBezTo>
                  <a:cubicBezTo>
                    <a:pt x="1043" y="462"/>
                    <a:pt x="1344" y="494"/>
                    <a:pt x="1633" y="528"/>
                  </a:cubicBezTo>
                  <a:lnTo>
                    <a:pt x="1866" y="561"/>
                  </a:lnTo>
                  <a:cubicBezTo>
                    <a:pt x="1499" y="951"/>
                    <a:pt x="1010" y="1206"/>
                    <a:pt x="465" y="1229"/>
                  </a:cubicBezTo>
                  <a:cubicBezTo>
                    <a:pt x="409" y="1240"/>
                    <a:pt x="409" y="1307"/>
                    <a:pt x="465" y="1307"/>
                  </a:cubicBezTo>
                  <a:cubicBezTo>
                    <a:pt x="1043" y="1295"/>
                    <a:pt x="1633" y="1028"/>
                    <a:pt x="2000" y="583"/>
                  </a:cubicBezTo>
                  <a:cubicBezTo>
                    <a:pt x="2211" y="606"/>
                    <a:pt x="2434" y="640"/>
                    <a:pt x="2656" y="662"/>
                  </a:cubicBezTo>
                  <a:cubicBezTo>
                    <a:pt x="2854" y="690"/>
                    <a:pt x="3062" y="723"/>
                    <a:pt x="3267" y="723"/>
                  </a:cubicBezTo>
                  <a:cubicBezTo>
                    <a:pt x="3383" y="723"/>
                    <a:pt x="3500" y="712"/>
                    <a:pt x="3613" y="684"/>
                  </a:cubicBezTo>
                  <a:cubicBezTo>
                    <a:pt x="3902" y="617"/>
                    <a:pt x="4191" y="439"/>
                    <a:pt x="4347" y="183"/>
                  </a:cubicBezTo>
                  <a:cubicBezTo>
                    <a:pt x="4369" y="146"/>
                    <a:pt x="4325" y="118"/>
                    <a:pt x="4284" y="118"/>
                  </a:cubicBezTo>
                  <a:cubicBezTo>
                    <a:pt x="4265" y="118"/>
                    <a:pt x="4246" y="124"/>
                    <a:pt x="4236" y="139"/>
                  </a:cubicBezTo>
                  <a:cubicBezTo>
                    <a:pt x="4080" y="339"/>
                    <a:pt x="3880" y="506"/>
                    <a:pt x="3623" y="583"/>
                  </a:cubicBezTo>
                  <a:cubicBezTo>
                    <a:pt x="3510" y="618"/>
                    <a:pt x="3394" y="631"/>
                    <a:pt x="3276" y="631"/>
                  </a:cubicBezTo>
                  <a:cubicBezTo>
                    <a:pt x="3093" y="631"/>
                    <a:pt x="2906" y="600"/>
                    <a:pt x="2723" y="573"/>
                  </a:cubicBezTo>
                  <a:lnTo>
                    <a:pt x="2066" y="494"/>
                  </a:lnTo>
                  <a:cubicBezTo>
                    <a:pt x="2078" y="472"/>
                    <a:pt x="2088" y="462"/>
                    <a:pt x="2100" y="439"/>
                  </a:cubicBezTo>
                  <a:cubicBezTo>
                    <a:pt x="2122" y="401"/>
                    <a:pt x="2084" y="374"/>
                    <a:pt x="2046" y="374"/>
                  </a:cubicBezTo>
                  <a:cubicBezTo>
                    <a:pt x="2028" y="374"/>
                    <a:pt x="2010" y="380"/>
                    <a:pt x="2000" y="395"/>
                  </a:cubicBezTo>
                  <a:cubicBezTo>
                    <a:pt x="1977" y="428"/>
                    <a:pt x="1955" y="450"/>
                    <a:pt x="1933" y="472"/>
                  </a:cubicBezTo>
                  <a:lnTo>
                    <a:pt x="1755" y="450"/>
                  </a:lnTo>
                  <a:cubicBezTo>
                    <a:pt x="1466" y="417"/>
                    <a:pt x="1188" y="383"/>
                    <a:pt x="899" y="328"/>
                  </a:cubicBezTo>
                  <a:cubicBezTo>
                    <a:pt x="754" y="294"/>
                    <a:pt x="598" y="261"/>
                    <a:pt x="454" y="205"/>
                  </a:cubicBezTo>
                  <a:cubicBezTo>
                    <a:pt x="387" y="172"/>
                    <a:pt x="309" y="139"/>
                    <a:pt x="242" y="106"/>
                  </a:cubicBezTo>
                  <a:cubicBezTo>
                    <a:pt x="175" y="72"/>
                    <a:pt x="109" y="27"/>
                    <a:pt x="31" y="5"/>
                  </a:cubicBezTo>
                  <a:cubicBezTo>
                    <a:pt x="28" y="2"/>
                    <a:pt x="24" y="1"/>
                    <a:pt x="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8372;p11">
              <a:extLst>
                <a:ext uri="{FF2B5EF4-FFF2-40B4-BE49-F238E27FC236}">
                  <a16:creationId xmlns:a16="http://schemas.microsoft.com/office/drawing/2014/main" id="{E52C9626-38A1-8D1C-F511-05790A420981}"/>
                </a:ext>
              </a:extLst>
            </p:cNvPr>
            <p:cNvSpPr/>
            <p:nvPr/>
          </p:nvSpPr>
          <p:spPr>
            <a:xfrm>
              <a:off x="2012383" y="4507232"/>
              <a:ext cx="99081" cy="14234"/>
            </a:xfrm>
            <a:custGeom>
              <a:avLst/>
              <a:gdLst/>
              <a:ahLst/>
              <a:cxnLst/>
              <a:rect l="l" t="t" r="r" b="b"/>
              <a:pathLst>
                <a:path w="2840" h="408" extrusionOk="0">
                  <a:moveTo>
                    <a:pt x="2761" y="1"/>
                  </a:moveTo>
                  <a:cubicBezTo>
                    <a:pt x="2748" y="1"/>
                    <a:pt x="2735" y="3"/>
                    <a:pt x="2726" y="9"/>
                  </a:cubicBezTo>
                  <a:cubicBezTo>
                    <a:pt x="2593" y="98"/>
                    <a:pt x="2459" y="187"/>
                    <a:pt x="2292" y="232"/>
                  </a:cubicBezTo>
                  <a:cubicBezTo>
                    <a:pt x="2136" y="276"/>
                    <a:pt x="1970" y="310"/>
                    <a:pt x="1814" y="321"/>
                  </a:cubicBezTo>
                  <a:cubicBezTo>
                    <a:pt x="1780" y="322"/>
                    <a:pt x="1745" y="322"/>
                    <a:pt x="1710" y="322"/>
                  </a:cubicBezTo>
                  <a:cubicBezTo>
                    <a:pt x="1369" y="322"/>
                    <a:pt x="1034" y="274"/>
                    <a:pt x="690" y="254"/>
                  </a:cubicBezTo>
                  <a:cubicBezTo>
                    <a:pt x="579" y="243"/>
                    <a:pt x="468" y="243"/>
                    <a:pt x="357" y="243"/>
                  </a:cubicBezTo>
                  <a:cubicBezTo>
                    <a:pt x="257" y="254"/>
                    <a:pt x="134" y="254"/>
                    <a:pt x="35" y="288"/>
                  </a:cubicBezTo>
                  <a:cubicBezTo>
                    <a:pt x="1" y="299"/>
                    <a:pt x="23" y="332"/>
                    <a:pt x="57" y="332"/>
                  </a:cubicBezTo>
                  <a:cubicBezTo>
                    <a:pt x="76" y="334"/>
                    <a:pt x="96" y="335"/>
                    <a:pt x="116" y="335"/>
                  </a:cubicBezTo>
                  <a:cubicBezTo>
                    <a:pt x="199" y="335"/>
                    <a:pt x="287" y="321"/>
                    <a:pt x="368" y="321"/>
                  </a:cubicBezTo>
                  <a:cubicBezTo>
                    <a:pt x="468" y="321"/>
                    <a:pt x="569" y="332"/>
                    <a:pt x="680" y="332"/>
                  </a:cubicBezTo>
                  <a:cubicBezTo>
                    <a:pt x="880" y="355"/>
                    <a:pt x="1091" y="377"/>
                    <a:pt x="1291" y="388"/>
                  </a:cubicBezTo>
                  <a:cubicBezTo>
                    <a:pt x="1418" y="400"/>
                    <a:pt x="1546" y="408"/>
                    <a:pt x="1674" y="408"/>
                  </a:cubicBezTo>
                  <a:cubicBezTo>
                    <a:pt x="1895" y="408"/>
                    <a:pt x="2115" y="384"/>
                    <a:pt x="2326" y="321"/>
                  </a:cubicBezTo>
                  <a:cubicBezTo>
                    <a:pt x="2504" y="266"/>
                    <a:pt x="2682" y="187"/>
                    <a:pt x="2815" y="54"/>
                  </a:cubicBezTo>
                  <a:cubicBezTo>
                    <a:pt x="2839" y="21"/>
                    <a:pt x="2798" y="1"/>
                    <a:pt x="27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8373;p11">
              <a:extLst>
                <a:ext uri="{FF2B5EF4-FFF2-40B4-BE49-F238E27FC236}">
                  <a16:creationId xmlns:a16="http://schemas.microsoft.com/office/drawing/2014/main" id="{B8D6877C-4E84-77E5-44BC-CE4A7A6461A2}"/>
                </a:ext>
              </a:extLst>
            </p:cNvPr>
            <p:cNvSpPr/>
            <p:nvPr/>
          </p:nvSpPr>
          <p:spPr>
            <a:xfrm>
              <a:off x="1921987" y="4479600"/>
              <a:ext cx="99394" cy="29585"/>
            </a:xfrm>
            <a:custGeom>
              <a:avLst/>
              <a:gdLst/>
              <a:ahLst/>
              <a:cxnLst/>
              <a:rect l="l" t="t" r="r" b="b"/>
              <a:pathLst>
                <a:path w="2849" h="848" extrusionOk="0">
                  <a:moveTo>
                    <a:pt x="55" y="1"/>
                  </a:moveTo>
                  <a:cubicBezTo>
                    <a:pt x="28" y="1"/>
                    <a:pt x="1" y="16"/>
                    <a:pt x="23" y="45"/>
                  </a:cubicBezTo>
                  <a:cubicBezTo>
                    <a:pt x="256" y="334"/>
                    <a:pt x="590" y="557"/>
                    <a:pt x="935" y="690"/>
                  </a:cubicBezTo>
                  <a:cubicBezTo>
                    <a:pt x="1208" y="795"/>
                    <a:pt x="1498" y="847"/>
                    <a:pt x="1784" y="847"/>
                  </a:cubicBezTo>
                  <a:cubicBezTo>
                    <a:pt x="1895" y="847"/>
                    <a:pt x="2005" y="839"/>
                    <a:pt x="2114" y="824"/>
                  </a:cubicBezTo>
                  <a:cubicBezTo>
                    <a:pt x="2347" y="801"/>
                    <a:pt x="2592" y="735"/>
                    <a:pt x="2792" y="623"/>
                  </a:cubicBezTo>
                  <a:cubicBezTo>
                    <a:pt x="2848" y="596"/>
                    <a:pt x="2810" y="552"/>
                    <a:pt x="2763" y="552"/>
                  </a:cubicBezTo>
                  <a:cubicBezTo>
                    <a:pt x="2755" y="552"/>
                    <a:pt x="2746" y="553"/>
                    <a:pt x="2737" y="557"/>
                  </a:cubicBezTo>
                  <a:cubicBezTo>
                    <a:pt x="2547" y="623"/>
                    <a:pt x="2369" y="679"/>
                    <a:pt x="2181" y="724"/>
                  </a:cubicBezTo>
                  <a:cubicBezTo>
                    <a:pt x="2060" y="745"/>
                    <a:pt x="1935" y="753"/>
                    <a:pt x="1808" y="753"/>
                  </a:cubicBezTo>
                  <a:cubicBezTo>
                    <a:pt x="1736" y="753"/>
                    <a:pt x="1664" y="750"/>
                    <a:pt x="1591" y="746"/>
                  </a:cubicBezTo>
                  <a:cubicBezTo>
                    <a:pt x="1224" y="712"/>
                    <a:pt x="868" y="590"/>
                    <a:pt x="568" y="401"/>
                  </a:cubicBezTo>
                  <a:cubicBezTo>
                    <a:pt x="390" y="290"/>
                    <a:pt x="234" y="156"/>
                    <a:pt x="90" y="12"/>
                  </a:cubicBezTo>
                  <a:cubicBezTo>
                    <a:pt x="82" y="5"/>
                    <a:pt x="69" y="1"/>
                    <a:pt x="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8374;p11">
              <a:extLst>
                <a:ext uri="{FF2B5EF4-FFF2-40B4-BE49-F238E27FC236}">
                  <a16:creationId xmlns:a16="http://schemas.microsoft.com/office/drawing/2014/main" id="{3B188636-CA6F-7D24-9022-1B2088FBEC61}"/>
                </a:ext>
              </a:extLst>
            </p:cNvPr>
            <p:cNvSpPr/>
            <p:nvPr/>
          </p:nvSpPr>
          <p:spPr>
            <a:xfrm>
              <a:off x="1910370" y="4363387"/>
              <a:ext cx="26410" cy="88405"/>
            </a:xfrm>
            <a:custGeom>
              <a:avLst/>
              <a:gdLst/>
              <a:ahLst/>
              <a:cxnLst/>
              <a:rect l="l" t="t" r="r" b="b"/>
              <a:pathLst>
                <a:path w="757" h="2534" extrusionOk="0">
                  <a:moveTo>
                    <a:pt x="320" y="1"/>
                  </a:moveTo>
                  <a:cubicBezTo>
                    <a:pt x="305" y="1"/>
                    <a:pt x="290" y="6"/>
                    <a:pt x="278" y="17"/>
                  </a:cubicBezTo>
                  <a:cubicBezTo>
                    <a:pt x="167" y="140"/>
                    <a:pt x="100" y="329"/>
                    <a:pt x="55" y="496"/>
                  </a:cubicBezTo>
                  <a:cubicBezTo>
                    <a:pt x="11" y="684"/>
                    <a:pt x="0" y="862"/>
                    <a:pt x="11" y="1052"/>
                  </a:cubicBezTo>
                  <a:cubicBezTo>
                    <a:pt x="22" y="1252"/>
                    <a:pt x="55" y="1463"/>
                    <a:pt x="100" y="1663"/>
                  </a:cubicBezTo>
                  <a:cubicBezTo>
                    <a:pt x="144" y="1853"/>
                    <a:pt x="178" y="2053"/>
                    <a:pt x="256" y="2231"/>
                  </a:cubicBezTo>
                  <a:cubicBezTo>
                    <a:pt x="329" y="2397"/>
                    <a:pt x="469" y="2533"/>
                    <a:pt x="649" y="2533"/>
                  </a:cubicBezTo>
                  <a:cubicBezTo>
                    <a:pt x="662" y="2533"/>
                    <a:pt x="676" y="2532"/>
                    <a:pt x="690" y="2531"/>
                  </a:cubicBezTo>
                  <a:cubicBezTo>
                    <a:pt x="757" y="2531"/>
                    <a:pt x="757" y="2464"/>
                    <a:pt x="690" y="2453"/>
                  </a:cubicBezTo>
                  <a:cubicBezTo>
                    <a:pt x="534" y="2442"/>
                    <a:pt x="423" y="2286"/>
                    <a:pt x="378" y="2153"/>
                  </a:cubicBezTo>
                  <a:cubicBezTo>
                    <a:pt x="312" y="1986"/>
                    <a:pt x="278" y="1808"/>
                    <a:pt x="233" y="1630"/>
                  </a:cubicBezTo>
                  <a:cubicBezTo>
                    <a:pt x="156" y="1274"/>
                    <a:pt x="100" y="907"/>
                    <a:pt x="167" y="551"/>
                  </a:cubicBezTo>
                  <a:cubicBezTo>
                    <a:pt x="189" y="462"/>
                    <a:pt x="211" y="373"/>
                    <a:pt x="245" y="296"/>
                  </a:cubicBezTo>
                  <a:cubicBezTo>
                    <a:pt x="278" y="207"/>
                    <a:pt x="322" y="118"/>
                    <a:pt x="356" y="39"/>
                  </a:cubicBezTo>
                  <a:cubicBezTo>
                    <a:pt x="371" y="18"/>
                    <a:pt x="347" y="1"/>
                    <a:pt x="32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8375;p11">
              <a:extLst>
                <a:ext uri="{FF2B5EF4-FFF2-40B4-BE49-F238E27FC236}">
                  <a16:creationId xmlns:a16="http://schemas.microsoft.com/office/drawing/2014/main" id="{5A7D17E1-A4D4-F2D8-8BDC-612BBF7F9E64}"/>
                </a:ext>
              </a:extLst>
            </p:cNvPr>
            <p:cNvSpPr/>
            <p:nvPr/>
          </p:nvSpPr>
          <p:spPr>
            <a:xfrm>
              <a:off x="2117921" y="4361364"/>
              <a:ext cx="54006" cy="80834"/>
            </a:xfrm>
            <a:custGeom>
              <a:avLst/>
              <a:gdLst/>
              <a:ahLst/>
              <a:cxnLst/>
              <a:rect l="l" t="t" r="r" b="b"/>
              <a:pathLst>
                <a:path w="1548" h="2317" extrusionOk="0">
                  <a:moveTo>
                    <a:pt x="1486" y="0"/>
                  </a:moveTo>
                  <a:cubicBezTo>
                    <a:pt x="1461" y="0"/>
                    <a:pt x="1436" y="14"/>
                    <a:pt x="1436" y="42"/>
                  </a:cubicBezTo>
                  <a:cubicBezTo>
                    <a:pt x="1370" y="742"/>
                    <a:pt x="1080" y="1421"/>
                    <a:pt x="547" y="1889"/>
                  </a:cubicBezTo>
                  <a:cubicBezTo>
                    <a:pt x="391" y="2022"/>
                    <a:pt x="235" y="2144"/>
                    <a:pt x="57" y="2233"/>
                  </a:cubicBezTo>
                  <a:cubicBezTo>
                    <a:pt x="1" y="2270"/>
                    <a:pt x="47" y="2316"/>
                    <a:pt x="90" y="2316"/>
                  </a:cubicBezTo>
                  <a:cubicBezTo>
                    <a:pt x="98" y="2316"/>
                    <a:pt x="105" y="2315"/>
                    <a:pt x="112" y="2311"/>
                  </a:cubicBezTo>
                  <a:cubicBezTo>
                    <a:pt x="780" y="1988"/>
                    <a:pt x="1269" y="1355"/>
                    <a:pt x="1459" y="654"/>
                  </a:cubicBezTo>
                  <a:cubicBezTo>
                    <a:pt x="1514" y="453"/>
                    <a:pt x="1548" y="253"/>
                    <a:pt x="1536" y="42"/>
                  </a:cubicBezTo>
                  <a:cubicBezTo>
                    <a:pt x="1536" y="14"/>
                    <a:pt x="1511" y="0"/>
                    <a:pt x="148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8376;p11">
              <a:extLst>
                <a:ext uri="{FF2B5EF4-FFF2-40B4-BE49-F238E27FC236}">
                  <a16:creationId xmlns:a16="http://schemas.microsoft.com/office/drawing/2014/main" id="{4F60B068-E465-B743-1E5D-E12CB7244DA0}"/>
                </a:ext>
              </a:extLst>
            </p:cNvPr>
            <p:cNvSpPr/>
            <p:nvPr/>
          </p:nvSpPr>
          <p:spPr>
            <a:xfrm>
              <a:off x="2145866" y="4390705"/>
              <a:ext cx="38865" cy="77694"/>
            </a:xfrm>
            <a:custGeom>
              <a:avLst/>
              <a:gdLst/>
              <a:ahLst/>
              <a:cxnLst/>
              <a:rect l="l" t="t" r="r" b="b"/>
              <a:pathLst>
                <a:path w="1114" h="2227" extrusionOk="0">
                  <a:moveTo>
                    <a:pt x="847" y="1"/>
                  </a:moveTo>
                  <a:cubicBezTo>
                    <a:pt x="832" y="1"/>
                    <a:pt x="817" y="10"/>
                    <a:pt x="824" y="24"/>
                  </a:cubicBezTo>
                  <a:cubicBezTo>
                    <a:pt x="957" y="346"/>
                    <a:pt x="1002" y="702"/>
                    <a:pt x="935" y="1048"/>
                  </a:cubicBezTo>
                  <a:cubicBezTo>
                    <a:pt x="868" y="1347"/>
                    <a:pt x="713" y="1637"/>
                    <a:pt x="480" y="1859"/>
                  </a:cubicBezTo>
                  <a:cubicBezTo>
                    <a:pt x="413" y="1915"/>
                    <a:pt x="346" y="1970"/>
                    <a:pt x="268" y="2015"/>
                  </a:cubicBezTo>
                  <a:lnTo>
                    <a:pt x="168" y="2081"/>
                  </a:lnTo>
                  <a:cubicBezTo>
                    <a:pt x="124" y="2104"/>
                    <a:pt x="79" y="2115"/>
                    <a:pt x="45" y="2148"/>
                  </a:cubicBezTo>
                  <a:cubicBezTo>
                    <a:pt x="1" y="2193"/>
                    <a:pt x="68" y="2226"/>
                    <a:pt x="112" y="2226"/>
                  </a:cubicBezTo>
                  <a:cubicBezTo>
                    <a:pt x="190" y="2215"/>
                    <a:pt x="268" y="2160"/>
                    <a:pt x="335" y="2115"/>
                  </a:cubicBezTo>
                  <a:cubicBezTo>
                    <a:pt x="401" y="2071"/>
                    <a:pt x="468" y="2026"/>
                    <a:pt x="524" y="1970"/>
                  </a:cubicBezTo>
                  <a:cubicBezTo>
                    <a:pt x="658" y="1859"/>
                    <a:pt x="769" y="1737"/>
                    <a:pt x="846" y="1592"/>
                  </a:cubicBezTo>
                  <a:cubicBezTo>
                    <a:pt x="1036" y="1292"/>
                    <a:pt x="1113" y="936"/>
                    <a:pt x="1069" y="580"/>
                  </a:cubicBezTo>
                  <a:cubicBezTo>
                    <a:pt x="1046" y="380"/>
                    <a:pt x="980" y="191"/>
                    <a:pt x="868" y="13"/>
                  </a:cubicBezTo>
                  <a:cubicBezTo>
                    <a:pt x="864" y="4"/>
                    <a:pt x="856" y="1"/>
                    <a:pt x="8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8377;p11">
              <a:extLst>
                <a:ext uri="{FF2B5EF4-FFF2-40B4-BE49-F238E27FC236}">
                  <a16:creationId xmlns:a16="http://schemas.microsoft.com/office/drawing/2014/main" id="{1648FC56-F28E-3BB7-841B-0EFDBD2AF21A}"/>
                </a:ext>
              </a:extLst>
            </p:cNvPr>
            <p:cNvSpPr/>
            <p:nvPr/>
          </p:nvSpPr>
          <p:spPr>
            <a:xfrm>
              <a:off x="2054703" y="4268596"/>
              <a:ext cx="44761" cy="22119"/>
            </a:xfrm>
            <a:custGeom>
              <a:avLst/>
              <a:gdLst/>
              <a:ahLst/>
              <a:cxnLst/>
              <a:rect l="l" t="t" r="r" b="b"/>
              <a:pathLst>
                <a:path w="1283" h="634" extrusionOk="0">
                  <a:moveTo>
                    <a:pt x="206" y="1"/>
                  </a:moveTo>
                  <a:cubicBezTo>
                    <a:pt x="155" y="1"/>
                    <a:pt x="105" y="4"/>
                    <a:pt x="56" y="10"/>
                  </a:cubicBezTo>
                  <a:cubicBezTo>
                    <a:pt x="1" y="20"/>
                    <a:pt x="23" y="87"/>
                    <a:pt x="67" y="87"/>
                  </a:cubicBezTo>
                  <a:cubicBezTo>
                    <a:pt x="103" y="84"/>
                    <a:pt x="138" y="82"/>
                    <a:pt x="173" y="82"/>
                  </a:cubicBezTo>
                  <a:cubicBezTo>
                    <a:pt x="578" y="82"/>
                    <a:pt x="953" y="313"/>
                    <a:pt x="1157" y="610"/>
                  </a:cubicBezTo>
                  <a:cubicBezTo>
                    <a:pt x="1169" y="627"/>
                    <a:pt x="1191" y="634"/>
                    <a:pt x="1211" y="634"/>
                  </a:cubicBezTo>
                  <a:cubicBezTo>
                    <a:pt x="1247" y="634"/>
                    <a:pt x="1283" y="612"/>
                    <a:pt x="1269" y="576"/>
                  </a:cubicBezTo>
                  <a:cubicBezTo>
                    <a:pt x="1059" y="209"/>
                    <a:pt x="628" y="1"/>
                    <a:pt x="20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8378;p11">
              <a:extLst>
                <a:ext uri="{FF2B5EF4-FFF2-40B4-BE49-F238E27FC236}">
                  <a16:creationId xmlns:a16="http://schemas.microsoft.com/office/drawing/2014/main" id="{91CF60FF-F397-777E-4911-4913E8D9EAEC}"/>
                </a:ext>
              </a:extLst>
            </p:cNvPr>
            <p:cNvSpPr/>
            <p:nvPr/>
          </p:nvSpPr>
          <p:spPr>
            <a:xfrm>
              <a:off x="1966924" y="4416487"/>
              <a:ext cx="84393" cy="27491"/>
            </a:xfrm>
            <a:custGeom>
              <a:avLst/>
              <a:gdLst/>
              <a:ahLst/>
              <a:cxnLst/>
              <a:rect l="l" t="t" r="r" b="b"/>
              <a:pathLst>
                <a:path w="2419" h="788" extrusionOk="0">
                  <a:moveTo>
                    <a:pt x="1823" y="1"/>
                  </a:moveTo>
                  <a:cubicBezTo>
                    <a:pt x="1811" y="1"/>
                    <a:pt x="1801" y="3"/>
                    <a:pt x="1793" y="8"/>
                  </a:cubicBezTo>
                  <a:cubicBezTo>
                    <a:pt x="1526" y="264"/>
                    <a:pt x="1282" y="553"/>
                    <a:pt x="915" y="653"/>
                  </a:cubicBezTo>
                  <a:cubicBezTo>
                    <a:pt x="843" y="674"/>
                    <a:pt x="766" y="685"/>
                    <a:pt x="689" y="685"/>
                  </a:cubicBezTo>
                  <a:cubicBezTo>
                    <a:pt x="446" y="685"/>
                    <a:pt x="204" y="575"/>
                    <a:pt x="103" y="331"/>
                  </a:cubicBezTo>
                  <a:cubicBezTo>
                    <a:pt x="99" y="317"/>
                    <a:pt x="80" y="311"/>
                    <a:pt x="61" y="311"/>
                  </a:cubicBezTo>
                  <a:cubicBezTo>
                    <a:pt x="32" y="311"/>
                    <a:pt x="0" y="326"/>
                    <a:pt x="14" y="353"/>
                  </a:cubicBezTo>
                  <a:cubicBezTo>
                    <a:pt x="103" y="608"/>
                    <a:pt x="359" y="764"/>
                    <a:pt x="626" y="786"/>
                  </a:cubicBezTo>
                  <a:cubicBezTo>
                    <a:pt x="644" y="787"/>
                    <a:pt x="662" y="788"/>
                    <a:pt x="681" y="788"/>
                  </a:cubicBezTo>
                  <a:cubicBezTo>
                    <a:pt x="871" y="788"/>
                    <a:pt x="1053" y="733"/>
                    <a:pt x="1226" y="642"/>
                  </a:cubicBezTo>
                  <a:lnTo>
                    <a:pt x="1249" y="642"/>
                  </a:lnTo>
                  <a:cubicBezTo>
                    <a:pt x="1281" y="636"/>
                    <a:pt x="1314" y="633"/>
                    <a:pt x="1346" y="633"/>
                  </a:cubicBezTo>
                  <a:cubicBezTo>
                    <a:pt x="1425" y="633"/>
                    <a:pt x="1504" y="649"/>
                    <a:pt x="1582" y="664"/>
                  </a:cubicBezTo>
                  <a:cubicBezTo>
                    <a:pt x="1664" y="681"/>
                    <a:pt x="1739" y="691"/>
                    <a:pt x="1813" y="691"/>
                  </a:cubicBezTo>
                  <a:cubicBezTo>
                    <a:pt x="1840" y="691"/>
                    <a:pt x="1867" y="690"/>
                    <a:pt x="1894" y="687"/>
                  </a:cubicBezTo>
                  <a:cubicBezTo>
                    <a:pt x="2082" y="664"/>
                    <a:pt x="2272" y="598"/>
                    <a:pt x="2394" y="453"/>
                  </a:cubicBezTo>
                  <a:cubicBezTo>
                    <a:pt x="2419" y="420"/>
                    <a:pt x="2383" y="399"/>
                    <a:pt x="2354" y="399"/>
                  </a:cubicBezTo>
                  <a:cubicBezTo>
                    <a:pt x="2343" y="399"/>
                    <a:pt x="2333" y="402"/>
                    <a:pt x="2327" y="408"/>
                  </a:cubicBezTo>
                  <a:cubicBezTo>
                    <a:pt x="2171" y="519"/>
                    <a:pt x="2005" y="608"/>
                    <a:pt x="1816" y="608"/>
                  </a:cubicBezTo>
                  <a:cubicBezTo>
                    <a:pt x="1801" y="609"/>
                    <a:pt x="1786" y="610"/>
                    <a:pt x="1772" y="610"/>
                  </a:cubicBezTo>
                  <a:cubicBezTo>
                    <a:pt x="1631" y="610"/>
                    <a:pt x="1490" y="564"/>
                    <a:pt x="1348" y="564"/>
                  </a:cubicBezTo>
                  <a:cubicBezTo>
                    <a:pt x="1393" y="531"/>
                    <a:pt x="1449" y="497"/>
                    <a:pt x="1493" y="464"/>
                  </a:cubicBezTo>
                  <a:cubicBezTo>
                    <a:pt x="1638" y="341"/>
                    <a:pt x="1760" y="208"/>
                    <a:pt x="1882" y="64"/>
                  </a:cubicBezTo>
                  <a:cubicBezTo>
                    <a:pt x="1917" y="29"/>
                    <a:pt x="1864" y="1"/>
                    <a:pt x="18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8379;p11">
              <a:extLst>
                <a:ext uri="{FF2B5EF4-FFF2-40B4-BE49-F238E27FC236}">
                  <a16:creationId xmlns:a16="http://schemas.microsoft.com/office/drawing/2014/main" id="{E05DC85C-CD8D-00EE-69F2-FDE307E11A98}"/>
                </a:ext>
              </a:extLst>
            </p:cNvPr>
            <p:cNvSpPr/>
            <p:nvPr/>
          </p:nvSpPr>
          <p:spPr>
            <a:xfrm>
              <a:off x="2047725" y="4352153"/>
              <a:ext cx="31434" cy="55018"/>
            </a:xfrm>
            <a:custGeom>
              <a:avLst/>
              <a:gdLst/>
              <a:ahLst/>
              <a:cxnLst/>
              <a:rect l="l" t="t" r="r" b="b"/>
              <a:pathLst>
                <a:path w="901" h="1577" extrusionOk="0">
                  <a:moveTo>
                    <a:pt x="58" y="0"/>
                  </a:moveTo>
                  <a:cubicBezTo>
                    <a:pt x="31" y="0"/>
                    <a:pt x="0" y="18"/>
                    <a:pt x="0" y="50"/>
                  </a:cubicBezTo>
                  <a:cubicBezTo>
                    <a:pt x="45" y="228"/>
                    <a:pt x="234" y="295"/>
                    <a:pt x="379" y="351"/>
                  </a:cubicBezTo>
                  <a:cubicBezTo>
                    <a:pt x="468" y="373"/>
                    <a:pt x="557" y="406"/>
                    <a:pt x="623" y="462"/>
                  </a:cubicBezTo>
                  <a:cubicBezTo>
                    <a:pt x="678" y="517"/>
                    <a:pt x="723" y="595"/>
                    <a:pt x="745" y="662"/>
                  </a:cubicBezTo>
                  <a:cubicBezTo>
                    <a:pt x="790" y="818"/>
                    <a:pt x="767" y="996"/>
                    <a:pt x="690" y="1129"/>
                  </a:cubicBezTo>
                  <a:cubicBezTo>
                    <a:pt x="646" y="1218"/>
                    <a:pt x="590" y="1285"/>
                    <a:pt x="523" y="1352"/>
                  </a:cubicBezTo>
                  <a:cubicBezTo>
                    <a:pt x="468" y="1407"/>
                    <a:pt x="379" y="1451"/>
                    <a:pt x="323" y="1518"/>
                  </a:cubicBezTo>
                  <a:cubicBezTo>
                    <a:pt x="295" y="1555"/>
                    <a:pt x="344" y="1577"/>
                    <a:pt x="381" y="1577"/>
                  </a:cubicBezTo>
                  <a:cubicBezTo>
                    <a:pt x="388" y="1577"/>
                    <a:pt x="395" y="1576"/>
                    <a:pt x="401" y="1574"/>
                  </a:cubicBezTo>
                  <a:cubicBezTo>
                    <a:pt x="468" y="1552"/>
                    <a:pt x="523" y="1496"/>
                    <a:pt x="579" y="1451"/>
                  </a:cubicBezTo>
                  <a:cubicBezTo>
                    <a:pt x="634" y="1407"/>
                    <a:pt x="678" y="1352"/>
                    <a:pt x="723" y="1296"/>
                  </a:cubicBezTo>
                  <a:cubicBezTo>
                    <a:pt x="812" y="1184"/>
                    <a:pt x="879" y="1063"/>
                    <a:pt x="890" y="918"/>
                  </a:cubicBezTo>
                  <a:cubicBezTo>
                    <a:pt x="901" y="796"/>
                    <a:pt x="879" y="662"/>
                    <a:pt x="824" y="551"/>
                  </a:cubicBezTo>
                  <a:cubicBezTo>
                    <a:pt x="757" y="417"/>
                    <a:pt x="646" y="339"/>
                    <a:pt x="501" y="295"/>
                  </a:cubicBezTo>
                  <a:cubicBezTo>
                    <a:pt x="356" y="240"/>
                    <a:pt x="156" y="206"/>
                    <a:pt x="100" y="28"/>
                  </a:cubicBezTo>
                  <a:cubicBezTo>
                    <a:pt x="96" y="9"/>
                    <a:pt x="78" y="0"/>
                    <a:pt x="5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8380;p11">
              <a:extLst>
                <a:ext uri="{FF2B5EF4-FFF2-40B4-BE49-F238E27FC236}">
                  <a16:creationId xmlns:a16="http://schemas.microsoft.com/office/drawing/2014/main" id="{0559DF47-3178-9144-AD06-DED3D3F4E67A}"/>
                </a:ext>
              </a:extLst>
            </p:cNvPr>
            <p:cNvSpPr/>
            <p:nvPr/>
          </p:nvSpPr>
          <p:spPr>
            <a:xfrm>
              <a:off x="2038968" y="4385158"/>
              <a:ext cx="20793" cy="29340"/>
            </a:xfrm>
            <a:custGeom>
              <a:avLst/>
              <a:gdLst/>
              <a:ahLst/>
              <a:cxnLst/>
              <a:rect l="l" t="t" r="r" b="b"/>
              <a:pathLst>
                <a:path w="596" h="841" extrusionOk="0">
                  <a:moveTo>
                    <a:pt x="535" y="1"/>
                  </a:moveTo>
                  <a:cubicBezTo>
                    <a:pt x="517" y="1"/>
                    <a:pt x="496" y="9"/>
                    <a:pt x="496" y="28"/>
                  </a:cubicBezTo>
                  <a:cubicBezTo>
                    <a:pt x="518" y="161"/>
                    <a:pt x="485" y="295"/>
                    <a:pt x="429" y="416"/>
                  </a:cubicBezTo>
                  <a:cubicBezTo>
                    <a:pt x="407" y="416"/>
                    <a:pt x="385" y="416"/>
                    <a:pt x="373" y="439"/>
                  </a:cubicBezTo>
                  <a:cubicBezTo>
                    <a:pt x="351" y="517"/>
                    <a:pt x="307" y="584"/>
                    <a:pt x="251" y="639"/>
                  </a:cubicBezTo>
                  <a:cubicBezTo>
                    <a:pt x="195" y="683"/>
                    <a:pt x="140" y="728"/>
                    <a:pt x="62" y="750"/>
                  </a:cubicBezTo>
                  <a:cubicBezTo>
                    <a:pt x="0" y="781"/>
                    <a:pt x="52" y="840"/>
                    <a:pt x="105" y="840"/>
                  </a:cubicBezTo>
                  <a:cubicBezTo>
                    <a:pt x="109" y="840"/>
                    <a:pt x="114" y="840"/>
                    <a:pt x="118" y="839"/>
                  </a:cubicBezTo>
                  <a:lnTo>
                    <a:pt x="129" y="839"/>
                  </a:lnTo>
                  <a:cubicBezTo>
                    <a:pt x="274" y="795"/>
                    <a:pt x="396" y="695"/>
                    <a:pt x="452" y="561"/>
                  </a:cubicBezTo>
                  <a:cubicBezTo>
                    <a:pt x="551" y="406"/>
                    <a:pt x="596" y="206"/>
                    <a:pt x="563" y="16"/>
                  </a:cubicBezTo>
                  <a:cubicBezTo>
                    <a:pt x="563" y="6"/>
                    <a:pt x="550" y="1"/>
                    <a:pt x="53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8381;p11">
              <a:extLst>
                <a:ext uri="{FF2B5EF4-FFF2-40B4-BE49-F238E27FC236}">
                  <a16:creationId xmlns:a16="http://schemas.microsoft.com/office/drawing/2014/main" id="{862EDEF9-ADEA-5911-2694-465CCD1188DA}"/>
                </a:ext>
              </a:extLst>
            </p:cNvPr>
            <p:cNvSpPr/>
            <p:nvPr/>
          </p:nvSpPr>
          <p:spPr>
            <a:xfrm>
              <a:off x="1971250" y="4354247"/>
              <a:ext cx="41446" cy="42772"/>
            </a:xfrm>
            <a:custGeom>
              <a:avLst/>
              <a:gdLst/>
              <a:ahLst/>
              <a:cxnLst/>
              <a:rect l="l" t="t" r="r" b="b"/>
              <a:pathLst>
                <a:path w="1188" h="1226" extrusionOk="0">
                  <a:moveTo>
                    <a:pt x="1135" y="0"/>
                  </a:moveTo>
                  <a:cubicBezTo>
                    <a:pt x="1132" y="0"/>
                    <a:pt x="1128" y="1"/>
                    <a:pt x="1125" y="2"/>
                  </a:cubicBezTo>
                  <a:cubicBezTo>
                    <a:pt x="802" y="34"/>
                    <a:pt x="446" y="146"/>
                    <a:pt x="190" y="368"/>
                  </a:cubicBezTo>
                  <a:cubicBezTo>
                    <a:pt x="79" y="469"/>
                    <a:pt x="1" y="602"/>
                    <a:pt x="1" y="769"/>
                  </a:cubicBezTo>
                  <a:cubicBezTo>
                    <a:pt x="1" y="936"/>
                    <a:pt x="79" y="1080"/>
                    <a:pt x="179" y="1213"/>
                  </a:cubicBezTo>
                  <a:cubicBezTo>
                    <a:pt x="183" y="1221"/>
                    <a:pt x="193" y="1225"/>
                    <a:pt x="203" y="1225"/>
                  </a:cubicBezTo>
                  <a:cubicBezTo>
                    <a:pt x="221" y="1225"/>
                    <a:pt x="242" y="1213"/>
                    <a:pt x="235" y="1191"/>
                  </a:cubicBezTo>
                  <a:cubicBezTo>
                    <a:pt x="168" y="1069"/>
                    <a:pt x="102" y="924"/>
                    <a:pt x="102" y="769"/>
                  </a:cubicBezTo>
                  <a:cubicBezTo>
                    <a:pt x="90" y="613"/>
                    <a:pt x="168" y="491"/>
                    <a:pt x="290" y="390"/>
                  </a:cubicBezTo>
                  <a:cubicBezTo>
                    <a:pt x="524" y="202"/>
                    <a:pt x="836" y="101"/>
                    <a:pt x="1135" y="68"/>
                  </a:cubicBezTo>
                  <a:cubicBezTo>
                    <a:pt x="1187" y="58"/>
                    <a:pt x="1172" y="0"/>
                    <a:pt x="11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8382;p11">
              <a:extLst>
                <a:ext uri="{FF2B5EF4-FFF2-40B4-BE49-F238E27FC236}">
                  <a16:creationId xmlns:a16="http://schemas.microsoft.com/office/drawing/2014/main" id="{1F51B221-5FD3-FE25-7D47-D8BDB82D58A7}"/>
                </a:ext>
              </a:extLst>
            </p:cNvPr>
            <p:cNvSpPr/>
            <p:nvPr/>
          </p:nvSpPr>
          <p:spPr>
            <a:xfrm>
              <a:off x="1968563" y="4392694"/>
              <a:ext cx="40609" cy="20828"/>
            </a:xfrm>
            <a:custGeom>
              <a:avLst/>
              <a:gdLst/>
              <a:ahLst/>
              <a:cxnLst/>
              <a:rect l="l" t="t" r="r" b="b"/>
              <a:pathLst>
                <a:path w="1164" h="597" extrusionOk="0">
                  <a:moveTo>
                    <a:pt x="20" y="0"/>
                  </a:moveTo>
                  <a:cubicBezTo>
                    <a:pt x="9" y="0"/>
                    <a:pt x="1" y="6"/>
                    <a:pt x="1" y="22"/>
                  </a:cubicBezTo>
                  <a:cubicBezTo>
                    <a:pt x="1" y="67"/>
                    <a:pt x="23" y="111"/>
                    <a:pt x="56" y="156"/>
                  </a:cubicBezTo>
                  <a:cubicBezTo>
                    <a:pt x="78" y="200"/>
                    <a:pt x="112" y="245"/>
                    <a:pt x="156" y="289"/>
                  </a:cubicBezTo>
                  <a:cubicBezTo>
                    <a:pt x="223" y="368"/>
                    <a:pt x="312" y="434"/>
                    <a:pt x="412" y="490"/>
                  </a:cubicBezTo>
                  <a:cubicBezTo>
                    <a:pt x="541" y="557"/>
                    <a:pt x="686" y="596"/>
                    <a:pt x="833" y="596"/>
                  </a:cubicBezTo>
                  <a:cubicBezTo>
                    <a:pt x="927" y="596"/>
                    <a:pt x="1021" y="580"/>
                    <a:pt x="1113" y="546"/>
                  </a:cubicBezTo>
                  <a:cubicBezTo>
                    <a:pt x="1164" y="535"/>
                    <a:pt x="1121" y="478"/>
                    <a:pt x="1079" y="478"/>
                  </a:cubicBezTo>
                  <a:cubicBezTo>
                    <a:pt x="1075" y="478"/>
                    <a:pt x="1072" y="478"/>
                    <a:pt x="1068" y="479"/>
                  </a:cubicBezTo>
                  <a:cubicBezTo>
                    <a:pt x="994" y="495"/>
                    <a:pt x="917" y="504"/>
                    <a:pt x="839" y="504"/>
                  </a:cubicBezTo>
                  <a:cubicBezTo>
                    <a:pt x="708" y="504"/>
                    <a:pt x="575" y="479"/>
                    <a:pt x="456" y="423"/>
                  </a:cubicBezTo>
                  <a:cubicBezTo>
                    <a:pt x="367" y="378"/>
                    <a:pt x="290" y="312"/>
                    <a:pt x="223" y="245"/>
                  </a:cubicBezTo>
                  <a:cubicBezTo>
                    <a:pt x="189" y="212"/>
                    <a:pt x="156" y="178"/>
                    <a:pt x="134" y="134"/>
                  </a:cubicBezTo>
                  <a:cubicBezTo>
                    <a:pt x="100" y="101"/>
                    <a:pt x="90" y="45"/>
                    <a:pt x="56" y="12"/>
                  </a:cubicBezTo>
                  <a:cubicBezTo>
                    <a:pt x="45" y="6"/>
                    <a:pt x="31" y="0"/>
                    <a:pt x="2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8383;p11">
              <a:extLst>
                <a:ext uri="{FF2B5EF4-FFF2-40B4-BE49-F238E27FC236}">
                  <a16:creationId xmlns:a16="http://schemas.microsoft.com/office/drawing/2014/main" id="{420E3584-97C5-5167-FC51-44AA6F227CD2}"/>
                </a:ext>
              </a:extLst>
            </p:cNvPr>
            <p:cNvSpPr/>
            <p:nvPr/>
          </p:nvSpPr>
          <p:spPr>
            <a:xfrm>
              <a:off x="1896309" y="4459121"/>
              <a:ext cx="49366" cy="19537"/>
            </a:xfrm>
            <a:custGeom>
              <a:avLst/>
              <a:gdLst/>
              <a:ahLst/>
              <a:cxnLst/>
              <a:rect l="l" t="t" r="r" b="b"/>
              <a:pathLst>
                <a:path w="1415" h="560" extrusionOk="0">
                  <a:moveTo>
                    <a:pt x="68" y="0"/>
                  </a:moveTo>
                  <a:cubicBezTo>
                    <a:pt x="35" y="0"/>
                    <a:pt x="1" y="19"/>
                    <a:pt x="25" y="43"/>
                  </a:cubicBezTo>
                  <a:cubicBezTo>
                    <a:pt x="301" y="367"/>
                    <a:pt x="724" y="560"/>
                    <a:pt x="1146" y="560"/>
                  </a:cubicBezTo>
                  <a:cubicBezTo>
                    <a:pt x="1218" y="560"/>
                    <a:pt x="1289" y="554"/>
                    <a:pt x="1360" y="543"/>
                  </a:cubicBezTo>
                  <a:cubicBezTo>
                    <a:pt x="1382" y="532"/>
                    <a:pt x="1415" y="510"/>
                    <a:pt x="1404" y="488"/>
                  </a:cubicBezTo>
                  <a:cubicBezTo>
                    <a:pt x="1396" y="472"/>
                    <a:pt x="1376" y="461"/>
                    <a:pt x="1357" y="461"/>
                  </a:cubicBezTo>
                  <a:cubicBezTo>
                    <a:pt x="1350" y="461"/>
                    <a:pt x="1343" y="463"/>
                    <a:pt x="1337" y="466"/>
                  </a:cubicBezTo>
                  <a:cubicBezTo>
                    <a:pt x="1280" y="473"/>
                    <a:pt x="1222" y="476"/>
                    <a:pt x="1165" y="476"/>
                  </a:cubicBezTo>
                  <a:cubicBezTo>
                    <a:pt x="766" y="476"/>
                    <a:pt x="375" y="311"/>
                    <a:pt x="102" y="9"/>
                  </a:cubicBezTo>
                  <a:cubicBezTo>
                    <a:pt x="93" y="3"/>
                    <a:pt x="81"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8384;p11">
              <a:extLst>
                <a:ext uri="{FF2B5EF4-FFF2-40B4-BE49-F238E27FC236}">
                  <a16:creationId xmlns:a16="http://schemas.microsoft.com/office/drawing/2014/main" id="{8B5F5785-2F35-A9A8-7DD3-D1824A76337F}"/>
                </a:ext>
              </a:extLst>
            </p:cNvPr>
            <p:cNvSpPr/>
            <p:nvPr/>
          </p:nvSpPr>
          <p:spPr>
            <a:xfrm>
              <a:off x="2052540" y="4304566"/>
              <a:ext cx="48249" cy="45389"/>
            </a:xfrm>
            <a:custGeom>
              <a:avLst/>
              <a:gdLst/>
              <a:ahLst/>
              <a:cxnLst/>
              <a:rect l="l" t="t" r="r" b="b"/>
              <a:pathLst>
                <a:path w="1383" h="1301" extrusionOk="0">
                  <a:moveTo>
                    <a:pt x="1330" y="0"/>
                  </a:moveTo>
                  <a:cubicBezTo>
                    <a:pt x="1327" y="0"/>
                    <a:pt x="1323" y="1"/>
                    <a:pt x="1319" y="2"/>
                  </a:cubicBezTo>
                  <a:cubicBezTo>
                    <a:pt x="1019" y="91"/>
                    <a:pt x="741" y="257"/>
                    <a:pt x="508" y="469"/>
                  </a:cubicBezTo>
                  <a:cubicBezTo>
                    <a:pt x="285" y="691"/>
                    <a:pt x="85" y="958"/>
                    <a:pt x="7" y="1258"/>
                  </a:cubicBezTo>
                  <a:cubicBezTo>
                    <a:pt x="0" y="1285"/>
                    <a:pt x="22" y="1300"/>
                    <a:pt x="43" y="1300"/>
                  </a:cubicBezTo>
                  <a:cubicBezTo>
                    <a:pt x="56" y="1300"/>
                    <a:pt x="69" y="1294"/>
                    <a:pt x="73" y="1281"/>
                  </a:cubicBezTo>
                  <a:cubicBezTo>
                    <a:pt x="207" y="1003"/>
                    <a:pt x="352" y="736"/>
                    <a:pt x="574" y="524"/>
                  </a:cubicBezTo>
                  <a:cubicBezTo>
                    <a:pt x="797" y="302"/>
                    <a:pt x="1064" y="146"/>
                    <a:pt x="1353" y="46"/>
                  </a:cubicBezTo>
                  <a:cubicBezTo>
                    <a:pt x="1382" y="36"/>
                    <a:pt x="1359" y="0"/>
                    <a:pt x="133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8385;p11">
              <a:extLst>
                <a:ext uri="{FF2B5EF4-FFF2-40B4-BE49-F238E27FC236}">
                  <a16:creationId xmlns:a16="http://schemas.microsoft.com/office/drawing/2014/main" id="{25276432-1C96-4555-27B6-6271E210C90D}"/>
                </a:ext>
              </a:extLst>
            </p:cNvPr>
            <p:cNvSpPr/>
            <p:nvPr/>
          </p:nvSpPr>
          <p:spPr>
            <a:xfrm>
              <a:off x="2058157" y="4308054"/>
              <a:ext cx="56553" cy="37818"/>
            </a:xfrm>
            <a:custGeom>
              <a:avLst/>
              <a:gdLst/>
              <a:ahLst/>
              <a:cxnLst/>
              <a:rect l="l" t="t" r="r" b="b"/>
              <a:pathLst>
                <a:path w="1621" h="1084" extrusionOk="0">
                  <a:moveTo>
                    <a:pt x="1548" y="0"/>
                  </a:moveTo>
                  <a:cubicBezTo>
                    <a:pt x="1544" y="0"/>
                    <a:pt x="1540" y="1"/>
                    <a:pt x="1536" y="2"/>
                  </a:cubicBezTo>
                  <a:cubicBezTo>
                    <a:pt x="1236" y="80"/>
                    <a:pt x="958" y="224"/>
                    <a:pt x="702" y="402"/>
                  </a:cubicBezTo>
                  <a:cubicBezTo>
                    <a:pt x="446" y="569"/>
                    <a:pt x="202" y="780"/>
                    <a:pt x="24" y="1036"/>
                  </a:cubicBezTo>
                  <a:cubicBezTo>
                    <a:pt x="0" y="1060"/>
                    <a:pt x="32" y="1083"/>
                    <a:pt x="61" y="1083"/>
                  </a:cubicBezTo>
                  <a:cubicBezTo>
                    <a:pt x="72" y="1083"/>
                    <a:pt x="84" y="1079"/>
                    <a:pt x="90" y="1069"/>
                  </a:cubicBezTo>
                  <a:cubicBezTo>
                    <a:pt x="291" y="836"/>
                    <a:pt x="513" y="624"/>
                    <a:pt x="769" y="458"/>
                  </a:cubicBezTo>
                  <a:cubicBezTo>
                    <a:pt x="1014" y="291"/>
                    <a:pt x="1291" y="169"/>
                    <a:pt x="1570" y="68"/>
                  </a:cubicBezTo>
                  <a:cubicBezTo>
                    <a:pt x="1620" y="48"/>
                    <a:pt x="1588" y="0"/>
                    <a:pt x="15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8386;p11">
              <a:extLst>
                <a:ext uri="{FF2B5EF4-FFF2-40B4-BE49-F238E27FC236}">
                  <a16:creationId xmlns:a16="http://schemas.microsoft.com/office/drawing/2014/main" id="{36496559-8831-F798-6770-CA46186610FA}"/>
                </a:ext>
              </a:extLst>
            </p:cNvPr>
            <p:cNvSpPr/>
            <p:nvPr/>
          </p:nvSpPr>
          <p:spPr>
            <a:xfrm>
              <a:off x="2094650" y="4317823"/>
              <a:ext cx="15560" cy="6001"/>
            </a:xfrm>
            <a:custGeom>
              <a:avLst/>
              <a:gdLst/>
              <a:ahLst/>
              <a:cxnLst/>
              <a:rect l="l" t="t" r="r" b="b"/>
              <a:pathLst>
                <a:path w="446" h="172" extrusionOk="0">
                  <a:moveTo>
                    <a:pt x="413" y="0"/>
                  </a:moveTo>
                  <a:cubicBezTo>
                    <a:pt x="279" y="11"/>
                    <a:pt x="146" y="55"/>
                    <a:pt x="23" y="111"/>
                  </a:cubicBezTo>
                  <a:cubicBezTo>
                    <a:pt x="12" y="122"/>
                    <a:pt x="1" y="134"/>
                    <a:pt x="12" y="156"/>
                  </a:cubicBezTo>
                  <a:cubicBezTo>
                    <a:pt x="20" y="163"/>
                    <a:pt x="33" y="171"/>
                    <a:pt x="48" y="171"/>
                  </a:cubicBezTo>
                  <a:cubicBezTo>
                    <a:pt x="54" y="171"/>
                    <a:pt x="61" y="170"/>
                    <a:pt x="68" y="166"/>
                  </a:cubicBezTo>
                  <a:cubicBezTo>
                    <a:pt x="179" y="111"/>
                    <a:pt x="302" y="89"/>
                    <a:pt x="423" y="55"/>
                  </a:cubicBezTo>
                  <a:cubicBezTo>
                    <a:pt x="435" y="55"/>
                    <a:pt x="446" y="45"/>
                    <a:pt x="446" y="33"/>
                  </a:cubicBezTo>
                  <a:cubicBezTo>
                    <a:pt x="446" y="11"/>
                    <a:pt x="423" y="0"/>
                    <a:pt x="41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8387;p11">
              <a:extLst>
                <a:ext uri="{FF2B5EF4-FFF2-40B4-BE49-F238E27FC236}">
                  <a16:creationId xmlns:a16="http://schemas.microsoft.com/office/drawing/2014/main" id="{5BA7702F-3031-B8BC-50DF-7BDFC189944F}"/>
                </a:ext>
              </a:extLst>
            </p:cNvPr>
            <p:cNvSpPr/>
            <p:nvPr/>
          </p:nvSpPr>
          <p:spPr>
            <a:xfrm>
              <a:off x="2073508" y="4391647"/>
              <a:ext cx="48215" cy="7745"/>
            </a:xfrm>
            <a:custGeom>
              <a:avLst/>
              <a:gdLst/>
              <a:ahLst/>
              <a:cxnLst/>
              <a:rect l="l" t="t" r="r" b="b"/>
              <a:pathLst>
                <a:path w="1382" h="222" extrusionOk="0">
                  <a:moveTo>
                    <a:pt x="943" y="0"/>
                  </a:moveTo>
                  <a:cubicBezTo>
                    <a:pt x="639" y="0"/>
                    <a:pt x="331" y="55"/>
                    <a:pt x="51" y="164"/>
                  </a:cubicBezTo>
                  <a:cubicBezTo>
                    <a:pt x="0" y="174"/>
                    <a:pt x="33" y="221"/>
                    <a:pt x="73" y="221"/>
                  </a:cubicBezTo>
                  <a:cubicBezTo>
                    <a:pt x="77" y="221"/>
                    <a:pt x="81" y="221"/>
                    <a:pt x="85" y="220"/>
                  </a:cubicBezTo>
                  <a:cubicBezTo>
                    <a:pt x="285" y="164"/>
                    <a:pt x="496" y="119"/>
                    <a:pt x="696" y="97"/>
                  </a:cubicBezTo>
                  <a:cubicBezTo>
                    <a:pt x="782" y="93"/>
                    <a:pt x="869" y="90"/>
                    <a:pt x="955" y="90"/>
                  </a:cubicBezTo>
                  <a:cubicBezTo>
                    <a:pt x="1078" y="90"/>
                    <a:pt x="1200" y="95"/>
                    <a:pt x="1319" y="109"/>
                  </a:cubicBezTo>
                  <a:cubicBezTo>
                    <a:pt x="1322" y="109"/>
                    <a:pt x="1326" y="110"/>
                    <a:pt x="1329" y="110"/>
                  </a:cubicBezTo>
                  <a:cubicBezTo>
                    <a:pt x="1376" y="110"/>
                    <a:pt x="1382" y="41"/>
                    <a:pt x="1330" y="30"/>
                  </a:cubicBezTo>
                  <a:cubicBezTo>
                    <a:pt x="1203" y="10"/>
                    <a:pt x="1074" y="0"/>
                    <a:pt x="9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8388;p11">
              <a:extLst>
                <a:ext uri="{FF2B5EF4-FFF2-40B4-BE49-F238E27FC236}">
                  <a16:creationId xmlns:a16="http://schemas.microsoft.com/office/drawing/2014/main" id="{E925992A-CED9-A902-C463-72326D4628D7}"/>
                </a:ext>
              </a:extLst>
            </p:cNvPr>
            <p:cNvSpPr/>
            <p:nvPr/>
          </p:nvSpPr>
          <p:spPr>
            <a:xfrm>
              <a:off x="2098558" y="4386344"/>
              <a:ext cx="24072" cy="5477"/>
            </a:xfrm>
            <a:custGeom>
              <a:avLst/>
              <a:gdLst/>
              <a:ahLst/>
              <a:cxnLst/>
              <a:rect l="l" t="t" r="r" b="b"/>
              <a:pathLst>
                <a:path w="690" h="157" extrusionOk="0">
                  <a:moveTo>
                    <a:pt x="230" y="1"/>
                  </a:moveTo>
                  <a:cubicBezTo>
                    <a:pt x="167" y="1"/>
                    <a:pt x="105" y="6"/>
                    <a:pt x="45" y="16"/>
                  </a:cubicBezTo>
                  <a:cubicBezTo>
                    <a:pt x="22" y="16"/>
                    <a:pt x="0" y="38"/>
                    <a:pt x="0" y="60"/>
                  </a:cubicBezTo>
                  <a:cubicBezTo>
                    <a:pt x="12" y="93"/>
                    <a:pt x="45" y="93"/>
                    <a:pt x="67" y="93"/>
                  </a:cubicBezTo>
                  <a:cubicBezTo>
                    <a:pt x="119" y="84"/>
                    <a:pt x="170" y="80"/>
                    <a:pt x="220" y="80"/>
                  </a:cubicBezTo>
                  <a:cubicBezTo>
                    <a:pt x="354" y="80"/>
                    <a:pt x="483" y="109"/>
                    <a:pt x="612" y="149"/>
                  </a:cubicBezTo>
                  <a:cubicBezTo>
                    <a:pt x="621" y="154"/>
                    <a:pt x="630" y="156"/>
                    <a:pt x="640" y="156"/>
                  </a:cubicBezTo>
                  <a:cubicBezTo>
                    <a:pt x="653" y="156"/>
                    <a:pt x="666" y="151"/>
                    <a:pt x="679" y="138"/>
                  </a:cubicBezTo>
                  <a:cubicBezTo>
                    <a:pt x="690" y="115"/>
                    <a:pt x="679" y="93"/>
                    <a:pt x="657" y="83"/>
                  </a:cubicBezTo>
                  <a:cubicBezTo>
                    <a:pt x="524" y="28"/>
                    <a:pt x="376" y="1"/>
                    <a:pt x="2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8389;p11">
              <a:extLst>
                <a:ext uri="{FF2B5EF4-FFF2-40B4-BE49-F238E27FC236}">
                  <a16:creationId xmlns:a16="http://schemas.microsoft.com/office/drawing/2014/main" id="{A0952917-BB4F-FAF4-174F-D1B468DF0F26}"/>
                </a:ext>
              </a:extLst>
            </p:cNvPr>
            <p:cNvSpPr/>
            <p:nvPr/>
          </p:nvSpPr>
          <p:spPr>
            <a:xfrm>
              <a:off x="1887866" y="4393077"/>
              <a:ext cx="22886" cy="4570"/>
            </a:xfrm>
            <a:custGeom>
              <a:avLst/>
              <a:gdLst/>
              <a:ahLst/>
              <a:cxnLst/>
              <a:rect l="l" t="t" r="r" b="b"/>
              <a:pathLst>
                <a:path w="656" h="131" extrusionOk="0">
                  <a:moveTo>
                    <a:pt x="322" y="1"/>
                  </a:moveTo>
                  <a:cubicBezTo>
                    <a:pt x="278" y="1"/>
                    <a:pt x="223" y="1"/>
                    <a:pt x="178" y="11"/>
                  </a:cubicBezTo>
                  <a:cubicBezTo>
                    <a:pt x="144" y="11"/>
                    <a:pt x="122" y="11"/>
                    <a:pt x="100" y="23"/>
                  </a:cubicBezTo>
                  <a:cubicBezTo>
                    <a:pt x="78" y="23"/>
                    <a:pt x="67" y="23"/>
                    <a:pt x="55" y="34"/>
                  </a:cubicBezTo>
                  <a:cubicBezTo>
                    <a:pt x="45" y="34"/>
                    <a:pt x="45" y="45"/>
                    <a:pt x="33" y="45"/>
                  </a:cubicBezTo>
                  <a:cubicBezTo>
                    <a:pt x="0" y="56"/>
                    <a:pt x="33" y="78"/>
                    <a:pt x="55" y="78"/>
                  </a:cubicBezTo>
                  <a:lnTo>
                    <a:pt x="111" y="78"/>
                  </a:lnTo>
                  <a:cubicBezTo>
                    <a:pt x="134" y="78"/>
                    <a:pt x="156" y="68"/>
                    <a:pt x="178" y="68"/>
                  </a:cubicBezTo>
                  <a:lnTo>
                    <a:pt x="312" y="68"/>
                  </a:lnTo>
                  <a:cubicBezTo>
                    <a:pt x="411" y="78"/>
                    <a:pt x="500" y="100"/>
                    <a:pt x="589" y="123"/>
                  </a:cubicBezTo>
                  <a:cubicBezTo>
                    <a:pt x="594" y="128"/>
                    <a:pt x="603" y="130"/>
                    <a:pt x="612" y="130"/>
                  </a:cubicBezTo>
                  <a:cubicBezTo>
                    <a:pt x="625" y="130"/>
                    <a:pt x="639" y="125"/>
                    <a:pt x="645" y="112"/>
                  </a:cubicBezTo>
                  <a:cubicBezTo>
                    <a:pt x="656" y="100"/>
                    <a:pt x="645" y="78"/>
                    <a:pt x="634" y="78"/>
                  </a:cubicBezTo>
                  <a:cubicBezTo>
                    <a:pt x="534" y="34"/>
                    <a:pt x="433" y="11"/>
                    <a:pt x="32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8390;p11">
              <a:extLst>
                <a:ext uri="{FF2B5EF4-FFF2-40B4-BE49-F238E27FC236}">
                  <a16:creationId xmlns:a16="http://schemas.microsoft.com/office/drawing/2014/main" id="{B9FDA461-3625-CEDE-BD34-C158461F70E1}"/>
                </a:ext>
              </a:extLst>
            </p:cNvPr>
            <p:cNvSpPr/>
            <p:nvPr/>
          </p:nvSpPr>
          <p:spPr>
            <a:xfrm>
              <a:off x="1899484" y="4388647"/>
              <a:ext cx="13222" cy="5408"/>
            </a:xfrm>
            <a:custGeom>
              <a:avLst/>
              <a:gdLst/>
              <a:ahLst/>
              <a:cxnLst/>
              <a:rect l="l" t="t" r="r" b="b"/>
              <a:pathLst>
                <a:path w="379" h="155" extrusionOk="0">
                  <a:moveTo>
                    <a:pt x="42" y="1"/>
                  </a:moveTo>
                  <a:cubicBezTo>
                    <a:pt x="29" y="1"/>
                    <a:pt x="11" y="8"/>
                    <a:pt x="11" y="17"/>
                  </a:cubicBezTo>
                  <a:cubicBezTo>
                    <a:pt x="1" y="39"/>
                    <a:pt x="11" y="61"/>
                    <a:pt x="23" y="61"/>
                  </a:cubicBezTo>
                  <a:cubicBezTo>
                    <a:pt x="123" y="94"/>
                    <a:pt x="223" y="128"/>
                    <a:pt x="323" y="150"/>
                  </a:cubicBezTo>
                  <a:cubicBezTo>
                    <a:pt x="329" y="153"/>
                    <a:pt x="335" y="154"/>
                    <a:pt x="340" y="154"/>
                  </a:cubicBezTo>
                  <a:cubicBezTo>
                    <a:pt x="352" y="154"/>
                    <a:pt x="360" y="147"/>
                    <a:pt x="367" y="138"/>
                  </a:cubicBezTo>
                  <a:cubicBezTo>
                    <a:pt x="379" y="116"/>
                    <a:pt x="367" y="106"/>
                    <a:pt x="357" y="106"/>
                  </a:cubicBezTo>
                  <a:cubicBezTo>
                    <a:pt x="256" y="61"/>
                    <a:pt x="157" y="39"/>
                    <a:pt x="56" y="5"/>
                  </a:cubicBezTo>
                  <a:cubicBezTo>
                    <a:pt x="53" y="2"/>
                    <a:pt x="48" y="1"/>
                    <a:pt x="4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8391;p11">
              <a:extLst>
                <a:ext uri="{FF2B5EF4-FFF2-40B4-BE49-F238E27FC236}">
                  <a16:creationId xmlns:a16="http://schemas.microsoft.com/office/drawing/2014/main" id="{3C442142-ECAA-76AA-4C84-8820B6C0DC22}"/>
                </a:ext>
              </a:extLst>
            </p:cNvPr>
            <p:cNvSpPr/>
            <p:nvPr/>
          </p:nvSpPr>
          <p:spPr>
            <a:xfrm>
              <a:off x="1904159" y="4377692"/>
              <a:ext cx="9594" cy="5024"/>
            </a:xfrm>
            <a:custGeom>
              <a:avLst/>
              <a:gdLst/>
              <a:ahLst/>
              <a:cxnLst/>
              <a:rect l="l" t="t" r="r" b="b"/>
              <a:pathLst>
                <a:path w="275" h="144" extrusionOk="0">
                  <a:moveTo>
                    <a:pt x="45" y="1"/>
                  </a:moveTo>
                  <a:cubicBezTo>
                    <a:pt x="32" y="1"/>
                    <a:pt x="18" y="6"/>
                    <a:pt x="11" y="19"/>
                  </a:cubicBezTo>
                  <a:cubicBezTo>
                    <a:pt x="0" y="30"/>
                    <a:pt x="11" y="52"/>
                    <a:pt x="33" y="52"/>
                  </a:cubicBezTo>
                  <a:cubicBezTo>
                    <a:pt x="55" y="74"/>
                    <a:pt x="89" y="86"/>
                    <a:pt x="122" y="97"/>
                  </a:cubicBezTo>
                  <a:cubicBezTo>
                    <a:pt x="134" y="108"/>
                    <a:pt x="156" y="119"/>
                    <a:pt x="167" y="119"/>
                  </a:cubicBezTo>
                  <a:cubicBezTo>
                    <a:pt x="189" y="130"/>
                    <a:pt x="200" y="141"/>
                    <a:pt x="223" y="141"/>
                  </a:cubicBezTo>
                  <a:cubicBezTo>
                    <a:pt x="226" y="143"/>
                    <a:pt x="229" y="143"/>
                    <a:pt x="233" y="143"/>
                  </a:cubicBezTo>
                  <a:cubicBezTo>
                    <a:pt x="253" y="143"/>
                    <a:pt x="275" y="117"/>
                    <a:pt x="256" y="108"/>
                  </a:cubicBezTo>
                  <a:cubicBezTo>
                    <a:pt x="233" y="97"/>
                    <a:pt x="223" y="86"/>
                    <a:pt x="211" y="74"/>
                  </a:cubicBezTo>
                  <a:cubicBezTo>
                    <a:pt x="189" y="64"/>
                    <a:pt x="178" y="64"/>
                    <a:pt x="167" y="52"/>
                  </a:cubicBezTo>
                  <a:cubicBezTo>
                    <a:pt x="134" y="30"/>
                    <a:pt x="100" y="19"/>
                    <a:pt x="67" y="8"/>
                  </a:cubicBezTo>
                  <a:cubicBezTo>
                    <a:pt x="62" y="3"/>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8392;p11">
              <a:extLst>
                <a:ext uri="{FF2B5EF4-FFF2-40B4-BE49-F238E27FC236}">
                  <a16:creationId xmlns:a16="http://schemas.microsoft.com/office/drawing/2014/main" id="{C4610A0E-AF9C-79F7-9D65-054EF7B7DC15}"/>
                </a:ext>
              </a:extLst>
            </p:cNvPr>
            <p:cNvSpPr/>
            <p:nvPr/>
          </p:nvSpPr>
          <p:spPr>
            <a:xfrm>
              <a:off x="1908800" y="4367086"/>
              <a:ext cx="3907" cy="2337"/>
            </a:xfrm>
            <a:custGeom>
              <a:avLst/>
              <a:gdLst/>
              <a:ahLst/>
              <a:cxnLst/>
              <a:rect l="l" t="t" r="r" b="b"/>
              <a:pathLst>
                <a:path w="112" h="67" extrusionOk="0">
                  <a:moveTo>
                    <a:pt x="56" y="0"/>
                  </a:moveTo>
                  <a:cubicBezTo>
                    <a:pt x="1" y="0"/>
                    <a:pt x="1"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8393;p11">
              <a:extLst>
                <a:ext uri="{FF2B5EF4-FFF2-40B4-BE49-F238E27FC236}">
                  <a16:creationId xmlns:a16="http://schemas.microsoft.com/office/drawing/2014/main" id="{18CA560C-C173-FB5C-829F-4C436199BEF5}"/>
                </a:ext>
              </a:extLst>
            </p:cNvPr>
            <p:cNvSpPr/>
            <p:nvPr/>
          </p:nvSpPr>
          <p:spPr>
            <a:xfrm>
              <a:off x="1894321" y="4434664"/>
              <a:ext cx="24979" cy="12560"/>
            </a:xfrm>
            <a:custGeom>
              <a:avLst/>
              <a:gdLst/>
              <a:ahLst/>
              <a:cxnLst/>
              <a:rect l="l" t="t" r="r" b="b"/>
              <a:pathLst>
                <a:path w="716" h="360" extrusionOk="0">
                  <a:moveTo>
                    <a:pt x="552" y="0"/>
                  </a:moveTo>
                  <a:cubicBezTo>
                    <a:pt x="336" y="0"/>
                    <a:pt x="110" y="111"/>
                    <a:pt x="15" y="310"/>
                  </a:cubicBezTo>
                  <a:cubicBezTo>
                    <a:pt x="0" y="340"/>
                    <a:pt x="40" y="359"/>
                    <a:pt x="75" y="359"/>
                  </a:cubicBezTo>
                  <a:cubicBezTo>
                    <a:pt x="92" y="359"/>
                    <a:pt x="108" y="355"/>
                    <a:pt x="115" y="344"/>
                  </a:cubicBezTo>
                  <a:cubicBezTo>
                    <a:pt x="210" y="192"/>
                    <a:pt x="369" y="89"/>
                    <a:pt x="544" y="89"/>
                  </a:cubicBezTo>
                  <a:cubicBezTo>
                    <a:pt x="575" y="89"/>
                    <a:pt x="607" y="92"/>
                    <a:pt x="638" y="99"/>
                  </a:cubicBezTo>
                  <a:cubicBezTo>
                    <a:pt x="660" y="99"/>
                    <a:pt x="693" y="87"/>
                    <a:pt x="705" y="65"/>
                  </a:cubicBezTo>
                  <a:cubicBezTo>
                    <a:pt x="716" y="32"/>
                    <a:pt x="693" y="10"/>
                    <a:pt x="660" y="10"/>
                  </a:cubicBezTo>
                  <a:cubicBezTo>
                    <a:pt x="625" y="4"/>
                    <a:pt x="588" y="0"/>
                    <a:pt x="55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8394;p11">
              <a:extLst>
                <a:ext uri="{FF2B5EF4-FFF2-40B4-BE49-F238E27FC236}">
                  <a16:creationId xmlns:a16="http://schemas.microsoft.com/office/drawing/2014/main" id="{00103070-6F6A-D6D3-8570-3712532E98FB}"/>
                </a:ext>
              </a:extLst>
            </p:cNvPr>
            <p:cNvSpPr/>
            <p:nvPr/>
          </p:nvSpPr>
          <p:spPr>
            <a:xfrm>
              <a:off x="1901682" y="4440770"/>
              <a:ext cx="17618" cy="9559"/>
            </a:xfrm>
            <a:custGeom>
              <a:avLst/>
              <a:gdLst/>
              <a:ahLst/>
              <a:cxnLst/>
              <a:rect l="l" t="t" r="r" b="b"/>
              <a:pathLst>
                <a:path w="505" h="274" extrusionOk="0">
                  <a:moveTo>
                    <a:pt x="443" y="0"/>
                  </a:moveTo>
                  <a:cubicBezTo>
                    <a:pt x="273" y="0"/>
                    <a:pt x="99" y="87"/>
                    <a:pt x="15" y="224"/>
                  </a:cubicBezTo>
                  <a:cubicBezTo>
                    <a:pt x="0" y="254"/>
                    <a:pt x="25" y="273"/>
                    <a:pt x="50" y="273"/>
                  </a:cubicBezTo>
                  <a:cubicBezTo>
                    <a:pt x="62" y="273"/>
                    <a:pt x="75" y="269"/>
                    <a:pt x="82" y="258"/>
                  </a:cubicBezTo>
                  <a:cubicBezTo>
                    <a:pt x="171" y="135"/>
                    <a:pt x="316" y="57"/>
                    <a:pt x="472" y="57"/>
                  </a:cubicBezTo>
                  <a:cubicBezTo>
                    <a:pt x="482" y="57"/>
                    <a:pt x="505" y="46"/>
                    <a:pt x="505" y="35"/>
                  </a:cubicBezTo>
                  <a:cubicBezTo>
                    <a:pt x="505" y="13"/>
                    <a:pt x="482" y="1"/>
                    <a:pt x="472" y="1"/>
                  </a:cubicBezTo>
                  <a:cubicBezTo>
                    <a:pt x="462" y="1"/>
                    <a:pt x="452" y="0"/>
                    <a:pt x="4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8395;p11">
              <a:extLst>
                <a:ext uri="{FF2B5EF4-FFF2-40B4-BE49-F238E27FC236}">
                  <a16:creationId xmlns:a16="http://schemas.microsoft.com/office/drawing/2014/main" id="{79D06153-9059-F243-6546-9256AB6E2D14}"/>
                </a:ext>
              </a:extLst>
            </p:cNvPr>
            <p:cNvSpPr/>
            <p:nvPr/>
          </p:nvSpPr>
          <p:spPr>
            <a:xfrm>
              <a:off x="1913056" y="4450364"/>
              <a:ext cx="9769" cy="15316"/>
            </a:xfrm>
            <a:custGeom>
              <a:avLst/>
              <a:gdLst/>
              <a:ahLst/>
              <a:cxnLst/>
              <a:rect l="l" t="t" r="r" b="b"/>
              <a:pathLst>
                <a:path w="280" h="439" extrusionOk="0">
                  <a:moveTo>
                    <a:pt x="205" y="0"/>
                  </a:moveTo>
                  <a:cubicBezTo>
                    <a:pt x="190" y="0"/>
                    <a:pt x="176" y="11"/>
                    <a:pt x="168" y="27"/>
                  </a:cubicBezTo>
                  <a:cubicBezTo>
                    <a:pt x="112" y="149"/>
                    <a:pt x="45" y="272"/>
                    <a:pt x="1" y="394"/>
                  </a:cubicBezTo>
                  <a:cubicBezTo>
                    <a:pt x="1" y="416"/>
                    <a:pt x="12" y="427"/>
                    <a:pt x="34" y="438"/>
                  </a:cubicBezTo>
                  <a:cubicBezTo>
                    <a:pt x="57" y="438"/>
                    <a:pt x="79" y="427"/>
                    <a:pt x="90" y="405"/>
                  </a:cubicBezTo>
                  <a:cubicBezTo>
                    <a:pt x="156" y="294"/>
                    <a:pt x="212" y="171"/>
                    <a:pt x="268" y="49"/>
                  </a:cubicBezTo>
                  <a:cubicBezTo>
                    <a:pt x="279" y="27"/>
                    <a:pt x="245" y="5"/>
                    <a:pt x="223" y="5"/>
                  </a:cubicBezTo>
                  <a:cubicBezTo>
                    <a:pt x="217" y="2"/>
                    <a:pt x="211" y="0"/>
                    <a:pt x="2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8396;p11">
              <a:extLst>
                <a:ext uri="{FF2B5EF4-FFF2-40B4-BE49-F238E27FC236}">
                  <a16:creationId xmlns:a16="http://schemas.microsoft.com/office/drawing/2014/main" id="{0CF85406-2AC9-E519-C50B-4F54CED55B16}"/>
                </a:ext>
              </a:extLst>
            </p:cNvPr>
            <p:cNvSpPr/>
            <p:nvPr/>
          </p:nvSpPr>
          <p:spPr>
            <a:xfrm>
              <a:off x="2053098" y="4428140"/>
              <a:ext cx="26305" cy="33178"/>
            </a:xfrm>
            <a:custGeom>
              <a:avLst/>
              <a:gdLst/>
              <a:ahLst/>
              <a:cxnLst/>
              <a:rect l="l" t="t" r="r" b="b"/>
              <a:pathLst>
                <a:path w="754" h="951" extrusionOk="0">
                  <a:moveTo>
                    <a:pt x="65" y="0"/>
                  </a:moveTo>
                  <a:cubicBezTo>
                    <a:pt x="33" y="0"/>
                    <a:pt x="1" y="26"/>
                    <a:pt x="35" y="52"/>
                  </a:cubicBezTo>
                  <a:cubicBezTo>
                    <a:pt x="314" y="286"/>
                    <a:pt x="524" y="586"/>
                    <a:pt x="670" y="931"/>
                  </a:cubicBezTo>
                  <a:cubicBezTo>
                    <a:pt x="674" y="944"/>
                    <a:pt x="689" y="950"/>
                    <a:pt x="704" y="950"/>
                  </a:cubicBezTo>
                  <a:cubicBezTo>
                    <a:pt x="728" y="950"/>
                    <a:pt x="754" y="936"/>
                    <a:pt x="747" y="909"/>
                  </a:cubicBezTo>
                  <a:cubicBezTo>
                    <a:pt x="625" y="553"/>
                    <a:pt x="391" y="241"/>
                    <a:pt x="91" y="7"/>
                  </a:cubicBezTo>
                  <a:cubicBezTo>
                    <a:pt x="84" y="2"/>
                    <a:pt x="74" y="0"/>
                    <a:pt x="6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8397;p11">
              <a:extLst>
                <a:ext uri="{FF2B5EF4-FFF2-40B4-BE49-F238E27FC236}">
                  <a16:creationId xmlns:a16="http://schemas.microsoft.com/office/drawing/2014/main" id="{31A7A543-A775-76ED-9480-3BD6A0FCF43B}"/>
                </a:ext>
              </a:extLst>
            </p:cNvPr>
            <p:cNvSpPr/>
            <p:nvPr/>
          </p:nvSpPr>
          <p:spPr>
            <a:xfrm>
              <a:off x="2065065" y="4432397"/>
              <a:ext cx="18107" cy="19328"/>
            </a:xfrm>
            <a:custGeom>
              <a:avLst/>
              <a:gdLst/>
              <a:ahLst/>
              <a:cxnLst/>
              <a:rect l="l" t="t" r="r" b="b"/>
              <a:pathLst>
                <a:path w="519" h="554" extrusionOk="0">
                  <a:moveTo>
                    <a:pt x="51" y="1"/>
                  </a:moveTo>
                  <a:cubicBezTo>
                    <a:pt x="27" y="1"/>
                    <a:pt x="1" y="24"/>
                    <a:pt x="26" y="41"/>
                  </a:cubicBezTo>
                  <a:cubicBezTo>
                    <a:pt x="104" y="108"/>
                    <a:pt x="181" y="186"/>
                    <a:pt x="248" y="275"/>
                  </a:cubicBezTo>
                  <a:cubicBezTo>
                    <a:pt x="327" y="353"/>
                    <a:pt x="382" y="442"/>
                    <a:pt x="438" y="542"/>
                  </a:cubicBezTo>
                  <a:cubicBezTo>
                    <a:pt x="446" y="550"/>
                    <a:pt x="459" y="554"/>
                    <a:pt x="472" y="554"/>
                  </a:cubicBezTo>
                  <a:cubicBezTo>
                    <a:pt x="496" y="554"/>
                    <a:pt x="519" y="541"/>
                    <a:pt x="504" y="520"/>
                  </a:cubicBezTo>
                  <a:cubicBezTo>
                    <a:pt x="404" y="320"/>
                    <a:pt x="248" y="142"/>
                    <a:pt x="70" y="8"/>
                  </a:cubicBezTo>
                  <a:cubicBezTo>
                    <a:pt x="65" y="3"/>
                    <a:pt x="58" y="1"/>
                    <a:pt x="5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8398;p11">
              <a:extLst>
                <a:ext uri="{FF2B5EF4-FFF2-40B4-BE49-F238E27FC236}">
                  <a16:creationId xmlns:a16="http://schemas.microsoft.com/office/drawing/2014/main" id="{4AA6E027-EAC1-7482-C037-AF448CBDED18}"/>
                </a:ext>
              </a:extLst>
            </p:cNvPr>
            <p:cNvSpPr/>
            <p:nvPr/>
          </p:nvSpPr>
          <p:spPr>
            <a:xfrm>
              <a:off x="2077974" y="4436862"/>
              <a:ext cx="8966" cy="7745"/>
            </a:xfrm>
            <a:custGeom>
              <a:avLst/>
              <a:gdLst/>
              <a:ahLst/>
              <a:cxnLst/>
              <a:rect l="l" t="t" r="r" b="b"/>
              <a:pathLst>
                <a:path w="257" h="222" extrusionOk="0">
                  <a:moveTo>
                    <a:pt x="45" y="1"/>
                  </a:moveTo>
                  <a:cubicBezTo>
                    <a:pt x="32" y="1"/>
                    <a:pt x="18" y="7"/>
                    <a:pt x="12" y="14"/>
                  </a:cubicBezTo>
                  <a:cubicBezTo>
                    <a:pt x="1" y="24"/>
                    <a:pt x="1" y="36"/>
                    <a:pt x="12" y="58"/>
                  </a:cubicBezTo>
                  <a:cubicBezTo>
                    <a:pt x="45" y="80"/>
                    <a:pt x="68" y="113"/>
                    <a:pt x="101" y="136"/>
                  </a:cubicBezTo>
                  <a:cubicBezTo>
                    <a:pt x="112" y="147"/>
                    <a:pt x="134" y="158"/>
                    <a:pt x="145" y="180"/>
                  </a:cubicBezTo>
                  <a:cubicBezTo>
                    <a:pt x="167" y="192"/>
                    <a:pt x="179" y="202"/>
                    <a:pt x="201" y="214"/>
                  </a:cubicBezTo>
                  <a:cubicBezTo>
                    <a:pt x="207" y="219"/>
                    <a:pt x="215" y="222"/>
                    <a:pt x="223" y="222"/>
                  </a:cubicBezTo>
                  <a:cubicBezTo>
                    <a:pt x="231" y="222"/>
                    <a:pt x="240" y="219"/>
                    <a:pt x="246" y="214"/>
                  </a:cubicBezTo>
                  <a:cubicBezTo>
                    <a:pt x="256" y="214"/>
                    <a:pt x="256" y="192"/>
                    <a:pt x="256" y="180"/>
                  </a:cubicBezTo>
                  <a:cubicBezTo>
                    <a:pt x="234" y="169"/>
                    <a:pt x="223" y="147"/>
                    <a:pt x="212" y="136"/>
                  </a:cubicBezTo>
                  <a:cubicBezTo>
                    <a:pt x="190" y="125"/>
                    <a:pt x="179" y="103"/>
                    <a:pt x="167" y="91"/>
                  </a:cubicBezTo>
                  <a:cubicBezTo>
                    <a:pt x="134" y="69"/>
                    <a:pt x="101" y="36"/>
                    <a:pt x="68" y="14"/>
                  </a:cubicBezTo>
                  <a:cubicBezTo>
                    <a:pt x="63" y="4"/>
                    <a:pt x="54"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8399;p11">
              <a:extLst>
                <a:ext uri="{FF2B5EF4-FFF2-40B4-BE49-F238E27FC236}">
                  <a16:creationId xmlns:a16="http://schemas.microsoft.com/office/drawing/2014/main" id="{9A6763FE-412B-69C1-7E2B-479A007FFE0E}"/>
                </a:ext>
              </a:extLst>
            </p:cNvPr>
            <p:cNvSpPr/>
            <p:nvPr/>
          </p:nvSpPr>
          <p:spPr>
            <a:xfrm>
              <a:off x="2140459" y="4429571"/>
              <a:ext cx="30003" cy="7222"/>
            </a:xfrm>
            <a:custGeom>
              <a:avLst/>
              <a:gdLst/>
              <a:ahLst/>
              <a:cxnLst/>
              <a:rect l="l" t="t" r="r" b="b"/>
              <a:pathLst>
                <a:path w="860" h="207" extrusionOk="0">
                  <a:moveTo>
                    <a:pt x="213" y="1"/>
                  </a:moveTo>
                  <a:cubicBezTo>
                    <a:pt x="157" y="1"/>
                    <a:pt x="101" y="4"/>
                    <a:pt x="45" y="11"/>
                  </a:cubicBezTo>
                  <a:cubicBezTo>
                    <a:pt x="22" y="11"/>
                    <a:pt x="0" y="33"/>
                    <a:pt x="12" y="55"/>
                  </a:cubicBezTo>
                  <a:cubicBezTo>
                    <a:pt x="22" y="78"/>
                    <a:pt x="45" y="78"/>
                    <a:pt x="67" y="78"/>
                  </a:cubicBezTo>
                  <a:cubicBezTo>
                    <a:pt x="115" y="71"/>
                    <a:pt x="163" y="68"/>
                    <a:pt x="211" y="68"/>
                  </a:cubicBezTo>
                  <a:cubicBezTo>
                    <a:pt x="407" y="68"/>
                    <a:pt x="600" y="120"/>
                    <a:pt x="779" y="200"/>
                  </a:cubicBezTo>
                  <a:cubicBezTo>
                    <a:pt x="783" y="205"/>
                    <a:pt x="789" y="207"/>
                    <a:pt x="795" y="207"/>
                  </a:cubicBezTo>
                  <a:cubicBezTo>
                    <a:pt x="822" y="207"/>
                    <a:pt x="859" y="174"/>
                    <a:pt x="823" y="156"/>
                  </a:cubicBezTo>
                  <a:cubicBezTo>
                    <a:pt x="639" y="50"/>
                    <a:pt x="426" y="1"/>
                    <a:pt x="21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8400;p11">
              <a:extLst>
                <a:ext uri="{FF2B5EF4-FFF2-40B4-BE49-F238E27FC236}">
                  <a16:creationId xmlns:a16="http://schemas.microsoft.com/office/drawing/2014/main" id="{44B6B12C-7F01-5D4E-93ED-F2E694544051}"/>
                </a:ext>
              </a:extLst>
            </p:cNvPr>
            <p:cNvSpPr/>
            <p:nvPr/>
          </p:nvSpPr>
          <p:spPr>
            <a:xfrm>
              <a:off x="2153263" y="4427442"/>
              <a:ext cx="20584" cy="7850"/>
            </a:xfrm>
            <a:custGeom>
              <a:avLst/>
              <a:gdLst/>
              <a:ahLst/>
              <a:cxnLst/>
              <a:rect l="l" t="t" r="r" b="b"/>
              <a:pathLst>
                <a:path w="590" h="225" extrusionOk="0">
                  <a:moveTo>
                    <a:pt x="44" y="1"/>
                  </a:moveTo>
                  <a:cubicBezTo>
                    <a:pt x="33" y="1"/>
                    <a:pt x="20" y="9"/>
                    <a:pt x="11" y="17"/>
                  </a:cubicBezTo>
                  <a:cubicBezTo>
                    <a:pt x="1" y="39"/>
                    <a:pt x="23" y="50"/>
                    <a:pt x="45" y="61"/>
                  </a:cubicBezTo>
                  <a:cubicBezTo>
                    <a:pt x="212" y="84"/>
                    <a:pt x="379" y="139"/>
                    <a:pt x="535" y="217"/>
                  </a:cubicBezTo>
                  <a:cubicBezTo>
                    <a:pt x="540" y="222"/>
                    <a:pt x="548" y="225"/>
                    <a:pt x="556" y="225"/>
                  </a:cubicBezTo>
                  <a:cubicBezTo>
                    <a:pt x="565" y="225"/>
                    <a:pt x="573" y="222"/>
                    <a:pt x="579" y="217"/>
                  </a:cubicBezTo>
                  <a:cubicBezTo>
                    <a:pt x="590" y="205"/>
                    <a:pt x="590" y="183"/>
                    <a:pt x="579" y="172"/>
                  </a:cubicBezTo>
                  <a:cubicBezTo>
                    <a:pt x="423" y="84"/>
                    <a:pt x="245" y="27"/>
                    <a:pt x="56" y="5"/>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8401;p11">
              <a:extLst>
                <a:ext uri="{FF2B5EF4-FFF2-40B4-BE49-F238E27FC236}">
                  <a16:creationId xmlns:a16="http://schemas.microsoft.com/office/drawing/2014/main" id="{AA170604-E3E3-450B-89B9-5654D0BFE5B2}"/>
                </a:ext>
              </a:extLst>
            </p:cNvPr>
            <p:cNvSpPr/>
            <p:nvPr/>
          </p:nvSpPr>
          <p:spPr>
            <a:xfrm>
              <a:off x="2168021" y="4427233"/>
              <a:ext cx="8164" cy="4186"/>
            </a:xfrm>
            <a:custGeom>
              <a:avLst/>
              <a:gdLst/>
              <a:ahLst/>
              <a:cxnLst/>
              <a:rect l="l" t="t" r="r" b="b"/>
              <a:pathLst>
                <a:path w="234" h="120" extrusionOk="0">
                  <a:moveTo>
                    <a:pt x="33" y="1"/>
                  </a:moveTo>
                  <a:cubicBezTo>
                    <a:pt x="23" y="1"/>
                    <a:pt x="0" y="11"/>
                    <a:pt x="0" y="33"/>
                  </a:cubicBezTo>
                  <a:cubicBezTo>
                    <a:pt x="0" y="56"/>
                    <a:pt x="23" y="67"/>
                    <a:pt x="33" y="67"/>
                  </a:cubicBezTo>
                  <a:lnTo>
                    <a:pt x="78" y="67"/>
                  </a:lnTo>
                  <a:lnTo>
                    <a:pt x="89" y="78"/>
                  </a:lnTo>
                  <a:lnTo>
                    <a:pt x="112" y="78"/>
                  </a:lnTo>
                  <a:cubicBezTo>
                    <a:pt x="122" y="90"/>
                    <a:pt x="134" y="90"/>
                    <a:pt x="144" y="100"/>
                  </a:cubicBezTo>
                  <a:cubicBezTo>
                    <a:pt x="156" y="100"/>
                    <a:pt x="178" y="112"/>
                    <a:pt x="189" y="112"/>
                  </a:cubicBezTo>
                  <a:cubicBezTo>
                    <a:pt x="195" y="117"/>
                    <a:pt x="200" y="120"/>
                    <a:pt x="206" y="120"/>
                  </a:cubicBezTo>
                  <a:cubicBezTo>
                    <a:pt x="211" y="120"/>
                    <a:pt x="217" y="117"/>
                    <a:pt x="223" y="112"/>
                  </a:cubicBezTo>
                  <a:cubicBezTo>
                    <a:pt x="233" y="100"/>
                    <a:pt x="233" y="90"/>
                    <a:pt x="233" y="78"/>
                  </a:cubicBezTo>
                  <a:cubicBezTo>
                    <a:pt x="223" y="67"/>
                    <a:pt x="211" y="56"/>
                    <a:pt x="189" y="45"/>
                  </a:cubicBezTo>
                  <a:cubicBezTo>
                    <a:pt x="178" y="45"/>
                    <a:pt x="167" y="33"/>
                    <a:pt x="144" y="23"/>
                  </a:cubicBezTo>
                  <a:cubicBezTo>
                    <a:pt x="112" y="11"/>
                    <a:pt x="78" y="1"/>
                    <a:pt x="3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8402;p11">
              <a:extLst>
                <a:ext uri="{FF2B5EF4-FFF2-40B4-BE49-F238E27FC236}">
                  <a16:creationId xmlns:a16="http://schemas.microsoft.com/office/drawing/2014/main" id="{CFFEF5F7-AB23-38A2-281E-EC839DDF0B00}"/>
                </a:ext>
              </a:extLst>
            </p:cNvPr>
            <p:cNvSpPr/>
            <p:nvPr/>
          </p:nvSpPr>
          <p:spPr>
            <a:xfrm>
              <a:off x="2164497" y="4406649"/>
              <a:ext cx="10920" cy="4710"/>
            </a:xfrm>
            <a:custGeom>
              <a:avLst/>
              <a:gdLst/>
              <a:ahLst/>
              <a:cxnLst/>
              <a:rect l="l" t="t" r="r" b="b"/>
              <a:pathLst>
                <a:path w="313" h="135" extrusionOk="0">
                  <a:moveTo>
                    <a:pt x="68" y="1"/>
                  </a:moveTo>
                  <a:cubicBezTo>
                    <a:pt x="45" y="1"/>
                    <a:pt x="23" y="1"/>
                    <a:pt x="12" y="12"/>
                  </a:cubicBezTo>
                  <a:cubicBezTo>
                    <a:pt x="1" y="34"/>
                    <a:pt x="12" y="57"/>
                    <a:pt x="23" y="57"/>
                  </a:cubicBezTo>
                  <a:cubicBezTo>
                    <a:pt x="112" y="79"/>
                    <a:pt x="190" y="112"/>
                    <a:pt x="268" y="134"/>
                  </a:cubicBezTo>
                  <a:cubicBezTo>
                    <a:pt x="279" y="134"/>
                    <a:pt x="302" y="134"/>
                    <a:pt x="302" y="112"/>
                  </a:cubicBezTo>
                  <a:cubicBezTo>
                    <a:pt x="312" y="101"/>
                    <a:pt x="302" y="90"/>
                    <a:pt x="290" y="79"/>
                  </a:cubicBezTo>
                  <a:cubicBezTo>
                    <a:pt x="257" y="67"/>
                    <a:pt x="223" y="57"/>
                    <a:pt x="179" y="45"/>
                  </a:cubicBezTo>
                  <a:lnTo>
                    <a:pt x="68" y="1"/>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8403;p11">
              <a:extLst>
                <a:ext uri="{FF2B5EF4-FFF2-40B4-BE49-F238E27FC236}">
                  <a16:creationId xmlns:a16="http://schemas.microsoft.com/office/drawing/2014/main" id="{B2BAF40F-AEF7-9A4B-FBBF-60C9F9D75FEB}"/>
                </a:ext>
              </a:extLst>
            </p:cNvPr>
            <p:cNvSpPr/>
            <p:nvPr/>
          </p:nvSpPr>
          <p:spPr>
            <a:xfrm>
              <a:off x="2015314" y="4269817"/>
              <a:ext cx="17130" cy="24770"/>
            </a:xfrm>
            <a:custGeom>
              <a:avLst/>
              <a:gdLst/>
              <a:ahLst/>
              <a:cxnLst/>
              <a:rect l="l" t="t" r="r" b="b"/>
              <a:pathLst>
                <a:path w="491" h="710" extrusionOk="0">
                  <a:moveTo>
                    <a:pt x="421" y="0"/>
                  </a:moveTo>
                  <a:cubicBezTo>
                    <a:pt x="412" y="0"/>
                    <a:pt x="403" y="3"/>
                    <a:pt x="396" y="8"/>
                  </a:cubicBezTo>
                  <a:cubicBezTo>
                    <a:pt x="295" y="97"/>
                    <a:pt x="206" y="197"/>
                    <a:pt x="139" y="308"/>
                  </a:cubicBezTo>
                  <a:cubicBezTo>
                    <a:pt x="73" y="420"/>
                    <a:pt x="6" y="541"/>
                    <a:pt x="6" y="675"/>
                  </a:cubicBezTo>
                  <a:cubicBezTo>
                    <a:pt x="0" y="699"/>
                    <a:pt x="20" y="710"/>
                    <a:pt x="41" y="710"/>
                  </a:cubicBezTo>
                  <a:cubicBezTo>
                    <a:pt x="59" y="710"/>
                    <a:pt x="79" y="702"/>
                    <a:pt x="84" y="686"/>
                  </a:cubicBezTo>
                  <a:cubicBezTo>
                    <a:pt x="129" y="575"/>
                    <a:pt x="173" y="452"/>
                    <a:pt x="240" y="341"/>
                  </a:cubicBezTo>
                  <a:cubicBezTo>
                    <a:pt x="295" y="230"/>
                    <a:pt x="384" y="141"/>
                    <a:pt x="473" y="52"/>
                  </a:cubicBezTo>
                  <a:cubicBezTo>
                    <a:pt x="490" y="27"/>
                    <a:pt x="454" y="0"/>
                    <a:pt x="42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8404;p11">
              <a:extLst>
                <a:ext uri="{FF2B5EF4-FFF2-40B4-BE49-F238E27FC236}">
                  <a16:creationId xmlns:a16="http://schemas.microsoft.com/office/drawing/2014/main" id="{B7FAF9CD-C80D-5173-9876-C4A6CA5D4282}"/>
                </a:ext>
              </a:extLst>
            </p:cNvPr>
            <p:cNvSpPr/>
            <p:nvPr/>
          </p:nvSpPr>
          <p:spPr>
            <a:xfrm>
              <a:off x="2021629" y="4274631"/>
              <a:ext cx="16676" cy="19921"/>
            </a:xfrm>
            <a:custGeom>
              <a:avLst/>
              <a:gdLst/>
              <a:ahLst/>
              <a:cxnLst/>
              <a:rect l="l" t="t" r="r" b="b"/>
              <a:pathLst>
                <a:path w="478" h="571" extrusionOk="0">
                  <a:moveTo>
                    <a:pt x="418" y="0"/>
                  </a:moveTo>
                  <a:cubicBezTo>
                    <a:pt x="412" y="0"/>
                    <a:pt x="407" y="1"/>
                    <a:pt x="403" y="3"/>
                  </a:cubicBezTo>
                  <a:cubicBezTo>
                    <a:pt x="314" y="81"/>
                    <a:pt x="248" y="159"/>
                    <a:pt x="181" y="248"/>
                  </a:cubicBezTo>
                  <a:cubicBezTo>
                    <a:pt x="114" y="337"/>
                    <a:pt x="47" y="426"/>
                    <a:pt x="14" y="537"/>
                  </a:cubicBezTo>
                  <a:cubicBezTo>
                    <a:pt x="0" y="559"/>
                    <a:pt x="27" y="571"/>
                    <a:pt x="51" y="571"/>
                  </a:cubicBezTo>
                  <a:cubicBezTo>
                    <a:pt x="65" y="571"/>
                    <a:pt x="77" y="567"/>
                    <a:pt x="81" y="559"/>
                  </a:cubicBezTo>
                  <a:cubicBezTo>
                    <a:pt x="136" y="470"/>
                    <a:pt x="192" y="371"/>
                    <a:pt x="259" y="282"/>
                  </a:cubicBezTo>
                  <a:cubicBezTo>
                    <a:pt x="314" y="203"/>
                    <a:pt x="381" y="114"/>
                    <a:pt x="459" y="37"/>
                  </a:cubicBezTo>
                  <a:cubicBezTo>
                    <a:pt x="478" y="19"/>
                    <a:pt x="443" y="0"/>
                    <a:pt x="4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8405;p11">
              <a:extLst>
                <a:ext uri="{FF2B5EF4-FFF2-40B4-BE49-F238E27FC236}">
                  <a16:creationId xmlns:a16="http://schemas.microsoft.com/office/drawing/2014/main" id="{CF5300D0-AEDC-831E-6AA3-96DA85A16B82}"/>
                </a:ext>
              </a:extLst>
            </p:cNvPr>
            <p:cNvSpPr/>
            <p:nvPr/>
          </p:nvSpPr>
          <p:spPr>
            <a:xfrm>
              <a:off x="2024594" y="4268072"/>
              <a:ext cx="37365" cy="34539"/>
            </a:xfrm>
            <a:custGeom>
              <a:avLst/>
              <a:gdLst/>
              <a:ahLst/>
              <a:cxnLst/>
              <a:rect l="l" t="t" r="r" b="b"/>
              <a:pathLst>
                <a:path w="1071" h="990" extrusionOk="0">
                  <a:moveTo>
                    <a:pt x="1007" y="1"/>
                  </a:moveTo>
                  <a:cubicBezTo>
                    <a:pt x="1003" y="1"/>
                    <a:pt x="1000" y="1"/>
                    <a:pt x="997" y="2"/>
                  </a:cubicBezTo>
                  <a:cubicBezTo>
                    <a:pt x="541" y="136"/>
                    <a:pt x="163" y="502"/>
                    <a:pt x="7" y="947"/>
                  </a:cubicBezTo>
                  <a:cubicBezTo>
                    <a:pt x="0" y="974"/>
                    <a:pt x="30" y="989"/>
                    <a:pt x="58" y="989"/>
                  </a:cubicBezTo>
                  <a:cubicBezTo>
                    <a:pt x="75" y="989"/>
                    <a:pt x="92" y="983"/>
                    <a:pt x="96" y="970"/>
                  </a:cubicBezTo>
                  <a:cubicBezTo>
                    <a:pt x="252" y="536"/>
                    <a:pt x="607" y="213"/>
                    <a:pt x="1030" y="58"/>
                  </a:cubicBezTo>
                  <a:cubicBezTo>
                    <a:pt x="1070" y="48"/>
                    <a:pt x="1038" y="1"/>
                    <a:pt x="10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8406;p11">
              <a:extLst>
                <a:ext uri="{FF2B5EF4-FFF2-40B4-BE49-F238E27FC236}">
                  <a16:creationId xmlns:a16="http://schemas.microsoft.com/office/drawing/2014/main" id="{367B254F-B26B-7F50-889B-577C872DC860}"/>
                </a:ext>
              </a:extLst>
            </p:cNvPr>
            <p:cNvSpPr/>
            <p:nvPr/>
          </p:nvSpPr>
          <p:spPr>
            <a:xfrm>
              <a:off x="2053168" y="4275818"/>
              <a:ext cx="13222" cy="11024"/>
            </a:xfrm>
            <a:custGeom>
              <a:avLst/>
              <a:gdLst/>
              <a:ahLst/>
              <a:cxnLst/>
              <a:rect l="l" t="t" r="r" b="b"/>
              <a:pathLst>
                <a:path w="379" h="316" extrusionOk="0">
                  <a:moveTo>
                    <a:pt x="321" y="1"/>
                  </a:moveTo>
                  <a:cubicBezTo>
                    <a:pt x="310" y="1"/>
                    <a:pt x="299" y="4"/>
                    <a:pt x="289" y="14"/>
                  </a:cubicBezTo>
                  <a:cubicBezTo>
                    <a:pt x="200" y="92"/>
                    <a:pt x="111" y="169"/>
                    <a:pt x="22" y="258"/>
                  </a:cubicBezTo>
                  <a:cubicBezTo>
                    <a:pt x="0" y="270"/>
                    <a:pt x="0" y="292"/>
                    <a:pt x="22" y="303"/>
                  </a:cubicBezTo>
                  <a:cubicBezTo>
                    <a:pt x="29" y="309"/>
                    <a:pt x="42" y="316"/>
                    <a:pt x="57" y="316"/>
                  </a:cubicBezTo>
                  <a:cubicBezTo>
                    <a:pt x="68" y="316"/>
                    <a:pt x="80" y="312"/>
                    <a:pt x="89" y="303"/>
                  </a:cubicBezTo>
                  <a:cubicBezTo>
                    <a:pt x="178" y="225"/>
                    <a:pt x="267" y="147"/>
                    <a:pt x="367" y="70"/>
                  </a:cubicBezTo>
                  <a:cubicBezTo>
                    <a:pt x="378" y="47"/>
                    <a:pt x="378" y="25"/>
                    <a:pt x="367" y="14"/>
                  </a:cubicBezTo>
                  <a:cubicBezTo>
                    <a:pt x="354" y="7"/>
                    <a:pt x="337" y="1"/>
                    <a:pt x="32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8407;p11">
              <a:extLst>
                <a:ext uri="{FF2B5EF4-FFF2-40B4-BE49-F238E27FC236}">
                  <a16:creationId xmlns:a16="http://schemas.microsoft.com/office/drawing/2014/main" id="{E8F7E152-3084-1E5E-48DF-F56F2CCFCF03}"/>
                </a:ext>
              </a:extLst>
            </p:cNvPr>
            <p:cNvSpPr/>
            <p:nvPr/>
          </p:nvSpPr>
          <p:spPr>
            <a:xfrm>
              <a:off x="1972820" y="4274945"/>
              <a:ext cx="7152" cy="15804"/>
            </a:xfrm>
            <a:custGeom>
              <a:avLst/>
              <a:gdLst/>
              <a:ahLst/>
              <a:cxnLst/>
              <a:rect l="l" t="t" r="r" b="b"/>
              <a:pathLst>
                <a:path w="205" h="453" extrusionOk="0">
                  <a:moveTo>
                    <a:pt x="155" y="1"/>
                  </a:moveTo>
                  <a:cubicBezTo>
                    <a:pt x="143" y="1"/>
                    <a:pt x="131" y="5"/>
                    <a:pt x="123" y="16"/>
                  </a:cubicBezTo>
                  <a:cubicBezTo>
                    <a:pt x="45" y="139"/>
                    <a:pt x="0" y="283"/>
                    <a:pt x="0" y="428"/>
                  </a:cubicBezTo>
                  <a:cubicBezTo>
                    <a:pt x="0" y="445"/>
                    <a:pt x="17" y="453"/>
                    <a:pt x="35" y="453"/>
                  </a:cubicBezTo>
                  <a:cubicBezTo>
                    <a:pt x="53" y="453"/>
                    <a:pt x="73" y="445"/>
                    <a:pt x="79" y="428"/>
                  </a:cubicBezTo>
                  <a:cubicBezTo>
                    <a:pt x="89" y="295"/>
                    <a:pt x="123" y="161"/>
                    <a:pt x="190" y="50"/>
                  </a:cubicBezTo>
                  <a:cubicBezTo>
                    <a:pt x="205" y="20"/>
                    <a:pt x="180" y="1"/>
                    <a:pt x="15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8408;p11">
              <a:extLst>
                <a:ext uri="{FF2B5EF4-FFF2-40B4-BE49-F238E27FC236}">
                  <a16:creationId xmlns:a16="http://schemas.microsoft.com/office/drawing/2014/main" id="{125424DB-D27C-A54A-12C6-465E806AF644}"/>
                </a:ext>
              </a:extLst>
            </p:cNvPr>
            <p:cNvSpPr/>
            <p:nvPr/>
          </p:nvSpPr>
          <p:spPr>
            <a:xfrm>
              <a:off x="1977460" y="4281260"/>
              <a:ext cx="3384" cy="9803"/>
            </a:xfrm>
            <a:custGeom>
              <a:avLst/>
              <a:gdLst/>
              <a:ahLst/>
              <a:cxnLst/>
              <a:rect l="l" t="t" r="r" b="b"/>
              <a:pathLst>
                <a:path w="97" h="281" extrusionOk="0">
                  <a:moveTo>
                    <a:pt x="71" y="1"/>
                  </a:moveTo>
                  <a:cubicBezTo>
                    <a:pt x="61" y="1"/>
                    <a:pt x="50" y="4"/>
                    <a:pt x="45" y="13"/>
                  </a:cubicBezTo>
                  <a:cubicBezTo>
                    <a:pt x="35" y="92"/>
                    <a:pt x="12" y="181"/>
                    <a:pt x="1" y="258"/>
                  </a:cubicBezTo>
                  <a:cubicBezTo>
                    <a:pt x="1" y="270"/>
                    <a:pt x="12" y="280"/>
                    <a:pt x="23" y="280"/>
                  </a:cubicBezTo>
                  <a:cubicBezTo>
                    <a:pt x="35" y="280"/>
                    <a:pt x="45" y="280"/>
                    <a:pt x="45" y="270"/>
                  </a:cubicBezTo>
                  <a:cubicBezTo>
                    <a:pt x="68" y="181"/>
                    <a:pt x="79" y="102"/>
                    <a:pt x="90" y="13"/>
                  </a:cubicBezTo>
                  <a:cubicBezTo>
                    <a:pt x="97" y="7"/>
                    <a:pt x="84" y="1"/>
                    <a:pt x="7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8409;p11">
              <a:extLst>
                <a:ext uri="{FF2B5EF4-FFF2-40B4-BE49-F238E27FC236}">
                  <a16:creationId xmlns:a16="http://schemas.microsoft.com/office/drawing/2014/main" id="{E3A67ED6-741F-DA95-15A5-98F8A1A93D69}"/>
                </a:ext>
              </a:extLst>
            </p:cNvPr>
            <p:cNvSpPr/>
            <p:nvPr/>
          </p:nvSpPr>
          <p:spPr>
            <a:xfrm>
              <a:off x="2097546" y="4343396"/>
              <a:ext cx="39842" cy="12176"/>
            </a:xfrm>
            <a:custGeom>
              <a:avLst/>
              <a:gdLst/>
              <a:ahLst/>
              <a:cxnLst/>
              <a:rect l="l" t="t" r="r" b="b"/>
              <a:pathLst>
                <a:path w="1142" h="349" extrusionOk="0">
                  <a:moveTo>
                    <a:pt x="910" y="1"/>
                  </a:moveTo>
                  <a:cubicBezTo>
                    <a:pt x="588" y="1"/>
                    <a:pt x="260" y="98"/>
                    <a:pt x="18" y="313"/>
                  </a:cubicBezTo>
                  <a:cubicBezTo>
                    <a:pt x="0" y="331"/>
                    <a:pt x="26" y="349"/>
                    <a:pt x="42" y="349"/>
                  </a:cubicBezTo>
                  <a:cubicBezTo>
                    <a:pt x="46" y="349"/>
                    <a:pt x="49" y="348"/>
                    <a:pt x="51" y="345"/>
                  </a:cubicBezTo>
                  <a:cubicBezTo>
                    <a:pt x="308" y="166"/>
                    <a:pt x="605" y="58"/>
                    <a:pt x="914" y="58"/>
                  </a:cubicBezTo>
                  <a:cubicBezTo>
                    <a:pt x="967" y="58"/>
                    <a:pt x="1021" y="61"/>
                    <a:pt x="1075" y="68"/>
                  </a:cubicBezTo>
                  <a:cubicBezTo>
                    <a:pt x="1119" y="68"/>
                    <a:pt x="1141" y="23"/>
                    <a:pt x="1097" y="12"/>
                  </a:cubicBezTo>
                  <a:cubicBezTo>
                    <a:pt x="1035" y="5"/>
                    <a:pt x="972" y="1"/>
                    <a:pt x="91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8410;p11">
              <a:extLst>
                <a:ext uri="{FF2B5EF4-FFF2-40B4-BE49-F238E27FC236}">
                  <a16:creationId xmlns:a16="http://schemas.microsoft.com/office/drawing/2014/main" id="{684AEAD2-4479-1055-26E8-A460352946C1}"/>
                </a:ext>
              </a:extLst>
            </p:cNvPr>
            <p:cNvSpPr/>
            <p:nvPr/>
          </p:nvSpPr>
          <p:spPr>
            <a:xfrm>
              <a:off x="2110804" y="4348246"/>
              <a:ext cx="28398" cy="4989"/>
            </a:xfrm>
            <a:custGeom>
              <a:avLst/>
              <a:gdLst/>
              <a:ahLst/>
              <a:cxnLst/>
              <a:rect l="l" t="t" r="r" b="b"/>
              <a:pathLst>
                <a:path w="814" h="143" extrusionOk="0">
                  <a:moveTo>
                    <a:pt x="463" y="1"/>
                  </a:moveTo>
                  <a:cubicBezTo>
                    <a:pt x="317" y="1"/>
                    <a:pt x="172" y="31"/>
                    <a:pt x="39" y="95"/>
                  </a:cubicBezTo>
                  <a:cubicBezTo>
                    <a:pt x="0" y="114"/>
                    <a:pt x="28" y="142"/>
                    <a:pt x="57" y="142"/>
                  </a:cubicBezTo>
                  <a:cubicBezTo>
                    <a:pt x="62" y="142"/>
                    <a:pt x="67" y="141"/>
                    <a:pt x="72" y="140"/>
                  </a:cubicBezTo>
                  <a:cubicBezTo>
                    <a:pt x="206" y="86"/>
                    <a:pt x="349" y="56"/>
                    <a:pt x="490" y="56"/>
                  </a:cubicBezTo>
                  <a:cubicBezTo>
                    <a:pt x="582" y="56"/>
                    <a:pt x="674" y="69"/>
                    <a:pt x="761" y="95"/>
                  </a:cubicBezTo>
                  <a:cubicBezTo>
                    <a:pt x="765" y="97"/>
                    <a:pt x="769" y="97"/>
                    <a:pt x="772" y="97"/>
                  </a:cubicBezTo>
                  <a:cubicBezTo>
                    <a:pt x="799" y="97"/>
                    <a:pt x="813" y="61"/>
                    <a:pt x="783" y="51"/>
                  </a:cubicBezTo>
                  <a:cubicBezTo>
                    <a:pt x="679" y="18"/>
                    <a:pt x="571" y="1"/>
                    <a:pt x="46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8411;p11">
              <a:extLst>
                <a:ext uri="{FF2B5EF4-FFF2-40B4-BE49-F238E27FC236}">
                  <a16:creationId xmlns:a16="http://schemas.microsoft.com/office/drawing/2014/main" id="{2ED167BB-AD92-F7B7-B6D2-1EF488F638BF}"/>
                </a:ext>
              </a:extLst>
            </p:cNvPr>
            <p:cNvSpPr/>
            <p:nvPr/>
          </p:nvSpPr>
          <p:spPr>
            <a:xfrm>
              <a:off x="2119909" y="4273585"/>
              <a:ext cx="6594" cy="11548"/>
            </a:xfrm>
            <a:custGeom>
              <a:avLst/>
              <a:gdLst/>
              <a:ahLst/>
              <a:cxnLst/>
              <a:rect l="l" t="t" r="r" b="b"/>
              <a:pathLst>
                <a:path w="189" h="331" extrusionOk="0">
                  <a:moveTo>
                    <a:pt x="156" y="0"/>
                  </a:moveTo>
                  <a:cubicBezTo>
                    <a:pt x="144" y="0"/>
                    <a:pt x="122" y="0"/>
                    <a:pt x="111" y="11"/>
                  </a:cubicBezTo>
                  <a:cubicBezTo>
                    <a:pt x="78" y="55"/>
                    <a:pt x="45" y="100"/>
                    <a:pt x="22" y="156"/>
                  </a:cubicBezTo>
                  <a:cubicBezTo>
                    <a:pt x="22" y="178"/>
                    <a:pt x="11" y="211"/>
                    <a:pt x="0" y="233"/>
                  </a:cubicBezTo>
                  <a:cubicBezTo>
                    <a:pt x="0" y="267"/>
                    <a:pt x="0" y="289"/>
                    <a:pt x="11" y="322"/>
                  </a:cubicBezTo>
                  <a:cubicBezTo>
                    <a:pt x="11" y="328"/>
                    <a:pt x="22" y="331"/>
                    <a:pt x="33" y="331"/>
                  </a:cubicBezTo>
                  <a:cubicBezTo>
                    <a:pt x="44" y="331"/>
                    <a:pt x="55" y="328"/>
                    <a:pt x="55" y="322"/>
                  </a:cubicBezTo>
                  <a:cubicBezTo>
                    <a:pt x="67" y="300"/>
                    <a:pt x="67" y="267"/>
                    <a:pt x="78" y="245"/>
                  </a:cubicBezTo>
                  <a:cubicBezTo>
                    <a:pt x="78" y="223"/>
                    <a:pt x="89" y="200"/>
                    <a:pt x="100" y="167"/>
                  </a:cubicBezTo>
                  <a:cubicBezTo>
                    <a:pt x="111" y="122"/>
                    <a:pt x="144" y="78"/>
                    <a:pt x="178" y="45"/>
                  </a:cubicBezTo>
                  <a:cubicBezTo>
                    <a:pt x="189" y="22"/>
                    <a:pt x="178"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8412;p11">
              <a:extLst>
                <a:ext uri="{FF2B5EF4-FFF2-40B4-BE49-F238E27FC236}">
                  <a16:creationId xmlns:a16="http://schemas.microsoft.com/office/drawing/2014/main" id="{5E123DA1-F6FC-EDC5-F275-F2886D3153D1}"/>
                </a:ext>
              </a:extLst>
            </p:cNvPr>
            <p:cNvSpPr/>
            <p:nvPr/>
          </p:nvSpPr>
          <p:spPr>
            <a:xfrm>
              <a:off x="2124550" y="4282098"/>
              <a:ext cx="4291" cy="7396"/>
            </a:xfrm>
            <a:custGeom>
              <a:avLst/>
              <a:gdLst/>
              <a:ahLst/>
              <a:cxnLst/>
              <a:rect l="l" t="t" r="r" b="b"/>
              <a:pathLst>
                <a:path w="123" h="212" extrusionOk="0">
                  <a:moveTo>
                    <a:pt x="90" y="1"/>
                  </a:moveTo>
                  <a:cubicBezTo>
                    <a:pt x="78" y="1"/>
                    <a:pt x="56" y="1"/>
                    <a:pt x="45" y="12"/>
                  </a:cubicBezTo>
                  <a:cubicBezTo>
                    <a:pt x="34" y="45"/>
                    <a:pt x="34" y="78"/>
                    <a:pt x="23" y="100"/>
                  </a:cubicBezTo>
                  <a:cubicBezTo>
                    <a:pt x="23" y="112"/>
                    <a:pt x="11" y="134"/>
                    <a:pt x="11" y="145"/>
                  </a:cubicBezTo>
                  <a:cubicBezTo>
                    <a:pt x="11" y="157"/>
                    <a:pt x="1" y="179"/>
                    <a:pt x="1" y="189"/>
                  </a:cubicBezTo>
                  <a:cubicBezTo>
                    <a:pt x="1" y="201"/>
                    <a:pt x="23" y="212"/>
                    <a:pt x="34" y="212"/>
                  </a:cubicBezTo>
                  <a:cubicBezTo>
                    <a:pt x="45" y="212"/>
                    <a:pt x="56" y="212"/>
                    <a:pt x="67" y="201"/>
                  </a:cubicBezTo>
                  <a:cubicBezTo>
                    <a:pt x="78" y="179"/>
                    <a:pt x="78" y="167"/>
                    <a:pt x="78" y="157"/>
                  </a:cubicBezTo>
                  <a:cubicBezTo>
                    <a:pt x="90" y="145"/>
                    <a:pt x="90" y="134"/>
                    <a:pt x="90" y="112"/>
                  </a:cubicBezTo>
                  <a:cubicBezTo>
                    <a:pt x="100" y="90"/>
                    <a:pt x="112" y="56"/>
                    <a:pt x="112" y="34"/>
                  </a:cubicBezTo>
                  <a:cubicBezTo>
                    <a:pt x="123" y="12"/>
                    <a:pt x="112" y="1"/>
                    <a:pt x="9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8413;p11">
              <a:extLst>
                <a:ext uri="{FF2B5EF4-FFF2-40B4-BE49-F238E27FC236}">
                  <a16:creationId xmlns:a16="http://schemas.microsoft.com/office/drawing/2014/main" id="{32862FD6-6530-9136-83F1-1C20102B1528}"/>
                </a:ext>
              </a:extLst>
            </p:cNvPr>
            <p:cNvSpPr/>
            <p:nvPr/>
          </p:nvSpPr>
          <p:spPr>
            <a:xfrm>
              <a:off x="2035165" y="4452667"/>
              <a:ext cx="17234" cy="30038"/>
            </a:xfrm>
            <a:custGeom>
              <a:avLst/>
              <a:gdLst/>
              <a:ahLst/>
              <a:cxnLst/>
              <a:rect l="l" t="t" r="r" b="b"/>
              <a:pathLst>
                <a:path w="494" h="861" extrusionOk="0">
                  <a:moveTo>
                    <a:pt x="59" y="1"/>
                  </a:moveTo>
                  <a:cubicBezTo>
                    <a:pt x="30" y="1"/>
                    <a:pt x="0" y="20"/>
                    <a:pt x="15" y="50"/>
                  </a:cubicBezTo>
                  <a:cubicBezTo>
                    <a:pt x="160" y="239"/>
                    <a:pt x="238" y="461"/>
                    <a:pt x="282" y="695"/>
                  </a:cubicBezTo>
                  <a:cubicBezTo>
                    <a:pt x="288" y="710"/>
                    <a:pt x="307" y="719"/>
                    <a:pt x="326" y="719"/>
                  </a:cubicBezTo>
                  <a:cubicBezTo>
                    <a:pt x="349" y="719"/>
                    <a:pt x="371" y="708"/>
                    <a:pt x="371" y="684"/>
                  </a:cubicBezTo>
                  <a:cubicBezTo>
                    <a:pt x="371" y="661"/>
                    <a:pt x="360" y="639"/>
                    <a:pt x="360" y="617"/>
                  </a:cubicBezTo>
                  <a:lnTo>
                    <a:pt x="360" y="617"/>
                  </a:lnTo>
                  <a:cubicBezTo>
                    <a:pt x="393" y="684"/>
                    <a:pt x="416" y="762"/>
                    <a:pt x="438" y="839"/>
                  </a:cubicBezTo>
                  <a:cubicBezTo>
                    <a:pt x="438" y="855"/>
                    <a:pt x="449" y="861"/>
                    <a:pt x="462" y="861"/>
                  </a:cubicBezTo>
                  <a:cubicBezTo>
                    <a:pt x="477" y="861"/>
                    <a:pt x="494" y="852"/>
                    <a:pt x="494" y="839"/>
                  </a:cubicBezTo>
                  <a:cubicBezTo>
                    <a:pt x="472" y="673"/>
                    <a:pt x="393" y="528"/>
                    <a:pt x="304" y="384"/>
                  </a:cubicBezTo>
                  <a:lnTo>
                    <a:pt x="294" y="384"/>
                  </a:lnTo>
                  <a:cubicBezTo>
                    <a:pt x="249" y="250"/>
                    <a:pt x="171" y="127"/>
                    <a:pt x="94" y="16"/>
                  </a:cubicBezTo>
                  <a:cubicBezTo>
                    <a:pt x="86" y="5"/>
                    <a:pt x="73" y="1"/>
                    <a:pt x="5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8414;p11">
              <a:extLst>
                <a:ext uri="{FF2B5EF4-FFF2-40B4-BE49-F238E27FC236}">
                  <a16:creationId xmlns:a16="http://schemas.microsoft.com/office/drawing/2014/main" id="{75981191-718D-3099-84B0-287FCD98024A}"/>
                </a:ext>
              </a:extLst>
            </p:cNvPr>
            <p:cNvSpPr/>
            <p:nvPr/>
          </p:nvSpPr>
          <p:spPr>
            <a:xfrm>
              <a:off x="2053691" y="4467250"/>
              <a:ext cx="6070" cy="12385"/>
            </a:xfrm>
            <a:custGeom>
              <a:avLst/>
              <a:gdLst/>
              <a:ahLst/>
              <a:cxnLst/>
              <a:rect l="l" t="t" r="r" b="b"/>
              <a:pathLst>
                <a:path w="174" h="355" extrusionOk="0">
                  <a:moveTo>
                    <a:pt x="40" y="1"/>
                  </a:moveTo>
                  <a:cubicBezTo>
                    <a:pt x="20" y="1"/>
                    <a:pt x="1" y="13"/>
                    <a:pt x="7" y="32"/>
                  </a:cubicBezTo>
                  <a:cubicBezTo>
                    <a:pt x="18" y="88"/>
                    <a:pt x="40" y="132"/>
                    <a:pt x="52" y="188"/>
                  </a:cubicBezTo>
                  <a:cubicBezTo>
                    <a:pt x="63" y="210"/>
                    <a:pt x="74" y="233"/>
                    <a:pt x="74" y="255"/>
                  </a:cubicBezTo>
                  <a:cubicBezTo>
                    <a:pt x="85" y="288"/>
                    <a:pt x="96" y="310"/>
                    <a:pt x="119" y="332"/>
                  </a:cubicBezTo>
                  <a:cubicBezTo>
                    <a:pt x="119" y="344"/>
                    <a:pt x="129" y="355"/>
                    <a:pt x="152" y="355"/>
                  </a:cubicBezTo>
                  <a:cubicBezTo>
                    <a:pt x="163" y="355"/>
                    <a:pt x="174" y="344"/>
                    <a:pt x="174" y="332"/>
                  </a:cubicBezTo>
                  <a:cubicBezTo>
                    <a:pt x="174" y="299"/>
                    <a:pt x="163" y="277"/>
                    <a:pt x="163" y="243"/>
                  </a:cubicBezTo>
                  <a:lnTo>
                    <a:pt x="129" y="177"/>
                  </a:lnTo>
                  <a:cubicBezTo>
                    <a:pt x="107" y="121"/>
                    <a:pt x="96" y="65"/>
                    <a:pt x="74" y="21"/>
                  </a:cubicBezTo>
                  <a:cubicBezTo>
                    <a:pt x="69" y="7"/>
                    <a:pt x="55" y="1"/>
                    <a:pt x="4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8415;p11">
              <a:extLst>
                <a:ext uri="{FF2B5EF4-FFF2-40B4-BE49-F238E27FC236}">
                  <a16:creationId xmlns:a16="http://schemas.microsoft.com/office/drawing/2014/main" id="{F7BDDF7A-CE9F-2B45-DF29-968F139A8230}"/>
                </a:ext>
              </a:extLst>
            </p:cNvPr>
            <p:cNvSpPr/>
            <p:nvPr/>
          </p:nvSpPr>
          <p:spPr>
            <a:xfrm>
              <a:off x="1936745" y="4451515"/>
              <a:ext cx="9734" cy="18142"/>
            </a:xfrm>
            <a:custGeom>
              <a:avLst/>
              <a:gdLst/>
              <a:ahLst/>
              <a:cxnLst/>
              <a:rect l="l" t="t" r="r" b="b"/>
              <a:pathLst>
                <a:path w="279" h="520" extrusionOk="0">
                  <a:moveTo>
                    <a:pt x="226" y="0"/>
                  </a:moveTo>
                  <a:cubicBezTo>
                    <a:pt x="210" y="0"/>
                    <a:pt x="194" y="8"/>
                    <a:pt x="178" y="16"/>
                  </a:cubicBezTo>
                  <a:cubicBezTo>
                    <a:pt x="78" y="138"/>
                    <a:pt x="1" y="328"/>
                    <a:pt x="33" y="494"/>
                  </a:cubicBezTo>
                  <a:cubicBezTo>
                    <a:pt x="33" y="511"/>
                    <a:pt x="53" y="520"/>
                    <a:pt x="73" y="520"/>
                  </a:cubicBezTo>
                  <a:cubicBezTo>
                    <a:pt x="92" y="520"/>
                    <a:pt x="112" y="511"/>
                    <a:pt x="112" y="494"/>
                  </a:cubicBezTo>
                  <a:cubicBezTo>
                    <a:pt x="112" y="417"/>
                    <a:pt x="122" y="328"/>
                    <a:pt x="145" y="261"/>
                  </a:cubicBezTo>
                  <a:cubicBezTo>
                    <a:pt x="167" y="183"/>
                    <a:pt x="211" y="116"/>
                    <a:pt x="256" y="49"/>
                  </a:cubicBezTo>
                  <a:cubicBezTo>
                    <a:pt x="278" y="39"/>
                    <a:pt x="256" y="16"/>
                    <a:pt x="245" y="5"/>
                  </a:cubicBezTo>
                  <a:cubicBezTo>
                    <a:pt x="239" y="2"/>
                    <a:pt x="232" y="0"/>
                    <a:pt x="22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8416;p11">
              <a:extLst>
                <a:ext uri="{FF2B5EF4-FFF2-40B4-BE49-F238E27FC236}">
                  <a16:creationId xmlns:a16="http://schemas.microsoft.com/office/drawing/2014/main" id="{7D669A6D-B9FC-F2BB-8A48-3341BA489B58}"/>
                </a:ext>
              </a:extLst>
            </p:cNvPr>
            <p:cNvSpPr/>
            <p:nvPr/>
          </p:nvSpPr>
          <p:spPr>
            <a:xfrm>
              <a:off x="1944490" y="4455179"/>
              <a:ext cx="5861" cy="8861"/>
            </a:xfrm>
            <a:custGeom>
              <a:avLst/>
              <a:gdLst/>
              <a:ahLst/>
              <a:cxnLst/>
              <a:rect l="l" t="t" r="r" b="b"/>
              <a:pathLst>
                <a:path w="168" h="254" extrusionOk="0">
                  <a:moveTo>
                    <a:pt x="112" y="0"/>
                  </a:moveTo>
                  <a:cubicBezTo>
                    <a:pt x="78" y="33"/>
                    <a:pt x="45" y="67"/>
                    <a:pt x="34" y="112"/>
                  </a:cubicBezTo>
                  <a:cubicBezTo>
                    <a:pt x="23" y="134"/>
                    <a:pt x="12" y="156"/>
                    <a:pt x="12" y="167"/>
                  </a:cubicBezTo>
                  <a:cubicBezTo>
                    <a:pt x="12" y="201"/>
                    <a:pt x="1" y="223"/>
                    <a:pt x="23" y="245"/>
                  </a:cubicBezTo>
                  <a:cubicBezTo>
                    <a:pt x="29" y="250"/>
                    <a:pt x="37" y="253"/>
                    <a:pt x="45" y="253"/>
                  </a:cubicBezTo>
                  <a:cubicBezTo>
                    <a:pt x="53" y="253"/>
                    <a:pt x="62" y="250"/>
                    <a:pt x="68" y="245"/>
                  </a:cubicBezTo>
                  <a:cubicBezTo>
                    <a:pt x="78" y="233"/>
                    <a:pt x="78" y="223"/>
                    <a:pt x="78" y="211"/>
                  </a:cubicBezTo>
                  <a:cubicBezTo>
                    <a:pt x="90" y="201"/>
                    <a:pt x="90" y="189"/>
                    <a:pt x="90" y="178"/>
                  </a:cubicBezTo>
                  <a:cubicBezTo>
                    <a:pt x="90" y="167"/>
                    <a:pt x="101" y="144"/>
                    <a:pt x="101" y="134"/>
                  </a:cubicBezTo>
                  <a:cubicBezTo>
                    <a:pt x="112" y="89"/>
                    <a:pt x="134" y="67"/>
                    <a:pt x="157" y="33"/>
                  </a:cubicBezTo>
                  <a:cubicBezTo>
                    <a:pt x="167" y="23"/>
                    <a:pt x="167" y="11"/>
                    <a:pt x="1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8417;p11">
              <a:extLst>
                <a:ext uri="{FF2B5EF4-FFF2-40B4-BE49-F238E27FC236}">
                  <a16:creationId xmlns:a16="http://schemas.microsoft.com/office/drawing/2014/main" id="{8DB46B2F-58B8-5B72-4550-02E2A868EF49}"/>
                </a:ext>
              </a:extLst>
            </p:cNvPr>
            <p:cNvSpPr/>
            <p:nvPr/>
          </p:nvSpPr>
          <p:spPr>
            <a:xfrm>
              <a:off x="1945223" y="4408952"/>
              <a:ext cx="36562" cy="10885"/>
            </a:xfrm>
            <a:custGeom>
              <a:avLst/>
              <a:gdLst/>
              <a:ahLst/>
              <a:cxnLst/>
              <a:rect l="l" t="t" r="r" b="b"/>
              <a:pathLst>
                <a:path w="1048" h="312" extrusionOk="0">
                  <a:moveTo>
                    <a:pt x="770" y="1"/>
                  </a:moveTo>
                  <a:cubicBezTo>
                    <a:pt x="503" y="1"/>
                    <a:pt x="230" y="88"/>
                    <a:pt x="24" y="268"/>
                  </a:cubicBezTo>
                  <a:cubicBezTo>
                    <a:pt x="0" y="293"/>
                    <a:pt x="28" y="311"/>
                    <a:pt x="54" y="311"/>
                  </a:cubicBezTo>
                  <a:cubicBezTo>
                    <a:pt x="64" y="311"/>
                    <a:pt x="73" y="308"/>
                    <a:pt x="80" y="302"/>
                  </a:cubicBezTo>
                  <a:cubicBezTo>
                    <a:pt x="297" y="148"/>
                    <a:pt x="544" y="53"/>
                    <a:pt x="803" y="53"/>
                  </a:cubicBezTo>
                  <a:cubicBezTo>
                    <a:pt x="862" y="53"/>
                    <a:pt x="921" y="58"/>
                    <a:pt x="981" y="68"/>
                  </a:cubicBezTo>
                  <a:cubicBezTo>
                    <a:pt x="1025" y="68"/>
                    <a:pt x="1048" y="24"/>
                    <a:pt x="1003" y="24"/>
                  </a:cubicBezTo>
                  <a:cubicBezTo>
                    <a:pt x="927" y="8"/>
                    <a:pt x="849" y="1"/>
                    <a:pt x="7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8418;p11">
              <a:extLst>
                <a:ext uri="{FF2B5EF4-FFF2-40B4-BE49-F238E27FC236}">
                  <a16:creationId xmlns:a16="http://schemas.microsoft.com/office/drawing/2014/main" id="{63AE6000-A919-6AEC-FF78-E5AB8664A5DA}"/>
                </a:ext>
              </a:extLst>
            </p:cNvPr>
            <p:cNvSpPr/>
            <p:nvPr/>
          </p:nvSpPr>
          <p:spPr>
            <a:xfrm>
              <a:off x="1945083" y="4417081"/>
              <a:ext cx="20653" cy="8931"/>
            </a:xfrm>
            <a:custGeom>
              <a:avLst/>
              <a:gdLst/>
              <a:ahLst/>
              <a:cxnLst/>
              <a:rect l="l" t="t" r="r" b="b"/>
              <a:pathLst>
                <a:path w="592" h="256" extrusionOk="0">
                  <a:moveTo>
                    <a:pt x="552" y="1"/>
                  </a:moveTo>
                  <a:cubicBezTo>
                    <a:pt x="548" y="1"/>
                    <a:pt x="544" y="1"/>
                    <a:pt x="540" y="2"/>
                  </a:cubicBezTo>
                  <a:cubicBezTo>
                    <a:pt x="351" y="13"/>
                    <a:pt x="173" y="91"/>
                    <a:pt x="17" y="213"/>
                  </a:cubicBezTo>
                  <a:cubicBezTo>
                    <a:pt x="1" y="238"/>
                    <a:pt x="20" y="256"/>
                    <a:pt x="40" y="256"/>
                  </a:cubicBezTo>
                  <a:cubicBezTo>
                    <a:pt x="47" y="256"/>
                    <a:pt x="55" y="253"/>
                    <a:pt x="61" y="247"/>
                  </a:cubicBezTo>
                  <a:cubicBezTo>
                    <a:pt x="206" y="136"/>
                    <a:pt x="373" y="69"/>
                    <a:pt x="551" y="47"/>
                  </a:cubicBezTo>
                  <a:cubicBezTo>
                    <a:pt x="591" y="47"/>
                    <a:pt x="586" y="1"/>
                    <a:pt x="552"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8419;p11">
              <a:extLst>
                <a:ext uri="{FF2B5EF4-FFF2-40B4-BE49-F238E27FC236}">
                  <a16:creationId xmlns:a16="http://schemas.microsoft.com/office/drawing/2014/main" id="{175B00ED-3A07-21BC-95F1-5E90C28CCEB0}"/>
                </a:ext>
              </a:extLst>
            </p:cNvPr>
            <p:cNvSpPr/>
            <p:nvPr/>
          </p:nvSpPr>
          <p:spPr>
            <a:xfrm>
              <a:off x="1962353" y="4420639"/>
              <a:ext cx="11269" cy="4082"/>
            </a:xfrm>
            <a:custGeom>
              <a:avLst/>
              <a:gdLst/>
              <a:ahLst/>
              <a:cxnLst/>
              <a:rect l="l" t="t" r="r" b="b"/>
              <a:pathLst>
                <a:path w="323" h="117" extrusionOk="0">
                  <a:moveTo>
                    <a:pt x="278" y="0"/>
                  </a:moveTo>
                  <a:cubicBezTo>
                    <a:pt x="245" y="12"/>
                    <a:pt x="201" y="22"/>
                    <a:pt x="156" y="22"/>
                  </a:cubicBezTo>
                  <a:cubicBezTo>
                    <a:pt x="122" y="34"/>
                    <a:pt x="78" y="44"/>
                    <a:pt x="34" y="56"/>
                  </a:cubicBezTo>
                  <a:cubicBezTo>
                    <a:pt x="23" y="67"/>
                    <a:pt x="1" y="78"/>
                    <a:pt x="11" y="101"/>
                  </a:cubicBezTo>
                  <a:cubicBezTo>
                    <a:pt x="11" y="108"/>
                    <a:pt x="28" y="116"/>
                    <a:pt x="42" y="116"/>
                  </a:cubicBezTo>
                  <a:cubicBezTo>
                    <a:pt x="47" y="116"/>
                    <a:pt x="53" y="115"/>
                    <a:pt x="56" y="111"/>
                  </a:cubicBezTo>
                  <a:cubicBezTo>
                    <a:pt x="100" y="111"/>
                    <a:pt x="145" y="101"/>
                    <a:pt x="179" y="89"/>
                  </a:cubicBezTo>
                  <a:cubicBezTo>
                    <a:pt x="223" y="78"/>
                    <a:pt x="268" y="56"/>
                    <a:pt x="312" y="44"/>
                  </a:cubicBezTo>
                  <a:cubicBezTo>
                    <a:pt x="323" y="44"/>
                    <a:pt x="323" y="34"/>
                    <a:pt x="323" y="22"/>
                  </a:cubicBezTo>
                  <a:cubicBezTo>
                    <a:pt x="312" y="0"/>
                    <a:pt x="300" y="0"/>
                    <a:pt x="27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8420;p11">
              <a:extLst>
                <a:ext uri="{FF2B5EF4-FFF2-40B4-BE49-F238E27FC236}">
                  <a16:creationId xmlns:a16="http://schemas.microsoft.com/office/drawing/2014/main" id="{8E1E00B6-0048-2B1E-5141-F6EEE195BD87}"/>
                </a:ext>
              </a:extLst>
            </p:cNvPr>
            <p:cNvSpPr/>
            <p:nvPr/>
          </p:nvSpPr>
          <p:spPr>
            <a:xfrm>
              <a:off x="1921220" y="4406126"/>
              <a:ext cx="38306" cy="5233"/>
            </a:xfrm>
            <a:custGeom>
              <a:avLst/>
              <a:gdLst/>
              <a:ahLst/>
              <a:cxnLst/>
              <a:rect l="l" t="t" r="r" b="b"/>
              <a:pathLst>
                <a:path w="1098" h="150" extrusionOk="0">
                  <a:moveTo>
                    <a:pt x="134" y="0"/>
                  </a:moveTo>
                  <a:cubicBezTo>
                    <a:pt x="104" y="0"/>
                    <a:pt x="75" y="2"/>
                    <a:pt x="45" y="5"/>
                  </a:cubicBezTo>
                  <a:cubicBezTo>
                    <a:pt x="1" y="5"/>
                    <a:pt x="1" y="49"/>
                    <a:pt x="45" y="49"/>
                  </a:cubicBezTo>
                  <a:cubicBezTo>
                    <a:pt x="145" y="49"/>
                    <a:pt x="234" y="60"/>
                    <a:pt x="334" y="72"/>
                  </a:cubicBezTo>
                  <a:cubicBezTo>
                    <a:pt x="423" y="94"/>
                    <a:pt x="523" y="127"/>
                    <a:pt x="612" y="138"/>
                  </a:cubicBezTo>
                  <a:lnTo>
                    <a:pt x="634" y="138"/>
                  </a:lnTo>
                  <a:cubicBezTo>
                    <a:pt x="646" y="149"/>
                    <a:pt x="668" y="149"/>
                    <a:pt x="679" y="149"/>
                  </a:cubicBezTo>
                  <a:cubicBezTo>
                    <a:pt x="812" y="138"/>
                    <a:pt x="935" y="116"/>
                    <a:pt x="1068" y="105"/>
                  </a:cubicBezTo>
                  <a:cubicBezTo>
                    <a:pt x="1098" y="95"/>
                    <a:pt x="1092" y="58"/>
                    <a:pt x="1067" y="58"/>
                  </a:cubicBezTo>
                  <a:cubicBezTo>
                    <a:pt x="1064" y="58"/>
                    <a:pt x="1060" y="59"/>
                    <a:pt x="1057" y="60"/>
                  </a:cubicBezTo>
                  <a:lnTo>
                    <a:pt x="656" y="94"/>
                  </a:lnTo>
                  <a:lnTo>
                    <a:pt x="646" y="105"/>
                  </a:lnTo>
                  <a:cubicBezTo>
                    <a:pt x="646" y="94"/>
                    <a:pt x="646" y="94"/>
                    <a:pt x="634" y="94"/>
                  </a:cubicBezTo>
                  <a:cubicBezTo>
                    <a:pt x="545" y="49"/>
                    <a:pt x="446" y="27"/>
                    <a:pt x="345" y="16"/>
                  </a:cubicBezTo>
                  <a:cubicBezTo>
                    <a:pt x="275" y="8"/>
                    <a:pt x="204" y="0"/>
                    <a:pt x="13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8421;p11">
              <a:extLst>
                <a:ext uri="{FF2B5EF4-FFF2-40B4-BE49-F238E27FC236}">
                  <a16:creationId xmlns:a16="http://schemas.microsoft.com/office/drawing/2014/main" id="{C795C1AA-8A70-7D38-1B1D-203F248D4F1E}"/>
                </a:ext>
              </a:extLst>
            </p:cNvPr>
            <p:cNvSpPr/>
            <p:nvPr/>
          </p:nvSpPr>
          <p:spPr>
            <a:xfrm>
              <a:off x="1996509" y="4417150"/>
              <a:ext cx="6594" cy="12943"/>
            </a:xfrm>
            <a:custGeom>
              <a:avLst/>
              <a:gdLst/>
              <a:ahLst/>
              <a:cxnLst/>
              <a:rect l="l" t="t" r="r" b="b"/>
              <a:pathLst>
                <a:path w="189" h="371" extrusionOk="0">
                  <a:moveTo>
                    <a:pt x="156" y="0"/>
                  </a:moveTo>
                  <a:cubicBezTo>
                    <a:pt x="134" y="0"/>
                    <a:pt x="100" y="0"/>
                    <a:pt x="89" y="11"/>
                  </a:cubicBezTo>
                  <a:cubicBezTo>
                    <a:pt x="56" y="67"/>
                    <a:pt x="33" y="122"/>
                    <a:pt x="23" y="178"/>
                  </a:cubicBezTo>
                  <a:cubicBezTo>
                    <a:pt x="11" y="201"/>
                    <a:pt x="11" y="233"/>
                    <a:pt x="11" y="256"/>
                  </a:cubicBezTo>
                  <a:cubicBezTo>
                    <a:pt x="0" y="290"/>
                    <a:pt x="11" y="322"/>
                    <a:pt x="11" y="345"/>
                  </a:cubicBezTo>
                  <a:cubicBezTo>
                    <a:pt x="17" y="362"/>
                    <a:pt x="36" y="370"/>
                    <a:pt x="55" y="370"/>
                  </a:cubicBezTo>
                  <a:cubicBezTo>
                    <a:pt x="73" y="370"/>
                    <a:pt x="89" y="362"/>
                    <a:pt x="89" y="345"/>
                  </a:cubicBezTo>
                  <a:cubicBezTo>
                    <a:pt x="100" y="300"/>
                    <a:pt x="112" y="245"/>
                    <a:pt x="122" y="189"/>
                  </a:cubicBezTo>
                  <a:cubicBezTo>
                    <a:pt x="134" y="144"/>
                    <a:pt x="156" y="89"/>
                    <a:pt x="178" y="45"/>
                  </a:cubicBezTo>
                  <a:cubicBezTo>
                    <a:pt x="189" y="23"/>
                    <a:pt x="167" y="11"/>
                    <a:pt x="1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8422;p11">
              <a:extLst>
                <a:ext uri="{FF2B5EF4-FFF2-40B4-BE49-F238E27FC236}">
                  <a16:creationId xmlns:a16="http://schemas.microsoft.com/office/drawing/2014/main" id="{AE5FF1FE-BD45-1BE5-D7D9-17552A0F735C}"/>
                </a:ext>
              </a:extLst>
            </p:cNvPr>
            <p:cNvSpPr/>
            <p:nvPr/>
          </p:nvSpPr>
          <p:spPr>
            <a:xfrm>
              <a:off x="2003870" y="4419069"/>
              <a:ext cx="3907" cy="9350"/>
            </a:xfrm>
            <a:custGeom>
              <a:avLst/>
              <a:gdLst/>
              <a:ahLst/>
              <a:cxnLst/>
              <a:rect l="l" t="t" r="r" b="b"/>
              <a:pathLst>
                <a:path w="112" h="268" extrusionOk="0">
                  <a:moveTo>
                    <a:pt x="79" y="1"/>
                  </a:moveTo>
                  <a:cubicBezTo>
                    <a:pt x="67" y="1"/>
                    <a:pt x="45" y="1"/>
                    <a:pt x="45" y="23"/>
                  </a:cubicBezTo>
                  <a:cubicBezTo>
                    <a:pt x="22" y="57"/>
                    <a:pt x="12" y="89"/>
                    <a:pt x="0" y="123"/>
                  </a:cubicBezTo>
                  <a:lnTo>
                    <a:pt x="0" y="190"/>
                  </a:lnTo>
                  <a:cubicBezTo>
                    <a:pt x="0" y="201"/>
                    <a:pt x="0" y="223"/>
                    <a:pt x="12" y="245"/>
                  </a:cubicBezTo>
                  <a:cubicBezTo>
                    <a:pt x="12" y="257"/>
                    <a:pt x="34" y="267"/>
                    <a:pt x="45" y="267"/>
                  </a:cubicBezTo>
                  <a:cubicBezTo>
                    <a:pt x="56" y="267"/>
                    <a:pt x="79" y="257"/>
                    <a:pt x="79" y="235"/>
                  </a:cubicBezTo>
                  <a:lnTo>
                    <a:pt x="79" y="190"/>
                  </a:lnTo>
                  <a:lnTo>
                    <a:pt x="79" y="134"/>
                  </a:lnTo>
                  <a:cubicBezTo>
                    <a:pt x="79" y="101"/>
                    <a:pt x="89" y="67"/>
                    <a:pt x="101" y="34"/>
                  </a:cubicBezTo>
                  <a:cubicBezTo>
                    <a:pt x="111" y="23"/>
                    <a:pt x="89" y="1"/>
                    <a:pt x="7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8423;p11">
              <a:extLst>
                <a:ext uri="{FF2B5EF4-FFF2-40B4-BE49-F238E27FC236}">
                  <a16:creationId xmlns:a16="http://schemas.microsoft.com/office/drawing/2014/main" id="{69704A17-073B-B485-4F0C-4580EAFA2336}"/>
                </a:ext>
              </a:extLst>
            </p:cNvPr>
            <p:cNvSpPr/>
            <p:nvPr/>
          </p:nvSpPr>
          <p:spPr>
            <a:xfrm>
              <a:off x="1995288" y="4323719"/>
              <a:ext cx="13257" cy="21665"/>
            </a:xfrm>
            <a:custGeom>
              <a:avLst/>
              <a:gdLst/>
              <a:ahLst/>
              <a:cxnLst/>
              <a:rect l="l" t="t" r="r" b="b"/>
              <a:pathLst>
                <a:path w="380" h="621" extrusionOk="0">
                  <a:moveTo>
                    <a:pt x="54" y="0"/>
                  </a:moveTo>
                  <a:cubicBezTo>
                    <a:pt x="28" y="0"/>
                    <a:pt x="0" y="18"/>
                    <a:pt x="24" y="42"/>
                  </a:cubicBezTo>
                  <a:cubicBezTo>
                    <a:pt x="80" y="131"/>
                    <a:pt x="135" y="220"/>
                    <a:pt x="179" y="309"/>
                  </a:cubicBezTo>
                  <a:cubicBezTo>
                    <a:pt x="224" y="409"/>
                    <a:pt x="258" y="498"/>
                    <a:pt x="291" y="598"/>
                  </a:cubicBezTo>
                  <a:cubicBezTo>
                    <a:pt x="302" y="620"/>
                    <a:pt x="325" y="620"/>
                    <a:pt x="335" y="620"/>
                  </a:cubicBezTo>
                  <a:cubicBezTo>
                    <a:pt x="357" y="620"/>
                    <a:pt x="380" y="610"/>
                    <a:pt x="380" y="587"/>
                  </a:cubicBezTo>
                  <a:cubicBezTo>
                    <a:pt x="357" y="487"/>
                    <a:pt x="313" y="387"/>
                    <a:pt x="268" y="287"/>
                  </a:cubicBezTo>
                  <a:cubicBezTo>
                    <a:pt x="213" y="187"/>
                    <a:pt x="157" y="98"/>
                    <a:pt x="80" y="9"/>
                  </a:cubicBezTo>
                  <a:cubicBezTo>
                    <a:pt x="74" y="3"/>
                    <a:pt x="64" y="0"/>
                    <a:pt x="5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8424;p11">
              <a:extLst>
                <a:ext uri="{FF2B5EF4-FFF2-40B4-BE49-F238E27FC236}">
                  <a16:creationId xmlns:a16="http://schemas.microsoft.com/office/drawing/2014/main" id="{B95AC091-0322-077A-9611-A730F21130EE}"/>
                </a:ext>
              </a:extLst>
            </p:cNvPr>
            <p:cNvSpPr/>
            <p:nvPr/>
          </p:nvSpPr>
          <p:spPr>
            <a:xfrm>
              <a:off x="2003626" y="4327104"/>
              <a:ext cx="8652" cy="20165"/>
            </a:xfrm>
            <a:custGeom>
              <a:avLst/>
              <a:gdLst/>
              <a:ahLst/>
              <a:cxnLst/>
              <a:rect l="l" t="t" r="r" b="b"/>
              <a:pathLst>
                <a:path w="248" h="578" extrusionOk="0">
                  <a:moveTo>
                    <a:pt x="35" y="0"/>
                  </a:moveTo>
                  <a:cubicBezTo>
                    <a:pt x="17" y="0"/>
                    <a:pt x="0" y="13"/>
                    <a:pt x="7" y="34"/>
                  </a:cubicBezTo>
                  <a:cubicBezTo>
                    <a:pt x="96" y="190"/>
                    <a:pt x="152" y="379"/>
                    <a:pt x="185" y="557"/>
                  </a:cubicBezTo>
                  <a:cubicBezTo>
                    <a:pt x="190" y="572"/>
                    <a:pt x="205" y="578"/>
                    <a:pt x="218" y="578"/>
                  </a:cubicBezTo>
                  <a:cubicBezTo>
                    <a:pt x="233" y="578"/>
                    <a:pt x="247" y="569"/>
                    <a:pt x="241" y="557"/>
                  </a:cubicBezTo>
                  <a:cubicBezTo>
                    <a:pt x="230" y="357"/>
                    <a:pt x="152" y="179"/>
                    <a:pt x="63" y="12"/>
                  </a:cubicBezTo>
                  <a:cubicBezTo>
                    <a:pt x="55" y="4"/>
                    <a:pt x="45" y="0"/>
                    <a:pt x="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8425;p11">
              <a:extLst>
                <a:ext uri="{FF2B5EF4-FFF2-40B4-BE49-F238E27FC236}">
                  <a16:creationId xmlns:a16="http://schemas.microsoft.com/office/drawing/2014/main" id="{CC712367-9FA8-9823-CC57-E8A7B7F2DBA6}"/>
                </a:ext>
              </a:extLst>
            </p:cNvPr>
            <p:cNvSpPr/>
            <p:nvPr/>
          </p:nvSpPr>
          <p:spPr>
            <a:xfrm>
              <a:off x="2015663" y="4334570"/>
              <a:ext cx="7117" cy="17688"/>
            </a:xfrm>
            <a:custGeom>
              <a:avLst/>
              <a:gdLst/>
              <a:ahLst/>
              <a:cxnLst/>
              <a:rect l="l" t="t" r="r" b="b"/>
              <a:pathLst>
                <a:path w="204" h="507" extrusionOk="0">
                  <a:moveTo>
                    <a:pt x="38" y="0"/>
                  </a:moveTo>
                  <a:cubicBezTo>
                    <a:pt x="20" y="0"/>
                    <a:pt x="1" y="12"/>
                    <a:pt x="7" y="32"/>
                  </a:cubicBezTo>
                  <a:cubicBezTo>
                    <a:pt x="40" y="176"/>
                    <a:pt x="74" y="332"/>
                    <a:pt x="119" y="487"/>
                  </a:cubicBezTo>
                  <a:cubicBezTo>
                    <a:pt x="123" y="501"/>
                    <a:pt x="138" y="507"/>
                    <a:pt x="153" y="507"/>
                  </a:cubicBezTo>
                  <a:cubicBezTo>
                    <a:pt x="177" y="507"/>
                    <a:pt x="203" y="492"/>
                    <a:pt x="196" y="465"/>
                  </a:cubicBezTo>
                  <a:cubicBezTo>
                    <a:pt x="163" y="321"/>
                    <a:pt x="107" y="165"/>
                    <a:pt x="63" y="20"/>
                  </a:cubicBezTo>
                  <a:cubicBezTo>
                    <a:pt x="63" y="6"/>
                    <a:pt x="51" y="0"/>
                    <a:pt x="3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8426;p11">
              <a:extLst>
                <a:ext uri="{FF2B5EF4-FFF2-40B4-BE49-F238E27FC236}">
                  <a16:creationId xmlns:a16="http://schemas.microsoft.com/office/drawing/2014/main" id="{E5379280-8AC1-FAC8-71F3-91FD2017F9EF}"/>
                </a:ext>
              </a:extLst>
            </p:cNvPr>
            <p:cNvSpPr/>
            <p:nvPr/>
          </p:nvSpPr>
          <p:spPr>
            <a:xfrm>
              <a:off x="2102744" y="4453295"/>
              <a:ext cx="10815" cy="16920"/>
            </a:xfrm>
            <a:custGeom>
              <a:avLst/>
              <a:gdLst/>
              <a:ahLst/>
              <a:cxnLst/>
              <a:rect l="l" t="t" r="r" b="b"/>
              <a:pathLst>
                <a:path w="310" h="485" extrusionOk="0">
                  <a:moveTo>
                    <a:pt x="64" y="1"/>
                  </a:moveTo>
                  <a:cubicBezTo>
                    <a:pt x="35" y="1"/>
                    <a:pt x="1" y="19"/>
                    <a:pt x="25" y="43"/>
                  </a:cubicBezTo>
                  <a:cubicBezTo>
                    <a:pt x="114" y="176"/>
                    <a:pt x="181" y="310"/>
                    <a:pt x="236" y="465"/>
                  </a:cubicBezTo>
                  <a:cubicBezTo>
                    <a:pt x="240" y="479"/>
                    <a:pt x="254" y="485"/>
                    <a:pt x="267" y="485"/>
                  </a:cubicBezTo>
                  <a:cubicBezTo>
                    <a:pt x="288" y="485"/>
                    <a:pt x="310" y="470"/>
                    <a:pt x="303" y="443"/>
                  </a:cubicBezTo>
                  <a:cubicBezTo>
                    <a:pt x="270" y="287"/>
                    <a:pt x="191" y="143"/>
                    <a:pt x="92" y="10"/>
                  </a:cubicBezTo>
                  <a:cubicBezTo>
                    <a:pt x="86" y="4"/>
                    <a:pt x="75" y="1"/>
                    <a:pt x="6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8427;p11">
              <a:extLst>
                <a:ext uri="{FF2B5EF4-FFF2-40B4-BE49-F238E27FC236}">
                  <a16:creationId xmlns:a16="http://schemas.microsoft.com/office/drawing/2014/main" id="{4E9E7289-4909-4B88-26D1-5BFCDEDAEBB1}"/>
                </a:ext>
              </a:extLst>
            </p:cNvPr>
            <p:cNvSpPr/>
            <p:nvPr/>
          </p:nvSpPr>
          <p:spPr>
            <a:xfrm>
              <a:off x="2109548" y="4457446"/>
              <a:ext cx="7291" cy="9175"/>
            </a:xfrm>
            <a:custGeom>
              <a:avLst/>
              <a:gdLst/>
              <a:ahLst/>
              <a:cxnLst/>
              <a:rect l="l" t="t" r="r" b="b"/>
              <a:pathLst>
                <a:path w="209" h="263" extrusionOk="0">
                  <a:moveTo>
                    <a:pt x="30" y="1"/>
                  </a:moveTo>
                  <a:cubicBezTo>
                    <a:pt x="15" y="1"/>
                    <a:pt x="1" y="10"/>
                    <a:pt x="8" y="24"/>
                  </a:cubicBezTo>
                  <a:lnTo>
                    <a:pt x="85" y="146"/>
                  </a:lnTo>
                  <a:cubicBezTo>
                    <a:pt x="108" y="180"/>
                    <a:pt x="130" y="213"/>
                    <a:pt x="164" y="257"/>
                  </a:cubicBezTo>
                  <a:cubicBezTo>
                    <a:pt x="164" y="257"/>
                    <a:pt x="174" y="263"/>
                    <a:pt x="180" y="263"/>
                  </a:cubicBezTo>
                  <a:cubicBezTo>
                    <a:pt x="183" y="263"/>
                    <a:pt x="186" y="261"/>
                    <a:pt x="186" y="257"/>
                  </a:cubicBezTo>
                  <a:cubicBezTo>
                    <a:pt x="197" y="257"/>
                    <a:pt x="208" y="247"/>
                    <a:pt x="208" y="235"/>
                  </a:cubicBezTo>
                  <a:cubicBezTo>
                    <a:pt x="186" y="202"/>
                    <a:pt x="152" y="158"/>
                    <a:pt x="130" y="124"/>
                  </a:cubicBezTo>
                  <a:cubicBezTo>
                    <a:pt x="108" y="79"/>
                    <a:pt x="75" y="47"/>
                    <a:pt x="53" y="13"/>
                  </a:cubicBezTo>
                  <a:cubicBezTo>
                    <a:pt x="48" y="4"/>
                    <a:pt x="39"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8428;p11">
              <a:extLst>
                <a:ext uri="{FF2B5EF4-FFF2-40B4-BE49-F238E27FC236}">
                  <a16:creationId xmlns:a16="http://schemas.microsoft.com/office/drawing/2014/main" id="{990428EC-9FC6-74E0-294A-5C01F185B66F}"/>
                </a:ext>
              </a:extLst>
            </p:cNvPr>
            <p:cNvSpPr/>
            <p:nvPr/>
          </p:nvSpPr>
          <p:spPr>
            <a:xfrm>
              <a:off x="2115618" y="4460203"/>
              <a:ext cx="3907" cy="2372"/>
            </a:xfrm>
            <a:custGeom>
              <a:avLst/>
              <a:gdLst/>
              <a:ahLst/>
              <a:cxnLst/>
              <a:rect l="l" t="t" r="r" b="b"/>
              <a:pathLst>
                <a:path w="112" h="68" extrusionOk="0">
                  <a:moveTo>
                    <a:pt x="56" y="0"/>
                  </a:moveTo>
                  <a:cubicBezTo>
                    <a:pt x="0" y="0"/>
                    <a:pt x="0" y="67"/>
                    <a:pt x="56" y="67"/>
                  </a:cubicBezTo>
                  <a:cubicBezTo>
                    <a:pt x="112" y="67"/>
                    <a:pt x="112"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8429;p11">
              <a:extLst>
                <a:ext uri="{FF2B5EF4-FFF2-40B4-BE49-F238E27FC236}">
                  <a16:creationId xmlns:a16="http://schemas.microsoft.com/office/drawing/2014/main" id="{A7BFA75A-0B40-DBC6-85D2-F11A0B39DABA}"/>
                </a:ext>
              </a:extLst>
            </p:cNvPr>
            <p:cNvSpPr/>
            <p:nvPr/>
          </p:nvSpPr>
          <p:spPr>
            <a:xfrm>
              <a:off x="2057738" y="4330174"/>
              <a:ext cx="38376" cy="25607"/>
            </a:xfrm>
            <a:custGeom>
              <a:avLst/>
              <a:gdLst/>
              <a:ahLst/>
              <a:cxnLst/>
              <a:rect l="l" t="t" r="r" b="b"/>
              <a:pathLst>
                <a:path w="1100" h="734" extrusionOk="0">
                  <a:moveTo>
                    <a:pt x="1048" y="0"/>
                  </a:moveTo>
                  <a:cubicBezTo>
                    <a:pt x="1044" y="0"/>
                    <a:pt x="1040" y="1"/>
                    <a:pt x="1037" y="2"/>
                  </a:cubicBezTo>
                  <a:cubicBezTo>
                    <a:pt x="648" y="124"/>
                    <a:pt x="280" y="369"/>
                    <a:pt x="25" y="692"/>
                  </a:cubicBezTo>
                  <a:cubicBezTo>
                    <a:pt x="1" y="715"/>
                    <a:pt x="34" y="733"/>
                    <a:pt x="63" y="733"/>
                  </a:cubicBezTo>
                  <a:cubicBezTo>
                    <a:pt x="75" y="733"/>
                    <a:pt x="85" y="731"/>
                    <a:pt x="92" y="724"/>
                  </a:cubicBezTo>
                  <a:cubicBezTo>
                    <a:pt x="359" y="425"/>
                    <a:pt x="692" y="202"/>
                    <a:pt x="1070" y="57"/>
                  </a:cubicBezTo>
                  <a:cubicBezTo>
                    <a:pt x="1100" y="37"/>
                    <a:pt x="1077" y="0"/>
                    <a:pt x="10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8430;p11">
              <a:extLst>
                <a:ext uri="{FF2B5EF4-FFF2-40B4-BE49-F238E27FC236}">
                  <a16:creationId xmlns:a16="http://schemas.microsoft.com/office/drawing/2014/main" id="{C6E421F3-D7FE-36A7-E695-3F20254112B8}"/>
                </a:ext>
              </a:extLst>
            </p:cNvPr>
            <p:cNvSpPr/>
            <p:nvPr/>
          </p:nvSpPr>
          <p:spPr>
            <a:xfrm>
              <a:off x="2075496" y="4328673"/>
              <a:ext cx="44447" cy="18351"/>
            </a:xfrm>
            <a:custGeom>
              <a:avLst/>
              <a:gdLst/>
              <a:ahLst/>
              <a:cxnLst/>
              <a:rect l="l" t="t" r="r" b="b"/>
              <a:pathLst>
                <a:path w="1274" h="526" extrusionOk="0">
                  <a:moveTo>
                    <a:pt x="1206" y="0"/>
                  </a:moveTo>
                  <a:cubicBezTo>
                    <a:pt x="784" y="67"/>
                    <a:pt x="372" y="234"/>
                    <a:pt x="28" y="490"/>
                  </a:cubicBezTo>
                  <a:cubicBezTo>
                    <a:pt x="0" y="508"/>
                    <a:pt x="24" y="526"/>
                    <a:pt x="52" y="526"/>
                  </a:cubicBezTo>
                  <a:cubicBezTo>
                    <a:pt x="59" y="526"/>
                    <a:pt x="66" y="525"/>
                    <a:pt x="72" y="523"/>
                  </a:cubicBezTo>
                  <a:cubicBezTo>
                    <a:pt x="416" y="290"/>
                    <a:pt x="817" y="134"/>
                    <a:pt x="1229" y="45"/>
                  </a:cubicBezTo>
                  <a:cubicBezTo>
                    <a:pt x="1273" y="45"/>
                    <a:pt x="1251" y="0"/>
                    <a:pt x="120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8431;p11">
              <a:extLst>
                <a:ext uri="{FF2B5EF4-FFF2-40B4-BE49-F238E27FC236}">
                  <a16:creationId xmlns:a16="http://schemas.microsoft.com/office/drawing/2014/main" id="{ED03C48E-B86D-E030-A640-CA7EB296B518}"/>
                </a:ext>
              </a:extLst>
            </p:cNvPr>
            <p:cNvSpPr/>
            <p:nvPr/>
          </p:nvSpPr>
          <p:spPr>
            <a:xfrm>
              <a:off x="2046155" y="4319114"/>
              <a:ext cx="16083" cy="27212"/>
            </a:xfrm>
            <a:custGeom>
              <a:avLst/>
              <a:gdLst/>
              <a:ahLst/>
              <a:cxnLst/>
              <a:rect l="l" t="t" r="r" b="b"/>
              <a:pathLst>
                <a:path w="461" h="780" extrusionOk="0">
                  <a:moveTo>
                    <a:pt x="405" y="0"/>
                  </a:moveTo>
                  <a:cubicBezTo>
                    <a:pt x="396" y="0"/>
                    <a:pt x="387" y="2"/>
                    <a:pt x="379" y="8"/>
                  </a:cubicBezTo>
                  <a:cubicBezTo>
                    <a:pt x="167" y="196"/>
                    <a:pt x="12" y="463"/>
                    <a:pt x="1" y="752"/>
                  </a:cubicBezTo>
                  <a:cubicBezTo>
                    <a:pt x="1" y="771"/>
                    <a:pt x="21" y="779"/>
                    <a:pt x="41" y="779"/>
                  </a:cubicBezTo>
                  <a:cubicBezTo>
                    <a:pt x="58" y="779"/>
                    <a:pt x="74" y="774"/>
                    <a:pt x="78" y="764"/>
                  </a:cubicBezTo>
                  <a:cubicBezTo>
                    <a:pt x="123" y="485"/>
                    <a:pt x="223" y="241"/>
                    <a:pt x="434" y="40"/>
                  </a:cubicBezTo>
                  <a:cubicBezTo>
                    <a:pt x="460" y="23"/>
                    <a:pt x="433" y="0"/>
                    <a:pt x="4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8432;p11">
              <a:extLst>
                <a:ext uri="{FF2B5EF4-FFF2-40B4-BE49-F238E27FC236}">
                  <a16:creationId xmlns:a16="http://schemas.microsoft.com/office/drawing/2014/main" id="{B069293D-8306-A0F6-4162-B482886FA6B5}"/>
                </a:ext>
              </a:extLst>
            </p:cNvPr>
            <p:cNvSpPr/>
            <p:nvPr/>
          </p:nvSpPr>
          <p:spPr>
            <a:xfrm>
              <a:off x="1960086" y="4348734"/>
              <a:ext cx="17828" cy="15037"/>
            </a:xfrm>
            <a:custGeom>
              <a:avLst/>
              <a:gdLst/>
              <a:ahLst/>
              <a:cxnLst/>
              <a:rect l="l" t="t" r="r" b="b"/>
              <a:pathLst>
                <a:path w="511" h="431" extrusionOk="0">
                  <a:moveTo>
                    <a:pt x="30" y="1"/>
                  </a:moveTo>
                  <a:cubicBezTo>
                    <a:pt x="14" y="1"/>
                    <a:pt x="1" y="17"/>
                    <a:pt x="10" y="26"/>
                  </a:cubicBezTo>
                  <a:cubicBezTo>
                    <a:pt x="10" y="48"/>
                    <a:pt x="21" y="59"/>
                    <a:pt x="21" y="81"/>
                  </a:cubicBezTo>
                  <a:cubicBezTo>
                    <a:pt x="26" y="91"/>
                    <a:pt x="34" y="94"/>
                    <a:pt x="44" y="94"/>
                  </a:cubicBezTo>
                  <a:cubicBezTo>
                    <a:pt x="56" y="94"/>
                    <a:pt x="70" y="88"/>
                    <a:pt x="76" y="81"/>
                  </a:cubicBezTo>
                  <a:cubicBezTo>
                    <a:pt x="99" y="93"/>
                    <a:pt x="110" y="103"/>
                    <a:pt x="132" y="115"/>
                  </a:cubicBezTo>
                  <a:cubicBezTo>
                    <a:pt x="177" y="148"/>
                    <a:pt x="210" y="170"/>
                    <a:pt x="244" y="204"/>
                  </a:cubicBezTo>
                  <a:cubicBezTo>
                    <a:pt x="310" y="271"/>
                    <a:pt x="377" y="338"/>
                    <a:pt x="432" y="415"/>
                  </a:cubicBezTo>
                  <a:cubicBezTo>
                    <a:pt x="440" y="423"/>
                    <a:pt x="454" y="431"/>
                    <a:pt x="465" y="431"/>
                  </a:cubicBezTo>
                  <a:cubicBezTo>
                    <a:pt x="469" y="431"/>
                    <a:pt x="474" y="430"/>
                    <a:pt x="477" y="426"/>
                  </a:cubicBezTo>
                  <a:cubicBezTo>
                    <a:pt x="488" y="426"/>
                    <a:pt x="510" y="415"/>
                    <a:pt x="499" y="393"/>
                  </a:cubicBezTo>
                  <a:cubicBezTo>
                    <a:pt x="454" y="304"/>
                    <a:pt x="388" y="226"/>
                    <a:pt x="310" y="160"/>
                  </a:cubicBezTo>
                  <a:cubicBezTo>
                    <a:pt x="232" y="93"/>
                    <a:pt x="143" y="37"/>
                    <a:pt x="43" y="4"/>
                  </a:cubicBezTo>
                  <a:cubicBezTo>
                    <a:pt x="39" y="2"/>
                    <a:pt x="35" y="1"/>
                    <a:pt x="3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8433;p11">
              <a:extLst>
                <a:ext uri="{FF2B5EF4-FFF2-40B4-BE49-F238E27FC236}">
                  <a16:creationId xmlns:a16="http://schemas.microsoft.com/office/drawing/2014/main" id="{B7AECABF-98E6-5C4F-1880-D9477B4A0E3B}"/>
                </a:ext>
              </a:extLst>
            </p:cNvPr>
            <p:cNvSpPr/>
            <p:nvPr/>
          </p:nvSpPr>
          <p:spPr>
            <a:xfrm>
              <a:off x="1971668" y="4351944"/>
              <a:ext cx="11827" cy="11234"/>
            </a:xfrm>
            <a:custGeom>
              <a:avLst/>
              <a:gdLst/>
              <a:ahLst/>
              <a:cxnLst/>
              <a:rect l="l" t="t" r="r" b="b"/>
              <a:pathLst>
                <a:path w="339" h="322" extrusionOk="0">
                  <a:moveTo>
                    <a:pt x="23" y="1"/>
                  </a:moveTo>
                  <a:cubicBezTo>
                    <a:pt x="11" y="11"/>
                    <a:pt x="1" y="23"/>
                    <a:pt x="11" y="34"/>
                  </a:cubicBezTo>
                  <a:cubicBezTo>
                    <a:pt x="100" y="134"/>
                    <a:pt x="178" y="223"/>
                    <a:pt x="278" y="312"/>
                  </a:cubicBezTo>
                  <a:cubicBezTo>
                    <a:pt x="282" y="319"/>
                    <a:pt x="289" y="321"/>
                    <a:pt x="296" y="321"/>
                  </a:cubicBezTo>
                  <a:cubicBezTo>
                    <a:pt x="315" y="321"/>
                    <a:pt x="338" y="306"/>
                    <a:pt x="323" y="290"/>
                  </a:cubicBezTo>
                  <a:cubicBezTo>
                    <a:pt x="245" y="189"/>
                    <a:pt x="156" y="100"/>
                    <a:pt x="67" y="11"/>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8434;p11">
              <a:extLst>
                <a:ext uri="{FF2B5EF4-FFF2-40B4-BE49-F238E27FC236}">
                  <a16:creationId xmlns:a16="http://schemas.microsoft.com/office/drawing/2014/main" id="{DF2BBA74-4D4A-0C58-6B3A-F71BADB29030}"/>
                </a:ext>
              </a:extLst>
            </p:cNvPr>
            <p:cNvSpPr/>
            <p:nvPr/>
          </p:nvSpPr>
          <p:spPr>
            <a:xfrm>
              <a:off x="1977879" y="4350862"/>
              <a:ext cx="8931" cy="7605"/>
            </a:xfrm>
            <a:custGeom>
              <a:avLst/>
              <a:gdLst/>
              <a:ahLst/>
              <a:cxnLst/>
              <a:rect l="l" t="t" r="r" b="b"/>
              <a:pathLst>
                <a:path w="256" h="218" extrusionOk="0">
                  <a:moveTo>
                    <a:pt x="28" y="1"/>
                  </a:moveTo>
                  <a:cubicBezTo>
                    <a:pt x="23" y="1"/>
                    <a:pt x="17" y="4"/>
                    <a:pt x="11" y="10"/>
                  </a:cubicBezTo>
                  <a:cubicBezTo>
                    <a:pt x="0" y="20"/>
                    <a:pt x="0" y="32"/>
                    <a:pt x="11" y="42"/>
                  </a:cubicBezTo>
                  <a:cubicBezTo>
                    <a:pt x="78" y="99"/>
                    <a:pt x="134" y="154"/>
                    <a:pt x="201" y="210"/>
                  </a:cubicBezTo>
                  <a:cubicBezTo>
                    <a:pt x="206" y="215"/>
                    <a:pt x="214" y="218"/>
                    <a:pt x="223" y="218"/>
                  </a:cubicBezTo>
                  <a:cubicBezTo>
                    <a:pt x="231" y="218"/>
                    <a:pt x="239" y="215"/>
                    <a:pt x="245" y="210"/>
                  </a:cubicBezTo>
                  <a:cubicBezTo>
                    <a:pt x="256" y="198"/>
                    <a:pt x="256" y="188"/>
                    <a:pt x="245" y="176"/>
                  </a:cubicBezTo>
                  <a:lnTo>
                    <a:pt x="45" y="10"/>
                  </a:lnTo>
                  <a:cubicBezTo>
                    <a:pt x="39" y="4"/>
                    <a:pt x="34" y="1"/>
                    <a:pt x="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8435;p11">
              <a:extLst>
                <a:ext uri="{FF2B5EF4-FFF2-40B4-BE49-F238E27FC236}">
                  <a16:creationId xmlns:a16="http://schemas.microsoft.com/office/drawing/2014/main" id="{3A7C87C5-7499-E2DA-BF1A-C4E08EF6E70F}"/>
                </a:ext>
              </a:extLst>
            </p:cNvPr>
            <p:cNvSpPr/>
            <p:nvPr/>
          </p:nvSpPr>
          <p:spPr>
            <a:xfrm>
              <a:off x="2044202" y="4369807"/>
              <a:ext cx="12873" cy="7780"/>
            </a:xfrm>
            <a:custGeom>
              <a:avLst/>
              <a:gdLst/>
              <a:ahLst/>
              <a:cxnLst/>
              <a:rect l="l" t="t" r="r" b="b"/>
              <a:pathLst>
                <a:path w="369" h="223" extrusionOk="0">
                  <a:moveTo>
                    <a:pt x="335" y="0"/>
                  </a:moveTo>
                  <a:cubicBezTo>
                    <a:pt x="213" y="23"/>
                    <a:pt x="90" y="89"/>
                    <a:pt x="12" y="178"/>
                  </a:cubicBezTo>
                  <a:cubicBezTo>
                    <a:pt x="1" y="189"/>
                    <a:pt x="12" y="211"/>
                    <a:pt x="23" y="223"/>
                  </a:cubicBezTo>
                  <a:cubicBezTo>
                    <a:pt x="35" y="223"/>
                    <a:pt x="57" y="223"/>
                    <a:pt x="68" y="211"/>
                  </a:cubicBezTo>
                  <a:cubicBezTo>
                    <a:pt x="146" y="134"/>
                    <a:pt x="246" y="78"/>
                    <a:pt x="346" y="45"/>
                  </a:cubicBezTo>
                  <a:cubicBezTo>
                    <a:pt x="357" y="45"/>
                    <a:pt x="368" y="33"/>
                    <a:pt x="368" y="23"/>
                  </a:cubicBezTo>
                  <a:cubicBezTo>
                    <a:pt x="368" y="11"/>
                    <a:pt x="346" y="0"/>
                    <a:pt x="33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8436;p11">
              <a:extLst>
                <a:ext uri="{FF2B5EF4-FFF2-40B4-BE49-F238E27FC236}">
                  <a16:creationId xmlns:a16="http://schemas.microsoft.com/office/drawing/2014/main" id="{C7875828-AC83-0028-6003-A3EC4E39325D}"/>
                </a:ext>
              </a:extLst>
            </p:cNvPr>
            <p:cNvSpPr/>
            <p:nvPr/>
          </p:nvSpPr>
          <p:spPr>
            <a:xfrm>
              <a:off x="2046958" y="4378354"/>
              <a:ext cx="10501" cy="2896"/>
            </a:xfrm>
            <a:custGeom>
              <a:avLst/>
              <a:gdLst/>
              <a:ahLst/>
              <a:cxnLst/>
              <a:rect l="l" t="t" r="r" b="b"/>
              <a:pathLst>
                <a:path w="301" h="83" extrusionOk="0">
                  <a:moveTo>
                    <a:pt x="144" y="0"/>
                  </a:moveTo>
                  <a:cubicBezTo>
                    <a:pt x="100" y="0"/>
                    <a:pt x="55" y="11"/>
                    <a:pt x="22" y="33"/>
                  </a:cubicBezTo>
                  <a:cubicBezTo>
                    <a:pt x="0" y="45"/>
                    <a:pt x="0" y="55"/>
                    <a:pt x="11" y="67"/>
                  </a:cubicBezTo>
                  <a:cubicBezTo>
                    <a:pt x="11" y="74"/>
                    <a:pt x="22" y="82"/>
                    <a:pt x="36" y="82"/>
                  </a:cubicBezTo>
                  <a:cubicBezTo>
                    <a:pt x="42" y="82"/>
                    <a:pt x="49" y="81"/>
                    <a:pt x="55" y="78"/>
                  </a:cubicBezTo>
                  <a:cubicBezTo>
                    <a:pt x="67" y="67"/>
                    <a:pt x="78" y="67"/>
                    <a:pt x="100" y="67"/>
                  </a:cubicBezTo>
                  <a:cubicBezTo>
                    <a:pt x="122" y="55"/>
                    <a:pt x="134" y="55"/>
                    <a:pt x="144" y="55"/>
                  </a:cubicBezTo>
                  <a:lnTo>
                    <a:pt x="223" y="55"/>
                  </a:lnTo>
                  <a:cubicBezTo>
                    <a:pt x="233" y="55"/>
                    <a:pt x="245" y="67"/>
                    <a:pt x="256" y="67"/>
                  </a:cubicBezTo>
                  <a:cubicBezTo>
                    <a:pt x="267" y="67"/>
                    <a:pt x="289" y="67"/>
                    <a:pt x="289" y="55"/>
                  </a:cubicBezTo>
                  <a:cubicBezTo>
                    <a:pt x="300" y="33"/>
                    <a:pt x="289" y="22"/>
                    <a:pt x="278" y="22"/>
                  </a:cubicBezTo>
                  <a:cubicBezTo>
                    <a:pt x="233" y="0"/>
                    <a:pt x="189" y="0"/>
                    <a:pt x="14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8437;p11">
              <a:extLst>
                <a:ext uri="{FF2B5EF4-FFF2-40B4-BE49-F238E27FC236}">
                  <a16:creationId xmlns:a16="http://schemas.microsoft.com/office/drawing/2014/main" id="{52E137D1-5788-767F-512B-7FDADFCA48EB}"/>
                </a:ext>
              </a:extLst>
            </p:cNvPr>
            <p:cNvSpPr/>
            <p:nvPr/>
          </p:nvSpPr>
          <p:spPr>
            <a:xfrm>
              <a:off x="1982903" y="4414813"/>
              <a:ext cx="10117" cy="19432"/>
            </a:xfrm>
            <a:custGeom>
              <a:avLst/>
              <a:gdLst/>
              <a:ahLst/>
              <a:cxnLst/>
              <a:rect l="l" t="t" r="r" b="b"/>
              <a:pathLst>
                <a:path w="290" h="557" extrusionOk="0">
                  <a:moveTo>
                    <a:pt x="268" y="1"/>
                  </a:moveTo>
                  <a:cubicBezTo>
                    <a:pt x="245" y="1"/>
                    <a:pt x="235" y="1"/>
                    <a:pt x="212" y="11"/>
                  </a:cubicBezTo>
                  <a:cubicBezTo>
                    <a:pt x="90" y="156"/>
                    <a:pt x="1" y="334"/>
                    <a:pt x="1" y="523"/>
                  </a:cubicBezTo>
                  <a:cubicBezTo>
                    <a:pt x="1" y="545"/>
                    <a:pt x="17" y="556"/>
                    <a:pt x="35" y="556"/>
                  </a:cubicBezTo>
                  <a:cubicBezTo>
                    <a:pt x="54" y="556"/>
                    <a:pt x="73" y="545"/>
                    <a:pt x="79" y="523"/>
                  </a:cubicBezTo>
                  <a:cubicBezTo>
                    <a:pt x="90" y="345"/>
                    <a:pt x="156" y="179"/>
                    <a:pt x="279" y="45"/>
                  </a:cubicBezTo>
                  <a:cubicBezTo>
                    <a:pt x="290" y="23"/>
                    <a:pt x="279" y="11"/>
                    <a:pt x="26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8438;p11">
              <a:extLst>
                <a:ext uri="{FF2B5EF4-FFF2-40B4-BE49-F238E27FC236}">
                  <a16:creationId xmlns:a16="http://schemas.microsoft.com/office/drawing/2014/main" id="{836BDDF3-BF37-F4B0-C088-E763B9C4D0CA}"/>
                </a:ext>
              </a:extLst>
            </p:cNvPr>
            <p:cNvSpPr/>
            <p:nvPr/>
          </p:nvSpPr>
          <p:spPr>
            <a:xfrm>
              <a:off x="1984473" y="4426814"/>
              <a:ext cx="5442" cy="12455"/>
            </a:xfrm>
            <a:custGeom>
              <a:avLst/>
              <a:gdLst/>
              <a:ahLst/>
              <a:cxnLst/>
              <a:rect l="l" t="t" r="r" b="b"/>
              <a:pathLst>
                <a:path w="156" h="357" extrusionOk="0">
                  <a:moveTo>
                    <a:pt x="123" y="1"/>
                  </a:moveTo>
                  <a:cubicBezTo>
                    <a:pt x="111" y="1"/>
                    <a:pt x="78" y="1"/>
                    <a:pt x="78" y="23"/>
                  </a:cubicBezTo>
                  <a:cubicBezTo>
                    <a:pt x="67" y="79"/>
                    <a:pt x="45" y="124"/>
                    <a:pt x="34" y="179"/>
                  </a:cubicBezTo>
                  <a:cubicBezTo>
                    <a:pt x="34" y="201"/>
                    <a:pt x="22" y="223"/>
                    <a:pt x="22" y="257"/>
                  </a:cubicBezTo>
                  <a:cubicBezTo>
                    <a:pt x="12" y="279"/>
                    <a:pt x="12" y="312"/>
                    <a:pt x="12" y="335"/>
                  </a:cubicBezTo>
                  <a:cubicBezTo>
                    <a:pt x="0" y="346"/>
                    <a:pt x="22" y="357"/>
                    <a:pt x="34" y="357"/>
                  </a:cubicBezTo>
                  <a:cubicBezTo>
                    <a:pt x="45" y="357"/>
                    <a:pt x="56" y="357"/>
                    <a:pt x="67" y="346"/>
                  </a:cubicBezTo>
                  <a:cubicBezTo>
                    <a:pt x="78" y="312"/>
                    <a:pt x="89" y="290"/>
                    <a:pt x="89" y="268"/>
                  </a:cubicBezTo>
                  <a:cubicBezTo>
                    <a:pt x="101" y="246"/>
                    <a:pt x="101" y="213"/>
                    <a:pt x="111" y="190"/>
                  </a:cubicBezTo>
                  <a:cubicBezTo>
                    <a:pt x="123" y="134"/>
                    <a:pt x="134" y="90"/>
                    <a:pt x="145" y="35"/>
                  </a:cubicBezTo>
                  <a:cubicBezTo>
                    <a:pt x="156" y="23"/>
                    <a:pt x="134" y="13"/>
                    <a:pt x="1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8439;p11">
              <a:extLst>
                <a:ext uri="{FF2B5EF4-FFF2-40B4-BE49-F238E27FC236}">
                  <a16:creationId xmlns:a16="http://schemas.microsoft.com/office/drawing/2014/main" id="{6F8AAE15-E92B-BB7C-79B9-E1F920084C84}"/>
                </a:ext>
              </a:extLst>
            </p:cNvPr>
            <p:cNvSpPr/>
            <p:nvPr/>
          </p:nvSpPr>
          <p:spPr>
            <a:xfrm>
              <a:off x="2022431" y="4461842"/>
              <a:ext cx="12734" cy="24979"/>
            </a:xfrm>
            <a:custGeom>
              <a:avLst/>
              <a:gdLst/>
              <a:ahLst/>
              <a:cxnLst/>
              <a:rect l="l" t="t" r="r" b="b"/>
              <a:pathLst>
                <a:path w="365" h="716" extrusionOk="0">
                  <a:moveTo>
                    <a:pt x="39" y="0"/>
                  </a:moveTo>
                  <a:cubicBezTo>
                    <a:pt x="18" y="0"/>
                    <a:pt x="1" y="12"/>
                    <a:pt x="14" y="32"/>
                  </a:cubicBezTo>
                  <a:cubicBezTo>
                    <a:pt x="58" y="143"/>
                    <a:pt x="103" y="254"/>
                    <a:pt x="136" y="365"/>
                  </a:cubicBezTo>
                  <a:cubicBezTo>
                    <a:pt x="169" y="477"/>
                    <a:pt x="192" y="588"/>
                    <a:pt x="236" y="699"/>
                  </a:cubicBezTo>
                  <a:cubicBezTo>
                    <a:pt x="241" y="710"/>
                    <a:pt x="258" y="716"/>
                    <a:pt x="272" y="716"/>
                  </a:cubicBezTo>
                  <a:cubicBezTo>
                    <a:pt x="286" y="716"/>
                    <a:pt x="297" y="710"/>
                    <a:pt x="291" y="699"/>
                  </a:cubicBezTo>
                  <a:cubicBezTo>
                    <a:pt x="291" y="664"/>
                    <a:pt x="291" y="629"/>
                    <a:pt x="286" y="594"/>
                  </a:cubicBezTo>
                  <a:lnTo>
                    <a:pt x="286" y="594"/>
                  </a:lnTo>
                  <a:cubicBezTo>
                    <a:pt x="290" y="605"/>
                    <a:pt x="296" y="615"/>
                    <a:pt x="303" y="621"/>
                  </a:cubicBezTo>
                  <a:cubicBezTo>
                    <a:pt x="307" y="635"/>
                    <a:pt x="320" y="641"/>
                    <a:pt x="332" y="641"/>
                  </a:cubicBezTo>
                  <a:cubicBezTo>
                    <a:pt x="349" y="641"/>
                    <a:pt x="365" y="629"/>
                    <a:pt x="358" y="610"/>
                  </a:cubicBezTo>
                  <a:cubicBezTo>
                    <a:pt x="358" y="588"/>
                    <a:pt x="347" y="566"/>
                    <a:pt x="336" y="532"/>
                  </a:cubicBezTo>
                  <a:cubicBezTo>
                    <a:pt x="336" y="510"/>
                    <a:pt x="325" y="487"/>
                    <a:pt x="314" y="454"/>
                  </a:cubicBezTo>
                  <a:cubicBezTo>
                    <a:pt x="291" y="410"/>
                    <a:pt x="281" y="354"/>
                    <a:pt x="258" y="309"/>
                  </a:cubicBezTo>
                  <a:cubicBezTo>
                    <a:pt x="253" y="298"/>
                    <a:pt x="239" y="293"/>
                    <a:pt x="225" y="293"/>
                  </a:cubicBezTo>
                  <a:cubicBezTo>
                    <a:pt x="211" y="293"/>
                    <a:pt x="197" y="298"/>
                    <a:pt x="192" y="309"/>
                  </a:cubicBezTo>
                  <a:cubicBezTo>
                    <a:pt x="158" y="210"/>
                    <a:pt x="125" y="109"/>
                    <a:pt x="80" y="20"/>
                  </a:cubicBezTo>
                  <a:cubicBezTo>
                    <a:pt x="71" y="6"/>
                    <a:pt x="54" y="0"/>
                    <a:pt x="3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8440;p11">
              <a:extLst>
                <a:ext uri="{FF2B5EF4-FFF2-40B4-BE49-F238E27FC236}">
                  <a16:creationId xmlns:a16="http://schemas.microsoft.com/office/drawing/2014/main" id="{28FF3456-F6F1-6D4B-E715-6BB1E090E8FC}"/>
                </a:ext>
              </a:extLst>
            </p:cNvPr>
            <p:cNvSpPr/>
            <p:nvPr/>
          </p:nvSpPr>
          <p:spPr>
            <a:xfrm>
              <a:off x="2144331" y="4436130"/>
              <a:ext cx="20200" cy="7710"/>
            </a:xfrm>
            <a:custGeom>
              <a:avLst/>
              <a:gdLst/>
              <a:ahLst/>
              <a:cxnLst/>
              <a:rect l="l" t="t" r="r" b="b"/>
              <a:pathLst>
                <a:path w="579" h="221" extrusionOk="0">
                  <a:moveTo>
                    <a:pt x="56" y="1"/>
                  </a:moveTo>
                  <a:cubicBezTo>
                    <a:pt x="45" y="1"/>
                    <a:pt x="12" y="1"/>
                    <a:pt x="12" y="23"/>
                  </a:cubicBezTo>
                  <a:cubicBezTo>
                    <a:pt x="0" y="45"/>
                    <a:pt x="23" y="68"/>
                    <a:pt x="34" y="68"/>
                  </a:cubicBezTo>
                  <a:cubicBezTo>
                    <a:pt x="123" y="79"/>
                    <a:pt x="201" y="90"/>
                    <a:pt x="279" y="124"/>
                  </a:cubicBezTo>
                  <a:cubicBezTo>
                    <a:pt x="356" y="146"/>
                    <a:pt x="435" y="190"/>
                    <a:pt x="512" y="213"/>
                  </a:cubicBezTo>
                  <a:cubicBezTo>
                    <a:pt x="523" y="218"/>
                    <a:pt x="532" y="221"/>
                    <a:pt x="540" y="221"/>
                  </a:cubicBezTo>
                  <a:cubicBezTo>
                    <a:pt x="549" y="221"/>
                    <a:pt x="557" y="218"/>
                    <a:pt x="568" y="213"/>
                  </a:cubicBezTo>
                  <a:cubicBezTo>
                    <a:pt x="579" y="201"/>
                    <a:pt x="568" y="179"/>
                    <a:pt x="557" y="168"/>
                  </a:cubicBezTo>
                  <a:cubicBezTo>
                    <a:pt x="490" y="112"/>
                    <a:pt x="401" y="79"/>
                    <a:pt x="323" y="57"/>
                  </a:cubicBezTo>
                  <a:cubicBezTo>
                    <a:pt x="234" y="35"/>
                    <a:pt x="145" y="12"/>
                    <a:pt x="56"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8441;p11">
              <a:extLst>
                <a:ext uri="{FF2B5EF4-FFF2-40B4-BE49-F238E27FC236}">
                  <a16:creationId xmlns:a16="http://schemas.microsoft.com/office/drawing/2014/main" id="{FEA87797-42C3-2E5D-2B66-982AF0457462}"/>
                </a:ext>
              </a:extLst>
            </p:cNvPr>
            <p:cNvSpPr/>
            <p:nvPr/>
          </p:nvSpPr>
          <p:spPr>
            <a:xfrm>
              <a:off x="2150925" y="4444677"/>
              <a:ext cx="11304" cy="6524"/>
            </a:xfrm>
            <a:custGeom>
              <a:avLst/>
              <a:gdLst/>
              <a:ahLst/>
              <a:cxnLst/>
              <a:rect l="l" t="t" r="r" b="b"/>
              <a:pathLst>
                <a:path w="324" h="187" extrusionOk="0">
                  <a:moveTo>
                    <a:pt x="45" y="1"/>
                  </a:moveTo>
                  <a:cubicBezTo>
                    <a:pt x="23" y="1"/>
                    <a:pt x="1" y="12"/>
                    <a:pt x="1" y="34"/>
                  </a:cubicBezTo>
                  <a:cubicBezTo>
                    <a:pt x="1" y="57"/>
                    <a:pt x="23" y="67"/>
                    <a:pt x="45" y="67"/>
                  </a:cubicBezTo>
                  <a:lnTo>
                    <a:pt x="112" y="67"/>
                  </a:lnTo>
                  <a:lnTo>
                    <a:pt x="123" y="79"/>
                  </a:lnTo>
                  <a:cubicBezTo>
                    <a:pt x="134" y="79"/>
                    <a:pt x="145" y="90"/>
                    <a:pt x="157" y="90"/>
                  </a:cubicBezTo>
                  <a:lnTo>
                    <a:pt x="167" y="90"/>
                  </a:lnTo>
                  <a:cubicBezTo>
                    <a:pt x="167" y="101"/>
                    <a:pt x="179" y="101"/>
                    <a:pt x="179" y="101"/>
                  </a:cubicBezTo>
                  <a:lnTo>
                    <a:pt x="201" y="123"/>
                  </a:lnTo>
                  <a:cubicBezTo>
                    <a:pt x="212" y="123"/>
                    <a:pt x="212" y="123"/>
                    <a:pt x="212" y="134"/>
                  </a:cubicBezTo>
                  <a:cubicBezTo>
                    <a:pt x="223" y="134"/>
                    <a:pt x="223" y="146"/>
                    <a:pt x="234" y="146"/>
                  </a:cubicBezTo>
                  <a:lnTo>
                    <a:pt x="234" y="156"/>
                  </a:lnTo>
                  <a:cubicBezTo>
                    <a:pt x="246" y="156"/>
                    <a:pt x="246" y="168"/>
                    <a:pt x="246" y="168"/>
                  </a:cubicBezTo>
                  <a:cubicBezTo>
                    <a:pt x="252" y="181"/>
                    <a:pt x="262" y="186"/>
                    <a:pt x="274" y="186"/>
                  </a:cubicBezTo>
                  <a:cubicBezTo>
                    <a:pt x="282" y="186"/>
                    <a:pt x="291" y="183"/>
                    <a:pt x="301" y="179"/>
                  </a:cubicBezTo>
                  <a:cubicBezTo>
                    <a:pt x="312" y="179"/>
                    <a:pt x="323" y="168"/>
                    <a:pt x="323" y="146"/>
                  </a:cubicBezTo>
                  <a:cubicBezTo>
                    <a:pt x="312" y="123"/>
                    <a:pt x="290" y="101"/>
                    <a:pt x="268" y="79"/>
                  </a:cubicBezTo>
                  <a:cubicBezTo>
                    <a:pt x="246" y="57"/>
                    <a:pt x="223" y="45"/>
                    <a:pt x="201" y="34"/>
                  </a:cubicBezTo>
                  <a:cubicBezTo>
                    <a:pt x="157" y="12"/>
                    <a:pt x="101"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8442;p11">
              <a:extLst>
                <a:ext uri="{FF2B5EF4-FFF2-40B4-BE49-F238E27FC236}">
                  <a16:creationId xmlns:a16="http://schemas.microsoft.com/office/drawing/2014/main" id="{1A41F55B-1168-212F-F104-F87CA888D877}"/>
                </a:ext>
              </a:extLst>
            </p:cNvPr>
            <p:cNvSpPr/>
            <p:nvPr/>
          </p:nvSpPr>
          <p:spPr>
            <a:xfrm>
              <a:off x="2112897" y="4414638"/>
              <a:ext cx="17130" cy="15246"/>
            </a:xfrm>
            <a:custGeom>
              <a:avLst/>
              <a:gdLst/>
              <a:ahLst/>
              <a:cxnLst/>
              <a:rect l="l" t="t" r="r" b="b"/>
              <a:pathLst>
                <a:path w="491" h="437" extrusionOk="0">
                  <a:moveTo>
                    <a:pt x="44" y="1"/>
                  </a:moveTo>
                  <a:cubicBezTo>
                    <a:pt x="33" y="1"/>
                    <a:pt x="20" y="9"/>
                    <a:pt x="12" y="16"/>
                  </a:cubicBezTo>
                  <a:cubicBezTo>
                    <a:pt x="1" y="28"/>
                    <a:pt x="1" y="39"/>
                    <a:pt x="12" y="50"/>
                  </a:cubicBezTo>
                  <a:cubicBezTo>
                    <a:pt x="90" y="95"/>
                    <a:pt x="167" y="150"/>
                    <a:pt x="234" y="216"/>
                  </a:cubicBezTo>
                  <a:cubicBezTo>
                    <a:pt x="301" y="283"/>
                    <a:pt x="357" y="362"/>
                    <a:pt x="424" y="428"/>
                  </a:cubicBezTo>
                  <a:cubicBezTo>
                    <a:pt x="429" y="434"/>
                    <a:pt x="435" y="436"/>
                    <a:pt x="440" y="436"/>
                  </a:cubicBezTo>
                  <a:cubicBezTo>
                    <a:pt x="446" y="436"/>
                    <a:pt x="451" y="434"/>
                    <a:pt x="457" y="428"/>
                  </a:cubicBezTo>
                  <a:cubicBezTo>
                    <a:pt x="468" y="428"/>
                    <a:pt x="490" y="417"/>
                    <a:pt x="479" y="406"/>
                  </a:cubicBezTo>
                  <a:cubicBezTo>
                    <a:pt x="446" y="317"/>
                    <a:pt x="368" y="239"/>
                    <a:pt x="301" y="172"/>
                  </a:cubicBezTo>
                  <a:cubicBezTo>
                    <a:pt x="223" y="105"/>
                    <a:pt x="145" y="50"/>
                    <a:pt x="56" y="6"/>
                  </a:cubicBezTo>
                  <a:cubicBezTo>
                    <a:pt x="53" y="2"/>
                    <a:pt x="49"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8443;p11">
              <a:extLst>
                <a:ext uri="{FF2B5EF4-FFF2-40B4-BE49-F238E27FC236}">
                  <a16:creationId xmlns:a16="http://schemas.microsoft.com/office/drawing/2014/main" id="{631A4322-85B3-15C3-331A-D1161A7EE7C5}"/>
                </a:ext>
              </a:extLst>
            </p:cNvPr>
            <p:cNvSpPr/>
            <p:nvPr/>
          </p:nvSpPr>
          <p:spPr>
            <a:xfrm>
              <a:off x="2122003" y="4417255"/>
              <a:ext cx="12664" cy="10676"/>
            </a:xfrm>
            <a:custGeom>
              <a:avLst/>
              <a:gdLst/>
              <a:ahLst/>
              <a:cxnLst/>
              <a:rect l="l" t="t" r="r" b="b"/>
              <a:pathLst>
                <a:path w="363" h="306" extrusionOk="0">
                  <a:moveTo>
                    <a:pt x="44" y="1"/>
                  </a:moveTo>
                  <a:cubicBezTo>
                    <a:pt x="23" y="1"/>
                    <a:pt x="0" y="25"/>
                    <a:pt x="18" y="42"/>
                  </a:cubicBezTo>
                  <a:cubicBezTo>
                    <a:pt x="74" y="86"/>
                    <a:pt x="118" y="131"/>
                    <a:pt x="163" y="175"/>
                  </a:cubicBezTo>
                  <a:lnTo>
                    <a:pt x="229" y="242"/>
                  </a:lnTo>
                  <a:lnTo>
                    <a:pt x="262" y="275"/>
                  </a:lnTo>
                  <a:cubicBezTo>
                    <a:pt x="285" y="287"/>
                    <a:pt x="296" y="287"/>
                    <a:pt x="307" y="297"/>
                  </a:cubicBezTo>
                  <a:cubicBezTo>
                    <a:pt x="313" y="303"/>
                    <a:pt x="318" y="306"/>
                    <a:pt x="324" y="306"/>
                  </a:cubicBezTo>
                  <a:cubicBezTo>
                    <a:pt x="329" y="306"/>
                    <a:pt x="335" y="303"/>
                    <a:pt x="341" y="297"/>
                  </a:cubicBezTo>
                  <a:cubicBezTo>
                    <a:pt x="351" y="297"/>
                    <a:pt x="363" y="287"/>
                    <a:pt x="351" y="275"/>
                  </a:cubicBezTo>
                  <a:lnTo>
                    <a:pt x="318" y="242"/>
                  </a:lnTo>
                  <a:lnTo>
                    <a:pt x="285" y="208"/>
                  </a:lnTo>
                  <a:cubicBezTo>
                    <a:pt x="262" y="186"/>
                    <a:pt x="240" y="164"/>
                    <a:pt x="207" y="141"/>
                  </a:cubicBezTo>
                  <a:cubicBezTo>
                    <a:pt x="163" y="97"/>
                    <a:pt x="118" y="53"/>
                    <a:pt x="62" y="8"/>
                  </a:cubicBezTo>
                  <a:cubicBezTo>
                    <a:pt x="57" y="3"/>
                    <a:pt x="51" y="1"/>
                    <a:pt x="4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8444;p11">
              <a:extLst>
                <a:ext uri="{FF2B5EF4-FFF2-40B4-BE49-F238E27FC236}">
                  <a16:creationId xmlns:a16="http://schemas.microsoft.com/office/drawing/2014/main" id="{E0894971-0DF7-FC71-7937-145FD21A4239}"/>
                </a:ext>
              </a:extLst>
            </p:cNvPr>
            <p:cNvSpPr/>
            <p:nvPr/>
          </p:nvSpPr>
          <p:spPr>
            <a:xfrm>
              <a:off x="2131527" y="4418302"/>
              <a:ext cx="3524" cy="2337"/>
            </a:xfrm>
            <a:custGeom>
              <a:avLst/>
              <a:gdLst/>
              <a:ahLst/>
              <a:cxnLst/>
              <a:rect l="l" t="t" r="r" b="b"/>
              <a:pathLst>
                <a:path w="101" h="67" extrusionOk="0">
                  <a:moveTo>
                    <a:pt x="56" y="0"/>
                  </a:moveTo>
                  <a:cubicBezTo>
                    <a:pt x="1" y="0"/>
                    <a:pt x="1" y="67"/>
                    <a:pt x="56" y="67"/>
                  </a:cubicBezTo>
                  <a:cubicBezTo>
                    <a:pt x="101" y="67"/>
                    <a:pt x="101" y="0"/>
                    <a:pt x="5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8445;p11">
              <a:extLst>
                <a:ext uri="{FF2B5EF4-FFF2-40B4-BE49-F238E27FC236}">
                  <a16:creationId xmlns:a16="http://schemas.microsoft.com/office/drawing/2014/main" id="{40031700-BF96-4CB7-965E-1CDC8402568E}"/>
                </a:ext>
              </a:extLst>
            </p:cNvPr>
            <p:cNvSpPr/>
            <p:nvPr/>
          </p:nvSpPr>
          <p:spPr>
            <a:xfrm>
              <a:off x="2041515" y="4273794"/>
              <a:ext cx="18246" cy="12908"/>
            </a:xfrm>
            <a:custGeom>
              <a:avLst/>
              <a:gdLst/>
              <a:ahLst/>
              <a:cxnLst/>
              <a:rect l="l" t="t" r="r" b="b"/>
              <a:pathLst>
                <a:path w="523" h="370" extrusionOk="0">
                  <a:moveTo>
                    <a:pt x="459" y="0"/>
                  </a:moveTo>
                  <a:cubicBezTo>
                    <a:pt x="454" y="0"/>
                    <a:pt x="449" y="2"/>
                    <a:pt x="445" y="5"/>
                  </a:cubicBezTo>
                  <a:cubicBezTo>
                    <a:pt x="356" y="39"/>
                    <a:pt x="278" y="83"/>
                    <a:pt x="201" y="138"/>
                  </a:cubicBezTo>
                  <a:cubicBezTo>
                    <a:pt x="167" y="161"/>
                    <a:pt x="134" y="194"/>
                    <a:pt x="100" y="217"/>
                  </a:cubicBezTo>
                  <a:cubicBezTo>
                    <a:pt x="67" y="250"/>
                    <a:pt x="33" y="283"/>
                    <a:pt x="11" y="328"/>
                  </a:cubicBezTo>
                  <a:cubicBezTo>
                    <a:pt x="1" y="338"/>
                    <a:pt x="23" y="361"/>
                    <a:pt x="33" y="361"/>
                  </a:cubicBezTo>
                  <a:cubicBezTo>
                    <a:pt x="39" y="367"/>
                    <a:pt x="48" y="369"/>
                    <a:pt x="56" y="369"/>
                  </a:cubicBezTo>
                  <a:cubicBezTo>
                    <a:pt x="64" y="369"/>
                    <a:pt x="73" y="367"/>
                    <a:pt x="78" y="361"/>
                  </a:cubicBezTo>
                  <a:cubicBezTo>
                    <a:pt x="112" y="328"/>
                    <a:pt x="145" y="306"/>
                    <a:pt x="178" y="272"/>
                  </a:cubicBezTo>
                  <a:cubicBezTo>
                    <a:pt x="201" y="239"/>
                    <a:pt x="234" y="217"/>
                    <a:pt x="267" y="194"/>
                  </a:cubicBezTo>
                  <a:cubicBezTo>
                    <a:pt x="345" y="138"/>
                    <a:pt x="412" y="105"/>
                    <a:pt x="490" y="72"/>
                  </a:cubicBezTo>
                  <a:cubicBezTo>
                    <a:pt x="512" y="61"/>
                    <a:pt x="523" y="39"/>
                    <a:pt x="501" y="16"/>
                  </a:cubicBezTo>
                  <a:cubicBezTo>
                    <a:pt x="493" y="8"/>
                    <a:pt x="474" y="0"/>
                    <a:pt x="4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8446;p11">
              <a:extLst>
                <a:ext uri="{FF2B5EF4-FFF2-40B4-BE49-F238E27FC236}">
                  <a16:creationId xmlns:a16="http://schemas.microsoft.com/office/drawing/2014/main" id="{FF573E47-141B-1028-E97D-B355D609C6C5}"/>
                </a:ext>
              </a:extLst>
            </p:cNvPr>
            <p:cNvSpPr/>
            <p:nvPr/>
          </p:nvSpPr>
          <p:spPr>
            <a:xfrm>
              <a:off x="2047551" y="4279795"/>
              <a:ext cx="32410" cy="16641"/>
            </a:xfrm>
            <a:custGeom>
              <a:avLst/>
              <a:gdLst/>
              <a:ahLst/>
              <a:cxnLst/>
              <a:rect l="l" t="t" r="r" b="b"/>
              <a:pathLst>
                <a:path w="929" h="477" extrusionOk="0">
                  <a:moveTo>
                    <a:pt x="861" y="0"/>
                  </a:moveTo>
                  <a:cubicBezTo>
                    <a:pt x="695" y="33"/>
                    <a:pt x="539" y="89"/>
                    <a:pt x="394" y="156"/>
                  </a:cubicBezTo>
                  <a:cubicBezTo>
                    <a:pt x="328" y="200"/>
                    <a:pt x="261" y="233"/>
                    <a:pt x="194" y="289"/>
                  </a:cubicBezTo>
                  <a:cubicBezTo>
                    <a:pt x="127" y="334"/>
                    <a:pt x="72" y="389"/>
                    <a:pt x="16" y="445"/>
                  </a:cubicBezTo>
                  <a:cubicBezTo>
                    <a:pt x="0" y="461"/>
                    <a:pt x="24" y="476"/>
                    <a:pt x="47" y="476"/>
                  </a:cubicBezTo>
                  <a:cubicBezTo>
                    <a:pt x="56" y="476"/>
                    <a:pt x="66" y="474"/>
                    <a:pt x="72" y="467"/>
                  </a:cubicBezTo>
                  <a:cubicBezTo>
                    <a:pt x="305" y="267"/>
                    <a:pt x="584" y="134"/>
                    <a:pt x="873" y="55"/>
                  </a:cubicBezTo>
                  <a:cubicBezTo>
                    <a:pt x="928" y="45"/>
                    <a:pt x="895" y="0"/>
                    <a:pt x="861"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8447;p11">
              <a:extLst>
                <a:ext uri="{FF2B5EF4-FFF2-40B4-BE49-F238E27FC236}">
                  <a16:creationId xmlns:a16="http://schemas.microsoft.com/office/drawing/2014/main" id="{CD95B2A6-F71D-DFFA-2114-8E89D78AFA21}"/>
                </a:ext>
              </a:extLst>
            </p:cNvPr>
            <p:cNvSpPr/>
            <p:nvPr/>
          </p:nvSpPr>
          <p:spPr>
            <a:xfrm>
              <a:off x="1966226" y="4281714"/>
              <a:ext cx="5477" cy="13222"/>
            </a:xfrm>
            <a:custGeom>
              <a:avLst/>
              <a:gdLst/>
              <a:ahLst/>
              <a:cxnLst/>
              <a:rect l="l" t="t" r="r" b="b"/>
              <a:pathLst>
                <a:path w="157" h="379" extrusionOk="0">
                  <a:moveTo>
                    <a:pt x="112" y="0"/>
                  </a:moveTo>
                  <a:cubicBezTo>
                    <a:pt x="100" y="0"/>
                    <a:pt x="56" y="0"/>
                    <a:pt x="56" y="23"/>
                  </a:cubicBezTo>
                  <a:lnTo>
                    <a:pt x="23" y="190"/>
                  </a:lnTo>
                  <a:cubicBezTo>
                    <a:pt x="11" y="245"/>
                    <a:pt x="1" y="301"/>
                    <a:pt x="1" y="356"/>
                  </a:cubicBezTo>
                  <a:cubicBezTo>
                    <a:pt x="1" y="368"/>
                    <a:pt x="11" y="378"/>
                    <a:pt x="34" y="378"/>
                  </a:cubicBezTo>
                  <a:cubicBezTo>
                    <a:pt x="45" y="378"/>
                    <a:pt x="68" y="378"/>
                    <a:pt x="68" y="368"/>
                  </a:cubicBezTo>
                  <a:cubicBezTo>
                    <a:pt x="78" y="345"/>
                    <a:pt x="90" y="312"/>
                    <a:pt x="100" y="289"/>
                  </a:cubicBezTo>
                  <a:cubicBezTo>
                    <a:pt x="112" y="257"/>
                    <a:pt x="112" y="234"/>
                    <a:pt x="112" y="212"/>
                  </a:cubicBezTo>
                  <a:lnTo>
                    <a:pt x="145" y="45"/>
                  </a:lnTo>
                  <a:cubicBezTo>
                    <a:pt x="157" y="23"/>
                    <a:pt x="134" y="0"/>
                    <a:pt x="11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8448;p11">
              <a:extLst>
                <a:ext uri="{FF2B5EF4-FFF2-40B4-BE49-F238E27FC236}">
                  <a16:creationId xmlns:a16="http://schemas.microsoft.com/office/drawing/2014/main" id="{ABE9E650-56B3-73AC-199C-FB57F178D53F}"/>
                </a:ext>
              </a:extLst>
            </p:cNvPr>
            <p:cNvSpPr/>
            <p:nvPr/>
          </p:nvSpPr>
          <p:spPr>
            <a:xfrm>
              <a:off x="1891739" y="4429466"/>
              <a:ext cx="21212" cy="8582"/>
            </a:xfrm>
            <a:custGeom>
              <a:avLst/>
              <a:gdLst/>
              <a:ahLst/>
              <a:cxnLst/>
              <a:rect l="l" t="t" r="r" b="b"/>
              <a:pathLst>
                <a:path w="608" h="246" extrusionOk="0">
                  <a:moveTo>
                    <a:pt x="570" y="1"/>
                  </a:moveTo>
                  <a:cubicBezTo>
                    <a:pt x="565" y="1"/>
                    <a:pt x="561" y="2"/>
                    <a:pt x="556" y="3"/>
                  </a:cubicBezTo>
                  <a:cubicBezTo>
                    <a:pt x="456" y="26"/>
                    <a:pt x="367" y="58"/>
                    <a:pt x="278" y="92"/>
                  </a:cubicBezTo>
                  <a:cubicBezTo>
                    <a:pt x="233" y="114"/>
                    <a:pt x="189" y="125"/>
                    <a:pt x="145" y="147"/>
                  </a:cubicBezTo>
                  <a:cubicBezTo>
                    <a:pt x="100" y="170"/>
                    <a:pt x="56" y="192"/>
                    <a:pt x="11" y="203"/>
                  </a:cubicBezTo>
                  <a:cubicBezTo>
                    <a:pt x="0" y="214"/>
                    <a:pt x="0" y="226"/>
                    <a:pt x="11" y="236"/>
                  </a:cubicBezTo>
                  <a:cubicBezTo>
                    <a:pt x="11" y="242"/>
                    <a:pt x="17" y="245"/>
                    <a:pt x="24" y="245"/>
                  </a:cubicBezTo>
                  <a:cubicBezTo>
                    <a:pt x="31" y="245"/>
                    <a:pt x="39" y="242"/>
                    <a:pt x="45" y="236"/>
                  </a:cubicBezTo>
                  <a:cubicBezTo>
                    <a:pt x="89" y="226"/>
                    <a:pt x="145" y="214"/>
                    <a:pt x="189" y="192"/>
                  </a:cubicBezTo>
                  <a:cubicBezTo>
                    <a:pt x="233" y="181"/>
                    <a:pt x="278" y="170"/>
                    <a:pt x="322" y="147"/>
                  </a:cubicBezTo>
                  <a:cubicBezTo>
                    <a:pt x="411" y="114"/>
                    <a:pt x="490" y="92"/>
                    <a:pt x="579" y="48"/>
                  </a:cubicBezTo>
                  <a:cubicBezTo>
                    <a:pt x="607" y="29"/>
                    <a:pt x="595" y="1"/>
                    <a:pt x="57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8449;p11">
              <a:extLst>
                <a:ext uri="{FF2B5EF4-FFF2-40B4-BE49-F238E27FC236}">
                  <a16:creationId xmlns:a16="http://schemas.microsoft.com/office/drawing/2014/main" id="{7D473A0B-605C-E5B3-4DE7-2C8AA7605D0D}"/>
                </a:ext>
              </a:extLst>
            </p:cNvPr>
            <p:cNvSpPr/>
            <p:nvPr/>
          </p:nvSpPr>
          <p:spPr>
            <a:xfrm>
              <a:off x="2011895" y="4469727"/>
              <a:ext cx="6733" cy="13501"/>
            </a:xfrm>
            <a:custGeom>
              <a:avLst/>
              <a:gdLst/>
              <a:ahLst/>
              <a:cxnLst/>
              <a:rect l="l" t="t" r="r" b="b"/>
              <a:pathLst>
                <a:path w="193" h="387" extrusionOk="0">
                  <a:moveTo>
                    <a:pt x="45" y="0"/>
                  </a:moveTo>
                  <a:cubicBezTo>
                    <a:pt x="24" y="0"/>
                    <a:pt x="0" y="17"/>
                    <a:pt x="15" y="39"/>
                  </a:cubicBezTo>
                  <a:cubicBezTo>
                    <a:pt x="37" y="83"/>
                    <a:pt x="71" y="139"/>
                    <a:pt x="82" y="195"/>
                  </a:cubicBezTo>
                  <a:cubicBezTo>
                    <a:pt x="104" y="251"/>
                    <a:pt x="115" y="306"/>
                    <a:pt x="126" y="362"/>
                  </a:cubicBezTo>
                  <a:cubicBezTo>
                    <a:pt x="126" y="378"/>
                    <a:pt x="143" y="387"/>
                    <a:pt x="159" y="387"/>
                  </a:cubicBezTo>
                  <a:cubicBezTo>
                    <a:pt x="176" y="387"/>
                    <a:pt x="193" y="378"/>
                    <a:pt x="193" y="362"/>
                  </a:cubicBezTo>
                  <a:cubicBezTo>
                    <a:pt x="193" y="295"/>
                    <a:pt x="182" y="239"/>
                    <a:pt x="160" y="184"/>
                  </a:cubicBezTo>
                  <a:cubicBezTo>
                    <a:pt x="138" y="117"/>
                    <a:pt x="115" y="61"/>
                    <a:pt x="71" y="17"/>
                  </a:cubicBezTo>
                  <a:cubicBezTo>
                    <a:pt x="67" y="5"/>
                    <a:pt x="56"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8450;p11">
              <a:extLst>
                <a:ext uri="{FF2B5EF4-FFF2-40B4-BE49-F238E27FC236}">
                  <a16:creationId xmlns:a16="http://schemas.microsoft.com/office/drawing/2014/main" id="{9CFDCF12-567C-AD50-DB5A-7ECE0143CB05}"/>
                </a:ext>
              </a:extLst>
            </p:cNvPr>
            <p:cNvSpPr/>
            <p:nvPr/>
          </p:nvSpPr>
          <p:spPr>
            <a:xfrm>
              <a:off x="2042492" y="4501789"/>
              <a:ext cx="16502" cy="17967"/>
            </a:xfrm>
            <a:custGeom>
              <a:avLst/>
              <a:gdLst/>
              <a:ahLst/>
              <a:cxnLst/>
              <a:rect l="l" t="t" r="r" b="b"/>
              <a:pathLst>
                <a:path w="473" h="515" extrusionOk="0">
                  <a:moveTo>
                    <a:pt x="58" y="1"/>
                  </a:moveTo>
                  <a:cubicBezTo>
                    <a:pt x="31" y="1"/>
                    <a:pt x="1" y="19"/>
                    <a:pt x="17" y="43"/>
                  </a:cubicBezTo>
                  <a:cubicBezTo>
                    <a:pt x="61" y="99"/>
                    <a:pt x="94" y="165"/>
                    <a:pt x="128" y="232"/>
                  </a:cubicBezTo>
                  <a:cubicBezTo>
                    <a:pt x="150" y="266"/>
                    <a:pt x="161" y="299"/>
                    <a:pt x="183" y="333"/>
                  </a:cubicBezTo>
                  <a:cubicBezTo>
                    <a:pt x="195" y="366"/>
                    <a:pt x="217" y="399"/>
                    <a:pt x="239" y="432"/>
                  </a:cubicBezTo>
                  <a:cubicBezTo>
                    <a:pt x="243" y="437"/>
                    <a:pt x="254" y="439"/>
                    <a:pt x="265" y="439"/>
                  </a:cubicBezTo>
                  <a:cubicBezTo>
                    <a:pt x="284" y="439"/>
                    <a:pt x="306" y="431"/>
                    <a:pt x="306" y="410"/>
                  </a:cubicBezTo>
                  <a:cubicBezTo>
                    <a:pt x="306" y="377"/>
                    <a:pt x="284" y="343"/>
                    <a:pt x="272" y="310"/>
                  </a:cubicBezTo>
                  <a:cubicBezTo>
                    <a:pt x="250" y="266"/>
                    <a:pt x="239" y="232"/>
                    <a:pt x="217" y="199"/>
                  </a:cubicBezTo>
                  <a:lnTo>
                    <a:pt x="217" y="199"/>
                  </a:lnTo>
                  <a:cubicBezTo>
                    <a:pt x="262" y="232"/>
                    <a:pt x="295" y="277"/>
                    <a:pt x="328" y="321"/>
                  </a:cubicBezTo>
                  <a:cubicBezTo>
                    <a:pt x="351" y="355"/>
                    <a:pt x="361" y="377"/>
                    <a:pt x="373" y="410"/>
                  </a:cubicBezTo>
                  <a:cubicBezTo>
                    <a:pt x="384" y="432"/>
                    <a:pt x="395" y="466"/>
                    <a:pt x="406" y="499"/>
                  </a:cubicBezTo>
                  <a:cubicBezTo>
                    <a:pt x="411" y="509"/>
                    <a:pt x="425" y="515"/>
                    <a:pt x="439" y="515"/>
                  </a:cubicBezTo>
                  <a:cubicBezTo>
                    <a:pt x="456" y="515"/>
                    <a:pt x="473" y="506"/>
                    <a:pt x="473" y="488"/>
                  </a:cubicBezTo>
                  <a:cubicBezTo>
                    <a:pt x="462" y="455"/>
                    <a:pt x="462" y="422"/>
                    <a:pt x="440" y="388"/>
                  </a:cubicBezTo>
                  <a:cubicBezTo>
                    <a:pt x="428" y="355"/>
                    <a:pt x="406" y="333"/>
                    <a:pt x="395" y="299"/>
                  </a:cubicBezTo>
                  <a:cubicBezTo>
                    <a:pt x="351" y="244"/>
                    <a:pt x="306" y="199"/>
                    <a:pt x="239" y="155"/>
                  </a:cubicBezTo>
                  <a:cubicBezTo>
                    <a:pt x="234" y="149"/>
                    <a:pt x="228" y="146"/>
                    <a:pt x="223" y="146"/>
                  </a:cubicBezTo>
                  <a:cubicBezTo>
                    <a:pt x="217" y="146"/>
                    <a:pt x="211" y="149"/>
                    <a:pt x="206" y="155"/>
                  </a:cubicBezTo>
                  <a:cubicBezTo>
                    <a:pt x="195" y="155"/>
                    <a:pt x="195" y="165"/>
                    <a:pt x="195" y="165"/>
                  </a:cubicBezTo>
                  <a:cubicBezTo>
                    <a:pt x="161" y="110"/>
                    <a:pt x="128" y="66"/>
                    <a:pt x="84" y="10"/>
                  </a:cubicBezTo>
                  <a:cubicBezTo>
                    <a:pt x="78" y="3"/>
                    <a:pt x="68" y="1"/>
                    <a:pt x="5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8451;p11">
              <a:extLst>
                <a:ext uri="{FF2B5EF4-FFF2-40B4-BE49-F238E27FC236}">
                  <a16:creationId xmlns:a16="http://schemas.microsoft.com/office/drawing/2014/main" id="{EAC93353-5EB2-3CF2-39BF-A3899E039BF2}"/>
                </a:ext>
              </a:extLst>
            </p:cNvPr>
            <p:cNvSpPr/>
            <p:nvPr/>
          </p:nvSpPr>
          <p:spPr>
            <a:xfrm>
              <a:off x="2062483" y="4512186"/>
              <a:ext cx="4291" cy="4710"/>
            </a:xfrm>
            <a:custGeom>
              <a:avLst/>
              <a:gdLst/>
              <a:ahLst/>
              <a:cxnLst/>
              <a:rect l="l" t="t" r="r" b="b"/>
              <a:pathLst>
                <a:path w="123" h="135" extrusionOk="0">
                  <a:moveTo>
                    <a:pt x="11" y="1"/>
                  </a:moveTo>
                  <a:cubicBezTo>
                    <a:pt x="11" y="1"/>
                    <a:pt x="0" y="12"/>
                    <a:pt x="0" y="23"/>
                  </a:cubicBezTo>
                  <a:lnTo>
                    <a:pt x="0" y="35"/>
                  </a:lnTo>
                  <a:cubicBezTo>
                    <a:pt x="11" y="57"/>
                    <a:pt x="22" y="68"/>
                    <a:pt x="33" y="79"/>
                  </a:cubicBezTo>
                  <a:cubicBezTo>
                    <a:pt x="33" y="90"/>
                    <a:pt x="45" y="101"/>
                    <a:pt x="45" y="101"/>
                  </a:cubicBezTo>
                  <a:cubicBezTo>
                    <a:pt x="55" y="112"/>
                    <a:pt x="55" y="124"/>
                    <a:pt x="67" y="124"/>
                  </a:cubicBezTo>
                  <a:cubicBezTo>
                    <a:pt x="78" y="134"/>
                    <a:pt x="89" y="134"/>
                    <a:pt x="100" y="134"/>
                  </a:cubicBezTo>
                  <a:cubicBezTo>
                    <a:pt x="111" y="134"/>
                    <a:pt x="122" y="124"/>
                    <a:pt x="122" y="112"/>
                  </a:cubicBezTo>
                  <a:cubicBezTo>
                    <a:pt x="111" y="101"/>
                    <a:pt x="111" y="90"/>
                    <a:pt x="111" y="90"/>
                  </a:cubicBezTo>
                  <a:cubicBezTo>
                    <a:pt x="100" y="79"/>
                    <a:pt x="100" y="68"/>
                    <a:pt x="89" y="57"/>
                  </a:cubicBezTo>
                  <a:cubicBezTo>
                    <a:pt x="78" y="45"/>
                    <a:pt x="67" y="23"/>
                    <a:pt x="55" y="12"/>
                  </a:cubicBezTo>
                  <a:cubicBezTo>
                    <a:pt x="55" y="1"/>
                    <a:pt x="45" y="1"/>
                    <a:pt x="4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8452;p11">
              <a:extLst>
                <a:ext uri="{FF2B5EF4-FFF2-40B4-BE49-F238E27FC236}">
                  <a16:creationId xmlns:a16="http://schemas.microsoft.com/office/drawing/2014/main" id="{1E0199F8-E077-5E20-0864-D99A8D9CAF6F}"/>
                </a:ext>
              </a:extLst>
            </p:cNvPr>
            <p:cNvSpPr/>
            <p:nvPr/>
          </p:nvSpPr>
          <p:spPr>
            <a:xfrm>
              <a:off x="2012802" y="4523839"/>
              <a:ext cx="4152" cy="7431"/>
            </a:xfrm>
            <a:custGeom>
              <a:avLst/>
              <a:gdLst/>
              <a:ahLst/>
              <a:cxnLst/>
              <a:rect l="l" t="t" r="r" b="b"/>
              <a:pathLst>
                <a:path w="119" h="213" extrusionOk="0">
                  <a:moveTo>
                    <a:pt x="23" y="1"/>
                  </a:moveTo>
                  <a:cubicBezTo>
                    <a:pt x="11" y="12"/>
                    <a:pt x="0" y="12"/>
                    <a:pt x="0" y="34"/>
                  </a:cubicBezTo>
                  <a:lnTo>
                    <a:pt x="67" y="201"/>
                  </a:lnTo>
                  <a:cubicBezTo>
                    <a:pt x="67" y="209"/>
                    <a:pt x="75" y="213"/>
                    <a:pt x="85" y="213"/>
                  </a:cubicBezTo>
                  <a:cubicBezTo>
                    <a:pt x="100" y="213"/>
                    <a:pt x="118" y="204"/>
                    <a:pt x="112" y="190"/>
                  </a:cubicBezTo>
                  <a:cubicBezTo>
                    <a:pt x="100" y="134"/>
                    <a:pt x="78" y="79"/>
                    <a:pt x="56" y="23"/>
                  </a:cubicBezTo>
                  <a:cubicBezTo>
                    <a:pt x="56" y="1"/>
                    <a:pt x="33"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8453;p11">
              <a:extLst>
                <a:ext uri="{FF2B5EF4-FFF2-40B4-BE49-F238E27FC236}">
                  <a16:creationId xmlns:a16="http://schemas.microsoft.com/office/drawing/2014/main" id="{44C2432A-82B0-123D-1993-6F5505FC2740}"/>
                </a:ext>
              </a:extLst>
            </p:cNvPr>
            <p:cNvSpPr/>
            <p:nvPr/>
          </p:nvSpPr>
          <p:spPr>
            <a:xfrm>
              <a:off x="2129225" y="4466517"/>
              <a:ext cx="10117" cy="8233"/>
            </a:xfrm>
            <a:custGeom>
              <a:avLst/>
              <a:gdLst/>
              <a:ahLst/>
              <a:cxnLst/>
              <a:rect l="l" t="t" r="r" b="b"/>
              <a:pathLst>
                <a:path w="290" h="236" extrusionOk="0">
                  <a:moveTo>
                    <a:pt x="43" y="0"/>
                  </a:moveTo>
                  <a:cubicBezTo>
                    <a:pt x="33" y="0"/>
                    <a:pt x="22" y="3"/>
                    <a:pt x="11" y="9"/>
                  </a:cubicBezTo>
                  <a:cubicBezTo>
                    <a:pt x="0" y="9"/>
                    <a:pt x="0" y="20"/>
                    <a:pt x="0" y="31"/>
                  </a:cubicBezTo>
                  <a:cubicBezTo>
                    <a:pt x="0" y="42"/>
                    <a:pt x="0" y="53"/>
                    <a:pt x="11" y="53"/>
                  </a:cubicBezTo>
                  <a:cubicBezTo>
                    <a:pt x="22" y="64"/>
                    <a:pt x="45" y="76"/>
                    <a:pt x="55" y="86"/>
                  </a:cubicBezTo>
                  <a:cubicBezTo>
                    <a:pt x="55" y="86"/>
                    <a:pt x="67" y="86"/>
                    <a:pt x="67" y="98"/>
                  </a:cubicBezTo>
                  <a:lnTo>
                    <a:pt x="89" y="120"/>
                  </a:lnTo>
                  <a:cubicBezTo>
                    <a:pt x="100" y="131"/>
                    <a:pt x="111" y="153"/>
                    <a:pt x="122" y="165"/>
                  </a:cubicBezTo>
                  <a:cubicBezTo>
                    <a:pt x="122" y="175"/>
                    <a:pt x="134" y="175"/>
                    <a:pt x="134" y="187"/>
                  </a:cubicBezTo>
                  <a:lnTo>
                    <a:pt x="144" y="198"/>
                  </a:lnTo>
                  <a:lnTo>
                    <a:pt x="156" y="209"/>
                  </a:lnTo>
                  <a:cubicBezTo>
                    <a:pt x="160" y="214"/>
                    <a:pt x="168" y="216"/>
                    <a:pt x="177" y="216"/>
                  </a:cubicBezTo>
                  <a:cubicBezTo>
                    <a:pt x="190" y="216"/>
                    <a:pt x="205" y="211"/>
                    <a:pt x="211" y="198"/>
                  </a:cubicBezTo>
                  <a:lnTo>
                    <a:pt x="211" y="187"/>
                  </a:lnTo>
                  <a:cubicBezTo>
                    <a:pt x="211" y="209"/>
                    <a:pt x="223" y="220"/>
                    <a:pt x="233" y="220"/>
                  </a:cubicBezTo>
                  <a:cubicBezTo>
                    <a:pt x="233" y="228"/>
                    <a:pt x="244" y="236"/>
                    <a:pt x="255" y="236"/>
                  </a:cubicBezTo>
                  <a:cubicBezTo>
                    <a:pt x="259" y="236"/>
                    <a:pt x="264" y="235"/>
                    <a:pt x="267" y="231"/>
                  </a:cubicBezTo>
                  <a:cubicBezTo>
                    <a:pt x="278" y="231"/>
                    <a:pt x="289" y="220"/>
                    <a:pt x="278" y="209"/>
                  </a:cubicBezTo>
                  <a:cubicBezTo>
                    <a:pt x="278" y="187"/>
                    <a:pt x="267" y="175"/>
                    <a:pt x="255" y="165"/>
                  </a:cubicBezTo>
                  <a:cubicBezTo>
                    <a:pt x="255" y="142"/>
                    <a:pt x="245" y="131"/>
                    <a:pt x="233" y="120"/>
                  </a:cubicBezTo>
                  <a:lnTo>
                    <a:pt x="189" y="31"/>
                  </a:lnTo>
                  <a:cubicBezTo>
                    <a:pt x="183" y="25"/>
                    <a:pt x="178" y="23"/>
                    <a:pt x="172" y="23"/>
                  </a:cubicBezTo>
                  <a:cubicBezTo>
                    <a:pt x="167" y="23"/>
                    <a:pt x="161" y="25"/>
                    <a:pt x="156" y="31"/>
                  </a:cubicBezTo>
                  <a:cubicBezTo>
                    <a:pt x="144" y="31"/>
                    <a:pt x="134" y="42"/>
                    <a:pt x="134" y="53"/>
                  </a:cubicBezTo>
                  <a:lnTo>
                    <a:pt x="144" y="64"/>
                  </a:lnTo>
                  <a:cubicBezTo>
                    <a:pt x="122" y="42"/>
                    <a:pt x="100" y="20"/>
                    <a:pt x="67" y="9"/>
                  </a:cubicBezTo>
                  <a:cubicBezTo>
                    <a:pt x="61" y="3"/>
                    <a:pt x="53"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8454;p11">
              <a:extLst>
                <a:ext uri="{FF2B5EF4-FFF2-40B4-BE49-F238E27FC236}">
                  <a16:creationId xmlns:a16="http://schemas.microsoft.com/office/drawing/2014/main" id="{EB1D0864-5AD1-04BB-BB88-59D3E59FD696}"/>
                </a:ext>
              </a:extLst>
            </p:cNvPr>
            <p:cNvSpPr/>
            <p:nvPr/>
          </p:nvSpPr>
          <p:spPr>
            <a:xfrm>
              <a:off x="2138889" y="4470704"/>
              <a:ext cx="3907" cy="2337"/>
            </a:xfrm>
            <a:custGeom>
              <a:avLst/>
              <a:gdLst/>
              <a:ahLst/>
              <a:cxnLst/>
              <a:rect l="l" t="t" r="r" b="b"/>
              <a:pathLst>
                <a:path w="112" h="67" extrusionOk="0">
                  <a:moveTo>
                    <a:pt x="57" y="0"/>
                  </a:moveTo>
                  <a:cubicBezTo>
                    <a:pt x="1" y="0"/>
                    <a:pt x="1" y="67"/>
                    <a:pt x="57" y="67"/>
                  </a:cubicBezTo>
                  <a:cubicBezTo>
                    <a:pt x="112" y="67"/>
                    <a:pt x="112" y="0"/>
                    <a:pt x="57"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8455;p11">
              <a:extLst>
                <a:ext uri="{FF2B5EF4-FFF2-40B4-BE49-F238E27FC236}">
                  <a16:creationId xmlns:a16="http://schemas.microsoft.com/office/drawing/2014/main" id="{B22EF4AE-D026-88AD-ADC4-FFF7EBEAEA6C}"/>
                </a:ext>
              </a:extLst>
            </p:cNvPr>
            <p:cNvSpPr/>
            <p:nvPr/>
          </p:nvSpPr>
          <p:spPr>
            <a:xfrm>
              <a:off x="2175382" y="4381529"/>
              <a:ext cx="10501" cy="6175"/>
            </a:xfrm>
            <a:custGeom>
              <a:avLst/>
              <a:gdLst/>
              <a:ahLst/>
              <a:cxnLst/>
              <a:rect l="l" t="t" r="r" b="b"/>
              <a:pathLst>
                <a:path w="301" h="177" extrusionOk="0">
                  <a:moveTo>
                    <a:pt x="128" y="1"/>
                  </a:moveTo>
                  <a:cubicBezTo>
                    <a:pt x="120" y="1"/>
                    <a:pt x="112" y="3"/>
                    <a:pt x="101" y="9"/>
                  </a:cubicBezTo>
                  <a:cubicBezTo>
                    <a:pt x="89" y="20"/>
                    <a:pt x="89" y="31"/>
                    <a:pt x="101" y="43"/>
                  </a:cubicBezTo>
                  <a:cubicBezTo>
                    <a:pt x="123" y="65"/>
                    <a:pt x="145" y="76"/>
                    <a:pt x="167" y="87"/>
                  </a:cubicBezTo>
                  <a:lnTo>
                    <a:pt x="156" y="87"/>
                  </a:lnTo>
                  <a:lnTo>
                    <a:pt x="79" y="53"/>
                  </a:lnTo>
                  <a:lnTo>
                    <a:pt x="45" y="53"/>
                  </a:lnTo>
                  <a:cubicBezTo>
                    <a:pt x="34" y="53"/>
                    <a:pt x="22" y="65"/>
                    <a:pt x="12" y="65"/>
                  </a:cubicBezTo>
                  <a:cubicBezTo>
                    <a:pt x="0" y="87"/>
                    <a:pt x="12" y="109"/>
                    <a:pt x="34" y="120"/>
                  </a:cubicBezTo>
                  <a:cubicBezTo>
                    <a:pt x="56" y="120"/>
                    <a:pt x="89" y="132"/>
                    <a:pt x="111" y="142"/>
                  </a:cubicBezTo>
                  <a:cubicBezTo>
                    <a:pt x="134" y="154"/>
                    <a:pt x="145" y="154"/>
                    <a:pt x="156" y="164"/>
                  </a:cubicBezTo>
                  <a:cubicBezTo>
                    <a:pt x="178" y="164"/>
                    <a:pt x="190" y="176"/>
                    <a:pt x="212" y="176"/>
                  </a:cubicBezTo>
                  <a:cubicBezTo>
                    <a:pt x="223" y="176"/>
                    <a:pt x="245" y="176"/>
                    <a:pt x="256" y="154"/>
                  </a:cubicBezTo>
                  <a:cubicBezTo>
                    <a:pt x="267" y="154"/>
                    <a:pt x="256" y="142"/>
                    <a:pt x="256" y="132"/>
                  </a:cubicBezTo>
                  <a:lnTo>
                    <a:pt x="256" y="132"/>
                  </a:lnTo>
                  <a:cubicBezTo>
                    <a:pt x="262" y="137"/>
                    <a:pt x="267" y="140"/>
                    <a:pt x="273" y="140"/>
                  </a:cubicBezTo>
                  <a:cubicBezTo>
                    <a:pt x="278" y="140"/>
                    <a:pt x="284" y="137"/>
                    <a:pt x="289" y="132"/>
                  </a:cubicBezTo>
                  <a:cubicBezTo>
                    <a:pt x="289" y="120"/>
                    <a:pt x="301" y="109"/>
                    <a:pt x="289" y="109"/>
                  </a:cubicBezTo>
                  <a:lnTo>
                    <a:pt x="256" y="76"/>
                  </a:lnTo>
                  <a:cubicBezTo>
                    <a:pt x="245" y="65"/>
                    <a:pt x="234" y="65"/>
                    <a:pt x="223" y="53"/>
                  </a:cubicBezTo>
                  <a:cubicBezTo>
                    <a:pt x="200" y="43"/>
                    <a:pt x="178" y="20"/>
                    <a:pt x="156" y="9"/>
                  </a:cubicBezTo>
                  <a:cubicBezTo>
                    <a:pt x="145" y="3"/>
                    <a:pt x="137" y="1"/>
                    <a:pt x="12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8456;p11">
              <a:extLst>
                <a:ext uri="{FF2B5EF4-FFF2-40B4-BE49-F238E27FC236}">
                  <a16:creationId xmlns:a16="http://schemas.microsoft.com/office/drawing/2014/main" id="{07D48DAD-C601-172C-DBD0-E47213B03358}"/>
                </a:ext>
              </a:extLst>
            </p:cNvPr>
            <p:cNvSpPr/>
            <p:nvPr/>
          </p:nvSpPr>
          <p:spPr>
            <a:xfrm>
              <a:off x="1974774" y="4375982"/>
              <a:ext cx="14792" cy="6524"/>
            </a:xfrm>
            <a:custGeom>
              <a:avLst/>
              <a:gdLst/>
              <a:ahLst/>
              <a:cxnLst/>
              <a:rect l="l" t="t" r="r" b="b"/>
              <a:pathLst>
                <a:path w="424" h="187" extrusionOk="0">
                  <a:moveTo>
                    <a:pt x="124" y="0"/>
                  </a:moveTo>
                  <a:cubicBezTo>
                    <a:pt x="97" y="0"/>
                    <a:pt x="70" y="4"/>
                    <a:pt x="45" y="12"/>
                  </a:cubicBezTo>
                  <a:cubicBezTo>
                    <a:pt x="23" y="12"/>
                    <a:pt x="1" y="34"/>
                    <a:pt x="11" y="57"/>
                  </a:cubicBezTo>
                  <a:cubicBezTo>
                    <a:pt x="20" y="73"/>
                    <a:pt x="34" y="83"/>
                    <a:pt x="49" y="83"/>
                  </a:cubicBezTo>
                  <a:cubicBezTo>
                    <a:pt x="55" y="83"/>
                    <a:pt x="61" y="82"/>
                    <a:pt x="67" y="79"/>
                  </a:cubicBezTo>
                  <a:cubicBezTo>
                    <a:pt x="78" y="79"/>
                    <a:pt x="100" y="79"/>
                    <a:pt x="112" y="68"/>
                  </a:cubicBezTo>
                  <a:lnTo>
                    <a:pt x="156" y="68"/>
                  </a:lnTo>
                  <a:cubicBezTo>
                    <a:pt x="156" y="79"/>
                    <a:pt x="167" y="79"/>
                    <a:pt x="178" y="79"/>
                  </a:cubicBezTo>
                  <a:lnTo>
                    <a:pt x="201" y="79"/>
                  </a:lnTo>
                  <a:cubicBezTo>
                    <a:pt x="201" y="79"/>
                    <a:pt x="211" y="79"/>
                    <a:pt x="211" y="90"/>
                  </a:cubicBezTo>
                  <a:cubicBezTo>
                    <a:pt x="223" y="90"/>
                    <a:pt x="234" y="90"/>
                    <a:pt x="245" y="101"/>
                  </a:cubicBezTo>
                  <a:lnTo>
                    <a:pt x="256" y="101"/>
                  </a:lnTo>
                  <a:lnTo>
                    <a:pt x="256" y="113"/>
                  </a:lnTo>
                  <a:cubicBezTo>
                    <a:pt x="267" y="113"/>
                    <a:pt x="267" y="113"/>
                    <a:pt x="278" y="123"/>
                  </a:cubicBezTo>
                  <a:cubicBezTo>
                    <a:pt x="300" y="135"/>
                    <a:pt x="323" y="157"/>
                    <a:pt x="334" y="168"/>
                  </a:cubicBezTo>
                  <a:cubicBezTo>
                    <a:pt x="347" y="181"/>
                    <a:pt x="356" y="186"/>
                    <a:pt x="366" y="186"/>
                  </a:cubicBezTo>
                  <a:cubicBezTo>
                    <a:pt x="373" y="186"/>
                    <a:pt x="380" y="184"/>
                    <a:pt x="389" y="179"/>
                  </a:cubicBezTo>
                  <a:cubicBezTo>
                    <a:pt x="401" y="179"/>
                    <a:pt x="423" y="168"/>
                    <a:pt x="412" y="146"/>
                  </a:cubicBezTo>
                  <a:cubicBezTo>
                    <a:pt x="401" y="113"/>
                    <a:pt x="379" y="90"/>
                    <a:pt x="345" y="68"/>
                  </a:cubicBezTo>
                  <a:cubicBezTo>
                    <a:pt x="323" y="46"/>
                    <a:pt x="290" y="34"/>
                    <a:pt x="256" y="24"/>
                  </a:cubicBezTo>
                  <a:cubicBezTo>
                    <a:pt x="214" y="10"/>
                    <a:pt x="169" y="0"/>
                    <a:pt x="12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8457;p11">
              <a:extLst>
                <a:ext uri="{FF2B5EF4-FFF2-40B4-BE49-F238E27FC236}">
                  <a16:creationId xmlns:a16="http://schemas.microsoft.com/office/drawing/2014/main" id="{E42E4360-4E05-92CB-D57B-ABD65F93701C}"/>
                </a:ext>
              </a:extLst>
            </p:cNvPr>
            <p:cNvSpPr/>
            <p:nvPr/>
          </p:nvSpPr>
          <p:spPr>
            <a:xfrm>
              <a:off x="1979030" y="4372144"/>
              <a:ext cx="10117" cy="6489"/>
            </a:xfrm>
            <a:custGeom>
              <a:avLst/>
              <a:gdLst/>
              <a:ahLst/>
              <a:cxnLst/>
              <a:rect l="l" t="t" r="r" b="b"/>
              <a:pathLst>
                <a:path w="290" h="186" extrusionOk="0">
                  <a:moveTo>
                    <a:pt x="23" y="0"/>
                  </a:moveTo>
                  <a:cubicBezTo>
                    <a:pt x="12" y="0"/>
                    <a:pt x="0" y="11"/>
                    <a:pt x="0" y="22"/>
                  </a:cubicBezTo>
                  <a:cubicBezTo>
                    <a:pt x="0" y="33"/>
                    <a:pt x="12" y="45"/>
                    <a:pt x="23" y="45"/>
                  </a:cubicBezTo>
                  <a:lnTo>
                    <a:pt x="56" y="45"/>
                  </a:lnTo>
                  <a:lnTo>
                    <a:pt x="67" y="55"/>
                  </a:lnTo>
                  <a:lnTo>
                    <a:pt x="79" y="55"/>
                  </a:lnTo>
                  <a:cubicBezTo>
                    <a:pt x="101" y="67"/>
                    <a:pt x="123" y="67"/>
                    <a:pt x="134" y="78"/>
                  </a:cubicBezTo>
                  <a:cubicBezTo>
                    <a:pt x="145" y="89"/>
                    <a:pt x="156" y="89"/>
                    <a:pt x="156" y="100"/>
                  </a:cubicBezTo>
                  <a:lnTo>
                    <a:pt x="178" y="122"/>
                  </a:lnTo>
                  <a:lnTo>
                    <a:pt x="223" y="167"/>
                  </a:lnTo>
                  <a:cubicBezTo>
                    <a:pt x="230" y="180"/>
                    <a:pt x="240" y="185"/>
                    <a:pt x="250" y="185"/>
                  </a:cubicBezTo>
                  <a:cubicBezTo>
                    <a:pt x="257" y="185"/>
                    <a:pt x="263" y="182"/>
                    <a:pt x="267" y="178"/>
                  </a:cubicBezTo>
                  <a:cubicBezTo>
                    <a:pt x="279" y="178"/>
                    <a:pt x="290" y="167"/>
                    <a:pt x="290" y="156"/>
                  </a:cubicBezTo>
                  <a:cubicBezTo>
                    <a:pt x="279" y="134"/>
                    <a:pt x="279" y="122"/>
                    <a:pt x="267" y="111"/>
                  </a:cubicBezTo>
                  <a:lnTo>
                    <a:pt x="245" y="89"/>
                  </a:lnTo>
                  <a:cubicBezTo>
                    <a:pt x="223" y="67"/>
                    <a:pt x="201" y="55"/>
                    <a:pt x="178" y="33"/>
                  </a:cubicBezTo>
                  <a:cubicBezTo>
                    <a:pt x="134" y="11"/>
                    <a:pt x="79" y="0"/>
                    <a:pt x="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8458;p11">
              <a:extLst>
                <a:ext uri="{FF2B5EF4-FFF2-40B4-BE49-F238E27FC236}">
                  <a16:creationId xmlns:a16="http://schemas.microsoft.com/office/drawing/2014/main" id="{B6C655C0-7ED8-B4FC-8D1C-97D915F16207}"/>
                </a:ext>
              </a:extLst>
            </p:cNvPr>
            <p:cNvSpPr/>
            <p:nvPr/>
          </p:nvSpPr>
          <p:spPr>
            <a:xfrm>
              <a:off x="1989113" y="4369039"/>
              <a:ext cx="3140" cy="2721"/>
            </a:xfrm>
            <a:custGeom>
              <a:avLst/>
              <a:gdLst/>
              <a:ahLst/>
              <a:cxnLst/>
              <a:rect l="l" t="t" r="r" b="b"/>
              <a:pathLst>
                <a:path w="90" h="78" extrusionOk="0">
                  <a:moveTo>
                    <a:pt x="34" y="0"/>
                  </a:moveTo>
                  <a:cubicBezTo>
                    <a:pt x="23" y="0"/>
                    <a:pt x="23" y="11"/>
                    <a:pt x="12" y="11"/>
                  </a:cubicBezTo>
                  <a:cubicBezTo>
                    <a:pt x="12" y="11"/>
                    <a:pt x="1" y="11"/>
                    <a:pt x="1" y="22"/>
                  </a:cubicBezTo>
                  <a:lnTo>
                    <a:pt x="1" y="33"/>
                  </a:lnTo>
                  <a:lnTo>
                    <a:pt x="1" y="55"/>
                  </a:lnTo>
                  <a:cubicBezTo>
                    <a:pt x="12" y="55"/>
                    <a:pt x="12" y="55"/>
                    <a:pt x="23" y="67"/>
                  </a:cubicBezTo>
                  <a:cubicBezTo>
                    <a:pt x="23" y="67"/>
                    <a:pt x="34" y="67"/>
                    <a:pt x="34" y="78"/>
                  </a:cubicBezTo>
                  <a:lnTo>
                    <a:pt x="67" y="78"/>
                  </a:lnTo>
                  <a:cubicBezTo>
                    <a:pt x="67" y="78"/>
                    <a:pt x="79" y="78"/>
                    <a:pt x="79" y="67"/>
                  </a:cubicBezTo>
                  <a:cubicBezTo>
                    <a:pt x="90" y="67"/>
                    <a:pt x="90" y="67"/>
                    <a:pt x="90" y="55"/>
                  </a:cubicBezTo>
                  <a:lnTo>
                    <a:pt x="90" y="45"/>
                  </a:lnTo>
                  <a:cubicBezTo>
                    <a:pt x="90" y="33"/>
                    <a:pt x="79" y="33"/>
                    <a:pt x="79" y="22"/>
                  </a:cubicBezTo>
                  <a:cubicBezTo>
                    <a:pt x="79" y="22"/>
                    <a:pt x="79" y="11"/>
                    <a:pt x="67" y="11"/>
                  </a:cubicBezTo>
                  <a:lnTo>
                    <a:pt x="57" y="0"/>
                  </a:ln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8459;p11">
              <a:extLst>
                <a:ext uri="{FF2B5EF4-FFF2-40B4-BE49-F238E27FC236}">
                  <a16:creationId xmlns:a16="http://schemas.microsoft.com/office/drawing/2014/main" id="{84CBDC68-13B2-5AFF-3778-12A808C2C8E2}"/>
                </a:ext>
              </a:extLst>
            </p:cNvPr>
            <p:cNvSpPr/>
            <p:nvPr/>
          </p:nvSpPr>
          <p:spPr>
            <a:xfrm>
              <a:off x="2079369" y="4356968"/>
              <a:ext cx="50238" cy="17304"/>
            </a:xfrm>
            <a:custGeom>
              <a:avLst/>
              <a:gdLst/>
              <a:ahLst/>
              <a:cxnLst/>
              <a:rect l="l" t="t" r="r" b="b"/>
              <a:pathLst>
                <a:path w="1440" h="496" extrusionOk="0">
                  <a:moveTo>
                    <a:pt x="1207" y="1"/>
                  </a:moveTo>
                  <a:cubicBezTo>
                    <a:pt x="1026" y="1"/>
                    <a:pt x="843" y="39"/>
                    <a:pt x="673" y="90"/>
                  </a:cubicBezTo>
                  <a:cubicBezTo>
                    <a:pt x="450" y="168"/>
                    <a:pt x="239" y="279"/>
                    <a:pt x="50" y="424"/>
                  </a:cubicBezTo>
                  <a:cubicBezTo>
                    <a:pt x="0" y="457"/>
                    <a:pt x="42" y="496"/>
                    <a:pt x="86" y="496"/>
                  </a:cubicBezTo>
                  <a:cubicBezTo>
                    <a:pt x="101" y="496"/>
                    <a:pt x="116" y="491"/>
                    <a:pt x="127" y="480"/>
                  </a:cubicBezTo>
                  <a:cubicBezTo>
                    <a:pt x="305" y="357"/>
                    <a:pt x="506" y="246"/>
                    <a:pt x="717" y="179"/>
                  </a:cubicBezTo>
                  <a:cubicBezTo>
                    <a:pt x="928" y="124"/>
                    <a:pt x="1140" y="102"/>
                    <a:pt x="1362" y="90"/>
                  </a:cubicBezTo>
                  <a:cubicBezTo>
                    <a:pt x="1418" y="90"/>
                    <a:pt x="1440" y="23"/>
                    <a:pt x="1373" y="13"/>
                  </a:cubicBezTo>
                  <a:cubicBezTo>
                    <a:pt x="1318" y="5"/>
                    <a:pt x="1262" y="1"/>
                    <a:pt x="120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8460;p11">
              <a:extLst>
                <a:ext uri="{FF2B5EF4-FFF2-40B4-BE49-F238E27FC236}">
                  <a16:creationId xmlns:a16="http://schemas.microsoft.com/office/drawing/2014/main" id="{0C888C65-98EC-CDE2-0966-80348C2F0DD7}"/>
                </a:ext>
              </a:extLst>
            </p:cNvPr>
            <p:cNvSpPr/>
            <p:nvPr/>
          </p:nvSpPr>
          <p:spPr>
            <a:xfrm>
              <a:off x="2111362" y="4361887"/>
              <a:ext cx="17723" cy="3733"/>
            </a:xfrm>
            <a:custGeom>
              <a:avLst/>
              <a:gdLst/>
              <a:ahLst/>
              <a:cxnLst/>
              <a:rect l="l" t="t" r="r" b="b"/>
              <a:pathLst>
                <a:path w="508" h="107" extrusionOk="0">
                  <a:moveTo>
                    <a:pt x="190" y="0"/>
                  </a:moveTo>
                  <a:cubicBezTo>
                    <a:pt x="139" y="0"/>
                    <a:pt x="92" y="8"/>
                    <a:pt x="45" y="16"/>
                  </a:cubicBezTo>
                  <a:cubicBezTo>
                    <a:pt x="23" y="27"/>
                    <a:pt x="1" y="38"/>
                    <a:pt x="11" y="60"/>
                  </a:cubicBezTo>
                  <a:cubicBezTo>
                    <a:pt x="11" y="76"/>
                    <a:pt x="29" y="87"/>
                    <a:pt x="48" y="87"/>
                  </a:cubicBezTo>
                  <a:cubicBezTo>
                    <a:pt x="54" y="87"/>
                    <a:pt x="61" y="86"/>
                    <a:pt x="67" y="82"/>
                  </a:cubicBezTo>
                  <a:cubicBezTo>
                    <a:pt x="110" y="75"/>
                    <a:pt x="153" y="71"/>
                    <a:pt x="196" y="71"/>
                  </a:cubicBezTo>
                  <a:cubicBezTo>
                    <a:pt x="275" y="71"/>
                    <a:pt x="355" y="83"/>
                    <a:pt x="434" y="105"/>
                  </a:cubicBezTo>
                  <a:cubicBezTo>
                    <a:pt x="438" y="106"/>
                    <a:pt x="442" y="107"/>
                    <a:pt x="445" y="107"/>
                  </a:cubicBezTo>
                  <a:cubicBezTo>
                    <a:pt x="476" y="107"/>
                    <a:pt x="507" y="69"/>
                    <a:pt x="468" y="49"/>
                  </a:cubicBezTo>
                  <a:cubicBezTo>
                    <a:pt x="401" y="16"/>
                    <a:pt x="334" y="5"/>
                    <a:pt x="256" y="5"/>
                  </a:cubicBezTo>
                  <a:cubicBezTo>
                    <a:pt x="233" y="2"/>
                    <a:pt x="211" y="0"/>
                    <a:pt x="19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8461;p11">
              <a:extLst>
                <a:ext uri="{FF2B5EF4-FFF2-40B4-BE49-F238E27FC236}">
                  <a16:creationId xmlns:a16="http://schemas.microsoft.com/office/drawing/2014/main" id="{74D85800-64F1-C692-9D1F-77675AA3C8A2}"/>
                </a:ext>
              </a:extLst>
            </p:cNvPr>
            <p:cNvSpPr/>
            <p:nvPr/>
          </p:nvSpPr>
          <p:spPr>
            <a:xfrm>
              <a:off x="1996090" y="4367818"/>
              <a:ext cx="44691" cy="40609"/>
            </a:xfrm>
            <a:custGeom>
              <a:avLst/>
              <a:gdLst/>
              <a:ahLst/>
              <a:cxnLst/>
              <a:rect l="l" t="t" r="r" b="b"/>
              <a:pathLst>
                <a:path w="1281" h="1164" extrusionOk="0">
                  <a:moveTo>
                    <a:pt x="688" y="1"/>
                  </a:moveTo>
                  <a:cubicBezTo>
                    <a:pt x="553" y="1"/>
                    <a:pt x="418" y="42"/>
                    <a:pt x="302" y="113"/>
                  </a:cubicBezTo>
                  <a:cubicBezTo>
                    <a:pt x="179" y="191"/>
                    <a:pt x="68" y="291"/>
                    <a:pt x="35" y="436"/>
                  </a:cubicBezTo>
                  <a:cubicBezTo>
                    <a:pt x="1" y="557"/>
                    <a:pt x="23" y="703"/>
                    <a:pt x="90" y="814"/>
                  </a:cubicBezTo>
                  <a:cubicBezTo>
                    <a:pt x="200" y="1033"/>
                    <a:pt x="426" y="1163"/>
                    <a:pt x="672" y="1163"/>
                  </a:cubicBezTo>
                  <a:cubicBezTo>
                    <a:pt x="700" y="1163"/>
                    <a:pt x="729" y="1162"/>
                    <a:pt x="757" y="1158"/>
                  </a:cubicBezTo>
                  <a:cubicBezTo>
                    <a:pt x="880" y="1136"/>
                    <a:pt x="1013" y="1081"/>
                    <a:pt x="1113" y="992"/>
                  </a:cubicBezTo>
                  <a:cubicBezTo>
                    <a:pt x="1224" y="891"/>
                    <a:pt x="1280" y="758"/>
                    <a:pt x="1280" y="602"/>
                  </a:cubicBezTo>
                  <a:cubicBezTo>
                    <a:pt x="1280" y="446"/>
                    <a:pt x="1258" y="268"/>
                    <a:pt x="1135" y="157"/>
                  </a:cubicBezTo>
                  <a:cubicBezTo>
                    <a:pt x="1091" y="113"/>
                    <a:pt x="1036" y="80"/>
                    <a:pt x="969" y="68"/>
                  </a:cubicBezTo>
                  <a:cubicBezTo>
                    <a:pt x="880" y="22"/>
                    <a:pt x="784" y="1"/>
                    <a:pt x="688" y="1"/>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8462;p11">
              <a:extLst>
                <a:ext uri="{FF2B5EF4-FFF2-40B4-BE49-F238E27FC236}">
                  <a16:creationId xmlns:a16="http://schemas.microsoft.com/office/drawing/2014/main" id="{9E5E35A0-9249-A28F-E2C3-12D2D5E192D9}"/>
                </a:ext>
              </a:extLst>
            </p:cNvPr>
            <p:cNvSpPr/>
            <p:nvPr/>
          </p:nvSpPr>
          <p:spPr>
            <a:xfrm>
              <a:off x="1988729" y="4361957"/>
              <a:ext cx="59483" cy="50168"/>
            </a:xfrm>
            <a:custGeom>
              <a:avLst/>
              <a:gdLst/>
              <a:ahLst/>
              <a:cxnLst/>
              <a:rect l="l" t="t" r="r" b="b"/>
              <a:pathLst>
                <a:path w="1705" h="1438" extrusionOk="0">
                  <a:moveTo>
                    <a:pt x="1002" y="181"/>
                  </a:moveTo>
                  <a:cubicBezTo>
                    <a:pt x="1002" y="192"/>
                    <a:pt x="1013" y="214"/>
                    <a:pt x="1013" y="225"/>
                  </a:cubicBezTo>
                  <a:cubicBezTo>
                    <a:pt x="1024" y="248"/>
                    <a:pt x="1024" y="270"/>
                    <a:pt x="1035" y="292"/>
                  </a:cubicBezTo>
                  <a:cubicBezTo>
                    <a:pt x="1035" y="325"/>
                    <a:pt x="1035" y="359"/>
                    <a:pt x="1046" y="381"/>
                  </a:cubicBezTo>
                  <a:cubicBezTo>
                    <a:pt x="1046" y="403"/>
                    <a:pt x="1057" y="414"/>
                    <a:pt x="1079" y="414"/>
                  </a:cubicBezTo>
                  <a:cubicBezTo>
                    <a:pt x="1102" y="414"/>
                    <a:pt x="1124" y="414"/>
                    <a:pt x="1135" y="392"/>
                  </a:cubicBezTo>
                  <a:lnTo>
                    <a:pt x="1135" y="337"/>
                  </a:lnTo>
                  <a:lnTo>
                    <a:pt x="1135" y="325"/>
                  </a:lnTo>
                  <a:cubicBezTo>
                    <a:pt x="1146" y="347"/>
                    <a:pt x="1158" y="381"/>
                    <a:pt x="1168" y="414"/>
                  </a:cubicBezTo>
                  <a:cubicBezTo>
                    <a:pt x="1168" y="426"/>
                    <a:pt x="1188" y="435"/>
                    <a:pt x="1207" y="435"/>
                  </a:cubicBezTo>
                  <a:cubicBezTo>
                    <a:pt x="1222" y="435"/>
                    <a:pt x="1235" y="429"/>
                    <a:pt x="1235" y="414"/>
                  </a:cubicBezTo>
                  <a:cubicBezTo>
                    <a:pt x="1247" y="392"/>
                    <a:pt x="1247" y="370"/>
                    <a:pt x="1247" y="337"/>
                  </a:cubicBezTo>
                  <a:lnTo>
                    <a:pt x="1247" y="270"/>
                  </a:lnTo>
                  <a:cubicBezTo>
                    <a:pt x="1291" y="337"/>
                    <a:pt x="1313" y="414"/>
                    <a:pt x="1346" y="481"/>
                  </a:cubicBezTo>
                  <a:cubicBezTo>
                    <a:pt x="1352" y="498"/>
                    <a:pt x="1369" y="506"/>
                    <a:pt x="1385" y="506"/>
                  </a:cubicBezTo>
                  <a:cubicBezTo>
                    <a:pt x="1402" y="506"/>
                    <a:pt x="1419" y="498"/>
                    <a:pt x="1425" y="481"/>
                  </a:cubicBezTo>
                  <a:cubicBezTo>
                    <a:pt x="1425" y="492"/>
                    <a:pt x="1435" y="492"/>
                    <a:pt x="1435" y="503"/>
                  </a:cubicBezTo>
                  <a:cubicBezTo>
                    <a:pt x="1447" y="515"/>
                    <a:pt x="1447" y="525"/>
                    <a:pt x="1457" y="537"/>
                  </a:cubicBezTo>
                  <a:lnTo>
                    <a:pt x="1457" y="637"/>
                  </a:lnTo>
                  <a:cubicBezTo>
                    <a:pt x="1447" y="648"/>
                    <a:pt x="1447" y="659"/>
                    <a:pt x="1435" y="670"/>
                  </a:cubicBezTo>
                  <a:cubicBezTo>
                    <a:pt x="1435" y="770"/>
                    <a:pt x="1425" y="859"/>
                    <a:pt x="1391" y="948"/>
                  </a:cubicBezTo>
                  <a:cubicBezTo>
                    <a:pt x="1391" y="848"/>
                    <a:pt x="1368" y="737"/>
                    <a:pt x="1324" y="648"/>
                  </a:cubicBezTo>
                  <a:cubicBezTo>
                    <a:pt x="1315" y="629"/>
                    <a:pt x="1292" y="620"/>
                    <a:pt x="1270" y="620"/>
                  </a:cubicBezTo>
                  <a:cubicBezTo>
                    <a:pt x="1240" y="620"/>
                    <a:pt x="1211" y="638"/>
                    <a:pt x="1224" y="670"/>
                  </a:cubicBezTo>
                  <a:cubicBezTo>
                    <a:pt x="1224" y="681"/>
                    <a:pt x="1235" y="703"/>
                    <a:pt x="1247" y="725"/>
                  </a:cubicBezTo>
                  <a:cubicBezTo>
                    <a:pt x="1235" y="718"/>
                    <a:pt x="1221" y="714"/>
                    <a:pt x="1206" y="714"/>
                  </a:cubicBezTo>
                  <a:cubicBezTo>
                    <a:pt x="1177" y="714"/>
                    <a:pt x="1150" y="730"/>
                    <a:pt x="1158" y="759"/>
                  </a:cubicBezTo>
                  <a:cubicBezTo>
                    <a:pt x="1168" y="837"/>
                    <a:pt x="1180" y="903"/>
                    <a:pt x="1180" y="982"/>
                  </a:cubicBezTo>
                  <a:lnTo>
                    <a:pt x="1180" y="1093"/>
                  </a:lnTo>
                  <a:cubicBezTo>
                    <a:pt x="1180" y="1104"/>
                    <a:pt x="1168" y="1104"/>
                    <a:pt x="1168" y="1115"/>
                  </a:cubicBezTo>
                  <a:cubicBezTo>
                    <a:pt x="1168" y="1048"/>
                    <a:pt x="1146" y="982"/>
                    <a:pt x="1124" y="915"/>
                  </a:cubicBezTo>
                  <a:cubicBezTo>
                    <a:pt x="1124" y="893"/>
                    <a:pt x="1102" y="893"/>
                    <a:pt x="1091" y="893"/>
                  </a:cubicBezTo>
                  <a:cubicBezTo>
                    <a:pt x="1079" y="893"/>
                    <a:pt x="1057" y="903"/>
                    <a:pt x="1057" y="915"/>
                  </a:cubicBezTo>
                  <a:cubicBezTo>
                    <a:pt x="1069" y="982"/>
                    <a:pt x="1079" y="1048"/>
                    <a:pt x="1079" y="1115"/>
                  </a:cubicBezTo>
                  <a:cubicBezTo>
                    <a:pt x="1079" y="1148"/>
                    <a:pt x="1079" y="1182"/>
                    <a:pt x="1069" y="1215"/>
                  </a:cubicBezTo>
                  <a:lnTo>
                    <a:pt x="1069" y="1204"/>
                  </a:lnTo>
                  <a:cubicBezTo>
                    <a:pt x="1069" y="1182"/>
                    <a:pt x="1069" y="1148"/>
                    <a:pt x="1057" y="1126"/>
                  </a:cubicBezTo>
                  <a:cubicBezTo>
                    <a:pt x="1057" y="1071"/>
                    <a:pt x="1057" y="1015"/>
                    <a:pt x="1046" y="960"/>
                  </a:cubicBezTo>
                  <a:cubicBezTo>
                    <a:pt x="1046" y="937"/>
                    <a:pt x="1024" y="926"/>
                    <a:pt x="1002" y="926"/>
                  </a:cubicBezTo>
                  <a:cubicBezTo>
                    <a:pt x="980" y="926"/>
                    <a:pt x="946" y="937"/>
                    <a:pt x="946" y="960"/>
                  </a:cubicBezTo>
                  <a:cubicBezTo>
                    <a:pt x="957" y="1015"/>
                    <a:pt x="957" y="1071"/>
                    <a:pt x="957" y="1126"/>
                  </a:cubicBezTo>
                  <a:lnTo>
                    <a:pt x="957" y="1204"/>
                  </a:lnTo>
                  <a:lnTo>
                    <a:pt x="957" y="1226"/>
                  </a:lnTo>
                  <a:lnTo>
                    <a:pt x="891" y="1160"/>
                  </a:lnTo>
                  <a:cubicBezTo>
                    <a:pt x="846" y="1093"/>
                    <a:pt x="802" y="1037"/>
                    <a:pt x="768" y="960"/>
                  </a:cubicBezTo>
                  <a:cubicBezTo>
                    <a:pt x="757" y="948"/>
                    <a:pt x="735" y="937"/>
                    <a:pt x="713" y="937"/>
                  </a:cubicBezTo>
                  <a:cubicBezTo>
                    <a:pt x="690" y="937"/>
                    <a:pt x="668" y="960"/>
                    <a:pt x="679" y="982"/>
                  </a:cubicBezTo>
                  <a:cubicBezTo>
                    <a:pt x="713" y="1059"/>
                    <a:pt x="768" y="1137"/>
                    <a:pt x="824" y="1215"/>
                  </a:cubicBezTo>
                  <a:cubicBezTo>
                    <a:pt x="812" y="1204"/>
                    <a:pt x="790" y="1193"/>
                    <a:pt x="779" y="1182"/>
                  </a:cubicBezTo>
                  <a:cubicBezTo>
                    <a:pt x="735" y="1137"/>
                    <a:pt x="701" y="1081"/>
                    <a:pt x="668" y="1037"/>
                  </a:cubicBezTo>
                  <a:cubicBezTo>
                    <a:pt x="660" y="1029"/>
                    <a:pt x="647" y="1021"/>
                    <a:pt x="636" y="1021"/>
                  </a:cubicBezTo>
                  <a:cubicBezTo>
                    <a:pt x="631" y="1021"/>
                    <a:pt x="627" y="1023"/>
                    <a:pt x="624" y="1026"/>
                  </a:cubicBezTo>
                  <a:cubicBezTo>
                    <a:pt x="612" y="1026"/>
                    <a:pt x="601" y="1037"/>
                    <a:pt x="601" y="1059"/>
                  </a:cubicBezTo>
                  <a:cubicBezTo>
                    <a:pt x="634" y="1115"/>
                    <a:pt x="668" y="1182"/>
                    <a:pt x="723" y="1226"/>
                  </a:cubicBezTo>
                  <a:cubicBezTo>
                    <a:pt x="723" y="1230"/>
                    <a:pt x="723" y="1233"/>
                    <a:pt x="724" y="1235"/>
                  </a:cubicBezTo>
                  <a:lnTo>
                    <a:pt x="724" y="1235"/>
                  </a:lnTo>
                  <a:cubicBezTo>
                    <a:pt x="716" y="1231"/>
                    <a:pt x="709" y="1226"/>
                    <a:pt x="701" y="1226"/>
                  </a:cubicBezTo>
                  <a:lnTo>
                    <a:pt x="701" y="1215"/>
                  </a:lnTo>
                  <a:cubicBezTo>
                    <a:pt x="690" y="1215"/>
                    <a:pt x="690" y="1215"/>
                    <a:pt x="679" y="1204"/>
                  </a:cubicBezTo>
                  <a:cubicBezTo>
                    <a:pt x="679" y="1193"/>
                    <a:pt x="668" y="1193"/>
                    <a:pt x="646" y="1193"/>
                  </a:cubicBezTo>
                  <a:cubicBezTo>
                    <a:pt x="646" y="1182"/>
                    <a:pt x="646" y="1182"/>
                    <a:pt x="634" y="1182"/>
                  </a:cubicBezTo>
                  <a:cubicBezTo>
                    <a:pt x="601" y="1148"/>
                    <a:pt x="579" y="1115"/>
                    <a:pt x="557" y="1071"/>
                  </a:cubicBezTo>
                  <a:cubicBezTo>
                    <a:pt x="557" y="1048"/>
                    <a:pt x="545" y="1026"/>
                    <a:pt x="535" y="1004"/>
                  </a:cubicBezTo>
                  <a:cubicBezTo>
                    <a:pt x="535" y="992"/>
                    <a:pt x="523" y="982"/>
                    <a:pt x="523" y="982"/>
                  </a:cubicBezTo>
                  <a:lnTo>
                    <a:pt x="523" y="960"/>
                  </a:lnTo>
                  <a:cubicBezTo>
                    <a:pt x="532" y="933"/>
                    <a:pt x="508" y="908"/>
                    <a:pt x="480" y="908"/>
                  </a:cubicBezTo>
                  <a:cubicBezTo>
                    <a:pt x="472" y="908"/>
                    <a:pt x="464" y="910"/>
                    <a:pt x="456" y="915"/>
                  </a:cubicBezTo>
                  <a:cubicBezTo>
                    <a:pt x="412" y="926"/>
                    <a:pt x="424" y="970"/>
                    <a:pt x="434" y="1004"/>
                  </a:cubicBezTo>
                  <a:cubicBezTo>
                    <a:pt x="446" y="1026"/>
                    <a:pt x="456" y="1059"/>
                    <a:pt x="456" y="1081"/>
                  </a:cubicBezTo>
                  <a:cubicBezTo>
                    <a:pt x="451" y="1076"/>
                    <a:pt x="443" y="1073"/>
                    <a:pt x="435" y="1073"/>
                  </a:cubicBezTo>
                  <a:cubicBezTo>
                    <a:pt x="426" y="1073"/>
                    <a:pt x="418" y="1076"/>
                    <a:pt x="412" y="1081"/>
                  </a:cubicBezTo>
                  <a:lnTo>
                    <a:pt x="401" y="1081"/>
                  </a:lnTo>
                  <a:cubicBezTo>
                    <a:pt x="401" y="1081"/>
                    <a:pt x="401" y="1071"/>
                    <a:pt x="390" y="1071"/>
                  </a:cubicBezTo>
                  <a:lnTo>
                    <a:pt x="390" y="1059"/>
                  </a:lnTo>
                  <a:lnTo>
                    <a:pt x="379" y="1048"/>
                  </a:lnTo>
                  <a:cubicBezTo>
                    <a:pt x="379" y="1026"/>
                    <a:pt x="367" y="1015"/>
                    <a:pt x="357" y="992"/>
                  </a:cubicBezTo>
                  <a:cubicBezTo>
                    <a:pt x="345" y="960"/>
                    <a:pt x="345" y="937"/>
                    <a:pt x="345" y="893"/>
                  </a:cubicBezTo>
                  <a:cubicBezTo>
                    <a:pt x="345" y="867"/>
                    <a:pt x="320" y="855"/>
                    <a:pt x="294" y="855"/>
                  </a:cubicBezTo>
                  <a:cubicBezTo>
                    <a:pt x="285" y="855"/>
                    <a:pt x="276" y="856"/>
                    <a:pt x="268" y="859"/>
                  </a:cubicBezTo>
                  <a:lnTo>
                    <a:pt x="268" y="848"/>
                  </a:lnTo>
                  <a:cubicBezTo>
                    <a:pt x="268" y="848"/>
                    <a:pt x="256" y="837"/>
                    <a:pt x="256" y="826"/>
                  </a:cubicBezTo>
                  <a:lnTo>
                    <a:pt x="256" y="826"/>
                  </a:lnTo>
                  <a:cubicBezTo>
                    <a:pt x="262" y="829"/>
                    <a:pt x="268" y="830"/>
                    <a:pt x="274" y="830"/>
                  </a:cubicBezTo>
                  <a:cubicBezTo>
                    <a:pt x="293" y="830"/>
                    <a:pt x="312" y="818"/>
                    <a:pt x="312" y="792"/>
                  </a:cubicBezTo>
                  <a:cubicBezTo>
                    <a:pt x="323" y="748"/>
                    <a:pt x="312" y="703"/>
                    <a:pt x="312" y="670"/>
                  </a:cubicBezTo>
                  <a:cubicBezTo>
                    <a:pt x="312" y="626"/>
                    <a:pt x="323" y="581"/>
                    <a:pt x="323" y="537"/>
                  </a:cubicBezTo>
                  <a:cubicBezTo>
                    <a:pt x="335" y="525"/>
                    <a:pt x="335" y="503"/>
                    <a:pt x="335" y="492"/>
                  </a:cubicBezTo>
                  <a:cubicBezTo>
                    <a:pt x="357" y="492"/>
                    <a:pt x="390" y="492"/>
                    <a:pt x="390" y="470"/>
                  </a:cubicBezTo>
                  <a:cubicBezTo>
                    <a:pt x="424" y="436"/>
                    <a:pt x="434" y="403"/>
                    <a:pt x="456" y="370"/>
                  </a:cubicBezTo>
                  <a:cubicBezTo>
                    <a:pt x="468" y="337"/>
                    <a:pt x="490" y="314"/>
                    <a:pt x="501" y="292"/>
                  </a:cubicBezTo>
                  <a:lnTo>
                    <a:pt x="501" y="292"/>
                  </a:lnTo>
                  <a:cubicBezTo>
                    <a:pt x="490" y="325"/>
                    <a:pt x="479" y="359"/>
                    <a:pt x="479" y="392"/>
                  </a:cubicBezTo>
                  <a:cubicBezTo>
                    <a:pt x="479" y="414"/>
                    <a:pt x="490" y="426"/>
                    <a:pt x="501" y="426"/>
                  </a:cubicBezTo>
                  <a:cubicBezTo>
                    <a:pt x="501" y="470"/>
                    <a:pt x="501" y="503"/>
                    <a:pt x="513" y="548"/>
                  </a:cubicBezTo>
                  <a:cubicBezTo>
                    <a:pt x="518" y="564"/>
                    <a:pt x="537" y="573"/>
                    <a:pt x="557" y="573"/>
                  </a:cubicBezTo>
                  <a:cubicBezTo>
                    <a:pt x="576" y="573"/>
                    <a:pt x="596" y="564"/>
                    <a:pt x="601" y="548"/>
                  </a:cubicBezTo>
                  <a:cubicBezTo>
                    <a:pt x="624" y="503"/>
                    <a:pt x="624" y="470"/>
                    <a:pt x="634" y="426"/>
                  </a:cubicBezTo>
                  <a:cubicBezTo>
                    <a:pt x="646" y="381"/>
                    <a:pt x="657" y="347"/>
                    <a:pt x="668" y="314"/>
                  </a:cubicBezTo>
                  <a:lnTo>
                    <a:pt x="735" y="214"/>
                  </a:lnTo>
                  <a:lnTo>
                    <a:pt x="746" y="203"/>
                  </a:lnTo>
                  <a:lnTo>
                    <a:pt x="713" y="270"/>
                  </a:lnTo>
                  <a:cubicBezTo>
                    <a:pt x="701" y="303"/>
                    <a:pt x="690" y="325"/>
                    <a:pt x="690" y="359"/>
                  </a:cubicBezTo>
                  <a:cubicBezTo>
                    <a:pt x="679" y="392"/>
                    <a:pt x="679" y="426"/>
                    <a:pt x="679" y="459"/>
                  </a:cubicBezTo>
                  <a:cubicBezTo>
                    <a:pt x="679" y="481"/>
                    <a:pt x="701" y="492"/>
                    <a:pt x="723" y="492"/>
                  </a:cubicBezTo>
                  <a:cubicBezTo>
                    <a:pt x="735" y="492"/>
                    <a:pt x="757" y="492"/>
                    <a:pt x="768" y="481"/>
                  </a:cubicBezTo>
                  <a:lnTo>
                    <a:pt x="768" y="559"/>
                  </a:lnTo>
                  <a:cubicBezTo>
                    <a:pt x="774" y="577"/>
                    <a:pt x="796" y="588"/>
                    <a:pt x="815" y="588"/>
                  </a:cubicBezTo>
                  <a:cubicBezTo>
                    <a:pt x="832" y="588"/>
                    <a:pt x="846" y="580"/>
                    <a:pt x="846" y="559"/>
                  </a:cubicBezTo>
                  <a:lnTo>
                    <a:pt x="846" y="448"/>
                  </a:lnTo>
                  <a:cubicBezTo>
                    <a:pt x="857" y="453"/>
                    <a:pt x="868" y="456"/>
                    <a:pt x="878" y="456"/>
                  </a:cubicBezTo>
                  <a:cubicBezTo>
                    <a:pt x="888" y="456"/>
                    <a:pt x="896" y="453"/>
                    <a:pt x="901" y="448"/>
                  </a:cubicBezTo>
                  <a:cubicBezTo>
                    <a:pt x="913" y="436"/>
                    <a:pt x="924" y="426"/>
                    <a:pt x="935" y="403"/>
                  </a:cubicBezTo>
                  <a:cubicBezTo>
                    <a:pt x="935" y="392"/>
                    <a:pt x="946" y="381"/>
                    <a:pt x="946" y="370"/>
                  </a:cubicBezTo>
                  <a:cubicBezTo>
                    <a:pt x="957" y="347"/>
                    <a:pt x="957" y="325"/>
                    <a:pt x="957" y="303"/>
                  </a:cubicBezTo>
                  <a:cubicBezTo>
                    <a:pt x="968" y="258"/>
                    <a:pt x="968" y="214"/>
                    <a:pt x="968" y="181"/>
                  </a:cubicBezTo>
                  <a:close/>
                  <a:moveTo>
                    <a:pt x="866" y="1"/>
                  </a:moveTo>
                  <a:cubicBezTo>
                    <a:pt x="852" y="1"/>
                    <a:pt x="838" y="1"/>
                    <a:pt x="824" y="3"/>
                  </a:cubicBezTo>
                  <a:cubicBezTo>
                    <a:pt x="679" y="25"/>
                    <a:pt x="535" y="70"/>
                    <a:pt x="401" y="147"/>
                  </a:cubicBezTo>
                  <a:cubicBezTo>
                    <a:pt x="390" y="147"/>
                    <a:pt x="367" y="147"/>
                    <a:pt x="357" y="159"/>
                  </a:cubicBezTo>
                  <a:cubicBezTo>
                    <a:pt x="345" y="169"/>
                    <a:pt x="335" y="169"/>
                    <a:pt x="323" y="181"/>
                  </a:cubicBezTo>
                  <a:cubicBezTo>
                    <a:pt x="179" y="270"/>
                    <a:pt x="68" y="448"/>
                    <a:pt x="12" y="604"/>
                  </a:cubicBezTo>
                  <a:cubicBezTo>
                    <a:pt x="1" y="626"/>
                    <a:pt x="23" y="648"/>
                    <a:pt x="45" y="648"/>
                  </a:cubicBezTo>
                  <a:cubicBezTo>
                    <a:pt x="51" y="651"/>
                    <a:pt x="57" y="652"/>
                    <a:pt x="63" y="652"/>
                  </a:cubicBezTo>
                  <a:cubicBezTo>
                    <a:pt x="79" y="652"/>
                    <a:pt x="93" y="642"/>
                    <a:pt x="101" y="626"/>
                  </a:cubicBezTo>
                  <a:lnTo>
                    <a:pt x="112" y="614"/>
                  </a:lnTo>
                  <a:lnTo>
                    <a:pt x="112" y="614"/>
                  </a:lnTo>
                  <a:cubicBezTo>
                    <a:pt x="101" y="670"/>
                    <a:pt x="101" y="715"/>
                    <a:pt x="101" y="759"/>
                  </a:cubicBezTo>
                  <a:cubicBezTo>
                    <a:pt x="101" y="814"/>
                    <a:pt x="90" y="871"/>
                    <a:pt x="101" y="915"/>
                  </a:cubicBezTo>
                  <a:cubicBezTo>
                    <a:pt x="101" y="937"/>
                    <a:pt x="120" y="948"/>
                    <a:pt x="141" y="948"/>
                  </a:cubicBezTo>
                  <a:cubicBezTo>
                    <a:pt x="162" y="948"/>
                    <a:pt x="184" y="937"/>
                    <a:pt x="190" y="915"/>
                  </a:cubicBezTo>
                  <a:lnTo>
                    <a:pt x="190" y="881"/>
                  </a:lnTo>
                  <a:lnTo>
                    <a:pt x="201" y="881"/>
                  </a:lnTo>
                  <a:cubicBezTo>
                    <a:pt x="212" y="893"/>
                    <a:pt x="223" y="893"/>
                    <a:pt x="234" y="893"/>
                  </a:cubicBezTo>
                  <a:cubicBezTo>
                    <a:pt x="223" y="982"/>
                    <a:pt x="256" y="1071"/>
                    <a:pt x="301" y="1137"/>
                  </a:cubicBezTo>
                  <a:lnTo>
                    <a:pt x="345" y="1182"/>
                  </a:lnTo>
                  <a:cubicBezTo>
                    <a:pt x="323" y="1182"/>
                    <a:pt x="301" y="1204"/>
                    <a:pt x="323" y="1226"/>
                  </a:cubicBezTo>
                  <a:cubicBezTo>
                    <a:pt x="456" y="1348"/>
                    <a:pt x="601" y="1437"/>
                    <a:pt x="790" y="1437"/>
                  </a:cubicBezTo>
                  <a:cubicBezTo>
                    <a:pt x="879" y="1427"/>
                    <a:pt x="980" y="1404"/>
                    <a:pt x="1069" y="1393"/>
                  </a:cubicBezTo>
                  <a:cubicBezTo>
                    <a:pt x="1113" y="1382"/>
                    <a:pt x="1168" y="1360"/>
                    <a:pt x="1213" y="1338"/>
                  </a:cubicBezTo>
                  <a:cubicBezTo>
                    <a:pt x="1269" y="1338"/>
                    <a:pt x="1324" y="1304"/>
                    <a:pt x="1368" y="1259"/>
                  </a:cubicBezTo>
                  <a:cubicBezTo>
                    <a:pt x="1413" y="1226"/>
                    <a:pt x="1457" y="1182"/>
                    <a:pt x="1502" y="1137"/>
                  </a:cubicBezTo>
                  <a:cubicBezTo>
                    <a:pt x="1580" y="1037"/>
                    <a:pt x="1647" y="937"/>
                    <a:pt x="1691" y="814"/>
                  </a:cubicBezTo>
                  <a:cubicBezTo>
                    <a:pt x="1705" y="788"/>
                    <a:pt x="1673" y="773"/>
                    <a:pt x="1642" y="773"/>
                  </a:cubicBezTo>
                  <a:cubicBezTo>
                    <a:pt x="1621" y="773"/>
                    <a:pt x="1600" y="779"/>
                    <a:pt x="1591" y="792"/>
                  </a:cubicBezTo>
                  <a:cubicBezTo>
                    <a:pt x="1569" y="859"/>
                    <a:pt x="1536" y="915"/>
                    <a:pt x="1502" y="970"/>
                  </a:cubicBezTo>
                  <a:lnTo>
                    <a:pt x="1502" y="948"/>
                  </a:lnTo>
                  <a:lnTo>
                    <a:pt x="1536" y="881"/>
                  </a:lnTo>
                  <a:cubicBezTo>
                    <a:pt x="1546" y="859"/>
                    <a:pt x="1558" y="837"/>
                    <a:pt x="1558" y="826"/>
                  </a:cubicBezTo>
                  <a:cubicBezTo>
                    <a:pt x="1580" y="782"/>
                    <a:pt x="1591" y="737"/>
                    <a:pt x="1613" y="703"/>
                  </a:cubicBezTo>
                  <a:cubicBezTo>
                    <a:pt x="1613" y="681"/>
                    <a:pt x="1602" y="670"/>
                    <a:pt x="1580" y="670"/>
                  </a:cubicBezTo>
                  <a:lnTo>
                    <a:pt x="1569" y="670"/>
                  </a:lnTo>
                  <a:cubicBezTo>
                    <a:pt x="1569" y="581"/>
                    <a:pt x="1558" y="492"/>
                    <a:pt x="1546" y="403"/>
                  </a:cubicBezTo>
                  <a:cubicBezTo>
                    <a:pt x="1546" y="392"/>
                    <a:pt x="1558" y="381"/>
                    <a:pt x="1546" y="381"/>
                  </a:cubicBezTo>
                  <a:cubicBezTo>
                    <a:pt x="1546" y="370"/>
                    <a:pt x="1536" y="359"/>
                    <a:pt x="1536" y="347"/>
                  </a:cubicBezTo>
                  <a:lnTo>
                    <a:pt x="1524" y="347"/>
                  </a:lnTo>
                  <a:lnTo>
                    <a:pt x="1524" y="337"/>
                  </a:lnTo>
                  <a:cubicBezTo>
                    <a:pt x="1524" y="314"/>
                    <a:pt x="1514" y="314"/>
                    <a:pt x="1491" y="314"/>
                  </a:cubicBezTo>
                  <a:cubicBezTo>
                    <a:pt x="1491" y="303"/>
                    <a:pt x="1480" y="292"/>
                    <a:pt x="1469" y="292"/>
                  </a:cubicBezTo>
                  <a:lnTo>
                    <a:pt x="1391" y="214"/>
                  </a:lnTo>
                  <a:cubicBezTo>
                    <a:pt x="1380" y="214"/>
                    <a:pt x="1380" y="203"/>
                    <a:pt x="1380" y="203"/>
                  </a:cubicBezTo>
                  <a:cubicBezTo>
                    <a:pt x="1380" y="192"/>
                    <a:pt x="1380" y="192"/>
                    <a:pt x="1368" y="181"/>
                  </a:cubicBezTo>
                  <a:cubicBezTo>
                    <a:pt x="1313" y="103"/>
                    <a:pt x="1213" y="80"/>
                    <a:pt x="1124" y="47"/>
                  </a:cubicBezTo>
                  <a:cubicBezTo>
                    <a:pt x="1038" y="28"/>
                    <a:pt x="952" y="1"/>
                    <a:pt x="86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8463;p11">
              <a:extLst>
                <a:ext uri="{FF2B5EF4-FFF2-40B4-BE49-F238E27FC236}">
                  <a16:creationId xmlns:a16="http://schemas.microsoft.com/office/drawing/2014/main" id="{26D013C3-8D5E-4BC3-D776-18B115494EFF}"/>
                </a:ext>
              </a:extLst>
            </p:cNvPr>
            <p:cNvSpPr/>
            <p:nvPr/>
          </p:nvSpPr>
          <p:spPr>
            <a:xfrm>
              <a:off x="2012034" y="4384146"/>
              <a:ext cx="4291" cy="3140"/>
            </a:xfrm>
            <a:custGeom>
              <a:avLst/>
              <a:gdLst/>
              <a:ahLst/>
              <a:cxnLst/>
              <a:rect l="l" t="t" r="r" b="b"/>
              <a:pathLst>
                <a:path w="123" h="90" extrusionOk="0">
                  <a:moveTo>
                    <a:pt x="33" y="1"/>
                  </a:moveTo>
                  <a:cubicBezTo>
                    <a:pt x="33" y="1"/>
                    <a:pt x="22" y="1"/>
                    <a:pt x="22" y="12"/>
                  </a:cubicBezTo>
                  <a:cubicBezTo>
                    <a:pt x="11" y="12"/>
                    <a:pt x="11" y="12"/>
                    <a:pt x="11" y="23"/>
                  </a:cubicBezTo>
                  <a:cubicBezTo>
                    <a:pt x="0" y="23"/>
                    <a:pt x="0" y="34"/>
                    <a:pt x="0" y="34"/>
                  </a:cubicBezTo>
                  <a:cubicBezTo>
                    <a:pt x="0" y="34"/>
                    <a:pt x="0" y="45"/>
                    <a:pt x="11" y="45"/>
                  </a:cubicBezTo>
                  <a:cubicBezTo>
                    <a:pt x="11" y="57"/>
                    <a:pt x="11" y="57"/>
                    <a:pt x="22" y="57"/>
                  </a:cubicBezTo>
                  <a:cubicBezTo>
                    <a:pt x="22" y="67"/>
                    <a:pt x="33" y="67"/>
                    <a:pt x="33" y="67"/>
                  </a:cubicBezTo>
                  <a:cubicBezTo>
                    <a:pt x="45" y="67"/>
                    <a:pt x="45" y="67"/>
                    <a:pt x="45" y="79"/>
                  </a:cubicBezTo>
                  <a:lnTo>
                    <a:pt x="67" y="79"/>
                  </a:lnTo>
                  <a:lnTo>
                    <a:pt x="67" y="89"/>
                  </a:lnTo>
                  <a:lnTo>
                    <a:pt x="111" y="89"/>
                  </a:lnTo>
                  <a:lnTo>
                    <a:pt x="111" y="79"/>
                  </a:lnTo>
                  <a:lnTo>
                    <a:pt x="122" y="79"/>
                  </a:lnTo>
                  <a:lnTo>
                    <a:pt x="122" y="67"/>
                  </a:lnTo>
                  <a:lnTo>
                    <a:pt x="122" y="57"/>
                  </a:lnTo>
                  <a:lnTo>
                    <a:pt x="122" y="45"/>
                  </a:lnTo>
                  <a:lnTo>
                    <a:pt x="111" y="34"/>
                  </a:lnTo>
                  <a:lnTo>
                    <a:pt x="111" y="23"/>
                  </a:lnTo>
                  <a:lnTo>
                    <a:pt x="100" y="23"/>
                  </a:lnTo>
                  <a:cubicBezTo>
                    <a:pt x="100" y="12"/>
                    <a:pt x="100" y="12"/>
                    <a:pt x="89" y="12"/>
                  </a:cubicBezTo>
                  <a:lnTo>
                    <a:pt x="78" y="1"/>
                  </a:ln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8464;p11">
              <a:extLst>
                <a:ext uri="{FF2B5EF4-FFF2-40B4-BE49-F238E27FC236}">
                  <a16:creationId xmlns:a16="http://schemas.microsoft.com/office/drawing/2014/main" id="{A318EB80-13B6-EA6C-4CD5-48E72516A80E}"/>
                </a:ext>
              </a:extLst>
            </p:cNvPr>
            <p:cNvSpPr/>
            <p:nvPr/>
          </p:nvSpPr>
          <p:spPr>
            <a:xfrm>
              <a:off x="2019780" y="4381460"/>
              <a:ext cx="3907" cy="3489"/>
            </a:xfrm>
            <a:custGeom>
              <a:avLst/>
              <a:gdLst/>
              <a:ahLst/>
              <a:cxnLst/>
              <a:rect l="l" t="t" r="r" b="b"/>
              <a:pathLst>
                <a:path w="112" h="100" extrusionOk="0">
                  <a:moveTo>
                    <a:pt x="45" y="0"/>
                  </a:moveTo>
                  <a:cubicBezTo>
                    <a:pt x="45" y="0"/>
                    <a:pt x="34" y="0"/>
                    <a:pt x="23" y="11"/>
                  </a:cubicBezTo>
                  <a:lnTo>
                    <a:pt x="11" y="11"/>
                  </a:lnTo>
                  <a:cubicBezTo>
                    <a:pt x="11" y="22"/>
                    <a:pt x="1" y="22"/>
                    <a:pt x="1" y="33"/>
                  </a:cubicBezTo>
                  <a:lnTo>
                    <a:pt x="1" y="45"/>
                  </a:lnTo>
                  <a:cubicBezTo>
                    <a:pt x="1" y="55"/>
                    <a:pt x="1" y="55"/>
                    <a:pt x="11" y="67"/>
                  </a:cubicBezTo>
                  <a:lnTo>
                    <a:pt x="23" y="78"/>
                  </a:lnTo>
                  <a:cubicBezTo>
                    <a:pt x="23" y="89"/>
                    <a:pt x="34" y="89"/>
                    <a:pt x="34" y="89"/>
                  </a:cubicBezTo>
                  <a:lnTo>
                    <a:pt x="45" y="89"/>
                  </a:lnTo>
                  <a:lnTo>
                    <a:pt x="45" y="100"/>
                  </a:lnTo>
                  <a:lnTo>
                    <a:pt x="90" y="100"/>
                  </a:lnTo>
                  <a:lnTo>
                    <a:pt x="100" y="89"/>
                  </a:lnTo>
                  <a:cubicBezTo>
                    <a:pt x="112" y="89"/>
                    <a:pt x="112" y="78"/>
                    <a:pt x="112" y="78"/>
                  </a:cubicBezTo>
                  <a:lnTo>
                    <a:pt x="112" y="55"/>
                  </a:lnTo>
                  <a:lnTo>
                    <a:pt x="112" y="45"/>
                  </a:lnTo>
                  <a:lnTo>
                    <a:pt x="112" y="33"/>
                  </a:lnTo>
                  <a:lnTo>
                    <a:pt x="100" y="22"/>
                  </a:lnTo>
                  <a:lnTo>
                    <a:pt x="90" y="11"/>
                  </a:lnTo>
                  <a:cubicBezTo>
                    <a:pt x="78" y="11"/>
                    <a:pt x="78" y="0"/>
                    <a:pt x="67"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8465;p11">
              <a:extLst>
                <a:ext uri="{FF2B5EF4-FFF2-40B4-BE49-F238E27FC236}">
                  <a16:creationId xmlns:a16="http://schemas.microsoft.com/office/drawing/2014/main" id="{02F2F4A4-7547-2F1F-16F1-15AAB1EC42E5}"/>
                </a:ext>
              </a:extLst>
            </p:cNvPr>
            <p:cNvSpPr/>
            <p:nvPr/>
          </p:nvSpPr>
          <p:spPr>
            <a:xfrm>
              <a:off x="2031014" y="4377936"/>
              <a:ext cx="3559" cy="2372"/>
            </a:xfrm>
            <a:custGeom>
              <a:avLst/>
              <a:gdLst/>
              <a:ahLst/>
              <a:cxnLst/>
              <a:rect l="l" t="t" r="r" b="b"/>
              <a:pathLst>
                <a:path w="102" h="68" extrusionOk="0">
                  <a:moveTo>
                    <a:pt x="57" y="1"/>
                  </a:moveTo>
                  <a:cubicBezTo>
                    <a:pt x="1" y="1"/>
                    <a:pt x="1" y="67"/>
                    <a:pt x="57" y="67"/>
                  </a:cubicBezTo>
                  <a:cubicBezTo>
                    <a:pt x="101" y="67"/>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8466;p11">
              <a:extLst>
                <a:ext uri="{FF2B5EF4-FFF2-40B4-BE49-F238E27FC236}">
                  <a16:creationId xmlns:a16="http://schemas.microsoft.com/office/drawing/2014/main" id="{FB3E3E25-CDFE-36C3-DD33-548129919818}"/>
                </a:ext>
              </a:extLst>
            </p:cNvPr>
            <p:cNvSpPr/>
            <p:nvPr/>
          </p:nvSpPr>
          <p:spPr>
            <a:xfrm>
              <a:off x="2020931" y="4387739"/>
              <a:ext cx="3907" cy="3838"/>
            </a:xfrm>
            <a:custGeom>
              <a:avLst/>
              <a:gdLst/>
              <a:ahLst/>
              <a:cxnLst/>
              <a:rect l="l" t="t" r="r" b="b"/>
              <a:pathLst>
                <a:path w="112" h="110" extrusionOk="0">
                  <a:moveTo>
                    <a:pt x="67" y="1"/>
                  </a:moveTo>
                  <a:cubicBezTo>
                    <a:pt x="65" y="1"/>
                    <a:pt x="62" y="3"/>
                    <a:pt x="57" y="9"/>
                  </a:cubicBezTo>
                  <a:lnTo>
                    <a:pt x="45" y="9"/>
                  </a:lnTo>
                  <a:cubicBezTo>
                    <a:pt x="34" y="9"/>
                    <a:pt x="34" y="9"/>
                    <a:pt x="34" y="20"/>
                  </a:cubicBezTo>
                  <a:cubicBezTo>
                    <a:pt x="23" y="31"/>
                    <a:pt x="12" y="43"/>
                    <a:pt x="12" y="53"/>
                  </a:cubicBezTo>
                  <a:cubicBezTo>
                    <a:pt x="1" y="53"/>
                    <a:pt x="1" y="65"/>
                    <a:pt x="1" y="65"/>
                  </a:cubicBezTo>
                  <a:lnTo>
                    <a:pt x="1" y="75"/>
                  </a:lnTo>
                  <a:cubicBezTo>
                    <a:pt x="12" y="87"/>
                    <a:pt x="12" y="87"/>
                    <a:pt x="12" y="98"/>
                  </a:cubicBezTo>
                  <a:lnTo>
                    <a:pt x="34" y="98"/>
                  </a:lnTo>
                  <a:cubicBezTo>
                    <a:pt x="34" y="109"/>
                    <a:pt x="45" y="109"/>
                    <a:pt x="57" y="109"/>
                  </a:cubicBezTo>
                  <a:cubicBezTo>
                    <a:pt x="57" y="109"/>
                    <a:pt x="67" y="109"/>
                    <a:pt x="67" y="98"/>
                  </a:cubicBezTo>
                  <a:lnTo>
                    <a:pt x="90" y="98"/>
                  </a:lnTo>
                  <a:cubicBezTo>
                    <a:pt x="90" y="87"/>
                    <a:pt x="101" y="87"/>
                    <a:pt x="101" y="75"/>
                  </a:cubicBezTo>
                  <a:cubicBezTo>
                    <a:pt x="101" y="65"/>
                    <a:pt x="112" y="53"/>
                    <a:pt x="112" y="43"/>
                  </a:cubicBezTo>
                  <a:lnTo>
                    <a:pt x="112" y="31"/>
                  </a:lnTo>
                  <a:lnTo>
                    <a:pt x="112" y="20"/>
                  </a:lnTo>
                  <a:lnTo>
                    <a:pt x="101" y="9"/>
                  </a:lnTo>
                  <a:lnTo>
                    <a:pt x="79" y="9"/>
                  </a:lnTo>
                  <a:cubicBezTo>
                    <a:pt x="73" y="3"/>
                    <a:pt x="70" y="1"/>
                    <a:pt x="6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8467;p11">
              <a:extLst>
                <a:ext uri="{FF2B5EF4-FFF2-40B4-BE49-F238E27FC236}">
                  <a16:creationId xmlns:a16="http://schemas.microsoft.com/office/drawing/2014/main" id="{3200B589-BD72-AA58-8125-6903C649F9A4}"/>
                </a:ext>
              </a:extLst>
            </p:cNvPr>
            <p:cNvSpPr/>
            <p:nvPr/>
          </p:nvSpPr>
          <p:spPr>
            <a:xfrm>
              <a:off x="2017826" y="4393077"/>
              <a:ext cx="3559" cy="2372"/>
            </a:xfrm>
            <a:custGeom>
              <a:avLst/>
              <a:gdLst/>
              <a:ahLst/>
              <a:cxnLst/>
              <a:rect l="l" t="t" r="r" b="b"/>
              <a:pathLst>
                <a:path w="102" h="68" extrusionOk="0">
                  <a:moveTo>
                    <a:pt x="57" y="1"/>
                  </a:moveTo>
                  <a:cubicBezTo>
                    <a:pt x="1" y="1"/>
                    <a:pt x="1" y="68"/>
                    <a:pt x="57" y="68"/>
                  </a:cubicBezTo>
                  <a:cubicBezTo>
                    <a:pt x="101" y="68"/>
                    <a:pt x="101" y="1"/>
                    <a:pt x="57"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8468;p11">
              <a:extLst>
                <a:ext uri="{FF2B5EF4-FFF2-40B4-BE49-F238E27FC236}">
                  <a16:creationId xmlns:a16="http://schemas.microsoft.com/office/drawing/2014/main" id="{66DA589B-01F0-0FDA-493E-51835B400F48}"/>
                </a:ext>
              </a:extLst>
            </p:cNvPr>
            <p:cNvSpPr/>
            <p:nvPr/>
          </p:nvSpPr>
          <p:spPr>
            <a:xfrm>
              <a:off x="1994172" y="4363283"/>
              <a:ext cx="21770" cy="18176"/>
            </a:xfrm>
            <a:custGeom>
              <a:avLst/>
              <a:gdLst/>
              <a:ahLst/>
              <a:cxnLst/>
              <a:rect l="l" t="t" r="r" b="b"/>
              <a:pathLst>
                <a:path w="624" h="521" extrusionOk="0">
                  <a:moveTo>
                    <a:pt x="573" y="1"/>
                  </a:moveTo>
                  <a:cubicBezTo>
                    <a:pt x="568" y="1"/>
                    <a:pt x="562" y="4"/>
                    <a:pt x="557" y="9"/>
                  </a:cubicBezTo>
                  <a:cubicBezTo>
                    <a:pt x="545" y="9"/>
                    <a:pt x="534" y="20"/>
                    <a:pt x="534" y="32"/>
                  </a:cubicBezTo>
                  <a:cubicBezTo>
                    <a:pt x="534" y="42"/>
                    <a:pt x="523" y="42"/>
                    <a:pt x="523" y="54"/>
                  </a:cubicBezTo>
                  <a:lnTo>
                    <a:pt x="523" y="65"/>
                  </a:lnTo>
                  <a:cubicBezTo>
                    <a:pt x="523" y="54"/>
                    <a:pt x="512" y="54"/>
                    <a:pt x="512" y="54"/>
                  </a:cubicBezTo>
                  <a:lnTo>
                    <a:pt x="490" y="54"/>
                  </a:lnTo>
                  <a:cubicBezTo>
                    <a:pt x="490" y="42"/>
                    <a:pt x="478" y="32"/>
                    <a:pt x="468" y="20"/>
                  </a:cubicBezTo>
                  <a:cubicBezTo>
                    <a:pt x="445" y="20"/>
                    <a:pt x="423" y="20"/>
                    <a:pt x="412" y="32"/>
                  </a:cubicBezTo>
                  <a:cubicBezTo>
                    <a:pt x="389" y="32"/>
                    <a:pt x="367" y="32"/>
                    <a:pt x="357" y="42"/>
                  </a:cubicBezTo>
                  <a:cubicBezTo>
                    <a:pt x="300" y="87"/>
                    <a:pt x="245" y="143"/>
                    <a:pt x="201" y="198"/>
                  </a:cubicBezTo>
                  <a:cubicBezTo>
                    <a:pt x="189" y="210"/>
                    <a:pt x="179" y="220"/>
                    <a:pt x="179" y="243"/>
                  </a:cubicBezTo>
                  <a:cubicBezTo>
                    <a:pt x="167" y="232"/>
                    <a:pt x="167" y="220"/>
                    <a:pt x="156" y="220"/>
                  </a:cubicBezTo>
                  <a:cubicBezTo>
                    <a:pt x="147" y="216"/>
                    <a:pt x="136" y="213"/>
                    <a:pt x="126" y="213"/>
                  </a:cubicBezTo>
                  <a:cubicBezTo>
                    <a:pt x="110" y="213"/>
                    <a:pt x="96" y="219"/>
                    <a:pt x="90" y="232"/>
                  </a:cubicBezTo>
                  <a:cubicBezTo>
                    <a:pt x="67" y="265"/>
                    <a:pt x="34" y="309"/>
                    <a:pt x="23" y="354"/>
                  </a:cubicBezTo>
                  <a:cubicBezTo>
                    <a:pt x="11" y="376"/>
                    <a:pt x="11" y="398"/>
                    <a:pt x="11" y="421"/>
                  </a:cubicBezTo>
                  <a:cubicBezTo>
                    <a:pt x="1" y="443"/>
                    <a:pt x="1" y="465"/>
                    <a:pt x="11" y="487"/>
                  </a:cubicBezTo>
                  <a:cubicBezTo>
                    <a:pt x="11" y="510"/>
                    <a:pt x="34" y="521"/>
                    <a:pt x="56" y="521"/>
                  </a:cubicBezTo>
                  <a:cubicBezTo>
                    <a:pt x="78" y="521"/>
                    <a:pt x="100" y="510"/>
                    <a:pt x="100" y="487"/>
                  </a:cubicBezTo>
                  <a:lnTo>
                    <a:pt x="100" y="454"/>
                  </a:lnTo>
                  <a:lnTo>
                    <a:pt x="112" y="443"/>
                  </a:lnTo>
                  <a:lnTo>
                    <a:pt x="112" y="432"/>
                  </a:lnTo>
                  <a:lnTo>
                    <a:pt x="112" y="421"/>
                  </a:lnTo>
                  <a:lnTo>
                    <a:pt x="112" y="410"/>
                  </a:lnTo>
                  <a:lnTo>
                    <a:pt x="112" y="398"/>
                  </a:lnTo>
                  <a:cubicBezTo>
                    <a:pt x="119" y="407"/>
                    <a:pt x="139" y="414"/>
                    <a:pt x="153" y="414"/>
                  </a:cubicBezTo>
                  <a:cubicBezTo>
                    <a:pt x="159" y="414"/>
                    <a:pt x="164" y="413"/>
                    <a:pt x="167" y="410"/>
                  </a:cubicBezTo>
                  <a:lnTo>
                    <a:pt x="211" y="365"/>
                  </a:lnTo>
                  <a:cubicBezTo>
                    <a:pt x="211" y="354"/>
                    <a:pt x="223" y="332"/>
                    <a:pt x="234" y="321"/>
                  </a:cubicBezTo>
                  <a:cubicBezTo>
                    <a:pt x="245" y="287"/>
                    <a:pt x="268" y="265"/>
                    <a:pt x="290" y="232"/>
                  </a:cubicBezTo>
                  <a:cubicBezTo>
                    <a:pt x="312" y="210"/>
                    <a:pt x="334" y="176"/>
                    <a:pt x="357" y="154"/>
                  </a:cubicBezTo>
                  <a:lnTo>
                    <a:pt x="357" y="187"/>
                  </a:lnTo>
                  <a:cubicBezTo>
                    <a:pt x="357" y="210"/>
                    <a:pt x="357" y="220"/>
                    <a:pt x="367" y="243"/>
                  </a:cubicBezTo>
                  <a:cubicBezTo>
                    <a:pt x="367" y="254"/>
                    <a:pt x="379" y="254"/>
                    <a:pt x="379" y="254"/>
                  </a:cubicBezTo>
                  <a:cubicBezTo>
                    <a:pt x="379" y="265"/>
                    <a:pt x="389" y="276"/>
                    <a:pt x="389" y="276"/>
                  </a:cubicBezTo>
                  <a:cubicBezTo>
                    <a:pt x="389" y="296"/>
                    <a:pt x="408" y="307"/>
                    <a:pt x="426" y="307"/>
                  </a:cubicBezTo>
                  <a:cubicBezTo>
                    <a:pt x="439" y="307"/>
                    <a:pt x="452" y="301"/>
                    <a:pt x="456" y="287"/>
                  </a:cubicBezTo>
                  <a:cubicBezTo>
                    <a:pt x="468" y="276"/>
                    <a:pt x="468" y="265"/>
                    <a:pt x="468" y="265"/>
                  </a:cubicBezTo>
                  <a:cubicBezTo>
                    <a:pt x="478" y="254"/>
                    <a:pt x="478" y="243"/>
                    <a:pt x="478" y="232"/>
                  </a:cubicBezTo>
                  <a:cubicBezTo>
                    <a:pt x="478" y="220"/>
                    <a:pt x="490" y="198"/>
                    <a:pt x="490" y="187"/>
                  </a:cubicBezTo>
                  <a:cubicBezTo>
                    <a:pt x="501" y="154"/>
                    <a:pt x="512" y="131"/>
                    <a:pt x="523" y="98"/>
                  </a:cubicBezTo>
                  <a:cubicBezTo>
                    <a:pt x="523" y="109"/>
                    <a:pt x="534" y="109"/>
                    <a:pt x="534" y="109"/>
                  </a:cubicBezTo>
                  <a:lnTo>
                    <a:pt x="545" y="121"/>
                  </a:lnTo>
                  <a:lnTo>
                    <a:pt x="579" y="121"/>
                  </a:lnTo>
                  <a:lnTo>
                    <a:pt x="590" y="109"/>
                  </a:lnTo>
                  <a:cubicBezTo>
                    <a:pt x="601" y="109"/>
                    <a:pt x="601" y="98"/>
                    <a:pt x="601" y="98"/>
                  </a:cubicBezTo>
                  <a:lnTo>
                    <a:pt x="612" y="87"/>
                  </a:lnTo>
                  <a:lnTo>
                    <a:pt x="612" y="76"/>
                  </a:lnTo>
                  <a:cubicBezTo>
                    <a:pt x="612" y="65"/>
                    <a:pt x="623" y="54"/>
                    <a:pt x="623" y="42"/>
                  </a:cubicBezTo>
                  <a:lnTo>
                    <a:pt x="623" y="32"/>
                  </a:lnTo>
                  <a:cubicBezTo>
                    <a:pt x="623" y="32"/>
                    <a:pt x="623" y="20"/>
                    <a:pt x="612" y="20"/>
                  </a:cubicBezTo>
                  <a:cubicBezTo>
                    <a:pt x="612" y="20"/>
                    <a:pt x="612" y="9"/>
                    <a:pt x="601" y="9"/>
                  </a:cubicBezTo>
                  <a:lnTo>
                    <a:pt x="590" y="9"/>
                  </a:lnTo>
                  <a:cubicBezTo>
                    <a:pt x="584" y="4"/>
                    <a:pt x="579" y="1"/>
                    <a:pt x="57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8469;p11">
              <a:extLst>
                <a:ext uri="{FF2B5EF4-FFF2-40B4-BE49-F238E27FC236}">
                  <a16:creationId xmlns:a16="http://schemas.microsoft.com/office/drawing/2014/main" id="{6A25F5B3-013D-6688-3F60-2BE90EF4CA77}"/>
                </a:ext>
              </a:extLst>
            </p:cNvPr>
            <p:cNvSpPr/>
            <p:nvPr/>
          </p:nvSpPr>
          <p:spPr>
            <a:xfrm>
              <a:off x="2016291" y="4361259"/>
              <a:ext cx="5094" cy="11269"/>
            </a:xfrm>
            <a:custGeom>
              <a:avLst/>
              <a:gdLst/>
              <a:ahLst/>
              <a:cxnLst/>
              <a:rect l="l" t="t" r="r" b="b"/>
              <a:pathLst>
                <a:path w="146" h="323" extrusionOk="0">
                  <a:moveTo>
                    <a:pt x="45" y="1"/>
                  </a:moveTo>
                  <a:cubicBezTo>
                    <a:pt x="22" y="11"/>
                    <a:pt x="0" y="23"/>
                    <a:pt x="12" y="45"/>
                  </a:cubicBezTo>
                  <a:cubicBezTo>
                    <a:pt x="22" y="90"/>
                    <a:pt x="34" y="123"/>
                    <a:pt x="45" y="167"/>
                  </a:cubicBezTo>
                  <a:lnTo>
                    <a:pt x="45" y="234"/>
                  </a:lnTo>
                  <a:lnTo>
                    <a:pt x="45" y="268"/>
                  </a:lnTo>
                  <a:lnTo>
                    <a:pt x="45" y="301"/>
                  </a:lnTo>
                  <a:cubicBezTo>
                    <a:pt x="56" y="323"/>
                    <a:pt x="78" y="323"/>
                    <a:pt x="89" y="323"/>
                  </a:cubicBezTo>
                  <a:cubicBezTo>
                    <a:pt x="111" y="323"/>
                    <a:pt x="123" y="323"/>
                    <a:pt x="134" y="301"/>
                  </a:cubicBezTo>
                  <a:cubicBezTo>
                    <a:pt x="145" y="278"/>
                    <a:pt x="145" y="256"/>
                    <a:pt x="145" y="223"/>
                  </a:cubicBezTo>
                  <a:cubicBezTo>
                    <a:pt x="145" y="201"/>
                    <a:pt x="145" y="179"/>
                    <a:pt x="134" y="167"/>
                  </a:cubicBezTo>
                  <a:cubicBezTo>
                    <a:pt x="134" y="112"/>
                    <a:pt x="111" y="67"/>
                    <a:pt x="101" y="23"/>
                  </a:cubicBezTo>
                  <a:cubicBezTo>
                    <a:pt x="89" y="1"/>
                    <a:pt x="67" y="1"/>
                    <a:pt x="45"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8470;p11">
              <a:extLst>
                <a:ext uri="{FF2B5EF4-FFF2-40B4-BE49-F238E27FC236}">
                  <a16:creationId xmlns:a16="http://schemas.microsoft.com/office/drawing/2014/main" id="{9600E794-35DF-393F-C40A-3BD219B94110}"/>
                </a:ext>
              </a:extLst>
            </p:cNvPr>
            <p:cNvSpPr/>
            <p:nvPr/>
          </p:nvSpPr>
          <p:spPr>
            <a:xfrm>
              <a:off x="2021350" y="4362411"/>
              <a:ext cx="5826" cy="7954"/>
            </a:xfrm>
            <a:custGeom>
              <a:avLst/>
              <a:gdLst/>
              <a:ahLst/>
              <a:cxnLst/>
              <a:rect l="l" t="t" r="r" b="b"/>
              <a:pathLst>
                <a:path w="167" h="228" extrusionOk="0">
                  <a:moveTo>
                    <a:pt x="33" y="1"/>
                  </a:moveTo>
                  <a:cubicBezTo>
                    <a:pt x="22" y="1"/>
                    <a:pt x="0" y="23"/>
                    <a:pt x="11" y="34"/>
                  </a:cubicBezTo>
                  <a:cubicBezTo>
                    <a:pt x="22" y="67"/>
                    <a:pt x="33" y="90"/>
                    <a:pt x="45" y="123"/>
                  </a:cubicBezTo>
                  <a:cubicBezTo>
                    <a:pt x="45" y="134"/>
                    <a:pt x="55" y="146"/>
                    <a:pt x="55" y="168"/>
                  </a:cubicBezTo>
                  <a:cubicBezTo>
                    <a:pt x="67" y="179"/>
                    <a:pt x="78" y="190"/>
                    <a:pt x="78" y="212"/>
                  </a:cubicBezTo>
                  <a:cubicBezTo>
                    <a:pt x="86" y="220"/>
                    <a:pt x="99" y="228"/>
                    <a:pt x="114" y="228"/>
                  </a:cubicBezTo>
                  <a:cubicBezTo>
                    <a:pt x="120" y="228"/>
                    <a:pt x="127" y="227"/>
                    <a:pt x="134" y="223"/>
                  </a:cubicBezTo>
                  <a:cubicBezTo>
                    <a:pt x="156" y="223"/>
                    <a:pt x="167" y="212"/>
                    <a:pt x="167" y="190"/>
                  </a:cubicBezTo>
                  <a:cubicBezTo>
                    <a:pt x="156" y="179"/>
                    <a:pt x="156" y="156"/>
                    <a:pt x="144" y="146"/>
                  </a:cubicBezTo>
                  <a:cubicBezTo>
                    <a:pt x="144" y="134"/>
                    <a:pt x="134" y="123"/>
                    <a:pt x="122" y="101"/>
                  </a:cubicBezTo>
                  <a:cubicBezTo>
                    <a:pt x="111" y="79"/>
                    <a:pt x="100" y="45"/>
                    <a:pt x="89" y="23"/>
                  </a:cubicBezTo>
                  <a:cubicBezTo>
                    <a:pt x="78" y="1"/>
                    <a:pt x="55" y="1"/>
                    <a:pt x="33"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8471;p11">
              <a:extLst>
                <a:ext uri="{FF2B5EF4-FFF2-40B4-BE49-F238E27FC236}">
                  <a16:creationId xmlns:a16="http://schemas.microsoft.com/office/drawing/2014/main" id="{17E69507-A9F0-9DA6-006B-818E6034F458}"/>
                </a:ext>
              </a:extLst>
            </p:cNvPr>
            <p:cNvSpPr/>
            <p:nvPr/>
          </p:nvSpPr>
          <p:spPr>
            <a:xfrm>
              <a:off x="2026757" y="4362829"/>
              <a:ext cx="17479" cy="20967"/>
            </a:xfrm>
            <a:custGeom>
              <a:avLst/>
              <a:gdLst/>
              <a:ahLst/>
              <a:cxnLst/>
              <a:rect l="l" t="t" r="r" b="b"/>
              <a:pathLst>
                <a:path w="501" h="601" extrusionOk="0">
                  <a:moveTo>
                    <a:pt x="68" y="0"/>
                  </a:moveTo>
                  <a:cubicBezTo>
                    <a:pt x="45" y="0"/>
                    <a:pt x="12" y="0"/>
                    <a:pt x="1" y="22"/>
                  </a:cubicBezTo>
                  <a:cubicBezTo>
                    <a:pt x="1" y="55"/>
                    <a:pt x="23" y="67"/>
                    <a:pt x="45" y="67"/>
                  </a:cubicBezTo>
                  <a:lnTo>
                    <a:pt x="34" y="67"/>
                  </a:lnTo>
                  <a:cubicBezTo>
                    <a:pt x="34" y="78"/>
                    <a:pt x="45" y="78"/>
                    <a:pt x="45" y="78"/>
                  </a:cubicBezTo>
                  <a:lnTo>
                    <a:pt x="56" y="89"/>
                  </a:lnTo>
                  <a:cubicBezTo>
                    <a:pt x="68" y="100"/>
                    <a:pt x="68" y="100"/>
                    <a:pt x="68" y="111"/>
                  </a:cubicBezTo>
                  <a:cubicBezTo>
                    <a:pt x="78" y="122"/>
                    <a:pt x="78" y="134"/>
                    <a:pt x="90" y="144"/>
                  </a:cubicBezTo>
                  <a:lnTo>
                    <a:pt x="123" y="211"/>
                  </a:lnTo>
                  <a:cubicBezTo>
                    <a:pt x="123" y="223"/>
                    <a:pt x="134" y="233"/>
                    <a:pt x="145" y="245"/>
                  </a:cubicBezTo>
                  <a:cubicBezTo>
                    <a:pt x="145" y="267"/>
                    <a:pt x="157" y="267"/>
                    <a:pt x="167" y="278"/>
                  </a:cubicBezTo>
                  <a:cubicBezTo>
                    <a:pt x="179" y="300"/>
                    <a:pt x="201" y="300"/>
                    <a:pt x="223" y="300"/>
                  </a:cubicBezTo>
                  <a:cubicBezTo>
                    <a:pt x="234" y="289"/>
                    <a:pt x="246" y="289"/>
                    <a:pt x="246" y="278"/>
                  </a:cubicBezTo>
                  <a:cubicBezTo>
                    <a:pt x="256" y="278"/>
                    <a:pt x="256" y="289"/>
                    <a:pt x="256" y="289"/>
                  </a:cubicBezTo>
                  <a:cubicBezTo>
                    <a:pt x="268" y="322"/>
                    <a:pt x="278" y="345"/>
                    <a:pt x="290" y="378"/>
                  </a:cubicBezTo>
                  <a:cubicBezTo>
                    <a:pt x="301" y="401"/>
                    <a:pt x="312" y="445"/>
                    <a:pt x="345" y="456"/>
                  </a:cubicBezTo>
                  <a:cubicBezTo>
                    <a:pt x="356" y="462"/>
                    <a:pt x="365" y="464"/>
                    <a:pt x="373" y="464"/>
                  </a:cubicBezTo>
                  <a:cubicBezTo>
                    <a:pt x="382" y="464"/>
                    <a:pt x="390" y="462"/>
                    <a:pt x="401" y="456"/>
                  </a:cubicBezTo>
                  <a:cubicBezTo>
                    <a:pt x="401" y="500"/>
                    <a:pt x="412" y="534"/>
                    <a:pt x="424" y="579"/>
                  </a:cubicBezTo>
                  <a:cubicBezTo>
                    <a:pt x="424" y="589"/>
                    <a:pt x="446" y="601"/>
                    <a:pt x="468" y="601"/>
                  </a:cubicBezTo>
                  <a:cubicBezTo>
                    <a:pt x="479" y="601"/>
                    <a:pt x="501" y="589"/>
                    <a:pt x="501" y="567"/>
                  </a:cubicBezTo>
                  <a:lnTo>
                    <a:pt x="501" y="523"/>
                  </a:lnTo>
                  <a:lnTo>
                    <a:pt x="501" y="478"/>
                  </a:lnTo>
                  <a:cubicBezTo>
                    <a:pt x="501" y="456"/>
                    <a:pt x="490" y="423"/>
                    <a:pt x="479" y="401"/>
                  </a:cubicBezTo>
                  <a:cubicBezTo>
                    <a:pt x="468" y="345"/>
                    <a:pt x="434" y="312"/>
                    <a:pt x="390" y="267"/>
                  </a:cubicBezTo>
                  <a:lnTo>
                    <a:pt x="357" y="267"/>
                  </a:lnTo>
                  <a:cubicBezTo>
                    <a:pt x="323" y="211"/>
                    <a:pt x="301" y="167"/>
                    <a:pt x="278" y="111"/>
                  </a:cubicBezTo>
                  <a:cubicBezTo>
                    <a:pt x="268" y="89"/>
                    <a:pt x="246" y="89"/>
                    <a:pt x="223" y="89"/>
                  </a:cubicBezTo>
                  <a:cubicBezTo>
                    <a:pt x="201" y="89"/>
                    <a:pt x="190" y="100"/>
                    <a:pt x="190" y="122"/>
                  </a:cubicBezTo>
                  <a:cubicBezTo>
                    <a:pt x="179" y="111"/>
                    <a:pt x="179" y="100"/>
                    <a:pt x="179" y="100"/>
                  </a:cubicBezTo>
                  <a:cubicBezTo>
                    <a:pt x="145" y="55"/>
                    <a:pt x="123" y="11"/>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8472;p11">
              <a:extLst>
                <a:ext uri="{FF2B5EF4-FFF2-40B4-BE49-F238E27FC236}">
                  <a16:creationId xmlns:a16="http://schemas.microsoft.com/office/drawing/2014/main" id="{7AB1F02D-1D8D-96DF-6D04-597A74D17815}"/>
                </a:ext>
              </a:extLst>
            </p:cNvPr>
            <p:cNvSpPr/>
            <p:nvPr/>
          </p:nvSpPr>
          <p:spPr>
            <a:xfrm>
              <a:off x="2027909" y="4391821"/>
              <a:ext cx="13641" cy="16432"/>
            </a:xfrm>
            <a:custGeom>
              <a:avLst/>
              <a:gdLst/>
              <a:ahLst/>
              <a:cxnLst/>
              <a:rect l="l" t="t" r="r" b="b"/>
              <a:pathLst>
                <a:path w="391" h="471" extrusionOk="0">
                  <a:moveTo>
                    <a:pt x="96" y="1"/>
                  </a:moveTo>
                  <a:cubicBezTo>
                    <a:pt x="76" y="1"/>
                    <a:pt x="57" y="9"/>
                    <a:pt x="57" y="25"/>
                  </a:cubicBezTo>
                  <a:lnTo>
                    <a:pt x="57" y="237"/>
                  </a:lnTo>
                  <a:cubicBezTo>
                    <a:pt x="57" y="270"/>
                    <a:pt x="68" y="304"/>
                    <a:pt x="68" y="337"/>
                  </a:cubicBezTo>
                  <a:cubicBezTo>
                    <a:pt x="68" y="370"/>
                    <a:pt x="57" y="393"/>
                    <a:pt x="57" y="415"/>
                  </a:cubicBezTo>
                  <a:lnTo>
                    <a:pt x="57" y="426"/>
                  </a:lnTo>
                  <a:cubicBezTo>
                    <a:pt x="45" y="426"/>
                    <a:pt x="45" y="415"/>
                    <a:pt x="35" y="415"/>
                  </a:cubicBezTo>
                  <a:cubicBezTo>
                    <a:pt x="1" y="415"/>
                    <a:pt x="1" y="470"/>
                    <a:pt x="35" y="470"/>
                  </a:cubicBezTo>
                  <a:cubicBezTo>
                    <a:pt x="57" y="470"/>
                    <a:pt x="68" y="459"/>
                    <a:pt x="68" y="448"/>
                  </a:cubicBezTo>
                  <a:lnTo>
                    <a:pt x="112" y="448"/>
                  </a:lnTo>
                  <a:cubicBezTo>
                    <a:pt x="112" y="448"/>
                    <a:pt x="112" y="437"/>
                    <a:pt x="124" y="437"/>
                  </a:cubicBezTo>
                  <a:cubicBezTo>
                    <a:pt x="124" y="437"/>
                    <a:pt x="124" y="448"/>
                    <a:pt x="134" y="448"/>
                  </a:cubicBezTo>
                  <a:cubicBezTo>
                    <a:pt x="146" y="448"/>
                    <a:pt x="168" y="448"/>
                    <a:pt x="179" y="437"/>
                  </a:cubicBezTo>
                  <a:lnTo>
                    <a:pt x="190" y="437"/>
                  </a:lnTo>
                  <a:cubicBezTo>
                    <a:pt x="201" y="437"/>
                    <a:pt x="201" y="437"/>
                    <a:pt x="213" y="426"/>
                  </a:cubicBezTo>
                  <a:cubicBezTo>
                    <a:pt x="223" y="426"/>
                    <a:pt x="245" y="426"/>
                    <a:pt x="245" y="415"/>
                  </a:cubicBezTo>
                  <a:cubicBezTo>
                    <a:pt x="290" y="348"/>
                    <a:pt x="334" y="292"/>
                    <a:pt x="379" y="237"/>
                  </a:cubicBezTo>
                  <a:cubicBezTo>
                    <a:pt x="391" y="225"/>
                    <a:pt x="379" y="203"/>
                    <a:pt x="368" y="203"/>
                  </a:cubicBezTo>
                  <a:cubicBezTo>
                    <a:pt x="362" y="198"/>
                    <a:pt x="354" y="195"/>
                    <a:pt x="346" y="195"/>
                  </a:cubicBezTo>
                  <a:cubicBezTo>
                    <a:pt x="337" y="195"/>
                    <a:pt x="329" y="198"/>
                    <a:pt x="324" y="203"/>
                  </a:cubicBezTo>
                  <a:cubicBezTo>
                    <a:pt x="324" y="192"/>
                    <a:pt x="312" y="192"/>
                    <a:pt x="312" y="192"/>
                  </a:cubicBezTo>
                  <a:cubicBezTo>
                    <a:pt x="305" y="189"/>
                    <a:pt x="299" y="187"/>
                    <a:pt x="293" y="187"/>
                  </a:cubicBezTo>
                  <a:cubicBezTo>
                    <a:pt x="283" y="187"/>
                    <a:pt x="275" y="192"/>
                    <a:pt x="268" y="192"/>
                  </a:cubicBezTo>
                  <a:cubicBezTo>
                    <a:pt x="245" y="203"/>
                    <a:pt x="235" y="225"/>
                    <a:pt x="213" y="248"/>
                  </a:cubicBezTo>
                  <a:lnTo>
                    <a:pt x="213" y="170"/>
                  </a:lnTo>
                  <a:cubicBezTo>
                    <a:pt x="213" y="148"/>
                    <a:pt x="179" y="136"/>
                    <a:pt x="157" y="136"/>
                  </a:cubicBezTo>
                  <a:lnTo>
                    <a:pt x="146" y="136"/>
                  </a:lnTo>
                  <a:cubicBezTo>
                    <a:pt x="146" y="104"/>
                    <a:pt x="134" y="70"/>
                    <a:pt x="134" y="25"/>
                  </a:cubicBezTo>
                  <a:cubicBezTo>
                    <a:pt x="134" y="9"/>
                    <a:pt x="115" y="1"/>
                    <a:pt x="9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8473;p11">
              <a:extLst>
                <a:ext uri="{FF2B5EF4-FFF2-40B4-BE49-F238E27FC236}">
                  <a16:creationId xmlns:a16="http://schemas.microsoft.com/office/drawing/2014/main" id="{5A637149-D94E-6812-D5A8-32B706446AF8}"/>
                </a:ext>
              </a:extLst>
            </p:cNvPr>
            <p:cNvSpPr/>
            <p:nvPr/>
          </p:nvSpPr>
          <p:spPr>
            <a:xfrm>
              <a:off x="2001638" y="4400892"/>
              <a:ext cx="22433" cy="10850"/>
            </a:xfrm>
            <a:custGeom>
              <a:avLst/>
              <a:gdLst/>
              <a:ahLst/>
              <a:cxnLst/>
              <a:rect l="l" t="t" r="r" b="b"/>
              <a:pathLst>
                <a:path w="643" h="311" extrusionOk="0">
                  <a:moveTo>
                    <a:pt x="46" y="1"/>
                  </a:moveTo>
                  <a:cubicBezTo>
                    <a:pt x="27" y="1"/>
                    <a:pt x="1" y="16"/>
                    <a:pt x="9" y="32"/>
                  </a:cubicBezTo>
                  <a:cubicBezTo>
                    <a:pt x="98" y="177"/>
                    <a:pt x="254" y="299"/>
                    <a:pt x="432" y="311"/>
                  </a:cubicBezTo>
                  <a:cubicBezTo>
                    <a:pt x="442" y="311"/>
                    <a:pt x="442" y="311"/>
                    <a:pt x="454" y="299"/>
                  </a:cubicBezTo>
                  <a:cubicBezTo>
                    <a:pt x="461" y="299"/>
                    <a:pt x="473" y="304"/>
                    <a:pt x="484" y="304"/>
                  </a:cubicBezTo>
                  <a:cubicBezTo>
                    <a:pt x="490" y="304"/>
                    <a:pt x="495" y="303"/>
                    <a:pt x="498" y="299"/>
                  </a:cubicBezTo>
                  <a:cubicBezTo>
                    <a:pt x="509" y="299"/>
                    <a:pt x="521" y="299"/>
                    <a:pt x="531" y="288"/>
                  </a:cubicBezTo>
                  <a:cubicBezTo>
                    <a:pt x="542" y="294"/>
                    <a:pt x="554" y="296"/>
                    <a:pt x="565" y="296"/>
                  </a:cubicBezTo>
                  <a:cubicBezTo>
                    <a:pt x="576" y="296"/>
                    <a:pt x="587" y="294"/>
                    <a:pt x="598" y="288"/>
                  </a:cubicBezTo>
                  <a:cubicBezTo>
                    <a:pt x="610" y="288"/>
                    <a:pt x="620" y="277"/>
                    <a:pt x="620" y="266"/>
                  </a:cubicBezTo>
                  <a:lnTo>
                    <a:pt x="620" y="244"/>
                  </a:lnTo>
                  <a:lnTo>
                    <a:pt x="620" y="232"/>
                  </a:lnTo>
                  <a:lnTo>
                    <a:pt x="632" y="222"/>
                  </a:lnTo>
                  <a:lnTo>
                    <a:pt x="643" y="210"/>
                  </a:lnTo>
                  <a:lnTo>
                    <a:pt x="643" y="199"/>
                  </a:lnTo>
                  <a:lnTo>
                    <a:pt x="632" y="188"/>
                  </a:lnTo>
                  <a:lnTo>
                    <a:pt x="632" y="177"/>
                  </a:lnTo>
                  <a:cubicBezTo>
                    <a:pt x="632" y="166"/>
                    <a:pt x="632" y="166"/>
                    <a:pt x="620" y="166"/>
                  </a:cubicBezTo>
                  <a:cubicBezTo>
                    <a:pt x="620" y="155"/>
                    <a:pt x="620" y="155"/>
                    <a:pt x="610" y="155"/>
                  </a:cubicBezTo>
                  <a:cubicBezTo>
                    <a:pt x="610" y="143"/>
                    <a:pt x="598" y="143"/>
                    <a:pt x="598" y="143"/>
                  </a:cubicBezTo>
                  <a:cubicBezTo>
                    <a:pt x="587" y="143"/>
                    <a:pt x="587" y="133"/>
                    <a:pt x="576" y="133"/>
                  </a:cubicBezTo>
                  <a:lnTo>
                    <a:pt x="565" y="143"/>
                  </a:lnTo>
                  <a:cubicBezTo>
                    <a:pt x="554" y="143"/>
                    <a:pt x="543" y="143"/>
                    <a:pt x="543" y="155"/>
                  </a:cubicBezTo>
                  <a:lnTo>
                    <a:pt x="531" y="155"/>
                  </a:lnTo>
                  <a:cubicBezTo>
                    <a:pt x="521" y="155"/>
                    <a:pt x="521" y="143"/>
                    <a:pt x="509" y="143"/>
                  </a:cubicBezTo>
                  <a:cubicBezTo>
                    <a:pt x="498" y="133"/>
                    <a:pt x="487" y="133"/>
                    <a:pt x="465" y="133"/>
                  </a:cubicBezTo>
                  <a:cubicBezTo>
                    <a:pt x="454" y="143"/>
                    <a:pt x="442" y="143"/>
                    <a:pt x="442" y="155"/>
                  </a:cubicBezTo>
                  <a:cubicBezTo>
                    <a:pt x="432" y="155"/>
                    <a:pt x="432" y="166"/>
                    <a:pt x="432" y="177"/>
                  </a:cubicBezTo>
                  <a:lnTo>
                    <a:pt x="409" y="177"/>
                  </a:lnTo>
                  <a:cubicBezTo>
                    <a:pt x="409" y="188"/>
                    <a:pt x="398" y="188"/>
                    <a:pt x="398" y="199"/>
                  </a:cubicBezTo>
                  <a:cubicBezTo>
                    <a:pt x="387" y="188"/>
                    <a:pt x="365" y="188"/>
                    <a:pt x="353" y="177"/>
                  </a:cubicBezTo>
                  <a:lnTo>
                    <a:pt x="343" y="177"/>
                  </a:lnTo>
                  <a:lnTo>
                    <a:pt x="343" y="166"/>
                  </a:lnTo>
                  <a:lnTo>
                    <a:pt x="331" y="166"/>
                  </a:lnTo>
                  <a:lnTo>
                    <a:pt x="309" y="143"/>
                  </a:lnTo>
                  <a:cubicBezTo>
                    <a:pt x="298" y="138"/>
                    <a:pt x="287" y="135"/>
                    <a:pt x="276" y="135"/>
                  </a:cubicBezTo>
                  <a:cubicBezTo>
                    <a:pt x="264" y="135"/>
                    <a:pt x="253" y="138"/>
                    <a:pt x="242" y="143"/>
                  </a:cubicBezTo>
                  <a:cubicBezTo>
                    <a:pt x="231" y="155"/>
                    <a:pt x="231" y="166"/>
                    <a:pt x="242" y="177"/>
                  </a:cubicBezTo>
                  <a:lnTo>
                    <a:pt x="231" y="177"/>
                  </a:lnTo>
                  <a:cubicBezTo>
                    <a:pt x="165" y="133"/>
                    <a:pt x="109" y="77"/>
                    <a:pt x="64" y="10"/>
                  </a:cubicBezTo>
                  <a:cubicBezTo>
                    <a:pt x="61" y="3"/>
                    <a:pt x="54" y="1"/>
                    <a:pt x="46" y="1"/>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8474;p11">
              <a:extLst>
                <a:ext uri="{FF2B5EF4-FFF2-40B4-BE49-F238E27FC236}">
                  <a16:creationId xmlns:a16="http://schemas.microsoft.com/office/drawing/2014/main" id="{045CCC06-827A-3F03-B27C-2B17D6EC52B4}"/>
                </a:ext>
              </a:extLst>
            </p:cNvPr>
            <p:cNvSpPr/>
            <p:nvPr/>
          </p:nvSpPr>
          <p:spPr>
            <a:xfrm>
              <a:off x="2025222" y="4407068"/>
              <a:ext cx="802" cy="802"/>
            </a:xfrm>
            <a:custGeom>
              <a:avLst/>
              <a:gdLst/>
              <a:ahLst/>
              <a:cxnLst/>
              <a:rect l="l" t="t" r="r" b="b"/>
              <a:pathLst>
                <a:path w="23" h="23" extrusionOk="0">
                  <a:moveTo>
                    <a:pt x="11" y="0"/>
                  </a:moveTo>
                  <a:cubicBezTo>
                    <a:pt x="0" y="0"/>
                    <a:pt x="0" y="0"/>
                    <a:pt x="0" y="11"/>
                  </a:cubicBezTo>
                  <a:cubicBezTo>
                    <a:pt x="0" y="11"/>
                    <a:pt x="0" y="22"/>
                    <a:pt x="11" y="22"/>
                  </a:cubicBezTo>
                  <a:lnTo>
                    <a:pt x="23" y="11"/>
                  </a:lnTo>
                  <a:lnTo>
                    <a:pt x="11"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8475;p11">
              <a:extLst>
                <a:ext uri="{FF2B5EF4-FFF2-40B4-BE49-F238E27FC236}">
                  <a16:creationId xmlns:a16="http://schemas.microsoft.com/office/drawing/2014/main" id="{1F0873B7-16EF-4476-0E14-0451BA8379A1}"/>
                </a:ext>
              </a:extLst>
            </p:cNvPr>
            <p:cNvSpPr/>
            <p:nvPr/>
          </p:nvSpPr>
          <p:spPr>
            <a:xfrm>
              <a:off x="1994939" y="4383378"/>
              <a:ext cx="3524" cy="3140"/>
            </a:xfrm>
            <a:custGeom>
              <a:avLst/>
              <a:gdLst/>
              <a:ahLst/>
              <a:cxnLst/>
              <a:rect l="l" t="t" r="r" b="b"/>
              <a:pathLst>
                <a:path w="101" h="90" extrusionOk="0">
                  <a:moveTo>
                    <a:pt x="45" y="0"/>
                  </a:moveTo>
                  <a:cubicBezTo>
                    <a:pt x="34" y="0"/>
                    <a:pt x="34" y="0"/>
                    <a:pt x="23" y="12"/>
                  </a:cubicBezTo>
                  <a:cubicBezTo>
                    <a:pt x="23" y="12"/>
                    <a:pt x="12" y="12"/>
                    <a:pt x="12" y="23"/>
                  </a:cubicBezTo>
                  <a:lnTo>
                    <a:pt x="1" y="34"/>
                  </a:lnTo>
                  <a:cubicBezTo>
                    <a:pt x="1" y="45"/>
                    <a:pt x="12" y="56"/>
                    <a:pt x="12" y="56"/>
                  </a:cubicBezTo>
                  <a:cubicBezTo>
                    <a:pt x="12" y="67"/>
                    <a:pt x="23" y="67"/>
                    <a:pt x="23" y="67"/>
                  </a:cubicBezTo>
                  <a:lnTo>
                    <a:pt x="23" y="79"/>
                  </a:lnTo>
                  <a:cubicBezTo>
                    <a:pt x="34" y="79"/>
                    <a:pt x="34" y="79"/>
                    <a:pt x="45" y="89"/>
                  </a:cubicBezTo>
                  <a:lnTo>
                    <a:pt x="68" y="89"/>
                  </a:lnTo>
                  <a:cubicBezTo>
                    <a:pt x="78" y="89"/>
                    <a:pt x="78" y="89"/>
                    <a:pt x="78" y="79"/>
                  </a:cubicBezTo>
                  <a:lnTo>
                    <a:pt x="90" y="79"/>
                  </a:lnTo>
                  <a:cubicBezTo>
                    <a:pt x="101" y="79"/>
                    <a:pt x="101" y="67"/>
                    <a:pt x="101" y="67"/>
                  </a:cubicBezTo>
                  <a:lnTo>
                    <a:pt x="101" y="56"/>
                  </a:lnTo>
                  <a:lnTo>
                    <a:pt x="101" y="34"/>
                  </a:lnTo>
                  <a:lnTo>
                    <a:pt x="101" y="23"/>
                  </a:lnTo>
                  <a:cubicBezTo>
                    <a:pt x="90" y="12"/>
                    <a:pt x="90" y="12"/>
                    <a:pt x="78" y="12"/>
                  </a:cubicBezTo>
                  <a:cubicBezTo>
                    <a:pt x="78" y="0"/>
                    <a:pt x="68" y="0"/>
                    <a:pt x="68"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8476;p11">
              <a:extLst>
                <a:ext uri="{FF2B5EF4-FFF2-40B4-BE49-F238E27FC236}">
                  <a16:creationId xmlns:a16="http://schemas.microsoft.com/office/drawing/2014/main" id="{DA4BF334-DFD9-0D11-331C-28223E5A7E7D}"/>
                </a:ext>
              </a:extLst>
            </p:cNvPr>
            <p:cNvSpPr/>
            <p:nvPr/>
          </p:nvSpPr>
          <p:spPr>
            <a:xfrm>
              <a:off x="1915533" y="4399846"/>
              <a:ext cx="27631" cy="7326"/>
            </a:xfrm>
            <a:custGeom>
              <a:avLst/>
              <a:gdLst/>
              <a:ahLst/>
              <a:cxnLst/>
              <a:rect l="l" t="t" r="r" b="b"/>
              <a:pathLst>
                <a:path w="792" h="210" extrusionOk="0">
                  <a:moveTo>
                    <a:pt x="241" y="1"/>
                  </a:moveTo>
                  <a:cubicBezTo>
                    <a:pt x="177" y="1"/>
                    <a:pt x="113" y="7"/>
                    <a:pt x="52" y="18"/>
                  </a:cubicBezTo>
                  <a:cubicBezTo>
                    <a:pt x="1" y="28"/>
                    <a:pt x="25" y="86"/>
                    <a:pt x="64" y="86"/>
                  </a:cubicBezTo>
                  <a:cubicBezTo>
                    <a:pt x="68" y="86"/>
                    <a:pt x="71" y="85"/>
                    <a:pt x="75" y="84"/>
                  </a:cubicBezTo>
                  <a:cubicBezTo>
                    <a:pt x="130" y="73"/>
                    <a:pt x="186" y="68"/>
                    <a:pt x="242" y="68"/>
                  </a:cubicBezTo>
                  <a:cubicBezTo>
                    <a:pt x="297" y="68"/>
                    <a:pt x="353" y="73"/>
                    <a:pt x="408" y="84"/>
                  </a:cubicBezTo>
                  <a:cubicBezTo>
                    <a:pt x="520" y="107"/>
                    <a:pt x="619" y="163"/>
                    <a:pt x="720" y="207"/>
                  </a:cubicBezTo>
                  <a:cubicBezTo>
                    <a:pt x="725" y="209"/>
                    <a:pt x="731" y="210"/>
                    <a:pt x="737" y="210"/>
                  </a:cubicBezTo>
                  <a:cubicBezTo>
                    <a:pt x="766" y="210"/>
                    <a:pt x="791" y="190"/>
                    <a:pt x="764" y="163"/>
                  </a:cubicBezTo>
                  <a:cubicBezTo>
                    <a:pt x="675" y="84"/>
                    <a:pt x="542" y="40"/>
                    <a:pt x="431" y="18"/>
                  </a:cubicBezTo>
                  <a:cubicBezTo>
                    <a:pt x="369" y="7"/>
                    <a:pt x="305" y="1"/>
                    <a:pt x="2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8477;p11">
              <a:extLst>
                <a:ext uri="{FF2B5EF4-FFF2-40B4-BE49-F238E27FC236}">
                  <a16:creationId xmlns:a16="http://schemas.microsoft.com/office/drawing/2014/main" id="{2B8F00D7-FAA4-D4FA-7814-2BA37FF12102}"/>
                </a:ext>
              </a:extLst>
            </p:cNvPr>
            <p:cNvSpPr/>
            <p:nvPr/>
          </p:nvSpPr>
          <p:spPr>
            <a:xfrm>
              <a:off x="1933221" y="4411568"/>
              <a:ext cx="9769" cy="3942"/>
            </a:xfrm>
            <a:custGeom>
              <a:avLst/>
              <a:gdLst/>
              <a:ahLst/>
              <a:cxnLst/>
              <a:rect l="l" t="t" r="r" b="b"/>
              <a:pathLst>
                <a:path w="280" h="113" extrusionOk="0">
                  <a:moveTo>
                    <a:pt x="50" y="0"/>
                  </a:moveTo>
                  <a:cubicBezTo>
                    <a:pt x="34" y="0"/>
                    <a:pt x="20" y="11"/>
                    <a:pt x="13" y="27"/>
                  </a:cubicBezTo>
                  <a:cubicBezTo>
                    <a:pt x="1" y="49"/>
                    <a:pt x="23" y="60"/>
                    <a:pt x="45" y="71"/>
                  </a:cubicBezTo>
                  <a:cubicBezTo>
                    <a:pt x="79" y="82"/>
                    <a:pt x="112" y="82"/>
                    <a:pt x="146" y="94"/>
                  </a:cubicBezTo>
                  <a:cubicBezTo>
                    <a:pt x="157" y="94"/>
                    <a:pt x="168" y="104"/>
                    <a:pt x="191" y="104"/>
                  </a:cubicBezTo>
                  <a:cubicBezTo>
                    <a:pt x="202" y="110"/>
                    <a:pt x="213" y="113"/>
                    <a:pt x="224" y="113"/>
                  </a:cubicBezTo>
                  <a:cubicBezTo>
                    <a:pt x="235" y="113"/>
                    <a:pt x="246" y="110"/>
                    <a:pt x="257" y="104"/>
                  </a:cubicBezTo>
                  <a:cubicBezTo>
                    <a:pt x="279" y="104"/>
                    <a:pt x="279" y="82"/>
                    <a:pt x="268" y="71"/>
                  </a:cubicBezTo>
                  <a:cubicBezTo>
                    <a:pt x="257" y="49"/>
                    <a:pt x="235" y="38"/>
                    <a:pt x="213" y="38"/>
                  </a:cubicBezTo>
                  <a:cubicBezTo>
                    <a:pt x="201" y="27"/>
                    <a:pt x="179" y="27"/>
                    <a:pt x="168" y="27"/>
                  </a:cubicBezTo>
                  <a:cubicBezTo>
                    <a:pt x="134" y="15"/>
                    <a:pt x="102" y="5"/>
                    <a:pt x="68" y="5"/>
                  </a:cubicBezTo>
                  <a:cubicBezTo>
                    <a:pt x="62" y="2"/>
                    <a:pt x="56" y="0"/>
                    <a:pt x="5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8478;p11">
              <a:extLst>
                <a:ext uri="{FF2B5EF4-FFF2-40B4-BE49-F238E27FC236}">
                  <a16:creationId xmlns:a16="http://schemas.microsoft.com/office/drawing/2014/main" id="{0A8CE70A-504E-FCD7-E0F7-FE09DC88AE83}"/>
                </a:ext>
              </a:extLst>
            </p:cNvPr>
            <p:cNvSpPr/>
            <p:nvPr/>
          </p:nvSpPr>
          <p:spPr>
            <a:xfrm>
              <a:off x="1955376" y="4478414"/>
              <a:ext cx="17897" cy="24840"/>
            </a:xfrm>
            <a:custGeom>
              <a:avLst/>
              <a:gdLst/>
              <a:ahLst/>
              <a:cxnLst/>
              <a:rect l="l" t="t" r="r" b="b"/>
              <a:pathLst>
                <a:path w="513" h="712" extrusionOk="0">
                  <a:moveTo>
                    <a:pt x="354" y="1"/>
                  </a:moveTo>
                  <a:cubicBezTo>
                    <a:pt x="342" y="1"/>
                    <a:pt x="331" y="4"/>
                    <a:pt x="322" y="12"/>
                  </a:cubicBezTo>
                  <a:cubicBezTo>
                    <a:pt x="234" y="91"/>
                    <a:pt x="167" y="180"/>
                    <a:pt x="112" y="279"/>
                  </a:cubicBezTo>
                  <a:cubicBezTo>
                    <a:pt x="45" y="380"/>
                    <a:pt x="0" y="491"/>
                    <a:pt x="67" y="602"/>
                  </a:cubicBezTo>
                  <a:cubicBezTo>
                    <a:pt x="75" y="610"/>
                    <a:pt x="94" y="618"/>
                    <a:pt x="112" y="618"/>
                  </a:cubicBezTo>
                  <a:cubicBezTo>
                    <a:pt x="120" y="618"/>
                    <a:pt x="127" y="616"/>
                    <a:pt x="134" y="613"/>
                  </a:cubicBezTo>
                  <a:lnTo>
                    <a:pt x="134" y="613"/>
                  </a:lnTo>
                  <a:cubicBezTo>
                    <a:pt x="134" y="635"/>
                    <a:pt x="134" y="657"/>
                    <a:pt x="122" y="680"/>
                  </a:cubicBezTo>
                  <a:cubicBezTo>
                    <a:pt x="122" y="699"/>
                    <a:pt x="149" y="711"/>
                    <a:pt x="173" y="711"/>
                  </a:cubicBezTo>
                  <a:cubicBezTo>
                    <a:pt x="190" y="711"/>
                    <a:pt x="207" y="705"/>
                    <a:pt x="211" y="691"/>
                  </a:cubicBezTo>
                  <a:lnTo>
                    <a:pt x="278" y="558"/>
                  </a:lnTo>
                  <a:cubicBezTo>
                    <a:pt x="290" y="513"/>
                    <a:pt x="312" y="469"/>
                    <a:pt x="334" y="424"/>
                  </a:cubicBezTo>
                  <a:cubicBezTo>
                    <a:pt x="379" y="335"/>
                    <a:pt x="434" y="257"/>
                    <a:pt x="500" y="180"/>
                  </a:cubicBezTo>
                  <a:cubicBezTo>
                    <a:pt x="512" y="168"/>
                    <a:pt x="500" y="146"/>
                    <a:pt x="490" y="135"/>
                  </a:cubicBezTo>
                  <a:cubicBezTo>
                    <a:pt x="483" y="132"/>
                    <a:pt x="476" y="130"/>
                    <a:pt x="468" y="130"/>
                  </a:cubicBezTo>
                  <a:cubicBezTo>
                    <a:pt x="450" y="130"/>
                    <a:pt x="431" y="138"/>
                    <a:pt x="423" y="146"/>
                  </a:cubicBezTo>
                  <a:cubicBezTo>
                    <a:pt x="356" y="224"/>
                    <a:pt x="290" y="302"/>
                    <a:pt x="245" y="390"/>
                  </a:cubicBezTo>
                  <a:cubicBezTo>
                    <a:pt x="211" y="447"/>
                    <a:pt x="178" y="491"/>
                    <a:pt x="156" y="546"/>
                  </a:cubicBezTo>
                  <a:cubicBezTo>
                    <a:pt x="134" y="469"/>
                    <a:pt x="178" y="380"/>
                    <a:pt x="223" y="302"/>
                  </a:cubicBezTo>
                  <a:cubicBezTo>
                    <a:pt x="267" y="224"/>
                    <a:pt x="334" y="146"/>
                    <a:pt x="401" y="68"/>
                  </a:cubicBezTo>
                  <a:cubicBezTo>
                    <a:pt x="435" y="35"/>
                    <a:pt x="392" y="1"/>
                    <a:pt x="354"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8479;p11">
              <a:extLst>
                <a:ext uri="{FF2B5EF4-FFF2-40B4-BE49-F238E27FC236}">
                  <a16:creationId xmlns:a16="http://schemas.microsoft.com/office/drawing/2014/main" id="{0E904F15-638B-500F-9BDA-05DA9853AA9A}"/>
                </a:ext>
              </a:extLst>
            </p:cNvPr>
            <p:cNvSpPr/>
            <p:nvPr/>
          </p:nvSpPr>
          <p:spPr>
            <a:xfrm>
              <a:off x="1964691" y="4494742"/>
              <a:ext cx="7012" cy="14862"/>
            </a:xfrm>
            <a:custGeom>
              <a:avLst/>
              <a:gdLst/>
              <a:ahLst/>
              <a:cxnLst/>
              <a:rect l="l" t="t" r="r" b="b"/>
              <a:pathLst>
                <a:path w="201" h="426" extrusionOk="0">
                  <a:moveTo>
                    <a:pt x="178" y="1"/>
                  </a:moveTo>
                  <a:cubicBezTo>
                    <a:pt x="156" y="1"/>
                    <a:pt x="134" y="1"/>
                    <a:pt x="134" y="23"/>
                  </a:cubicBezTo>
                  <a:cubicBezTo>
                    <a:pt x="100" y="78"/>
                    <a:pt x="67" y="134"/>
                    <a:pt x="45" y="201"/>
                  </a:cubicBezTo>
                  <a:cubicBezTo>
                    <a:pt x="23" y="268"/>
                    <a:pt x="11" y="334"/>
                    <a:pt x="0" y="401"/>
                  </a:cubicBezTo>
                  <a:cubicBezTo>
                    <a:pt x="0" y="418"/>
                    <a:pt x="20" y="426"/>
                    <a:pt x="39" y="426"/>
                  </a:cubicBezTo>
                  <a:cubicBezTo>
                    <a:pt x="58" y="426"/>
                    <a:pt x="78" y="418"/>
                    <a:pt x="78" y="401"/>
                  </a:cubicBezTo>
                  <a:cubicBezTo>
                    <a:pt x="112" y="278"/>
                    <a:pt x="144" y="156"/>
                    <a:pt x="201" y="34"/>
                  </a:cubicBezTo>
                  <a:cubicBezTo>
                    <a:pt x="201" y="11"/>
                    <a:pt x="189" y="1"/>
                    <a:pt x="17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8480;p11">
              <a:extLst>
                <a:ext uri="{FF2B5EF4-FFF2-40B4-BE49-F238E27FC236}">
                  <a16:creationId xmlns:a16="http://schemas.microsoft.com/office/drawing/2014/main" id="{26792AC5-F2CA-3096-EDA2-3D19EFEFD13A}"/>
                </a:ext>
              </a:extLst>
            </p:cNvPr>
            <p:cNvSpPr/>
            <p:nvPr/>
          </p:nvSpPr>
          <p:spPr>
            <a:xfrm>
              <a:off x="1984473" y="4294169"/>
              <a:ext cx="5338" cy="27212"/>
            </a:xfrm>
            <a:custGeom>
              <a:avLst/>
              <a:gdLst/>
              <a:ahLst/>
              <a:cxnLst/>
              <a:rect l="l" t="t" r="r" b="b"/>
              <a:pathLst>
                <a:path w="153" h="780" extrusionOk="0">
                  <a:moveTo>
                    <a:pt x="96" y="0"/>
                  </a:moveTo>
                  <a:cubicBezTo>
                    <a:pt x="83" y="0"/>
                    <a:pt x="71" y="6"/>
                    <a:pt x="67" y="21"/>
                  </a:cubicBezTo>
                  <a:cubicBezTo>
                    <a:pt x="22" y="144"/>
                    <a:pt x="0" y="266"/>
                    <a:pt x="0" y="389"/>
                  </a:cubicBezTo>
                  <a:cubicBezTo>
                    <a:pt x="0" y="511"/>
                    <a:pt x="0" y="644"/>
                    <a:pt x="56" y="755"/>
                  </a:cubicBezTo>
                  <a:cubicBezTo>
                    <a:pt x="61" y="771"/>
                    <a:pt x="81" y="780"/>
                    <a:pt x="100" y="780"/>
                  </a:cubicBezTo>
                  <a:cubicBezTo>
                    <a:pt x="123" y="780"/>
                    <a:pt x="145" y="769"/>
                    <a:pt x="145" y="745"/>
                  </a:cubicBezTo>
                  <a:cubicBezTo>
                    <a:pt x="134" y="634"/>
                    <a:pt x="101" y="511"/>
                    <a:pt x="101" y="400"/>
                  </a:cubicBezTo>
                  <a:cubicBezTo>
                    <a:pt x="101" y="278"/>
                    <a:pt x="123" y="155"/>
                    <a:pt x="145" y="44"/>
                  </a:cubicBezTo>
                  <a:cubicBezTo>
                    <a:pt x="152" y="22"/>
                    <a:pt x="121" y="0"/>
                    <a:pt x="9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8481;p11">
              <a:extLst>
                <a:ext uri="{FF2B5EF4-FFF2-40B4-BE49-F238E27FC236}">
                  <a16:creationId xmlns:a16="http://schemas.microsoft.com/office/drawing/2014/main" id="{F675FA30-8805-0E99-5CFF-593766686A6C}"/>
                </a:ext>
              </a:extLst>
            </p:cNvPr>
            <p:cNvSpPr/>
            <p:nvPr/>
          </p:nvSpPr>
          <p:spPr>
            <a:xfrm>
              <a:off x="1989880" y="4302577"/>
              <a:ext cx="4326" cy="21526"/>
            </a:xfrm>
            <a:custGeom>
              <a:avLst/>
              <a:gdLst/>
              <a:ahLst/>
              <a:cxnLst/>
              <a:rect l="l" t="t" r="r" b="b"/>
              <a:pathLst>
                <a:path w="124" h="617" extrusionOk="0">
                  <a:moveTo>
                    <a:pt x="68" y="0"/>
                  </a:moveTo>
                  <a:cubicBezTo>
                    <a:pt x="45" y="0"/>
                    <a:pt x="23" y="9"/>
                    <a:pt x="23" y="25"/>
                  </a:cubicBezTo>
                  <a:cubicBezTo>
                    <a:pt x="12" y="126"/>
                    <a:pt x="1" y="215"/>
                    <a:pt x="1" y="314"/>
                  </a:cubicBezTo>
                  <a:cubicBezTo>
                    <a:pt x="1" y="403"/>
                    <a:pt x="1" y="504"/>
                    <a:pt x="35" y="593"/>
                  </a:cubicBezTo>
                  <a:cubicBezTo>
                    <a:pt x="40" y="608"/>
                    <a:pt x="56" y="616"/>
                    <a:pt x="74" y="616"/>
                  </a:cubicBezTo>
                  <a:cubicBezTo>
                    <a:pt x="95" y="616"/>
                    <a:pt x="117" y="605"/>
                    <a:pt x="124" y="581"/>
                  </a:cubicBezTo>
                  <a:cubicBezTo>
                    <a:pt x="124" y="537"/>
                    <a:pt x="112" y="492"/>
                    <a:pt x="112" y="448"/>
                  </a:cubicBezTo>
                  <a:cubicBezTo>
                    <a:pt x="112" y="403"/>
                    <a:pt x="101" y="348"/>
                    <a:pt x="101" y="304"/>
                  </a:cubicBezTo>
                  <a:cubicBezTo>
                    <a:pt x="101" y="215"/>
                    <a:pt x="101" y="126"/>
                    <a:pt x="112" y="25"/>
                  </a:cubicBezTo>
                  <a:cubicBezTo>
                    <a:pt x="112" y="9"/>
                    <a:pt x="90" y="0"/>
                    <a:pt x="6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8482;p11">
              <a:extLst>
                <a:ext uri="{FF2B5EF4-FFF2-40B4-BE49-F238E27FC236}">
                  <a16:creationId xmlns:a16="http://schemas.microsoft.com/office/drawing/2014/main" id="{6590177F-FF41-2C0F-C80D-951069267C3E}"/>
                </a:ext>
              </a:extLst>
            </p:cNvPr>
            <p:cNvSpPr/>
            <p:nvPr/>
          </p:nvSpPr>
          <p:spPr>
            <a:xfrm>
              <a:off x="1993962" y="4296960"/>
              <a:ext cx="12734" cy="25154"/>
            </a:xfrm>
            <a:custGeom>
              <a:avLst/>
              <a:gdLst/>
              <a:ahLst/>
              <a:cxnLst/>
              <a:rect l="l" t="t" r="r" b="b"/>
              <a:pathLst>
                <a:path w="365" h="721" extrusionOk="0">
                  <a:moveTo>
                    <a:pt x="316" y="0"/>
                  </a:moveTo>
                  <a:cubicBezTo>
                    <a:pt x="300" y="0"/>
                    <a:pt x="282" y="6"/>
                    <a:pt x="274" y="20"/>
                  </a:cubicBezTo>
                  <a:cubicBezTo>
                    <a:pt x="118" y="208"/>
                    <a:pt x="40" y="442"/>
                    <a:pt x="7" y="687"/>
                  </a:cubicBezTo>
                  <a:cubicBezTo>
                    <a:pt x="1" y="709"/>
                    <a:pt x="26" y="720"/>
                    <a:pt x="52" y="720"/>
                  </a:cubicBezTo>
                  <a:cubicBezTo>
                    <a:pt x="78" y="720"/>
                    <a:pt x="106" y="709"/>
                    <a:pt x="106" y="687"/>
                  </a:cubicBezTo>
                  <a:cubicBezTo>
                    <a:pt x="151" y="453"/>
                    <a:pt x="251" y="242"/>
                    <a:pt x="351" y="42"/>
                  </a:cubicBezTo>
                  <a:cubicBezTo>
                    <a:pt x="364" y="15"/>
                    <a:pt x="341" y="0"/>
                    <a:pt x="316"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8483;p11">
              <a:extLst>
                <a:ext uri="{FF2B5EF4-FFF2-40B4-BE49-F238E27FC236}">
                  <a16:creationId xmlns:a16="http://schemas.microsoft.com/office/drawing/2014/main" id="{9CB448CF-A147-BD86-DFF5-17126648ECE9}"/>
                </a:ext>
              </a:extLst>
            </p:cNvPr>
            <p:cNvSpPr/>
            <p:nvPr/>
          </p:nvSpPr>
          <p:spPr>
            <a:xfrm>
              <a:off x="1954189" y="4311718"/>
              <a:ext cx="15804" cy="18176"/>
            </a:xfrm>
            <a:custGeom>
              <a:avLst/>
              <a:gdLst/>
              <a:ahLst/>
              <a:cxnLst/>
              <a:rect l="l" t="t" r="r" b="b"/>
              <a:pathLst>
                <a:path w="453" h="521" extrusionOk="0">
                  <a:moveTo>
                    <a:pt x="49" y="1"/>
                  </a:moveTo>
                  <a:cubicBezTo>
                    <a:pt x="41" y="1"/>
                    <a:pt x="32" y="3"/>
                    <a:pt x="23" y="8"/>
                  </a:cubicBezTo>
                  <a:cubicBezTo>
                    <a:pt x="12" y="8"/>
                    <a:pt x="1" y="30"/>
                    <a:pt x="12" y="52"/>
                  </a:cubicBezTo>
                  <a:cubicBezTo>
                    <a:pt x="146" y="186"/>
                    <a:pt x="268" y="353"/>
                    <a:pt x="379" y="509"/>
                  </a:cubicBezTo>
                  <a:cubicBezTo>
                    <a:pt x="387" y="517"/>
                    <a:pt x="399" y="520"/>
                    <a:pt x="410" y="520"/>
                  </a:cubicBezTo>
                  <a:cubicBezTo>
                    <a:pt x="432" y="520"/>
                    <a:pt x="453" y="508"/>
                    <a:pt x="445" y="486"/>
                  </a:cubicBezTo>
                  <a:cubicBezTo>
                    <a:pt x="356" y="309"/>
                    <a:pt x="223" y="153"/>
                    <a:pt x="79" y="19"/>
                  </a:cubicBezTo>
                  <a:cubicBezTo>
                    <a:pt x="72" y="6"/>
                    <a:pt x="61" y="1"/>
                    <a:pt x="49"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8484;p11">
              <a:extLst>
                <a:ext uri="{FF2B5EF4-FFF2-40B4-BE49-F238E27FC236}">
                  <a16:creationId xmlns:a16="http://schemas.microsoft.com/office/drawing/2014/main" id="{C170404D-0007-BEF5-7FF4-1F0DAD7E5016}"/>
                </a:ext>
              </a:extLst>
            </p:cNvPr>
            <p:cNvSpPr/>
            <p:nvPr/>
          </p:nvSpPr>
          <p:spPr>
            <a:xfrm>
              <a:off x="1964516" y="4316323"/>
              <a:ext cx="9001" cy="10187"/>
            </a:xfrm>
            <a:custGeom>
              <a:avLst/>
              <a:gdLst/>
              <a:ahLst/>
              <a:cxnLst/>
              <a:rect l="l" t="t" r="r" b="b"/>
              <a:pathLst>
                <a:path w="258" h="292" extrusionOk="0">
                  <a:moveTo>
                    <a:pt x="43" y="0"/>
                  </a:moveTo>
                  <a:cubicBezTo>
                    <a:pt x="24" y="0"/>
                    <a:pt x="0" y="16"/>
                    <a:pt x="16" y="32"/>
                  </a:cubicBezTo>
                  <a:cubicBezTo>
                    <a:pt x="50" y="76"/>
                    <a:pt x="72" y="120"/>
                    <a:pt x="105" y="154"/>
                  </a:cubicBezTo>
                  <a:cubicBezTo>
                    <a:pt x="117" y="177"/>
                    <a:pt x="139" y="199"/>
                    <a:pt x="149" y="221"/>
                  </a:cubicBezTo>
                  <a:cubicBezTo>
                    <a:pt x="161" y="243"/>
                    <a:pt x="183" y="266"/>
                    <a:pt x="194" y="288"/>
                  </a:cubicBezTo>
                  <a:cubicBezTo>
                    <a:pt x="200" y="291"/>
                    <a:pt x="207" y="292"/>
                    <a:pt x="215" y="292"/>
                  </a:cubicBezTo>
                  <a:cubicBezTo>
                    <a:pt x="236" y="292"/>
                    <a:pt x="258" y="282"/>
                    <a:pt x="250" y="266"/>
                  </a:cubicBezTo>
                  <a:cubicBezTo>
                    <a:pt x="228" y="243"/>
                    <a:pt x="216" y="221"/>
                    <a:pt x="206" y="199"/>
                  </a:cubicBezTo>
                  <a:cubicBezTo>
                    <a:pt x="183" y="177"/>
                    <a:pt x="172" y="154"/>
                    <a:pt x="161" y="132"/>
                  </a:cubicBezTo>
                  <a:cubicBezTo>
                    <a:pt x="127" y="98"/>
                    <a:pt x="94" y="54"/>
                    <a:pt x="60" y="9"/>
                  </a:cubicBezTo>
                  <a:cubicBezTo>
                    <a:pt x="57" y="3"/>
                    <a:pt x="50" y="0"/>
                    <a:pt x="4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8485;p11">
              <a:extLst>
                <a:ext uri="{FF2B5EF4-FFF2-40B4-BE49-F238E27FC236}">
                  <a16:creationId xmlns:a16="http://schemas.microsoft.com/office/drawing/2014/main" id="{3F6A5517-6B9A-3D4F-AC2E-3B8DDF039377}"/>
                </a:ext>
              </a:extLst>
            </p:cNvPr>
            <p:cNvSpPr/>
            <p:nvPr/>
          </p:nvSpPr>
          <p:spPr>
            <a:xfrm>
              <a:off x="1920034" y="4311822"/>
              <a:ext cx="14688" cy="11966"/>
            </a:xfrm>
            <a:custGeom>
              <a:avLst/>
              <a:gdLst/>
              <a:ahLst/>
              <a:cxnLst/>
              <a:rect l="l" t="t" r="r" b="b"/>
              <a:pathLst>
                <a:path w="421" h="343" extrusionOk="0">
                  <a:moveTo>
                    <a:pt x="38" y="1"/>
                  </a:moveTo>
                  <a:cubicBezTo>
                    <a:pt x="19" y="1"/>
                    <a:pt x="1" y="11"/>
                    <a:pt x="1" y="27"/>
                  </a:cubicBezTo>
                  <a:cubicBezTo>
                    <a:pt x="12" y="39"/>
                    <a:pt x="12" y="49"/>
                    <a:pt x="12" y="61"/>
                  </a:cubicBezTo>
                  <a:cubicBezTo>
                    <a:pt x="12" y="72"/>
                    <a:pt x="35" y="72"/>
                    <a:pt x="45" y="72"/>
                  </a:cubicBezTo>
                  <a:cubicBezTo>
                    <a:pt x="90" y="116"/>
                    <a:pt x="146" y="150"/>
                    <a:pt x="190" y="194"/>
                  </a:cubicBezTo>
                  <a:cubicBezTo>
                    <a:pt x="246" y="239"/>
                    <a:pt x="302" y="294"/>
                    <a:pt x="357" y="338"/>
                  </a:cubicBezTo>
                  <a:cubicBezTo>
                    <a:pt x="363" y="342"/>
                    <a:pt x="370" y="343"/>
                    <a:pt x="378" y="343"/>
                  </a:cubicBezTo>
                  <a:cubicBezTo>
                    <a:pt x="399" y="343"/>
                    <a:pt x="421" y="332"/>
                    <a:pt x="413" y="316"/>
                  </a:cubicBezTo>
                  <a:cubicBezTo>
                    <a:pt x="368" y="249"/>
                    <a:pt x="302" y="194"/>
                    <a:pt x="246" y="150"/>
                  </a:cubicBezTo>
                  <a:cubicBezTo>
                    <a:pt x="190" y="94"/>
                    <a:pt x="124" y="49"/>
                    <a:pt x="57" y="5"/>
                  </a:cubicBezTo>
                  <a:cubicBezTo>
                    <a:pt x="51" y="2"/>
                    <a:pt x="44" y="1"/>
                    <a:pt x="38"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8486;p11">
              <a:extLst>
                <a:ext uri="{FF2B5EF4-FFF2-40B4-BE49-F238E27FC236}">
                  <a16:creationId xmlns:a16="http://schemas.microsoft.com/office/drawing/2014/main" id="{40334C33-CBA9-E90A-FB1E-5D638925B6D4}"/>
                </a:ext>
              </a:extLst>
            </p:cNvPr>
            <p:cNvSpPr/>
            <p:nvPr/>
          </p:nvSpPr>
          <p:spPr>
            <a:xfrm>
              <a:off x="1929349" y="4313148"/>
              <a:ext cx="7431" cy="7012"/>
            </a:xfrm>
            <a:custGeom>
              <a:avLst/>
              <a:gdLst/>
              <a:ahLst/>
              <a:cxnLst/>
              <a:rect l="l" t="t" r="r" b="b"/>
              <a:pathLst>
                <a:path w="213" h="201" extrusionOk="0">
                  <a:moveTo>
                    <a:pt x="23" y="1"/>
                  </a:moveTo>
                  <a:cubicBezTo>
                    <a:pt x="12" y="11"/>
                    <a:pt x="1" y="23"/>
                    <a:pt x="12" y="34"/>
                  </a:cubicBezTo>
                  <a:cubicBezTo>
                    <a:pt x="57" y="90"/>
                    <a:pt x="101" y="145"/>
                    <a:pt x="156" y="189"/>
                  </a:cubicBezTo>
                  <a:cubicBezTo>
                    <a:pt x="156" y="201"/>
                    <a:pt x="179" y="201"/>
                    <a:pt x="190" y="201"/>
                  </a:cubicBezTo>
                  <a:cubicBezTo>
                    <a:pt x="201" y="189"/>
                    <a:pt x="213" y="179"/>
                    <a:pt x="201" y="167"/>
                  </a:cubicBezTo>
                  <a:cubicBezTo>
                    <a:pt x="156" y="112"/>
                    <a:pt x="112" y="67"/>
                    <a:pt x="68" y="11"/>
                  </a:cubicBezTo>
                  <a:cubicBezTo>
                    <a:pt x="57" y="1"/>
                    <a:pt x="35" y="1"/>
                    <a:pt x="23"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8487;p11">
              <a:extLst>
                <a:ext uri="{FF2B5EF4-FFF2-40B4-BE49-F238E27FC236}">
                  <a16:creationId xmlns:a16="http://schemas.microsoft.com/office/drawing/2014/main" id="{518F2825-6BBF-A7D8-C17E-3E28810A5A35}"/>
                </a:ext>
              </a:extLst>
            </p:cNvPr>
            <p:cNvSpPr/>
            <p:nvPr/>
          </p:nvSpPr>
          <p:spPr>
            <a:xfrm>
              <a:off x="1934791" y="4314404"/>
              <a:ext cx="5477" cy="5373"/>
            </a:xfrm>
            <a:custGeom>
              <a:avLst/>
              <a:gdLst/>
              <a:ahLst/>
              <a:cxnLst/>
              <a:rect l="l" t="t" r="r" b="b"/>
              <a:pathLst>
                <a:path w="157" h="154" extrusionOk="0">
                  <a:moveTo>
                    <a:pt x="40" y="0"/>
                  </a:moveTo>
                  <a:cubicBezTo>
                    <a:pt x="34" y="0"/>
                    <a:pt x="29" y="3"/>
                    <a:pt x="23" y="9"/>
                  </a:cubicBezTo>
                  <a:cubicBezTo>
                    <a:pt x="12" y="9"/>
                    <a:pt x="12" y="20"/>
                    <a:pt x="12" y="20"/>
                  </a:cubicBezTo>
                  <a:cubicBezTo>
                    <a:pt x="0" y="31"/>
                    <a:pt x="0" y="42"/>
                    <a:pt x="12" y="42"/>
                  </a:cubicBezTo>
                  <a:cubicBezTo>
                    <a:pt x="23" y="64"/>
                    <a:pt x="34" y="76"/>
                    <a:pt x="57" y="98"/>
                  </a:cubicBezTo>
                  <a:cubicBezTo>
                    <a:pt x="57" y="109"/>
                    <a:pt x="67" y="120"/>
                    <a:pt x="79" y="120"/>
                  </a:cubicBezTo>
                  <a:lnTo>
                    <a:pt x="101" y="143"/>
                  </a:lnTo>
                  <a:cubicBezTo>
                    <a:pt x="112" y="153"/>
                    <a:pt x="123" y="153"/>
                    <a:pt x="123" y="153"/>
                  </a:cubicBezTo>
                  <a:lnTo>
                    <a:pt x="146" y="153"/>
                  </a:lnTo>
                  <a:cubicBezTo>
                    <a:pt x="146" y="143"/>
                    <a:pt x="156" y="143"/>
                    <a:pt x="156" y="131"/>
                  </a:cubicBezTo>
                  <a:lnTo>
                    <a:pt x="156" y="120"/>
                  </a:lnTo>
                  <a:cubicBezTo>
                    <a:pt x="146" y="109"/>
                    <a:pt x="146" y="98"/>
                    <a:pt x="134" y="87"/>
                  </a:cubicBezTo>
                  <a:lnTo>
                    <a:pt x="112" y="64"/>
                  </a:lnTo>
                  <a:cubicBezTo>
                    <a:pt x="101" y="54"/>
                    <a:pt x="89" y="31"/>
                    <a:pt x="79" y="20"/>
                  </a:cubicBezTo>
                  <a:cubicBezTo>
                    <a:pt x="67" y="9"/>
                    <a:pt x="57" y="9"/>
                    <a:pt x="57" y="9"/>
                  </a:cubicBezTo>
                  <a:cubicBezTo>
                    <a:pt x="51" y="3"/>
                    <a:pt x="45" y="0"/>
                    <a:pt x="40"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8488;p11">
              <a:extLst>
                <a:ext uri="{FF2B5EF4-FFF2-40B4-BE49-F238E27FC236}">
                  <a16:creationId xmlns:a16="http://schemas.microsoft.com/office/drawing/2014/main" id="{57976AD3-383E-374A-AE42-2C0B2B422050}"/>
                </a:ext>
              </a:extLst>
            </p:cNvPr>
            <p:cNvSpPr/>
            <p:nvPr/>
          </p:nvSpPr>
          <p:spPr>
            <a:xfrm>
              <a:off x="1940618" y="4311613"/>
              <a:ext cx="3524" cy="2337"/>
            </a:xfrm>
            <a:custGeom>
              <a:avLst/>
              <a:gdLst/>
              <a:ahLst/>
              <a:cxnLst/>
              <a:rect l="l" t="t" r="r" b="b"/>
              <a:pathLst>
                <a:path w="101" h="67" extrusionOk="0">
                  <a:moveTo>
                    <a:pt x="45" y="0"/>
                  </a:moveTo>
                  <a:cubicBezTo>
                    <a:pt x="1" y="0"/>
                    <a:pt x="1" y="67"/>
                    <a:pt x="45" y="67"/>
                  </a:cubicBezTo>
                  <a:cubicBezTo>
                    <a:pt x="100" y="67"/>
                    <a:pt x="100" y="0"/>
                    <a:pt x="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8489;p11">
              <a:extLst>
                <a:ext uri="{FF2B5EF4-FFF2-40B4-BE49-F238E27FC236}">
                  <a16:creationId xmlns:a16="http://schemas.microsoft.com/office/drawing/2014/main" id="{93CF6168-D9B6-8F6D-1E6F-9338F7A4F1A9}"/>
                </a:ext>
              </a:extLst>
            </p:cNvPr>
            <p:cNvSpPr/>
            <p:nvPr/>
          </p:nvSpPr>
          <p:spPr>
            <a:xfrm>
              <a:off x="2118025" y="4295181"/>
              <a:ext cx="32934" cy="66530"/>
            </a:xfrm>
            <a:custGeom>
              <a:avLst/>
              <a:gdLst/>
              <a:ahLst/>
              <a:cxnLst/>
              <a:rect l="l" t="t" r="r" b="b"/>
              <a:pathLst>
                <a:path w="944" h="1907" extrusionOk="0">
                  <a:moveTo>
                    <a:pt x="41" y="1"/>
                  </a:moveTo>
                  <a:cubicBezTo>
                    <a:pt x="21" y="1"/>
                    <a:pt x="0" y="19"/>
                    <a:pt x="10" y="37"/>
                  </a:cubicBezTo>
                  <a:cubicBezTo>
                    <a:pt x="32" y="71"/>
                    <a:pt x="65" y="93"/>
                    <a:pt x="99" y="126"/>
                  </a:cubicBezTo>
                  <a:cubicBezTo>
                    <a:pt x="121" y="148"/>
                    <a:pt x="143" y="182"/>
                    <a:pt x="165" y="215"/>
                  </a:cubicBezTo>
                  <a:cubicBezTo>
                    <a:pt x="210" y="282"/>
                    <a:pt x="254" y="348"/>
                    <a:pt x="287" y="415"/>
                  </a:cubicBezTo>
                  <a:cubicBezTo>
                    <a:pt x="366" y="571"/>
                    <a:pt x="410" y="738"/>
                    <a:pt x="477" y="894"/>
                  </a:cubicBezTo>
                  <a:cubicBezTo>
                    <a:pt x="544" y="1060"/>
                    <a:pt x="621" y="1205"/>
                    <a:pt x="688" y="1361"/>
                  </a:cubicBezTo>
                  <a:cubicBezTo>
                    <a:pt x="722" y="1438"/>
                    <a:pt x="744" y="1517"/>
                    <a:pt x="754" y="1594"/>
                  </a:cubicBezTo>
                  <a:cubicBezTo>
                    <a:pt x="754" y="1683"/>
                    <a:pt x="744" y="1761"/>
                    <a:pt x="722" y="1850"/>
                  </a:cubicBezTo>
                  <a:cubicBezTo>
                    <a:pt x="714" y="1885"/>
                    <a:pt x="752" y="1907"/>
                    <a:pt x="789" y="1907"/>
                  </a:cubicBezTo>
                  <a:cubicBezTo>
                    <a:pt x="810" y="1907"/>
                    <a:pt x="831" y="1900"/>
                    <a:pt x="843" y="1883"/>
                  </a:cubicBezTo>
                  <a:cubicBezTo>
                    <a:pt x="944" y="1739"/>
                    <a:pt x="910" y="1539"/>
                    <a:pt x="855" y="1383"/>
                  </a:cubicBezTo>
                  <a:cubicBezTo>
                    <a:pt x="788" y="1205"/>
                    <a:pt x="677" y="1049"/>
                    <a:pt x="599" y="872"/>
                  </a:cubicBezTo>
                  <a:cubicBezTo>
                    <a:pt x="532" y="694"/>
                    <a:pt x="465" y="516"/>
                    <a:pt x="376" y="348"/>
                  </a:cubicBezTo>
                  <a:cubicBezTo>
                    <a:pt x="343" y="282"/>
                    <a:pt x="299" y="215"/>
                    <a:pt x="243" y="148"/>
                  </a:cubicBezTo>
                  <a:cubicBezTo>
                    <a:pt x="188" y="93"/>
                    <a:pt x="132" y="26"/>
                    <a:pt x="54" y="4"/>
                  </a:cubicBezTo>
                  <a:cubicBezTo>
                    <a:pt x="50" y="2"/>
                    <a:pt x="45" y="1"/>
                    <a:pt x="4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8490;p11">
              <a:extLst>
                <a:ext uri="{FF2B5EF4-FFF2-40B4-BE49-F238E27FC236}">
                  <a16:creationId xmlns:a16="http://schemas.microsoft.com/office/drawing/2014/main" id="{8FE7442D-35E5-D0C3-621E-C31B43B16675}"/>
                </a:ext>
              </a:extLst>
            </p:cNvPr>
            <p:cNvSpPr/>
            <p:nvPr/>
          </p:nvSpPr>
          <p:spPr>
            <a:xfrm>
              <a:off x="2146425" y="4327104"/>
              <a:ext cx="9978" cy="30143"/>
            </a:xfrm>
            <a:custGeom>
              <a:avLst/>
              <a:gdLst/>
              <a:ahLst/>
              <a:cxnLst/>
              <a:rect l="l" t="t" r="r" b="b"/>
              <a:pathLst>
                <a:path w="286" h="864" extrusionOk="0">
                  <a:moveTo>
                    <a:pt x="61" y="1"/>
                  </a:moveTo>
                  <a:cubicBezTo>
                    <a:pt x="32" y="1"/>
                    <a:pt x="0" y="16"/>
                    <a:pt x="7" y="45"/>
                  </a:cubicBezTo>
                  <a:cubicBezTo>
                    <a:pt x="63" y="167"/>
                    <a:pt x="96" y="290"/>
                    <a:pt x="118" y="424"/>
                  </a:cubicBezTo>
                  <a:cubicBezTo>
                    <a:pt x="141" y="557"/>
                    <a:pt x="141" y="691"/>
                    <a:pt x="118" y="824"/>
                  </a:cubicBezTo>
                  <a:cubicBezTo>
                    <a:pt x="112" y="849"/>
                    <a:pt x="145" y="863"/>
                    <a:pt x="176" y="863"/>
                  </a:cubicBezTo>
                  <a:cubicBezTo>
                    <a:pt x="201" y="863"/>
                    <a:pt x="225" y="854"/>
                    <a:pt x="230" y="835"/>
                  </a:cubicBezTo>
                  <a:cubicBezTo>
                    <a:pt x="286" y="557"/>
                    <a:pt x="252" y="256"/>
                    <a:pt x="96" y="12"/>
                  </a:cubicBezTo>
                  <a:cubicBezTo>
                    <a:pt x="89" y="4"/>
                    <a:pt x="75" y="1"/>
                    <a:pt x="61"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8491;p11">
              <a:extLst>
                <a:ext uri="{FF2B5EF4-FFF2-40B4-BE49-F238E27FC236}">
                  <a16:creationId xmlns:a16="http://schemas.microsoft.com/office/drawing/2014/main" id="{20172E36-53CA-EF41-B037-8B5589F48BBD}"/>
                </a:ext>
              </a:extLst>
            </p:cNvPr>
            <p:cNvSpPr/>
            <p:nvPr/>
          </p:nvSpPr>
          <p:spPr>
            <a:xfrm>
              <a:off x="1937722" y="4450050"/>
              <a:ext cx="116873" cy="19432"/>
            </a:xfrm>
            <a:custGeom>
              <a:avLst/>
              <a:gdLst/>
              <a:ahLst/>
              <a:cxnLst/>
              <a:rect l="l" t="t" r="r" b="b"/>
              <a:pathLst>
                <a:path w="3350" h="557" extrusionOk="0">
                  <a:moveTo>
                    <a:pt x="80" y="1"/>
                  </a:moveTo>
                  <a:cubicBezTo>
                    <a:pt x="40" y="1"/>
                    <a:pt x="0" y="39"/>
                    <a:pt x="50" y="69"/>
                  </a:cubicBezTo>
                  <a:cubicBezTo>
                    <a:pt x="428" y="281"/>
                    <a:pt x="818" y="481"/>
                    <a:pt x="1251" y="536"/>
                  </a:cubicBezTo>
                  <a:cubicBezTo>
                    <a:pt x="1361" y="550"/>
                    <a:pt x="1472" y="556"/>
                    <a:pt x="1582" y="556"/>
                  </a:cubicBezTo>
                  <a:cubicBezTo>
                    <a:pt x="1916" y="556"/>
                    <a:pt x="2249" y="498"/>
                    <a:pt x="2575" y="414"/>
                  </a:cubicBezTo>
                  <a:cubicBezTo>
                    <a:pt x="2808" y="348"/>
                    <a:pt x="3053" y="269"/>
                    <a:pt x="3287" y="180"/>
                  </a:cubicBezTo>
                  <a:cubicBezTo>
                    <a:pt x="3349" y="159"/>
                    <a:pt x="3304" y="90"/>
                    <a:pt x="3244" y="90"/>
                  </a:cubicBezTo>
                  <a:cubicBezTo>
                    <a:pt x="3239" y="90"/>
                    <a:pt x="3235" y="91"/>
                    <a:pt x="3231" y="91"/>
                  </a:cubicBezTo>
                  <a:cubicBezTo>
                    <a:pt x="2830" y="225"/>
                    <a:pt x="2419" y="358"/>
                    <a:pt x="1997" y="414"/>
                  </a:cubicBezTo>
                  <a:cubicBezTo>
                    <a:pt x="1865" y="435"/>
                    <a:pt x="1733" y="445"/>
                    <a:pt x="1604" y="445"/>
                  </a:cubicBezTo>
                  <a:cubicBezTo>
                    <a:pt x="1307" y="445"/>
                    <a:pt x="1018" y="392"/>
                    <a:pt x="740" y="291"/>
                  </a:cubicBezTo>
                  <a:cubicBezTo>
                    <a:pt x="517" y="202"/>
                    <a:pt x="306" y="103"/>
                    <a:pt x="94" y="2"/>
                  </a:cubicBezTo>
                  <a:cubicBezTo>
                    <a:pt x="90" y="1"/>
                    <a:pt x="85" y="1"/>
                    <a:pt x="8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8492;p11">
              <a:extLst>
                <a:ext uri="{FF2B5EF4-FFF2-40B4-BE49-F238E27FC236}">
                  <a16:creationId xmlns:a16="http://schemas.microsoft.com/office/drawing/2014/main" id="{E24248B6-73FD-136B-0A8C-16EA1C8E6447}"/>
                </a:ext>
              </a:extLst>
            </p:cNvPr>
            <p:cNvSpPr/>
            <p:nvPr/>
          </p:nvSpPr>
          <p:spPr>
            <a:xfrm>
              <a:off x="1940234" y="4377726"/>
              <a:ext cx="14409" cy="2861"/>
            </a:xfrm>
            <a:custGeom>
              <a:avLst/>
              <a:gdLst/>
              <a:ahLst/>
              <a:cxnLst/>
              <a:rect l="l" t="t" r="r" b="b"/>
              <a:pathLst>
                <a:path w="413" h="82" extrusionOk="0">
                  <a:moveTo>
                    <a:pt x="225" y="1"/>
                  </a:moveTo>
                  <a:cubicBezTo>
                    <a:pt x="153" y="1"/>
                    <a:pt x="80" y="15"/>
                    <a:pt x="12" y="40"/>
                  </a:cubicBezTo>
                  <a:cubicBezTo>
                    <a:pt x="0" y="40"/>
                    <a:pt x="0" y="63"/>
                    <a:pt x="0" y="73"/>
                  </a:cubicBezTo>
                  <a:cubicBezTo>
                    <a:pt x="6" y="79"/>
                    <a:pt x="14" y="82"/>
                    <a:pt x="23" y="82"/>
                  </a:cubicBezTo>
                  <a:cubicBezTo>
                    <a:pt x="31" y="82"/>
                    <a:pt x="39" y="79"/>
                    <a:pt x="45" y="73"/>
                  </a:cubicBezTo>
                  <a:cubicBezTo>
                    <a:pt x="90" y="58"/>
                    <a:pt x="138" y="52"/>
                    <a:pt x="187" y="52"/>
                  </a:cubicBezTo>
                  <a:cubicBezTo>
                    <a:pt x="246" y="52"/>
                    <a:pt x="307" y="61"/>
                    <a:pt x="368" y="73"/>
                  </a:cubicBezTo>
                  <a:cubicBezTo>
                    <a:pt x="378" y="73"/>
                    <a:pt x="401" y="73"/>
                    <a:pt x="401" y="63"/>
                  </a:cubicBezTo>
                  <a:cubicBezTo>
                    <a:pt x="412" y="51"/>
                    <a:pt x="401" y="40"/>
                    <a:pt x="390" y="29"/>
                  </a:cubicBezTo>
                  <a:cubicBezTo>
                    <a:pt x="336" y="9"/>
                    <a:pt x="281" y="1"/>
                    <a:pt x="2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8493;p11">
              <a:extLst>
                <a:ext uri="{FF2B5EF4-FFF2-40B4-BE49-F238E27FC236}">
                  <a16:creationId xmlns:a16="http://schemas.microsoft.com/office/drawing/2014/main" id="{2E455100-D365-8F23-B363-324F740CD65B}"/>
                </a:ext>
              </a:extLst>
            </p:cNvPr>
            <p:cNvSpPr/>
            <p:nvPr/>
          </p:nvSpPr>
          <p:spPr>
            <a:xfrm>
              <a:off x="1939432" y="4382018"/>
              <a:ext cx="19467" cy="3698"/>
            </a:xfrm>
            <a:custGeom>
              <a:avLst/>
              <a:gdLst/>
              <a:ahLst/>
              <a:cxnLst/>
              <a:rect l="l" t="t" r="r" b="b"/>
              <a:pathLst>
                <a:path w="558" h="106" extrusionOk="0">
                  <a:moveTo>
                    <a:pt x="309" y="0"/>
                  </a:moveTo>
                  <a:cubicBezTo>
                    <a:pt x="216" y="0"/>
                    <a:pt x="122" y="14"/>
                    <a:pt x="35" y="39"/>
                  </a:cubicBezTo>
                  <a:cubicBezTo>
                    <a:pt x="23" y="51"/>
                    <a:pt x="1" y="62"/>
                    <a:pt x="13" y="84"/>
                  </a:cubicBezTo>
                  <a:cubicBezTo>
                    <a:pt x="13" y="95"/>
                    <a:pt x="45" y="106"/>
                    <a:pt x="57" y="106"/>
                  </a:cubicBezTo>
                  <a:cubicBezTo>
                    <a:pt x="141" y="80"/>
                    <a:pt x="230" y="69"/>
                    <a:pt x="318" y="69"/>
                  </a:cubicBezTo>
                  <a:cubicBezTo>
                    <a:pt x="380" y="69"/>
                    <a:pt x="442" y="75"/>
                    <a:pt x="502" y="84"/>
                  </a:cubicBezTo>
                  <a:cubicBezTo>
                    <a:pt x="524" y="84"/>
                    <a:pt x="546" y="84"/>
                    <a:pt x="557" y="62"/>
                  </a:cubicBezTo>
                  <a:cubicBezTo>
                    <a:pt x="557" y="51"/>
                    <a:pt x="546" y="29"/>
                    <a:pt x="524" y="29"/>
                  </a:cubicBezTo>
                  <a:cubicBezTo>
                    <a:pt x="455" y="9"/>
                    <a:pt x="383" y="0"/>
                    <a:pt x="30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8494;p11">
              <a:extLst>
                <a:ext uri="{FF2B5EF4-FFF2-40B4-BE49-F238E27FC236}">
                  <a16:creationId xmlns:a16="http://schemas.microsoft.com/office/drawing/2014/main" id="{14B9154A-053D-B41B-15CD-6B80C5F6138D}"/>
                </a:ext>
              </a:extLst>
            </p:cNvPr>
            <p:cNvSpPr/>
            <p:nvPr/>
          </p:nvSpPr>
          <p:spPr>
            <a:xfrm>
              <a:off x="1935210" y="4437072"/>
              <a:ext cx="24072" cy="13467"/>
            </a:xfrm>
            <a:custGeom>
              <a:avLst/>
              <a:gdLst/>
              <a:ahLst/>
              <a:cxnLst/>
              <a:rect l="l" t="t" r="r" b="b"/>
              <a:pathLst>
                <a:path w="690" h="386" extrusionOk="0">
                  <a:moveTo>
                    <a:pt x="645" y="0"/>
                  </a:moveTo>
                  <a:cubicBezTo>
                    <a:pt x="636" y="0"/>
                    <a:pt x="627" y="3"/>
                    <a:pt x="623" y="8"/>
                  </a:cubicBezTo>
                  <a:cubicBezTo>
                    <a:pt x="512" y="41"/>
                    <a:pt x="400" y="97"/>
                    <a:pt x="289" y="152"/>
                  </a:cubicBezTo>
                  <a:cubicBezTo>
                    <a:pt x="245" y="174"/>
                    <a:pt x="189" y="208"/>
                    <a:pt x="144" y="241"/>
                  </a:cubicBezTo>
                  <a:cubicBezTo>
                    <a:pt x="89" y="275"/>
                    <a:pt x="33" y="297"/>
                    <a:pt x="11" y="352"/>
                  </a:cubicBezTo>
                  <a:cubicBezTo>
                    <a:pt x="0" y="374"/>
                    <a:pt x="45" y="386"/>
                    <a:pt x="55" y="386"/>
                  </a:cubicBezTo>
                  <a:cubicBezTo>
                    <a:pt x="111" y="364"/>
                    <a:pt x="156" y="330"/>
                    <a:pt x="200" y="297"/>
                  </a:cubicBezTo>
                  <a:cubicBezTo>
                    <a:pt x="255" y="263"/>
                    <a:pt x="300" y="241"/>
                    <a:pt x="356" y="208"/>
                  </a:cubicBezTo>
                  <a:cubicBezTo>
                    <a:pt x="456" y="152"/>
                    <a:pt x="556" y="107"/>
                    <a:pt x="667" y="63"/>
                  </a:cubicBezTo>
                  <a:cubicBezTo>
                    <a:pt x="678" y="52"/>
                    <a:pt x="690" y="30"/>
                    <a:pt x="678" y="18"/>
                  </a:cubicBezTo>
                  <a:cubicBezTo>
                    <a:pt x="672" y="5"/>
                    <a:pt x="658" y="0"/>
                    <a:pt x="64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8495;p11">
              <a:extLst>
                <a:ext uri="{FF2B5EF4-FFF2-40B4-BE49-F238E27FC236}">
                  <a16:creationId xmlns:a16="http://schemas.microsoft.com/office/drawing/2014/main" id="{90A1DADC-3EE5-7904-7928-BC26FDC8571E}"/>
                </a:ext>
              </a:extLst>
            </p:cNvPr>
            <p:cNvSpPr/>
            <p:nvPr/>
          </p:nvSpPr>
          <p:spPr>
            <a:xfrm>
              <a:off x="1945572" y="4443142"/>
              <a:ext cx="13711" cy="8199"/>
            </a:xfrm>
            <a:custGeom>
              <a:avLst/>
              <a:gdLst/>
              <a:ahLst/>
              <a:cxnLst/>
              <a:rect l="l" t="t" r="r" b="b"/>
              <a:pathLst>
                <a:path w="393" h="235" extrusionOk="0">
                  <a:moveTo>
                    <a:pt x="348" y="0"/>
                  </a:moveTo>
                  <a:cubicBezTo>
                    <a:pt x="215" y="22"/>
                    <a:pt x="92" y="89"/>
                    <a:pt x="14" y="200"/>
                  </a:cubicBezTo>
                  <a:cubicBezTo>
                    <a:pt x="0" y="222"/>
                    <a:pt x="18" y="234"/>
                    <a:pt x="38" y="234"/>
                  </a:cubicBezTo>
                  <a:cubicBezTo>
                    <a:pt x="50" y="234"/>
                    <a:pt x="62" y="230"/>
                    <a:pt x="70" y="223"/>
                  </a:cubicBezTo>
                  <a:cubicBezTo>
                    <a:pt x="148" y="134"/>
                    <a:pt x="248" y="78"/>
                    <a:pt x="370" y="56"/>
                  </a:cubicBezTo>
                  <a:cubicBezTo>
                    <a:pt x="381" y="56"/>
                    <a:pt x="393" y="34"/>
                    <a:pt x="393" y="22"/>
                  </a:cubicBezTo>
                  <a:cubicBezTo>
                    <a:pt x="381" y="0"/>
                    <a:pt x="359" y="0"/>
                    <a:pt x="34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8496;p11">
              <a:extLst>
                <a:ext uri="{FF2B5EF4-FFF2-40B4-BE49-F238E27FC236}">
                  <a16:creationId xmlns:a16="http://schemas.microsoft.com/office/drawing/2014/main" id="{C7947A6A-16ED-5A2B-EB6D-66A0F1674A7B}"/>
                </a:ext>
              </a:extLst>
            </p:cNvPr>
            <p:cNvSpPr/>
            <p:nvPr/>
          </p:nvSpPr>
          <p:spPr>
            <a:xfrm>
              <a:off x="1955376" y="4446247"/>
              <a:ext cx="8931" cy="5896"/>
            </a:xfrm>
            <a:custGeom>
              <a:avLst/>
              <a:gdLst/>
              <a:ahLst/>
              <a:cxnLst/>
              <a:rect l="l" t="t" r="r" b="b"/>
              <a:pathLst>
                <a:path w="256" h="169" extrusionOk="0">
                  <a:moveTo>
                    <a:pt x="189" y="0"/>
                  </a:moveTo>
                  <a:cubicBezTo>
                    <a:pt x="178" y="12"/>
                    <a:pt x="156" y="12"/>
                    <a:pt x="134" y="22"/>
                  </a:cubicBezTo>
                  <a:cubicBezTo>
                    <a:pt x="122" y="34"/>
                    <a:pt x="100" y="45"/>
                    <a:pt x="89" y="45"/>
                  </a:cubicBezTo>
                  <a:cubicBezTo>
                    <a:pt x="56" y="67"/>
                    <a:pt x="33" y="89"/>
                    <a:pt x="11" y="111"/>
                  </a:cubicBezTo>
                  <a:cubicBezTo>
                    <a:pt x="0" y="111"/>
                    <a:pt x="0" y="123"/>
                    <a:pt x="0" y="134"/>
                  </a:cubicBezTo>
                  <a:cubicBezTo>
                    <a:pt x="0" y="145"/>
                    <a:pt x="0" y="156"/>
                    <a:pt x="11" y="156"/>
                  </a:cubicBezTo>
                  <a:cubicBezTo>
                    <a:pt x="18" y="162"/>
                    <a:pt x="31" y="169"/>
                    <a:pt x="46" y="169"/>
                  </a:cubicBezTo>
                  <a:cubicBezTo>
                    <a:pt x="57" y="169"/>
                    <a:pt x="68" y="165"/>
                    <a:pt x="78" y="156"/>
                  </a:cubicBezTo>
                  <a:cubicBezTo>
                    <a:pt x="100" y="134"/>
                    <a:pt x="122" y="123"/>
                    <a:pt x="156" y="101"/>
                  </a:cubicBezTo>
                  <a:lnTo>
                    <a:pt x="167" y="101"/>
                  </a:lnTo>
                  <a:cubicBezTo>
                    <a:pt x="167" y="89"/>
                    <a:pt x="178" y="89"/>
                    <a:pt x="189" y="89"/>
                  </a:cubicBezTo>
                  <a:cubicBezTo>
                    <a:pt x="189" y="78"/>
                    <a:pt x="201" y="78"/>
                    <a:pt x="189" y="78"/>
                  </a:cubicBezTo>
                  <a:lnTo>
                    <a:pt x="201" y="78"/>
                  </a:lnTo>
                  <a:cubicBezTo>
                    <a:pt x="211" y="67"/>
                    <a:pt x="223" y="67"/>
                    <a:pt x="223" y="67"/>
                  </a:cubicBezTo>
                  <a:cubicBezTo>
                    <a:pt x="245" y="56"/>
                    <a:pt x="256" y="45"/>
                    <a:pt x="245" y="22"/>
                  </a:cubicBezTo>
                  <a:cubicBezTo>
                    <a:pt x="234" y="12"/>
                    <a:pt x="211" y="0"/>
                    <a:pt x="18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8497;p11">
              <a:extLst>
                <a:ext uri="{FF2B5EF4-FFF2-40B4-BE49-F238E27FC236}">
                  <a16:creationId xmlns:a16="http://schemas.microsoft.com/office/drawing/2014/main" id="{668D5BB5-63FA-26DF-8255-722044199550}"/>
                </a:ext>
              </a:extLst>
            </p:cNvPr>
            <p:cNvSpPr/>
            <p:nvPr/>
          </p:nvSpPr>
          <p:spPr>
            <a:xfrm>
              <a:off x="1929698" y="4432257"/>
              <a:ext cx="28050" cy="12385"/>
            </a:xfrm>
            <a:custGeom>
              <a:avLst/>
              <a:gdLst/>
              <a:ahLst/>
              <a:cxnLst/>
              <a:rect l="l" t="t" r="r" b="b"/>
              <a:pathLst>
                <a:path w="804" h="355" extrusionOk="0">
                  <a:moveTo>
                    <a:pt x="747" y="1"/>
                  </a:moveTo>
                  <a:cubicBezTo>
                    <a:pt x="480" y="34"/>
                    <a:pt x="225" y="134"/>
                    <a:pt x="25" y="312"/>
                  </a:cubicBezTo>
                  <a:cubicBezTo>
                    <a:pt x="0" y="336"/>
                    <a:pt x="23" y="355"/>
                    <a:pt x="45" y="355"/>
                  </a:cubicBezTo>
                  <a:cubicBezTo>
                    <a:pt x="54" y="355"/>
                    <a:pt x="63" y="352"/>
                    <a:pt x="69" y="346"/>
                  </a:cubicBezTo>
                  <a:cubicBezTo>
                    <a:pt x="280" y="201"/>
                    <a:pt x="514" y="90"/>
                    <a:pt x="769" y="57"/>
                  </a:cubicBezTo>
                  <a:cubicBezTo>
                    <a:pt x="781" y="57"/>
                    <a:pt x="803" y="45"/>
                    <a:pt x="792" y="23"/>
                  </a:cubicBezTo>
                  <a:cubicBezTo>
                    <a:pt x="792" y="1"/>
                    <a:pt x="759" y="1"/>
                    <a:pt x="747"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8498;p11">
              <a:extLst>
                <a:ext uri="{FF2B5EF4-FFF2-40B4-BE49-F238E27FC236}">
                  <a16:creationId xmlns:a16="http://schemas.microsoft.com/office/drawing/2014/main" id="{B21FF9E2-4746-4CDD-3D0F-8DFEF419F73C}"/>
                </a:ext>
              </a:extLst>
            </p:cNvPr>
            <p:cNvSpPr/>
            <p:nvPr/>
          </p:nvSpPr>
          <p:spPr>
            <a:xfrm>
              <a:off x="2214562" y="4265560"/>
              <a:ext cx="241387" cy="125665"/>
            </a:xfrm>
            <a:custGeom>
              <a:avLst/>
              <a:gdLst/>
              <a:ahLst/>
              <a:cxnLst/>
              <a:rect l="l" t="t" r="r" b="b"/>
              <a:pathLst>
                <a:path w="6919" h="3602"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323" y="3035"/>
                    <a:pt x="623" y="3035"/>
                  </a:cubicBezTo>
                  <a:cubicBezTo>
                    <a:pt x="638" y="3035"/>
                    <a:pt x="653" y="3035"/>
                    <a:pt x="668" y="3033"/>
                  </a:cubicBezTo>
                  <a:cubicBezTo>
                    <a:pt x="731" y="3026"/>
                    <a:pt x="796" y="3023"/>
                    <a:pt x="865" y="3023"/>
                  </a:cubicBezTo>
                  <a:cubicBezTo>
                    <a:pt x="1152" y="3023"/>
                    <a:pt x="1484" y="3079"/>
                    <a:pt x="1781" y="3177"/>
                  </a:cubicBezTo>
                  <a:cubicBezTo>
                    <a:pt x="2147" y="3300"/>
                    <a:pt x="3504" y="3511"/>
                    <a:pt x="3949" y="3589"/>
                  </a:cubicBezTo>
                  <a:cubicBezTo>
                    <a:pt x="3998" y="3598"/>
                    <a:pt x="4049" y="3601"/>
                    <a:pt x="4100" y="3601"/>
                  </a:cubicBezTo>
                  <a:cubicBezTo>
                    <a:pt x="4517" y="3601"/>
                    <a:pt x="4997" y="3354"/>
                    <a:pt x="5195" y="3344"/>
                  </a:cubicBezTo>
                  <a:cubicBezTo>
                    <a:pt x="5217" y="3344"/>
                    <a:pt x="5244" y="3345"/>
                    <a:pt x="5276" y="3345"/>
                  </a:cubicBezTo>
                  <a:cubicBezTo>
                    <a:pt x="5562" y="3345"/>
                    <a:pt x="6192" y="3327"/>
                    <a:pt x="6452" y="2966"/>
                  </a:cubicBezTo>
                  <a:cubicBezTo>
                    <a:pt x="6752" y="2566"/>
                    <a:pt x="6919" y="1743"/>
                    <a:pt x="6786" y="1242"/>
                  </a:cubicBezTo>
                  <a:cubicBezTo>
                    <a:pt x="6663" y="742"/>
                    <a:pt x="6262" y="141"/>
                    <a:pt x="5740" y="41"/>
                  </a:cubicBezTo>
                  <a:cubicBezTo>
                    <a:pt x="5598" y="14"/>
                    <a:pt x="5451" y="1"/>
                    <a:pt x="529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8499;p11">
              <a:extLst>
                <a:ext uri="{FF2B5EF4-FFF2-40B4-BE49-F238E27FC236}">
                  <a16:creationId xmlns:a16="http://schemas.microsoft.com/office/drawing/2014/main" id="{73F89541-F4EB-0867-FEAB-09F8833707E1}"/>
                </a:ext>
              </a:extLst>
            </p:cNvPr>
            <p:cNvSpPr/>
            <p:nvPr/>
          </p:nvSpPr>
          <p:spPr>
            <a:xfrm>
              <a:off x="2214562" y="4265560"/>
              <a:ext cx="207616" cy="104837"/>
            </a:xfrm>
            <a:custGeom>
              <a:avLst/>
              <a:gdLst/>
              <a:ahLst/>
              <a:cxnLst/>
              <a:rect l="l" t="t" r="r" b="b"/>
              <a:pathLst>
                <a:path w="5951" h="3005" extrusionOk="0">
                  <a:moveTo>
                    <a:pt x="5298" y="1"/>
                  </a:moveTo>
                  <a:cubicBezTo>
                    <a:pt x="4885" y="1"/>
                    <a:pt x="4437" y="96"/>
                    <a:pt x="3983" y="275"/>
                  </a:cubicBezTo>
                  <a:cubicBezTo>
                    <a:pt x="3360" y="530"/>
                    <a:pt x="1425" y="1565"/>
                    <a:pt x="891" y="1765"/>
                  </a:cubicBezTo>
                  <a:cubicBezTo>
                    <a:pt x="345" y="1954"/>
                    <a:pt x="190" y="1987"/>
                    <a:pt x="190" y="1987"/>
                  </a:cubicBezTo>
                  <a:lnTo>
                    <a:pt x="1" y="2744"/>
                  </a:lnTo>
                  <a:cubicBezTo>
                    <a:pt x="1" y="2744"/>
                    <a:pt x="179" y="2910"/>
                    <a:pt x="401" y="2999"/>
                  </a:cubicBezTo>
                  <a:cubicBezTo>
                    <a:pt x="427" y="3003"/>
                    <a:pt x="453" y="3004"/>
                    <a:pt x="479" y="3004"/>
                  </a:cubicBezTo>
                  <a:cubicBezTo>
                    <a:pt x="622" y="3004"/>
                    <a:pt x="770" y="2956"/>
                    <a:pt x="901" y="2899"/>
                  </a:cubicBezTo>
                  <a:cubicBezTo>
                    <a:pt x="1069" y="2810"/>
                    <a:pt x="1235" y="2699"/>
                    <a:pt x="1413" y="2621"/>
                  </a:cubicBezTo>
                  <a:cubicBezTo>
                    <a:pt x="1781" y="2465"/>
                    <a:pt x="2181" y="2465"/>
                    <a:pt x="2581" y="2410"/>
                  </a:cubicBezTo>
                  <a:cubicBezTo>
                    <a:pt x="2903" y="2366"/>
                    <a:pt x="3226" y="2287"/>
                    <a:pt x="3538" y="2176"/>
                  </a:cubicBezTo>
                  <a:cubicBezTo>
                    <a:pt x="3827" y="2076"/>
                    <a:pt x="4116" y="1943"/>
                    <a:pt x="4361" y="1753"/>
                  </a:cubicBezTo>
                  <a:cubicBezTo>
                    <a:pt x="4494" y="1654"/>
                    <a:pt x="4606" y="1520"/>
                    <a:pt x="4727" y="1398"/>
                  </a:cubicBezTo>
                  <a:cubicBezTo>
                    <a:pt x="4828" y="1276"/>
                    <a:pt x="4928" y="1142"/>
                    <a:pt x="5006" y="997"/>
                  </a:cubicBezTo>
                  <a:cubicBezTo>
                    <a:pt x="5050" y="897"/>
                    <a:pt x="5095" y="786"/>
                    <a:pt x="5150" y="686"/>
                  </a:cubicBezTo>
                  <a:cubicBezTo>
                    <a:pt x="5284" y="441"/>
                    <a:pt x="5540" y="297"/>
                    <a:pt x="5795" y="186"/>
                  </a:cubicBezTo>
                  <a:cubicBezTo>
                    <a:pt x="5840" y="163"/>
                    <a:pt x="5896" y="141"/>
                    <a:pt x="5951" y="107"/>
                  </a:cubicBezTo>
                  <a:cubicBezTo>
                    <a:pt x="5884" y="85"/>
                    <a:pt x="5817" y="63"/>
                    <a:pt x="5740" y="41"/>
                  </a:cubicBezTo>
                  <a:cubicBezTo>
                    <a:pt x="5598" y="14"/>
                    <a:pt x="5451" y="1"/>
                    <a:pt x="5298"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8500;p11">
              <a:extLst>
                <a:ext uri="{FF2B5EF4-FFF2-40B4-BE49-F238E27FC236}">
                  <a16:creationId xmlns:a16="http://schemas.microsoft.com/office/drawing/2014/main" id="{EDC03F9F-5107-D4B9-41E0-4CEAC2D743DF}"/>
                </a:ext>
              </a:extLst>
            </p:cNvPr>
            <p:cNvSpPr/>
            <p:nvPr/>
          </p:nvSpPr>
          <p:spPr>
            <a:xfrm>
              <a:off x="2222726" y="4346432"/>
              <a:ext cx="118373" cy="13327"/>
            </a:xfrm>
            <a:custGeom>
              <a:avLst/>
              <a:gdLst/>
              <a:ahLst/>
              <a:cxnLst/>
              <a:rect l="l" t="t" r="r" b="b"/>
              <a:pathLst>
                <a:path w="3393" h="382" extrusionOk="0">
                  <a:moveTo>
                    <a:pt x="2197" y="0"/>
                  </a:moveTo>
                  <a:cubicBezTo>
                    <a:pt x="2170" y="0"/>
                    <a:pt x="2142" y="1"/>
                    <a:pt x="2113" y="3"/>
                  </a:cubicBezTo>
                  <a:cubicBezTo>
                    <a:pt x="1969" y="3"/>
                    <a:pt x="1824" y="25"/>
                    <a:pt x="1680" y="58"/>
                  </a:cubicBezTo>
                  <a:cubicBezTo>
                    <a:pt x="1391" y="114"/>
                    <a:pt x="1124" y="203"/>
                    <a:pt x="835" y="270"/>
                  </a:cubicBezTo>
                  <a:cubicBezTo>
                    <a:pt x="701" y="303"/>
                    <a:pt x="556" y="325"/>
                    <a:pt x="423" y="337"/>
                  </a:cubicBezTo>
                  <a:cubicBezTo>
                    <a:pt x="401" y="338"/>
                    <a:pt x="378" y="339"/>
                    <a:pt x="356" y="339"/>
                  </a:cubicBezTo>
                  <a:cubicBezTo>
                    <a:pt x="234" y="339"/>
                    <a:pt x="115" y="313"/>
                    <a:pt x="12" y="248"/>
                  </a:cubicBezTo>
                  <a:lnTo>
                    <a:pt x="0" y="258"/>
                  </a:lnTo>
                  <a:cubicBezTo>
                    <a:pt x="123" y="347"/>
                    <a:pt x="279" y="381"/>
                    <a:pt x="423" y="381"/>
                  </a:cubicBezTo>
                  <a:cubicBezTo>
                    <a:pt x="568" y="381"/>
                    <a:pt x="712" y="359"/>
                    <a:pt x="857" y="337"/>
                  </a:cubicBezTo>
                  <a:cubicBezTo>
                    <a:pt x="1135" y="281"/>
                    <a:pt x="1413" y="203"/>
                    <a:pt x="1691" y="159"/>
                  </a:cubicBezTo>
                  <a:cubicBezTo>
                    <a:pt x="1836" y="137"/>
                    <a:pt x="1980" y="125"/>
                    <a:pt x="2113" y="125"/>
                  </a:cubicBezTo>
                  <a:cubicBezTo>
                    <a:pt x="2258" y="125"/>
                    <a:pt x="2392" y="147"/>
                    <a:pt x="2525" y="169"/>
                  </a:cubicBezTo>
                  <a:cubicBezTo>
                    <a:pt x="2785" y="222"/>
                    <a:pt x="3056" y="293"/>
                    <a:pt x="3336" y="293"/>
                  </a:cubicBezTo>
                  <a:cubicBezTo>
                    <a:pt x="3355" y="293"/>
                    <a:pt x="3374" y="293"/>
                    <a:pt x="3393" y="292"/>
                  </a:cubicBezTo>
                  <a:lnTo>
                    <a:pt x="3393" y="270"/>
                  </a:lnTo>
                  <a:cubicBezTo>
                    <a:pt x="3104" y="214"/>
                    <a:pt x="2847" y="114"/>
                    <a:pt x="2558" y="48"/>
                  </a:cubicBezTo>
                  <a:cubicBezTo>
                    <a:pt x="2440" y="20"/>
                    <a:pt x="2322" y="0"/>
                    <a:pt x="219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8501;p11">
              <a:extLst>
                <a:ext uri="{FF2B5EF4-FFF2-40B4-BE49-F238E27FC236}">
                  <a16:creationId xmlns:a16="http://schemas.microsoft.com/office/drawing/2014/main" id="{FB94C9DD-0C16-AC7C-6149-76B436EF1161}"/>
                </a:ext>
              </a:extLst>
            </p:cNvPr>
            <p:cNvSpPr/>
            <p:nvPr/>
          </p:nvSpPr>
          <p:spPr>
            <a:xfrm>
              <a:off x="2234343" y="4324382"/>
              <a:ext cx="155668" cy="23724"/>
            </a:xfrm>
            <a:custGeom>
              <a:avLst/>
              <a:gdLst/>
              <a:ahLst/>
              <a:cxnLst/>
              <a:rect l="l" t="t" r="r" b="b"/>
              <a:pathLst>
                <a:path w="4462" h="680" extrusionOk="0">
                  <a:moveTo>
                    <a:pt x="4461" y="1"/>
                  </a:moveTo>
                  <a:cubicBezTo>
                    <a:pt x="4261" y="61"/>
                    <a:pt x="4060" y="79"/>
                    <a:pt x="3858" y="79"/>
                  </a:cubicBezTo>
                  <a:cubicBezTo>
                    <a:pt x="3690" y="79"/>
                    <a:pt x="3521" y="67"/>
                    <a:pt x="3349" y="57"/>
                  </a:cubicBezTo>
                  <a:cubicBezTo>
                    <a:pt x="3248" y="45"/>
                    <a:pt x="3159" y="35"/>
                    <a:pt x="3060" y="35"/>
                  </a:cubicBezTo>
                  <a:cubicBezTo>
                    <a:pt x="2971" y="35"/>
                    <a:pt x="2870" y="35"/>
                    <a:pt x="2771" y="45"/>
                  </a:cubicBezTo>
                  <a:cubicBezTo>
                    <a:pt x="2581" y="57"/>
                    <a:pt x="2392" y="79"/>
                    <a:pt x="2203" y="101"/>
                  </a:cubicBezTo>
                  <a:cubicBezTo>
                    <a:pt x="1825" y="168"/>
                    <a:pt x="1458" y="279"/>
                    <a:pt x="1102" y="401"/>
                  </a:cubicBezTo>
                  <a:cubicBezTo>
                    <a:pt x="735" y="524"/>
                    <a:pt x="379" y="635"/>
                    <a:pt x="1" y="668"/>
                  </a:cubicBezTo>
                  <a:lnTo>
                    <a:pt x="1" y="680"/>
                  </a:lnTo>
                  <a:cubicBezTo>
                    <a:pt x="379" y="668"/>
                    <a:pt x="757" y="579"/>
                    <a:pt x="1125" y="479"/>
                  </a:cubicBezTo>
                  <a:cubicBezTo>
                    <a:pt x="1491" y="379"/>
                    <a:pt x="1847" y="279"/>
                    <a:pt x="2225" y="235"/>
                  </a:cubicBezTo>
                  <a:cubicBezTo>
                    <a:pt x="2429" y="210"/>
                    <a:pt x="2632" y="202"/>
                    <a:pt x="2838" y="202"/>
                  </a:cubicBezTo>
                  <a:cubicBezTo>
                    <a:pt x="3003" y="202"/>
                    <a:pt x="3169" y="207"/>
                    <a:pt x="3337" y="212"/>
                  </a:cubicBezTo>
                  <a:cubicBezTo>
                    <a:pt x="3412" y="212"/>
                    <a:pt x="3488" y="214"/>
                    <a:pt x="3565" y="214"/>
                  </a:cubicBezTo>
                  <a:cubicBezTo>
                    <a:pt x="3683" y="214"/>
                    <a:pt x="3801" y="210"/>
                    <a:pt x="3916" y="190"/>
                  </a:cubicBezTo>
                  <a:cubicBezTo>
                    <a:pt x="4105" y="168"/>
                    <a:pt x="4306" y="112"/>
                    <a:pt x="4461" y="12"/>
                  </a:cubicBezTo>
                  <a:lnTo>
                    <a:pt x="446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8502;p11">
              <a:extLst>
                <a:ext uri="{FF2B5EF4-FFF2-40B4-BE49-F238E27FC236}">
                  <a16:creationId xmlns:a16="http://schemas.microsoft.com/office/drawing/2014/main" id="{C6D997D8-26CC-D3BA-7188-B70534003A90}"/>
                </a:ext>
              </a:extLst>
            </p:cNvPr>
            <p:cNvSpPr/>
            <p:nvPr/>
          </p:nvSpPr>
          <p:spPr>
            <a:xfrm>
              <a:off x="2242124" y="4295669"/>
              <a:ext cx="146702" cy="42353"/>
            </a:xfrm>
            <a:custGeom>
              <a:avLst/>
              <a:gdLst/>
              <a:ahLst/>
              <a:cxnLst/>
              <a:rect l="l" t="t" r="r" b="b"/>
              <a:pathLst>
                <a:path w="4205" h="1214" extrusionOk="0">
                  <a:moveTo>
                    <a:pt x="4204" y="1"/>
                  </a:moveTo>
                  <a:cubicBezTo>
                    <a:pt x="3848" y="112"/>
                    <a:pt x="3482" y="146"/>
                    <a:pt x="3114" y="179"/>
                  </a:cubicBezTo>
                  <a:cubicBezTo>
                    <a:pt x="2759" y="212"/>
                    <a:pt x="2392" y="268"/>
                    <a:pt x="2024" y="346"/>
                  </a:cubicBezTo>
                  <a:cubicBezTo>
                    <a:pt x="1669" y="423"/>
                    <a:pt x="1302" y="524"/>
                    <a:pt x="968" y="657"/>
                  </a:cubicBezTo>
                  <a:cubicBezTo>
                    <a:pt x="623" y="801"/>
                    <a:pt x="289" y="979"/>
                    <a:pt x="0" y="1202"/>
                  </a:cubicBezTo>
                  <a:lnTo>
                    <a:pt x="12" y="1213"/>
                  </a:lnTo>
                  <a:cubicBezTo>
                    <a:pt x="312" y="1002"/>
                    <a:pt x="635" y="835"/>
                    <a:pt x="979" y="712"/>
                  </a:cubicBezTo>
                  <a:cubicBezTo>
                    <a:pt x="1324" y="579"/>
                    <a:pt x="1680" y="490"/>
                    <a:pt x="2047" y="423"/>
                  </a:cubicBezTo>
                  <a:cubicBezTo>
                    <a:pt x="2403" y="357"/>
                    <a:pt x="2770" y="324"/>
                    <a:pt x="3137" y="279"/>
                  </a:cubicBezTo>
                  <a:cubicBezTo>
                    <a:pt x="3493" y="223"/>
                    <a:pt x="3871" y="179"/>
                    <a:pt x="4204" y="12"/>
                  </a:cubicBezTo>
                  <a:lnTo>
                    <a:pt x="4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8503;p11">
              <a:extLst>
                <a:ext uri="{FF2B5EF4-FFF2-40B4-BE49-F238E27FC236}">
                  <a16:creationId xmlns:a16="http://schemas.microsoft.com/office/drawing/2014/main" id="{37664B61-FC22-2C24-196A-66D90C41C4E8}"/>
                </a:ext>
              </a:extLst>
            </p:cNvPr>
            <p:cNvSpPr/>
            <p:nvPr/>
          </p:nvSpPr>
          <p:spPr>
            <a:xfrm>
              <a:off x="2221156" y="4143172"/>
              <a:ext cx="180089" cy="198719"/>
            </a:xfrm>
            <a:custGeom>
              <a:avLst/>
              <a:gdLst/>
              <a:ahLst/>
              <a:cxnLst/>
              <a:rect l="l" t="t" r="r" b="b"/>
              <a:pathLst>
                <a:path w="5162" h="5696" extrusionOk="0">
                  <a:moveTo>
                    <a:pt x="3177" y="0"/>
                  </a:moveTo>
                  <a:cubicBezTo>
                    <a:pt x="3112" y="0"/>
                    <a:pt x="3043" y="4"/>
                    <a:pt x="2971" y="12"/>
                  </a:cubicBezTo>
                  <a:cubicBezTo>
                    <a:pt x="2348" y="78"/>
                    <a:pt x="1491" y="1302"/>
                    <a:pt x="1202" y="1814"/>
                  </a:cubicBezTo>
                  <a:cubicBezTo>
                    <a:pt x="913" y="2337"/>
                    <a:pt x="835" y="3315"/>
                    <a:pt x="712" y="4105"/>
                  </a:cubicBezTo>
                  <a:cubicBezTo>
                    <a:pt x="579" y="4895"/>
                    <a:pt x="1" y="5117"/>
                    <a:pt x="1" y="5117"/>
                  </a:cubicBezTo>
                  <a:lnTo>
                    <a:pt x="67" y="5696"/>
                  </a:lnTo>
                  <a:cubicBezTo>
                    <a:pt x="67" y="5696"/>
                    <a:pt x="423" y="5673"/>
                    <a:pt x="702" y="5562"/>
                  </a:cubicBezTo>
                  <a:cubicBezTo>
                    <a:pt x="979" y="5462"/>
                    <a:pt x="1725" y="5284"/>
                    <a:pt x="2192" y="5061"/>
                  </a:cubicBezTo>
                  <a:cubicBezTo>
                    <a:pt x="2648" y="4828"/>
                    <a:pt x="3304" y="4628"/>
                    <a:pt x="3827" y="4383"/>
                  </a:cubicBezTo>
                  <a:cubicBezTo>
                    <a:pt x="4338" y="4139"/>
                    <a:pt x="4483" y="3783"/>
                    <a:pt x="4706" y="3437"/>
                  </a:cubicBezTo>
                  <a:cubicBezTo>
                    <a:pt x="4917" y="3081"/>
                    <a:pt x="5161" y="2503"/>
                    <a:pt x="5106" y="2036"/>
                  </a:cubicBezTo>
                  <a:cubicBezTo>
                    <a:pt x="5050" y="1569"/>
                    <a:pt x="4583" y="1458"/>
                    <a:pt x="4494" y="1447"/>
                  </a:cubicBezTo>
                  <a:cubicBezTo>
                    <a:pt x="4394" y="1425"/>
                    <a:pt x="4350" y="1324"/>
                    <a:pt x="4272" y="1257"/>
                  </a:cubicBezTo>
                  <a:cubicBezTo>
                    <a:pt x="4194" y="1191"/>
                    <a:pt x="4083" y="724"/>
                    <a:pt x="3994" y="457"/>
                  </a:cubicBezTo>
                  <a:cubicBezTo>
                    <a:pt x="3925" y="211"/>
                    <a:pt x="3665" y="0"/>
                    <a:pt x="3177"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8504;p11">
              <a:extLst>
                <a:ext uri="{FF2B5EF4-FFF2-40B4-BE49-F238E27FC236}">
                  <a16:creationId xmlns:a16="http://schemas.microsoft.com/office/drawing/2014/main" id="{88459FC3-8D91-BCE7-58DC-4EC9757D38E2}"/>
                </a:ext>
              </a:extLst>
            </p:cNvPr>
            <p:cNvSpPr/>
            <p:nvPr/>
          </p:nvSpPr>
          <p:spPr>
            <a:xfrm>
              <a:off x="2221156" y="4256490"/>
              <a:ext cx="96255" cy="85405"/>
            </a:xfrm>
            <a:custGeom>
              <a:avLst/>
              <a:gdLst/>
              <a:ahLst/>
              <a:cxnLst/>
              <a:rect l="l" t="t" r="r" b="b"/>
              <a:pathLst>
                <a:path w="2759" h="2448" extrusionOk="0">
                  <a:moveTo>
                    <a:pt x="2214" y="1"/>
                  </a:moveTo>
                  <a:cubicBezTo>
                    <a:pt x="2125" y="11"/>
                    <a:pt x="2047" y="78"/>
                    <a:pt x="1970" y="134"/>
                  </a:cubicBezTo>
                  <a:cubicBezTo>
                    <a:pt x="1780" y="245"/>
                    <a:pt x="1513" y="212"/>
                    <a:pt x="1302" y="301"/>
                  </a:cubicBezTo>
                  <a:cubicBezTo>
                    <a:pt x="1102" y="379"/>
                    <a:pt x="969" y="545"/>
                    <a:pt x="779" y="657"/>
                  </a:cubicBezTo>
                  <a:cubicBezTo>
                    <a:pt x="769" y="657"/>
                    <a:pt x="746" y="668"/>
                    <a:pt x="735" y="679"/>
                  </a:cubicBezTo>
                  <a:cubicBezTo>
                    <a:pt x="724" y="735"/>
                    <a:pt x="712" y="802"/>
                    <a:pt x="712" y="857"/>
                  </a:cubicBezTo>
                  <a:cubicBezTo>
                    <a:pt x="579" y="1647"/>
                    <a:pt x="1" y="1869"/>
                    <a:pt x="1" y="1869"/>
                  </a:cubicBezTo>
                  <a:lnTo>
                    <a:pt x="67" y="2448"/>
                  </a:lnTo>
                  <a:lnTo>
                    <a:pt x="90" y="2448"/>
                  </a:lnTo>
                  <a:cubicBezTo>
                    <a:pt x="779" y="2280"/>
                    <a:pt x="1424" y="1924"/>
                    <a:pt x="1925" y="1424"/>
                  </a:cubicBezTo>
                  <a:lnTo>
                    <a:pt x="2158" y="1190"/>
                  </a:lnTo>
                  <a:cubicBezTo>
                    <a:pt x="2247" y="1079"/>
                    <a:pt x="2270" y="1068"/>
                    <a:pt x="2359" y="957"/>
                  </a:cubicBezTo>
                  <a:cubicBezTo>
                    <a:pt x="2481" y="802"/>
                    <a:pt x="2648" y="557"/>
                    <a:pt x="2714" y="379"/>
                  </a:cubicBezTo>
                  <a:cubicBezTo>
                    <a:pt x="2737" y="334"/>
                    <a:pt x="2759" y="278"/>
                    <a:pt x="2737" y="234"/>
                  </a:cubicBezTo>
                  <a:cubicBezTo>
                    <a:pt x="2714" y="189"/>
                    <a:pt x="2682" y="167"/>
                    <a:pt x="2648" y="145"/>
                  </a:cubicBezTo>
                  <a:cubicBezTo>
                    <a:pt x="2548" y="100"/>
                    <a:pt x="2448" y="56"/>
                    <a:pt x="2348" y="23"/>
                  </a:cubicBezTo>
                  <a:cubicBezTo>
                    <a:pt x="2303" y="11"/>
                    <a:pt x="2259" y="1"/>
                    <a:pt x="2214"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8505;p11">
              <a:extLst>
                <a:ext uri="{FF2B5EF4-FFF2-40B4-BE49-F238E27FC236}">
                  <a16:creationId xmlns:a16="http://schemas.microsoft.com/office/drawing/2014/main" id="{4C682140-3EB5-3ED2-AE04-9EC2644EE1B2}"/>
                </a:ext>
              </a:extLst>
            </p:cNvPr>
            <p:cNvSpPr/>
            <p:nvPr/>
          </p:nvSpPr>
          <p:spPr>
            <a:xfrm>
              <a:off x="2215713" y="4217275"/>
              <a:ext cx="77660" cy="115687"/>
            </a:xfrm>
            <a:custGeom>
              <a:avLst/>
              <a:gdLst/>
              <a:ahLst/>
              <a:cxnLst/>
              <a:rect l="l" t="t" r="r" b="b"/>
              <a:pathLst>
                <a:path w="2226" h="3316" extrusionOk="0">
                  <a:moveTo>
                    <a:pt x="2215" y="1"/>
                  </a:moveTo>
                  <a:cubicBezTo>
                    <a:pt x="2003" y="268"/>
                    <a:pt x="1847" y="591"/>
                    <a:pt x="1714" y="913"/>
                  </a:cubicBezTo>
                  <a:cubicBezTo>
                    <a:pt x="1636" y="1069"/>
                    <a:pt x="1580" y="1236"/>
                    <a:pt x="1525" y="1392"/>
                  </a:cubicBezTo>
                  <a:cubicBezTo>
                    <a:pt x="1469" y="1558"/>
                    <a:pt x="1414" y="1736"/>
                    <a:pt x="1358" y="1892"/>
                  </a:cubicBezTo>
                  <a:cubicBezTo>
                    <a:pt x="1325" y="1970"/>
                    <a:pt x="1303" y="2047"/>
                    <a:pt x="1269" y="2126"/>
                  </a:cubicBezTo>
                  <a:cubicBezTo>
                    <a:pt x="1236" y="2192"/>
                    <a:pt x="1180" y="2270"/>
                    <a:pt x="1135" y="2337"/>
                  </a:cubicBezTo>
                  <a:cubicBezTo>
                    <a:pt x="1046" y="2482"/>
                    <a:pt x="947" y="2626"/>
                    <a:pt x="836" y="2749"/>
                  </a:cubicBezTo>
                  <a:cubicBezTo>
                    <a:pt x="779" y="2815"/>
                    <a:pt x="724" y="2882"/>
                    <a:pt x="658" y="2949"/>
                  </a:cubicBezTo>
                  <a:cubicBezTo>
                    <a:pt x="602" y="3004"/>
                    <a:pt x="546" y="3071"/>
                    <a:pt x="468" y="3115"/>
                  </a:cubicBezTo>
                  <a:cubicBezTo>
                    <a:pt x="335" y="3216"/>
                    <a:pt x="168" y="3260"/>
                    <a:pt x="1" y="3305"/>
                  </a:cubicBezTo>
                  <a:lnTo>
                    <a:pt x="1" y="3315"/>
                  </a:lnTo>
                  <a:cubicBezTo>
                    <a:pt x="168" y="3282"/>
                    <a:pt x="346" y="3249"/>
                    <a:pt x="502" y="3149"/>
                  </a:cubicBezTo>
                  <a:cubicBezTo>
                    <a:pt x="579" y="3105"/>
                    <a:pt x="646" y="3048"/>
                    <a:pt x="702" y="2993"/>
                  </a:cubicBezTo>
                  <a:cubicBezTo>
                    <a:pt x="769" y="2927"/>
                    <a:pt x="836" y="2871"/>
                    <a:pt x="891" y="2804"/>
                  </a:cubicBezTo>
                  <a:cubicBezTo>
                    <a:pt x="1013" y="2670"/>
                    <a:pt x="1125" y="2537"/>
                    <a:pt x="1224" y="2393"/>
                  </a:cubicBezTo>
                  <a:cubicBezTo>
                    <a:pt x="1269" y="2326"/>
                    <a:pt x="1313" y="2259"/>
                    <a:pt x="1369" y="2170"/>
                  </a:cubicBezTo>
                  <a:lnTo>
                    <a:pt x="1469" y="1936"/>
                  </a:lnTo>
                  <a:cubicBezTo>
                    <a:pt x="1536" y="1758"/>
                    <a:pt x="1592" y="1614"/>
                    <a:pt x="1669" y="1447"/>
                  </a:cubicBezTo>
                  <a:cubicBezTo>
                    <a:pt x="1736" y="1291"/>
                    <a:pt x="1792" y="1125"/>
                    <a:pt x="1847" y="969"/>
                  </a:cubicBezTo>
                  <a:cubicBezTo>
                    <a:pt x="1970" y="646"/>
                    <a:pt x="2092" y="324"/>
                    <a:pt x="222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8506;p11">
              <a:extLst>
                <a:ext uri="{FF2B5EF4-FFF2-40B4-BE49-F238E27FC236}">
                  <a16:creationId xmlns:a16="http://schemas.microsoft.com/office/drawing/2014/main" id="{10AB613B-A600-2087-C35B-388A23C1D0D6}"/>
                </a:ext>
              </a:extLst>
            </p:cNvPr>
            <p:cNvSpPr/>
            <p:nvPr/>
          </p:nvSpPr>
          <p:spPr>
            <a:xfrm>
              <a:off x="2227366" y="4238243"/>
              <a:ext cx="111780" cy="93952"/>
            </a:xfrm>
            <a:custGeom>
              <a:avLst/>
              <a:gdLst/>
              <a:ahLst/>
              <a:cxnLst/>
              <a:rect l="l" t="t" r="r" b="b"/>
              <a:pathLst>
                <a:path w="3204" h="2693" extrusionOk="0">
                  <a:moveTo>
                    <a:pt x="3204" y="1"/>
                  </a:moveTo>
                  <a:cubicBezTo>
                    <a:pt x="2870" y="134"/>
                    <a:pt x="2559" y="346"/>
                    <a:pt x="2292" y="590"/>
                  </a:cubicBezTo>
                  <a:cubicBezTo>
                    <a:pt x="2225" y="646"/>
                    <a:pt x="2158" y="712"/>
                    <a:pt x="2092" y="779"/>
                  </a:cubicBezTo>
                  <a:cubicBezTo>
                    <a:pt x="2036" y="846"/>
                    <a:pt x="1980" y="913"/>
                    <a:pt x="1925" y="991"/>
                  </a:cubicBezTo>
                  <a:cubicBezTo>
                    <a:pt x="1814" y="1135"/>
                    <a:pt x="1713" y="1291"/>
                    <a:pt x="1624" y="1446"/>
                  </a:cubicBezTo>
                  <a:cubicBezTo>
                    <a:pt x="1535" y="1591"/>
                    <a:pt x="1436" y="1747"/>
                    <a:pt x="1335" y="1881"/>
                  </a:cubicBezTo>
                  <a:cubicBezTo>
                    <a:pt x="1224" y="2025"/>
                    <a:pt x="1102" y="2148"/>
                    <a:pt x="957" y="2259"/>
                  </a:cubicBezTo>
                  <a:cubicBezTo>
                    <a:pt x="690" y="2470"/>
                    <a:pt x="356" y="2615"/>
                    <a:pt x="1" y="2681"/>
                  </a:cubicBezTo>
                  <a:lnTo>
                    <a:pt x="1" y="2692"/>
                  </a:lnTo>
                  <a:cubicBezTo>
                    <a:pt x="356" y="2648"/>
                    <a:pt x="712" y="2526"/>
                    <a:pt x="1013" y="2314"/>
                  </a:cubicBezTo>
                  <a:cubicBezTo>
                    <a:pt x="1157" y="2214"/>
                    <a:pt x="1291" y="2092"/>
                    <a:pt x="1414" y="1947"/>
                  </a:cubicBezTo>
                  <a:cubicBezTo>
                    <a:pt x="1535" y="1814"/>
                    <a:pt x="1624" y="1658"/>
                    <a:pt x="1725" y="1513"/>
                  </a:cubicBezTo>
                  <a:cubicBezTo>
                    <a:pt x="1925" y="1213"/>
                    <a:pt x="2148" y="946"/>
                    <a:pt x="2392" y="702"/>
                  </a:cubicBezTo>
                  <a:cubicBezTo>
                    <a:pt x="2648" y="445"/>
                    <a:pt x="2915" y="223"/>
                    <a:pt x="3204" y="12"/>
                  </a:cubicBezTo>
                  <a:lnTo>
                    <a:pt x="320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8507;p11">
              <a:extLst>
                <a:ext uri="{FF2B5EF4-FFF2-40B4-BE49-F238E27FC236}">
                  <a16:creationId xmlns:a16="http://schemas.microsoft.com/office/drawing/2014/main" id="{0C6BE728-8E39-25CE-740A-11580E692205}"/>
                </a:ext>
              </a:extLst>
            </p:cNvPr>
            <p:cNvSpPr/>
            <p:nvPr/>
          </p:nvSpPr>
          <p:spPr>
            <a:xfrm>
              <a:off x="2237449" y="4272015"/>
              <a:ext cx="116454" cy="62484"/>
            </a:xfrm>
            <a:custGeom>
              <a:avLst/>
              <a:gdLst/>
              <a:ahLst/>
              <a:cxnLst/>
              <a:rect l="l" t="t" r="r" b="b"/>
              <a:pathLst>
                <a:path w="3338" h="1791" extrusionOk="0">
                  <a:moveTo>
                    <a:pt x="3327" y="1"/>
                  </a:moveTo>
                  <a:cubicBezTo>
                    <a:pt x="3026" y="112"/>
                    <a:pt x="2748" y="268"/>
                    <a:pt x="2481" y="434"/>
                  </a:cubicBezTo>
                  <a:cubicBezTo>
                    <a:pt x="2215" y="612"/>
                    <a:pt x="1970" y="801"/>
                    <a:pt x="1703" y="990"/>
                  </a:cubicBezTo>
                  <a:cubicBezTo>
                    <a:pt x="1447" y="1168"/>
                    <a:pt x="1180" y="1346"/>
                    <a:pt x="902" y="1479"/>
                  </a:cubicBezTo>
                  <a:cubicBezTo>
                    <a:pt x="624" y="1624"/>
                    <a:pt x="324" y="1736"/>
                    <a:pt x="1" y="1780"/>
                  </a:cubicBezTo>
                  <a:lnTo>
                    <a:pt x="12" y="1791"/>
                  </a:lnTo>
                  <a:cubicBezTo>
                    <a:pt x="324" y="1758"/>
                    <a:pt x="624" y="1657"/>
                    <a:pt x="913" y="1524"/>
                  </a:cubicBezTo>
                  <a:cubicBezTo>
                    <a:pt x="1202" y="1380"/>
                    <a:pt x="1480" y="1213"/>
                    <a:pt x="1747" y="1035"/>
                  </a:cubicBezTo>
                  <a:cubicBezTo>
                    <a:pt x="2003" y="868"/>
                    <a:pt x="2270" y="679"/>
                    <a:pt x="2526" y="501"/>
                  </a:cubicBezTo>
                  <a:cubicBezTo>
                    <a:pt x="2781" y="323"/>
                    <a:pt x="3048" y="156"/>
                    <a:pt x="3337" y="11"/>
                  </a:cubicBezTo>
                  <a:lnTo>
                    <a:pt x="3327"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8508;p11">
              <a:extLst>
                <a:ext uri="{FF2B5EF4-FFF2-40B4-BE49-F238E27FC236}">
                  <a16:creationId xmlns:a16="http://schemas.microsoft.com/office/drawing/2014/main" id="{E843C452-7C7E-6E21-880E-52FC0D4435C4}"/>
                </a:ext>
              </a:extLst>
            </p:cNvPr>
            <p:cNvSpPr/>
            <p:nvPr/>
          </p:nvSpPr>
          <p:spPr>
            <a:xfrm>
              <a:off x="2083416" y="4357387"/>
              <a:ext cx="124583" cy="195265"/>
            </a:xfrm>
            <a:custGeom>
              <a:avLst/>
              <a:gdLst/>
              <a:ahLst/>
              <a:cxnLst/>
              <a:rect l="l" t="t" r="r" b="b"/>
              <a:pathLst>
                <a:path w="3571" h="5597" extrusionOk="0">
                  <a:moveTo>
                    <a:pt x="3059" y="1"/>
                  </a:moveTo>
                  <a:lnTo>
                    <a:pt x="3059" y="1"/>
                  </a:lnTo>
                  <a:cubicBezTo>
                    <a:pt x="3059" y="1"/>
                    <a:pt x="3081" y="67"/>
                    <a:pt x="2814" y="256"/>
                  </a:cubicBezTo>
                  <a:cubicBezTo>
                    <a:pt x="2559" y="456"/>
                    <a:pt x="1524" y="968"/>
                    <a:pt x="1046" y="1568"/>
                  </a:cubicBezTo>
                  <a:cubicBezTo>
                    <a:pt x="557" y="2158"/>
                    <a:pt x="23" y="3248"/>
                    <a:pt x="11" y="3882"/>
                  </a:cubicBezTo>
                  <a:cubicBezTo>
                    <a:pt x="1" y="4516"/>
                    <a:pt x="223" y="4927"/>
                    <a:pt x="456" y="5161"/>
                  </a:cubicBezTo>
                  <a:cubicBezTo>
                    <a:pt x="661" y="5376"/>
                    <a:pt x="1113" y="5497"/>
                    <a:pt x="1418" y="5497"/>
                  </a:cubicBezTo>
                  <a:cubicBezTo>
                    <a:pt x="1443" y="5497"/>
                    <a:pt x="1468" y="5497"/>
                    <a:pt x="1491" y="5495"/>
                  </a:cubicBezTo>
                  <a:cubicBezTo>
                    <a:pt x="1588" y="5484"/>
                    <a:pt x="1691" y="5479"/>
                    <a:pt x="1794" y="5479"/>
                  </a:cubicBezTo>
                  <a:cubicBezTo>
                    <a:pt x="2011" y="5479"/>
                    <a:pt x="2226" y="5501"/>
                    <a:pt x="2369" y="5539"/>
                  </a:cubicBezTo>
                  <a:cubicBezTo>
                    <a:pt x="2464" y="5565"/>
                    <a:pt x="2546" y="5597"/>
                    <a:pt x="2630" y="5597"/>
                  </a:cubicBezTo>
                  <a:cubicBezTo>
                    <a:pt x="2724" y="5597"/>
                    <a:pt x="2819" y="5557"/>
                    <a:pt x="2937" y="5428"/>
                  </a:cubicBezTo>
                  <a:cubicBezTo>
                    <a:pt x="3159" y="5183"/>
                    <a:pt x="3204" y="4949"/>
                    <a:pt x="3192" y="4583"/>
                  </a:cubicBezTo>
                  <a:cubicBezTo>
                    <a:pt x="3170" y="4205"/>
                    <a:pt x="2937" y="3493"/>
                    <a:pt x="2992" y="3192"/>
                  </a:cubicBezTo>
                  <a:cubicBezTo>
                    <a:pt x="3037" y="2881"/>
                    <a:pt x="3182" y="2403"/>
                    <a:pt x="3293" y="1746"/>
                  </a:cubicBezTo>
                  <a:cubicBezTo>
                    <a:pt x="3393" y="1079"/>
                    <a:pt x="3570" y="334"/>
                    <a:pt x="3570" y="334"/>
                  </a:cubicBezTo>
                  <a:lnTo>
                    <a:pt x="3059" y="1"/>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8509;p11">
              <a:extLst>
                <a:ext uri="{FF2B5EF4-FFF2-40B4-BE49-F238E27FC236}">
                  <a16:creationId xmlns:a16="http://schemas.microsoft.com/office/drawing/2014/main" id="{3B0D6CCC-9AC3-C4E9-76CF-EE84816F9A4C}"/>
                </a:ext>
              </a:extLst>
            </p:cNvPr>
            <p:cNvSpPr/>
            <p:nvPr/>
          </p:nvSpPr>
          <p:spPr>
            <a:xfrm>
              <a:off x="2103198" y="4359305"/>
              <a:ext cx="104802" cy="193347"/>
            </a:xfrm>
            <a:custGeom>
              <a:avLst/>
              <a:gdLst/>
              <a:ahLst/>
              <a:cxnLst/>
              <a:rect l="l" t="t" r="r" b="b"/>
              <a:pathLst>
                <a:path w="3004" h="5542" extrusionOk="0">
                  <a:moveTo>
                    <a:pt x="2581" y="1"/>
                  </a:moveTo>
                  <a:lnTo>
                    <a:pt x="2581" y="12"/>
                  </a:lnTo>
                  <a:cubicBezTo>
                    <a:pt x="2503" y="123"/>
                    <a:pt x="2447" y="268"/>
                    <a:pt x="2381" y="390"/>
                  </a:cubicBezTo>
                  <a:cubicBezTo>
                    <a:pt x="2292" y="524"/>
                    <a:pt x="2214" y="646"/>
                    <a:pt x="2158" y="791"/>
                  </a:cubicBezTo>
                  <a:cubicBezTo>
                    <a:pt x="2025" y="1102"/>
                    <a:pt x="2036" y="1458"/>
                    <a:pt x="2036" y="1792"/>
                  </a:cubicBezTo>
                  <a:cubicBezTo>
                    <a:pt x="2036" y="2381"/>
                    <a:pt x="1992" y="2971"/>
                    <a:pt x="1936" y="3560"/>
                  </a:cubicBezTo>
                  <a:cubicBezTo>
                    <a:pt x="1936" y="3627"/>
                    <a:pt x="1936" y="3693"/>
                    <a:pt x="1914" y="3760"/>
                  </a:cubicBezTo>
                  <a:cubicBezTo>
                    <a:pt x="1836" y="3960"/>
                    <a:pt x="1624" y="4061"/>
                    <a:pt x="1424" y="4138"/>
                  </a:cubicBezTo>
                  <a:cubicBezTo>
                    <a:pt x="1124" y="4249"/>
                    <a:pt x="813" y="4350"/>
                    <a:pt x="601" y="4583"/>
                  </a:cubicBezTo>
                  <a:cubicBezTo>
                    <a:pt x="445" y="4739"/>
                    <a:pt x="356" y="4961"/>
                    <a:pt x="178" y="5095"/>
                  </a:cubicBezTo>
                  <a:cubicBezTo>
                    <a:pt x="123" y="5139"/>
                    <a:pt x="57" y="5173"/>
                    <a:pt x="0" y="5206"/>
                  </a:cubicBezTo>
                  <a:cubicBezTo>
                    <a:pt x="231" y="5356"/>
                    <a:pt x="586" y="5443"/>
                    <a:pt x="842" y="5443"/>
                  </a:cubicBezTo>
                  <a:cubicBezTo>
                    <a:pt x="870" y="5443"/>
                    <a:pt x="898" y="5442"/>
                    <a:pt x="924" y="5440"/>
                  </a:cubicBezTo>
                  <a:cubicBezTo>
                    <a:pt x="1021" y="5429"/>
                    <a:pt x="1124" y="5424"/>
                    <a:pt x="1227" y="5424"/>
                  </a:cubicBezTo>
                  <a:cubicBezTo>
                    <a:pt x="1444" y="5424"/>
                    <a:pt x="1659" y="5446"/>
                    <a:pt x="1802" y="5484"/>
                  </a:cubicBezTo>
                  <a:cubicBezTo>
                    <a:pt x="1897" y="5510"/>
                    <a:pt x="1979" y="5542"/>
                    <a:pt x="2063" y="5542"/>
                  </a:cubicBezTo>
                  <a:cubicBezTo>
                    <a:pt x="2157" y="5542"/>
                    <a:pt x="2252" y="5502"/>
                    <a:pt x="2370" y="5373"/>
                  </a:cubicBezTo>
                  <a:cubicBezTo>
                    <a:pt x="2592" y="5128"/>
                    <a:pt x="2637" y="4894"/>
                    <a:pt x="2625" y="4528"/>
                  </a:cubicBezTo>
                  <a:cubicBezTo>
                    <a:pt x="2603" y="4150"/>
                    <a:pt x="2370" y="3438"/>
                    <a:pt x="2425" y="3137"/>
                  </a:cubicBezTo>
                  <a:cubicBezTo>
                    <a:pt x="2470" y="2826"/>
                    <a:pt x="2615" y="2348"/>
                    <a:pt x="2726" y="1691"/>
                  </a:cubicBezTo>
                  <a:cubicBezTo>
                    <a:pt x="2826" y="1024"/>
                    <a:pt x="3003" y="279"/>
                    <a:pt x="3003" y="279"/>
                  </a:cubicBezTo>
                  <a:lnTo>
                    <a:pt x="258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8510;p11">
              <a:extLst>
                <a:ext uri="{FF2B5EF4-FFF2-40B4-BE49-F238E27FC236}">
                  <a16:creationId xmlns:a16="http://schemas.microsoft.com/office/drawing/2014/main" id="{00BB08BD-8179-FE05-0487-08468F201CF6}"/>
                </a:ext>
              </a:extLst>
            </p:cNvPr>
            <p:cNvSpPr/>
            <p:nvPr/>
          </p:nvSpPr>
          <p:spPr>
            <a:xfrm>
              <a:off x="2162962" y="4354665"/>
              <a:ext cx="32236" cy="34957"/>
            </a:xfrm>
            <a:custGeom>
              <a:avLst/>
              <a:gdLst/>
              <a:ahLst/>
              <a:cxnLst/>
              <a:rect l="l" t="t" r="r" b="b"/>
              <a:pathLst>
                <a:path w="924" h="1002" extrusionOk="0">
                  <a:moveTo>
                    <a:pt x="912" y="0"/>
                  </a:moveTo>
                  <a:cubicBezTo>
                    <a:pt x="868" y="101"/>
                    <a:pt x="801" y="190"/>
                    <a:pt x="724" y="279"/>
                  </a:cubicBezTo>
                  <a:cubicBezTo>
                    <a:pt x="645" y="356"/>
                    <a:pt x="556" y="423"/>
                    <a:pt x="467" y="490"/>
                  </a:cubicBezTo>
                  <a:cubicBezTo>
                    <a:pt x="378" y="556"/>
                    <a:pt x="279" y="623"/>
                    <a:pt x="201" y="701"/>
                  </a:cubicBezTo>
                  <a:cubicBezTo>
                    <a:pt x="112" y="790"/>
                    <a:pt x="34" y="879"/>
                    <a:pt x="0" y="1001"/>
                  </a:cubicBezTo>
                  <a:lnTo>
                    <a:pt x="12" y="1001"/>
                  </a:lnTo>
                  <a:cubicBezTo>
                    <a:pt x="89" y="924"/>
                    <a:pt x="168" y="846"/>
                    <a:pt x="257" y="779"/>
                  </a:cubicBezTo>
                  <a:cubicBezTo>
                    <a:pt x="346" y="701"/>
                    <a:pt x="423" y="623"/>
                    <a:pt x="512" y="546"/>
                  </a:cubicBezTo>
                  <a:cubicBezTo>
                    <a:pt x="601" y="479"/>
                    <a:pt x="679" y="390"/>
                    <a:pt x="757" y="301"/>
                  </a:cubicBezTo>
                  <a:cubicBezTo>
                    <a:pt x="835" y="212"/>
                    <a:pt x="890" y="111"/>
                    <a:pt x="92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8511;p11">
              <a:extLst>
                <a:ext uri="{FF2B5EF4-FFF2-40B4-BE49-F238E27FC236}">
                  <a16:creationId xmlns:a16="http://schemas.microsoft.com/office/drawing/2014/main" id="{B8B99500-1A20-B369-830B-708E0F94B1BB}"/>
                </a:ext>
              </a:extLst>
            </p:cNvPr>
            <p:cNvSpPr/>
            <p:nvPr/>
          </p:nvSpPr>
          <p:spPr>
            <a:xfrm>
              <a:off x="2109408" y="4358538"/>
              <a:ext cx="93568" cy="128874"/>
            </a:xfrm>
            <a:custGeom>
              <a:avLst/>
              <a:gdLst/>
              <a:ahLst/>
              <a:cxnLst/>
              <a:rect l="l" t="t" r="r" b="b"/>
              <a:pathLst>
                <a:path w="2682" h="3694" extrusionOk="0">
                  <a:moveTo>
                    <a:pt x="2670" y="0"/>
                  </a:moveTo>
                  <a:cubicBezTo>
                    <a:pt x="2470" y="334"/>
                    <a:pt x="2214" y="623"/>
                    <a:pt x="1947" y="902"/>
                  </a:cubicBezTo>
                  <a:cubicBezTo>
                    <a:pt x="1680" y="1169"/>
                    <a:pt x="1391" y="1424"/>
                    <a:pt x="1124" y="1703"/>
                  </a:cubicBezTo>
                  <a:cubicBezTo>
                    <a:pt x="846" y="1970"/>
                    <a:pt x="568" y="2259"/>
                    <a:pt x="368" y="2592"/>
                  </a:cubicBezTo>
                  <a:cubicBezTo>
                    <a:pt x="168" y="2926"/>
                    <a:pt x="12" y="3304"/>
                    <a:pt x="0" y="3693"/>
                  </a:cubicBezTo>
                  <a:lnTo>
                    <a:pt x="12" y="3693"/>
                  </a:lnTo>
                  <a:cubicBezTo>
                    <a:pt x="112" y="3326"/>
                    <a:pt x="290" y="2981"/>
                    <a:pt x="501" y="2670"/>
                  </a:cubicBezTo>
                  <a:cubicBezTo>
                    <a:pt x="712" y="2358"/>
                    <a:pt x="946" y="2069"/>
                    <a:pt x="1213" y="1792"/>
                  </a:cubicBezTo>
                  <a:cubicBezTo>
                    <a:pt x="1469" y="1502"/>
                    <a:pt x="1747" y="1235"/>
                    <a:pt x="2002" y="946"/>
                  </a:cubicBezTo>
                  <a:cubicBezTo>
                    <a:pt x="2259" y="657"/>
                    <a:pt x="2503" y="356"/>
                    <a:pt x="2681" y="12"/>
                  </a:cubicBezTo>
                  <a:lnTo>
                    <a:pt x="2670"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8512;p11">
              <a:extLst>
                <a:ext uri="{FF2B5EF4-FFF2-40B4-BE49-F238E27FC236}">
                  <a16:creationId xmlns:a16="http://schemas.microsoft.com/office/drawing/2014/main" id="{8025B206-B415-4AFD-8773-FC88F8A51904}"/>
                </a:ext>
              </a:extLst>
            </p:cNvPr>
            <p:cNvSpPr/>
            <p:nvPr/>
          </p:nvSpPr>
          <p:spPr>
            <a:xfrm>
              <a:off x="2162578" y="4362027"/>
              <a:ext cx="43086" cy="86207"/>
            </a:xfrm>
            <a:custGeom>
              <a:avLst/>
              <a:gdLst/>
              <a:ahLst/>
              <a:cxnLst/>
              <a:rect l="l" t="t" r="r" b="b"/>
              <a:pathLst>
                <a:path w="1235" h="2471" extrusionOk="0">
                  <a:moveTo>
                    <a:pt x="1224" y="1"/>
                  </a:moveTo>
                  <a:cubicBezTo>
                    <a:pt x="1202" y="234"/>
                    <a:pt x="1101" y="457"/>
                    <a:pt x="990" y="646"/>
                  </a:cubicBezTo>
                  <a:cubicBezTo>
                    <a:pt x="879" y="846"/>
                    <a:pt x="735" y="1024"/>
                    <a:pt x="590" y="1213"/>
                  </a:cubicBezTo>
                  <a:cubicBezTo>
                    <a:pt x="446" y="1391"/>
                    <a:pt x="290" y="1569"/>
                    <a:pt x="189" y="1781"/>
                  </a:cubicBezTo>
                  <a:cubicBezTo>
                    <a:pt x="78" y="1991"/>
                    <a:pt x="1" y="2236"/>
                    <a:pt x="23" y="2470"/>
                  </a:cubicBezTo>
                  <a:lnTo>
                    <a:pt x="34" y="2470"/>
                  </a:lnTo>
                  <a:cubicBezTo>
                    <a:pt x="90" y="2248"/>
                    <a:pt x="179" y="2036"/>
                    <a:pt x="290" y="1847"/>
                  </a:cubicBezTo>
                  <a:cubicBezTo>
                    <a:pt x="412" y="1647"/>
                    <a:pt x="534" y="1458"/>
                    <a:pt x="668" y="1269"/>
                  </a:cubicBezTo>
                  <a:cubicBezTo>
                    <a:pt x="801" y="1079"/>
                    <a:pt x="935" y="891"/>
                    <a:pt x="1046" y="679"/>
                  </a:cubicBezTo>
                  <a:cubicBezTo>
                    <a:pt x="1146" y="468"/>
                    <a:pt x="1224" y="246"/>
                    <a:pt x="1235" y="12"/>
                  </a:cubicBezTo>
                  <a:lnTo>
                    <a:pt x="122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8513;p11">
              <a:extLst>
                <a:ext uri="{FF2B5EF4-FFF2-40B4-BE49-F238E27FC236}">
                  <a16:creationId xmlns:a16="http://schemas.microsoft.com/office/drawing/2014/main" id="{4729EAF1-234F-6EDC-97A2-EDB454BC6794}"/>
                </a:ext>
              </a:extLst>
            </p:cNvPr>
            <p:cNvSpPr/>
            <p:nvPr/>
          </p:nvSpPr>
          <p:spPr>
            <a:xfrm>
              <a:off x="2164497" y="4373679"/>
              <a:ext cx="40818" cy="96255"/>
            </a:xfrm>
            <a:custGeom>
              <a:avLst/>
              <a:gdLst/>
              <a:ahLst/>
              <a:cxnLst/>
              <a:rect l="l" t="t" r="r" b="b"/>
              <a:pathLst>
                <a:path w="1170" h="2759" extrusionOk="0">
                  <a:moveTo>
                    <a:pt x="1169" y="1"/>
                  </a:moveTo>
                  <a:cubicBezTo>
                    <a:pt x="1113" y="245"/>
                    <a:pt x="1002" y="468"/>
                    <a:pt x="880" y="690"/>
                  </a:cubicBezTo>
                  <a:cubicBezTo>
                    <a:pt x="757" y="901"/>
                    <a:pt x="624" y="1124"/>
                    <a:pt x="512" y="1346"/>
                  </a:cubicBezTo>
                  <a:cubicBezTo>
                    <a:pt x="401" y="1568"/>
                    <a:pt x="290" y="1791"/>
                    <a:pt x="201" y="2036"/>
                  </a:cubicBezTo>
                  <a:cubicBezTo>
                    <a:pt x="112" y="2270"/>
                    <a:pt x="45" y="2514"/>
                    <a:pt x="1" y="2759"/>
                  </a:cubicBezTo>
                  <a:lnTo>
                    <a:pt x="12" y="2759"/>
                  </a:lnTo>
                  <a:cubicBezTo>
                    <a:pt x="101" y="2525"/>
                    <a:pt x="190" y="2292"/>
                    <a:pt x="290" y="2069"/>
                  </a:cubicBezTo>
                  <a:cubicBezTo>
                    <a:pt x="379" y="1835"/>
                    <a:pt x="479" y="1602"/>
                    <a:pt x="579" y="1380"/>
                  </a:cubicBezTo>
                  <a:cubicBezTo>
                    <a:pt x="680" y="1157"/>
                    <a:pt x="802" y="935"/>
                    <a:pt x="924" y="712"/>
                  </a:cubicBezTo>
                  <a:cubicBezTo>
                    <a:pt x="1036" y="490"/>
                    <a:pt x="1135" y="245"/>
                    <a:pt x="1169"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8514;p11">
              <a:extLst>
                <a:ext uri="{FF2B5EF4-FFF2-40B4-BE49-F238E27FC236}">
                  <a16:creationId xmlns:a16="http://schemas.microsoft.com/office/drawing/2014/main" id="{214ECA3E-50FE-083E-7CE2-E1B8414DB337}"/>
                </a:ext>
              </a:extLst>
            </p:cNvPr>
            <p:cNvSpPr/>
            <p:nvPr/>
          </p:nvSpPr>
          <p:spPr>
            <a:xfrm>
              <a:off x="1985240" y="4248779"/>
              <a:ext cx="203743" cy="127758"/>
            </a:xfrm>
            <a:custGeom>
              <a:avLst/>
              <a:gdLst/>
              <a:ahLst/>
              <a:cxnLst/>
              <a:rect l="l" t="t" r="r" b="b"/>
              <a:pathLst>
                <a:path w="5840" h="3662" extrusionOk="0">
                  <a:moveTo>
                    <a:pt x="1529" y="0"/>
                  </a:moveTo>
                  <a:cubicBezTo>
                    <a:pt x="1311" y="0"/>
                    <a:pt x="1112" y="48"/>
                    <a:pt x="924" y="166"/>
                  </a:cubicBezTo>
                  <a:cubicBezTo>
                    <a:pt x="479" y="455"/>
                    <a:pt x="512" y="555"/>
                    <a:pt x="257" y="900"/>
                  </a:cubicBezTo>
                  <a:cubicBezTo>
                    <a:pt x="0" y="1233"/>
                    <a:pt x="23" y="1645"/>
                    <a:pt x="123" y="2145"/>
                  </a:cubicBezTo>
                  <a:cubicBezTo>
                    <a:pt x="212" y="2635"/>
                    <a:pt x="323" y="3269"/>
                    <a:pt x="813" y="3480"/>
                  </a:cubicBezTo>
                  <a:cubicBezTo>
                    <a:pt x="1159" y="3627"/>
                    <a:pt x="1473" y="3661"/>
                    <a:pt x="1733" y="3661"/>
                  </a:cubicBezTo>
                  <a:cubicBezTo>
                    <a:pt x="1849" y="3661"/>
                    <a:pt x="1954" y="3654"/>
                    <a:pt x="2047" y="3647"/>
                  </a:cubicBezTo>
                  <a:cubicBezTo>
                    <a:pt x="2348" y="3625"/>
                    <a:pt x="2959" y="3603"/>
                    <a:pt x="3270" y="3502"/>
                  </a:cubicBezTo>
                  <a:cubicBezTo>
                    <a:pt x="3582" y="3413"/>
                    <a:pt x="4538" y="3203"/>
                    <a:pt x="4983" y="3124"/>
                  </a:cubicBezTo>
                  <a:cubicBezTo>
                    <a:pt x="5428" y="3035"/>
                    <a:pt x="5795" y="3035"/>
                    <a:pt x="5795" y="3035"/>
                  </a:cubicBezTo>
                  <a:lnTo>
                    <a:pt x="5840" y="2202"/>
                  </a:lnTo>
                  <a:lnTo>
                    <a:pt x="5840" y="2202"/>
                  </a:lnTo>
                  <a:cubicBezTo>
                    <a:pt x="5840" y="2202"/>
                    <a:pt x="5825" y="2205"/>
                    <a:pt x="5795" y="2205"/>
                  </a:cubicBezTo>
                  <a:cubicBezTo>
                    <a:pt x="5689" y="2205"/>
                    <a:pt x="5394" y="2158"/>
                    <a:pt x="4883" y="1734"/>
                  </a:cubicBezTo>
                  <a:cubicBezTo>
                    <a:pt x="4216" y="1189"/>
                    <a:pt x="3226" y="410"/>
                    <a:pt x="2548" y="210"/>
                  </a:cubicBezTo>
                  <a:cubicBezTo>
                    <a:pt x="2157" y="89"/>
                    <a:pt x="1825" y="0"/>
                    <a:pt x="1529"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8515;p11">
              <a:extLst>
                <a:ext uri="{FF2B5EF4-FFF2-40B4-BE49-F238E27FC236}">
                  <a16:creationId xmlns:a16="http://schemas.microsoft.com/office/drawing/2014/main" id="{4F1372FA-1B5B-0BE7-E3E9-48B28BECB2AD}"/>
                </a:ext>
              </a:extLst>
            </p:cNvPr>
            <p:cNvSpPr/>
            <p:nvPr/>
          </p:nvSpPr>
          <p:spPr>
            <a:xfrm>
              <a:off x="2074101" y="4328185"/>
              <a:ext cx="114885" cy="46679"/>
            </a:xfrm>
            <a:custGeom>
              <a:avLst/>
              <a:gdLst/>
              <a:ahLst/>
              <a:cxnLst/>
              <a:rect l="l" t="t" r="r" b="b"/>
              <a:pathLst>
                <a:path w="3293" h="1338" extrusionOk="0">
                  <a:moveTo>
                    <a:pt x="3293" y="25"/>
                  </a:moveTo>
                  <a:lnTo>
                    <a:pt x="3292" y="37"/>
                  </a:lnTo>
                  <a:lnTo>
                    <a:pt x="3292" y="37"/>
                  </a:lnTo>
                  <a:cubicBezTo>
                    <a:pt x="3292" y="37"/>
                    <a:pt x="3293" y="37"/>
                    <a:pt x="3293" y="37"/>
                  </a:cubicBezTo>
                  <a:lnTo>
                    <a:pt x="3293" y="25"/>
                  </a:lnTo>
                  <a:close/>
                  <a:moveTo>
                    <a:pt x="2632" y="0"/>
                  </a:moveTo>
                  <a:cubicBezTo>
                    <a:pt x="2522" y="0"/>
                    <a:pt x="2412" y="18"/>
                    <a:pt x="2303" y="37"/>
                  </a:cubicBezTo>
                  <a:cubicBezTo>
                    <a:pt x="2247" y="47"/>
                    <a:pt x="2181" y="59"/>
                    <a:pt x="2125" y="92"/>
                  </a:cubicBezTo>
                  <a:cubicBezTo>
                    <a:pt x="2069" y="114"/>
                    <a:pt x="2025" y="159"/>
                    <a:pt x="1969" y="192"/>
                  </a:cubicBezTo>
                  <a:cubicBezTo>
                    <a:pt x="1780" y="359"/>
                    <a:pt x="1580" y="492"/>
                    <a:pt x="1346" y="593"/>
                  </a:cubicBezTo>
                  <a:cubicBezTo>
                    <a:pt x="1224" y="637"/>
                    <a:pt x="1101" y="682"/>
                    <a:pt x="980" y="737"/>
                  </a:cubicBezTo>
                  <a:cubicBezTo>
                    <a:pt x="723" y="860"/>
                    <a:pt x="501" y="1071"/>
                    <a:pt x="245" y="1216"/>
                  </a:cubicBezTo>
                  <a:cubicBezTo>
                    <a:pt x="167" y="1249"/>
                    <a:pt x="78" y="1282"/>
                    <a:pt x="1" y="1338"/>
                  </a:cubicBezTo>
                  <a:cubicBezTo>
                    <a:pt x="268" y="1315"/>
                    <a:pt x="545" y="1282"/>
                    <a:pt x="723" y="1226"/>
                  </a:cubicBezTo>
                  <a:cubicBezTo>
                    <a:pt x="1035" y="1137"/>
                    <a:pt x="1991" y="927"/>
                    <a:pt x="2436" y="848"/>
                  </a:cubicBezTo>
                  <a:cubicBezTo>
                    <a:pt x="2881" y="759"/>
                    <a:pt x="3248" y="759"/>
                    <a:pt x="3248" y="759"/>
                  </a:cubicBezTo>
                  <a:lnTo>
                    <a:pt x="3292" y="37"/>
                  </a:lnTo>
                  <a:lnTo>
                    <a:pt x="3292" y="37"/>
                  </a:lnTo>
                  <a:cubicBezTo>
                    <a:pt x="3192" y="59"/>
                    <a:pt x="3093" y="70"/>
                    <a:pt x="3004" y="70"/>
                  </a:cubicBezTo>
                  <a:cubicBezTo>
                    <a:pt x="2903" y="59"/>
                    <a:pt x="2804" y="25"/>
                    <a:pt x="2703" y="3"/>
                  </a:cubicBezTo>
                  <a:cubicBezTo>
                    <a:pt x="2679" y="1"/>
                    <a:pt x="2656" y="0"/>
                    <a:pt x="263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8516;p11">
              <a:extLst>
                <a:ext uri="{FF2B5EF4-FFF2-40B4-BE49-F238E27FC236}">
                  <a16:creationId xmlns:a16="http://schemas.microsoft.com/office/drawing/2014/main" id="{768616E8-105B-D571-FBCE-8774FBEA2AD7}"/>
                </a:ext>
              </a:extLst>
            </p:cNvPr>
            <p:cNvSpPr/>
            <p:nvPr/>
          </p:nvSpPr>
          <p:spPr>
            <a:xfrm>
              <a:off x="2113281" y="4349641"/>
              <a:ext cx="71066" cy="9350"/>
            </a:xfrm>
            <a:custGeom>
              <a:avLst/>
              <a:gdLst/>
              <a:ahLst/>
              <a:cxnLst/>
              <a:rect l="l" t="t" r="r" b="b"/>
              <a:pathLst>
                <a:path w="2037" h="268" extrusionOk="0">
                  <a:moveTo>
                    <a:pt x="2025" y="0"/>
                  </a:moveTo>
                  <a:cubicBezTo>
                    <a:pt x="1869" y="67"/>
                    <a:pt x="1703" y="122"/>
                    <a:pt x="1536" y="122"/>
                  </a:cubicBezTo>
                  <a:cubicBezTo>
                    <a:pt x="1447" y="122"/>
                    <a:pt x="1369" y="100"/>
                    <a:pt x="1280" y="89"/>
                  </a:cubicBezTo>
                  <a:lnTo>
                    <a:pt x="1013" y="55"/>
                  </a:lnTo>
                  <a:cubicBezTo>
                    <a:pt x="972" y="53"/>
                    <a:pt x="930" y="51"/>
                    <a:pt x="887" y="51"/>
                  </a:cubicBezTo>
                  <a:cubicBezTo>
                    <a:pt x="758" y="51"/>
                    <a:pt x="624" y="64"/>
                    <a:pt x="490" y="89"/>
                  </a:cubicBezTo>
                  <a:cubicBezTo>
                    <a:pt x="324" y="122"/>
                    <a:pt x="156" y="178"/>
                    <a:pt x="1" y="255"/>
                  </a:cubicBezTo>
                  <a:lnTo>
                    <a:pt x="1" y="267"/>
                  </a:lnTo>
                  <a:cubicBezTo>
                    <a:pt x="168" y="223"/>
                    <a:pt x="334" y="178"/>
                    <a:pt x="502" y="156"/>
                  </a:cubicBezTo>
                  <a:cubicBezTo>
                    <a:pt x="680" y="134"/>
                    <a:pt x="846" y="122"/>
                    <a:pt x="1013" y="122"/>
                  </a:cubicBezTo>
                  <a:cubicBezTo>
                    <a:pt x="1102" y="122"/>
                    <a:pt x="1191" y="134"/>
                    <a:pt x="1269" y="134"/>
                  </a:cubicBezTo>
                  <a:cubicBezTo>
                    <a:pt x="1358" y="144"/>
                    <a:pt x="1447" y="156"/>
                    <a:pt x="1536" y="156"/>
                  </a:cubicBezTo>
                  <a:cubicBezTo>
                    <a:pt x="1713" y="156"/>
                    <a:pt x="1881" y="77"/>
                    <a:pt x="2036" y="11"/>
                  </a:cubicBezTo>
                  <a:lnTo>
                    <a:pt x="202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8517;p11">
              <a:extLst>
                <a:ext uri="{FF2B5EF4-FFF2-40B4-BE49-F238E27FC236}">
                  <a16:creationId xmlns:a16="http://schemas.microsoft.com/office/drawing/2014/main" id="{5C20068F-C07C-8094-A35A-E2C8DEC0EC84}"/>
                </a:ext>
              </a:extLst>
            </p:cNvPr>
            <p:cNvSpPr/>
            <p:nvPr/>
          </p:nvSpPr>
          <p:spPr>
            <a:xfrm>
              <a:off x="2067123" y="4283668"/>
              <a:ext cx="117222" cy="52017"/>
            </a:xfrm>
            <a:custGeom>
              <a:avLst/>
              <a:gdLst/>
              <a:ahLst/>
              <a:cxnLst/>
              <a:rect l="l" t="t" r="r" b="b"/>
              <a:pathLst>
                <a:path w="3360" h="1491" extrusionOk="0">
                  <a:moveTo>
                    <a:pt x="234" y="0"/>
                  </a:moveTo>
                  <a:cubicBezTo>
                    <a:pt x="156" y="0"/>
                    <a:pt x="78" y="11"/>
                    <a:pt x="1" y="33"/>
                  </a:cubicBezTo>
                  <a:lnTo>
                    <a:pt x="1" y="45"/>
                  </a:lnTo>
                  <a:cubicBezTo>
                    <a:pt x="24" y="43"/>
                    <a:pt x="47" y="42"/>
                    <a:pt x="70" y="42"/>
                  </a:cubicBezTo>
                  <a:cubicBezTo>
                    <a:pt x="355" y="42"/>
                    <a:pt x="623" y="163"/>
                    <a:pt x="890" y="256"/>
                  </a:cubicBezTo>
                  <a:cubicBezTo>
                    <a:pt x="1180" y="367"/>
                    <a:pt x="1457" y="467"/>
                    <a:pt x="1736" y="612"/>
                  </a:cubicBezTo>
                  <a:cubicBezTo>
                    <a:pt x="2013" y="745"/>
                    <a:pt x="2280" y="901"/>
                    <a:pt x="2525" y="1090"/>
                  </a:cubicBezTo>
                  <a:cubicBezTo>
                    <a:pt x="2658" y="1168"/>
                    <a:pt x="2781" y="1268"/>
                    <a:pt x="2915" y="1346"/>
                  </a:cubicBezTo>
                  <a:cubicBezTo>
                    <a:pt x="3048" y="1424"/>
                    <a:pt x="3204" y="1491"/>
                    <a:pt x="3359" y="1491"/>
                  </a:cubicBezTo>
                  <a:lnTo>
                    <a:pt x="3359" y="1479"/>
                  </a:lnTo>
                  <a:cubicBezTo>
                    <a:pt x="3204" y="1468"/>
                    <a:pt x="3059" y="1402"/>
                    <a:pt x="2937" y="1313"/>
                  </a:cubicBezTo>
                  <a:cubicBezTo>
                    <a:pt x="2803" y="1234"/>
                    <a:pt x="2692" y="1135"/>
                    <a:pt x="2569" y="1034"/>
                  </a:cubicBezTo>
                  <a:cubicBezTo>
                    <a:pt x="2314" y="846"/>
                    <a:pt x="2058" y="678"/>
                    <a:pt x="1780" y="523"/>
                  </a:cubicBezTo>
                  <a:cubicBezTo>
                    <a:pt x="1513" y="367"/>
                    <a:pt x="1224" y="233"/>
                    <a:pt x="923" y="134"/>
                  </a:cubicBezTo>
                  <a:cubicBezTo>
                    <a:pt x="779" y="89"/>
                    <a:pt x="623" y="45"/>
                    <a:pt x="468" y="23"/>
                  </a:cubicBezTo>
                  <a:cubicBezTo>
                    <a:pt x="389" y="0"/>
                    <a:pt x="312" y="0"/>
                    <a:pt x="234"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8518;p11">
              <a:extLst>
                <a:ext uri="{FF2B5EF4-FFF2-40B4-BE49-F238E27FC236}">
                  <a16:creationId xmlns:a16="http://schemas.microsoft.com/office/drawing/2014/main" id="{8B096FA8-101D-6174-87B8-FE41D3635AC9}"/>
                </a:ext>
              </a:extLst>
            </p:cNvPr>
            <p:cNvSpPr/>
            <p:nvPr/>
          </p:nvSpPr>
          <p:spPr>
            <a:xfrm>
              <a:off x="2035305" y="4307706"/>
              <a:ext cx="147086" cy="33701"/>
            </a:xfrm>
            <a:custGeom>
              <a:avLst/>
              <a:gdLst/>
              <a:ahLst/>
              <a:cxnLst/>
              <a:rect l="l" t="t" r="r" b="b"/>
              <a:pathLst>
                <a:path w="4216" h="966" extrusionOk="0">
                  <a:moveTo>
                    <a:pt x="11" y="1"/>
                  </a:moveTo>
                  <a:lnTo>
                    <a:pt x="1" y="12"/>
                  </a:lnTo>
                  <a:cubicBezTo>
                    <a:pt x="156" y="112"/>
                    <a:pt x="334" y="179"/>
                    <a:pt x="523" y="212"/>
                  </a:cubicBezTo>
                  <a:cubicBezTo>
                    <a:pt x="701" y="246"/>
                    <a:pt x="890" y="256"/>
                    <a:pt x="1068" y="268"/>
                  </a:cubicBezTo>
                  <a:cubicBezTo>
                    <a:pt x="1139" y="270"/>
                    <a:pt x="1210" y="270"/>
                    <a:pt x="1281" y="270"/>
                  </a:cubicBezTo>
                  <a:cubicBezTo>
                    <a:pt x="1332" y="270"/>
                    <a:pt x="1383" y="270"/>
                    <a:pt x="1434" y="270"/>
                  </a:cubicBezTo>
                  <a:cubicBezTo>
                    <a:pt x="1677" y="270"/>
                    <a:pt x="1917" y="275"/>
                    <a:pt x="2147" y="335"/>
                  </a:cubicBezTo>
                  <a:cubicBezTo>
                    <a:pt x="2492" y="424"/>
                    <a:pt x="2803" y="601"/>
                    <a:pt x="3137" y="746"/>
                  </a:cubicBezTo>
                  <a:cubicBezTo>
                    <a:pt x="3315" y="824"/>
                    <a:pt x="3481" y="891"/>
                    <a:pt x="3659" y="924"/>
                  </a:cubicBezTo>
                  <a:cubicBezTo>
                    <a:pt x="3774" y="951"/>
                    <a:pt x="3889" y="965"/>
                    <a:pt x="4001" y="965"/>
                  </a:cubicBezTo>
                  <a:cubicBezTo>
                    <a:pt x="4074" y="965"/>
                    <a:pt x="4145" y="959"/>
                    <a:pt x="4215" y="946"/>
                  </a:cubicBezTo>
                  <a:lnTo>
                    <a:pt x="4215" y="924"/>
                  </a:lnTo>
                  <a:cubicBezTo>
                    <a:pt x="4165" y="930"/>
                    <a:pt x="4115" y="932"/>
                    <a:pt x="4066" y="932"/>
                  </a:cubicBezTo>
                  <a:cubicBezTo>
                    <a:pt x="3931" y="932"/>
                    <a:pt x="3801" y="912"/>
                    <a:pt x="3671" y="879"/>
                  </a:cubicBezTo>
                  <a:cubicBezTo>
                    <a:pt x="3504" y="835"/>
                    <a:pt x="3337" y="757"/>
                    <a:pt x="3170" y="679"/>
                  </a:cubicBezTo>
                  <a:cubicBezTo>
                    <a:pt x="2848" y="523"/>
                    <a:pt x="2536" y="323"/>
                    <a:pt x="2181" y="212"/>
                  </a:cubicBezTo>
                  <a:cubicBezTo>
                    <a:pt x="1885" y="132"/>
                    <a:pt x="1583" y="108"/>
                    <a:pt x="1285" y="108"/>
                  </a:cubicBezTo>
                  <a:cubicBezTo>
                    <a:pt x="1212" y="108"/>
                    <a:pt x="1140" y="110"/>
                    <a:pt x="1068" y="112"/>
                  </a:cubicBezTo>
                  <a:cubicBezTo>
                    <a:pt x="987" y="115"/>
                    <a:pt x="906" y="116"/>
                    <a:pt x="825" y="116"/>
                  </a:cubicBezTo>
                  <a:cubicBezTo>
                    <a:pt x="550" y="116"/>
                    <a:pt x="278" y="95"/>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8519;p11">
              <a:extLst>
                <a:ext uri="{FF2B5EF4-FFF2-40B4-BE49-F238E27FC236}">
                  <a16:creationId xmlns:a16="http://schemas.microsoft.com/office/drawing/2014/main" id="{B3848DE6-68B6-8399-DB35-7ECEDFB606F1}"/>
                </a:ext>
              </a:extLst>
            </p:cNvPr>
            <p:cNvSpPr/>
            <p:nvPr/>
          </p:nvSpPr>
          <p:spPr>
            <a:xfrm>
              <a:off x="2086905" y="4338896"/>
              <a:ext cx="97441" cy="8827"/>
            </a:xfrm>
            <a:custGeom>
              <a:avLst/>
              <a:gdLst/>
              <a:ahLst/>
              <a:cxnLst/>
              <a:rect l="l" t="t" r="r" b="b"/>
              <a:pathLst>
                <a:path w="2793" h="253" extrusionOk="0">
                  <a:moveTo>
                    <a:pt x="837" y="0"/>
                  </a:moveTo>
                  <a:cubicBezTo>
                    <a:pt x="785" y="0"/>
                    <a:pt x="732" y="3"/>
                    <a:pt x="679" y="7"/>
                  </a:cubicBezTo>
                  <a:cubicBezTo>
                    <a:pt x="445" y="30"/>
                    <a:pt x="190" y="96"/>
                    <a:pt x="0" y="241"/>
                  </a:cubicBezTo>
                  <a:lnTo>
                    <a:pt x="12" y="252"/>
                  </a:lnTo>
                  <a:cubicBezTo>
                    <a:pt x="234" y="163"/>
                    <a:pt x="457" y="130"/>
                    <a:pt x="690" y="119"/>
                  </a:cubicBezTo>
                  <a:cubicBezTo>
                    <a:pt x="912" y="119"/>
                    <a:pt x="1146" y="130"/>
                    <a:pt x="1380" y="152"/>
                  </a:cubicBezTo>
                  <a:cubicBezTo>
                    <a:pt x="1614" y="175"/>
                    <a:pt x="1847" y="208"/>
                    <a:pt x="2091" y="219"/>
                  </a:cubicBezTo>
                  <a:cubicBezTo>
                    <a:pt x="2128" y="221"/>
                    <a:pt x="2165" y="222"/>
                    <a:pt x="2203" y="222"/>
                  </a:cubicBezTo>
                  <a:cubicBezTo>
                    <a:pt x="2402" y="222"/>
                    <a:pt x="2605" y="197"/>
                    <a:pt x="2792" y="141"/>
                  </a:cubicBezTo>
                  <a:lnTo>
                    <a:pt x="2792" y="130"/>
                  </a:lnTo>
                  <a:cubicBezTo>
                    <a:pt x="2649" y="164"/>
                    <a:pt x="2507" y="177"/>
                    <a:pt x="2364" y="177"/>
                  </a:cubicBezTo>
                  <a:cubicBezTo>
                    <a:pt x="2273" y="177"/>
                    <a:pt x="2182" y="172"/>
                    <a:pt x="2091" y="163"/>
                  </a:cubicBezTo>
                  <a:cubicBezTo>
                    <a:pt x="1858" y="141"/>
                    <a:pt x="1624" y="96"/>
                    <a:pt x="1391" y="63"/>
                  </a:cubicBezTo>
                  <a:cubicBezTo>
                    <a:pt x="1208" y="29"/>
                    <a:pt x="1025" y="0"/>
                    <a:pt x="837"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8520;p11">
              <a:extLst>
                <a:ext uri="{FF2B5EF4-FFF2-40B4-BE49-F238E27FC236}">
                  <a16:creationId xmlns:a16="http://schemas.microsoft.com/office/drawing/2014/main" id="{710057EA-8C24-C22B-D881-1A5AE3E138F1}"/>
                </a:ext>
              </a:extLst>
            </p:cNvPr>
            <p:cNvSpPr/>
            <p:nvPr/>
          </p:nvSpPr>
          <p:spPr>
            <a:xfrm>
              <a:off x="2102047" y="4128833"/>
              <a:ext cx="133131" cy="203743"/>
            </a:xfrm>
            <a:custGeom>
              <a:avLst/>
              <a:gdLst/>
              <a:ahLst/>
              <a:cxnLst/>
              <a:rect l="l" t="t" r="r" b="b"/>
              <a:pathLst>
                <a:path w="3816" h="5840" extrusionOk="0">
                  <a:moveTo>
                    <a:pt x="2953" y="0"/>
                  </a:moveTo>
                  <a:cubicBezTo>
                    <a:pt x="2951" y="0"/>
                    <a:pt x="2949" y="0"/>
                    <a:pt x="2948" y="0"/>
                  </a:cubicBezTo>
                  <a:cubicBezTo>
                    <a:pt x="2670" y="0"/>
                    <a:pt x="2636" y="56"/>
                    <a:pt x="2480" y="56"/>
                  </a:cubicBezTo>
                  <a:cubicBezTo>
                    <a:pt x="2325" y="67"/>
                    <a:pt x="2336" y="123"/>
                    <a:pt x="2191" y="156"/>
                  </a:cubicBezTo>
                  <a:cubicBezTo>
                    <a:pt x="2180" y="159"/>
                    <a:pt x="2168" y="161"/>
                    <a:pt x="2154" y="161"/>
                  </a:cubicBezTo>
                  <a:cubicBezTo>
                    <a:pt x="2040" y="161"/>
                    <a:pt x="1859" y="40"/>
                    <a:pt x="1646" y="40"/>
                  </a:cubicBezTo>
                  <a:cubicBezTo>
                    <a:pt x="1576" y="40"/>
                    <a:pt x="1501" y="53"/>
                    <a:pt x="1424" y="89"/>
                  </a:cubicBezTo>
                  <a:cubicBezTo>
                    <a:pt x="1091" y="245"/>
                    <a:pt x="1002" y="378"/>
                    <a:pt x="834" y="467"/>
                  </a:cubicBezTo>
                  <a:cubicBezTo>
                    <a:pt x="679" y="568"/>
                    <a:pt x="179" y="845"/>
                    <a:pt x="90" y="1490"/>
                  </a:cubicBezTo>
                  <a:cubicBezTo>
                    <a:pt x="1" y="2125"/>
                    <a:pt x="356" y="2981"/>
                    <a:pt x="857" y="3715"/>
                  </a:cubicBezTo>
                  <a:cubicBezTo>
                    <a:pt x="1357" y="4449"/>
                    <a:pt x="1791" y="4705"/>
                    <a:pt x="2025" y="5027"/>
                  </a:cubicBezTo>
                  <a:cubicBezTo>
                    <a:pt x="2258" y="5350"/>
                    <a:pt x="2480" y="5840"/>
                    <a:pt x="2480" y="5840"/>
                  </a:cubicBezTo>
                  <a:lnTo>
                    <a:pt x="3671" y="5517"/>
                  </a:lnTo>
                  <a:cubicBezTo>
                    <a:pt x="3671" y="5517"/>
                    <a:pt x="3582" y="5294"/>
                    <a:pt x="3659" y="4416"/>
                  </a:cubicBezTo>
                  <a:cubicBezTo>
                    <a:pt x="3738" y="3537"/>
                    <a:pt x="3815" y="3559"/>
                    <a:pt x="3748" y="3092"/>
                  </a:cubicBezTo>
                  <a:cubicBezTo>
                    <a:pt x="3682" y="2637"/>
                    <a:pt x="3481" y="1646"/>
                    <a:pt x="3448" y="1224"/>
                  </a:cubicBezTo>
                  <a:cubicBezTo>
                    <a:pt x="3426" y="804"/>
                    <a:pt x="3229" y="0"/>
                    <a:pt x="295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8521;p11">
              <a:extLst>
                <a:ext uri="{FF2B5EF4-FFF2-40B4-BE49-F238E27FC236}">
                  <a16:creationId xmlns:a16="http://schemas.microsoft.com/office/drawing/2014/main" id="{7D82025C-BC58-765B-A0EE-18054A2D6E2C}"/>
                </a:ext>
              </a:extLst>
            </p:cNvPr>
            <p:cNvSpPr/>
            <p:nvPr/>
          </p:nvSpPr>
          <p:spPr>
            <a:xfrm>
              <a:off x="2176150" y="4268317"/>
              <a:ext cx="55122" cy="64263"/>
            </a:xfrm>
            <a:custGeom>
              <a:avLst/>
              <a:gdLst/>
              <a:ahLst/>
              <a:cxnLst/>
              <a:rect l="l" t="t" r="r" b="b"/>
              <a:pathLst>
                <a:path w="1580" h="1842" extrusionOk="0">
                  <a:moveTo>
                    <a:pt x="1530" y="0"/>
                  </a:moveTo>
                  <a:cubicBezTo>
                    <a:pt x="1455" y="0"/>
                    <a:pt x="1377" y="37"/>
                    <a:pt x="1313" y="73"/>
                  </a:cubicBezTo>
                  <a:cubicBezTo>
                    <a:pt x="969" y="307"/>
                    <a:pt x="712" y="663"/>
                    <a:pt x="368" y="885"/>
                  </a:cubicBezTo>
                  <a:cubicBezTo>
                    <a:pt x="234" y="974"/>
                    <a:pt x="89" y="1052"/>
                    <a:pt x="0" y="1174"/>
                  </a:cubicBezTo>
                  <a:cubicBezTo>
                    <a:pt x="190" y="1474"/>
                    <a:pt x="356" y="1842"/>
                    <a:pt x="356" y="1842"/>
                  </a:cubicBezTo>
                  <a:lnTo>
                    <a:pt x="1547" y="1519"/>
                  </a:lnTo>
                  <a:cubicBezTo>
                    <a:pt x="1547" y="1519"/>
                    <a:pt x="1458" y="1296"/>
                    <a:pt x="1535" y="418"/>
                  </a:cubicBezTo>
                  <a:cubicBezTo>
                    <a:pt x="1547" y="251"/>
                    <a:pt x="1569" y="117"/>
                    <a:pt x="1580" y="6"/>
                  </a:cubicBezTo>
                  <a:cubicBezTo>
                    <a:pt x="1563" y="2"/>
                    <a:pt x="1547" y="0"/>
                    <a:pt x="153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8522;p11">
              <a:extLst>
                <a:ext uri="{FF2B5EF4-FFF2-40B4-BE49-F238E27FC236}">
                  <a16:creationId xmlns:a16="http://schemas.microsoft.com/office/drawing/2014/main" id="{985BD2FC-7FCD-6BE8-76A1-77385A4D4E82}"/>
                </a:ext>
              </a:extLst>
            </p:cNvPr>
            <p:cNvSpPr/>
            <p:nvPr/>
          </p:nvSpPr>
          <p:spPr>
            <a:xfrm>
              <a:off x="2140459" y="4223904"/>
              <a:ext cx="55890" cy="110244"/>
            </a:xfrm>
            <a:custGeom>
              <a:avLst/>
              <a:gdLst/>
              <a:ahLst/>
              <a:cxnLst/>
              <a:rect l="l" t="t" r="r" b="b"/>
              <a:pathLst>
                <a:path w="1602" h="3160" extrusionOk="0">
                  <a:moveTo>
                    <a:pt x="0" y="0"/>
                  </a:moveTo>
                  <a:cubicBezTo>
                    <a:pt x="34" y="300"/>
                    <a:pt x="145" y="579"/>
                    <a:pt x="279" y="846"/>
                  </a:cubicBezTo>
                  <a:cubicBezTo>
                    <a:pt x="412" y="1113"/>
                    <a:pt x="579" y="1368"/>
                    <a:pt x="746" y="1613"/>
                  </a:cubicBezTo>
                  <a:cubicBezTo>
                    <a:pt x="912" y="1857"/>
                    <a:pt x="1080" y="2102"/>
                    <a:pt x="1224" y="2358"/>
                  </a:cubicBezTo>
                  <a:cubicBezTo>
                    <a:pt x="1369" y="2603"/>
                    <a:pt x="1502" y="2870"/>
                    <a:pt x="1591" y="3159"/>
                  </a:cubicBezTo>
                  <a:lnTo>
                    <a:pt x="1602" y="3148"/>
                  </a:lnTo>
                  <a:cubicBezTo>
                    <a:pt x="1524" y="2870"/>
                    <a:pt x="1402" y="2592"/>
                    <a:pt x="1268" y="2325"/>
                  </a:cubicBezTo>
                  <a:cubicBezTo>
                    <a:pt x="1124" y="2069"/>
                    <a:pt x="968" y="1813"/>
                    <a:pt x="813" y="1568"/>
                  </a:cubicBezTo>
                  <a:cubicBezTo>
                    <a:pt x="657" y="1313"/>
                    <a:pt x="512" y="1057"/>
                    <a:pt x="368" y="801"/>
                  </a:cubicBezTo>
                  <a:cubicBezTo>
                    <a:pt x="223" y="545"/>
                    <a:pt x="101" y="278"/>
                    <a:pt x="12"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8523;p11">
              <a:extLst>
                <a:ext uri="{FF2B5EF4-FFF2-40B4-BE49-F238E27FC236}">
                  <a16:creationId xmlns:a16="http://schemas.microsoft.com/office/drawing/2014/main" id="{84180E94-85E2-1499-315D-A1BCB2D4FD1D}"/>
                </a:ext>
              </a:extLst>
            </p:cNvPr>
            <p:cNvSpPr/>
            <p:nvPr/>
          </p:nvSpPr>
          <p:spPr>
            <a:xfrm>
              <a:off x="2169172" y="4195191"/>
              <a:ext cx="38062" cy="143213"/>
            </a:xfrm>
            <a:custGeom>
              <a:avLst/>
              <a:gdLst/>
              <a:ahLst/>
              <a:cxnLst/>
              <a:rect l="l" t="t" r="r" b="b"/>
              <a:pathLst>
                <a:path w="1091" h="4105" extrusionOk="0">
                  <a:moveTo>
                    <a:pt x="12" y="0"/>
                  </a:moveTo>
                  <a:cubicBezTo>
                    <a:pt x="56" y="356"/>
                    <a:pt x="0" y="701"/>
                    <a:pt x="12" y="1068"/>
                  </a:cubicBezTo>
                  <a:cubicBezTo>
                    <a:pt x="23" y="1435"/>
                    <a:pt x="134" y="1791"/>
                    <a:pt x="257" y="2124"/>
                  </a:cubicBezTo>
                  <a:cubicBezTo>
                    <a:pt x="378" y="2458"/>
                    <a:pt x="523" y="2781"/>
                    <a:pt x="668" y="3115"/>
                  </a:cubicBezTo>
                  <a:lnTo>
                    <a:pt x="1080" y="4104"/>
                  </a:lnTo>
                  <a:lnTo>
                    <a:pt x="1090" y="4093"/>
                  </a:lnTo>
                  <a:lnTo>
                    <a:pt x="724" y="3092"/>
                  </a:lnTo>
                  <a:cubicBezTo>
                    <a:pt x="601" y="2759"/>
                    <a:pt x="479" y="2425"/>
                    <a:pt x="368" y="2091"/>
                  </a:cubicBezTo>
                  <a:cubicBezTo>
                    <a:pt x="257" y="1746"/>
                    <a:pt x="178" y="1402"/>
                    <a:pt x="156" y="1057"/>
                  </a:cubicBezTo>
                  <a:cubicBezTo>
                    <a:pt x="145" y="890"/>
                    <a:pt x="145" y="712"/>
                    <a:pt x="123" y="534"/>
                  </a:cubicBezTo>
                  <a:cubicBezTo>
                    <a:pt x="111" y="434"/>
                    <a:pt x="111" y="345"/>
                    <a:pt x="89" y="256"/>
                  </a:cubicBezTo>
                  <a:cubicBezTo>
                    <a:pt x="79" y="167"/>
                    <a:pt x="56" y="78"/>
                    <a:pt x="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8524;p11">
              <a:extLst>
                <a:ext uri="{FF2B5EF4-FFF2-40B4-BE49-F238E27FC236}">
                  <a16:creationId xmlns:a16="http://schemas.microsoft.com/office/drawing/2014/main" id="{019D6440-DF49-0E48-A674-38BDC08AD206}"/>
                </a:ext>
              </a:extLst>
            </p:cNvPr>
            <p:cNvSpPr/>
            <p:nvPr/>
          </p:nvSpPr>
          <p:spPr>
            <a:xfrm>
              <a:off x="2194012" y="4186259"/>
              <a:ext cx="19816" cy="147086"/>
            </a:xfrm>
            <a:custGeom>
              <a:avLst/>
              <a:gdLst/>
              <a:ahLst/>
              <a:cxnLst/>
              <a:rect l="l" t="t" r="r" b="b"/>
              <a:pathLst>
                <a:path w="568" h="4216" extrusionOk="0">
                  <a:moveTo>
                    <a:pt x="145" y="0"/>
                  </a:moveTo>
                  <a:cubicBezTo>
                    <a:pt x="67" y="345"/>
                    <a:pt x="22" y="701"/>
                    <a:pt x="12" y="1068"/>
                  </a:cubicBezTo>
                  <a:cubicBezTo>
                    <a:pt x="0" y="1424"/>
                    <a:pt x="22" y="1780"/>
                    <a:pt x="78" y="2136"/>
                  </a:cubicBezTo>
                  <a:cubicBezTo>
                    <a:pt x="111" y="2314"/>
                    <a:pt x="145" y="2492"/>
                    <a:pt x="190" y="2670"/>
                  </a:cubicBezTo>
                  <a:lnTo>
                    <a:pt x="256" y="2926"/>
                  </a:lnTo>
                  <a:cubicBezTo>
                    <a:pt x="289" y="3015"/>
                    <a:pt x="312" y="3092"/>
                    <a:pt x="334" y="3181"/>
                  </a:cubicBezTo>
                  <a:cubicBezTo>
                    <a:pt x="434" y="3515"/>
                    <a:pt x="512" y="3860"/>
                    <a:pt x="467" y="4216"/>
                  </a:cubicBezTo>
                  <a:lnTo>
                    <a:pt x="489" y="4216"/>
                  </a:lnTo>
                  <a:cubicBezTo>
                    <a:pt x="546" y="4049"/>
                    <a:pt x="568" y="3860"/>
                    <a:pt x="568" y="3682"/>
                  </a:cubicBezTo>
                  <a:cubicBezTo>
                    <a:pt x="556" y="3493"/>
                    <a:pt x="523" y="3315"/>
                    <a:pt x="489" y="3137"/>
                  </a:cubicBezTo>
                  <a:cubicBezTo>
                    <a:pt x="400" y="2792"/>
                    <a:pt x="267" y="2459"/>
                    <a:pt x="200" y="2113"/>
                  </a:cubicBezTo>
                  <a:cubicBezTo>
                    <a:pt x="134" y="1769"/>
                    <a:pt x="89" y="1413"/>
                    <a:pt x="89" y="1068"/>
                  </a:cubicBezTo>
                  <a:cubicBezTo>
                    <a:pt x="78" y="712"/>
                    <a:pt x="101" y="356"/>
                    <a:pt x="156" y="12"/>
                  </a:cubicBezTo>
                  <a:lnTo>
                    <a:pt x="145" y="0"/>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8525;p11">
              <a:extLst>
                <a:ext uri="{FF2B5EF4-FFF2-40B4-BE49-F238E27FC236}">
                  <a16:creationId xmlns:a16="http://schemas.microsoft.com/office/drawing/2014/main" id="{BBFC42F1-79D0-CC22-5680-1ADB4BE4CB56}"/>
                </a:ext>
              </a:extLst>
            </p:cNvPr>
            <p:cNvSpPr/>
            <p:nvPr/>
          </p:nvSpPr>
          <p:spPr>
            <a:xfrm>
              <a:off x="2217283" y="4208762"/>
              <a:ext cx="9350" cy="123432"/>
            </a:xfrm>
            <a:custGeom>
              <a:avLst/>
              <a:gdLst/>
              <a:ahLst/>
              <a:cxnLst/>
              <a:rect l="l" t="t" r="r" b="b"/>
              <a:pathLst>
                <a:path w="268" h="3538" extrusionOk="0">
                  <a:moveTo>
                    <a:pt x="45" y="0"/>
                  </a:moveTo>
                  <a:cubicBezTo>
                    <a:pt x="89" y="289"/>
                    <a:pt x="134" y="590"/>
                    <a:pt x="145" y="879"/>
                  </a:cubicBezTo>
                  <a:cubicBezTo>
                    <a:pt x="156" y="1179"/>
                    <a:pt x="168" y="1468"/>
                    <a:pt x="156" y="1769"/>
                  </a:cubicBezTo>
                  <a:cubicBezTo>
                    <a:pt x="145" y="1913"/>
                    <a:pt x="134" y="2058"/>
                    <a:pt x="112" y="2214"/>
                  </a:cubicBezTo>
                  <a:cubicBezTo>
                    <a:pt x="89" y="2358"/>
                    <a:pt x="67" y="2503"/>
                    <a:pt x="34" y="2647"/>
                  </a:cubicBezTo>
                  <a:cubicBezTo>
                    <a:pt x="12" y="2792"/>
                    <a:pt x="0" y="2948"/>
                    <a:pt x="0" y="3092"/>
                  </a:cubicBezTo>
                  <a:cubicBezTo>
                    <a:pt x="0" y="3248"/>
                    <a:pt x="23" y="3393"/>
                    <a:pt x="79" y="3537"/>
                  </a:cubicBezTo>
                  <a:lnTo>
                    <a:pt x="89" y="3537"/>
                  </a:lnTo>
                  <a:cubicBezTo>
                    <a:pt x="45" y="3393"/>
                    <a:pt x="23" y="3248"/>
                    <a:pt x="23" y="3092"/>
                  </a:cubicBezTo>
                  <a:cubicBezTo>
                    <a:pt x="34" y="2948"/>
                    <a:pt x="56" y="2803"/>
                    <a:pt x="89" y="2659"/>
                  </a:cubicBezTo>
                  <a:cubicBezTo>
                    <a:pt x="112" y="2514"/>
                    <a:pt x="145" y="2370"/>
                    <a:pt x="178" y="2225"/>
                  </a:cubicBezTo>
                  <a:cubicBezTo>
                    <a:pt x="201" y="2069"/>
                    <a:pt x="223" y="1925"/>
                    <a:pt x="234" y="1769"/>
                  </a:cubicBezTo>
                  <a:cubicBezTo>
                    <a:pt x="257" y="1480"/>
                    <a:pt x="267" y="1179"/>
                    <a:pt x="245" y="879"/>
                  </a:cubicBezTo>
                  <a:cubicBezTo>
                    <a:pt x="212" y="579"/>
                    <a:pt x="156" y="279"/>
                    <a:pt x="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8526;p11">
              <a:extLst>
                <a:ext uri="{FF2B5EF4-FFF2-40B4-BE49-F238E27FC236}">
                  <a16:creationId xmlns:a16="http://schemas.microsoft.com/office/drawing/2014/main" id="{9619B296-8021-66DD-9C86-081BBE62AB98}"/>
                </a:ext>
              </a:extLst>
            </p:cNvPr>
            <p:cNvSpPr/>
            <p:nvPr/>
          </p:nvSpPr>
          <p:spPr>
            <a:xfrm>
              <a:off x="2202944" y="4356619"/>
              <a:ext cx="182008" cy="191253"/>
            </a:xfrm>
            <a:custGeom>
              <a:avLst/>
              <a:gdLst/>
              <a:ahLst/>
              <a:cxnLst/>
              <a:rect l="l" t="t" r="r" b="b"/>
              <a:pathLst>
                <a:path w="5217" h="5482" extrusionOk="0">
                  <a:moveTo>
                    <a:pt x="734" y="0"/>
                  </a:moveTo>
                  <a:lnTo>
                    <a:pt x="0" y="423"/>
                  </a:lnTo>
                  <a:cubicBezTo>
                    <a:pt x="0" y="423"/>
                    <a:pt x="156" y="967"/>
                    <a:pt x="189" y="1580"/>
                  </a:cubicBezTo>
                  <a:cubicBezTo>
                    <a:pt x="233" y="2202"/>
                    <a:pt x="312" y="3337"/>
                    <a:pt x="467" y="3782"/>
                  </a:cubicBezTo>
                  <a:cubicBezTo>
                    <a:pt x="623" y="4237"/>
                    <a:pt x="1046" y="5028"/>
                    <a:pt x="1323" y="5283"/>
                  </a:cubicBezTo>
                  <a:cubicBezTo>
                    <a:pt x="1499" y="5444"/>
                    <a:pt x="1630" y="5482"/>
                    <a:pt x="1790" y="5482"/>
                  </a:cubicBezTo>
                  <a:cubicBezTo>
                    <a:pt x="1883" y="5482"/>
                    <a:pt x="1986" y="5469"/>
                    <a:pt x="2114" y="5461"/>
                  </a:cubicBezTo>
                  <a:cubicBezTo>
                    <a:pt x="2447" y="5450"/>
                    <a:pt x="2692" y="5350"/>
                    <a:pt x="2970" y="5172"/>
                  </a:cubicBezTo>
                  <a:cubicBezTo>
                    <a:pt x="3236" y="4994"/>
                    <a:pt x="4116" y="4115"/>
                    <a:pt x="4438" y="3970"/>
                  </a:cubicBezTo>
                  <a:cubicBezTo>
                    <a:pt x="4761" y="3826"/>
                    <a:pt x="5060" y="3537"/>
                    <a:pt x="5117" y="3348"/>
                  </a:cubicBezTo>
                  <a:cubicBezTo>
                    <a:pt x="5172" y="3159"/>
                    <a:pt x="5216" y="2969"/>
                    <a:pt x="5016" y="2870"/>
                  </a:cubicBezTo>
                  <a:cubicBezTo>
                    <a:pt x="4816" y="2769"/>
                    <a:pt x="3960" y="2091"/>
                    <a:pt x="3526" y="2057"/>
                  </a:cubicBezTo>
                  <a:cubicBezTo>
                    <a:pt x="3092" y="2013"/>
                    <a:pt x="2614" y="1735"/>
                    <a:pt x="2458" y="1568"/>
                  </a:cubicBezTo>
                  <a:cubicBezTo>
                    <a:pt x="2291" y="1412"/>
                    <a:pt x="1936" y="1145"/>
                    <a:pt x="1613" y="767"/>
                  </a:cubicBezTo>
                  <a:cubicBezTo>
                    <a:pt x="1279" y="378"/>
                    <a:pt x="734" y="0"/>
                    <a:pt x="7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8527;p11">
              <a:extLst>
                <a:ext uri="{FF2B5EF4-FFF2-40B4-BE49-F238E27FC236}">
                  <a16:creationId xmlns:a16="http://schemas.microsoft.com/office/drawing/2014/main" id="{3FE71171-D6D5-1891-9AD0-35DDF5E7832E}"/>
                </a:ext>
              </a:extLst>
            </p:cNvPr>
            <p:cNvSpPr/>
            <p:nvPr/>
          </p:nvSpPr>
          <p:spPr>
            <a:xfrm>
              <a:off x="2209154" y="4356619"/>
              <a:ext cx="175798" cy="125246"/>
            </a:xfrm>
            <a:custGeom>
              <a:avLst/>
              <a:gdLst/>
              <a:ahLst/>
              <a:cxnLst/>
              <a:rect l="l" t="t" r="r" b="b"/>
              <a:pathLst>
                <a:path w="5039" h="3590" extrusionOk="0">
                  <a:moveTo>
                    <a:pt x="556" y="0"/>
                  </a:moveTo>
                  <a:lnTo>
                    <a:pt x="0" y="322"/>
                  </a:lnTo>
                  <a:cubicBezTo>
                    <a:pt x="45" y="367"/>
                    <a:pt x="100" y="423"/>
                    <a:pt x="156" y="467"/>
                  </a:cubicBezTo>
                  <a:cubicBezTo>
                    <a:pt x="456" y="745"/>
                    <a:pt x="678" y="1079"/>
                    <a:pt x="912" y="1412"/>
                  </a:cubicBezTo>
                  <a:cubicBezTo>
                    <a:pt x="1113" y="1713"/>
                    <a:pt x="1301" y="2002"/>
                    <a:pt x="1580" y="2235"/>
                  </a:cubicBezTo>
                  <a:cubicBezTo>
                    <a:pt x="1724" y="2347"/>
                    <a:pt x="1879" y="2458"/>
                    <a:pt x="2035" y="2558"/>
                  </a:cubicBezTo>
                  <a:cubicBezTo>
                    <a:pt x="2180" y="2658"/>
                    <a:pt x="2314" y="2769"/>
                    <a:pt x="2480" y="2836"/>
                  </a:cubicBezTo>
                  <a:cubicBezTo>
                    <a:pt x="2603" y="2880"/>
                    <a:pt x="2747" y="2903"/>
                    <a:pt x="2870" y="2903"/>
                  </a:cubicBezTo>
                  <a:cubicBezTo>
                    <a:pt x="2969" y="2903"/>
                    <a:pt x="3048" y="2880"/>
                    <a:pt x="3125" y="2870"/>
                  </a:cubicBezTo>
                  <a:cubicBezTo>
                    <a:pt x="3281" y="2870"/>
                    <a:pt x="3448" y="2880"/>
                    <a:pt x="3604" y="2892"/>
                  </a:cubicBezTo>
                  <a:cubicBezTo>
                    <a:pt x="3748" y="2892"/>
                    <a:pt x="3881" y="2969"/>
                    <a:pt x="4027" y="3026"/>
                  </a:cubicBezTo>
                  <a:cubicBezTo>
                    <a:pt x="4148" y="3058"/>
                    <a:pt x="4182" y="3159"/>
                    <a:pt x="4249" y="3270"/>
                  </a:cubicBezTo>
                  <a:cubicBezTo>
                    <a:pt x="4349" y="3414"/>
                    <a:pt x="4449" y="3537"/>
                    <a:pt x="4638" y="3582"/>
                  </a:cubicBezTo>
                  <a:cubicBezTo>
                    <a:pt x="4666" y="3587"/>
                    <a:pt x="4691" y="3590"/>
                    <a:pt x="4716" y="3590"/>
                  </a:cubicBezTo>
                  <a:cubicBezTo>
                    <a:pt x="4741" y="3590"/>
                    <a:pt x="4766" y="3587"/>
                    <a:pt x="4793" y="3582"/>
                  </a:cubicBezTo>
                  <a:cubicBezTo>
                    <a:pt x="4860" y="3503"/>
                    <a:pt x="4916" y="3414"/>
                    <a:pt x="4939" y="3348"/>
                  </a:cubicBezTo>
                  <a:cubicBezTo>
                    <a:pt x="4994" y="3159"/>
                    <a:pt x="5038" y="2969"/>
                    <a:pt x="4838" y="2870"/>
                  </a:cubicBezTo>
                  <a:cubicBezTo>
                    <a:pt x="4638" y="2769"/>
                    <a:pt x="3782" y="2091"/>
                    <a:pt x="3348" y="2057"/>
                  </a:cubicBezTo>
                  <a:cubicBezTo>
                    <a:pt x="2914" y="2013"/>
                    <a:pt x="2436" y="1735"/>
                    <a:pt x="2280" y="1568"/>
                  </a:cubicBezTo>
                  <a:cubicBezTo>
                    <a:pt x="2113" y="1412"/>
                    <a:pt x="1758" y="1145"/>
                    <a:pt x="1435" y="767"/>
                  </a:cubicBezTo>
                  <a:cubicBezTo>
                    <a:pt x="1101" y="378"/>
                    <a:pt x="556" y="0"/>
                    <a:pt x="556"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8528;p11">
              <a:extLst>
                <a:ext uri="{FF2B5EF4-FFF2-40B4-BE49-F238E27FC236}">
                  <a16:creationId xmlns:a16="http://schemas.microsoft.com/office/drawing/2014/main" id="{FA554381-0DAE-B755-1F3A-E0A0D060A187}"/>
                </a:ext>
              </a:extLst>
            </p:cNvPr>
            <p:cNvSpPr/>
            <p:nvPr/>
          </p:nvSpPr>
          <p:spPr>
            <a:xfrm>
              <a:off x="2206049" y="4361259"/>
              <a:ext cx="24072" cy="85788"/>
            </a:xfrm>
            <a:custGeom>
              <a:avLst/>
              <a:gdLst/>
              <a:ahLst/>
              <a:cxnLst/>
              <a:rect l="l" t="t" r="r" b="b"/>
              <a:pathLst>
                <a:path w="690" h="2459" extrusionOk="0">
                  <a:moveTo>
                    <a:pt x="0" y="1"/>
                  </a:moveTo>
                  <a:cubicBezTo>
                    <a:pt x="89" y="201"/>
                    <a:pt x="134" y="412"/>
                    <a:pt x="167" y="624"/>
                  </a:cubicBezTo>
                  <a:cubicBezTo>
                    <a:pt x="201" y="834"/>
                    <a:pt x="223" y="1046"/>
                    <a:pt x="233" y="1257"/>
                  </a:cubicBezTo>
                  <a:cubicBezTo>
                    <a:pt x="256" y="1469"/>
                    <a:pt x="278" y="1691"/>
                    <a:pt x="356" y="1902"/>
                  </a:cubicBezTo>
                  <a:cubicBezTo>
                    <a:pt x="423" y="2102"/>
                    <a:pt x="523" y="2303"/>
                    <a:pt x="690" y="2458"/>
                  </a:cubicBezTo>
                  <a:lnTo>
                    <a:pt x="690" y="2448"/>
                  </a:lnTo>
                  <a:cubicBezTo>
                    <a:pt x="579" y="2270"/>
                    <a:pt x="500" y="2069"/>
                    <a:pt x="445" y="1869"/>
                  </a:cubicBezTo>
                  <a:cubicBezTo>
                    <a:pt x="389" y="1669"/>
                    <a:pt x="345" y="1457"/>
                    <a:pt x="322" y="1246"/>
                  </a:cubicBezTo>
                  <a:cubicBezTo>
                    <a:pt x="289" y="1035"/>
                    <a:pt x="267" y="824"/>
                    <a:pt x="223" y="612"/>
                  </a:cubicBezTo>
                  <a:cubicBezTo>
                    <a:pt x="178" y="401"/>
                    <a:pt x="112" y="18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8529;p11">
              <a:extLst>
                <a:ext uri="{FF2B5EF4-FFF2-40B4-BE49-F238E27FC236}">
                  <a16:creationId xmlns:a16="http://schemas.microsoft.com/office/drawing/2014/main" id="{1D6F840B-7C05-764C-77B6-80F781A38046}"/>
                </a:ext>
              </a:extLst>
            </p:cNvPr>
            <p:cNvSpPr/>
            <p:nvPr/>
          </p:nvSpPr>
          <p:spPr>
            <a:xfrm>
              <a:off x="2212259" y="4356968"/>
              <a:ext cx="50831" cy="123851"/>
            </a:xfrm>
            <a:custGeom>
              <a:avLst/>
              <a:gdLst/>
              <a:ahLst/>
              <a:cxnLst/>
              <a:rect l="l" t="t" r="r" b="b"/>
              <a:pathLst>
                <a:path w="1457" h="3550" extrusionOk="0">
                  <a:moveTo>
                    <a:pt x="11" y="1"/>
                  </a:moveTo>
                  <a:lnTo>
                    <a:pt x="0" y="13"/>
                  </a:lnTo>
                  <a:cubicBezTo>
                    <a:pt x="156" y="290"/>
                    <a:pt x="256" y="602"/>
                    <a:pt x="334" y="913"/>
                  </a:cubicBezTo>
                  <a:cubicBezTo>
                    <a:pt x="411" y="1224"/>
                    <a:pt x="456" y="1536"/>
                    <a:pt x="534" y="1847"/>
                  </a:cubicBezTo>
                  <a:cubicBezTo>
                    <a:pt x="567" y="2015"/>
                    <a:pt x="612" y="2170"/>
                    <a:pt x="656" y="2326"/>
                  </a:cubicBezTo>
                  <a:cubicBezTo>
                    <a:pt x="712" y="2482"/>
                    <a:pt x="767" y="2637"/>
                    <a:pt x="846" y="2782"/>
                  </a:cubicBezTo>
                  <a:cubicBezTo>
                    <a:pt x="1001" y="3071"/>
                    <a:pt x="1201" y="3338"/>
                    <a:pt x="1446" y="3549"/>
                  </a:cubicBezTo>
                  <a:lnTo>
                    <a:pt x="1457" y="3538"/>
                  </a:lnTo>
                  <a:cubicBezTo>
                    <a:pt x="1279" y="3271"/>
                    <a:pt x="1123" y="2993"/>
                    <a:pt x="990" y="2704"/>
                  </a:cubicBezTo>
                  <a:cubicBezTo>
                    <a:pt x="856" y="2426"/>
                    <a:pt x="734" y="2126"/>
                    <a:pt x="656" y="1825"/>
                  </a:cubicBezTo>
                  <a:cubicBezTo>
                    <a:pt x="567" y="1514"/>
                    <a:pt x="500" y="1202"/>
                    <a:pt x="401" y="891"/>
                  </a:cubicBezTo>
                  <a:cubicBezTo>
                    <a:pt x="312" y="579"/>
                    <a:pt x="189" y="279"/>
                    <a:pt x="1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8530;p11">
              <a:extLst>
                <a:ext uri="{FF2B5EF4-FFF2-40B4-BE49-F238E27FC236}">
                  <a16:creationId xmlns:a16="http://schemas.microsoft.com/office/drawing/2014/main" id="{BFC179BE-8FD9-BD67-AC93-ECC73FA290C3}"/>
                </a:ext>
              </a:extLst>
            </p:cNvPr>
            <p:cNvSpPr/>
            <p:nvPr/>
          </p:nvSpPr>
          <p:spPr>
            <a:xfrm>
              <a:off x="2214178" y="4350793"/>
              <a:ext cx="76473" cy="95103"/>
            </a:xfrm>
            <a:custGeom>
              <a:avLst/>
              <a:gdLst/>
              <a:ahLst/>
              <a:cxnLst/>
              <a:rect l="l" t="t" r="r" b="b"/>
              <a:pathLst>
                <a:path w="2192" h="2726" extrusionOk="0">
                  <a:moveTo>
                    <a:pt x="0" y="0"/>
                  </a:moveTo>
                  <a:lnTo>
                    <a:pt x="0" y="12"/>
                  </a:lnTo>
                  <a:cubicBezTo>
                    <a:pt x="234" y="190"/>
                    <a:pt x="401" y="434"/>
                    <a:pt x="546" y="690"/>
                  </a:cubicBezTo>
                  <a:cubicBezTo>
                    <a:pt x="690" y="934"/>
                    <a:pt x="813" y="1201"/>
                    <a:pt x="969" y="1457"/>
                  </a:cubicBezTo>
                  <a:cubicBezTo>
                    <a:pt x="1113" y="1713"/>
                    <a:pt x="1291" y="1958"/>
                    <a:pt x="1502" y="2158"/>
                  </a:cubicBezTo>
                  <a:cubicBezTo>
                    <a:pt x="1713" y="2369"/>
                    <a:pt x="1947" y="2547"/>
                    <a:pt x="2192" y="2725"/>
                  </a:cubicBezTo>
                  <a:lnTo>
                    <a:pt x="2192" y="2714"/>
                  </a:lnTo>
                  <a:cubicBezTo>
                    <a:pt x="1980" y="2514"/>
                    <a:pt x="1758" y="2313"/>
                    <a:pt x="1558" y="2103"/>
                  </a:cubicBezTo>
                  <a:cubicBezTo>
                    <a:pt x="1357" y="1902"/>
                    <a:pt x="1169" y="1680"/>
                    <a:pt x="1024" y="1424"/>
                  </a:cubicBezTo>
                  <a:cubicBezTo>
                    <a:pt x="868" y="1179"/>
                    <a:pt x="734" y="912"/>
                    <a:pt x="579" y="667"/>
                  </a:cubicBezTo>
                  <a:cubicBezTo>
                    <a:pt x="423" y="412"/>
                    <a:pt x="245" y="178"/>
                    <a:pt x="0"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8531;p11">
              <a:extLst>
                <a:ext uri="{FF2B5EF4-FFF2-40B4-BE49-F238E27FC236}">
                  <a16:creationId xmlns:a16="http://schemas.microsoft.com/office/drawing/2014/main" id="{6ED63DD2-5521-2301-95EB-8D8F73E45EFE}"/>
                </a:ext>
              </a:extLst>
            </p:cNvPr>
            <p:cNvSpPr/>
            <p:nvPr/>
          </p:nvSpPr>
          <p:spPr>
            <a:xfrm>
              <a:off x="2217667" y="4345734"/>
              <a:ext cx="81148" cy="84637"/>
            </a:xfrm>
            <a:custGeom>
              <a:avLst/>
              <a:gdLst/>
              <a:ahLst/>
              <a:cxnLst/>
              <a:rect l="l" t="t" r="r" b="b"/>
              <a:pathLst>
                <a:path w="2326" h="2426" extrusionOk="0">
                  <a:moveTo>
                    <a:pt x="1" y="1"/>
                  </a:moveTo>
                  <a:lnTo>
                    <a:pt x="1" y="1"/>
                  </a:lnTo>
                  <a:cubicBezTo>
                    <a:pt x="223" y="167"/>
                    <a:pt x="401" y="390"/>
                    <a:pt x="568" y="612"/>
                  </a:cubicBezTo>
                  <a:cubicBezTo>
                    <a:pt x="735" y="846"/>
                    <a:pt x="891" y="1079"/>
                    <a:pt x="1057" y="1302"/>
                  </a:cubicBezTo>
                  <a:cubicBezTo>
                    <a:pt x="1235" y="1524"/>
                    <a:pt x="1425" y="1747"/>
                    <a:pt x="1635" y="1936"/>
                  </a:cubicBezTo>
                  <a:cubicBezTo>
                    <a:pt x="1847" y="2114"/>
                    <a:pt x="2080" y="2292"/>
                    <a:pt x="2325" y="2426"/>
                  </a:cubicBezTo>
                  <a:lnTo>
                    <a:pt x="2325" y="2414"/>
                  </a:lnTo>
                  <a:cubicBezTo>
                    <a:pt x="2114" y="2236"/>
                    <a:pt x="1902" y="2047"/>
                    <a:pt x="1702" y="1858"/>
                  </a:cubicBezTo>
                  <a:cubicBezTo>
                    <a:pt x="1502" y="1658"/>
                    <a:pt x="1302" y="1469"/>
                    <a:pt x="1124" y="1257"/>
                  </a:cubicBezTo>
                  <a:cubicBezTo>
                    <a:pt x="946" y="1035"/>
                    <a:pt x="780" y="802"/>
                    <a:pt x="612" y="579"/>
                  </a:cubicBezTo>
                  <a:cubicBezTo>
                    <a:pt x="434" y="367"/>
                    <a:pt x="234" y="157"/>
                    <a:pt x="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8532;p11">
              <a:extLst>
                <a:ext uri="{FF2B5EF4-FFF2-40B4-BE49-F238E27FC236}">
                  <a16:creationId xmlns:a16="http://schemas.microsoft.com/office/drawing/2014/main" id="{2EFB4D88-4694-682B-1B11-514384866B59}"/>
                </a:ext>
              </a:extLst>
            </p:cNvPr>
            <p:cNvSpPr/>
            <p:nvPr/>
          </p:nvSpPr>
          <p:spPr>
            <a:xfrm>
              <a:off x="2174998" y="4307950"/>
              <a:ext cx="75322" cy="72601"/>
            </a:xfrm>
            <a:custGeom>
              <a:avLst/>
              <a:gdLst/>
              <a:ahLst/>
              <a:cxnLst/>
              <a:rect l="l" t="t" r="r" b="b"/>
              <a:pathLst>
                <a:path w="2159" h="2081" extrusionOk="0">
                  <a:moveTo>
                    <a:pt x="1104" y="0"/>
                  </a:moveTo>
                  <a:cubicBezTo>
                    <a:pt x="1077" y="0"/>
                    <a:pt x="1050" y="8"/>
                    <a:pt x="1034" y="16"/>
                  </a:cubicBezTo>
                  <a:cubicBezTo>
                    <a:pt x="1012" y="27"/>
                    <a:pt x="1002" y="49"/>
                    <a:pt x="979" y="49"/>
                  </a:cubicBezTo>
                  <a:cubicBezTo>
                    <a:pt x="975" y="51"/>
                    <a:pt x="971" y="52"/>
                    <a:pt x="966" y="52"/>
                  </a:cubicBezTo>
                  <a:cubicBezTo>
                    <a:pt x="948" y="52"/>
                    <a:pt x="928" y="36"/>
                    <a:pt x="901" y="27"/>
                  </a:cubicBezTo>
                  <a:cubicBezTo>
                    <a:pt x="857" y="27"/>
                    <a:pt x="824" y="38"/>
                    <a:pt x="790" y="71"/>
                  </a:cubicBezTo>
                  <a:cubicBezTo>
                    <a:pt x="768" y="105"/>
                    <a:pt x="735" y="127"/>
                    <a:pt x="701" y="138"/>
                  </a:cubicBezTo>
                  <a:cubicBezTo>
                    <a:pt x="696" y="143"/>
                    <a:pt x="690" y="146"/>
                    <a:pt x="683" y="146"/>
                  </a:cubicBezTo>
                  <a:cubicBezTo>
                    <a:pt x="673" y="146"/>
                    <a:pt x="663" y="140"/>
                    <a:pt x="656" y="127"/>
                  </a:cubicBezTo>
                  <a:cubicBezTo>
                    <a:pt x="641" y="119"/>
                    <a:pt x="614" y="111"/>
                    <a:pt x="587" y="111"/>
                  </a:cubicBezTo>
                  <a:cubicBezTo>
                    <a:pt x="577" y="111"/>
                    <a:pt x="566" y="113"/>
                    <a:pt x="557" y="116"/>
                  </a:cubicBezTo>
                  <a:cubicBezTo>
                    <a:pt x="501" y="138"/>
                    <a:pt x="490" y="183"/>
                    <a:pt x="478" y="239"/>
                  </a:cubicBezTo>
                  <a:cubicBezTo>
                    <a:pt x="474" y="230"/>
                    <a:pt x="467" y="226"/>
                    <a:pt x="458" y="226"/>
                  </a:cubicBezTo>
                  <a:cubicBezTo>
                    <a:pt x="443" y="226"/>
                    <a:pt x="425" y="236"/>
                    <a:pt x="412" y="249"/>
                  </a:cubicBezTo>
                  <a:cubicBezTo>
                    <a:pt x="389" y="272"/>
                    <a:pt x="345" y="272"/>
                    <a:pt x="300" y="283"/>
                  </a:cubicBezTo>
                  <a:cubicBezTo>
                    <a:pt x="278" y="294"/>
                    <a:pt x="245" y="305"/>
                    <a:pt x="223" y="316"/>
                  </a:cubicBezTo>
                  <a:cubicBezTo>
                    <a:pt x="189" y="350"/>
                    <a:pt x="178" y="383"/>
                    <a:pt x="178" y="417"/>
                  </a:cubicBezTo>
                  <a:cubicBezTo>
                    <a:pt x="167" y="427"/>
                    <a:pt x="156" y="439"/>
                    <a:pt x="145" y="461"/>
                  </a:cubicBezTo>
                  <a:cubicBezTo>
                    <a:pt x="122" y="494"/>
                    <a:pt x="145" y="538"/>
                    <a:pt x="134" y="583"/>
                  </a:cubicBezTo>
                  <a:cubicBezTo>
                    <a:pt x="122" y="650"/>
                    <a:pt x="33" y="672"/>
                    <a:pt x="45" y="750"/>
                  </a:cubicBezTo>
                  <a:cubicBezTo>
                    <a:pt x="56" y="783"/>
                    <a:pt x="90" y="805"/>
                    <a:pt x="112" y="828"/>
                  </a:cubicBezTo>
                  <a:cubicBezTo>
                    <a:pt x="122" y="839"/>
                    <a:pt x="122" y="850"/>
                    <a:pt x="122" y="861"/>
                  </a:cubicBezTo>
                  <a:cubicBezTo>
                    <a:pt x="112" y="872"/>
                    <a:pt x="78" y="884"/>
                    <a:pt x="67" y="894"/>
                  </a:cubicBezTo>
                  <a:cubicBezTo>
                    <a:pt x="45" y="917"/>
                    <a:pt x="33" y="939"/>
                    <a:pt x="45" y="973"/>
                  </a:cubicBezTo>
                  <a:cubicBezTo>
                    <a:pt x="56" y="1017"/>
                    <a:pt x="45" y="1039"/>
                    <a:pt x="23" y="1072"/>
                  </a:cubicBezTo>
                  <a:cubicBezTo>
                    <a:pt x="11" y="1106"/>
                    <a:pt x="1" y="1139"/>
                    <a:pt x="1" y="1173"/>
                  </a:cubicBezTo>
                  <a:cubicBezTo>
                    <a:pt x="23" y="1217"/>
                    <a:pt x="56" y="1240"/>
                    <a:pt x="78" y="1284"/>
                  </a:cubicBezTo>
                  <a:cubicBezTo>
                    <a:pt x="100" y="1329"/>
                    <a:pt x="100" y="1384"/>
                    <a:pt x="122" y="1428"/>
                  </a:cubicBezTo>
                  <a:cubicBezTo>
                    <a:pt x="145" y="1484"/>
                    <a:pt x="178" y="1529"/>
                    <a:pt x="201" y="1584"/>
                  </a:cubicBezTo>
                  <a:cubicBezTo>
                    <a:pt x="245" y="1662"/>
                    <a:pt x="300" y="1751"/>
                    <a:pt x="367" y="1806"/>
                  </a:cubicBezTo>
                  <a:cubicBezTo>
                    <a:pt x="412" y="1840"/>
                    <a:pt x="445" y="1851"/>
                    <a:pt x="478" y="1885"/>
                  </a:cubicBezTo>
                  <a:cubicBezTo>
                    <a:pt x="512" y="1918"/>
                    <a:pt x="545" y="1929"/>
                    <a:pt x="579" y="1951"/>
                  </a:cubicBezTo>
                  <a:cubicBezTo>
                    <a:pt x="623" y="1962"/>
                    <a:pt x="634" y="2007"/>
                    <a:pt x="668" y="2029"/>
                  </a:cubicBezTo>
                  <a:cubicBezTo>
                    <a:pt x="687" y="2042"/>
                    <a:pt x="707" y="2047"/>
                    <a:pt x="727" y="2047"/>
                  </a:cubicBezTo>
                  <a:cubicBezTo>
                    <a:pt x="740" y="2047"/>
                    <a:pt x="754" y="2045"/>
                    <a:pt x="768" y="2040"/>
                  </a:cubicBezTo>
                  <a:cubicBezTo>
                    <a:pt x="796" y="2026"/>
                    <a:pt x="815" y="2012"/>
                    <a:pt x="837" y="2012"/>
                  </a:cubicBezTo>
                  <a:cubicBezTo>
                    <a:pt x="849" y="2012"/>
                    <a:pt x="863" y="2017"/>
                    <a:pt x="879" y="2029"/>
                  </a:cubicBezTo>
                  <a:cubicBezTo>
                    <a:pt x="913" y="2051"/>
                    <a:pt x="945" y="2073"/>
                    <a:pt x="990" y="2073"/>
                  </a:cubicBezTo>
                  <a:cubicBezTo>
                    <a:pt x="1007" y="2078"/>
                    <a:pt x="1024" y="2080"/>
                    <a:pt x="1040" y="2080"/>
                  </a:cubicBezTo>
                  <a:cubicBezTo>
                    <a:pt x="1101" y="2080"/>
                    <a:pt x="1158" y="2051"/>
                    <a:pt x="1202" y="2007"/>
                  </a:cubicBezTo>
                  <a:cubicBezTo>
                    <a:pt x="1222" y="1987"/>
                    <a:pt x="1250" y="1983"/>
                    <a:pt x="1279" y="1983"/>
                  </a:cubicBezTo>
                  <a:cubicBezTo>
                    <a:pt x="1298" y="1983"/>
                    <a:pt x="1318" y="1984"/>
                    <a:pt x="1335" y="1984"/>
                  </a:cubicBezTo>
                  <a:cubicBezTo>
                    <a:pt x="1380" y="1974"/>
                    <a:pt x="1424" y="1951"/>
                    <a:pt x="1469" y="1940"/>
                  </a:cubicBezTo>
                  <a:cubicBezTo>
                    <a:pt x="1558" y="1885"/>
                    <a:pt x="1647" y="1829"/>
                    <a:pt x="1724" y="1762"/>
                  </a:cubicBezTo>
                  <a:cubicBezTo>
                    <a:pt x="1758" y="1717"/>
                    <a:pt x="1791" y="1684"/>
                    <a:pt x="1835" y="1651"/>
                  </a:cubicBezTo>
                  <a:cubicBezTo>
                    <a:pt x="1869" y="1618"/>
                    <a:pt x="1914" y="1595"/>
                    <a:pt x="1936" y="1539"/>
                  </a:cubicBezTo>
                  <a:cubicBezTo>
                    <a:pt x="1958" y="1507"/>
                    <a:pt x="1958" y="1462"/>
                    <a:pt x="1980" y="1418"/>
                  </a:cubicBezTo>
                  <a:cubicBezTo>
                    <a:pt x="2003" y="1373"/>
                    <a:pt x="2047" y="1339"/>
                    <a:pt x="2069" y="1284"/>
                  </a:cubicBezTo>
                  <a:cubicBezTo>
                    <a:pt x="2092" y="1262"/>
                    <a:pt x="2102" y="1217"/>
                    <a:pt x="2102" y="1184"/>
                  </a:cubicBezTo>
                  <a:cubicBezTo>
                    <a:pt x="2092" y="1161"/>
                    <a:pt x="2092" y="1151"/>
                    <a:pt x="2080" y="1128"/>
                  </a:cubicBezTo>
                  <a:cubicBezTo>
                    <a:pt x="2069" y="1095"/>
                    <a:pt x="2058" y="1095"/>
                    <a:pt x="2080" y="1072"/>
                  </a:cubicBezTo>
                  <a:cubicBezTo>
                    <a:pt x="2158" y="1006"/>
                    <a:pt x="2114" y="928"/>
                    <a:pt x="2069" y="850"/>
                  </a:cubicBezTo>
                  <a:cubicBezTo>
                    <a:pt x="2013" y="761"/>
                    <a:pt x="2047" y="650"/>
                    <a:pt x="2003" y="561"/>
                  </a:cubicBezTo>
                  <a:cubicBezTo>
                    <a:pt x="1991" y="550"/>
                    <a:pt x="1980" y="528"/>
                    <a:pt x="1958" y="516"/>
                  </a:cubicBezTo>
                  <a:cubicBezTo>
                    <a:pt x="1946" y="506"/>
                    <a:pt x="1914" y="494"/>
                    <a:pt x="1902" y="483"/>
                  </a:cubicBezTo>
                  <a:cubicBezTo>
                    <a:pt x="1869" y="439"/>
                    <a:pt x="1891" y="372"/>
                    <a:pt x="1869" y="338"/>
                  </a:cubicBezTo>
                  <a:cubicBezTo>
                    <a:pt x="1835" y="272"/>
                    <a:pt x="1769" y="249"/>
                    <a:pt x="1702" y="239"/>
                  </a:cubicBezTo>
                  <a:cubicBezTo>
                    <a:pt x="1680" y="239"/>
                    <a:pt x="1669" y="239"/>
                    <a:pt x="1657" y="216"/>
                  </a:cubicBezTo>
                  <a:cubicBezTo>
                    <a:pt x="1647" y="194"/>
                    <a:pt x="1624" y="160"/>
                    <a:pt x="1591" y="150"/>
                  </a:cubicBezTo>
                  <a:cubicBezTo>
                    <a:pt x="1568" y="138"/>
                    <a:pt x="1546" y="127"/>
                    <a:pt x="1513" y="127"/>
                  </a:cubicBezTo>
                  <a:cubicBezTo>
                    <a:pt x="1504" y="127"/>
                    <a:pt x="1474" y="141"/>
                    <a:pt x="1451" y="141"/>
                  </a:cubicBezTo>
                  <a:cubicBezTo>
                    <a:pt x="1445" y="141"/>
                    <a:pt x="1439" y="140"/>
                    <a:pt x="1435" y="138"/>
                  </a:cubicBezTo>
                  <a:cubicBezTo>
                    <a:pt x="1435" y="138"/>
                    <a:pt x="1424" y="116"/>
                    <a:pt x="1424" y="105"/>
                  </a:cubicBezTo>
                  <a:cubicBezTo>
                    <a:pt x="1413" y="94"/>
                    <a:pt x="1413" y="83"/>
                    <a:pt x="1402" y="71"/>
                  </a:cubicBezTo>
                  <a:cubicBezTo>
                    <a:pt x="1380" y="61"/>
                    <a:pt x="1346" y="38"/>
                    <a:pt x="1324" y="38"/>
                  </a:cubicBezTo>
                  <a:cubicBezTo>
                    <a:pt x="1301" y="27"/>
                    <a:pt x="1268" y="27"/>
                    <a:pt x="1246" y="27"/>
                  </a:cubicBezTo>
                  <a:cubicBezTo>
                    <a:pt x="1238" y="27"/>
                    <a:pt x="1188" y="51"/>
                    <a:pt x="1162" y="51"/>
                  </a:cubicBezTo>
                  <a:cubicBezTo>
                    <a:pt x="1152" y="51"/>
                    <a:pt x="1146" y="47"/>
                    <a:pt x="1146" y="38"/>
                  </a:cubicBezTo>
                  <a:cubicBezTo>
                    <a:pt x="1157" y="27"/>
                    <a:pt x="1146" y="16"/>
                    <a:pt x="1135" y="5"/>
                  </a:cubicBezTo>
                  <a:cubicBezTo>
                    <a:pt x="1125" y="1"/>
                    <a:pt x="1114" y="0"/>
                    <a:pt x="1104" y="0"/>
                  </a:cubicBezTo>
                  <a:close/>
                </a:path>
              </a:pathLst>
            </a:custGeom>
            <a:solidFill>
              <a:srgbClr val="3B34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8533;p11">
              <a:extLst>
                <a:ext uri="{FF2B5EF4-FFF2-40B4-BE49-F238E27FC236}">
                  <a16:creationId xmlns:a16="http://schemas.microsoft.com/office/drawing/2014/main" id="{F16BF230-0A91-F0A5-C4B9-782BFD5C2876}"/>
                </a:ext>
              </a:extLst>
            </p:cNvPr>
            <p:cNvSpPr/>
            <p:nvPr/>
          </p:nvSpPr>
          <p:spPr>
            <a:xfrm>
              <a:off x="2179255" y="4331779"/>
              <a:ext cx="71066" cy="48773"/>
            </a:xfrm>
            <a:custGeom>
              <a:avLst/>
              <a:gdLst/>
              <a:ahLst/>
              <a:cxnLst/>
              <a:rect l="l" t="t" r="r" b="b"/>
              <a:pathLst>
                <a:path w="2037" h="1398" extrusionOk="0">
                  <a:moveTo>
                    <a:pt x="1913" y="0"/>
                  </a:moveTo>
                  <a:cubicBezTo>
                    <a:pt x="1903" y="0"/>
                    <a:pt x="1891" y="11"/>
                    <a:pt x="1891" y="33"/>
                  </a:cubicBezTo>
                  <a:cubicBezTo>
                    <a:pt x="1869" y="67"/>
                    <a:pt x="1881" y="122"/>
                    <a:pt x="1858" y="156"/>
                  </a:cubicBezTo>
                  <a:cubicBezTo>
                    <a:pt x="1847" y="178"/>
                    <a:pt x="1824" y="178"/>
                    <a:pt x="1802" y="189"/>
                  </a:cubicBezTo>
                  <a:cubicBezTo>
                    <a:pt x="1747" y="234"/>
                    <a:pt x="1725" y="312"/>
                    <a:pt x="1758" y="379"/>
                  </a:cubicBezTo>
                  <a:cubicBezTo>
                    <a:pt x="1725" y="379"/>
                    <a:pt x="1703" y="379"/>
                    <a:pt x="1680" y="401"/>
                  </a:cubicBezTo>
                  <a:cubicBezTo>
                    <a:pt x="1647" y="423"/>
                    <a:pt x="1658" y="478"/>
                    <a:pt x="1614" y="501"/>
                  </a:cubicBezTo>
                  <a:cubicBezTo>
                    <a:pt x="1611" y="503"/>
                    <a:pt x="1608" y="504"/>
                    <a:pt x="1605" y="504"/>
                  </a:cubicBezTo>
                  <a:cubicBezTo>
                    <a:pt x="1596" y="504"/>
                    <a:pt x="1584" y="498"/>
                    <a:pt x="1571" y="498"/>
                  </a:cubicBezTo>
                  <a:cubicBezTo>
                    <a:pt x="1567" y="498"/>
                    <a:pt x="1562" y="498"/>
                    <a:pt x="1558" y="501"/>
                  </a:cubicBezTo>
                  <a:cubicBezTo>
                    <a:pt x="1525" y="523"/>
                    <a:pt x="1525" y="545"/>
                    <a:pt x="1525" y="579"/>
                  </a:cubicBezTo>
                  <a:cubicBezTo>
                    <a:pt x="1525" y="634"/>
                    <a:pt x="1525" y="678"/>
                    <a:pt x="1458" y="678"/>
                  </a:cubicBezTo>
                  <a:cubicBezTo>
                    <a:pt x="1446" y="678"/>
                    <a:pt x="1446" y="656"/>
                    <a:pt x="1436" y="656"/>
                  </a:cubicBezTo>
                  <a:cubicBezTo>
                    <a:pt x="1424" y="656"/>
                    <a:pt x="1413" y="668"/>
                    <a:pt x="1402" y="668"/>
                  </a:cubicBezTo>
                  <a:lnTo>
                    <a:pt x="1335" y="701"/>
                  </a:lnTo>
                  <a:cubicBezTo>
                    <a:pt x="1329" y="675"/>
                    <a:pt x="1314" y="665"/>
                    <a:pt x="1297" y="665"/>
                  </a:cubicBezTo>
                  <a:cubicBezTo>
                    <a:pt x="1255" y="665"/>
                    <a:pt x="1195" y="722"/>
                    <a:pt x="1179" y="745"/>
                  </a:cubicBezTo>
                  <a:cubicBezTo>
                    <a:pt x="1169" y="779"/>
                    <a:pt x="1169" y="834"/>
                    <a:pt x="1157" y="856"/>
                  </a:cubicBezTo>
                  <a:cubicBezTo>
                    <a:pt x="1151" y="860"/>
                    <a:pt x="1146" y="861"/>
                    <a:pt x="1141" y="861"/>
                  </a:cubicBezTo>
                  <a:cubicBezTo>
                    <a:pt x="1129" y="861"/>
                    <a:pt x="1121" y="850"/>
                    <a:pt x="1113" y="834"/>
                  </a:cubicBezTo>
                  <a:cubicBezTo>
                    <a:pt x="1080" y="834"/>
                    <a:pt x="1057" y="868"/>
                    <a:pt x="1024" y="879"/>
                  </a:cubicBezTo>
                  <a:cubicBezTo>
                    <a:pt x="1007" y="887"/>
                    <a:pt x="995" y="889"/>
                    <a:pt x="985" y="889"/>
                  </a:cubicBezTo>
                  <a:cubicBezTo>
                    <a:pt x="974" y="889"/>
                    <a:pt x="966" y="887"/>
                    <a:pt x="955" y="887"/>
                  </a:cubicBezTo>
                  <a:cubicBezTo>
                    <a:pt x="949" y="887"/>
                    <a:pt x="943" y="888"/>
                    <a:pt x="935" y="890"/>
                  </a:cubicBezTo>
                  <a:cubicBezTo>
                    <a:pt x="835" y="901"/>
                    <a:pt x="902" y="957"/>
                    <a:pt x="857" y="1001"/>
                  </a:cubicBezTo>
                  <a:cubicBezTo>
                    <a:pt x="846" y="1024"/>
                    <a:pt x="823" y="1034"/>
                    <a:pt x="791" y="1034"/>
                  </a:cubicBezTo>
                  <a:cubicBezTo>
                    <a:pt x="768" y="1024"/>
                    <a:pt x="768" y="1012"/>
                    <a:pt x="757" y="1001"/>
                  </a:cubicBezTo>
                  <a:cubicBezTo>
                    <a:pt x="740" y="990"/>
                    <a:pt x="729" y="987"/>
                    <a:pt x="716" y="987"/>
                  </a:cubicBezTo>
                  <a:cubicBezTo>
                    <a:pt x="703" y="987"/>
                    <a:pt x="690" y="990"/>
                    <a:pt x="668" y="990"/>
                  </a:cubicBezTo>
                  <a:cubicBezTo>
                    <a:pt x="635" y="990"/>
                    <a:pt x="601" y="945"/>
                    <a:pt x="568" y="945"/>
                  </a:cubicBezTo>
                  <a:cubicBezTo>
                    <a:pt x="524" y="945"/>
                    <a:pt x="512" y="979"/>
                    <a:pt x="479" y="990"/>
                  </a:cubicBezTo>
                  <a:cubicBezTo>
                    <a:pt x="445" y="990"/>
                    <a:pt x="390" y="979"/>
                    <a:pt x="356" y="979"/>
                  </a:cubicBezTo>
                  <a:cubicBezTo>
                    <a:pt x="312" y="968"/>
                    <a:pt x="267" y="935"/>
                    <a:pt x="223" y="912"/>
                  </a:cubicBezTo>
                  <a:cubicBezTo>
                    <a:pt x="178" y="879"/>
                    <a:pt x="134" y="856"/>
                    <a:pt x="89" y="824"/>
                  </a:cubicBezTo>
                  <a:cubicBezTo>
                    <a:pt x="56" y="801"/>
                    <a:pt x="34" y="767"/>
                    <a:pt x="0" y="745"/>
                  </a:cubicBezTo>
                  <a:lnTo>
                    <a:pt x="0" y="745"/>
                  </a:lnTo>
                  <a:cubicBezTo>
                    <a:pt x="23" y="801"/>
                    <a:pt x="56" y="846"/>
                    <a:pt x="79" y="901"/>
                  </a:cubicBezTo>
                  <a:cubicBezTo>
                    <a:pt x="123" y="979"/>
                    <a:pt x="178" y="1068"/>
                    <a:pt x="245" y="1123"/>
                  </a:cubicBezTo>
                  <a:cubicBezTo>
                    <a:pt x="290" y="1157"/>
                    <a:pt x="323" y="1168"/>
                    <a:pt x="356" y="1202"/>
                  </a:cubicBezTo>
                  <a:cubicBezTo>
                    <a:pt x="390" y="1235"/>
                    <a:pt x="423" y="1246"/>
                    <a:pt x="457" y="1268"/>
                  </a:cubicBezTo>
                  <a:cubicBezTo>
                    <a:pt x="501" y="1279"/>
                    <a:pt x="512" y="1324"/>
                    <a:pt x="546" y="1346"/>
                  </a:cubicBezTo>
                  <a:cubicBezTo>
                    <a:pt x="565" y="1359"/>
                    <a:pt x="585" y="1364"/>
                    <a:pt x="605" y="1364"/>
                  </a:cubicBezTo>
                  <a:cubicBezTo>
                    <a:pt x="618" y="1364"/>
                    <a:pt x="632" y="1362"/>
                    <a:pt x="646" y="1357"/>
                  </a:cubicBezTo>
                  <a:cubicBezTo>
                    <a:pt x="674" y="1343"/>
                    <a:pt x="693" y="1329"/>
                    <a:pt x="715" y="1329"/>
                  </a:cubicBezTo>
                  <a:cubicBezTo>
                    <a:pt x="727" y="1329"/>
                    <a:pt x="741" y="1334"/>
                    <a:pt x="757" y="1346"/>
                  </a:cubicBezTo>
                  <a:cubicBezTo>
                    <a:pt x="791" y="1368"/>
                    <a:pt x="823" y="1390"/>
                    <a:pt x="868" y="1390"/>
                  </a:cubicBezTo>
                  <a:cubicBezTo>
                    <a:pt x="885" y="1395"/>
                    <a:pt x="902" y="1397"/>
                    <a:pt x="918" y="1397"/>
                  </a:cubicBezTo>
                  <a:cubicBezTo>
                    <a:pt x="979" y="1397"/>
                    <a:pt x="1036" y="1368"/>
                    <a:pt x="1080" y="1324"/>
                  </a:cubicBezTo>
                  <a:cubicBezTo>
                    <a:pt x="1100" y="1304"/>
                    <a:pt x="1128" y="1300"/>
                    <a:pt x="1157" y="1300"/>
                  </a:cubicBezTo>
                  <a:cubicBezTo>
                    <a:pt x="1176" y="1300"/>
                    <a:pt x="1196" y="1301"/>
                    <a:pt x="1213" y="1301"/>
                  </a:cubicBezTo>
                  <a:cubicBezTo>
                    <a:pt x="1258" y="1291"/>
                    <a:pt x="1302" y="1268"/>
                    <a:pt x="1347" y="1257"/>
                  </a:cubicBezTo>
                  <a:cubicBezTo>
                    <a:pt x="1436" y="1202"/>
                    <a:pt x="1525" y="1146"/>
                    <a:pt x="1602" y="1079"/>
                  </a:cubicBezTo>
                  <a:cubicBezTo>
                    <a:pt x="1636" y="1034"/>
                    <a:pt x="1669" y="1001"/>
                    <a:pt x="1713" y="968"/>
                  </a:cubicBezTo>
                  <a:cubicBezTo>
                    <a:pt x="1747" y="935"/>
                    <a:pt x="1792" y="912"/>
                    <a:pt x="1814" y="856"/>
                  </a:cubicBezTo>
                  <a:cubicBezTo>
                    <a:pt x="1836" y="824"/>
                    <a:pt x="1836" y="779"/>
                    <a:pt x="1858" y="735"/>
                  </a:cubicBezTo>
                  <a:cubicBezTo>
                    <a:pt x="1881" y="690"/>
                    <a:pt x="1925" y="656"/>
                    <a:pt x="1947" y="601"/>
                  </a:cubicBezTo>
                  <a:cubicBezTo>
                    <a:pt x="1970" y="579"/>
                    <a:pt x="1980" y="534"/>
                    <a:pt x="1980" y="501"/>
                  </a:cubicBezTo>
                  <a:cubicBezTo>
                    <a:pt x="1970" y="478"/>
                    <a:pt x="1970" y="468"/>
                    <a:pt x="1958" y="445"/>
                  </a:cubicBezTo>
                  <a:cubicBezTo>
                    <a:pt x="1947" y="412"/>
                    <a:pt x="1936" y="412"/>
                    <a:pt x="1958" y="389"/>
                  </a:cubicBezTo>
                  <a:cubicBezTo>
                    <a:pt x="2036" y="323"/>
                    <a:pt x="1992" y="245"/>
                    <a:pt x="1947" y="167"/>
                  </a:cubicBezTo>
                  <a:cubicBezTo>
                    <a:pt x="1913" y="112"/>
                    <a:pt x="1913" y="56"/>
                    <a:pt x="1913"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8534;p11">
              <a:extLst>
                <a:ext uri="{FF2B5EF4-FFF2-40B4-BE49-F238E27FC236}">
                  <a16:creationId xmlns:a16="http://schemas.microsoft.com/office/drawing/2014/main" id="{4A9D6AEF-8F85-0F16-0A95-0BF67393A4A6}"/>
                </a:ext>
              </a:extLst>
            </p:cNvPr>
            <p:cNvSpPr/>
            <p:nvPr/>
          </p:nvSpPr>
          <p:spPr>
            <a:xfrm>
              <a:off x="2192059" y="4322742"/>
              <a:ext cx="34190" cy="31957"/>
            </a:xfrm>
            <a:custGeom>
              <a:avLst/>
              <a:gdLst/>
              <a:ahLst/>
              <a:cxnLst/>
              <a:rect l="l" t="t" r="r" b="b"/>
              <a:pathLst>
                <a:path w="980" h="916" extrusionOk="0">
                  <a:moveTo>
                    <a:pt x="681" y="0"/>
                  </a:moveTo>
                  <a:cubicBezTo>
                    <a:pt x="649" y="0"/>
                    <a:pt x="617" y="11"/>
                    <a:pt x="624" y="37"/>
                  </a:cubicBezTo>
                  <a:cubicBezTo>
                    <a:pt x="590" y="48"/>
                    <a:pt x="579" y="48"/>
                    <a:pt x="557" y="70"/>
                  </a:cubicBezTo>
                  <a:cubicBezTo>
                    <a:pt x="529" y="61"/>
                    <a:pt x="493" y="20"/>
                    <a:pt x="456" y="20"/>
                  </a:cubicBezTo>
                  <a:cubicBezTo>
                    <a:pt x="449" y="20"/>
                    <a:pt x="441" y="22"/>
                    <a:pt x="434" y="25"/>
                  </a:cubicBezTo>
                  <a:cubicBezTo>
                    <a:pt x="439" y="46"/>
                    <a:pt x="435" y="53"/>
                    <a:pt x="428" y="53"/>
                  </a:cubicBezTo>
                  <a:cubicBezTo>
                    <a:pt x="416" y="53"/>
                    <a:pt x="393" y="33"/>
                    <a:pt x="379" y="25"/>
                  </a:cubicBezTo>
                  <a:cubicBezTo>
                    <a:pt x="368" y="25"/>
                    <a:pt x="323" y="37"/>
                    <a:pt x="312" y="48"/>
                  </a:cubicBezTo>
                  <a:cubicBezTo>
                    <a:pt x="256" y="70"/>
                    <a:pt x="256" y="126"/>
                    <a:pt x="256" y="181"/>
                  </a:cubicBezTo>
                  <a:cubicBezTo>
                    <a:pt x="179" y="203"/>
                    <a:pt x="78" y="304"/>
                    <a:pt x="112" y="393"/>
                  </a:cubicBezTo>
                  <a:cubicBezTo>
                    <a:pt x="68" y="415"/>
                    <a:pt x="23" y="470"/>
                    <a:pt x="12" y="515"/>
                  </a:cubicBezTo>
                  <a:cubicBezTo>
                    <a:pt x="1" y="582"/>
                    <a:pt x="23" y="582"/>
                    <a:pt x="68" y="604"/>
                  </a:cubicBezTo>
                  <a:cubicBezTo>
                    <a:pt x="123" y="648"/>
                    <a:pt x="101" y="671"/>
                    <a:pt x="90" y="727"/>
                  </a:cubicBezTo>
                  <a:cubicBezTo>
                    <a:pt x="78" y="782"/>
                    <a:pt x="112" y="882"/>
                    <a:pt x="167" y="905"/>
                  </a:cubicBezTo>
                  <a:cubicBezTo>
                    <a:pt x="190" y="915"/>
                    <a:pt x="246" y="915"/>
                    <a:pt x="256" y="915"/>
                  </a:cubicBezTo>
                  <a:cubicBezTo>
                    <a:pt x="312" y="915"/>
                    <a:pt x="335" y="882"/>
                    <a:pt x="368" y="860"/>
                  </a:cubicBezTo>
                  <a:cubicBezTo>
                    <a:pt x="390" y="848"/>
                    <a:pt x="424" y="848"/>
                    <a:pt x="434" y="838"/>
                  </a:cubicBezTo>
                  <a:cubicBezTo>
                    <a:pt x="456" y="826"/>
                    <a:pt x="468" y="771"/>
                    <a:pt x="490" y="771"/>
                  </a:cubicBezTo>
                  <a:cubicBezTo>
                    <a:pt x="501" y="771"/>
                    <a:pt x="513" y="793"/>
                    <a:pt x="523" y="793"/>
                  </a:cubicBezTo>
                  <a:cubicBezTo>
                    <a:pt x="557" y="816"/>
                    <a:pt x="579" y="816"/>
                    <a:pt x="612" y="816"/>
                  </a:cubicBezTo>
                  <a:cubicBezTo>
                    <a:pt x="646" y="804"/>
                    <a:pt x="668" y="793"/>
                    <a:pt x="701" y="782"/>
                  </a:cubicBezTo>
                  <a:cubicBezTo>
                    <a:pt x="746" y="760"/>
                    <a:pt x="757" y="749"/>
                    <a:pt x="757" y="704"/>
                  </a:cubicBezTo>
                  <a:cubicBezTo>
                    <a:pt x="768" y="682"/>
                    <a:pt x="757" y="648"/>
                    <a:pt x="779" y="626"/>
                  </a:cubicBezTo>
                  <a:cubicBezTo>
                    <a:pt x="802" y="604"/>
                    <a:pt x="857" y="604"/>
                    <a:pt x="891" y="571"/>
                  </a:cubicBezTo>
                  <a:cubicBezTo>
                    <a:pt x="946" y="537"/>
                    <a:pt x="980" y="504"/>
                    <a:pt x="957" y="437"/>
                  </a:cubicBezTo>
                  <a:cubicBezTo>
                    <a:pt x="946" y="393"/>
                    <a:pt x="913" y="359"/>
                    <a:pt x="879" y="337"/>
                  </a:cubicBezTo>
                  <a:cubicBezTo>
                    <a:pt x="924" y="270"/>
                    <a:pt x="980" y="193"/>
                    <a:pt x="913" y="126"/>
                  </a:cubicBezTo>
                  <a:cubicBezTo>
                    <a:pt x="891" y="92"/>
                    <a:pt x="868" y="82"/>
                    <a:pt x="835" y="82"/>
                  </a:cubicBezTo>
                  <a:cubicBezTo>
                    <a:pt x="817" y="82"/>
                    <a:pt x="793" y="96"/>
                    <a:pt x="778" y="96"/>
                  </a:cubicBezTo>
                  <a:cubicBezTo>
                    <a:pt x="774" y="96"/>
                    <a:pt x="770" y="95"/>
                    <a:pt x="768" y="92"/>
                  </a:cubicBezTo>
                  <a:cubicBezTo>
                    <a:pt x="723" y="82"/>
                    <a:pt x="757" y="37"/>
                    <a:pt x="735" y="15"/>
                  </a:cubicBezTo>
                  <a:cubicBezTo>
                    <a:pt x="726" y="6"/>
                    <a:pt x="703" y="0"/>
                    <a:pt x="681" y="0"/>
                  </a:cubicBez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صورة 1" descr="صورة تحتوي على رمز, التصميم&#10;&#10;تم إنشاء الوصف تلقائياً">
            <a:extLst>
              <a:ext uri="{FF2B5EF4-FFF2-40B4-BE49-F238E27FC236}">
                <a16:creationId xmlns:a16="http://schemas.microsoft.com/office/drawing/2014/main" id="{BF796110-0CD9-B4B8-7CF7-45FB19A9970A}"/>
              </a:ext>
            </a:extLst>
          </p:cNvPr>
          <p:cNvPicPr>
            <a:picLocks noChangeAspect="1"/>
          </p:cNvPicPr>
          <p:nvPr userDrawn="1"/>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35426" t="21005" r="34726" b="21238"/>
          <a:stretch/>
        </p:blipFill>
        <p:spPr>
          <a:xfrm>
            <a:off x="138545" y="5509454"/>
            <a:ext cx="858982" cy="1251564"/>
          </a:xfrm>
          <a:prstGeom prst="rect">
            <a:avLst/>
          </a:prstGeom>
        </p:spPr>
      </p:pic>
    </p:spTree>
    <p:extLst>
      <p:ext uri="{BB962C8B-B14F-4D97-AF65-F5344CB8AC3E}">
        <p14:creationId xmlns:p14="http://schemas.microsoft.com/office/powerpoint/2010/main" val="145884030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1.jp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6F3EE"/>
        </a:solidFill>
        <a:effectLst/>
      </p:bgPr>
    </p:bg>
    <p:spTree>
      <p:nvGrpSpPr>
        <p:cNvPr id="1" name=""/>
        <p:cNvGrpSpPr/>
        <p:nvPr/>
      </p:nvGrpSpPr>
      <p:grpSpPr>
        <a:xfrm>
          <a:off x="0" y="0"/>
          <a:ext cx="0" cy="0"/>
          <a:chOff x="0" y="0"/>
          <a:chExt cx="0" cy="0"/>
        </a:xfrm>
      </p:grpSpPr>
      <p:pic>
        <p:nvPicPr>
          <p:cNvPr id="3" name="صورة 2" descr="صورة تحتوي على رمز, التصميم&#10;&#10;تم إنشاء الوصف تلقائياً">
            <a:extLst>
              <a:ext uri="{FF2B5EF4-FFF2-40B4-BE49-F238E27FC236}">
                <a16:creationId xmlns:a16="http://schemas.microsoft.com/office/drawing/2014/main" id="{E3BDD7BF-F0BE-8086-DA06-5854F4F5E074}"/>
              </a:ext>
            </a:extLst>
          </p:cNvPr>
          <p:cNvPicPr>
            <a:picLocks noChangeAspect="1"/>
          </p:cNvPicPr>
          <p:nvPr userDrawn="1"/>
        </p:nvPicPr>
        <p:blipFill rotWithShape="1">
          <a:blip r:embed="rId32">
            <a:clrChange>
              <a:clrFrom>
                <a:srgbClr val="FFFFFF"/>
              </a:clrFrom>
              <a:clrTo>
                <a:srgbClr val="FFFFFF">
                  <a:alpha val="0"/>
                </a:srgbClr>
              </a:clrTo>
            </a:clrChange>
            <a:extLst>
              <a:ext uri="{28A0092B-C50C-407E-A947-70E740481C1C}">
                <a14:useLocalDpi xmlns:a14="http://schemas.microsoft.com/office/drawing/2010/main" val="0"/>
              </a:ext>
            </a:extLst>
          </a:blip>
          <a:srcRect l="35426" t="21005" r="34726" b="21238"/>
          <a:stretch/>
        </p:blipFill>
        <p:spPr>
          <a:xfrm>
            <a:off x="138545" y="5509454"/>
            <a:ext cx="858982" cy="1251564"/>
          </a:xfrm>
          <a:prstGeom prst="rect">
            <a:avLst/>
          </a:prstGeom>
        </p:spPr>
      </p:pic>
    </p:spTree>
    <p:extLst>
      <p:ext uri="{BB962C8B-B14F-4D97-AF65-F5344CB8AC3E}">
        <p14:creationId xmlns:p14="http://schemas.microsoft.com/office/powerpoint/2010/main" val="238099652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75" r:id="rId8"/>
    <p:sldLayoutId id="2147483656" r:id="rId9"/>
    <p:sldLayoutId id="2147483657" r:id="rId10"/>
    <p:sldLayoutId id="2147483658" r:id="rId11"/>
    <p:sldLayoutId id="2147483659" r:id="rId12"/>
    <p:sldLayoutId id="2147483660" r:id="rId13"/>
    <p:sldLayoutId id="2147483676" r:id="rId14"/>
    <p:sldLayoutId id="2147483661" r:id="rId15"/>
    <p:sldLayoutId id="2147483662" r:id="rId16"/>
    <p:sldLayoutId id="2147483663" r:id="rId17"/>
    <p:sldLayoutId id="2147483664" r:id="rId18"/>
    <p:sldLayoutId id="2147483665" r:id="rId19"/>
    <p:sldLayoutId id="2147483666" r:id="rId20"/>
    <p:sldLayoutId id="2147483667" r:id="rId21"/>
    <p:sldLayoutId id="2147483677" r:id="rId22"/>
    <p:sldLayoutId id="2147483668" r:id="rId23"/>
    <p:sldLayoutId id="2147483669" r:id="rId24"/>
    <p:sldLayoutId id="2147483670" r:id="rId25"/>
    <p:sldLayoutId id="2147483671" r:id="rId26"/>
    <p:sldLayoutId id="2147483672" r:id="rId27"/>
    <p:sldLayoutId id="2147483673" r:id="rId28"/>
    <p:sldLayoutId id="2147483674" r:id="rId29"/>
    <p:sldLayoutId id="2147483678" r:id="rId30"/>
  </p:sldLayoutIdLst>
  <p:txStyles>
    <p:titleStyle>
      <a:lvl1pPr algn="r" defTabSz="914400" rtl="1"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r" defTabSz="914400" rtl="1"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r" defTabSz="914400" rtl="1"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r" defTabSz="914400" rtl="1"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r" defTabSz="914400" rtl="1"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ar-SA"/>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6.xml.rels><?xml version="1.0" encoding="UTF-8" standalone="yes"?>
<Relationships xmlns="http://schemas.openxmlformats.org/package/2006/relationships"><Relationship Id="rId2" Type="http://schemas.openxmlformats.org/officeDocument/2006/relationships/image" Target="../media/image11.tmp"/><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22.xml.rels><?xml version="1.0" encoding="UTF-8" standalone="yes"?>
<Relationships xmlns="http://schemas.openxmlformats.org/package/2006/relationships"><Relationship Id="rId2" Type="http://schemas.openxmlformats.org/officeDocument/2006/relationships/image" Target="../media/image15.tmp"/><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tmp"/><Relationship Id="rId1" Type="http://schemas.openxmlformats.org/officeDocument/2006/relationships/slideLayout" Target="../slideLayouts/slideLayout29.xml"/></Relationships>
</file>

<file path=ppt/slides/_rels/slide24.xml.rels><?xml version="1.0" encoding="UTF-8" standalone="yes"?>
<Relationships xmlns="http://schemas.openxmlformats.org/package/2006/relationships"><Relationship Id="rId2" Type="http://schemas.openxmlformats.org/officeDocument/2006/relationships/image" Target="../media/image17.tmp"/><Relationship Id="rId1" Type="http://schemas.openxmlformats.org/officeDocument/2006/relationships/slideLayout" Target="../slideLayouts/slideLayout29.xml"/></Relationships>
</file>

<file path=ppt/slides/_rels/slide25.xml.rels><?xml version="1.0" encoding="UTF-8" standalone="yes"?>
<Relationships xmlns="http://schemas.openxmlformats.org/package/2006/relationships"><Relationship Id="rId2" Type="http://schemas.openxmlformats.org/officeDocument/2006/relationships/image" Target="../media/image17.tmp"/><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2" Type="http://schemas.openxmlformats.org/officeDocument/2006/relationships/image" Target="../media/image17.tmp"/><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2" Type="http://schemas.openxmlformats.org/officeDocument/2006/relationships/image" Target="../media/image18.tmp"/><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4.tmp"/><Relationship Id="rId2" Type="http://schemas.openxmlformats.org/officeDocument/2006/relationships/image" Target="../media/image3.tmp"/><Relationship Id="rId1" Type="http://schemas.openxmlformats.org/officeDocument/2006/relationships/slideLayout" Target="../slideLayouts/slideLayout30.xml"/></Relationships>
</file>

<file path=ppt/slides/_rels/slide30.xml.rels><?xml version="1.0" encoding="UTF-8" standalone="yes"?>
<Relationships xmlns="http://schemas.openxmlformats.org/package/2006/relationships"><Relationship Id="rId2" Type="http://schemas.openxmlformats.org/officeDocument/2006/relationships/image" Target="../media/image17.tmp"/><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22.tmp"/><Relationship Id="rId2" Type="http://schemas.openxmlformats.org/officeDocument/2006/relationships/image" Target="../media/image21.tmp"/><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2" Type="http://schemas.openxmlformats.org/officeDocument/2006/relationships/image" Target="../media/image23.gif"/><Relationship Id="rId1" Type="http://schemas.openxmlformats.org/officeDocument/2006/relationships/slideLayout" Target="../slideLayouts/slideLayout16.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23.gif"/><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2" Type="http://schemas.openxmlformats.org/officeDocument/2006/relationships/image" Target="../media/image24.tmp"/><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image" Target="../media/image25.tmp"/><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2" Type="http://schemas.openxmlformats.org/officeDocument/2006/relationships/image" Target="../media/image3.tmp"/><Relationship Id="rId1" Type="http://schemas.openxmlformats.org/officeDocument/2006/relationships/slideLayout" Target="../slideLayouts/slideLayout30.xml"/></Relationships>
</file>

<file path=ppt/slides/_rels/slide40.xml.rels><?xml version="1.0" encoding="UTF-8" standalone="yes"?>
<Relationships xmlns="http://schemas.openxmlformats.org/package/2006/relationships"><Relationship Id="rId2" Type="http://schemas.openxmlformats.org/officeDocument/2006/relationships/image" Target="../media/image25.tmp"/><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25.xml"/><Relationship Id="rId5" Type="http://schemas.openxmlformats.org/officeDocument/2006/relationships/slide" Target="slide69.xml"/><Relationship Id="rId4" Type="http://schemas.openxmlformats.org/officeDocument/2006/relationships/audio" Target="../media/audio3.wav"/></Relationships>
</file>

<file path=ppt/slides/_rels/slide45.xml.rels><?xml version="1.0" encoding="UTF-8" standalone="yes"?>
<Relationships xmlns="http://schemas.openxmlformats.org/package/2006/relationships"><Relationship Id="rId3" Type="http://schemas.openxmlformats.org/officeDocument/2006/relationships/image" Target="../media/image27.tmp"/><Relationship Id="rId2" Type="http://schemas.openxmlformats.org/officeDocument/2006/relationships/image" Target="../media/image26.tmp"/><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2" Type="http://schemas.openxmlformats.org/officeDocument/2006/relationships/image" Target="../media/image28.tmp"/><Relationship Id="rId1" Type="http://schemas.openxmlformats.org/officeDocument/2006/relationships/slideLayout" Target="../slideLayouts/slideLayout29.xml"/></Relationships>
</file>

<file path=ppt/slides/_rels/slide47.xml.rels><?xml version="1.0" encoding="UTF-8" standalone="yes"?>
<Relationships xmlns="http://schemas.openxmlformats.org/package/2006/relationships"><Relationship Id="rId2" Type="http://schemas.openxmlformats.org/officeDocument/2006/relationships/image" Target="../media/image29.tmp"/><Relationship Id="rId1" Type="http://schemas.openxmlformats.org/officeDocument/2006/relationships/slideLayout" Target="../slideLayouts/slideLayout2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3.tmp"/><Relationship Id="rId1" Type="http://schemas.openxmlformats.org/officeDocument/2006/relationships/slideLayout" Target="../slideLayouts/slideLayout30.xml"/></Relationships>
</file>

<file path=ppt/slides/_rels/slide50.xml.rels><?xml version="1.0" encoding="UTF-8" standalone="yes"?>
<Relationships xmlns="http://schemas.openxmlformats.org/package/2006/relationships"><Relationship Id="rId2" Type="http://schemas.openxmlformats.org/officeDocument/2006/relationships/image" Target="../media/image29.tmp"/><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54.xml.rels><?xml version="1.0" encoding="UTF-8" standalone="yes"?>
<Relationships xmlns="http://schemas.openxmlformats.org/package/2006/relationships"><Relationship Id="rId2" Type="http://schemas.openxmlformats.org/officeDocument/2006/relationships/image" Target="../media/image30.tmp"/><Relationship Id="rId1" Type="http://schemas.openxmlformats.org/officeDocument/2006/relationships/slideLayout" Target="../slideLayouts/slideLayout30.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image" Target="../media/image31.tmp"/><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3" Type="http://schemas.openxmlformats.org/officeDocument/2006/relationships/image" Target="../media/image33.tmp"/><Relationship Id="rId2" Type="http://schemas.openxmlformats.org/officeDocument/2006/relationships/image" Target="../media/image32.tmp"/><Relationship Id="rId1" Type="http://schemas.openxmlformats.org/officeDocument/2006/relationships/slideLayout" Target="../slideLayouts/slideLayout21.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6.xml.rels><?xml version="1.0" encoding="UTF-8" standalone="yes"?>
<Relationships xmlns="http://schemas.openxmlformats.org/package/2006/relationships"><Relationship Id="rId2" Type="http://schemas.openxmlformats.org/officeDocument/2006/relationships/image" Target="../media/image3.tmp"/><Relationship Id="rId1" Type="http://schemas.openxmlformats.org/officeDocument/2006/relationships/slideLayout" Target="../slideLayouts/slideLayout30.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34.tmp"/><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35.tmp"/><Relationship Id="rId2" Type="http://schemas.openxmlformats.org/officeDocument/2006/relationships/image" Target="../media/image32.tmp"/><Relationship Id="rId1" Type="http://schemas.openxmlformats.org/officeDocument/2006/relationships/slideLayout" Target="../slideLayouts/slideLayout21.xml"/></Relationships>
</file>

<file path=ppt/slides/_rels/slide64.xml.rels><?xml version="1.0" encoding="UTF-8" standalone="yes"?>
<Relationships xmlns="http://schemas.openxmlformats.org/package/2006/relationships"><Relationship Id="rId2" Type="http://schemas.openxmlformats.org/officeDocument/2006/relationships/image" Target="../media/image36.tmp"/><Relationship Id="rId1" Type="http://schemas.openxmlformats.org/officeDocument/2006/relationships/slideLayout" Target="../slideLayouts/slideLayout3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microsoft.com/office/2007/relationships/media" Target="../media/media2.mp4"/><Relationship Id="rId1" Type="http://schemas.openxmlformats.org/officeDocument/2006/relationships/video" Target="NULL" TargetMode="External"/><Relationship Id="rId4" Type="http://schemas.openxmlformats.org/officeDocument/2006/relationships/image" Target="../media/image37.png"/></Relationships>
</file>

<file path=ppt/slides/_rels/slide67.xml.rels><?xml version="1.0" encoding="UTF-8" standalone="yes"?>
<Relationships xmlns="http://schemas.openxmlformats.org/package/2006/relationships"><Relationship Id="rId3" Type="http://schemas.openxmlformats.org/officeDocument/2006/relationships/audio" Target="../media/audio2.wav"/><Relationship Id="rId2" Type="http://schemas.openxmlformats.org/officeDocument/2006/relationships/audio" Target="../media/audio1.wav"/><Relationship Id="rId1" Type="http://schemas.openxmlformats.org/officeDocument/2006/relationships/slideLayout" Target="../slideLayouts/slideLayout25.xml"/></Relationships>
</file>

<file path=ppt/slides/_rels/slide68.xml.rels><?xml version="1.0" encoding="UTF-8" standalone="yes"?>
<Relationships xmlns="http://schemas.openxmlformats.org/package/2006/relationships"><Relationship Id="rId2" Type="http://schemas.openxmlformats.org/officeDocument/2006/relationships/slide" Target="slide69.xml"/><Relationship Id="rId1" Type="http://schemas.openxmlformats.org/officeDocument/2006/relationships/slideLayout" Target="../slideLayouts/slideLayout1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30.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6.png"/><Relationship Id="rId4" Type="http://schemas.openxmlformats.org/officeDocument/2006/relationships/image" Target="../media/image5.tmp"/></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8.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2">
            <a:lumMod val="40000"/>
            <a:lumOff val="60000"/>
          </a:schemeClr>
        </a:solidFill>
        <a:effectLst/>
      </p:bgPr>
    </p:bg>
    <p:spTree>
      <p:nvGrpSpPr>
        <p:cNvPr id="1" name=""/>
        <p:cNvGrpSpPr/>
        <p:nvPr/>
      </p:nvGrpSpPr>
      <p:grpSpPr>
        <a:xfrm>
          <a:off x="0" y="0"/>
          <a:ext cx="0" cy="0"/>
          <a:chOff x="0" y="0"/>
          <a:chExt cx="0" cy="0"/>
        </a:xfrm>
      </p:grpSpPr>
      <p:sp>
        <p:nvSpPr>
          <p:cNvPr id="5" name="Google Shape;18932;p29">
            <a:extLst>
              <a:ext uri="{FF2B5EF4-FFF2-40B4-BE49-F238E27FC236}">
                <a16:creationId xmlns:a16="http://schemas.microsoft.com/office/drawing/2014/main" id="{6527DD81-EDAC-E6C3-04C4-10F3428D5FCB}"/>
              </a:ext>
            </a:extLst>
          </p:cNvPr>
          <p:cNvSpPr/>
          <p:nvPr/>
        </p:nvSpPr>
        <p:spPr>
          <a:xfrm rot="402957">
            <a:off x="7841598" y="1410231"/>
            <a:ext cx="3430885" cy="3911245"/>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صورة 6" descr="صورة تحتوي على زهرة, شخص, شجرة, نبات&#10;&#10;تم إنشاء الوصف تلقائياً">
            <a:extLst>
              <a:ext uri="{FF2B5EF4-FFF2-40B4-BE49-F238E27FC236}">
                <a16:creationId xmlns:a16="http://schemas.microsoft.com/office/drawing/2014/main" id="{350ED650-E72F-BD54-9A26-596F4AF9523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488098">
            <a:off x="8281165" y="1774048"/>
            <a:ext cx="2551748" cy="3183610"/>
          </a:xfrm>
          <a:prstGeom prst="rect">
            <a:avLst/>
          </a:prstGeom>
        </p:spPr>
      </p:pic>
      <p:grpSp>
        <p:nvGrpSpPr>
          <p:cNvPr id="8" name="Google Shape;18934;p29">
            <a:extLst>
              <a:ext uri="{FF2B5EF4-FFF2-40B4-BE49-F238E27FC236}">
                <a16:creationId xmlns:a16="http://schemas.microsoft.com/office/drawing/2014/main" id="{FA24ACB1-7892-5840-A389-CA097C465D82}"/>
              </a:ext>
            </a:extLst>
          </p:cNvPr>
          <p:cNvGrpSpPr/>
          <p:nvPr/>
        </p:nvGrpSpPr>
        <p:grpSpPr>
          <a:xfrm rot="402979">
            <a:off x="8107162" y="1280109"/>
            <a:ext cx="987339" cy="714746"/>
            <a:chOff x="6359935" y="3334530"/>
            <a:chExt cx="185498" cy="134282"/>
          </a:xfrm>
        </p:grpSpPr>
        <p:sp>
          <p:nvSpPr>
            <p:cNvPr id="9" name="Google Shape;18935;p29">
              <a:extLst>
                <a:ext uri="{FF2B5EF4-FFF2-40B4-BE49-F238E27FC236}">
                  <a16:creationId xmlns:a16="http://schemas.microsoft.com/office/drawing/2014/main" id="{8763408D-2B09-652E-52A7-E52A56711EB4}"/>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8936;p29">
              <a:extLst>
                <a:ext uri="{FF2B5EF4-FFF2-40B4-BE49-F238E27FC236}">
                  <a16:creationId xmlns:a16="http://schemas.microsoft.com/office/drawing/2014/main" id="{F445D779-DAF8-FCD8-6302-6B445A1BFCF1}"/>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8937;p29">
              <a:extLst>
                <a:ext uri="{FF2B5EF4-FFF2-40B4-BE49-F238E27FC236}">
                  <a16:creationId xmlns:a16="http://schemas.microsoft.com/office/drawing/2014/main" id="{17928F97-F98D-14D6-3C36-7AAC6CE6276C}"/>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8938;p29">
            <a:extLst>
              <a:ext uri="{FF2B5EF4-FFF2-40B4-BE49-F238E27FC236}">
                <a16:creationId xmlns:a16="http://schemas.microsoft.com/office/drawing/2014/main" id="{E24C8972-97C2-7B17-8A4D-B133BF8EE3FB}"/>
              </a:ext>
            </a:extLst>
          </p:cNvPr>
          <p:cNvGrpSpPr/>
          <p:nvPr/>
        </p:nvGrpSpPr>
        <p:grpSpPr>
          <a:xfrm rot="402979">
            <a:off x="10019577" y="4716619"/>
            <a:ext cx="987339" cy="714746"/>
            <a:chOff x="6359935" y="3334530"/>
            <a:chExt cx="185498" cy="134282"/>
          </a:xfrm>
        </p:grpSpPr>
        <p:sp>
          <p:nvSpPr>
            <p:cNvPr id="13" name="Google Shape;18939;p29">
              <a:extLst>
                <a:ext uri="{FF2B5EF4-FFF2-40B4-BE49-F238E27FC236}">
                  <a16:creationId xmlns:a16="http://schemas.microsoft.com/office/drawing/2014/main" id="{E3E69A03-74D0-B635-B012-AC6D2B0C8D9F}"/>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940;p29">
              <a:extLst>
                <a:ext uri="{FF2B5EF4-FFF2-40B4-BE49-F238E27FC236}">
                  <a16:creationId xmlns:a16="http://schemas.microsoft.com/office/drawing/2014/main" id="{371C3E65-75AE-193C-A3EF-DD396BAFF15E}"/>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8941;p29">
              <a:extLst>
                <a:ext uri="{FF2B5EF4-FFF2-40B4-BE49-F238E27FC236}">
                  <a16:creationId xmlns:a16="http://schemas.microsoft.com/office/drawing/2014/main" id="{FEA01D03-7BD0-7C21-FE01-F611B642DE38}"/>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 name="Google Shape;23949;p42">
            <a:extLst>
              <a:ext uri="{FF2B5EF4-FFF2-40B4-BE49-F238E27FC236}">
                <a16:creationId xmlns:a16="http://schemas.microsoft.com/office/drawing/2014/main" id="{71798F3A-CFB4-4119-65AD-82EE893DB862}"/>
              </a:ext>
            </a:extLst>
          </p:cNvPr>
          <p:cNvSpPr/>
          <p:nvPr/>
        </p:nvSpPr>
        <p:spPr>
          <a:xfrm rot="21330730">
            <a:off x="1245448" y="995834"/>
            <a:ext cx="5645054" cy="4684965"/>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a:effectLst>
            <a:outerShdw blurRad="63500" sx="102000" sy="102000" algn="ctr"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23949;p42">
            <a:extLst>
              <a:ext uri="{FF2B5EF4-FFF2-40B4-BE49-F238E27FC236}">
                <a16:creationId xmlns:a16="http://schemas.microsoft.com/office/drawing/2014/main" id="{359CBB9A-49CB-6380-1623-537CEF8AFEBD}"/>
              </a:ext>
            </a:extLst>
          </p:cNvPr>
          <p:cNvSpPr/>
          <p:nvPr/>
        </p:nvSpPr>
        <p:spPr>
          <a:xfrm>
            <a:off x="1271937" y="1145681"/>
            <a:ext cx="5645054" cy="4684965"/>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a:effectLst>
            <a:outerShdw blurRad="63500" sx="102000" sy="102000" algn="ctr"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مستطيل 843">
            <a:extLst>
              <a:ext uri="{FF2B5EF4-FFF2-40B4-BE49-F238E27FC236}">
                <a16:creationId xmlns:a16="http://schemas.microsoft.com/office/drawing/2014/main" id="{6C57CE96-22F1-DF44-D1AA-9AFA77AF7167}"/>
              </a:ext>
            </a:extLst>
          </p:cNvPr>
          <p:cNvSpPr/>
          <p:nvPr/>
        </p:nvSpPr>
        <p:spPr>
          <a:xfrm>
            <a:off x="1432919" y="1770324"/>
            <a:ext cx="5482400" cy="363895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tx1">
                    <a:lumMod val="10000"/>
                  </a:schemeClr>
                </a:solidFill>
              </a:rPr>
              <a:t>في قلب كل واحدٍ منا قصةٌ يوسفية .. حلم بعيد، وأمنية أبعد، وغائب يقسمون أنه لن يعود!</a:t>
            </a:r>
          </a:p>
          <a:p>
            <a:pPr algn="ctr"/>
            <a:r>
              <a:rPr lang="ar-SA" sz="2800" b="1" dirty="0">
                <a:solidFill>
                  <a:schemeClr val="tx1">
                    <a:lumMod val="10000"/>
                  </a:schemeClr>
                </a:solidFill>
              </a:rPr>
              <a:t>ثم تتدخل إرادة الله، فتغير كل الذي ظنناه لا يتغير، ويجمع الله أحلامنا مع شتات أمنياتنا .. مع وجوه غائبينا، فيجعلها واقعاً أجمل من خيالاتنا بإذن الله</a:t>
            </a:r>
          </a:p>
        </p:txBody>
      </p:sp>
      <p:grpSp>
        <p:nvGrpSpPr>
          <p:cNvPr id="856" name="Google Shape;22499;p34">
            <a:extLst>
              <a:ext uri="{FF2B5EF4-FFF2-40B4-BE49-F238E27FC236}">
                <a16:creationId xmlns:a16="http://schemas.microsoft.com/office/drawing/2014/main" id="{F588154E-B925-934D-1D37-CA44D1362EAC}"/>
              </a:ext>
            </a:extLst>
          </p:cNvPr>
          <p:cNvGrpSpPr/>
          <p:nvPr/>
        </p:nvGrpSpPr>
        <p:grpSpPr>
          <a:xfrm rot="17218818">
            <a:off x="612974" y="3632907"/>
            <a:ext cx="2098117" cy="2273803"/>
            <a:chOff x="5929458" y="2566962"/>
            <a:chExt cx="2946455" cy="2836934"/>
          </a:xfrm>
        </p:grpSpPr>
        <p:grpSp>
          <p:nvGrpSpPr>
            <p:cNvPr id="857" name="Google Shape;22500;p34">
              <a:extLst>
                <a:ext uri="{FF2B5EF4-FFF2-40B4-BE49-F238E27FC236}">
                  <a16:creationId xmlns:a16="http://schemas.microsoft.com/office/drawing/2014/main" id="{F231A36B-BA4A-0743-F207-7BBC572973C0}"/>
                </a:ext>
              </a:extLst>
            </p:cNvPr>
            <p:cNvGrpSpPr/>
            <p:nvPr/>
          </p:nvGrpSpPr>
          <p:grpSpPr>
            <a:xfrm rot="-2582943">
              <a:off x="5811020" y="3531171"/>
              <a:ext cx="3183330" cy="908515"/>
              <a:chOff x="4507848" y="1122610"/>
              <a:chExt cx="994562" cy="283846"/>
            </a:xfrm>
          </p:grpSpPr>
          <p:sp>
            <p:nvSpPr>
              <p:cNvPr id="943" name="Google Shape;22501;p34">
                <a:extLst>
                  <a:ext uri="{FF2B5EF4-FFF2-40B4-BE49-F238E27FC236}">
                    <a16:creationId xmlns:a16="http://schemas.microsoft.com/office/drawing/2014/main" id="{7C80A3A6-FB30-104D-2DF3-2595C57AE952}"/>
                  </a:ext>
                </a:extLst>
              </p:cNvPr>
              <p:cNvSpPr/>
              <p:nvPr/>
            </p:nvSpPr>
            <p:spPr>
              <a:xfrm>
                <a:off x="4507848" y="1210423"/>
                <a:ext cx="776875" cy="53587"/>
              </a:xfrm>
              <a:custGeom>
                <a:avLst/>
                <a:gdLst/>
                <a:ahLst/>
                <a:cxnLst/>
                <a:rect l="l" t="t" r="r" b="b"/>
                <a:pathLst>
                  <a:path w="22268" h="1536" extrusionOk="0">
                    <a:moveTo>
                      <a:pt x="4327" y="1"/>
                    </a:moveTo>
                    <a:lnTo>
                      <a:pt x="4183" y="90"/>
                    </a:lnTo>
                    <a:cubicBezTo>
                      <a:pt x="4116" y="145"/>
                      <a:pt x="3993" y="189"/>
                      <a:pt x="3882" y="234"/>
                    </a:cubicBezTo>
                    <a:lnTo>
                      <a:pt x="2814" y="201"/>
                    </a:lnTo>
                    <a:lnTo>
                      <a:pt x="2114" y="189"/>
                    </a:lnTo>
                    <a:cubicBezTo>
                      <a:pt x="2033" y="186"/>
                      <a:pt x="1954" y="184"/>
                      <a:pt x="1875" y="184"/>
                    </a:cubicBezTo>
                    <a:cubicBezTo>
                      <a:pt x="1719" y="184"/>
                      <a:pt x="1565" y="189"/>
                      <a:pt x="1402" y="189"/>
                    </a:cubicBezTo>
                    <a:cubicBezTo>
                      <a:pt x="1207" y="194"/>
                      <a:pt x="1013" y="197"/>
                      <a:pt x="818" y="197"/>
                    </a:cubicBezTo>
                    <a:cubicBezTo>
                      <a:pt x="549" y="197"/>
                      <a:pt x="279" y="191"/>
                      <a:pt x="1" y="179"/>
                    </a:cubicBezTo>
                    <a:lnTo>
                      <a:pt x="1" y="179"/>
                    </a:lnTo>
                    <a:cubicBezTo>
                      <a:pt x="34" y="456"/>
                      <a:pt x="112" y="712"/>
                      <a:pt x="279" y="901"/>
                    </a:cubicBezTo>
                    <a:cubicBezTo>
                      <a:pt x="723" y="801"/>
                      <a:pt x="980" y="779"/>
                      <a:pt x="1435" y="735"/>
                    </a:cubicBezTo>
                    <a:cubicBezTo>
                      <a:pt x="1669" y="712"/>
                      <a:pt x="1892" y="690"/>
                      <a:pt x="2114" y="690"/>
                    </a:cubicBezTo>
                    <a:cubicBezTo>
                      <a:pt x="2270" y="679"/>
                      <a:pt x="2414" y="679"/>
                      <a:pt x="2570" y="679"/>
                    </a:cubicBezTo>
                    <a:cubicBezTo>
                      <a:pt x="2648" y="679"/>
                      <a:pt x="2725" y="690"/>
                      <a:pt x="2814" y="690"/>
                    </a:cubicBezTo>
                    <a:cubicBezTo>
                      <a:pt x="3119" y="690"/>
                      <a:pt x="3428" y="685"/>
                      <a:pt x="3738" y="685"/>
                    </a:cubicBezTo>
                    <a:cubicBezTo>
                      <a:pt x="3894" y="685"/>
                      <a:pt x="4049" y="686"/>
                      <a:pt x="4205" y="690"/>
                    </a:cubicBezTo>
                    <a:lnTo>
                      <a:pt x="5584" y="712"/>
                    </a:lnTo>
                    <a:lnTo>
                      <a:pt x="7586" y="745"/>
                    </a:lnTo>
                    <a:cubicBezTo>
                      <a:pt x="7664" y="790"/>
                      <a:pt x="7775" y="857"/>
                      <a:pt x="7819" y="913"/>
                    </a:cubicBezTo>
                    <a:cubicBezTo>
                      <a:pt x="7898" y="990"/>
                      <a:pt x="7964" y="1046"/>
                      <a:pt x="7964" y="1046"/>
                    </a:cubicBezTo>
                    <a:lnTo>
                      <a:pt x="7942" y="745"/>
                    </a:lnTo>
                    <a:lnTo>
                      <a:pt x="7942" y="745"/>
                    </a:lnTo>
                    <a:cubicBezTo>
                      <a:pt x="8086" y="757"/>
                      <a:pt x="8231" y="757"/>
                      <a:pt x="8365" y="757"/>
                    </a:cubicBezTo>
                    <a:cubicBezTo>
                      <a:pt x="8598" y="757"/>
                      <a:pt x="8832" y="768"/>
                      <a:pt x="9065" y="779"/>
                    </a:cubicBezTo>
                    <a:lnTo>
                      <a:pt x="9755" y="801"/>
                    </a:lnTo>
                    <a:lnTo>
                      <a:pt x="11145" y="846"/>
                    </a:lnTo>
                    <a:lnTo>
                      <a:pt x="12569" y="890"/>
                    </a:lnTo>
                    <a:cubicBezTo>
                      <a:pt x="12680" y="979"/>
                      <a:pt x="12836" y="1101"/>
                      <a:pt x="12992" y="1224"/>
                    </a:cubicBezTo>
                    <a:cubicBezTo>
                      <a:pt x="13303" y="1457"/>
                      <a:pt x="13892" y="1469"/>
                      <a:pt x="13892" y="1469"/>
                    </a:cubicBezTo>
                    <a:cubicBezTo>
                      <a:pt x="13892" y="1469"/>
                      <a:pt x="13748" y="1380"/>
                      <a:pt x="13459" y="1146"/>
                    </a:cubicBezTo>
                    <a:cubicBezTo>
                      <a:pt x="13348" y="1057"/>
                      <a:pt x="13292" y="979"/>
                      <a:pt x="13259" y="913"/>
                    </a:cubicBezTo>
                    <a:lnTo>
                      <a:pt x="13259" y="913"/>
                    </a:lnTo>
                    <a:lnTo>
                      <a:pt x="19420" y="1123"/>
                    </a:lnTo>
                    <a:cubicBezTo>
                      <a:pt x="19475" y="1190"/>
                      <a:pt x="19542" y="1279"/>
                      <a:pt x="19598" y="1346"/>
                    </a:cubicBezTo>
                    <a:cubicBezTo>
                      <a:pt x="19709" y="1469"/>
                      <a:pt x="19932" y="1535"/>
                      <a:pt x="19932" y="1535"/>
                    </a:cubicBezTo>
                    <a:cubicBezTo>
                      <a:pt x="19932" y="1535"/>
                      <a:pt x="19742" y="1324"/>
                      <a:pt x="19698" y="1235"/>
                    </a:cubicBezTo>
                    <a:lnTo>
                      <a:pt x="19665" y="1135"/>
                    </a:lnTo>
                    <a:lnTo>
                      <a:pt x="22256" y="1224"/>
                    </a:lnTo>
                    <a:lnTo>
                      <a:pt x="22268" y="868"/>
                    </a:lnTo>
                    <a:lnTo>
                      <a:pt x="17162" y="656"/>
                    </a:lnTo>
                    <a:cubicBezTo>
                      <a:pt x="17251" y="567"/>
                      <a:pt x="17485" y="445"/>
                      <a:pt x="17485" y="445"/>
                    </a:cubicBezTo>
                    <a:cubicBezTo>
                      <a:pt x="17485" y="445"/>
                      <a:pt x="17421" y="430"/>
                      <a:pt x="17308" y="430"/>
                    </a:cubicBezTo>
                    <a:cubicBezTo>
                      <a:pt x="17252" y="430"/>
                      <a:pt x="17185" y="434"/>
                      <a:pt x="17107" y="445"/>
                    </a:cubicBezTo>
                    <a:cubicBezTo>
                      <a:pt x="16962" y="468"/>
                      <a:pt x="16784" y="567"/>
                      <a:pt x="16673" y="634"/>
                    </a:cubicBezTo>
                    <a:lnTo>
                      <a:pt x="11156" y="401"/>
                    </a:lnTo>
                    <a:lnTo>
                      <a:pt x="9766" y="345"/>
                    </a:lnTo>
                    <a:lnTo>
                      <a:pt x="9065" y="312"/>
                    </a:lnTo>
                    <a:lnTo>
                      <a:pt x="8721" y="300"/>
                    </a:lnTo>
                    <a:lnTo>
                      <a:pt x="8376" y="290"/>
                    </a:lnTo>
                    <a:cubicBezTo>
                      <a:pt x="7453" y="278"/>
                      <a:pt x="6519" y="268"/>
                      <a:pt x="5595" y="256"/>
                    </a:cubicBezTo>
                    <a:lnTo>
                      <a:pt x="4294" y="234"/>
                    </a:lnTo>
                    <a:lnTo>
                      <a:pt x="4327" y="1"/>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22502;p34">
                <a:extLst>
                  <a:ext uri="{FF2B5EF4-FFF2-40B4-BE49-F238E27FC236}">
                    <a16:creationId xmlns:a16="http://schemas.microsoft.com/office/drawing/2014/main" id="{C3CD47F6-55E7-FBF6-3C21-E6D755A45AF1}"/>
                  </a:ext>
                </a:extLst>
              </p:cNvPr>
              <p:cNvSpPr/>
              <p:nvPr/>
            </p:nvSpPr>
            <p:spPr>
              <a:xfrm>
                <a:off x="5407341" y="1188234"/>
                <a:ext cx="95068" cy="84672"/>
              </a:xfrm>
              <a:custGeom>
                <a:avLst/>
                <a:gdLst/>
                <a:ahLst/>
                <a:cxnLst/>
                <a:rect l="l" t="t" r="r" b="b"/>
                <a:pathLst>
                  <a:path w="2725" h="2427" extrusionOk="0">
                    <a:moveTo>
                      <a:pt x="1514" y="0"/>
                    </a:moveTo>
                    <a:cubicBezTo>
                      <a:pt x="1238" y="0"/>
                      <a:pt x="1012" y="24"/>
                      <a:pt x="1012" y="24"/>
                    </a:cubicBezTo>
                    <a:lnTo>
                      <a:pt x="0" y="970"/>
                    </a:lnTo>
                    <a:lnTo>
                      <a:pt x="378" y="2160"/>
                    </a:lnTo>
                    <a:lnTo>
                      <a:pt x="967" y="2427"/>
                    </a:lnTo>
                    <a:lnTo>
                      <a:pt x="2113" y="2283"/>
                    </a:lnTo>
                    <a:cubicBezTo>
                      <a:pt x="2113" y="2283"/>
                      <a:pt x="2269" y="2182"/>
                      <a:pt x="2447" y="1905"/>
                    </a:cubicBezTo>
                    <a:cubicBezTo>
                      <a:pt x="2625" y="1626"/>
                      <a:pt x="2403" y="1648"/>
                      <a:pt x="2458" y="1170"/>
                    </a:cubicBezTo>
                    <a:cubicBezTo>
                      <a:pt x="2514" y="692"/>
                      <a:pt x="2435" y="881"/>
                      <a:pt x="2603" y="558"/>
                    </a:cubicBezTo>
                    <a:cubicBezTo>
                      <a:pt x="2692" y="380"/>
                      <a:pt x="2725" y="425"/>
                      <a:pt x="2680" y="291"/>
                    </a:cubicBezTo>
                    <a:cubicBezTo>
                      <a:pt x="2636" y="169"/>
                      <a:pt x="2603" y="180"/>
                      <a:pt x="2169" y="69"/>
                    </a:cubicBezTo>
                    <a:cubicBezTo>
                      <a:pt x="1978" y="15"/>
                      <a:pt x="1730" y="0"/>
                      <a:pt x="1514"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22503;p34">
                <a:extLst>
                  <a:ext uri="{FF2B5EF4-FFF2-40B4-BE49-F238E27FC236}">
                    <a16:creationId xmlns:a16="http://schemas.microsoft.com/office/drawing/2014/main" id="{9102AE9C-C239-6E57-D2DA-513F848429C0}"/>
                  </a:ext>
                </a:extLst>
              </p:cNvPr>
              <p:cNvSpPr/>
              <p:nvPr/>
            </p:nvSpPr>
            <p:spPr>
              <a:xfrm>
                <a:off x="5407341" y="1188234"/>
                <a:ext cx="86940" cy="84672"/>
              </a:xfrm>
              <a:custGeom>
                <a:avLst/>
                <a:gdLst/>
                <a:ahLst/>
                <a:cxnLst/>
                <a:rect l="l" t="t" r="r" b="b"/>
                <a:pathLst>
                  <a:path w="2492" h="2427" extrusionOk="0">
                    <a:moveTo>
                      <a:pt x="1537" y="0"/>
                    </a:moveTo>
                    <a:cubicBezTo>
                      <a:pt x="1251" y="0"/>
                      <a:pt x="1012" y="24"/>
                      <a:pt x="1012" y="24"/>
                    </a:cubicBezTo>
                    <a:lnTo>
                      <a:pt x="0" y="970"/>
                    </a:lnTo>
                    <a:lnTo>
                      <a:pt x="378" y="2160"/>
                    </a:lnTo>
                    <a:lnTo>
                      <a:pt x="967" y="2427"/>
                    </a:lnTo>
                    <a:lnTo>
                      <a:pt x="2113" y="2283"/>
                    </a:lnTo>
                    <a:cubicBezTo>
                      <a:pt x="2113" y="2283"/>
                      <a:pt x="2269" y="2182"/>
                      <a:pt x="2447" y="1905"/>
                    </a:cubicBezTo>
                    <a:cubicBezTo>
                      <a:pt x="2469" y="1871"/>
                      <a:pt x="2480" y="1848"/>
                      <a:pt x="2491" y="1838"/>
                    </a:cubicBezTo>
                    <a:cubicBezTo>
                      <a:pt x="2425" y="1715"/>
                      <a:pt x="2369" y="1582"/>
                      <a:pt x="2358" y="1460"/>
                    </a:cubicBezTo>
                    <a:cubicBezTo>
                      <a:pt x="2336" y="1348"/>
                      <a:pt x="2336" y="1248"/>
                      <a:pt x="2324" y="1137"/>
                    </a:cubicBezTo>
                    <a:cubicBezTo>
                      <a:pt x="2314" y="892"/>
                      <a:pt x="2247" y="614"/>
                      <a:pt x="2024" y="503"/>
                    </a:cubicBezTo>
                    <a:cubicBezTo>
                      <a:pt x="1913" y="436"/>
                      <a:pt x="1768" y="425"/>
                      <a:pt x="1701" y="314"/>
                    </a:cubicBezTo>
                    <a:cubicBezTo>
                      <a:pt x="1646" y="225"/>
                      <a:pt x="1679" y="103"/>
                      <a:pt x="1679" y="2"/>
                    </a:cubicBezTo>
                    <a:cubicBezTo>
                      <a:pt x="1631" y="1"/>
                      <a:pt x="1583" y="0"/>
                      <a:pt x="1537"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22504;p34">
                <a:extLst>
                  <a:ext uri="{FF2B5EF4-FFF2-40B4-BE49-F238E27FC236}">
                    <a16:creationId xmlns:a16="http://schemas.microsoft.com/office/drawing/2014/main" id="{E3BD7FAC-09E5-E8FE-806A-F99EB5DDE60C}"/>
                  </a:ext>
                </a:extLst>
              </p:cNvPr>
              <p:cNvSpPr/>
              <p:nvPr/>
            </p:nvSpPr>
            <p:spPr>
              <a:xfrm>
                <a:off x="5453115" y="1199922"/>
                <a:ext cx="33004" cy="6036"/>
              </a:xfrm>
              <a:custGeom>
                <a:avLst/>
                <a:gdLst/>
                <a:ahLst/>
                <a:cxnLst/>
                <a:rect l="l" t="t" r="r" b="b"/>
                <a:pathLst>
                  <a:path w="946" h="173" extrusionOk="0">
                    <a:moveTo>
                      <a:pt x="923" y="1"/>
                    </a:moveTo>
                    <a:cubicBezTo>
                      <a:pt x="623" y="90"/>
                      <a:pt x="323" y="112"/>
                      <a:pt x="23" y="124"/>
                    </a:cubicBezTo>
                    <a:cubicBezTo>
                      <a:pt x="1" y="124"/>
                      <a:pt x="1" y="168"/>
                      <a:pt x="23" y="168"/>
                    </a:cubicBezTo>
                    <a:cubicBezTo>
                      <a:pt x="69" y="171"/>
                      <a:pt x="114" y="173"/>
                      <a:pt x="159" y="173"/>
                    </a:cubicBezTo>
                    <a:cubicBezTo>
                      <a:pt x="422" y="173"/>
                      <a:pt x="677" y="120"/>
                      <a:pt x="923" y="35"/>
                    </a:cubicBezTo>
                    <a:cubicBezTo>
                      <a:pt x="945" y="35"/>
                      <a:pt x="935" y="1"/>
                      <a:pt x="92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22505;p34">
                <a:extLst>
                  <a:ext uri="{FF2B5EF4-FFF2-40B4-BE49-F238E27FC236}">
                    <a16:creationId xmlns:a16="http://schemas.microsoft.com/office/drawing/2014/main" id="{413A4BF3-874F-B843-134C-AB7F320CDE89}"/>
                  </a:ext>
                </a:extLst>
              </p:cNvPr>
              <p:cNvSpPr/>
              <p:nvPr/>
            </p:nvSpPr>
            <p:spPr>
              <a:xfrm>
                <a:off x="5469791" y="1204981"/>
                <a:ext cx="17095" cy="5547"/>
              </a:xfrm>
              <a:custGeom>
                <a:avLst/>
                <a:gdLst/>
                <a:ahLst/>
                <a:cxnLst/>
                <a:rect l="l" t="t" r="r" b="b"/>
                <a:pathLst>
                  <a:path w="490" h="159" extrusionOk="0">
                    <a:moveTo>
                      <a:pt x="467" y="1"/>
                    </a:moveTo>
                    <a:cubicBezTo>
                      <a:pt x="323" y="34"/>
                      <a:pt x="168" y="68"/>
                      <a:pt x="23" y="112"/>
                    </a:cubicBezTo>
                    <a:cubicBezTo>
                      <a:pt x="3" y="122"/>
                      <a:pt x="1" y="158"/>
                      <a:pt x="25" y="158"/>
                    </a:cubicBezTo>
                    <a:cubicBezTo>
                      <a:pt x="27" y="158"/>
                      <a:pt x="31" y="158"/>
                      <a:pt x="34" y="157"/>
                    </a:cubicBezTo>
                    <a:cubicBezTo>
                      <a:pt x="178" y="123"/>
                      <a:pt x="334" y="78"/>
                      <a:pt x="479" y="34"/>
                    </a:cubicBezTo>
                    <a:cubicBezTo>
                      <a:pt x="490" y="23"/>
                      <a:pt x="490" y="1"/>
                      <a:pt x="46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22506;p34">
                <a:extLst>
                  <a:ext uri="{FF2B5EF4-FFF2-40B4-BE49-F238E27FC236}">
                    <a16:creationId xmlns:a16="http://schemas.microsoft.com/office/drawing/2014/main" id="{434FB766-1D89-567A-AB38-8C3C4AFA16A8}"/>
                  </a:ext>
                </a:extLst>
              </p:cNvPr>
              <p:cNvSpPr/>
              <p:nvPr/>
            </p:nvSpPr>
            <p:spPr>
              <a:xfrm>
                <a:off x="5441846" y="1206865"/>
                <a:ext cx="24003" cy="4745"/>
              </a:xfrm>
              <a:custGeom>
                <a:avLst/>
                <a:gdLst/>
                <a:ahLst/>
                <a:cxnLst/>
                <a:rect l="l" t="t" r="r" b="b"/>
                <a:pathLst>
                  <a:path w="688" h="136" extrusionOk="0">
                    <a:moveTo>
                      <a:pt x="653" y="1"/>
                    </a:moveTo>
                    <a:cubicBezTo>
                      <a:pt x="651" y="1"/>
                      <a:pt x="648" y="1"/>
                      <a:pt x="646" y="2"/>
                    </a:cubicBezTo>
                    <a:cubicBezTo>
                      <a:pt x="519" y="44"/>
                      <a:pt x="388" y="60"/>
                      <a:pt x="257" y="60"/>
                    </a:cubicBezTo>
                    <a:cubicBezTo>
                      <a:pt x="182" y="60"/>
                      <a:pt x="108" y="55"/>
                      <a:pt x="34" y="47"/>
                    </a:cubicBezTo>
                    <a:cubicBezTo>
                      <a:pt x="1" y="47"/>
                      <a:pt x="1" y="103"/>
                      <a:pt x="23" y="113"/>
                    </a:cubicBezTo>
                    <a:cubicBezTo>
                      <a:pt x="96" y="129"/>
                      <a:pt x="170" y="136"/>
                      <a:pt x="244" y="136"/>
                    </a:cubicBezTo>
                    <a:cubicBezTo>
                      <a:pt x="385" y="136"/>
                      <a:pt x="526" y="109"/>
                      <a:pt x="657" y="58"/>
                    </a:cubicBezTo>
                    <a:cubicBezTo>
                      <a:pt x="688" y="58"/>
                      <a:pt x="681" y="1"/>
                      <a:pt x="65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22507;p34">
                <a:extLst>
                  <a:ext uri="{FF2B5EF4-FFF2-40B4-BE49-F238E27FC236}">
                    <a16:creationId xmlns:a16="http://schemas.microsoft.com/office/drawing/2014/main" id="{BF293C66-0D7D-C7C3-7A61-76F7933B323F}"/>
                  </a:ext>
                </a:extLst>
              </p:cNvPr>
              <p:cNvSpPr/>
              <p:nvPr/>
            </p:nvSpPr>
            <p:spPr>
              <a:xfrm>
                <a:off x="5415854" y="1213912"/>
                <a:ext cx="70682" cy="49680"/>
              </a:xfrm>
              <a:custGeom>
                <a:avLst/>
                <a:gdLst/>
                <a:ahLst/>
                <a:cxnLst/>
                <a:rect l="l" t="t" r="r" b="b"/>
                <a:pathLst>
                  <a:path w="2026" h="1424" extrusionOk="0">
                    <a:moveTo>
                      <a:pt x="1650" y="1"/>
                    </a:moveTo>
                    <a:cubicBezTo>
                      <a:pt x="1596" y="1"/>
                      <a:pt x="1528" y="12"/>
                      <a:pt x="1435" y="34"/>
                    </a:cubicBezTo>
                    <a:cubicBezTo>
                      <a:pt x="1394" y="42"/>
                      <a:pt x="1361" y="46"/>
                      <a:pt x="1331" y="46"/>
                    </a:cubicBezTo>
                    <a:cubicBezTo>
                      <a:pt x="1230" y="46"/>
                      <a:pt x="1179" y="7"/>
                      <a:pt x="1069" y="7"/>
                    </a:cubicBezTo>
                    <a:cubicBezTo>
                      <a:pt x="1003" y="7"/>
                      <a:pt x="914" y="21"/>
                      <a:pt x="779" y="67"/>
                    </a:cubicBezTo>
                    <a:cubicBezTo>
                      <a:pt x="345" y="200"/>
                      <a:pt x="189" y="111"/>
                      <a:pt x="90" y="390"/>
                    </a:cubicBezTo>
                    <a:cubicBezTo>
                      <a:pt x="1" y="668"/>
                      <a:pt x="11" y="991"/>
                      <a:pt x="11" y="991"/>
                    </a:cubicBezTo>
                    <a:lnTo>
                      <a:pt x="212" y="1424"/>
                    </a:lnTo>
                    <a:lnTo>
                      <a:pt x="2025" y="1191"/>
                    </a:lnTo>
                    <a:cubicBezTo>
                      <a:pt x="2025" y="1191"/>
                      <a:pt x="1902" y="712"/>
                      <a:pt x="1925" y="490"/>
                    </a:cubicBezTo>
                    <a:cubicBezTo>
                      <a:pt x="1936" y="279"/>
                      <a:pt x="1969" y="267"/>
                      <a:pt x="1869" y="134"/>
                    </a:cubicBezTo>
                    <a:cubicBezTo>
                      <a:pt x="1802" y="45"/>
                      <a:pt x="1756" y="1"/>
                      <a:pt x="1650"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22508;p34">
                <a:extLst>
                  <a:ext uri="{FF2B5EF4-FFF2-40B4-BE49-F238E27FC236}">
                    <a16:creationId xmlns:a16="http://schemas.microsoft.com/office/drawing/2014/main" id="{0ADE9F39-0BEE-825C-89DB-CD7798C0211D}"/>
                  </a:ext>
                </a:extLst>
              </p:cNvPr>
              <p:cNvSpPr/>
              <p:nvPr/>
            </p:nvSpPr>
            <p:spPr>
              <a:xfrm>
                <a:off x="5415854" y="1214296"/>
                <a:ext cx="70682" cy="49296"/>
              </a:xfrm>
              <a:custGeom>
                <a:avLst/>
                <a:gdLst/>
                <a:ahLst/>
                <a:cxnLst/>
                <a:rect l="l" t="t" r="r" b="b"/>
                <a:pathLst>
                  <a:path w="2026" h="1413" extrusionOk="0">
                    <a:moveTo>
                      <a:pt x="1057" y="1"/>
                    </a:moveTo>
                    <a:cubicBezTo>
                      <a:pt x="990" y="1"/>
                      <a:pt x="901" y="11"/>
                      <a:pt x="779" y="56"/>
                    </a:cubicBezTo>
                    <a:cubicBezTo>
                      <a:pt x="345" y="189"/>
                      <a:pt x="189" y="100"/>
                      <a:pt x="90" y="379"/>
                    </a:cubicBezTo>
                    <a:cubicBezTo>
                      <a:pt x="1" y="657"/>
                      <a:pt x="11" y="980"/>
                      <a:pt x="11" y="980"/>
                    </a:cubicBezTo>
                    <a:lnTo>
                      <a:pt x="212" y="1413"/>
                    </a:lnTo>
                    <a:lnTo>
                      <a:pt x="2025" y="1180"/>
                    </a:lnTo>
                    <a:cubicBezTo>
                      <a:pt x="2025" y="1180"/>
                      <a:pt x="1947" y="879"/>
                      <a:pt x="1925" y="646"/>
                    </a:cubicBezTo>
                    <a:cubicBezTo>
                      <a:pt x="1858" y="590"/>
                      <a:pt x="1813" y="512"/>
                      <a:pt x="1758" y="456"/>
                    </a:cubicBezTo>
                    <a:cubicBezTo>
                      <a:pt x="1666" y="354"/>
                      <a:pt x="1546" y="299"/>
                      <a:pt x="1423" y="299"/>
                    </a:cubicBezTo>
                    <a:cubicBezTo>
                      <a:pt x="1412" y="299"/>
                      <a:pt x="1402" y="300"/>
                      <a:pt x="1391" y="301"/>
                    </a:cubicBezTo>
                    <a:cubicBezTo>
                      <a:pt x="1368" y="301"/>
                      <a:pt x="1345" y="304"/>
                      <a:pt x="1324" y="304"/>
                    </a:cubicBezTo>
                    <a:cubicBezTo>
                      <a:pt x="1304" y="304"/>
                      <a:pt x="1285" y="301"/>
                      <a:pt x="1269" y="290"/>
                    </a:cubicBezTo>
                    <a:cubicBezTo>
                      <a:pt x="1257" y="278"/>
                      <a:pt x="1247" y="256"/>
                      <a:pt x="1235" y="246"/>
                    </a:cubicBezTo>
                    <a:cubicBezTo>
                      <a:pt x="1190" y="179"/>
                      <a:pt x="1146" y="123"/>
                      <a:pt x="1101" y="56"/>
                    </a:cubicBezTo>
                    <a:cubicBezTo>
                      <a:pt x="1091" y="34"/>
                      <a:pt x="1079" y="11"/>
                      <a:pt x="1057"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22509;p34">
                <a:extLst>
                  <a:ext uri="{FF2B5EF4-FFF2-40B4-BE49-F238E27FC236}">
                    <a16:creationId xmlns:a16="http://schemas.microsoft.com/office/drawing/2014/main" id="{EE0A3F49-D2D3-B43B-B088-BB37B4D2245E}"/>
                  </a:ext>
                </a:extLst>
              </p:cNvPr>
              <p:cNvSpPr/>
              <p:nvPr/>
            </p:nvSpPr>
            <p:spPr>
              <a:xfrm>
                <a:off x="5413551" y="1231008"/>
                <a:ext cx="88858" cy="82474"/>
              </a:xfrm>
              <a:custGeom>
                <a:avLst/>
                <a:gdLst/>
                <a:ahLst/>
                <a:cxnLst/>
                <a:rect l="l" t="t" r="r" b="b"/>
                <a:pathLst>
                  <a:path w="2547" h="2364" extrusionOk="0">
                    <a:moveTo>
                      <a:pt x="1305" y="0"/>
                    </a:moveTo>
                    <a:cubicBezTo>
                      <a:pt x="890" y="0"/>
                      <a:pt x="433" y="167"/>
                      <a:pt x="433" y="167"/>
                    </a:cubicBezTo>
                    <a:lnTo>
                      <a:pt x="0" y="545"/>
                    </a:lnTo>
                    <a:lnTo>
                      <a:pt x="433" y="2280"/>
                    </a:lnTo>
                    <a:cubicBezTo>
                      <a:pt x="433" y="2280"/>
                      <a:pt x="635" y="2364"/>
                      <a:pt x="928" y="2364"/>
                    </a:cubicBezTo>
                    <a:cubicBezTo>
                      <a:pt x="973" y="2364"/>
                      <a:pt x="1019" y="2362"/>
                      <a:pt x="1068" y="2358"/>
                    </a:cubicBezTo>
                    <a:cubicBezTo>
                      <a:pt x="1424" y="2335"/>
                      <a:pt x="1557" y="2224"/>
                      <a:pt x="1846" y="2091"/>
                    </a:cubicBezTo>
                    <a:cubicBezTo>
                      <a:pt x="2146" y="1957"/>
                      <a:pt x="2168" y="2035"/>
                      <a:pt x="2346" y="1902"/>
                    </a:cubicBezTo>
                    <a:cubicBezTo>
                      <a:pt x="2524" y="1768"/>
                      <a:pt x="2435" y="1724"/>
                      <a:pt x="2435" y="1568"/>
                    </a:cubicBezTo>
                    <a:cubicBezTo>
                      <a:pt x="2435" y="1401"/>
                      <a:pt x="2547" y="1468"/>
                      <a:pt x="2502" y="1268"/>
                    </a:cubicBezTo>
                    <a:cubicBezTo>
                      <a:pt x="2469" y="1067"/>
                      <a:pt x="2369" y="1001"/>
                      <a:pt x="2235" y="723"/>
                    </a:cubicBezTo>
                    <a:cubicBezTo>
                      <a:pt x="2102" y="445"/>
                      <a:pt x="2057" y="167"/>
                      <a:pt x="1590" y="33"/>
                    </a:cubicBezTo>
                    <a:cubicBezTo>
                      <a:pt x="1502" y="10"/>
                      <a:pt x="1405" y="0"/>
                      <a:pt x="1305"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22510;p34">
                <a:extLst>
                  <a:ext uri="{FF2B5EF4-FFF2-40B4-BE49-F238E27FC236}">
                    <a16:creationId xmlns:a16="http://schemas.microsoft.com/office/drawing/2014/main" id="{896C174D-9478-FBF9-E75A-06376BEFC520}"/>
                  </a:ext>
                </a:extLst>
              </p:cNvPr>
              <p:cNvSpPr/>
              <p:nvPr/>
            </p:nvSpPr>
            <p:spPr>
              <a:xfrm>
                <a:off x="5413551" y="1231740"/>
                <a:ext cx="81881" cy="81741"/>
              </a:xfrm>
              <a:custGeom>
                <a:avLst/>
                <a:gdLst/>
                <a:ahLst/>
                <a:cxnLst/>
                <a:rect l="l" t="t" r="r" b="b"/>
                <a:pathLst>
                  <a:path w="2347" h="2343" extrusionOk="0">
                    <a:moveTo>
                      <a:pt x="1001" y="1"/>
                    </a:moveTo>
                    <a:cubicBezTo>
                      <a:pt x="700" y="45"/>
                      <a:pt x="433" y="146"/>
                      <a:pt x="433" y="146"/>
                    </a:cubicBezTo>
                    <a:lnTo>
                      <a:pt x="0" y="524"/>
                    </a:lnTo>
                    <a:lnTo>
                      <a:pt x="433" y="2259"/>
                    </a:lnTo>
                    <a:cubicBezTo>
                      <a:pt x="433" y="2259"/>
                      <a:pt x="635" y="2343"/>
                      <a:pt x="928" y="2343"/>
                    </a:cubicBezTo>
                    <a:cubicBezTo>
                      <a:pt x="973" y="2343"/>
                      <a:pt x="1019" y="2341"/>
                      <a:pt x="1068" y="2337"/>
                    </a:cubicBezTo>
                    <a:cubicBezTo>
                      <a:pt x="1424" y="2314"/>
                      <a:pt x="1557" y="2203"/>
                      <a:pt x="1846" y="2070"/>
                    </a:cubicBezTo>
                    <a:cubicBezTo>
                      <a:pt x="2136" y="1936"/>
                      <a:pt x="2168" y="2014"/>
                      <a:pt x="2346" y="1881"/>
                    </a:cubicBezTo>
                    <a:cubicBezTo>
                      <a:pt x="2346" y="1881"/>
                      <a:pt x="2336" y="1869"/>
                      <a:pt x="2336" y="1859"/>
                    </a:cubicBezTo>
                    <a:cubicBezTo>
                      <a:pt x="2269" y="1770"/>
                      <a:pt x="2235" y="1647"/>
                      <a:pt x="2191" y="1547"/>
                    </a:cubicBezTo>
                    <a:cubicBezTo>
                      <a:pt x="2146" y="1436"/>
                      <a:pt x="2113" y="1325"/>
                      <a:pt x="2069" y="1214"/>
                    </a:cubicBezTo>
                    <a:cubicBezTo>
                      <a:pt x="2013" y="1080"/>
                      <a:pt x="1958" y="935"/>
                      <a:pt x="1869" y="824"/>
                    </a:cubicBezTo>
                    <a:cubicBezTo>
                      <a:pt x="1657" y="579"/>
                      <a:pt x="1268" y="502"/>
                      <a:pt x="1123" y="213"/>
                    </a:cubicBezTo>
                    <a:cubicBezTo>
                      <a:pt x="1078" y="146"/>
                      <a:pt x="1068" y="57"/>
                      <a:pt x="1001"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22511;p34">
                <a:extLst>
                  <a:ext uri="{FF2B5EF4-FFF2-40B4-BE49-F238E27FC236}">
                    <a16:creationId xmlns:a16="http://schemas.microsoft.com/office/drawing/2014/main" id="{280E7D45-B78A-0D26-34FC-B1A13CC99BA8}"/>
                  </a:ext>
                </a:extLst>
              </p:cNvPr>
              <p:cNvSpPr/>
              <p:nvPr/>
            </p:nvSpPr>
            <p:spPr>
              <a:xfrm>
                <a:off x="5469059" y="1244893"/>
                <a:ext cx="27387" cy="42005"/>
              </a:xfrm>
              <a:custGeom>
                <a:avLst/>
                <a:gdLst/>
                <a:ahLst/>
                <a:cxnLst/>
                <a:rect l="l" t="t" r="r" b="b"/>
                <a:pathLst>
                  <a:path w="785" h="1204" extrusionOk="0">
                    <a:moveTo>
                      <a:pt x="26" y="0"/>
                    </a:moveTo>
                    <a:cubicBezTo>
                      <a:pt x="9" y="0"/>
                      <a:pt x="0" y="38"/>
                      <a:pt x="11" y="58"/>
                    </a:cubicBezTo>
                    <a:cubicBezTo>
                      <a:pt x="88" y="158"/>
                      <a:pt x="177" y="247"/>
                      <a:pt x="244" y="347"/>
                    </a:cubicBezTo>
                    <a:cubicBezTo>
                      <a:pt x="322" y="447"/>
                      <a:pt x="377" y="558"/>
                      <a:pt x="422" y="669"/>
                    </a:cubicBezTo>
                    <a:cubicBezTo>
                      <a:pt x="456" y="725"/>
                      <a:pt x="466" y="792"/>
                      <a:pt x="488" y="847"/>
                    </a:cubicBezTo>
                    <a:cubicBezTo>
                      <a:pt x="500" y="914"/>
                      <a:pt x="500" y="970"/>
                      <a:pt x="522" y="1037"/>
                    </a:cubicBezTo>
                    <a:cubicBezTo>
                      <a:pt x="555" y="1126"/>
                      <a:pt x="611" y="1193"/>
                      <a:pt x="711" y="1203"/>
                    </a:cubicBezTo>
                    <a:cubicBezTo>
                      <a:pt x="733" y="1203"/>
                      <a:pt x="733" y="1181"/>
                      <a:pt x="733" y="1170"/>
                    </a:cubicBezTo>
                    <a:cubicBezTo>
                      <a:pt x="745" y="1104"/>
                      <a:pt x="711" y="1025"/>
                      <a:pt x="689" y="970"/>
                    </a:cubicBezTo>
                    <a:cubicBezTo>
                      <a:pt x="666" y="892"/>
                      <a:pt x="634" y="814"/>
                      <a:pt x="600" y="748"/>
                    </a:cubicBezTo>
                    <a:cubicBezTo>
                      <a:pt x="594" y="736"/>
                      <a:pt x="586" y="731"/>
                      <a:pt x="579" y="731"/>
                    </a:cubicBezTo>
                    <a:cubicBezTo>
                      <a:pt x="559" y="731"/>
                      <a:pt x="539" y="767"/>
                      <a:pt x="555" y="792"/>
                    </a:cubicBezTo>
                    <a:cubicBezTo>
                      <a:pt x="589" y="847"/>
                      <a:pt x="622" y="914"/>
                      <a:pt x="644" y="981"/>
                    </a:cubicBezTo>
                    <a:cubicBezTo>
                      <a:pt x="656" y="1037"/>
                      <a:pt x="666" y="1081"/>
                      <a:pt x="678" y="1136"/>
                    </a:cubicBezTo>
                    <a:cubicBezTo>
                      <a:pt x="577" y="1104"/>
                      <a:pt x="555" y="948"/>
                      <a:pt x="545" y="859"/>
                    </a:cubicBezTo>
                    <a:cubicBezTo>
                      <a:pt x="522" y="758"/>
                      <a:pt x="478" y="647"/>
                      <a:pt x="433" y="558"/>
                    </a:cubicBezTo>
                    <a:cubicBezTo>
                      <a:pt x="377" y="458"/>
                      <a:pt x="322" y="370"/>
                      <a:pt x="266" y="291"/>
                    </a:cubicBezTo>
                    <a:cubicBezTo>
                      <a:pt x="222" y="224"/>
                      <a:pt x="177" y="169"/>
                      <a:pt x="133" y="113"/>
                    </a:cubicBezTo>
                    <a:lnTo>
                      <a:pt x="133" y="113"/>
                    </a:lnTo>
                    <a:cubicBezTo>
                      <a:pt x="422" y="258"/>
                      <a:pt x="567" y="603"/>
                      <a:pt x="733" y="870"/>
                    </a:cubicBezTo>
                    <a:cubicBezTo>
                      <a:pt x="738" y="877"/>
                      <a:pt x="744" y="880"/>
                      <a:pt x="749" y="880"/>
                    </a:cubicBezTo>
                    <a:cubicBezTo>
                      <a:pt x="768" y="880"/>
                      <a:pt x="784" y="842"/>
                      <a:pt x="767" y="825"/>
                    </a:cubicBezTo>
                    <a:cubicBezTo>
                      <a:pt x="567" y="514"/>
                      <a:pt x="411" y="125"/>
                      <a:pt x="33" y="2"/>
                    </a:cubicBezTo>
                    <a:cubicBezTo>
                      <a:pt x="31" y="1"/>
                      <a:pt x="28" y="0"/>
                      <a:pt x="2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22512;p34">
                <a:extLst>
                  <a:ext uri="{FF2B5EF4-FFF2-40B4-BE49-F238E27FC236}">
                    <a16:creationId xmlns:a16="http://schemas.microsoft.com/office/drawing/2014/main" id="{4334A15D-1A0C-31FC-B80F-887A83C0699A}"/>
                  </a:ext>
                </a:extLst>
              </p:cNvPr>
              <p:cNvSpPr/>
              <p:nvPr/>
            </p:nvSpPr>
            <p:spPr>
              <a:xfrm>
                <a:off x="5461244" y="1247266"/>
                <a:ext cx="19328" cy="19711"/>
              </a:xfrm>
              <a:custGeom>
                <a:avLst/>
                <a:gdLst/>
                <a:ahLst/>
                <a:cxnLst/>
                <a:rect l="l" t="t" r="r" b="b"/>
                <a:pathLst>
                  <a:path w="554" h="565" extrusionOk="0">
                    <a:moveTo>
                      <a:pt x="45" y="1"/>
                    </a:moveTo>
                    <a:cubicBezTo>
                      <a:pt x="34" y="1"/>
                      <a:pt x="12" y="12"/>
                      <a:pt x="12" y="23"/>
                    </a:cubicBezTo>
                    <a:cubicBezTo>
                      <a:pt x="1" y="45"/>
                      <a:pt x="12" y="67"/>
                      <a:pt x="23" y="79"/>
                    </a:cubicBezTo>
                    <a:lnTo>
                      <a:pt x="156" y="179"/>
                    </a:lnTo>
                    <a:cubicBezTo>
                      <a:pt x="212" y="213"/>
                      <a:pt x="257" y="245"/>
                      <a:pt x="290" y="290"/>
                    </a:cubicBezTo>
                    <a:cubicBezTo>
                      <a:pt x="379" y="368"/>
                      <a:pt x="446" y="446"/>
                      <a:pt x="502" y="546"/>
                    </a:cubicBezTo>
                    <a:cubicBezTo>
                      <a:pt x="508" y="560"/>
                      <a:pt x="516" y="565"/>
                      <a:pt x="523" y="565"/>
                    </a:cubicBezTo>
                    <a:cubicBezTo>
                      <a:pt x="540" y="565"/>
                      <a:pt x="554" y="536"/>
                      <a:pt x="546" y="512"/>
                    </a:cubicBezTo>
                    <a:cubicBezTo>
                      <a:pt x="490" y="401"/>
                      <a:pt x="423" y="312"/>
                      <a:pt x="334" y="223"/>
                    </a:cubicBezTo>
                    <a:cubicBezTo>
                      <a:pt x="245" y="146"/>
                      <a:pt x="156" y="57"/>
                      <a:pt x="4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22513;p34">
                <a:extLst>
                  <a:ext uri="{FF2B5EF4-FFF2-40B4-BE49-F238E27FC236}">
                    <a16:creationId xmlns:a16="http://schemas.microsoft.com/office/drawing/2014/main" id="{CE917469-8C26-9CC2-7B84-DBCDB30AE8BA}"/>
                  </a:ext>
                </a:extLst>
              </p:cNvPr>
              <p:cNvSpPr/>
              <p:nvPr/>
            </p:nvSpPr>
            <p:spPr>
              <a:xfrm>
                <a:off x="5444567" y="1237881"/>
                <a:ext cx="39842" cy="13362"/>
              </a:xfrm>
              <a:custGeom>
                <a:avLst/>
                <a:gdLst/>
                <a:ahLst/>
                <a:cxnLst/>
                <a:rect l="l" t="t" r="r" b="b"/>
                <a:pathLst>
                  <a:path w="1142" h="383" extrusionOk="0">
                    <a:moveTo>
                      <a:pt x="395" y="1"/>
                    </a:moveTo>
                    <a:cubicBezTo>
                      <a:pt x="339" y="1"/>
                      <a:pt x="289" y="17"/>
                      <a:pt x="256" y="81"/>
                    </a:cubicBezTo>
                    <a:cubicBezTo>
                      <a:pt x="223" y="126"/>
                      <a:pt x="223" y="181"/>
                      <a:pt x="179" y="215"/>
                    </a:cubicBezTo>
                    <a:cubicBezTo>
                      <a:pt x="145" y="259"/>
                      <a:pt x="90" y="270"/>
                      <a:pt x="45" y="292"/>
                    </a:cubicBezTo>
                    <a:cubicBezTo>
                      <a:pt x="1" y="304"/>
                      <a:pt x="12" y="381"/>
                      <a:pt x="56" y="381"/>
                    </a:cubicBezTo>
                    <a:cubicBezTo>
                      <a:pt x="63" y="382"/>
                      <a:pt x="70" y="382"/>
                      <a:pt x="77" y="382"/>
                    </a:cubicBezTo>
                    <a:cubicBezTo>
                      <a:pt x="150" y="382"/>
                      <a:pt x="227" y="330"/>
                      <a:pt x="268" y="259"/>
                    </a:cubicBezTo>
                    <a:cubicBezTo>
                      <a:pt x="278" y="248"/>
                      <a:pt x="290" y="225"/>
                      <a:pt x="301" y="203"/>
                    </a:cubicBezTo>
                    <a:cubicBezTo>
                      <a:pt x="312" y="181"/>
                      <a:pt x="312" y="148"/>
                      <a:pt x="335" y="126"/>
                    </a:cubicBezTo>
                    <a:cubicBezTo>
                      <a:pt x="351" y="109"/>
                      <a:pt x="376" y="103"/>
                      <a:pt x="401" y="103"/>
                    </a:cubicBezTo>
                    <a:cubicBezTo>
                      <a:pt x="426" y="103"/>
                      <a:pt x="451" y="109"/>
                      <a:pt x="468" y="114"/>
                    </a:cubicBezTo>
                    <a:cubicBezTo>
                      <a:pt x="690" y="136"/>
                      <a:pt x="935" y="170"/>
                      <a:pt x="1091" y="348"/>
                    </a:cubicBezTo>
                    <a:cubicBezTo>
                      <a:pt x="1097" y="352"/>
                      <a:pt x="1103" y="354"/>
                      <a:pt x="1108" y="354"/>
                    </a:cubicBezTo>
                    <a:cubicBezTo>
                      <a:pt x="1131" y="354"/>
                      <a:pt x="1142" y="322"/>
                      <a:pt x="1124" y="304"/>
                    </a:cubicBezTo>
                    <a:cubicBezTo>
                      <a:pt x="980" y="114"/>
                      <a:pt x="746" y="47"/>
                      <a:pt x="523" y="14"/>
                    </a:cubicBezTo>
                    <a:cubicBezTo>
                      <a:pt x="481" y="9"/>
                      <a:pt x="437" y="1"/>
                      <a:pt x="39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22514;p34">
                <a:extLst>
                  <a:ext uri="{FF2B5EF4-FFF2-40B4-BE49-F238E27FC236}">
                    <a16:creationId xmlns:a16="http://schemas.microsoft.com/office/drawing/2014/main" id="{77A3951F-10ED-94CA-5D8A-3554B4524A5F}"/>
                  </a:ext>
                </a:extLst>
              </p:cNvPr>
              <p:cNvSpPr/>
              <p:nvPr/>
            </p:nvSpPr>
            <p:spPr>
              <a:xfrm>
                <a:off x="5416656" y="1251592"/>
                <a:ext cx="80311" cy="68066"/>
              </a:xfrm>
              <a:custGeom>
                <a:avLst/>
                <a:gdLst/>
                <a:ahLst/>
                <a:cxnLst/>
                <a:rect l="l" t="t" r="r" b="b"/>
                <a:pathLst>
                  <a:path w="2302" h="1951" extrusionOk="0">
                    <a:moveTo>
                      <a:pt x="718" y="0"/>
                    </a:moveTo>
                    <a:cubicBezTo>
                      <a:pt x="344" y="0"/>
                      <a:pt x="0" y="66"/>
                      <a:pt x="0" y="66"/>
                    </a:cubicBezTo>
                    <a:lnTo>
                      <a:pt x="166" y="1945"/>
                    </a:lnTo>
                    <a:cubicBezTo>
                      <a:pt x="166" y="1945"/>
                      <a:pt x="325" y="1951"/>
                      <a:pt x="552" y="1951"/>
                    </a:cubicBezTo>
                    <a:cubicBezTo>
                      <a:pt x="666" y="1951"/>
                      <a:pt x="797" y="1949"/>
                      <a:pt x="934" y="1945"/>
                    </a:cubicBezTo>
                    <a:cubicBezTo>
                      <a:pt x="989" y="1945"/>
                      <a:pt x="1034" y="1946"/>
                      <a:pt x="1072" y="1946"/>
                    </a:cubicBezTo>
                    <a:cubicBezTo>
                      <a:pt x="1306" y="1946"/>
                      <a:pt x="1248" y="1937"/>
                      <a:pt x="1612" y="1812"/>
                    </a:cubicBezTo>
                    <a:cubicBezTo>
                      <a:pt x="2035" y="1679"/>
                      <a:pt x="1913" y="1656"/>
                      <a:pt x="2102" y="1567"/>
                    </a:cubicBezTo>
                    <a:cubicBezTo>
                      <a:pt x="2302" y="1468"/>
                      <a:pt x="2280" y="1567"/>
                      <a:pt x="2291" y="1434"/>
                    </a:cubicBezTo>
                    <a:cubicBezTo>
                      <a:pt x="2302" y="1312"/>
                      <a:pt x="2158" y="1211"/>
                      <a:pt x="1980" y="922"/>
                    </a:cubicBezTo>
                    <a:cubicBezTo>
                      <a:pt x="1802" y="633"/>
                      <a:pt x="1902" y="533"/>
                      <a:pt x="1501" y="188"/>
                    </a:cubicBezTo>
                    <a:cubicBezTo>
                      <a:pt x="1325" y="41"/>
                      <a:pt x="1012" y="0"/>
                      <a:pt x="718"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22515;p34">
                <a:extLst>
                  <a:ext uri="{FF2B5EF4-FFF2-40B4-BE49-F238E27FC236}">
                    <a16:creationId xmlns:a16="http://schemas.microsoft.com/office/drawing/2014/main" id="{5AFF914F-5980-C444-2E37-12C3660EE4B1}"/>
                  </a:ext>
                </a:extLst>
              </p:cNvPr>
              <p:cNvSpPr/>
              <p:nvPr/>
            </p:nvSpPr>
            <p:spPr>
              <a:xfrm>
                <a:off x="5417005" y="1257593"/>
                <a:ext cx="69880" cy="62065"/>
              </a:xfrm>
              <a:custGeom>
                <a:avLst/>
                <a:gdLst/>
                <a:ahLst/>
                <a:cxnLst/>
                <a:rect l="l" t="t" r="r" b="b"/>
                <a:pathLst>
                  <a:path w="2003" h="1779" extrusionOk="0">
                    <a:moveTo>
                      <a:pt x="62" y="1"/>
                    </a:moveTo>
                    <a:cubicBezTo>
                      <a:pt x="41" y="1"/>
                      <a:pt x="20" y="2"/>
                      <a:pt x="1" y="6"/>
                    </a:cubicBezTo>
                    <a:lnTo>
                      <a:pt x="156" y="1773"/>
                    </a:lnTo>
                    <a:cubicBezTo>
                      <a:pt x="156" y="1773"/>
                      <a:pt x="315" y="1779"/>
                      <a:pt x="542" y="1779"/>
                    </a:cubicBezTo>
                    <a:cubicBezTo>
                      <a:pt x="656" y="1779"/>
                      <a:pt x="787" y="1777"/>
                      <a:pt x="924" y="1773"/>
                    </a:cubicBezTo>
                    <a:cubicBezTo>
                      <a:pt x="979" y="1773"/>
                      <a:pt x="1024" y="1774"/>
                      <a:pt x="1062" y="1774"/>
                    </a:cubicBezTo>
                    <a:cubicBezTo>
                      <a:pt x="1296" y="1774"/>
                      <a:pt x="1238" y="1765"/>
                      <a:pt x="1602" y="1640"/>
                    </a:cubicBezTo>
                    <a:cubicBezTo>
                      <a:pt x="1925" y="1540"/>
                      <a:pt x="1925" y="1507"/>
                      <a:pt x="2003" y="1451"/>
                    </a:cubicBezTo>
                    <a:cubicBezTo>
                      <a:pt x="1881" y="1340"/>
                      <a:pt x="1780" y="1207"/>
                      <a:pt x="1703" y="1073"/>
                    </a:cubicBezTo>
                    <a:cubicBezTo>
                      <a:pt x="1614" y="940"/>
                      <a:pt x="1547" y="795"/>
                      <a:pt x="1458" y="673"/>
                    </a:cubicBezTo>
                    <a:cubicBezTo>
                      <a:pt x="1380" y="550"/>
                      <a:pt x="1291" y="450"/>
                      <a:pt x="1191" y="339"/>
                    </a:cubicBezTo>
                    <a:cubicBezTo>
                      <a:pt x="1135" y="283"/>
                      <a:pt x="1080" y="216"/>
                      <a:pt x="1013" y="183"/>
                    </a:cubicBezTo>
                    <a:cubicBezTo>
                      <a:pt x="957" y="139"/>
                      <a:pt x="880" y="105"/>
                      <a:pt x="802" y="83"/>
                    </a:cubicBezTo>
                    <a:cubicBezTo>
                      <a:pt x="690" y="38"/>
                      <a:pt x="568" y="6"/>
                      <a:pt x="446" y="6"/>
                    </a:cubicBezTo>
                    <a:cubicBezTo>
                      <a:pt x="368" y="6"/>
                      <a:pt x="290" y="16"/>
                      <a:pt x="213" y="16"/>
                    </a:cubicBezTo>
                    <a:cubicBezTo>
                      <a:pt x="165" y="9"/>
                      <a:pt x="113" y="1"/>
                      <a:pt x="62"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22516;p34">
                <a:extLst>
                  <a:ext uri="{FF2B5EF4-FFF2-40B4-BE49-F238E27FC236}">
                    <a16:creationId xmlns:a16="http://schemas.microsoft.com/office/drawing/2014/main" id="{9B452B15-95F2-04A8-C5FA-5ABC112C4E02}"/>
                  </a:ext>
                </a:extLst>
              </p:cNvPr>
              <p:cNvSpPr/>
              <p:nvPr/>
            </p:nvSpPr>
            <p:spPr>
              <a:xfrm>
                <a:off x="5430612" y="1258151"/>
                <a:ext cx="48738" cy="18630"/>
              </a:xfrm>
              <a:custGeom>
                <a:avLst/>
                <a:gdLst/>
                <a:ahLst/>
                <a:cxnLst/>
                <a:rect l="l" t="t" r="r" b="b"/>
                <a:pathLst>
                  <a:path w="1397" h="534" extrusionOk="0">
                    <a:moveTo>
                      <a:pt x="33" y="0"/>
                    </a:moveTo>
                    <a:cubicBezTo>
                      <a:pt x="0" y="0"/>
                      <a:pt x="0" y="67"/>
                      <a:pt x="23" y="67"/>
                    </a:cubicBezTo>
                    <a:cubicBezTo>
                      <a:pt x="156" y="101"/>
                      <a:pt x="278" y="101"/>
                      <a:pt x="412" y="101"/>
                    </a:cubicBezTo>
                    <a:cubicBezTo>
                      <a:pt x="534" y="101"/>
                      <a:pt x="656" y="111"/>
                      <a:pt x="779" y="145"/>
                    </a:cubicBezTo>
                    <a:cubicBezTo>
                      <a:pt x="1001" y="223"/>
                      <a:pt x="1202" y="345"/>
                      <a:pt x="1346" y="523"/>
                    </a:cubicBezTo>
                    <a:cubicBezTo>
                      <a:pt x="1353" y="531"/>
                      <a:pt x="1360" y="534"/>
                      <a:pt x="1366" y="534"/>
                    </a:cubicBezTo>
                    <a:cubicBezTo>
                      <a:pt x="1387" y="534"/>
                      <a:pt x="1397" y="496"/>
                      <a:pt x="1380" y="479"/>
                    </a:cubicBezTo>
                    <a:cubicBezTo>
                      <a:pt x="1246" y="289"/>
                      <a:pt x="1046" y="156"/>
                      <a:pt x="824" y="78"/>
                    </a:cubicBezTo>
                    <a:cubicBezTo>
                      <a:pt x="712" y="45"/>
                      <a:pt x="589" y="22"/>
                      <a:pt x="478" y="22"/>
                    </a:cubicBezTo>
                    <a:cubicBezTo>
                      <a:pt x="323" y="12"/>
                      <a:pt x="178" y="22"/>
                      <a:pt x="33"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22517;p34">
                <a:extLst>
                  <a:ext uri="{FF2B5EF4-FFF2-40B4-BE49-F238E27FC236}">
                    <a16:creationId xmlns:a16="http://schemas.microsoft.com/office/drawing/2014/main" id="{46AA303F-D240-3BFC-B025-A284A7E2B3FB}"/>
                  </a:ext>
                </a:extLst>
              </p:cNvPr>
              <p:cNvSpPr/>
              <p:nvPr/>
            </p:nvSpPr>
            <p:spPr>
              <a:xfrm>
                <a:off x="5453115" y="1265512"/>
                <a:ext cx="22816" cy="14653"/>
              </a:xfrm>
              <a:custGeom>
                <a:avLst/>
                <a:gdLst/>
                <a:ahLst/>
                <a:cxnLst/>
                <a:rect l="l" t="t" r="r" b="b"/>
                <a:pathLst>
                  <a:path w="654" h="420" extrusionOk="0">
                    <a:moveTo>
                      <a:pt x="33" y="1"/>
                    </a:moveTo>
                    <a:cubicBezTo>
                      <a:pt x="11" y="1"/>
                      <a:pt x="1" y="34"/>
                      <a:pt x="23" y="45"/>
                    </a:cubicBezTo>
                    <a:cubicBezTo>
                      <a:pt x="245" y="123"/>
                      <a:pt x="456" y="246"/>
                      <a:pt x="623" y="412"/>
                    </a:cubicBezTo>
                    <a:cubicBezTo>
                      <a:pt x="629" y="417"/>
                      <a:pt x="633" y="419"/>
                      <a:pt x="637" y="419"/>
                    </a:cubicBezTo>
                    <a:cubicBezTo>
                      <a:pt x="649" y="419"/>
                      <a:pt x="654" y="396"/>
                      <a:pt x="646" y="379"/>
                    </a:cubicBezTo>
                    <a:cubicBezTo>
                      <a:pt x="478" y="201"/>
                      <a:pt x="267" y="78"/>
                      <a:pt x="33"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22518;p34">
                <a:extLst>
                  <a:ext uri="{FF2B5EF4-FFF2-40B4-BE49-F238E27FC236}">
                    <a16:creationId xmlns:a16="http://schemas.microsoft.com/office/drawing/2014/main" id="{34EC4075-55C5-9EFB-678E-1459221792F7}"/>
                  </a:ext>
                </a:extLst>
              </p:cNvPr>
              <p:cNvSpPr/>
              <p:nvPr/>
            </p:nvSpPr>
            <p:spPr>
              <a:xfrm>
                <a:off x="5437973" y="1274618"/>
                <a:ext cx="43435" cy="15560"/>
              </a:xfrm>
              <a:custGeom>
                <a:avLst/>
                <a:gdLst/>
                <a:ahLst/>
                <a:cxnLst/>
                <a:rect l="l" t="t" r="r" b="b"/>
                <a:pathLst>
                  <a:path w="1245" h="446" extrusionOk="0">
                    <a:moveTo>
                      <a:pt x="166" y="0"/>
                    </a:moveTo>
                    <a:cubicBezTo>
                      <a:pt x="122" y="0"/>
                      <a:pt x="78" y="2"/>
                      <a:pt x="34" y="7"/>
                    </a:cubicBezTo>
                    <a:cubicBezTo>
                      <a:pt x="0" y="7"/>
                      <a:pt x="0" y="62"/>
                      <a:pt x="34" y="62"/>
                    </a:cubicBezTo>
                    <a:cubicBezTo>
                      <a:pt x="457" y="96"/>
                      <a:pt x="857" y="207"/>
                      <a:pt x="1213" y="440"/>
                    </a:cubicBezTo>
                    <a:cubicBezTo>
                      <a:pt x="1217" y="444"/>
                      <a:pt x="1220" y="445"/>
                      <a:pt x="1223" y="445"/>
                    </a:cubicBezTo>
                    <a:cubicBezTo>
                      <a:pt x="1238" y="445"/>
                      <a:pt x="1244" y="405"/>
                      <a:pt x="1235" y="396"/>
                    </a:cubicBezTo>
                    <a:cubicBezTo>
                      <a:pt x="926" y="167"/>
                      <a:pt x="546" y="0"/>
                      <a:pt x="166"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22519;p34">
                <a:extLst>
                  <a:ext uri="{FF2B5EF4-FFF2-40B4-BE49-F238E27FC236}">
                    <a16:creationId xmlns:a16="http://schemas.microsoft.com/office/drawing/2014/main" id="{B318B8C5-7F87-2CD6-6C40-6B564CF13DE3}"/>
                  </a:ext>
                </a:extLst>
              </p:cNvPr>
              <p:cNvSpPr/>
              <p:nvPr/>
            </p:nvSpPr>
            <p:spPr>
              <a:xfrm>
                <a:off x="5478339" y="1293702"/>
                <a:ext cx="7780" cy="4047"/>
              </a:xfrm>
              <a:custGeom>
                <a:avLst/>
                <a:gdLst/>
                <a:ahLst/>
                <a:cxnLst/>
                <a:rect l="l" t="t" r="r" b="b"/>
                <a:pathLst>
                  <a:path w="223" h="116" extrusionOk="0">
                    <a:moveTo>
                      <a:pt x="25" y="0"/>
                    </a:moveTo>
                    <a:cubicBezTo>
                      <a:pt x="17" y="0"/>
                      <a:pt x="9" y="10"/>
                      <a:pt x="0" y="27"/>
                    </a:cubicBezTo>
                    <a:cubicBezTo>
                      <a:pt x="0" y="38"/>
                      <a:pt x="12" y="60"/>
                      <a:pt x="22" y="60"/>
                    </a:cubicBezTo>
                    <a:cubicBezTo>
                      <a:pt x="45" y="71"/>
                      <a:pt x="78" y="83"/>
                      <a:pt x="111" y="93"/>
                    </a:cubicBezTo>
                    <a:cubicBezTo>
                      <a:pt x="134" y="93"/>
                      <a:pt x="167" y="105"/>
                      <a:pt x="190" y="116"/>
                    </a:cubicBezTo>
                    <a:cubicBezTo>
                      <a:pt x="212" y="116"/>
                      <a:pt x="222" y="105"/>
                      <a:pt x="222" y="83"/>
                    </a:cubicBezTo>
                    <a:cubicBezTo>
                      <a:pt x="222" y="71"/>
                      <a:pt x="222" y="49"/>
                      <a:pt x="212" y="38"/>
                    </a:cubicBezTo>
                    <a:cubicBezTo>
                      <a:pt x="178" y="38"/>
                      <a:pt x="145" y="27"/>
                      <a:pt x="123" y="16"/>
                    </a:cubicBezTo>
                    <a:cubicBezTo>
                      <a:pt x="89" y="4"/>
                      <a:pt x="67" y="4"/>
                      <a:pt x="34" y="4"/>
                    </a:cubicBezTo>
                    <a:cubicBezTo>
                      <a:pt x="31" y="2"/>
                      <a:pt x="28" y="0"/>
                      <a:pt x="25"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22520;p34">
                <a:extLst>
                  <a:ext uri="{FF2B5EF4-FFF2-40B4-BE49-F238E27FC236}">
                    <a16:creationId xmlns:a16="http://schemas.microsoft.com/office/drawing/2014/main" id="{68C535F3-02F7-6EB4-8632-EAE418F06F67}"/>
                  </a:ext>
                </a:extLst>
              </p:cNvPr>
              <p:cNvSpPr/>
              <p:nvPr/>
            </p:nvSpPr>
            <p:spPr>
              <a:xfrm>
                <a:off x="5383268" y="1263558"/>
                <a:ext cx="117222" cy="93952"/>
              </a:xfrm>
              <a:custGeom>
                <a:avLst/>
                <a:gdLst/>
                <a:ahLst/>
                <a:cxnLst/>
                <a:rect l="l" t="t" r="r" b="b"/>
                <a:pathLst>
                  <a:path w="3360" h="2693" extrusionOk="0">
                    <a:moveTo>
                      <a:pt x="1146" y="1"/>
                    </a:moveTo>
                    <a:lnTo>
                      <a:pt x="1" y="713"/>
                    </a:lnTo>
                    <a:lnTo>
                      <a:pt x="590" y="2637"/>
                    </a:lnTo>
                    <a:cubicBezTo>
                      <a:pt x="590" y="2637"/>
                      <a:pt x="868" y="2692"/>
                      <a:pt x="1101" y="2692"/>
                    </a:cubicBezTo>
                    <a:lnTo>
                      <a:pt x="1268" y="2692"/>
                    </a:lnTo>
                    <a:cubicBezTo>
                      <a:pt x="1301" y="2692"/>
                      <a:pt x="1333" y="2693"/>
                      <a:pt x="1368" y="2693"/>
                    </a:cubicBezTo>
                    <a:cubicBezTo>
                      <a:pt x="1501" y="2693"/>
                      <a:pt x="1666" y="2686"/>
                      <a:pt x="1958" y="2615"/>
                    </a:cubicBezTo>
                    <a:cubicBezTo>
                      <a:pt x="2447" y="2504"/>
                      <a:pt x="2369" y="2526"/>
                      <a:pt x="2703" y="2381"/>
                    </a:cubicBezTo>
                    <a:cubicBezTo>
                      <a:pt x="3026" y="2237"/>
                      <a:pt x="2992" y="2237"/>
                      <a:pt x="3159" y="2203"/>
                    </a:cubicBezTo>
                    <a:cubicBezTo>
                      <a:pt x="3315" y="2159"/>
                      <a:pt x="3359" y="2114"/>
                      <a:pt x="3315" y="1981"/>
                    </a:cubicBezTo>
                    <a:cubicBezTo>
                      <a:pt x="3259" y="1859"/>
                      <a:pt x="3204" y="1792"/>
                      <a:pt x="2903" y="1547"/>
                    </a:cubicBezTo>
                    <a:cubicBezTo>
                      <a:pt x="2603" y="1313"/>
                      <a:pt x="2648" y="1091"/>
                      <a:pt x="2280" y="613"/>
                    </a:cubicBezTo>
                    <a:cubicBezTo>
                      <a:pt x="1914" y="146"/>
                      <a:pt x="1146" y="1"/>
                      <a:pt x="1146"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22521;p34">
                <a:extLst>
                  <a:ext uri="{FF2B5EF4-FFF2-40B4-BE49-F238E27FC236}">
                    <a16:creationId xmlns:a16="http://schemas.microsoft.com/office/drawing/2014/main" id="{BC8C759A-DA00-723E-AE7A-9A491F8754E2}"/>
                  </a:ext>
                </a:extLst>
              </p:cNvPr>
              <p:cNvSpPr/>
              <p:nvPr/>
            </p:nvSpPr>
            <p:spPr>
              <a:xfrm>
                <a:off x="5383268" y="1268233"/>
                <a:ext cx="82300" cy="89277"/>
              </a:xfrm>
              <a:custGeom>
                <a:avLst/>
                <a:gdLst/>
                <a:ahLst/>
                <a:cxnLst/>
                <a:rect l="l" t="t" r="r" b="b"/>
                <a:pathLst>
                  <a:path w="2359" h="2559" extrusionOk="0">
                    <a:moveTo>
                      <a:pt x="923" y="0"/>
                    </a:moveTo>
                    <a:lnTo>
                      <a:pt x="1" y="579"/>
                    </a:lnTo>
                    <a:lnTo>
                      <a:pt x="590" y="2503"/>
                    </a:lnTo>
                    <a:cubicBezTo>
                      <a:pt x="590" y="2503"/>
                      <a:pt x="868" y="2558"/>
                      <a:pt x="1101" y="2558"/>
                    </a:cubicBezTo>
                    <a:lnTo>
                      <a:pt x="1268" y="2558"/>
                    </a:lnTo>
                    <a:cubicBezTo>
                      <a:pt x="1301" y="2558"/>
                      <a:pt x="1333" y="2559"/>
                      <a:pt x="1368" y="2559"/>
                    </a:cubicBezTo>
                    <a:cubicBezTo>
                      <a:pt x="1501" y="2559"/>
                      <a:pt x="1666" y="2552"/>
                      <a:pt x="1958" y="2481"/>
                    </a:cubicBezTo>
                    <a:cubicBezTo>
                      <a:pt x="2181" y="2437"/>
                      <a:pt x="2280" y="2414"/>
                      <a:pt x="2358" y="2392"/>
                    </a:cubicBezTo>
                    <a:cubicBezTo>
                      <a:pt x="2302" y="2225"/>
                      <a:pt x="2292" y="2047"/>
                      <a:pt x="2258" y="1880"/>
                    </a:cubicBezTo>
                    <a:cubicBezTo>
                      <a:pt x="2225" y="1702"/>
                      <a:pt x="2169" y="1525"/>
                      <a:pt x="2102" y="1347"/>
                    </a:cubicBezTo>
                    <a:cubicBezTo>
                      <a:pt x="1991" y="1046"/>
                      <a:pt x="1835" y="757"/>
                      <a:pt x="1635" y="512"/>
                    </a:cubicBezTo>
                    <a:cubicBezTo>
                      <a:pt x="1546" y="401"/>
                      <a:pt x="1457" y="267"/>
                      <a:pt x="1357" y="190"/>
                    </a:cubicBezTo>
                    <a:cubicBezTo>
                      <a:pt x="1257" y="112"/>
                      <a:pt x="1123" y="89"/>
                      <a:pt x="1002" y="45"/>
                    </a:cubicBezTo>
                    <a:cubicBezTo>
                      <a:pt x="968" y="34"/>
                      <a:pt x="945" y="23"/>
                      <a:pt x="923"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22522;p34">
                <a:extLst>
                  <a:ext uri="{FF2B5EF4-FFF2-40B4-BE49-F238E27FC236}">
                    <a16:creationId xmlns:a16="http://schemas.microsoft.com/office/drawing/2014/main" id="{C4713415-CAD8-D41B-8177-35D3F423903B}"/>
                  </a:ext>
                </a:extLst>
              </p:cNvPr>
              <p:cNvSpPr/>
              <p:nvPr/>
            </p:nvSpPr>
            <p:spPr>
              <a:xfrm>
                <a:off x="5460860" y="1327195"/>
                <a:ext cx="17514" cy="3559"/>
              </a:xfrm>
              <a:custGeom>
                <a:avLst/>
                <a:gdLst/>
                <a:ahLst/>
                <a:cxnLst/>
                <a:rect l="l" t="t" r="r" b="b"/>
                <a:pathLst>
                  <a:path w="502" h="102" extrusionOk="0">
                    <a:moveTo>
                      <a:pt x="479" y="1"/>
                    </a:moveTo>
                    <a:cubicBezTo>
                      <a:pt x="412" y="1"/>
                      <a:pt x="345" y="23"/>
                      <a:pt x="290" y="23"/>
                    </a:cubicBezTo>
                    <a:cubicBezTo>
                      <a:pt x="223" y="35"/>
                      <a:pt x="157" y="45"/>
                      <a:pt x="78" y="45"/>
                    </a:cubicBezTo>
                    <a:lnTo>
                      <a:pt x="1" y="45"/>
                    </a:lnTo>
                    <a:cubicBezTo>
                      <a:pt x="1" y="68"/>
                      <a:pt x="12" y="90"/>
                      <a:pt x="12" y="101"/>
                    </a:cubicBezTo>
                    <a:lnTo>
                      <a:pt x="78" y="101"/>
                    </a:lnTo>
                    <a:cubicBezTo>
                      <a:pt x="145" y="90"/>
                      <a:pt x="212" y="90"/>
                      <a:pt x="290" y="79"/>
                    </a:cubicBezTo>
                    <a:cubicBezTo>
                      <a:pt x="357" y="68"/>
                      <a:pt x="434" y="57"/>
                      <a:pt x="490" y="35"/>
                    </a:cubicBezTo>
                    <a:cubicBezTo>
                      <a:pt x="501" y="35"/>
                      <a:pt x="501" y="1"/>
                      <a:pt x="49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22523;p34">
                <a:extLst>
                  <a:ext uri="{FF2B5EF4-FFF2-40B4-BE49-F238E27FC236}">
                    <a16:creationId xmlns:a16="http://schemas.microsoft.com/office/drawing/2014/main" id="{F1D9D227-8EBE-1306-3AF2-D2F6FFC3D0BB}"/>
                  </a:ext>
                </a:extLst>
              </p:cNvPr>
              <p:cNvSpPr/>
              <p:nvPr/>
            </p:nvSpPr>
            <p:spPr>
              <a:xfrm>
                <a:off x="5449626" y="1328765"/>
                <a:ext cx="11652" cy="2372"/>
              </a:xfrm>
              <a:custGeom>
                <a:avLst/>
                <a:gdLst/>
                <a:ahLst/>
                <a:cxnLst/>
                <a:rect l="l" t="t" r="r" b="b"/>
                <a:pathLst>
                  <a:path w="334" h="68" extrusionOk="0">
                    <a:moveTo>
                      <a:pt x="0" y="0"/>
                    </a:moveTo>
                    <a:cubicBezTo>
                      <a:pt x="0" y="12"/>
                      <a:pt x="0" y="34"/>
                      <a:pt x="12" y="67"/>
                    </a:cubicBezTo>
                    <a:lnTo>
                      <a:pt x="145" y="67"/>
                    </a:lnTo>
                    <a:cubicBezTo>
                      <a:pt x="212" y="67"/>
                      <a:pt x="267" y="67"/>
                      <a:pt x="334" y="56"/>
                    </a:cubicBezTo>
                    <a:cubicBezTo>
                      <a:pt x="334" y="45"/>
                      <a:pt x="323" y="23"/>
                      <a:pt x="323"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22524;p34">
                <a:extLst>
                  <a:ext uri="{FF2B5EF4-FFF2-40B4-BE49-F238E27FC236}">
                    <a16:creationId xmlns:a16="http://schemas.microsoft.com/office/drawing/2014/main" id="{6F4576EC-4E46-9BD5-8FBD-676F1B08467C}"/>
                  </a:ext>
                </a:extLst>
              </p:cNvPr>
              <p:cNvSpPr/>
              <p:nvPr/>
            </p:nvSpPr>
            <p:spPr>
              <a:xfrm>
                <a:off x="5461662" y="1329951"/>
                <a:ext cx="27177" cy="4675"/>
              </a:xfrm>
              <a:custGeom>
                <a:avLst/>
                <a:gdLst/>
                <a:ahLst/>
                <a:cxnLst/>
                <a:rect l="l" t="t" r="r" b="b"/>
                <a:pathLst>
                  <a:path w="779" h="134" extrusionOk="0">
                    <a:moveTo>
                      <a:pt x="757" y="0"/>
                    </a:moveTo>
                    <a:lnTo>
                      <a:pt x="757" y="11"/>
                    </a:lnTo>
                    <a:cubicBezTo>
                      <a:pt x="500" y="45"/>
                      <a:pt x="256" y="67"/>
                      <a:pt x="0" y="78"/>
                    </a:cubicBezTo>
                    <a:cubicBezTo>
                      <a:pt x="0" y="89"/>
                      <a:pt x="11" y="100"/>
                      <a:pt x="11" y="111"/>
                    </a:cubicBezTo>
                    <a:lnTo>
                      <a:pt x="11" y="134"/>
                    </a:lnTo>
                    <a:cubicBezTo>
                      <a:pt x="267" y="122"/>
                      <a:pt x="512" y="100"/>
                      <a:pt x="757" y="55"/>
                    </a:cubicBezTo>
                    <a:cubicBezTo>
                      <a:pt x="779" y="45"/>
                      <a:pt x="779" y="0"/>
                      <a:pt x="75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22525;p34">
                <a:extLst>
                  <a:ext uri="{FF2B5EF4-FFF2-40B4-BE49-F238E27FC236}">
                    <a16:creationId xmlns:a16="http://schemas.microsoft.com/office/drawing/2014/main" id="{703529D7-AC35-C416-0355-3F4DB9DD5D98}"/>
                  </a:ext>
                </a:extLst>
              </p:cNvPr>
              <p:cNvSpPr/>
              <p:nvPr/>
            </p:nvSpPr>
            <p:spPr>
              <a:xfrm>
                <a:off x="5455801" y="1332637"/>
                <a:ext cx="6245" cy="1989"/>
              </a:xfrm>
              <a:custGeom>
                <a:avLst/>
                <a:gdLst/>
                <a:ahLst/>
                <a:cxnLst/>
                <a:rect l="l" t="t" r="r" b="b"/>
                <a:pathLst>
                  <a:path w="179" h="57" extrusionOk="0">
                    <a:moveTo>
                      <a:pt x="168" y="1"/>
                    </a:moveTo>
                    <a:cubicBezTo>
                      <a:pt x="124" y="12"/>
                      <a:pt x="68" y="12"/>
                      <a:pt x="23" y="12"/>
                    </a:cubicBezTo>
                    <a:cubicBezTo>
                      <a:pt x="1" y="12"/>
                      <a:pt x="1" y="57"/>
                      <a:pt x="23" y="57"/>
                    </a:cubicBezTo>
                    <a:lnTo>
                      <a:pt x="179" y="57"/>
                    </a:lnTo>
                    <a:lnTo>
                      <a:pt x="179" y="34"/>
                    </a:lnTo>
                    <a:cubicBezTo>
                      <a:pt x="179" y="23"/>
                      <a:pt x="168" y="12"/>
                      <a:pt x="1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22526;p34">
                <a:extLst>
                  <a:ext uri="{FF2B5EF4-FFF2-40B4-BE49-F238E27FC236}">
                    <a16:creationId xmlns:a16="http://schemas.microsoft.com/office/drawing/2014/main" id="{D85AC0A7-1459-455C-1EC9-E9AE84E710A8}"/>
                  </a:ext>
                </a:extLst>
              </p:cNvPr>
              <p:cNvSpPr/>
              <p:nvPr/>
            </p:nvSpPr>
            <p:spPr>
              <a:xfrm>
                <a:off x="5446137" y="1315961"/>
                <a:ext cx="5826" cy="2372"/>
              </a:xfrm>
              <a:custGeom>
                <a:avLst/>
                <a:gdLst/>
                <a:ahLst/>
                <a:cxnLst/>
                <a:rect l="l" t="t" r="r" b="b"/>
                <a:pathLst>
                  <a:path w="167" h="68" extrusionOk="0">
                    <a:moveTo>
                      <a:pt x="0" y="1"/>
                    </a:moveTo>
                    <a:cubicBezTo>
                      <a:pt x="0" y="23"/>
                      <a:pt x="11" y="34"/>
                      <a:pt x="23" y="56"/>
                    </a:cubicBezTo>
                    <a:cubicBezTo>
                      <a:pt x="56" y="56"/>
                      <a:pt x="100" y="56"/>
                      <a:pt x="144" y="68"/>
                    </a:cubicBezTo>
                    <a:cubicBezTo>
                      <a:pt x="167" y="68"/>
                      <a:pt x="167" y="23"/>
                      <a:pt x="144" y="23"/>
                    </a:cubicBezTo>
                    <a:cubicBezTo>
                      <a:pt x="100" y="12"/>
                      <a:pt x="45" y="12"/>
                      <a:pt x="0"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22527;p34">
                <a:extLst>
                  <a:ext uri="{FF2B5EF4-FFF2-40B4-BE49-F238E27FC236}">
                    <a16:creationId xmlns:a16="http://schemas.microsoft.com/office/drawing/2014/main" id="{20857223-04F5-BD0F-28F1-E86E3034693A}"/>
                  </a:ext>
                </a:extLst>
              </p:cNvPr>
              <p:cNvSpPr/>
              <p:nvPr/>
            </p:nvSpPr>
            <p:spPr>
              <a:xfrm>
                <a:off x="5352217" y="1170058"/>
                <a:ext cx="114501" cy="140108"/>
              </a:xfrm>
              <a:custGeom>
                <a:avLst/>
                <a:gdLst/>
                <a:ahLst/>
                <a:cxnLst/>
                <a:rect l="l" t="t" r="r" b="b"/>
                <a:pathLst>
                  <a:path w="3282" h="4016" extrusionOk="0">
                    <a:moveTo>
                      <a:pt x="2725" y="1"/>
                    </a:moveTo>
                    <a:lnTo>
                      <a:pt x="156" y="612"/>
                    </a:lnTo>
                    <a:lnTo>
                      <a:pt x="1" y="3360"/>
                    </a:lnTo>
                    <a:cubicBezTo>
                      <a:pt x="1" y="3360"/>
                      <a:pt x="1069" y="3927"/>
                      <a:pt x="1558" y="3971"/>
                    </a:cubicBezTo>
                    <a:cubicBezTo>
                      <a:pt x="1758" y="3994"/>
                      <a:pt x="1847" y="4015"/>
                      <a:pt x="1897" y="4015"/>
                    </a:cubicBezTo>
                    <a:cubicBezTo>
                      <a:pt x="1970" y="4015"/>
                      <a:pt x="1965" y="3971"/>
                      <a:pt x="2102" y="3827"/>
                    </a:cubicBezTo>
                    <a:cubicBezTo>
                      <a:pt x="2336" y="3571"/>
                      <a:pt x="2191" y="3716"/>
                      <a:pt x="2403" y="3504"/>
                    </a:cubicBezTo>
                    <a:cubicBezTo>
                      <a:pt x="2603" y="3281"/>
                      <a:pt x="2525" y="3259"/>
                      <a:pt x="2581" y="2948"/>
                    </a:cubicBezTo>
                    <a:cubicBezTo>
                      <a:pt x="2648" y="2636"/>
                      <a:pt x="2381" y="2547"/>
                      <a:pt x="2347" y="2303"/>
                    </a:cubicBezTo>
                    <a:cubicBezTo>
                      <a:pt x="2314" y="2058"/>
                      <a:pt x="2458" y="1958"/>
                      <a:pt x="2725" y="1747"/>
                    </a:cubicBezTo>
                    <a:cubicBezTo>
                      <a:pt x="2982" y="1536"/>
                      <a:pt x="2937" y="1558"/>
                      <a:pt x="2948" y="1235"/>
                    </a:cubicBezTo>
                    <a:cubicBezTo>
                      <a:pt x="2959" y="913"/>
                      <a:pt x="3037" y="1002"/>
                      <a:pt x="3159" y="679"/>
                    </a:cubicBezTo>
                    <a:cubicBezTo>
                      <a:pt x="3281" y="357"/>
                      <a:pt x="2725" y="1"/>
                      <a:pt x="2725" y="1"/>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22528;p34">
                <a:extLst>
                  <a:ext uri="{FF2B5EF4-FFF2-40B4-BE49-F238E27FC236}">
                    <a16:creationId xmlns:a16="http://schemas.microsoft.com/office/drawing/2014/main" id="{395AE683-F899-ADF3-FC17-BC4C83150C78}"/>
                  </a:ext>
                </a:extLst>
              </p:cNvPr>
              <p:cNvSpPr/>
              <p:nvPr/>
            </p:nvSpPr>
            <p:spPr>
              <a:xfrm>
                <a:off x="5352217" y="1170058"/>
                <a:ext cx="105953" cy="140108"/>
              </a:xfrm>
              <a:custGeom>
                <a:avLst/>
                <a:gdLst/>
                <a:ahLst/>
                <a:cxnLst/>
                <a:rect l="l" t="t" r="r" b="b"/>
                <a:pathLst>
                  <a:path w="3037" h="4016" extrusionOk="0">
                    <a:moveTo>
                      <a:pt x="2725" y="1"/>
                    </a:moveTo>
                    <a:lnTo>
                      <a:pt x="156" y="612"/>
                    </a:lnTo>
                    <a:lnTo>
                      <a:pt x="1" y="3360"/>
                    </a:lnTo>
                    <a:cubicBezTo>
                      <a:pt x="1" y="3360"/>
                      <a:pt x="1069" y="3927"/>
                      <a:pt x="1558" y="3971"/>
                    </a:cubicBezTo>
                    <a:cubicBezTo>
                      <a:pt x="1758" y="3994"/>
                      <a:pt x="1847" y="4015"/>
                      <a:pt x="1897" y="4015"/>
                    </a:cubicBezTo>
                    <a:cubicBezTo>
                      <a:pt x="1970" y="4015"/>
                      <a:pt x="1965" y="3971"/>
                      <a:pt x="2102" y="3827"/>
                    </a:cubicBezTo>
                    <a:cubicBezTo>
                      <a:pt x="2336" y="3571"/>
                      <a:pt x="2191" y="3716"/>
                      <a:pt x="2403" y="3504"/>
                    </a:cubicBezTo>
                    <a:cubicBezTo>
                      <a:pt x="2436" y="3459"/>
                      <a:pt x="2470" y="3427"/>
                      <a:pt x="2492" y="3393"/>
                    </a:cubicBezTo>
                    <a:cubicBezTo>
                      <a:pt x="2481" y="3271"/>
                      <a:pt x="2458" y="3148"/>
                      <a:pt x="2381" y="3059"/>
                    </a:cubicBezTo>
                    <a:cubicBezTo>
                      <a:pt x="2347" y="3015"/>
                      <a:pt x="2303" y="2982"/>
                      <a:pt x="2270" y="2937"/>
                    </a:cubicBezTo>
                    <a:cubicBezTo>
                      <a:pt x="2191" y="2848"/>
                      <a:pt x="2181" y="2725"/>
                      <a:pt x="2158" y="2614"/>
                    </a:cubicBezTo>
                    <a:cubicBezTo>
                      <a:pt x="2136" y="2458"/>
                      <a:pt x="2125" y="2292"/>
                      <a:pt x="2214" y="2192"/>
                    </a:cubicBezTo>
                    <a:cubicBezTo>
                      <a:pt x="2270" y="2125"/>
                      <a:pt x="2359" y="2092"/>
                      <a:pt x="2403" y="2025"/>
                    </a:cubicBezTo>
                    <a:cubicBezTo>
                      <a:pt x="2481" y="1902"/>
                      <a:pt x="2414" y="1724"/>
                      <a:pt x="2514" y="1613"/>
                    </a:cubicBezTo>
                    <a:cubicBezTo>
                      <a:pt x="2547" y="1580"/>
                      <a:pt x="2581" y="1558"/>
                      <a:pt x="2614" y="1524"/>
                    </a:cubicBezTo>
                    <a:cubicBezTo>
                      <a:pt x="2681" y="1447"/>
                      <a:pt x="2659" y="1324"/>
                      <a:pt x="2659" y="1224"/>
                    </a:cubicBezTo>
                    <a:cubicBezTo>
                      <a:pt x="2659" y="1102"/>
                      <a:pt x="2725" y="980"/>
                      <a:pt x="2804" y="891"/>
                    </a:cubicBezTo>
                    <a:cubicBezTo>
                      <a:pt x="2870" y="812"/>
                      <a:pt x="2982" y="757"/>
                      <a:pt x="3004" y="657"/>
                    </a:cubicBezTo>
                    <a:cubicBezTo>
                      <a:pt x="3037" y="557"/>
                      <a:pt x="2970" y="446"/>
                      <a:pt x="2937" y="345"/>
                    </a:cubicBezTo>
                    <a:cubicBezTo>
                      <a:pt x="2903" y="256"/>
                      <a:pt x="2881" y="167"/>
                      <a:pt x="2836" y="78"/>
                    </a:cubicBezTo>
                    <a:cubicBezTo>
                      <a:pt x="2770" y="23"/>
                      <a:pt x="2725" y="1"/>
                      <a:pt x="2725" y="1"/>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22529;p34">
                <a:extLst>
                  <a:ext uri="{FF2B5EF4-FFF2-40B4-BE49-F238E27FC236}">
                    <a16:creationId xmlns:a16="http://schemas.microsoft.com/office/drawing/2014/main" id="{8DD7EF8B-80BB-6C6A-0B96-E72BEF3BE91D}"/>
                  </a:ext>
                </a:extLst>
              </p:cNvPr>
              <p:cNvSpPr/>
              <p:nvPr/>
            </p:nvSpPr>
            <p:spPr>
              <a:xfrm>
                <a:off x="5344054" y="1272978"/>
                <a:ext cx="126956" cy="129119"/>
              </a:xfrm>
              <a:custGeom>
                <a:avLst/>
                <a:gdLst/>
                <a:ahLst/>
                <a:cxnLst/>
                <a:rect l="l" t="t" r="r" b="b"/>
                <a:pathLst>
                  <a:path w="3639" h="3701" extrusionOk="0">
                    <a:moveTo>
                      <a:pt x="872" y="0"/>
                    </a:moveTo>
                    <a:cubicBezTo>
                      <a:pt x="546" y="0"/>
                      <a:pt x="279" y="20"/>
                      <a:pt x="279" y="20"/>
                    </a:cubicBezTo>
                    <a:lnTo>
                      <a:pt x="1" y="2356"/>
                    </a:lnTo>
                    <a:lnTo>
                      <a:pt x="1046" y="3346"/>
                    </a:lnTo>
                    <a:cubicBezTo>
                      <a:pt x="1046" y="3346"/>
                      <a:pt x="1671" y="3700"/>
                      <a:pt x="2220" y="3700"/>
                    </a:cubicBezTo>
                    <a:cubicBezTo>
                      <a:pt x="2271" y="3700"/>
                      <a:pt x="2321" y="3697"/>
                      <a:pt x="2370" y="3690"/>
                    </a:cubicBezTo>
                    <a:cubicBezTo>
                      <a:pt x="2937" y="3613"/>
                      <a:pt x="3048" y="3490"/>
                      <a:pt x="3337" y="3346"/>
                    </a:cubicBezTo>
                    <a:cubicBezTo>
                      <a:pt x="3638" y="3213"/>
                      <a:pt x="3638" y="3290"/>
                      <a:pt x="3482" y="3035"/>
                    </a:cubicBezTo>
                    <a:cubicBezTo>
                      <a:pt x="3327" y="2790"/>
                      <a:pt x="3204" y="2867"/>
                      <a:pt x="3115" y="2501"/>
                    </a:cubicBezTo>
                    <a:cubicBezTo>
                      <a:pt x="3015" y="2123"/>
                      <a:pt x="3127" y="2189"/>
                      <a:pt x="3038" y="1666"/>
                    </a:cubicBezTo>
                    <a:cubicBezTo>
                      <a:pt x="2937" y="1132"/>
                      <a:pt x="2893" y="1255"/>
                      <a:pt x="2781" y="921"/>
                    </a:cubicBezTo>
                    <a:cubicBezTo>
                      <a:pt x="2682" y="576"/>
                      <a:pt x="2893" y="710"/>
                      <a:pt x="2459" y="443"/>
                    </a:cubicBezTo>
                    <a:cubicBezTo>
                      <a:pt x="2025" y="165"/>
                      <a:pt x="1869" y="65"/>
                      <a:pt x="1380" y="20"/>
                    </a:cubicBezTo>
                    <a:cubicBezTo>
                      <a:pt x="1213" y="5"/>
                      <a:pt x="1035" y="0"/>
                      <a:pt x="872"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22530;p34">
                <a:extLst>
                  <a:ext uri="{FF2B5EF4-FFF2-40B4-BE49-F238E27FC236}">
                    <a16:creationId xmlns:a16="http://schemas.microsoft.com/office/drawing/2014/main" id="{82CA6D4B-B3B8-74A7-1851-7E4D75C5DCBB}"/>
                  </a:ext>
                </a:extLst>
              </p:cNvPr>
              <p:cNvSpPr/>
              <p:nvPr/>
            </p:nvSpPr>
            <p:spPr>
              <a:xfrm>
                <a:off x="5344054" y="1272978"/>
                <a:ext cx="86172" cy="129154"/>
              </a:xfrm>
              <a:custGeom>
                <a:avLst/>
                <a:gdLst/>
                <a:ahLst/>
                <a:cxnLst/>
                <a:rect l="l" t="t" r="r" b="b"/>
                <a:pathLst>
                  <a:path w="2470" h="3702" extrusionOk="0">
                    <a:moveTo>
                      <a:pt x="872" y="0"/>
                    </a:moveTo>
                    <a:cubicBezTo>
                      <a:pt x="546" y="0"/>
                      <a:pt x="279" y="20"/>
                      <a:pt x="279" y="20"/>
                    </a:cubicBezTo>
                    <a:lnTo>
                      <a:pt x="1" y="2356"/>
                    </a:lnTo>
                    <a:lnTo>
                      <a:pt x="1046" y="3346"/>
                    </a:lnTo>
                    <a:cubicBezTo>
                      <a:pt x="1046" y="3346"/>
                      <a:pt x="1669" y="3690"/>
                      <a:pt x="2203" y="3702"/>
                    </a:cubicBezTo>
                    <a:cubicBezTo>
                      <a:pt x="2192" y="3601"/>
                      <a:pt x="2170" y="3502"/>
                      <a:pt x="2136" y="3413"/>
                    </a:cubicBezTo>
                    <a:cubicBezTo>
                      <a:pt x="2047" y="3157"/>
                      <a:pt x="1869" y="2923"/>
                      <a:pt x="1892" y="2667"/>
                    </a:cubicBezTo>
                    <a:cubicBezTo>
                      <a:pt x="1903" y="2467"/>
                      <a:pt x="2025" y="2301"/>
                      <a:pt x="2126" y="2123"/>
                    </a:cubicBezTo>
                    <a:cubicBezTo>
                      <a:pt x="2158" y="2056"/>
                      <a:pt x="2203" y="1978"/>
                      <a:pt x="2215" y="1900"/>
                    </a:cubicBezTo>
                    <a:cubicBezTo>
                      <a:pt x="2215" y="1833"/>
                      <a:pt x="2203" y="1767"/>
                      <a:pt x="2203" y="1700"/>
                    </a:cubicBezTo>
                    <a:cubicBezTo>
                      <a:pt x="2181" y="1455"/>
                      <a:pt x="2203" y="1199"/>
                      <a:pt x="2259" y="954"/>
                    </a:cubicBezTo>
                    <a:cubicBezTo>
                      <a:pt x="2314" y="788"/>
                      <a:pt x="2437" y="610"/>
                      <a:pt x="2470" y="443"/>
                    </a:cubicBezTo>
                    <a:lnTo>
                      <a:pt x="2459" y="443"/>
                    </a:lnTo>
                    <a:cubicBezTo>
                      <a:pt x="2025" y="165"/>
                      <a:pt x="1869" y="65"/>
                      <a:pt x="1380" y="20"/>
                    </a:cubicBezTo>
                    <a:cubicBezTo>
                      <a:pt x="1213" y="5"/>
                      <a:pt x="1035" y="0"/>
                      <a:pt x="872"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22531;p34">
                <a:extLst>
                  <a:ext uri="{FF2B5EF4-FFF2-40B4-BE49-F238E27FC236}">
                    <a16:creationId xmlns:a16="http://schemas.microsoft.com/office/drawing/2014/main" id="{3F820813-5AC1-A672-C63D-63D104C0D485}"/>
                  </a:ext>
                </a:extLst>
              </p:cNvPr>
              <p:cNvSpPr/>
              <p:nvPr/>
            </p:nvSpPr>
            <p:spPr>
              <a:xfrm>
                <a:off x="5420529" y="1329148"/>
                <a:ext cx="19014" cy="3942"/>
              </a:xfrm>
              <a:custGeom>
                <a:avLst/>
                <a:gdLst/>
                <a:ahLst/>
                <a:cxnLst/>
                <a:rect l="l" t="t" r="r" b="b"/>
                <a:pathLst>
                  <a:path w="545" h="113" extrusionOk="0">
                    <a:moveTo>
                      <a:pt x="0" y="1"/>
                    </a:moveTo>
                    <a:cubicBezTo>
                      <a:pt x="0" y="23"/>
                      <a:pt x="0" y="56"/>
                      <a:pt x="11" y="78"/>
                    </a:cubicBezTo>
                    <a:cubicBezTo>
                      <a:pt x="144" y="101"/>
                      <a:pt x="278" y="112"/>
                      <a:pt x="423" y="112"/>
                    </a:cubicBezTo>
                    <a:lnTo>
                      <a:pt x="512" y="112"/>
                    </a:lnTo>
                    <a:cubicBezTo>
                      <a:pt x="545" y="112"/>
                      <a:pt x="545" y="56"/>
                      <a:pt x="512" y="56"/>
                    </a:cubicBezTo>
                    <a:lnTo>
                      <a:pt x="500" y="56"/>
                    </a:lnTo>
                    <a:cubicBezTo>
                      <a:pt x="334" y="56"/>
                      <a:pt x="167" y="34"/>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22532;p34">
                <a:extLst>
                  <a:ext uri="{FF2B5EF4-FFF2-40B4-BE49-F238E27FC236}">
                    <a16:creationId xmlns:a16="http://schemas.microsoft.com/office/drawing/2014/main" id="{A2590EEC-8384-44EE-9FC7-1438B0D6A95B}"/>
                  </a:ext>
                </a:extLst>
              </p:cNvPr>
              <p:cNvSpPr/>
              <p:nvPr/>
            </p:nvSpPr>
            <p:spPr>
              <a:xfrm>
                <a:off x="5413900" y="1327613"/>
                <a:ext cx="7012" cy="4291"/>
              </a:xfrm>
              <a:custGeom>
                <a:avLst/>
                <a:gdLst/>
                <a:ahLst/>
                <a:cxnLst/>
                <a:rect l="l" t="t" r="r" b="b"/>
                <a:pathLst>
                  <a:path w="201" h="123" extrusionOk="0">
                    <a:moveTo>
                      <a:pt x="35" y="0"/>
                    </a:moveTo>
                    <a:cubicBezTo>
                      <a:pt x="23" y="23"/>
                      <a:pt x="12" y="56"/>
                      <a:pt x="1" y="78"/>
                    </a:cubicBezTo>
                    <a:cubicBezTo>
                      <a:pt x="23" y="78"/>
                      <a:pt x="57" y="89"/>
                      <a:pt x="90" y="100"/>
                    </a:cubicBezTo>
                    <a:cubicBezTo>
                      <a:pt x="124" y="100"/>
                      <a:pt x="156" y="112"/>
                      <a:pt x="201" y="122"/>
                    </a:cubicBezTo>
                    <a:cubicBezTo>
                      <a:pt x="190" y="100"/>
                      <a:pt x="190" y="67"/>
                      <a:pt x="190" y="45"/>
                    </a:cubicBezTo>
                    <a:cubicBezTo>
                      <a:pt x="156" y="33"/>
                      <a:pt x="124" y="23"/>
                      <a:pt x="90" y="23"/>
                    </a:cubicBezTo>
                    <a:cubicBezTo>
                      <a:pt x="79" y="11"/>
                      <a:pt x="57" y="11"/>
                      <a:pt x="35"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22533;p34">
                <a:extLst>
                  <a:ext uri="{FF2B5EF4-FFF2-40B4-BE49-F238E27FC236}">
                    <a16:creationId xmlns:a16="http://schemas.microsoft.com/office/drawing/2014/main" id="{ED3B448B-580C-0CF0-9544-07269EC05F03}"/>
                  </a:ext>
                </a:extLst>
              </p:cNvPr>
              <p:cNvSpPr/>
              <p:nvPr/>
            </p:nvSpPr>
            <p:spPr>
              <a:xfrm>
                <a:off x="5419761" y="1341953"/>
                <a:ext cx="7012" cy="3140"/>
              </a:xfrm>
              <a:custGeom>
                <a:avLst/>
                <a:gdLst/>
                <a:ahLst/>
                <a:cxnLst/>
                <a:rect l="l" t="t" r="r" b="b"/>
                <a:pathLst>
                  <a:path w="201" h="90" extrusionOk="0">
                    <a:moveTo>
                      <a:pt x="22" y="1"/>
                    </a:moveTo>
                    <a:cubicBezTo>
                      <a:pt x="11" y="23"/>
                      <a:pt x="11" y="45"/>
                      <a:pt x="0" y="57"/>
                    </a:cubicBezTo>
                    <a:lnTo>
                      <a:pt x="166" y="90"/>
                    </a:lnTo>
                    <a:lnTo>
                      <a:pt x="178" y="90"/>
                    </a:lnTo>
                    <a:cubicBezTo>
                      <a:pt x="200" y="90"/>
                      <a:pt x="200" y="45"/>
                      <a:pt x="178" y="34"/>
                    </a:cubicBezTo>
                    <a:cubicBezTo>
                      <a:pt x="134" y="23"/>
                      <a:pt x="77" y="12"/>
                      <a:pt x="22"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22534;p34">
                <a:extLst>
                  <a:ext uri="{FF2B5EF4-FFF2-40B4-BE49-F238E27FC236}">
                    <a16:creationId xmlns:a16="http://schemas.microsoft.com/office/drawing/2014/main" id="{7168E647-56E7-1181-6F1D-8827D57E76E5}"/>
                  </a:ext>
                </a:extLst>
              </p:cNvPr>
              <p:cNvSpPr/>
              <p:nvPr/>
            </p:nvSpPr>
            <p:spPr>
              <a:xfrm>
                <a:off x="5404585" y="1339266"/>
                <a:ext cx="15978" cy="4675"/>
              </a:xfrm>
              <a:custGeom>
                <a:avLst/>
                <a:gdLst/>
                <a:ahLst/>
                <a:cxnLst/>
                <a:rect l="l" t="t" r="r" b="b"/>
                <a:pathLst>
                  <a:path w="458" h="134" extrusionOk="0">
                    <a:moveTo>
                      <a:pt x="57" y="0"/>
                    </a:moveTo>
                    <a:cubicBezTo>
                      <a:pt x="35" y="33"/>
                      <a:pt x="23" y="55"/>
                      <a:pt x="1" y="78"/>
                    </a:cubicBezTo>
                    <a:cubicBezTo>
                      <a:pt x="146" y="111"/>
                      <a:pt x="290" y="122"/>
                      <a:pt x="435" y="134"/>
                    </a:cubicBezTo>
                    <a:cubicBezTo>
                      <a:pt x="446" y="122"/>
                      <a:pt x="446" y="100"/>
                      <a:pt x="457" y="78"/>
                    </a:cubicBezTo>
                    <a:cubicBezTo>
                      <a:pt x="324" y="45"/>
                      <a:pt x="190" y="33"/>
                      <a:pt x="57"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22535;p34">
                <a:extLst>
                  <a:ext uri="{FF2B5EF4-FFF2-40B4-BE49-F238E27FC236}">
                    <a16:creationId xmlns:a16="http://schemas.microsoft.com/office/drawing/2014/main" id="{8AF989D5-6342-F300-B900-43CED8743BFB}"/>
                  </a:ext>
                </a:extLst>
              </p:cNvPr>
              <p:cNvSpPr/>
              <p:nvPr/>
            </p:nvSpPr>
            <p:spPr>
              <a:xfrm>
                <a:off x="5413551" y="1352454"/>
                <a:ext cx="17479" cy="3140"/>
              </a:xfrm>
              <a:custGeom>
                <a:avLst/>
                <a:gdLst/>
                <a:ahLst/>
                <a:cxnLst/>
                <a:rect l="l" t="t" r="r" b="b"/>
                <a:pathLst>
                  <a:path w="501" h="90" extrusionOk="0">
                    <a:moveTo>
                      <a:pt x="45" y="0"/>
                    </a:moveTo>
                    <a:cubicBezTo>
                      <a:pt x="22" y="23"/>
                      <a:pt x="11" y="55"/>
                      <a:pt x="0" y="89"/>
                    </a:cubicBezTo>
                    <a:cubicBezTo>
                      <a:pt x="45" y="89"/>
                      <a:pt x="77" y="78"/>
                      <a:pt x="122" y="78"/>
                    </a:cubicBezTo>
                    <a:lnTo>
                      <a:pt x="467" y="78"/>
                    </a:lnTo>
                    <a:cubicBezTo>
                      <a:pt x="500" y="78"/>
                      <a:pt x="500" y="23"/>
                      <a:pt x="467" y="11"/>
                    </a:cubicBezTo>
                    <a:cubicBezTo>
                      <a:pt x="356" y="11"/>
                      <a:pt x="245" y="11"/>
                      <a:pt x="122"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22536;p34">
                <a:extLst>
                  <a:ext uri="{FF2B5EF4-FFF2-40B4-BE49-F238E27FC236}">
                    <a16:creationId xmlns:a16="http://schemas.microsoft.com/office/drawing/2014/main" id="{62D8EE7D-49D8-2D84-61BE-783A8F4AE5B3}"/>
                  </a:ext>
                </a:extLst>
              </p:cNvPr>
              <p:cNvSpPr/>
              <p:nvPr/>
            </p:nvSpPr>
            <p:spPr>
              <a:xfrm>
                <a:off x="5405387" y="1352454"/>
                <a:ext cx="9734" cy="3140"/>
              </a:xfrm>
              <a:custGeom>
                <a:avLst/>
                <a:gdLst/>
                <a:ahLst/>
                <a:cxnLst/>
                <a:rect l="l" t="t" r="r" b="b"/>
                <a:pathLst>
                  <a:path w="279" h="90" extrusionOk="0">
                    <a:moveTo>
                      <a:pt x="167" y="0"/>
                    </a:moveTo>
                    <a:cubicBezTo>
                      <a:pt x="111" y="0"/>
                      <a:pt x="67" y="0"/>
                      <a:pt x="22" y="11"/>
                    </a:cubicBezTo>
                    <a:cubicBezTo>
                      <a:pt x="0" y="11"/>
                      <a:pt x="0" y="67"/>
                      <a:pt x="22" y="67"/>
                    </a:cubicBezTo>
                    <a:cubicBezTo>
                      <a:pt x="78" y="78"/>
                      <a:pt x="134" y="89"/>
                      <a:pt x="190" y="89"/>
                    </a:cubicBezTo>
                    <a:lnTo>
                      <a:pt x="234" y="89"/>
                    </a:lnTo>
                    <a:cubicBezTo>
                      <a:pt x="245" y="55"/>
                      <a:pt x="256" y="23"/>
                      <a:pt x="279"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22537;p34">
                <a:extLst>
                  <a:ext uri="{FF2B5EF4-FFF2-40B4-BE49-F238E27FC236}">
                    <a16:creationId xmlns:a16="http://schemas.microsoft.com/office/drawing/2014/main" id="{F7112096-4165-CC87-D147-2215A1EFE137}"/>
                  </a:ext>
                </a:extLst>
              </p:cNvPr>
              <p:cNvSpPr/>
              <p:nvPr/>
            </p:nvSpPr>
            <p:spPr>
              <a:xfrm>
                <a:off x="5411981" y="1376876"/>
                <a:ext cx="32236" cy="9350"/>
              </a:xfrm>
              <a:custGeom>
                <a:avLst/>
                <a:gdLst/>
                <a:ahLst/>
                <a:cxnLst/>
                <a:rect l="l" t="t" r="r" b="b"/>
                <a:pathLst>
                  <a:path w="924" h="268" extrusionOk="0">
                    <a:moveTo>
                      <a:pt x="1" y="1"/>
                    </a:moveTo>
                    <a:lnTo>
                      <a:pt x="1" y="1"/>
                    </a:lnTo>
                    <a:cubicBezTo>
                      <a:pt x="11" y="34"/>
                      <a:pt x="34" y="67"/>
                      <a:pt x="45" y="101"/>
                    </a:cubicBezTo>
                    <a:cubicBezTo>
                      <a:pt x="290" y="146"/>
                      <a:pt x="534" y="168"/>
                      <a:pt x="779" y="179"/>
                    </a:cubicBezTo>
                    <a:cubicBezTo>
                      <a:pt x="812" y="179"/>
                      <a:pt x="812" y="112"/>
                      <a:pt x="779" y="112"/>
                    </a:cubicBezTo>
                    <a:cubicBezTo>
                      <a:pt x="512" y="90"/>
                      <a:pt x="256" y="57"/>
                      <a:pt x="1" y="1"/>
                    </a:cubicBezTo>
                    <a:close/>
                    <a:moveTo>
                      <a:pt x="45" y="112"/>
                    </a:moveTo>
                    <a:cubicBezTo>
                      <a:pt x="56" y="123"/>
                      <a:pt x="67" y="146"/>
                      <a:pt x="78" y="168"/>
                    </a:cubicBezTo>
                    <a:lnTo>
                      <a:pt x="90" y="168"/>
                    </a:lnTo>
                    <a:cubicBezTo>
                      <a:pt x="357" y="235"/>
                      <a:pt x="634" y="268"/>
                      <a:pt x="913" y="268"/>
                    </a:cubicBezTo>
                    <a:cubicBezTo>
                      <a:pt x="923" y="268"/>
                      <a:pt x="923" y="223"/>
                      <a:pt x="913" y="223"/>
                    </a:cubicBezTo>
                    <a:cubicBezTo>
                      <a:pt x="634" y="223"/>
                      <a:pt x="357" y="190"/>
                      <a:pt x="90" y="123"/>
                    </a:cubicBezTo>
                    <a:cubicBezTo>
                      <a:pt x="78" y="112"/>
                      <a:pt x="67" y="112"/>
                      <a:pt x="45" y="112"/>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22538;p34">
                <a:extLst>
                  <a:ext uri="{FF2B5EF4-FFF2-40B4-BE49-F238E27FC236}">
                    <a16:creationId xmlns:a16="http://schemas.microsoft.com/office/drawing/2014/main" id="{1844CE50-D209-D811-AA19-F4106B8EE2FE}"/>
                  </a:ext>
                </a:extLst>
              </p:cNvPr>
              <p:cNvSpPr/>
              <p:nvPr/>
            </p:nvSpPr>
            <p:spPr>
              <a:xfrm>
                <a:off x="5402666" y="1374538"/>
                <a:ext cx="12036" cy="8199"/>
              </a:xfrm>
              <a:custGeom>
                <a:avLst/>
                <a:gdLst/>
                <a:ahLst/>
                <a:cxnLst/>
                <a:rect l="l" t="t" r="r" b="b"/>
                <a:pathLst>
                  <a:path w="345" h="235" extrusionOk="0">
                    <a:moveTo>
                      <a:pt x="1" y="1"/>
                    </a:moveTo>
                    <a:cubicBezTo>
                      <a:pt x="23" y="35"/>
                      <a:pt x="45" y="79"/>
                      <a:pt x="56" y="157"/>
                    </a:cubicBezTo>
                    <a:cubicBezTo>
                      <a:pt x="156" y="179"/>
                      <a:pt x="245" y="213"/>
                      <a:pt x="345" y="235"/>
                    </a:cubicBezTo>
                    <a:cubicBezTo>
                      <a:pt x="334" y="213"/>
                      <a:pt x="323" y="190"/>
                      <a:pt x="312" y="179"/>
                    </a:cubicBezTo>
                    <a:cubicBezTo>
                      <a:pt x="301" y="168"/>
                      <a:pt x="278" y="168"/>
                      <a:pt x="268" y="157"/>
                    </a:cubicBezTo>
                    <a:cubicBezTo>
                      <a:pt x="278" y="157"/>
                      <a:pt x="301" y="168"/>
                      <a:pt x="312" y="168"/>
                    </a:cubicBezTo>
                    <a:cubicBezTo>
                      <a:pt x="301" y="134"/>
                      <a:pt x="278" y="101"/>
                      <a:pt x="268" y="68"/>
                    </a:cubicBezTo>
                    <a:cubicBezTo>
                      <a:pt x="201" y="45"/>
                      <a:pt x="134" y="35"/>
                      <a:pt x="56" y="12"/>
                    </a:cubicBezTo>
                    <a:cubicBezTo>
                      <a:pt x="45" y="12"/>
                      <a:pt x="23" y="1"/>
                      <a:pt x="1"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22539;p34">
                <a:extLst>
                  <a:ext uri="{FF2B5EF4-FFF2-40B4-BE49-F238E27FC236}">
                    <a16:creationId xmlns:a16="http://schemas.microsoft.com/office/drawing/2014/main" id="{7C778DB6-EBF6-94E2-46D0-70A92A04D3B6}"/>
                  </a:ext>
                </a:extLst>
              </p:cNvPr>
              <p:cNvSpPr/>
              <p:nvPr/>
            </p:nvSpPr>
            <p:spPr>
              <a:xfrm>
                <a:off x="5410028" y="1367177"/>
                <a:ext cx="11687" cy="5094"/>
              </a:xfrm>
              <a:custGeom>
                <a:avLst/>
                <a:gdLst/>
                <a:ahLst/>
                <a:cxnLst/>
                <a:rect l="l" t="t" r="r" b="b"/>
                <a:pathLst>
                  <a:path w="335" h="146" extrusionOk="0">
                    <a:moveTo>
                      <a:pt x="1" y="1"/>
                    </a:moveTo>
                    <a:cubicBezTo>
                      <a:pt x="1" y="34"/>
                      <a:pt x="1" y="68"/>
                      <a:pt x="12" y="90"/>
                    </a:cubicBezTo>
                    <a:cubicBezTo>
                      <a:pt x="101" y="123"/>
                      <a:pt x="201" y="134"/>
                      <a:pt x="301" y="145"/>
                    </a:cubicBezTo>
                    <a:lnTo>
                      <a:pt x="312" y="145"/>
                    </a:lnTo>
                    <a:cubicBezTo>
                      <a:pt x="334" y="145"/>
                      <a:pt x="334" y="90"/>
                      <a:pt x="312" y="90"/>
                    </a:cubicBezTo>
                    <a:cubicBezTo>
                      <a:pt x="212" y="68"/>
                      <a:pt x="101" y="34"/>
                      <a:pt x="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22540;p34">
                <a:extLst>
                  <a:ext uri="{FF2B5EF4-FFF2-40B4-BE49-F238E27FC236}">
                    <a16:creationId xmlns:a16="http://schemas.microsoft.com/office/drawing/2014/main" id="{FDC651D9-0870-7E82-F7CA-32F1B78EAE35}"/>
                  </a:ext>
                </a:extLst>
              </p:cNvPr>
              <p:cNvSpPr/>
              <p:nvPr/>
            </p:nvSpPr>
            <p:spPr>
              <a:xfrm>
                <a:off x="5399177" y="1364455"/>
                <a:ext cx="11304" cy="5861"/>
              </a:xfrm>
              <a:custGeom>
                <a:avLst/>
                <a:gdLst/>
                <a:ahLst/>
                <a:cxnLst/>
                <a:rect l="l" t="t" r="r" b="b"/>
                <a:pathLst>
                  <a:path w="324" h="168" extrusionOk="0">
                    <a:moveTo>
                      <a:pt x="22" y="1"/>
                    </a:moveTo>
                    <a:cubicBezTo>
                      <a:pt x="0" y="1"/>
                      <a:pt x="0" y="57"/>
                      <a:pt x="22" y="67"/>
                    </a:cubicBezTo>
                    <a:cubicBezTo>
                      <a:pt x="111" y="112"/>
                      <a:pt x="212" y="146"/>
                      <a:pt x="323" y="168"/>
                    </a:cubicBezTo>
                    <a:cubicBezTo>
                      <a:pt x="312" y="146"/>
                      <a:pt x="312" y="112"/>
                      <a:pt x="312" y="79"/>
                    </a:cubicBezTo>
                    <a:cubicBezTo>
                      <a:pt x="223" y="57"/>
                      <a:pt x="123" y="23"/>
                      <a:pt x="34"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22541;p34">
                <a:extLst>
                  <a:ext uri="{FF2B5EF4-FFF2-40B4-BE49-F238E27FC236}">
                    <a16:creationId xmlns:a16="http://schemas.microsoft.com/office/drawing/2014/main" id="{FE61050B-86C6-E7D0-635F-FE19D2D8FF45}"/>
                  </a:ext>
                </a:extLst>
              </p:cNvPr>
              <p:cNvSpPr/>
              <p:nvPr/>
            </p:nvSpPr>
            <p:spPr>
              <a:xfrm>
                <a:off x="5423215" y="1303157"/>
                <a:ext cx="12873" cy="8966"/>
              </a:xfrm>
              <a:custGeom>
                <a:avLst/>
                <a:gdLst/>
                <a:ahLst/>
                <a:cxnLst/>
                <a:rect l="l" t="t" r="r" b="b"/>
                <a:pathLst>
                  <a:path w="369" h="257" extrusionOk="0">
                    <a:moveTo>
                      <a:pt x="23" y="0"/>
                    </a:moveTo>
                    <a:cubicBezTo>
                      <a:pt x="12" y="23"/>
                      <a:pt x="1" y="56"/>
                      <a:pt x="1" y="79"/>
                    </a:cubicBezTo>
                    <a:cubicBezTo>
                      <a:pt x="12" y="89"/>
                      <a:pt x="35" y="101"/>
                      <a:pt x="57" y="101"/>
                    </a:cubicBezTo>
                    <a:cubicBezTo>
                      <a:pt x="146" y="145"/>
                      <a:pt x="235" y="212"/>
                      <a:pt x="334" y="257"/>
                    </a:cubicBezTo>
                    <a:lnTo>
                      <a:pt x="346" y="257"/>
                    </a:lnTo>
                    <a:cubicBezTo>
                      <a:pt x="368" y="257"/>
                      <a:pt x="368" y="201"/>
                      <a:pt x="346" y="190"/>
                    </a:cubicBezTo>
                    <a:cubicBezTo>
                      <a:pt x="279" y="123"/>
                      <a:pt x="179" y="79"/>
                      <a:pt x="90" y="34"/>
                    </a:cubicBezTo>
                    <a:lnTo>
                      <a:pt x="23" y="0"/>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22542;p34">
                <a:extLst>
                  <a:ext uri="{FF2B5EF4-FFF2-40B4-BE49-F238E27FC236}">
                    <a16:creationId xmlns:a16="http://schemas.microsoft.com/office/drawing/2014/main" id="{E567098D-8699-0BEB-CBB7-A8F683371E90}"/>
                  </a:ext>
                </a:extLst>
              </p:cNvPr>
              <p:cNvSpPr/>
              <p:nvPr/>
            </p:nvSpPr>
            <p:spPr>
              <a:xfrm>
                <a:off x="5419343" y="1301238"/>
                <a:ext cx="4675" cy="4675"/>
              </a:xfrm>
              <a:custGeom>
                <a:avLst/>
                <a:gdLst/>
                <a:ahLst/>
                <a:cxnLst/>
                <a:rect l="l" t="t" r="r" b="b"/>
                <a:pathLst>
                  <a:path w="134" h="134" extrusionOk="0">
                    <a:moveTo>
                      <a:pt x="12" y="0"/>
                    </a:moveTo>
                    <a:cubicBezTo>
                      <a:pt x="12" y="33"/>
                      <a:pt x="12" y="67"/>
                      <a:pt x="0" y="89"/>
                    </a:cubicBezTo>
                    <a:cubicBezTo>
                      <a:pt x="45" y="111"/>
                      <a:pt x="79" y="122"/>
                      <a:pt x="112" y="134"/>
                    </a:cubicBezTo>
                    <a:cubicBezTo>
                      <a:pt x="112" y="111"/>
                      <a:pt x="123" y="78"/>
                      <a:pt x="134" y="55"/>
                    </a:cubicBezTo>
                    <a:cubicBezTo>
                      <a:pt x="101" y="33"/>
                      <a:pt x="57" y="22"/>
                      <a:pt x="12"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22543;p34">
                <a:extLst>
                  <a:ext uri="{FF2B5EF4-FFF2-40B4-BE49-F238E27FC236}">
                    <a16:creationId xmlns:a16="http://schemas.microsoft.com/office/drawing/2014/main" id="{FC48FE5C-28B4-68A1-7E05-FF1433C52CDA}"/>
                  </a:ext>
                </a:extLst>
              </p:cNvPr>
              <p:cNvSpPr/>
              <p:nvPr/>
            </p:nvSpPr>
            <p:spPr>
              <a:xfrm>
                <a:off x="5415854" y="1385423"/>
                <a:ext cx="14025" cy="5094"/>
              </a:xfrm>
              <a:custGeom>
                <a:avLst/>
                <a:gdLst/>
                <a:ahLst/>
                <a:cxnLst/>
                <a:rect l="l" t="t" r="r" b="b"/>
                <a:pathLst>
                  <a:path w="402" h="146" extrusionOk="0">
                    <a:moveTo>
                      <a:pt x="1" y="0"/>
                    </a:moveTo>
                    <a:lnTo>
                      <a:pt x="1" y="0"/>
                    </a:lnTo>
                    <a:cubicBezTo>
                      <a:pt x="11" y="23"/>
                      <a:pt x="23" y="56"/>
                      <a:pt x="34" y="79"/>
                    </a:cubicBezTo>
                    <a:cubicBezTo>
                      <a:pt x="157" y="101"/>
                      <a:pt x="278" y="123"/>
                      <a:pt x="390" y="145"/>
                    </a:cubicBezTo>
                    <a:cubicBezTo>
                      <a:pt x="401" y="145"/>
                      <a:pt x="401" y="123"/>
                      <a:pt x="401" y="123"/>
                    </a:cubicBezTo>
                    <a:cubicBezTo>
                      <a:pt x="268" y="89"/>
                      <a:pt x="134" y="45"/>
                      <a:pt x="1"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22544;p34">
                <a:extLst>
                  <a:ext uri="{FF2B5EF4-FFF2-40B4-BE49-F238E27FC236}">
                    <a16:creationId xmlns:a16="http://schemas.microsoft.com/office/drawing/2014/main" id="{564C7314-1B9E-7562-89E5-D4BC93B843C6}"/>
                  </a:ext>
                </a:extLst>
              </p:cNvPr>
              <p:cNvSpPr/>
              <p:nvPr/>
            </p:nvSpPr>
            <p:spPr>
              <a:xfrm>
                <a:off x="5405004" y="1381551"/>
                <a:ext cx="12036" cy="6629"/>
              </a:xfrm>
              <a:custGeom>
                <a:avLst/>
                <a:gdLst/>
                <a:ahLst/>
                <a:cxnLst/>
                <a:rect l="l" t="t" r="r" b="b"/>
                <a:pathLst>
                  <a:path w="345" h="190" extrusionOk="0">
                    <a:moveTo>
                      <a:pt x="0" y="0"/>
                    </a:moveTo>
                    <a:cubicBezTo>
                      <a:pt x="0" y="34"/>
                      <a:pt x="11" y="56"/>
                      <a:pt x="23" y="89"/>
                    </a:cubicBezTo>
                    <a:cubicBezTo>
                      <a:pt x="122" y="123"/>
                      <a:pt x="234" y="156"/>
                      <a:pt x="345" y="190"/>
                    </a:cubicBezTo>
                    <a:cubicBezTo>
                      <a:pt x="334" y="167"/>
                      <a:pt x="322" y="134"/>
                      <a:pt x="312" y="111"/>
                    </a:cubicBezTo>
                    <a:cubicBezTo>
                      <a:pt x="211" y="78"/>
                      <a:pt x="100" y="45"/>
                      <a:pt x="0"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22545;p34">
                <a:extLst>
                  <a:ext uri="{FF2B5EF4-FFF2-40B4-BE49-F238E27FC236}">
                    <a16:creationId xmlns:a16="http://schemas.microsoft.com/office/drawing/2014/main" id="{87884A1D-2EC6-18A8-044C-507E3F2D7BBF}"/>
                  </a:ext>
                </a:extLst>
              </p:cNvPr>
              <p:cNvSpPr/>
              <p:nvPr/>
            </p:nvSpPr>
            <p:spPr>
              <a:xfrm>
                <a:off x="5411981" y="1356327"/>
                <a:ext cx="11269" cy="2721"/>
              </a:xfrm>
              <a:custGeom>
                <a:avLst/>
                <a:gdLst/>
                <a:ahLst/>
                <a:cxnLst/>
                <a:rect l="l" t="t" r="r" b="b"/>
                <a:pathLst>
                  <a:path w="323" h="78" extrusionOk="0">
                    <a:moveTo>
                      <a:pt x="34" y="1"/>
                    </a:moveTo>
                    <a:cubicBezTo>
                      <a:pt x="23" y="23"/>
                      <a:pt x="11" y="45"/>
                      <a:pt x="1" y="56"/>
                    </a:cubicBezTo>
                    <a:cubicBezTo>
                      <a:pt x="90" y="67"/>
                      <a:pt x="179" y="78"/>
                      <a:pt x="268" y="78"/>
                    </a:cubicBezTo>
                    <a:lnTo>
                      <a:pt x="300" y="78"/>
                    </a:lnTo>
                    <a:cubicBezTo>
                      <a:pt x="323" y="78"/>
                      <a:pt x="323" y="23"/>
                      <a:pt x="300" y="23"/>
                    </a:cubicBezTo>
                    <a:cubicBezTo>
                      <a:pt x="211" y="23"/>
                      <a:pt x="122" y="1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22546;p34">
                <a:extLst>
                  <a:ext uri="{FF2B5EF4-FFF2-40B4-BE49-F238E27FC236}">
                    <a16:creationId xmlns:a16="http://schemas.microsoft.com/office/drawing/2014/main" id="{09F5D1A9-FC0D-0859-467B-AA63EFCF39F3}"/>
                  </a:ext>
                </a:extLst>
              </p:cNvPr>
              <p:cNvSpPr/>
              <p:nvPr/>
            </p:nvSpPr>
            <p:spPr>
              <a:xfrm>
                <a:off x="5398026" y="1353221"/>
                <a:ext cx="15141" cy="5059"/>
              </a:xfrm>
              <a:custGeom>
                <a:avLst/>
                <a:gdLst/>
                <a:ahLst/>
                <a:cxnLst/>
                <a:rect l="l" t="t" r="r" b="b"/>
                <a:pathLst>
                  <a:path w="434" h="145" extrusionOk="0">
                    <a:moveTo>
                      <a:pt x="22" y="1"/>
                    </a:moveTo>
                    <a:cubicBezTo>
                      <a:pt x="22" y="11"/>
                      <a:pt x="22" y="23"/>
                      <a:pt x="11" y="23"/>
                    </a:cubicBezTo>
                    <a:cubicBezTo>
                      <a:pt x="11" y="45"/>
                      <a:pt x="0" y="67"/>
                      <a:pt x="0" y="78"/>
                    </a:cubicBezTo>
                    <a:cubicBezTo>
                      <a:pt x="134" y="112"/>
                      <a:pt x="267" y="134"/>
                      <a:pt x="401" y="145"/>
                    </a:cubicBezTo>
                    <a:cubicBezTo>
                      <a:pt x="411" y="134"/>
                      <a:pt x="423" y="112"/>
                      <a:pt x="434" y="90"/>
                    </a:cubicBezTo>
                    <a:cubicBezTo>
                      <a:pt x="289" y="67"/>
                      <a:pt x="156" y="45"/>
                      <a:pt x="22"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22547;p34">
                <a:extLst>
                  <a:ext uri="{FF2B5EF4-FFF2-40B4-BE49-F238E27FC236}">
                    <a16:creationId xmlns:a16="http://schemas.microsoft.com/office/drawing/2014/main" id="{C3E7D8EF-0853-57EC-BF48-D216D962D242}"/>
                  </a:ext>
                </a:extLst>
              </p:cNvPr>
              <p:cNvSpPr/>
              <p:nvPr/>
            </p:nvSpPr>
            <p:spPr>
              <a:xfrm>
                <a:off x="5292454" y="1122610"/>
                <a:ext cx="194847" cy="121443"/>
              </a:xfrm>
              <a:custGeom>
                <a:avLst/>
                <a:gdLst/>
                <a:ahLst/>
                <a:cxnLst/>
                <a:rect l="l" t="t" r="r" b="b"/>
                <a:pathLst>
                  <a:path w="5585" h="3481" extrusionOk="0">
                    <a:moveTo>
                      <a:pt x="3111" y="0"/>
                    </a:moveTo>
                    <a:cubicBezTo>
                      <a:pt x="3011" y="0"/>
                      <a:pt x="2901" y="5"/>
                      <a:pt x="2782" y="15"/>
                    </a:cubicBezTo>
                    <a:cubicBezTo>
                      <a:pt x="1969" y="71"/>
                      <a:pt x="1958" y="293"/>
                      <a:pt x="1213" y="894"/>
                    </a:cubicBezTo>
                    <a:cubicBezTo>
                      <a:pt x="468" y="1494"/>
                      <a:pt x="190" y="1972"/>
                      <a:pt x="56" y="2718"/>
                    </a:cubicBezTo>
                    <a:cubicBezTo>
                      <a:pt x="1" y="3051"/>
                      <a:pt x="424" y="3430"/>
                      <a:pt x="857" y="3463"/>
                    </a:cubicBezTo>
                    <a:cubicBezTo>
                      <a:pt x="973" y="3472"/>
                      <a:pt x="1049" y="3481"/>
                      <a:pt x="1112" y="3481"/>
                    </a:cubicBezTo>
                    <a:cubicBezTo>
                      <a:pt x="1286" y="3481"/>
                      <a:pt x="1369" y="3413"/>
                      <a:pt x="1947" y="3096"/>
                    </a:cubicBezTo>
                    <a:cubicBezTo>
                      <a:pt x="2370" y="2862"/>
                      <a:pt x="2570" y="2862"/>
                      <a:pt x="2782" y="2862"/>
                    </a:cubicBezTo>
                    <a:cubicBezTo>
                      <a:pt x="2822" y="2864"/>
                      <a:pt x="2863" y="2866"/>
                      <a:pt x="2906" y="2866"/>
                    </a:cubicBezTo>
                    <a:cubicBezTo>
                      <a:pt x="3063" y="2866"/>
                      <a:pt x="3247" y="2840"/>
                      <a:pt x="3526" y="2718"/>
                    </a:cubicBezTo>
                    <a:cubicBezTo>
                      <a:pt x="4283" y="2395"/>
                      <a:pt x="4094" y="2417"/>
                      <a:pt x="4405" y="2073"/>
                    </a:cubicBezTo>
                    <a:cubicBezTo>
                      <a:pt x="4717" y="1717"/>
                      <a:pt x="4806" y="1850"/>
                      <a:pt x="5195" y="1539"/>
                    </a:cubicBezTo>
                    <a:cubicBezTo>
                      <a:pt x="5584" y="1238"/>
                      <a:pt x="5506" y="1250"/>
                      <a:pt x="5484" y="894"/>
                    </a:cubicBezTo>
                    <a:cubicBezTo>
                      <a:pt x="5473" y="538"/>
                      <a:pt x="5562" y="338"/>
                      <a:pt x="5429" y="215"/>
                    </a:cubicBezTo>
                    <a:cubicBezTo>
                      <a:pt x="5345" y="144"/>
                      <a:pt x="5172" y="130"/>
                      <a:pt x="4949" y="130"/>
                    </a:cubicBezTo>
                    <a:cubicBezTo>
                      <a:pt x="4786" y="130"/>
                      <a:pt x="4596" y="137"/>
                      <a:pt x="4394" y="137"/>
                    </a:cubicBezTo>
                    <a:cubicBezTo>
                      <a:pt x="3978" y="137"/>
                      <a:pt x="3682" y="0"/>
                      <a:pt x="311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22548;p34">
                <a:extLst>
                  <a:ext uri="{FF2B5EF4-FFF2-40B4-BE49-F238E27FC236}">
                    <a16:creationId xmlns:a16="http://schemas.microsoft.com/office/drawing/2014/main" id="{C8E404B5-833B-0D86-C97F-D2FFB2CA886E}"/>
                  </a:ext>
                </a:extLst>
              </p:cNvPr>
              <p:cNvSpPr/>
              <p:nvPr/>
            </p:nvSpPr>
            <p:spPr>
              <a:xfrm>
                <a:off x="5311084" y="1157254"/>
                <a:ext cx="143213" cy="69391"/>
              </a:xfrm>
              <a:custGeom>
                <a:avLst/>
                <a:gdLst/>
                <a:ahLst/>
                <a:cxnLst/>
                <a:rect l="l" t="t" r="r" b="b"/>
                <a:pathLst>
                  <a:path w="4105" h="1989" extrusionOk="0">
                    <a:moveTo>
                      <a:pt x="2759" y="0"/>
                    </a:moveTo>
                    <a:cubicBezTo>
                      <a:pt x="2614" y="0"/>
                      <a:pt x="2481" y="34"/>
                      <a:pt x="2347" y="45"/>
                    </a:cubicBezTo>
                    <a:lnTo>
                      <a:pt x="2047" y="45"/>
                    </a:lnTo>
                    <a:cubicBezTo>
                      <a:pt x="1847" y="56"/>
                      <a:pt x="1658" y="112"/>
                      <a:pt x="1480" y="190"/>
                    </a:cubicBezTo>
                    <a:cubicBezTo>
                      <a:pt x="1391" y="234"/>
                      <a:pt x="1313" y="279"/>
                      <a:pt x="1235" y="334"/>
                    </a:cubicBezTo>
                    <a:cubicBezTo>
                      <a:pt x="1158" y="379"/>
                      <a:pt x="1091" y="445"/>
                      <a:pt x="1024" y="501"/>
                    </a:cubicBezTo>
                    <a:cubicBezTo>
                      <a:pt x="835" y="679"/>
                      <a:pt x="646" y="846"/>
                      <a:pt x="456" y="1024"/>
                    </a:cubicBezTo>
                    <a:cubicBezTo>
                      <a:pt x="412" y="1068"/>
                      <a:pt x="357" y="1113"/>
                      <a:pt x="323" y="1157"/>
                    </a:cubicBezTo>
                    <a:cubicBezTo>
                      <a:pt x="278" y="1213"/>
                      <a:pt x="256" y="1268"/>
                      <a:pt x="223" y="1335"/>
                    </a:cubicBezTo>
                    <a:cubicBezTo>
                      <a:pt x="179" y="1436"/>
                      <a:pt x="123" y="1535"/>
                      <a:pt x="68" y="1646"/>
                    </a:cubicBezTo>
                    <a:cubicBezTo>
                      <a:pt x="34" y="1713"/>
                      <a:pt x="1" y="1780"/>
                      <a:pt x="1" y="1847"/>
                    </a:cubicBezTo>
                    <a:cubicBezTo>
                      <a:pt x="1" y="1869"/>
                      <a:pt x="12" y="1903"/>
                      <a:pt x="34" y="1925"/>
                    </a:cubicBezTo>
                    <a:cubicBezTo>
                      <a:pt x="45" y="1936"/>
                      <a:pt x="68" y="1947"/>
                      <a:pt x="100" y="1947"/>
                    </a:cubicBezTo>
                    <a:cubicBezTo>
                      <a:pt x="262" y="1978"/>
                      <a:pt x="427" y="1989"/>
                      <a:pt x="592" y="1989"/>
                    </a:cubicBezTo>
                    <a:cubicBezTo>
                      <a:pt x="1030" y="1989"/>
                      <a:pt x="1475" y="1910"/>
                      <a:pt x="1902" y="1903"/>
                    </a:cubicBezTo>
                    <a:cubicBezTo>
                      <a:pt x="2036" y="1869"/>
                      <a:pt x="2147" y="1869"/>
                      <a:pt x="2248" y="1869"/>
                    </a:cubicBezTo>
                    <a:cubicBezTo>
                      <a:pt x="2288" y="1871"/>
                      <a:pt x="2329" y="1873"/>
                      <a:pt x="2372" y="1873"/>
                    </a:cubicBezTo>
                    <a:cubicBezTo>
                      <a:pt x="2529" y="1873"/>
                      <a:pt x="2713" y="1847"/>
                      <a:pt x="2992" y="1725"/>
                    </a:cubicBezTo>
                    <a:cubicBezTo>
                      <a:pt x="3749" y="1402"/>
                      <a:pt x="3560" y="1424"/>
                      <a:pt x="3871" y="1080"/>
                    </a:cubicBezTo>
                    <a:cubicBezTo>
                      <a:pt x="3960" y="968"/>
                      <a:pt x="4038" y="912"/>
                      <a:pt x="4104" y="868"/>
                    </a:cubicBezTo>
                    <a:cubicBezTo>
                      <a:pt x="4072" y="791"/>
                      <a:pt x="4005" y="746"/>
                      <a:pt x="3949" y="690"/>
                    </a:cubicBezTo>
                    <a:cubicBezTo>
                      <a:pt x="3838" y="601"/>
                      <a:pt x="3726" y="501"/>
                      <a:pt x="3615" y="401"/>
                    </a:cubicBezTo>
                    <a:cubicBezTo>
                      <a:pt x="3493" y="290"/>
                      <a:pt x="3360" y="168"/>
                      <a:pt x="3204" y="101"/>
                    </a:cubicBezTo>
                    <a:cubicBezTo>
                      <a:pt x="3059" y="34"/>
                      <a:pt x="2915" y="0"/>
                      <a:pt x="2759" y="0"/>
                    </a:cubicBezTo>
                    <a:close/>
                  </a:path>
                </a:pathLst>
              </a:custGeom>
              <a:solidFill>
                <a:srgbClr val="DBA4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22549;p34">
                <a:extLst>
                  <a:ext uri="{FF2B5EF4-FFF2-40B4-BE49-F238E27FC236}">
                    <a16:creationId xmlns:a16="http://schemas.microsoft.com/office/drawing/2014/main" id="{76332F06-4AB7-2892-A328-26F3933AB357}"/>
                  </a:ext>
                </a:extLst>
              </p:cNvPr>
              <p:cNvSpPr/>
              <p:nvPr/>
            </p:nvSpPr>
            <p:spPr>
              <a:xfrm>
                <a:off x="5296710" y="1132832"/>
                <a:ext cx="136271" cy="73334"/>
              </a:xfrm>
              <a:custGeom>
                <a:avLst/>
                <a:gdLst/>
                <a:ahLst/>
                <a:cxnLst/>
                <a:rect l="l" t="t" r="r" b="b"/>
                <a:pathLst>
                  <a:path w="3906" h="2102" extrusionOk="0">
                    <a:moveTo>
                      <a:pt x="2393" y="0"/>
                    </a:moveTo>
                    <a:lnTo>
                      <a:pt x="2393" y="11"/>
                    </a:lnTo>
                    <a:cubicBezTo>
                      <a:pt x="1970" y="156"/>
                      <a:pt x="1602" y="445"/>
                      <a:pt x="1269" y="734"/>
                    </a:cubicBezTo>
                    <a:cubicBezTo>
                      <a:pt x="969" y="990"/>
                      <a:pt x="668" y="1257"/>
                      <a:pt x="391" y="1535"/>
                    </a:cubicBezTo>
                    <a:cubicBezTo>
                      <a:pt x="680" y="1168"/>
                      <a:pt x="1002" y="834"/>
                      <a:pt x="1369" y="545"/>
                    </a:cubicBezTo>
                    <a:cubicBezTo>
                      <a:pt x="1392" y="534"/>
                      <a:pt x="1380" y="490"/>
                      <a:pt x="1358" y="490"/>
                    </a:cubicBezTo>
                    <a:lnTo>
                      <a:pt x="1347" y="490"/>
                    </a:lnTo>
                    <a:cubicBezTo>
                      <a:pt x="880" y="823"/>
                      <a:pt x="468" y="1246"/>
                      <a:pt x="168" y="1735"/>
                    </a:cubicBezTo>
                    <a:lnTo>
                      <a:pt x="101" y="1802"/>
                    </a:lnTo>
                    <a:lnTo>
                      <a:pt x="1" y="2102"/>
                    </a:lnTo>
                    <a:cubicBezTo>
                      <a:pt x="68" y="2024"/>
                      <a:pt x="124" y="1958"/>
                      <a:pt x="190" y="1879"/>
                    </a:cubicBezTo>
                    <a:cubicBezTo>
                      <a:pt x="401" y="1679"/>
                      <a:pt x="635" y="1501"/>
                      <a:pt x="902" y="1368"/>
                    </a:cubicBezTo>
                    <a:cubicBezTo>
                      <a:pt x="1202" y="1201"/>
                      <a:pt x="1513" y="1056"/>
                      <a:pt x="1825" y="912"/>
                    </a:cubicBezTo>
                    <a:cubicBezTo>
                      <a:pt x="2136" y="756"/>
                      <a:pt x="2437" y="611"/>
                      <a:pt x="2759" y="490"/>
                    </a:cubicBezTo>
                    <a:cubicBezTo>
                      <a:pt x="2937" y="411"/>
                      <a:pt x="3115" y="345"/>
                      <a:pt x="3293" y="289"/>
                    </a:cubicBezTo>
                    <a:cubicBezTo>
                      <a:pt x="3382" y="256"/>
                      <a:pt x="3483" y="233"/>
                      <a:pt x="3572" y="200"/>
                    </a:cubicBezTo>
                    <a:cubicBezTo>
                      <a:pt x="3638" y="178"/>
                      <a:pt x="3705" y="156"/>
                      <a:pt x="3782" y="156"/>
                    </a:cubicBezTo>
                    <a:cubicBezTo>
                      <a:pt x="3805" y="156"/>
                      <a:pt x="3838" y="156"/>
                      <a:pt x="3861" y="167"/>
                    </a:cubicBezTo>
                    <a:lnTo>
                      <a:pt x="3871" y="167"/>
                    </a:lnTo>
                    <a:cubicBezTo>
                      <a:pt x="3905" y="167"/>
                      <a:pt x="3905" y="111"/>
                      <a:pt x="3883" y="100"/>
                    </a:cubicBezTo>
                    <a:cubicBezTo>
                      <a:pt x="3838" y="78"/>
                      <a:pt x="3794" y="67"/>
                      <a:pt x="3749" y="67"/>
                    </a:cubicBezTo>
                    <a:cubicBezTo>
                      <a:pt x="3627" y="67"/>
                      <a:pt x="3515" y="111"/>
                      <a:pt x="3416" y="144"/>
                    </a:cubicBezTo>
                    <a:cubicBezTo>
                      <a:pt x="3238" y="189"/>
                      <a:pt x="3071" y="245"/>
                      <a:pt x="2904" y="300"/>
                    </a:cubicBezTo>
                    <a:cubicBezTo>
                      <a:pt x="2581" y="423"/>
                      <a:pt x="2259" y="567"/>
                      <a:pt x="1936" y="712"/>
                    </a:cubicBezTo>
                    <a:lnTo>
                      <a:pt x="969" y="1179"/>
                    </a:lnTo>
                    <a:cubicBezTo>
                      <a:pt x="902" y="1224"/>
                      <a:pt x="835" y="1257"/>
                      <a:pt x="769" y="1290"/>
                    </a:cubicBezTo>
                    <a:cubicBezTo>
                      <a:pt x="1080" y="1001"/>
                      <a:pt x="1402" y="700"/>
                      <a:pt x="1747" y="445"/>
                    </a:cubicBezTo>
                    <a:cubicBezTo>
                      <a:pt x="1948" y="300"/>
                      <a:pt x="2170" y="167"/>
                      <a:pt x="2403" y="67"/>
                    </a:cubicBezTo>
                    <a:cubicBezTo>
                      <a:pt x="2426" y="55"/>
                      <a:pt x="2426" y="11"/>
                      <a:pt x="239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22550;p34">
                <a:extLst>
                  <a:ext uri="{FF2B5EF4-FFF2-40B4-BE49-F238E27FC236}">
                    <a16:creationId xmlns:a16="http://schemas.microsoft.com/office/drawing/2014/main" id="{92698FC2-0DDE-E9D6-DFBD-624025DD8079}"/>
                  </a:ext>
                </a:extLst>
              </p:cNvPr>
              <p:cNvSpPr/>
              <p:nvPr/>
            </p:nvSpPr>
            <p:spPr>
              <a:xfrm>
                <a:off x="5400712" y="1144066"/>
                <a:ext cx="54355" cy="13990"/>
              </a:xfrm>
              <a:custGeom>
                <a:avLst/>
                <a:gdLst/>
                <a:ahLst/>
                <a:cxnLst/>
                <a:rect l="l" t="t" r="r" b="b"/>
                <a:pathLst>
                  <a:path w="1558" h="401" extrusionOk="0">
                    <a:moveTo>
                      <a:pt x="1535" y="0"/>
                    </a:moveTo>
                    <a:cubicBezTo>
                      <a:pt x="1013" y="67"/>
                      <a:pt x="490" y="212"/>
                      <a:pt x="1" y="401"/>
                    </a:cubicBezTo>
                    <a:cubicBezTo>
                      <a:pt x="57" y="390"/>
                      <a:pt x="123" y="378"/>
                      <a:pt x="190" y="378"/>
                    </a:cubicBezTo>
                    <a:lnTo>
                      <a:pt x="245" y="378"/>
                    </a:lnTo>
                    <a:cubicBezTo>
                      <a:pt x="668" y="234"/>
                      <a:pt x="1102" y="134"/>
                      <a:pt x="1535" y="45"/>
                    </a:cubicBezTo>
                    <a:cubicBezTo>
                      <a:pt x="1558" y="45"/>
                      <a:pt x="1558" y="0"/>
                      <a:pt x="153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22551;p34">
                <a:extLst>
                  <a:ext uri="{FF2B5EF4-FFF2-40B4-BE49-F238E27FC236}">
                    <a16:creationId xmlns:a16="http://schemas.microsoft.com/office/drawing/2014/main" id="{B496068B-E1D7-B23A-4255-ACCD4CAD2580}"/>
                  </a:ext>
                </a:extLst>
              </p:cNvPr>
              <p:cNvSpPr/>
              <p:nvPr/>
            </p:nvSpPr>
            <p:spPr>
              <a:xfrm>
                <a:off x="5396840" y="1157254"/>
                <a:ext cx="12455" cy="3907"/>
              </a:xfrm>
              <a:custGeom>
                <a:avLst/>
                <a:gdLst/>
                <a:ahLst/>
                <a:cxnLst/>
                <a:rect l="l" t="t" r="r" b="b"/>
                <a:pathLst>
                  <a:path w="357" h="112" extrusionOk="0">
                    <a:moveTo>
                      <a:pt x="301" y="0"/>
                    </a:moveTo>
                    <a:cubicBezTo>
                      <a:pt x="234" y="0"/>
                      <a:pt x="168" y="12"/>
                      <a:pt x="112" y="23"/>
                    </a:cubicBezTo>
                    <a:cubicBezTo>
                      <a:pt x="79" y="34"/>
                      <a:pt x="56" y="34"/>
                      <a:pt x="23" y="45"/>
                    </a:cubicBezTo>
                    <a:cubicBezTo>
                      <a:pt x="0" y="56"/>
                      <a:pt x="12" y="112"/>
                      <a:pt x="34" y="112"/>
                    </a:cubicBezTo>
                    <a:lnTo>
                      <a:pt x="45" y="112"/>
                    </a:lnTo>
                    <a:cubicBezTo>
                      <a:pt x="145" y="79"/>
                      <a:pt x="257" y="34"/>
                      <a:pt x="35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22552;p34">
                <a:extLst>
                  <a:ext uri="{FF2B5EF4-FFF2-40B4-BE49-F238E27FC236}">
                    <a16:creationId xmlns:a16="http://schemas.microsoft.com/office/drawing/2014/main" id="{84478F72-6301-F7A2-4FDB-B34CD6DD971D}"/>
                  </a:ext>
                </a:extLst>
              </p:cNvPr>
              <p:cNvSpPr/>
              <p:nvPr/>
            </p:nvSpPr>
            <p:spPr>
              <a:xfrm>
                <a:off x="5294407" y="1147171"/>
                <a:ext cx="125735" cy="71066"/>
              </a:xfrm>
              <a:custGeom>
                <a:avLst/>
                <a:gdLst/>
                <a:ahLst/>
                <a:cxnLst/>
                <a:rect l="l" t="t" r="r" b="b"/>
                <a:pathLst>
                  <a:path w="3604" h="2037" extrusionOk="0">
                    <a:moveTo>
                      <a:pt x="3559" y="0"/>
                    </a:moveTo>
                    <a:cubicBezTo>
                      <a:pt x="3148" y="56"/>
                      <a:pt x="2770" y="190"/>
                      <a:pt x="2392" y="345"/>
                    </a:cubicBezTo>
                    <a:cubicBezTo>
                      <a:pt x="2436" y="345"/>
                      <a:pt x="2481" y="334"/>
                      <a:pt x="2525" y="334"/>
                    </a:cubicBezTo>
                    <a:lnTo>
                      <a:pt x="2703" y="334"/>
                    </a:lnTo>
                    <a:cubicBezTo>
                      <a:pt x="2981" y="223"/>
                      <a:pt x="3259" y="145"/>
                      <a:pt x="3559" y="89"/>
                    </a:cubicBezTo>
                    <a:cubicBezTo>
                      <a:pt x="3604" y="89"/>
                      <a:pt x="3604" y="0"/>
                      <a:pt x="3559" y="0"/>
                    </a:cubicBezTo>
                    <a:close/>
                    <a:moveTo>
                      <a:pt x="1569" y="734"/>
                    </a:moveTo>
                    <a:cubicBezTo>
                      <a:pt x="1290" y="868"/>
                      <a:pt x="1023" y="1023"/>
                      <a:pt x="779" y="1201"/>
                    </a:cubicBezTo>
                    <a:cubicBezTo>
                      <a:pt x="523" y="1402"/>
                      <a:pt x="279" y="1613"/>
                      <a:pt x="56" y="1847"/>
                    </a:cubicBezTo>
                    <a:cubicBezTo>
                      <a:pt x="45" y="1847"/>
                      <a:pt x="34" y="1858"/>
                      <a:pt x="22" y="1869"/>
                    </a:cubicBezTo>
                    <a:cubicBezTo>
                      <a:pt x="22" y="1913"/>
                      <a:pt x="12" y="1969"/>
                      <a:pt x="0" y="2014"/>
                    </a:cubicBezTo>
                    <a:lnTo>
                      <a:pt x="0" y="2036"/>
                    </a:lnTo>
                    <a:cubicBezTo>
                      <a:pt x="12" y="2024"/>
                      <a:pt x="22" y="2014"/>
                      <a:pt x="22" y="1992"/>
                    </a:cubicBezTo>
                    <a:cubicBezTo>
                      <a:pt x="234" y="1769"/>
                      <a:pt x="467" y="1557"/>
                      <a:pt x="712" y="1369"/>
                    </a:cubicBezTo>
                    <a:cubicBezTo>
                      <a:pt x="890" y="1235"/>
                      <a:pt x="1079" y="1112"/>
                      <a:pt x="1268" y="1013"/>
                    </a:cubicBezTo>
                    <a:cubicBezTo>
                      <a:pt x="1346" y="934"/>
                      <a:pt x="1424" y="868"/>
                      <a:pt x="1502" y="790"/>
                    </a:cubicBezTo>
                    <a:cubicBezTo>
                      <a:pt x="1524" y="768"/>
                      <a:pt x="1547" y="757"/>
                      <a:pt x="1569" y="734"/>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22553;p34">
                <a:extLst>
                  <a:ext uri="{FF2B5EF4-FFF2-40B4-BE49-F238E27FC236}">
                    <a16:creationId xmlns:a16="http://schemas.microsoft.com/office/drawing/2014/main" id="{9494245A-B686-05AE-F9FC-B8E7978DC4CC}"/>
                  </a:ext>
                </a:extLst>
              </p:cNvPr>
              <p:cNvSpPr/>
              <p:nvPr/>
            </p:nvSpPr>
            <p:spPr>
              <a:xfrm>
                <a:off x="5338646" y="1158789"/>
                <a:ext cx="50098" cy="23724"/>
              </a:xfrm>
              <a:custGeom>
                <a:avLst/>
                <a:gdLst/>
                <a:ahLst/>
                <a:cxnLst/>
                <a:rect l="l" t="t" r="r" b="b"/>
                <a:pathLst>
                  <a:path w="1436" h="680" extrusionOk="0">
                    <a:moveTo>
                      <a:pt x="1257" y="1"/>
                    </a:moveTo>
                    <a:cubicBezTo>
                      <a:pt x="1213" y="1"/>
                      <a:pt x="1168" y="12"/>
                      <a:pt x="1124" y="12"/>
                    </a:cubicBezTo>
                    <a:cubicBezTo>
                      <a:pt x="879" y="124"/>
                      <a:pt x="634" y="235"/>
                      <a:pt x="400" y="357"/>
                    </a:cubicBezTo>
                    <a:cubicBezTo>
                      <a:pt x="368" y="368"/>
                      <a:pt x="334" y="379"/>
                      <a:pt x="301" y="401"/>
                    </a:cubicBezTo>
                    <a:cubicBezTo>
                      <a:pt x="279" y="424"/>
                      <a:pt x="256" y="435"/>
                      <a:pt x="234" y="457"/>
                    </a:cubicBezTo>
                    <a:cubicBezTo>
                      <a:pt x="156" y="535"/>
                      <a:pt x="78" y="601"/>
                      <a:pt x="0" y="680"/>
                    </a:cubicBezTo>
                    <a:cubicBezTo>
                      <a:pt x="101" y="613"/>
                      <a:pt x="212" y="557"/>
                      <a:pt x="323" y="502"/>
                    </a:cubicBezTo>
                    <a:cubicBezTo>
                      <a:pt x="623" y="357"/>
                      <a:pt x="912" y="223"/>
                      <a:pt x="1213" y="90"/>
                    </a:cubicBezTo>
                    <a:cubicBezTo>
                      <a:pt x="1290" y="57"/>
                      <a:pt x="1357" y="35"/>
                      <a:pt x="1435"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22554;p34">
                <a:extLst>
                  <a:ext uri="{FF2B5EF4-FFF2-40B4-BE49-F238E27FC236}">
                    <a16:creationId xmlns:a16="http://schemas.microsoft.com/office/drawing/2014/main" id="{1BF6F08F-867E-812A-1821-CD95A6B588CF}"/>
                  </a:ext>
                </a:extLst>
              </p:cNvPr>
              <p:cNvSpPr/>
              <p:nvPr/>
            </p:nvSpPr>
            <p:spPr>
              <a:xfrm>
                <a:off x="5437206" y="1171209"/>
                <a:ext cx="11652" cy="2791"/>
              </a:xfrm>
              <a:custGeom>
                <a:avLst/>
                <a:gdLst/>
                <a:ahLst/>
                <a:cxnLst/>
                <a:rect l="l" t="t" r="r" b="b"/>
                <a:pathLst>
                  <a:path w="334" h="80" extrusionOk="0">
                    <a:moveTo>
                      <a:pt x="0" y="1"/>
                    </a:moveTo>
                    <a:cubicBezTo>
                      <a:pt x="34" y="35"/>
                      <a:pt x="67" y="57"/>
                      <a:pt x="101" y="79"/>
                    </a:cubicBezTo>
                    <a:lnTo>
                      <a:pt x="289" y="79"/>
                    </a:lnTo>
                    <a:cubicBezTo>
                      <a:pt x="334" y="79"/>
                      <a:pt x="334" y="1"/>
                      <a:pt x="289"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22555;p34">
                <a:extLst>
                  <a:ext uri="{FF2B5EF4-FFF2-40B4-BE49-F238E27FC236}">
                    <a16:creationId xmlns:a16="http://schemas.microsoft.com/office/drawing/2014/main" id="{EEA1956E-4A92-72EB-E808-4CF9925A79A0}"/>
                  </a:ext>
                </a:extLst>
              </p:cNvPr>
              <p:cNvSpPr/>
              <p:nvPr/>
            </p:nvSpPr>
            <p:spPr>
              <a:xfrm>
                <a:off x="5420878" y="1171209"/>
                <a:ext cx="19851" cy="4710"/>
              </a:xfrm>
              <a:custGeom>
                <a:avLst/>
                <a:gdLst/>
                <a:ahLst/>
                <a:cxnLst/>
                <a:rect l="l" t="t" r="r" b="b"/>
                <a:pathLst>
                  <a:path w="569" h="135" extrusionOk="0">
                    <a:moveTo>
                      <a:pt x="468" y="1"/>
                    </a:moveTo>
                    <a:cubicBezTo>
                      <a:pt x="312" y="12"/>
                      <a:pt x="157" y="23"/>
                      <a:pt x="1" y="45"/>
                    </a:cubicBezTo>
                    <a:cubicBezTo>
                      <a:pt x="45" y="68"/>
                      <a:pt x="79" y="101"/>
                      <a:pt x="102" y="134"/>
                    </a:cubicBezTo>
                    <a:cubicBezTo>
                      <a:pt x="257" y="112"/>
                      <a:pt x="413" y="90"/>
                      <a:pt x="569" y="79"/>
                    </a:cubicBezTo>
                    <a:cubicBezTo>
                      <a:pt x="535" y="57"/>
                      <a:pt x="502" y="35"/>
                      <a:pt x="468" y="1"/>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22556;p34">
                <a:extLst>
                  <a:ext uri="{FF2B5EF4-FFF2-40B4-BE49-F238E27FC236}">
                    <a16:creationId xmlns:a16="http://schemas.microsoft.com/office/drawing/2014/main" id="{0613FEFC-BCB9-DAF9-C1EF-17D301BE3B81}"/>
                  </a:ext>
                </a:extLst>
              </p:cNvPr>
              <p:cNvSpPr/>
              <p:nvPr/>
            </p:nvSpPr>
            <p:spPr>
              <a:xfrm>
                <a:off x="5294024" y="1196049"/>
                <a:ext cx="29899" cy="26061"/>
              </a:xfrm>
              <a:custGeom>
                <a:avLst/>
                <a:gdLst/>
                <a:ahLst/>
                <a:cxnLst/>
                <a:rect l="l" t="t" r="r" b="b"/>
                <a:pathLst>
                  <a:path w="857" h="747" extrusionOk="0">
                    <a:moveTo>
                      <a:pt x="856" y="1"/>
                    </a:moveTo>
                    <a:cubicBezTo>
                      <a:pt x="852" y="3"/>
                      <a:pt x="848" y="6"/>
                      <a:pt x="844" y="9"/>
                    </a:cubicBezTo>
                    <a:lnTo>
                      <a:pt x="844" y="9"/>
                    </a:lnTo>
                    <a:lnTo>
                      <a:pt x="856" y="1"/>
                    </a:lnTo>
                    <a:close/>
                    <a:moveTo>
                      <a:pt x="844" y="9"/>
                    </a:moveTo>
                    <a:lnTo>
                      <a:pt x="656" y="134"/>
                    </a:lnTo>
                    <a:cubicBezTo>
                      <a:pt x="523" y="245"/>
                      <a:pt x="379" y="346"/>
                      <a:pt x="245" y="457"/>
                    </a:cubicBezTo>
                    <a:lnTo>
                      <a:pt x="11" y="657"/>
                    </a:lnTo>
                    <a:cubicBezTo>
                      <a:pt x="0" y="690"/>
                      <a:pt x="0" y="712"/>
                      <a:pt x="11" y="746"/>
                    </a:cubicBezTo>
                    <a:cubicBezTo>
                      <a:pt x="100" y="680"/>
                      <a:pt x="189" y="601"/>
                      <a:pt x="278" y="534"/>
                    </a:cubicBezTo>
                    <a:cubicBezTo>
                      <a:pt x="423" y="423"/>
                      <a:pt x="557" y="312"/>
                      <a:pt x="701" y="212"/>
                    </a:cubicBezTo>
                    <a:lnTo>
                      <a:pt x="723" y="190"/>
                    </a:lnTo>
                    <a:cubicBezTo>
                      <a:pt x="757" y="146"/>
                      <a:pt x="779" y="90"/>
                      <a:pt x="812" y="45"/>
                    </a:cubicBezTo>
                    <a:cubicBezTo>
                      <a:pt x="821" y="37"/>
                      <a:pt x="830" y="21"/>
                      <a:pt x="844" y="9"/>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22557;p34">
                <a:extLst>
                  <a:ext uri="{FF2B5EF4-FFF2-40B4-BE49-F238E27FC236}">
                    <a16:creationId xmlns:a16="http://schemas.microsoft.com/office/drawing/2014/main" id="{BED0C2F7-1BCF-CFCF-62D8-14CE4E3DAF4E}"/>
                  </a:ext>
                </a:extLst>
              </p:cNvPr>
              <p:cNvSpPr/>
              <p:nvPr/>
            </p:nvSpPr>
            <p:spPr>
              <a:xfrm>
                <a:off x="5319213" y="1180175"/>
                <a:ext cx="29933" cy="22537"/>
              </a:xfrm>
              <a:custGeom>
                <a:avLst/>
                <a:gdLst/>
                <a:ahLst/>
                <a:cxnLst/>
                <a:rect l="l" t="t" r="r" b="b"/>
                <a:pathLst>
                  <a:path w="858" h="646" extrusionOk="0">
                    <a:moveTo>
                      <a:pt x="813" y="0"/>
                    </a:moveTo>
                    <a:cubicBezTo>
                      <a:pt x="579" y="144"/>
                      <a:pt x="357" y="300"/>
                      <a:pt x="134" y="456"/>
                    </a:cubicBezTo>
                    <a:cubicBezTo>
                      <a:pt x="112" y="467"/>
                      <a:pt x="102" y="489"/>
                      <a:pt x="90" y="500"/>
                    </a:cubicBezTo>
                    <a:cubicBezTo>
                      <a:pt x="57" y="545"/>
                      <a:pt x="35" y="601"/>
                      <a:pt x="1" y="645"/>
                    </a:cubicBezTo>
                    <a:cubicBezTo>
                      <a:pt x="68" y="601"/>
                      <a:pt x="124" y="556"/>
                      <a:pt x="190" y="512"/>
                    </a:cubicBezTo>
                    <a:cubicBezTo>
                      <a:pt x="190" y="512"/>
                      <a:pt x="190" y="500"/>
                      <a:pt x="201" y="500"/>
                    </a:cubicBezTo>
                    <a:cubicBezTo>
                      <a:pt x="413" y="267"/>
                      <a:pt x="624" y="134"/>
                      <a:pt x="846" y="33"/>
                    </a:cubicBezTo>
                    <a:cubicBezTo>
                      <a:pt x="858" y="22"/>
                      <a:pt x="846" y="0"/>
                      <a:pt x="836" y="0"/>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22558;p34">
                <a:extLst>
                  <a:ext uri="{FF2B5EF4-FFF2-40B4-BE49-F238E27FC236}">
                    <a16:creationId xmlns:a16="http://schemas.microsoft.com/office/drawing/2014/main" id="{607241E6-C177-A960-3CF2-51A95A3591DB}"/>
                  </a:ext>
                </a:extLst>
              </p:cNvPr>
              <p:cNvSpPr/>
              <p:nvPr/>
            </p:nvSpPr>
            <p:spPr>
              <a:xfrm>
                <a:off x="5427507" y="1162696"/>
                <a:ext cx="13606" cy="3140"/>
              </a:xfrm>
              <a:custGeom>
                <a:avLst/>
                <a:gdLst/>
                <a:ahLst/>
                <a:cxnLst/>
                <a:rect l="l" t="t" r="r" b="b"/>
                <a:pathLst>
                  <a:path w="390" h="90" extrusionOk="0">
                    <a:moveTo>
                      <a:pt x="367" y="0"/>
                    </a:moveTo>
                    <a:cubicBezTo>
                      <a:pt x="245" y="0"/>
                      <a:pt x="122" y="12"/>
                      <a:pt x="0" y="22"/>
                    </a:cubicBezTo>
                    <a:cubicBezTo>
                      <a:pt x="33" y="45"/>
                      <a:pt x="67" y="67"/>
                      <a:pt x="89" y="89"/>
                    </a:cubicBezTo>
                    <a:cubicBezTo>
                      <a:pt x="178" y="78"/>
                      <a:pt x="278" y="67"/>
                      <a:pt x="367" y="56"/>
                    </a:cubicBezTo>
                    <a:cubicBezTo>
                      <a:pt x="389" y="56"/>
                      <a:pt x="389" y="0"/>
                      <a:pt x="36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22559;p34">
                <a:extLst>
                  <a:ext uri="{FF2B5EF4-FFF2-40B4-BE49-F238E27FC236}">
                    <a16:creationId xmlns:a16="http://schemas.microsoft.com/office/drawing/2014/main" id="{E874E86D-DBCC-8D94-1701-CFF2BCCAF845}"/>
                  </a:ext>
                </a:extLst>
              </p:cNvPr>
              <p:cNvSpPr/>
              <p:nvPr/>
            </p:nvSpPr>
            <p:spPr>
              <a:xfrm>
                <a:off x="5377058" y="1163464"/>
                <a:ext cx="53587" cy="10536"/>
              </a:xfrm>
              <a:custGeom>
                <a:avLst/>
                <a:gdLst/>
                <a:ahLst/>
                <a:cxnLst/>
                <a:rect l="l" t="t" r="r" b="b"/>
                <a:pathLst>
                  <a:path w="1536" h="302" extrusionOk="0">
                    <a:moveTo>
                      <a:pt x="1446" y="0"/>
                    </a:moveTo>
                    <a:cubicBezTo>
                      <a:pt x="1246" y="23"/>
                      <a:pt x="1046" y="56"/>
                      <a:pt x="857" y="89"/>
                    </a:cubicBezTo>
                    <a:cubicBezTo>
                      <a:pt x="581" y="143"/>
                      <a:pt x="306" y="206"/>
                      <a:pt x="40" y="289"/>
                    </a:cubicBezTo>
                    <a:lnTo>
                      <a:pt x="40" y="289"/>
                    </a:lnTo>
                    <a:cubicBezTo>
                      <a:pt x="51" y="286"/>
                      <a:pt x="64" y="283"/>
                      <a:pt x="78" y="279"/>
                    </a:cubicBezTo>
                    <a:cubicBezTo>
                      <a:pt x="334" y="223"/>
                      <a:pt x="590" y="190"/>
                      <a:pt x="801" y="190"/>
                    </a:cubicBezTo>
                    <a:lnTo>
                      <a:pt x="868" y="190"/>
                    </a:lnTo>
                    <a:cubicBezTo>
                      <a:pt x="1091" y="134"/>
                      <a:pt x="1313" y="101"/>
                      <a:pt x="1535" y="67"/>
                    </a:cubicBezTo>
                    <a:cubicBezTo>
                      <a:pt x="1513" y="45"/>
                      <a:pt x="1479" y="23"/>
                      <a:pt x="1446" y="0"/>
                    </a:cubicBezTo>
                    <a:close/>
                    <a:moveTo>
                      <a:pt x="40" y="289"/>
                    </a:moveTo>
                    <a:cubicBezTo>
                      <a:pt x="26" y="292"/>
                      <a:pt x="13" y="295"/>
                      <a:pt x="1" y="301"/>
                    </a:cubicBezTo>
                    <a:cubicBezTo>
                      <a:pt x="14" y="297"/>
                      <a:pt x="27" y="293"/>
                      <a:pt x="40" y="289"/>
                    </a:cubicBezTo>
                    <a:close/>
                  </a:path>
                </a:pathLst>
              </a:custGeom>
              <a:solidFill>
                <a:srgbClr val="DE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22560;p34">
                <a:extLst>
                  <a:ext uri="{FF2B5EF4-FFF2-40B4-BE49-F238E27FC236}">
                    <a16:creationId xmlns:a16="http://schemas.microsoft.com/office/drawing/2014/main" id="{EF023568-ABD8-82A6-B26D-A6B9F10D43F6}"/>
                  </a:ext>
                </a:extLst>
              </p:cNvPr>
              <p:cNvSpPr/>
              <p:nvPr/>
            </p:nvSpPr>
            <p:spPr>
              <a:xfrm>
                <a:off x="5295559" y="1215447"/>
                <a:ext cx="11304" cy="10920"/>
              </a:xfrm>
              <a:custGeom>
                <a:avLst/>
                <a:gdLst/>
                <a:ahLst/>
                <a:cxnLst/>
                <a:rect l="l" t="t" r="r" b="b"/>
                <a:pathLst>
                  <a:path w="324" h="313" extrusionOk="0">
                    <a:moveTo>
                      <a:pt x="323" y="1"/>
                    </a:moveTo>
                    <a:lnTo>
                      <a:pt x="323" y="1"/>
                    </a:lnTo>
                    <a:cubicBezTo>
                      <a:pt x="212" y="90"/>
                      <a:pt x="101" y="190"/>
                      <a:pt x="1" y="290"/>
                    </a:cubicBezTo>
                    <a:cubicBezTo>
                      <a:pt x="1" y="301"/>
                      <a:pt x="1" y="301"/>
                      <a:pt x="12" y="312"/>
                    </a:cubicBezTo>
                    <a:cubicBezTo>
                      <a:pt x="101" y="213"/>
                      <a:pt x="201" y="101"/>
                      <a:pt x="32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22561;p34">
                <a:extLst>
                  <a:ext uri="{FF2B5EF4-FFF2-40B4-BE49-F238E27FC236}">
                    <a16:creationId xmlns:a16="http://schemas.microsoft.com/office/drawing/2014/main" id="{0F254556-14A2-3215-9A03-4BA04FA9D918}"/>
                  </a:ext>
                </a:extLst>
              </p:cNvPr>
              <p:cNvSpPr/>
              <p:nvPr/>
            </p:nvSpPr>
            <p:spPr>
              <a:xfrm>
                <a:off x="5286627" y="1169779"/>
                <a:ext cx="151761" cy="236677"/>
              </a:xfrm>
              <a:custGeom>
                <a:avLst/>
                <a:gdLst/>
                <a:ahLst/>
                <a:cxnLst/>
                <a:rect l="l" t="t" r="r" b="b"/>
                <a:pathLst>
                  <a:path w="4350" h="6784" extrusionOk="0">
                    <a:moveTo>
                      <a:pt x="3401" y="0"/>
                    </a:moveTo>
                    <a:cubicBezTo>
                      <a:pt x="3184" y="0"/>
                      <a:pt x="2928" y="36"/>
                      <a:pt x="2670" y="98"/>
                    </a:cubicBezTo>
                    <a:cubicBezTo>
                      <a:pt x="2059" y="242"/>
                      <a:pt x="1614" y="286"/>
                      <a:pt x="1135" y="798"/>
                    </a:cubicBezTo>
                    <a:cubicBezTo>
                      <a:pt x="657" y="1310"/>
                      <a:pt x="1" y="1655"/>
                      <a:pt x="45" y="2189"/>
                    </a:cubicBezTo>
                    <a:cubicBezTo>
                      <a:pt x="134" y="3512"/>
                      <a:pt x="435" y="3556"/>
                      <a:pt x="601" y="4046"/>
                    </a:cubicBezTo>
                    <a:cubicBezTo>
                      <a:pt x="779" y="4547"/>
                      <a:pt x="557" y="4747"/>
                      <a:pt x="801" y="5158"/>
                    </a:cubicBezTo>
                    <a:cubicBezTo>
                      <a:pt x="1036" y="5581"/>
                      <a:pt x="1614" y="6326"/>
                      <a:pt x="2326" y="6571"/>
                    </a:cubicBezTo>
                    <a:cubicBezTo>
                      <a:pt x="2729" y="6710"/>
                      <a:pt x="3000" y="6784"/>
                      <a:pt x="3185" y="6784"/>
                    </a:cubicBezTo>
                    <a:cubicBezTo>
                      <a:pt x="3327" y="6784"/>
                      <a:pt x="3419" y="6740"/>
                      <a:pt x="3482" y="6648"/>
                    </a:cubicBezTo>
                    <a:cubicBezTo>
                      <a:pt x="3638" y="6426"/>
                      <a:pt x="3438" y="6415"/>
                      <a:pt x="3382" y="6026"/>
                    </a:cubicBezTo>
                    <a:cubicBezTo>
                      <a:pt x="3337" y="5637"/>
                      <a:pt x="2981" y="5904"/>
                      <a:pt x="3204" y="5281"/>
                    </a:cubicBezTo>
                    <a:cubicBezTo>
                      <a:pt x="3438" y="4669"/>
                      <a:pt x="3738" y="4725"/>
                      <a:pt x="3782" y="4157"/>
                    </a:cubicBezTo>
                    <a:cubicBezTo>
                      <a:pt x="3827" y="3579"/>
                      <a:pt x="3861" y="3534"/>
                      <a:pt x="3994" y="3289"/>
                    </a:cubicBezTo>
                    <a:cubicBezTo>
                      <a:pt x="4138" y="3045"/>
                      <a:pt x="3893" y="3134"/>
                      <a:pt x="3916" y="2689"/>
                    </a:cubicBezTo>
                    <a:cubicBezTo>
                      <a:pt x="3950" y="2233"/>
                      <a:pt x="4350" y="1966"/>
                      <a:pt x="4350" y="1610"/>
                    </a:cubicBezTo>
                    <a:cubicBezTo>
                      <a:pt x="4350" y="1255"/>
                      <a:pt x="4194" y="1087"/>
                      <a:pt x="4272" y="810"/>
                    </a:cubicBezTo>
                    <a:cubicBezTo>
                      <a:pt x="4350" y="531"/>
                      <a:pt x="4071" y="454"/>
                      <a:pt x="3972" y="209"/>
                    </a:cubicBezTo>
                    <a:cubicBezTo>
                      <a:pt x="3908" y="63"/>
                      <a:pt x="3689" y="0"/>
                      <a:pt x="3401" y="0"/>
                    </a:cubicBezTo>
                    <a:close/>
                  </a:path>
                </a:pathLst>
              </a:custGeom>
              <a:solidFill>
                <a:srgbClr val="EB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22562;p34">
                <a:extLst>
                  <a:ext uri="{FF2B5EF4-FFF2-40B4-BE49-F238E27FC236}">
                    <a16:creationId xmlns:a16="http://schemas.microsoft.com/office/drawing/2014/main" id="{9E140CB6-C590-F973-9FCB-615EA74F18C2}"/>
                  </a:ext>
                </a:extLst>
              </p:cNvPr>
              <p:cNvSpPr/>
              <p:nvPr/>
            </p:nvSpPr>
            <p:spPr>
              <a:xfrm>
                <a:off x="5317294" y="1214680"/>
                <a:ext cx="75706" cy="29166"/>
              </a:xfrm>
              <a:custGeom>
                <a:avLst/>
                <a:gdLst/>
                <a:ahLst/>
                <a:cxnLst/>
                <a:rect l="l" t="t" r="r" b="b"/>
                <a:pathLst>
                  <a:path w="2170" h="836" extrusionOk="0">
                    <a:moveTo>
                      <a:pt x="2092" y="0"/>
                    </a:moveTo>
                    <a:cubicBezTo>
                      <a:pt x="1914" y="0"/>
                      <a:pt x="1747" y="45"/>
                      <a:pt x="1580" y="89"/>
                    </a:cubicBezTo>
                    <a:cubicBezTo>
                      <a:pt x="1402" y="134"/>
                      <a:pt x="1213" y="201"/>
                      <a:pt x="1046" y="267"/>
                    </a:cubicBezTo>
                    <a:cubicBezTo>
                      <a:pt x="690" y="401"/>
                      <a:pt x="345" y="568"/>
                      <a:pt x="23" y="779"/>
                    </a:cubicBezTo>
                    <a:cubicBezTo>
                      <a:pt x="1" y="791"/>
                      <a:pt x="11" y="835"/>
                      <a:pt x="34" y="835"/>
                    </a:cubicBezTo>
                    <a:cubicBezTo>
                      <a:pt x="45" y="835"/>
                      <a:pt x="45" y="835"/>
                      <a:pt x="45" y="824"/>
                    </a:cubicBezTo>
                    <a:cubicBezTo>
                      <a:pt x="379" y="646"/>
                      <a:pt x="713" y="479"/>
                      <a:pt x="1057" y="334"/>
                    </a:cubicBezTo>
                    <a:cubicBezTo>
                      <a:pt x="1224" y="267"/>
                      <a:pt x="1402" y="212"/>
                      <a:pt x="1569" y="156"/>
                    </a:cubicBezTo>
                    <a:cubicBezTo>
                      <a:pt x="1747" y="101"/>
                      <a:pt x="1936" y="45"/>
                      <a:pt x="2114" y="45"/>
                    </a:cubicBezTo>
                    <a:lnTo>
                      <a:pt x="2147" y="45"/>
                    </a:lnTo>
                    <a:cubicBezTo>
                      <a:pt x="2169" y="45"/>
                      <a:pt x="2169" y="0"/>
                      <a:pt x="2147"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22563;p34">
                <a:extLst>
                  <a:ext uri="{FF2B5EF4-FFF2-40B4-BE49-F238E27FC236}">
                    <a16:creationId xmlns:a16="http://schemas.microsoft.com/office/drawing/2014/main" id="{E7BC3078-F337-E921-2A80-FA0102AD55F1}"/>
                  </a:ext>
                </a:extLst>
              </p:cNvPr>
              <p:cNvSpPr/>
              <p:nvPr/>
            </p:nvSpPr>
            <p:spPr>
              <a:xfrm>
                <a:off x="5318864" y="1251557"/>
                <a:ext cx="73334" cy="5477"/>
              </a:xfrm>
              <a:custGeom>
                <a:avLst/>
                <a:gdLst/>
                <a:ahLst/>
                <a:cxnLst/>
                <a:rect l="l" t="t" r="r" b="b"/>
                <a:pathLst>
                  <a:path w="2102" h="157" extrusionOk="0">
                    <a:moveTo>
                      <a:pt x="2080" y="1"/>
                    </a:moveTo>
                    <a:cubicBezTo>
                      <a:pt x="1902" y="1"/>
                      <a:pt x="1735" y="11"/>
                      <a:pt x="1568" y="23"/>
                    </a:cubicBezTo>
                    <a:cubicBezTo>
                      <a:pt x="1402" y="33"/>
                      <a:pt x="1224" y="45"/>
                      <a:pt x="1056" y="45"/>
                    </a:cubicBezTo>
                    <a:cubicBezTo>
                      <a:pt x="712" y="56"/>
                      <a:pt x="367" y="56"/>
                      <a:pt x="33" y="78"/>
                    </a:cubicBezTo>
                    <a:cubicBezTo>
                      <a:pt x="0" y="78"/>
                      <a:pt x="0" y="145"/>
                      <a:pt x="33" y="145"/>
                    </a:cubicBezTo>
                    <a:cubicBezTo>
                      <a:pt x="144" y="156"/>
                      <a:pt x="267" y="156"/>
                      <a:pt x="389" y="156"/>
                    </a:cubicBezTo>
                    <a:cubicBezTo>
                      <a:pt x="612" y="156"/>
                      <a:pt x="834" y="145"/>
                      <a:pt x="1068" y="134"/>
                    </a:cubicBezTo>
                    <a:lnTo>
                      <a:pt x="1568" y="100"/>
                    </a:lnTo>
                    <a:cubicBezTo>
                      <a:pt x="1735" y="78"/>
                      <a:pt x="1913" y="67"/>
                      <a:pt x="2080" y="33"/>
                    </a:cubicBezTo>
                    <a:cubicBezTo>
                      <a:pt x="2102" y="33"/>
                      <a:pt x="2091" y="1"/>
                      <a:pt x="208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22564;p34">
                <a:extLst>
                  <a:ext uri="{FF2B5EF4-FFF2-40B4-BE49-F238E27FC236}">
                    <a16:creationId xmlns:a16="http://schemas.microsoft.com/office/drawing/2014/main" id="{D1B14157-DF29-EBEE-43A8-44BCA04ED9AC}"/>
                  </a:ext>
                </a:extLst>
              </p:cNvPr>
              <p:cNvSpPr/>
              <p:nvPr/>
            </p:nvSpPr>
            <p:spPr>
              <a:xfrm>
                <a:off x="5287813" y="1205365"/>
                <a:ext cx="39597" cy="45040"/>
              </a:xfrm>
              <a:custGeom>
                <a:avLst/>
                <a:gdLst/>
                <a:ahLst/>
                <a:cxnLst/>
                <a:rect l="l" t="t" r="r" b="b"/>
                <a:pathLst>
                  <a:path w="1135" h="1291" extrusionOk="0">
                    <a:moveTo>
                      <a:pt x="1090" y="1"/>
                    </a:moveTo>
                    <a:cubicBezTo>
                      <a:pt x="634" y="279"/>
                      <a:pt x="267" y="668"/>
                      <a:pt x="11" y="1135"/>
                    </a:cubicBezTo>
                    <a:cubicBezTo>
                      <a:pt x="11" y="1147"/>
                      <a:pt x="1" y="1157"/>
                      <a:pt x="11" y="1169"/>
                    </a:cubicBezTo>
                    <a:lnTo>
                      <a:pt x="11" y="1291"/>
                    </a:lnTo>
                    <a:cubicBezTo>
                      <a:pt x="56" y="1213"/>
                      <a:pt x="100" y="1124"/>
                      <a:pt x="156" y="1035"/>
                    </a:cubicBezTo>
                    <a:cubicBezTo>
                      <a:pt x="312" y="791"/>
                      <a:pt x="501" y="557"/>
                      <a:pt x="712" y="356"/>
                    </a:cubicBezTo>
                    <a:cubicBezTo>
                      <a:pt x="846" y="245"/>
                      <a:pt x="979" y="146"/>
                      <a:pt x="1123" y="57"/>
                    </a:cubicBezTo>
                    <a:cubicBezTo>
                      <a:pt x="1135" y="34"/>
                      <a:pt x="1135" y="1"/>
                      <a:pt x="1101"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22565;p34">
                <a:extLst>
                  <a:ext uri="{FF2B5EF4-FFF2-40B4-BE49-F238E27FC236}">
                    <a16:creationId xmlns:a16="http://schemas.microsoft.com/office/drawing/2014/main" id="{93F7F5CE-BFB4-E8AD-814F-D4035574A82D}"/>
                  </a:ext>
                </a:extLst>
              </p:cNvPr>
              <p:cNvSpPr/>
              <p:nvPr/>
            </p:nvSpPr>
            <p:spPr>
              <a:xfrm>
                <a:off x="5289349" y="1207318"/>
                <a:ext cx="112582" cy="84637"/>
              </a:xfrm>
              <a:custGeom>
                <a:avLst/>
                <a:gdLst/>
                <a:ahLst/>
                <a:cxnLst/>
                <a:rect l="l" t="t" r="r" b="b"/>
                <a:pathLst>
                  <a:path w="3227" h="2426" extrusionOk="0">
                    <a:moveTo>
                      <a:pt x="2903" y="1"/>
                    </a:moveTo>
                    <a:cubicBezTo>
                      <a:pt x="2515" y="1"/>
                      <a:pt x="2114" y="34"/>
                      <a:pt x="1724" y="156"/>
                    </a:cubicBezTo>
                    <a:cubicBezTo>
                      <a:pt x="1280" y="300"/>
                      <a:pt x="869" y="590"/>
                      <a:pt x="535" y="913"/>
                    </a:cubicBezTo>
                    <a:cubicBezTo>
                      <a:pt x="345" y="1091"/>
                      <a:pt x="190" y="1291"/>
                      <a:pt x="78" y="1524"/>
                    </a:cubicBezTo>
                    <a:lnTo>
                      <a:pt x="1" y="1524"/>
                    </a:lnTo>
                    <a:cubicBezTo>
                      <a:pt x="12" y="1546"/>
                      <a:pt x="12" y="1568"/>
                      <a:pt x="12" y="1580"/>
                    </a:cubicBezTo>
                    <a:cubicBezTo>
                      <a:pt x="45" y="1591"/>
                      <a:pt x="68" y="1591"/>
                      <a:pt x="101" y="1591"/>
                    </a:cubicBezTo>
                    <a:lnTo>
                      <a:pt x="78" y="1613"/>
                    </a:lnTo>
                    <a:cubicBezTo>
                      <a:pt x="56" y="1613"/>
                      <a:pt x="34" y="1602"/>
                      <a:pt x="12" y="1602"/>
                    </a:cubicBezTo>
                    <a:cubicBezTo>
                      <a:pt x="23" y="1669"/>
                      <a:pt x="34" y="1724"/>
                      <a:pt x="45" y="1780"/>
                    </a:cubicBezTo>
                    <a:cubicBezTo>
                      <a:pt x="635" y="2092"/>
                      <a:pt x="1269" y="2302"/>
                      <a:pt x="1925" y="2414"/>
                    </a:cubicBezTo>
                    <a:lnTo>
                      <a:pt x="1925" y="2425"/>
                    </a:lnTo>
                    <a:cubicBezTo>
                      <a:pt x="1947" y="2425"/>
                      <a:pt x="1947" y="2369"/>
                      <a:pt x="1936" y="2369"/>
                    </a:cubicBezTo>
                    <a:cubicBezTo>
                      <a:pt x="1280" y="2236"/>
                      <a:pt x="668" y="2025"/>
                      <a:pt x="78" y="1736"/>
                    </a:cubicBezTo>
                    <a:lnTo>
                      <a:pt x="78" y="1736"/>
                    </a:lnTo>
                    <a:cubicBezTo>
                      <a:pt x="357" y="1780"/>
                      <a:pt x="646" y="1835"/>
                      <a:pt x="924" y="1880"/>
                    </a:cubicBezTo>
                    <a:cubicBezTo>
                      <a:pt x="1158" y="1914"/>
                      <a:pt x="1391" y="1936"/>
                      <a:pt x="1625" y="1936"/>
                    </a:cubicBezTo>
                    <a:cubicBezTo>
                      <a:pt x="1880" y="1936"/>
                      <a:pt x="2125" y="1914"/>
                      <a:pt x="2381" y="1880"/>
                    </a:cubicBezTo>
                    <a:cubicBezTo>
                      <a:pt x="2659" y="1835"/>
                      <a:pt x="2926" y="1769"/>
                      <a:pt x="3204" y="1713"/>
                    </a:cubicBezTo>
                    <a:cubicBezTo>
                      <a:pt x="3226" y="1702"/>
                      <a:pt x="3226" y="1647"/>
                      <a:pt x="3204" y="1647"/>
                    </a:cubicBezTo>
                    <a:lnTo>
                      <a:pt x="3193" y="1647"/>
                    </a:lnTo>
                    <a:cubicBezTo>
                      <a:pt x="2715" y="1724"/>
                      <a:pt x="2225" y="1813"/>
                      <a:pt x="1736" y="1825"/>
                    </a:cubicBezTo>
                    <a:lnTo>
                      <a:pt x="1669" y="1825"/>
                    </a:lnTo>
                    <a:cubicBezTo>
                      <a:pt x="1202" y="1825"/>
                      <a:pt x="746" y="1724"/>
                      <a:pt x="290" y="1647"/>
                    </a:cubicBezTo>
                    <a:cubicBezTo>
                      <a:pt x="256" y="1635"/>
                      <a:pt x="223" y="1635"/>
                      <a:pt x="190" y="1624"/>
                    </a:cubicBezTo>
                    <a:cubicBezTo>
                      <a:pt x="201" y="1624"/>
                      <a:pt x="212" y="1613"/>
                      <a:pt x="223" y="1602"/>
                    </a:cubicBezTo>
                    <a:cubicBezTo>
                      <a:pt x="446" y="1624"/>
                      <a:pt x="679" y="1624"/>
                      <a:pt x="913" y="1635"/>
                    </a:cubicBezTo>
                    <a:lnTo>
                      <a:pt x="1013" y="1635"/>
                    </a:lnTo>
                    <a:cubicBezTo>
                      <a:pt x="1346" y="1635"/>
                      <a:pt x="1669" y="1613"/>
                      <a:pt x="2003" y="1591"/>
                    </a:cubicBezTo>
                    <a:cubicBezTo>
                      <a:pt x="2014" y="1580"/>
                      <a:pt x="2014" y="1546"/>
                      <a:pt x="2003" y="1546"/>
                    </a:cubicBezTo>
                    <a:cubicBezTo>
                      <a:pt x="1736" y="1568"/>
                      <a:pt x="1469" y="1568"/>
                      <a:pt x="1202" y="1568"/>
                    </a:cubicBezTo>
                    <a:lnTo>
                      <a:pt x="913" y="1568"/>
                    </a:lnTo>
                    <a:cubicBezTo>
                      <a:pt x="701" y="1568"/>
                      <a:pt x="501" y="1558"/>
                      <a:pt x="301" y="1535"/>
                    </a:cubicBezTo>
                    <a:cubicBezTo>
                      <a:pt x="412" y="1447"/>
                      <a:pt x="535" y="1368"/>
                      <a:pt x="657" y="1291"/>
                    </a:cubicBezTo>
                    <a:cubicBezTo>
                      <a:pt x="901" y="1146"/>
                      <a:pt x="1146" y="1035"/>
                      <a:pt x="1402" y="923"/>
                    </a:cubicBezTo>
                    <a:cubicBezTo>
                      <a:pt x="1402" y="923"/>
                      <a:pt x="1402" y="935"/>
                      <a:pt x="1413" y="935"/>
                    </a:cubicBezTo>
                    <a:lnTo>
                      <a:pt x="1425" y="923"/>
                    </a:lnTo>
                    <a:lnTo>
                      <a:pt x="1458" y="890"/>
                    </a:lnTo>
                    <a:cubicBezTo>
                      <a:pt x="1480" y="879"/>
                      <a:pt x="1480" y="834"/>
                      <a:pt x="1458" y="834"/>
                    </a:cubicBezTo>
                    <a:lnTo>
                      <a:pt x="1447" y="834"/>
                    </a:lnTo>
                    <a:cubicBezTo>
                      <a:pt x="1168" y="946"/>
                      <a:pt x="891" y="1068"/>
                      <a:pt x="635" y="1212"/>
                    </a:cubicBezTo>
                    <a:cubicBezTo>
                      <a:pt x="468" y="1301"/>
                      <a:pt x="312" y="1402"/>
                      <a:pt x="167" y="1535"/>
                    </a:cubicBezTo>
                    <a:cubicBezTo>
                      <a:pt x="379" y="1157"/>
                      <a:pt x="713" y="868"/>
                      <a:pt x="1069" y="612"/>
                    </a:cubicBezTo>
                    <a:cubicBezTo>
                      <a:pt x="1257" y="478"/>
                      <a:pt x="1458" y="367"/>
                      <a:pt x="1680" y="278"/>
                    </a:cubicBezTo>
                    <a:cubicBezTo>
                      <a:pt x="1902" y="189"/>
                      <a:pt x="2147" y="145"/>
                      <a:pt x="2381" y="112"/>
                    </a:cubicBezTo>
                    <a:cubicBezTo>
                      <a:pt x="2648" y="78"/>
                      <a:pt x="2926" y="67"/>
                      <a:pt x="3193" y="56"/>
                    </a:cubicBezTo>
                    <a:cubicBezTo>
                      <a:pt x="3215" y="56"/>
                      <a:pt x="3215" y="11"/>
                      <a:pt x="3193" y="11"/>
                    </a:cubicBezTo>
                    <a:cubicBezTo>
                      <a:pt x="3104" y="1"/>
                      <a:pt x="3004" y="1"/>
                      <a:pt x="2903"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22566;p34">
                <a:extLst>
                  <a:ext uri="{FF2B5EF4-FFF2-40B4-BE49-F238E27FC236}">
                    <a16:creationId xmlns:a16="http://schemas.microsoft.com/office/drawing/2014/main" id="{48C3711E-AD1A-BA08-C47D-656CD12CF6D6}"/>
                  </a:ext>
                </a:extLst>
              </p:cNvPr>
              <p:cNvSpPr/>
              <p:nvPr/>
            </p:nvSpPr>
            <p:spPr>
              <a:xfrm>
                <a:off x="5291302" y="1270955"/>
                <a:ext cx="99360" cy="52401"/>
              </a:xfrm>
              <a:custGeom>
                <a:avLst/>
                <a:gdLst/>
                <a:ahLst/>
                <a:cxnLst/>
                <a:rect l="l" t="t" r="r" b="b"/>
                <a:pathLst>
                  <a:path w="2848" h="1502" extrusionOk="0">
                    <a:moveTo>
                      <a:pt x="0" y="1"/>
                    </a:moveTo>
                    <a:lnTo>
                      <a:pt x="0" y="1"/>
                    </a:lnTo>
                    <a:cubicBezTo>
                      <a:pt x="22" y="112"/>
                      <a:pt x="45" y="201"/>
                      <a:pt x="67" y="278"/>
                    </a:cubicBezTo>
                    <a:cubicBezTo>
                      <a:pt x="289" y="490"/>
                      <a:pt x="512" y="701"/>
                      <a:pt x="734" y="901"/>
                    </a:cubicBezTo>
                    <a:cubicBezTo>
                      <a:pt x="879" y="1046"/>
                      <a:pt x="1035" y="1202"/>
                      <a:pt x="1201" y="1335"/>
                    </a:cubicBezTo>
                    <a:cubicBezTo>
                      <a:pt x="1335" y="1424"/>
                      <a:pt x="1491" y="1502"/>
                      <a:pt x="1658" y="1502"/>
                    </a:cubicBezTo>
                    <a:cubicBezTo>
                      <a:pt x="1680" y="1502"/>
                      <a:pt x="1702" y="1491"/>
                      <a:pt x="1735" y="1491"/>
                    </a:cubicBezTo>
                    <a:cubicBezTo>
                      <a:pt x="1757" y="1491"/>
                      <a:pt x="1757" y="1435"/>
                      <a:pt x="1735" y="1435"/>
                    </a:cubicBezTo>
                    <a:lnTo>
                      <a:pt x="1668" y="1435"/>
                    </a:lnTo>
                    <a:cubicBezTo>
                      <a:pt x="1491" y="1435"/>
                      <a:pt x="1324" y="1346"/>
                      <a:pt x="1179" y="1235"/>
                    </a:cubicBezTo>
                    <a:cubicBezTo>
                      <a:pt x="1023" y="1101"/>
                      <a:pt x="879" y="946"/>
                      <a:pt x="724" y="812"/>
                    </a:cubicBezTo>
                    <a:cubicBezTo>
                      <a:pt x="512" y="601"/>
                      <a:pt x="289" y="389"/>
                      <a:pt x="67" y="179"/>
                    </a:cubicBezTo>
                    <a:lnTo>
                      <a:pt x="67" y="179"/>
                    </a:lnTo>
                    <a:cubicBezTo>
                      <a:pt x="256" y="312"/>
                      <a:pt x="445" y="446"/>
                      <a:pt x="645" y="557"/>
                    </a:cubicBezTo>
                    <a:cubicBezTo>
                      <a:pt x="1057" y="812"/>
                      <a:pt x="1491" y="1068"/>
                      <a:pt x="1980" y="1079"/>
                    </a:cubicBezTo>
                    <a:lnTo>
                      <a:pt x="2036" y="1079"/>
                    </a:lnTo>
                    <a:cubicBezTo>
                      <a:pt x="2303" y="1079"/>
                      <a:pt x="2570" y="1024"/>
                      <a:pt x="2825" y="979"/>
                    </a:cubicBezTo>
                    <a:cubicBezTo>
                      <a:pt x="2847" y="968"/>
                      <a:pt x="2847" y="913"/>
                      <a:pt x="2825" y="913"/>
                    </a:cubicBezTo>
                    <a:lnTo>
                      <a:pt x="2815" y="913"/>
                    </a:lnTo>
                    <a:cubicBezTo>
                      <a:pt x="2581" y="946"/>
                      <a:pt x="2347" y="968"/>
                      <a:pt x="2103" y="968"/>
                    </a:cubicBezTo>
                    <a:cubicBezTo>
                      <a:pt x="1858" y="968"/>
                      <a:pt x="1624" y="923"/>
                      <a:pt x="1402" y="834"/>
                    </a:cubicBezTo>
                    <a:cubicBezTo>
                      <a:pt x="1179" y="745"/>
                      <a:pt x="979" y="623"/>
                      <a:pt x="768" y="501"/>
                    </a:cubicBezTo>
                    <a:cubicBezTo>
                      <a:pt x="568" y="379"/>
                      <a:pt x="368" y="256"/>
                      <a:pt x="167" y="123"/>
                    </a:cubicBezTo>
                    <a:cubicBezTo>
                      <a:pt x="111" y="78"/>
                      <a:pt x="56" y="34"/>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22567;p34">
                <a:extLst>
                  <a:ext uri="{FF2B5EF4-FFF2-40B4-BE49-F238E27FC236}">
                    <a16:creationId xmlns:a16="http://schemas.microsoft.com/office/drawing/2014/main" id="{05D2BC6B-4611-4175-D50F-F073E46F2906}"/>
                  </a:ext>
                </a:extLst>
              </p:cNvPr>
              <p:cNvSpPr/>
              <p:nvPr/>
            </p:nvSpPr>
            <p:spPr>
              <a:xfrm>
                <a:off x="5318097" y="1191026"/>
                <a:ext cx="46959" cy="30317"/>
              </a:xfrm>
              <a:custGeom>
                <a:avLst/>
                <a:gdLst/>
                <a:ahLst/>
                <a:cxnLst/>
                <a:rect l="l" t="t" r="r" b="b"/>
                <a:pathLst>
                  <a:path w="1346" h="869" extrusionOk="0">
                    <a:moveTo>
                      <a:pt x="1312" y="0"/>
                    </a:moveTo>
                    <a:cubicBezTo>
                      <a:pt x="823" y="156"/>
                      <a:pt x="367" y="423"/>
                      <a:pt x="22" y="812"/>
                    </a:cubicBezTo>
                    <a:cubicBezTo>
                      <a:pt x="0" y="824"/>
                      <a:pt x="22" y="868"/>
                      <a:pt x="33" y="868"/>
                    </a:cubicBezTo>
                    <a:lnTo>
                      <a:pt x="55" y="868"/>
                    </a:lnTo>
                    <a:cubicBezTo>
                      <a:pt x="423" y="512"/>
                      <a:pt x="845" y="211"/>
                      <a:pt x="1323" y="33"/>
                    </a:cubicBezTo>
                    <a:cubicBezTo>
                      <a:pt x="1345" y="33"/>
                      <a:pt x="1335" y="0"/>
                      <a:pt x="1323"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22568;p34">
                <a:extLst>
                  <a:ext uri="{FF2B5EF4-FFF2-40B4-BE49-F238E27FC236}">
                    <a16:creationId xmlns:a16="http://schemas.microsoft.com/office/drawing/2014/main" id="{26439472-6092-909B-6179-36DC3A482056}"/>
                  </a:ext>
                </a:extLst>
              </p:cNvPr>
              <p:cNvSpPr/>
              <p:nvPr/>
            </p:nvSpPr>
            <p:spPr>
              <a:xfrm>
                <a:off x="5321202" y="1314809"/>
                <a:ext cx="37644" cy="18281"/>
              </a:xfrm>
              <a:custGeom>
                <a:avLst/>
                <a:gdLst/>
                <a:ahLst/>
                <a:cxnLst/>
                <a:rect l="l" t="t" r="r" b="b"/>
                <a:pathLst>
                  <a:path w="1079" h="524" extrusionOk="0">
                    <a:moveTo>
                      <a:pt x="45" y="0"/>
                    </a:moveTo>
                    <a:cubicBezTo>
                      <a:pt x="22" y="0"/>
                      <a:pt x="0" y="45"/>
                      <a:pt x="22" y="78"/>
                    </a:cubicBezTo>
                    <a:cubicBezTo>
                      <a:pt x="267" y="367"/>
                      <a:pt x="645" y="523"/>
                      <a:pt x="1012" y="523"/>
                    </a:cubicBezTo>
                    <a:lnTo>
                      <a:pt x="1045" y="523"/>
                    </a:lnTo>
                    <a:cubicBezTo>
                      <a:pt x="1078" y="523"/>
                      <a:pt x="1078" y="456"/>
                      <a:pt x="1045" y="456"/>
                    </a:cubicBezTo>
                    <a:cubicBezTo>
                      <a:pt x="678" y="456"/>
                      <a:pt x="322" y="289"/>
                      <a:pt x="67" y="12"/>
                    </a:cubicBezTo>
                    <a:cubicBezTo>
                      <a:pt x="55" y="12"/>
                      <a:pt x="55" y="0"/>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22569;p34">
                <a:extLst>
                  <a:ext uri="{FF2B5EF4-FFF2-40B4-BE49-F238E27FC236}">
                    <a16:creationId xmlns:a16="http://schemas.microsoft.com/office/drawing/2014/main" id="{ED904AEC-48AE-0AB0-5166-81AB90EFBEB4}"/>
                  </a:ext>
                </a:extLst>
              </p:cNvPr>
              <p:cNvSpPr/>
              <p:nvPr/>
            </p:nvSpPr>
            <p:spPr>
              <a:xfrm>
                <a:off x="5314189" y="1335742"/>
                <a:ext cx="27980" cy="34190"/>
              </a:xfrm>
              <a:custGeom>
                <a:avLst/>
                <a:gdLst/>
                <a:ahLst/>
                <a:cxnLst/>
                <a:rect l="l" t="t" r="r" b="b"/>
                <a:pathLst>
                  <a:path w="802" h="980" extrusionOk="0">
                    <a:moveTo>
                      <a:pt x="34" y="1"/>
                    </a:moveTo>
                    <a:cubicBezTo>
                      <a:pt x="11" y="1"/>
                      <a:pt x="1" y="34"/>
                      <a:pt x="11" y="45"/>
                    </a:cubicBezTo>
                    <a:cubicBezTo>
                      <a:pt x="179" y="413"/>
                      <a:pt x="456" y="724"/>
                      <a:pt x="757" y="979"/>
                    </a:cubicBezTo>
                    <a:lnTo>
                      <a:pt x="768" y="979"/>
                    </a:lnTo>
                    <a:cubicBezTo>
                      <a:pt x="790" y="979"/>
                      <a:pt x="802" y="946"/>
                      <a:pt x="779" y="935"/>
                    </a:cubicBezTo>
                    <a:cubicBezTo>
                      <a:pt x="479" y="668"/>
                      <a:pt x="246" y="346"/>
                      <a:pt x="45" y="12"/>
                    </a:cubicBezTo>
                    <a:cubicBezTo>
                      <a:pt x="45" y="1"/>
                      <a:pt x="34"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22570;p34">
                <a:extLst>
                  <a:ext uri="{FF2B5EF4-FFF2-40B4-BE49-F238E27FC236}">
                    <a16:creationId xmlns:a16="http://schemas.microsoft.com/office/drawing/2014/main" id="{22EB8220-25E5-E509-E3FB-443F5D26A5D6}"/>
                  </a:ext>
                </a:extLst>
              </p:cNvPr>
              <p:cNvSpPr/>
              <p:nvPr/>
            </p:nvSpPr>
            <p:spPr>
              <a:xfrm>
                <a:off x="5338262" y="1361769"/>
                <a:ext cx="43854" cy="29899"/>
              </a:xfrm>
              <a:custGeom>
                <a:avLst/>
                <a:gdLst/>
                <a:ahLst/>
                <a:cxnLst/>
                <a:rect l="l" t="t" r="r" b="b"/>
                <a:pathLst>
                  <a:path w="1257" h="857" extrusionOk="0">
                    <a:moveTo>
                      <a:pt x="23" y="0"/>
                    </a:moveTo>
                    <a:cubicBezTo>
                      <a:pt x="11" y="0"/>
                      <a:pt x="0" y="22"/>
                      <a:pt x="11" y="45"/>
                    </a:cubicBezTo>
                    <a:cubicBezTo>
                      <a:pt x="334" y="411"/>
                      <a:pt x="757" y="690"/>
                      <a:pt x="1224" y="856"/>
                    </a:cubicBezTo>
                    <a:cubicBezTo>
                      <a:pt x="1246" y="856"/>
                      <a:pt x="1257" y="812"/>
                      <a:pt x="1235" y="812"/>
                    </a:cubicBezTo>
                    <a:cubicBezTo>
                      <a:pt x="779" y="634"/>
                      <a:pt x="379" y="356"/>
                      <a:pt x="45" y="0"/>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22571;p34">
                <a:extLst>
                  <a:ext uri="{FF2B5EF4-FFF2-40B4-BE49-F238E27FC236}">
                    <a16:creationId xmlns:a16="http://schemas.microsoft.com/office/drawing/2014/main" id="{AA493B5A-590C-474A-5676-8E5BBC8E4163}"/>
                  </a:ext>
                </a:extLst>
              </p:cNvPr>
              <p:cNvSpPr/>
              <p:nvPr/>
            </p:nvSpPr>
            <p:spPr>
              <a:xfrm>
                <a:off x="5348729" y="1348163"/>
                <a:ext cx="29933" cy="15944"/>
              </a:xfrm>
              <a:custGeom>
                <a:avLst/>
                <a:gdLst/>
                <a:ahLst/>
                <a:cxnLst/>
                <a:rect l="l" t="t" r="r" b="b"/>
                <a:pathLst>
                  <a:path w="858" h="457" extrusionOk="0">
                    <a:moveTo>
                      <a:pt x="34" y="1"/>
                    </a:moveTo>
                    <a:cubicBezTo>
                      <a:pt x="12" y="1"/>
                      <a:pt x="0" y="45"/>
                      <a:pt x="22" y="57"/>
                    </a:cubicBezTo>
                    <a:cubicBezTo>
                      <a:pt x="245" y="267"/>
                      <a:pt x="534" y="390"/>
                      <a:pt x="823" y="457"/>
                    </a:cubicBezTo>
                    <a:lnTo>
                      <a:pt x="835" y="457"/>
                    </a:lnTo>
                    <a:cubicBezTo>
                      <a:pt x="857" y="457"/>
                      <a:pt x="857" y="412"/>
                      <a:pt x="835" y="401"/>
                    </a:cubicBezTo>
                    <a:cubicBezTo>
                      <a:pt x="546" y="334"/>
                      <a:pt x="279" y="190"/>
                      <a:pt x="45" y="12"/>
                    </a:cubicBezTo>
                    <a:cubicBezTo>
                      <a:pt x="34" y="12"/>
                      <a:pt x="34" y="1"/>
                      <a:pt x="34"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22572;p34">
                <a:extLst>
                  <a:ext uri="{FF2B5EF4-FFF2-40B4-BE49-F238E27FC236}">
                    <a16:creationId xmlns:a16="http://schemas.microsoft.com/office/drawing/2014/main" id="{FF3FCE67-FDCF-2ABB-63C2-AA07B72ADC0D}"/>
                  </a:ext>
                </a:extLst>
              </p:cNvPr>
              <p:cNvSpPr/>
              <p:nvPr/>
            </p:nvSpPr>
            <p:spPr>
              <a:xfrm>
                <a:off x="5301385" y="1297714"/>
                <a:ext cx="8582" cy="22188"/>
              </a:xfrm>
              <a:custGeom>
                <a:avLst/>
                <a:gdLst/>
                <a:ahLst/>
                <a:cxnLst/>
                <a:rect l="l" t="t" r="r" b="b"/>
                <a:pathLst>
                  <a:path w="246" h="636" extrusionOk="0">
                    <a:moveTo>
                      <a:pt x="190" y="390"/>
                    </a:moveTo>
                    <a:cubicBezTo>
                      <a:pt x="223" y="479"/>
                      <a:pt x="234" y="568"/>
                      <a:pt x="245" y="635"/>
                    </a:cubicBezTo>
                    <a:lnTo>
                      <a:pt x="245" y="635"/>
                    </a:lnTo>
                    <a:cubicBezTo>
                      <a:pt x="234" y="568"/>
                      <a:pt x="223" y="479"/>
                      <a:pt x="190" y="390"/>
                    </a:cubicBezTo>
                    <a:close/>
                    <a:moveTo>
                      <a:pt x="190" y="390"/>
                    </a:moveTo>
                    <a:lnTo>
                      <a:pt x="190" y="390"/>
                    </a:lnTo>
                    <a:lnTo>
                      <a:pt x="190" y="390"/>
                    </a:lnTo>
                    <a:close/>
                    <a:moveTo>
                      <a:pt x="190" y="390"/>
                    </a:moveTo>
                    <a:lnTo>
                      <a:pt x="190" y="390"/>
                    </a:lnTo>
                    <a:lnTo>
                      <a:pt x="190" y="390"/>
                    </a:lnTo>
                    <a:close/>
                    <a:moveTo>
                      <a:pt x="178" y="379"/>
                    </a:moveTo>
                    <a:lnTo>
                      <a:pt x="190" y="379"/>
                    </a:lnTo>
                    <a:lnTo>
                      <a:pt x="178" y="379"/>
                    </a:lnTo>
                    <a:close/>
                    <a:moveTo>
                      <a:pt x="178" y="379"/>
                    </a:moveTo>
                    <a:lnTo>
                      <a:pt x="178" y="379"/>
                    </a:lnTo>
                    <a:lnTo>
                      <a:pt x="178" y="379"/>
                    </a:lnTo>
                    <a:close/>
                    <a:moveTo>
                      <a:pt x="178" y="368"/>
                    </a:moveTo>
                    <a:lnTo>
                      <a:pt x="178" y="379"/>
                    </a:lnTo>
                    <a:lnTo>
                      <a:pt x="178" y="368"/>
                    </a:lnTo>
                    <a:close/>
                    <a:moveTo>
                      <a:pt x="178" y="368"/>
                    </a:moveTo>
                    <a:lnTo>
                      <a:pt x="178" y="368"/>
                    </a:lnTo>
                    <a:lnTo>
                      <a:pt x="178" y="368"/>
                    </a:lnTo>
                    <a:close/>
                    <a:moveTo>
                      <a:pt x="178" y="357"/>
                    </a:moveTo>
                    <a:lnTo>
                      <a:pt x="178" y="368"/>
                    </a:lnTo>
                    <a:lnTo>
                      <a:pt x="178" y="357"/>
                    </a:lnTo>
                    <a:close/>
                    <a:moveTo>
                      <a:pt x="178" y="357"/>
                    </a:moveTo>
                    <a:lnTo>
                      <a:pt x="178" y="357"/>
                    </a:lnTo>
                    <a:lnTo>
                      <a:pt x="178" y="357"/>
                    </a:lnTo>
                    <a:close/>
                    <a:moveTo>
                      <a:pt x="0" y="1"/>
                    </a:moveTo>
                    <a:cubicBezTo>
                      <a:pt x="56" y="112"/>
                      <a:pt x="123" y="212"/>
                      <a:pt x="178" y="357"/>
                    </a:cubicBezTo>
                    <a:cubicBezTo>
                      <a:pt x="123" y="212"/>
                      <a:pt x="56" y="112"/>
                      <a:pt x="0" y="1"/>
                    </a:cubicBezTo>
                    <a:close/>
                  </a:path>
                </a:pathLst>
              </a:custGeom>
              <a:solidFill>
                <a:srgbClr val="F7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22573;p34">
                <a:extLst>
                  <a:ext uri="{FF2B5EF4-FFF2-40B4-BE49-F238E27FC236}">
                    <a16:creationId xmlns:a16="http://schemas.microsoft.com/office/drawing/2014/main" id="{2423466A-1F40-5D8F-5EC8-3DD437E59ABF}"/>
                  </a:ext>
                </a:extLst>
              </p:cNvPr>
              <p:cNvSpPr/>
              <p:nvPr/>
            </p:nvSpPr>
            <p:spPr>
              <a:xfrm>
                <a:off x="5301385" y="1297714"/>
                <a:ext cx="88510" cy="91615"/>
              </a:xfrm>
              <a:custGeom>
                <a:avLst/>
                <a:gdLst/>
                <a:ahLst/>
                <a:cxnLst/>
                <a:rect l="l" t="t" r="r" b="b"/>
                <a:pathLst>
                  <a:path w="2537" h="2626" extrusionOk="0">
                    <a:moveTo>
                      <a:pt x="0" y="1"/>
                    </a:moveTo>
                    <a:lnTo>
                      <a:pt x="0" y="1"/>
                    </a:lnTo>
                    <a:cubicBezTo>
                      <a:pt x="56" y="112"/>
                      <a:pt x="123" y="212"/>
                      <a:pt x="178" y="357"/>
                    </a:cubicBezTo>
                    <a:lnTo>
                      <a:pt x="178" y="368"/>
                    </a:lnTo>
                    <a:lnTo>
                      <a:pt x="178" y="379"/>
                    </a:lnTo>
                    <a:lnTo>
                      <a:pt x="190" y="379"/>
                    </a:lnTo>
                    <a:lnTo>
                      <a:pt x="190" y="390"/>
                    </a:lnTo>
                    <a:cubicBezTo>
                      <a:pt x="223" y="479"/>
                      <a:pt x="234" y="568"/>
                      <a:pt x="245" y="635"/>
                    </a:cubicBezTo>
                    <a:cubicBezTo>
                      <a:pt x="323" y="757"/>
                      <a:pt x="412" y="880"/>
                      <a:pt x="501" y="1002"/>
                    </a:cubicBezTo>
                    <a:cubicBezTo>
                      <a:pt x="668" y="1246"/>
                      <a:pt x="835" y="1480"/>
                      <a:pt x="1024" y="1703"/>
                    </a:cubicBezTo>
                    <a:cubicBezTo>
                      <a:pt x="1202" y="1903"/>
                      <a:pt x="1413" y="2081"/>
                      <a:pt x="1646" y="2237"/>
                    </a:cubicBezTo>
                    <a:cubicBezTo>
                      <a:pt x="1903" y="2392"/>
                      <a:pt x="2180" y="2526"/>
                      <a:pt x="2459" y="2625"/>
                    </a:cubicBezTo>
                    <a:lnTo>
                      <a:pt x="2481" y="2625"/>
                    </a:lnTo>
                    <a:cubicBezTo>
                      <a:pt x="2526" y="2625"/>
                      <a:pt x="2536" y="2526"/>
                      <a:pt x="2481" y="2504"/>
                    </a:cubicBezTo>
                    <a:cubicBezTo>
                      <a:pt x="1992" y="2292"/>
                      <a:pt x="1513" y="2036"/>
                      <a:pt x="1146" y="1636"/>
                    </a:cubicBezTo>
                    <a:cubicBezTo>
                      <a:pt x="957" y="1424"/>
                      <a:pt x="790" y="1202"/>
                      <a:pt x="635" y="969"/>
                    </a:cubicBezTo>
                    <a:cubicBezTo>
                      <a:pt x="482" y="750"/>
                      <a:pt x="328" y="531"/>
                      <a:pt x="185" y="301"/>
                    </a:cubicBezTo>
                    <a:lnTo>
                      <a:pt x="185" y="301"/>
                    </a:lnTo>
                    <a:cubicBezTo>
                      <a:pt x="190" y="304"/>
                      <a:pt x="195" y="307"/>
                      <a:pt x="201" y="312"/>
                    </a:cubicBezTo>
                    <a:cubicBezTo>
                      <a:pt x="290" y="390"/>
                      <a:pt x="378" y="479"/>
                      <a:pt x="479" y="524"/>
                    </a:cubicBezTo>
                    <a:cubicBezTo>
                      <a:pt x="479" y="535"/>
                      <a:pt x="490" y="535"/>
                      <a:pt x="490" y="535"/>
                    </a:cubicBezTo>
                    <a:cubicBezTo>
                      <a:pt x="512" y="535"/>
                      <a:pt x="512" y="490"/>
                      <a:pt x="501" y="479"/>
                    </a:cubicBezTo>
                    <a:cubicBezTo>
                      <a:pt x="435" y="390"/>
                      <a:pt x="334" y="312"/>
                      <a:pt x="257" y="235"/>
                    </a:cubicBezTo>
                    <a:cubicBezTo>
                      <a:pt x="168" y="156"/>
                      <a:pt x="79" y="79"/>
                      <a:pt x="0" y="1"/>
                    </a:cubicBez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22574;p34">
                <a:extLst>
                  <a:ext uri="{FF2B5EF4-FFF2-40B4-BE49-F238E27FC236}">
                    <a16:creationId xmlns:a16="http://schemas.microsoft.com/office/drawing/2014/main" id="{F2DA66F7-995F-8F2B-71CD-F64A3FF3ADAE}"/>
                  </a:ext>
                </a:extLst>
              </p:cNvPr>
              <p:cNvSpPr/>
              <p:nvPr/>
            </p:nvSpPr>
            <p:spPr>
              <a:xfrm>
                <a:off x="5310316" y="1335742"/>
                <a:ext cx="10117" cy="15176"/>
              </a:xfrm>
              <a:custGeom>
                <a:avLst/>
                <a:gdLst/>
                <a:ahLst/>
                <a:cxnLst/>
                <a:rect l="l" t="t" r="r" b="b"/>
                <a:pathLst>
                  <a:path w="290" h="435" extrusionOk="0">
                    <a:moveTo>
                      <a:pt x="1" y="1"/>
                    </a:moveTo>
                    <a:cubicBezTo>
                      <a:pt x="1" y="57"/>
                      <a:pt x="11" y="123"/>
                      <a:pt x="34" y="190"/>
                    </a:cubicBezTo>
                    <a:cubicBezTo>
                      <a:pt x="90" y="268"/>
                      <a:pt x="156" y="346"/>
                      <a:pt x="234" y="423"/>
                    </a:cubicBezTo>
                    <a:cubicBezTo>
                      <a:pt x="234" y="435"/>
                      <a:pt x="245" y="435"/>
                      <a:pt x="256" y="435"/>
                    </a:cubicBezTo>
                    <a:cubicBezTo>
                      <a:pt x="278" y="435"/>
                      <a:pt x="290" y="390"/>
                      <a:pt x="268" y="368"/>
                    </a:cubicBezTo>
                    <a:lnTo>
                      <a:pt x="1" y="1"/>
                    </a:lnTo>
                    <a:close/>
                  </a:path>
                </a:pathLst>
              </a:custGeom>
              <a:solidFill>
                <a:srgbClr val="E9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22575;p34">
                <a:extLst>
                  <a:ext uri="{FF2B5EF4-FFF2-40B4-BE49-F238E27FC236}">
                    <a16:creationId xmlns:a16="http://schemas.microsoft.com/office/drawing/2014/main" id="{A540FD3B-431A-1609-1CE2-12935B759F55}"/>
                  </a:ext>
                </a:extLst>
              </p:cNvPr>
              <p:cNvSpPr/>
              <p:nvPr/>
            </p:nvSpPr>
            <p:spPr>
              <a:xfrm>
                <a:off x="5233876" y="1166813"/>
                <a:ext cx="57843" cy="85544"/>
              </a:xfrm>
              <a:custGeom>
                <a:avLst/>
                <a:gdLst/>
                <a:ahLst/>
                <a:cxnLst/>
                <a:rect l="l" t="t" r="r" b="b"/>
                <a:pathLst>
                  <a:path w="1658" h="2452" extrusionOk="0">
                    <a:moveTo>
                      <a:pt x="455" y="1"/>
                    </a:moveTo>
                    <a:cubicBezTo>
                      <a:pt x="245" y="1"/>
                      <a:pt x="0" y="127"/>
                      <a:pt x="0" y="127"/>
                    </a:cubicBezTo>
                    <a:cubicBezTo>
                      <a:pt x="0" y="127"/>
                      <a:pt x="5" y="126"/>
                      <a:pt x="14" y="126"/>
                    </a:cubicBezTo>
                    <a:cubicBezTo>
                      <a:pt x="43" y="126"/>
                      <a:pt x="119" y="132"/>
                      <a:pt x="245" y="183"/>
                    </a:cubicBezTo>
                    <a:cubicBezTo>
                      <a:pt x="412" y="260"/>
                      <a:pt x="556" y="428"/>
                      <a:pt x="679" y="661"/>
                    </a:cubicBezTo>
                    <a:cubicBezTo>
                      <a:pt x="801" y="895"/>
                      <a:pt x="667" y="1217"/>
                      <a:pt x="790" y="1784"/>
                    </a:cubicBezTo>
                    <a:cubicBezTo>
                      <a:pt x="912" y="2351"/>
                      <a:pt x="1369" y="2452"/>
                      <a:pt x="1369" y="2452"/>
                    </a:cubicBezTo>
                    <a:lnTo>
                      <a:pt x="1480" y="2396"/>
                    </a:lnTo>
                    <a:lnTo>
                      <a:pt x="1646" y="1695"/>
                    </a:lnTo>
                    <a:cubicBezTo>
                      <a:pt x="1646" y="1695"/>
                      <a:pt x="1658" y="1128"/>
                      <a:pt x="1591" y="928"/>
                    </a:cubicBezTo>
                    <a:cubicBezTo>
                      <a:pt x="1535" y="717"/>
                      <a:pt x="1379" y="561"/>
                      <a:pt x="1179" y="450"/>
                    </a:cubicBezTo>
                    <a:cubicBezTo>
                      <a:pt x="979" y="339"/>
                      <a:pt x="801" y="94"/>
                      <a:pt x="568" y="16"/>
                    </a:cubicBezTo>
                    <a:cubicBezTo>
                      <a:pt x="533" y="5"/>
                      <a:pt x="494" y="1"/>
                      <a:pt x="45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22576;p34">
                <a:extLst>
                  <a:ext uri="{FF2B5EF4-FFF2-40B4-BE49-F238E27FC236}">
                    <a16:creationId xmlns:a16="http://schemas.microsoft.com/office/drawing/2014/main" id="{4DEC8476-50F9-9B9C-E6F1-44CA332FC085}"/>
                  </a:ext>
                </a:extLst>
              </p:cNvPr>
              <p:cNvSpPr/>
              <p:nvPr/>
            </p:nvSpPr>
            <p:spPr>
              <a:xfrm>
                <a:off x="5270334" y="1189072"/>
                <a:ext cx="21386" cy="63286"/>
              </a:xfrm>
              <a:custGeom>
                <a:avLst/>
                <a:gdLst/>
                <a:ahLst/>
                <a:cxnLst/>
                <a:rect l="l" t="t" r="r" b="b"/>
                <a:pathLst>
                  <a:path w="613" h="1814" extrusionOk="0">
                    <a:moveTo>
                      <a:pt x="379" y="0"/>
                    </a:moveTo>
                    <a:cubicBezTo>
                      <a:pt x="324" y="23"/>
                      <a:pt x="290" y="79"/>
                      <a:pt x="257" y="145"/>
                    </a:cubicBezTo>
                    <a:cubicBezTo>
                      <a:pt x="156" y="323"/>
                      <a:pt x="201" y="546"/>
                      <a:pt x="245" y="746"/>
                    </a:cubicBezTo>
                    <a:cubicBezTo>
                      <a:pt x="257" y="779"/>
                      <a:pt x="267" y="813"/>
                      <a:pt x="257" y="835"/>
                    </a:cubicBezTo>
                    <a:cubicBezTo>
                      <a:pt x="245" y="857"/>
                      <a:pt x="235" y="880"/>
                      <a:pt x="212" y="902"/>
                    </a:cubicBezTo>
                    <a:cubicBezTo>
                      <a:pt x="123" y="1001"/>
                      <a:pt x="79" y="1135"/>
                      <a:pt x="34" y="1268"/>
                    </a:cubicBezTo>
                    <a:cubicBezTo>
                      <a:pt x="23" y="1324"/>
                      <a:pt x="1" y="1380"/>
                      <a:pt x="1" y="1436"/>
                    </a:cubicBezTo>
                    <a:cubicBezTo>
                      <a:pt x="1" y="1535"/>
                      <a:pt x="34" y="1624"/>
                      <a:pt x="101" y="1703"/>
                    </a:cubicBezTo>
                    <a:cubicBezTo>
                      <a:pt x="223" y="1792"/>
                      <a:pt x="324" y="1814"/>
                      <a:pt x="324" y="1814"/>
                    </a:cubicBezTo>
                    <a:lnTo>
                      <a:pt x="435" y="1758"/>
                    </a:lnTo>
                    <a:lnTo>
                      <a:pt x="601" y="1057"/>
                    </a:lnTo>
                    <a:cubicBezTo>
                      <a:pt x="601" y="1057"/>
                      <a:pt x="613" y="490"/>
                      <a:pt x="546" y="290"/>
                    </a:cubicBezTo>
                    <a:cubicBezTo>
                      <a:pt x="512" y="178"/>
                      <a:pt x="457"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22577;p34">
                <a:extLst>
                  <a:ext uri="{FF2B5EF4-FFF2-40B4-BE49-F238E27FC236}">
                    <a16:creationId xmlns:a16="http://schemas.microsoft.com/office/drawing/2014/main" id="{9279D69C-AC92-03E3-C0CD-683024284D2E}"/>
                  </a:ext>
                </a:extLst>
              </p:cNvPr>
              <p:cNvSpPr/>
              <p:nvPr/>
            </p:nvSpPr>
            <p:spPr>
              <a:xfrm>
                <a:off x="5261787" y="1180175"/>
                <a:ext cx="26061" cy="60146"/>
              </a:xfrm>
              <a:custGeom>
                <a:avLst/>
                <a:gdLst/>
                <a:ahLst/>
                <a:cxnLst/>
                <a:rect l="l" t="t" r="r" b="b"/>
                <a:pathLst>
                  <a:path w="747" h="1724" extrusionOk="0">
                    <a:moveTo>
                      <a:pt x="1" y="0"/>
                    </a:moveTo>
                    <a:lnTo>
                      <a:pt x="1" y="11"/>
                    </a:lnTo>
                    <a:cubicBezTo>
                      <a:pt x="35" y="11"/>
                      <a:pt x="68" y="45"/>
                      <a:pt x="90" y="67"/>
                    </a:cubicBezTo>
                    <a:cubicBezTo>
                      <a:pt x="124" y="100"/>
                      <a:pt x="146" y="134"/>
                      <a:pt x="168" y="166"/>
                    </a:cubicBezTo>
                    <a:cubicBezTo>
                      <a:pt x="213" y="233"/>
                      <a:pt x="246" y="300"/>
                      <a:pt x="279" y="378"/>
                    </a:cubicBezTo>
                    <a:cubicBezTo>
                      <a:pt x="335" y="522"/>
                      <a:pt x="368" y="690"/>
                      <a:pt x="357" y="845"/>
                    </a:cubicBezTo>
                    <a:cubicBezTo>
                      <a:pt x="357" y="923"/>
                      <a:pt x="346" y="1012"/>
                      <a:pt x="368" y="1090"/>
                    </a:cubicBezTo>
                    <a:cubicBezTo>
                      <a:pt x="391" y="1179"/>
                      <a:pt x="446" y="1256"/>
                      <a:pt x="502" y="1312"/>
                    </a:cubicBezTo>
                    <a:cubicBezTo>
                      <a:pt x="546" y="1379"/>
                      <a:pt x="601" y="1434"/>
                      <a:pt x="646" y="1501"/>
                    </a:cubicBezTo>
                    <a:cubicBezTo>
                      <a:pt x="690" y="1568"/>
                      <a:pt x="724" y="1635"/>
                      <a:pt x="724" y="1724"/>
                    </a:cubicBezTo>
                    <a:lnTo>
                      <a:pt x="735" y="1724"/>
                    </a:lnTo>
                    <a:cubicBezTo>
                      <a:pt x="747" y="1635"/>
                      <a:pt x="724" y="1557"/>
                      <a:pt x="690" y="1479"/>
                    </a:cubicBezTo>
                    <a:cubicBezTo>
                      <a:pt x="646" y="1401"/>
                      <a:pt x="591" y="1345"/>
                      <a:pt x="546" y="1279"/>
                    </a:cubicBezTo>
                    <a:cubicBezTo>
                      <a:pt x="502" y="1212"/>
                      <a:pt x="457" y="1145"/>
                      <a:pt x="435" y="1078"/>
                    </a:cubicBezTo>
                    <a:cubicBezTo>
                      <a:pt x="413" y="1012"/>
                      <a:pt x="413" y="923"/>
                      <a:pt x="413" y="845"/>
                    </a:cubicBezTo>
                    <a:cubicBezTo>
                      <a:pt x="413" y="678"/>
                      <a:pt x="368" y="512"/>
                      <a:pt x="302" y="367"/>
                    </a:cubicBezTo>
                    <a:cubicBezTo>
                      <a:pt x="268" y="289"/>
                      <a:pt x="223" y="223"/>
                      <a:pt x="179" y="156"/>
                    </a:cubicBezTo>
                    <a:cubicBezTo>
                      <a:pt x="157" y="122"/>
                      <a:pt x="134" y="89"/>
                      <a:pt x="101" y="55"/>
                    </a:cubicBezTo>
                    <a:cubicBezTo>
                      <a:pt x="79" y="33"/>
                      <a:pt x="35" y="0"/>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22578;p34">
                <a:extLst>
                  <a:ext uri="{FF2B5EF4-FFF2-40B4-BE49-F238E27FC236}">
                    <a16:creationId xmlns:a16="http://schemas.microsoft.com/office/drawing/2014/main" id="{0DD3F1D4-8A30-1515-B78A-673D2CE1903D}"/>
                  </a:ext>
                </a:extLst>
              </p:cNvPr>
              <p:cNvSpPr/>
              <p:nvPr/>
            </p:nvSpPr>
            <p:spPr>
              <a:xfrm>
                <a:off x="5276544" y="1220506"/>
                <a:ext cx="11304" cy="19816"/>
              </a:xfrm>
              <a:custGeom>
                <a:avLst/>
                <a:gdLst/>
                <a:ahLst/>
                <a:cxnLst/>
                <a:rect l="l" t="t" r="r" b="b"/>
                <a:pathLst>
                  <a:path w="324" h="568" extrusionOk="0">
                    <a:moveTo>
                      <a:pt x="34" y="1"/>
                    </a:moveTo>
                    <a:cubicBezTo>
                      <a:pt x="23" y="11"/>
                      <a:pt x="12" y="34"/>
                      <a:pt x="1" y="56"/>
                    </a:cubicBezTo>
                    <a:cubicBezTo>
                      <a:pt x="23" y="90"/>
                      <a:pt x="45" y="123"/>
                      <a:pt x="79" y="156"/>
                    </a:cubicBezTo>
                    <a:cubicBezTo>
                      <a:pt x="123" y="223"/>
                      <a:pt x="178" y="278"/>
                      <a:pt x="223" y="345"/>
                    </a:cubicBezTo>
                    <a:cubicBezTo>
                      <a:pt x="267" y="412"/>
                      <a:pt x="301" y="479"/>
                      <a:pt x="301" y="568"/>
                    </a:cubicBezTo>
                    <a:lnTo>
                      <a:pt x="312" y="568"/>
                    </a:lnTo>
                    <a:cubicBezTo>
                      <a:pt x="324" y="479"/>
                      <a:pt x="301" y="401"/>
                      <a:pt x="267" y="323"/>
                    </a:cubicBezTo>
                    <a:cubicBezTo>
                      <a:pt x="223" y="245"/>
                      <a:pt x="168" y="189"/>
                      <a:pt x="123" y="123"/>
                    </a:cubicBezTo>
                    <a:cubicBezTo>
                      <a:pt x="89" y="78"/>
                      <a:pt x="67" y="34"/>
                      <a:pt x="34" y="1"/>
                    </a:cubicBezTo>
                    <a:close/>
                  </a:path>
                </a:pathLst>
              </a:custGeom>
              <a:solidFill>
                <a:srgbClr val="7779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22579;p34">
                <a:extLst>
                  <a:ext uri="{FF2B5EF4-FFF2-40B4-BE49-F238E27FC236}">
                    <a16:creationId xmlns:a16="http://schemas.microsoft.com/office/drawing/2014/main" id="{8CFF321C-A31A-E434-F2AE-8ADBC8EF991A}"/>
                  </a:ext>
                </a:extLst>
              </p:cNvPr>
              <p:cNvSpPr/>
              <p:nvPr/>
            </p:nvSpPr>
            <p:spPr>
              <a:xfrm>
                <a:off x="5226863" y="1253127"/>
                <a:ext cx="62518" cy="65344"/>
              </a:xfrm>
              <a:custGeom>
                <a:avLst/>
                <a:gdLst/>
                <a:ahLst/>
                <a:cxnLst/>
                <a:rect l="l" t="t" r="r" b="b"/>
                <a:pathLst>
                  <a:path w="1792" h="1873" extrusionOk="0">
                    <a:moveTo>
                      <a:pt x="1669" y="0"/>
                    </a:moveTo>
                    <a:cubicBezTo>
                      <a:pt x="1669" y="0"/>
                      <a:pt x="1425" y="33"/>
                      <a:pt x="1236" y="178"/>
                    </a:cubicBezTo>
                    <a:cubicBezTo>
                      <a:pt x="1046" y="322"/>
                      <a:pt x="891" y="478"/>
                      <a:pt x="813" y="734"/>
                    </a:cubicBezTo>
                    <a:cubicBezTo>
                      <a:pt x="735" y="1001"/>
                      <a:pt x="579" y="1412"/>
                      <a:pt x="435" y="1590"/>
                    </a:cubicBezTo>
                    <a:cubicBezTo>
                      <a:pt x="279" y="1780"/>
                      <a:pt x="1" y="1813"/>
                      <a:pt x="1" y="1813"/>
                    </a:cubicBezTo>
                    <a:cubicBezTo>
                      <a:pt x="1" y="1813"/>
                      <a:pt x="223" y="1873"/>
                      <a:pt x="435" y="1873"/>
                    </a:cubicBezTo>
                    <a:cubicBezTo>
                      <a:pt x="465" y="1873"/>
                      <a:pt x="495" y="1871"/>
                      <a:pt x="524" y="1869"/>
                    </a:cubicBezTo>
                    <a:cubicBezTo>
                      <a:pt x="757" y="1846"/>
                      <a:pt x="935" y="1735"/>
                      <a:pt x="1091" y="1724"/>
                    </a:cubicBezTo>
                    <a:cubicBezTo>
                      <a:pt x="1247" y="1701"/>
                      <a:pt x="1647" y="1523"/>
                      <a:pt x="1669" y="1323"/>
                    </a:cubicBezTo>
                    <a:cubicBezTo>
                      <a:pt x="1681" y="1134"/>
                      <a:pt x="1691" y="823"/>
                      <a:pt x="1736" y="734"/>
                    </a:cubicBezTo>
                    <a:cubicBezTo>
                      <a:pt x="1780" y="645"/>
                      <a:pt x="1792" y="456"/>
                      <a:pt x="1792" y="334"/>
                    </a:cubicBezTo>
                    <a:lnTo>
                      <a:pt x="1792" y="111"/>
                    </a:lnTo>
                    <a:lnTo>
                      <a:pt x="1669" y="0"/>
                    </a:ln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22580;p34">
                <a:extLst>
                  <a:ext uri="{FF2B5EF4-FFF2-40B4-BE49-F238E27FC236}">
                    <a16:creationId xmlns:a16="http://schemas.microsoft.com/office/drawing/2014/main" id="{5C5D5FEA-7DB1-AFAF-DEE5-C9543B19F46B}"/>
                  </a:ext>
                </a:extLst>
              </p:cNvPr>
              <p:cNvSpPr/>
              <p:nvPr/>
            </p:nvSpPr>
            <p:spPr>
              <a:xfrm>
                <a:off x="5261019" y="1253127"/>
                <a:ext cx="28364" cy="31434"/>
              </a:xfrm>
              <a:custGeom>
                <a:avLst/>
                <a:gdLst/>
                <a:ahLst/>
                <a:cxnLst/>
                <a:rect l="l" t="t" r="r" b="b"/>
                <a:pathLst>
                  <a:path w="813" h="901" extrusionOk="0">
                    <a:moveTo>
                      <a:pt x="690" y="0"/>
                    </a:moveTo>
                    <a:cubicBezTo>
                      <a:pt x="690" y="0"/>
                      <a:pt x="446" y="33"/>
                      <a:pt x="257" y="178"/>
                    </a:cubicBezTo>
                    <a:cubicBezTo>
                      <a:pt x="168" y="245"/>
                      <a:pt x="79" y="322"/>
                      <a:pt x="1" y="423"/>
                    </a:cubicBezTo>
                    <a:cubicBezTo>
                      <a:pt x="168" y="489"/>
                      <a:pt x="334" y="567"/>
                      <a:pt x="502" y="645"/>
                    </a:cubicBezTo>
                    <a:cubicBezTo>
                      <a:pt x="557" y="667"/>
                      <a:pt x="601" y="690"/>
                      <a:pt x="646" y="734"/>
                    </a:cubicBezTo>
                    <a:cubicBezTo>
                      <a:pt x="690" y="779"/>
                      <a:pt x="702" y="834"/>
                      <a:pt x="724" y="900"/>
                    </a:cubicBezTo>
                    <a:cubicBezTo>
                      <a:pt x="724" y="823"/>
                      <a:pt x="735" y="767"/>
                      <a:pt x="757" y="734"/>
                    </a:cubicBezTo>
                    <a:cubicBezTo>
                      <a:pt x="801" y="645"/>
                      <a:pt x="813" y="456"/>
                      <a:pt x="813" y="334"/>
                    </a:cubicBezTo>
                    <a:lnTo>
                      <a:pt x="813" y="111"/>
                    </a:lnTo>
                    <a:lnTo>
                      <a:pt x="690"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22581;p34">
                <a:extLst>
                  <a:ext uri="{FF2B5EF4-FFF2-40B4-BE49-F238E27FC236}">
                    <a16:creationId xmlns:a16="http://schemas.microsoft.com/office/drawing/2014/main" id="{549CA3DC-FDDE-0CCF-92B3-DB623CC9DF41}"/>
                  </a:ext>
                </a:extLst>
              </p:cNvPr>
              <p:cNvSpPr/>
              <p:nvPr/>
            </p:nvSpPr>
            <p:spPr>
              <a:xfrm>
                <a:off x="5249018" y="1253476"/>
                <a:ext cx="42319" cy="59030"/>
              </a:xfrm>
              <a:custGeom>
                <a:avLst/>
                <a:gdLst/>
                <a:ahLst/>
                <a:cxnLst/>
                <a:rect l="l" t="t" r="r" b="b"/>
                <a:pathLst>
                  <a:path w="1213" h="1692" extrusionOk="0">
                    <a:moveTo>
                      <a:pt x="1190" y="1"/>
                    </a:moveTo>
                    <a:cubicBezTo>
                      <a:pt x="1190" y="90"/>
                      <a:pt x="1135" y="156"/>
                      <a:pt x="1068" y="212"/>
                    </a:cubicBezTo>
                    <a:lnTo>
                      <a:pt x="878" y="401"/>
                    </a:lnTo>
                    <a:cubicBezTo>
                      <a:pt x="823" y="468"/>
                      <a:pt x="757" y="535"/>
                      <a:pt x="701" y="613"/>
                    </a:cubicBezTo>
                    <a:cubicBezTo>
                      <a:pt x="645" y="680"/>
                      <a:pt x="612" y="769"/>
                      <a:pt x="579" y="858"/>
                    </a:cubicBezTo>
                    <a:cubicBezTo>
                      <a:pt x="556" y="935"/>
                      <a:pt x="534" y="1024"/>
                      <a:pt x="500" y="1102"/>
                    </a:cubicBezTo>
                    <a:cubicBezTo>
                      <a:pt x="467" y="1180"/>
                      <a:pt x="423" y="1258"/>
                      <a:pt x="378" y="1335"/>
                    </a:cubicBezTo>
                    <a:cubicBezTo>
                      <a:pt x="334" y="1414"/>
                      <a:pt x="278" y="1491"/>
                      <a:pt x="223" y="1547"/>
                    </a:cubicBezTo>
                    <a:cubicBezTo>
                      <a:pt x="156" y="1614"/>
                      <a:pt x="89" y="1669"/>
                      <a:pt x="0" y="1681"/>
                    </a:cubicBezTo>
                    <a:lnTo>
                      <a:pt x="0" y="1691"/>
                    </a:lnTo>
                    <a:cubicBezTo>
                      <a:pt x="89" y="1681"/>
                      <a:pt x="167" y="1625"/>
                      <a:pt x="233" y="1558"/>
                    </a:cubicBezTo>
                    <a:cubicBezTo>
                      <a:pt x="300" y="1503"/>
                      <a:pt x="356" y="1424"/>
                      <a:pt x="401" y="1358"/>
                    </a:cubicBezTo>
                    <a:cubicBezTo>
                      <a:pt x="445" y="1280"/>
                      <a:pt x="500" y="1202"/>
                      <a:pt x="534" y="1124"/>
                    </a:cubicBezTo>
                    <a:cubicBezTo>
                      <a:pt x="579" y="1036"/>
                      <a:pt x="601" y="957"/>
                      <a:pt x="634" y="868"/>
                    </a:cubicBezTo>
                    <a:cubicBezTo>
                      <a:pt x="678" y="702"/>
                      <a:pt x="812" y="579"/>
                      <a:pt x="923" y="446"/>
                    </a:cubicBezTo>
                    <a:cubicBezTo>
                      <a:pt x="990" y="379"/>
                      <a:pt x="1046" y="312"/>
                      <a:pt x="1101" y="245"/>
                    </a:cubicBezTo>
                    <a:cubicBezTo>
                      <a:pt x="1135" y="212"/>
                      <a:pt x="1157" y="179"/>
                      <a:pt x="1179" y="134"/>
                    </a:cubicBezTo>
                    <a:cubicBezTo>
                      <a:pt x="1201" y="90"/>
                      <a:pt x="1212" y="45"/>
                      <a:pt x="11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22582;p34">
                <a:extLst>
                  <a:ext uri="{FF2B5EF4-FFF2-40B4-BE49-F238E27FC236}">
                    <a16:creationId xmlns:a16="http://schemas.microsoft.com/office/drawing/2014/main" id="{36B0E845-032A-E04E-D881-51974617F54B}"/>
                  </a:ext>
                </a:extLst>
              </p:cNvPr>
              <p:cNvSpPr/>
              <p:nvPr/>
            </p:nvSpPr>
            <p:spPr>
              <a:xfrm>
                <a:off x="5274207" y="1257348"/>
                <a:ext cx="15176" cy="17130"/>
              </a:xfrm>
              <a:custGeom>
                <a:avLst/>
                <a:gdLst/>
                <a:ahLst/>
                <a:cxnLst/>
                <a:rect l="l" t="t" r="r" b="b"/>
                <a:pathLst>
                  <a:path w="435" h="491" extrusionOk="0">
                    <a:moveTo>
                      <a:pt x="435" y="1"/>
                    </a:moveTo>
                    <a:cubicBezTo>
                      <a:pt x="413" y="35"/>
                      <a:pt x="379" y="68"/>
                      <a:pt x="346" y="101"/>
                    </a:cubicBezTo>
                    <a:lnTo>
                      <a:pt x="156" y="290"/>
                    </a:lnTo>
                    <a:cubicBezTo>
                      <a:pt x="112" y="346"/>
                      <a:pt x="57" y="401"/>
                      <a:pt x="1" y="468"/>
                    </a:cubicBezTo>
                    <a:cubicBezTo>
                      <a:pt x="23" y="480"/>
                      <a:pt x="45" y="490"/>
                      <a:pt x="68" y="490"/>
                    </a:cubicBezTo>
                    <a:cubicBezTo>
                      <a:pt x="112" y="446"/>
                      <a:pt x="156" y="391"/>
                      <a:pt x="201" y="335"/>
                    </a:cubicBezTo>
                    <a:cubicBezTo>
                      <a:pt x="268" y="268"/>
                      <a:pt x="324" y="201"/>
                      <a:pt x="379" y="134"/>
                    </a:cubicBezTo>
                    <a:cubicBezTo>
                      <a:pt x="401" y="112"/>
                      <a:pt x="423" y="79"/>
                      <a:pt x="435" y="57"/>
                    </a:cubicBezTo>
                    <a:lnTo>
                      <a:pt x="435" y="1"/>
                    </a:lnTo>
                    <a:close/>
                  </a:path>
                </a:pathLst>
              </a:custGeom>
              <a:solidFill>
                <a:srgbClr val="7779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22583;p34">
                <a:extLst>
                  <a:ext uri="{FF2B5EF4-FFF2-40B4-BE49-F238E27FC236}">
                    <a16:creationId xmlns:a16="http://schemas.microsoft.com/office/drawing/2014/main" id="{53CBC7FB-6282-3862-03DC-1CEE250EB1F4}"/>
                  </a:ext>
                </a:extLst>
              </p:cNvPr>
              <p:cNvSpPr/>
              <p:nvPr/>
            </p:nvSpPr>
            <p:spPr>
              <a:xfrm>
                <a:off x="5278882" y="1203027"/>
                <a:ext cx="58227" cy="115373"/>
              </a:xfrm>
              <a:custGeom>
                <a:avLst/>
                <a:gdLst/>
                <a:ahLst/>
                <a:cxnLst/>
                <a:rect l="l" t="t" r="r" b="b"/>
                <a:pathLst>
                  <a:path w="1669" h="3307" extrusionOk="0">
                    <a:moveTo>
                      <a:pt x="1224" y="1"/>
                    </a:moveTo>
                    <a:cubicBezTo>
                      <a:pt x="1224" y="1"/>
                      <a:pt x="934" y="257"/>
                      <a:pt x="712" y="334"/>
                    </a:cubicBezTo>
                    <a:cubicBezTo>
                      <a:pt x="501" y="413"/>
                      <a:pt x="156" y="635"/>
                      <a:pt x="79" y="846"/>
                    </a:cubicBezTo>
                    <a:cubicBezTo>
                      <a:pt x="0" y="1069"/>
                      <a:pt x="56" y="1347"/>
                      <a:pt x="79" y="1414"/>
                    </a:cubicBezTo>
                    <a:cubicBezTo>
                      <a:pt x="145" y="1570"/>
                      <a:pt x="200" y="1547"/>
                      <a:pt x="200" y="1725"/>
                    </a:cubicBezTo>
                    <a:cubicBezTo>
                      <a:pt x="200" y="1903"/>
                      <a:pt x="178" y="2103"/>
                      <a:pt x="301" y="2292"/>
                    </a:cubicBezTo>
                    <a:cubicBezTo>
                      <a:pt x="423" y="2470"/>
                      <a:pt x="590" y="2692"/>
                      <a:pt x="823" y="2870"/>
                    </a:cubicBezTo>
                    <a:cubicBezTo>
                      <a:pt x="1057" y="3038"/>
                      <a:pt x="1179" y="3004"/>
                      <a:pt x="1268" y="3104"/>
                    </a:cubicBezTo>
                    <a:cubicBezTo>
                      <a:pt x="1369" y="3216"/>
                      <a:pt x="1468" y="3305"/>
                      <a:pt x="1468" y="3305"/>
                    </a:cubicBezTo>
                    <a:cubicBezTo>
                      <a:pt x="1468" y="3305"/>
                      <a:pt x="1470" y="3306"/>
                      <a:pt x="1473" y="3306"/>
                    </a:cubicBezTo>
                    <a:cubicBezTo>
                      <a:pt x="1484" y="3306"/>
                      <a:pt x="1503" y="3277"/>
                      <a:pt x="1413" y="2971"/>
                    </a:cubicBezTo>
                    <a:cubicBezTo>
                      <a:pt x="1290" y="2593"/>
                      <a:pt x="1224" y="2459"/>
                      <a:pt x="1046" y="2314"/>
                    </a:cubicBezTo>
                    <a:cubicBezTo>
                      <a:pt x="857" y="2181"/>
                      <a:pt x="645" y="1925"/>
                      <a:pt x="645" y="1925"/>
                    </a:cubicBezTo>
                    <a:lnTo>
                      <a:pt x="645" y="1925"/>
                    </a:lnTo>
                    <a:cubicBezTo>
                      <a:pt x="645" y="1925"/>
                      <a:pt x="968" y="2059"/>
                      <a:pt x="1090" y="2092"/>
                    </a:cubicBezTo>
                    <a:cubicBezTo>
                      <a:pt x="1224" y="2126"/>
                      <a:pt x="1369" y="2126"/>
                      <a:pt x="1458" y="2170"/>
                    </a:cubicBezTo>
                    <a:cubicBezTo>
                      <a:pt x="1547" y="2225"/>
                      <a:pt x="1669" y="2304"/>
                      <a:pt x="1669" y="2304"/>
                    </a:cubicBezTo>
                    <a:cubicBezTo>
                      <a:pt x="1669" y="2304"/>
                      <a:pt x="1636" y="2081"/>
                      <a:pt x="1446" y="1881"/>
                    </a:cubicBezTo>
                    <a:cubicBezTo>
                      <a:pt x="1268" y="1691"/>
                      <a:pt x="1046" y="1658"/>
                      <a:pt x="868" y="1625"/>
                    </a:cubicBezTo>
                    <a:cubicBezTo>
                      <a:pt x="701" y="1580"/>
                      <a:pt x="523" y="1503"/>
                      <a:pt x="445" y="1469"/>
                    </a:cubicBezTo>
                    <a:cubicBezTo>
                      <a:pt x="356" y="1424"/>
                      <a:pt x="356" y="1392"/>
                      <a:pt x="356" y="1392"/>
                    </a:cubicBezTo>
                    <a:cubicBezTo>
                      <a:pt x="356" y="1392"/>
                      <a:pt x="801" y="1091"/>
                      <a:pt x="868" y="880"/>
                    </a:cubicBezTo>
                    <a:cubicBezTo>
                      <a:pt x="946" y="668"/>
                      <a:pt x="890" y="546"/>
                      <a:pt x="1046" y="435"/>
                    </a:cubicBezTo>
                    <a:cubicBezTo>
                      <a:pt x="1191" y="312"/>
                      <a:pt x="1224" y="1"/>
                      <a:pt x="122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22584;p34">
                <a:extLst>
                  <a:ext uri="{FF2B5EF4-FFF2-40B4-BE49-F238E27FC236}">
                    <a16:creationId xmlns:a16="http://schemas.microsoft.com/office/drawing/2014/main" id="{00833A6B-E907-18AD-B5ED-E6B2331EEE26}"/>
                  </a:ext>
                </a:extLst>
              </p:cNvPr>
              <p:cNvSpPr/>
              <p:nvPr/>
            </p:nvSpPr>
            <p:spPr>
              <a:xfrm>
                <a:off x="5278882" y="1220890"/>
                <a:ext cx="35725" cy="86172"/>
              </a:xfrm>
              <a:custGeom>
                <a:avLst/>
                <a:gdLst/>
                <a:ahLst/>
                <a:cxnLst/>
                <a:rect l="l" t="t" r="r" b="b"/>
                <a:pathLst>
                  <a:path w="1024" h="2470" extrusionOk="0">
                    <a:moveTo>
                      <a:pt x="368" y="0"/>
                    </a:moveTo>
                    <a:lnTo>
                      <a:pt x="368" y="0"/>
                    </a:lnTo>
                    <a:cubicBezTo>
                      <a:pt x="234" y="101"/>
                      <a:pt x="123" y="223"/>
                      <a:pt x="79" y="334"/>
                    </a:cubicBezTo>
                    <a:cubicBezTo>
                      <a:pt x="0" y="557"/>
                      <a:pt x="56" y="835"/>
                      <a:pt x="79" y="902"/>
                    </a:cubicBezTo>
                    <a:cubicBezTo>
                      <a:pt x="145" y="1058"/>
                      <a:pt x="200" y="1035"/>
                      <a:pt x="200" y="1213"/>
                    </a:cubicBezTo>
                    <a:cubicBezTo>
                      <a:pt x="200" y="1391"/>
                      <a:pt x="178" y="1591"/>
                      <a:pt x="301" y="1780"/>
                    </a:cubicBezTo>
                    <a:cubicBezTo>
                      <a:pt x="423" y="1958"/>
                      <a:pt x="590" y="2180"/>
                      <a:pt x="823" y="2358"/>
                    </a:cubicBezTo>
                    <a:cubicBezTo>
                      <a:pt x="902" y="2414"/>
                      <a:pt x="968" y="2447"/>
                      <a:pt x="1023" y="2470"/>
                    </a:cubicBezTo>
                    <a:cubicBezTo>
                      <a:pt x="1001" y="2425"/>
                      <a:pt x="968" y="2381"/>
                      <a:pt x="957" y="2325"/>
                    </a:cubicBezTo>
                    <a:cubicBezTo>
                      <a:pt x="924" y="2259"/>
                      <a:pt x="912" y="2180"/>
                      <a:pt x="879" y="2103"/>
                    </a:cubicBezTo>
                    <a:cubicBezTo>
                      <a:pt x="846" y="2014"/>
                      <a:pt x="790" y="1925"/>
                      <a:pt x="724" y="1858"/>
                    </a:cubicBezTo>
                    <a:cubicBezTo>
                      <a:pt x="679" y="1802"/>
                      <a:pt x="623" y="1758"/>
                      <a:pt x="579" y="1691"/>
                    </a:cubicBezTo>
                    <a:cubicBezTo>
                      <a:pt x="534" y="1614"/>
                      <a:pt x="512" y="1513"/>
                      <a:pt x="457" y="1436"/>
                    </a:cubicBezTo>
                    <a:cubicBezTo>
                      <a:pt x="412" y="1357"/>
                      <a:pt x="323" y="1302"/>
                      <a:pt x="267" y="1224"/>
                    </a:cubicBezTo>
                    <a:cubicBezTo>
                      <a:pt x="212" y="1124"/>
                      <a:pt x="190" y="1013"/>
                      <a:pt x="178" y="902"/>
                    </a:cubicBezTo>
                    <a:cubicBezTo>
                      <a:pt x="168" y="857"/>
                      <a:pt x="168" y="801"/>
                      <a:pt x="156" y="746"/>
                    </a:cubicBezTo>
                    <a:cubicBezTo>
                      <a:pt x="156" y="702"/>
                      <a:pt x="145" y="657"/>
                      <a:pt x="156" y="623"/>
                    </a:cubicBezTo>
                    <a:cubicBezTo>
                      <a:pt x="168" y="557"/>
                      <a:pt x="200" y="512"/>
                      <a:pt x="234" y="457"/>
                    </a:cubicBezTo>
                    <a:cubicBezTo>
                      <a:pt x="279" y="390"/>
                      <a:pt x="390" y="145"/>
                      <a:pt x="3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 name="Google Shape;22585;p34">
              <a:extLst>
                <a:ext uri="{FF2B5EF4-FFF2-40B4-BE49-F238E27FC236}">
                  <a16:creationId xmlns:a16="http://schemas.microsoft.com/office/drawing/2014/main" id="{F296B887-2F86-7629-67E3-84A0E8B9B3FC}"/>
                </a:ext>
              </a:extLst>
            </p:cNvPr>
            <p:cNvGrpSpPr/>
            <p:nvPr/>
          </p:nvGrpSpPr>
          <p:grpSpPr>
            <a:xfrm rot="4734361" flipH="1">
              <a:off x="6594004" y="3028111"/>
              <a:ext cx="1382152" cy="1161828"/>
              <a:chOff x="4168732" y="1578984"/>
              <a:chExt cx="556852" cy="468086"/>
            </a:xfrm>
          </p:grpSpPr>
          <p:sp>
            <p:nvSpPr>
              <p:cNvPr id="863" name="Google Shape;22586;p34">
                <a:extLst>
                  <a:ext uri="{FF2B5EF4-FFF2-40B4-BE49-F238E27FC236}">
                    <a16:creationId xmlns:a16="http://schemas.microsoft.com/office/drawing/2014/main" id="{483C1E50-D307-4E5F-9DFF-84BD00FF0AA3}"/>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22587;p34">
                <a:extLst>
                  <a:ext uri="{FF2B5EF4-FFF2-40B4-BE49-F238E27FC236}">
                    <a16:creationId xmlns:a16="http://schemas.microsoft.com/office/drawing/2014/main" id="{C8C20018-AEE7-0B98-0E7E-34CB8248B4C6}"/>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22588;p34">
                <a:extLst>
                  <a:ext uri="{FF2B5EF4-FFF2-40B4-BE49-F238E27FC236}">
                    <a16:creationId xmlns:a16="http://schemas.microsoft.com/office/drawing/2014/main" id="{699D66EC-2BA8-6B05-6708-31EE1D0277FF}"/>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22589;p34">
                <a:extLst>
                  <a:ext uri="{FF2B5EF4-FFF2-40B4-BE49-F238E27FC236}">
                    <a16:creationId xmlns:a16="http://schemas.microsoft.com/office/drawing/2014/main" id="{E9097EDE-7971-FDDF-EAE3-B11CCC29F25D}"/>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22590;p34">
                <a:extLst>
                  <a:ext uri="{FF2B5EF4-FFF2-40B4-BE49-F238E27FC236}">
                    <a16:creationId xmlns:a16="http://schemas.microsoft.com/office/drawing/2014/main" id="{7BE145D4-02AB-C7A4-D865-2B74607E0764}"/>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22591;p34">
                <a:extLst>
                  <a:ext uri="{FF2B5EF4-FFF2-40B4-BE49-F238E27FC236}">
                    <a16:creationId xmlns:a16="http://schemas.microsoft.com/office/drawing/2014/main" id="{88AD35EE-2E4F-00CF-3A24-9525E77E7754}"/>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22592;p34">
                <a:extLst>
                  <a:ext uri="{FF2B5EF4-FFF2-40B4-BE49-F238E27FC236}">
                    <a16:creationId xmlns:a16="http://schemas.microsoft.com/office/drawing/2014/main" id="{D32A53A4-F3F5-EE58-AE14-6C1B7A899A0F}"/>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22593;p34">
                <a:extLst>
                  <a:ext uri="{FF2B5EF4-FFF2-40B4-BE49-F238E27FC236}">
                    <a16:creationId xmlns:a16="http://schemas.microsoft.com/office/drawing/2014/main" id="{464576A5-E1F9-A22D-E7EE-71F9A29A156E}"/>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22594;p34">
                <a:extLst>
                  <a:ext uri="{FF2B5EF4-FFF2-40B4-BE49-F238E27FC236}">
                    <a16:creationId xmlns:a16="http://schemas.microsoft.com/office/drawing/2014/main" id="{57C5E13D-B0B3-059D-C5B4-BFD3CEFC1F4B}"/>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22595;p34">
                <a:extLst>
                  <a:ext uri="{FF2B5EF4-FFF2-40B4-BE49-F238E27FC236}">
                    <a16:creationId xmlns:a16="http://schemas.microsoft.com/office/drawing/2014/main" id="{682F8523-B7ED-32AB-FF0A-B554C44D8D82}"/>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2596;p34">
                <a:extLst>
                  <a:ext uri="{FF2B5EF4-FFF2-40B4-BE49-F238E27FC236}">
                    <a16:creationId xmlns:a16="http://schemas.microsoft.com/office/drawing/2014/main" id="{B2650F4C-0BD6-4DA5-F0C4-6C7C6C7629E9}"/>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2597;p34">
                <a:extLst>
                  <a:ext uri="{FF2B5EF4-FFF2-40B4-BE49-F238E27FC236}">
                    <a16:creationId xmlns:a16="http://schemas.microsoft.com/office/drawing/2014/main" id="{A498C3D5-87A3-73D5-47E5-11D016ABF0CC}"/>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2598;p34">
                <a:extLst>
                  <a:ext uri="{FF2B5EF4-FFF2-40B4-BE49-F238E27FC236}">
                    <a16:creationId xmlns:a16="http://schemas.microsoft.com/office/drawing/2014/main" id="{A6395312-05D5-C3E5-44B1-21B782E6E05C}"/>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2599;p34">
                <a:extLst>
                  <a:ext uri="{FF2B5EF4-FFF2-40B4-BE49-F238E27FC236}">
                    <a16:creationId xmlns:a16="http://schemas.microsoft.com/office/drawing/2014/main" id="{967412D6-1A77-BE43-A435-B792F78C523F}"/>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2600;p34">
                <a:extLst>
                  <a:ext uri="{FF2B5EF4-FFF2-40B4-BE49-F238E27FC236}">
                    <a16:creationId xmlns:a16="http://schemas.microsoft.com/office/drawing/2014/main" id="{CF034E84-B459-2151-7CD0-7CFDE5B32BA6}"/>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2601;p34">
                <a:extLst>
                  <a:ext uri="{FF2B5EF4-FFF2-40B4-BE49-F238E27FC236}">
                    <a16:creationId xmlns:a16="http://schemas.microsoft.com/office/drawing/2014/main" id="{2841AA53-2694-7508-C9DB-979CA1D84A21}"/>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2602;p34">
                <a:extLst>
                  <a:ext uri="{FF2B5EF4-FFF2-40B4-BE49-F238E27FC236}">
                    <a16:creationId xmlns:a16="http://schemas.microsoft.com/office/drawing/2014/main" id="{62D5927F-1756-135F-6389-F03342DD4C9D}"/>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2603;p34">
                <a:extLst>
                  <a:ext uri="{FF2B5EF4-FFF2-40B4-BE49-F238E27FC236}">
                    <a16:creationId xmlns:a16="http://schemas.microsoft.com/office/drawing/2014/main" id="{5065043A-0FE2-C5AD-83BF-314F7B3214F7}"/>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2604;p34">
                <a:extLst>
                  <a:ext uri="{FF2B5EF4-FFF2-40B4-BE49-F238E27FC236}">
                    <a16:creationId xmlns:a16="http://schemas.microsoft.com/office/drawing/2014/main" id="{4095F555-0088-D387-8D9D-862B5A701952}"/>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2605;p34">
                <a:extLst>
                  <a:ext uri="{FF2B5EF4-FFF2-40B4-BE49-F238E27FC236}">
                    <a16:creationId xmlns:a16="http://schemas.microsoft.com/office/drawing/2014/main" id="{9F29F940-F4B6-6725-3700-A557AE7CD7CE}"/>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22606;p34">
                <a:extLst>
                  <a:ext uri="{FF2B5EF4-FFF2-40B4-BE49-F238E27FC236}">
                    <a16:creationId xmlns:a16="http://schemas.microsoft.com/office/drawing/2014/main" id="{A460D25F-ECFB-6DF6-6188-5975EE967F05}"/>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22607;p34">
                <a:extLst>
                  <a:ext uri="{FF2B5EF4-FFF2-40B4-BE49-F238E27FC236}">
                    <a16:creationId xmlns:a16="http://schemas.microsoft.com/office/drawing/2014/main" id="{37B8B715-87AB-823F-175B-40D5C5D596A5}"/>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22608;p34">
                <a:extLst>
                  <a:ext uri="{FF2B5EF4-FFF2-40B4-BE49-F238E27FC236}">
                    <a16:creationId xmlns:a16="http://schemas.microsoft.com/office/drawing/2014/main" id="{49F205FF-F8AC-9589-892B-D131D1409E2A}"/>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22609;p34">
                <a:extLst>
                  <a:ext uri="{FF2B5EF4-FFF2-40B4-BE49-F238E27FC236}">
                    <a16:creationId xmlns:a16="http://schemas.microsoft.com/office/drawing/2014/main" id="{A88C6012-2DAF-BE3C-CA1B-45268192BA28}"/>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22610;p34">
                <a:extLst>
                  <a:ext uri="{FF2B5EF4-FFF2-40B4-BE49-F238E27FC236}">
                    <a16:creationId xmlns:a16="http://schemas.microsoft.com/office/drawing/2014/main" id="{84E2605E-F6BE-78BC-75F0-5128423F8015}"/>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22611;p34">
                <a:extLst>
                  <a:ext uri="{FF2B5EF4-FFF2-40B4-BE49-F238E27FC236}">
                    <a16:creationId xmlns:a16="http://schemas.microsoft.com/office/drawing/2014/main" id="{1F8A25B0-4EF3-E5E7-38E1-E585F11ED423}"/>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22612;p34">
                <a:extLst>
                  <a:ext uri="{FF2B5EF4-FFF2-40B4-BE49-F238E27FC236}">
                    <a16:creationId xmlns:a16="http://schemas.microsoft.com/office/drawing/2014/main" id="{6F83377E-1008-5340-2781-C252916F8A5C}"/>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22613;p34">
                <a:extLst>
                  <a:ext uri="{FF2B5EF4-FFF2-40B4-BE49-F238E27FC236}">
                    <a16:creationId xmlns:a16="http://schemas.microsoft.com/office/drawing/2014/main" id="{D5886354-60E1-FE0F-4BE8-0D8E3C5DD6B7}"/>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22614;p34">
                <a:extLst>
                  <a:ext uri="{FF2B5EF4-FFF2-40B4-BE49-F238E27FC236}">
                    <a16:creationId xmlns:a16="http://schemas.microsoft.com/office/drawing/2014/main" id="{EC452927-5C89-27A8-DB1F-F94625D0A04A}"/>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22615;p34">
                <a:extLst>
                  <a:ext uri="{FF2B5EF4-FFF2-40B4-BE49-F238E27FC236}">
                    <a16:creationId xmlns:a16="http://schemas.microsoft.com/office/drawing/2014/main" id="{99754FCD-4405-168F-D3C5-43CB74C8E480}"/>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22616;p34">
                <a:extLst>
                  <a:ext uri="{FF2B5EF4-FFF2-40B4-BE49-F238E27FC236}">
                    <a16:creationId xmlns:a16="http://schemas.microsoft.com/office/drawing/2014/main" id="{3F82EA5C-C4DC-3B58-B18A-95A8061363E4}"/>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22617;p34">
                <a:extLst>
                  <a:ext uri="{FF2B5EF4-FFF2-40B4-BE49-F238E27FC236}">
                    <a16:creationId xmlns:a16="http://schemas.microsoft.com/office/drawing/2014/main" id="{788BF2FD-37FA-8E85-E751-38D7794AF9EA}"/>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22618;p34">
                <a:extLst>
                  <a:ext uri="{FF2B5EF4-FFF2-40B4-BE49-F238E27FC236}">
                    <a16:creationId xmlns:a16="http://schemas.microsoft.com/office/drawing/2014/main" id="{05AB94F4-3DEA-81F2-3834-C53B57359C35}"/>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22619;p34">
                <a:extLst>
                  <a:ext uri="{FF2B5EF4-FFF2-40B4-BE49-F238E27FC236}">
                    <a16:creationId xmlns:a16="http://schemas.microsoft.com/office/drawing/2014/main" id="{432D2003-5B5F-C89B-880D-E9E2D45BADF8}"/>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22620;p34">
                <a:extLst>
                  <a:ext uri="{FF2B5EF4-FFF2-40B4-BE49-F238E27FC236}">
                    <a16:creationId xmlns:a16="http://schemas.microsoft.com/office/drawing/2014/main" id="{7F3FC197-531B-B504-99CB-66E1F06EC546}"/>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22621;p34">
                <a:extLst>
                  <a:ext uri="{FF2B5EF4-FFF2-40B4-BE49-F238E27FC236}">
                    <a16:creationId xmlns:a16="http://schemas.microsoft.com/office/drawing/2014/main" id="{A4CD6D3F-6B57-D492-DA1D-2C74A7C7AB1E}"/>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22622;p34">
                <a:extLst>
                  <a:ext uri="{FF2B5EF4-FFF2-40B4-BE49-F238E27FC236}">
                    <a16:creationId xmlns:a16="http://schemas.microsoft.com/office/drawing/2014/main" id="{76D66A54-3E06-28ED-0919-6E209D10EFD1}"/>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22623;p34">
                <a:extLst>
                  <a:ext uri="{FF2B5EF4-FFF2-40B4-BE49-F238E27FC236}">
                    <a16:creationId xmlns:a16="http://schemas.microsoft.com/office/drawing/2014/main" id="{C75C0D0A-0586-0AC3-8D49-6042D04F2151}"/>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22624;p34">
                <a:extLst>
                  <a:ext uri="{FF2B5EF4-FFF2-40B4-BE49-F238E27FC236}">
                    <a16:creationId xmlns:a16="http://schemas.microsoft.com/office/drawing/2014/main" id="{5F14002D-73EB-90E9-E3F9-7E99B3EB8B25}"/>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22625;p34">
                <a:extLst>
                  <a:ext uri="{FF2B5EF4-FFF2-40B4-BE49-F238E27FC236}">
                    <a16:creationId xmlns:a16="http://schemas.microsoft.com/office/drawing/2014/main" id="{82CBABAC-89C5-A104-7610-16A4D5D3D701}"/>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22626;p34">
                <a:extLst>
                  <a:ext uri="{FF2B5EF4-FFF2-40B4-BE49-F238E27FC236}">
                    <a16:creationId xmlns:a16="http://schemas.microsoft.com/office/drawing/2014/main" id="{75876EE7-BF41-F365-CF1E-BD8A3575E9DA}"/>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22627;p34">
                <a:extLst>
                  <a:ext uri="{FF2B5EF4-FFF2-40B4-BE49-F238E27FC236}">
                    <a16:creationId xmlns:a16="http://schemas.microsoft.com/office/drawing/2014/main" id="{DC03EBF6-3F31-AB05-2CC3-EAA40C437CF9}"/>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22628;p34">
                <a:extLst>
                  <a:ext uri="{FF2B5EF4-FFF2-40B4-BE49-F238E27FC236}">
                    <a16:creationId xmlns:a16="http://schemas.microsoft.com/office/drawing/2014/main" id="{3762FB96-0CE8-F047-73E5-4FBFD055553B}"/>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22629;p34">
                <a:extLst>
                  <a:ext uri="{FF2B5EF4-FFF2-40B4-BE49-F238E27FC236}">
                    <a16:creationId xmlns:a16="http://schemas.microsoft.com/office/drawing/2014/main" id="{723C3560-15F2-3C3C-B050-5B12FC0341B2}"/>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22630;p34">
                <a:extLst>
                  <a:ext uri="{FF2B5EF4-FFF2-40B4-BE49-F238E27FC236}">
                    <a16:creationId xmlns:a16="http://schemas.microsoft.com/office/drawing/2014/main" id="{8F34FE95-6A21-6A9C-26DF-FA2FA8CA1BEA}"/>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22631;p34">
                <a:extLst>
                  <a:ext uri="{FF2B5EF4-FFF2-40B4-BE49-F238E27FC236}">
                    <a16:creationId xmlns:a16="http://schemas.microsoft.com/office/drawing/2014/main" id="{0660F1E0-51C8-D760-5049-11F014A3F0F3}"/>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22632;p34">
                <a:extLst>
                  <a:ext uri="{FF2B5EF4-FFF2-40B4-BE49-F238E27FC236}">
                    <a16:creationId xmlns:a16="http://schemas.microsoft.com/office/drawing/2014/main" id="{7F048BC4-3684-032A-D56C-56E0B15EE16F}"/>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22633;p34">
                <a:extLst>
                  <a:ext uri="{FF2B5EF4-FFF2-40B4-BE49-F238E27FC236}">
                    <a16:creationId xmlns:a16="http://schemas.microsoft.com/office/drawing/2014/main" id="{EB74BC2C-6F65-C586-7599-4674E03C584E}"/>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22634;p34">
                <a:extLst>
                  <a:ext uri="{FF2B5EF4-FFF2-40B4-BE49-F238E27FC236}">
                    <a16:creationId xmlns:a16="http://schemas.microsoft.com/office/drawing/2014/main" id="{7FB50949-D5C0-2F91-3008-DA296B852395}"/>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22635;p34">
                <a:extLst>
                  <a:ext uri="{FF2B5EF4-FFF2-40B4-BE49-F238E27FC236}">
                    <a16:creationId xmlns:a16="http://schemas.microsoft.com/office/drawing/2014/main" id="{996F60D8-3CD9-CF36-43BA-EA13511ADF68}"/>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22636;p34">
                <a:extLst>
                  <a:ext uri="{FF2B5EF4-FFF2-40B4-BE49-F238E27FC236}">
                    <a16:creationId xmlns:a16="http://schemas.microsoft.com/office/drawing/2014/main" id="{35453370-C931-8265-3E43-DEF91709178C}"/>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22637;p34">
                <a:extLst>
                  <a:ext uri="{FF2B5EF4-FFF2-40B4-BE49-F238E27FC236}">
                    <a16:creationId xmlns:a16="http://schemas.microsoft.com/office/drawing/2014/main" id="{F05EDBF4-AA29-B57E-EAF3-4DF64CA6EA52}"/>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22638;p34">
                <a:extLst>
                  <a:ext uri="{FF2B5EF4-FFF2-40B4-BE49-F238E27FC236}">
                    <a16:creationId xmlns:a16="http://schemas.microsoft.com/office/drawing/2014/main" id="{C952CA71-4F52-82A2-044D-2B555759456D}"/>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22639;p34">
                <a:extLst>
                  <a:ext uri="{FF2B5EF4-FFF2-40B4-BE49-F238E27FC236}">
                    <a16:creationId xmlns:a16="http://schemas.microsoft.com/office/drawing/2014/main" id="{C2F675AF-7465-59DA-0D11-68F1CB295D04}"/>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22640;p34">
                <a:extLst>
                  <a:ext uri="{FF2B5EF4-FFF2-40B4-BE49-F238E27FC236}">
                    <a16:creationId xmlns:a16="http://schemas.microsoft.com/office/drawing/2014/main" id="{5DE97A36-450C-35E4-C451-D2F8F8DD6051}"/>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22641;p34">
                <a:extLst>
                  <a:ext uri="{FF2B5EF4-FFF2-40B4-BE49-F238E27FC236}">
                    <a16:creationId xmlns:a16="http://schemas.microsoft.com/office/drawing/2014/main" id="{FC9D525B-9C7E-E347-0573-B6B90A9A4D14}"/>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22642;p34">
                <a:extLst>
                  <a:ext uri="{FF2B5EF4-FFF2-40B4-BE49-F238E27FC236}">
                    <a16:creationId xmlns:a16="http://schemas.microsoft.com/office/drawing/2014/main" id="{42DE55CF-A0CE-F8B3-4C03-4EE0C24255A9}"/>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22643;p34">
                <a:extLst>
                  <a:ext uri="{FF2B5EF4-FFF2-40B4-BE49-F238E27FC236}">
                    <a16:creationId xmlns:a16="http://schemas.microsoft.com/office/drawing/2014/main" id="{8A78428C-9C72-EBE5-25BD-4FA361DB9ED4}"/>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22644;p34">
                <a:extLst>
                  <a:ext uri="{FF2B5EF4-FFF2-40B4-BE49-F238E27FC236}">
                    <a16:creationId xmlns:a16="http://schemas.microsoft.com/office/drawing/2014/main" id="{7024987E-E87D-5326-4BF6-AA4008D551BB}"/>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22645;p34">
                <a:extLst>
                  <a:ext uri="{FF2B5EF4-FFF2-40B4-BE49-F238E27FC236}">
                    <a16:creationId xmlns:a16="http://schemas.microsoft.com/office/drawing/2014/main" id="{1442060E-8475-4277-77B9-F4C53C156159}"/>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22646;p34">
                <a:extLst>
                  <a:ext uri="{FF2B5EF4-FFF2-40B4-BE49-F238E27FC236}">
                    <a16:creationId xmlns:a16="http://schemas.microsoft.com/office/drawing/2014/main" id="{0F9D89F7-C9C2-BA90-AC59-D37056EC7039}"/>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22647;p34">
                <a:extLst>
                  <a:ext uri="{FF2B5EF4-FFF2-40B4-BE49-F238E27FC236}">
                    <a16:creationId xmlns:a16="http://schemas.microsoft.com/office/drawing/2014/main" id="{C88B47FA-57B8-8998-600D-B017AF68FDE4}"/>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22648;p34">
                <a:extLst>
                  <a:ext uri="{FF2B5EF4-FFF2-40B4-BE49-F238E27FC236}">
                    <a16:creationId xmlns:a16="http://schemas.microsoft.com/office/drawing/2014/main" id="{3ED6BA23-8849-7FD9-A804-7DFD0D3BA94C}"/>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22649;p34">
                <a:extLst>
                  <a:ext uri="{FF2B5EF4-FFF2-40B4-BE49-F238E27FC236}">
                    <a16:creationId xmlns:a16="http://schemas.microsoft.com/office/drawing/2014/main" id="{25EE1CB6-ECFA-853E-0692-CDEF1005C445}"/>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22650;p34">
                <a:extLst>
                  <a:ext uri="{FF2B5EF4-FFF2-40B4-BE49-F238E27FC236}">
                    <a16:creationId xmlns:a16="http://schemas.microsoft.com/office/drawing/2014/main" id="{730FD366-5CE6-1EF6-687A-5186A09C494E}"/>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22651;p34">
                <a:extLst>
                  <a:ext uri="{FF2B5EF4-FFF2-40B4-BE49-F238E27FC236}">
                    <a16:creationId xmlns:a16="http://schemas.microsoft.com/office/drawing/2014/main" id="{D0CF9187-29F8-E9AD-E4B2-BE05F863C597}"/>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22652;p34">
                <a:extLst>
                  <a:ext uri="{FF2B5EF4-FFF2-40B4-BE49-F238E27FC236}">
                    <a16:creationId xmlns:a16="http://schemas.microsoft.com/office/drawing/2014/main" id="{E44A75E8-856C-9CF0-6097-62F2CE71F30A}"/>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22653;p34">
                <a:extLst>
                  <a:ext uri="{FF2B5EF4-FFF2-40B4-BE49-F238E27FC236}">
                    <a16:creationId xmlns:a16="http://schemas.microsoft.com/office/drawing/2014/main" id="{78C84FAC-EC62-592F-B266-D092E2FA1D7B}"/>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22654;p34">
                <a:extLst>
                  <a:ext uri="{FF2B5EF4-FFF2-40B4-BE49-F238E27FC236}">
                    <a16:creationId xmlns:a16="http://schemas.microsoft.com/office/drawing/2014/main" id="{46311889-CF87-0A0C-5450-A9473D4FE90E}"/>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22655;p34">
                <a:extLst>
                  <a:ext uri="{FF2B5EF4-FFF2-40B4-BE49-F238E27FC236}">
                    <a16:creationId xmlns:a16="http://schemas.microsoft.com/office/drawing/2014/main" id="{E51BE236-561F-F6CD-86D5-8F26EBB04F3E}"/>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22656;p34">
                <a:extLst>
                  <a:ext uri="{FF2B5EF4-FFF2-40B4-BE49-F238E27FC236}">
                    <a16:creationId xmlns:a16="http://schemas.microsoft.com/office/drawing/2014/main" id="{65B6D446-0FD3-7D0A-133D-FCA0C7C576B5}"/>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22657;p34">
                <a:extLst>
                  <a:ext uri="{FF2B5EF4-FFF2-40B4-BE49-F238E27FC236}">
                    <a16:creationId xmlns:a16="http://schemas.microsoft.com/office/drawing/2014/main" id="{7D492BEB-5D15-3CF9-562A-1B735CA40B90}"/>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22658;p34">
                <a:extLst>
                  <a:ext uri="{FF2B5EF4-FFF2-40B4-BE49-F238E27FC236}">
                    <a16:creationId xmlns:a16="http://schemas.microsoft.com/office/drawing/2014/main" id="{4E9D8C8E-FAF6-A920-ECB2-BFF9C0E1B6D1}"/>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22659;p34">
                <a:extLst>
                  <a:ext uri="{FF2B5EF4-FFF2-40B4-BE49-F238E27FC236}">
                    <a16:creationId xmlns:a16="http://schemas.microsoft.com/office/drawing/2014/main" id="{54319CF2-D357-5BF3-7F40-267CEF172764}"/>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22660;p34">
                <a:extLst>
                  <a:ext uri="{FF2B5EF4-FFF2-40B4-BE49-F238E27FC236}">
                    <a16:creationId xmlns:a16="http://schemas.microsoft.com/office/drawing/2014/main" id="{F3BFE45D-0657-665B-4422-5F928EDC6776}"/>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22661;p34">
                <a:extLst>
                  <a:ext uri="{FF2B5EF4-FFF2-40B4-BE49-F238E27FC236}">
                    <a16:creationId xmlns:a16="http://schemas.microsoft.com/office/drawing/2014/main" id="{35C28109-A7E3-A9D7-5AC3-AC8D83647BF8}"/>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22662;p34">
                <a:extLst>
                  <a:ext uri="{FF2B5EF4-FFF2-40B4-BE49-F238E27FC236}">
                    <a16:creationId xmlns:a16="http://schemas.microsoft.com/office/drawing/2014/main" id="{9782D8EE-5F16-25AB-2E5A-67191801340B}"/>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22663;p34">
                <a:extLst>
                  <a:ext uri="{FF2B5EF4-FFF2-40B4-BE49-F238E27FC236}">
                    <a16:creationId xmlns:a16="http://schemas.microsoft.com/office/drawing/2014/main" id="{6335913D-99E6-91C6-E09B-EB498283B703}"/>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22664;p34">
                <a:extLst>
                  <a:ext uri="{FF2B5EF4-FFF2-40B4-BE49-F238E27FC236}">
                    <a16:creationId xmlns:a16="http://schemas.microsoft.com/office/drawing/2014/main" id="{BA537B88-95B2-3106-EB42-1B2869B5CD6B}"/>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22665;p34">
                <a:extLst>
                  <a:ext uri="{FF2B5EF4-FFF2-40B4-BE49-F238E27FC236}">
                    <a16:creationId xmlns:a16="http://schemas.microsoft.com/office/drawing/2014/main" id="{E907D41D-5981-196E-A428-BF0DDEAA11E3}"/>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22666;p34">
              <a:extLst>
                <a:ext uri="{FF2B5EF4-FFF2-40B4-BE49-F238E27FC236}">
                  <a16:creationId xmlns:a16="http://schemas.microsoft.com/office/drawing/2014/main" id="{FCD2B118-CA6D-1ACD-686D-E4A8A822113E}"/>
                </a:ext>
              </a:extLst>
            </p:cNvPr>
            <p:cNvGrpSpPr/>
            <p:nvPr/>
          </p:nvGrpSpPr>
          <p:grpSpPr>
            <a:xfrm rot="2354726">
              <a:off x="6178779" y="4274176"/>
              <a:ext cx="909835" cy="658647"/>
              <a:chOff x="6359935" y="3334530"/>
              <a:chExt cx="185498" cy="134282"/>
            </a:xfrm>
          </p:grpSpPr>
          <p:sp>
            <p:nvSpPr>
              <p:cNvPr id="860" name="Google Shape;22667;p34">
                <a:extLst>
                  <a:ext uri="{FF2B5EF4-FFF2-40B4-BE49-F238E27FC236}">
                    <a16:creationId xmlns:a16="http://schemas.microsoft.com/office/drawing/2014/main" id="{2C4A60F7-0B8F-205D-BFD0-5516654FBC23}"/>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22668;p34">
                <a:extLst>
                  <a:ext uri="{FF2B5EF4-FFF2-40B4-BE49-F238E27FC236}">
                    <a16:creationId xmlns:a16="http://schemas.microsoft.com/office/drawing/2014/main" id="{CE8D9C22-2996-8DF2-0E48-5458E0034521}"/>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22669;p34">
                <a:extLst>
                  <a:ext uri="{FF2B5EF4-FFF2-40B4-BE49-F238E27FC236}">
                    <a16:creationId xmlns:a16="http://schemas.microsoft.com/office/drawing/2014/main" id="{DE466754-A838-ECAC-854A-95D7E49E943B}"/>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صورة 1" descr="صورة تحتوي على رمز, التصميم&#10;&#10;تم إنشاء الوصف تلقائياً">
            <a:extLst>
              <a:ext uri="{FF2B5EF4-FFF2-40B4-BE49-F238E27FC236}">
                <a16:creationId xmlns:a16="http://schemas.microsoft.com/office/drawing/2014/main" id="{C1ED0A5E-1A66-4EE0-9AB6-08FC04BF5251}"/>
              </a:ext>
            </a:extLst>
          </p:cNvPr>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5426" t="21005" r="34726" b="21238"/>
          <a:stretch/>
        </p:blipFill>
        <p:spPr>
          <a:xfrm>
            <a:off x="2511436" y="4718734"/>
            <a:ext cx="561706" cy="818424"/>
          </a:xfrm>
          <a:prstGeom prst="rect">
            <a:avLst/>
          </a:prstGeom>
        </p:spPr>
      </p:pic>
    </p:spTree>
    <p:extLst>
      <p:ext uri="{BB962C8B-B14F-4D97-AF65-F5344CB8AC3E}">
        <p14:creationId xmlns:p14="http://schemas.microsoft.com/office/powerpoint/2010/main" val="271606260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260;p32">
            <a:extLst>
              <a:ext uri="{FF2B5EF4-FFF2-40B4-BE49-F238E27FC236}">
                <a16:creationId xmlns:a16="http://schemas.microsoft.com/office/drawing/2014/main" id="{7DE57324-E377-E527-08C6-AB8FDC5884F7}"/>
              </a:ext>
            </a:extLst>
          </p:cNvPr>
          <p:cNvSpPr/>
          <p:nvPr/>
        </p:nvSpPr>
        <p:spPr>
          <a:xfrm rot="-402957" flipH="1">
            <a:off x="1439556" y="1952496"/>
            <a:ext cx="2580490" cy="2953010"/>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tx1">
              <a:lumMod val="50000"/>
              <a:lumOff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صورة 3" descr="صورة تحتوي على الوجه الإنساني, شخص, تلبيس, طفل صغير&#10;&#10;تم إنشاء الوصف تلقائياً">
            <a:extLst>
              <a:ext uri="{FF2B5EF4-FFF2-40B4-BE49-F238E27FC236}">
                <a16:creationId xmlns:a16="http://schemas.microsoft.com/office/drawing/2014/main" id="{310BAE37-9F6E-6E31-4E12-FAE8C8D0039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21177456">
            <a:off x="1671281" y="2127458"/>
            <a:ext cx="2117040" cy="2603084"/>
          </a:xfrm>
          <a:prstGeom prst="rect">
            <a:avLst/>
          </a:prstGeom>
        </p:spPr>
      </p:pic>
      <p:grpSp>
        <p:nvGrpSpPr>
          <p:cNvPr id="5" name="Google Shape;20262;p32">
            <a:extLst>
              <a:ext uri="{FF2B5EF4-FFF2-40B4-BE49-F238E27FC236}">
                <a16:creationId xmlns:a16="http://schemas.microsoft.com/office/drawing/2014/main" id="{DC325556-CFBC-3B19-5EE2-1E7B9C7174FF}"/>
              </a:ext>
            </a:extLst>
          </p:cNvPr>
          <p:cNvGrpSpPr/>
          <p:nvPr/>
        </p:nvGrpSpPr>
        <p:grpSpPr>
          <a:xfrm rot="-402979" flipH="1">
            <a:off x="2932429" y="1867022"/>
            <a:ext cx="987339" cy="714746"/>
            <a:chOff x="6359935" y="3334530"/>
            <a:chExt cx="185498" cy="134282"/>
          </a:xfrm>
        </p:grpSpPr>
        <p:sp>
          <p:nvSpPr>
            <p:cNvPr id="6" name="Google Shape;20263;p32">
              <a:extLst>
                <a:ext uri="{FF2B5EF4-FFF2-40B4-BE49-F238E27FC236}">
                  <a16:creationId xmlns:a16="http://schemas.microsoft.com/office/drawing/2014/main" id="{FFA69A74-CF6E-F0DA-9372-197014F8F29B}"/>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0264;p32">
              <a:extLst>
                <a:ext uri="{FF2B5EF4-FFF2-40B4-BE49-F238E27FC236}">
                  <a16:creationId xmlns:a16="http://schemas.microsoft.com/office/drawing/2014/main" id="{FF2A547F-CA05-35E0-7BA0-40381D88F138}"/>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20265;p32">
              <a:extLst>
                <a:ext uri="{FF2B5EF4-FFF2-40B4-BE49-F238E27FC236}">
                  <a16:creationId xmlns:a16="http://schemas.microsoft.com/office/drawing/2014/main" id="{7F1E61CC-F122-6BFC-83F8-6006D47BDDB4}"/>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20266;p32">
            <a:extLst>
              <a:ext uri="{FF2B5EF4-FFF2-40B4-BE49-F238E27FC236}">
                <a16:creationId xmlns:a16="http://schemas.microsoft.com/office/drawing/2014/main" id="{AA1507E3-7479-A523-14F3-9FAFC8BB3E44}"/>
              </a:ext>
            </a:extLst>
          </p:cNvPr>
          <p:cNvGrpSpPr/>
          <p:nvPr/>
        </p:nvGrpSpPr>
        <p:grpSpPr>
          <a:xfrm rot="-402979" flipH="1">
            <a:off x="1521135" y="4374118"/>
            <a:ext cx="987339" cy="714746"/>
            <a:chOff x="6359935" y="3334530"/>
            <a:chExt cx="185498" cy="134282"/>
          </a:xfrm>
        </p:grpSpPr>
        <p:sp>
          <p:nvSpPr>
            <p:cNvPr id="10" name="Google Shape;20267;p32">
              <a:extLst>
                <a:ext uri="{FF2B5EF4-FFF2-40B4-BE49-F238E27FC236}">
                  <a16:creationId xmlns:a16="http://schemas.microsoft.com/office/drawing/2014/main" id="{78DBD7CC-6FF0-9BA8-9880-6FB2416AE077}"/>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0268;p32">
              <a:extLst>
                <a:ext uri="{FF2B5EF4-FFF2-40B4-BE49-F238E27FC236}">
                  <a16:creationId xmlns:a16="http://schemas.microsoft.com/office/drawing/2014/main" id="{1DC49194-F920-F11A-48A3-41531B7E1D69}"/>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0269;p32">
              <a:extLst>
                <a:ext uri="{FF2B5EF4-FFF2-40B4-BE49-F238E27FC236}">
                  <a16:creationId xmlns:a16="http://schemas.microsoft.com/office/drawing/2014/main" id="{A511C4B1-65EB-A7DC-B33B-0F04327C6A5C}"/>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20260;p32">
            <a:extLst>
              <a:ext uri="{FF2B5EF4-FFF2-40B4-BE49-F238E27FC236}">
                <a16:creationId xmlns:a16="http://schemas.microsoft.com/office/drawing/2014/main" id="{D24C3267-97A8-4087-588B-7CFF97B3D589}"/>
              </a:ext>
            </a:extLst>
          </p:cNvPr>
          <p:cNvSpPr/>
          <p:nvPr/>
        </p:nvSpPr>
        <p:spPr>
          <a:xfrm flipH="1">
            <a:off x="6578919" y="704794"/>
            <a:ext cx="3141861" cy="173030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tx1">
              <a:lumMod val="50000"/>
              <a:lumOff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مستطيل 12">
            <a:extLst>
              <a:ext uri="{FF2B5EF4-FFF2-40B4-BE49-F238E27FC236}">
                <a16:creationId xmlns:a16="http://schemas.microsoft.com/office/drawing/2014/main" id="{857D5076-05ED-1B96-ED58-42661AFD24A7}"/>
              </a:ext>
            </a:extLst>
          </p:cNvPr>
          <p:cNvSpPr/>
          <p:nvPr/>
        </p:nvSpPr>
        <p:spPr>
          <a:xfrm>
            <a:off x="6941975" y="1223695"/>
            <a:ext cx="2256347" cy="77730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400" b="1" dirty="0">
                <a:solidFill>
                  <a:sysClr val="windowText" lastClr="000000"/>
                </a:solidFill>
              </a:rPr>
              <a:t>ما هو موضوع درسنا لهذا اليوم</a:t>
            </a:r>
          </a:p>
        </p:txBody>
      </p:sp>
      <p:sp>
        <p:nvSpPr>
          <p:cNvPr id="18" name="مستطيل 17">
            <a:extLst>
              <a:ext uri="{FF2B5EF4-FFF2-40B4-BE49-F238E27FC236}">
                <a16:creationId xmlns:a16="http://schemas.microsoft.com/office/drawing/2014/main" id="{B0B0DE7B-0F6F-54FB-35D8-09EDFE56077D}"/>
              </a:ext>
            </a:extLst>
          </p:cNvPr>
          <p:cNvSpPr/>
          <p:nvPr/>
        </p:nvSpPr>
        <p:spPr>
          <a:xfrm>
            <a:off x="7608658" y="567065"/>
            <a:ext cx="1082381" cy="397180"/>
          </a:xfrm>
          <a:custGeom>
            <a:avLst/>
            <a:gdLst>
              <a:gd name="connsiteX0" fmla="*/ 0 w 4417987"/>
              <a:gd name="connsiteY0" fmla="*/ 0 h 1157524"/>
              <a:gd name="connsiteX1" fmla="*/ 4417987 w 4417987"/>
              <a:gd name="connsiteY1" fmla="*/ 0 h 1157524"/>
              <a:gd name="connsiteX2" fmla="*/ 4417987 w 4417987"/>
              <a:gd name="connsiteY2" fmla="*/ 1157524 h 1157524"/>
              <a:gd name="connsiteX3" fmla="*/ 0 w 4417987"/>
              <a:gd name="connsiteY3" fmla="*/ 1157524 h 1157524"/>
              <a:gd name="connsiteX4" fmla="*/ 0 w 4417987"/>
              <a:gd name="connsiteY4" fmla="*/ 0 h 11575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700873"/>
              <a:gd name="connsiteY0" fmla="*/ 12700 h 1170224"/>
              <a:gd name="connsiteX1" fmla="*/ 4443387 w 4700873"/>
              <a:gd name="connsiteY1" fmla="*/ 0 h 1170224"/>
              <a:gd name="connsiteX2" fmla="*/ 4114800 w 4700873"/>
              <a:gd name="connsiteY2" fmla="*/ 609600 h 1170224"/>
              <a:gd name="connsiteX3" fmla="*/ 4417987 w 4700873"/>
              <a:gd name="connsiteY3" fmla="*/ 1170224 h 1170224"/>
              <a:gd name="connsiteX4" fmla="*/ 0 w 4700873"/>
              <a:gd name="connsiteY4" fmla="*/ 1170224 h 1170224"/>
              <a:gd name="connsiteX5" fmla="*/ 0 w 4700873"/>
              <a:gd name="connsiteY5" fmla="*/ 12700 h 1170224"/>
              <a:gd name="connsiteX0" fmla="*/ 0 w 4772509"/>
              <a:gd name="connsiteY0" fmla="*/ 12700 h 1170224"/>
              <a:gd name="connsiteX1" fmla="*/ 4443387 w 4772509"/>
              <a:gd name="connsiteY1" fmla="*/ 0 h 1170224"/>
              <a:gd name="connsiteX2" fmla="*/ 4330700 w 4772509"/>
              <a:gd name="connsiteY2" fmla="*/ 342900 h 1170224"/>
              <a:gd name="connsiteX3" fmla="*/ 4114800 w 4772509"/>
              <a:gd name="connsiteY3" fmla="*/ 609600 h 1170224"/>
              <a:gd name="connsiteX4" fmla="*/ 4417987 w 4772509"/>
              <a:gd name="connsiteY4" fmla="*/ 1170224 h 1170224"/>
              <a:gd name="connsiteX5" fmla="*/ 0 w 4772509"/>
              <a:gd name="connsiteY5" fmla="*/ 1170224 h 1170224"/>
              <a:gd name="connsiteX6" fmla="*/ 0 w 4772509"/>
              <a:gd name="connsiteY6" fmla="*/ 12700 h 1170224"/>
              <a:gd name="connsiteX0" fmla="*/ 0 w 4673073"/>
              <a:gd name="connsiteY0" fmla="*/ 25400 h 1182924"/>
              <a:gd name="connsiteX1" fmla="*/ 3998887 w 4673073"/>
              <a:gd name="connsiteY1" fmla="*/ 0 h 1182924"/>
              <a:gd name="connsiteX2" fmla="*/ 4330700 w 4673073"/>
              <a:gd name="connsiteY2" fmla="*/ 355600 h 1182924"/>
              <a:gd name="connsiteX3" fmla="*/ 4114800 w 4673073"/>
              <a:gd name="connsiteY3" fmla="*/ 622300 h 1182924"/>
              <a:gd name="connsiteX4" fmla="*/ 4417987 w 4673073"/>
              <a:gd name="connsiteY4" fmla="*/ 1182924 h 1182924"/>
              <a:gd name="connsiteX5" fmla="*/ 0 w 4673073"/>
              <a:gd name="connsiteY5" fmla="*/ 1182924 h 1182924"/>
              <a:gd name="connsiteX6" fmla="*/ 0 w 4673073"/>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477013"/>
              <a:gd name="connsiteY0" fmla="*/ 25400 h 1182924"/>
              <a:gd name="connsiteX1" fmla="*/ 3998887 w 4477013"/>
              <a:gd name="connsiteY1" fmla="*/ 0 h 1182924"/>
              <a:gd name="connsiteX2" fmla="*/ 4330700 w 4477013"/>
              <a:gd name="connsiteY2" fmla="*/ 3556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2502 w 4479515"/>
              <a:gd name="connsiteY0" fmla="*/ 25400 h 1182924"/>
              <a:gd name="connsiteX1" fmla="*/ 4001389 w 4479515"/>
              <a:gd name="connsiteY1" fmla="*/ 0 h 1182924"/>
              <a:gd name="connsiteX2" fmla="*/ 4333202 w 4479515"/>
              <a:gd name="connsiteY2" fmla="*/ 215900 h 1182924"/>
              <a:gd name="connsiteX3" fmla="*/ 4257002 w 4479515"/>
              <a:gd name="connsiteY3" fmla="*/ 596900 h 1182924"/>
              <a:gd name="connsiteX4" fmla="*/ 4420489 w 4479515"/>
              <a:gd name="connsiteY4" fmla="*/ 1182924 h 1182924"/>
              <a:gd name="connsiteX5" fmla="*/ 2502 w 4479515"/>
              <a:gd name="connsiteY5" fmla="*/ 1182924 h 1182924"/>
              <a:gd name="connsiteX6" fmla="*/ 0 w 4479515"/>
              <a:gd name="connsiteY6" fmla="*/ 320844 h 1182924"/>
              <a:gd name="connsiteX7" fmla="*/ 2502 w 4479515"/>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86398 w 4477013"/>
              <a:gd name="connsiteY6" fmla="*/ 409744 h 1182924"/>
              <a:gd name="connsiteX7" fmla="*/ 0 w 4477013"/>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013" h="1182924">
                <a:moveTo>
                  <a:pt x="0" y="25400"/>
                </a:moveTo>
                <a:lnTo>
                  <a:pt x="3998887" y="0"/>
                </a:lnTo>
                <a:cubicBezTo>
                  <a:pt x="4775704" y="2117"/>
                  <a:pt x="4385464" y="114300"/>
                  <a:pt x="4330700" y="215900"/>
                </a:cubicBezTo>
                <a:cubicBezTo>
                  <a:pt x="4275936" y="317500"/>
                  <a:pt x="4333085" y="431496"/>
                  <a:pt x="4254500" y="596900"/>
                </a:cubicBezTo>
                <a:cubicBezTo>
                  <a:pt x="4150515" y="813104"/>
                  <a:pt x="4271937" y="888403"/>
                  <a:pt x="4417987" y="1182924"/>
                </a:cubicBezTo>
                <a:lnTo>
                  <a:pt x="0" y="1182924"/>
                </a:lnTo>
                <a:cubicBezTo>
                  <a:pt x="11866" y="1081831"/>
                  <a:pt x="150732" y="917237"/>
                  <a:pt x="200698" y="803444"/>
                </a:cubicBezTo>
                <a:cubicBezTo>
                  <a:pt x="-53302" y="672211"/>
                  <a:pt x="124498" y="540977"/>
                  <a:pt x="86398" y="409744"/>
                </a:cubicBezTo>
                <a:lnTo>
                  <a:pt x="0" y="25400"/>
                </a:lnTo>
                <a:close/>
              </a:path>
            </a:pathLst>
          </a:custGeom>
          <a:solidFill>
            <a:srgbClr val="CEDCE5"/>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14" name="مستطيل 17">
            <a:extLst>
              <a:ext uri="{FF2B5EF4-FFF2-40B4-BE49-F238E27FC236}">
                <a16:creationId xmlns:a16="http://schemas.microsoft.com/office/drawing/2014/main" id="{4F83166D-44B5-FC7A-58CB-70305028CE91}"/>
              </a:ext>
            </a:extLst>
          </p:cNvPr>
          <p:cNvSpPr/>
          <p:nvPr/>
        </p:nvSpPr>
        <p:spPr>
          <a:xfrm>
            <a:off x="7608658" y="2236505"/>
            <a:ext cx="1082381" cy="397180"/>
          </a:xfrm>
          <a:custGeom>
            <a:avLst/>
            <a:gdLst>
              <a:gd name="connsiteX0" fmla="*/ 0 w 4417987"/>
              <a:gd name="connsiteY0" fmla="*/ 0 h 1157524"/>
              <a:gd name="connsiteX1" fmla="*/ 4417987 w 4417987"/>
              <a:gd name="connsiteY1" fmla="*/ 0 h 1157524"/>
              <a:gd name="connsiteX2" fmla="*/ 4417987 w 4417987"/>
              <a:gd name="connsiteY2" fmla="*/ 1157524 h 1157524"/>
              <a:gd name="connsiteX3" fmla="*/ 0 w 4417987"/>
              <a:gd name="connsiteY3" fmla="*/ 1157524 h 1157524"/>
              <a:gd name="connsiteX4" fmla="*/ 0 w 4417987"/>
              <a:gd name="connsiteY4" fmla="*/ 0 h 11575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700873"/>
              <a:gd name="connsiteY0" fmla="*/ 12700 h 1170224"/>
              <a:gd name="connsiteX1" fmla="*/ 4443387 w 4700873"/>
              <a:gd name="connsiteY1" fmla="*/ 0 h 1170224"/>
              <a:gd name="connsiteX2" fmla="*/ 4114800 w 4700873"/>
              <a:gd name="connsiteY2" fmla="*/ 609600 h 1170224"/>
              <a:gd name="connsiteX3" fmla="*/ 4417987 w 4700873"/>
              <a:gd name="connsiteY3" fmla="*/ 1170224 h 1170224"/>
              <a:gd name="connsiteX4" fmla="*/ 0 w 4700873"/>
              <a:gd name="connsiteY4" fmla="*/ 1170224 h 1170224"/>
              <a:gd name="connsiteX5" fmla="*/ 0 w 4700873"/>
              <a:gd name="connsiteY5" fmla="*/ 12700 h 1170224"/>
              <a:gd name="connsiteX0" fmla="*/ 0 w 4772509"/>
              <a:gd name="connsiteY0" fmla="*/ 12700 h 1170224"/>
              <a:gd name="connsiteX1" fmla="*/ 4443387 w 4772509"/>
              <a:gd name="connsiteY1" fmla="*/ 0 h 1170224"/>
              <a:gd name="connsiteX2" fmla="*/ 4330700 w 4772509"/>
              <a:gd name="connsiteY2" fmla="*/ 342900 h 1170224"/>
              <a:gd name="connsiteX3" fmla="*/ 4114800 w 4772509"/>
              <a:gd name="connsiteY3" fmla="*/ 609600 h 1170224"/>
              <a:gd name="connsiteX4" fmla="*/ 4417987 w 4772509"/>
              <a:gd name="connsiteY4" fmla="*/ 1170224 h 1170224"/>
              <a:gd name="connsiteX5" fmla="*/ 0 w 4772509"/>
              <a:gd name="connsiteY5" fmla="*/ 1170224 h 1170224"/>
              <a:gd name="connsiteX6" fmla="*/ 0 w 4772509"/>
              <a:gd name="connsiteY6" fmla="*/ 12700 h 1170224"/>
              <a:gd name="connsiteX0" fmla="*/ 0 w 4673073"/>
              <a:gd name="connsiteY0" fmla="*/ 25400 h 1182924"/>
              <a:gd name="connsiteX1" fmla="*/ 3998887 w 4673073"/>
              <a:gd name="connsiteY1" fmla="*/ 0 h 1182924"/>
              <a:gd name="connsiteX2" fmla="*/ 4330700 w 4673073"/>
              <a:gd name="connsiteY2" fmla="*/ 355600 h 1182924"/>
              <a:gd name="connsiteX3" fmla="*/ 4114800 w 4673073"/>
              <a:gd name="connsiteY3" fmla="*/ 622300 h 1182924"/>
              <a:gd name="connsiteX4" fmla="*/ 4417987 w 4673073"/>
              <a:gd name="connsiteY4" fmla="*/ 1182924 h 1182924"/>
              <a:gd name="connsiteX5" fmla="*/ 0 w 4673073"/>
              <a:gd name="connsiteY5" fmla="*/ 1182924 h 1182924"/>
              <a:gd name="connsiteX6" fmla="*/ 0 w 4673073"/>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477013"/>
              <a:gd name="connsiteY0" fmla="*/ 25400 h 1182924"/>
              <a:gd name="connsiteX1" fmla="*/ 3998887 w 4477013"/>
              <a:gd name="connsiteY1" fmla="*/ 0 h 1182924"/>
              <a:gd name="connsiteX2" fmla="*/ 4330700 w 4477013"/>
              <a:gd name="connsiteY2" fmla="*/ 3556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2502 w 4479515"/>
              <a:gd name="connsiteY0" fmla="*/ 25400 h 1182924"/>
              <a:gd name="connsiteX1" fmla="*/ 4001389 w 4479515"/>
              <a:gd name="connsiteY1" fmla="*/ 0 h 1182924"/>
              <a:gd name="connsiteX2" fmla="*/ 4333202 w 4479515"/>
              <a:gd name="connsiteY2" fmla="*/ 215900 h 1182924"/>
              <a:gd name="connsiteX3" fmla="*/ 4257002 w 4479515"/>
              <a:gd name="connsiteY3" fmla="*/ 596900 h 1182924"/>
              <a:gd name="connsiteX4" fmla="*/ 4420489 w 4479515"/>
              <a:gd name="connsiteY4" fmla="*/ 1182924 h 1182924"/>
              <a:gd name="connsiteX5" fmla="*/ 2502 w 4479515"/>
              <a:gd name="connsiteY5" fmla="*/ 1182924 h 1182924"/>
              <a:gd name="connsiteX6" fmla="*/ 0 w 4479515"/>
              <a:gd name="connsiteY6" fmla="*/ 320844 h 1182924"/>
              <a:gd name="connsiteX7" fmla="*/ 2502 w 4479515"/>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86398 w 4477013"/>
              <a:gd name="connsiteY6" fmla="*/ 409744 h 1182924"/>
              <a:gd name="connsiteX7" fmla="*/ 0 w 4477013"/>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013" h="1182924">
                <a:moveTo>
                  <a:pt x="0" y="25400"/>
                </a:moveTo>
                <a:lnTo>
                  <a:pt x="3998887" y="0"/>
                </a:lnTo>
                <a:cubicBezTo>
                  <a:pt x="4775704" y="2117"/>
                  <a:pt x="4385464" y="114300"/>
                  <a:pt x="4330700" y="215900"/>
                </a:cubicBezTo>
                <a:cubicBezTo>
                  <a:pt x="4275936" y="317500"/>
                  <a:pt x="4333085" y="431496"/>
                  <a:pt x="4254500" y="596900"/>
                </a:cubicBezTo>
                <a:cubicBezTo>
                  <a:pt x="4150515" y="813104"/>
                  <a:pt x="4271937" y="888403"/>
                  <a:pt x="4417987" y="1182924"/>
                </a:cubicBezTo>
                <a:lnTo>
                  <a:pt x="0" y="1182924"/>
                </a:lnTo>
                <a:cubicBezTo>
                  <a:pt x="11866" y="1081831"/>
                  <a:pt x="150732" y="917237"/>
                  <a:pt x="200698" y="803444"/>
                </a:cubicBezTo>
                <a:cubicBezTo>
                  <a:pt x="-53302" y="672211"/>
                  <a:pt x="124498" y="540977"/>
                  <a:pt x="86398" y="409744"/>
                </a:cubicBezTo>
                <a:lnTo>
                  <a:pt x="0" y="25400"/>
                </a:lnTo>
                <a:close/>
              </a:path>
            </a:pathLst>
          </a:custGeom>
          <a:solidFill>
            <a:srgbClr val="CEDCE5"/>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15" name="Google Shape;20260;p32">
            <a:extLst>
              <a:ext uri="{FF2B5EF4-FFF2-40B4-BE49-F238E27FC236}">
                <a16:creationId xmlns:a16="http://schemas.microsoft.com/office/drawing/2014/main" id="{FDCD1228-26B5-1E80-4EF7-C2DA7C18525F}"/>
              </a:ext>
            </a:extLst>
          </p:cNvPr>
          <p:cNvSpPr/>
          <p:nvPr/>
        </p:nvSpPr>
        <p:spPr>
          <a:xfrm flipH="1">
            <a:off x="6504274" y="3211890"/>
            <a:ext cx="3141861" cy="173030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tx1">
              <a:lumMod val="50000"/>
              <a:lumOff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مستطيل 15">
            <a:extLst>
              <a:ext uri="{FF2B5EF4-FFF2-40B4-BE49-F238E27FC236}">
                <a16:creationId xmlns:a16="http://schemas.microsoft.com/office/drawing/2014/main" id="{FA70FC7B-3301-5E7A-CEE9-AC689F995112}"/>
              </a:ext>
            </a:extLst>
          </p:cNvPr>
          <p:cNvSpPr/>
          <p:nvPr/>
        </p:nvSpPr>
        <p:spPr>
          <a:xfrm>
            <a:off x="6867330" y="3730791"/>
            <a:ext cx="2256347" cy="77730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400" b="1" dirty="0">
                <a:solidFill>
                  <a:sysClr val="windowText" lastClr="000000"/>
                </a:solidFill>
              </a:rPr>
              <a:t>الخلايا </a:t>
            </a:r>
            <a:r>
              <a:rPr lang="ar-SA" sz="2400" b="1" dirty="0" err="1">
                <a:solidFill>
                  <a:sysClr val="windowText" lastClr="000000"/>
                </a:solidFill>
              </a:rPr>
              <a:t>الجلفانية</a:t>
            </a:r>
            <a:endParaRPr lang="ar-SA" sz="2400" b="1" dirty="0">
              <a:solidFill>
                <a:sysClr val="windowText" lastClr="000000"/>
              </a:solidFill>
            </a:endParaRPr>
          </a:p>
        </p:txBody>
      </p:sp>
      <p:sp>
        <p:nvSpPr>
          <p:cNvPr id="17" name="مستطيل 17">
            <a:extLst>
              <a:ext uri="{FF2B5EF4-FFF2-40B4-BE49-F238E27FC236}">
                <a16:creationId xmlns:a16="http://schemas.microsoft.com/office/drawing/2014/main" id="{C43F7851-F5AE-5A4A-4AB2-AC8573742EC3}"/>
              </a:ext>
            </a:extLst>
          </p:cNvPr>
          <p:cNvSpPr/>
          <p:nvPr/>
        </p:nvSpPr>
        <p:spPr>
          <a:xfrm>
            <a:off x="7534013" y="3074161"/>
            <a:ext cx="1082381" cy="397180"/>
          </a:xfrm>
          <a:custGeom>
            <a:avLst/>
            <a:gdLst>
              <a:gd name="connsiteX0" fmla="*/ 0 w 4417987"/>
              <a:gd name="connsiteY0" fmla="*/ 0 h 1157524"/>
              <a:gd name="connsiteX1" fmla="*/ 4417987 w 4417987"/>
              <a:gd name="connsiteY1" fmla="*/ 0 h 1157524"/>
              <a:gd name="connsiteX2" fmla="*/ 4417987 w 4417987"/>
              <a:gd name="connsiteY2" fmla="*/ 1157524 h 1157524"/>
              <a:gd name="connsiteX3" fmla="*/ 0 w 4417987"/>
              <a:gd name="connsiteY3" fmla="*/ 1157524 h 1157524"/>
              <a:gd name="connsiteX4" fmla="*/ 0 w 4417987"/>
              <a:gd name="connsiteY4" fmla="*/ 0 h 11575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700873"/>
              <a:gd name="connsiteY0" fmla="*/ 12700 h 1170224"/>
              <a:gd name="connsiteX1" fmla="*/ 4443387 w 4700873"/>
              <a:gd name="connsiteY1" fmla="*/ 0 h 1170224"/>
              <a:gd name="connsiteX2" fmla="*/ 4114800 w 4700873"/>
              <a:gd name="connsiteY2" fmla="*/ 609600 h 1170224"/>
              <a:gd name="connsiteX3" fmla="*/ 4417987 w 4700873"/>
              <a:gd name="connsiteY3" fmla="*/ 1170224 h 1170224"/>
              <a:gd name="connsiteX4" fmla="*/ 0 w 4700873"/>
              <a:gd name="connsiteY4" fmla="*/ 1170224 h 1170224"/>
              <a:gd name="connsiteX5" fmla="*/ 0 w 4700873"/>
              <a:gd name="connsiteY5" fmla="*/ 12700 h 1170224"/>
              <a:gd name="connsiteX0" fmla="*/ 0 w 4772509"/>
              <a:gd name="connsiteY0" fmla="*/ 12700 h 1170224"/>
              <a:gd name="connsiteX1" fmla="*/ 4443387 w 4772509"/>
              <a:gd name="connsiteY1" fmla="*/ 0 h 1170224"/>
              <a:gd name="connsiteX2" fmla="*/ 4330700 w 4772509"/>
              <a:gd name="connsiteY2" fmla="*/ 342900 h 1170224"/>
              <a:gd name="connsiteX3" fmla="*/ 4114800 w 4772509"/>
              <a:gd name="connsiteY3" fmla="*/ 609600 h 1170224"/>
              <a:gd name="connsiteX4" fmla="*/ 4417987 w 4772509"/>
              <a:gd name="connsiteY4" fmla="*/ 1170224 h 1170224"/>
              <a:gd name="connsiteX5" fmla="*/ 0 w 4772509"/>
              <a:gd name="connsiteY5" fmla="*/ 1170224 h 1170224"/>
              <a:gd name="connsiteX6" fmla="*/ 0 w 4772509"/>
              <a:gd name="connsiteY6" fmla="*/ 12700 h 1170224"/>
              <a:gd name="connsiteX0" fmla="*/ 0 w 4673073"/>
              <a:gd name="connsiteY0" fmla="*/ 25400 h 1182924"/>
              <a:gd name="connsiteX1" fmla="*/ 3998887 w 4673073"/>
              <a:gd name="connsiteY1" fmla="*/ 0 h 1182924"/>
              <a:gd name="connsiteX2" fmla="*/ 4330700 w 4673073"/>
              <a:gd name="connsiteY2" fmla="*/ 355600 h 1182924"/>
              <a:gd name="connsiteX3" fmla="*/ 4114800 w 4673073"/>
              <a:gd name="connsiteY3" fmla="*/ 622300 h 1182924"/>
              <a:gd name="connsiteX4" fmla="*/ 4417987 w 4673073"/>
              <a:gd name="connsiteY4" fmla="*/ 1182924 h 1182924"/>
              <a:gd name="connsiteX5" fmla="*/ 0 w 4673073"/>
              <a:gd name="connsiteY5" fmla="*/ 1182924 h 1182924"/>
              <a:gd name="connsiteX6" fmla="*/ 0 w 4673073"/>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477013"/>
              <a:gd name="connsiteY0" fmla="*/ 25400 h 1182924"/>
              <a:gd name="connsiteX1" fmla="*/ 3998887 w 4477013"/>
              <a:gd name="connsiteY1" fmla="*/ 0 h 1182924"/>
              <a:gd name="connsiteX2" fmla="*/ 4330700 w 4477013"/>
              <a:gd name="connsiteY2" fmla="*/ 3556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2502 w 4479515"/>
              <a:gd name="connsiteY0" fmla="*/ 25400 h 1182924"/>
              <a:gd name="connsiteX1" fmla="*/ 4001389 w 4479515"/>
              <a:gd name="connsiteY1" fmla="*/ 0 h 1182924"/>
              <a:gd name="connsiteX2" fmla="*/ 4333202 w 4479515"/>
              <a:gd name="connsiteY2" fmla="*/ 215900 h 1182924"/>
              <a:gd name="connsiteX3" fmla="*/ 4257002 w 4479515"/>
              <a:gd name="connsiteY3" fmla="*/ 596900 h 1182924"/>
              <a:gd name="connsiteX4" fmla="*/ 4420489 w 4479515"/>
              <a:gd name="connsiteY4" fmla="*/ 1182924 h 1182924"/>
              <a:gd name="connsiteX5" fmla="*/ 2502 w 4479515"/>
              <a:gd name="connsiteY5" fmla="*/ 1182924 h 1182924"/>
              <a:gd name="connsiteX6" fmla="*/ 0 w 4479515"/>
              <a:gd name="connsiteY6" fmla="*/ 320844 h 1182924"/>
              <a:gd name="connsiteX7" fmla="*/ 2502 w 4479515"/>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86398 w 4477013"/>
              <a:gd name="connsiteY6" fmla="*/ 409744 h 1182924"/>
              <a:gd name="connsiteX7" fmla="*/ 0 w 4477013"/>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013" h="1182924">
                <a:moveTo>
                  <a:pt x="0" y="25400"/>
                </a:moveTo>
                <a:lnTo>
                  <a:pt x="3998887" y="0"/>
                </a:lnTo>
                <a:cubicBezTo>
                  <a:pt x="4775704" y="2117"/>
                  <a:pt x="4385464" y="114300"/>
                  <a:pt x="4330700" y="215900"/>
                </a:cubicBezTo>
                <a:cubicBezTo>
                  <a:pt x="4275936" y="317500"/>
                  <a:pt x="4333085" y="431496"/>
                  <a:pt x="4254500" y="596900"/>
                </a:cubicBezTo>
                <a:cubicBezTo>
                  <a:pt x="4150515" y="813104"/>
                  <a:pt x="4271937" y="888403"/>
                  <a:pt x="4417987" y="1182924"/>
                </a:cubicBezTo>
                <a:lnTo>
                  <a:pt x="0" y="1182924"/>
                </a:lnTo>
                <a:cubicBezTo>
                  <a:pt x="11866" y="1081831"/>
                  <a:pt x="150732" y="917237"/>
                  <a:pt x="200698" y="803444"/>
                </a:cubicBezTo>
                <a:cubicBezTo>
                  <a:pt x="-53302" y="672211"/>
                  <a:pt x="124498" y="540977"/>
                  <a:pt x="86398" y="409744"/>
                </a:cubicBezTo>
                <a:lnTo>
                  <a:pt x="0" y="25400"/>
                </a:lnTo>
                <a:close/>
              </a:path>
            </a:pathLst>
          </a:custGeom>
          <a:solidFill>
            <a:srgbClr val="CEDCE5"/>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19" name="مستطيل 17">
            <a:extLst>
              <a:ext uri="{FF2B5EF4-FFF2-40B4-BE49-F238E27FC236}">
                <a16:creationId xmlns:a16="http://schemas.microsoft.com/office/drawing/2014/main" id="{FB5F7B62-3965-3378-7F8A-0D6B4E56C2A8}"/>
              </a:ext>
            </a:extLst>
          </p:cNvPr>
          <p:cNvSpPr/>
          <p:nvPr/>
        </p:nvSpPr>
        <p:spPr>
          <a:xfrm>
            <a:off x="7534013" y="4743601"/>
            <a:ext cx="1082381" cy="397180"/>
          </a:xfrm>
          <a:custGeom>
            <a:avLst/>
            <a:gdLst>
              <a:gd name="connsiteX0" fmla="*/ 0 w 4417987"/>
              <a:gd name="connsiteY0" fmla="*/ 0 h 1157524"/>
              <a:gd name="connsiteX1" fmla="*/ 4417987 w 4417987"/>
              <a:gd name="connsiteY1" fmla="*/ 0 h 1157524"/>
              <a:gd name="connsiteX2" fmla="*/ 4417987 w 4417987"/>
              <a:gd name="connsiteY2" fmla="*/ 1157524 h 1157524"/>
              <a:gd name="connsiteX3" fmla="*/ 0 w 4417987"/>
              <a:gd name="connsiteY3" fmla="*/ 1157524 h 1157524"/>
              <a:gd name="connsiteX4" fmla="*/ 0 w 4417987"/>
              <a:gd name="connsiteY4" fmla="*/ 0 h 11575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700873"/>
              <a:gd name="connsiteY0" fmla="*/ 12700 h 1170224"/>
              <a:gd name="connsiteX1" fmla="*/ 4443387 w 4700873"/>
              <a:gd name="connsiteY1" fmla="*/ 0 h 1170224"/>
              <a:gd name="connsiteX2" fmla="*/ 4114800 w 4700873"/>
              <a:gd name="connsiteY2" fmla="*/ 609600 h 1170224"/>
              <a:gd name="connsiteX3" fmla="*/ 4417987 w 4700873"/>
              <a:gd name="connsiteY3" fmla="*/ 1170224 h 1170224"/>
              <a:gd name="connsiteX4" fmla="*/ 0 w 4700873"/>
              <a:gd name="connsiteY4" fmla="*/ 1170224 h 1170224"/>
              <a:gd name="connsiteX5" fmla="*/ 0 w 4700873"/>
              <a:gd name="connsiteY5" fmla="*/ 12700 h 1170224"/>
              <a:gd name="connsiteX0" fmla="*/ 0 w 4772509"/>
              <a:gd name="connsiteY0" fmla="*/ 12700 h 1170224"/>
              <a:gd name="connsiteX1" fmla="*/ 4443387 w 4772509"/>
              <a:gd name="connsiteY1" fmla="*/ 0 h 1170224"/>
              <a:gd name="connsiteX2" fmla="*/ 4330700 w 4772509"/>
              <a:gd name="connsiteY2" fmla="*/ 342900 h 1170224"/>
              <a:gd name="connsiteX3" fmla="*/ 4114800 w 4772509"/>
              <a:gd name="connsiteY3" fmla="*/ 609600 h 1170224"/>
              <a:gd name="connsiteX4" fmla="*/ 4417987 w 4772509"/>
              <a:gd name="connsiteY4" fmla="*/ 1170224 h 1170224"/>
              <a:gd name="connsiteX5" fmla="*/ 0 w 4772509"/>
              <a:gd name="connsiteY5" fmla="*/ 1170224 h 1170224"/>
              <a:gd name="connsiteX6" fmla="*/ 0 w 4772509"/>
              <a:gd name="connsiteY6" fmla="*/ 12700 h 1170224"/>
              <a:gd name="connsiteX0" fmla="*/ 0 w 4673073"/>
              <a:gd name="connsiteY0" fmla="*/ 25400 h 1182924"/>
              <a:gd name="connsiteX1" fmla="*/ 3998887 w 4673073"/>
              <a:gd name="connsiteY1" fmla="*/ 0 h 1182924"/>
              <a:gd name="connsiteX2" fmla="*/ 4330700 w 4673073"/>
              <a:gd name="connsiteY2" fmla="*/ 355600 h 1182924"/>
              <a:gd name="connsiteX3" fmla="*/ 4114800 w 4673073"/>
              <a:gd name="connsiteY3" fmla="*/ 622300 h 1182924"/>
              <a:gd name="connsiteX4" fmla="*/ 4417987 w 4673073"/>
              <a:gd name="connsiteY4" fmla="*/ 1182924 h 1182924"/>
              <a:gd name="connsiteX5" fmla="*/ 0 w 4673073"/>
              <a:gd name="connsiteY5" fmla="*/ 1182924 h 1182924"/>
              <a:gd name="connsiteX6" fmla="*/ 0 w 4673073"/>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477013"/>
              <a:gd name="connsiteY0" fmla="*/ 25400 h 1182924"/>
              <a:gd name="connsiteX1" fmla="*/ 3998887 w 4477013"/>
              <a:gd name="connsiteY1" fmla="*/ 0 h 1182924"/>
              <a:gd name="connsiteX2" fmla="*/ 4330700 w 4477013"/>
              <a:gd name="connsiteY2" fmla="*/ 3556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2502 w 4479515"/>
              <a:gd name="connsiteY0" fmla="*/ 25400 h 1182924"/>
              <a:gd name="connsiteX1" fmla="*/ 4001389 w 4479515"/>
              <a:gd name="connsiteY1" fmla="*/ 0 h 1182924"/>
              <a:gd name="connsiteX2" fmla="*/ 4333202 w 4479515"/>
              <a:gd name="connsiteY2" fmla="*/ 215900 h 1182924"/>
              <a:gd name="connsiteX3" fmla="*/ 4257002 w 4479515"/>
              <a:gd name="connsiteY3" fmla="*/ 596900 h 1182924"/>
              <a:gd name="connsiteX4" fmla="*/ 4420489 w 4479515"/>
              <a:gd name="connsiteY4" fmla="*/ 1182924 h 1182924"/>
              <a:gd name="connsiteX5" fmla="*/ 2502 w 4479515"/>
              <a:gd name="connsiteY5" fmla="*/ 1182924 h 1182924"/>
              <a:gd name="connsiteX6" fmla="*/ 0 w 4479515"/>
              <a:gd name="connsiteY6" fmla="*/ 320844 h 1182924"/>
              <a:gd name="connsiteX7" fmla="*/ 2502 w 4479515"/>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86398 w 4477013"/>
              <a:gd name="connsiteY6" fmla="*/ 409744 h 1182924"/>
              <a:gd name="connsiteX7" fmla="*/ 0 w 4477013"/>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013" h="1182924">
                <a:moveTo>
                  <a:pt x="0" y="25400"/>
                </a:moveTo>
                <a:lnTo>
                  <a:pt x="3998887" y="0"/>
                </a:lnTo>
                <a:cubicBezTo>
                  <a:pt x="4775704" y="2117"/>
                  <a:pt x="4385464" y="114300"/>
                  <a:pt x="4330700" y="215900"/>
                </a:cubicBezTo>
                <a:cubicBezTo>
                  <a:pt x="4275936" y="317500"/>
                  <a:pt x="4333085" y="431496"/>
                  <a:pt x="4254500" y="596900"/>
                </a:cubicBezTo>
                <a:cubicBezTo>
                  <a:pt x="4150515" y="813104"/>
                  <a:pt x="4271937" y="888403"/>
                  <a:pt x="4417987" y="1182924"/>
                </a:cubicBezTo>
                <a:lnTo>
                  <a:pt x="0" y="1182924"/>
                </a:lnTo>
                <a:cubicBezTo>
                  <a:pt x="11866" y="1081831"/>
                  <a:pt x="150732" y="917237"/>
                  <a:pt x="200698" y="803444"/>
                </a:cubicBezTo>
                <a:cubicBezTo>
                  <a:pt x="-53302" y="672211"/>
                  <a:pt x="124498" y="540977"/>
                  <a:pt x="86398" y="409744"/>
                </a:cubicBezTo>
                <a:lnTo>
                  <a:pt x="0" y="25400"/>
                </a:lnTo>
                <a:close/>
              </a:path>
            </a:pathLst>
          </a:custGeom>
          <a:solidFill>
            <a:srgbClr val="CEDCE5"/>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Tree>
    <p:extLst>
      <p:ext uri="{BB962C8B-B14F-4D97-AF65-F5344CB8AC3E}">
        <p14:creationId xmlns:p14="http://schemas.microsoft.com/office/powerpoint/2010/main" val="1797652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circle(in)">
                                      <p:cBhvr>
                                        <p:cTn id="7" dur="2000"/>
                                        <p:tgtEl>
                                          <p:spTgt spid="16"/>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circle(in)">
                                      <p:cBhvr>
                                        <p:cTn id="10" dur="2000"/>
                                        <p:tgtEl>
                                          <p:spTgt spid="15"/>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circle(in)">
                                      <p:cBhvr>
                                        <p:cTn id="13" dur="2000"/>
                                        <p:tgtEl>
                                          <p:spTgt spid="19"/>
                                        </p:tgtEl>
                                      </p:cBhvr>
                                    </p:animEffect>
                                  </p:childTnLst>
                                </p:cTn>
                              </p:par>
                              <p:par>
                                <p:cTn id="14" presetID="6" presetClass="entr" presetSubtype="16" fill="hold" grpId="0"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circle(in)">
                                      <p:cBhvr>
                                        <p:cTn id="16" dur="2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p:bldP spid="17" grpId="0" animBg="1"/>
      <p:bldP spid="1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0260;p32">
            <a:extLst>
              <a:ext uri="{FF2B5EF4-FFF2-40B4-BE49-F238E27FC236}">
                <a16:creationId xmlns:a16="http://schemas.microsoft.com/office/drawing/2014/main" id="{D24C3267-97A8-4087-588B-7CFF97B3D589}"/>
              </a:ext>
            </a:extLst>
          </p:cNvPr>
          <p:cNvSpPr/>
          <p:nvPr/>
        </p:nvSpPr>
        <p:spPr>
          <a:xfrm flipH="1">
            <a:off x="1316453" y="798100"/>
            <a:ext cx="3141861" cy="173030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tx1">
              <a:lumMod val="50000"/>
              <a:lumOff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مستطيل 12">
            <a:extLst>
              <a:ext uri="{FF2B5EF4-FFF2-40B4-BE49-F238E27FC236}">
                <a16:creationId xmlns:a16="http://schemas.microsoft.com/office/drawing/2014/main" id="{857D5076-05ED-1B96-ED58-42661AFD24A7}"/>
              </a:ext>
            </a:extLst>
          </p:cNvPr>
          <p:cNvSpPr/>
          <p:nvPr/>
        </p:nvSpPr>
        <p:spPr>
          <a:xfrm>
            <a:off x="1679509" y="1317001"/>
            <a:ext cx="2256347" cy="77730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400" b="1" dirty="0">
                <a:solidFill>
                  <a:sysClr val="windowText" lastClr="000000"/>
                </a:solidFill>
              </a:rPr>
              <a:t>ماذا أعرف</a:t>
            </a:r>
          </a:p>
        </p:txBody>
      </p:sp>
      <p:sp>
        <p:nvSpPr>
          <p:cNvPr id="18" name="مستطيل 17">
            <a:extLst>
              <a:ext uri="{FF2B5EF4-FFF2-40B4-BE49-F238E27FC236}">
                <a16:creationId xmlns:a16="http://schemas.microsoft.com/office/drawing/2014/main" id="{B0B0DE7B-0F6F-54FB-35D8-09EDFE56077D}"/>
              </a:ext>
            </a:extLst>
          </p:cNvPr>
          <p:cNvSpPr/>
          <p:nvPr/>
        </p:nvSpPr>
        <p:spPr>
          <a:xfrm>
            <a:off x="2346192" y="660371"/>
            <a:ext cx="1082381" cy="397180"/>
          </a:xfrm>
          <a:custGeom>
            <a:avLst/>
            <a:gdLst>
              <a:gd name="connsiteX0" fmla="*/ 0 w 4417987"/>
              <a:gd name="connsiteY0" fmla="*/ 0 h 1157524"/>
              <a:gd name="connsiteX1" fmla="*/ 4417987 w 4417987"/>
              <a:gd name="connsiteY1" fmla="*/ 0 h 1157524"/>
              <a:gd name="connsiteX2" fmla="*/ 4417987 w 4417987"/>
              <a:gd name="connsiteY2" fmla="*/ 1157524 h 1157524"/>
              <a:gd name="connsiteX3" fmla="*/ 0 w 4417987"/>
              <a:gd name="connsiteY3" fmla="*/ 1157524 h 1157524"/>
              <a:gd name="connsiteX4" fmla="*/ 0 w 4417987"/>
              <a:gd name="connsiteY4" fmla="*/ 0 h 11575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700873"/>
              <a:gd name="connsiteY0" fmla="*/ 12700 h 1170224"/>
              <a:gd name="connsiteX1" fmla="*/ 4443387 w 4700873"/>
              <a:gd name="connsiteY1" fmla="*/ 0 h 1170224"/>
              <a:gd name="connsiteX2" fmla="*/ 4114800 w 4700873"/>
              <a:gd name="connsiteY2" fmla="*/ 609600 h 1170224"/>
              <a:gd name="connsiteX3" fmla="*/ 4417987 w 4700873"/>
              <a:gd name="connsiteY3" fmla="*/ 1170224 h 1170224"/>
              <a:gd name="connsiteX4" fmla="*/ 0 w 4700873"/>
              <a:gd name="connsiteY4" fmla="*/ 1170224 h 1170224"/>
              <a:gd name="connsiteX5" fmla="*/ 0 w 4700873"/>
              <a:gd name="connsiteY5" fmla="*/ 12700 h 1170224"/>
              <a:gd name="connsiteX0" fmla="*/ 0 w 4772509"/>
              <a:gd name="connsiteY0" fmla="*/ 12700 h 1170224"/>
              <a:gd name="connsiteX1" fmla="*/ 4443387 w 4772509"/>
              <a:gd name="connsiteY1" fmla="*/ 0 h 1170224"/>
              <a:gd name="connsiteX2" fmla="*/ 4330700 w 4772509"/>
              <a:gd name="connsiteY2" fmla="*/ 342900 h 1170224"/>
              <a:gd name="connsiteX3" fmla="*/ 4114800 w 4772509"/>
              <a:gd name="connsiteY3" fmla="*/ 609600 h 1170224"/>
              <a:gd name="connsiteX4" fmla="*/ 4417987 w 4772509"/>
              <a:gd name="connsiteY4" fmla="*/ 1170224 h 1170224"/>
              <a:gd name="connsiteX5" fmla="*/ 0 w 4772509"/>
              <a:gd name="connsiteY5" fmla="*/ 1170224 h 1170224"/>
              <a:gd name="connsiteX6" fmla="*/ 0 w 4772509"/>
              <a:gd name="connsiteY6" fmla="*/ 12700 h 1170224"/>
              <a:gd name="connsiteX0" fmla="*/ 0 w 4673073"/>
              <a:gd name="connsiteY0" fmla="*/ 25400 h 1182924"/>
              <a:gd name="connsiteX1" fmla="*/ 3998887 w 4673073"/>
              <a:gd name="connsiteY1" fmla="*/ 0 h 1182924"/>
              <a:gd name="connsiteX2" fmla="*/ 4330700 w 4673073"/>
              <a:gd name="connsiteY2" fmla="*/ 355600 h 1182924"/>
              <a:gd name="connsiteX3" fmla="*/ 4114800 w 4673073"/>
              <a:gd name="connsiteY3" fmla="*/ 622300 h 1182924"/>
              <a:gd name="connsiteX4" fmla="*/ 4417987 w 4673073"/>
              <a:gd name="connsiteY4" fmla="*/ 1182924 h 1182924"/>
              <a:gd name="connsiteX5" fmla="*/ 0 w 4673073"/>
              <a:gd name="connsiteY5" fmla="*/ 1182924 h 1182924"/>
              <a:gd name="connsiteX6" fmla="*/ 0 w 4673073"/>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477013"/>
              <a:gd name="connsiteY0" fmla="*/ 25400 h 1182924"/>
              <a:gd name="connsiteX1" fmla="*/ 3998887 w 4477013"/>
              <a:gd name="connsiteY1" fmla="*/ 0 h 1182924"/>
              <a:gd name="connsiteX2" fmla="*/ 4330700 w 4477013"/>
              <a:gd name="connsiteY2" fmla="*/ 3556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2502 w 4479515"/>
              <a:gd name="connsiteY0" fmla="*/ 25400 h 1182924"/>
              <a:gd name="connsiteX1" fmla="*/ 4001389 w 4479515"/>
              <a:gd name="connsiteY1" fmla="*/ 0 h 1182924"/>
              <a:gd name="connsiteX2" fmla="*/ 4333202 w 4479515"/>
              <a:gd name="connsiteY2" fmla="*/ 215900 h 1182924"/>
              <a:gd name="connsiteX3" fmla="*/ 4257002 w 4479515"/>
              <a:gd name="connsiteY3" fmla="*/ 596900 h 1182924"/>
              <a:gd name="connsiteX4" fmla="*/ 4420489 w 4479515"/>
              <a:gd name="connsiteY4" fmla="*/ 1182924 h 1182924"/>
              <a:gd name="connsiteX5" fmla="*/ 2502 w 4479515"/>
              <a:gd name="connsiteY5" fmla="*/ 1182924 h 1182924"/>
              <a:gd name="connsiteX6" fmla="*/ 0 w 4479515"/>
              <a:gd name="connsiteY6" fmla="*/ 320844 h 1182924"/>
              <a:gd name="connsiteX7" fmla="*/ 2502 w 4479515"/>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86398 w 4477013"/>
              <a:gd name="connsiteY6" fmla="*/ 409744 h 1182924"/>
              <a:gd name="connsiteX7" fmla="*/ 0 w 4477013"/>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013" h="1182924">
                <a:moveTo>
                  <a:pt x="0" y="25400"/>
                </a:moveTo>
                <a:lnTo>
                  <a:pt x="3998887" y="0"/>
                </a:lnTo>
                <a:cubicBezTo>
                  <a:pt x="4775704" y="2117"/>
                  <a:pt x="4385464" y="114300"/>
                  <a:pt x="4330700" y="215900"/>
                </a:cubicBezTo>
                <a:cubicBezTo>
                  <a:pt x="4275936" y="317500"/>
                  <a:pt x="4333085" y="431496"/>
                  <a:pt x="4254500" y="596900"/>
                </a:cubicBezTo>
                <a:cubicBezTo>
                  <a:pt x="4150515" y="813104"/>
                  <a:pt x="4271937" y="888403"/>
                  <a:pt x="4417987" y="1182924"/>
                </a:cubicBezTo>
                <a:lnTo>
                  <a:pt x="0" y="1182924"/>
                </a:lnTo>
                <a:cubicBezTo>
                  <a:pt x="11866" y="1081831"/>
                  <a:pt x="150732" y="917237"/>
                  <a:pt x="200698" y="803444"/>
                </a:cubicBezTo>
                <a:cubicBezTo>
                  <a:pt x="-53302" y="672211"/>
                  <a:pt x="124498" y="540977"/>
                  <a:pt x="86398" y="409744"/>
                </a:cubicBezTo>
                <a:lnTo>
                  <a:pt x="0" y="25400"/>
                </a:lnTo>
                <a:close/>
              </a:path>
            </a:pathLst>
          </a:custGeom>
          <a:solidFill>
            <a:srgbClr val="CEDCE5"/>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14" name="مستطيل 17">
            <a:extLst>
              <a:ext uri="{FF2B5EF4-FFF2-40B4-BE49-F238E27FC236}">
                <a16:creationId xmlns:a16="http://schemas.microsoft.com/office/drawing/2014/main" id="{4F83166D-44B5-FC7A-58CB-70305028CE91}"/>
              </a:ext>
            </a:extLst>
          </p:cNvPr>
          <p:cNvSpPr/>
          <p:nvPr/>
        </p:nvSpPr>
        <p:spPr>
          <a:xfrm>
            <a:off x="2346192" y="2329811"/>
            <a:ext cx="1082381" cy="397180"/>
          </a:xfrm>
          <a:custGeom>
            <a:avLst/>
            <a:gdLst>
              <a:gd name="connsiteX0" fmla="*/ 0 w 4417987"/>
              <a:gd name="connsiteY0" fmla="*/ 0 h 1157524"/>
              <a:gd name="connsiteX1" fmla="*/ 4417987 w 4417987"/>
              <a:gd name="connsiteY1" fmla="*/ 0 h 1157524"/>
              <a:gd name="connsiteX2" fmla="*/ 4417987 w 4417987"/>
              <a:gd name="connsiteY2" fmla="*/ 1157524 h 1157524"/>
              <a:gd name="connsiteX3" fmla="*/ 0 w 4417987"/>
              <a:gd name="connsiteY3" fmla="*/ 1157524 h 1157524"/>
              <a:gd name="connsiteX4" fmla="*/ 0 w 4417987"/>
              <a:gd name="connsiteY4" fmla="*/ 0 h 11575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700873"/>
              <a:gd name="connsiteY0" fmla="*/ 12700 h 1170224"/>
              <a:gd name="connsiteX1" fmla="*/ 4443387 w 4700873"/>
              <a:gd name="connsiteY1" fmla="*/ 0 h 1170224"/>
              <a:gd name="connsiteX2" fmla="*/ 4114800 w 4700873"/>
              <a:gd name="connsiteY2" fmla="*/ 609600 h 1170224"/>
              <a:gd name="connsiteX3" fmla="*/ 4417987 w 4700873"/>
              <a:gd name="connsiteY3" fmla="*/ 1170224 h 1170224"/>
              <a:gd name="connsiteX4" fmla="*/ 0 w 4700873"/>
              <a:gd name="connsiteY4" fmla="*/ 1170224 h 1170224"/>
              <a:gd name="connsiteX5" fmla="*/ 0 w 4700873"/>
              <a:gd name="connsiteY5" fmla="*/ 12700 h 1170224"/>
              <a:gd name="connsiteX0" fmla="*/ 0 w 4772509"/>
              <a:gd name="connsiteY0" fmla="*/ 12700 h 1170224"/>
              <a:gd name="connsiteX1" fmla="*/ 4443387 w 4772509"/>
              <a:gd name="connsiteY1" fmla="*/ 0 h 1170224"/>
              <a:gd name="connsiteX2" fmla="*/ 4330700 w 4772509"/>
              <a:gd name="connsiteY2" fmla="*/ 342900 h 1170224"/>
              <a:gd name="connsiteX3" fmla="*/ 4114800 w 4772509"/>
              <a:gd name="connsiteY3" fmla="*/ 609600 h 1170224"/>
              <a:gd name="connsiteX4" fmla="*/ 4417987 w 4772509"/>
              <a:gd name="connsiteY4" fmla="*/ 1170224 h 1170224"/>
              <a:gd name="connsiteX5" fmla="*/ 0 w 4772509"/>
              <a:gd name="connsiteY5" fmla="*/ 1170224 h 1170224"/>
              <a:gd name="connsiteX6" fmla="*/ 0 w 4772509"/>
              <a:gd name="connsiteY6" fmla="*/ 12700 h 1170224"/>
              <a:gd name="connsiteX0" fmla="*/ 0 w 4673073"/>
              <a:gd name="connsiteY0" fmla="*/ 25400 h 1182924"/>
              <a:gd name="connsiteX1" fmla="*/ 3998887 w 4673073"/>
              <a:gd name="connsiteY1" fmla="*/ 0 h 1182924"/>
              <a:gd name="connsiteX2" fmla="*/ 4330700 w 4673073"/>
              <a:gd name="connsiteY2" fmla="*/ 355600 h 1182924"/>
              <a:gd name="connsiteX3" fmla="*/ 4114800 w 4673073"/>
              <a:gd name="connsiteY3" fmla="*/ 622300 h 1182924"/>
              <a:gd name="connsiteX4" fmla="*/ 4417987 w 4673073"/>
              <a:gd name="connsiteY4" fmla="*/ 1182924 h 1182924"/>
              <a:gd name="connsiteX5" fmla="*/ 0 w 4673073"/>
              <a:gd name="connsiteY5" fmla="*/ 1182924 h 1182924"/>
              <a:gd name="connsiteX6" fmla="*/ 0 w 4673073"/>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477013"/>
              <a:gd name="connsiteY0" fmla="*/ 25400 h 1182924"/>
              <a:gd name="connsiteX1" fmla="*/ 3998887 w 4477013"/>
              <a:gd name="connsiteY1" fmla="*/ 0 h 1182924"/>
              <a:gd name="connsiteX2" fmla="*/ 4330700 w 4477013"/>
              <a:gd name="connsiteY2" fmla="*/ 3556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2502 w 4479515"/>
              <a:gd name="connsiteY0" fmla="*/ 25400 h 1182924"/>
              <a:gd name="connsiteX1" fmla="*/ 4001389 w 4479515"/>
              <a:gd name="connsiteY1" fmla="*/ 0 h 1182924"/>
              <a:gd name="connsiteX2" fmla="*/ 4333202 w 4479515"/>
              <a:gd name="connsiteY2" fmla="*/ 215900 h 1182924"/>
              <a:gd name="connsiteX3" fmla="*/ 4257002 w 4479515"/>
              <a:gd name="connsiteY3" fmla="*/ 596900 h 1182924"/>
              <a:gd name="connsiteX4" fmla="*/ 4420489 w 4479515"/>
              <a:gd name="connsiteY4" fmla="*/ 1182924 h 1182924"/>
              <a:gd name="connsiteX5" fmla="*/ 2502 w 4479515"/>
              <a:gd name="connsiteY5" fmla="*/ 1182924 h 1182924"/>
              <a:gd name="connsiteX6" fmla="*/ 0 w 4479515"/>
              <a:gd name="connsiteY6" fmla="*/ 320844 h 1182924"/>
              <a:gd name="connsiteX7" fmla="*/ 2502 w 4479515"/>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86398 w 4477013"/>
              <a:gd name="connsiteY6" fmla="*/ 409744 h 1182924"/>
              <a:gd name="connsiteX7" fmla="*/ 0 w 4477013"/>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013" h="1182924">
                <a:moveTo>
                  <a:pt x="0" y="25400"/>
                </a:moveTo>
                <a:lnTo>
                  <a:pt x="3998887" y="0"/>
                </a:lnTo>
                <a:cubicBezTo>
                  <a:pt x="4775704" y="2117"/>
                  <a:pt x="4385464" y="114300"/>
                  <a:pt x="4330700" y="215900"/>
                </a:cubicBezTo>
                <a:cubicBezTo>
                  <a:pt x="4275936" y="317500"/>
                  <a:pt x="4333085" y="431496"/>
                  <a:pt x="4254500" y="596900"/>
                </a:cubicBezTo>
                <a:cubicBezTo>
                  <a:pt x="4150515" y="813104"/>
                  <a:pt x="4271937" y="888403"/>
                  <a:pt x="4417987" y="1182924"/>
                </a:cubicBezTo>
                <a:lnTo>
                  <a:pt x="0" y="1182924"/>
                </a:lnTo>
                <a:cubicBezTo>
                  <a:pt x="11866" y="1081831"/>
                  <a:pt x="150732" y="917237"/>
                  <a:pt x="200698" y="803444"/>
                </a:cubicBezTo>
                <a:cubicBezTo>
                  <a:pt x="-53302" y="672211"/>
                  <a:pt x="124498" y="540977"/>
                  <a:pt x="86398" y="409744"/>
                </a:cubicBezTo>
                <a:lnTo>
                  <a:pt x="0" y="25400"/>
                </a:lnTo>
                <a:close/>
              </a:path>
            </a:pathLst>
          </a:custGeom>
          <a:solidFill>
            <a:srgbClr val="CEDCE5"/>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15" name="Google Shape;20260;p32">
            <a:extLst>
              <a:ext uri="{FF2B5EF4-FFF2-40B4-BE49-F238E27FC236}">
                <a16:creationId xmlns:a16="http://schemas.microsoft.com/office/drawing/2014/main" id="{FDCD1228-26B5-1E80-4EF7-C2DA7C18525F}"/>
              </a:ext>
            </a:extLst>
          </p:cNvPr>
          <p:cNvSpPr/>
          <p:nvPr/>
        </p:nvSpPr>
        <p:spPr>
          <a:xfrm flipH="1">
            <a:off x="1241808" y="3305196"/>
            <a:ext cx="3141861" cy="173030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tx1">
              <a:lumMod val="50000"/>
              <a:lumOff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مستطيل 15">
            <a:extLst>
              <a:ext uri="{FF2B5EF4-FFF2-40B4-BE49-F238E27FC236}">
                <a16:creationId xmlns:a16="http://schemas.microsoft.com/office/drawing/2014/main" id="{FA70FC7B-3301-5E7A-CEE9-AC689F995112}"/>
              </a:ext>
            </a:extLst>
          </p:cNvPr>
          <p:cNvSpPr/>
          <p:nvPr/>
        </p:nvSpPr>
        <p:spPr>
          <a:xfrm>
            <a:off x="1604864" y="3824097"/>
            <a:ext cx="2256347" cy="77730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400" b="1" dirty="0">
                <a:solidFill>
                  <a:sysClr val="windowText" lastClr="000000"/>
                </a:solidFill>
              </a:rPr>
              <a:t>ماذا أريد أن أعرف؟</a:t>
            </a:r>
          </a:p>
        </p:txBody>
      </p:sp>
      <p:sp>
        <p:nvSpPr>
          <p:cNvPr id="17" name="مستطيل 17">
            <a:extLst>
              <a:ext uri="{FF2B5EF4-FFF2-40B4-BE49-F238E27FC236}">
                <a16:creationId xmlns:a16="http://schemas.microsoft.com/office/drawing/2014/main" id="{C43F7851-F5AE-5A4A-4AB2-AC8573742EC3}"/>
              </a:ext>
            </a:extLst>
          </p:cNvPr>
          <p:cNvSpPr/>
          <p:nvPr/>
        </p:nvSpPr>
        <p:spPr>
          <a:xfrm>
            <a:off x="2271547" y="3167467"/>
            <a:ext cx="1082381" cy="397180"/>
          </a:xfrm>
          <a:custGeom>
            <a:avLst/>
            <a:gdLst>
              <a:gd name="connsiteX0" fmla="*/ 0 w 4417987"/>
              <a:gd name="connsiteY0" fmla="*/ 0 h 1157524"/>
              <a:gd name="connsiteX1" fmla="*/ 4417987 w 4417987"/>
              <a:gd name="connsiteY1" fmla="*/ 0 h 1157524"/>
              <a:gd name="connsiteX2" fmla="*/ 4417987 w 4417987"/>
              <a:gd name="connsiteY2" fmla="*/ 1157524 h 1157524"/>
              <a:gd name="connsiteX3" fmla="*/ 0 w 4417987"/>
              <a:gd name="connsiteY3" fmla="*/ 1157524 h 1157524"/>
              <a:gd name="connsiteX4" fmla="*/ 0 w 4417987"/>
              <a:gd name="connsiteY4" fmla="*/ 0 h 11575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700873"/>
              <a:gd name="connsiteY0" fmla="*/ 12700 h 1170224"/>
              <a:gd name="connsiteX1" fmla="*/ 4443387 w 4700873"/>
              <a:gd name="connsiteY1" fmla="*/ 0 h 1170224"/>
              <a:gd name="connsiteX2" fmla="*/ 4114800 w 4700873"/>
              <a:gd name="connsiteY2" fmla="*/ 609600 h 1170224"/>
              <a:gd name="connsiteX3" fmla="*/ 4417987 w 4700873"/>
              <a:gd name="connsiteY3" fmla="*/ 1170224 h 1170224"/>
              <a:gd name="connsiteX4" fmla="*/ 0 w 4700873"/>
              <a:gd name="connsiteY4" fmla="*/ 1170224 h 1170224"/>
              <a:gd name="connsiteX5" fmla="*/ 0 w 4700873"/>
              <a:gd name="connsiteY5" fmla="*/ 12700 h 1170224"/>
              <a:gd name="connsiteX0" fmla="*/ 0 w 4772509"/>
              <a:gd name="connsiteY0" fmla="*/ 12700 h 1170224"/>
              <a:gd name="connsiteX1" fmla="*/ 4443387 w 4772509"/>
              <a:gd name="connsiteY1" fmla="*/ 0 h 1170224"/>
              <a:gd name="connsiteX2" fmla="*/ 4330700 w 4772509"/>
              <a:gd name="connsiteY2" fmla="*/ 342900 h 1170224"/>
              <a:gd name="connsiteX3" fmla="*/ 4114800 w 4772509"/>
              <a:gd name="connsiteY3" fmla="*/ 609600 h 1170224"/>
              <a:gd name="connsiteX4" fmla="*/ 4417987 w 4772509"/>
              <a:gd name="connsiteY4" fmla="*/ 1170224 h 1170224"/>
              <a:gd name="connsiteX5" fmla="*/ 0 w 4772509"/>
              <a:gd name="connsiteY5" fmla="*/ 1170224 h 1170224"/>
              <a:gd name="connsiteX6" fmla="*/ 0 w 4772509"/>
              <a:gd name="connsiteY6" fmla="*/ 12700 h 1170224"/>
              <a:gd name="connsiteX0" fmla="*/ 0 w 4673073"/>
              <a:gd name="connsiteY0" fmla="*/ 25400 h 1182924"/>
              <a:gd name="connsiteX1" fmla="*/ 3998887 w 4673073"/>
              <a:gd name="connsiteY1" fmla="*/ 0 h 1182924"/>
              <a:gd name="connsiteX2" fmla="*/ 4330700 w 4673073"/>
              <a:gd name="connsiteY2" fmla="*/ 355600 h 1182924"/>
              <a:gd name="connsiteX3" fmla="*/ 4114800 w 4673073"/>
              <a:gd name="connsiteY3" fmla="*/ 622300 h 1182924"/>
              <a:gd name="connsiteX4" fmla="*/ 4417987 w 4673073"/>
              <a:gd name="connsiteY4" fmla="*/ 1182924 h 1182924"/>
              <a:gd name="connsiteX5" fmla="*/ 0 w 4673073"/>
              <a:gd name="connsiteY5" fmla="*/ 1182924 h 1182924"/>
              <a:gd name="connsiteX6" fmla="*/ 0 w 4673073"/>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477013"/>
              <a:gd name="connsiteY0" fmla="*/ 25400 h 1182924"/>
              <a:gd name="connsiteX1" fmla="*/ 3998887 w 4477013"/>
              <a:gd name="connsiteY1" fmla="*/ 0 h 1182924"/>
              <a:gd name="connsiteX2" fmla="*/ 4330700 w 4477013"/>
              <a:gd name="connsiteY2" fmla="*/ 3556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2502 w 4479515"/>
              <a:gd name="connsiteY0" fmla="*/ 25400 h 1182924"/>
              <a:gd name="connsiteX1" fmla="*/ 4001389 w 4479515"/>
              <a:gd name="connsiteY1" fmla="*/ 0 h 1182924"/>
              <a:gd name="connsiteX2" fmla="*/ 4333202 w 4479515"/>
              <a:gd name="connsiteY2" fmla="*/ 215900 h 1182924"/>
              <a:gd name="connsiteX3" fmla="*/ 4257002 w 4479515"/>
              <a:gd name="connsiteY3" fmla="*/ 596900 h 1182924"/>
              <a:gd name="connsiteX4" fmla="*/ 4420489 w 4479515"/>
              <a:gd name="connsiteY4" fmla="*/ 1182924 h 1182924"/>
              <a:gd name="connsiteX5" fmla="*/ 2502 w 4479515"/>
              <a:gd name="connsiteY5" fmla="*/ 1182924 h 1182924"/>
              <a:gd name="connsiteX6" fmla="*/ 0 w 4479515"/>
              <a:gd name="connsiteY6" fmla="*/ 320844 h 1182924"/>
              <a:gd name="connsiteX7" fmla="*/ 2502 w 4479515"/>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86398 w 4477013"/>
              <a:gd name="connsiteY6" fmla="*/ 409744 h 1182924"/>
              <a:gd name="connsiteX7" fmla="*/ 0 w 4477013"/>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013" h="1182924">
                <a:moveTo>
                  <a:pt x="0" y="25400"/>
                </a:moveTo>
                <a:lnTo>
                  <a:pt x="3998887" y="0"/>
                </a:lnTo>
                <a:cubicBezTo>
                  <a:pt x="4775704" y="2117"/>
                  <a:pt x="4385464" y="114300"/>
                  <a:pt x="4330700" y="215900"/>
                </a:cubicBezTo>
                <a:cubicBezTo>
                  <a:pt x="4275936" y="317500"/>
                  <a:pt x="4333085" y="431496"/>
                  <a:pt x="4254500" y="596900"/>
                </a:cubicBezTo>
                <a:cubicBezTo>
                  <a:pt x="4150515" y="813104"/>
                  <a:pt x="4271937" y="888403"/>
                  <a:pt x="4417987" y="1182924"/>
                </a:cubicBezTo>
                <a:lnTo>
                  <a:pt x="0" y="1182924"/>
                </a:lnTo>
                <a:cubicBezTo>
                  <a:pt x="11866" y="1081831"/>
                  <a:pt x="150732" y="917237"/>
                  <a:pt x="200698" y="803444"/>
                </a:cubicBezTo>
                <a:cubicBezTo>
                  <a:pt x="-53302" y="672211"/>
                  <a:pt x="124498" y="540977"/>
                  <a:pt x="86398" y="409744"/>
                </a:cubicBezTo>
                <a:lnTo>
                  <a:pt x="0" y="25400"/>
                </a:lnTo>
                <a:close/>
              </a:path>
            </a:pathLst>
          </a:custGeom>
          <a:solidFill>
            <a:srgbClr val="CEDCE5"/>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19" name="مستطيل 17">
            <a:extLst>
              <a:ext uri="{FF2B5EF4-FFF2-40B4-BE49-F238E27FC236}">
                <a16:creationId xmlns:a16="http://schemas.microsoft.com/office/drawing/2014/main" id="{FB5F7B62-3965-3378-7F8A-0D6B4E56C2A8}"/>
              </a:ext>
            </a:extLst>
          </p:cNvPr>
          <p:cNvSpPr/>
          <p:nvPr/>
        </p:nvSpPr>
        <p:spPr>
          <a:xfrm>
            <a:off x="2271547" y="4836907"/>
            <a:ext cx="1082381" cy="397180"/>
          </a:xfrm>
          <a:custGeom>
            <a:avLst/>
            <a:gdLst>
              <a:gd name="connsiteX0" fmla="*/ 0 w 4417987"/>
              <a:gd name="connsiteY0" fmla="*/ 0 h 1157524"/>
              <a:gd name="connsiteX1" fmla="*/ 4417987 w 4417987"/>
              <a:gd name="connsiteY1" fmla="*/ 0 h 1157524"/>
              <a:gd name="connsiteX2" fmla="*/ 4417987 w 4417987"/>
              <a:gd name="connsiteY2" fmla="*/ 1157524 h 1157524"/>
              <a:gd name="connsiteX3" fmla="*/ 0 w 4417987"/>
              <a:gd name="connsiteY3" fmla="*/ 1157524 h 1157524"/>
              <a:gd name="connsiteX4" fmla="*/ 0 w 4417987"/>
              <a:gd name="connsiteY4" fmla="*/ 0 h 11575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700873"/>
              <a:gd name="connsiteY0" fmla="*/ 12700 h 1170224"/>
              <a:gd name="connsiteX1" fmla="*/ 4443387 w 4700873"/>
              <a:gd name="connsiteY1" fmla="*/ 0 h 1170224"/>
              <a:gd name="connsiteX2" fmla="*/ 4114800 w 4700873"/>
              <a:gd name="connsiteY2" fmla="*/ 609600 h 1170224"/>
              <a:gd name="connsiteX3" fmla="*/ 4417987 w 4700873"/>
              <a:gd name="connsiteY3" fmla="*/ 1170224 h 1170224"/>
              <a:gd name="connsiteX4" fmla="*/ 0 w 4700873"/>
              <a:gd name="connsiteY4" fmla="*/ 1170224 h 1170224"/>
              <a:gd name="connsiteX5" fmla="*/ 0 w 4700873"/>
              <a:gd name="connsiteY5" fmla="*/ 12700 h 1170224"/>
              <a:gd name="connsiteX0" fmla="*/ 0 w 4772509"/>
              <a:gd name="connsiteY0" fmla="*/ 12700 h 1170224"/>
              <a:gd name="connsiteX1" fmla="*/ 4443387 w 4772509"/>
              <a:gd name="connsiteY1" fmla="*/ 0 h 1170224"/>
              <a:gd name="connsiteX2" fmla="*/ 4330700 w 4772509"/>
              <a:gd name="connsiteY2" fmla="*/ 342900 h 1170224"/>
              <a:gd name="connsiteX3" fmla="*/ 4114800 w 4772509"/>
              <a:gd name="connsiteY3" fmla="*/ 609600 h 1170224"/>
              <a:gd name="connsiteX4" fmla="*/ 4417987 w 4772509"/>
              <a:gd name="connsiteY4" fmla="*/ 1170224 h 1170224"/>
              <a:gd name="connsiteX5" fmla="*/ 0 w 4772509"/>
              <a:gd name="connsiteY5" fmla="*/ 1170224 h 1170224"/>
              <a:gd name="connsiteX6" fmla="*/ 0 w 4772509"/>
              <a:gd name="connsiteY6" fmla="*/ 12700 h 1170224"/>
              <a:gd name="connsiteX0" fmla="*/ 0 w 4673073"/>
              <a:gd name="connsiteY0" fmla="*/ 25400 h 1182924"/>
              <a:gd name="connsiteX1" fmla="*/ 3998887 w 4673073"/>
              <a:gd name="connsiteY1" fmla="*/ 0 h 1182924"/>
              <a:gd name="connsiteX2" fmla="*/ 4330700 w 4673073"/>
              <a:gd name="connsiteY2" fmla="*/ 355600 h 1182924"/>
              <a:gd name="connsiteX3" fmla="*/ 4114800 w 4673073"/>
              <a:gd name="connsiteY3" fmla="*/ 622300 h 1182924"/>
              <a:gd name="connsiteX4" fmla="*/ 4417987 w 4673073"/>
              <a:gd name="connsiteY4" fmla="*/ 1182924 h 1182924"/>
              <a:gd name="connsiteX5" fmla="*/ 0 w 4673073"/>
              <a:gd name="connsiteY5" fmla="*/ 1182924 h 1182924"/>
              <a:gd name="connsiteX6" fmla="*/ 0 w 4673073"/>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477013"/>
              <a:gd name="connsiteY0" fmla="*/ 25400 h 1182924"/>
              <a:gd name="connsiteX1" fmla="*/ 3998887 w 4477013"/>
              <a:gd name="connsiteY1" fmla="*/ 0 h 1182924"/>
              <a:gd name="connsiteX2" fmla="*/ 4330700 w 4477013"/>
              <a:gd name="connsiteY2" fmla="*/ 3556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2502 w 4479515"/>
              <a:gd name="connsiteY0" fmla="*/ 25400 h 1182924"/>
              <a:gd name="connsiteX1" fmla="*/ 4001389 w 4479515"/>
              <a:gd name="connsiteY1" fmla="*/ 0 h 1182924"/>
              <a:gd name="connsiteX2" fmla="*/ 4333202 w 4479515"/>
              <a:gd name="connsiteY2" fmla="*/ 215900 h 1182924"/>
              <a:gd name="connsiteX3" fmla="*/ 4257002 w 4479515"/>
              <a:gd name="connsiteY3" fmla="*/ 596900 h 1182924"/>
              <a:gd name="connsiteX4" fmla="*/ 4420489 w 4479515"/>
              <a:gd name="connsiteY4" fmla="*/ 1182924 h 1182924"/>
              <a:gd name="connsiteX5" fmla="*/ 2502 w 4479515"/>
              <a:gd name="connsiteY5" fmla="*/ 1182924 h 1182924"/>
              <a:gd name="connsiteX6" fmla="*/ 0 w 4479515"/>
              <a:gd name="connsiteY6" fmla="*/ 320844 h 1182924"/>
              <a:gd name="connsiteX7" fmla="*/ 2502 w 4479515"/>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86398 w 4477013"/>
              <a:gd name="connsiteY6" fmla="*/ 409744 h 1182924"/>
              <a:gd name="connsiteX7" fmla="*/ 0 w 4477013"/>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013" h="1182924">
                <a:moveTo>
                  <a:pt x="0" y="25400"/>
                </a:moveTo>
                <a:lnTo>
                  <a:pt x="3998887" y="0"/>
                </a:lnTo>
                <a:cubicBezTo>
                  <a:pt x="4775704" y="2117"/>
                  <a:pt x="4385464" y="114300"/>
                  <a:pt x="4330700" y="215900"/>
                </a:cubicBezTo>
                <a:cubicBezTo>
                  <a:pt x="4275936" y="317500"/>
                  <a:pt x="4333085" y="431496"/>
                  <a:pt x="4254500" y="596900"/>
                </a:cubicBezTo>
                <a:cubicBezTo>
                  <a:pt x="4150515" y="813104"/>
                  <a:pt x="4271937" y="888403"/>
                  <a:pt x="4417987" y="1182924"/>
                </a:cubicBezTo>
                <a:lnTo>
                  <a:pt x="0" y="1182924"/>
                </a:lnTo>
                <a:cubicBezTo>
                  <a:pt x="11866" y="1081831"/>
                  <a:pt x="150732" y="917237"/>
                  <a:pt x="200698" y="803444"/>
                </a:cubicBezTo>
                <a:cubicBezTo>
                  <a:pt x="-53302" y="672211"/>
                  <a:pt x="124498" y="540977"/>
                  <a:pt x="86398" y="409744"/>
                </a:cubicBezTo>
                <a:lnTo>
                  <a:pt x="0" y="25400"/>
                </a:lnTo>
                <a:close/>
              </a:path>
            </a:pathLst>
          </a:custGeom>
          <a:solidFill>
            <a:srgbClr val="CEDCE5"/>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20" name="Google Shape;20260;p32">
            <a:extLst>
              <a:ext uri="{FF2B5EF4-FFF2-40B4-BE49-F238E27FC236}">
                <a16:creationId xmlns:a16="http://schemas.microsoft.com/office/drawing/2014/main" id="{E8005A3A-6C45-2E37-208A-C52FCD37772D}"/>
              </a:ext>
            </a:extLst>
          </p:cNvPr>
          <p:cNvSpPr/>
          <p:nvPr/>
        </p:nvSpPr>
        <p:spPr>
          <a:xfrm rot="1191707" flipH="1">
            <a:off x="7345455" y="1952495"/>
            <a:ext cx="2580490" cy="2953010"/>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tx1">
              <a:lumMod val="50000"/>
              <a:lumOff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 name="صورة 20" descr="صورة تحتوي على الوجه الإنساني, شخص, تلبيس, طفل صغير&#10;&#10;تم إنشاء الوصف تلقائياً">
            <a:extLst>
              <a:ext uri="{FF2B5EF4-FFF2-40B4-BE49-F238E27FC236}">
                <a16:creationId xmlns:a16="http://schemas.microsoft.com/office/drawing/2014/main" id="{020A5034-FED0-4547-B4F9-09FA132ACF6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172120">
            <a:off x="7577180" y="2127457"/>
            <a:ext cx="2117040" cy="2603084"/>
          </a:xfrm>
          <a:prstGeom prst="rect">
            <a:avLst/>
          </a:prstGeom>
        </p:spPr>
      </p:pic>
      <p:grpSp>
        <p:nvGrpSpPr>
          <p:cNvPr id="22" name="Google Shape;20262;p32">
            <a:extLst>
              <a:ext uri="{FF2B5EF4-FFF2-40B4-BE49-F238E27FC236}">
                <a16:creationId xmlns:a16="http://schemas.microsoft.com/office/drawing/2014/main" id="{8FCCF191-215F-9628-FD4C-F642740FB449}"/>
              </a:ext>
            </a:extLst>
          </p:cNvPr>
          <p:cNvGrpSpPr/>
          <p:nvPr/>
        </p:nvGrpSpPr>
        <p:grpSpPr>
          <a:xfrm rot="1191685" flipH="1">
            <a:off x="9553784" y="2171028"/>
            <a:ext cx="987339" cy="714746"/>
            <a:chOff x="6359935" y="3334530"/>
            <a:chExt cx="185498" cy="134282"/>
          </a:xfrm>
        </p:grpSpPr>
        <p:sp>
          <p:nvSpPr>
            <p:cNvPr id="23" name="Google Shape;20263;p32">
              <a:extLst>
                <a:ext uri="{FF2B5EF4-FFF2-40B4-BE49-F238E27FC236}">
                  <a16:creationId xmlns:a16="http://schemas.microsoft.com/office/drawing/2014/main" id="{E5F826D2-2104-210C-86B9-906F27F76473}"/>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0264;p32">
              <a:extLst>
                <a:ext uri="{FF2B5EF4-FFF2-40B4-BE49-F238E27FC236}">
                  <a16:creationId xmlns:a16="http://schemas.microsoft.com/office/drawing/2014/main" id="{D9021C34-FDB9-A434-836D-6932840F61BA}"/>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0265;p32">
              <a:extLst>
                <a:ext uri="{FF2B5EF4-FFF2-40B4-BE49-F238E27FC236}">
                  <a16:creationId xmlns:a16="http://schemas.microsoft.com/office/drawing/2014/main" id="{69C6A769-4416-E0EF-5DA6-480EE6414798}"/>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0266;p32">
            <a:extLst>
              <a:ext uri="{FF2B5EF4-FFF2-40B4-BE49-F238E27FC236}">
                <a16:creationId xmlns:a16="http://schemas.microsoft.com/office/drawing/2014/main" id="{CECCB028-B523-EBB1-6541-BFEC2F6466C0}"/>
              </a:ext>
            </a:extLst>
          </p:cNvPr>
          <p:cNvGrpSpPr/>
          <p:nvPr/>
        </p:nvGrpSpPr>
        <p:grpSpPr>
          <a:xfrm rot="1191685" flipH="1">
            <a:off x="6746124" y="3855376"/>
            <a:ext cx="987339" cy="714746"/>
            <a:chOff x="6359935" y="3334530"/>
            <a:chExt cx="185498" cy="134282"/>
          </a:xfrm>
        </p:grpSpPr>
        <p:sp>
          <p:nvSpPr>
            <p:cNvPr id="27" name="Google Shape;20267;p32">
              <a:extLst>
                <a:ext uri="{FF2B5EF4-FFF2-40B4-BE49-F238E27FC236}">
                  <a16:creationId xmlns:a16="http://schemas.microsoft.com/office/drawing/2014/main" id="{15D6C51B-7718-A744-109D-90956B2AA9A4}"/>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0268;p32">
              <a:extLst>
                <a:ext uri="{FF2B5EF4-FFF2-40B4-BE49-F238E27FC236}">
                  <a16:creationId xmlns:a16="http://schemas.microsoft.com/office/drawing/2014/main" id="{CF16C273-F983-CBAF-6F67-F445E7677A40}"/>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0269;p32">
              <a:extLst>
                <a:ext uri="{FF2B5EF4-FFF2-40B4-BE49-F238E27FC236}">
                  <a16:creationId xmlns:a16="http://schemas.microsoft.com/office/drawing/2014/main" id="{5D3932A9-477F-31C6-5AE5-54E4EB938343}"/>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29351965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4476;p48">
            <a:extLst>
              <a:ext uri="{FF2B5EF4-FFF2-40B4-BE49-F238E27FC236}">
                <a16:creationId xmlns:a16="http://schemas.microsoft.com/office/drawing/2014/main" id="{54B86EF0-8DD2-70E2-EB94-BDA431F34135}"/>
              </a:ext>
            </a:extLst>
          </p:cNvPr>
          <p:cNvSpPr/>
          <p:nvPr/>
        </p:nvSpPr>
        <p:spPr>
          <a:xfrm>
            <a:off x="4812257" y="1060045"/>
            <a:ext cx="2894830" cy="1036585"/>
          </a:xfrm>
          <a:custGeom>
            <a:avLst/>
            <a:gdLst/>
            <a:ahLst/>
            <a:cxnLst/>
            <a:rect l="l" t="t" r="r" b="b"/>
            <a:pathLst>
              <a:path w="18597" h="5173" extrusionOk="0">
                <a:moveTo>
                  <a:pt x="0" y="0"/>
                </a:moveTo>
                <a:lnTo>
                  <a:pt x="0" y="5028"/>
                </a:lnTo>
                <a:lnTo>
                  <a:pt x="256" y="5084"/>
                </a:lnTo>
                <a:lnTo>
                  <a:pt x="701" y="5139"/>
                </a:lnTo>
                <a:lnTo>
                  <a:pt x="1146" y="5061"/>
                </a:lnTo>
                <a:lnTo>
                  <a:pt x="1591" y="4839"/>
                </a:lnTo>
                <a:lnTo>
                  <a:pt x="2036" y="5005"/>
                </a:lnTo>
                <a:lnTo>
                  <a:pt x="2481" y="4872"/>
                </a:lnTo>
                <a:lnTo>
                  <a:pt x="2914" y="4950"/>
                </a:lnTo>
                <a:lnTo>
                  <a:pt x="3359" y="4872"/>
                </a:lnTo>
                <a:lnTo>
                  <a:pt x="3804" y="4928"/>
                </a:lnTo>
                <a:lnTo>
                  <a:pt x="4249" y="5094"/>
                </a:lnTo>
                <a:lnTo>
                  <a:pt x="4694" y="5150"/>
                </a:lnTo>
                <a:lnTo>
                  <a:pt x="5139" y="5017"/>
                </a:lnTo>
                <a:lnTo>
                  <a:pt x="5583" y="5128"/>
                </a:lnTo>
                <a:lnTo>
                  <a:pt x="6028" y="5094"/>
                </a:lnTo>
                <a:lnTo>
                  <a:pt x="6463" y="5161"/>
                </a:lnTo>
                <a:lnTo>
                  <a:pt x="6907" y="4805"/>
                </a:lnTo>
                <a:lnTo>
                  <a:pt x="7352" y="4983"/>
                </a:lnTo>
                <a:lnTo>
                  <a:pt x="7797" y="4939"/>
                </a:lnTo>
                <a:lnTo>
                  <a:pt x="8242" y="4894"/>
                </a:lnTo>
                <a:lnTo>
                  <a:pt x="8687" y="4906"/>
                </a:lnTo>
                <a:lnTo>
                  <a:pt x="9132" y="5039"/>
                </a:lnTo>
                <a:lnTo>
                  <a:pt x="9577" y="4872"/>
                </a:lnTo>
                <a:lnTo>
                  <a:pt x="10010" y="4850"/>
                </a:lnTo>
                <a:lnTo>
                  <a:pt x="10455" y="5128"/>
                </a:lnTo>
                <a:lnTo>
                  <a:pt x="10900" y="4961"/>
                </a:lnTo>
                <a:lnTo>
                  <a:pt x="11345" y="5173"/>
                </a:lnTo>
                <a:lnTo>
                  <a:pt x="11790" y="5017"/>
                </a:lnTo>
                <a:lnTo>
                  <a:pt x="12234" y="5061"/>
                </a:lnTo>
                <a:lnTo>
                  <a:pt x="12679" y="4928"/>
                </a:lnTo>
                <a:lnTo>
                  <a:pt x="13114" y="5128"/>
                </a:lnTo>
                <a:lnTo>
                  <a:pt x="13558" y="4861"/>
                </a:lnTo>
                <a:lnTo>
                  <a:pt x="14003" y="5005"/>
                </a:lnTo>
                <a:lnTo>
                  <a:pt x="14448" y="5161"/>
                </a:lnTo>
                <a:lnTo>
                  <a:pt x="14893" y="4995"/>
                </a:lnTo>
                <a:lnTo>
                  <a:pt x="15338" y="5094"/>
                </a:lnTo>
                <a:lnTo>
                  <a:pt x="15783" y="4906"/>
                </a:lnTo>
                <a:lnTo>
                  <a:pt x="16216" y="4817"/>
                </a:lnTo>
                <a:lnTo>
                  <a:pt x="16661" y="4906"/>
                </a:lnTo>
                <a:lnTo>
                  <a:pt x="17106" y="5117"/>
                </a:lnTo>
                <a:lnTo>
                  <a:pt x="17551" y="5061"/>
                </a:lnTo>
                <a:lnTo>
                  <a:pt x="17996" y="4861"/>
                </a:lnTo>
                <a:lnTo>
                  <a:pt x="18507" y="5061"/>
                </a:lnTo>
                <a:lnTo>
                  <a:pt x="18307" y="4560"/>
                </a:lnTo>
                <a:lnTo>
                  <a:pt x="18596" y="4116"/>
                </a:lnTo>
                <a:lnTo>
                  <a:pt x="18497" y="3682"/>
                </a:lnTo>
                <a:lnTo>
                  <a:pt x="18574" y="3248"/>
                </a:lnTo>
                <a:lnTo>
                  <a:pt x="18563" y="2815"/>
                </a:lnTo>
                <a:lnTo>
                  <a:pt x="18374" y="2370"/>
                </a:lnTo>
                <a:lnTo>
                  <a:pt x="18507" y="1936"/>
                </a:lnTo>
                <a:lnTo>
                  <a:pt x="18507" y="1502"/>
                </a:lnTo>
                <a:lnTo>
                  <a:pt x="18463" y="1068"/>
                </a:lnTo>
                <a:lnTo>
                  <a:pt x="18418" y="635"/>
                </a:lnTo>
                <a:lnTo>
                  <a:pt x="18297" y="190"/>
                </a:lnTo>
                <a:lnTo>
                  <a:pt x="183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4487;p48">
            <a:extLst>
              <a:ext uri="{FF2B5EF4-FFF2-40B4-BE49-F238E27FC236}">
                <a16:creationId xmlns:a16="http://schemas.microsoft.com/office/drawing/2014/main" id="{666C13AF-0F83-5B61-1B69-D66235631854}"/>
              </a:ext>
            </a:extLst>
          </p:cNvPr>
          <p:cNvGrpSpPr/>
          <p:nvPr/>
        </p:nvGrpSpPr>
        <p:grpSpPr>
          <a:xfrm rot="-1806216" flipH="1">
            <a:off x="5649950" y="595250"/>
            <a:ext cx="1083989" cy="972224"/>
            <a:chOff x="6359935" y="3334530"/>
            <a:chExt cx="185498" cy="134282"/>
          </a:xfrm>
          <a:solidFill>
            <a:schemeClr val="accent1">
              <a:lumMod val="50000"/>
            </a:schemeClr>
          </a:solidFill>
        </p:grpSpPr>
        <p:sp>
          <p:nvSpPr>
            <p:cNvPr id="4" name="Google Shape;24488;p48">
              <a:extLst>
                <a:ext uri="{FF2B5EF4-FFF2-40B4-BE49-F238E27FC236}">
                  <a16:creationId xmlns:a16="http://schemas.microsoft.com/office/drawing/2014/main" id="{F7BE670B-7695-D7C7-9FA7-C5045D0C6D8F}"/>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4489;p48">
              <a:extLst>
                <a:ext uri="{FF2B5EF4-FFF2-40B4-BE49-F238E27FC236}">
                  <a16:creationId xmlns:a16="http://schemas.microsoft.com/office/drawing/2014/main" id="{72C07FA7-6AFF-97E7-1A54-DC368216A376}"/>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4490;p48">
              <a:extLst>
                <a:ext uri="{FF2B5EF4-FFF2-40B4-BE49-F238E27FC236}">
                  <a16:creationId xmlns:a16="http://schemas.microsoft.com/office/drawing/2014/main" id="{9C2AD037-483B-BB34-D8C3-15A06A3690E0}"/>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 name="مستطيل 101">
            <a:extLst>
              <a:ext uri="{FF2B5EF4-FFF2-40B4-BE49-F238E27FC236}">
                <a16:creationId xmlns:a16="http://schemas.microsoft.com/office/drawing/2014/main" id="{8C2BD75B-77B2-1C03-DEEF-D276C8473753}"/>
              </a:ext>
            </a:extLst>
          </p:cNvPr>
          <p:cNvSpPr/>
          <p:nvPr/>
        </p:nvSpPr>
        <p:spPr>
          <a:xfrm>
            <a:off x="5077443" y="1240647"/>
            <a:ext cx="2256347" cy="77730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3200" b="1" dirty="0">
                <a:solidFill>
                  <a:sysClr val="windowText" lastClr="000000"/>
                </a:solidFill>
              </a:rPr>
              <a:t>الأهداف</a:t>
            </a:r>
          </a:p>
        </p:txBody>
      </p:sp>
      <p:sp>
        <p:nvSpPr>
          <p:cNvPr id="103" name="مستطيل 102">
            <a:extLst>
              <a:ext uri="{FF2B5EF4-FFF2-40B4-BE49-F238E27FC236}">
                <a16:creationId xmlns:a16="http://schemas.microsoft.com/office/drawing/2014/main" id="{945099B8-5EA4-3B6F-6F4B-8A76FDF84834}"/>
              </a:ext>
            </a:extLst>
          </p:cNvPr>
          <p:cNvSpPr/>
          <p:nvPr/>
        </p:nvSpPr>
        <p:spPr>
          <a:xfrm>
            <a:off x="276807" y="6119418"/>
            <a:ext cx="1374712"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134</a:t>
            </a:r>
          </a:p>
        </p:txBody>
      </p:sp>
      <p:sp>
        <p:nvSpPr>
          <p:cNvPr id="104" name="مستطيل 103">
            <a:extLst>
              <a:ext uri="{FF2B5EF4-FFF2-40B4-BE49-F238E27FC236}">
                <a16:creationId xmlns:a16="http://schemas.microsoft.com/office/drawing/2014/main" id="{3EA147AB-DE26-B700-4CFB-0605596C1D5F}"/>
              </a:ext>
            </a:extLst>
          </p:cNvPr>
          <p:cNvSpPr/>
          <p:nvPr/>
        </p:nvSpPr>
        <p:spPr>
          <a:xfrm>
            <a:off x="1370045" y="2435882"/>
            <a:ext cx="9451910" cy="159211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marL="457200" indent="-457200">
              <a:buFont typeface="Wingdings" panose="05000000000000000000" pitchFamily="2" charset="2"/>
              <a:buChar char="v"/>
            </a:pPr>
            <a:r>
              <a:rPr lang="ar-SA" sz="2800" b="1" dirty="0">
                <a:solidFill>
                  <a:sysClr val="windowText" lastClr="000000"/>
                </a:solidFill>
              </a:rPr>
              <a:t>تصف طريقة للحصول على طاقة كهربائية من تفاعل أكسدة واختزال.</a:t>
            </a:r>
          </a:p>
          <a:p>
            <a:pPr marL="457200" indent="-457200">
              <a:buFont typeface="Wingdings" panose="05000000000000000000" pitchFamily="2" charset="2"/>
              <a:buChar char="v"/>
            </a:pPr>
            <a:r>
              <a:rPr lang="ar-SA" sz="2800" b="1" dirty="0">
                <a:solidFill>
                  <a:sysClr val="windowText" lastClr="000000"/>
                </a:solidFill>
              </a:rPr>
              <a:t>تحدد أجزاء الخلية </a:t>
            </a:r>
            <a:r>
              <a:rPr lang="ar-SA" sz="2800" b="1" dirty="0" err="1">
                <a:solidFill>
                  <a:sysClr val="windowText" lastClr="000000"/>
                </a:solidFill>
              </a:rPr>
              <a:t>الجلفانية</a:t>
            </a:r>
            <a:r>
              <a:rPr lang="ar-SA" sz="2800" b="1" dirty="0">
                <a:solidFill>
                  <a:sysClr val="windowText" lastClr="000000"/>
                </a:solidFill>
              </a:rPr>
              <a:t>, وتفسر كيفية عمل كل من هذه الأجزاء.</a:t>
            </a:r>
          </a:p>
          <a:p>
            <a:pPr marL="457200" indent="-457200">
              <a:buFont typeface="Wingdings" panose="05000000000000000000" pitchFamily="2" charset="2"/>
              <a:buChar char="v"/>
            </a:pPr>
            <a:r>
              <a:rPr lang="ar-SA" sz="2800" b="1" dirty="0">
                <a:solidFill>
                  <a:sysClr val="windowText" lastClr="000000"/>
                </a:solidFill>
              </a:rPr>
              <a:t>تحسب جهد الخلية, وتحدد تلقائية تفاعل الأكسدة والاختزال فيها.</a:t>
            </a:r>
          </a:p>
        </p:txBody>
      </p:sp>
    </p:spTree>
    <p:extLst>
      <p:ext uri="{BB962C8B-B14F-4D97-AF65-F5344CB8AC3E}">
        <p14:creationId xmlns:p14="http://schemas.microsoft.com/office/powerpoint/2010/main" val="2102989775"/>
      </p:ext>
    </p:extLst>
  </p:cSld>
  <p:clrMapOvr>
    <a:masterClrMapping/>
  </p:clrMapOvr>
  <mc:AlternateContent xmlns:mc="http://schemas.openxmlformats.org/markup-compatibility/2006" xmlns:p14="http://schemas.microsoft.com/office/powerpoint/2010/main">
    <mc:Choice Requires="p14">
      <p:transition spd="slow" p14:dur="1600">
        <p14:prism dir="r" isContent="1"/>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4476;p48">
            <a:extLst>
              <a:ext uri="{FF2B5EF4-FFF2-40B4-BE49-F238E27FC236}">
                <a16:creationId xmlns:a16="http://schemas.microsoft.com/office/drawing/2014/main" id="{54B86EF0-8DD2-70E2-EB94-BDA431F34135}"/>
              </a:ext>
            </a:extLst>
          </p:cNvPr>
          <p:cNvSpPr/>
          <p:nvPr/>
        </p:nvSpPr>
        <p:spPr>
          <a:xfrm>
            <a:off x="5154257" y="1180848"/>
            <a:ext cx="2256347" cy="894979"/>
          </a:xfrm>
          <a:custGeom>
            <a:avLst/>
            <a:gdLst/>
            <a:ahLst/>
            <a:cxnLst/>
            <a:rect l="l" t="t" r="r" b="b"/>
            <a:pathLst>
              <a:path w="18597" h="5173" extrusionOk="0">
                <a:moveTo>
                  <a:pt x="0" y="0"/>
                </a:moveTo>
                <a:lnTo>
                  <a:pt x="0" y="5028"/>
                </a:lnTo>
                <a:lnTo>
                  <a:pt x="256" y="5084"/>
                </a:lnTo>
                <a:lnTo>
                  <a:pt x="701" y="5139"/>
                </a:lnTo>
                <a:lnTo>
                  <a:pt x="1146" y="5061"/>
                </a:lnTo>
                <a:lnTo>
                  <a:pt x="1591" y="4839"/>
                </a:lnTo>
                <a:lnTo>
                  <a:pt x="2036" y="5005"/>
                </a:lnTo>
                <a:lnTo>
                  <a:pt x="2481" y="4872"/>
                </a:lnTo>
                <a:lnTo>
                  <a:pt x="2914" y="4950"/>
                </a:lnTo>
                <a:lnTo>
                  <a:pt x="3359" y="4872"/>
                </a:lnTo>
                <a:lnTo>
                  <a:pt x="3804" y="4928"/>
                </a:lnTo>
                <a:lnTo>
                  <a:pt x="4249" y="5094"/>
                </a:lnTo>
                <a:lnTo>
                  <a:pt x="4694" y="5150"/>
                </a:lnTo>
                <a:lnTo>
                  <a:pt x="5139" y="5017"/>
                </a:lnTo>
                <a:lnTo>
                  <a:pt x="5583" y="5128"/>
                </a:lnTo>
                <a:lnTo>
                  <a:pt x="6028" y="5094"/>
                </a:lnTo>
                <a:lnTo>
                  <a:pt x="6463" y="5161"/>
                </a:lnTo>
                <a:lnTo>
                  <a:pt x="6907" y="4805"/>
                </a:lnTo>
                <a:lnTo>
                  <a:pt x="7352" y="4983"/>
                </a:lnTo>
                <a:lnTo>
                  <a:pt x="7797" y="4939"/>
                </a:lnTo>
                <a:lnTo>
                  <a:pt x="8242" y="4894"/>
                </a:lnTo>
                <a:lnTo>
                  <a:pt x="8687" y="4906"/>
                </a:lnTo>
                <a:lnTo>
                  <a:pt x="9132" y="5039"/>
                </a:lnTo>
                <a:lnTo>
                  <a:pt x="9577" y="4872"/>
                </a:lnTo>
                <a:lnTo>
                  <a:pt x="10010" y="4850"/>
                </a:lnTo>
                <a:lnTo>
                  <a:pt x="10455" y="5128"/>
                </a:lnTo>
                <a:lnTo>
                  <a:pt x="10900" y="4961"/>
                </a:lnTo>
                <a:lnTo>
                  <a:pt x="11345" y="5173"/>
                </a:lnTo>
                <a:lnTo>
                  <a:pt x="11790" y="5017"/>
                </a:lnTo>
                <a:lnTo>
                  <a:pt x="12234" y="5061"/>
                </a:lnTo>
                <a:lnTo>
                  <a:pt x="12679" y="4928"/>
                </a:lnTo>
                <a:lnTo>
                  <a:pt x="13114" y="5128"/>
                </a:lnTo>
                <a:lnTo>
                  <a:pt x="13558" y="4861"/>
                </a:lnTo>
                <a:lnTo>
                  <a:pt x="14003" y="5005"/>
                </a:lnTo>
                <a:lnTo>
                  <a:pt x="14448" y="5161"/>
                </a:lnTo>
                <a:lnTo>
                  <a:pt x="14893" y="4995"/>
                </a:lnTo>
                <a:lnTo>
                  <a:pt x="15338" y="5094"/>
                </a:lnTo>
                <a:lnTo>
                  <a:pt x="15783" y="4906"/>
                </a:lnTo>
                <a:lnTo>
                  <a:pt x="16216" y="4817"/>
                </a:lnTo>
                <a:lnTo>
                  <a:pt x="16661" y="4906"/>
                </a:lnTo>
                <a:lnTo>
                  <a:pt x="17106" y="5117"/>
                </a:lnTo>
                <a:lnTo>
                  <a:pt x="17551" y="5061"/>
                </a:lnTo>
                <a:lnTo>
                  <a:pt x="17996" y="4861"/>
                </a:lnTo>
                <a:lnTo>
                  <a:pt x="18507" y="5061"/>
                </a:lnTo>
                <a:lnTo>
                  <a:pt x="18307" y="4560"/>
                </a:lnTo>
                <a:lnTo>
                  <a:pt x="18596" y="4116"/>
                </a:lnTo>
                <a:lnTo>
                  <a:pt x="18497" y="3682"/>
                </a:lnTo>
                <a:lnTo>
                  <a:pt x="18574" y="3248"/>
                </a:lnTo>
                <a:lnTo>
                  <a:pt x="18563" y="2815"/>
                </a:lnTo>
                <a:lnTo>
                  <a:pt x="18374" y="2370"/>
                </a:lnTo>
                <a:lnTo>
                  <a:pt x="18507" y="1936"/>
                </a:lnTo>
                <a:lnTo>
                  <a:pt x="18507" y="1502"/>
                </a:lnTo>
                <a:lnTo>
                  <a:pt x="18463" y="1068"/>
                </a:lnTo>
                <a:lnTo>
                  <a:pt x="18418" y="635"/>
                </a:lnTo>
                <a:lnTo>
                  <a:pt x="18297" y="190"/>
                </a:lnTo>
                <a:lnTo>
                  <a:pt x="183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4487;p48">
            <a:extLst>
              <a:ext uri="{FF2B5EF4-FFF2-40B4-BE49-F238E27FC236}">
                <a16:creationId xmlns:a16="http://schemas.microsoft.com/office/drawing/2014/main" id="{666C13AF-0F83-5B61-1B69-D66235631854}"/>
              </a:ext>
            </a:extLst>
          </p:cNvPr>
          <p:cNvGrpSpPr/>
          <p:nvPr/>
        </p:nvGrpSpPr>
        <p:grpSpPr>
          <a:xfrm rot="-1806216" flipH="1">
            <a:off x="5813975" y="793953"/>
            <a:ext cx="936910" cy="872458"/>
            <a:chOff x="6359935" y="3334530"/>
            <a:chExt cx="185498" cy="134282"/>
          </a:xfrm>
          <a:solidFill>
            <a:schemeClr val="accent1">
              <a:lumMod val="50000"/>
            </a:schemeClr>
          </a:solidFill>
        </p:grpSpPr>
        <p:sp>
          <p:nvSpPr>
            <p:cNvPr id="4" name="Google Shape;24488;p48">
              <a:extLst>
                <a:ext uri="{FF2B5EF4-FFF2-40B4-BE49-F238E27FC236}">
                  <a16:creationId xmlns:a16="http://schemas.microsoft.com/office/drawing/2014/main" id="{F7BE670B-7695-D7C7-9FA7-C5045D0C6D8F}"/>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4489;p48">
              <a:extLst>
                <a:ext uri="{FF2B5EF4-FFF2-40B4-BE49-F238E27FC236}">
                  <a16:creationId xmlns:a16="http://schemas.microsoft.com/office/drawing/2014/main" id="{72C07FA7-6AFF-97E7-1A54-DC368216A376}"/>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4490;p48">
              <a:extLst>
                <a:ext uri="{FF2B5EF4-FFF2-40B4-BE49-F238E27FC236}">
                  <a16:creationId xmlns:a16="http://schemas.microsoft.com/office/drawing/2014/main" id="{9C2AD037-483B-BB34-D8C3-15A06A3690E0}"/>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 name="مستطيل 101">
            <a:extLst>
              <a:ext uri="{FF2B5EF4-FFF2-40B4-BE49-F238E27FC236}">
                <a16:creationId xmlns:a16="http://schemas.microsoft.com/office/drawing/2014/main" id="{8C2BD75B-77B2-1C03-DEEF-D276C8473753}"/>
              </a:ext>
            </a:extLst>
          </p:cNvPr>
          <p:cNvSpPr/>
          <p:nvPr/>
        </p:nvSpPr>
        <p:spPr>
          <a:xfrm>
            <a:off x="5156603" y="1401416"/>
            <a:ext cx="2256347" cy="53274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ysClr val="windowText" lastClr="000000"/>
                </a:solidFill>
              </a:rPr>
              <a:t>مراجعة المفردات</a:t>
            </a:r>
          </a:p>
        </p:txBody>
      </p:sp>
      <p:sp>
        <p:nvSpPr>
          <p:cNvPr id="104" name="مستطيل 103">
            <a:extLst>
              <a:ext uri="{FF2B5EF4-FFF2-40B4-BE49-F238E27FC236}">
                <a16:creationId xmlns:a16="http://schemas.microsoft.com/office/drawing/2014/main" id="{3EA147AB-DE26-B700-4CFB-0605596C1D5F}"/>
              </a:ext>
            </a:extLst>
          </p:cNvPr>
          <p:cNvSpPr/>
          <p:nvPr/>
        </p:nvSpPr>
        <p:spPr>
          <a:xfrm>
            <a:off x="2923769" y="2415888"/>
            <a:ext cx="6578081" cy="2026223"/>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accent1">
                    <a:lumMod val="50000"/>
                  </a:schemeClr>
                </a:solidFill>
                <a:effectLst>
                  <a:glow rad="139700">
                    <a:schemeClr val="accent4">
                      <a:satMod val="175000"/>
                      <a:alpha val="40000"/>
                    </a:schemeClr>
                  </a:glow>
                </a:effectLst>
              </a:rPr>
              <a:t>الأكسدة</a:t>
            </a:r>
          </a:p>
          <a:p>
            <a:pPr algn="ctr"/>
            <a:r>
              <a:rPr lang="ar-SA" sz="2800" b="1" dirty="0">
                <a:solidFill>
                  <a:sysClr val="windowText" lastClr="000000"/>
                </a:solidFill>
              </a:rPr>
              <a:t>فقدان الذرات للإلكترونات؛ أو الزيادة في عدد التأكسد</a:t>
            </a:r>
          </a:p>
          <a:p>
            <a:pPr algn="ctr"/>
            <a:r>
              <a:rPr lang="ar-SA" sz="2800" b="1" dirty="0">
                <a:solidFill>
                  <a:schemeClr val="accent1">
                    <a:lumMod val="50000"/>
                  </a:schemeClr>
                </a:solidFill>
                <a:effectLst>
                  <a:glow rad="139700">
                    <a:schemeClr val="accent4">
                      <a:satMod val="175000"/>
                      <a:alpha val="40000"/>
                    </a:schemeClr>
                  </a:glow>
                </a:effectLst>
              </a:rPr>
              <a:t>الاختزال</a:t>
            </a:r>
            <a:endParaRPr lang="ar-SA" sz="2800" b="1" dirty="0">
              <a:solidFill>
                <a:sysClr val="windowText" lastClr="000000"/>
              </a:solidFill>
            </a:endParaRPr>
          </a:p>
          <a:p>
            <a:pPr algn="ctr"/>
            <a:r>
              <a:rPr lang="ar-SA" sz="2800" b="1" dirty="0">
                <a:solidFill>
                  <a:sysClr val="windowText" lastClr="000000"/>
                </a:solidFill>
              </a:rPr>
              <a:t>اكتساب الذرات للإلكترونات؛ أو النقص في عدد التأكسد</a:t>
            </a:r>
          </a:p>
        </p:txBody>
      </p:sp>
      <p:sp>
        <p:nvSpPr>
          <p:cNvPr id="14" name="مستطيل 13">
            <a:extLst>
              <a:ext uri="{FF2B5EF4-FFF2-40B4-BE49-F238E27FC236}">
                <a16:creationId xmlns:a16="http://schemas.microsoft.com/office/drawing/2014/main" id="{EAF48B45-74DF-2AE3-CF31-7B7A04F4DD5E}"/>
              </a:ext>
            </a:extLst>
          </p:cNvPr>
          <p:cNvSpPr/>
          <p:nvPr/>
        </p:nvSpPr>
        <p:spPr>
          <a:xfrm>
            <a:off x="276807" y="6119418"/>
            <a:ext cx="1374712"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134</a:t>
            </a:r>
          </a:p>
        </p:txBody>
      </p:sp>
    </p:spTree>
    <p:extLst>
      <p:ext uri="{BB962C8B-B14F-4D97-AF65-F5344CB8AC3E}">
        <p14:creationId xmlns:p14="http://schemas.microsoft.com/office/powerpoint/2010/main" val="1465707914"/>
      </p:ext>
    </p:extLst>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24476;p48">
            <a:extLst>
              <a:ext uri="{FF2B5EF4-FFF2-40B4-BE49-F238E27FC236}">
                <a16:creationId xmlns:a16="http://schemas.microsoft.com/office/drawing/2014/main" id="{AA62BEDF-DF6D-0C55-6211-966A88C3A0AB}"/>
              </a:ext>
            </a:extLst>
          </p:cNvPr>
          <p:cNvSpPr/>
          <p:nvPr/>
        </p:nvSpPr>
        <p:spPr>
          <a:xfrm>
            <a:off x="5228518" y="911882"/>
            <a:ext cx="2256347" cy="894979"/>
          </a:xfrm>
          <a:custGeom>
            <a:avLst/>
            <a:gdLst/>
            <a:ahLst/>
            <a:cxnLst/>
            <a:rect l="l" t="t" r="r" b="b"/>
            <a:pathLst>
              <a:path w="18597" h="5173" extrusionOk="0">
                <a:moveTo>
                  <a:pt x="0" y="0"/>
                </a:moveTo>
                <a:lnTo>
                  <a:pt x="0" y="5028"/>
                </a:lnTo>
                <a:lnTo>
                  <a:pt x="256" y="5084"/>
                </a:lnTo>
                <a:lnTo>
                  <a:pt x="701" y="5139"/>
                </a:lnTo>
                <a:lnTo>
                  <a:pt x="1146" y="5061"/>
                </a:lnTo>
                <a:lnTo>
                  <a:pt x="1591" y="4839"/>
                </a:lnTo>
                <a:lnTo>
                  <a:pt x="2036" y="5005"/>
                </a:lnTo>
                <a:lnTo>
                  <a:pt x="2481" y="4872"/>
                </a:lnTo>
                <a:lnTo>
                  <a:pt x="2914" y="4950"/>
                </a:lnTo>
                <a:lnTo>
                  <a:pt x="3359" y="4872"/>
                </a:lnTo>
                <a:lnTo>
                  <a:pt x="3804" y="4928"/>
                </a:lnTo>
                <a:lnTo>
                  <a:pt x="4249" y="5094"/>
                </a:lnTo>
                <a:lnTo>
                  <a:pt x="4694" y="5150"/>
                </a:lnTo>
                <a:lnTo>
                  <a:pt x="5139" y="5017"/>
                </a:lnTo>
                <a:lnTo>
                  <a:pt x="5583" y="5128"/>
                </a:lnTo>
                <a:lnTo>
                  <a:pt x="6028" y="5094"/>
                </a:lnTo>
                <a:lnTo>
                  <a:pt x="6463" y="5161"/>
                </a:lnTo>
                <a:lnTo>
                  <a:pt x="6907" y="4805"/>
                </a:lnTo>
                <a:lnTo>
                  <a:pt x="7352" y="4983"/>
                </a:lnTo>
                <a:lnTo>
                  <a:pt x="7797" y="4939"/>
                </a:lnTo>
                <a:lnTo>
                  <a:pt x="8242" y="4894"/>
                </a:lnTo>
                <a:lnTo>
                  <a:pt x="8687" y="4906"/>
                </a:lnTo>
                <a:lnTo>
                  <a:pt x="9132" y="5039"/>
                </a:lnTo>
                <a:lnTo>
                  <a:pt x="9577" y="4872"/>
                </a:lnTo>
                <a:lnTo>
                  <a:pt x="10010" y="4850"/>
                </a:lnTo>
                <a:lnTo>
                  <a:pt x="10455" y="5128"/>
                </a:lnTo>
                <a:lnTo>
                  <a:pt x="10900" y="4961"/>
                </a:lnTo>
                <a:lnTo>
                  <a:pt x="11345" y="5173"/>
                </a:lnTo>
                <a:lnTo>
                  <a:pt x="11790" y="5017"/>
                </a:lnTo>
                <a:lnTo>
                  <a:pt x="12234" y="5061"/>
                </a:lnTo>
                <a:lnTo>
                  <a:pt x="12679" y="4928"/>
                </a:lnTo>
                <a:lnTo>
                  <a:pt x="13114" y="5128"/>
                </a:lnTo>
                <a:lnTo>
                  <a:pt x="13558" y="4861"/>
                </a:lnTo>
                <a:lnTo>
                  <a:pt x="14003" y="5005"/>
                </a:lnTo>
                <a:lnTo>
                  <a:pt x="14448" y="5161"/>
                </a:lnTo>
                <a:lnTo>
                  <a:pt x="14893" y="4995"/>
                </a:lnTo>
                <a:lnTo>
                  <a:pt x="15338" y="5094"/>
                </a:lnTo>
                <a:lnTo>
                  <a:pt x="15783" y="4906"/>
                </a:lnTo>
                <a:lnTo>
                  <a:pt x="16216" y="4817"/>
                </a:lnTo>
                <a:lnTo>
                  <a:pt x="16661" y="4906"/>
                </a:lnTo>
                <a:lnTo>
                  <a:pt x="17106" y="5117"/>
                </a:lnTo>
                <a:lnTo>
                  <a:pt x="17551" y="5061"/>
                </a:lnTo>
                <a:lnTo>
                  <a:pt x="17996" y="4861"/>
                </a:lnTo>
                <a:lnTo>
                  <a:pt x="18507" y="5061"/>
                </a:lnTo>
                <a:lnTo>
                  <a:pt x="18307" y="4560"/>
                </a:lnTo>
                <a:lnTo>
                  <a:pt x="18596" y="4116"/>
                </a:lnTo>
                <a:lnTo>
                  <a:pt x="18497" y="3682"/>
                </a:lnTo>
                <a:lnTo>
                  <a:pt x="18574" y="3248"/>
                </a:lnTo>
                <a:lnTo>
                  <a:pt x="18563" y="2815"/>
                </a:lnTo>
                <a:lnTo>
                  <a:pt x="18374" y="2370"/>
                </a:lnTo>
                <a:lnTo>
                  <a:pt x="18507" y="1936"/>
                </a:lnTo>
                <a:lnTo>
                  <a:pt x="18507" y="1502"/>
                </a:lnTo>
                <a:lnTo>
                  <a:pt x="18463" y="1068"/>
                </a:lnTo>
                <a:lnTo>
                  <a:pt x="18418" y="635"/>
                </a:lnTo>
                <a:lnTo>
                  <a:pt x="18297" y="190"/>
                </a:lnTo>
                <a:lnTo>
                  <a:pt x="183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nvGrpSpPr>
          <p:cNvPr id="8" name="Google Shape;24487;p48">
            <a:extLst>
              <a:ext uri="{FF2B5EF4-FFF2-40B4-BE49-F238E27FC236}">
                <a16:creationId xmlns:a16="http://schemas.microsoft.com/office/drawing/2014/main" id="{0F18CE81-50BC-286A-C1C2-A5770DB55BDE}"/>
              </a:ext>
            </a:extLst>
          </p:cNvPr>
          <p:cNvGrpSpPr/>
          <p:nvPr/>
        </p:nvGrpSpPr>
        <p:grpSpPr>
          <a:xfrm rot="-1806216" flipH="1">
            <a:off x="5888236" y="524987"/>
            <a:ext cx="936910" cy="872458"/>
            <a:chOff x="6359935" y="3334530"/>
            <a:chExt cx="185498" cy="134282"/>
          </a:xfrm>
          <a:solidFill>
            <a:schemeClr val="accent1">
              <a:lumMod val="50000"/>
            </a:schemeClr>
          </a:solidFill>
        </p:grpSpPr>
        <p:sp>
          <p:nvSpPr>
            <p:cNvPr id="9" name="Google Shape;24488;p48">
              <a:extLst>
                <a:ext uri="{FF2B5EF4-FFF2-40B4-BE49-F238E27FC236}">
                  <a16:creationId xmlns:a16="http://schemas.microsoft.com/office/drawing/2014/main" id="{1CCA04C4-5EC3-2EBD-38AA-B963D9325E4F}"/>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0" name="Google Shape;24489;p48">
              <a:extLst>
                <a:ext uri="{FF2B5EF4-FFF2-40B4-BE49-F238E27FC236}">
                  <a16:creationId xmlns:a16="http://schemas.microsoft.com/office/drawing/2014/main" id="{0EE93DDF-E22B-9972-146F-14851A9A3885}"/>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sp>
          <p:nvSpPr>
            <p:cNvPr id="11" name="Google Shape;24490;p48">
              <a:extLst>
                <a:ext uri="{FF2B5EF4-FFF2-40B4-BE49-F238E27FC236}">
                  <a16:creationId xmlns:a16="http://schemas.microsoft.com/office/drawing/2014/main" id="{D714AF59-6786-96A0-A889-9E6DDB067AB1}"/>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Arial" panose="020B0604020202020204" pitchFamily="34" charset="0"/>
                <a:cs typeface="Arial" panose="020B0604020202020204" pitchFamily="34" charset="0"/>
              </a:endParaRPr>
            </a:p>
          </p:txBody>
        </p:sp>
      </p:grpSp>
      <p:sp>
        <p:nvSpPr>
          <p:cNvPr id="12" name="مستطيل 11">
            <a:extLst>
              <a:ext uri="{FF2B5EF4-FFF2-40B4-BE49-F238E27FC236}">
                <a16:creationId xmlns:a16="http://schemas.microsoft.com/office/drawing/2014/main" id="{50C95DCC-5C57-A8C7-A75E-2B4664733D1C}"/>
              </a:ext>
            </a:extLst>
          </p:cNvPr>
          <p:cNvSpPr/>
          <p:nvPr/>
        </p:nvSpPr>
        <p:spPr>
          <a:xfrm>
            <a:off x="5158897" y="1113074"/>
            <a:ext cx="2256347" cy="53274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ysClr val="windowText" lastClr="000000"/>
                </a:solidFill>
                <a:latin typeface="Arial" panose="020B0604020202020204" pitchFamily="34" charset="0"/>
                <a:cs typeface="Arial" panose="020B0604020202020204" pitchFamily="34" charset="0"/>
              </a:rPr>
              <a:t>المفردات الجديدة</a:t>
            </a:r>
          </a:p>
        </p:txBody>
      </p:sp>
      <p:sp>
        <p:nvSpPr>
          <p:cNvPr id="13" name="مستطيل 12">
            <a:extLst>
              <a:ext uri="{FF2B5EF4-FFF2-40B4-BE49-F238E27FC236}">
                <a16:creationId xmlns:a16="http://schemas.microsoft.com/office/drawing/2014/main" id="{5FB7504B-6674-90CC-B824-4B20E8AF0ED2}"/>
              </a:ext>
            </a:extLst>
          </p:cNvPr>
          <p:cNvSpPr/>
          <p:nvPr/>
        </p:nvSpPr>
        <p:spPr>
          <a:xfrm>
            <a:off x="4534928" y="1994816"/>
            <a:ext cx="3667160" cy="321449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rPr>
              <a:t>القنطرة الملحية </a:t>
            </a:r>
          </a:p>
          <a:p>
            <a:pPr algn="ctr"/>
            <a:r>
              <a:rPr lang="ar-SA" sz="2800" b="1" dirty="0">
                <a:solidFill>
                  <a:schemeClr val="bg1">
                    <a:lumMod val="10000"/>
                  </a:schemeClr>
                </a:solidFill>
              </a:rPr>
              <a:t> الخلية الكهروكيميائية</a:t>
            </a:r>
          </a:p>
          <a:p>
            <a:pPr algn="ctr"/>
            <a:r>
              <a:rPr lang="ar-SA" sz="2800" b="1" dirty="0">
                <a:solidFill>
                  <a:schemeClr val="bg1">
                    <a:lumMod val="10000"/>
                  </a:schemeClr>
                </a:solidFill>
              </a:rPr>
              <a:t>الخلية </a:t>
            </a:r>
            <a:r>
              <a:rPr lang="ar-SA" sz="2800" b="1" dirty="0" err="1">
                <a:solidFill>
                  <a:schemeClr val="bg1">
                    <a:lumMod val="10000"/>
                  </a:schemeClr>
                </a:solidFill>
              </a:rPr>
              <a:t>الجلفانية</a:t>
            </a:r>
            <a:r>
              <a:rPr lang="ar-SA" sz="2800" b="1" dirty="0">
                <a:solidFill>
                  <a:schemeClr val="bg1">
                    <a:lumMod val="10000"/>
                  </a:schemeClr>
                </a:solidFill>
              </a:rPr>
              <a:t> </a:t>
            </a:r>
          </a:p>
          <a:p>
            <a:pPr algn="ctr"/>
            <a:r>
              <a:rPr lang="ar-SA" sz="2800" b="1" dirty="0">
                <a:solidFill>
                  <a:schemeClr val="bg1">
                    <a:lumMod val="10000"/>
                  </a:schemeClr>
                </a:solidFill>
              </a:rPr>
              <a:t> نصف الخلية</a:t>
            </a:r>
          </a:p>
          <a:p>
            <a:pPr algn="ctr"/>
            <a:r>
              <a:rPr lang="ar-SA" sz="2800" b="1" dirty="0">
                <a:solidFill>
                  <a:schemeClr val="bg1">
                    <a:lumMod val="10000"/>
                  </a:schemeClr>
                </a:solidFill>
              </a:rPr>
              <a:t>الأنود - الكاثود</a:t>
            </a:r>
          </a:p>
          <a:p>
            <a:pPr algn="ctr"/>
            <a:r>
              <a:rPr lang="ar-SA" sz="2800" b="1" dirty="0">
                <a:solidFill>
                  <a:schemeClr val="bg1">
                    <a:lumMod val="10000"/>
                  </a:schemeClr>
                </a:solidFill>
              </a:rPr>
              <a:t>جهد الاختزال </a:t>
            </a:r>
          </a:p>
          <a:p>
            <a:pPr algn="ctr"/>
            <a:r>
              <a:rPr lang="ar-SA" sz="2800" b="1" dirty="0">
                <a:solidFill>
                  <a:schemeClr val="bg1">
                    <a:lumMod val="10000"/>
                  </a:schemeClr>
                </a:solidFill>
              </a:rPr>
              <a:t>قطب الهيدروجين القياسي</a:t>
            </a:r>
          </a:p>
        </p:txBody>
      </p:sp>
      <p:sp>
        <p:nvSpPr>
          <p:cNvPr id="14" name="مستطيل 13">
            <a:extLst>
              <a:ext uri="{FF2B5EF4-FFF2-40B4-BE49-F238E27FC236}">
                <a16:creationId xmlns:a16="http://schemas.microsoft.com/office/drawing/2014/main" id="{EAF48B45-74DF-2AE3-CF31-7B7A04F4DD5E}"/>
              </a:ext>
            </a:extLst>
          </p:cNvPr>
          <p:cNvSpPr/>
          <p:nvPr/>
        </p:nvSpPr>
        <p:spPr>
          <a:xfrm>
            <a:off x="276807" y="6119418"/>
            <a:ext cx="1374712"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134</a:t>
            </a:r>
          </a:p>
        </p:txBody>
      </p:sp>
    </p:spTree>
    <p:extLst>
      <p:ext uri="{BB962C8B-B14F-4D97-AF65-F5344CB8AC3E}">
        <p14:creationId xmlns:p14="http://schemas.microsoft.com/office/powerpoint/2010/main" val="3778671734"/>
      </p:ext>
    </p:extLst>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ircle(in)">
                                      <p:cBhvr>
                                        <p:cTn id="7" dur="2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4476;p48">
            <a:extLst>
              <a:ext uri="{FF2B5EF4-FFF2-40B4-BE49-F238E27FC236}">
                <a16:creationId xmlns:a16="http://schemas.microsoft.com/office/drawing/2014/main" id="{54B86EF0-8DD2-70E2-EB94-BDA431F34135}"/>
              </a:ext>
            </a:extLst>
          </p:cNvPr>
          <p:cNvSpPr/>
          <p:nvPr/>
        </p:nvSpPr>
        <p:spPr>
          <a:xfrm>
            <a:off x="7476166" y="1009220"/>
            <a:ext cx="2256347" cy="894979"/>
          </a:xfrm>
          <a:custGeom>
            <a:avLst/>
            <a:gdLst/>
            <a:ahLst/>
            <a:cxnLst/>
            <a:rect l="l" t="t" r="r" b="b"/>
            <a:pathLst>
              <a:path w="18597" h="5173" extrusionOk="0">
                <a:moveTo>
                  <a:pt x="0" y="0"/>
                </a:moveTo>
                <a:lnTo>
                  <a:pt x="0" y="5028"/>
                </a:lnTo>
                <a:lnTo>
                  <a:pt x="256" y="5084"/>
                </a:lnTo>
                <a:lnTo>
                  <a:pt x="701" y="5139"/>
                </a:lnTo>
                <a:lnTo>
                  <a:pt x="1146" y="5061"/>
                </a:lnTo>
                <a:lnTo>
                  <a:pt x="1591" y="4839"/>
                </a:lnTo>
                <a:lnTo>
                  <a:pt x="2036" y="5005"/>
                </a:lnTo>
                <a:lnTo>
                  <a:pt x="2481" y="4872"/>
                </a:lnTo>
                <a:lnTo>
                  <a:pt x="2914" y="4950"/>
                </a:lnTo>
                <a:lnTo>
                  <a:pt x="3359" y="4872"/>
                </a:lnTo>
                <a:lnTo>
                  <a:pt x="3804" y="4928"/>
                </a:lnTo>
                <a:lnTo>
                  <a:pt x="4249" y="5094"/>
                </a:lnTo>
                <a:lnTo>
                  <a:pt x="4694" y="5150"/>
                </a:lnTo>
                <a:lnTo>
                  <a:pt x="5139" y="5017"/>
                </a:lnTo>
                <a:lnTo>
                  <a:pt x="5583" y="5128"/>
                </a:lnTo>
                <a:lnTo>
                  <a:pt x="6028" y="5094"/>
                </a:lnTo>
                <a:lnTo>
                  <a:pt x="6463" y="5161"/>
                </a:lnTo>
                <a:lnTo>
                  <a:pt x="6907" y="4805"/>
                </a:lnTo>
                <a:lnTo>
                  <a:pt x="7352" y="4983"/>
                </a:lnTo>
                <a:lnTo>
                  <a:pt x="7797" y="4939"/>
                </a:lnTo>
                <a:lnTo>
                  <a:pt x="8242" y="4894"/>
                </a:lnTo>
                <a:lnTo>
                  <a:pt x="8687" y="4906"/>
                </a:lnTo>
                <a:lnTo>
                  <a:pt x="9132" y="5039"/>
                </a:lnTo>
                <a:lnTo>
                  <a:pt x="9577" y="4872"/>
                </a:lnTo>
                <a:lnTo>
                  <a:pt x="10010" y="4850"/>
                </a:lnTo>
                <a:lnTo>
                  <a:pt x="10455" y="5128"/>
                </a:lnTo>
                <a:lnTo>
                  <a:pt x="10900" y="4961"/>
                </a:lnTo>
                <a:lnTo>
                  <a:pt x="11345" y="5173"/>
                </a:lnTo>
                <a:lnTo>
                  <a:pt x="11790" y="5017"/>
                </a:lnTo>
                <a:lnTo>
                  <a:pt x="12234" y="5061"/>
                </a:lnTo>
                <a:lnTo>
                  <a:pt x="12679" y="4928"/>
                </a:lnTo>
                <a:lnTo>
                  <a:pt x="13114" y="5128"/>
                </a:lnTo>
                <a:lnTo>
                  <a:pt x="13558" y="4861"/>
                </a:lnTo>
                <a:lnTo>
                  <a:pt x="14003" y="5005"/>
                </a:lnTo>
                <a:lnTo>
                  <a:pt x="14448" y="5161"/>
                </a:lnTo>
                <a:lnTo>
                  <a:pt x="14893" y="4995"/>
                </a:lnTo>
                <a:lnTo>
                  <a:pt x="15338" y="5094"/>
                </a:lnTo>
                <a:lnTo>
                  <a:pt x="15783" y="4906"/>
                </a:lnTo>
                <a:lnTo>
                  <a:pt x="16216" y="4817"/>
                </a:lnTo>
                <a:lnTo>
                  <a:pt x="16661" y="4906"/>
                </a:lnTo>
                <a:lnTo>
                  <a:pt x="17106" y="5117"/>
                </a:lnTo>
                <a:lnTo>
                  <a:pt x="17551" y="5061"/>
                </a:lnTo>
                <a:lnTo>
                  <a:pt x="17996" y="4861"/>
                </a:lnTo>
                <a:lnTo>
                  <a:pt x="18507" y="5061"/>
                </a:lnTo>
                <a:lnTo>
                  <a:pt x="18307" y="4560"/>
                </a:lnTo>
                <a:lnTo>
                  <a:pt x="18596" y="4116"/>
                </a:lnTo>
                <a:lnTo>
                  <a:pt x="18497" y="3682"/>
                </a:lnTo>
                <a:lnTo>
                  <a:pt x="18574" y="3248"/>
                </a:lnTo>
                <a:lnTo>
                  <a:pt x="18563" y="2815"/>
                </a:lnTo>
                <a:lnTo>
                  <a:pt x="18374" y="2370"/>
                </a:lnTo>
                <a:lnTo>
                  <a:pt x="18507" y="1936"/>
                </a:lnTo>
                <a:lnTo>
                  <a:pt x="18507" y="1502"/>
                </a:lnTo>
                <a:lnTo>
                  <a:pt x="18463" y="1068"/>
                </a:lnTo>
                <a:lnTo>
                  <a:pt x="18418" y="635"/>
                </a:lnTo>
                <a:lnTo>
                  <a:pt x="18297" y="190"/>
                </a:lnTo>
                <a:lnTo>
                  <a:pt x="183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4487;p48">
            <a:extLst>
              <a:ext uri="{FF2B5EF4-FFF2-40B4-BE49-F238E27FC236}">
                <a16:creationId xmlns:a16="http://schemas.microsoft.com/office/drawing/2014/main" id="{666C13AF-0F83-5B61-1B69-D66235631854}"/>
              </a:ext>
            </a:extLst>
          </p:cNvPr>
          <p:cNvGrpSpPr/>
          <p:nvPr/>
        </p:nvGrpSpPr>
        <p:grpSpPr>
          <a:xfrm rot="-1806216" flipH="1">
            <a:off x="8135884" y="622325"/>
            <a:ext cx="936910" cy="872458"/>
            <a:chOff x="6359935" y="3334530"/>
            <a:chExt cx="185498" cy="134282"/>
          </a:xfrm>
          <a:solidFill>
            <a:schemeClr val="accent1">
              <a:lumMod val="50000"/>
            </a:schemeClr>
          </a:solidFill>
        </p:grpSpPr>
        <p:sp>
          <p:nvSpPr>
            <p:cNvPr id="4" name="Google Shape;24488;p48">
              <a:extLst>
                <a:ext uri="{FF2B5EF4-FFF2-40B4-BE49-F238E27FC236}">
                  <a16:creationId xmlns:a16="http://schemas.microsoft.com/office/drawing/2014/main" id="{F7BE670B-7695-D7C7-9FA7-C5045D0C6D8F}"/>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4489;p48">
              <a:extLst>
                <a:ext uri="{FF2B5EF4-FFF2-40B4-BE49-F238E27FC236}">
                  <a16:creationId xmlns:a16="http://schemas.microsoft.com/office/drawing/2014/main" id="{72C07FA7-6AFF-97E7-1A54-DC368216A376}"/>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4490;p48">
              <a:extLst>
                <a:ext uri="{FF2B5EF4-FFF2-40B4-BE49-F238E27FC236}">
                  <a16:creationId xmlns:a16="http://schemas.microsoft.com/office/drawing/2014/main" id="{9C2AD037-483B-BB34-D8C3-15A06A3690E0}"/>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 name="مستطيل 101">
            <a:extLst>
              <a:ext uri="{FF2B5EF4-FFF2-40B4-BE49-F238E27FC236}">
                <a16:creationId xmlns:a16="http://schemas.microsoft.com/office/drawing/2014/main" id="{8C2BD75B-77B2-1C03-DEEF-D276C8473753}"/>
              </a:ext>
            </a:extLst>
          </p:cNvPr>
          <p:cNvSpPr/>
          <p:nvPr/>
        </p:nvSpPr>
        <p:spPr>
          <a:xfrm>
            <a:off x="7478512" y="1229788"/>
            <a:ext cx="2256347" cy="53274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ysClr val="windowText" lastClr="000000"/>
                </a:solidFill>
              </a:rPr>
              <a:t>الفكرة الرئيسية</a:t>
            </a:r>
          </a:p>
        </p:txBody>
      </p:sp>
      <p:sp>
        <p:nvSpPr>
          <p:cNvPr id="104" name="مستطيل 103">
            <a:extLst>
              <a:ext uri="{FF2B5EF4-FFF2-40B4-BE49-F238E27FC236}">
                <a16:creationId xmlns:a16="http://schemas.microsoft.com/office/drawing/2014/main" id="{3EA147AB-DE26-B700-4CFB-0605596C1D5F}"/>
              </a:ext>
            </a:extLst>
          </p:cNvPr>
          <p:cNvSpPr/>
          <p:nvPr/>
        </p:nvSpPr>
        <p:spPr>
          <a:xfrm>
            <a:off x="2479964" y="2378840"/>
            <a:ext cx="8368393" cy="105016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effectLst/>
              </a:rPr>
              <a:t>تحدث الأكسدة في الخلايا </a:t>
            </a:r>
            <a:r>
              <a:rPr lang="ar-SA" sz="2800" b="1" dirty="0" err="1">
                <a:solidFill>
                  <a:schemeClr val="bg1">
                    <a:lumMod val="10000"/>
                  </a:schemeClr>
                </a:solidFill>
                <a:effectLst/>
              </a:rPr>
              <a:t>الجلفانية</a:t>
            </a:r>
            <a:r>
              <a:rPr lang="ar-SA" sz="2800" b="1" dirty="0">
                <a:solidFill>
                  <a:schemeClr val="bg1">
                    <a:lumMod val="10000"/>
                  </a:schemeClr>
                </a:solidFill>
                <a:effectLst/>
              </a:rPr>
              <a:t> عند الأنود (المصعد) منتجة إلكترونات تتدفق نحو الكاثود (المهبط) حيث يحدث الاختزال.</a:t>
            </a:r>
          </a:p>
        </p:txBody>
      </p:sp>
      <p:sp>
        <p:nvSpPr>
          <p:cNvPr id="7" name="مستطيل 6">
            <a:extLst>
              <a:ext uri="{FF2B5EF4-FFF2-40B4-BE49-F238E27FC236}">
                <a16:creationId xmlns:a16="http://schemas.microsoft.com/office/drawing/2014/main" id="{D19EE79F-04EC-4E50-9D50-852A71A6F0D6}"/>
              </a:ext>
            </a:extLst>
          </p:cNvPr>
          <p:cNvSpPr/>
          <p:nvPr/>
        </p:nvSpPr>
        <p:spPr>
          <a:xfrm>
            <a:off x="276807" y="6119418"/>
            <a:ext cx="1374712"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134</a:t>
            </a:r>
          </a:p>
        </p:txBody>
      </p:sp>
    </p:spTree>
    <p:extLst>
      <p:ext uri="{BB962C8B-B14F-4D97-AF65-F5344CB8AC3E}">
        <p14:creationId xmlns:p14="http://schemas.microsoft.com/office/powerpoint/2010/main" val="2329977794"/>
      </p:ext>
    </p:extLst>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AF53F12A-7EFD-4F2C-280D-CE7BA6E41E84}"/>
              </a:ext>
            </a:extLst>
          </p:cNvPr>
          <p:cNvSpPr/>
          <p:nvPr/>
        </p:nvSpPr>
        <p:spPr>
          <a:xfrm>
            <a:off x="4530425" y="716605"/>
            <a:ext cx="2925872" cy="532744"/>
          </a:xfrm>
          <a:prstGeom prst="rect">
            <a:avLst/>
          </a:prstGeom>
          <a:ln w="57150">
            <a:solidFill>
              <a:schemeClr val="bg2">
                <a:lumMod val="50000"/>
              </a:schemeClr>
            </a:solidFill>
          </a:ln>
        </p:spPr>
        <p:style>
          <a:lnRef idx="3">
            <a:schemeClr val="lt1"/>
          </a:lnRef>
          <a:fillRef idx="1">
            <a:schemeClr val="accent2"/>
          </a:fillRef>
          <a:effectRef idx="1">
            <a:schemeClr val="accent2"/>
          </a:effectRef>
          <a:fontRef idx="minor">
            <a:schemeClr val="lt1"/>
          </a:fontRef>
        </p:style>
        <p:txBody>
          <a:bodyPr rtlCol="1" anchor="ctr"/>
          <a:lstStyle/>
          <a:p>
            <a:pPr algn="ctr"/>
            <a:r>
              <a:rPr lang="ar-SA" sz="2800" b="1" dirty="0">
                <a:solidFill>
                  <a:sysClr val="windowText" lastClr="000000"/>
                </a:solidFill>
              </a:rPr>
              <a:t>شرح الفكرة الرئيسية</a:t>
            </a:r>
          </a:p>
        </p:txBody>
      </p:sp>
      <p:sp>
        <p:nvSpPr>
          <p:cNvPr id="3" name="مستطيل 2">
            <a:extLst>
              <a:ext uri="{FF2B5EF4-FFF2-40B4-BE49-F238E27FC236}">
                <a16:creationId xmlns:a16="http://schemas.microsoft.com/office/drawing/2014/main" id="{14CA458F-B42B-1ECF-71A3-895B4F2D502B}"/>
              </a:ext>
            </a:extLst>
          </p:cNvPr>
          <p:cNvSpPr/>
          <p:nvPr/>
        </p:nvSpPr>
        <p:spPr>
          <a:xfrm>
            <a:off x="4320073" y="1641723"/>
            <a:ext cx="7231225" cy="96279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effectLst/>
              </a:rPr>
              <a:t>تدفق الإلكترونات، ما اتجاه حركة الإلكترونات ( يجب أن تكون القيمة موجبة)؟</a:t>
            </a:r>
          </a:p>
        </p:txBody>
      </p:sp>
      <p:sp>
        <p:nvSpPr>
          <p:cNvPr id="6" name="مستطيل 5">
            <a:extLst>
              <a:ext uri="{FF2B5EF4-FFF2-40B4-BE49-F238E27FC236}">
                <a16:creationId xmlns:a16="http://schemas.microsoft.com/office/drawing/2014/main" id="{042E37BC-B67D-2F0B-6AF1-E9B0502DA28C}"/>
              </a:ext>
            </a:extLst>
          </p:cNvPr>
          <p:cNvSpPr/>
          <p:nvPr/>
        </p:nvSpPr>
        <p:spPr>
          <a:xfrm>
            <a:off x="5598366" y="2714725"/>
            <a:ext cx="5346442" cy="5194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0000CC"/>
                </a:solidFill>
              </a:rPr>
              <a:t>يتدفق التيار من الخارصين إلى النحاس</a:t>
            </a:r>
            <a:endParaRPr lang="ar-SA" sz="2800" b="1" dirty="0">
              <a:solidFill>
                <a:srgbClr val="0000CC"/>
              </a:solidFill>
              <a:effectLst/>
            </a:endParaRPr>
          </a:p>
        </p:txBody>
      </p:sp>
      <p:sp>
        <p:nvSpPr>
          <p:cNvPr id="7" name="مستطيل 6">
            <a:extLst>
              <a:ext uri="{FF2B5EF4-FFF2-40B4-BE49-F238E27FC236}">
                <a16:creationId xmlns:a16="http://schemas.microsoft.com/office/drawing/2014/main" id="{C879AECC-506E-14CD-A476-11EFA12DD8C5}"/>
              </a:ext>
            </a:extLst>
          </p:cNvPr>
          <p:cNvSpPr/>
          <p:nvPr/>
        </p:nvSpPr>
        <p:spPr>
          <a:xfrm>
            <a:off x="1684177" y="3623872"/>
            <a:ext cx="9839131" cy="45887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800" b="1" dirty="0">
                <a:solidFill>
                  <a:schemeClr val="bg1">
                    <a:lumMod val="10000"/>
                  </a:schemeClr>
                </a:solidFill>
                <a:latin typeface="Arial" panose="020B0604020202020204" pitchFamily="34" charset="0"/>
              </a:rPr>
              <a:t>ماذا يحدث لو وصل طرف الفولتمتر الأسود بالنحاس وطرفه الأحمر بالخارصين؟</a:t>
            </a:r>
            <a:endParaRPr lang="ar-SA" sz="2800" b="1" dirty="0">
              <a:solidFill>
                <a:schemeClr val="bg1">
                  <a:lumMod val="10000"/>
                </a:schemeClr>
              </a:solidFill>
              <a:effectLst/>
              <a:latin typeface="Arial" panose="020B0604020202020204" pitchFamily="34" charset="0"/>
              <a:cs typeface="Arial" panose="020B0604020202020204" pitchFamily="34" charset="0"/>
            </a:endParaRPr>
          </a:p>
        </p:txBody>
      </p:sp>
      <p:sp>
        <p:nvSpPr>
          <p:cNvPr id="9" name="مستطيل 8">
            <a:extLst>
              <a:ext uri="{FF2B5EF4-FFF2-40B4-BE49-F238E27FC236}">
                <a16:creationId xmlns:a16="http://schemas.microsoft.com/office/drawing/2014/main" id="{E964C837-2DA1-EC39-9945-6197BE4E276E}"/>
              </a:ext>
            </a:extLst>
          </p:cNvPr>
          <p:cNvSpPr/>
          <p:nvPr/>
        </p:nvSpPr>
        <p:spPr>
          <a:xfrm>
            <a:off x="2939144" y="4089229"/>
            <a:ext cx="8584164" cy="61628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800" b="1" dirty="0">
                <a:solidFill>
                  <a:srgbClr val="0000CC"/>
                </a:solidFill>
              </a:rPr>
              <a:t>سيعطي الفولتمتر قراءة سالبة، أو يظهر كأنه لا يعمل على النحو المطلوب</a:t>
            </a:r>
          </a:p>
        </p:txBody>
      </p:sp>
      <p:sp>
        <p:nvSpPr>
          <p:cNvPr id="10" name="مستطيل 9">
            <a:extLst>
              <a:ext uri="{FF2B5EF4-FFF2-40B4-BE49-F238E27FC236}">
                <a16:creationId xmlns:a16="http://schemas.microsoft.com/office/drawing/2014/main" id="{D807A06A-C38C-DA44-9F02-6BD135E1E3B9}"/>
              </a:ext>
            </a:extLst>
          </p:cNvPr>
          <p:cNvSpPr/>
          <p:nvPr/>
        </p:nvSpPr>
        <p:spPr>
          <a:xfrm>
            <a:off x="5710333" y="4711992"/>
            <a:ext cx="5691675" cy="61628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800" b="1" dirty="0">
                <a:solidFill>
                  <a:schemeClr val="bg1">
                    <a:lumMod val="10000"/>
                  </a:schemeClr>
                </a:solidFill>
                <a:latin typeface="Arial" panose="020B0604020202020204" pitchFamily="34" charset="0"/>
              </a:rPr>
              <a:t>هل يمكن استعمال فاكهة أخر  بدلا من الليمون؟</a:t>
            </a:r>
          </a:p>
        </p:txBody>
      </p:sp>
      <p:sp>
        <p:nvSpPr>
          <p:cNvPr id="11" name="مستطيل 10">
            <a:extLst>
              <a:ext uri="{FF2B5EF4-FFF2-40B4-BE49-F238E27FC236}">
                <a16:creationId xmlns:a16="http://schemas.microsoft.com/office/drawing/2014/main" id="{960591A6-BDB7-5068-6954-ABCCAA179781}"/>
              </a:ext>
            </a:extLst>
          </p:cNvPr>
          <p:cNvSpPr/>
          <p:nvPr/>
        </p:nvSpPr>
        <p:spPr>
          <a:xfrm>
            <a:off x="6764694" y="5328277"/>
            <a:ext cx="4637314" cy="55000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0000CC"/>
                </a:solidFill>
              </a:rPr>
              <a:t>نعم </a:t>
            </a:r>
          </a:p>
        </p:txBody>
      </p:sp>
      <p:pic>
        <p:nvPicPr>
          <p:cNvPr id="12" name="صورة 11" descr="صورة تحتوي على متر, الإلكترونيات, أداة ذكية, جهاز إلكتروني&#10;&#10;تم إنشاء الوصف تلقائياً">
            <a:extLst>
              <a:ext uri="{FF2B5EF4-FFF2-40B4-BE49-F238E27FC236}">
                <a16:creationId xmlns:a16="http://schemas.microsoft.com/office/drawing/2014/main" id="{36EE0202-DD8F-8D50-1015-DA5DEB26DB7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1442" y="1437882"/>
            <a:ext cx="3004778" cy="1991118"/>
          </a:xfrm>
          <a:prstGeom prst="rect">
            <a:avLst/>
          </a:prstGeom>
        </p:spPr>
      </p:pic>
    </p:spTree>
    <p:extLst>
      <p:ext uri="{BB962C8B-B14F-4D97-AF65-F5344CB8AC3E}">
        <p14:creationId xmlns:p14="http://schemas.microsoft.com/office/powerpoint/2010/main" val="266546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circle(in)">
                                      <p:cBhvr>
                                        <p:cTn id="17" dur="20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circle(in)">
                                      <p:cBhvr>
                                        <p:cTn id="22" dur="20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circle(in)">
                                      <p:cBhvr>
                                        <p:cTn id="27"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9" grpId="0"/>
      <p:bldP spid="10" grpId="0"/>
      <p:bldP spid="1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4476;p48">
            <a:extLst>
              <a:ext uri="{FF2B5EF4-FFF2-40B4-BE49-F238E27FC236}">
                <a16:creationId xmlns:a16="http://schemas.microsoft.com/office/drawing/2014/main" id="{54B86EF0-8DD2-70E2-EB94-BDA431F34135}"/>
              </a:ext>
            </a:extLst>
          </p:cNvPr>
          <p:cNvSpPr/>
          <p:nvPr/>
        </p:nvSpPr>
        <p:spPr>
          <a:xfrm>
            <a:off x="4967826" y="1065204"/>
            <a:ext cx="2256347" cy="894979"/>
          </a:xfrm>
          <a:custGeom>
            <a:avLst/>
            <a:gdLst/>
            <a:ahLst/>
            <a:cxnLst/>
            <a:rect l="l" t="t" r="r" b="b"/>
            <a:pathLst>
              <a:path w="18597" h="5173" extrusionOk="0">
                <a:moveTo>
                  <a:pt x="0" y="0"/>
                </a:moveTo>
                <a:lnTo>
                  <a:pt x="0" y="5028"/>
                </a:lnTo>
                <a:lnTo>
                  <a:pt x="256" y="5084"/>
                </a:lnTo>
                <a:lnTo>
                  <a:pt x="701" y="5139"/>
                </a:lnTo>
                <a:lnTo>
                  <a:pt x="1146" y="5061"/>
                </a:lnTo>
                <a:lnTo>
                  <a:pt x="1591" y="4839"/>
                </a:lnTo>
                <a:lnTo>
                  <a:pt x="2036" y="5005"/>
                </a:lnTo>
                <a:lnTo>
                  <a:pt x="2481" y="4872"/>
                </a:lnTo>
                <a:lnTo>
                  <a:pt x="2914" y="4950"/>
                </a:lnTo>
                <a:lnTo>
                  <a:pt x="3359" y="4872"/>
                </a:lnTo>
                <a:lnTo>
                  <a:pt x="3804" y="4928"/>
                </a:lnTo>
                <a:lnTo>
                  <a:pt x="4249" y="5094"/>
                </a:lnTo>
                <a:lnTo>
                  <a:pt x="4694" y="5150"/>
                </a:lnTo>
                <a:lnTo>
                  <a:pt x="5139" y="5017"/>
                </a:lnTo>
                <a:lnTo>
                  <a:pt x="5583" y="5128"/>
                </a:lnTo>
                <a:lnTo>
                  <a:pt x="6028" y="5094"/>
                </a:lnTo>
                <a:lnTo>
                  <a:pt x="6463" y="5161"/>
                </a:lnTo>
                <a:lnTo>
                  <a:pt x="6907" y="4805"/>
                </a:lnTo>
                <a:lnTo>
                  <a:pt x="7352" y="4983"/>
                </a:lnTo>
                <a:lnTo>
                  <a:pt x="7797" y="4939"/>
                </a:lnTo>
                <a:lnTo>
                  <a:pt x="8242" y="4894"/>
                </a:lnTo>
                <a:lnTo>
                  <a:pt x="8687" y="4906"/>
                </a:lnTo>
                <a:lnTo>
                  <a:pt x="9132" y="5039"/>
                </a:lnTo>
                <a:lnTo>
                  <a:pt x="9577" y="4872"/>
                </a:lnTo>
                <a:lnTo>
                  <a:pt x="10010" y="4850"/>
                </a:lnTo>
                <a:lnTo>
                  <a:pt x="10455" y="5128"/>
                </a:lnTo>
                <a:lnTo>
                  <a:pt x="10900" y="4961"/>
                </a:lnTo>
                <a:lnTo>
                  <a:pt x="11345" y="5173"/>
                </a:lnTo>
                <a:lnTo>
                  <a:pt x="11790" y="5017"/>
                </a:lnTo>
                <a:lnTo>
                  <a:pt x="12234" y="5061"/>
                </a:lnTo>
                <a:lnTo>
                  <a:pt x="12679" y="4928"/>
                </a:lnTo>
                <a:lnTo>
                  <a:pt x="13114" y="5128"/>
                </a:lnTo>
                <a:lnTo>
                  <a:pt x="13558" y="4861"/>
                </a:lnTo>
                <a:lnTo>
                  <a:pt x="14003" y="5005"/>
                </a:lnTo>
                <a:lnTo>
                  <a:pt x="14448" y="5161"/>
                </a:lnTo>
                <a:lnTo>
                  <a:pt x="14893" y="4995"/>
                </a:lnTo>
                <a:lnTo>
                  <a:pt x="15338" y="5094"/>
                </a:lnTo>
                <a:lnTo>
                  <a:pt x="15783" y="4906"/>
                </a:lnTo>
                <a:lnTo>
                  <a:pt x="16216" y="4817"/>
                </a:lnTo>
                <a:lnTo>
                  <a:pt x="16661" y="4906"/>
                </a:lnTo>
                <a:lnTo>
                  <a:pt x="17106" y="5117"/>
                </a:lnTo>
                <a:lnTo>
                  <a:pt x="17551" y="5061"/>
                </a:lnTo>
                <a:lnTo>
                  <a:pt x="17996" y="4861"/>
                </a:lnTo>
                <a:lnTo>
                  <a:pt x="18507" y="5061"/>
                </a:lnTo>
                <a:lnTo>
                  <a:pt x="18307" y="4560"/>
                </a:lnTo>
                <a:lnTo>
                  <a:pt x="18596" y="4116"/>
                </a:lnTo>
                <a:lnTo>
                  <a:pt x="18497" y="3682"/>
                </a:lnTo>
                <a:lnTo>
                  <a:pt x="18574" y="3248"/>
                </a:lnTo>
                <a:lnTo>
                  <a:pt x="18563" y="2815"/>
                </a:lnTo>
                <a:lnTo>
                  <a:pt x="18374" y="2370"/>
                </a:lnTo>
                <a:lnTo>
                  <a:pt x="18507" y="1936"/>
                </a:lnTo>
                <a:lnTo>
                  <a:pt x="18507" y="1502"/>
                </a:lnTo>
                <a:lnTo>
                  <a:pt x="18463" y="1068"/>
                </a:lnTo>
                <a:lnTo>
                  <a:pt x="18418" y="635"/>
                </a:lnTo>
                <a:lnTo>
                  <a:pt x="18297" y="190"/>
                </a:lnTo>
                <a:lnTo>
                  <a:pt x="183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4487;p48">
            <a:extLst>
              <a:ext uri="{FF2B5EF4-FFF2-40B4-BE49-F238E27FC236}">
                <a16:creationId xmlns:a16="http://schemas.microsoft.com/office/drawing/2014/main" id="{666C13AF-0F83-5B61-1B69-D66235631854}"/>
              </a:ext>
            </a:extLst>
          </p:cNvPr>
          <p:cNvGrpSpPr/>
          <p:nvPr/>
        </p:nvGrpSpPr>
        <p:grpSpPr>
          <a:xfrm rot="-1806216" flipH="1">
            <a:off x="5627544" y="678309"/>
            <a:ext cx="936910" cy="872458"/>
            <a:chOff x="6359935" y="3334530"/>
            <a:chExt cx="185498" cy="134282"/>
          </a:xfrm>
          <a:solidFill>
            <a:schemeClr val="accent1">
              <a:lumMod val="50000"/>
            </a:schemeClr>
          </a:solidFill>
        </p:grpSpPr>
        <p:sp>
          <p:nvSpPr>
            <p:cNvPr id="4" name="Google Shape;24488;p48">
              <a:extLst>
                <a:ext uri="{FF2B5EF4-FFF2-40B4-BE49-F238E27FC236}">
                  <a16:creationId xmlns:a16="http://schemas.microsoft.com/office/drawing/2014/main" id="{F7BE670B-7695-D7C7-9FA7-C5045D0C6D8F}"/>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4489;p48">
              <a:extLst>
                <a:ext uri="{FF2B5EF4-FFF2-40B4-BE49-F238E27FC236}">
                  <a16:creationId xmlns:a16="http://schemas.microsoft.com/office/drawing/2014/main" id="{72C07FA7-6AFF-97E7-1A54-DC368216A376}"/>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4490;p48">
              <a:extLst>
                <a:ext uri="{FF2B5EF4-FFF2-40B4-BE49-F238E27FC236}">
                  <a16:creationId xmlns:a16="http://schemas.microsoft.com/office/drawing/2014/main" id="{9C2AD037-483B-BB34-D8C3-15A06A3690E0}"/>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 name="مستطيل 101">
            <a:extLst>
              <a:ext uri="{FF2B5EF4-FFF2-40B4-BE49-F238E27FC236}">
                <a16:creationId xmlns:a16="http://schemas.microsoft.com/office/drawing/2014/main" id="{8C2BD75B-77B2-1C03-DEEF-D276C8473753}"/>
              </a:ext>
            </a:extLst>
          </p:cNvPr>
          <p:cNvSpPr/>
          <p:nvPr/>
        </p:nvSpPr>
        <p:spPr>
          <a:xfrm>
            <a:off x="4970172" y="1285772"/>
            <a:ext cx="2256347" cy="53274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ysClr val="windowText" lastClr="000000"/>
                </a:solidFill>
              </a:rPr>
              <a:t>الربط مع الحياة</a:t>
            </a:r>
          </a:p>
        </p:txBody>
      </p:sp>
      <p:sp>
        <p:nvSpPr>
          <p:cNvPr id="104" name="مستطيل 103">
            <a:extLst>
              <a:ext uri="{FF2B5EF4-FFF2-40B4-BE49-F238E27FC236}">
                <a16:creationId xmlns:a16="http://schemas.microsoft.com/office/drawing/2014/main" id="{3EA147AB-DE26-B700-4CFB-0605596C1D5F}"/>
              </a:ext>
            </a:extLst>
          </p:cNvPr>
          <p:cNvSpPr/>
          <p:nvPr/>
        </p:nvSpPr>
        <p:spPr>
          <a:xfrm>
            <a:off x="1452873" y="2039084"/>
            <a:ext cx="9410062" cy="174065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effectLst/>
              </a:rPr>
              <a:t>إذا تم قص ورقة نقدية من فئة الريال نصفين. فما الذي يمكن عمله بأحد النصفين؟ لا يمكن استعماله من دون النصف الآخر. وهذا ينطبق أيضاً على الخلايا </a:t>
            </a:r>
            <a:r>
              <a:rPr lang="ar-SA" sz="2800" b="1" dirty="0" err="1">
                <a:solidFill>
                  <a:schemeClr val="bg1">
                    <a:lumMod val="10000"/>
                  </a:schemeClr>
                </a:solidFill>
                <a:effectLst/>
              </a:rPr>
              <a:t>الجلفانية</a:t>
            </a:r>
            <a:r>
              <a:rPr lang="ar-SA" sz="2800" b="1" dirty="0">
                <a:solidFill>
                  <a:schemeClr val="bg1">
                    <a:lumMod val="10000"/>
                  </a:schemeClr>
                </a:solidFill>
                <a:effectLst/>
              </a:rPr>
              <a:t> التي تتكون من نصفي خلية؛ إذ يجب وجودهما معاً لإنتاج الطاقة.</a:t>
            </a:r>
          </a:p>
        </p:txBody>
      </p:sp>
      <p:sp>
        <p:nvSpPr>
          <p:cNvPr id="7" name="مستطيل 6">
            <a:extLst>
              <a:ext uri="{FF2B5EF4-FFF2-40B4-BE49-F238E27FC236}">
                <a16:creationId xmlns:a16="http://schemas.microsoft.com/office/drawing/2014/main" id="{306A8778-0FC9-1221-210F-4A3E12194651}"/>
              </a:ext>
            </a:extLst>
          </p:cNvPr>
          <p:cNvSpPr/>
          <p:nvPr/>
        </p:nvSpPr>
        <p:spPr>
          <a:xfrm>
            <a:off x="276807" y="6119418"/>
            <a:ext cx="1374712"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134</a:t>
            </a:r>
          </a:p>
        </p:txBody>
      </p:sp>
      <p:pic>
        <p:nvPicPr>
          <p:cNvPr id="9" name="صورة 8" descr="صورة تحتوي على نص, ورقة نقدية, الوجه الإنساني, منتج ورقي&#10;&#10;تم إنشاء الوصف تلقائياً">
            <a:extLst>
              <a:ext uri="{FF2B5EF4-FFF2-40B4-BE49-F238E27FC236}">
                <a16:creationId xmlns:a16="http://schemas.microsoft.com/office/drawing/2014/main" id="{CA30C90B-6ED1-EFAD-2258-FA5BEECE4C9C}"/>
              </a:ext>
            </a:extLst>
          </p:cNvPr>
          <p:cNvPicPr>
            <a:picLocks noChangeAspect="1"/>
          </p:cNvPicPr>
          <p:nvPr/>
        </p:nvPicPr>
        <p:blipFill rotWithShape="1">
          <a:blip r:embed="rId2">
            <a:extLst>
              <a:ext uri="{28A0092B-C50C-407E-A947-70E740481C1C}">
                <a14:useLocalDpi xmlns:a14="http://schemas.microsoft.com/office/drawing/2010/main" val="0"/>
              </a:ext>
            </a:extLst>
          </a:blip>
          <a:srcRect l="47385"/>
          <a:stretch/>
        </p:blipFill>
        <p:spPr>
          <a:xfrm>
            <a:off x="5701004" y="4223795"/>
            <a:ext cx="2099388" cy="1503638"/>
          </a:xfrm>
          <a:prstGeom prst="rect">
            <a:avLst/>
          </a:prstGeom>
        </p:spPr>
      </p:pic>
      <p:pic>
        <p:nvPicPr>
          <p:cNvPr id="10" name="صورة 9" descr="صورة تحتوي على نص, ورقة نقدية, الوجه الإنساني, منتج ورقي&#10;&#10;تم إنشاء الوصف تلقائياً">
            <a:extLst>
              <a:ext uri="{FF2B5EF4-FFF2-40B4-BE49-F238E27FC236}">
                <a16:creationId xmlns:a16="http://schemas.microsoft.com/office/drawing/2014/main" id="{79DAC7CD-16C2-783D-755E-A9EF3A98B75C}"/>
              </a:ext>
            </a:extLst>
          </p:cNvPr>
          <p:cNvPicPr>
            <a:picLocks noChangeAspect="1"/>
          </p:cNvPicPr>
          <p:nvPr/>
        </p:nvPicPr>
        <p:blipFill rotWithShape="1">
          <a:blip r:embed="rId2">
            <a:extLst>
              <a:ext uri="{28A0092B-C50C-407E-A947-70E740481C1C}">
                <a14:useLocalDpi xmlns:a14="http://schemas.microsoft.com/office/drawing/2010/main" val="0"/>
              </a:ext>
            </a:extLst>
          </a:blip>
          <a:srcRect r="52615"/>
          <a:stretch/>
        </p:blipFill>
        <p:spPr>
          <a:xfrm>
            <a:off x="3604853" y="4223795"/>
            <a:ext cx="1890713" cy="1503638"/>
          </a:xfrm>
          <a:prstGeom prst="rect">
            <a:avLst/>
          </a:prstGeom>
        </p:spPr>
      </p:pic>
    </p:spTree>
    <p:extLst>
      <p:ext uri="{BB962C8B-B14F-4D97-AF65-F5344CB8AC3E}">
        <p14:creationId xmlns:p14="http://schemas.microsoft.com/office/powerpoint/2010/main" val="2983285641"/>
      </p:ext>
    </p:extLst>
  </p:cSld>
  <p:clrMapOvr>
    <a:masterClrMapping/>
  </p:clrMapOvr>
  <mc:AlternateContent xmlns:mc="http://schemas.openxmlformats.org/markup-compatibility/2006" xmlns:p14="http://schemas.microsoft.com/office/powerpoint/2010/main">
    <mc:Choice Requires="p14">
      <p:transition spd="slow" p14:dur="2000">
        <p14:ferris dir="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96D60587-7EF3-A6F8-5E9A-FD3C3D4F5B56}"/>
              </a:ext>
            </a:extLst>
          </p:cNvPr>
          <p:cNvSpPr/>
          <p:nvPr/>
        </p:nvSpPr>
        <p:spPr>
          <a:xfrm>
            <a:off x="1390969" y="1941335"/>
            <a:ext cx="9410062" cy="111466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effectLst/>
              </a:rPr>
              <a:t>هل يمكن كتابة قائمة بالأشياء التي تحتاج إلى نوع ما من البطاريات لتشغيلها ومنها أجهزة التحكم عن بعد.</a:t>
            </a:r>
          </a:p>
        </p:txBody>
      </p:sp>
      <p:sp>
        <p:nvSpPr>
          <p:cNvPr id="3" name="Google Shape;24475;p48">
            <a:extLst>
              <a:ext uri="{FF2B5EF4-FFF2-40B4-BE49-F238E27FC236}">
                <a16:creationId xmlns:a16="http://schemas.microsoft.com/office/drawing/2014/main" id="{7E393EF0-0B51-4196-EA2B-0D3AAED40B8C}"/>
              </a:ext>
            </a:extLst>
          </p:cNvPr>
          <p:cNvSpPr/>
          <p:nvPr/>
        </p:nvSpPr>
        <p:spPr>
          <a:xfrm>
            <a:off x="967724" y="579022"/>
            <a:ext cx="2315327" cy="532728"/>
          </a:xfrm>
          <a:custGeom>
            <a:avLst/>
            <a:gdLst/>
            <a:ahLst/>
            <a:cxnLst/>
            <a:rect l="l" t="t" r="r" b="b"/>
            <a:pathLst>
              <a:path w="18597" h="5173" extrusionOk="0">
                <a:moveTo>
                  <a:pt x="0" y="0"/>
                </a:moveTo>
                <a:lnTo>
                  <a:pt x="0" y="5028"/>
                </a:lnTo>
                <a:lnTo>
                  <a:pt x="256" y="5084"/>
                </a:lnTo>
                <a:lnTo>
                  <a:pt x="701" y="5139"/>
                </a:lnTo>
                <a:lnTo>
                  <a:pt x="1146" y="5061"/>
                </a:lnTo>
                <a:lnTo>
                  <a:pt x="1591" y="4839"/>
                </a:lnTo>
                <a:lnTo>
                  <a:pt x="2036" y="5005"/>
                </a:lnTo>
                <a:lnTo>
                  <a:pt x="2481" y="4872"/>
                </a:lnTo>
                <a:lnTo>
                  <a:pt x="2914" y="4950"/>
                </a:lnTo>
                <a:lnTo>
                  <a:pt x="3359" y="4872"/>
                </a:lnTo>
                <a:lnTo>
                  <a:pt x="3804" y="4928"/>
                </a:lnTo>
                <a:lnTo>
                  <a:pt x="4249" y="5094"/>
                </a:lnTo>
                <a:lnTo>
                  <a:pt x="4694" y="5150"/>
                </a:lnTo>
                <a:lnTo>
                  <a:pt x="5139" y="5017"/>
                </a:lnTo>
                <a:lnTo>
                  <a:pt x="5583" y="5128"/>
                </a:lnTo>
                <a:lnTo>
                  <a:pt x="6028" y="5094"/>
                </a:lnTo>
                <a:lnTo>
                  <a:pt x="6463" y="5161"/>
                </a:lnTo>
                <a:lnTo>
                  <a:pt x="6907" y="4805"/>
                </a:lnTo>
                <a:lnTo>
                  <a:pt x="7352" y="4983"/>
                </a:lnTo>
                <a:lnTo>
                  <a:pt x="7797" y="4939"/>
                </a:lnTo>
                <a:lnTo>
                  <a:pt x="8242" y="4894"/>
                </a:lnTo>
                <a:lnTo>
                  <a:pt x="8687" y="4906"/>
                </a:lnTo>
                <a:lnTo>
                  <a:pt x="9132" y="5039"/>
                </a:lnTo>
                <a:lnTo>
                  <a:pt x="9577" y="4872"/>
                </a:lnTo>
                <a:lnTo>
                  <a:pt x="10010" y="4850"/>
                </a:lnTo>
                <a:lnTo>
                  <a:pt x="10455" y="5128"/>
                </a:lnTo>
                <a:lnTo>
                  <a:pt x="10900" y="4961"/>
                </a:lnTo>
                <a:lnTo>
                  <a:pt x="11345" y="5173"/>
                </a:lnTo>
                <a:lnTo>
                  <a:pt x="11790" y="5017"/>
                </a:lnTo>
                <a:lnTo>
                  <a:pt x="12234" y="5061"/>
                </a:lnTo>
                <a:lnTo>
                  <a:pt x="12679" y="4928"/>
                </a:lnTo>
                <a:lnTo>
                  <a:pt x="13114" y="5128"/>
                </a:lnTo>
                <a:lnTo>
                  <a:pt x="13558" y="4861"/>
                </a:lnTo>
                <a:lnTo>
                  <a:pt x="14003" y="5005"/>
                </a:lnTo>
                <a:lnTo>
                  <a:pt x="14448" y="5161"/>
                </a:lnTo>
                <a:lnTo>
                  <a:pt x="14893" y="4995"/>
                </a:lnTo>
                <a:lnTo>
                  <a:pt x="15338" y="5094"/>
                </a:lnTo>
                <a:lnTo>
                  <a:pt x="15783" y="4906"/>
                </a:lnTo>
                <a:lnTo>
                  <a:pt x="16216" y="4817"/>
                </a:lnTo>
                <a:lnTo>
                  <a:pt x="16661" y="4906"/>
                </a:lnTo>
                <a:lnTo>
                  <a:pt x="17106" y="5117"/>
                </a:lnTo>
                <a:lnTo>
                  <a:pt x="17551" y="5061"/>
                </a:lnTo>
                <a:lnTo>
                  <a:pt x="17996" y="4861"/>
                </a:lnTo>
                <a:lnTo>
                  <a:pt x="18507" y="5061"/>
                </a:lnTo>
                <a:lnTo>
                  <a:pt x="18307" y="4560"/>
                </a:lnTo>
                <a:lnTo>
                  <a:pt x="18596" y="4116"/>
                </a:lnTo>
                <a:lnTo>
                  <a:pt x="18497" y="3682"/>
                </a:lnTo>
                <a:lnTo>
                  <a:pt x="18574" y="3248"/>
                </a:lnTo>
                <a:lnTo>
                  <a:pt x="18563" y="2815"/>
                </a:lnTo>
                <a:lnTo>
                  <a:pt x="18374" y="2370"/>
                </a:lnTo>
                <a:lnTo>
                  <a:pt x="18507" y="1936"/>
                </a:lnTo>
                <a:lnTo>
                  <a:pt x="18507" y="1502"/>
                </a:lnTo>
                <a:lnTo>
                  <a:pt x="18463" y="1068"/>
                </a:lnTo>
                <a:lnTo>
                  <a:pt x="18418" y="635"/>
                </a:lnTo>
                <a:lnTo>
                  <a:pt x="18297" y="190"/>
                </a:lnTo>
                <a:lnTo>
                  <a:pt x="1835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4483;p48">
            <a:extLst>
              <a:ext uri="{FF2B5EF4-FFF2-40B4-BE49-F238E27FC236}">
                <a16:creationId xmlns:a16="http://schemas.microsoft.com/office/drawing/2014/main" id="{A428759D-E485-CD78-DDC3-FFF8C602913D}"/>
              </a:ext>
            </a:extLst>
          </p:cNvPr>
          <p:cNvGrpSpPr/>
          <p:nvPr/>
        </p:nvGrpSpPr>
        <p:grpSpPr>
          <a:xfrm rot="-1806216" flipH="1">
            <a:off x="1834324" y="399886"/>
            <a:ext cx="582127" cy="421442"/>
            <a:chOff x="6359935" y="3334530"/>
            <a:chExt cx="185498" cy="134282"/>
          </a:xfrm>
        </p:grpSpPr>
        <p:sp>
          <p:nvSpPr>
            <p:cNvPr id="5" name="Google Shape;24484;p48">
              <a:extLst>
                <a:ext uri="{FF2B5EF4-FFF2-40B4-BE49-F238E27FC236}">
                  <a16:creationId xmlns:a16="http://schemas.microsoft.com/office/drawing/2014/main" id="{3D4FA7CA-DB05-175C-BBB0-A89F926B5DC5}"/>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4485;p48">
              <a:extLst>
                <a:ext uri="{FF2B5EF4-FFF2-40B4-BE49-F238E27FC236}">
                  <a16:creationId xmlns:a16="http://schemas.microsoft.com/office/drawing/2014/main" id="{E2BC6C9E-30BF-8A8F-53B0-5A13194C6972}"/>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4486;p48">
              <a:extLst>
                <a:ext uri="{FF2B5EF4-FFF2-40B4-BE49-F238E27FC236}">
                  <a16:creationId xmlns:a16="http://schemas.microsoft.com/office/drawing/2014/main" id="{4FFD75FF-2F99-5167-CD0A-5434A9AD3BFE}"/>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 name="مستطيل 7">
            <a:extLst>
              <a:ext uri="{FF2B5EF4-FFF2-40B4-BE49-F238E27FC236}">
                <a16:creationId xmlns:a16="http://schemas.microsoft.com/office/drawing/2014/main" id="{30AA88E4-B0E9-946B-1C92-B4616748847B}"/>
              </a:ext>
            </a:extLst>
          </p:cNvPr>
          <p:cNvSpPr/>
          <p:nvPr/>
        </p:nvSpPr>
        <p:spPr>
          <a:xfrm>
            <a:off x="1298049" y="652170"/>
            <a:ext cx="1708854" cy="45958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000" b="1" dirty="0">
                <a:solidFill>
                  <a:sysClr val="windowText" lastClr="000000"/>
                </a:solidFill>
              </a:rPr>
              <a:t>الربط مع الحياة</a:t>
            </a:r>
          </a:p>
        </p:txBody>
      </p:sp>
      <p:sp>
        <p:nvSpPr>
          <p:cNvPr id="9" name="مستطيل 8">
            <a:extLst>
              <a:ext uri="{FF2B5EF4-FFF2-40B4-BE49-F238E27FC236}">
                <a16:creationId xmlns:a16="http://schemas.microsoft.com/office/drawing/2014/main" id="{7BA7B98B-AE47-E508-B23F-EAF0F79635DA}"/>
              </a:ext>
            </a:extLst>
          </p:cNvPr>
          <p:cNvSpPr/>
          <p:nvPr/>
        </p:nvSpPr>
        <p:spPr>
          <a:xfrm>
            <a:off x="1487385" y="3223109"/>
            <a:ext cx="9410062" cy="65780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0000"/>
                </a:solidFill>
              </a:rPr>
              <a:t>لماذا نستخدم أنواع معينة من البطاريات في بعض الأدوات المنزلية دون الأخر؟</a:t>
            </a:r>
            <a:endParaRPr lang="ar-SA" sz="2800" b="1" dirty="0">
              <a:solidFill>
                <a:srgbClr val="FF0000"/>
              </a:solidFill>
              <a:effectLst/>
            </a:endParaRPr>
          </a:p>
        </p:txBody>
      </p:sp>
      <p:sp>
        <p:nvSpPr>
          <p:cNvPr id="10" name="مستطيل 9">
            <a:extLst>
              <a:ext uri="{FF2B5EF4-FFF2-40B4-BE49-F238E27FC236}">
                <a16:creationId xmlns:a16="http://schemas.microsoft.com/office/drawing/2014/main" id="{DC64EB07-883A-E8BF-81D8-C322212AEF23}"/>
              </a:ext>
            </a:extLst>
          </p:cNvPr>
          <p:cNvSpPr/>
          <p:nvPr/>
        </p:nvSpPr>
        <p:spPr>
          <a:xfrm>
            <a:off x="1565140" y="4080686"/>
            <a:ext cx="9410062" cy="85520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0000CC"/>
                </a:solidFill>
              </a:rPr>
              <a:t>حجم البطارية، ومدة صلاحيتها وتكلفتها وقدرتها على إنتاج كمية كافية من الطاقة لتشغيل الجهاز</a:t>
            </a:r>
            <a:endParaRPr lang="ar-SA" sz="2800" b="1" dirty="0">
              <a:solidFill>
                <a:srgbClr val="0000CC"/>
              </a:solidFill>
              <a:effectLst/>
            </a:endParaRPr>
          </a:p>
        </p:txBody>
      </p:sp>
      <p:pic>
        <p:nvPicPr>
          <p:cNvPr id="12" name="صورة 11" descr="صورة تحتوي على مشروب غازي, عبوة القصدير, أسطوانة, اللون الأحمر&#10;&#10;تم إنشاء الوصف تلقائياً">
            <a:extLst>
              <a:ext uri="{FF2B5EF4-FFF2-40B4-BE49-F238E27FC236}">
                <a16:creationId xmlns:a16="http://schemas.microsoft.com/office/drawing/2014/main" id="{AB48288C-EEF9-1F88-CA01-9D2349C0B0D7}"/>
              </a:ext>
            </a:extLst>
          </p:cNvPr>
          <p:cNvPicPr>
            <a:picLocks noChangeAspect="1"/>
          </p:cNvPicPr>
          <p:nvPr/>
        </p:nvPicPr>
        <p:blipFill rotWithShape="1">
          <a:blip r:embed="rId2">
            <a:extLst>
              <a:ext uri="{28A0092B-C50C-407E-A947-70E740481C1C}">
                <a14:useLocalDpi xmlns:a14="http://schemas.microsoft.com/office/drawing/2010/main" val="0"/>
              </a:ext>
            </a:extLst>
          </a:blip>
          <a:srcRect l="18097" t="13504" r="18037" b="13873"/>
          <a:stretch/>
        </p:blipFill>
        <p:spPr>
          <a:xfrm>
            <a:off x="9974917" y="4508290"/>
            <a:ext cx="1652227" cy="1848809"/>
          </a:xfrm>
          <a:prstGeom prst="rect">
            <a:avLst/>
          </a:prstGeom>
        </p:spPr>
      </p:pic>
    </p:spTree>
    <p:extLst>
      <p:ext uri="{BB962C8B-B14F-4D97-AF65-F5344CB8AC3E}">
        <p14:creationId xmlns:p14="http://schemas.microsoft.com/office/powerpoint/2010/main" val="3447425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anim calcmode="lin" valueType="num">
                                      <p:cBhvr>
                                        <p:cTn id="15" dur="1000" fill="hold"/>
                                        <p:tgtEl>
                                          <p:spTgt spid="10"/>
                                        </p:tgtEl>
                                        <p:attrNameLst>
                                          <p:attrName>ppt_x</p:attrName>
                                        </p:attrNameLst>
                                      </p:cBhvr>
                                      <p:tavLst>
                                        <p:tav tm="0">
                                          <p:val>
                                            <p:strVal val="#ppt_x"/>
                                          </p:val>
                                        </p:tav>
                                        <p:tav tm="100000">
                                          <p:val>
                                            <p:strVal val="#ppt_x"/>
                                          </p:val>
                                        </p:tav>
                                      </p:tavLst>
                                    </p:anim>
                                    <p:anim calcmode="lin" valueType="num">
                                      <p:cBhvr>
                                        <p:cTn id="1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1556;p33">
            <a:extLst>
              <a:ext uri="{FF2B5EF4-FFF2-40B4-BE49-F238E27FC236}">
                <a16:creationId xmlns:a16="http://schemas.microsoft.com/office/drawing/2014/main" id="{F4148F23-937F-A8B3-B33D-2A7318D3742C}"/>
              </a:ext>
            </a:extLst>
          </p:cNvPr>
          <p:cNvSpPr/>
          <p:nvPr/>
        </p:nvSpPr>
        <p:spPr>
          <a:xfrm rot="-402994" flipH="1">
            <a:off x="2172425" y="2021079"/>
            <a:ext cx="2811256" cy="3217090"/>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 name="صورة 3" descr="صورة تحتوي على شخص, في الخارج, تلبيس, طفل صغير&#10;&#10;تم إنشاء الوصف تلقائياً">
            <a:extLst>
              <a:ext uri="{FF2B5EF4-FFF2-40B4-BE49-F238E27FC236}">
                <a16:creationId xmlns:a16="http://schemas.microsoft.com/office/drawing/2014/main" id="{7386A758-4579-DEF9-2379-AAC44AC1B7E8}"/>
              </a:ext>
            </a:extLst>
          </p:cNvPr>
          <p:cNvPicPr>
            <a:picLocks noGrp="1" noRot="1" noChangeAspect="1" noMove="1" noResize="1" noEditPoints="1" noAdjustHandles="1" noChangeArrowheads="1" noChangeShapeType="1" noCrop="1"/>
          </p:cNvPicPr>
          <p:nvPr/>
        </p:nvPicPr>
        <p:blipFill>
          <a:blip r:embed="rId2">
            <a:extLst>
              <a:ext uri="{28A0092B-C50C-407E-A947-70E740481C1C}">
                <a14:useLocalDpi xmlns:a14="http://schemas.microsoft.com/office/drawing/2010/main" val="0"/>
              </a:ext>
            </a:extLst>
          </a:blip>
          <a:stretch>
            <a:fillRect/>
          </a:stretch>
        </p:blipFill>
        <p:spPr>
          <a:xfrm rot="21098609">
            <a:off x="2626594" y="2258025"/>
            <a:ext cx="1902917" cy="2743200"/>
          </a:xfrm>
          <a:prstGeom prst="rect">
            <a:avLst/>
          </a:prstGeom>
        </p:spPr>
      </p:pic>
      <p:sp>
        <p:nvSpPr>
          <p:cNvPr id="5" name="مستطيل 17">
            <a:extLst>
              <a:ext uri="{FF2B5EF4-FFF2-40B4-BE49-F238E27FC236}">
                <a16:creationId xmlns:a16="http://schemas.microsoft.com/office/drawing/2014/main" id="{82BB6F70-DFC3-63F3-A251-8BFED149D58A}"/>
              </a:ext>
            </a:extLst>
          </p:cNvPr>
          <p:cNvSpPr/>
          <p:nvPr/>
        </p:nvSpPr>
        <p:spPr>
          <a:xfrm rot="1694935">
            <a:off x="3770049" y="2174669"/>
            <a:ext cx="921814" cy="345562"/>
          </a:xfrm>
          <a:custGeom>
            <a:avLst/>
            <a:gdLst>
              <a:gd name="connsiteX0" fmla="*/ 0 w 4417987"/>
              <a:gd name="connsiteY0" fmla="*/ 0 h 1157524"/>
              <a:gd name="connsiteX1" fmla="*/ 4417987 w 4417987"/>
              <a:gd name="connsiteY1" fmla="*/ 0 h 1157524"/>
              <a:gd name="connsiteX2" fmla="*/ 4417987 w 4417987"/>
              <a:gd name="connsiteY2" fmla="*/ 1157524 h 1157524"/>
              <a:gd name="connsiteX3" fmla="*/ 0 w 4417987"/>
              <a:gd name="connsiteY3" fmla="*/ 1157524 h 1157524"/>
              <a:gd name="connsiteX4" fmla="*/ 0 w 4417987"/>
              <a:gd name="connsiteY4" fmla="*/ 0 h 11575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700873"/>
              <a:gd name="connsiteY0" fmla="*/ 12700 h 1170224"/>
              <a:gd name="connsiteX1" fmla="*/ 4443387 w 4700873"/>
              <a:gd name="connsiteY1" fmla="*/ 0 h 1170224"/>
              <a:gd name="connsiteX2" fmla="*/ 4114800 w 4700873"/>
              <a:gd name="connsiteY2" fmla="*/ 609600 h 1170224"/>
              <a:gd name="connsiteX3" fmla="*/ 4417987 w 4700873"/>
              <a:gd name="connsiteY3" fmla="*/ 1170224 h 1170224"/>
              <a:gd name="connsiteX4" fmla="*/ 0 w 4700873"/>
              <a:gd name="connsiteY4" fmla="*/ 1170224 h 1170224"/>
              <a:gd name="connsiteX5" fmla="*/ 0 w 4700873"/>
              <a:gd name="connsiteY5" fmla="*/ 12700 h 1170224"/>
              <a:gd name="connsiteX0" fmla="*/ 0 w 4772509"/>
              <a:gd name="connsiteY0" fmla="*/ 12700 h 1170224"/>
              <a:gd name="connsiteX1" fmla="*/ 4443387 w 4772509"/>
              <a:gd name="connsiteY1" fmla="*/ 0 h 1170224"/>
              <a:gd name="connsiteX2" fmla="*/ 4330700 w 4772509"/>
              <a:gd name="connsiteY2" fmla="*/ 342900 h 1170224"/>
              <a:gd name="connsiteX3" fmla="*/ 4114800 w 4772509"/>
              <a:gd name="connsiteY3" fmla="*/ 609600 h 1170224"/>
              <a:gd name="connsiteX4" fmla="*/ 4417987 w 4772509"/>
              <a:gd name="connsiteY4" fmla="*/ 1170224 h 1170224"/>
              <a:gd name="connsiteX5" fmla="*/ 0 w 4772509"/>
              <a:gd name="connsiteY5" fmla="*/ 1170224 h 1170224"/>
              <a:gd name="connsiteX6" fmla="*/ 0 w 4772509"/>
              <a:gd name="connsiteY6" fmla="*/ 12700 h 1170224"/>
              <a:gd name="connsiteX0" fmla="*/ 0 w 4673073"/>
              <a:gd name="connsiteY0" fmla="*/ 25400 h 1182924"/>
              <a:gd name="connsiteX1" fmla="*/ 3998887 w 4673073"/>
              <a:gd name="connsiteY1" fmla="*/ 0 h 1182924"/>
              <a:gd name="connsiteX2" fmla="*/ 4330700 w 4673073"/>
              <a:gd name="connsiteY2" fmla="*/ 355600 h 1182924"/>
              <a:gd name="connsiteX3" fmla="*/ 4114800 w 4673073"/>
              <a:gd name="connsiteY3" fmla="*/ 622300 h 1182924"/>
              <a:gd name="connsiteX4" fmla="*/ 4417987 w 4673073"/>
              <a:gd name="connsiteY4" fmla="*/ 1182924 h 1182924"/>
              <a:gd name="connsiteX5" fmla="*/ 0 w 4673073"/>
              <a:gd name="connsiteY5" fmla="*/ 1182924 h 1182924"/>
              <a:gd name="connsiteX6" fmla="*/ 0 w 4673073"/>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477013"/>
              <a:gd name="connsiteY0" fmla="*/ 25400 h 1182924"/>
              <a:gd name="connsiteX1" fmla="*/ 3998887 w 4477013"/>
              <a:gd name="connsiteY1" fmla="*/ 0 h 1182924"/>
              <a:gd name="connsiteX2" fmla="*/ 4330700 w 4477013"/>
              <a:gd name="connsiteY2" fmla="*/ 3556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2502 w 4479515"/>
              <a:gd name="connsiteY0" fmla="*/ 25400 h 1182924"/>
              <a:gd name="connsiteX1" fmla="*/ 4001389 w 4479515"/>
              <a:gd name="connsiteY1" fmla="*/ 0 h 1182924"/>
              <a:gd name="connsiteX2" fmla="*/ 4333202 w 4479515"/>
              <a:gd name="connsiteY2" fmla="*/ 215900 h 1182924"/>
              <a:gd name="connsiteX3" fmla="*/ 4257002 w 4479515"/>
              <a:gd name="connsiteY3" fmla="*/ 596900 h 1182924"/>
              <a:gd name="connsiteX4" fmla="*/ 4420489 w 4479515"/>
              <a:gd name="connsiteY4" fmla="*/ 1182924 h 1182924"/>
              <a:gd name="connsiteX5" fmla="*/ 2502 w 4479515"/>
              <a:gd name="connsiteY5" fmla="*/ 1182924 h 1182924"/>
              <a:gd name="connsiteX6" fmla="*/ 0 w 4479515"/>
              <a:gd name="connsiteY6" fmla="*/ 320844 h 1182924"/>
              <a:gd name="connsiteX7" fmla="*/ 2502 w 4479515"/>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86398 w 4477013"/>
              <a:gd name="connsiteY6" fmla="*/ 409744 h 1182924"/>
              <a:gd name="connsiteX7" fmla="*/ 0 w 4477013"/>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013" h="1182924">
                <a:moveTo>
                  <a:pt x="0" y="25400"/>
                </a:moveTo>
                <a:lnTo>
                  <a:pt x="3998887" y="0"/>
                </a:lnTo>
                <a:cubicBezTo>
                  <a:pt x="4775704" y="2117"/>
                  <a:pt x="4385464" y="114300"/>
                  <a:pt x="4330700" y="215900"/>
                </a:cubicBezTo>
                <a:cubicBezTo>
                  <a:pt x="4275936" y="317500"/>
                  <a:pt x="4333085" y="431496"/>
                  <a:pt x="4254500" y="596900"/>
                </a:cubicBezTo>
                <a:cubicBezTo>
                  <a:pt x="4150515" y="813104"/>
                  <a:pt x="4271937" y="888403"/>
                  <a:pt x="4417987" y="1182924"/>
                </a:cubicBezTo>
                <a:lnTo>
                  <a:pt x="0" y="1182924"/>
                </a:lnTo>
                <a:cubicBezTo>
                  <a:pt x="11866" y="1081831"/>
                  <a:pt x="150732" y="917237"/>
                  <a:pt x="200698" y="803444"/>
                </a:cubicBezTo>
                <a:cubicBezTo>
                  <a:pt x="-53302" y="672211"/>
                  <a:pt x="124498" y="540977"/>
                  <a:pt x="86398" y="409744"/>
                </a:cubicBezTo>
                <a:lnTo>
                  <a:pt x="0" y="25400"/>
                </a:lnTo>
                <a:close/>
              </a:path>
            </a:pathLst>
          </a:custGeom>
          <a:solidFill>
            <a:srgbClr val="E38F8F">
              <a:alpha val="67843"/>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6" name="مستطيل 17">
            <a:extLst>
              <a:ext uri="{FF2B5EF4-FFF2-40B4-BE49-F238E27FC236}">
                <a16:creationId xmlns:a16="http://schemas.microsoft.com/office/drawing/2014/main" id="{D6FAA262-8012-B877-9F43-5106CB55C515}"/>
              </a:ext>
            </a:extLst>
          </p:cNvPr>
          <p:cNvSpPr/>
          <p:nvPr/>
        </p:nvSpPr>
        <p:spPr>
          <a:xfrm rot="1694935">
            <a:off x="2373049" y="4801840"/>
            <a:ext cx="921814" cy="345562"/>
          </a:xfrm>
          <a:custGeom>
            <a:avLst/>
            <a:gdLst>
              <a:gd name="connsiteX0" fmla="*/ 0 w 4417987"/>
              <a:gd name="connsiteY0" fmla="*/ 0 h 1157524"/>
              <a:gd name="connsiteX1" fmla="*/ 4417987 w 4417987"/>
              <a:gd name="connsiteY1" fmla="*/ 0 h 1157524"/>
              <a:gd name="connsiteX2" fmla="*/ 4417987 w 4417987"/>
              <a:gd name="connsiteY2" fmla="*/ 1157524 h 1157524"/>
              <a:gd name="connsiteX3" fmla="*/ 0 w 4417987"/>
              <a:gd name="connsiteY3" fmla="*/ 1157524 h 1157524"/>
              <a:gd name="connsiteX4" fmla="*/ 0 w 4417987"/>
              <a:gd name="connsiteY4" fmla="*/ 0 h 11575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443387"/>
              <a:gd name="connsiteY0" fmla="*/ 12700 h 1170224"/>
              <a:gd name="connsiteX1" fmla="*/ 4443387 w 4443387"/>
              <a:gd name="connsiteY1" fmla="*/ 0 h 1170224"/>
              <a:gd name="connsiteX2" fmla="*/ 4417987 w 4443387"/>
              <a:gd name="connsiteY2" fmla="*/ 1170224 h 1170224"/>
              <a:gd name="connsiteX3" fmla="*/ 0 w 4443387"/>
              <a:gd name="connsiteY3" fmla="*/ 1170224 h 1170224"/>
              <a:gd name="connsiteX4" fmla="*/ 0 w 4443387"/>
              <a:gd name="connsiteY4" fmla="*/ 12700 h 1170224"/>
              <a:gd name="connsiteX0" fmla="*/ 0 w 4700873"/>
              <a:gd name="connsiteY0" fmla="*/ 12700 h 1170224"/>
              <a:gd name="connsiteX1" fmla="*/ 4443387 w 4700873"/>
              <a:gd name="connsiteY1" fmla="*/ 0 h 1170224"/>
              <a:gd name="connsiteX2" fmla="*/ 4114800 w 4700873"/>
              <a:gd name="connsiteY2" fmla="*/ 609600 h 1170224"/>
              <a:gd name="connsiteX3" fmla="*/ 4417987 w 4700873"/>
              <a:gd name="connsiteY3" fmla="*/ 1170224 h 1170224"/>
              <a:gd name="connsiteX4" fmla="*/ 0 w 4700873"/>
              <a:gd name="connsiteY4" fmla="*/ 1170224 h 1170224"/>
              <a:gd name="connsiteX5" fmla="*/ 0 w 4700873"/>
              <a:gd name="connsiteY5" fmla="*/ 12700 h 1170224"/>
              <a:gd name="connsiteX0" fmla="*/ 0 w 4772509"/>
              <a:gd name="connsiteY0" fmla="*/ 12700 h 1170224"/>
              <a:gd name="connsiteX1" fmla="*/ 4443387 w 4772509"/>
              <a:gd name="connsiteY1" fmla="*/ 0 h 1170224"/>
              <a:gd name="connsiteX2" fmla="*/ 4330700 w 4772509"/>
              <a:gd name="connsiteY2" fmla="*/ 342900 h 1170224"/>
              <a:gd name="connsiteX3" fmla="*/ 4114800 w 4772509"/>
              <a:gd name="connsiteY3" fmla="*/ 609600 h 1170224"/>
              <a:gd name="connsiteX4" fmla="*/ 4417987 w 4772509"/>
              <a:gd name="connsiteY4" fmla="*/ 1170224 h 1170224"/>
              <a:gd name="connsiteX5" fmla="*/ 0 w 4772509"/>
              <a:gd name="connsiteY5" fmla="*/ 1170224 h 1170224"/>
              <a:gd name="connsiteX6" fmla="*/ 0 w 4772509"/>
              <a:gd name="connsiteY6" fmla="*/ 12700 h 1170224"/>
              <a:gd name="connsiteX0" fmla="*/ 0 w 4673073"/>
              <a:gd name="connsiteY0" fmla="*/ 25400 h 1182924"/>
              <a:gd name="connsiteX1" fmla="*/ 3998887 w 4673073"/>
              <a:gd name="connsiteY1" fmla="*/ 0 h 1182924"/>
              <a:gd name="connsiteX2" fmla="*/ 4330700 w 4673073"/>
              <a:gd name="connsiteY2" fmla="*/ 355600 h 1182924"/>
              <a:gd name="connsiteX3" fmla="*/ 4114800 w 4673073"/>
              <a:gd name="connsiteY3" fmla="*/ 622300 h 1182924"/>
              <a:gd name="connsiteX4" fmla="*/ 4417987 w 4673073"/>
              <a:gd name="connsiteY4" fmla="*/ 1182924 h 1182924"/>
              <a:gd name="connsiteX5" fmla="*/ 0 w 4673073"/>
              <a:gd name="connsiteY5" fmla="*/ 1182924 h 1182924"/>
              <a:gd name="connsiteX6" fmla="*/ 0 w 4673073"/>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713522"/>
              <a:gd name="connsiteY0" fmla="*/ 25400 h 1182924"/>
              <a:gd name="connsiteX1" fmla="*/ 3998887 w 4713522"/>
              <a:gd name="connsiteY1" fmla="*/ 0 h 1182924"/>
              <a:gd name="connsiteX2" fmla="*/ 4330700 w 4713522"/>
              <a:gd name="connsiteY2" fmla="*/ 355600 h 1182924"/>
              <a:gd name="connsiteX3" fmla="*/ 4330700 w 4713522"/>
              <a:gd name="connsiteY3" fmla="*/ 635000 h 1182924"/>
              <a:gd name="connsiteX4" fmla="*/ 4417987 w 4713522"/>
              <a:gd name="connsiteY4" fmla="*/ 1182924 h 1182924"/>
              <a:gd name="connsiteX5" fmla="*/ 0 w 4713522"/>
              <a:gd name="connsiteY5" fmla="*/ 1182924 h 1182924"/>
              <a:gd name="connsiteX6" fmla="*/ 0 w 4713522"/>
              <a:gd name="connsiteY6" fmla="*/ 25400 h 1182924"/>
              <a:gd name="connsiteX0" fmla="*/ 0 w 4477013"/>
              <a:gd name="connsiteY0" fmla="*/ 25400 h 1182924"/>
              <a:gd name="connsiteX1" fmla="*/ 3998887 w 4477013"/>
              <a:gd name="connsiteY1" fmla="*/ 0 h 1182924"/>
              <a:gd name="connsiteX2" fmla="*/ 4330700 w 4477013"/>
              <a:gd name="connsiteY2" fmla="*/ 3556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330700 w 4477013"/>
              <a:gd name="connsiteY3" fmla="*/ 6350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0 w 4477013"/>
              <a:gd name="connsiteY6" fmla="*/ 25400 h 1182924"/>
              <a:gd name="connsiteX0" fmla="*/ 2502 w 4479515"/>
              <a:gd name="connsiteY0" fmla="*/ 25400 h 1182924"/>
              <a:gd name="connsiteX1" fmla="*/ 4001389 w 4479515"/>
              <a:gd name="connsiteY1" fmla="*/ 0 h 1182924"/>
              <a:gd name="connsiteX2" fmla="*/ 4333202 w 4479515"/>
              <a:gd name="connsiteY2" fmla="*/ 215900 h 1182924"/>
              <a:gd name="connsiteX3" fmla="*/ 4257002 w 4479515"/>
              <a:gd name="connsiteY3" fmla="*/ 596900 h 1182924"/>
              <a:gd name="connsiteX4" fmla="*/ 4420489 w 4479515"/>
              <a:gd name="connsiteY4" fmla="*/ 1182924 h 1182924"/>
              <a:gd name="connsiteX5" fmla="*/ 2502 w 4479515"/>
              <a:gd name="connsiteY5" fmla="*/ 1182924 h 1182924"/>
              <a:gd name="connsiteX6" fmla="*/ 0 w 4479515"/>
              <a:gd name="connsiteY6" fmla="*/ 320844 h 1182924"/>
              <a:gd name="connsiteX7" fmla="*/ 2502 w 4479515"/>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86398 w 4477013"/>
              <a:gd name="connsiteY6" fmla="*/ 409744 h 1182924"/>
              <a:gd name="connsiteX7" fmla="*/ 0 w 4477013"/>
              <a:gd name="connsiteY7"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 name="connsiteX0" fmla="*/ 0 w 4477013"/>
              <a:gd name="connsiteY0" fmla="*/ 25400 h 1182924"/>
              <a:gd name="connsiteX1" fmla="*/ 3998887 w 4477013"/>
              <a:gd name="connsiteY1" fmla="*/ 0 h 1182924"/>
              <a:gd name="connsiteX2" fmla="*/ 4330700 w 4477013"/>
              <a:gd name="connsiteY2" fmla="*/ 215900 h 1182924"/>
              <a:gd name="connsiteX3" fmla="*/ 4254500 w 4477013"/>
              <a:gd name="connsiteY3" fmla="*/ 596900 h 1182924"/>
              <a:gd name="connsiteX4" fmla="*/ 4417987 w 4477013"/>
              <a:gd name="connsiteY4" fmla="*/ 1182924 h 1182924"/>
              <a:gd name="connsiteX5" fmla="*/ 0 w 4477013"/>
              <a:gd name="connsiteY5" fmla="*/ 1182924 h 1182924"/>
              <a:gd name="connsiteX6" fmla="*/ 200698 w 4477013"/>
              <a:gd name="connsiteY6" fmla="*/ 803444 h 1182924"/>
              <a:gd name="connsiteX7" fmla="*/ 86398 w 4477013"/>
              <a:gd name="connsiteY7" fmla="*/ 409744 h 1182924"/>
              <a:gd name="connsiteX8" fmla="*/ 0 w 4477013"/>
              <a:gd name="connsiteY8" fmla="*/ 25400 h 118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013" h="1182924">
                <a:moveTo>
                  <a:pt x="0" y="25400"/>
                </a:moveTo>
                <a:lnTo>
                  <a:pt x="3998887" y="0"/>
                </a:lnTo>
                <a:cubicBezTo>
                  <a:pt x="4775704" y="2117"/>
                  <a:pt x="4385464" y="114300"/>
                  <a:pt x="4330700" y="215900"/>
                </a:cubicBezTo>
                <a:cubicBezTo>
                  <a:pt x="4275936" y="317500"/>
                  <a:pt x="4333085" y="431496"/>
                  <a:pt x="4254500" y="596900"/>
                </a:cubicBezTo>
                <a:cubicBezTo>
                  <a:pt x="4150515" y="813104"/>
                  <a:pt x="4271937" y="888403"/>
                  <a:pt x="4417987" y="1182924"/>
                </a:cubicBezTo>
                <a:lnTo>
                  <a:pt x="0" y="1182924"/>
                </a:lnTo>
                <a:cubicBezTo>
                  <a:pt x="11866" y="1081831"/>
                  <a:pt x="150732" y="917237"/>
                  <a:pt x="200698" y="803444"/>
                </a:cubicBezTo>
                <a:cubicBezTo>
                  <a:pt x="-53302" y="672211"/>
                  <a:pt x="124498" y="540977"/>
                  <a:pt x="86398" y="409744"/>
                </a:cubicBezTo>
                <a:lnTo>
                  <a:pt x="0" y="25400"/>
                </a:lnTo>
                <a:close/>
              </a:path>
            </a:pathLst>
          </a:custGeom>
          <a:solidFill>
            <a:srgbClr val="E38F8F">
              <a:alpha val="67843"/>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grpSp>
        <p:nvGrpSpPr>
          <p:cNvPr id="177" name="Google Shape;22398;p33">
            <a:extLst>
              <a:ext uri="{FF2B5EF4-FFF2-40B4-BE49-F238E27FC236}">
                <a16:creationId xmlns:a16="http://schemas.microsoft.com/office/drawing/2014/main" id="{D748670D-3826-C699-19BA-68234EF8A7CC}"/>
              </a:ext>
            </a:extLst>
          </p:cNvPr>
          <p:cNvGrpSpPr/>
          <p:nvPr/>
        </p:nvGrpSpPr>
        <p:grpSpPr>
          <a:xfrm rot="-1102440">
            <a:off x="4203801" y="3843058"/>
            <a:ext cx="1473309" cy="1238455"/>
            <a:chOff x="4168732" y="1578984"/>
            <a:chExt cx="556852" cy="468086"/>
          </a:xfrm>
        </p:grpSpPr>
        <p:sp>
          <p:nvSpPr>
            <p:cNvPr id="178" name="Google Shape;22399;p33">
              <a:extLst>
                <a:ext uri="{FF2B5EF4-FFF2-40B4-BE49-F238E27FC236}">
                  <a16:creationId xmlns:a16="http://schemas.microsoft.com/office/drawing/2014/main" id="{A738359C-DC47-9D5D-1217-7E943B85CA6D}"/>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2400;p33">
              <a:extLst>
                <a:ext uri="{FF2B5EF4-FFF2-40B4-BE49-F238E27FC236}">
                  <a16:creationId xmlns:a16="http://schemas.microsoft.com/office/drawing/2014/main" id="{C6F6959D-D150-DF96-E437-8E023820F906}"/>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2401;p33">
              <a:extLst>
                <a:ext uri="{FF2B5EF4-FFF2-40B4-BE49-F238E27FC236}">
                  <a16:creationId xmlns:a16="http://schemas.microsoft.com/office/drawing/2014/main" id="{715D52BD-7439-BDC8-EF8D-66688B897888}"/>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2402;p33">
              <a:extLst>
                <a:ext uri="{FF2B5EF4-FFF2-40B4-BE49-F238E27FC236}">
                  <a16:creationId xmlns:a16="http://schemas.microsoft.com/office/drawing/2014/main" id="{526EAEF6-B8D2-50C9-BED9-386E31D09811}"/>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2403;p33">
              <a:extLst>
                <a:ext uri="{FF2B5EF4-FFF2-40B4-BE49-F238E27FC236}">
                  <a16:creationId xmlns:a16="http://schemas.microsoft.com/office/drawing/2014/main" id="{22FB7D00-13A5-79B2-C80A-87C190C5BC1B}"/>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2404;p33">
              <a:extLst>
                <a:ext uri="{FF2B5EF4-FFF2-40B4-BE49-F238E27FC236}">
                  <a16:creationId xmlns:a16="http://schemas.microsoft.com/office/drawing/2014/main" id="{98901956-9CF9-6656-DBF3-5366067CEA90}"/>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2405;p33">
              <a:extLst>
                <a:ext uri="{FF2B5EF4-FFF2-40B4-BE49-F238E27FC236}">
                  <a16:creationId xmlns:a16="http://schemas.microsoft.com/office/drawing/2014/main" id="{58C07FB3-14A8-7009-1704-9A0D882070D3}"/>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2406;p33">
              <a:extLst>
                <a:ext uri="{FF2B5EF4-FFF2-40B4-BE49-F238E27FC236}">
                  <a16:creationId xmlns:a16="http://schemas.microsoft.com/office/drawing/2014/main" id="{390D7CAB-A4F8-C211-8CC3-C0FDD51FA497}"/>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2407;p33">
              <a:extLst>
                <a:ext uri="{FF2B5EF4-FFF2-40B4-BE49-F238E27FC236}">
                  <a16:creationId xmlns:a16="http://schemas.microsoft.com/office/drawing/2014/main" id="{F4EB0AE2-3A18-5CA6-17F8-B56D491EF131}"/>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2408;p33">
              <a:extLst>
                <a:ext uri="{FF2B5EF4-FFF2-40B4-BE49-F238E27FC236}">
                  <a16:creationId xmlns:a16="http://schemas.microsoft.com/office/drawing/2014/main" id="{D082D04B-65E6-8EE6-523C-81752C3C2D9E}"/>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2409;p33">
              <a:extLst>
                <a:ext uri="{FF2B5EF4-FFF2-40B4-BE49-F238E27FC236}">
                  <a16:creationId xmlns:a16="http://schemas.microsoft.com/office/drawing/2014/main" id="{979AC280-A85C-7AE1-4224-95504F58A6AB}"/>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2410;p33">
              <a:extLst>
                <a:ext uri="{FF2B5EF4-FFF2-40B4-BE49-F238E27FC236}">
                  <a16:creationId xmlns:a16="http://schemas.microsoft.com/office/drawing/2014/main" id="{2236F358-6451-019D-64D4-2E31B9A62CAD}"/>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2411;p33">
              <a:extLst>
                <a:ext uri="{FF2B5EF4-FFF2-40B4-BE49-F238E27FC236}">
                  <a16:creationId xmlns:a16="http://schemas.microsoft.com/office/drawing/2014/main" id="{D70284AE-57D8-4FEC-2CD3-E85E60B16546}"/>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2412;p33">
              <a:extLst>
                <a:ext uri="{FF2B5EF4-FFF2-40B4-BE49-F238E27FC236}">
                  <a16:creationId xmlns:a16="http://schemas.microsoft.com/office/drawing/2014/main" id="{B6EC2F9F-6C5D-3DA9-A4F8-8BEA1EB76D76}"/>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2413;p33">
              <a:extLst>
                <a:ext uri="{FF2B5EF4-FFF2-40B4-BE49-F238E27FC236}">
                  <a16:creationId xmlns:a16="http://schemas.microsoft.com/office/drawing/2014/main" id="{E8CAF75A-EC97-7E18-5FC0-94E512DA5C27}"/>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2414;p33">
              <a:extLst>
                <a:ext uri="{FF2B5EF4-FFF2-40B4-BE49-F238E27FC236}">
                  <a16:creationId xmlns:a16="http://schemas.microsoft.com/office/drawing/2014/main" id="{6EF3F4D7-BD01-1F63-8772-D2583C34257A}"/>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2415;p33">
              <a:extLst>
                <a:ext uri="{FF2B5EF4-FFF2-40B4-BE49-F238E27FC236}">
                  <a16:creationId xmlns:a16="http://schemas.microsoft.com/office/drawing/2014/main" id="{5CA26057-3D14-28D4-8495-6F735F98FDDC}"/>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2416;p33">
              <a:extLst>
                <a:ext uri="{FF2B5EF4-FFF2-40B4-BE49-F238E27FC236}">
                  <a16:creationId xmlns:a16="http://schemas.microsoft.com/office/drawing/2014/main" id="{CBB4726E-D806-E89B-5F85-027AA2CD2096}"/>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2417;p33">
              <a:extLst>
                <a:ext uri="{FF2B5EF4-FFF2-40B4-BE49-F238E27FC236}">
                  <a16:creationId xmlns:a16="http://schemas.microsoft.com/office/drawing/2014/main" id="{55C797A8-70D4-8EB7-4FD0-17FB1416B367}"/>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2418;p33">
              <a:extLst>
                <a:ext uri="{FF2B5EF4-FFF2-40B4-BE49-F238E27FC236}">
                  <a16:creationId xmlns:a16="http://schemas.microsoft.com/office/drawing/2014/main" id="{34E8A34F-32CD-0AF8-96DF-D40C8A7E2DDE}"/>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2419;p33">
              <a:extLst>
                <a:ext uri="{FF2B5EF4-FFF2-40B4-BE49-F238E27FC236}">
                  <a16:creationId xmlns:a16="http://schemas.microsoft.com/office/drawing/2014/main" id="{54F728F8-EE87-6D83-04DB-F63DBF778CEC}"/>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2420;p33">
              <a:extLst>
                <a:ext uri="{FF2B5EF4-FFF2-40B4-BE49-F238E27FC236}">
                  <a16:creationId xmlns:a16="http://schemas.microsoft.com/office/drawing/2014/main" id="{4DDEFA4E-05F6-0A2B-97DC-57BAABEA7CF6}"/>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2421;p33">
              <a:extLst>
                <a:ext uri="{FF2B5EF4-FFF2-40B4-BE49-F238E27FC236}">
                  <a16:creationId xmlns:a16="http://schemas.microsoft.com/office/drawing/2014/main" id="{B02247DA-9D7E-010C-5D10-07E039C9CB25}"/>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2422;p33">
              <a:extLst>
                <a:ext uri="{FF2B5EF4-FFF2-40B4-BE49-F238E27FC236}">
                  <a16:creationId xmlns:a16="http://schemas.microsoft.com/office/drawing/2014/main" id="{42413DEF-CC23-A5A3-8F4D-49512D8428B2}"/>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2423;p33">
              <a:extLst>
                <a:ext uri="{FF2B5EF4-FFF2-40B4-BE49-F238E27FC236}">
                  <a16:creationId xmlns:a16="http://schemas.microsoft.com/office/drawing/2014/main" id="{FB8AE1A4-29D7-DF9C-1C18-EABEE63FBF6A}"/>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2424;p33">
              <a:extLst>
                <a:ext uri="{FF2B5EF4-FFF2-40B4-BE49-F238E27FC236}">
                  <a16:creationId xmlns:a16="http://schemas.microsoft.com/office/drawing/2014/main" id="{95C9EDD3-77D6-452D-0BC6-6F2C8A052C42}"/>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2425;p33">
              <a:extLst>
                <a:ext uri="{FF2B5EF4-FFF2-40B4-BE49-F238E27FC236}">
                  <a16:creationId xmlns:a16="http://schemas.microsoft.com/office/drawing/2014/main" id="{7E298339-2C48-E83F-0F9B-2ED07408522F}"/>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2426;p33">
              <a:extLst>
                <a:ext uri="{FF2B5EF4-FFF2-40B4-BE49-F238E27FC236}">
                  <a16:creationId xmlns:a16="http://schemas.microsoft.com/office/drawing/2014/main" id="{76CE9986-6AEA-29CE-9037-5FAE1297B0F5}"/>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2427;p33">
              <a:extLst>
                <a:ext uri="{FF2B5EF4-FFF2-40B4-BE49-F238E27FC236}">
                  <a16:creationId xmlns:a16="http://schemas.microsoft.com/office/drawing/2014/main" id="{D9472E91-1F81-88CB-8798-AC866C49D14F}"/>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2428;p33">
              <a:extLst>
                <a:ext uri="{FF2B5EF4-FFF2-40B4-BE49-F238E27FC236}">
                  <a16:creationId xmlns:a16="http://schemas.microsoft.com/office/drawing/2014/main" id="{F98412AC-A74E-4C38-18EE-953A2BFF9BFD}"/>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2429;p33">
              <a:extLst>
                <a:ext uri="{FF2B5EF4-FFF2-40B4-BE49-F238E27FC236}">
                  <a16:creationId xmlns:a16="http://schemas.microsoft.com/office/drawing/2014/main" id="{6E16F8E9-52EE-CD94-9CE1-3C434DAC5C3E}"/>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2430;p33">
              <a:extLst>
                <a:ext uri="{FF2B5EF4-FFF2-40B4-BE49-F238E27FC236}">
                  <a16:creationId xmlns:a16="http://schemas.microsoft.com/office/drawing/2014/main" id="{95D91BAE-1CB4-7A06-973A-45F0AE7F10B6}"/>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2431;p33">
              <a:extLst>
                <a:ext uri="{FF2B5EF4-FFF2-40B4-BE49-F238E27FC236}">
                  <a16:creationId xmlns:a16="http://schemas.microsoft.com/office/drawing/2014/main" id="{9AE58B05-B4C1-EBFF-7309-31F2DF6C6998}"/>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2432;p33">
              <a:extLst>
                <a:ext uri="{FF2B5EF4-FFF2-40B4-BE49-F238E27FC236}">
                  <a16:creationId xmlns:a16="http://schemas.microsoft.com/office/drawing/2014/main" id="{163EB465-D3BE-9493-CB8E-D14B15F15C53}"/>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2433;p33">
              <a:extLst>
                <a:ext uri="{FF2B5EF4-FFF2-40B4-BE49-F238E27FC236}">
                  <a16:creationId xmlns:a16="http://schemas.microsoft.com/office/drawing/2014/main" id="{B5DB8119-993C-F8E6-1586-2D382FF14DFB}"/>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2434;p33">
              <a:extLst>
                <a:ext uri="{FF2B5EF4-FFF2-40B4-BE49-F238E27FC236}">
                  <a16:creationId xmlns:a16="http://schemas.microsoft.com/office/drawing/2014/main" id="{45D172EB-6C35-36FD-7A02-86FD50C3A3A7}"/>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2435;p33">
              <a:extLst>
                <a:ext uri="{FF2B5EF4-FFF2-40B4-BE49-F238E27FC236}">
                  <a16:creationId xmlns:a16="http://schemas.microsoft.com/office/drawing/2014/main" id="{3046FC9A-24CF-8524-DB95-D40F3C052637}"/>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2436;p33">
              <a:extLst>
                <a:ext uri="{FF2B5EF4-FFF2-40B4-BE49-F238E27FC236}">
                  <a16:creationId xmlns:a16="http://schemas.microsoft.com/office/drawing/2014/main" id="{83B636F9-3730-FD64-79CF-A440FE1F0501}"/>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2437;p33">
              <a:extLst>
                <a:ext uri="{FF2B5EF4-FFF2-40B4-BE49-F238E27FC236}">
                  <a16:creationId xmlns:a16="http://schemas.microsoft.com/office/drawing/2014/main" id="{6DA7791A-B1B3-BD3A-ED4D-BA36372D8A26}"/>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2438;p33">
              <a:extLst>
                <a:ext uri="{FF2B5EF4-FFF2-40B4-BE49-F238E27FC236}">
                  <a16:creationId xmlns:a16="http://schemas.microsoft.com/office/drawing/2014/main" id="{02A984AE-5D81-2082-0F52-372868DD5FCD}"/>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2439;p33">
              <a:extLst>
                <a:ext uri="{FF2B5EF4-FFF2-40B4-BE49-F238E27FC236}">
                  <a16:creationId xmlns:a16="http://schemas.microsoft.com/office/drawing/2014/main" id="{A81C998E-0760-2C3A-55A9-9B3DA4C7EC1F}"/>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2440;p33">
              <a:extLst>
                <a:ext uri="{FF2B5EF4-FFF2-40B4-BE49-F238E27FC236}">
                  <a16:creationId xmlns:a16="http://schemas.microsoft.com/office/drawing/2014/main" id="{F25DA6A8-70B7-8EF0-FED3-79E961039642}"/>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441;p33">
              <a:extLst>
                <a:ext uri="{FF2B5EF4-FFF2-40B4-BE49-F238E27FC236}">
                  <a16:creationId xmlns:a16="http://schemas.microsoft.com/office/drawing/2014/main" id="{2685F914-9711-0A73-F70A-B1F81A286597}"/>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442;p33">
              <a:extLst>
                <a:ext uri="{FF2B5EF4-FFF2-40B4-BE49-F238E27FC236}">
                  <a16:creationId xmlns:a16="http://schemas.microsoft.com/office/drawing/2014/main" id="{7D20C909-5512-0EE6-97C2-550B763C4390}"/>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443;p33">
              <a:extLst>
                <a:ext uri="{FF2B5EF4-FFF2-40B4-BE49-F238E27FC236}">
                  <a16:creationId xmlns:a16="http://schemas.microsoft.com/office/drawing/2014/main" id="{6A866765-02B1-E4D9-8B2D-F19F6E6C18F0}"/>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444;p33">
              <a:extLst>
                <a:ext uri="{FF2B5EF4-FFF2-40B4-BE49-F238E27FC236}">
                  <a16:creationId xmlns:a16="http://schemas.microsoft.com/office/drawing/2014/main" id="{93D66ECB-AD58-7427-08B2-E0F94AD3CAA1}"/>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45;p33">
              <a:extLst>
                <a:ext uri="{FF2B5EF4-FFF2-40B4-BE49-F238E27FC236}">
                  <a16:creationId xmlns:a16="http://schemas.microsoft.com/office/drawing/2014/main" id="{111C783D-3800-44A3-027B-FA42B01D0ACA}"/>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446;p33">
              <a:extLst>
                <a:ext uri="{FF2B5EF4-FFF2-40B4-BE49-F238E27FC236}">
                  <a16:creationId xmlns:a16="http://schemas.microsoft.com/office/drawing/2014/main" id="{E10B76CB-972A-896B-FB3D-9997D79C3B0F}"/>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447;p33">
              <a:extLst>
                <a:ext uri="{FF2B5EF4-FFF2-40B4-BE49-F238E27FC236}">
                  <a16:creationId xmlns:a16="http://schemas.microsoft.com/office/drawing/2014/main" id="{4EF001B3-D99E-E532-0E25-6A3C4BDEA297}"/>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448;p33">
              <a:extLst>
                <a:ext uri="{FF2B5EF4-FFF2-40B4-BE49-F238E27FC236}">
                  <a16:creationId xmlns:a16="http://schemas.microsoft.com/office/drawing/2014/main" id="{15D001F8-81CB-3382-9CE2-EE29AE48F21C}"/>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449;p33">
              <a:extLst>
                <a:ext uri="{FF2B5EF4-FFF2-40B4-BE49-F238E27FC236}">
                  <a16:creationId xmlns:a16="http://schemas.microsoft.com/office/drawing/2014/main" id="{AF2FB13A-9437-F376-46BC-7AE34528A5C7}"/>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450;p33">
              <a:extLst>
                <a:ext uri="{FF2B5EF4-FFF2-40B4-BE49-F238E27FC236}">
                  <a16:creationId xmlns:a16="http://schemas.microsoft.com/office/drawing/2014/main" id="{BBCC3A3F-4CA6-33D8-8B1E-69B6B745460E}"/>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2451;p33">
              <a:extLst>
                <a:ext uri="{FF2B5EF4-FFF2-40B4-BE49-F238E27FC236}">
                  <a16:creationId xmlns:a16="http://schemas.microsoft.com/office/drawing/2014/main" id="{C5F993EC-9DED-0A49-9415-5A97A5B0350B}"/>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2452;p33">
              <a:extLst>
                <a:ext uri="{FF2B5EF4-FFF2-40B4-BE49-F238E27FC236}">
                  <a16:creationId xmlns:a16="http://schemas.microsoft.com/office/drawing/2014/main" id="{E460A919-8851-7906-7524-867429A1421F}"/>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2453;p33">
              <a:extLst>
                <a:ext uri="{FF2B5EF4-FFF2-40B4-BE49-F238E27FC236}">
                  <a16:creationId xmlns:a16="http://schemas.microsoft.com/office/drawing/2014/main" id="{089DEF55-D7B0-8860-B1F5-FE5007288BEB}"/>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2454;p33">
              <a:extLst>
                <a:ext uri="{FF2B5EF4-FFF2-40B4-BE49-F238E27FC236}">
                  <a16:creationId xmlns:a16="http://schemas.microsoft.com/office/drawing/2014/main" id="{B549CF45-48BD-D7EC-9513-2505A381143F}"/>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2455;p33">
              <a:extLst>
                <a:ext uri="{FF2B5EF4-FFF2-40B4-BE49-F238E27FC236}">
                  <a16:creationId xmlns:a16="http://schemas.microsoft.com/office/drawing/2014/main" id="{346D9BC7-CC1D-EA0B-62AB-D4C7E03E65E5}"/>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2456;p33">
              <a:extLst>
                <a:ext uri="{FF2B5EF4-FFF2-40B4-BE49-F238E27FC236}">
                  <a16:creationId xmlns:a16="http://schemas.microsoft.com/office/drawing/2014/main" id="{FDD096CC-32DC-8B1C-AFE5-C547590FA6D1}"/>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2457;p33">
              <a:extLst>
                <a:ext uri="{FF2B5EF4-FFF2-40B4-BE49-F238E27FC236}">
                  <a16:creationId xmlns:a16="http://schemas.microsoft.com/office/drawing/2014/main" id="{C53F2E0D-7616-731B-E42F-BB94062AC4C1}"/>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2458;p33">
              <a:extLst>
                <a:ext uri="{FF2B5EF4-FFF2-40B4-BE49-F238E27FC236}">
                  <a16:creationId xmlns:a16="http://schemas.microsoft.com/office/drawing/2014/main" id="{523DDA44-EEA3-21BC-C425-AE0F4F842812}"/>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2459;p33">
              <a:extLst>
                <a:ext uri="{FF2B5EF4-FFF2-40B4-BE49-F238E27FC236}">
                  <a16:creationId xmlns:a16="http://schemas.microsoft.com/office/drawing/2014/main" id="{18B25D24-6A75-0D63-BEE7-5633BBF278DD}"/>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2460;p33">
              <a:extLst>
                <a:ext uri="{FF2B5EF4-FFF2-40B4-BE49-F238E27FC236}">
                  <a16:creationId xmlns:a16="http://schemas.microsoft.com/office/drawing/2014/main" id="{317DF25F-1F97-0671-C27F-A4A3556811D4}"/>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2461;p33">
              <a:extLst>
                <a:ext uri="{FF2B5EF4-FFF2-40B4-BE49-F238E27FC236}">
                  <a16:creationId xmlns:a16="http://schemas.microsoft.com/office/drawing/2014/main" id="{89EC0A9F-6C6E-1600-981A-DC65814B9137}"/>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2462;p33">
              <a:extLst>
                <a:ext uri="{FF2B5EF4-FFF2-40B4-BE49-F238E27FC236}">
                  <a16:creationId xmlns:a16="http://schemas.microsoft.com/office/drawing/2014/main" id="{49C6CB93-5CD8-C361-05E8-B3DC766F34FE}"/>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2463;p33">
              <a:extLst>
                <a:ext uri="{FF2B5EF4-FFF2-40B4-BE49-F238E27FC236}">
                  <a16:creationId xmlns:a16="http://schemas.microsoft.com/office/drawing/2014/main" id="{6D1010BA-9548-6C13-039E-4E6F8A568EA0}"/>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2464;p33">
              <a:extLst>
                <a:ext uri="{FF2B5EF4-FFF2-40B4-BE49-F238E27FC236}">
                  <a16:creationId xmlns:a16="http://schemas.microsoft.com/office/drawing/2014/main" id="{25C04549-FE36-48C2-781E-A0DFC01AA2ED}"/>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2465;p33">
              <a:extLst>
                <a:ext uri="{FF2B5EF4-FFF2-40B4-BE49-F238E27FC236}">
                  <a16:creationId xmlns:a16="http://schemas.microsoft.com/office/drawing/2014/main" id="{2C25FE0E-1974-88DD-BD8D-FA3F59F07D6A}"/>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2466;p33">
              <a:extLst>
                <a:ext uri="{FF2B5EF4-FFF2-40B4-BE49-F238E27FC236}">
                  <a16:creationId xmlns:a16="http://schemas.microsoft.com/office/drawing/2014/main" id="{511CA52B-3ACE-CF48-2B23-A8B7BE1F7DA4}"/>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2467;p33">
              <a:extLst>
                <a:ext uri="{FF2B5EF4-FFF2-40B4-BE49-F238E27FC236}">
                  <a16:creationId xmlns:a16="http://schemas.microsoft.com/office/drawing/2014/main" id="{6ABF168E-F4CD-0B6E-AD2A-CCDF5F0C8A18}"/>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2468;p33">
              <a:extLst>
                <a:ext uri="{FF2B5EF4-FFF2-40B4-BE49-F238E27FC236}">
                  <a16:creationId xmlns:a16="http://schemas.microsoft.com/office/drawing/2014/main" id="{B9A8E74F-E825-CDCE-4530-824E5D84DF96}"/>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2469;p33">
              <a:extLst>
                <a:ext uri="{FF2B5EF4-FFF2-40B4-BE49-F238E27FC236}">
                  <a16:creationId xmlns:a16="http://schemas.microsoft.com/office/drawing/2014/main" id="{0E44099E-BBBE-CEF7-3AC2-28618A48289C}"/>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2470;p33">
              <a:extLst>
                <a:ext uri="{FF2B5EF4-FFF2-40B4-BE49-F238E27FC236}">
                  <a16:creationId xmlns:a16="http://schemas.microsoft.com/office/drawing/2014/main" id="{D42969F0-7B04-5A27-B097-C2C91D3BD6CD}"/>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2471;p33">
              <a:extLst>
                <a:ext uri="{FF2B5EF4-FFF2-40B4-BE49-F238E27FC236}">
                  <a16:creationId xmlns:a16="http://schemas.microsoft.com/office/drawing/2014/main" id="{CA10AB99-5ABE-D176-FBEE-5C54ED607C4E}"/>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2472;p33">
              <a:extLst>
                <a:ext uri="{FF2B5EF4-FFF2-40B4-BE49-F238E27FC236}">
                  <a16:creationId xmlns:a16="http://schemas.microsoft.com/office/drawing/2014/main" id="{C71F66B7-8949-BEBC-12FE-FC1834C75230}"/>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2473;p33">
              <a:extLst>
                <a:ext uri="{FF2B5EF4-FFF2-40B4-BE49-F238E27FC236}">
                  <a16:creationId xmlns:a16="http://schemas.microsoft.com/office/drawing/2014/main" id="{17C18472-33F7-BAAC-CCEE-D85DE7477E6A}"/>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2474;p33">
              <a:extLst>
                <a:ext uri="{FF2B5EF4-FFF2-40B4-BE49-F238E27FC236}">
                  <a16:creationId xmlns:a16="http://schemas.microsoft.com/office/drawing/2014/main" id="{2B521BFA-5081-82C6-02B4-E5E70A37ED16}"/>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2475;p33">
              <a:extLst>
                <a:ext uri="{FF2B5EF4-FFF2-40B4-BE49-F238E27FC236}">
                  <a16:creationId xmlns:a16="http://schemas.microsoft.com/office/drawing/2014/main" id="{E3D8B2FD-32B3-8F54-5E32-42240EEDE5D7}"/>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2476;p33">
              <a:extLst>
                <a:ext uri="{FF2B5EF4-FFF2-40B4-BE49-F238E27FC236}">
                  <a16:creationId xmlns:a16="http://schemas.microsoft.com/office/drawing/2014/main" id="{E659C20E-DF5A-5D97-9F95-79EBA6D9FB1F}"/>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2477;p33">
              <a:extLst>
                <a:ext uri="{FF2B5EF4-FFF2-40B4-BE49-F238E27FC236}">
                  <a16:creationId xmlns:a16="http://schemas.microsoft.com/office/drawing/2014/main" id="{0C456C15-E956-90CF-8A15-A00E6267F7D1}"/>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2478;p33">
              <a:extLst>
                <a:ext uri="{FF2B5EF4-FFF2-40B4-BE49-F238E27FC236}">
                  <a16:creationId xmlns:a16="http://schemas.microsoft.com/office/drawing/2014/main" id="{3C6D08E7-56E7-5C68-45EA-C3DC0ED66287}"/>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2479;p33">
            <a:extLst>
              <a:ext uri="{FF2B5EF4-FFF2-40B4-BE49-F238E27FC236}">
                <a16:creationId xmlns:a16="http://schemas.microsoft.com/office/drawing/2014/main" id="{6326B1DA-37C7-24CD-03C3-C7193C04FF7B}"/>
              </a:ext>
            </a:extLst>
          </p:cNvPr>
          <p:cNvGrpSpPr/>
          <p:nvPr/>
        </p:nvGrpSpPr>
        <p:grpSpPr>
          <a:xfrm rot="-1738642" flipH="1">
            <a:off x="4131612" y="4878757"/>
            <a:ext cx="757824" cy="548611"/>
            <a:chOff x="6359935" y="3334530"/>
            <a:chExt cx="185498" cy="134282"/>
          </a:xfrm>
        </p:grpSpPr>
        <p:sp>
          <p:nvSpPr>
            <p:cNvPr id="259" name="Google Shape;22480;p33">
              <a:extLst>
                <a:ext uri="{FF2B5EF4-FFF2-40B4-BE49-F238E27FC236}">
                  <a16:creationId xmlns:a16="http://schemas.microsoft.com/office/drawing/2014/main" id="{2EF9A399-CEFF-A8F5-A657-C2621E1DDC4C}"/>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2481;p33">
              <a:extLst>
                <a:ext uri="{FF2B5EF4-FFF2-40B4-BE49-F238E27FC236}">
                  <a16:creationId xmlns:a16="http://schemas.microsoft.com/office/drawing/2014/main" id="{50482651-F5AB-3FEE-97DF-B7DEF5EA5ADF}"/>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2482;p33">
              <a:extLst>
                <a:ext uri="{FF2B5EF4-FFF2-40B4-BE49-F238E27FC236}">
                  <a16:creationId xmlns:a16="http://schemas.microsoft.com/office/drawing/2014/main" id="{7E94C679-128C-12F6-D45D-751214991CC5}"/>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22901;p41">
            <a:extLst>
              <a:ext uri="{FF2B5EF4-FFF2-40B4-BE49-F238E27FC236}">
                <a16:creationId xmlns:a16="http://schemas.microsoft.com/office/drawing/2014/main" id="{7BAD47DB-EE2B-0C1B-5E1F-F87DDA2E05D6}"/>
              </a:ext>
            </a:extLst>
          </p:cNvPr>
          <p:cNvSpPr/>
          <p:nvPr/>
        </p:nvSpPr>
        <p:spPr>
          <a:xfrm rot="5400000">
            <a:off x="7412301" y="-144965"/>
            <a:ext cx="1594264" cy="378063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22903;p41">
            <a:extLst>
              <a:ext uri="{FF2B5EF4-FFF2-40B4-BE49-F238E27FC236}">
                <a16:creationId xmlns:a16="http://schemas.microsoft.com/office/drawing/2014/main" id="{6C8EA196-4D15-6AED-A805-E9D18FDF9997}"/>
              </a:ext>
            </a:extLst>
          </p:cNvPr>
          <p:cNvGrpSpPr/>
          <p:nvPr/>
        </p:nvGrpSpPr>
        <p:grpSpPr>
          <a:xfrm flipH="1">
            <a:off x="9398875" y="761116"/>
            <a:ext cx="941646" cy="681683"/>
            <a:chOff x="6359935" y="3334530"/>
            <a:chExt cx="185498" cy="134282"/>
          </a:xfrm>
        </p:grpSpPr>
        <p:sp>
          <p:nvSpPr>
            <p:cNvPr id="8" name="Google Shape;22904;p41">
              <a:extLst>
                <a:ext uri="{FF2B5EF4-FFF2-40B4-BE49-F238E27FC236}">
                  <a16:creationId xmlns:a16="http://schemas.microsoft.com/office/drawing/2014/main" id="{E4264D74-AA57-DFEE-EC44-2688DB0EA45B}"/>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2905;p41">
              <a:extLst>
                <a:ext uri="{FF2B5EF4-FFF2-40B4-BE49-F238E27FC236}">
                  <a16:creationId xmlns:a16="http://schemas.microsoft.com/office/drawing/2014/main" id="{1173093B-56A8-8BB1-1AD9-76E5873ECE75}"/>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2906;p41">
              <a:extLst>
                <a:ext uri="{FF2B5EF4-FFF2-40B4-BE49-F238E27FC236}">
                  <a16:creationId xmlns:a16="http://schemas.microsoft.com/office/drawing/2014/main" id="{02F8A79F-912B-951C-BE97-1512E3FAF2F2}"/>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22907;p41">
            <a:extLst>
              <a:ext uri="{FF2B5EF4-FFF2-40B4-BE49-F238E27FC236}">
                <a16:creationId xmlns:a16="http://schemas.microsoft.com/office/drawing/2014/main" id="{AD2C3387-DAC0-E76F-47D5-15A3F407DF19}"/>
              </a:ext>
            </a:extLst>
          </p:cNvPr>
          <p:cNvGrpSpPr/>
          <p:nvPr/>
        </p:nvGrpSpPr>
        <p:grpSpPr>
          <a:xfrm flipH="1">
            <a:off x="6096000" y="2024388"/>
            <a:ext cx="941646" cy="681683"/>
            <a:chOff x="6359935" y="3334530"/>
            <a:chExt cx="185498" cy="134282"/>
          </a:xfrm>
        </p:grpSpPr>
        <p:sp>
          <p:nvSpPr>
            <p:cNvPr id="12" name="Google Shape;22908;p41">
              <a:extLst>
                <a:ext uri="{FF2B5EF4-FFF2-40B4-BE49-F238E27FC236}">
                  <a16:creationId xmlns:a16="http://schemas.microsoft.com/office/drawing/2014/main" id="{2481288A-0A04-9EA6-AA02-A885FC04E0AC}"/>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2909;p41">
              <a:extLst>
                <a:ext uri="{FF2B5EF4-FFF2-40B4-BE49-F238E27FC236}">
                  <a16:creationId xmlns:a16="http://schemas.microsoft.com/office/drawing/2014/main" id="{741D4BBF-4B94-8215-CEDB-D80EB04824DB}"/>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2910;p41">
              <a:extLst>
                <a:ext uri="{FF2B5EF4-FFF2-40B4-BE49-F238E27FC236}">
                  <a16:creationId xmlns:a16="http://schemas.microsoft.com/office/drawing/2014/main" id="{74D91A1E-1D68-7729-2BD5-A651B544B5CD}"/>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 name="مستطيل 14">
            <a:extLst>
              <a:ext uri="{FF2B5EF4-FFF2-40B4-BE49-F238E27FC236}">
                <a16:creationId xmlns:a16="http://schemas.microsoft.com/office/drawing/2014/main" id="{5F096CE6-606C-87B9-7B18-24A3DFFAA81C}"/>
              </a:ext>
            </a:extLst>
          </p:cNvPr>
          <p:cNvSpPr/>
          <p:nvPr/>
        </p:nvSpPr>
        <p:spPr>
          <a:xfrm>
            <a:off x="6655045" y="1226323"/>
            <a:ext cx="3079101" cy="92991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effectLst/>
              </a:rPr>
              <a:t>الأكسدة والاختزال في الكيمياء الكهربائية</a:t>
            </a:r>
          </a:p>
        </p:txBody>
      </p:sp>
      <p:sp>
        <p:nvSpPr>
          <p:cNvPr id="16" name="مستطيل 15">
            <a:extLst>
              <a:ext uri="{FF2B5EF4-FFF2-40B4-BE49-F238E27FC236}">
                <a16:creationId xmlns:a16="http://schemas.microsoft.com/office/drawing/2014/main" id="{9AE0E3BA-C7AE-24F9-C064-7ABAF466A99C}"/>
              </a:ext>
            </a:extLst>
          </p:cNvPr>
          <p:cNvSpPr/>
          <p:nvPr/>
        </p:nvSpPr>
        <p:spPr>
          <a:xfrm>
            <a:off x="5569980" y="3059158"/>
            <a:ext cx="4628081" cy="105039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marL="457200" indent="-457200">
              <a:buFont typeface="Wingdings" panose="05000000000000000000" pitchFamily="2" charset="2"/>
              <a:buChar char="§"/>
            </a:pPr>
            <a:r>
              <a:rPr lang="ar-SA" sz="2800" b="1" dirty="0">
                <a:solidFill>
                  <a:schemeClr val="bg1">
                    <a:lumMod val="10000"/>
                  </a:schemeClr>
                </a:solidFill>
                <a:effectLst/>
              </a:rPr>
              <a:t>أنصاف التفاعل </a:t>
            </a:r>
          </a:p>
          <a:p>
            <a:pPr marL="457200" indent="-457200">
              <a:buFont typeface="Wingdings" panose="05000000000000000000" pitchFamily="2" charset="2"/>
              <a:buChar char="§"/>
            </a:pPr>
            <a:r>
              <a:rPr lang="ar-SA" sz="2800" b="1" dirty="0">
                <a:solidFill>
                  <a:schemeClr val="bg1">
                    <a:lumMod val="10000"/>
                  </a:schemeClr>
                </a:solidFill>
              </a:rPr>
              <a:t>الخلايا الكهروكيميائية</a:t>
            </a:r>
            <a:endParaRPr lang="ar-SA" sz="2800" b="1" dirty="0">
              <a:solidFill>
                <a:schemeClr val="bg1">
                  <a:lumMod val="10000"/>
                </a:schemeClr>
              </a:solidFill>
              <a:effectLst/>
            </a:endParaRPr>
          </a:p>
        </p:txBody>
      </p:sp>
      <p:sp>
        <p:nvSpPr>
          <p:cNvPr id="17" name="مستطيل 16">
            <a:extLst>
              <a:ext uri="{FF2B5EF4-FFF2-40B4-BE49-F238E27FC236}">
                <a16:creationId xmlns:a16="http://schemas.microsoft.com/office/drawing/2014/main" id="{600A2678-491B-579C-89E4-6C72C8B2D343}"/>
              </a:ext>
            </a:extLst>
          </p:cNvPr>
          <p:cNvSpPr/>
          <p:nvPr/>
        </p:nvSpPr>
        <p:spPr>
          <a:xfrm>
            <a:off x="2132711" y="6127512"/>
            <a:ext cx="6961518" cy="32103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000" b="1" dirty="0">
                <a:solidFill>
                  <a:schemeClr val="bg1">
                    <a:lumMod val="10000"/>
                  </a:schemeClr>
                </a:solidFill>
                <a:effectLst/>
              </a:rPr>
              <a:t>الهدف: تصف طريقة للحصول على طاقة كهربائية من تفاعل أكسدة واختزال</a:t>
            </a:r>
          </a:p>
        </p:txBody>
      </p:sp>
    </p:spTree>
    <p:extLst>
      <p:ext uri="{BB962C8B-B14F-4D97-AF65-F5344CB8AC3E}">
        <p14:creationId xmlns:p14="http://schemas.microsoft.com/office/powerpoint/2010/main" val="2975396339"/>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مجموعة 66">
            <a:extLst>
              <a:ext uri="{FF2B5EF4-FFF2-40B4-BE49-F238E27FC236}">
                <a16:creationId xmlns:a16="http://schemas.microsoft.com/office/drawing/2014/main" id="{766291DE-5419-4FD5-F229-35A0F0772F90}"/>
              </a:ext>
            </a:extLst>
          </p:cNvPr>
          <p:cNvGrpSpPr/>
          <p:nvPr/>
        </p:nvGrpSpPr>
        <p:grpSpPr>
          <a:xfrm>
            <a:off x="8773847" y="564260"/>
            <a:ext cx="2867695" cy="3015192"/>
            <a:chOff x="8773847" y="564260"/>
            <a:chExt cx="2867695" cy="3015192"/>
          </a:xfrm>
        </p:grpSpPr>
        <p:sp>
          <p:nvSpPr>
            <p:cNvPr id="2" name="Google Shape;23949;p42">
              <a:extLst>
                <a:ext uri="{FF2B5EF4-FFF2-40B4-BE49-F238E27FC236}">
                  <a16:creationId xmlns:a16="http://schemas.microsoft.com/office/drawing/2014/main" id="{77FC694C-E67F-E206-E7E9-6C54A0DEA0E5}"/>
                </a:ext>
              </a:extLst>
            </p:cNvPr>
            <p:cNvSpPr/>
            <p:nvPr/>
          </p:nvSpPr>
          <p:spPr>
            <a:xfrm>
              <a:off x="9089999" y="784856"/>
              <a:ext cx="2310843" cy="2644144"/>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ln/>
          </p:spPr>
          <p:style>
            <a:lnRef idx="2">
              <a:schemeClr val="accent1">
                <a:shade val="15000"/>
              </a:schemeClr>
            </a:lnRef>
            <a:fillRef idx="1">
              <a:schemeClr val="accent1"/>
            </a:fillRef>
            <a:effectRef idx="0">
              <a:schemeClr val="accent1"/>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3959;p42">
              <a:extLst>
                <a:ext uri="{FF2B5EF4-FFF2-40B4-BE49-F238E27FC236}">
                  <a16:creationId xmlns:a16="http://schemas.microsoft.com/office/drawing/2014/main" id="{CF9F28C6-C940-3D7A-DF73-15671E959CF4}"/>
                </a:ext>
              </a:extLst>
            </p:cNvPr>
            <p:cNvGrpSpPr/>
            <p:nvPr/>
          </p:nvGrpSpPr>
          <p:grpSpPr>
            <a:xfrm flipH="1">
              <a:off x="10828558" y="564260"/>
              <a:ext cx="812984" cy="588545"/>
              <a:chOff x="6359935" y="3334530"/>
              <a:chExt cx="185498" cy="134282"/>
            </a:xfrm>
            <a:solidFill>
              <a:schemeClr val="accent2">
                <a:lumMod val="75000"/>
              </a:schemeClr>
            </a:solidFill>
          </p:grpSpPr>
          <p:sp>
            <p:nvSpPr>
              <p:cNvPr id="4" name="Google Shape;23960;p42">
                <a:extLst>
                  <a:ext uri="{FF2B5EF4-FFF2-40B4-BE49-F238E27FC236}">
                    <a16:creationId xmlns:a16="http://schemas.microsoft.com/office/drawing/2014/main" id="{BCFE807C-42AD-D405-7F94-C55D0740AE15}"/>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3961;p42">
                <a:extLst>
                  <a:ext uri="{FF2B5EF4-FFF2-40B4-BE49-F238E27FC236}">
                    <a16:creationId xmlns:a16="http://schemas.microsoft.com/office/drawing/2014/main" id="{A3EED119-B064-AC8A-2C39-F0011C6F712A}"/>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3962;p42">
                <a:extLst>
                  <a:ext uri="{FF2B5EF4-FFF2-40B4-BE49-F238E27FC236}">
                    <a16:creationId xmlns:a16="http://schemas.microsoft.com/office/drawing/2014/main" id="{A71E7D4E-CA7C-A500-563E-217951087FF4}"/>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23963;p42">
              <a:extLst>
                <a:ext uri="{FF2B5EF4-FFF2-40B4-BE49-F238E27FC236}">
                  <a16:creationId xmlns:a16="http://schemas.microsoft.com/office/drawing/2014/main" id="{B78B3B4F-06C9-E6AD-5AE3-868AC9C3BB0F}"/>
                </a:ext>
              </a:extLst>
            </p:cNvPr>
            <p:cNvGrpSpPr/>
            <p:nvPr/>
          </p:nvGrpSpPr>
          <p:grpSpPr>
            <a:xfrm flipH="1">
              <a:off x="8773847" y="2990907"/>
              <a:ext cx="812984" cy="588545"/>
              <a:chOff x="6359935" y="3334530"/>
              <a:chExt cx="185498" cy="134282"/>
            </a:xfrm>
            <a:solidFill>
              <a:schemeClr val="accent2">
                <a:lumMod val="75000"/>
              </a:schemeClr>
            </a:solidFill>
          </p:grpSpPr>
          <p:sp>
            <p:nvSpPr>
              <p:cNvPr id="8" name="Google Shape;23964;p42">
                <a:extLst>
                  <a:ext uri="{FF2B5EF4-FFF2-40B4-BE49-F238E27FC236}">
                    <a16:creationId xmlns:a16="http://schemas.microsoft.com/office/drawing/2014/main" id="{F179FAA5-50F0-540A-AC11-82A5025699D7}"/>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3965;p42">
                <a:extLst>
                  <a:ext uri="{FF2B5EF4-FFF2-40B4-BE49-F238E27FC236}">
                    <a16:creationId xmlns:a16="http://schemas.microsoft.com/office/drawing/2014/main" id="{659CD999-0155-E4EC-20CE-B674C093A54F}"/>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3966;p42">
                <a:extLst>
                  <a:ext uri="{FF2B5EF4-FFF2-40B4-BE49-F238E27FC236}">
                    <a16:creationId xmlns:a16="http://schemas.microsoft.com/office/drawing/2014/main" id="{094C9005-B97B-3C4F-4EF0-F6497BEDDE89}"/>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 name="مجموعة 67">
            <a:extLst>
              <a:ext uri="{FF2B5EF4-FFF2-40B4-BE49-F238E27FC236}">
                <a16:creationId xmlns:a16="http://schemas.microsoft.com/office/drawing/2014/main" id="{61AB437F-1438-F374-36AA-766D9CD21A50}"/>
              </a:ext>
            </a:extLst>
          </p:cNvPr>
          <p:cNvGrpSpPr/>
          <p:nvPr/>
        </p:nvGrpSpPr>
        <p:grpSpPr>
          <a:xfrm>
            <a:off x="5956002" y="564260"/>
            <a:ext cx="2867695" cy="3015192"/>
            <a:chOff x="5956002" y="564260"/>
            <a:chExt cx="2867695" cy="3015192"/>
          </a:xfrm>
        </p:grpSpPr>
        <p:sp>
          <p:nvSpPr>
            <p:cNvPr id="11" name="Google Shape;23949;p42">
              <a:extLst>
                <a:ext uri="{FF2B5EF4-FFF2-40B4-BE49-F238E27FC236}">
                  <a16:creationId xmlns:a16="http://schemas.microsoft.com/office/drawing/2014/main" id="{CAFF7262-075F-D78B-123C-91FBD95B5032}"/>
                </a:ext>
              </a:extLst>
            </p:cNvPr>
            <p:cNvSpPr/>
            <p:nvPr/>
          </p:nvSpPr>
          <p:spPr>
            <a:xfrm>
              <a:off x="6272154" y="784856"/>
              <a:ext cx="2310843" cy="2644144"/>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ln/>
          </p:spPr>
          <p:style>
            <a:lnRef idx="2">
              <a:schemeClr val="accent6"/>
            </a:lnRef>
            <a:fillRef idx="1">
              <a:schemeClr val="lt1"/>
            </a:fillRef>
            <a:effectRef idx="0">
              <a:schemeClr val="accent6"/>
            </a:effectRef>
            <a:fontRef idx="minor">
              <a:schemeClr val="dk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23959;p42">
              <a:extLst>
                <a:ext uri="{FF2B5EF4-FFF2-40B4-BE49-F238E27FC236}">
                  <a16:creationId xmlns:a16="http://schemas.microsoft.com/office/drawing/2014/main" id="{0FD26493-4709-0A45-51C4-E900D6E88B22}"/>
                </a:ext>
              </a:extLst>
            </p:cNvPr>
            <p:cNvGrpSpPr/>
            <p:nvPr/>
          </p:nvGrpSpPr>
          <p:grpSpPr>
            <a:xfrm flipH="1">
              <a:off x="8010713" y="564260"/>
              <a:ext cx="812984" cy="588545"/>
              <a:chOff x="6359935" y="3334530"/>
              <a:chExt cx="185498" cy="134282"/>
            </a:xfrm>
            <a:solidFill>
              <a:schemeClr val="bg1">
                <a:lumMod val="50000"/>
                <a:lumOff val="50000"/>
              </a:schemeClr>
            </a:solidFill>
          </p:grpSpPr>
          <p:sp>
            <p:nvSpPr>
              <p:cNvPr id="13" name="Google Shape;23960;p42">
                <a:extLst>
                  <a:ext uri="{FF2B5EF4-FFF2-40B4-BE49-F238E27FC236}">
                    <a16:creationId xmlns:a16="http://schemas.microsoft.com/office/drawing/2014/main" id="{C57EE2B8-1361-E18A-9E47-DA36DB741ADF}"/>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3961;p42">
                <a:extLst>
                  <a:ext uri="{FF2B5EF4-FFF2-40B4-BE49-F238E27FC236}">
                    <a16:creationId xmlns:a16="http://schemas.microsoft.com/office/drawing/2014/main" id="{DD761535-58DA-B4DD-89D9-EBCFA3AF070E}"/>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3962;p42">
                <a:extLst>
                  <a:ext uri="{FF2B5EF4-FFF2-40B4-BE49-F238E27FC236}">
                    <a16:creationId xmlns:a16="http://schemas.microsoft.com/office/drawing/2014/main" id="{71F57EF5-E289-BB45-38CC-EE481F2D56A8}"/>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23963;p42">
              <a:extLst>
                <a:ext uri="{FF2B5EF4-FFF2-40B4-BE49-F238E27FC236}">
                  <a16:creationId xmlns:a16="http://schemas.microsoft.com/office/drawing/2014/main" id="{584686A0-7802-B6BA-193E-A03284257A27}"/>
                </a:ext>
              </a:extLst>
            </p:cNvPr>
            <p:cNvGrpSpPr/>
            <p:nvPr/>
          </p:nvGrpSpPr>
          <p:grpSpPr>
            <a:xfrm flipH="1">
              <a:off x="5956002" y="2990907"/>
              <a:ext cx="812984" cy="588545"/>
              <a:chOff x="6359935" y="3334530"/>
              <a:chExt cx="185498" cy="134282"/>
            </a:xfrm>
            <a:solidFill>
              <a:schemeClr val="bg1">
                <a:lumMod val="50000"/>
                <a:lumOff val="50000"/>
              </a:schemeClr>
            </a:solidFill>
          </p:grpSpPr>
          <p:sp>
            <p:nvSpPr>
              <p:cNvPr id="17" name="Google Shape;23964;p42">
                <a:extLst>
                  <a:ext uri="{FF2B5EF4-FFF2-40B4-BE49-F238E27FC236}">
                    <a16:creationId xmlns:a16="http://schemas.microsoft.com/office/drawing/2014/main" id="{F6083897-C579-92E7-C85D-4964879871C8}"/>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3965;p42">
                <a:extLst>
                  <a:ext uri="{FF2B5EF4-FFF2-40B4-BE49-F238E27FC236}">
                    <a16:creationId xmlns:a16="http://schemas.microsoft.com/office/drawing/2014/main" id="{063B35FE-4C28-8891-6F99-33F4E752B24A}"/>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3966;p42">
                <a:extLst>
                  <a:ext uri="{FF2B5EF4-FFF2-40B4-BE49-F238E27FC236}">
                    <a16:creationId xmlns:a16="http://schemas.microsoft.com/office/drawing/2014/main" id="{D36A0AC3-BB2D-CB5E-2C10-2C522A8878C8}"/>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 name="مجموعة 68">
            <a:extLst>
              <a:ext uri="{FF2B5EF4-FFF2-40B4-BE49-F238E27FC236}">
                <a16:creationId xmlns:a16="http://schemas.microsoft.com/office/drawing/2014/main" id="{ACD6D703-F39C-9DAF-BF04-D30EC87C65B0}"/>
              </a:ext>
            </a:extLst>
          </p:cNvPr>
          <p:cNvGrpSpPr/>
          <p:nvPr/>
        </p:nvGrpSpPr>
        <p:grpSpPr>
          <a:xfrm>
            <a:off x="3220510" y="564260"/>
            <a:ext cx="2867695" cy="3015192"/>
            <a:chOff x="3220510" y="564260"/>
            <a:chExt cx="2867695" cy="3015192"/>
          </a:xfrm>
        </p:grpSpPr>
        <p:sp>
          <p:nvSpPr>
            <p:cNvPr id="20" name="Google Shape;23949;p42">
              <a:extLst>
                <a:ext uri="{FF2B5EF4-FFF2-40B4-BE49-F238E27FC236}">
                  <a16:creationId xmlns:a16="http://schemas.microsoft.com/office/drawing/2014/main" id="{113BF22A-009C-243B-4CC5-4244E42EE659}"/>
                </a:ext>
              </a:extLst>
            </p:cNvPr>
            <p:cNvSpPr/>
            <p:nvPr/>
          </p:nvSpPr>
          <p:spPr>
            <a:xfrm>
              <a:off x="3536662" y="784856"/>
              <a:ext cx="2310843" cy="2644144"/>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ln/>
          </p:spPr>
          <p:style>
            <a:lnRef idx="2">
              <a:schemeClr val="accent3">
                <a:shade val="15000"/>
              </a:schemeClr>
            </a:lnRef>
            <a:fillRef idx="1">
              <a:schemeClr val="accent3"/>
            </a:fillRef>
            <a:effectRef idx="0">
              <a:schemeClr val="accent3"/>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3959;p42">
              <a:extLst>
                <a:ext uri="{FF2B5EF4-FFF2-40B4-BE49-F238E27FC236}">
                  <a16:creationId xmlns:a16="http://schemas.microsoft.com/office/drawing/2014/main" id="{1462271D-CEBA-C85E-0C90-0299948F3769}"/>
                </a:ext>
              </a:extLst>
            </p:cNvPr>
            <p:cNvGrpSpPr/>
            <p:nvPr/>
          </p:nvGrpSpPr>
          <p:grpSpPr>
            <a:xfrm flipH="1">
              <a:off x="5275221" y="564260"/>
              <a:ext cx="812984" cy="588545"/>
              <a:chOff x="6359935" y="3334530"/>
              <a:chExt cx="185498" cy="134282"/>
            </a:xfrm>
            <a:solidFill>
              <a:schemeClr val="accent3">
                <a:lumMod val="75000"/>
              </a:schemeClr>
            </a:solidFill>
          </p:grpSpPr>
          <p:sp>
            <p:nvSpPr>
              <p:cNvPr id="22" name="Google Shape;23960;p42">
                <a:extLst>
                  <a:ext uri="{FF2B5EF4-FFF2-40B4-BE49-F238E27FC236}">
                    <a16:creationId xmlns:a16="http://schemas.microsoft.com/office/drawing/2014/main" id="{710F7729-DD5A-D909-7F8F-0CB6B22A12C1}"/>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961;p42">
                <a:extLst>
                  <a:ext uri="{FF2B5EF4-FFF2-40B4-BE49-F238E27FC236}">
                    <a16:creationId xmlns:a16="http://schemas.microsoft.com/office/drawing/2014/main" id="{AB6AAED2-A9BA-05C2-B309-68AEB3C84C9D}"/>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3962;p42">
                <a:extLst>
                  <a:ext uri="{FF2B5EF4-FFF2-40B4-BE49-F238E27FC236}">
                    <a16:creationId xmlns:a16="http://schemas.microsoft.com/office/drawing/2014/main" id="{9AC8E34E-21CC-DF15-6AC7-6D57F6E234A9}"/>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 name="Google Shape;23963;p42">
              <a:extLst>
                <a:ext uri="{FF2B5EF4-FFF2-40B4-BE49-F238E27FC236}">
                  <a16:creationId xmlns:a16="http://schemas.microsoft.com/office/drawing/2014/main" id="{2AECBA8F-B649-AB7F-E248-726F71B87B49}"/>
                </a:ext>
              </a:extLst>
            </p:cNvPr>
            <p:cNvGrpSpPr/>
            <p:nvPr/>
          </p:nvGrpSpPr>
          <p:grpSpPr>
            <a:xfrm flipH="1">
              <a:off x="3220510" y="2990907"/>
              <a:ext cx="812984" cy="588545"/>
              <a:chOff x="6359935" y="3334530"/>
              <a:chExt cx="185498" cy="134282"/>
            </a:xfrm>
            <a:solidFill>
              <a:schemeClr val="accent3">
                <a:lumMod val="75000"/>
              </a:schemeClr>
            </a:solidFill>
          </p:grpSpPr>
          <p:sp>
            <p:nvSpPr>
              <p:cNvPr id="26" name="Google Shape;23964;p42">
                <a:extLst>
                  <a:ext uri="{FF2B5EF4-FFF2-40B4-BE49-F238E27FC236}">
                    <a16:creationId xmlns:a16="http://schemas.microsoft.com/office/drawing/2014/main" id="{5F6D4284-114D-78F7-2949-C3A4FA2605EF}"/>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3965;p42">
                <a:extLst>
                  <a:ext uri="{FF2B5EF4-FFF2-40B4-BE49-F238E27FC236}">
                    <a16:creationId xmlns:a16="http://schemas.microsoft.com/office/drawing/2014/main" id="{B512F4B5-7B23-45A9-BF78-B7CB11A97986}"/>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3966;p42">
                <a:extLst>
                  <a:ext uri="{FF2B5EF4-FFF2-40B4-BE49-F238E27FC236}">
                    <a16:creationId xmlns:a16="http://schemas.microsoft.com/office/drawing/2014/main" id="{EA6735B4-9488-48E3-A073-C2490E3E7C31}"/>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 name="مجموعة 69">
            <a:extLst>
              <a:ext uri="{FF2B5EF4-FFF2-40B4-BE49-F238E27FC236}">
                <a16:creationId xmlns:a16="http://schemas.microsoft.com/office/drawing/2014/main" id="{67B0BD04-F62F-F7B6-F138-EE595532F585}"/>
              </a:ext>
            </a:extLst>
          </p:cNvPr>
          <p:cNvGrpSpPr/>
          <p:nvPr/>
        </p:nvGrpSpPr>
        <p:grpSpPr>
          <a:xfrm>
            <a:off x="535816" y="564260"/>
            <a:ext cx="2867695" cy="3015192"/>
            <a:chOff x="535816" y="564260"/>
            <a:chExt cx="2867695" cy="3015192"/>
          </a:xfrm>
        </p:grpSpPr>
        <p:sp>
          <p:nvSpPr>
            <p:cNvPr id="29" name="Google Shape;23949;p42">
              <a:extLst>
                <a:ext uri="{FF2B5EF4-FFF2-40B4-BE49-F238E27FC236}">
                  <a16:creationId xmlns:a16="http://schemas.microsoft.com/office/drawing/2014/main" id="{E61360B3-8120-5014-9DD0-8D23805B8B5C}"/>
                </a:ext>
              </a:extLst>
            </p:cNvPr>
            <p:cNvSpPr/>
            <p:nvPr/>
          </p:nvSpPr>
          <p:spPr>
            <a:xfrm>
              <a:off x="851968" y="784856"/>
              <a:ext cx="2310843" cy="2644144"/>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accent5">
                <a:lumMod val="60000"/>
                <a:lumOff val="40000"/>
              </a:schemeClr>
            </a:solidFill>
            <a:ln/>
          </p:spPr>
          <p:style>
            <a:lnRef idx="2">
              <a:schemeClr val="accent5">
                <a:shade val="15000"/>
              </a:schemeClr>
            </a:lnRef>
            <a:fillRef idx="1">
              <a:schemeClr val="accent5"/>
            </a:fillRef>
            <a:effectRef idx="0">
              <a:schemeClr val="accent5"/>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 name="Google Shape;23959;p42">
              <a:extLst>
                <a:ext uri="{FF2B5EF4-FFF2-40B4-BE49-F238E27FC236}">
                  <a16:creationId xmlns:a16="http://schemas.microsoft.com/office/drawing/2014/main" id="{5EE0ADBE-8F9E-D6AF-5323-3489D8A672AC}"/>
                </a:ext>
              </a:extLst>
            </p:cNvPr>
            <p:cNvGrpSpPr/>
            <p:nvPr/>
          </p:nvGrpSpPr>
          <p:grpSpPr>
            <a:xfrm flipH="1">
              <a:off x="2590527" y="564260"/>
              <a:ext cx="812984" cy="588545"/>
              <a:chOff x="6359935" y="3334530"/>
              <a:chExt cx="185498" cy="134282"/>
            </a:xfrm>
            <a:solidFill>
              <a:schemeClr val="accent5">
                <a:lumMod val="75000"/>
              </a:schemeClr>
            </a:solidFill>
          </p:grpSpPr>
          <p:sp>
            <p:nvSpPr>
              <p:cNvPr id="31" name="Google Shape;23960;p42">
                <a:extLst>
                  <a:ext uri="{FF2B5EF4-FFF2-40B4-BE49-F238E27FC236}">
                    <a16:creationId xmlns:a16="http://schemas.microsoft.com/office/drawing/2014/main" id="{DBE358A8-AAFD-9C15-616D-78F02D92C966}"/>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3961;p42">
                <a:extLst>
                  <a:ext uri="{FF2B5EF4-FFF2-40B4-BE49-F238E27FC236}">
                    <a16:creationId xmlns:a16="http://schemas.microsoft.com/office/drawing/2014/main" id="{E93C7333-A733-25DB-93BD-61F96C58B060}"/>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3962;p42">
                <a:extLst>
                  <a:ext uri="{FF2B5EF4-FFF2-40B4-BE49-F238E27FC236}">
                    <a16:creationId xmlns:a16="http://schemas.microsoft.com/office/drawing/2014/main" id="{29015863-31ED-32B6-F53D-D45B861B2C6A}"/>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23963;p42">
              <a:extLst>
                <a:ext uri="{FF2B5EF4-FFF2-40B4-BE49-F238E27FC236}">
                  <a16:creationId xmlns:a16="http://schemas.microsoft.com/office/drawing/2014/main" id="{BA95FC4B-B2EC-2EE5-598D-A4B76C4F514E}"/>
                </a:ext>
              </a:extLst>
            </p:cNvPr>
            <p:cNvGrpSpPr/>
            <p:nvPr/>
          </p:nvGrpSpPr>
          <p:grpSpPr>
            <a:xfrm flipH="1">
              <a:off x="535816" y="2990907"/>
              <a:ext cx="812984" cy="588545"/>
              <a:chOff x="6359935" y="3334530"/>
              <a:chExt cx="185498" cy="134282"/>
            </a:xfrm>
            <a:solidFill>
              <a:schemeClr val="accent5">
                <a:lumMod val="75000"/>
              </a:schemeClr>
            </a:solidFill>
          </p:grpSpPr>
          <p:sp>
            <p:nvSpPr>
              <p:cNvPr id="35" name="Google Shape;23964;p42">
                <a:extLst>
                  <a:ext uri="{FF2B5EF4-FFF2-40B4-BE49-F238E27FC236}">
                    <a16:creationId xmlns:a16="http://schemas.microsoft.com/office/drawing/2014/main" id="{E111BDCC-9E53-540E-1591-024448210FCC}"/>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3965;p42">
                <a:extLst>
                  <a:ext uri="{FF2B5EF4-FFF2-40B4-BE49-F238E27FC236}">
                    <a16:creationId xmlns:a16="http://schemas.microsoft.com/office/drawing/2014/main" id="{15DE909E-D600-4B40-9F23-725A2383D90D}"/>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3966;p42">
                <a:extLst>
                  <a:ext uri="{FF2B5EF4-FFF2-40B4-BE49-F238E27FC236}">
                    <a16:creationId xmlns:a16="http://schemas.microsoft.com/office/drawing/2014/main" id="{C945B92E-2EA7-9F0F-8525-B9D9E98F0BC0}"/>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 name="مجموعة 70">
            <a:extLst>
              <a:ext uri="{FF2B5EF4-FFF2-40B4-BE49-F238E27FC236}">
                <a16:creationId xmlns:a16="http://schemas.microsoft.com/office/drawing/2014/main" id="{738B6378-BBEE-4BE6-675B-9790EE4942DD}"/>
              </a:ext>
            </a:extLst>
          </p:cNvPr>
          <p:cNvGrpSpPr/>
          <p:nvPr/>
        </p:nvGrpSpPr>
        <p:grpSpPr>
          <a:xfrm>
            <a:off x="5999234" y="3428446"/>
            <a:ext cx="2867695" cy="3015192"/>
            <a:chOff x="5999234" y="3428446"/>
            <a:chExt cx="2867695" cy="3015192"/>
          </a:xfrm>
        </p:grpSpPr>
        <p:sp>
          <p:nvSpPr>
            <p:cNvPr id="38" name="Google Shape;23949;p42">
              <a:extLst>
                <a:ext uri="{FF2B5EF4-FFF2-40B4-BE49-F238E27FC236}">
                  <a16:creationId xmlns:a16="http://schemas.microsoft.com/office/drawing/2014/main" id="{EE18212C-34DC-C8F4-799E-5EF79F165F1A}"/>
                </a:ext>
              </a:extLst>
            </p:cNvPr>
            <p:cNvSpPr/>
            <p:nvPr/>
          </p:nvSpPr>
          <p:spPr>
            <a:xfrm>
              <a:off x="6315386" y="3649042"/>
              <a:ext cx="2310843" cy="2644144"/>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DCBAFE"/>
            </a:solidFill>
            <a:ln/>
          </p:spPr>
          <p:style>
            <a:lnRef idx="2">
              <a:schemeClr val="accent1">
                <a:shade val="15000"/>
              </a:schemeClr>
            </a:lnRef>
            <a:fillRef idx="1">
              <a:schemeClr val="accent1"/>
            </a:fillRef>
            <a:effectRef idx="0">
              <a:schemeClr val="accent1"/>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 name="Google Shape;23959;p42">
              <a:extLst>
                <a:ext uri="{FF2B5EF4-FFF2-40B4-BE49-F238E27FC236}">
                  <a16:creationId xmlns:a16="http://schemas.microsoft.com/office/drawing/2014/main" id="{565C0CE9-807D-3F7D-48A8-7B03A075892F}"/>
                </a:ext>
              </a:extLst>
            </p:cNvPr>
            <p:cNvGrpSpPr/>
            <p:nvPr/>
          </p:nvGrpSpPr>
          <p:grpSpPr>
            <a:xfrm flipH="1">
              <a:off x="8053945" y="3428446"/>
              <a:ext cx="812984" cy="588545"/>
              <a:chOff x="6359935" y="3334530"/>
              <a:chExt cx="185498" cy="134282"/>
            </a:xfrm>
            <a:solidFill>
              <a:srgbClr val="C48BFD"/>
            </a:solidFill>
          </p:grpSpPr>
          <p:sp>
            <p:nvSpPr>
              <p:cNvPr id="40" name="Google Shape;23960;p42">
                <a:extLst>
                  <a:ext uri="{FF2B5EF4-FFF2-40B4-BE49-F238E27FC236}">
                    <a16:creationId xmlns:a16="http://schemas.microsoft.com/office/drawing/2014/main" id="{A794D8C0-0240-21B3-13A6-CA55106B5471}"/>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3961;p42">
                <a:extLst>
                  <a:ext uri="{FF2B5EF4-FFF2-40B4-BE49-F238E27FC236}">
                    <a16:creationId xmlns:a16="http://schemas.microsoft.com/office/drawing/2014/main" id="{1B56635B-4655-E105-006B-C31CDE812D18}"/>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3962;p42">
                <a:extLst>
                  <a:ext uri="{FF2B5EF4-FFF2-40B4-BE49-F238E27FC236}">
                    <a16:creationId xmlns:a16="http://schemas.microsoft.com/office/drawing/2014/main" id="{9399C6E0-6E7D-0A11-326B-5C0BD9D6E005}"/>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23963;p42">
              <a:extLst>
                <a:ext uri="{FF2B5EF4-FFF2-40B4-BE49-F238E27FC236}">
                  <a16:creationId xmlns:a16="http://schemas.microsoft.com/office/drawing/2014/main" id="{90AD316F-711B-1538-C8EC-F3A4381DC973}"/>
                </a:ext>
              </a:extLst>
            </p:cNvPr>
            <p:cNvGrpSpPr/>
            <p:nvPr/>
          </p:nvGrpSpPr>
          <p:grpSpPr>
            <a:xfrm flipH="1">
              <a:off x="5999234" y="5855093"/>
              <a:ext cx="812984" cy="588545"/>
              <a:chOff x="6359935" y="3334530"/>
              <a:chExt cx="185498" cy="134282"/>
            </a:xfrm>
            <a:solidFill>
              <a:srgbClr val="C48BFD"/>
            </a:solidFill>
          </p:grpSpPr>
          <p:sp>
            <p:nvSpPr>
              <p:cNvPr id="44" name="Google Shape;23964;p42">
                <a:extLst>
                  <a:ext uri="{FF2B5EF4-FFF2-40B4-BE49-F238E27FC236}">
                    <a16:creationId xmlns:a16="http://schemas.microsoft.com/office/drawing/2014/main" id="{3A27007A-90C4-3C85-B933-5350801D2D5A}"/>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3965;p42">
                <a:extLst>
                  <a:ext uri="{FF2B5EF4-FFF2-40B4-BE49-F238E27FC236}">
                    <a16:creationId xmlns:a16="http://schemas.microsoft.com/office/drawing/2014/main" id="{28D8D866-E759-1763-05ED-30491FF182BD}"/>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3966;p42">
                <a:extLst>
                  <a:ext uri="{FF2B5EF4-FFF2-40B4-BE49-F238E27FC236}">
                    <a16:creationId xmlns:a16="http://schemas.microsoft.com/office/drawing/2014/main" id="{8B84AB5F-CDA2-1BE7-EBF2-144F24B7D5A2}"/>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 name="مجموعة 71">
            <a:extLst>
              <a:ext uri="{FF2B5EF4-FFF2-40B4-BE49-F238E27FC236}">
                <a16:creationId xmlns:a16="http://schemas.microsoft.com/office/drawing/2014/main" id="{218537E8-458F-70A2-80A8-AF57AED91B52}"/>
              </a:ext>
            </a:extLst>
          </p:cNvPr>
          <p:cNvGrpSpPr/>
          <p:nvPr/>
        </p:nvGrpSpPr>
        <p:grpSpPr>
          <a:xfrm>
            <a:off x="3269166" y="3435473"/>
            <a:ext cx="2867695" cy="3015192"/>
            <a:chOff x="3269166" y="3435473"/>
            <a:chExt cx="2867695" cy="3015192"/>
          </a:xfrm>
        </p:grpSpPr>
        <p:sp>
          <p:nvSpPr>
            <p:cNvPr id="47" name="Google Shape;23949;p42">
              <a:extLst>
                <a:ext uri="{FF2B5EF4-FFF2-40B4-BE49-F238E27FC236}">
                  <a16:creationId xmlns:a16="http://schemas.microsoft.com/office/drawing/2014/main" id="{227EBEF1-C9A0-47A1-12F1-FFBE10BF1CC4}"/>
                </a:ext>
              </a:extLst>
            </p:cNvPr>
            <p:cNvSpPr/>
            <p:nvPr/>
          </p:nvSpPr>
          <p:spPr>
            <a:xfrm>
              <a:off x="3585318" y="3656069"/>
              <a:ext cx="2310843" cy="2644144"/>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FEF8CE"/>
            </a:solidFill>
            <a:ln/>
          </p:spPr>
          <p:style>
            <a:lnRef idx="2">
              <a:schemeClr val="accent1">
                <a:shade val="15000"/>
              </a:schemeClr>
            </a:lnRef>
            <a:fillRef idx="1">
              <a:schemeClr val="accent1"/>
            </a:fillRef>
            <a:effectRef idx="0">
              <a:schemeClr val="accent1"/>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 name="Google Shape;23959;p42">
              <a:extLst>
                <a:ext uri="{FF2B5EF4-FFF2-40B4-BE49-F238E27FC236}">
                  <a16:creationId xmlns:a16="http://schemas.microsoft.com/office/drawing/2014/main" id="{B6A8D34B-6093-7C06-AA37-397094DAAF66}"/>
                </a:ext>
              </a:extLst>
            </p:cNvPr>
            <p:cNvGrpSpPr/>
            <p:nvPr/>
          </p:nvGrpSpPr>
          <p:grpSpPr>
            <a:xfrm flipH="1">
              <a:off x="5323877" y="3435473"/>
              <a:ext cx="812984" cy="588545"/>
              <a:chOff x="6359935" y="3334530"/>
              <a:chExt cx="185498" cy="134282"/>
            </a:xfrm>
            <a:solidFill>
              <a:srgbClr val="B49F04"/>
            </a:solidFill>
          </p:grpSpPr>
          <p:sp>
            <p:nvSpPr>
              <p:cNvPr id="49" name="Google Shape;23960;p42">
                <a:extLst>
                  <a:ext uri="{FF2B5EF4-FFF2-40B4-BE49-F238E27FC236}">
                    <a16:creationId xmlns:a16="http://schemas.microsoft.com/office/drawing/2014/main" id="{6BDC4058-6696-C23C-75D5-81AC259450B0}"/>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3961;p42">
                <a:extLst>
                  <a:ext uri="{FF2B5EF4-FFF2-40B4-BE49-F238E27FC236}">
                    <a16:creationId xmlns:a16="http://schemas.microsoft.com/office/drawing/2014/main" id="{C6232FC3-644A-14C7-195E-6CB057873E53}"/>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3962;p42">
                <a:extLst>
                  <a:ext uri="{FF2B5EF4-FFF2-40B4-BE49-F238E27FC236}">
                    <a16:creationId xmlns:a16="http://schemas.microsoft.com/office/drawing/2014/main" id="{6FF9E101-1400-1494-5A31-EC1BE1A4D445}"/>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23963;p42">
              <a:extLst>
                <a:ext uri="{FF2B5EF4-FFF2-40B4-BE49-F238E27FC236}">
                  <a16:creationId xmlns:a16="http://schemas.microsoft.com/office/drawing/2014/main" id="{DD8E0BEE-8417-7854-9632-6C384E1E5FA9}"/>
                </a:ext>
              </a:extLst>
            </p:cNvPr>
            <p:cNvGrpSpPr/>
            <p:nvPr/>
          </p:nvGrpSpPr>
          <p:grpSpPr>
            <a:xfrm flipH="1">
              <a:off x="3269166" y="5862120"/>
              <a:ext cx="812984" cy="588545"/>
              <a:chOff x="6359935" y="3334530"/>
              <a:chExt cx="185498" cy="134282"/>
            </a:xfrm>
            <a:solidFill>
              <a:srgbClr val="B49F04"/>
            </a:solidFill>
          </p:grpSpPr>
          <p:sp>
            <p:nvSpPr>
              <p:cNvPr id="53" name="Google Shape;23964;p42">
                <a:extLst>
                  <a:ext uri="{FF2B5EF4-FFF2-40B4-BE49-F238E27FC236}">
                    <a16:creationId xmlns:a16="http://schemas.microsoft.com/office/drawing/2014/main" id="{2D94FB07-D53E-2A62-A2D3-6B489394B2DD}"/>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3965;p42">
                <a:extLst>
                  <a:ext uri="{FF2B5EF4-FFF2-40B4-BE49-F238E27FC236}">
                    <a16:creationId xmlns:a16="http://schemas.microsoft.com/office/drawing/2014/main" id="{84C3FA26-FA97-D3DB-923B-ECF6B88AF943}"/>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3966;p42">
                <a:extLst>
                  <a:ext uri="{FF2B5EF4-FFF2-40B4-BE49-F238E27FC236}">
                    <a16:creationId xmlns:a16="http://schemas.microsoft.com/office/drawing/2014/main" id="{A80002B3-AC49-69C8-AFB9-B7FE7A53E89B}"/>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 name="1">
            <a:extLst>
              <a:ext uri="{FF2B5EF4-FFF2-40B4-BE49-F238E27FC236}">
                <a16:creationId xmlns:a16="http://schemas.microsoft.com/office/drawing/2014/main" id="{A6F4B76C-3837-B95B-5FDB-F8FC2789D1BC}"/>
              </a:ext>
            </a:extLst>
          </p:cNvPr>
          <p:cNvSpPr/>
          <p:nvPr/>
        </p:nvSpPr>
        <p:spPr>
          <a:xfrm>
            <a:off x="11442018" y="2708919"/>
            <a:ext cx="223935" cy="297568"/>
          </a:xfrm>
          <a:prstGeom prst="ellipse">
            <a:avLst/>
          </a:prstGeom>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74" name="2">
            <a:extLst>
              <a:ext uri="{FF2B5EF4-FFF2-40B4-BE49-F238E27FC236}">
                <a16:creationId xmlns:a16="http://schemas.microsoft.com/office/drawing/2014/main" id="{DDCC173F-184F-0D38-3C87-7E5B535A7304}"/>
              </a:ext>
            </a:extLst>
          </p:cNvPr>
          <p:cNvSpPr/>
          <p:nvPr/>
        </p:nvSpPr>
        <p:spPr>
          <a:xfrm>
            <a:off x="8673733" y="2693198"/>
            <a:ext cx="223935" cy="297568"/>
          </a:xfrm>
          <a:prstGeom prst="ellipse">
            <a:avLst/>
          </a:prstGeom>
        </p:spPr>
        <p:style>
          <a:lnRef idx="2">
            <a:schemeClr val="accent6"/>
          </a:lnRef>
          <a:fillRef idx="1">
            <a:schemeClr val="lt1"/>
          </a:fillRef>
          <a:effectRef idx="0">
            <a:schemeClr val="accent6"/>
          </a:effectRef>
          <a:fontRef idx="minor">
            <a:schemeClr val="dk1"/>
          </a:fontRef>
        </p:style>
        <p:txBody>
          <a:bodyPr rtlCol="1" anchor="ctr"/>
          <a:lstStyle/>
          <a:p>
            <a:pPr algn="ctr"/>
            <a:endParaRPr lang="ar-SA"/>
          </a:p>
        </p:txBody>
      </p:sp>
      <p:sp>
        <p:nvSpPr>
          <p:cNvPr id="75" name="3">
            <a:extLst>
              <a:ext uri="{FF2B5EF4-FFF2-40B4-BE49-F238E27FC236}">
                <a16:creationId xmlns:a16="http://schemas.microsoft.com/office/drawing/2014/main" id="{406C7EDE-CF87-D60C-F9E4-1D842683ADFF}"/>
              </a:ext>
            </a:extLst>
          </p:cNvPr>
          <p:cNvSpPr/>
          <p:nvPr/>
        </p:nvSpPr>
        <p:spPr>
          <a:xfrm>
            <a:off x="5934351" y="2598227"/>
            <a:ext cx="223935" cy="297568"/>
          </a:xfrm>
          <a:prstGeom prst="ellipse">
            <a:avLst/>
          </a:prstGeom>
        </p:spPr>
        <p:style>
          <a:lnRef idx="2">
            <a:schemeClr val="accent3">
              <a:shade val="15000"/>
            </a:schemeClr>
          </a:lnRef>
          <a:fillRef idx="1">
            <a:schemeClr val="accent3"/>
          </a:fillRef>
          <a:effectRef idx="0">
            <a:schemeClr val="accent3"/>
          </a:effectRef>
          <a:fontRef idx="minor">
            <a:schemeClr val="lt1"/>
          </a:fontRef>
        </p:style>
        <p:txBody>
          <a:bodyPr rtlCol="1" anchor="ctr"/>
          <a:lstStyle/>
          <a:p>
            <a:pPr algn="ctr"/>
            <a:endParaRPr lang="ar-SA"/>
          </a:p>
        </p:txBody>
      </p:sp>
      <p:sp>
        <p:nvSpPr>
          <p:cNvPr id="76" name="4">
            <a:extLst>
              <a:ext uri="{FF2B5EF4-FFF2-40B4-BE49-F238E27FC236}">
                <a16:creationId xmlns:a16="http://schemas.microsoft.com/office/drawing/2014/main" id="{0011D0A4-459C-BEE7-F35A-E4F939955F35}"/>
              </a:ext>
            </a:extLst>
          </p:cNvPr>
          <p:cNvSpPr/>
          <p:nvPr/>
        </p:nvSpPr>
        <p:spPr>
          <a:xfrm>
            <a:off x="3194969" y="2503256"/>
            <a:ext cx="223935" cy="297568"/>
          </a:xfrm>
          <a:prstGeom prst="ellipse">
            <a:avLst/>
          </a:prstGeom>
        </p:spPr>
        <p:style>
          <a:lnRef idx="2">
            <a:schemeClr val="accent5">
              <a:shade val="15000"/>
            </a:schemeClr>
          </a:lnRef>
          <a:fillRef idx="1">
            <a:schemeClr val="accent5"/>
          </a:fillRef>
          <a:effectRef idx="0">
            <a:schemeClr val="accent5"/>
          </a:effectRef>
          <a:fontRef idx="minor">
            <a:schemeClr val="lt1"/>
          </a:fontRef>
        </p:style>
        <p:txBody>
          <a:bodyPr rtlCol="1" anchor="ctr"/>
          <a:lstStyle/>
          <a:p>
            <a:pPr algn="ctr"/>
            <a:endParaRPr lang="ar-SA"/>
          </a:p>
        </p:txBody>
      </p:sp>
      <p:sp>
        <p:nvSpPr>
          <p:cNvPr id="77" name="5">
            <a:extLst>
              <a:ext uri="{FF2B5EF4-FFF2-40B4-BE49-F238E27FC236}">
                <a16:creationId xmlns:a16="http://schemas.microsoft.com/office/drawing/2014/main" id="{4E3005BA-C1CE-CAC5-314E-C1E738FFC2B1}"/>
              </a:ext>
            </a:extLst>
          </p:cNvPr>
          <p:cNvSpPr/>
          <p:nvPr/>
        </p:nvSpPr>
        <p:spPr>
          <a:xfrm>
            <a:off x="8661879" y="5557525"/>
            <a:ext cx="223935" cy="297568"/>
          </a:xfrm>
          <a:prstGeom prst="ellipse">
            <a:avLst/>
          </a:prstGeom>
          <a:solidFill>
            <a:srgbClr val="DCBAFE"/>
          </a:solidFill>
        </p:spPr>
        <p:style>
          <a:lnRef idx="2">
            <a:schemeClr val="accent5">
              <a:shade val="15000"/>
            </a:schemeClr>
          </a:lnRef>
          <a:fillRef idx="1">
            <a:schemeClr val="accent5"/>
          </a:fillRef>
          <a:effectRef idx="0">
            <a:schemeClr val="accent5"/>
          </a:effectRef>
          <a:fontRef idx="minor">
            <a:schemeClr val="lt1"/>
          </a:fontRef>
        </p:style>
        <p:txBody>
          <a:bodyPr rtlCol="1" anchor="ctr"/>
          <a:lstStyle/>
          <a:p>
            <a:pPr algn="ctr"/>
            <a:endParaRPr lang="ar-SA"/>
          </a:p>
        </p:txBody>
      </p:sp>
      <p:sp>
        <p:nvSpPr>
          <p:cNvPr id="78" name="6">
            <a:extLst>
              <a:ext uri="{FF2B5EF4-FFF2-40B4-BE49-F238E27FC236}">
                <a16:creationId xmlns:a16="http://schemas.microsoft.com/office/drawing/2014/main" id="{22153938-B2CE-3EE0-68A8-6DBE085474AF}"/>
              </a:ext>
            </a:extLst>
          </p:cNvPr>
          <p:cNvSpPr/>
          <p:nvPr/>
        </p:nvSpPr>
        <p:spPr>
          <a:xfrm>
            <a:off x="5984032" y="5487935"/>
            <a:ext cx="223935" cy="297568"/>
          </a:xfrm>
          <a:prstGeom prst="ellipse">
            <a:avLst/>
          </a:prstGeom>
          <a:solidFill>
            <a:srgbClr val="FEF8CE"/>
          </a:solidFill>
        </p:spPr>
        <p:style>
          <a:lnRef idx="2">
            <a:schemeClr val="accent5">
              <a:shade val="15000"/>
            </a:schemeClr>
          </a:lnRef>
          <a:fillRef idx="1">
            <a:schemeClr val="accent5"/>
          </a:fillRef>
          <a:effectRef idx="0">
            <a:schemeClr val="accent5"/>
          </a:effectRef>
          <a:fontRef idx="minor">
            <a:schemeClr val="lt1"/>
          </a:fontRef>
        </p:style>
        <p:txBody>
          <a:bodyPr rtlCol="1" anchor="ctr"/>
          <a:lstStyle/>
          <a:p>
            <a:pPr algn="ctr"/>
            <a:endParaRPr lang="ar-SA"/>
          </a:p>
        </p:txBody>
      </p:sp>
      <p:sp>
        <p:nvSpPr>
          <p:cNvPr id="79" name="مستطيل 78">
            <a:extLst>
              <a:ext uri="{FF2B5EF4-FFF2-40B4-BE49-F238E27FC236}">
                <a16:creationId xmlns:a16="http://schemas.microsoft.com/office/drawing/2014/main" id="{3B51A131-C36D-1A45-9124-D3D1F1997E4B}"/>
              </a:ext>
            </a:extLst>
          </p:cNvPr>
          <p:cNvSpPr/>
          <p:nvPr/>
        </p:nvSpPr>
        <p:spPr>
          <a:xfrm>
            <a:off x="9326586" y="1262856"/>
            <a:ext cx="1888045" cy="16329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400" b="1" dirty="0">
                <a:solidFill>
                  <a:sysClr val="windowText" lastClr="000000"/>
                </a:solidFill>
              </a:rPr>
              <a:t>.........</a:t>
            </a:r>
          </a:p>
        </p:txBody>
      </p:sp>
      <p:sp>
        <p:nvSpPr>
          <p:cNvPr id="80" name="مستطيل 79">
            <a:extLst>
              <a:ext uri="{FF2B5EF4-FFF2-40B4-BE49-F238E27FC236}">
                <a16:creationId xmlns:a16="http://schemas.microsoft.com/office/drawing/2014/main" id="{66FD587A-521B-5805-B69E-5556945D70CF}"/>
              </a:ext>
            </a:extLst>
          </p:cNvPr>
          <p:cNvSpPr/>
          <p:nvPr/>
        </p:nvSpPr>
        <p:spPr>
          <a:xfrm>
            <a:off x="6483552" y="1263220"/>
            <a:ext cx="1888045" cy="16329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400" b="1" dirty="0">
                <a:solidFill>
                  <a:sysClr val="windowText" lastClr="000000"/>
                </a:solidFill>
              </a:rPr>
              <a:t>..........</a:t>
            </a:r>
          </a:p>
        </p:txBody>
      </p:sp>
      <p:sp>
        <p:nvSpPr>
          <p:cNvPr id="81" name="مستطيل 80">
            <a:extLst>
              <a:ext uri="{FF2B5EF4-FFF2-40B4-BE49-F238E27FC236}">
                <a16:creationId xmlns:a16="http://schemas.microsoft.com/office/drawing/2014/main" id="{B6BC122D-8FC2-65A2-D93F-F3DDF1F06BAB}"/>
              </a:ext>
            </a:extLst>
          </p:cNvPr>
          <p:cNvSpPr/>
          <p:nvPr/>
        </p:nvSpPr>
        <p:spPr>
          <a:xfrm>
            <a:off x="3792805" y="1262856"/>
            <a:ext cx="1888045" cy="16329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400" b="1" dirty="0">
                <a:solidFill>
                  <a:sysClr val="windowText" lastClr="000000"/>
                </a:solidFill>
              </a:rPr>
              <a:t>.........</a:t>
            </a:r>
          </a:p>
        </p:txBody>
      </p:sp>
      <p:sp>
        <p:nvSpPr>
          <p:cNvPr id="82" name="مستطيل 81">
            <a:extLst>
              <a:ext uri="{FF2B5EF4-FFF2-40B4-BE49-F238E27FC236}">
                <a16:creationId xmlns:a16="http://schemas.microsoft.com/office/drawing/2014/main" id="{9771973F-74BA-8ABB-9748-E25C6243C136}"/>
              </a:ext>
            </a:extLst>
          </p:cNvPr>
          <p:cNvSpPr/>
          <p:nvPr/>
        </p:nvSpPr>
        <p:spPr>
          <a:xfrm>
            <a:off x="996660" y="1261732"/>
            <a:ext cx="1888045" cy="16329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400" b="1" dirty="0">
                <a:solidFill>
                  <a:sysClr val="windowText" lastClr="000000"/>
                </a:solidFill>
              </a:rPr>
              <a:t>............</a:t>
            </a:r>
          </a:p>
        </p:txBody>
      </p:sp>
      <p:sp>
        <p:nvSpPr>
          <p:cNvPr id="83" name="مستطيل 82">
            <a:extLst>
              <a:ext uri="{FF2B5EF4-FFF2-40B4-BE49-F238E27FC236}">
                <a16:creationId xmlns:a16="http://schemas.microsoft.com/office/drawing/2014/main" id="{851783CD-69B6-683D-9035-CCA5BC528B0F}"/>
              </a:ext>
            </a:extLst>
          </p:cNvPr>
          <p:cNvSpPr/>
          <p:nvPr/>
        </p:nvSpPr>
        <p:spPr>
          <a:xfrm>
            <a:off x="6541013" y="4126487"/>
            <a:ext cx="1888045" cy="16329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400" b="1" dirty="0">
                <a:solidFill>
                  <a:sysClr val="windowText" lastClr="000000"/>
                </a:solidFill>
              </a:rPr>
              <a:t>...........</a:t>
            </a:r>
          </a:p>
        </p:txBody>
      </p:sp>
      <p:sp>
        <p:nvSpPr>
          <p:cNvPr id="84" name="مستطيل 83">
            <a:extLst>
              <a:ext uri="{FF2B5EF4-FFF2-40B4-BE49-F238E27FC236}">
                <a16:creationId xmlns:a16="http://schemas.microsoft.com/office/drawing/2014/main" id="{E8C0106B-E17B-C3C2-C4A0-EBDD80799B48}"/>
              </a:ext>
            </a:extLst>
          </p:cNvPr>
          <p:cNvSpPr/>
          <p:nvPr/>
        </p:nvSpPr>
        <p:spPr>
          <a:xfrm>
            <a:off x="3776287" y="4142758"/>
            <a:ext cx="1888045" cy="163294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400" b="1" dirty="0">
                <a:solidFill>
                  <a:sysClr val="windowText" lastClr="000000"/>
                </a:solidFill>
              </a:rPr>
              <a:t>.............</a:t>
            </a:r>
          </a:p>
        </p:txBody>
      </p:sp>
      <p:sp>
        <p:nvSpPr>
          <p:cNvPr id="85" name="Google Shape;24688;p50">
            <a:extLst>
              <a:ext uri="{FF2B5EF4-FFF2-40B4-BE49-F238E27FC236}">
                <a16:creationId xmlns:a16="http://schemas.microsoft.com/office/drawing/2014/main" id="{6CB39D89-BB3E-66BF-97E5-5F479B0C671A}"/>
              </a:ext>
            </a:extLst>
          </p:cNvPr>
          <p:cNvSpPr/>
          <p:nvPr/>
        </p:nvSpPr>
        <p:spPr>
          <a:xfrm>
            <a:off x="650863" y="4639460"/>
            <a:ext cx="2416680" cy="848475"/>
          </a:xfrm>
          <a:custGeom>
            <a:avLst/>
            <a:gdLst/>
            <a:ahLst/>
            <a:cxnLst/>
            <a:rect l="l" t="t" r="r" b="b"/>
            <a:pathLst>
              <a:path w="18597" h="5173" extrusionOk="0">
                <a:moveTo>
                  <a:pt x="0" y="0"/>
                </a:moveTo>
                <a:lnTo>
                  <a:pt x="0" y="5028"/>
                </a:lnTo>
                <a:lnTo>
                  <a:pt x="256" y="5084"/>
                </a:lnTo>
                <a:lnTo>
                  <a:pt x="701" y="5139"/>
                </a:lnTo>
                <a:lnTo>
                  <a:pt x="1146" y="5061"/>
                </a:lnTo>
                <a:lnTo>
                  <a:pt x="1591" y="4839"/>
                </a:lnTo>
                <a:lnTo>
                  <a:pt x="2036" y="5005"/>
                </a:lnTo>
                <a:lnTo>
                  <a:pt x="2481" y="4872"/>
                </a:lnTo>
                <a:lnTo>
                  <a:pt x="2914" y="4950"/>
                </a:lnTo>
                <a:lnTo>
                  <a:pt x="3359" y="4872"/>
                </a:lnTo>
                <a:lnTo>
                  <a:pt x="3804" y="4928"/>
                </a:lnTo>
                <a:lnTo>
                  <a:pt x="4249" y="5094"/>
                </a:lnTo>
                <a:lnTo>
                  <a:pt x="4694" y="5150"/>
                </a:lnTo>
                <a:lnTo>
                  <a:pt x="5139" y="5017"/>
                </a:lnTo>
                <a:lnTo>
                  <a:pt x="5583" y="5128"/>
                </a:lnTo>
                <a:lnTo>
                  <a:pt x="6028" y="5094"/>
                </a:lnTo>
                <a:lnTo>
                  <a:pt x="6463" y="5161"/>
                </a:lnTo>
                <a:lnTo>
                  <a:pt x="6907" y="4805"/>
                </a:lnTo>
                <a:lnTo>
                  <a:pt x="7352" y="4983"/>
                </a:lnTo>
                <a:lnTo>
                  <a:pt x="7797" y="4939"/>
                </a:lnTo>
                <a:lnTo>
                  <a:pt x="8242" y="4894"/>
                </a:lnTo>
                <a:lnTo>
                  <a:pt x="8687" y="4906"/>
                </a:lnTo>
                <a:lnTo>
                  <a:pt x="9132" y="5039"/>
                </a:lnTo>
                <a:lnTo>
                  <a:pt x="9577" y="4872"/>
                </a:lnTo>
                <a:lnTo>
                  <a:pt x="10010" y="4850"/>
                </a:lnTo>
                <a:lnTo>
                  <a:pt x="10455" y="5128"/>
                </a:lnTo>
                <a:lnTo>
                  <a:pt x="10900" y="4961"/>
                </a:lnTo>
                <a:lnTo>
                  <a:pt x="11345" y="5173"/>
                </a:lnTo>
                <a:lnTo>
                  <a:pt x="11790" y="5017"/>
                </a:lnTo>
                <a:lnTo>
                  <a:pt x="12234" y="5061"/>
                </a:lnTo>
                <a:lnTo>
                  <a:pt x="12679" y="4928"/>
                </a:lnTo>
                <a:lnTo>
                  <a:pt x="13114" y="5128"/>
                </a:lnTo>
                <a:lnTo>
                  <a:pt x="13558" y="4861"/>
                </a:lnTo>
                <a:lnTo>
                  <a:pt x="14003" y="5005"/>
                </a:lnTo>
                <a:lnTo>
                  <a:pt x="14448" y="5161"/>
                </a:lnTo>
                <a:lnTo>
                  <a:pt x="14893" y="4995"/>
                </a:lnTo>
                <a:lnTo>
                  <a:pt x="15338" y="5094"/>
                </a:lnTo>
                <a:lnTo>
                  <a:pt x="15783" y="4906"/>
                </a:lnTo>
                <a:lnTo>
                  <a:pt x="16216" y="4817"/>
                </a:lnTo>
                <a:lnTo>
                  <a:pt x="16661" y="4906"/>
                </a:lnTo>
                <a:lnTo>
                  <a:pt x="17106" y="5117"/>
                </a:lnTo>
                <a:lnTo>
                  <a:pt x="17551" y="5061"/>
                </a:lnTo>
                <a:lnTo>
                  <a:pt x="17996" y="4861"/>
                </a:lnTo>
                <a:lnTo>
                  <a:pt x="18507" y="5061"/>
                </a:lnTo>
                <a:lnTo>
                  <a:pt x="18307" y="4560"/>
                </a:lnTo>
                <a:lnTo>
                  <a:pt x="18596" y="4116"/>
                </a:lnTo>
                <a:lnTo>
                  <a:pt x="18497" y="3682"/>
                </a:lnTo>
                <a:lnTo>
                  <a:pt x="18574" y="3248"/>
                </a:lnTo>
                <a:lnTo>
                  <a:pt x="18563" y="2815"/>
                </a:lnTo>
                <a:lnTo>
                  <a:pt x="18374" y="2370"/>
                </a:lnTo>
                <a:lnTo>
                  <a:pt x="18507" y="1936"/>
                </a:lnTo>
                <a:lnTo>
                  <a:pt x="18507" y="1502"/>
                </a:lnTo>
                <a:lnTo>
                  <a:pt x="18463" y="1068"/>
                </a:lnTo>
                <a:lnTo>
                  <a:pt x="18418" y="635"/>
                </a:lnTo>
                <a:lnTo>
                  <a:pt x="18297" y="190"/>
                </a:lnTo>
                <a:lnTo>
                  <a:pt x="18352"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24689;p50">
            <a:extLst>
              <a:ext uri="{FF2B5EF4-FFF2-40B4-BE49-F238E27FC236}">
                <a16:creationId xmlns:a16="http://schemas.microsoft.com/office/drawing/2014/main" id="{ECBCA4C8-B9E3-4C0A-8904-77B6CE6187D7}"/>
              </a:ext>
            </a:extLst>
          </p:cNvPr>
          <p:cNvGrpSpPr/>
          <p:nvPr/>
        </p:nvGrpSpPr>
        <p:grpSpPr>
          <a:xfrm rot="-1716613" flipH="1">
            <a:off x="1307443" y="4208860"/>
            <a:ext cx="1059535" cy="767026"/>
            <a:chOff x="6359935" y="3334530"/>
            <a:chExt cx="185498" cy="134282"/>
          </a:xfrm>
        </p:grpSpPr>
        <p:sp>
          <p:nvSpPr>
            <p:cNvPr id="87" name="Google Shape;24690;p50">
              <a:extLst>
                <a:ext uri="{FF2B5EF4-FFF2-40B4-BE49-F238E27FC236}">
                  <a16:creationId xmlns:a16="http://schemas.microsoft.com/office/drawing/2014/main" id="{846E775F-7719-F606-786F-134FF784A75E}"/>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4691;p50">
              <a:extLst>
                <a:ext uri="{FF2B5EF4-FFF2-40B4-BE49-F238E27FC236}">
                  <a16:creationId xmlns:a16="http://schemas.microsoft.com/office/drawing/2014/main" id="{B51E5AFF-A27C-28A8-F22F-EF4F9E51836F}"/>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4692;p50">
              <a:extLst>
                <a:ext uri="{FF2B5EF4-FFF2-40B4-BE49-F238E27FC236}">
                  <a16:creationId xmlns:a16="http://schemas.microsoft.com/office/drawing/2014/main" id="{6B40C935-6AE1-B338-6953-45AC386C1A8E}"/>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 name="مستطيل 99">
            <a:extLst>
              <a:ext uri="{FF2B5EF4-FFF2-40B4-BE49-F238E27FC236}">
                <a16:creationId xmlns:a16="http://schemas.microsoft.com/office/drawing/2014/main" id="{D075685B-55E8-4D9E-6A1F-6D0F5B4BA828}"/>
              </a:ext>
            </a:extLst>
          </p:cNvPr>
          <p:cNvSpPr/>
          <p:nvPr/>
        </p:nvSpPr>
        <p:spPr>
          <a:xfrm>
            <a:off x="831406" y="4679366"/>
            <a:ext cx="1888045" cy="77730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400" b="1" dirty="0">
                <a:solidFill>
                  <a:sysClr val="windowText" lastClr="000000"/>
                </a:solidFill>
              </a:rPr>
              <a:t>تقويم الدرس السابق</a:t>
            </a:r>
          </a:p>
        </p:txBody>
      </p:sp>
    </p:spTree>
    <p:extLst>
      <p:ext uri="{BB962C8B-B14F-4D97-AF65-F5344CB8AC3E}">
        <p14:creationId xmlns:p14="http://schemas.microsoft.com/office/powerpoint/2010/main" val="182546322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73"/>
                    </p:tgtEl>
                  </p:cond>
                </p:stCondLst>
                <p:endSync evt="end" delay="0">
                  <p:rtn val="all"/>
                </p:endSync>
                <p:childTnLst>
                  <p:par>
                    <p:cTn id="3" fill="hold">
                      <p:stCondLst>
                        <p:cond delay="0"/>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heel(1)">
                                      <p:cBhvr>
                                        <p:cTn id="7" dur="2000"/>
                                        <p:tgtEl>
                                          <p:spTgt spid="79"/>
                                        </p:tgtEl>
                                      </p:cBhvr>
                                    </p:animEffect>
                                  </p:childTnLst>
                                </p:cTn>
                              </p:par>
                            </p:childTnLst>
                          </p:cTn>
                        </p:par>
                      </p:childTnLst>
                    </p:cTn>
                  </p:par>
                </p:childTnLst>
              </p:cTn>
              <p:nextCondLst>
                <p:cond evt="onClick" delay="0">
                  <p:tgtEl>
                    <p:spTgt spid="73"/>
                  </p:tgtEl>
                </p:cond>
              </p:nextCondLst>
            </p:seq>
            <p:seq concurrent="1" nextAc="seek">
              <p:cTn id="8" restart="whenNotActive" fill="hold" evtFilter="cancelBubble" nodeType="interactiveSeq">
                <p:stCondLst>
                  <p:cond evt="onClick" delay="0">
                    <p:tgtEl>
                      <p:spTgt spid="74"/>
                    </p:tgtEl>
                  </p:cond>
                </p:stCondLst>
                <p:endSync evt="end" delay="0">
                  <p:rtn val="all"/>
                </p:endSync>
                <p:childTnLst>
                  <p:par>
                    <p:cTn id="9" fill="hold">
                      <p:stCondLst>
                        <p:cond delay="0"/>
                      </p:stCondLst>
                      <p:childTnLst>
                        <p:par>
                          <p:cTn id="10" fill="hold">
                            <p:stCondLst>
                              <p:cond delay="0"/>
                            </p:stCondLst>
                            <p:childTnLst>
                              <p:par>
                                <p:cTn id="11" presetID="21" presetClass="entr" presetSubtype="1" fill="hold" grpId="0" nodeType="clickEffect">
                                  <p:stCondLst>
                                    <p:cond delay="0"/>
                                  </p:stCondLst>
                                  <p:childTnLst>
                                    <p:set>
                                      <p:cBhvr>
                                        <p:cTn id="12" dur="1" fill="hold">
                                          <p:stCondLst>
                                            <p:cond delay="0"/>
                                          </p:stCondLst>
                                        </p:cTn>
                                        <p:tgtEl>
                                          <p:spTgt spid="80"/>
                                        </p:tgtEl>
                                        <p:attrNameLst>
                                          <p:attrName>style.visibility</p:attrName>
                                        </p:attrNameLst>
                                      </p:cBhvr>
                                      <p:to>
                                        <p:strVal val="visible"/>
                                      </p:to>
                                    </p:set>
                                    <p:animEffect transition="in" filter="wheel(1)">
                                      <p:cBhvr>
                                        <p:cTn id="13" dur="2000"/>
                                        <p:tgtEl>
                                          <p:spTgt spid="80"/>
                                        </p:tgtEl>
                                      </p:cBhvr>
                                    </p:animEffect>
                                  </p:childTnLst>
                                </p:cTn>
                              </p:par>
                            </p:childTnLst>
                          </p:cTn>
                        </p:par>
                      </p:childTnLst>
                    </p:cTn>
                  </p:par>
                </p:childTnLst>
              </p:cTn>
              <p:nextCondLst>
                <p:cond evt="onClick" delay="0">
                  <p:tgtEl>
                    <p:spTgt spid="74"/>
                  </p:tgtEl>
                </p:cond>
              </p:nextCondLst>
            </p:seq>
            <p:seq concurrent="1" nextAc="seek">
              <p:cTn id="14" restart="whenNotActive" fill="hold" evtFilter="cancelBubble" nodeType="interactiveSeq">
                <p:stCondLst>
                  <p:cond evt="onClick" delay="0">
                    <p:tgtEl>
                      <p:spTgt spid="75"/>
                    </p:tgtEl>
                  </p:cond>
                </p:stCondLst>
                <p:endSync evt="end" delay="0">
                  <p:rtn val="all"/>
                </p:endSync>
                <p:childTnLst>
                  <p:par>
                    <p:cTn id="15" fill="hold">
                      <p:stCondLst>
                        <p:cond delay="0"/>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heel(1)">
                                      <p:cBhvr>
                                        <p:cTn id="19" dur="2000"/>
                                        <p:tgtEl>
                                          <p:spTgt spid="81"/>
                                        </p:tgtEl>
                                      </p:cBhvr>
                                    </p:animEffect>
                                  </p:childTnLst>
                                </p:cTn>
                              </p:par>
                            </p:childTnLst>
                          </p:cTn>
                        </p:par>
                      </p:childTnLst>
                    </p:cTn>
                  </p:par>
                </p:childTnLst>
              </p:cTn>
              <p:nextCondLst>
                <p:cond evt="onClick" delay="0">
                  <p:tgtEl>
                    <p:spTgt spid="75"/>
                  </p:tgtEl>
                </p:cond>
              </p:nextCondLst>
            </p:seq>
            <p:seq concurrent="1" nextAc="seek">
              <p:cTn id="20" restart="whenNotActive" fill="hold" evtFilter="cancelBubble" nodeType="interactiveSeq">
                <p:stCondLst>
                  <p:cond evt="onClick" delay="0">
                    <p:tgtEl>
                      <p:spTgt spid="76"/>
                    </p:tgtEl>
                  </p:cond>
                </p:stCondLst>
                <p:endSync evt="end" delay="0">
                  <p:rtn val="all"/>
                </p:endSync>
                <p:childTnLst>
                  <p:par>
                    <p:cTn id="21" fill="hold">
                      <p:stCondLst>
                        <p:cond delay="0"/>
                      </p:stCondLst>
                      <p:childTnLst>
                        <p:par>
                          <p:cTn id="22" fill="hold">
                            <p:stCondLst>
                              <p:cond delay="0"/>
                            </p:stCondLst>
                            <p:childTnLst>
                              <p:par>
                                <p:cTn id="23" presetID="21" presetClass="entr" presetSubtype="1" fill="hold" grpId="0" nodeType="click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wheel(1)">
                                      <p:cBhvr>
                                        <p:cTn id="25" dur="2000"/>
                                        <p:tgtEl>
                                          <p:spTgt spid="82"/>
                                        </p:tgtEl>
                                      </p:cBhvr>
                                    </p:animEffect>
                                  </p:childTnLst>
                                </p:cTn>
                              </p:par>
                            </p:childTnLst>
                          </p:cTn>
                        </p:par>
                      </p:childTnLst>
                    </p:cTn>
                  </p:par>
                </p:childTnLst>
              </p:cTn>
              <p:nextCondLst>
                <p:cond evt="onClick" delay="0">
                  <p:tgtEl>
                    <p:spTgt spid="76"/>
                  </p:tgtEl>
                </p:cond>
              </p:nextCondLst>
            </p:seq>
            <p:seq concurrent="1" nextAc="seek">
              <p:cTn id="26" restart="whenNotActive" fill="hold" evtFilter="cancelBubble" nodeType="interactiveSeq">
                <p:stCondLst>
                  <p:cond evt="onClick" delay="0">
                    <p:tgtEl>
                      <p:spTgt spid="77"/>
                    </p:tgtEl>
                  </p:cond>
                </p:stCondLst>
                <p:endSync evt="end" delay="0">
                  <p:rtn val="all"/>
                </p:endSync>
                <p:childTnLst>
                  <p:par>
                    <p:cTn id="27" fill="hold">
                      <p:stCondLst>
                        <p:cond delay="0"/>
                      </p:stCondLst>
                      <p:childTnLst>
                        <p:par>
                          <p:cTn id="28" fill="hold">
                            <p:stCondLst>
                              <p:cond delay="0"/>
                            </p:stCondLst>
                            <p:childTnLst>
                              <p:par>
                                <p:cTn id="29" presetID="21" presetClass="entr" presetSubtype="1" fill="hold" grpId="0" nodeType="clickEffect">
                                  <p:stCondLst>
                                    <p:cond delay="0"/>
                                  </p:stCondLst>
                                  <p:childTnLst>
                                    <p:set>
                                      <p:cBhvr>
                                        <p:cTn id="30" dur="1" fill="hold">
                                          <p:stCondLst>
                                            <p:cond delay="0"/>
                                          </p:stCondLst>
                                        </p:cTn>
                                        <p:tgtEl>
                                          <p:spTgt spid="83"/>
                                        </p:tgtEl>
                                        <p:attrNameLst>
                                          <p:attrName>style.visibility</p:attrName>
                                        </p:attrNameLst>
                                      </p:cBhvr>
                                      <p:to>
                                        <p:strVal val="visible"/>
                                      </p:to>
                                    </p:set>
                                    <p:animEffect transition="in" filter="wheel(1)">
                                      <p:cBhvr>
                                        <p:cTn id="31" dur="2000"/>
                                        <p:tgtEl>
                                          <p:spTgt spid="83"/>
                                        </p:tgtEl>
                                      </p:cBhvr>
                                    </p:animEffect>
                                  </p:childTnLst>
                                </p:cTn>
                              </p:par>
                            </p:childTnLst>
                          </p:cTn>
                        </p:par>
                      </p:childTnLst>
                    </p:cTn>
                  </p:par>
                </p:childTnLst>
              </p:cTn>
              <p:nextCondLst>
                <p:cond evt="onClick" delay="0">
                  <p:tgtEl>
                    <p:spTgt spid="77"/>
                  </p:tgtEl>
                </p:cond>
              </p:nextCondLst>
            </p:seq>
            <p:seq concurrent="1" nextAc="seek">
              <p:cTn id="32" restart="whenNotActive" fill="hold" evtFilter="cancelBubble" nodeType="interactiveSeq">
                <p:stCondLst>
                  <p:cond evt="onClick" delay="0">
                    <p:tgtEl>
                      <p:spTgt spid="78"/>
                    </p:tgtEl>
                  </p:cond>
                </p:stCondLst>
                <p:endSync evt="end" delay="0">
                  <p:rtn val="all"/>
                </p:endSync>
                <p:childTnLst>
                  <p:par>
                    <p:cTn id="33" fill="hold">
                      <p:stCondLst>
                        <p:cond delay="0"/>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84"/>
                                        </p:tgtEl>
                                        <p:attrNameLst>
                                          <p:attrName>style.visibility</p:attrName>
                                        </p:attrNameLst>
                                      </p:cBhvr>
                                      <p:to>
                                        <p:strVal val="visible"/>
                                      </p:to>
                                    </p:set>
                                    <p:animEffect transition="in" filter="wheel(1)">
                                      <p:cBhvr>
                                        <p:cTn id="37" dur="2000"/>
                                        <p:tgtEl>
                                          <p:spTgt spid="84"/>
                                        </p:tgtEl>
                                      </p:cBhvr>
                                    </p:animEffect>
                                  </p:childTnLst>
                                </p:cTn>
                              </p:par>
                            </p:childTnLst>
                          </p:cTn>
                        </p:par>
                      </p:childTnLst>
                    </p:cTn>
                  </p:par>
                </p:childTnLst>
              </p:cTn>
              <p:nextCondLst>
                <p:cond evt="onClick" delay="0">
                  <p:tgtEl>
                    <p:spTgt spid="78"/>
                  </p:tgtEl>
                </p:cond>
              </p:nextCondLst>
            </p:seq>
          </p:childTnLst>
        </p:cTn>
      </p:par>
    </p:tnLst>
    <p:bldLst>
      <p:bldP spid="79" grpId="0"/>
      <p:bldP spid="80" grpId="0"/>
      <p:bldP spid="81" grpId="0"/>
      <p:bldP spid="82" grpId="0"/>
      <p:bldP spid="83" grpId="0"/>
      <p:bldP spid="8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FC81AA70-D701-F0FD-ECFA-75D978289B0E}"/>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134</a:t>
            </a:r>
          </a:p>
        </p:txBody>
      </p:sp>
      <p:sp>
        <p:nvSpPr>
          <p:cNvPr id="3" name="مستطيل 2">
            <a:extLst>
              <a:ext uri="{FF2B5EF4-FFF2-40B4-BE49-F238E27FC236}">
                <a16:creationId xmlns:a16="http://schemas.microsoft.com/office/drawing/2014/main" id="{C4E021FE-AC9D-C276-3F90-6C7187258A47}"/>
              </a:ext>
            </a:extLst>
          </p:cNvPr>
          <p:cNvSpPr/>
          <p:nvPr/>
        </p:nvSpPr>
        <p:spPr>
          <a:xfrm>
            <a:off x="3398602" y="540868"/>
            <a:ext cx="5394796" cy="548102"/>
          </a:xfrm>
          <a:prstGeom prst="rect">
            <a:avLst/>
          </a:prstGeom>
          <a:ln/>
        </p:spPr>
        <p:style>
          <a:lnRef idx="0">
            <a:schemeClr val="accent3"/>
          </a:lnRef>
          <a:fillRef idx="3">
            <a:schemeClr val="accent3"/>
          </a:fillRef>
          <a:effectRef idx="3">
            <a:schemeClr val="accent3"/>
          </a:effectRef>
          <a:fontRef idx="minor">
            <a:schemeClr val="lt1"/>
          </a:fontRef>
        </p:style>
        <p:txBody>
          <a:bodyPr rtlCol="1" anchor="ctr"/>
          <a:lstStyle/>
          <a:p>
            <a:pPr algn="ctr"/>
            <a:r>
              <a:rPr lang="ar-SA" sz="2800" b="1" dirty="0">
                <a:solidFill>
                  <a:srgbClr val="FFFFFF"/>
                </a:solidFill>
                <a:latin typeface="Arial" panose="020B0604020202020204" pitchFamily="34" charset="0"/>
                <a:cs typeface="Arial" panose="020B0604020202020204" pitchFamily="34" charset="0"/>
              </a:rPr>
              <a:t>الأكسدة والاختزال في الكيمياء الكهربائية</a:t>
            </a:r>
          </a:p>
        </p:txBody>
      </p:sp>
      <p:sp>
        <p:nvSpPr>
          <p:cNvPr id="5" name="مستطيل 4">
            <a:extLst>
              <a:ext uri="{FF2B5EF4-FFF2-40B4-BE49-F238E27FC236}">
                <a16:creationId xmlns:a16="http://schemas.microsoft.com/office/drawing/2014/main" id="{2FBD08A3-45BF-A1B5-62E6-990B42401138}"/>
              </a:ext>
            </a:extLst>
          </p:cNvPr>
          <p:cNvSpPr/>
          <p:nvPr/>
        </p:nvSpPr>
        <p:spPr>
          <a:xfrm>
            <a:off x="3989826" y="1280698"/>
            <a:ext cx="4212347" cy="54810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0000"/>
                </a:solidFill>
                <a:latin typeface="Arial" panose="020B0604020202020204" pitchFamily="34" charset="0"/>
              </a:rPr>
              <a:t>ما هي الكيمياء الكهربائية؟</a:t>
            </a:r>
          </a:p>
        </p:txBody>
      </p:sp>
      <p:sp>
        <p:nvSpPr>
          <p:cNvPr id="4" name="مستطيل 3">
            <a:extLst>
              <a:ext uri="{FF2B5EF4-FFF2-40B4-BE49-F238E27FC236}">
                <a16:creationId xmlns:a16="http://schemas.microsoft.com/office/drawing/2014/main" id="{6686FABF-227E-2621-E9CD-D73C057B0DE1}"/>
              </a:ext>
            </a:extLst>
          </p:cNvPr>
          <p:cNvSpPr/>
          <p:nvPr/>
        </p:nvSpPr>
        <p:spPr>
          <a:xfrm>
            <a:off x="1988126" y="1968959"/>
            <a:ext cx="8215745" cy="103301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latin typeface="Arial" panose="020B0604020202020204" pitchFamily="34" charset="0"/>
              </a:rPr>
              <a:t>هي دراسة عمليات الأكسدة والاختزال التي تتحول من خلالها الطاقة الكيميائية إلى طاقة كهربائية، أو العكس</a:t>
            </a:r>
          </a:p>
        </p:txBody>
      </p:sp>
      <p:sp>
        <p:nvSpPr>
          <p:cNvPr id="12" name="مستطيل 11">
            <a:extLst>
              <a:ext uri="{FF2B5EF4-FFF2-40B4-BE49-F238E27FC236}">
                <a16:creationId xmlns:a16="http://schemas.microsoft.com/office/drawing/2014/main" id="{69E23462-D6D8-BCEC-D854-B0D6F44941B8}"/>
              </a:ext>
            </a:extLst>
          </p:cNvPr>
          <p:cNvSpPr/>
          <p:nvPr/>
        </p:nvSpPr>
        <p:spPr>
          <a:xfrm>
            <a:off x="1598149" y="3174311"/>
            <a:ext cx="9296400" cy="103301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0000CC"/>
                </a:solidFill>
                <a:latin typeface="Arial" panose="020B0604020202020204" pitchFamily="34" charset="0"/>
              </a:rPr>
              <a:t>من المعروف أن تفاعلات الأكسدة والاختزال جميعها تتضمن انتقال الإلكترونات من المواد المتأكسدة إلى المواد المختزلة</a:t>
            </a:r>
          </a:p>
        </p:txBody>
      </p:sp>
      <p:sp>
        <p:nvSpPr>
          <p:cNvPr id="13" name="مستطيل 12">
            <a:extLst>
              <a:ext uri="{FF2B5EF4-FFF2-40B4-BE49-F238E27FC236}">
                <a16:creationId xmlns:a16="http://schemas.microsoft.com/office/drawing/2014/main" id="{91D28FB1-D0AB-58C8-1BCA-8DC72D1201FB}"/>
              </a:ext>
            </a:extLst>
          </p:cNvPr>
          <p:cNvSpPr/>
          <p:nvPr/>
        </p:nvSpPr>
        <p:spPr>
          <a:xfrm>
            <a:off x="2292926" y="4466639"/>
            <a:ext cx="7287491" cy="54810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0000"/>
                </a:solidFill>
                <a:latin typeface="Arial" panose="020B0604020202020204" pitchFamily="34" charset="0"/>
              </a:rPr>
              <a:t>ما لعلاقة بين تفاعلات الأكسدة والاختزال والكهرباء؟</a:t>
            </a:r>
          </a:p>
        </p:txBody>
      </p:sp>
    </p:spTree>
    <p:extLst>
      <p:ext uri="{BB962C8B-B14F-4D97-AF65-F5344CB8AC3E}">
        <p14:creationId xmlns:p14="http://schemas.microsoft.com/office/powerpoint/2010/main" val="3990576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 grpId="0"/>
      <p:bldP spid="1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DB21E7AE-16C4-EC0C-D744-B49003ACBCB7}"/>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134</a:t>
            </a:r>
          </a:p>
        </p:txBody>
      </p:sp>
      <p:grpSp>
        <p:nvGrpSpPr>
          <p:cNvPr id="37" name="مجموعة 36">
            <a:extLst>
              <a:ext uri="{FF2B5EF4-FFF2-40B4-BE49-F238E27FC236}">
                <a16:creationId xmlns:a16="http://schemas.microsoft.com/office/drawing/2014/main" id="{D5D6C9CB-2723-4027-BDBE-2B34AF41C99B}"/>
              </a:ext>
            </a:extLst>
          </p:cNvPr>
          <p:cNvGrpSpPr/>
          <p:nvPr/>
        </p:nvGrpSpPr>
        <p:grpSpPr>
          <a:xfrm>
            <a:off x="1349832" y="1867540"/>
            <a:ext cx="1987422" cy="2764132"/>
            <a:chOff x="1349832" y="1867540"/>
            <a:chExt cx="1987422" cy="2764132"/>
          </a:xfrm>
        </p:grpSpPr>
        <p:sp>
          <p:nvSpPr>
            <p:cNvPr id="24" name="شكل حر: شكل 23">
              <a:extLst>
                <a:ext uri="{FF2B5EF4-FFF2-40B4-BE49-F238E27FC236}">
                  <a16:creationId xmlns:a16="http://schemas.microsoft.com/office/drawing/2014/main" id="{9205AF26-C856-9350-A3D4-E09C288274D4}"/>
                </a:ext>
              </a:extLst>
            </p:cNvPr>
            <p:cNvSpPr/>
            <p:nvPr/>
          </p:nvSpPr>
          <p:spPr>
            <a:xfrm>
              <a:off x="1349832" y="2597219"/>
              <a:ext cx="1987422" cy="2034453"/>
            </a:xfrm>
            <a:custGeom>
              <a:avLst/>
              <a:gdLst>
                <a:gd name="connsiteX0" fmla="*/ 0 w 1754155"/>
                <a:gd name="connsiteY0" fmla="*/ 0 h 1102432"/>
                <a:gd name="connsiteX1" fmla="*/ 1754155 w 1754155"/>
                <a:gd name="connsiteY1" fmla="*/ 0 h 1102432"/>
                <a:gd name="connsiteX2" fmla="*/ 1754155 w 1754155"/>
                <a:gd name="connsiteY2" fmla="*/ 810067 h 1102432"/>
                <a:gd name="connsiteX3" fmla="*/ 1461790 w 1754155"/>
                <a:gd name="connsiteY3" fmla="*/ 1102432 h 1102432"/>
                <a:gd name="connsiteX4" fmla="*/ 292365 w 1754155"/>
                <a:gd name="connsiteY4" fmla="*/ 1102432 h 1102432"/>
                <a:gd name="connsiteX5" fmla="*/ 0 w 1754155"/>
                <a:gd name="connsiteY5" fmla="*/ 810067 h 1102432"/>
                <a:gd name="connsiteX6" fmla="*/ 0 w 1754155"/>
                <a:gd name="connsiteY6" fmla="*/ 0 h 110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155" h="1102432">
                  <a:moveTo>
                    <a:pt x="0" y="0"/>
                  </a:moveTo>
                  <a:lnTo>
                    <a:pt x="1754155" y="0"/>
                  </a:lnTo>
                  <a:lnTo>
                    <a:pt x="1754155" y="810067"/>
                  </a:lnTo>
                  <a:cubicBezTo>
                    <a:pt x="1754155" y="971536"/>
                    <a:pt x="1623259" y="1102432"/>
                    <a:pt x="1461790" y="1102432"/>
                  </a:cubicBezTo>
                  <a:lnTo>
                    <a:pt x="292365" y="1102432"/>
                  </a:lnTo>
                  <a:cubicBezTo>
                    <a:pt x="130896" y="1102432"/>
                    <a:pt x="0" y="971536"/>
                    <a:pt x="0" y="810067"/>
                  </a:cubicBezTo>
                  <a:lnTo>
                    <a:pt x="0" y="0"/>
                  </a:lnTo>
                  <a:close/>
                </a:path>
              </a:pathLst>
            </a:custGeom>
            <a:ln w="76200">
              <a:solidFill>
                <a:schemeClr val="accent2">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wrap="square" rtlCol="1" anchor="ctr">
              <a:noAutofit/>
            </a:bodyPr>
            <a:lstStyle/>
            <a:p>
              <a:pPr algn="ctr"/>
              <a:endParaRPr lang="ar-SA" dirty="0"/>
            </a:p>
          </p:txBody>
        </p:sp>
        <p:sp>
          <p:nvSpPr>
            <p:cNvPr id="25" name="مستطيل 24">
              <a:extLst>
                <a:ext uri="{FF2B5EF4-FFF2-40B4-BE49-F238E27FC236}">
                  <a16:creationId xmlns:a16="http://schemas.microsoft.com/office/drawing/2014/main" id="{B15941A6-1252-F064-F118-0EB59B2ADF86}"/>
                </a:ext>
              </a:extLst>
            </p:cNvPr>
            <p:cNvSpPr/>
            <p:nvPr/>
          </p:nvSpPr>
          <p:spPr>
            <a:xfrm>
              <a:off x="1382484" y="1867540"/>
              <a:ext cx="1922105" cy="1746906"/>
            </a:xfrm>
            <a:prstGeom prst="rect">
              <a:avLst/>
            </a:prstGeom>
            <a:solidFill>
              <a:schemeClr val="tx2">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26" name="مستطيل 25">
              <a:extLst>
                <a:ext uri="{FF2B5EF4-FFF2-40B4-BE49-F238E27FC236}">
                  <a16:creationId xmlns:a16="http://schemas.microsoft.com/office/drawing/2014/main" id="{0E870FE7-E998-A88F-2386-BAC728E294A2}"/>
                </a:ext>
              </a:extLst>
            </p:cNvPr>
            <p:cNvSpPr/>
            <p:nvPr/>
          </p:nvSpPr>
          <p:spPr>
            <a:xfrm>
              <a:off x="1811691" y="2740993"/>
              <a:ext cx="531845" cy="1184988"/>
            </a:xfrm>
            <a:prstGeom prst="rect">
              <a:avLst/>
            </a:prstGeom>
            <a:solidFill>
              <a:schemeClr val="tx2">
                <a:lumMod val="50000"/>
              </a:schemeClr>
            </a:solidFill>
            <a:ln>
              <a:noFill/>
            </a:ln>
            <a:effectLst>
              <a:outerShdw blurRad="63500" sx="102000" sy="102000" algn="c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
          <p:nvSpPr>
            <p:cNvPr id="27" name="مستطيل 26">
              <a:extLst>
                <a:ext uri="{FF2B5EF4-FFF2-40B4-BE49-F238E27FC236}">
                  <a16:creationId xmlns:a16="http://schemas.microsoft.com/office/drawing/2014/main" id="{6EF02D5A-F5C5-0427-C603-EA7302EB86B2}"/>
                </a:ext>
              </a:extLst>
            </p:cNvPr>
            <p:cNvSpPr/>
            <p:nvPr/>
          </p:nvSpPr>
          <p:spPr>
            <a:xfrm>
              <a:off x="1779026" y="3207321"/>
              <a:ext cx="531845" cy="40096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en-US" sz="2000" b="1" dirty="0">
                  <a:solidFill>
                    <a:srgbClr val="FFFFFF"/>
                  </a:solidFill>
                  <a:latin typeface="Arial" panose="020B0604020202020204" pitchFamily="34" charset="0"/>
                  <a:cs typeface="Arial" panose="020B0604020202020204" pitchFamily="34" charset="0"/>
                </a:rPr>
                <a:t>Zn</a:t>
              </a:r>
              <a:endParaRPr lang="ar-SA" sz="2000" b="1" dirty="0">
                <a:solidFill>
                  <a:srgbClr val="FFFFFF"/>
                </a:solidFill>
                <a:latin typeface="Arial" panose="020B0604020202020204" pitchFamily="34" charset="0"/>
                <a:cs typeface="Arial" panose="020B0604020202020204" pitchFamily="34" charset="0"/>
              </a:endParaRPr>
            </a:p>
          </p:txBody>
        </p:sp>
        <p:sp>
          <p:nvSpPr>
            <p:cNvPr id="28" name="مستطيل 27">
              <a:extLst>
                <a:ext uri="{FF2B5EF4-FFF2-40B4-BE49-F238E27FC236}">
                  <a16:creationId xmlns:a16="http://schemas.microsoft.com/office/drawing/2014/main" id="{F12939AC-CA6C-C469-274A-4FC861D8BCCF}"/>
                </a:ext>
              </a:extLst>
            </p:cNvPr>
            <p:cNvSpPr/>
            <p:nvPr/>
          </p:nvSpPr>
          <p:spPr>
            <a:xfrm>
              <a:off x="2289105" y="3991345"/>
              <a:ext cx="847533" cy="40096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en-US" sz="2000" b="1" dirty="0">
                  <a:solidFill>
                    <a:schemeClr val="tx1">
                      <a:lumMod val="10000"/>
                    </a:schemeClr>
                  </a:solidFill>
                  <a:latin typeface="Arial" panose="020B0604020202020204" pitchFamily="34" charset="0"/>
                  <a:cs typeface="Arial" panose="020B0604020202020204" pitchFamily="34" charset="0"/>
                </a:rPr>
                <a:t>Cu</a:t>
              </a:r>
              <a:r>
                <a:rPr lang="en-US" sz="2000" b="1" baseline="30000" dirty="0">
                  <a:solidFill>
                    <a:schemeClr val="tx1">
                      <a:lumMod val="10000"/>
                    </a:schemeClr>
                  </a:solidFill>
                  <a:latin typeface="Arial" panose="020B0604020202020204" pitchFamily="34" charset="0"/>
                  <a:cs typeface="Arial" panose="020B0604020202020204" pitchFamily="34" charset="0"/>
                </a:rPr>
                <a:t>2+</a:t>
              </a:r>
              <a:endParaRPr lang="ar-SA" sz="2000" b="1" baseline="30000" dirty="0">
                <a:solidFill>
                  <a:schemeClr val="tx1">
                    <a:lumMod val="10000"/>
                  </a:schemeClr>
                </a:solidFill>
                <a:latin typeface="Arial" panose="020B0604020202020204" pitchFamily="34" charset="0"/>
                <a:cs typeface="Arial" panose="020B0604020202020204" pitchFamily="34" charset="0"/>
              </a:endParaRPr>
            </a:p>
          </p:txBody>
        </p:sp>
      </p:grpSp>
      <p:sp>
        <p:nvSpPr>
          <p:cNvPr id="29" name="مستطيل 28">
            <a:extLst>
              <a:ext uri="{FF2B5EF4-FFF2-40B4-BE49-F238E27FC236}">
                <a16:creationId xmlns:a16="http://schemas.microsoft.com/office/drawing/2014/main" id="{9A82F5E8-71AD-660B-4761-1660572C18AA}"/>
              </a:ext>
            </a:extLst>
          </p:cNvPr>
          <p:cNvSpPr/>
          <p:nvPr/>
        </p:nvSpPr>
        <p:spPr>
          <a:xfrm>
            <a:off x="6598924" y="542436"/>
            <a:ext cx="4430633" cy="566365"/>
          </a:xfrm>
          <a:prstGeom prst="rect">
            <a:avLst/>
          </a:prstGeom>
          <a:ln/>
        </p:spPr>
        <p:style>
          <a:lnRef idx="3">
            <a:schemeClr val="lt1"/>
          </a:lnRef>
          <a:fillRef idx="1">
            <a:schemeClr val="accent1"/>
          </a:fillRef>
          <a:effectRef idx="1">
            <a:schemeClr val="accent1"/>
          </a:effectRef>
          <a:fontRef idx="minor">
            <a:schemeClr val="lt1"/>
          </a:fontRef>
        </p:style>
        <p:txBody>
          <a:bodyPr rtlCol="1" anchor="ctr"/>
          <a:lstStyle/>
          <a:p>
            <a:pPr algn="ctr"/>
            <a:r>
              <a:rPr lang="ar-SA" sz="2800" b="1" dirty="0">
                <a:solidFill>
                  <a:schemeClr val="accent4">
                    <a:lumMod val="50000"/>
                  </a:schemeClr>
                </a:solidFill>
                <a:latin typeface="Arial" panose="020B0604020202020204" pitchFamily="34" charset="0"/>
                <a:cs typeface="Arial" panose="020B0604020202020204" pitchFamily="34" charset="0"/>
              </a:rPr>
              <a:t>مثال على تفاعل الأكسدة والاختزال</a:t>
            </a:r>
          </a:p>
        </p:txBody>
      </p:sp>
      <p:sp>
        <p:nvSpPr>
          <p:cNvPr id="30" name="مستطيل 29">
            <a:extLst>
              <a:ext uri="{FF2B5EF4-FFF2-40B4-BE49-F238E27FC236}">
                <a16:creationId xmlns:a16="http://schemas.microsoft.com/office/drawing/2014/main" id="{2D9483AD-1CBF-6D93-FE02-70489F0A596F}"/>
              </a:ext>
            </a:extLst>
          </p:cNvPr>
          <p:cNvSpPr/>
          <p:nvPr/>
        </p:nvSpPr>
        <p:spPr>
          <a:xfrm>
            <a:off x="5444265" y="1359070"/>
            <a:ext cx="5967215" cy="62889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en-US" sz="2800" b="1" dirty="0">
                <a:solidFill>
                  <a:schemeClr val="bg1">
                    <a:lumMod val="10000"/>
                  </a:schemeClr>
                </a:solidFill>
                <a:latin typeface="Arial" panose="020B0604020202020204" pitchFamily="34" charset="0"/>
                <a:cs typeface="Arial" panose="020B0604020202020204" pitchFamily="34" charset="0"/>
              </a:rPr>
              <a:t>Zn</a:t>
            </a:r>
            <a:r>
              <a:rPr lang="en-US" sz="2800" b="1" baseline="-25000" dirty="0">
                <a:solidFill>
                  <a:schemeClr val="bg1">
                    <a:lumMod val="10000"/>
                  </a:schemeClr>
                </a:solidFill>
                <a:latin typeface="Arial" panose="020B0604020202020204" pitchFamily="34" charset="0"/>
                <a:cs typeface="Arial" panose="020B0604020202020204" pitchFamily="34" charset="0"/>
              </a:rPr>
              <a:t>(s) </a:t>
            </a:r>
            <a:r>
              <a:rPr lang="en-US" sz="2800" b="1" dirty="0">
                <a:solidFill>
                  <a:schemeClr val="bg1">
                    <a:lumMod val="10000"/>
                  </a:schemeClr>
                </a:solidFill>
                <a:latin typeface="Arial" panose="020B0604020202020204" pitchFamily="34" charset="0"/>
                <a:cs typeface="Arial" panose="020B0604020202020204" pitchFamily="34" charset="0"/>
              </a:rPr>
              <a:t>+ Cu</a:t>
            </a:r>
            <a:r>
              <a:rPr lang="en-US" sz="2800" b="1" baseline="30000" dirty="0">
                <a:solidFill>
                  <a:schemeClr val="bg1">
                    <a:lumMod val="10000"/>
                  </a:schemeClr>
                </a:solidFill>
                <a:latin typeface="Arial" panose="020B0604020202020204" pitchFamily="34" charset="0"/>
                <a:cs typeface="Arial" panose="020B0604020202020204" pitchFamily="34" charset="0"/>
              </a:rPr>
              <a:t>2+ </a:t>
            </a:r>
            <a:r>
              <a:rPr lang="en-US" sz="2800" b="1" baseline="-25000" dirty="0">
                <a:solidFill>
                  <a:schemeClr val="bg1">
                    <a:lumMod val="10000"/>
                  </a:schemeClr>
                </a:solidFill>
                <a:latin typeface="Arial" panose="020B0604020202020204" pitchFamily="34" charset="0"/>
                <a:cs typeface="Arial" panose="020B0604020202020204" pitchFamily="34" charset="0"/>
              </a:rPr>
              <a:t>(</a:t>
            </a:r>
            <a:r>
              <a:rPr lang="en-US" sz="2800" b="1" baseline="-25000" dirty="0" err="1">
                <a:solidFill>
                  <a:schemeClr val="bg1">
                    <a:lumMod val="10000"/>
                  </a:schemeClr>
                </a:solidFill>
                <a:latin typeface="Arial" panose="020B0604020202020204" pitchFamily="34" charset="0"/>
                <a:cs typeface="Arial" panose="020B0604020202020204" pitchFamily="34" charset="0"/>
              </a:rPr>
              <a:t>aq</a:t>
            </a:r>
            <a:r>
              <a:rPr lang="en-US" sz="2800" b="1" baseline="-25000" dirty="0">
                <a:solidFill>
                  <a:schemeClr val="bg1">
                    <a:lumMod val="10000"/>
                  </a:schemeClr>
                </a:solidFill>
                <a:latin typeface="Arial" panose="020B0604020202020204" pitchFamily="34" charset="0"/>
                <a:cs typeface="Arial" panose="020B0604020202020204" pitchFamily="34" charset="0"/>
              </a:rPr>
              <a:t>) </a:t>
            </a:r>
            <a:r>
              <a:rPr lang="en-US" sz="2800" b="1" dirty="0">
                <a:solidFill>
                  <a:schemeClr val="bg1">
                    <a:lumMod val="10000"/>
                  </a:schemeClr>
                </a:solidFill>
                <a:latin typeface="Arial" panose="020B0604020202020204" pitchFamily="34" charset="0"/>
                <a:cs typeface="Arial" panose="020B0604020202020204" pitchFamily="34" charset="0"/>
              </a:rPr>
              <a:t>→ Zn</a:t>
            </a:r>
            <a:r>
              <a:rPr lang="en-US" sz="2800" b="1" baseline="30000" dirty="0">
                <a:solidFill>
                  <a:schemeClr val="bg1">
                    <a:lumMod val="10000"/>
                  </a:schemeClr>
                </a:solidFill>
                <a:latin typeface="Arial" panose="020B0604020202020204" pitchFamily="34" charset="0"/>
                <a:cs typeface="Arial" panose="020B0604020202020204" pitchFamily="34" charset="0"/>
              </a:rPr>
              <a:t>2+ </a:t>
            </a:r>
            <a:r>
              <a:rPr lang="en-US" sz="2800" b="1" baseline="-25000" dirty="0">
                <a:solidFill>
                  <a:schemeClr val="bg1">
                    <a:lumMod val="10000"/>
                  </a:schemeClr>
                </a:solidFill>
                <a:latin typeface="Arial" panose="020B0604020202020204" pitchFamily="34" charset="0"/>
                <a:cs typeface="Arial" panose="020B0604020202020204" pitchFamily="34" charset="0"/>
              </a:rPr>
              <a:t>(</a:t>
            </a:r>
            <a:r>
              <a:rPr lang="en-US" sz="2800" b="1" baseline="-25000" dirty="0" err="1">
                <a:solidFill>
                  <a:schemeClr val="bg1">
                    <a:lumMod val="10000"/>
                  </a:schemeClr>
                </a:solidFill>
                <a:latin typeface="Arial" panose="020B0604020202020204" pitchFamily="34" charset="0"/>
                <a:cs typeface="Arial" panose="020B0604020202020204" pitchFamily="34" charset="0"/>
              </a:rPr>
              <a:t>aq</a:t>
            </a:r>
            <a:r>
              <a:rPr lang="en-US" sz="2800" b="1" baseline="-25000" dirty="0">
                <a:solidFill>
                  <a:schemeClr val="bg1">
                    <a:lumMod val="10000"/>
                  </a:schemeClr>
                </a:solidFill>
                <a:latin typeface="Arial" panose="020B0604020202020204" pitchFamily="34" charset="0"/>
                <a:cs typeface="Arial" panose="020B0604020202020204" pitchFamily="34" charset="0"/>
              </a:rPr>
              <a:t>) </a:t>
            </a:r>
            <a:r>
              <a:rPr lang="en-US" sz="2800" b="1" dirty="0">
                <a:solidFill>
                  <a:schemeClr val="bg1">
                    <a:lumMod val="10000"/>
                  </a:schemeClr>
                </a:solidFill>
                <a:latin typeface="Arial" panose="020B0604020202020204" pitchFamily="34" charset="0"/>
                <a:cs typeface="Arial" panose="020B0604020202020204" pitchFamily="34" charset="0"/>
              </a:rPr>
              <a:t>+ Cu</a:t>
            </a:r>
            <a:r>
              <a:rPr lang="en-US" sz="2800" b="1" baseline="-25000" dirty="0">
                <a:solidFill>
                  <a:schemeClr val="bg1">
                    <a:lumMod val="10000"/>
                  </a:schemeClr>
                </a:solidFill>
                <a:latin typeface="Arial" panose="020B0604020202020204" pitchFamily="34" charset="0"/>
                <a:cs typeface="Arial" panose="020B0604020202020204" pitchFamily="34" charset="0"/>
              </a:rPr>
              <a:t>(s)</a:t>
            </a:r>
            <a:endParaRPr lang="ar-SA" sz="2800" b="1" baseline="-25000" dirty="0">
              <a:solidFill>
                <a:schemeClr val="bg1">
                  <a:lumMod val="10000"/>
                </a:schemeClr>
              </a:solidFill>
              <a:latin typeface="Arial" panose="020B0604020202020204" pitchFamily="34" charset="0"/>
              <a:cs typeface="Arial" panose="020B0604020202020204" pitchFamily="34" charset="0"/>
            </a:endParaRPr>
          </a:p>
        </p:txBody>
      </p:sp>
      <p:sp>
        <p:nvSpPr>
          <p:cNvPr id="31" name="مستطيل 30">
            <a:extLst>
              <a:ext uri="{FF2B5EF4-FFF2-40B4-BE49-F238E27FC236}">
                <a16:creationId xmlns:a16="http://schemas.microsoft.com/office/drawing/2014/main" id="{5EB47EE4-9C3C-8DD2-2AED-A5E2AF8C0953}"/>
              </a:ext>
            </a:extLst>
          </p:cNvPr>
          <p:cNvSpPr/>
          <p:nvPr/>
        </p:nvSpPr>
        <p:spPr>
          <a:xfrm>
            <a:off x="9101943" y="2922307"/>
            <a:ext cx="2556732" cy="45828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0000CC"/>
                </a:solidFill>
                <a:latin typeface="Arial" panose="020B0604020202020204" pitchFamily="34" charset="0"/>
              </a:rPr>
              <a:t>نصف تفاعل الأكسدة</a:t>
            </a:r>
          </a:p>
        </p:txBody>
      </p:sp>
      <p:sp>
        <p:nvSpPr>
          <p:cNvPr id="32" name="مستطيل 31">
            <a:extLst>
              <a:ext uri="{FF2B5EF4-FFF2-40B4-BE49-F238E27FC236}">
                <a16:creationId xmlns:a16="http://schemas.microsoft.com/office/drawing/2014/main" id="{24E1AA7F-3634-6EFD-022E-07CA23FD10A2}"/>
              </a:ext>
            </a:extLst>
          </p:cNvPr>
          <p:cNvSpPr/>
          <p:nvPr/>
        </p:nvSpPr>
        <p:spPr>
          <a:xfrm>
            <a:off x="5393224" y="2783310"/>
            <a:ext cx="3565853" cy="6514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l"/>
            <a:r>
              <a:rPr lang="en-US" sz="2800" b="1" dirty="0">
                <a:solidFill>
                  <a:srgbClr val="0000CC"/>
                </a:solidFill>
                <a:latin typeface="Arial" panose="020B0604020202020204" pitchFamily="34" charset="0"/>
              </a:rPr>
              <a:t>Zn</a:t>
            </a:r>
            <a:r>
              <a:rPr lang="en-US" sz="2800" b="1" baseline="-25000" dirty="0">
                <a:solidFill>
                  <a:srgbClr val="0000CC"/>
                </a:solidFill>
                <a:latin typeface="Arial" panose="020B0604020202020204" pitchFamily="34" charset="0"/>
              </a:rPr>
              <a:t>(s) </a:t>
            </a:r>
            <a:r>
              <a:rPr lang="en-US" sz="2800" b="1" dirty="0">
                <a:solidFill>
                  <a:srgbClr val="0000CC"/>
                </a:solidFill>
                <a:latin typeface="Arial" panose="020B0604020202020204" pitchFamily="34" charset="0"/>
                <a:cs typeface="Arial" panose="020B0604020202020204" pitchFamily="34" charset="0"/>
              </a:rPr>
              <a:t>→ Zn</a:t>
            </a:r>
            <a:r>
              <a:rPr lang="en-US" sz="2800" b="1" baseline="30000" dirty="0">
                <a:solidFill>
                  <a:srgbClr val="0000CC"/>
                </a:solidFill>
                <a:latin typeface="Arial" panose="020B0604020202020204" pitchFamily="34" charset="0"/>
                <a:cs typeface="Arial" panose="020B0604020202020204" pitchFamily="34" charset="0"/>
              </a:rPr>
              <a:t>2+ </a:t>
            </a:r>
            <a:r>
              <a:rPr lang="en-US" sz="2800" b="1" baseline="-25000" dirty="0">
                <a:solidFill>
                  <a:srgbClr val="0000CC"/>
                </a:solidFill>
                <a:latin typeface="Arial" panose="020B0604020202020204" pitchFamily="34" charset="0"/>
                <a:cs typeface="Arial" panose="020B0604020202020204" pitchFamily="34" charset="0"/>
              </a:rPr>
              <a:t>(</a:t>
            </a:r>
            <a:r>
              <a:rPr lang="en-US" sz="2800" b="1" baseline="-25000" dirty="0" err="1">
                <a:solidFill>
                  <a:srgbClr val="0000CC"/>
                </a:solidFill>
                <a:latin typeface="Arial" panose="020B0604020202020204" pitchFamily="34" charset="0"/>
                <a:cs typeface="Arial" panose="020B0604020202020204" pitchFamily="34" charset="0"/>
              </a:rPr>
              <a:t>aq</a:t>
            </a:r>
            <a:r>
              <a:rPr lang="en-US" sz="2800" b="1" baseline="-25000" dirty="0">
                <a:solidFill>
                  <a:srgbClr val="0000CC"/>
                </a:solidFill>
                <a:latin typeface="Arial" panose="020B0604020202020204" pitchFamily="34" charset="0"/>
                <a:cs typeface="Arial" panose="020B0604020202020204" pitchFamily="34" charset="0"/>
              </a:rPr>
              <a:t>) </a:t>
            </a:r>
            <a:r>
              <a:rPr lang="en-US" sz="2800" b="1" dirty="0">
                <a:solidFill>
                  <a:srgbClr val="0000CC"/>
                </a:solidFill>
                <a:latin typeface="Arial" panose="020B0604020202020204" pitchFamily="34" charset="0"/>
                <a:cs typeface="Arial" panose="020B0604020202020204" pitchFamily="34" charset="0"/>
              </a:rPr>
              <a:t>+2e</a:t>
            </a:r>
            <a:r>
              <a:rPr lang="en-US" sz="4000" b="1" baseline="30000" dirty="0">
                <a:solidFill>
                  <a:srgbClr val="0000CC"/>
                </a:solidFill>
                <a:latin typeface="Arial" panose="020B0604020202020204" pitchFamily="34" charset="0"/>
                <a:cs typeface="Arial" panose="020B0604020202020204" pitchFamily="34" charset="0"/>
              </a:rPr>
              <a:t>-</a:t>
            </a:r>
            <a:endParaRPr lang="ar-SA" sz="2800" b="1" baseline="30000" dirty="0">
              <a:solidFill>
                <a:srgbClr val="0000CC"/>
              </a:solidFill>
              <a:latin typeface="Arial" panose="020B0604020202020204" pitchFamily="34" charset="0"/>
            </a:endParaRPr>
          </a:p>
        </p:txBody>
      </p:sp>
      <p:sp>
        <p:nvSpPr>
          <p:cNvPr id="33" name="مستطيل 32">
            <a:extLst>
              <a:ext uri="{FF2B5EF4-FFF2-40B4-BE49-F238E27FC236}">
                <a16:creationId xmlns:a16="http://schemas.microsoft.com/office/drawing/2014/main" id="{E0D7A3D5-C20C-533A-C138-7B109EF04A02}"/>
              </a:ext>
            </a:extLst>
          </p:cNvPr>
          <p:cNvSpPr/>
          <p:nvPr/>
        </p:nvSpPr>
        <p:spPr>
          <a:xfrm>
            <a:off x="5221029" y="3456874"/>
            <a:ext cx="3910242" cy="6514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l"/>
            <a:r>
              <a:rPr lang="en-US" sz="2800" b="1" dirty="0">
                <a:solidFill>
                  <a:schemeClr val="tx1">
                    <a:lumMod val="10000"/>
                  </a:schemeClr>
                </a:solidFill>
                <a:latin typeface="Arial" panose="020B0604020202020204" pitchFamily="34" charset="0"/>
                <a:cs typeface="Arial" panose="020B0604020202020204" pitchFamily="34" charset="0"/>
              </a:rPr>
              <a:t>Cu</a:t>
            </a:r>
            <a:r>
              <a:rPr lang="en-US" sz="2800" b="1" baseline="30000" dirty="0">
                <a:solidFill>
                  <a:schemeClr val="tx1">
                    <a:lumMod val="10000"/>
                  </a:schemeClr>
                </a:solidFill>
                <a:latin typeface="Arial" panose="020B0604020202020204" pitchFamily="34" charset="0"/>
                <a:cs typeface="Arial" panose="020B0604020202020204" pitchFamily="34" charset="0"/>
              </a:rPr>
              <a:t>2+ </a:t>
            </a:r>
            <a:r>
              <a:rPr lang="en-US" sz="2800" b="1" baseline="-25000" dirty="0">
                <a:solidFill>
                  <a:schemeClr val="tx1">
                    <a:lumMod val="10000"/>
                  </a:schemeClr>
                </a:solidFill>
                <a:latin typeface="Arial" panose="020B0604020202020204" pitchFamily="34" charset="0"/>
                <a:cs typeface="Arial" panose="020B0604020202020204" pitchFamily="34" charset="0"/>
              </a:rPr>
              <a:t>(</a:t>
            </a:r>
            <a:r>
              <a:rPr lang="en-US" sz="2800" b="1" baseline="-25000" dirty="0" err="1">
                <a:solidFill>
                  <a:schemeClr val="tx1">
                    <a:lumMod val="10000"/>
                  </a:schemeClr>
                </a:solidFill>
                <a:latin typeface="Arial" panose="020B0604020202020204" pitchFamily="34" charset="0"/>
                <a:cs typeface="Arial" panose="020B0604020202020204" pitchFamily="34" charset="0"/>
              </a:rPr>
              <a:t>aq</a:t>
            </a:r>
            <a:r>
              <a:rPr lang="en-US" sz="2800" b="1" baseline="-25000" dirty="0">
                <a:solidFill>
                  <a:schemeClr val="tx1">
                    <a:lumMod val="10000"/>
                  </a:schemeClr>
                </a:solidFill>
                <a:latin typeface="Arial" panose="020B0604020202020204" pitchFamily="34" charset="0"/>
                <a:cs typeface="Arial" panose="020B0604020202020204" pitchFamily="34" charset="0"/>
              </a:rPr>
              <a:t>) </a:t>
            </a:r>
            <a:r>
              <a:rPr lang="en-US" sz="2800" b="1" dirty="0">
                <a:solidFill>
                  <a:schemeClr val="tx1">
                    <a:lumMod val="10000"/>
                  </a:schemeClr>
                </a:solidFill>
                <a:latin typeface="Arial" panose="020B0604020202020204" pitchFamily="34" charset="0"/>
                <a:cs typeface="Arial" panose="020B0604020202020204" pitchFamily="34" charset="0"/>
              </a:rPr>
              <a:t>+2e</a:t>
            </a:r>
            <a:r>
              <a:rPr lang="en-US" sz="4000" b="1" baseline="30000" dirty="0">
                <a:solidFill>
                  <a:schemeClr val="tx1">
                    <a:lumMod val="10000"/>
                  </a:schemeClr>
                </a:solidFill>
                <a:latin typeface="Arial" panose="020B0604020202020204" pitchFamily="34" charset="0"/>
                <a:cs typeface="Arial" panose="020B0604020202020204" pitchFamily="34" charset="0"/>
              </a:rPr>
              <a:t>-</a:t>
            </a:r>
            <a:r>
              <a:rPr lang="en-US" sz="4000" b="1" dirty="0">
                <a:solidFill>
                  <a:schemeClr val="tx1">
                    <a:lumMod val="10000"/>
                  </a:schemeClr>
                </a:solidFill>
                <a:latin typeface="Arial" panose="020B0604020202020204" pitchFamily="34" charset="0"/>
                <a:cs typeface="Arial" panose="020B0604020202020204" pitchFamily="34" charset="0"/>
              </a:rPr>
              <a:t>→ </a:t>
            </a:r>
            <a:r>
              <a:rPr lang="en-US" sz="2800" b="1" dirty="0">
                <a:solidFill>
                  <a:schemeClr val="tx1">
                    <a:lumMod val="10000"/>
                  </a:schemeClr>
                </a:solidFill>
                <a:latin typeface="Arial" panose="020B0604020202020204" pitchFamily="34" charset="0"/>
                <a:cs typeface="Arial" panose="020B0604020202020204" pitchFamily="34" charset="0"/>
              </a:rPr>
              <a:t>Cu</a:t>
            </a:r>
            <a:r>
              <a:rPr lang="en-US" sz="2800" b="1" baseline="-25000" dirty="0">
                <a:solidFill>
                  <a:schemeClr val="tx1">
                    <a:lumMod val="10000"/>
                  </a:schemeClr>
                </a:solidFill>
                <a:latin typeface="Arial" panose="020B0604020202020204" pitchFamily="34" charset="0"/>
                <a:cs typeface="Arial" panose="020B0604020202020204" pitchFamily="34" charset="0"/>
              </a:rPr>
              <a:t>(s)</a:t>
            </a:r>
            <a:endParaRPr lang="ar-SA" sz="2800" b="1" baseline="-25000" dirty="0">
              <a:solidFill>
                <a:schemeClr val="tx1">
                  <a:lumMod val="10000"/>
                </a:schemeClr>
              </a:solidFill>
              <a:latin typeface="Arial" panose="020B0604020202020204" pitchFamily="34" charset="0"/>
            </a:endParaRPr>
          </a:p>
        </p:txBody>
      </p:sp>
      <p:sp>
        <p:nvSpPr>
          <p:cNvPr id="34" name="مستطيل 33">
            <a:extLst>
              <a:ext uri="{FF2B5EF4-FFF2-40B4-BE49-F238E27FC236}">
                <a16:creationId xmlns:a16="http://schemas.microsoft.com/office/drawing/2014/main" id="{22226060-7973-48ED-CD3E-13EAA5FE5896}"/>
              </a:ext>
            </a:extLst>
          </p:cNvPr>
          <p:cNvSpPr/>
          <p:nvPr/>
        </p:nvSpPr>
        <p:spPr>
          <a:xfrm>
            <a:off x="8959077" y="3705676"/>
            <a:ext cx="2864497" cy="45828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tx1">
                    <a:lumMod val="10000"/>
                  </a:schemeClr>
                </a:solidFill>
                <a:latin typeface="Arial" panose="020B0604020202020204" pitchFamily="34" charset="0"/>
              </a:rPr>
              <a:t>نصف تفاعل الاختزال</a:t>
            </a:r>
          </a:p>
        </p:txBody>
      </p:sp>
      <p:sp>
        <p:nvSpPr>
          <p:cNvPr id="35" name="مستطيل 34">
            <a:extLst>
              <a:ext uri="{FF2B5EF4-FFF2-40B4-BE49-F238E27FC236}">
                <a16:creationId xmlns:a16="http://schemas.microsoft.com/office/drawing/2014/main" id="{5F626255-6232-F537-1F3B-EC19ACD65DAB}"/>
              </a:ext>
            </a:extLst>
          </p:cNvPr>
          <p:cNvSpPr/>
          <p:nvPr/>
        </p:nvSpPr>
        <p:spPr>
          <a:xfrm>
            <a:off x="5996889" y="2138938"/>
            <a:ext cx="5038256" cy="458281"/>
          </a:xfrm>
          <a:prstGeom prst="rect">
            <a:avLst/>
          </a:prstGeom>
          <a:ln/>
        </p:spPr>
        <p:style>
          <a:lnRef idx="2">
            <a:schemeClr val="accent1"/>
          </a:lnRef>
          <a:fillRef idx="1">
            <a:schemeClr val="lt1"/>
          </a:fillRef>
          <a:effectRef idx="0">
            <a:schemeClr val="accent1"/>
          </a:effectRef>
          <a:fontRef idx="minor">
            <a:schemeClr val="dk1"/>
          </a:fontRef>
        </p:style>
        <p:txBody>
          <a:bodyPr rtlCol="1" anchor="ctr"/>
          <a:lstStyle/>
          <a:p>
            <a:pPr algn="ctr"/>
            <a:r>
              <a:rPr lang="ar-SA" sz="2400" b="1" dirty="0">
                <a:solidFill>
                  <a:srgbClr val="FF0000"/>
                </a:solidFill>
                <a:latin typeface="Arial" panose="020B0604020202020204" pitchFamily="34" charset="0"/>
                <a:cs typeface="Arial" panose="020B0604020202020204" pitchFamily="34" charset="0"/>
              </a:rPr>
              <a:t>أي مادة حدث لها أكسدة وأيهما حدث لها اختزال؟</a:t>
            </a:r>
            <a:endParaRPr lang="ar-SA" sz="2400" b="1" baseline="-25000" dirty="0">
              <a:solidFill>
                <a:srgbClr val="FF0000"/>
              </a:solidFill>
              <a:latin typeface="Arial" panose="020B0604020202020204" pitchFamily="34" charset="0"/>
              <a:cs typeface="Arial" panose="020B0604020202020204" pitchFamily="34" charset="0"/>
            </a:endParaRPr>
          </a:p>
        </p:txBody>
      </p:sp>
      <p:sp>
        <p:nvSpPr>
          <p:cNvPr id="36" name="مستطيل 35">
            <a:extLst>
              <a:ext uri="{FF2B5EF4-FFF2-40B4-BE49-F238E27FC236}">
                <a16:creationId xmlns:a16="http://schemas.microsoft.com/office/drawing/2014/main" id="{5EF800A6-758C-551A-D719-04A19EE49EFB}"/>
              </a:ext>
            </a:extLst>
          </p:cNvPr>
          <p:cNvSpPr/>
          <p:nvPr/>
        </p:nvSpPr>
        <p:spPr>
          <a:xfrm>
            <a:off x="5991301" y="4608381"/>
            <a:ext cx="5038256" cy="967859"/>
          </a:xfrm>
          <a:prstGeom prst="rect">
            <a:avLst/>
          </a:prstGeom>
          <a:ln/>
        </p:spPr>
        <p:style>
          <a:lnRef idx="2">
            <a:schemeClr val="accent1"/>
          </a:lnRef>
          <a:fillRef idx="1">
            <a:schemeClr val="lt1"/>
          </a:fillRef>
          <a:effectRef idx="0">
            <a:schemeClr val="accent1"/>
          </a:effectRef>
          <a:fontRef idx="minor">
            <a:schemeClr val="dk1"/>
          </a:fontRef>
        </p:style>
        <p:txBody>
          <a:bodyPr rtlCol="1" anchor="ctr"/>
          <a:lstStyle/>
          <a:p>
            <a:pPr algn="ctr"/>
            <a:r>
              <a:rPr lang="ar-SA" sz="2400" b="1" dirty="0">
                <a:solidFill>
                  <a:schemeClr val="tx1">
                    <a:lumMod val="10000"/>
                  </a:schemeClr>
                </a:solidFill>
                <a:latin typeface="Arial" panose="020B0604020202020204" pitchFamily="34" charset="0"/>
                <a:cs typeface="Arial" panose="020B0604020202020204" pitchFamily="34" charset="0"/>
              </a:rPr>
              <a:t>بهذه الطريقة سيحدث انتقال الإلكترونات بين القطب والمحلول ولن نحصل على تيار كهربائي </a:t>
            </a:r>
            <a:endParaRPr lang="ar-SA" sz="2400" b="1" baseline="-25000" dirty="0">
              <a:solidFill>
                <a:schemeClr val="tx1">
                  <a:lumMod val="10000"/>
                </a:schemeClr>
              </a:solidFill>
              <a:latin typeface="Arial" panose="020B0604020202020204" pitchFamily="34" charset="0"/>
              <a:cs typeface="Arial" panose="020B0604020202020204" pitchFamily="34" charset="0"/>
            </a:endParaRPr>
          </a:p>
        </p:txBody>
      </p:sp>
      <p:sp>
        <p:nvSpPr>
          <p:cNvPr id="38" name="مستطيل 37">
            <a:extLst>
              <a:ext uri="{FF2B5EF4-FFF2-40B4-BE49-F238E27FC236}">
                <a16:creationId xmlns:a16="http://schemas.microsoft.com/office/drawing/2014/main" id="{890E77FA-6A9A-ADC4-7420-90636D34FEA5}"/>
              </a:ext>
            </a:extLst>
          </p:cNvPr>
          <p:cNvSpPr/>
          <p:nvPr/>
        </p:nvSpPr>
        <p:spPr>
          <a:xfrm>
            <a:off x="1349832" y="603978"/>
            <a:ext cx="5129073" cy="443280"/>
          </a:xfrm>
          <a:prstGeom prst="rect">
            <a:avLst/>
          </a:prstGeom>
          <a:noFill/>
          <a:ln>
            <a:noFill/>
          </a:ln>
        </p:spPr>
        <p:style>
          <a:lnRef idx="3">
            <a:schemeClr val="lt1"/>
          </a:lnRef>
          <a:fillRef idx="1">
            <a:schemeClr val="accent1"/>
          </a:fillRef>
          <a:effectRef idx="1">
            <a:schemeClr val="accent1"/>
          </a:effectRef>
          <a:fontRef idx="minor">
            <a:schemeClr val="lt1"/>
          </a:fontRef>
        </p:style>
        <p:txBody>
          <a:bodyPr rtlCol="1" anchor="ctr"/>
          <a:lstStyle/>
          <a:p>
            <a:pPr algn="ctr"/>
            <a:r>
              <a:rPr lang="ar-SA" sz="2000" b="1" dirty="0">
                <a:solidFill>
                  <a:schemeClr val="tx1">
                    <a:lumMod val="10000"/>
                  </a:schemeClr>
                </a:solidFill>
                <a:latin typeface="Arial" panose="020B0604020202020204" pitchFamily="34" charset="0"/>
                <a:cs typeface="Arial" panose="020B0604020202020204" pitchFamily="34" charset="0"/>
              </a:rPr>
              <a:t>غمست شريحة الخارصين في محلول من كبريتات النحاس</a:t>
            </a:r>
          </a:p>
        </p:txBody>
      </p:sp>
    </p:spTree>
    <p:extLst>
      <p:ext uri="{BB962C8B-B14F-4D97-AF65-F5344CB8AC3E}">
        <p14:creationId xmlns:p14="http://schemas.microsoft.com/office/powerpoint/2010/main" val="3475064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circle(in)">
                                      <p:cBhvr>
                                        <p:cTn id="14" dur="2000"/>
                                        <p:tgtEl>
                                          <p:spTgt spid="32"/>
                                        </p:tgtEl>
                                      </p:cBhvr>
                                    </p:animEffec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circle(in)">
                                      <p:cBhvr>
                                        <p:cTn id="19" dur="20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33"/>
                                        </p:tgtEl>
                                        <p:attrNameLst>
                                          <p:attrName>style.visibility</p:attrName>
                                        </p:attrNameLst>
                                      </p:cBhvr>
                                      <p:to>
                                        <p:strVal val="visible"/>
                                      </p:to>
                                    </p:set>
                                    <p:animEffect transition="in" filter="circle(in)">
                                      <p:cBhvr>
                                        <p:cTn id="24" dur="2000"/>
                                        <p:tgtEl>
                                          <p:spTgt spid="33"/>
                                        </p:tgtEl>
                                      </p:cBhvr>
                                    </p:animEffect>
                                  </p:childTnLst>
                                </p:cTn>
                              </p:par>
                            </p:childTnLst>
                          </p:cTn>
                        </p:par>
                      </p:childTnLst>
                    </p:cTn>
                  </p:par>
                  <p:par>
                    <p:cTn id="25" fill="hold">
                      <p:stCondLst>
                        <p:cond delay="indefinite"/>
                      </p:stCondLst>
                      <p:childTnLst>
                        <p:par>
                          <p:cTn id="26" fill="hold">
                            <p:stCondLst>
                              <p:cond delay="0"/>
                            </p:stCondLst>
                            <p:childTnLst>
                              <p:par>
                                <p:cTn id="27" presetID="6" presetClass="entr" presetSubtype="16" fill="hold" grpId="0" nodeType="click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circle(in)">
                                      <p:cBhvr>
                                        <p:cTn id="29" dur="2000"/>
                                        <p:tgtEl>
                                          <p:spTgt spid="34"/>
                                        </p:tgtEl>
                                      </p:cBhvr>
                                    </p:animEffect>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P spid="33" grpId="0"/>
      <p:bldP spid="34" grpId="0"/>
      <p:bldP spid="35" grpId="0" animBg="1"/>
      <p:bldP spid="3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DB21E7AE-16C4-EC0C-D744-B49003ACBCB7}"/>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134</a:t>
            </a:r>
          </a:p>
        </p:txBody>
      </p:sp>
      <p:pic>
        <p:nvPicPr>
          <p:cNvPr id="4" name="صورة 3" descr="صورة تحتوي على نص, لقطة شاشة&#10;&#10;تم إنشاء الوصف تلقائياً">
            <a:extLst>
              <a:ext uri="{FF2B5EF4-FFF2-40B4-BE49-F238E27FC236}">
                <a16:creationId xmlns:a16="http://schemas.microsoft.com/office/drawing/2014/main" id="{DEEDDA18-1A11-C553-AC3C-E331F301F39B}"/>
              </a:ext>
            </a:extLst>
          </p:cNvPr>
          <p:cNvPicPr>
            <a:picLocks noChangeAspect="1"/>
          </p:cNvPicPr>
          <p:nvPr/>
        </p:nvPicPr>
        <p:blipFill rotWithShape="1">
          <a:blip r:embed="rId2">
            <a:extLst>
              <a:ext uri="{28A0092B-C50C-407E-A947-70E740481C1C}">
                <a14:useLocalDpi xmlns:a14="http://schemas.microsoft.com/office/drawing/2010/main" val="0"/>
              </a:ext>
            </a:extLst>
          </a:blip>
          <a:srcRect l="29733" t="16807" r="45261" b="19908"/>
          <a:stretch/>
        </p:blipFill>
        <p:spPr>
          <a:xfrm>
            <a:off x="4074779" y="1772816"/>
            <a:ext cx="4042441" cy="3312368"/>
          </a:xfrm>
          <a:prstGeom prst="rect">
            <a:avLst/>
          </a:prstGeom>
        </p:spPr>
      </p:pic>
      <p:sp>
        <p:nvSpPr>
          <p:cNvPr id="5" name="مستطيل 4">
            <a:extLst>
              <a:ext uri="{FF2B5EF4-FFF2-40B4-BE49-F238E27FC236}">
                <a16:creationId xmlns:a16="http://schemas.microsoft.com/office/drawing/2014/main" id="{3D4386A7-C00E-A556-E3CB-7066C06729A3}"/>
              </a:ext>
            </a:extLst>
          </p:cNvPr>
          <p:cNvSpPr/>
          <p:nvPr/>
        </p:nvSpPr>
        <p:spPr>
          <a:xfrm>
            <a:off x="4229876" y="454964"/>
            <a:ext cx="3732245" cy="1317852"/>
          </a:xfrm>
          <a:prstGeom prst="rect">
            <a:avLst/>
          </a:prstGeom>
          <a:noFill/>
          <a:ln>
            <a:noFill/>
          </a:ln>
        </p:spPr>
        <p:style>
          <a:lnRef idx="3">
            <a:schemeClr val="lt1"/>
          </a:lnRef>
          <a:fillRef idx="1">
            <a:schemeClr val="accent1"/>
          </a:fillRef>
          <a:effectRef idx="1">
            <a:schemeClr val="accent1"/>
          </a:effectRef>
          <a:fontRef idx="minor">
            <a:schemeClr val="lt1"/>
          </a:fontRef>
        </p:style>
        <p:txBody>
          <a:bodyPr rtlCol="1" anchor="ctr"/>
          <a:lstStyle/>
          <a:p>
            <a:pPr algn="ctr"/>
            <a:r>
              <a:rPr lang="ar-SA" b="1" dirty="0">
                <a:solidFill>
                  <a:schemeClr val="tx1">
                    <a:lumMod val="10000"/>
                  </a:schemeClr>
                </a:solidFill>
                <a:latin typeface="Arial" panose="020B0604020202020204" pitchFamily="34" charset="0"/>
                <a:cs typeface="Arial" panose="020B0604020202020204" pitchFamily="34" charset="0"/>
              </a:rPr>
              <a:t>الشكل 4-1 </a:t>
            </a:r>
          </a:p>
          <a:p>
            <a:r>
              <a:rPr lang="en-US" b="1" dirty="0">
                <a:solidFill>
                  <a:schemeClr val="tx1">
                    <a:lumMod val="10000"/>
                  </a:schemeClr>
                </a:solidFill>
                <a:latin typeface="Arial" panose="020B0604020202020204" pitchFamily="34" charset="0"/>
                <a:cs typeface="Arial" panose="020B0604020202020204" pitchFamily="34" charset="0"/>
              </a:rPr>
              <a:t>a</a:t>
            </a:r>
            <a:r>
              <a:rPr lang="ar-SA" b="1" dirty="0">
                <a:solidFill>
                  <a:schemeClr val="tx1">
                    <a:lumMod val="10000"/>
                  </a:schemeClr>
                </a:solidFill>
                <a:latin typeface="Arial" panose="020B0604020202020204" pitchFamily="34" charset="0"/>
                <a:cs typeface="Arial" panose="020B0604020202020204" pitchFamily="34" charset="0"/>
              </a:rPr>
              <a:t> ) غمست شريحة الخارصين في محلول </a:t>
            </a:r>
            <a:r>
              <a:rPr lang="en-US" b="1" dirty="0">
                <a:solidFill>
                  <a:schemeClr val="tx1">
                    <a:lumMod val="10000"/>
                  </a:schemeClr>
                </a:solidFill>
                <a:latin typeface="Arial" panose="020B0604020202020204" pitchFamily="34" charset="0"/>
                <a:cs typeface="Arial" panose="020B0604020202020204" pitchFamily="34" charset="0"/>
              </a:rPr>
              <a:t>1M</a:t>
            </a:r>
            <a:r>
              <a:rPr lang="ar-SA" b="1" dirty="0">
                <a:solidFill>
                  <a:schemeClr val="tx1">
                    <a:lumMod val="10000"/>
                  </a:schemeClr>
                </a:solidFill>
                <a:latin typeface="Arial" panose="020B0604020202020204" pitchFamily="34" charset="0"/>
                <a:cs typeface="Arial" panose="020B0604020202020204" pitchFamily="34" charset="0"/>
              </a:rPr>
              <a:t> من كبريتات الخارصين، وغمست شريحة النحاس في محلول </a:t>
            </a:r>
            <a:r>
              <a:rPr lang="en-US" b="1" dirty="0">
                <a:solidFill>
                  <a:schemeClr val="tx1">
                    <a:lumMod val="10000"/>
                  </a:schemeClr>
                </a:solidFill>
                <a:latin typeface="Arial" panose="020B0604020202020204" pitchFamily="34" charset="0"/>
                <a:cs typeface="Arial" panose="020B0604020202020204" pitchFamily="34" charset="0"/>
              </a:rPr>
              <a:t>1M</a:t>
            </a:r>
            <a:r>
              <a:rPr lang="ar-SA" b="1" dirty="0">
                <a:solidFill>
                  <a:schemeClr val="tx1">
                    <a:lumMod val="10000"/>
                  </a:schemeClr>
                </a:solidFill>
                <a:latin typeface="Arial" panose="020B0604020202020204" pitchFamily="34" charset="0"/>
                <a:cs typeface="Arial" panose="020B0604020202020204" pitchFamily="34" charset="0"/>
              </a:rPr>
              <a:t> من كبريتات النحاس </a:t>
            </a:r>
          </a:p>
        </p:txBody>
      </p:sp>
      <p:sp>
        <p:nvSpPr>
          <p:cNvPr id="6" name="مستطيل 5">
            <a:extLst>
              <a:ext uri="{FF2B5EF4-FFF2-40B4-BE49-F238E27FC236}">
                <a16:creationId xmlns:a16="http://schemas.microsoft.com/office/drawing/2014/main" id="{3C1922C1-6D79-EFD1-F522-89871AA422B8}"/>
              </a:ext>
            </a:extLst>
          </p:cNvPr>
          <p:cNvSpPr/>
          <p:nvPr/>
        </p:nvSpPr>
        <p:spPr>
          <a:xfrm>
            <a:off x="606490" y="3552960"/>
            <a:ext cx="2724539" cy="45828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0000CC"/>
                </a:solidFill>
                <a:latin typeface="Arial" panose="020B0604020202020204" pitchFamily="34" charset="0"/>
              </a:rPr>
              <a:t>نصف تفاعل الأكسدة</a:t>
            </a:r>
          </a:p>
        </p:txBody>
      </p:sp>
      <p:sp>
        <p:nvSpPr>
          <p:cNvPr id="7" name="مستطيل 6">
            <a:extLst>
              <a:ext uri="{FF2B5EF4-FFF2-40B4-BE49-F238E27FC236}">
                <a16:creationId xmlns:a16="http://schemas.microsoft.com/office/drawing/2014/main" id="{E8E7D2F8-85C8-B30C-129C-7A0FA9BAC474}"/>
              </a:ext>
            </a:extLst>
          </p:cNvPr>
          <p:cNvSpPr/>
          <p:nvPr/>
        </p:nvSpPr>
        <p:spPr>
          <a:xfrm>
            <a:off x="508926" y="2880534"/>
            <a:ext cx="3565853" cy="57582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l"/>
            <a:r>
              <a:rPr lang="en-US" sz="2800" b="1" dirty="0">
                <a:solidFill>
                  <a:srgbClr val="0000CC"/>
                </a:solidFill>
                <a:latin typeface="Arial" panose="020B0604020202020204" pitchFamily="34" charset="0"/>
              </a:rPr>
              <a:t>Zn</a:t>
            </a:r>
            <a:r>
              <a:rPr lang="en-US" sz="2800" b="1" baseline="-25000" dirty="0">
                <a:solidFill>
                  <a:srgbClr val="0000CC"/>
                </a:solidFill>
                <a:latin typeface="Arial" panose="020B0604020202020204" pitchFamily="34" charset="0"/>
              </a:rPr>
              <a:t>(s) </a:t>
            </a:r>
            <a:r>
              <a:rPr lang="en-US" sz="2800" b="1" dirty="0">
                <a:solidFill>
                  <a:srgbClr val="0000CC"/>
                </a:solidFill>
                <a:latin typeface="Arial" panose="020B0604020202020204" pitchFamily="34" charset="0"/>
                <a:cs typeface="Arial" panose="020B0604020202020204" pitchFamily="34" charset="0"/>
              </a:rPr>
              <a:t>→ Zn</a:t>
            </a:r>
            <a:r>
              <a:rPr lang="en-US" sz="2800" b="1" baseline="30000" dirty="0">
                <a:solidFill>
                  <a:srgbClr val="0000CC"/>
                </a:solidFill>
                <a:latin typeface="Arial" panose="020B0604020202020204" pitchFamily="34" charset="0"/>
                <a:cs typeface="Arial" panose="020B0604020202020204" pitchFamily="34" charset="0"/>
              </a:rPr>
              <a:t>2+ </a:t>
            </a:r>
            <a:r>
              <a:rPr lang="en-US" sz="2800" b="1" baseline="-25000" dirty="0">
                <a:solidFill>
                  <a:srgbClr val="0000CC"/>
                </a:solidFill>
                <a:latin typeface="Arial" panose="020B0604020202020204" pitchFamily="34" charset="0"/>
                <a:cs typeface="Arial" panose="020B0604020202020204" pitchFamily="34" charset="0"/>
              </a:rPr>
              <a:t>(</a:t>
            </a:r>
            <a:r>
              <a:rPr lang="en-US" sz="2800" b="1" baseline="-25000" dirty="0" err="1">
                <a:solidFill>
                  <a:srgbClr val="0000CC"/>
                </a:solidFill>
                <a:latin typeface="Arial" panose="020B0604020202020204" pitchFamily="34" charset="0"/>
                <a:cs typeface="Arial" panose="020B0604020202020204" pitchFamily="34" charset="0"/>
              </a:rPr>
              <a:t>aq</a:t>
            </a:r>
            <a:r>
              <a:rPr lang="en-US" sz="2800" b="1" baseline="-25000" dirty="0">
                <a:solidFill>
                  <a:srgbClr val="0000CC"/>
                </a:solidFill>
                <a:latin typeface="Arial" panose="020B0604020202020204" pitchFamily="34" charset="0"/>
                <a:cs typeface="Arial" panose="020B0604020202020204" pitchFamily="34" charset="0"/>
              </a:rPr>
              <a:t>) </a:t>
            </a:r>
            <a:r>
              <a:rPr lang="en-US" sz="2800" b="1" dirty="0">
                <a:solidFill>
                  <a:srgbClr val="0000CC"/>
                </a:solidFill>
                <a:latin typeface="Arial" panose="020B0604020202020204" pitchFamily="34" charset="0"/>
                <a:cs typeface="Arial" panose="020B0604020202020204" pitchFamily="34" charset="0"/>
              </a:rPr>
              <a:t>+2e</a:t>
            </a:r>
            <a:r>
              <a:rPr lang="en-US" sz="4000" b="1" baseline="30000" dirty="0">
                <a:solidFill>
                  <a:srgbClr val="0000CC"/>
                </a:solidFill>
                <a:latin typeface="Arial" panose="020B0604020202020204" pitchFamily="34" charset="0"/>
                <a:cs typeface="Arial" panose="020B0604020202020204" pitchFamily="34" charset="0"/>
              </a:rPr>
              <a:t>-</a:t>
            </a:r>
            <a:endParaRPr lang="ar-SA" sz="2800" b="1" baseline="30000" dirty="0">
              <a:solidFill>
                <a:srgbClr val="0000CC"/>
              </a:solidFill>
              <a:latin typeface="Arial" panose="020B0604020202020204" pitchFamily="34" charset="0"/>
            </a:endParaRPr>
          </a:p>
        </p:txBody>
      </p:sp>
      <p:sp>
        <p:nvSpPr>
          <p:cNvPr id="8" name="مستطيل 7">
            <a:extLst>
              <a:ext uri="{FF2B5EF4-FFF2-40B4-BE49-F238E27FC236}">
                <a16:creationId xmlns:a16="http://schemas.microsoft.com/office/drawing/2014/main" id="{7D1C6845-ECFE-0F3B-AD3D-7C3238223103}"/>
              </a:ext>
            </a:extLst>
          </p:cNvPr>
          <p:cNvSpPr/>
          <p:nvPr/>
        </p:nvSpPr>
        <p:spPr>
          <a:xfrm>
            <a:off x="8117220" y="2880534"/>
            <a:ext cx="3695335" cy="50016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l"/>
            <a:r>
              <a:rPr lang="en-US" sz="2800" b="1" dirty="0">
                <a:solidFill>
                  <a:schemeClr val="tx1">
                    <a:lumMod val="10000"/>
                  </a:schemeClr>
                </a:solidFill>
                <a:latin typeface="Arial" panose="020B0604020202020204" pitchFamily="34" charset="0"/>
                <a:cs typeface="Arial" panose="020B0604020202020204" pitchFamily="34" charset="0"/>
              </a:rPr>
              <a:t>Cu</a:t>
            </a:r>
            <a:r>
              <a:rPr lang="en-US" sz="2800" b="1" baseline="30000" dirty="0">
                <a:solidFill>
                  <a:schemeClr val="tx1">
                    <a:lumMod val="10000"/>
                  </a:schemeClr>
                </a:solidFill>
                <a:latin typeface="Arial" panose="020B0604020202020204" pitchFamily="34" charset="0"/>
                <a:cs typeface="Arial" panose="020B0604020202020204" pitchFamily="34" charset="0"/>
              </a:rPr>
              <a:t>2+ </a:t>
            </a:r>
            <a:r>
              <a:rPr lang="en-US" sz="2800" b="1" baseline="-25000" dirty="0">
                <a:solidFill>
                  <a:schemeClr val="tx1">
                    <a:lumMod val="10000"/>
                  </a:schemeClr>
                </a:solidFill>
                <a:latin typeface="Arial" panose="020B0604020202020204" pitchFamily="34" charset="0"/>
                <a:cs typeface="Arial" panose="020B0604020202020204" pitchFamily="34" charset="0"/>
              </a:rPr>
              <a:t>(</a:t>
            </a:r>
            <a:r>
              <a:rPr lang="en-US" sz="2800" b="1" baseline="-25000" dirty="0" err="1">
                <a:solidFill>
                  <a:schemeClr val="tx1">
                    <a:lumMod val="10000"/>
                  </a:schemeClr>
                </a:solidFill>
                <a:latin typeface="Arial" panose="020B0604020202020204" pitchFamily="34" charset="0"/>
                <a:cs typeface="Arial" panose="020B0604020202020204" pitchFamily="34" charset="0"/>
              </a:rPr>
              <a:t>aq</a:t>
            </a:r>
            <a:r>
              <a:rPr lang="en-US" sz="2800" b="1" baseline="-25000" dirty="0">
                <a:solidFill>
                  <a:schemeClr val="tx1">
                    <a:lumMod val="10000"/>
                  </a:schemeClr>
                </a:solidFill>
                <a:latin typeface="Arial" panose="020B0604020202020204" pitchFamily="34" charset="0"/>
                <a:cs typeface="Arial" panose="020B0604020202020204" pitchFamily="34" charset="0"/>
              </a:rPr>
              <a:t>) </a:t>
            </a:r>
            <a:r>
              <a:rPr lang="en-US" sz="2800" b="1" dirty="0">
                <a:solidFill>
                  <a:schemeClr val="tx1">
                    <a:lumMod val="10000"/>
                  </a:schemeClr>
                </a:solidFill>
                <a:latin typeface="Arial" panose="020B0604020202020204" pitchFamily="34" charset="0"/>
                <a:cs typeface="Arial" panose="020B0604020202020204" pitchFamily="34" charset="0"/>
              </a:rPr>
              <a:t>+2e</a:t>
            </a:r>
            <a:r>
              <a:rPr lang="en-US" sz="4000" b="1" baseline="30000" dirty="0">
                <a:solidFill>
                  <a:schemeClr val="tx1">
                    <a:lumMod val="10000"/>
                  </a:schemeClr>
                </a:solidFill>
                <a:latin typeface="Arial" panose="020B0604020202020204" pitchFamily="34" charset="0"/>
                <a:cs typeface="Arial" panose="020B0604020202020204" pitchFamily="34" charset="0"/>
              </a:rPr>
              <a:t>-</a:t>
            </a:r>
            <a:r>
              <a:rPr lang="en-US" sz="4000" b="1" dirty="0">
                <a:solidFill>
                  <a:schemeClr val="tx1">
                    <a:lumMod val="10000"/>
                  </a:schemeClr>
                </a:solidFill>
                <a:latin typeface="Arial" panose="020B0604020202020204" pitchFamily="34" charset="0"/>
                <a:cs typeface="Arial" panose="020B0604020202020204" pitchFamily="34" charset="0"/>
              </a:rPr>
              <a:t>→ </a:t>
            </a:r>
            <a:r>
              <a:rPr lang="en-US" sz="2800" b="1" dirty="0">
                <a:solidFill>
                  <a:schemeClr val="tx1">
                    <a:lumMod val="10000"/>
                  </a:schemeClr>
                </a:solidFill>
                <a:latin typeface="Arial" panose="020B0604020202020204" pitchFamily="34" charset="0"/>
                <a:cs typeface="Arial" panose="020B0604020202020204" pitchFamily="34" charset="0"/>
              </a:rPr>
              <a:t>Cu</a:t>
            </a:r>
            <a:r>
              <a:rPr lang="en-US" sz="2800" b="1" baseline="-25000" dirty="0">
                <a:solidFill>
                  <a:schemeClr val="tx1">
                    <a:lumMod val="10000"/>
                  </a:schemeClr>
                </a:solidFill>
                <a:latin typeface="Arial" panose="020B0604020202020204" pitchFamily="34" charset="0"/>
                <a:cs typeface="Arial" panose="020B0604020202020204" pitchFamily="34" charset="0"/>
              </a:rPr>
              <a:t>(s)</a:t>
            </a:r>
            <a:endParaRPr lang="ar-SA" sz="2800" b="1" baseline="-25000" dirty="0">
              <a:solidFill>
                <a:schemeClr val="tx1">
                  <a:lumMod val="10000"/>
                </a:schemeClr>
              </a:solidFill>
              <a:latin typeface="Arial" panose="020B0604020202020204" pitchFamily="34" charset="0"/>
            </a:endParaRPr>
          </a:p>
        </p:txBody>
      </p:sp>
      <p:sp>
        <p:nvSpPr>
          <p:cNvPr id="9" name="مستطيل 8">
            <a:extLst>
              <a:ext uri="{FF2B5EF4-FFF2-40B4-BE49-F238E27FC236}">
                <a16:creationId xmlns:a16="http://schemas.microsoft.com/office/drawing/2014/main" id="{62690319-29EE-F4E6-63A2-4ECF062AC30D}"/>
              </a:ext>
            </a:extLst>
          </p:cNvPr>
          <p:cNvSpPr/>
          <p:nvPr/>
        </p:nvSpPr>
        <p:spPr>
          <a:xfrm>
            <a:off x="8558134" y="3552960"/>
            <a:ext cx="2986942" cy="45828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tx1">
                    <a:lumMod val="10000"/>
                  </a:schemeClr>
                </a:solidFill>
                <a:latin typeface="Arial" panose="020B0604020202020204" pitchFamily="34" charset="0"/>
              </a:rPr>
              <a:t>نصف تفاعل الاختزال</a:t>
            </a:r>
          </a:p>
        </p:txBody>
      </p:sp>
      <p:sp>
        <p:nvSpPr>
          <p:cNvPr id="10" name="مستطيل 9">
            <a:extLst>
              <a:ext uri="{FF2B5EF4-FFF2-40B4-BE49-F238E27FC236}">
                <a16:creationId xmlns:a16="http://schemas.microsoft.com/office/drawing/2014/main" id="{2390CBCB-0BB6-17D0-DEB1-4B8120A77888}"/>
              </a:ext>
            </a:extLst>
          </p:cNvPr>
          <p:cNvSpPr/>
          <p:nvPr/>
        </p:nvSpPr>
        <p:spPr>
          <a:xfrm>
            <a:off x="1873896" y="5424657"/>
            <a:ext cx="8444204" cy="458282"/>
          </a:xfrm>
          <a:prstGeom prst="rect">
            <a:avLst/>
          </a:prstGeom>
          <a:solidFill>
            <a:srgbClr val="FFFFFF"/>
          </a:solid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0000"/>
                </a:solidFill>
                <a:latin typeface="Arial" panose="020B0604020202020204" pitchFamily="34" charset="0"/>
              </a:rPr>
              <a:t>لكن كيف ستنتقل الإلكترونات من نصف الأكسدة إلى نصف الاختزال؟</a:t>
            </a:r>
          </a:p>
        </p:txBody>
      </p:sp>
    </p:spTree>
    <p:extLst>
      <p:ext uri="{BB962C8B-B14F-4D97-AF65-F5344CB8AC3E}">
        <p14:creationId xmlns:p14="http://schemas.microsoft.com/office/powerpoint/2010/main" val="2627578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circle(in)">
                                      <p:cBhvr>
                                        <p:cTn id="17" dur="20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circle(in)">
                                      <p:cBhvr>
                                        <p:cTn id="22" dur="20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circle(in)">
                                      <p:cBhvr>
                                        <p:cTn id="27"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DB21E7AE-16C4-EC0C-D744-B49003ACBCB7}"/>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135</a:t>
            </a:r>
          </a:p>
        </p:txBody>
      </p:sp>
      <p:pic>
        <p:nvPicPr>
          <p:cNvPr id="4" name="صورة 3" descr="صورة تحتوي على نص, لقطة شاشة&#10;&#10;تم إنشاء الوصف تلقائياً">
            <a:extLst>
              <a:ext uri="{FF2B5EF4-FFF2-40B4-BE49-F238E27FC236}">
                <a16:creationId xmlns:a16="http://schemas.microsoft.com/office/drawing/2014/main" id="{DEEDDA18-1A11-C553-AC3C-E331F301F39B}"/>
              </a:ext>
            </a:extLst>
          </p:cNvPr>
          <p:cNvPicPr>
            <a:picLocks noChangeAspect="1"/>
          </p:cNvPicPr>
          <p:nvPr/>
        </p:nvPicPr>
        <p:blipFill rotWithShape="1">
          <a:blip r:embed="rId2">
            <a:extLst>
              <a:ext uri="{28A0092B-C50C-407E-A947-70E740481C1C}">
                <a14:useLocalDpi xmlns:a14="http://schemas.microsoft.com/office/drawing/2010/main" val="0"/>
              </a:ext>
            </a:extLst>
          </a:blip>
          <a:srcRect l="4894" t="16807" r="72024" b="19908"/>
          <a:stretch/>
        </p:blipFill>
        <p:spPr>
          <a:xfrm>
            <a:off x="4282814" y="2155371"/>
            <a:ext cx="3626372" cy="3219062"/>
          </a:xfrm>
          <a:prstGeom prst="rect">
            <a:avLst/>
          </a:prstGeom>
        </p:spPr>
      </p:pic>
      <p:sp>
        <p:nvSpPr>
          <p:cNvPr id="5" name="مستطيل 4">
            <a:extLst>
              <a:ext uri="{FF2B5EF4-FFF2-40B4-BE49-F238E27FC236}">
                <a16:creationId xmlns:a16="http://schemas.microsoft.com/office/drawing/2014/main" id="{3D4386A7-C00E-A556-E3CB-7066C06729A3}"/>
              </a:ext>
            </a:extLst>
          </p:cNvPr>
          <p:cNvSpPr/>
          <p:nvPr/>
        </p:nvSpPr>
        <p:spPr>
          <a:xfrm>
            <a:off x="4202795" y="426973"/>
            <a:ext cx="3786410" cy="1551116"/>
          </a:xfrm>
          <a:prstGeom prst="rect">
            <a:avLst/>
          </a:prstGeom>
          <a:noFill/>
          <a:ln>
            <a:noFill/>
          </a:ln>
        </p:spPr>
        <p:style>
          <a:lnRef idx="3">
            <a:schemeClr val="lt1"/>
          </a:lnRef>
          <a:fillRef idx="1">
            <a:schemeClr val="accent1"/>
          </a:fillRef>
          <a:effectRef idx="1">
            <a:schemeClr val="accent1"/>
          </a:effectRef>
          <a:fontRef idx="minor">
            <a:schemeClr val="lt1"/>
          </a:fontRef>
        </p:style>
        <p:txBody>
          <a:bodyPr rtlCol="1" anchor="ctr"/>
          <a:lstStyle/>
          <a:p>
            <a:pPr algn="ctr"/>
            <a:r>
              <a:rPr lang="ar-SA" sz="2000" b="1" dirty="0">
                <a:solidFill>
                  <a:schemeClr val="tx1">
                    <a:lumMod val="10000"/>
                  </a:schemeClr>
                </a:solidFill>
                <a:latin typeface="Arial" panose="020B0604020202020204" pitchFamily="34" charset="0"/>
                <a:cs typeface="Arial" panose="020B0604020202020204" pitchFamily="34" charset="0"/>
              </a:rPr>
              <a:t>الشكل 4-1 </a:t>
            </a:r>
          </a:p>
          <a:p>
            <a:r>
              <a:rPr lang="en-US" sz="2000" b="1" dirty="0">
                <a:solidFill>
                  <a:schemeClr val="tx1">
                    <a:lumMod val="10000"/>
                  </a:schemeClr>
                </a:solidFill>
                <a:latin typeface="Arial" panose="020B0604020202020204" pitchFamily="34" charset="0"/>
                <a:cs typeface="Arial" panose="020B0604020202020204" pitchFamily="34" charset="0"/>
              </a:rPr>
              <a:t>b</a:t>
            </a:r>
            <a:r>
              <a:rPr lang="ar-SA" sz="2000" b="1" dirty="0">
                <a:solidFill>
                  <a:schemeClr val="tx1">
                    <a:lumMod val="10000"/>
                  </a:schemeClr>
                </a:solidFill>
                <a:latin typeface="Arial" panose="020B0604020202020204" pitchFamily="34" charset="0"/>
                <a:cs typeface="Arial" panose="020B0604020202020204" pitchFamily="34" charset="0"/>
              </a:rPr>
              <a:t>) تم توصيل شريحتي الخارصين والنحاس بسلك كهربائي لتوفير طريق لتدفق الإلكترونات، إلا أن الطريق لم تكتمل بعد، ولا يمكن مرور الإلكترونات فيها </a:t>
            </a:r>
          </a:p>
        </p:txBody>
      </p:sp>
      <p:sp>
        <p:nvSpPr>
          <p:cNvPr id="3" name="مستطيل 2">
            <a:extLst>
              <a:ext uri="{FF2B5EF4-FFF2-40B4-BE49-F238E27FC236}">
                <a16:creationId xmlns:a16="http://schemas.microsoft.com/office/drawing/2014/main" id="{BB8262E3-9294-0065-3A5B-E28D58A08294}"/>
              </a:ext>
            </a:extLst>
          </p:cNvPr>
          <p:cNvSpPr/>
          <p:nvPr/>
        </p:nvSpPr>
        <p:spPr>
          <a:xfrm>
            <a:off x="606490" y="3552960"/>
            <a:ext cx="2724539" cy="45828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0000CC"/>
                </a:solidFill>
                <a:latin typeface="Arial" panose="020B0604020202020204" pitchFamily="34" charset="0"/>
              </a:rPr>
              <a:t>نصف تفاعل الأكسدة</a:t>
            </a:r>
          </a:p>
        </p:txBody>
      </p:sp>
      <p:sp>
        <p:nvSpPr>
          <p:cNvPr id="6" name="مستطيل 5">
            <a:extLst>
              <a:ext uri="{FF2B5EF4-FFF2-40B4-BE49-F238E27FC236}">
                <a16:creationId xmlns:a16="http://schemas.microsoft.com/office/drawing/2014/main" id="{3A05DD15-08C7-46BC-43A2-B89D63DCB3CB}"/>
              </a:ext>
            </a:extLst>
          </p:cNvPr>
          <p:cNvSpPr/>
          <p:nvPr/>
        </p:nvSpPr>
        <p:spPr>
          <a:xfrm>
            <a:off x="508926" y="2880534"/>
            <a:ext cx="3565853" cy="57582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l"/>
            <a:r>
              <a:rPr lang="en-US" sz="2800" b="1" dirty="0">
                <a:solidFill>
                  <a:srgbClr val="0000CC"/>
                </a:solidFill>
                <a:latin typeface="Arial" panose="020B0604020202020204" pitchFamily="34" charset="0"/>
              </a:rPr>
              <a:t>Zn</a:t>
            </a:r>
            <a:r>
              <a:rPr lang="en-US" sz="2800" b="1" baseline="-25000" dirty="0">
                <a:solidFill>
                  <a:srgbClr val="0000CC"/>
                </a:solidFill>
                <a:latin typeface="Arial" panose="020B0604020202020204" pitchFamily="34" charset="0"/>
              </a:rPr>
              <a:t>(s) </a:t>
            </a:r>
            <a:r>
              <a:rPr lang="en-US" sz="2800" b="1" dirty="0">
                <a:solidFill>
                  <a:srgbClr val="0000CC"/>
                </a:solidFill>
                <a:latin typeface="Arial" panose="020B0604020202020204" pitchFamily="34" charset="0"/>
                <a:cs typeface="Arial" panose="020B0604020202020204" pitchFamily="34" charset="0"/>
              </a:rPr>
              <a:t>→ Zn</a:t>
            </a:r>
            <a:r>
              <a:rPr lang="en-US" sz="2800" b="1" baseline="30000" dirty="0">
                <a:solidFill>
                  <a:srgbClr val="0000CC"/>
                </a:solidFill>
                <a:latin typeface="Arial" panose="020B0604020202020204" pitchFamily="34" charset="0"/>
                <a:cs typeface="Arial" panose="020B0604020202020204" pitchFamily="34" charset="0"/>
              </a:rPr>
              <a:t>2+ </a:t>
            </a:r>
            <a:r>
              <a:rPr lang="en-US" sz="2800" b="1" baseline="-25000" dirty="0">
                <a:solidFill>
                  <a:srgbClr val="0000CC"/>
                </a:solidFill>
                <a:latin typeface="Arial" panose="020B0604020202020204" pitchFamily="34" charset="0"/>
                <a:cs typeface="Arial" panose="020B0604020202020204" pitchFamily="34" charset="0"/>
              </a:rPr>
              <a:t>(</a:t>
            </a:r>
            <a:r>
              <a:rPr lang="en-US" sz="2800" b="1" baseline="-25000" dirty="0" err="1">
                <a:solidFill>
                  <a:srgbClr val="0000CC"/>
                </a:solidFill>
                <a:latin typeface="Arial" panose="020B0604020202020204" pitchFamily="34" charset="0"/>
                <a:cs typeface="Arial" panose="020B0604020202020204" pitchFamily="34" charset="0"/>
              </a:rPr>
              <a:t>aq</a:t>
            </a:r>
            <a:r>
              <a:rPr lang="en-US" sz="2800" b="1" baseline="-25000" dirty="0">
                <a:solidFill>
                  <a:srgbClr val="0000CC"/>
                </a:solidFill>
                <a:latin typeface="Arial" panose="020B0604020202020204" pitchFamily="34" charset="0"/>
                <a:cs typeface="Arial" panose="020B0604020202020204" pitchFamily="34" charset="0"/>
              </a:rPr>
              <a:t>) </a:t>
            </a:r>
            <a:r>
              <a:rPr lang="en-US" sz="2800" b="1" dirty="0">
                <a:solidFill>
                  <a:srgbClr val="0000CC"/>
                </a:solidFill>
                <a:latin typeface="Arial" panose="020B0604020202020204" pitchFamily="34" charset="0"/>
                <a:cs typeface="Arial" panose="020B0604020202020204" pitchFamily="34" charset="0"/>
              </a:rPr>
              <a:t>+2e</a:t>
            </a:r>
            <a:r>
              <a:rPr lang="en-US" sz="4000" b="1" baseline="30000" dirty="0">
                <a:solidFill>
                  <a:srgbClr val="0000CC"/>
                </a:solidFill>
                <a:latin typeface="Arial" panose="020B0604020202020204" pitchFamily="34" charset="0"/>
                <a:cs typeface="Arial" panose="020B0604020202020204" pitchFamily="34" charset="0"/>
              </a:rPr>
              <a:t>-</a:t>
            </a:r>
            <a:endParaRPr lang="ar-SA" sz="2800" b="1" baseline="30000" dirty="0">
              <a:solidFill>
                <a:srgbClr val="0000CC"/>
              </a:solidFill>
              <a:latin typeface="Arial" panose="020B0604020202020204" pitchFamily="34" charset="0"/>
            </a:endParaRPr>
          </a:p>
        </p:txBody>
      </p:sp>
      <p:sp>
        <p:nvSpPr>
          <p:cNvPr id="7" name="مستطيل 6">
            <a:extLst>
              <a:ext uri="{FF2B5EF4-FFF2-40B4-BE49-F238E27FC236}">
                <a16:creationId xmlns:a16="http://schemas.microsoft.com/office/drawing/2014/main" id="{A8C80D56-E81E-7732-9C42-7175E6ADFB6A}"/>
              </a:ext>
            </a:extLst>
          </p:cNvPr>
          <p:cNvSpPr/>
          <p:nvPr/>
        </p:nvSpPr>
        <p:spPr>
          <a:xfrm>
            <a:off x="8117220" y="2880534"/>
            <a:ext cx="3695335" cy="50016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l"/>
            <a:r>
              <a:rPr lang="en-US" sz="2800" b="1" dirty="0">
                <a:solidFill>
                  <a:schemeClr val="tx1">
                    <a:lumMod val="10000"/>
                  </a:schemeClr>
                </a:solidFill>
                <a:latin typeface="Arial" panose="020B0604020202020204" pitchFamily="34" charset="0"/>
                <a:cs typeface="Arial" panose="020B0604020202020204" pitchFamily="34" charset="0"/>
              </a:rPr>
              <a:t>Cu</a:t>
            </a:r>
            <a:r>
              <a:rPr lang="en-US" sz="2800" b="1" baseline="30000" dirty="0">
                <a:solidFill>
                  <a:schemeClr val="tx1">
                    <a:lumMod val="10000"/>
                  </a:schemeClr>
                </a:solidFill>
                <a:latin typeface="Arial" panose="020B0604020202020204" pitchFamily="34" charset="0"/>
                <a:cs typeface="Arial" panose="020B0604020202020204" pitchFamily="34" charset="0"/>
              </a:rPr>
              <a:t>2+ </a:t>
            </a:r>
            <a:r>
              <a:rPr lang="en-US" sz="2800" b="1" baseline="-25000" dirty="0">
                <a:solidFill>
                  <a:schemeClr val="tx1">
                    <a:lumMod val="10000"/>
                  </a:schemeClr>
                </a:solidFill>
                <a:latin typeface="Arial" panose="020B0604020202020204" pitchFamily="34" charset="0"/>
                <a:cs typeface="Arial" panose="020B0604020202020204" pitchFamily="34" charset="0"/>
              </a:rPr>
              <a:t>(</a:t>
            </a:r>
            <a:r>
              <a:rPr lang="en-US" sz="2800" b="1" baseline="-25000" dirty="0" err="1">
                <a:solidFill>
                  <a:schemeClr val="tx1">
                    <a:lumMod val="10000"/>
                  </a:schemeClr>
                </a:solidFill>
                <a:latin typeface="Arial" panose="020B0604020202020204" pitchFamily="34" charset="0"/>
                <a:cs typeface="Arial" panose="020B0604020202020204" pitchFamily="34" charset="0"/>
              </a:rPr>
              <a:t>aq</a:t>
            </a:r>
            <a:r>
              <a:rPr lang="en-US" sz="2800" b="1" baseline="-25000" dirty="0">
                <a:solidFill>
                  <a:schemeClr val="tx1">
                    <a:lumMod val="10000"/>
                  </a:schemeClr>
                </a:solidFill>
                <a:latin typeface="Arial" panose="020B0604020202020204" pitchFamily="34" charset="0"/>
                <a:cs typeface="Arial" panose="020B0604020202020204" pitchFamily="34" charset="0"/>
              </a:rPr>
              <a:t>) </a:t>
            </a:r>
            <a:r>
              <a:rPr lang="en-US" sz="2800" b="1" dirty="0">
                <a:solidFill>
                  <a:schemeClr val="tx1">
                    <a:lumMod val="10000"/>
                  </a:schemeClr>
                </a:solidFill>
                <a:latin typeface="Arial" panose="020B0604020202020204" pitchFamily="34" charset="0"/>
                <a:cs typeface="Arial" panose="020B0604020202020204" pitchFamily="34" charset="0"/>
              </a:rPr>
              <a:t>+2e</a:t>
            </a:r>
            <a:r>
              <a:rPr lang="en-US" sz="4000" b="1" baseline="30000" dirty="0">
                <a:solidFill>
                  <a:schemeClr val="tx1">
                    <a:lumMod val="10000"/>
                  </a:schemeClr>
                </a:solidFill>
                <a:latin typeface="Arial" panose="020B0604020202020204" pitchFamily="34" charset="0"/>
                <a:cs typeface="Arial" panose="020B0604020202020204" pitchFamily="34" charset="0"/>
              </a:rPr>
              <a:t>-</a:t>
            </a:r>
            <a:r>
              <a:rPr lang="en-US" sz="4000" b="1" dirty="0">
                <a:solidFill>
                  <a:schemeClr val="tx1">
                    <a:lumMod val="10000"/>
                  </a:schemeClr>
                </a:solidFill>
                <a:latin typeface="Arial" panose="020B0604020202020204" pitchFamily="34" charset="0"/>
                <a:cs typeface="Arial" panose="020B0604020202020204" pitchFamily="34" charset="0"/>
              </a:rPr>
              <a:t>→ </a:t>
            </a:r>
            <a:r>
              <a:rPr lang="en-US" sz="2800" b="1" dirty="0">
                <a:solidFill>
                  <a:schemeClr val="tx1">
                    <a:lumMod val="10000"/>
                  </a:schemeClr>
                </a:solidFill>
                <a:latin typeface="Arial" panose="020B0604020202020204" pitchFamily="34" charset="0"/>
                <a:cs typeface="Arial" panose="020B0604020202020204" pitchFamily="34" charset="0"/>
              </a:rPr>
              <a:t>Cu</a:t>
            </a:r>
            <a:r>
              <a:rPr lang="en-US" sz="2800" b="1" baseline="-25000" dirty="0">
                <a:solidFill>
                  <a:schemeClr val="tx1">
                    <a:lumMod val="10000"/>
                  </a:schemeClr>
                </a:solidFill>
                <a:latin typeface="Arial" panose="020B0604020202020204" pitchFamily="34" charset="0"/>
                <a:cs typeface="Arial" panose="020B0604020202020204" pitchFamily="34" charset="0"/>
              </a:rPr>
              <a:t>(s)</a:t>
            </a:r>
            <a:endParaRPr lang="ar-SA" sz="2800" b="1" baseline="-25000" dirty="0">
              <a:solidFill>
                <a:schemeClr val="tx1">
                  <a:lumMod val="10000"/>
                </a:schemeClr>
              </a:solidFill>
              <a:latin typeface="Arial" panose="020B0604020202020204" pitchFamily="34" charset="0"/>
            </a:endParaRPr>
          </a:p>
        </p:txBody>
      </p:sp>
      <p:sp>
        <p:nvSpPr>
          <p:cNvPr id="8" name="مستطيل 7">
            <a:extLst>
              <a:ext uri="{FF2B5EF4-FFF2-40B4-BE49-F238E27FC236}">
                <a16:creationId xmlns:a16="http://schemas.microsoft.com/office/drawing/2014/main" id="{C08C59FF-3888-53B1-1D52-5E4266C88360}"/>
              </a:ext>
            </a:extLst>
          </p:cNvPr>
          <p:cNvSpPr/>
          <p:nvPr/>
        </p:nvSpPr>
        <p:spPr>
          <a:xfrm>
            <a:off x="8558134" y="3552960"/>
            <a:ext cx="2986942" cy="45828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tx1">
                    <a:lumMod val="10000"/>
                  </a:schemeClr>
                </a:solidFill>
                <a:latin typeface="Arial" panose="020B0604020202020204" pitchFamily="34" charset="0"/>
              </a:rPr>
              <a:t>نصف تفاعل الاختزال</a:t>
            </a:r>
          </a:p>
        </p:txBody>
      </p:sp>
      <p:sp>
        <p:nvSpPr>
          <p:cNvPr id="9" name="مستطيل 8">
            <a:extLst>
              <a:ext uri="{FF2B5EF4-FFF2-40B4-BE49-F238E27FC236}">
                <a16:creationId xmlns:a16="http://schemas.microsoft.com/office/drawing/2014/main" id="{5A23B364-C974-530C-24C1-DBE88C57EB84}"/>
              </a:ext>
            </a:extLst>
          </p:cNvPr>
          <p:cNvSpPr/>
          <p:nvPr/>
        </p:nvSpPr>
        <p:spPr>
          <a:xfrm>
            <a:off x="2105240" y="1679589"/>
            <a:ext cx="3035928" cy="298500"/>
          </a:xfrm>
          <a:prstGeom prst="rect">
            <a:avLst/>
          </a:prstGeom>
          <a:solidFill>
            <a:srgbClr val="FFFFFF"/>
          </a:solid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000" b="1" dirty="0">
                <a:solidFill>
                  <a:srgbClr val="FF0000"/>
                </a:solidFill>
                <a:latin typeface="Arial" panose="020B0604020202020204" pitchFamily="34" charset="0"/>
              </a:rPr>
              <a:t>كيف نعرف أنه يوجد تيار كهربائي؟</a:t>
            </a:r>
          </a:p>
        </p:txBody>
      </p:sp>
      <p:sp>
        <p:nvSpPr>
          <p:cNvPr id="10" name="مستطيل 9">
            <a:extLst>
              <a:ext uri="{FF2B5EF4-FFF2-40B4-BE49-F238E27FC236}">
                <a16:creationId xmlns:a16="http://schemas.microsoft.com/office/drawing/2014/main" id="{53C3CBD2-E04F-C0A5-5FE3-85DA647EED15}"/>
              </a:ext>
            </a:extLst>
          </p:cNvPr>
          <p:cNvSpPr/>
          <p:nvPr/>
        </p:nvSpPr>
        <p:spPr>
          <a:xfrm>
            <a:off x="4063420" y="5595597"/>
            <a:ext cx="3845766" cy="458282"/>
          </a:xfrm>
          <a:prstGeom prst="rect">
            <a:avLst/>
          </a:prstGeom>
          <a:solidFill>
            <a:srgbClr val="FFFFFF"/>
          </a:solid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0000"/>
                </a:solidFill>
                <a:latin typeface="Arial" panose="020B0604020202020204" pitchFamily="34" charset="0"/>
              </a:rPr>
              <a:t>لكن لم ضئ المصباح! لماذا؟</a:t>
            </a:r>
          </a:p>
        </p:txBody>
      </p:sp>
      <p:pic>
        <p:nvPicPr>
          <p:cNvPr id="12" name="صورة 11" descr="صورة تحتوي على قلب, رسم, التصميم&#10;&#10;تم إنشاء الوصف تلقائياً">
            <a:extLst>
              <a:ext uri="{FF2B5EF4-FFF2-40B4-BE49-F238E27FC236}">
                <a16:creationId xmlns:a16="http://schemas.microsoft.com/office/drawing/2014/main" id="{D6F502F5-DC00-82F2-49AA-BA1D1B0E7153}"/>
              </a:ext>
            </a:extLst>
          </p:cNvPr>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31605" t="21082" r="31338" b="22346"/>
          <a:stretch/>
        </p:blipFill>
        <p:spPr>
          <a:xfrm>
            <a:off x="6624736" y="2033717"/>
            <a:ext cx="578498" cy="883150"/>
          </a:xfrm>
          <a:prstGeom prst="rect">
            <a:avLst/>
          </a:prstGeom>
        </p:spPr>
      </p:pic>
      <p:sp>
        <p:nvSpPr>
          <p:cNvPr id="13" name="مستطيل 12">
            <a:extLst>
              <a:ext uri="{FF2B5EF4-FFF2-40B4-BE49-F238E27FC236}">
                <a16:creationId xmlns:a16="http://schemas.microsoft.com/office/drawing/2014/main" id="{A3235468-9FDB-EE4D-5F28-7F6288C6874F}"/>
              </a:ext>
            </a:extLst>
          </p:cNvPr>
          <p:cNvSpPr/>
          <p:nvPr/>
        </p:nvSpPr>
        <p:spPr>
          <a:xfrm>
            <a:off x="8071682" y="4156983"/>
            <a:ext cx="3786410" cy="1551116"/>
          </a:xfrm>
          <a:prstGeom prst="rect">
            <a:avLst/>
          </a:prstGeom>
          <a:ln/>
        </p:spPr>
        <p:style>
          <a:lnRef idx="2">
            <a:schemeClr val="accent2"/>
          </a:lnRef>
          <a:fillRef idx="1">
            <a:schemeClr val="lt1"/>
          </a:fillRef>
          <a:effectRef idx="0">
            <a:schemeClr val="accent2"/>
          </a:effectRef>
          <a:fontRef idx="minor">
            <a:schemeClr val="dk1"/>
          </a:fontRef>
        </p:style>
        <p:txBody>
          <a:bodyPr rtlCol="1" anchor="ctr"/>
          <a:lstStyle/>
          <a:p>
            <a:pPr algn="ctr"/>
            <a:r>
              <a:rPr lang="ar-SA" b="1" dirty="0">
                <a:solidFill>
                  <a:schemeClr val="tx1">
                    <a:lumMod val="10000"/>
                  </a:schemeClr>
                </a:solidFill>
                <a:latin typeface="Arial" panose="020B0604020202020204" pitchFamily="34" charset="0"/>
                <a:cs typeface="Arial" panose="020B0604020202020204" pitchFamily="34" charset="0"/>
              </a:rPr>
              <a:t>أن هذه التفاعلات لا تستمر؛ لأن أيونات الخارصين الموجبة تتراكم حول قطب الخارصين خلال </a:t>
            </a:r>
            <a:r>
              <a:rPr lang="ar-SA" b="1" dirty="0" err="1">
                <a:solidFill>
                  <a:schemeClr val="tx1">
                    <a:lumMod val="10000"/>
                  </a:schemeClr>
                </a:solidFill>
                <a:latin typeface="Arial" panose="020B0604020202020204" pitchFamily="34" charset="0"/>
                <a:cs typeface="Arial" panose="020B0604020202020204" pitchFamily="34" charset="0"/>
              </a:rPr>
              <a:t>تأكسده</a:t>
            </a:r>
            <a:r>
              <a:rPr lang="ar-SA" b="1" dirty="0">
                <a:solidFill>
                  <a:schemeClr val="tx1">
                    <a:lumMod val="10000"/>
                  </a:schemeClr>
                </a:solidFill>
                <a:latin typeface="Arial" panose="020B0604020202020204" pitchFamily="34" charset="0"/>
                <a:cs typeface="Arial" panose="020B0604020202020204" pitchFamily="34" charset="0"/>
              </a:rPr>
              <a:t>، كما تتراكم أيونات الكبريتات السالبة حول قطب النحاس خلال اختزاله، وهذا التراكم للأيونات يوقف أي استمرار للتفاعل</a:t>
            </a:r>
          </a:p>
        </p:txBody>
      </p:sp>
    </p:spTree>
    <p:extLst>
      <p:ext uri="{BB962C8B-B14F-4D97-AF65-F5344CB8AC3E}">
        <p14:creationId xmlns:p14="http://schemas.microsoft.com/office/powerpoint/2010/main" val="12457326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circle(in)">
                                      <p:cBhvr>
                                        <p:cTn id="12" dur="20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circle(in)">
                                      <p:cBhvr>
                                        <p:cTn id="17" dur="20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circle(in)">
                                      <p:cBhvr>
                                        <p:cTn id="22" dur="20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circle(in)">
                                      <p:cBhvr>
                                        <p:cTn id="27" dur="20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circle(in)">
                                      <p:cBhvr>
                                        <p:cTn id="32" dur="20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6" presetClass="entr" presetSubtype="16" fill="hold" nodeType="click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circle(in)">
                                      <p:cBhvr>
                                        <p:cTn id="37" dur="2000"/>
                                        <p:tgtEl>
                                          <p:spTgt spid="12"/>
                                        </p:tgtEl>
                                      </p:cBhvr>
                                    </p:animEffect>
                                  </p:childTnLst>
                                </p:cTn>
                              </p:par>
                            </p:childTnLst>
                          </p:cTn>
                        </p:par>
                      </p:childTnLst>
                    </p:cTn>
                  </p:par>
                  <p:par>
                    <p:cTn id="38" fill="hold">
                      <p:stCondLst>
                        <p:cond delay="indefinite"/>
                      </p:stCondLst>
                      <p:childTnLst>
                        <p:par>
                          <p:cTn id="39" fill="hold">
                            <p:stCondLst>
                              <p:cond delay="0"/>
                            </p:stCondLst>
                            <p:childTnLst>
                              <p:par>
                                <p:cTn id="40" presetID="6" presetClass="entr" presetSubtype="16"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circle(in)">
                                      <p:cBhvr>
                                        <p:cTn id="4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p:bldP spid="8" grpId="0"/>
      <p:bldP spid="9" grpId="0" animBg="1"/>
      <p:bldP spid="10" grpId="0" animBg="1"/>
      <p:bldP spid="13"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DB21E7AE-16C4-EC0C-D744-B49003ACBCB7}"/>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135</a:t>
            </a:r>
          </a:p>
        </p:txBody>
      </p:sp>
      <p:sp>
        <p:nvSpPr>
          <p:cNvPr id="5" name="مستطيل 4">
            <a:extLst>
              <a:ext uri="{FF2B5EF4-FFF2-40B4-BE49-F238E27FC236}">
                <a16:creationId xmlns:a16="http://schemas.microsoft.com/office/drawing/2014/main" id="{3D4386A7-C00E-A556-E3CB-7066C06729A3}"/>
              </a:ext>
            </a:extLst>
          </p:cNvPr>
          <p:cNvSpPr/>
          <p:nvPr/>
        </p:nvSpPr>
        <p:spPr>
          <a:xfrm>
            <a:off x="406336" y="437075"/>
            <a:ext cx="4567981" cy="1551116"/>
          </a:xfrm>
          <a:prstGeom prst="rect">
            <a:avLst/>
          </a:prstGeom>
          <a:noFill/>
          <a:ln>
            <a:noFill/>
          </a:ln>
        </p:spPr>
        <p:style>
          <a:lnRef idx="3">
            <a:schemeClr val="lt1"/>
          </a:lnRef>
          <a:fillRef idx="1">
            <a:schemeClr val="accent1"/>
          </a:fillRef>
          <a:effectRef idx="1">
            <a:schemeClr val="accent1"/>
          </a:effectRef>
          <a:fontRef idx="minor">
            <a:schemeClr val="lt1"/>
          </a:fontRef>
        </p:style>
        <p:txBody>
          <a:bodyPr rtlCol="1" anchor="ctr"/>
          <a:lstStyle/>
          <a:p>
            <a:pPr algn="ctr"/>
            <a:r>
              <a:rPr lang="ar-SA" sz="2000" b="1" dirty="0">
                <a:solidFill>
                  <a:schemeClr val="tx1">
                    <a:lumMod val="10000"/>
                  </a:schemeClr>
                </a:solidFill>
                <a:latin typeface="Arial" panose="020B0604020202020204" pitchFamily="34" charset="0"/>
                <a:cs typeface="Arial" panose="020B0604020202020204" pitchFamily="34" charset="0"/>
              </a:rPr>
              <a:t>الشكل 4-1 </a:t>
            </a:r>
          </a:p>
          <a:p>
            <a:pPr algn="ctr"/>
            <a:r>
              <a:rPr lang="ar-SA" sz="2000" b="1" dirty="0">
                <a:solidFill>
                  <a:schemeClr val="tx1">
                    <a:lumMod val="10000"/>
                  </a:schemeClr>
                </a:solidFill>
                <a:latin typeface="Arial" panose="020B0604020202020204" pitchFamily="34" charset="0"/>
                <a:cs typeface="Arial" panose="020B0604020202020204" pitchFamily="34" charset="0"/>
              </a:rPr>
              <a:t>إضافة القنطرة الملحية إلى جانب السلك تعمل على إكمال طريق التدفق، فتتحرك الأيونات السالبة خلال القنطرة الملحية نحو الخارصين اما الأيونات الموجبة فتتحرك خلال القنطرة نحو النحاس</a:t>
            </a:r>
          </a:p>
        </p:txBody>
      </p:sp>
      <p:sp>
        <p:nvSpPr>
          <p:cNvPr id="8" name="مستطيل 7">
            <a:extLst>
              <a:ext uri="{FF2B5EF4-FFF2-40B4-BE49-F238E27FC236}">
                <a16:creationId xmlns:a16="http://schemas.microsoft.com/office/drawing/2014/main" id="{C08C59FF-3888-53B1-1D52-5E4266C88360}"/>
              </a:ext>
            </a:extLst>
          </p:cNvPr>
          <p:cNvSpPr/>
          <p:nvPr/>
        </p:nvSpPr>
        <p:spPr>
          <a:xfrm>
            <a:off x="6813311" y="890186"/>
            <a:ext cx="2986942" cy="45828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tx1">
                    <a:lumMod val="10000"/>
                  </a:schemeClr>
                </a:solidFill>
                <a:latin typeface="Arial" panose="020B0604020202020204" pitchFamily="34" charset="0"/>
              </a:rPr>
              <a:t>ما هي القنطرة الملحية؟</a:t>
            </a:r>
          </a:p>
        </p:txBody>
      </p:sp>
      <p:pic>
        <p:nvPicPr>
          <p:cNvPr id="14" name="صورة 13" descr="صورة تحتوي على نص, مشروب غازي, بلاستيك&#10;&#10;تم إنشاء الوصف تلقائياً">
            <a:extLst>
              <a:ext uri="{FF2B5EF4-FFF2-40B4-BE49-F238E27FC236}">
                <a16:creationId xmlns:a16="http://schemas.microsoft.com/office/drawing/2014/main" id="{E3608D12-F6A4-9195-3F4A-DC732BCB29B4}"/>
              </a:ext>
            </a:extLst>
          </p:cNvPr>
          <p:cNvPicPr>
            <a:picLocks noChangeAspect="1"/>
          </p:cNvPicPr>
          <p:nvPr/>
        </p:nvPicPr>
        <p:blipFill rotWithShape="1">
          <a:blip r:embed="rId2">
            <a:extLst>
              <a:ext uri="{28A0092B-C50C-407E-A947-70E740481C1C}">
                <a14:useLocalDpi xmlns:a14="http://schemas.microsoft.com/office/drawing/2010/main" val="0"/>
              </a:ext>
            </a:extLst>
          </a:blip>
          <a:srcRect l="8387" t="2425" r="14915" b="4254"/>
          <a:stretch/>
        </p:blipFill>
        <p:spPr>
          <a:xfrm>
            <a:off x="646924" y="2181127"/>
            <a:ext cx="3879663" cy="3526972"/>
          </a:xfrm>
          <a:prstGeom prst="rect">
            <a:avLst/>
          </a:prstGeom>
        </p:spPr>
      </p:pic>
      <p:sp>
        <p:nvSpPr>
          <p:cNvPr id="17" name="مستطيل 16">
            <a:extLst>
              <a:ext uri="{FF2B5EF4-FFF2-40B4-BE49-F238E27FC236}">
                <a16:creationId xmlns:a16="http://schemas.microsoft.com/office/drawing/2014/main" id="{1CBB3728-ACE5-FDB5-5CF2-0667C7C57F15}"/>
              </a:ext>
            </a:extLst>
          </p:cNvPr>
          <p:cNvSpPr/>
          <p:nvPr/>
        </p:nvSpPr>
        <p:spPr>
          <a:xfrm>
            <a:off x="5113177" y="1529908"/>
            <a:ext cx="6008914" cy="1036010"/>
          </a:xfrm>
          <a:prstGeom prst="rect">
            <a:avLst/>
          </a:prstGeom>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0000CC"/>
                </a:solidFill>
                <a:latin typeface="Arial" panose="020B0604020202020204" pitchFamily="34" charset="0"/>
              </a:rPr>
              <a:t>وهي ممر لتدفق الأيونات من جهة إلى أخرى في الخلية </a:t>
            </a:r>
            <a:r>
              <a:rPr lang="ar-SA" sz="2800" b="1" dirty="0" err="1">
                <a:solidFill>
                  <a:srgbClr val="0000CC"/>
                </a:solidFill>
                <a:latin typeface="Arial" panose="020B0604020202020204" pitchFamily="34" charset="0"/>
              </a:rPr>
              <a:t>الجلفانية</a:t>
            </a:r>
            <a:r>
              <a:rPr lang="ar-SA" sz="2800" b="1" dirty="0">
                <a:solidFill>
                  <a:srgbClr val="0000CC"/>
                </a:solidFill>
                <a:latin typeface="Arial" panose="020B0604020202020204" pitchFamily="34" charset="0"/>
              </a:rPr>
              <a:t>.</a:t>
            </a:r>
          </a:p>
        </p:txBody>
      </p:sp>
      <p:sp>
        <p:nvSpPr>
          <p:cNvPr id="18" name="مستطيل 17">
            <a:extLst>
              <a:ext uri="{FF2B5EF4-FFF2-40B4-BE49-F238E27FC236}">
                <a16:creationId xmlns:a16="http://schemas.microsoft.com/office/drawing/2014/main" id="{CAB7CAD0-D1BF-1053-0841-7B65BE68A2F5}"/>
              </a:ext>
            </a:extLst>
          </p:cNvPr>
          <p:cNvSpPr/>
          <p:nvPr/>
        </p:nvSpPr>
        <p:spPr>
          <a:xfrm>
            <a:off x="6586266" y="2747358"/>
            <a:ext cx="3441032" cy="45828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tx1">
                    <a:lumMod val="10000"/>
                  </a:schemeClr>
                </a:solidFill>
                <a:latin typeface="Arial" panose="020B0604020202020204" pitchFamily="34" charset="0"/>
              </a:rPr>
              <a:t>مما تتكون القنطرة الملحية؟</a:t>
            </a:r>
          </a:p>
        </p:txBody>
      </p:sp>
      <p:sp>
        <p:nvSpPr>
          <p:cNvPr id="19" name="مستطيل 18">
            <a:extLst>
              <a:ext uri="{FF2B5EF4-FFF2-40B4-BE49-F238E27FC236}">
                <a16:creationId xmlns:a16="http://schemas.microsoft.com/office/drawing/2014/main" id="{2F0F2A74-0DD0-5350-8256-14E5C4BB048C}"/>
              </a:ext>
            </a:extLst>
          </p:cNvPr>
          <p:cNvSpPr/>
          <p:nvPr/>
        </p:nvSpPr>
        <p:spPr>
          <a:xfrm>
            <a:off x="5113177" y="3387079"/>
            <a:ext cx="6008914" cy="2321019"/>
          </a:xfrm>
          <a:prstGeom prst="rect">
            <a:avLst/>
          </a:prstGeom>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0000CC"/>
                </a:solidFill>
                <a:latin typeface="Arial" panose="020B0604020202020204" pitchFamily="34" charset="0"/>
                <a:cs typeface="Arial" panose="020B0604020202020204" pitchFamily="34" charset="0"/>
              </a:rPr>
              <a:t>تتكون من أبوب يحتوي على محلول موصل للتيار الكهربائي لملح ذائب في الماء مثل </a:t>
            </a:r>
            <a:r>
              <a:rPr lang="en-US" sz="2800" b="1" dirty="0" err="1">
                <a:solidFill>
                  <a:srgbClr val="0000CC"/>
                </a:solidFill>
                <a:latin typeface="Arial" panose="020B0604020202020204" pitchFamily="34" charset="0"/>
                <a:cs typeface="Arial" panose="020B0604020202020204" pitchFamily="34" charset="0"/>
              </a:rPr>
              <a:t>KCl</a:t>
            </a:r>
            <a:r>
              <a:rPr lang="ar-SA" sz="2800" b="1" dirty="0">
                <a:solidFill>
                  <a:srgbClr val="0000CC"/>
                </a:solidFill>
                <a:latin typeface="Arial" panose="020B0604020202020204" pitchFamily="34" charset="0"/>
                <a:cs typeface="Arial" panose="020B0604020202020204" pitchFamily="34" charset="0"/>
              </a:rPr>
              <a:t> ، يحفظ داخل الأنبوب بواسطة جل هلامي أو أي غطاء يسمح للأيونات بالحركة من خلاله، على ألا يختلط المحلولان في الخلية</a:t>
            </a:r>
          </a:p>
        </p:txBody>
      </p:sp>
    </p:spTree>
    <p:extLst>
      <p:ext uri="{BB962C8B-B14F-4D97-AF65-F5344CB8AC3E}">
        <p14:creationId xmlns:p14="http://schemas.microsoft.com/office/powerpoint/2010/main" val="179255461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circle(in)">
                                      <p:cBhvr>
                                        <p:cTn id="12" dur="20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circle(in)">
                                      <p:cBhvr>
                                        <p:cTn id="17" dur="20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circle(in)">
                                      <p:cBhvr>
                                        <p:cTn id="22"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8" grpId="0"/>
      <p:bldP spid="1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DB21E7AE-16C4-EC0C-D744-B49003ACBCB7}"/>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135</a:t>
            </a:r>
          </a:p>
        </p:txBody>
      </p:sp>
      <p:sp>
        <p:nvSpPr>
          <p:cNvPr id="5" name="مستطيل 4">
            <a:extLst>
              <a:ext uri="{FF2B5EF4-FFF2-40B4-BE49-F238E27FC236}">
                <a16:creationId xmlns:a16="http://schemas.microsoft.com/office/drawing/2014/main" id="{3D4386A7-C00E-A556-E3CB-7066C06729A3}"/>
              </a:ext>
            </a:extLst>
          </p:cNvPr>
          <p:cNvSpPr/>
          <p:nvPr/>
        </p:nvSpPr>
        <p:spPr>
          <a:xfrm>
            <a:off x="406336" y="437075"/>
            <a:ext cx="4567981" cy="1551116"/>
          </a:xfrm>
          <a:prstGeom prst="rect">
            <a:avLst/>
          </a:prstGeom>
          <a:noFill/>
          <a:ln>
            <a:noFill/>
          </a:ln>
        </p:spPr>
        <p:style>
          <a:lnRef idx="3">
            <a:schemeClr val="lt1"/>
          </a:lnRef>
          <a:fillRef idx="1">
            <a:schemeClr val="accent1"/>
          </a:fillRef>
          <a:effectRef idx="1">
            <a:schemeClr val="accent1"/>
          </a:effectRef>
          <a:fontRef idx="minor">
            <a:schemeClr val="lt1"/>
          </a:fontRef>
        </p:style>
        <p:txBody>
          <a:bodyPr rtlCol="1" anchor="ctr"/>
          <a:lstStyle/>
          <a:p>
            <a:pPr algn="ctr"/>
            <a:r>
              <a:rPr lang="ar-SA" sz="2000" b="1" dirty="0">
                <a:solidFill>
                  <a:schemeClr val="tx1">
                    <a:lumMod val="10000"/>
                  </a:schemeClr>
                </a:solidFill>
                <a:latin typeface="Arial" panose="020B0604020202020204" pitchFamily="34" charset="0"/>
                <a:cs typeface="Arial" panose="020B0604020202020204" pitchFamily="34" charset="0"/>
              </a:rPr>
              <a:t>الشكل 4-2 </a:t>
            </a:r>
          </a:p>
          <a:p>
            <a:pPr algn="ctr"/>
            <a:r>
              <a:rPr lang="ar-SA" sz="2000" b="1" dirty="0">
                <a:solidFill>
                  <a:schemeClr val="tx1">
                    <a:lumMod val="10000"/>
                  </a:schemeClr>
                </a:solidFill>
                <a:latin typeface="Arial" panose="020B0604020202020204" pitchFamily="34" charset="0"/>
                <a:cs typeface="Arial" panose="020B0604020202020204" pitchFamily="34" charset="0"/>
              </a:rPr>
              <a:t>إضافة القنطرة الملحية إلى جانب السلك تعمل على إكمال طريق التدفق، فتتحرك الأيونات السالبة خلال القنطرة الملحية نحو الخارصين اما الأيونات الموجبة فتتحرك خلال القنطرة نحو النحاس</a:t>
            </a:r>
          </a:p>
        </p:txBody>
      </p:sp>
      <p:pic>
        <p:nvPicPr>
          <p:cNvPr id="14" name="صورة 13" descr="صورة تحتوي على نص, مشروب غازي, بلاستيك&#10;&#10;تم إنشاء الوصف تلقائياً">
            <a:extLst>
              <a:ext uri="{FF2B5EF4-FFF2-40B4-BE49-F238E27FC236}">
                <a16:creationId xmlns:a16="http://schemas.microsoft.com/office/drawing/2014/main" id="{E3608D12-F6A4-9195-3F4A-DC732BCB29B4}"/>
              </a:ext>
            </a:extLst>
          </p:cNvPr>
          <p:cNvPicPr>
            <a:picLocks noChangeAspect="1"/>
          </p:cNvPicPr>
          <p:nvPr/>
        </p:nvPicPr>
        <p:blipFill rotWithShape="1">
          <a:blip r:embed="rId2">
            <a:extLst>
              <a:ext uri="{28A0092B-C50C-407E-A947-70E740481C1C}">
                <a14:useLocalDpi xmlns:a14="http://schemas.microsoft.com/office/drawing/2010/main" val="0"/>
              </a:ext>
            </a:extLst>
          </a:blip>
          <a:srcRect l="8387" t="2425" r="14915" b="4254"/>
          <a:stretch/>
        </p:blipFill>
        <p:spPr>
          <a:xfrm>
            <a:off x="646924" y="2181127"/>
            <a:ext cx="3879663" cy="3526972"/>
          </a:xfrm>
          <a:prstGeom prst="rect">
            <a:avLst/>
          </a:prstGeom>
        </p:spPr>
      </p:pic>
      <p:sp>
        <p:nvSpPr>
          <p:cNvPr id="17" name="مستطيل 16">
            <a:extLst>
              <a:ext uri="{FF2B5EF4-FFF2-40B4-BE49-F238E27FC236}">
                <a16:creationId xmlns:a16="http://schemas.microsoft.com/office/drawing/2014/main" id="{1CBB3728-ACE5-FDB5-5CF2-0667C7C57F15}"/>
              </a:ext>
            </a:extLst>
          </p:cNvPr>
          <p:cNvSpPr/>
          <p:nvPr/>
        </p:nvSpPr>
        <p:spPr>
          <a:xfrm>
            <a:off x="5113177" y="671804"/>
            <a:ext cx="6008914" cy="1390261"/>
          </a:xfrm>
          <a:prstGeom prst="rect">
            <a:avLst/>
          </a:prstGeom>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000" b="1" dirty="0">
                <a:solidFill>
                  <a:srgbClr val="0000CC"/>
                </a:solidFill>
                <a:latin typeface="Arial" panose="020B0604020202020204" pitchFamily="34" charset="0"/>
              </a:rPr>
              <a:t>وعندما يوضع السلك المعدني والقنطرة الملحية في مكانيهما يبدأ تفاعل الأكسدة والاختزال التلقائي، وتنتقل الإلكترونات عبر السلك من نصف تفاعل الأكسدة إلى نصف تفاعل الاختزال، في حين تنتقل الأيونات السالبة والموجبة خلال القنطرة الملحية</a:t>
            </a:r>
          </a:p>
        </p:txBody>
      </p:sp>
      <p:sp>
        <p:nvSpPr>
          <p:cNvPr id="18" name="مستطيل 17">
            <a:extLst>
              <a:ext uri="{FF2B5EF4-FFF2-40B4-BE49-F238E27FC236}">
                <a16:creationId xmlns:a16="http://schemas.microsoft.com/office/drawing/2014/main" id="{CAB7CAD0-D1BF-1053-0841-7B65BE68A2F5}"/>
              </a:ext>
            </a:extLst>
          </p:cNvPr>
          <p:cNvSpPr/>
          <p:nvPr/>
        </p:nvSpPr>
        <p:spPr>
          <a:xfrm>
            <a:off x="5113177" y="2383464"/>
            <a:ext cx="6008913" cy="458282"/>
          </a:xfrm>
          <a:prstGeom prst="rect">
            <a:avLst/>
          </a:prstGeom>
          <a:solidFill>
            <a:srgbClr val="FFFFFF"/>
          </a:solid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0000"/>
                </a:solidFill>
                <a:latin typeface="Arial" panose="020B0604020202020204" pitchFamily="34" charset="0"/>
              </a:rPr>
              <a:t>تدفق الأجسام المشحونة، ماذا يسمى؟</a:t>
            </a:r>
          </a:p>
        </p:txBody>
      </p:sp>
      <p:sp>
        <p:nvSpPr>
          <p:cNvPr id="19" name="مستطيل 18">
            <a:extLst>
              <a:ext uri="{FF2B5EF4-FFF2-40B4-BE49-F238E27FC236}">
                <a16:creationId xmlns:a16="http://schemas.microsoft.com/office/drawing/2014/main" id="{2F0F2A74-0DD0-5350-8256-14E5C4BB048C}"/>
              </a:ext>
            </a:extLst>
          </p:cNvPr>
          <p:cNvSpPr/>
          <p:nvPr/>
        </p:nvSpPr>
        <p:spPr>
          <a:xfrm>
            <a:off x="5113177" y="3086264"/>
            <a:ext cx="6008913" cy="458282"/>
          </a:xfrm>
          <a:prstGeom prst="rect">
            <a:avLst/>
          </a:prstGeom>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0000CC"/>
                </a:solidFill>
                <a:latin typeface="Arial" panose="020B0604020202020204" pitchFamily="34" charset="0"/>
              </a:rPr>
              <a:t>التيار الكهربائي.</a:t>
            </a:r>
            <a:endParaRPr lang="ar-SA" sz="2800" b="1" dirty="0">
              <a:solidFill>
                <a:srgbClr val="0000CC"/>
              </a:solidFill>
              <a:latin typeface="Arial" panose="020B0604020202020204" pitchFamily="34" charset="0"/>
              <a:cs typeface="Arial" panose="020B0604020202020204" pitchFamily="34" charset="0"/>
            </a:endParaRPr>
          </a:p>
        </p:txBody>
      </p:sp>
      <p:sp>
        <p:nvSpPr>
          <p:cNvPr id="3" name="مستطيل 2">
            <a:extLst>
              <a:ext uri="{FF2B5EF4-FFF2-40B4-BE49-F238E27FC236}">
                <a16:creationId xmlns:a16="http://schemas.microsoft.com/office/drawing/2014/main" id="{5042845D-4FD2-8CC4-066A-0184E6F6ADA8}"/>
              </a:ext>
            </a:extLst>
          </p:cNvPr>
          <p:cNvSpPr/>
          <p:nvPr/>
        </p:nvSpPr>
        <p:spPr>
          <a:xfrm>
            <a:off x="5113177" y="3820167"/>
            <a:ext cx="6008914" cy="975770"/>
          </a:xfrm>
          <a:prstGeom prst="rect">
            <a:avLst/>
          </a:prstGeom>
          <a:solidFill>
            <a:srgbClr val="FFFFFF"/>
          </a:solid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000" b="1" dirty="0">
                <a:solidFill>
                  <a:srgbClr val="0000CC"/>
                </a:solidFill>
                <a:latin typeface="Arial" panose="020B0604020202020204" pitchFamily="34" charset="0"/>
              </a:rPr>
              <a:t>ففي الشكل 4-2 تتدفق الإلكترونات خلال السلك، وتتدفق الأيونات خلال القنطرة الملحية، فيتكون ما يعرف بالتيار الكهربائي.</a:t>
            </a:r>
          </a:p>
          <a:p>
            <a:pPr algn="ctr"/>
            <a:r>
              <a:rPr lang="ar-SA" sz="2000" b="1" dirty="0">
                <a:solidFill>
                  <a:srgbClr val="0000CC"/>
                </a:solidFill>
                <a:latin typeface="Arial" panose="020B0604020202020204" pitchFamily="34" charset="0"/>
              </a:rPr>
              <a:t>وتنتج طاقة تدفع الإلكترونات لإضاءة المصابيح</a:t>
            </a:r>
          </a:p>
        </p:txBody>
      </p:sp>
    </p:spTree>
    <p:extLst>
      <p:ext uri="{BB962C8B-B14F-4D97-AF65-F5344CB8AC3E}">
        <p14:creationId xmlns:p14="http://schemas.microsoft.com/office/powerpoint/2010/main" val="25581098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circle(in)">
                                      <p:cBhvr>
                                        <p:cTn id="7" dur="20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circle(in)">
                                      <p:cBhvr>
                                        <p:cTn id="12" dur="20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circle(in)">
                                      <p:cBhvr>
                                        <p:cTn id="17" dur="20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ircle(in)">
                                      <p:cBhvr>
                                        <p:cTn id="2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AE1F6F36-7F78-3ECF-4994-3BA4B1F101FB}"/>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135</a:t>
            </a:r>
          </a:p>
        </p:txBody>
      </p:sp>
      <p:sp>
        <p:nvSpPr>
          <p:cNvPr id="4" name="مستطيل 3">
            <a:extLst>
              <a:ext uri="{FF2B5EF4-FFF2-40B4-BE49-F238E27FC236}">
                <a16:creationId xmlns:a16="http://schemas.microsoft.com/office/drawing/2014/main" id="{B173BDC1-0C96-7BB2-513E-1DB9AD7AD4DD}"/>
              </a:ext>
            </a:extLst>
          </p:cNvPr>
          <p:cNvSpPr/>
          <p:nvPr/>
        </p:nvSpPr>
        <p:spPr>
          <a:xfrm>
            <a:off x="3880683" y="467011"/>
            <a:ext cx="4430633" cy="566365"/>
          </a:xfrm>
          <a:prstGeom prst="rect">
            <a:avLst/>
          </a:prstGeom>
          <a:ln/>
        </p:spPr>
        <p:style>
          <a:lnRef idx="3">
            <a:schemeClr val="lt1"/>
          </a:lnRef>
          <a:fillRef idx="1">
            <a:schemeClr val="accent1"/>
          </a:fillRef>
          <a:effectRef idx="1">
            <a:schemeClr val="accent1"/>
          </a:effectRef>
          <a:fontRef idx="minor">
            <a:schemeClr val="lt1"/>
          </a:fontRef>
        </p:style>
        <p:txBody>
          <a:bodyPr rtlCol="1" anchor="ctr"/>
          <a:lstStyle/>
          <a:p>
            <a:pPr algn="ctr"/>
            <a:r>
              <a:rPr lang="ar-SA" sz="2800" b="1" dirty="0">
                <a:solidFill>
                  <a:schemeClr val="accent4">
                    <a:lumMod val="50000"/>
                  </a:schemeClr>
                </a:solidFill>
                <a:latin typeface="Arial" panose="020B0604020202020204" pitchFamily="34" charset="0"/>
                <a:cs typeface="Arial" panose="020B0604020202020204" pitchFamily="34" charset="0"/>
              </a:rPr>
              <a:t>الخلايا الكهروكيميائية</a:t>
            </a:r>
          </a:p>
        </p:txBody>
      </p:sp>
      <p:sp>
        <p:nvSpPr>
          <p:cNvPr id="5" name="مستطيل 4">
            <a:extLst>
              <a:ext uri="{FF2B5EF4-FFF2-40B4-BE49-F238E27FC236}">
                <a16:creationId xmlns:a16="http://schemas.microsoft.com/office/drawing/2014/main" id="{B0899999-1367-1410-C9D5-AC803F85CD47}"/>
              </a:ext>
            </a:extLst>
          </p:cNvPr>
          <p:cNvSpPr/>
          <p:nvPr/>
        </p:nvSpPr>
        <p:spPr>
          <a:xfrm>
            <a:off x="4627983" y="1547947"/>
            <a:ext cx="6550090" cy="5036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000" b="1" dirty="0">
                <a:solidFill>
                  <a:schemeClr val="bg1">
                    <a:lumMod val="10000"/>
                  </a:schemeClr>
                </a:solidFill>
                <a:latin typeface="Arial" panose="020B0604020202020204" pitchFamily="34" charset="0"/>
                <a:cs typeface="Arial" panose="020B0604020202020204" pitchFamily="34" charset="0"/>
              </a:rPr>
              <a:t>يبين الشكل 4-2 نوعاً من الخلايا الكهروكيميائية يعرف بالخلايا </a:t>
            </a:r>
            <a:r>
              <a:rPr lang="ar-SA" sz="2000" b="1" dirty="0" err="1">
                <a:solidFill>
                  <a:schemeClr val="bg1">
                    <a:lumMod val="10000"/>
                  </a:schemeClr>
                </a:solidFill>
                <a:latin typeface="Arial" panose="020B0604020202020204" pitchFamily="34" charset="0"/>
                <a:cs typeface="Arial" panose="020B0604020202020204" pitchFamily="34" charset="0"/>
              </a:rPr>
              <a:t>الجلفانية</a:t>
            </a:r>
            <a:endParaRPr lang="ar-SA" sz="2000" b="1" baseline="-25000" dirty="0">
              <a:solidFill>
                <a:schemeClr val="bg1">
                  <a:lumMod val="10000"/>
                </a:schemeClr>
              </a:solidFill>
              <a:latin typeface="Arial" panose="020B0604020202020204" pitchFamily="34" charset="0"/>
              <a:cs typeface="Arial" panose="020B0604020202020204" pitchFamily="34" charset="0"/>
            </a:endParaRPr>
          </a:p>
        </p:txBody>
      </p:sp>
      <p:sp>
        <p:nvSpPr>
          <p:cNvPr id="8" name="مستطيل 7">
            <a:extLst>
              <a:ext uri="{FF2B5EF4-FFF2-40B4-BE49-F238E27FC236}">
                <a16:creationId xmlns:a16="http://schemas.microsoft.com/office/drawing/2014/main" id="{A3F09E4F-20EC-45C5-FFF4-3D207EF6415E}"/>
              </a:ext>
            </a:extLst>
          </p:cNvPr>
          <p:cNvSpPr/>
          <p:nvPr/>
        </p:nvSpPr>
        <p:spPr>
          <a:xfrm>
            <a:off x="5537430" y="2093820"/>
            <a:ext cx="4446326" cy="503684"/>
          </a:xfrm>
          <a:prstGeom prst="rect">
            <a:avLst/>
          </a:prstGeom>
          <a:ln/>
        </p:spPr>
        <p:style>
          <a:lnRef idx="2">
            <a:schemeClr val="accent1"/>
          </a:lnRef>
          <a:fillRef idx="1">
            <a:schemeClr val="lt1"/>
          </a:fillRef>
          <a:effectRef idx="0">
            <a:schemeClr val="accent1"/>
          </a:effectRef>
          <a:fontRef idx="minor">
            <a:schemeClr val="dk1"/>
          </a:fontRef>
        </p:style>
        <p:txBody>
          <a:bodyPr rtlCol="1" anchor="ctr"/>
          <a:lstStyle/>
          <a:p>
            <a:pPr algn="ctr"/>
            <a:r>
              <a:rPr lang="ar-SA" sz="2800" b="1" dirty="0">
                <a:solidFill>
                  <a:srgbClr val="FF0000"/>
                </a:solidFill>
                <a:latin typeface="Arial" panose="020B0604020202020204" pitchFamily="34" charset="0"/>
                <a:cs typeface="Arial" panose="020B0604020202020204" pitchFamily="34" charset="0"/>
              </a:rPr>
              <a:t>ما هي الخلايا الكهروكيميائية؟</a:t>
            </a:r>
            <a:endParaRPr lang="ar-SA" sz="2800" b="1" baseline="-25000" dirty="0">
              <a:solidFill>
                <a:srgbClr val="FF0000"/>
              </a:solidFill>
              <a:latin typeface="Arial" panose="020B0604020202020204" pitchFamily="34" charset="0"/>
              <a:cs typeface="Arial" panose="020B0604020202020204" pitchFamily="34" charset="0"/>
            </a:endParaRPr>
          </a:p>
        </p:txBody>
      </p:sp>
      <p:pic>
        <p:nvPicPr>
          <p:cNvPr id="10" name="صورة 9" descr="صورة تحتوي على نص, مشروب غازي, بلاستيك&#10;&#10;تم إنشاء الوصف تلقائياً">
            <a:extLst>
              <a:ext uri="{FF2B5EF4-FFF2-40B4-BE49-F238E27FC236}">
                <a16:creationId xmlns:a16="http://schemas.microsoft.com/office/drawing/2014/main" id="{37EDDA11-E467-AC28-9FCD-05CC6730A437}"/>
              </a:ext>
            </a:extLst>
          </p:cNvPr>
          <p:cNvPicPr>
            <a:picLocks noChangeAspect="1"/>
          </p:cNvPicPr>
          <p:nvPr/>
        </p:nvPicPr>
        <p:blipFill rotWithShape="1">
          <a:blip r:embed="rId2">
            <a:extLst>
              <a:ext uri="{28A0092B-C50C-407E-A947-70E740481C1C}">
                <a14:useLocalDpi xmlns:a14="http://schemas.microsoft.com/office/drawing/2010/main" val="0"/>
              </a:ext>
            </a:extLst>
          </a:blip>
          <a:srcRect l="8387" t="2425" r="14915" b="4254"/>
          <a:stretch/>
        </p:blipFill>
        <p:spPr>
          <a:xfrm>
            <a:off x="637594" y="1862393"/>
            <a:ext cx="2830310" cy="2573013"/>
          </a:xfrm>
          <a:prstGeom prst="rect">
            <a:avLst/>
          </a:prstGeom>
          <a:ln w="57150">
            <a:solidFill>
              <a:schemeClr val="accent6">
                <a:lumMod val="50000"/>
              </a:schemeClr>
            </a:solidFill>
          </a:ln>
        </p:spPr>
      </p:pic>
      <p:sp>
        <p:nvSpPr>
          <p:cNvPr id="13" name="مستطيل 12">
            <a:extLst>
              <a:ext uri="{FF2B5EF4-FFF2-40B4-BE49-F238E27FC236}">
                <a16:creationId xmlns:a16="http://schemas.microsoft.com/office/drawing/2014/main" id="{94CD80E0-4743-65D4-E8A4-714017CB3C20}"/>
              </a:ext>
            </a:extLst>
          </p:cNvPr>
          <p:cNvSpPr/>
          <p:nvPr/>
        </p:nvSpPr>
        <p:spPr>
          <a:xfrm>
            <a:off x="4084344" y="2680609"/>
            <a:ext cx="7352498" cy="10507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rtlCol="1" anchor="ctr"/>
          <a:lstStyle/>
          <a:p>
            <a:pPr algn="ctr"/>
            <a:r>
              <a:rPr lang="ar-SA" sz="2800" b="1" dirty="0">
                <a:solidFill>
                  <a:srgbClr val="0000CC"/>
                </a:solidFill>
                <a:latin typeface="Arial" panose="020B0604020202020204" pitchFamily="34" charset="0"/>
              </a:rPr>
              <a:t>جهاز يستعمل تفاعل الأكسدة والاختزال لإنتاج طاقة كهربائية، أو يستعمل الطاقة الكهربائية لإحداث تفاعل كيميائي.</a:t>
            </a:r>
            <a:endParaRPr lang="ar-SA" sz="2800" b="1" baseline="-25000" dirty="0">
              <a:solidFill>
                <a:srgbClr val="0000CC"/>
              </a:solidFill>
              <a:latin typeface="Arial" panose="020B0604020202020204" pitchFamily="34" charset="0"/>
              <a:cs typeface="Arial" panose="020B0604020202020204" pitchFamily="34" charset="0"/>
            </a:endParaRPr>
          </a:p>
        </p:txBody>
      </p:sp>
      <p:sp>
        <p:nvSpPr>
          <p:cNvPr id="14" name="مستطيل 13">
            <a:extLst>
              <a:ext uri="{FF2B5EF4-FFF2-40B4-BE49-F238E27FC236}">
                <a16:creationId xmlns:a16="http://schemas.microsoft.com/office/drawing/2014/main" id="{970DC403-E788-0351-5096-B7722B3C4ADC}"/>
              </a:ext>
            </a:extLst>
          </p:cNvPr>
          <p:cNvSpPr/>
          <p:nvPr/>
        </p:nvSpPr>
        <p:spPr>
          <a:xfrm>
            <a:off x="5447234" y="3916739"/>
            <a:ext cx="4446326" cy="503684"/>
          </a:xfrm>
          <a:prstGeom prst="rect">
            <a:avLst/>
          </a:prstGeom>
          <a:ln/>
        </p:spPr>
        <p:style>
          <a:lnRef idx="2">
            <a:schemeClr val="accent1"/>
          </a:lnRef>
          <a:fillRef idx="1">
            <a:schemeClr val="lt1"/>
          </a:fillRef>
          <a:effectRef idx="0">
            <a:schemeClr val="accent1"/>
          </a:effectRef>
          <a:fontRef idx="minor">
            <a:schemeClr val="dk1"/>
          </a:fontRef>
        </p:style>
        <p:txBody>
          <a:bodyPr rtlCol="1" anchor="ctr"/>
          <a:lstStyle/>
          <a:p>
            <a:pPr algn="ctr"/>
            <a:r>
              <a:rPr lang="ar-SA" sz="2800" b="1" dirty="0">
                <a:solidFill>
                  <a:srgbClr val="FF0000"/>
                </a:solidFill>
                <a:latin typeface="Arial" panose="020B0604020202020204" pitchFamily="34" charset="0"/>
                <a:cs typeface="Arial" panose="020B0604020202020204" pitchFamily="34" charset="0"/>
              </a:rPr>
              <a:t>ما هي الخلية </a:t>
            </a:r>
            <a:r>
              <a:rPr lang="ar-SA" sz="2800" b="1" dirty="0" err="1">
                <a:solidFill>
                  <a:srgbClr val="FF0000"/>
                </a:solidFill>
                <a:latin typeface="Arial" panose="020B0604020202020204" pitchFamily="34" charset="0"/>
                <a:cs typeface="Arial" panose="020B0604020202020204" pitchFamily="34" charset="0"/>
              </a:rPr>
              <a:t>الجلفانية</a:t>
            </a:r>
            <a:r>
              <a:rPr lang="ar-SA" sz="2800" b="1" dirty="0">
                <a:solidFill>
                  <a:srgbClr val="FF0000"/>
                </a:solidFill>
                <a:latin typeface="Arial" panose="020B0604020202020204" pitchFamily="34" charset="0"/>
                <a:cs typeface="Arial" panose="020B0604020202020204" pitchFamily="34" charset="0"/>
              </a:rPr>
              <a:t> ؟</a:t>
            </a:r>
            <a:endParaRPr lang="ar-SA" sz="2800" b="1" baseline="-25000" dirty="0">
              <a:solidFill>
                <a:srgbClr val="FF0000"/>
              </a:solidFill>
              <a:latin typeface="Arial" panose="020B0604020202020204" pitchFamily="34" charset="0"/>
              <a:cs typeface="Arial" panose="020B0604020202020204" pitchFamily="34" charset="0"/>
            </a:endParaRPr>
          </a:p>
        </p:txBody>
      </p:sp>
      <p:sp>
        <p:nvSpPr>
          <p:cNvPr id="15" name="مستطيل 14">
            <a:extLst>
              <a:ext uri="{FF2B5EF4-FFF2-40B4-BE49-F238E27FC236}">
                <a16:creationId xmlns:a16="http://schemas.microsoft.com/office/drawing/2014/main" id="{2EE1C49A-DC31-F8FC-BC3A-BC12A37DF984}"/>
              </a:ext>
            </a:extLst>
          </p:cNvPr>
          <p:cNvSpPr/>
          <p:nvPr/>
        </p:nvSpPr>
        <p:spPr>
          <a:xfrm>
            <a:off x="3994148" y="4503189"/>
            <a:ext cx="7352498" cy="1050765"/>
          </a:xfrm>
          <a:prstGeom prst="rect">
            <a:avLst/>
          </a:prstGeom>
          <a:noFill/>
          <a:ln>
            <a:noFill/>
          </a:ln>
        </p:spPr>
        <p:style>
          <a:lnRef idx="2">
            <a:schemeClr val="accent1"/>
          </a:lnRef>
          <a:fillRef idx="1">
            <a:schemeClr val="lt1"/>
          </a:fillRef>
          <a:effectRef idx="0">
            <a:schemeClr val="accent1"/>
          </a:effectRef>
          <a:fontRef idx="minor">
            <a:schemeClr val="dk1"/>
          </a:fontRef>
        </p:style>
        <p:txBody>
          <a:bodyPr rtlCol="1" anchor="ctr"/>
          <a:lstStyle/>
          <a:p>
            <a:pPr algn="ctr"/>
            <a:r>
              <a:rPr lang="ar-SA" sz="2800" b="1" dirty="0">
                <a:solidFill>
                  <a:srgbClr val="0000CC"/>
                </a:solidFill>
                <a:latin typeface="Arial" panose="020B0604020202020204" pitchFamily="34" charset="0"/>
              </a:rPr>
              <a:t>نوع من الخلايا الكهروكيميائية التي تحول الطاقة الكيميائية إلى طاقة كهربائية بواسطة تفاعل التأكسد والاختزال التلقائي.</a:t>
            </a:r>
            <a:endParaRPr lang="ar-SA" sz="2800" b="1" baseline="-25000" dirty="0">
              <a:solidFill>
                <a:srgbClr val="0000CC"/>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2848811"/>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fade">
                                      <p:cBhvr>
                                        <p:cTn id="21" dur="1000"/>
                                        <p:tgtEl>
                                          <p:spTgt spid="14"/>
                                        </p:tgtEl>
                                      </p:cBhvr>
                                    </p:animEffect>
                                    <p:anim calcmode="lin" valueType="num">
                                      <p:cBhvr>
                                        <p:cTn id="22" dur="1000" fill="hold"/>
                                        <p:tgtEl>
                                          <p:spTgt spid="14"/>
                                        </p:tgtEl>
                                        <p:attrNameLst>
                                          <p:attrName>ppt_x</p:attrName>
                                        </p:attrNameLst>
                                      </p:cBhvr>
                                      <p:tavLst>
                                        <p:tav tm="0">
                                          <p:val>
                                            <p:strVal val="#ppt_x"/>
                                          </p:val>
                                        </p:tav>
                                        <p:tav tm="100000">
                                          <p:val>
                                            <p:strVal val="#ppt_x"/>
                                          </p:val>
                                        </p:tav>
                                      </p:tavLst>
                                    </p:anim>
                                    <p:anim calcmode="lin" valueType="num">
                                      <p:cBhvr>
                                        <p:cTn id="23"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1000"/>
                                        <p:tgtEl>
                                          <p:spTgt spid="15"/>
                                        </p:tgtEl>
                                      </p:cBhvr>
                                    </p:animEffect>
                                    <p:anim calcmode="lin" valueType="num">
                                      <p:cBhvr>
                                        <p:cTn id="29" dur="1000" fill="hold"/>
                                        <p:tgtEl>
                                          <p:spTgt spid="15"/>
                                        </p:tgtEl>
                                        <p:attrNameLst>
                                          <p:attrName>ppt_x</p:attrName>
                                        </p:attrNameLst>
                                      </p:cBhvr>
                                      <p:tavLst>
                                        <p:tav tm="0">
                                          <p:val>
                                            <p:strVal val="#ppt_x"/>
                                          </p:val>
                                        </p:tav>
                                        <p:tav tm="100000">
                                          <p:val>
                                            <p:strVal val="#ppt_x"/>
                                          </p:val>
                                        </p:tav>
                                      </p:tavLst>
                                    </p:anim>
                                    <p:anim calcmode="lin" valueType="num">
                                      <p:cBhvr>
                                        <p:cTn id="3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4" grpId="0" animBg="1"/>
      <p:bldP spid="1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AE1F6F36-7F78-3ECF-4994-3BA4B1F101FB}"/>
              </a:ext>
            </a:extLst>
          </p:cNvPr>
          <p:cNvSpPr/>
          <p:nvPr/>
        </p:nvSpPr>
        <p:spPr>
          <a:xfrm>
            <a:off x="9896084" y="306619"/>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135</a:t>
            </a:r>
          </a:p>
        </p:txBody>
      </p:sp>
      <p:sp>
        <p:nvSpPr>
          <p:cNvPr id="4" name="مستطيل 3">
            <a:extLst>
              <a:ext uri="{FF2B5EF4-FFF2-40B4-BE49-F238E27FC236}">
                <a16:creationId xmlns:a16="http://schemas.microsoft.com/office/drawing/2014/main" id="{B173BDC1-0C96-7BB2-513E-1DB9AD7AD4DD}"/>
              </a:ext>
            </a:extLst>
          </p:cNvPr>
          <p:cNvSpPr/>
          <p:nvPr/>
        </p:nvSpPr>
        <p:spPr>
          <a:xfrm>
            <a:off x="3880683" y="467011"/>
            <a:ext cx="4430633" cy="566365"/>
          </a:xfrm>
          <a:prstGeom prst="rect">
            <a:avLst/>
          </a:prstGeom>
          <a:ln/>
        </p:spPr>
        <p:style>
          <a:lnRef idx="3">
            <a:schemeClr val="lt1"/>
          </a:lnRef>
          <a:fillRef idx="1">
            <a:schemeClr val="accent1"/>
          </a:fillRef>
          <a:effectRef idx="1">
            <a:schemeClr val="accent1"/>
          </a:effectRef>
          <a:fontRef idx="minor">
            <a:schemeClr val="lt1"/>
          </a:fontRef>
        </p:style>
        <p:txBody>
          <a:bodyPr rtlCol="1" anchor="ctr"/>
          <a:lstStyle/>
          <a:p>
            <a:pPr algn="ctr"/>
            <a:r>
              <a:rPr lang="ar-SA" sz="2800" b="1" dirty="0">
                <a:solidFill>
                  <a:schemeClr val="accent4">
                    <a:lumMod val="50000"/>
                  </a:schemeClr>
                </a:solidFill>
                <a:latin typeface="Arial" panose="020B0604020202020204" pitchFamily="34" charset="0"/>
                <a:cs typeface="Arial" panose="020B0604020202020204" pitchFamily="34" charset="0"/>
              </a:rPr>
              <a:t>الخلايا الكهروكيميائية</a:t>
            </a:r>
          </a:p>
        </p:txBody>
      </p:sp>
      <p:sp>
        <p:nvSpPr>
          <p:cNvPr id="8" name="مستطيل 7">
            <a:extLst>
              <a:ext uri="{FF2B5EF4-FFF2-40B4-BE49-F238E27FC236}">
                <a16:creationId xmlns:a16="http://schemas.microsoft.com/office/drawing/2014/main" id="{A3F09E4F-20EC-45C5-FFF4-3D207EF6415E}"/>
              </a:ext>
            </a:extLst>
          </p:cNvPr>
          <p:cNvSpPr/>
          <p:nvPr/>
        </p:nvSpPr>
        <p:spPr>
          <a:xfrm>
            <a:off x="5370710" y="1970482"/>
            <a:ext cx="5881211" cy="503684"/>
          </a:xfrm>
          <a:prstGeom prst="rect">
            <a:avLst/>
          </a:prstGeom>
          <a:ln/>
        </p:spPr>
        <p:style>
          <a:lnRef idx="2">
            <a:schemeClr val="accent1"/>
          </a:lnRef>
          <a:fillRef idx="1">
            <a:schemeClr val="lt1"/>
          </a:fillRef>
          <a:effectRef idx="0">
            <a:schemeClr val="accent1"/>
          </a:effectRef>
          <a:fontRef idx="minor">
            <a:schemeClr val="dk1"/>
          </a:fontRef>
        </p:style>
        <p:txBody>
          <a:bodyPr rtlCol="1" anchor="ctr"/>
          <a:lstStyle/>
          <a:p>
            <a:pPr algn="ctr"/>
            <a:r>
              <a:rPr lang="ar-SA" sz="2800" b="1" dirty="0">
                <a:solidFill>
                  <a:srgbClr val="FF0000"/>
                </a:solidFill>
                <a:latin typeface="Arial" panose="020B0604020202020204" pitchFamily="34" charset="0"/>
                <a:cs typeface="Arial" panose="020B0604020202020204" pitchFamily="34" charset="0"/>
              </a:rPr>
              <a:t>لماذا سميت الخلية </a:t>
            </a:r>
            <a:r>
              <a:rPr lang="ar-SA" sz="2800" b="1" dirty="0" err="1">
                <a:solidFill>
                  <a:srgbClr val="FF0000"/>
                </a:solidFill>
                <a:latin typeface="Arial" panose="020B0604020202020204" pitchFamily="34" charset="0"/>
                <a:cs typeface="Arial" panose="020B0604020202020204" pitchFamily="34" charset="0"/>
              </a:rPr>
              <a:t>الجلفانية</a:t>
            </a:r>
            <a:r>
              <a:rPr lang="ar-SA" sz="2800" b="1" dirty="0">
                <a:solidFill>
                  <a:srgbClr val="FF0000"/>
                </a:solidFill>
                <a:latin typeface="Arial" panose="020B0604020202020204" pitchFamily="34" charset="0"/>
                <a:cs typeface="Arial" panose="020B0604020202020204" pitchFamily="34" charset="0"/>
              </a:rPr>
              <a:t> بالخلايا الفولتية</a:t>
            </a:r>
            <a:endParaRPr lang="ar-SA" sz="2800" b="1" baseline="-25000" dirty="0">
              <a:solidFill>
                <a:srgbClr val="FF0000"/>
              </a:solidFill>
              <a:latin typeface="Arial" panose="020B0604020202020204" pitchFamily="34" charset="0"/>
              <a:cs typeface="Arial" panose="020B0604020202020204" pitchFamily="34" charset="0"/>
            </a:endParaRPr>
          </a:p>
        </p:txBody>
      </p:sp>
      <p:sp>
        <p:nvSpPr>
          <p:cNvPr id="13" name="مستطيل 12">
            <a:extLst>
              <a:ext uri="{FF2B5EF4-FFF2-40B4-BE49-F238E27FC236}">
                <a16:creationId xmlns:a16="http://schemas.microsoft.com/office/drawing/2014/main" id="{94CD80E0-4743-65D4-E8A4-714017CB3C20}"/>
              </a:ext>
            </a:extLst>
          </p:cNvPr>
          <p:cNvSpPr/>
          <p:nvPr/>
        </p:nvSpPr>
        <p:spPr>
          <a:xfrm>
            <a:off x="4401391" y="2861537"/>
            <a:ext cx="7352498" cy="1182480"/>
          </a:xfrm>
          <a:prstGeom prst="rect">
            <a:avLst/>
          </a:prstGeom>
          <a:noFill/>
          <a:ln>
            <a:noFill/>
          </a:ln>
        </p:spPr>
        <p:style>
          <a:lnRef idx="2">
            <a:schemeClr val="accent1"/>
          </a:lnRef>
          <a:fillRef idx="1">
            <a:schemeClr val="lt1"/>
          </a:fillRef>
          <a:effectRef idx="0">
            <a:schemeClr val="accent1"/>
          </a:effectRef>
          <a:fontRef idx="minor">
            <a:schemeClr val="dk1"/>
          </a:fontRef>
        </p:style>
        <p:txBody>
          <a:bodyPr rtlCol="1" anchor="ctr"/>
          <a:lstStyle/>
          <a:p>
            <a:pPr algn="ctr"/>
            <a:r>
              <a:rPr lang="ar-SA" sz="2800" b="1" dirty="0">
                <a:solidFill>
                  <a:srgbClr val="0000CC"/>
                </a:solidFill>
                <a:latin typeface="Arial" panose="020B0604020202020204" pitchFamily="34" charset="0"/>
              </a:rPr>
              <a:t>نسبة إلى أليساندرو فولتا العالم الفيزيائي الإيطالي الذي نسب إليه الاختراع عام 1800 م، انظر الشكل 4-3</a:t>
            </a:r>
            <a:endParaRPr lang="ar-SA" sz="2800" b="1" baseline="-25000" dirty="0">
              <a:solidFill>
                <a:srgbClr val="0000CC"/>
              </a:solidFill>
              <a:latin typeface="Arial" panose="020B0604020202020204" pitchFamily="34" charset="0"/>
              <a:cs typeface="Arial" panose="020B0604020202020204" pitchFamily="34" charset="0"/>
            </a:endParaRPr>
          </a:p>
        </p:txBody>
      </p:sp>
      <p:sp>
        <p:nvSpPr>
          <p:cNvPr id="15" name="مستطيل 14">
            <a:extLst>
              <a:ext uri="{FF2B5EF4-FFF2-40B4-BE49-F238E27FC236}">
                <a16:creationId xmlns:a16="http://schemas.microsoft.com/office/drawing/2014/main" id="{2EE1C49A-DC31-F8FC-BC3A-BC12A37DF984}"/>
              </a:ext>
            </a:extLst>
          </p:cNvPr>
          <p:cNvSpPr/>
          <p:nvPr/>
        </p:nvSpPr>
        <p:spPr>
          <a:xfrm>
            <a:off x="438111" y="4044017"/>
            <a:ext cx="3054210" cy="2331398"/>
          </a:xfrm>
          <a:prstGeom prst="rect">
            <a:avLst/>
          </a:prstGeom>
          <a:noFill/>
          <a:ln>
            <a:noFill/>
          </a:ln>
        </p:spPr>
        <p:style>
          <a:lnRef idx="2">
            <a:schemeClr val="accent1"/>
          </a:lnRef>
          <a:fillRef idx="1">
            <a:schemeClr val="lt1"/>
          </a:fillRef>
          <a:effectRef idx="0">
            <a:schemeClr val="accent1"/>
          </a:effectRef>
          <a:fontRef idx="minor">
            <a:schemeClr val="dk1"/>
          </a:fontRef>
        </p:style>
        <p:txBody>
          <a:bodyPr rtlCol="1" anchor="ctr"/>
          <a:lstStyle/>
          <a:p>
            <a:pPr algn="ctr"/>
            <a:r>
              <a:rPr lang="ar-SA" b="1" dirty="0">
                <a:solidFill>
                  <a:schemeClr val="bg1">
                    <a:lumMod val="10000"/>
                  </a:schemeClr>
                </a:solidFill>
                <a:latin typeface="Arial" panose="020B0604020202020204" pitchFamily="34" charset="0"/>
              </a:rPr>
              <a:t>الشكل 4-3 </a:t>
            </a:r>
          </a:p>
          <a:p>
            <a:pPr algn="ctr"/>
            <a:r>
              <a:rPr lang="ar-SA" b="1" dirty="0">
                <a:solidFill>
                  <a:schemeClr val="bg1">
                    <a:lumMod val="10000"/>
                  </a:schemeClr>
                </a:solidFill>
                <a:latin typeface="Arial" panose="020B0604020202020204" pitchFamily="34" charset="0"/>
              </a:rPr>
              <a:t>خلية نسخة طبق الأصل من أول خلية لأليساندرو فولتا تتكون من ألواح من الخارصين والنحاس مرتبة في طبقات متبادلة ومفصولة بقطع قماش أو ورق مقوى مغموس بمحلول حمضي. وتزداد شدة التيار الكهربائي المتولد بزيادة عدد الأقراص المعدنية المستخدمة </a:t>
            </a:r>
          </a:p>
          <a:p>
            <a:pPr algn="ctr"/>
            <a:endParaRPr lang="ar-SA" b="1" baseline="-25000" dirty="0">
              <a:solidFill>
                <a:schemeClr val="bg1">
                  <a:lumMod val="10000"/>
                </a:schemeClr>
              </a:solidFill>
              <a:latin typeface="Arial" panose="020B0604020202020204" pitchFamily="34" charset="0"/>
              <a:cs typeface="Arial" panose="020B0604020202020204" pitchFamily="34" charset="0"/>
            </a:endParaRPr>
          </a:p>
        </p:txBody>
      </p:sp>
      <p:pic>
        <p:nvPicPr>
          <p:cNvPr id="6" name="صورة 5" descr="صورة تحتوي على نص, خط يد, لقطة شاشة, التصميم&#10;&#10;تم إنشاء الوصف تلقائياً">
            <a:extLst>
              <a:ext uri="{FF2B5EF4-FFF2-40B4-BE49-F238E27FC236}">
                <a16:creationId xmlns:a16="http://schemas.microsoft.com/office/drawing/2014/main" id="{4C3D15E4-58BD-16E9-A7F3-B4F5D1246740}"/>
              </a:ext>
            </a:extLst>
          </p:cNvPr>
          <p:cNvPicPr>
            <a:picLocks noChangeAspect="1"/>
          </p:cNvPicPr>
          <p:nvPr/>
        </p:nvPicPr>
        <p:blipFill rotWithShape="1">
          <a:blip r:embed="rId2">
            <a:extLst>
              <a:ext uri="{28A0092B-C50C-407E-A947-70E740481C1C}">
                <a14:useLocalDpi xmlns:a14="http://schemas.microsoft.com/office/drawing/2010/main" val="0"/>
              </a:ext>
            </a:extLst>
          </a:blip>
          <a:srcRect l="6180" t="49656" r="6496" b="5086"/>
          <a:stretch/>
        </p:blipFill>
        <p:spPr>
          <a:xfrm>
            <a:off x="940079" y="985932"/>
            <a:ext cx="2349068" cy="2976467"/>
          </a:xfrm>
          <a:prstGeom prst="rect">
            <a:avLst/>
          </a:prstGeom>
        </p:spPr>
      </p:pic>
    </p:spTree>
    <p:extLst>
      <p:ext uri="{BB962C8B-B14F-4D97-AF65-F5344CB8AC3E}">
        <p14:creationId xmlns:p14="http://schemas.microsoft.com/office/powerpoint/2010/main" val="2358707892"/>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anim calcmode="lin" valueType="num">
                                      <p:cBhvr>
                                        <p:cTn id="8" dur="1000" fill="hold"/>
                                        <p:tgtEl>
                                          <p:spTgt spid="13"/>
                                        </p:tgtEl>
                                        <p:attrNameLst>
                                          <p:attrName>ppt_x</p:attrName>
                                        </p:attrNameLst>
                                      </p:cBhvr>
                                      <p:tavLst>
                                        <p:tav tm="0">
                                          <p:val>
                                            <p:strVal val="#ppt_x"/>
                                          </p:val>
                                        </p:tav>
                                        <p:tav tm="100000">
                                          <p:val>
                                            <p:strVal val="#ppt_x"/>
                                          </p:val>
                                        </p:tav>
                                      </p:tavLst>
                                    </p:anim>
                                    <p:anim calcmode="lin" valueType="num">
                                      <p:cBhvr>
                                        <p:cTn id="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BE15F817-F869-986A-A5B4-7E6879567BB4}"/>
              </a:ext>
            </a:extLst>
          </p:cNvPr>
          <p:cNvSpPr/>
          <p:nvPr/>
        </p:nvSpPr>
        <p:spPr>
          <a:xfrm>
            <a:off x="4063657" y="470888"/>
            <a:ext cx="4064685" cy="462174"/>
          </a:xfrm>
          <a:prstGeom prst="rect">
            <a:avLst/>
          </a:prstGeom>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chemeClr val="bg1">
                    <a:lumMod val="10000"/>
                  </a:schemeClr>
                </a:solidFill>
                <a:latin typeface="Arial" panose="020B0604020202020204" pitchFamily="34" charset="0"/>
              </a:rPr>
              <a:t>كيمياء الخلايا </a:t>
            </a:r>
            <a:r>
              <a:rPr lang="ar-SA" sz="2800" b="1" dirty="0" err="1">
                <a:solidFill>
                  <a:schemeClr val="bg1">
                    <a:lumMod val="10000"/>
                  </a:schemeClr>
                </a:solidFill>
                <a:latin typeface="Arial" panose="020B0604020202020204" pitchFamily="34" charset="0"/>
              </a:rPr>
              <a:t>الجلفانية</a:t>
            </a:r>
            <a:endParaRPr lang="ar-SA" sz="2800" b="1" dirty="0">
              <a:solidFill>
                <a:schemeClr val="bg1">
                  <a:lumMod val="10000"/>
                </a:schemeClr>
              </a:solidFill>
              <a:latin typeface="Arial" panose="020B0604020202020204" pitchFamily="34" charset="0"/>
            </a:endParaRPr>
          </a:p>
        </p:txBody>
      </p:sp>
      <p:sp>
        <p:nvSpPr>
          <p:cNvPr id="3" name="مستطيل 2">
            <a:extLst>
              <a:ext uri="{FF2B5EF4-FFF2-40B4-BE49-F238E27FC236}">
                <a16:creationId xmlns:a16="http://schemas.microsoft.com/office/drawing/2014/main" id="{7DCB4F93-C0EE-7D17-D7E3-8BAF7F5E6A55}"/>
              </a:ext>
            </a:extLst>
          </p:cNvPr>
          <p:cNvSpPr/>
          <p:nvPr/>
        </p:nvSpPr>
        <p:spPr>
          <a:xfrm>
            <a:off x="8214403" y="1147668"/>
            <a:ext cx="2910797" cy="462175"/>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chemeClr val="bg1">
                    <a:lumMod val="10000"/>
                  </a:schemeClr>
                </a:solidFill>
                <a:latin typeface="Arial" panose="020B0604020202020204" pitchFamily="34" charset="0"/>
              </a:rPr>
              <a:t>مكونات الخلية </a:t>
            </a:r>
            <a:r>
              <a:rPr lang="ar-SA" sz="2800" b="1" dirty="0" err="1">
                <a:solidFill>
                  <a:schemeClr val="bg1">
                    <a:lumMod val="10000"/>
                  </a:schemeClr>
                </a:solidFill>
                <a:latin typeface="Arial" panose="020B0604020202020204" pitchFamily="34" charset="0"/>
              </a:rPr>
              <a:t>الجلفانية</a:t>
            </a:r>
            <a:r>
              <a:rPr lang="ar-SA" sz="2800" b="1" dirty="0">
                <a:solidFill>
                  <a:schemeClr val="bg1">
                    <a:lumMod val="10000"/>
                  </a:schemeClr>
                </a:solidFill>
                <a:latin typeface="Arial" panose="020B0604020202020204" pitchFamily="34" charset="0"/>
              </a:rPr>
              <a:t> </a:t>
            </a:r>
          </a:p>
        </p:txBody>
      </p:sp>
      <p:sp>
        <p:nvSpPr>
          <p:cNvPr id="4" name="مستطيل 3">
            <a:extLst>
              <a:ext uri="{FF2B5EF4-FFF2-40B4-BE49-F238E27FC236}">
                <a16:creationId xmlns:a16="http://schemas.microsoft.com/office/drawing/2014/main" id="{B72487EB-B0CB-93E1-E991-BD59638E4282}"/>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136</a:t>
            </a:r>
          </a:p>
        </p:txBody>
      </p:sp>
      <p:sp>
        <p:nvSpPr>
          <p:cNvPr id="6" name="مستطيل 5">
            <a:extLst>
              <a:ext uri="{FF2B5EF4-FFF2-40B4-BE49-F238E27FC236}">
                <a16:creationId xmlns:a16="http://schemas.microsoft.com/office/drawing/2014/main" id="{94E65349-2632-C192-A1C9-9B7C38AA4B84}"/>
              </a:ext>
            </a:extLst>
          </p:cNvPr>
          <p:cNvSpPr/>
          <p:nvPr/>
        </p:nvSpPr>
        <p:spPr>
          <a:xfrm>
            <a:off x="2034074" y="1794591"/>
            <a:ext cx="9399036" cy="3577509"/>
          </a:xfrm>
          <a:prstGeom prst="rect">
            <a:avLst/>
          </a:prstGeom>
          <a:solidFill>
            <a:srgbClr val="FFFFFF"/>
          </a:solidFill>
          <a:ln/>
        </p:spPr>
        <p:style>
          <a:lnRef idx="2">
            <a:schemeClr val="accent2"/>
          </a:lnRef>
          <a:fillRef idx="1">
            <a:schemeClr val="lt1"/>
          </a:fillRef>
          <a:effectRef idx="0">
            <a:schemeClr val="accent2"/>
          </a:effectRef>
          <a:fontRef idx="minor">
            <a:schemeClr val="dk1"/>
          </a:fontRef>
        </p:style>
        <p:txBody>
          <a:bodyPr rtlCol="1" anchor="ctr"/>
          <a:lstStyle/>
          <a:p>
            <a:pPr marL="457200" indent="-457200">
              <a:buFont typeface="Arial" panose="020B0604020202020204" pitchFamily="34" charset="0"/>
              <a:buChar char="•"/>
            </a:pPr>
            <a:r>
              <a:rPr lang="ar-SA" sz="2800" b="1" dirty="0">
                <a:solidFill>
                  <a:schemeClr val="bg1">
                    <a:lumMod val="10000"/>
                  </a:schemeClr>
                </a:solidFill>
                <a:latin typeface="Arial" panose="020B0604020202020204" pitchFamily="34" charset="0"/>
              </a:rPr>
              <a:t>تتكون من جزأين يسمى كل منهما نصف الخلية (حيث يحدث فيهما تفاعلات الأكسدة والاختزال المنفصلين)</a:t>
            </a:r>
          </a:p>
          <a:p>
            <a:pPr marL="457200" indent="-457200">
              <a:buFont typeface="Arial" panose="020B0604020202020204" pitchFamily="34" charset="0"/>
              <a:buChar char="•"/>
            </a:pPr>
            <a:r>
              <a:rPr lang="ar-SA" sz="2800" b="1" dirty="0">
                <a:solidFill>
                  <a:schemeClr val="bg1">
                    <a:lumMod val="10000"/>
                  </a:schemeClr>
                </a:solidFill>
                <a:latin typeface="Arial" panose="020B0604020202020204" pitchFamily="34" charset="0"/>
              </a:rPr>
              <a:t>ويحتوي كل نصف خلية على </a:t>
            </a:r>
            <a:r>
              <a:rPr lang="ar-SA" sz="2800" b="1" dirty="0">
                <a:solidFill>
                  <a:srgbClr val="0000CC"/>
                </a:solidFill>
                <a:latin typeface="Arial" panose="020B0604020202020204" pitchFamily="34" charset="0"/>
              </a:rPr>
              <a:t>قطب ويتكون القطب من مادة موصلة للتيار الكهربائي</a:t>
            </a:r>
            <a:r>
              <a:rPr lang="ar-SA" sz="2800" b="1" dirty="0">
                <a:solidFill>
                  <a:schemeClr val="bg1">
                    <a:lumMod val="10000"/>
                  </a:schemeClr>
                </a:solidFill>
                <a:latin typeface="Arial" panose="020B0604020202020204" pitchFamily="34" charset="0"/>
              </a:rPr>
              <a:t> </a:t>
            </a:r>
            <a:r>
              <a:rPr lang="ar-SA" sz="2800" b="1" dirty="0">
                <a:solidFill>
                  <a:srgbClr val="FF0000"/>
                </a:solidFill>
                <a:latin typeface="Arial" panose="020B0604020202020204" pitchFamily="34" charset="0"/>
              </a:rPr>
              <a:t>ومحلول يشتمل على أيونات </a:t>
            </a:r>
          </a:p>
          <a:p>
            <a:pPr marL="457200" indent="-457200">
              <a:buFont typeface="Arial" panose="020B0604020202020204" pitchFamily="34" charset="0"/>
              <a:buChar char="•"/>
            </a:pPr>
            <a:r>
              <a:rPr lang="ar-SA" sz="2800" b="1" dirty="0">
                <a:solidFill>
                  <a:schemeClr val="bg1">
                    <a:lumMod val="10000"/>
                  </a:schemeClr>
                </a:solidFill>
                <a:latin typeface="Arial" panose="020B0604020202020204" pitchFamily="34" charset="0"/>
              </a:rPr>
              <a:t> سلك كهربائي يصل بين القطبين ويعمل كممر تنتقل فيه الإلكترونات من الأنود (المصعد) إلى الكاثود (المهبط) </a:t>
            </a:r>
          </a:p>
          <a:p>
            <a:pPr marL="457200" indent="-457200">
              <a:buFont typeface="Arial" panose="020B0604020202020204" pitchFamily="34" charset="0"/>
              <a:buChar char="•"/>
            </a:pPr>
            <a:r>
              <a:rPr lang="ar-SA" sz="2800" b="1" dirty="0">
                <a:solidFill>
                  <a:schemeClr val="bg1">
                    <a:lumMod val="10000"/>
                  </a:schemeClr>
                </a:solidFill>
                <a:latin typeface="Arial" panose="020B0604020202020204" pitchFamily="34" charset="0"/>
              </a:rPr>
              <a:t>قنطرة ملحية تصل بين محلولي نصفي الخلية وتنتقل فيها الأيونات</a:t>
            </a:r>
          </a:p>
        </p:txBody>
      </p:sp>
      <p:sp>
        <p:nvSpPr>
          <p:cNvPr id="7" name="مستطيل 6">
            <a:extLst>
              <a:ext uri="{FF2B5EF4-FFF2-40B4-BE49-F238E27FC236}">
                <a16:creationId xmlns:a16="http://schemas.microsoft.com/office/drawing/2014/main" id="{CED9DB96-D59D-F8B2-68BF-930451C34F48}"/>
              </a:ext>
            </a:extLst>
          </p:cNvPr>
          <p:cNvSpPr/>
          <p:nvPr/>
        </p:nvSpPr>
        <p:spPr>
          <a:xfrm>
            <a:off x="2752531" y="6127512"/>
            <a:ext cx="6341698" cy="32103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000" b="1" dirty="0">
                <a:solidFill>
                  <a:schemeClr val="bg1">
                    <a:lumMod val="10000"/>
                  </a:schemeClr>
                </a:solidFill>
                <a:effectLst/>
              </a:rPr>
              <a:t>الهدف: </a:t>
            </a:r>
            <a:r>
              <a:rPr lang="ar-SA" sz="2000" b="1" dirty="0">
                <a:solidFill>
                  <a:sysClr val="windowText" lastClr="000000"/>
                </a:solidFill>
              </a:rPr>
              <a:t>تحدد أجزاء الخلية </a:t>
            </a:r>
            <a:r>
              <a:rPr lang="ar-SA" sz="2000" b="1" dirty="0" err="1">
                <a:solidFill>
                  <a:sysClr val="windowText" lastClr="000000"/>
                </a:solidFill>
              </a:rPr>
              <a:t>الجلفانية</a:t>
            </a:r>
            <a:r>
              <a:rPr lang="ar-SA" sz="2000" b="1" dirty="0">
                <a:solidFill>
                  <a:sysClr val="windowText" lastClr="000000"/>
                </a:solidFill>
              </a:rPr>
              <a:t>, وتفسر كيفية عمل كل من هذه الأجزاء</a:t>
            </a:r>
            <a:endParaRPr lang="ar-SA" sz="2000" b="1" dirty="0">
              <a:solidFill>
                <a:schemeClr val="bg1">
                  <a:lumMod val="10000"/>
                </a:schemeClr>
              </a:solidFill>
              <a:effectLst/>
            </a:endParaRPr>
          </a:p>
        </p:txBody>
      </p:sp>
    </p:spTree>
    <p:extLst>
      <p:ext uri="{BB962C8B-B14F-4D97-AF65-F5344CB8AC3E}">
        <p14:creationId xmlns:p14="http://schemas.microsoft.com/office/powerpoint/2010/main" val="4123725091"/>
      </p:ext>
    </p:extLst>
  </p:cSld>
  <p:clrMapOvr>
    <a:masterClrMapping/>
  </p:clrMapOvr>
  <mc:AlternateContent xmlns:mc="http://schemas.openxmlformats.org/markup-compatibility/2006" xmlns:p14="http://schemas.microsoft.com/office/powerpoint/2010/main">
    <mc:Choice Requires="p14">
      <p:transition spd="slow" p14:dur="1250">
        <p14:switch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مستطيل 2">
            <a:extLst>
              <a:ext uri="{FF2B5EF4-FFF2-40B4-BE49-F238E27FC236}">
                <a16:creationId xmlns:a16="http://schemas.microsoft.com/office/drawing/2014/main" id="{7DCB4F93-C0EE-7D17-D7E3-8BAF7F5E6A55}"/>
              </a:ext>
            </a:extLst>
          </p:cNvPr>
          <p:cNvSpPr/>
          <p:nvPr/>
        </p:nvSpPr>
        <p:spPr>
          <a:xfrm>
            <a:off x="3057142" y="465782"/>
            <a:ext cx="6089295" cy="718494"/>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EG" altLang="ar-SA" sz="2000" b="1" dirty="0">
                <a:solidFill>
                  <a:srgbClr val="663300"/>
                </a:solidFill>
                <a:latin typeface="Calibri" panose="020F0502020204030204" pitchFamily="34" charset="0"/>
              </a:rPr>
              <a:t>كأس قطب الخارصين التي يحدث فيها نصف تفاعل الأكسدة, وكأس قطب النحاس التي يحدث فيها نصف تفاعل الاختزال</a:t>
            </a:r>
            <a:endParaRPr lang="ar-SA" sz="2000" b="1" dirty="0">
              <a:solidFill>
                <a:schemeClr val="bg1">
                  <a:lumMod val="10000"/>
                </a:schemeClr>
              </a:solidFill>
              <a:latin typeface="Arial" panose="020B0604020202020204" pitchFamily="34" charset="0"/>
            </a:endParaRPr>
          </a:p>
        </p:txBody>
      </p:sp>
      <p:sp>
        <p:nvSpPr>
          <p:cNvPr id="4" name="مستطيل 3">
            <a:extLst>
              <a:ext uri="{FF2B5EF4-FFF2-40B4-BE49-F238E27FC236}">
                <a16:creationId xmlns:a16="http://schemas.microsoft.com/office/drawing/2014/main" id="{B72487EB-B0CB-93E1-E991-BD59638E4282}"/>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136</a:t>
            </a:r>
          </a:p>
        </p:txBody>
      </p:sp>
      <p:pic>
        <p:nvPicPr>
          <p:cNvPr id="7" name="رسم 6">
            <a:extLst>
              <a:ext uri="{FF2B5EF4-FFF2-40B4-BE49-F238E27FC236}">
                <a16:creationId xmlns:a16="http://schemas.microsoft.com/office/drawing/2014/main" id="{BD2771BC-9B3B-799F-18EF-6BEFBD0699EC}"/>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3493293" y="1223962"/>
            <a:ext cx="5205413" cy="4809009"/>
          </a:xfrm>
          <a:prstGeom prst="rect">
            <a:avLst/>
          </a:prstGeom>
        </p:spPr>
      </p:pic>
      <p:sp>
        <p:nvSpPr>
          <p:cNvPr id="10" name="مستطيل 9">
            <a:extLst>
              <a:ext uri="{FF2B5EF4-FFF2-40B4-BE49-F238E27FC236}">
                <a16:creationId xmlns:a16="http://schemas.microsoft.com/office/drawing/2014/main" id="{C7F095A7-7DCA-8A8D-00E7-484FD80E7789}"/>
              </a:ext>
            </a:extLst>
          </p:cNvPr>
          <p:cNvSpPr/>
          <p:nvPr/>
        </p:nvSpPr>
        <p:spPr>
          <a:xfrm>
            <a:off x="522326" y="2887824"/>
            <a:ext cx="2827363" cy="1274489"/>
          </a:xfrm>
          <a:prstGeom prst="rect">
            <a:avLst/>
          </a:prstGeom>
          <a:solidFill>
            <a:srgbClr val="FFFFFF"/>
          </a:solidFill>
          <a:ln/>
        </p:spPr>
        <p:style>
          <a:lnRef idx="2">
            <a:schemeClr val="accent3"/>
          </a:lnRef>
          <a:fillRef idx="1">
            <a:schemeClr val="lt1"/>
          </a:fillRef>
          <a:effectRef idx="0">
            <a:schemeClr val="accent3"/>
          </a:effectRef>
          <a:fontRef idx="minor">
            <a:schemeClr val="dk1"/>
          </a:fontRef>
        </p:style>
        <p:txBody>
          <a:bodyPr rtlCol="1" anchor="ctr"/>
          <a:lstStyle/>
          <a:p>
            <a:pPr algn="ctr"/>
            <a:r>
              <a:rPr lang="ar-EG" altLang="ar-SA" sz="2400" b="1" dirty="0">
                <a:solidFill>
                  <a:srgbClr val="663300"/>
                </a:solidFill>
                <a:latin typeface="Calibri" panose="020F0502020204030204" pitchFamily="34" charset="0"/>
              </a:rPr>
              <a:t>القطب الذي يحدث عنده تفاعل الأكسدة </a:t>
            </a:r>
            <a:r>
              <a:rPr lang="ar-EG" altLang="ar-SA" sz="2400" b="1" dirty="0">
                <a:solidFill>
                  <a:srgbClr val="0000CC"/>
                </a:solidFill>
                <a:latin typeface="Calibri" panose="020F0502020204030204" pitchFamily="34" charset="0"/>
              </a:rPr>
              <a:t>الأنود</a:t>
            </a:r>
            <a:r>
              <a:rPr lang="ar-EG" altLang="ar-SA" sz="2400" b="1" dirty="0">
                <a:solidFill>
                  <a:srgbClr val="663300"/>
                </a:solidFill>
                <a:latin typeface="Calibri" panose="020F0502020204030204" pitchFamily="34" charset="0"/>
              </a:rPr>
              <a:t> (المصعد)</a:t>
            </a:r>
            <a:endParaRPr lang="ar-SA" sz="2400" b="1" dirty="0">
              <a:solidFill>
                <a:schemeClr val="bg1">
                  <a:lumMod val="10000"/>
                </a:schemeClr>
              </a:solidFill>
              <a:latin typeface="Arial" panose="020B0604020202020204" pitchFamily="34" charset="0"/>
            </a:endParaRPr>
          </a:p>
        </p:txBody>
      </p:sp>
      <p:sp>
        <p:nvSpPr>
          <p:cNvPr id="11" name="مستطيل 10">
            <a:extLst>
              <a:ext uri="{FF2B5EF4-FFF2-40B4-BE49-F238E27FC236}">
                <a16:creationId xmlns:a16="http://schemas.microsoft.com/office/drawing/2014/main" id="{49EDB835-EF14-4B09-6D16-23A7819BBD43}"/>
              </a:ext>
            </a:extLst>
          </p:cNvPr>
          <p:cNvSpPr/>
          <p:nvPr/>
        </p:nvSpPr>
        <p:spPr>
          <a:xfrm>
            <a:off x="8698706" y="2791755"/>
            <a:ext cx="2827363" cy="1274489"/>
          </a:xfrm>
          <a:prstGeom prst="rect">
            <a:avLst/>
          </a:prstGeom>
          <a:solidFill>
            <a:srgbClr val="FFFFFF"/>
          </a:solidFill>
          <a:ln/>
        </p:spPr>
        <p:style>
          <a:lnRef idx="2">
            <a:schemeClr val="accent3"/>
          </a:lnRef>
          <a:fillRef idx="1">
            <a:schemeClr val="lt1"/>
          </a:fillRef>
          <a:effectRef idx="0">
            <a:schemeClr val="accent3"/>
          </a:effectRef>
          <a:fontRef idx="minor">
            <a:schemeClr val="dk1"/>
          </a:fontRef>
        </p:style>
        <p:txBody>
          <a:bodyPr rtlCol="1" anchor="ctr"/>
          <a:lstStyle/>
          <a:p>
            <a:pPr algn="ctr"/>
            <a:r>
              <a:rPr lang="ar-EG" altLang="ar-SA" sz="2400" b="1" dirty="0">
                <a:solidFill>
                  <a:srgbClr val="663300"/>
                </a:solidFill>
                <a:latin typeface="Calibri" panose="020F0502020204030204" pitchFamily="34" charset="0"/>
              </a:rPr>
              <a:t>القطب الذي يحدث عنده تفاعل الاختزال الكاثود </a:t>
            </a:r>
            <a:r>
              <a:rPr lang="ar-EG" altLang="ar-SA" sz="2400" b="1" dirty="0">
                <a:solidFill>
                  <a:srgbClr val="0000CC"/>
                </a:solidFill>
                <a:latin typeface="Calibri" panose="020F0502020204030204" pitchFamily="34" charset="0"/>
              </a:rPr>
              <a:t>(المهبط)</a:t>
            </a:r>
            <a:endParaRPr lang="ar-SA" sz="2400" b="1" dirty="0">
              <a:solidFill>
                <a:schemeClr val="bg1">
                  <a:lumMod val="10000"/>
                </a:schemeClr>
              </a:solidFill>
              <a:latin typeface="Arial" panose="020B0604020202020204" pitchFamily="34" charset="0"/>
            </a:endParaRPr>
          </a:p>
        </p:txBody>
      </p:sp>
    </p:spTree>
    <p:extLst>
      <p:ext uri="{BB962C8B-B14F-4D97-AF65-F5344CB8AC3E}">
        <p14:creationId xmlns:p14="http://schemas.microsoft.com/office/powerpoint/2010/main" val="364435324"/>
      </p:ext>
    </p:extLst>
  </p:cSld>
  <p:clrMapOvr>
    <a:masterClrMapping/>
  </p:clrMapOvr>
  <p:transition spd="slow">
    <p:cover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circle(in)">
                                      <p:cBhvr>
                                        <p:cTn id="7" dur="20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circle(in)">
                                      <p:cBhvr>
                                        <p:cTn id="12"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2">
            <a:lumMod val="50000"/>
          </a:schemeClr>
        </a:solidFill>
        <a:effectLst/>
      </p:bgPr>
    </p:bg>
    <p:spTree>
      <p:nvGrpSpPr>
        <p:cNvPr id="1" name=""/>
        <p:cNvGrpSpPr/>
        <p:nvPr/>
      </p:nvGrpSpPr>
      <p:grpSpPr>
        <a:xfrm>
          <a:off x="0" y="0"/>
          <a:ext cx="0" cy="0"/>
          <a:chOff x="0" y="0"/>
          <a:chExt cx="0" cy="0"/>
        </a:xfrm>
      </p:grpSpPr>
      <p:pic>
        <p:nvPicPr>
          <p:cNvPr id="3" name="صورة 2">
            <a:extLst>
              <a:ext uri="{FF2B5EF4-FFF2-40B4-BE49-F238E27FC236}">
                <a16:creationId xmlns:a16="http://schemas.microsoft.com/office/drawing/2014/main" id="{E1865B1A-BE7E-B647-CB46-B810196BF8B5}"/>
              </a:ext>
            </a:extLst>
          </p:cNvPr>
          <p:cNvPicPr>
            <a:picLocks noChangeAspect="1"/>
          </p:cNvPicPr>
          <p:nvPr/>
        </p:nvPicPr>
        <p:blipFill rotWithShape="1">
          <a:blip r:embed="rId2">
            <a:extLst>
              <a:ext uri="{28A0092B-C50C-407E-A947-70E740481C1C}">
                <a14:useLocalDpi xmlns:a14="http://schemas.microsoft.com/office/drawing/2010/main" val="0"/>
              </a:ext>
            </a:extLst>
          </a:blip>
          <a:srcRect l="4886" t="2463" r="3698" b="2914"/>
          <a:stretch/>
        </p:blipFill>
        <p:spPr>
          <a:xfrm>
            <a:off x="6996545" y="168369"/>
            <a:ext cx="4793673" cy="6521262"/>
          </a:xfrm>
          <a:prstGeom prst="rect">
            <a:avLst/>
          </a:prstGeom>
          <a:ln w="38100">
            <a:solidFill>
              <a:schemeClr val="accent2">
                <a:lumMod val="60000"/>
                <a:lumOff val="40000"/>
              </a:schemeClr>
            </a:solidFill>
          </a:ln>
        </p:spPr>
      </p:pic>
      <p:sp>
        <p:nvSpPr>
          <p:cNvPr id="4" name="مستطيل 3">
            <a:extLst>
              <a:ext uri="{FF2B5EF4-FFF2-40B4-BE49-F238E27FC236}">
                <a16:creationId xmlns:a16="http://schemas.microsoft.com/office/drawing/2014/main" id="{B61CB5A2-049B-082E-325F-E79C5912B296}"/>
              </a:ext>
            </a:extLst>
          </p:cNvPr>
          <p:cNvSpPr/>
          <p:nvPr/>
        </p:nvSpPr>
        <p:spPr>
          <a:xfrm>
            <a:off x="2133600" y="168369"/>
            <a:ext cx="2050473" cy="626847"/>
          </a:xfrm>
          <a:prstGeom prst="rect">
            <a:avLst/>
          </a:prstGeom>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rPr>
              <a:t>الفصل الرابع</a:t>
            </a:r>
          </a:p>
        </p:txBody>
      </p:sp>
      <p:sp>
        <p:nvSpPr>
          <p:cNvPr id="5" name="مستطيل 4">
            <a:extLst>
              <a:ext uri="{FF2B5EF4-FFF2-40B4-BE49-F238E27FC236}">
                <a16:creationId xmlns:a16="http://schemas.microsoft.com/office/drawing/2014/main" id="{062A6D9C-3969-70C7-2E75-954F38B048B8}"/>
              </a:ext>
            </a:extLst>
          </p:cNvPr>
          <p:cNvSpPr/>
          <p:nvPr/>
        </p:nvSpPr>
        <p:spPr>
          <a:xfrm>
            <a:off x="637309" y="852749"/>
            <a:ext cx="5624946" cy="62684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FFFF"/>
                </a:solidFill>
              </a:rPr>
              <a:t>الكيمياء الكهربائية </a:t>
            </a:r>
            <a:r>
              <a:rPr lang="en-US" sz="2800" b="1" dirty="0">
                <a:solidFill>
                  <a:srgbClr val="FFFFFF"/>
                </a:solidFill>
              </a:rPr>
              <a:t>Electrochemistry</a:t>
            </a:r>
            <a:r>
              <a:rPr lang="ar-SA" sz="2800" b="1" dirty="0">
                <a:solidFill>
                  <a:srgbClr val="FFFFFF"/>
                </a:solidFill>
              </a:rPr>
              <a:t> </a:t>
            </a:r>
          </a:p>
        </p:txBody>
      </p:sp>
      <p:sp>
        <p:nvSpPr>
          <p:cNvPr id="6" name="مستطيل 5">
            <a:extLst>
              <a:ext uri="{FF2B5EF4-FFF2-40B4-BE49-F238E27FC236}">
                <a16:creationId xmlns:a16="http://schemas.microsoft.com/office/drawing/2014/main" id="{C6980ED5-0B0E-B81C-C112-B1ECBFB7C5CA}"/>
              </a:ext>
            </a:extLst>
          </p:cNvPr>
          <p:cNvSpPr/>
          <p:nvPr/>
        </p:nvSpPr>
        <p:spPr>
          <a:xfrm>
            <a:off x="637309" y="1725585"/>
            <a:ext cx="5624946" cy="1848887"/>
          </a:xfrm>
          <a:prstGeom prst="rect">
            <a:avLst/>
          </a:prstGeom>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chemeClr val="accent2">
                    <a:lumMod val="50000"/>
                  </a:schemeClr>
                </a:solidFill>
              </a:rPr>
              <a:t>الفكرة العامة </a:t>
            </a:r>
          </a:p>
          <a:p>
            <a:pPr algn="ctr"/>
            <a:r>
              <a:rPr lang="ar-SA" sz="2800" b="1" dirty="0">
                <a:solidFill>
                  <a:schemeClr val="bg1">
                    <a:lumMod val="10000"/>
                  </a:schemeClr>
                </a:solidFill>
              </a:rPr>
              <a:t>يمكن تحويل الطاقة الكيميائية إلى طاقة كهربائية، كما يمكن تحويل الطاقة الكهربائية إلى طاقة كيميائية.</a:t>
            </a:r>
          </a:p>
        </p:txBody>
      </p:sp>
      <p:sp>
        <p:nvSpPr>
          <p:cNvPr id="2" name="مستطيل 1">
            <a:extLst>
              <a:ext uri="{FF2B5EF4-FFF2-40B4-BE49-F238E27FC236}">
                <a16:creationId xmlns:a16="http://schemas.microsoft.com/office/drawing/2014/main" id="{140B413F-E868-B9AC-4288-F14D8932DC5E}"/>
              </a:ext>
            </a:extLst>
          </p:cNvPr>
          <p:cNvSpPr/>
          <p:nvPr/>
        </p:nvSpPr>
        <p:spPr>
          <a:xfrm>
            <a:off x="1818056" y="3820461"/>
            <a:ext cx="4128655" cy="62684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800" b="1" dirty="0">
                <a:solidFill>
                  <a:srgbClr val="FFFFFF"/>
                </a:solidFill>
              </a:rPr>
              <a:t>4-1 الخلايا </a:t>
            </a:r>
            <a:r>
              <a:rPr lang="ar-SA" sz="2800" b="1" dirty="0" err="1">
                <a:solidFill>
                  <a:srgbClr val="FFFFFF"/>
                </a:solidFill>
              </a:rPr>
              <a:t>الجلفانية</a:t>
            </a:r>
            <a:endParaRPr lang="ar-SA" sz="2800" b="1" dirty="0">
              <a:solidFill>
                <a:srgbClr val="FFFFFF"/>
              </a:solidFill>
            </a:endParaRPr>
          </a:p>
        </p:txBody>
      </p:sp>
      <p:sp>
        <p:nvSpPr>
          <p:cNvPr id="7" name="مستطيل 6">
            <a:extLst>
              <a:ext uri="{FF2B5EF4-FFF2-40B4-BE49-F238E27FC236}">
                <a16:creationId xmlns:a16="http://schemas.microsoft.com/office/drawing/2014/main" id="{27B042F3-4A7F-8432-8467-51D382F373FB}"/>
              </a:ext>
            </a:extLst>
          </p:cNvPr>
          <p:cNvSpPr/>
          <p:nvPr/>
        </p:nvSpPr>
        <p:spPr>
          <a:xfrm>
            <a:off x="1818056" y="4379873"/>
            <a:ext cx="4128655" cy="62684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800" b="1" dirty="0">
                <a:solidFill>
                  <a:srgbClr val="FFFFFF"/>
                </a:solidFill>
              </a:rPr>
              <a:t>4-2 البطاريات</a:t>
            </a:r>
          </a:p>
        </p:txBody>
      </p:sp>
      <p:sp>
        <p:nvSpPr>
          <p:cNvPr id="8" name="مستطيل 7">
            <a:extLst>
              <a:ext uri="{FF2B5EF4-FFF2-40B4-BE49-F238E27FC236}">
                <a16:creationId xmlns:a16="http://schemas.microsoft.com/office/drawing/2014/main" id="{0A6C1DC1-B7A4-7C6E-7897-EF8A98CE6E6F}"/>
              </a:ext>
            </a:extLst>
          </p:cNvPr>
          <p:cNvSpPr/>
          <p:nvPr/>
        </p:nvSpPr>
        <p:spPr>
          <a:xfrm>
            <a:off x="1818056" y="4939285"/>
            <a:ext cx="4128655" cy="62684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800" b="1" dirty="0">
                <a:solidFill>
                  <a:srgbClr val="FFFFFF"/>
                </a:solidFill>
              </a:rPr>
              <a:t>4-3 التحليل الكهربائي</a:t>
            </a:r>
          </a:p>
        </p:txBody>
      </p:sp>
      <p:pic>
        <p:nvPicPr>
          <p:cNvPr id="10" name="صورة 9" descr="صورة تحتوي على نص, الخط, لقطة شاشة, رقم&#10;&#10;تم إنشاء الوصف تلقائياً">
            <a:extLst>
              <a:ext uri="{FF2B5EF4-FFF2-40B4-BE49-F238E27FC236}">
                <a16:creationId xmlns:a16="http://schemas.microsoft.com/office/drawing/2014/main" id="{CDC72B8F-1E5B-33F3-EFF8-028D7B42DF4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90340" y="2383260"/>
            <a:ext cx="3177815" cy="1996613"/>
          </a:xfrm>
          <a:prstGeom prst="rect">
            <a:avLst/>
          </a:prstGeom>
        </p:spPr>
      </p:pic>
    </p:spTree>
    <p:extLst>
      <p:ext uri="{BB962C8B-B14F-4D97-AF65-F5344CB8AC3E}">
        <p14:creationId xmlns:p14="http://schemas.microsoft.com/office/powerpoint/2010/main" val="597612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P spid="7" grpId="0"/>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مستطيل 2">
            <a:extLst>
              <a:ext uri="{FF2B5EF4-FFF2-40B4-BE49-F238E27FC236}">
                <a16:creationId xmlns:a16="http://schemas.microsoft.com/office/drawing/2014/main" id="{0CBBF226-EA4F-14F7-9E0B-96BE55812B95}"/>
              </a:ext>
            </a:extLst>
          </p:cNvPr>
          <p:cNvSpPr/>
          <p:nvPr/>
        </p:nvSpPr>
        <p:spPr>
          <a:xfrm>
            <a:off x="4522142" y="643064"/>
            <a:ext cx="3147715" cy="532594"/>
          </a:xfrm>
          <a:prstGeom prst="rect">
            <a:avLst/>
          </a:prstGeom>
          <a:ln/>
        </p:spPr>
        <p:style>
          <a:lnRef idx="0">
            <a:schemeClr val="accent2"/>
          </a:lnRef>
          <a:fillRef idx="3">
            <a:schemeClr val="accent2"/>
          </a:fillRef>
          <a:effectRef idx="3">
            <a:schemeClr val="accent2"/>
          </a:effectRef>
          <a:fontRef idx="minor">
            <a:schemeClr val="lt1"/>
          </a:fontRef>
        </p:style>
        <p:txBody>
          <a:bodyPr rtlCol="1" anchor="ctr"/>
          <a:lstStyle/>
          <a:p>
            <a:pPr algn="ctr"/>
            <a:r>
              <a:rPr lang="ar-SA" altLang="ar-SA" sz="2800" b="1" dirty="0">
                <a:solidFill>
                  <a:schemeClr val="bg1">
                    <a:lumMod val="10000"/>
                  </a:schemeClr>
                </a:solidFill>
                <a:latin typeface="Calibri" panose="020F0502020204030204" pitchFamily="34" charset="0"/>
              </a:rPr>
              <a:t>ماذا قرأت</a:t>
            </a:r>
            <a:endParaRPr lang="ar-SA" sz="2800" b="1" dirty="0">
              <a:solidFill>
                <a:schemeClr val="bg1">
                  <a:lumMod val="10000"/>
                </a:schemeClr>
              </a:solidFill>
              <a:latin typeface="Arial" panose="020B0604020202020204" pitchFamily="34" charset="0"/>
            </a:endParaRPr>
          </a:p>
        </p:txBody>
      </p:sp>
      <p:sp>
        <p:nvSpPr>
          <p:cNvPr id="7" name="مستطيل 6">
            <a:extLst>
              <a:ext uri="{FF2B5EF4-FFF2-40B4-BE49-F238E27FC236}">
                <a16:creationId xmlns:a16="http://schemas.microsoft.com/office/drawing/2014/main" id="{A326E80E-0CFD-4664-C29C-B7523687CB40}"/>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136</a:t>
            </a:r>
          </a:p>
        </p:txBody>
      </p:sp>
      <p:sp>
        <p:nvSpPr>
          <p:cNvPr id="8" name="مستطيل 7">
            <a:extLst>
              <a:ext uri="{FF2B5EF4-FFF2-40B4-BE49-F238E27FC236}">
                <a16:creationId xmlns:a16="http://schemas.microsoft.com/office/drawing/2014/main" id="{518B4552-8F48-D9B8-E158-131FC346CECB}"/>
              </a:ext>
            </a:extLst>
          </p:cNvPr>
          <p:cNvSpPr/>
          <p:nvPr/>
        </p:nvSpPr>
        <p:spPr>
          <a:xfrm>
            <a:off x="4907713" y="2896406"/>
            <a:ext cx="6326343" cy="532594"/>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altLang="ar-SA" sz="2800" b="1" dirty="0">
                <a:solidFill>
                  <a:schemeClr val="bg1">
                    <a:lumMod val="10000"/>
                  </a:schemeClr>
                </a:solidFill>
                <a:latin typeface="Calibri" panose="020F0502020204030204" pitchFamily="34" charset="0"/>
              </a:rPr>
              <a:t>حدد أي الكأسين في الشكل 4 – 2 تحتوي على الأنود؟</a:t>
            </a:r>
          </a:p>
        </p:txBody>
      </p:sp>
      <p:pic>
        <p:nvPicPr>
          <p:cNvPr id="9" name="صورة 8" descr="صورة تحتوي على نص, مشروب غازي, بلاستيك&#10;&#10;تم إنشاء الوصف تلقائياً">
            <a:extLst>
              <a:ext uri="{FF2B5EF4-FFF2-40B4-BE49-F238E27FC236}">
                <a16:creationId xmlns:a16="http://schemas.microsoft.com/office/drawing/2014/main" id="{2D397570-9AA4-0155-965E-2F6AAAAB5E49}"/>
              </a:ext>
            </a:extLst>
          </p:cNvPr>
          <p:cNvPicPr>
            <a:picLocks noChangeAspect="1"/>
          </p:cNvPicPr>
          <p:nvPr/>
        </p:nvPicPr>
        <p:blipFill rotWithShape="1">
          <a:blip r:embed="rId2">
            <a:extLst>
              <a:ext uri="{28A0092B-C50C-407E-A947-70E740481C1C}">
                <a14:useLocalDpi xmlns:a14="http://schemas.microsoft.com/office/drawing/2010/main" val="0"/>
              </a:ext>
            </a:extLst>
          </a:blip>
          <a:srcRect l="8387" t="2425" r="14915" b="4254"/>
          <a:stretch/>
        </p:blipFill>
        <p:spPr>
          <a:xfrm>
            <a:off x="824206" y="2450221"/>
            <a:ext cx="2830310" cy="2573013"/>
          </a:xfrm>
          <a:prstGeom prst="rect">
            <a:avLst/>
          </a:prstGeom>
          <a:ln w="57150">
            <a:solidFill>
              <a:schemeClr val="accent6">
                <a:lumMod val="50000"/>
              </a:schemeClr>
            </a:solidFill>
          </a:ln>
        </p:spPr>
      </p:pic>
      <p:sp>
        <p:nvSpPr>
          <p:cNvPr id="10" name="مستطيل 9">
            <a:extLst>
              <a:ext uri="{FF2B5EF4-FFF2-40B4-BE49-F238E27FC236}">
                <a16:creationId xmlns:a16="http://schemas.microsoft.com/office/drawing/2014/main" id="{F62F34DD-4E34-E19A-898E-EE888CE70703}"/>
              </a:ext>
            </a:extLst>
          </p:cNvPr>
          <p:cNvSpPr/>
          <p:nvPr/>
        </p:nvSpPr>
        <p:spPr>
          <a:xfrm>
            <a:off x="4739762" y="3599312"/>
            <a:ext cx="6326343" cy="916704"/>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altLang="ar-SA" sz="2800" b="1" dirty="0">
                <a:solidFill>
                  <a:srgbClr val="0000CC"/>
                </a:solidFill>
                <a:latin typeface="Calibri" panose="020F0502020204030204" pitchFamily="34" charset="0"/>
              </a:rPr>
              <a:t>يحتوي الدورق الأيسر على الأنود، ويتكون الأنود من الخارصين لأنه ينتج إلكترونات.</a:t>
            </a:r>
          </a:p>
        </p:txBody>
      </p:sp>
    </p:spTree>
    <p:extLst>
      <p:ext uri="{BB962C8B-B14F-4D97-AF65-F5344CB8AC3E}">
        <p14:creationId xmlns:p14="http://schemas.microsoft.com/office/powerpoint/2010/main" val="35428729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D7D7EDC1-CD15-4ABC-39B1-C6ADCE27B111}"/>
              </a:ext>
            </a:extLst>
          </p:cNvPr>
          <p:cNvSpPr/>
          <p:nvPr/>
        </p:nvSpPr>
        <p:spPr>
          <a:xfrm>
            <a:off x="4307445" y="493774"/>
            <a:ext cx="3978140" cy="46727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en-US" altLang="ar-SA" sz="2800" b="1" kern="1200" dirty="0" err="1">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rPr>
              <a:t>الخلايا</a:t>
            </a:r>
            <a:r>
              <a:rPr lang="en-US" altLang="ar-SA" sz="2800" b="1" kern="1200"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rPr>
              <a:t> </a:t>
            </a:r>
            <a:r>
              <a:rPr lang="en-US" altLang="ar-SA" sz="2800" b="1" kern="1200" dirty="0" err="1">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rPr>
              <a:t>الجلفانية</a:t>
            </a:r>
            <a:r>
              <a:rPr lang="en-US" altLang="ar-SA" sz="2800" b="1" kern="1200"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rPr>
              <a:t> </a:t>
            </a:r>
            <a:r>
              <a:rPr lang="en-US" altLang="ar-SA" sz="2800" b="1" kern="1200" dirty="0" err="1">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rPr>
              <a:t>والطاقة</a:t>
            </a:r>
            <a:endParaRPr lang="en-US" altLang="ar-SA" sz="2800" b="1" kern="1200"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endParaRPr>
          </a:p>
        </p:txBody>
      </p:sp>
      <p:sp>
        <p:nvSpPr>
          <p:cNvPr id="3" name="مستطيل 2">
            <a:extLst>
              <a:ext uri="{FF2B5EF4-FFF2-40B4-BE49-F238E27FC236}">
                <a16:creationId xmlns:a16="http://schemas.microsoft.com/office/drawing/2014/main" id="{5623898E-6CC9-2D5C-191B-930E4C1D2E9A}"/>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136</a:t>
            </a:r>
          </a:p>
        </p:txBody>
      </p:sp>
      <p:sp>
        <p:nvSpPr>
          <p:cNvPr id="4" name="مستطيل 3">
            <a:extLst>
              <a:ext uri="{FF2B5EF4-FFF2-40B4-BE49-F238E27FC236}">
                <a16:creationId xmlns:a16="http://schemas.microsoft.com/office/drawing/2014/main" id="{B7303687-6F33-2FB5-0125-D55B5F26F861}"/>
              </a:ext>
            </a:extLst>
          </p:cNvPr>
          <p:cNvSpPr/>
          <p:nvPr/>
        </p:nvSpPr>
        <p:spPr>
          <a:xfrm>
            <a:off x="1306287" y="1140697"/>
            <a:ext cx="9741158" cy="72542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kern="1200" dirty="0">
                <a:solidFill>
                  <a:schemeClr val="bg1">
                    <a:lumMod val="10000"/>
                  </a:schemeClr>
                </a:solidFill>
                <a:effectLst/>
                <a:latin typeface="Arial" panose="020B0604020202020204" pitchFamily="34" charset="0"/>
                <a:ea typeface="+mj-ea"/>
                <a:cs typeface="Arial" panose="020B0604020202020204" pitchFamily="34" charset="0"/>
              </a:rPr>
              <a:t>لأن طاقة الوضع لأي جسم ناتجة عن موضعه أو مكوناته. لذا تعد طاقة الوضع الكهربائية في الكيمياء الكهربائية مقياس كمية التيار التي يمكن توليدها من خلية </a:t>
            </a:r>
            <a:r>
              <a:rPr lang="ar-SA" altLang="ar-SA" sz="2400" b="1" kern="1200" dirty="0" err="1">
                <a:solidFill>
                  <a:schemeClr val="bg1">
                    <a:lumMod val="10000"/>
                  </a:schemeClr>
                </a:solidFill>
                <a:effectLst/>
                <a:latin typeface="Arial" panose="020B0604020202020204" pitchFamily="34" charset="0"/>
                <a:ea typeface="+mj-ea"/>
                <a:cs typeface="Arial" panose="020B0604020202020204" pitchFamily="34" charset="0"/>
              </a:rPr>
              <a:t>جلفانية</a:t>
            </a:r>
            <a:r>
              <a:rPr lang="ar-SA" altLang="ar-SA" sz="2400" b="1" kern="1200" dirty="0">
                <a:solidFill>
                  <a:schemeClr val="bg1">
                    <a:lumMod val="10000"/>
                  </a:schemeClr>
                </a:solidFill>
                <a:effectLst/>
                <a:latin typeface="Arial" panose="020B0604020202020204" pitchFamily="34" charset="0"/>
                <a:ea typeface="+mj-ea"/>
                <a:cs typeface="Arial" panose="020B0604020202020204" pitchFamily="34" charset="0"/>
              </a:rPr>
              <a:t> للقيام بشغل</a:t>
            </a:r>
            <a:endParaRPr lang="en-US" altLang="ar-SA" sz="24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6" name="مستطيل 5">
            <a:extLst>
              <a:ext uri="{FF2B5EF4-FFF2-40B4-BE49-F238E27FC236}">
                <a16:creationId xmlns:a16="http://schemas.microsoft.com/office/drawing/2014/main" id="{B486CD09-70CE-6D82-81E1-4EFD74CA5CA4}"/>
              </a:ext>
            </a:extLst>
          </p:cNvPr>
          <p:cNvSpPr/>
          <p:nvPr/>
        </p:nvSpPr>
        <p:spPr>
          <a:xfrm>
            <a:off x="1425936" y="1989923"/>
            <a:ext cx="9741158" cy="72542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kern="1200" dirty="0">
                <a:solidFill>
                  <a:srgbClr val="0000CC"/>
                </a:solidFill>
                <a:effectLst/>
                <a:latin typeface="Arial" panose="020B0604020202020204" pitchFamily="34" charset="0"/>
                <a:ea typeface="+mj-ea"/>
                <a:cs typeface="Arial" panose="020B0604020202020204" pitchFamily="34" charset="0"/>
              </a:rPr>
              <a:t>تستطيع الشحنة الكهربائية الانتقال بين نقطتين فقط عندما يكون هناك فرق في طاقة الوضع الكهربائية بينهما</a:t>
            </a:r>
            <a:endParaRPr lang="en-US" altLang="ar-SA" sz="2400" b="1" kern="1200" dirty="0">
              <a:solidFill>
                <a:srgbClr val="0000CC"/>
              </a:solidFill>
              <a:effectLst/>
              <a:latin typeface="Arial" panose="020B0604020202020204" pitchFamily="34" charset="0"/>
              <a:ea typeface="+mj-ea"/>
              <a:cs typeface="Arial" panose="020B0604020202020204" pitchFamily="34" charset="0"/>
            </a:endParaRPr>
          </a:p>
        </p:txBody>
      </p:sp>
      <p:sp>
        <p:nvSpPr>
          <p:cNvPr id="7" name="مستطيل 6">
            <a:extLst>
              <a:ext uri="{FF2B5EF4-FFF2-40B4-BE49-F238E27FC236}">
                <a16:creationId xmlns:a16="http://schemas.microsoft.com/office/drawing/2014/main" id="{072E039D-1353-FB21-D50B-07AE63C85334}"/>
              </a:ext>
            </a:extLst>
          </p:cNvPr>
          <p:cNvSpPr/>
          <p:nvPr/>
        </p:nvSpPr>
        <p:spPr>
          <a:xfrm>
            <a:off x="1425936" y="2715349"/>
            <a:ext cx="9741158" cy="429067"/>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dirty="0">
                <a:solidFill>
                  <a:srgbClr val="C00000"/>
                </a:solidFill>
                <a:latin typeface="Arial" panose="020B0604020202020204" pitchFamily="34" charset="0"/>
                <a:ea typeface="+mj-ea"/>
              </a:rPr>
              <a:t>وهاتان النقطتان في الخلايا الكهروكيميائية هما القطبان</a:t>
            </a:r>
            <a:endParaRPr lang="en-US" altLang="ar-SA" sz="2400" b="1" kern="1200" dirty="0">
              <a:solidFill>
                <a:srgbClr val="C00000"/>
              </a:solidFill>
              <a:effectLst/>
              <a:latin typeface="Arial" panose="020B0604020202020204" pitchFamily="34" charset="0"/>
              <a:ea typeface="+mj-ea"/>
              <a:cs typeface="Arial" panose="020B0604020202020204" pitchFamily="34" charset="0"/>
            </a:endParaRPr>
          </a:p>
        </p:txBody>
      </p:sp>
      <p:sp>
        <p:nvSpPr>
          <p:cNvPr id="8" name="مستطيل 7">
            <a:extLst>
              <a:ext uri="{FF2B5EF4-FFF2-40B4-BE49-F238E27FC236}">
                <a16:creationId xmlns:a16="http://schemas.microsoft.com/office/drawing/2014/main" id="{D6B8D335-A2F5-9452-D440-F6B94220478A}"/>
              </a:ext>
            </a:extLst>
          </p:cNvPr>
          <p:cNvSpPr/>
          <p:nvPr/>
        </p:nvSpPr>
        <p:spPr>
          <a:xfrm>
            <a:off x="1549659" y="3224957"/>
            <a:ext cx="9741158" cy="72542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dirty="0">
                <a:solidFill>
                  <a:schemeClr val="bg1">
                    <a:lumMod val="10000"/>
                  </a:schemeClr>
                </a:solidFill>
                <a:latin typeface="Arial" panose="020B0604020202020204" pitchFamily="34" charset="0"/>
                <a:ea typeface="+mj-ea"/>
              </a:rPr>
              <a:t>حيث تدفع الإلكترونات المتكونة عند الأنود موقع التأكسد أو تتحرك نحو الكاثود بواسطة القوة الدافعة الكهربائية التي تنشأ عن وجود فرق في طاقة الوضع الكهربائية بين القطبين</a:t>
            </a:r>
            <a:endParaRPr lang="en-US" altLang="ar-SA" sz="24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9" name="مستطيل 8">
            <a:extLst>
              <a:ext uri="{FF2B5EF4-FFF2-40B4-BE49-F238E27FC236}">
                <a16:creationId xmlns:a16="http://schemas.microsoft.com/office/drawing/2014/main" id="{24C72D47-83B5-2333-0D4F-B4EDCB648857}"/>
              </a:ext>
            </a:extLst>
          </p:cNvPr>
          <p:cNvSpPr/>
          <p:nvPr/>
        </p:nvSpPr>
        <p:spPr>
          <a:xfrm>
            <a:off x="1425936" y="4030924"/>
            <a:ext cx="9741158" cy="429067"/>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dirty="0">
                <a:solidFill>
                  <a:srgbClr val="C00000"/>
                </a:solidFill>
                <a:latin typeface="Arial" panose="020B0604020202020204" pitchFamily="34" charset="0"/>
                <a:ea typeface="+mj-ea"/>
              </a:rPr>
              <a:t>وتعرف بجهد الخلية.</a:t>
            </a:r>
            <a:endParaRPr lang="en-US" altLang="ar-SA" sz="2400" b="1" kern="1200" dirty="0">
              <a:solidFill>
                <a:srgbClr val="C00000"/>
              </a:solidFill>
              <a:effectLst/>
              <a:latin typeface="Arial" panose="020B0604020202020204" pitchFamily="34" charset="0"/>
              <a:ea typeface="+mj-ea"/>
              <a:cs typeface="Arial" panose="020B0604020202020204" pitchFamily="34" charset="0"/>
            </a:endParaRPr>
          </a:p>
        </p:txBody>
      </p:sp>
      <p:sp>
        <p:nvSpPr>
          <p:cNvPr id="10" name="مستطيل 9">
            <a:extLst>
              <a:ext uri="{FF2B5EF4-FFF2-40B4-BE49-F238E27FC236}">
                <a16:creationId xmlns:a16="http://schemas.microsoft.com/office/drawing/2014/main" id="{D877BB9A-9689-E599-528A-AA5CA5816668}"/>
              </a:ext>
            </a:extLst>
          </p:cNvPr>
          <p:cNvSpPr/>
          <p:nvPr/>
        </p:nvSpPr>
        <p:spPr>
          <a:xfrm>
            <a:off x="1306287" y="4505272"/>
            <a:ext cx="9741158" cy="429067"/>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dirty="0">
                <a:solidFill>
                  <a:srgbClr val="0000CC"/>
                </a:solidFill>
                <a:latin typeface="Arial" panose="020B0604020202020204" pitchFamily="34" charset="0"/>
                <a:ea typeface="+mj-ea"/>
              </a:rPr>
              <a:t>والفولت هو الوحدة المستعملة في قياس جهد الخلية</a:t>
            </a:r>
            <a:endParaRPr lang="en-US" altLang="ar-SA" sz="2400" b="1" kern="1200" dirty="0">
              <a:solidFill>
                <a:srgbClr val="0000CC"/>
              </a:solidFill>
              <a:effectLst/>
              <a:latin typeface="Arial" panose="020B0604020202020204" pitchFamily="34" charset="0"/>
              <a:ea typeface="+mj-ea"/>
              <a:cs typeface="Arial" panose="020B0604020202020204" pitchFamily="34" charset="0"/>
            </a:endParaRPr>
          </a:p>
        </p:txBody>
      </p:sp>
      <p:sp>
        <p:nvSpPr>
          <p:cNvPr id="11" name="مستطيل 10">
            <a:extLst>
              <a:ext uri="{FF2B5EF4-FFF2-40B4-BE49-F238E27FC236}">
                <a16:creationId xmlns:a16="http://schemas.microsoft.com/office/drawing/2014/main" id="{F68B7145-CAB0-0148-C1B1-588BFBB419D7}"/>
              </a:ext>
            </a:extLst>
          </p:cNvPr>
          <p:cNvSpPr/>
          <p:nvPr/>
        </p:nvSpPr>
        <p:spPr>
          <a:xfrm>
            <a:off x="1596312" y="4952111"/>
            <a:ext cx="9741158" cy="72542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dirty="0">
                <a:solidFill>
                  <a:schemeClr val="bg1">
                    <a:lumMod val="10000"/>
                  </a:schemeClr>
                </a:solidFill>
                <a:latin typeface="Arial" panose="020B0604020202020204" pitchFamily="34" charset="0"/>
                <a:ea typeface="+mj-ea"/>
              </a:rPr>
              <a:t>فرق الجهد في الخلية </a:t>
            </a:r>
            <a:r>
              <a:rPr lang="ar-SA" altLang="ar-SA" sz="2400" b="1" dirty="0" err="1">
                <a:solidFill>
                  <a:schemeClr val="bg1">
                    <a:lumMod val="10000"/>
                  </a:schemeClr>
                </a:solidFill>
                <a:latin typeface="Arial" panose="020B0604020202020204" pitchFamily="34" charset="0"/>
                <a:ea typeface="+mj-ea"/>
              </a:rPr>
              <a:t>الجلفانية</a:t>
            </a:r>
            <a:r>
              <a:rPr lang="ar-SA" altLang="ar-SA" sz="2400" b="1" dirty="0">
                <a:solidFill>
                  <a:schemeClr val="bg1">
                    <a:lumMod val="10000"/>
                  </a:schemeClr>
                </a:solidFill>
                <a:latin typeface="Arial" panose="020B0604020202020204" pitchFamily="34" charset="0"/>
                <a:ea typeface="+mj-ea"/>
              </a:rPr>
              <a:t> هو إشارة إلى كمية الطاقة المتوافرة لدفع الإلكترونات من الأنود إلى الكاثود.</a:t>
            </a:r>
            <a:endParaRPr lang="en-US" altLang="ar-SA" sz="24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66741217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0" grpId="0"/>
      <p:bldP spid="1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E4C3F9CF-08F9-78EC-D8DE-8773ED85AB9B}"/>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136</a:t>
            </a:r>
          </a:p>
        </p:txBody>
      </p:sp>
      <p:pic>
        <p:nvPicPr>
          <p:cNvPr id="4" name="صورة 3" descr="صورة تحتوي على سماء, مركبة اللعب, لقطة شاشة, شجرة&#10;&#10;تم إنشاء الوصف تلقائياً">
            <a:extLst>
              <a:ext uri="{FF2B5EF4-FFF2-40B4-BE49-F238E27FC236}">
                <a16:creationId xmlns:a16="http://schemas.microsoft.com/office/drawing/2014/main" id="{150292D1-6456-C160-6774-A87AE93FF034}"/>
              </a:ext>
            </a:extLst>
          </p:cNvPr>
          <p:cNvPicPr>
            <a:picLocks noChangeAspect="1"/>
          </p:cNvPicPr>
          <p:nvPr/>
        </p:nvPicPr>
        <p:blipFill rotWithShape="1">
          <a:blip r:embed="rId2">
            <a:extLst>
              <a:ext uri="{28A0092B-C50C-407E-A947-70E740481C1C}">
                <a14:useLocalDpi xmlns:a14="http://schemas.microsoft.com/office/drawing/2010/main" val="0"/>
              </a:ext>
            </a:extLst>
          </a:blip>
          <a:srcRect l="5050" t="8972" r="2584" b="6383"/>
          <a:stretch/>
        </p:blipFill>
        <p:spPr>
          <a:xfrm>
            <a:off x="5398402" y="1343609"/>
            <a:ext cx="3008480" cy="2542050"/>
          </a:xfrm>
          <a:prstGeom prst="rect">
            <a:avLst/>
          </a:prstGeom>
        </p:spPr>
      </p:pic>
      <p:pic>
        <p:nvPicPr>
          <p:cNvPr id="6" name="صورة 5" descr="صورة تحتوي على أفعوانية, مركبة اللعب, مدينة ترفيهية, رحلة ترفيهية&#10;&#10;تم إنشاء الوصف تلقائياً">
            <a:extLst>
              <a:ext uri="{FF2B5EF4-FFF2-40B4-BE49-F238E27FC236}">
                <a16:creationId xmlns:a16="http://schemas.microsoft.com/office/drawing/2014/main" id="{5821EBAD-0BB2-8712-90B7-03126D234F3A}"/>
              </a:ext>
            </a:extLst>
          </p:cNvPr>
          <p:cNvPicPr>
            <a:picLocks noChangeAspect="1"/>
          </p:cNvPicPr>
          <p:nvPr/>
        </p:nvPicPr>
        <p:blipFill rotWithShape="1">
          <a:blip r:embed="rId3">
            <a:extLst>
              <a:ext uri="{28A0092B-C50C-407E-A947-70E740481C1C}">
                <a14:useLocalDpi xmlns:a14="http://schemas.microsoft.com/office/drawing/2010/main" val="0"/>
              </a:ext>
            </a:extLst>
          </a:blip>
          <a:srcRect l="2082" t="2476" r="1999" b="3089"/>
          <a:stretch/>
        </p:blipFill>
        <p:spPr>
          <a:xfrm>
            <a:off x="8406882" y="541176"/>
            <a:ext cx="3135085" cy="3742660"/>
          </a:xfrm>
          <a:prstGeom prst="rect">
            <a:avLst/>
          </a:prstGeom>
        </p:spPr>
      </p:pic>
      <p:sp>
        <p:nvSpPr>
          <p:cNvPr id="7" name="مستطيل 6">
            <a:extLst>
              <a:ext uri="{FF2B5EF4-FFF2-40B4-BE49-F238E27FC236}">
                <a16:creationId xmlns:a16="http://schemas.microsoft.com/office/drawing/2014/main" id="{7500F276-3979-B64D-9840-1AC13F7BB1D6}"/>
              </a:ext>
            </a:extLst>
          </p:cNvPr>
          <p:cNvSpPr/>
          <p:nvPr/>
        </p:nvSpPr>
        <p:spPr>
          <a:xfrm>
            <a:off x="5936505" y="4362993"/>
            <a:ext cx="5400187" cy="144655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b="1" kern="1200" dirty="0">
                <a:solidFill>
                  <a:srgbClr val="FFFFFF"/>
                </a:solidFill>
                <a:effectLst/>
                <a:latin typeface="Arial" panose="020B0604020202020204" pitchFamily="34" charset="0"/>
                <a:ea typeface="+mj-ea"/>
                <a:cs typeface="Arial" panose="020B0604020202020204" pitchFamily="34" charset="0"/>
              </a:rPr>
              <a:t>الشكل 4 – 4 </a:t>
            </a:r>
          </a:p>
          <a:p>
            <a:pPr algn="ctr">
              <a:lnSpc>
                <a:spcPct val="90000"/>
              </a:lnSpc>
              <a:spcBef>
                <a:spcPct val="0"/>
              </a:spcBef>
              <a:spcAft>
                <a:spcPts val="600"/>
              </a:spcAft>
            </a:pPr>
            <a:r>
              <a:rPr lang="ar-SA" altLang="ar-SA" b="1" kern="1200" dirty="0">
                <a:solidFill>
                  <a:srgbClr val="FFFFFF"/>
                </a:solidFill>
                <a:effectLst/>
                <a:latin typeface="Arial" panose="020B0604020202020204" pitchFamily="34" charset="0"/>
                <a:ea typeface="+mj-ea"/>
                <a:cs typeface="Arial" panose="020B0604020202020204" pitchFamily="34" charset="0"/>
              </a:rPr>
              <a:t>عندما تكون </a:t>
            </a:r>
            <a:r>
              <a:rPr lang="ar-SA" altLang="ar-SA" b="1" kern="1200" dirty="0" err="1">
                <a:solidFill>
                  <a:srgbClr val="FFFFFF"/>
                </a:solidFill>
                <a:effectLst/>
                <a:latin typeface="Arial" panose="020B0604020202020204" pitchFamily="34" charset="0"/>
                <a:ea typeface="+mj-ea"/>
                <a:cs typeface="Arial" panose="020B0604020202020204" pitchFamily="34" charset="0"/>
              </a:rPr>
              <a:t>الافعوانية</a:t>
            </a:r>
            <a:r>
              <a:rPr lang="ar-SA" altLang="ar-SA" b="1" kern="1200" dirty="0">
                <a:solidFill>
                  <a:srgbClr val="FFFFFF"/>
                </a:solidFill>
                <a:effectLst/>
                <a:latin typeface="Arial" panose="020B0604020202020204" pitchFamily="34" charset="0"/>
                <a:ea typeface="+mj-ea"/>
                <a:cs typeface="Arial" panose="020B0604020202020204" pitchFamily="34" charset="0"/>
              </a:rPr>
              <a:t> في قمة المسار يكون لها طاقة وضع عالية بالنسبة إلى المسار المنخفض بسبب اختلاف الارتفاع, وبالمثل يكون للخلية الكهروكيميائية طاقة وضع لإنتاج تيار بسبب اختلاف قابلية الأقطاب لتحريك الإلكترونات من الأنود إلى الكاثود.</a:t>
            </a:r>
          </a:p>
        </p:txBody>
      </p:sp>
      <p:sp>
        <p:nvSpPr>
          <p:cNvPr id="9" name="مستطيل 8">
            <a:extLst>
              <a:ext uri="{FF2B5EF4-FFF2-40B4-BE49-F238E27FC236}">
                <a16:creationId xmlns:a16="http://schemas.microsoft.com/office/drawing/2014/main" id="{12D52A1E-8C54-1F11-3E8A-B3EC8F16CBC6}"/>
              </a:ext>
            </a:extLst>
          </p:cNvPr>
          <p:cNvSpPr/>
          <p:nvPr/>
        </p:nvSpPr>
        <p:spPr>
          <a:xfrm>
            <a:off x="531845" y="777551"/>
            <a:ext cx="4506686" cy="1415143"/>
          </a:xfrm>
          <a:prstGeom prst="rect">
            <a:avLst/>
          </a:prstGeom>
          <a:ln/>
        </p:spPr>
        <p:style>
          <a:lnRef idx="2">
            <a:schemeClr val="accent6"/>
          </a:lnRef>
          <a:fillRef idx="1">
            <a:schemeClr val="lt1"/>
          </a:fillRef>
          <a:effectRef idx="0">
            <a:schemeClr val="accent6"/>
          </a:effectRef>
          <a:fontRef idx="minor">
            <a:schemeClr val="dk1"/>
          </a:fontRef>
        </p:style>
        <p:txBody>
          <a:bodyPr rtlCol="1" anchor="ctr"/>
          <a:lstStyle/>
          <a:p>
            <a:pPr algn="ctr">
              <a:lnSpc>
                <a:spcPct val="90000"/>
              </a:lnSpc>
              <a:spcBef>
                <a:spcPct val="0"/>
              </a:spcBef>
              <a:spcAft>
                <a:spcPts val="600"/>
              </a:spcAft>
            </a:pPr>
            <a:r>
              <a:rPr lang="ar-SA" altLang="ar-SA" sz="2400" b="1" kern="1200" dirty="0">
                <a:solidFill>
                  <a:schemeClr val="tx1">
                    <a:lumMod val="10000"/>
                  </a:schemeClr>
                </a:solidFill>
                <a:effectLst/>
                <a:latin typeface="Arial" panose="020B0604020202020204" pitchFamily="34" charset="0"/>
                <a:ea typeface="+mj-ea"/>
                <a:cs typeface="Arial" panose="020B0604020202020204" pitchFamily="34" charset="0"/>
              </a:rPr>
              <a:t>وكذلك تتحدد طاقة الإلكترونات المتدفقة من الأنود إلى الكاثود في الخلايا </a:t>
            </a:r>
            <a:r>
              <a:rPr lang="ar-SA" altLang="ar-SA" sz="2400" b="1" kern="1200" dirty="0" err="1">
                <a:solidFill>
                  <a:schemeClr val="tx1">
                    <a:lumMod val="10000"/>
                  </a:schemeClr>
                </a:solidFill>
                <a:effectLst/>
                <a:latin typeface="Arial" panose="020B0604020202020204" pitchFamily="34" charset="0"/>
                <a:ea typeface="+mj-ea"/>
                <a:cs typeface="Arial" panose="020B0604020202020204" pitchFamily="34" charset="0"/>
              </a:rPr>
              <a:t>الجلفانية</a:t>
            </a:r>
            <a:r>
              <a:rPr lang="ar-SA" altLang="ar-SA" sz="2400" b="1" kern="1200" dirty="0">
                <a:solidFill>
                  <a:schemeClr val="tx1">
                    <a:lumMod val="10000"/>
                  </a:schemeClr>
                </a:solidFill>
                <a:effectLst/>
                <a:latin typeface="Arial" panose="020B0604020202020204" pitchFamily="34" charset="0"/>
                <a:ea typeface="+mj-ea"/>
                <a:cs typeface="Arial" panose="020B0604020202020204" pitchFamily="34" charset="0"/>
              </a:rPr>
              <a:t> بواسطة الاختلاف في طاقة الوضع الكهربائية بين القطبين</a:t>
            </a:r>
          </a:p>
        </p:txBody>
      </p:sp>
      <p:sp>
        <p:nvSpPr>
          <p:cNvPr id="10" name="مستطيل 9">
            <a:extLst>
              <a:ext uri="{FF2B5EF4-FFF2-40B4-BE49-F238E27FC236}">
                <a16:creationId xmlns:a16="http://schemas.microsoft.com/office/drawing/2014/main" id="{CC6D024E-1313-2B0C-A7A8-4D275C2EFF8C}"/>
              </a:ext>
            </a:extLst>
          </p:cNvPr>
          <p:cNvSpPr/>
          <p:nvPr/>
        </p:nvSpPr>
        <p:spPr>
          <a:xfrm>
            <a:off x="531845" y="2301551"/>
            <a:ext cx="4506686" cy="1127449"/>
          </a:xfrm>
          <a:prstGeom prst="rect">
            <a:avLst/>
          </a:prstGeom>
          <a:ln/>
        </p:spPr>
        <p:style>
          <a:lnRef idx="2">
            <a:schemeClr val="accent6"/>
          </a:lnRef>
          <a:fillRef idx="1">
            <a:schemeClr val="lt1"/>
          </a:fillRef>
          <a:effectRef idx="0">
            <a:schemeClr val="accent6"/>
          </a:effectRef>
          <a:fontRef idx="minor">
            <a:schemeClr val="dk1"/>
          </a:fontRef>
        </p:style>
        <p:txBody>
          <a:bodyPr rtlCol="1" anchor="ctr"/>
          <a:lstStyle/>
          <a:p>
            <a:pPr algn="ctr">
              <a:lnSpc>
                <a:spcPct val="90000"/>
              </a:lnSpc>
              <a:spcBef>
                <a:spcPct val="0"/>
              </a:spcBef>
              <a:spcAft>
                <a:spcPts val="600"/>
              </a:spcAft>
            </a:pPr>
            <a:r>
              <a:rPr lang="ar-SA" altLang="ar-SA" sz="2400" b="1" dirty="0">
                <a:solidFill>
                  <a:schemeClr val="tx1">
                    <a:lumMod val="10000"/>
                  </a:schemeClr>
                </a:solidFill>
                <a:latin typeface="Arial" panose="020B0604020202020204" pitchFamily="34" charset="0"/>
                <a:ea typeface="+mj-ea"/>
              </a:rPr>
              <a:t>يتحدد فرق جهد الخلية بمقارنة مدى الفرق في قابلية مادتي الأقطاب على اكتساب الإلكترونات</a:t>
            </a:r>
            <a:endParaRPr lang="ar-SA" altLang="ar-SA" sz="2400" b="1" kern="1200" dirty="0">
              <a:solidFill>
                <a:schemeClr val="tx1">
                  <a:lumMod val="10000"/>
                </a:schemeClr>
              </a:solidFill>
              <a:effectLst/>
              <a:latin typeface="Arial" panose="020B0604020202020204" pitchFamily="34" charset="0"/>
              <a:ea typeface="+mj-ea"/>
              <a:cs typeface="Arial" panose="020B0604020202020204" pitchFamily="34" charset="0"/>
            </a:endParaRPr>
          </a:p>
        </p:txBody>
      </p:sp>
      <p:sp>
        <p:nvSpPr>
          <p:cNvPr id="11" name="مستطيل 10">
            <a:extLst>
              <a:ext uri="{FF2B5EF4-FFF2-40B4-BE49-F238E27FC236}">
                <a16:creationId xmlns:a16="http://schemas.microsoft.com/office/drawing/2014/main" id="{A5080982-1CAB-570B-762D-1E160A57BB28}"/>
              </a:ext>
            </a:extLst>
          </p:cNvPr>
          <p:cNvSpPr/>
          <p:nvPr/>
        </p:nvSpPr>
        <p:spPr>
          <a:xfrm>
            <a:off x="556727" y="3537857"/>
            <a:ext cx="4506686" cy="745979"/>
          </a:xfrm>
          <a:prstGeom prst="rect">
            <a:avLst/>
          </a:prstGeom>
          <a:ln/>
        </p:spPr>
        <p:style>
          <a:lnRef idx="2">
            <a:schemeClr val="accent6"/>
          </a:lnRef>
          <a:fillRef idx="1">
            <a:schemeClr val="lt1"/>
          </a:fillRef>
          <a:effectRef idx="0">
            <a:schemeClr val="accent6"/>
          </a:effectRef>
          <a:fontRef idx="minor">
            <a:schemeClr val="dk1"/>
          </a:fontRef>
        </p:style>
        <p:txBody>
          <a:bodyPr rtlCol="1" anchor="ctr"/>
          <a:lstStyle/>
          <a:p>
            <a:pPr algn="ctr">
              <a:lnSpc>
                <a:spcPct val="90000"/>
              </a:lnSpc>
              <a:spcBef>
                <a:spcPct val="0"/>
              </a:spcBef>
              <a:spcAft>
                <a:spcPts val="600"/>
              </a:spcAft>
            </a:pPr>
            <a:r>
              <a:rPr lang="ar-SA" altLang="ar-SA" sz="2400" b="1" dirty="0">
                <a:solidFill>
                  <a:schemeClr val="tx1">
                    <a:lumMod val="10000"/>
                  </a:schemeClr>
                </a:solidFill>
                <a:latin typeface="Arial" panose="020B0604020202020204" pitchFamily="34" charset="0"/>
                <a:ea typeface="+mj-ea"/>
              </a:rPr>
              <a:t>كلما زاد الفرق بين القطبين زاد فرق جهد الخلية وزاد معه أيضا جهد الخلية</a:t>
            </a:r>
            <a:endParaRPr lang="ar-SA" altLang="ar-SA" sz="2400" b="1" kern="1200" dirty="0">
              <a:solidFill>
                <a:schemeClr val="tx1">
                  <a:lumMod val="10000"/>
                </a:schemeClr>
              </a:solidFill>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694263845"/>
      </p:ext>
    </p:extLst>
  </p:cSld>
  <p:clrMapOvr>
    <a:masterClrMapping/>
  </p:clrMapOvr>
  <p:transition spd="slow">
    <p:cover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anim calcmode="lin" valueType="num">
                                      <p:cBhvr>
                                        <p:cTn id="15" dur="1000" fill="hold"/>
                                        <p:tgtEl>
                                          <p:spTgt spid="10"/>
                                        </p:tgtEl>
                                        <p:attrNameLst>
                                          <p:attrName>ppt_x</p:attrName>
                                        </p:attrNameLst>
                                      </p:cBhvr>
                                      <p:tavLst>
                                        <p:tav tm="0">
                                          <p:val>
                                            <p:strVal val="#ppt_x"/>
                                          </p:val>
                                        </p:tav>
                                        <p:tav tm="100000">
                                          <p:val>
                                            <p:strVal val="#ppt_x"/>
                                          </p:val>
                                        </p:tav>
                                      </p:tavLst>
                                    </p:anim>
                                    <p:anim calcmode="lin" valueType="num">
                                      <p:cBhvr>
                                        <p:cTn id="1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1000"/>
                                        <p:tgtEl>
                                          <p:spTgt spid="11"/>
                                        </p:tgtEl>
                                      </p:cBhvr>
                                    </p:animEffect>
                                    <p:anim calcmode="lin" valueType="num">
                                      <p:cBhvr>
                                        <p:cTn id="22" dur="1000" fill="hold"/>
                                        <p:tgtEl>
                                          <p:spTgt spid="11"/>
                                        </p:tgtEl>
                                        <p:attrNameLst>
                                          <p:attrName>ppt_x</p:attrName>
                                        </p:attrNameLst>
                                      </p:cBhvr>
                                      <p:tavLst>
                                        <p:tav tm="0">
                                          <p:val>
                                            <p:strVal val="#ppt_x"/>
                                          </p:val>
                                        </p:tav>
                                        <p:tav tm="100000">
                                          <p:val>
                                            <p:strVal val="#ppt_x"/>
                                          </p:val>
                                        </p:tav>
                                      </p:tavLst>
                                    </p:anim>
                                    <p:anim calcmode="lin" valueType="num">
                                      <p:cBhvr>
                                        <p:cTn id="2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47942995-B07F-4636-9A06-C6A104B260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مستطيل 1">
            <a:extLst>
              <a:ext uri="{FF2B5EF4-FFF2-40B4-BE49-F238E27FC236}">
                <a16:creationId xmlns:a16="http://schemas.microsoft.com/office/drawing/2014/main" id="{D2934284-6CD8-BAFF-4C74-F5027EF3DDD7}"/>
              </a:ext>
            </a:extLst>
          </p:cNvPr>
          <p:cNvSpPr/>
          <p:nvPr/>
        </p:nvSpPr>
        <p:spPr>
          <a:xfrm>
            <a:off x="1113810" y="2960716"/>
            <a:ext cx="4036334" cy="2387600"/>
          </a:xfrm>
          <a:prstGeom prst="rect">
            <a:avLst/>
          </a:prstGeom>
        </p:spPr>
        <p:style>
          <a:lnRef idx="2">
            <a:schemeClr val="accent2"/>
          </a:lnRef>
          <a:fillRef idx="1">
            <a:schemeClr val="lt1"/>
          </a:fillRef>
          <a:effectRef idx="0">
            <a:schemeClr val="accent2"/>
          </a:effectRef>
          <a:fontRef idx="minor">
            <a:schemeClr val="dk1"/>
          </a:fontRef>
        </p:style>
        <p:txBody>
          <a:bodyPr vert="horz" lIns="91440" tIns="45720" rIns="91440" bIns="45720" rtlCol="0" anchor="t">
            <a:normAutofit/>
          </a:bodyPr>
          <a:lstStyle/>
          <a:p>
            <a:pPr algn="ctr">
              <a:lnSpc>
                <a:spcPct val="90000"/>
              </a:lnSpc>
              <a:spcBef>
                <a:spcPct val="0"/>
              </a:spcBef>
              <a:spcAft>
                <a:spcPts val="600"/>
              </a:spcAft>
            </a:pPr>
            <a:r>
              <a:rPr lang="ar-SA" altLang="ar-SA" sz="5400" b="1"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rPr>
              <a:t>حساب فرق الجهد في الخلايا الكهروكيميائية</a:t>
            </a:r>
            <a:endParaRPr lang="en-US" altLang="ar-SA" sz="5400" b="1" kern="1200"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endParaRPr>
          </a:p>
        </p:txBody>
      </p:sp>
      <p:grpSp>
        <p:nvGrpSpPr>
          <p:cNvPr id="11" name="Group 10">
            <a:extLst>
              <a:ext uri="{FF2B5EF4-FFF2-40B4-BE49-F238E27FC236}">
                <a16:creationId xmlns:a16="http://schemas.microsoft.com/office/drawing/2014/main" id="{032D8612-31EB-44CF-A1D0-14FD4C70542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2984992"/>
            <a:ext cx="731521" cy="673460"/>
            <a:chOff x="3940602" y="308034"/>
            <a:chExt cx="2116791" cy="3428999"/>
          </a:xfrm>
          <a:solidFill>
            <a:schemeClr val="accent4"/>
          </a:solidFill>
        </p:grpSpPr>
        <p:sp>
          <p:nvSpPr>
            <p:cNvPr id="12" name="Rectangle 11">
              <a:extLst>
                <a:ext uri="{FF2B5EF4-FFF2-40B4-BE49-F238E27FC236}">
                  <a16:creationId xmlns:a16="http://schemas.microsoft.com/office/drawing/2014/main" id="{F19A4A0F-1B59-4DB0-9764-D10936E987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Rectangle 15">
            <a:extLst>
              <a:ext uri="{FF2B5EF4-FFF2-40B4-BE49-F238E27FC236}">
                <a16:creationId xmlns:a16="http://schemas.microsoft.com/office/drawing/2014/main" id="{B81933D1-5615-42C7-9C0B-4EB7105CCE2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391886"/>
            <a:ext cx="6009366" cy="6017078"/>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صورة 3" descr="صورة تحتوي على لقطة شاشة, ولاعة, نص, الإنترنت&#10;&#10;تم إنشاء الوصف تلقائياً">
            <a:extLst>
              <a:ext uri="{FF2B5EF4-FFF2-40B4-BE49-F238E27FC236}">
                <a16:creationId xmlns:a16="http://schemas.microsoft.com/office/drawing/2014/main" id="{4E8879FB-F382-07AF-DDEA-406E69F779F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22492" y="1323623"/>
            <a:ext cx="5536001" cy="4152000"/>
          </a:xfrm>
          <a:prstGeom prst="rect">
            <a:avLst/>
          </a:prstGeom>
        </p:spPr>
      </p:pic>
      <p:sp>
        <p:nvSpPr>
          <p:cNvPr id="7" name="مستطيل 6">
            <a:extLst>
              <a:ext uri="{FF2B5EF4-FFF2-40B4-BE49-F238E27FC236}">
                <a16:creationId xmlns:a16="http://schemas.microsoft.com/office/drawing/2014/main" id="{7A9AB37D-C9C1-A46E-5FCD-17B46FA1459B}"/>
              </a:ext>
            </a:extLst>
          </p:cNvPr>
          <p:cNvSpPr/>
          <p:nvPr/>
        </p:nvSpPr>
        <p:spPr>
          <a:xfrm>
            <a:off x="6118684" y="5640077"/>
            <a:ext cx="5143615" cy="66741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000" b="1" dirty="0">
                <a:solidFill>
                  <a:schemeClr val="bg1">
                    <a:lumMod val="10000"/>
                  </a:schemeClr>
                </a:solidFill>
                <a:effectLst/>
              </a:rPr>
              <a:t>الهدف: </a:t>
            </a:r>
            <a:r>
              <a:rPr lang="ar-SA" sz="2000" b="1" dirty="0">
                <a:solidFill>
                  <a:sysClr val="windowText" lastClr="000000"/>
                </a:solidFill>
              </a:rPr>
              <a:t>تحسب جهد الخلية, وتحدد تلقائية تفاعل الأكسدة والاختزال فيها</a:t>
            </a:r>
            <a:endParaRPr lang="ar-SA" sz="2000" b="1" dirty="0">
              <a:solidFill>
                <a:schemeClr val="bg1">
                  <a:lumMod val="10000"/>
                </a:schemeClr>
              </a:solidFill>
              <a:effectLst/>
            </a:endParaRPr>
          </a:p>
        </p:txBody>
      </p:sp>
    </p:spTree>
    <p:extLst>
      <p:ext uri="{BB962C8B-B14F-4D97-AF65-F5344CB8AC3E}">
        <p14:creationId xmlns:p14="http://schemas.microsoft.com/office/powerpoint/2010/main" val="2545429337"/>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A43E70F5-0A72-76FF-E689-3A640A940657}"/>
              </a:ext>
            </a:extLst>
          </p:cNvPr>
          <p:cNvSpPr/>
          <p:nvPr/>
        </p:nvSpPr>
        <p:spPr>
          <a:xfrm>
            <a:off x="3450678" y="540427"/>
            <a:ext cx="5508359" cy="46727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rPr>
              <a:t>حساب فرق الجهد في الخلايا الكهروكيميائية</a:t>
            </a:r>
            <a:endParaRPr lang="en-US" altLang="ar-SA" sz="2800" b="1" kern="1200"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endParaRPr>
          </a:p>
        </p:txBody>
      </p:sp>
      <p:sp>
        <p:nvSpPr>
          <p:cNvPr id="3" name="مستطيل 2">
            <a:extLst>
              <a:ext uri="{FF2B5EF4-FFF2-40B4-BE49-F238E27FC236}">
                <a16:creationId xmlns:a16="http://schemas.microsoft.com/office/drawing/2014/main" id="{8F71C841-909D-A2DC-4863-6416B18DAAC1}"/>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137</a:t>
            </a:r>
          </a:p>
        </p:txBody>
      </p:sp>
      <p:sp>
        <p:nvSpPr>
          <p:cNvPr id="4" name="مستطيل 3">
            <a:extLst>
              <a:ext uri="{FF2B5EF4-FFF2-40B4-BE49-F238E27FC236}">
                <a16:creationId xmlns:a16="http://schemas.microsoft.com/office/drawing/2014/main" id="{657004A0-14F7-4C22-F32D-50AC87C66427}"/>
              </a:ext>
            </a:extLst>
          </p:cNvPr>
          <p:cNvSpPr/>
          <p:nvPr/>
        </p:nvSpPr>
        <p:spPr>
          <a:xfrm>
            <a:off x="3940629" y="1371433"/>
            <a:ext cx="4702629" cy="46727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kern="1200" dirty="0">
                <a:solidFill>
                  <a:srgbClr val="FF0000"/>
                </a:solidFill>
                <a:effectLst/>
                <a:latin typeface="Arial" panose="020B0604020202020204" pitchFamily="34" charset="0"/>
                <a:ea typeface="+mj-ea"/>
                <a:cs typeface="Arial" panose="020B0604020202020204" pitchFamily="34" charset="0"/>
              </a:rPr>
              <a:t>ماذا يسمى اكتساب المادة للإلكترونات؟</a:t>
            </a:r>
            <a:endParaRPr lang="en-US" altLang="ar-SA" sz="2800" b="1" kern="1200" dirty="0">
              <a:solidFill>
                <a:srgbClr val="FF0000"/>
              </a:solidFill>
              <a:effectLst/>
              <a:latin typeface="Arial" panose="020B0604020202020204" pitchFamily="34" charset="0"/>
              <a:ea typeface="+mj-ea"/>
              <a:cs typeface="Arial" panose="020B0604020202020204" pitchFamily="34" charset="0"/>
            </a:endParaRPr>
          </a:p>
        </p:txBody>
      </p:sp>
      <p:sp>
        <p:nvSpPr>
          <p:cNvPr id="6" name="مستطيل 5">
            <a:extLst>
              <a:ext uri="{FF2B5EF4-FFF2-40B4-BE49-F238E27FC236}">
                <a16:creationId xmlns:a16="http://schemas.microsoft.com/office/drawing/2014/main" id="{5B3F4888-7167-44C9-3CF3-1AEE0D3F8270}"/>
              </a:ext>
            </a:extLst>
          </p:cNvPr>
          <p:cNvSpPr/>
          <p:nvPr/>
        </p:nvSpPr>
        <p:spPr>
          <a:xfrm>
            <a:off x="8643258" y="1371433"/>
            <a:ext cx="2394857" cy="363479"/>
          </a:xfrm>
          <a:prstGeom prst="rect">
            <a:avLst/>
          </a:prstGeom>
          <a:ln/>
        </p:spPr>
        <p:style>
          <a:lnRef idx="1">
            <a:schemeClr val="accent5"/>
          </a:lnRef>
          <a:fillRef idx="2">
            <a:schemeClr val="accent5"/>
          </a:fillRef>
          <a:effectRef idx="1">
            <a:schemeClr val="accent5"/>
          </a:effectRef>
          <a:fontRef idx="minor">
            <a:schemeClr val="dk1"/>
          </a:fontRef>
        </p:style>
        <p:txBody>
          <a:bodyPr rtlCol="1" anchor="ctr"/>
          <a:lstStyle/>
          <a:p>
            <a:pPr algn="ctr">
              <a:lnSpc>
                <a:spcPct val="90000"/>
              </a:lnSpc>
              <a:spcBef>
                <a:spcPct val="0"/>
              </a:spcBef>
              <a:spcAft>
                <a:spcPts val="600"/>
              </a:spcAft>
            </a:pPr>
            <a:r>
              <a:rPr lang="ar-SA"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الربط مع المعرفة السابقة</a:t>
            </a:r>
            <a:endParaRPr lang="en-US" altLang="ar-SA" sz="20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7" name="مستطيل 6">
            <a:extLst>
              <a:ext uri="{FF2B5EF4-FFF2-40B4-BE49-F238E27FC236}">
                <a16:creationId xmlns:a16="http://schemas.microsoft.com/office/drawing/2014/main" id="{A251D1B8-CDFE-6880-9F41-1114C7505A8E}"/>
              </a:ext>
            </a:extLst>
          </p:cNvPr>
          <p:cNvSpPr/>
          <p:nvPr/>
        </p:nvSpPr>
        <p:spPr>
          <a:xfrm>
            <a:off x="2632882" y="1371433"/>
            <a:ext cx="1463257" cy="46727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rPr>
              <a:t>الاختزال</a:t>
            </a:r>
            <a:endParaRPr lang="en-US" altLang="ar-SA" sz="2800" b="1" kern="1200" dirty="0">
              <a:solidFill>
                <a:srgbClr val="0000CC"/>
              </a:solidFill>
              <a:effectLst/>
              <a:latin typeface="Arial" panose="020B0604020202020204" pitchFamily="34" charset="0"/>
              <a:ea typeface="+mj-ea"/>
              <a:cs typeface="Arial" panose="020B0604020202020204" pitchFamily="34" charset="0"/>
            </a:endParaRPr>
          </a:p>
        </p:txBody>
      </p:sp>
      <p:sp>
        <p:nvSpPr>
          <p:cNvPr id="9" name="مستطيل 8">
            <a:extLst>
              <a:ext uri="{FF2B5EF4-FFF2-40B4-BE49-F238E27FC236}">
                <a16:creationId xmlns:a16="http://schemas.microsoft.com/office/drawing/2014/main" id="{2A1F561B-B438-1D7D-2E0B-A908749EB400}"/>
              </a:ext>
            </a:extLst>
          </p:cNvPr>
          <p:cNvSpPr/>
          <p:nvPr/>
        </p:nvSpPr>
        <p:spPr>
          <a:xfrm>
            <a:off x="2973354" y="2098639"/>
            <a:ext cx="6245291" cy="467279"/>
          </a:xfrm>
          <a:prstGeom prst="rect">
            <a:avLst/>
          </a:prstGeom>
          <a:solidFill>
            <a:srgbClr val="FFFFFF"/>
          </a:solid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kern="1200" dirty="0">
                <a:solidFill>
                  <a:srgbClr val="FF0000"/>
                </a:solidFill>
                <a:effectLst/>
                <a:latin typeface="Arial" panose="020B0604020202020204" pitchFamily="34" charset="0"/>
                <a:ea typeface="+mj-ea"/>
                <a:cs typeface="Arial" panose="020B0604020202020204" pitchFamily="34" charset="0"/>
              </a:rPr>
              <a:t>ماذا يسمى مدى قابلية المادة لاكتساب الإلكترونات؟</a:t>
            </a:r>
            <a:endParaRPr lang="en-US" altLang="ar-SA" sz="2800" b="1" kern="1200" dirty="0">
              <a:solidFill>
                <a:srgbClr val="FF0000"/>
              </a:solidFill>
              <a:effectLst/>
              <a:latin typeface="Arial" panose="020B0604020202020204" pitchFamily="34" charset="0"/>
              <a:ea typeface="+mj-ea"/>
              <a:cs typeface="Arial" panose="020B0604020202020204" pitchFamily="34" charset="0"/>
            </a:endParaRPr>
          </a:p>
        </p:txBody>
      </p:sp>
      <p:sp>
        <p:nvSpPr>
          <p:cNvPr id="10" name="مستطيل 9">
            <a:extLst>
              <a:ext uri="{FF2B5EF4-FFF2-40B4-BE49-F238E27FC236}">
                <a16:creationId xmlns:a16="http://schemas.microsoft.com/office/drawing/2014/main" id="{2AE2D3B8-E7AE-F023-5129-6330566F96D7}"/>
              </a:ext>
            </a:extLst>
          </p:cNvPr>
          <p:cNvSpPr/>
          <p:nvPr/>
        </p:nvSpPr>
        <p:spPr>
          <a:xfrm>
            <a:off x="4549038" y="2824888"/>
            <a:ext cx="3485809" cy="46727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rPr>
              <a:t>جهد الاختزال لهذه المادة</a:t>
            </a:r>
            <a:endParaRPr lang="en-US" altLang="ar-SA" sz="2800" b="1" kern="1200" dirty="0">
              <a:solidFill>
                <a:srgbClr val="0000CC"/>
              </a:solidFill>
              <a:effectLst/>
              <a:latin typeface="Arial" panose="020B0604020202020204" pitchFamily="34" charset="0"/>
              <a:ea typeface="+mj-ea"/>
              <a:cs typeface="Arial" panose="020B0604020202020204" pitchFamily="34" charset="0"/>
            </a:endParaRPr>
          </a:p>
        </p:txBody>
      </p:sp>
      <p:sp>
        <p:nvSpPr>
          <p:cNvPr id="11" name="مستطيل 10">
            <a:extLst>
              <a:ext uri="{FF2B5EF4-FFF2-40B4-BE49-F238E27FC236}">
                <a16:creationId xmlns:a16="http://schemas.microsoft.com/office/drawing/2014/main" id="{0E1F5007-D1E7-DE3F-2118-775F0F6A59FD}"/>
              </a:ext>
            </a:extLst>
          </p:cNvPr>
          <p:cNvSpPr/>
          <p:nvPr/>
        </p:nvSpPr>
        <p:spPr>
          <a:xfrm>
            <a:off x="2444620" y="3429000"/>
            <a:ext cx="7277878" cy="467279"/>
          </a:xfrm>
          <a:prstGeom prst="rect">
            <a:avLst/>
          </a:prstGeom>
          <a:ln/>
        </p:spPr>
        <p:style>
          <a:lnRef idx="2">
            <a:schemeClr val="accent3"/>
          </a:lnRef>
          <a:fillRef idx="1">
            <a:schemeClr val="lt1"/>
          </a:fillRef>
          <a:effectRef idx="0">
            <a:schemeClr val="accent3"/>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rPr>
              <a:t>لا يمكن تحديد جهد اختزال القطب بصورة مباشرة، لماذا؟</a:t>
            </a:r>
            <a:endParaRPr lang="en-US" altLang="ar-SA" sz="28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12" name="مستطيل 11">
            <a:extLst>
              <a:ext uri="{FF2B5EF4-FFF2-40B4-BE49-F238E27FC236}">
                <a16:creationId xmlns:a16="http://schemas.microsoft.com/office/drawing/2014/main" id="{278C5A0B-16A0-1EEC-CFA6-31976E238A55}"/>
              </a:ext>
            </a:extLst>
          </p:cNvPr>
          <p:cNvSpPr/>
          <p:nvPr/>
        </p:nvSpPr>
        <p:spPr>
          <a:xfrm>
            <a:off x="2062065" y="4155249"/>
            <a:ext cx="7753739" cy="1228514"/>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rPr>
              <a:t>لأن نصف تفاعل الاختزال لا بد أن يقترن بنصف تفاعل الأكسدة. وعند اقتران نصفي التفاعل فإن الجهد الناتج يساوي فرق الجهد لنصفي التفاعل</a:t>
            </a:r>
            <a:endParaRPr lang="en-US" altLang="ar-SA" sz="2800" b="1" kern="1200" dirty="0">
              <a:solidFill>
                <a:srgbClr val="0000CC"/>
              </a:solidFill>
              <a:effectLst/>
              <a:latin typeface="Arial" panose="020B0604020202020204" pitchFamily="34" charset="0"/>
              <a:ea typeface="+mj-ea"/>
              <a:cs typeface="Arial" panose="020B0604020202020204" pitchFamily="34" charset="0"/>
            </a:endParaRPr>
          </a:p>
        </p:txBody>
      </p:sp>
      <p:sp>
        <p:nvSpPr>
          <p:cNvPr id="14" name="مستطيل 13">
            <a:extLst>
              <a:ext uri="{FF2B5EF4-FFF2-40B4-BE49-F238E27FC236}">
                <a16:creationId xmlns:a16="http://schemas.microsoft.com/office/drawing/2014/main" id="{C4B29FF1-90E4-A8EE-F83A-5CB49146C5A5}"/>
              </a:ext>
            </a:extLst>
          </p:cNvPr>
          <p:cNvSpPr/>
          <p:nvPr/>
        </p:nvSpPr>
        <p:spPr>
          <a:xfrm>
            <a:off x="2974315" y="5486567"/>
            <a:ext cx="6461084" cy="46727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ويعبر عن فرق الجهد الكهربائي بين نقطتين بالفولت </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V</a:t>
            </a:r>
            <a:endParaRPr lang="en-US" altLang="ar-SA" sz="28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8607591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1000"/>
                                        <p:tgtEl>
                                          <p:spTgt spid="9"/>
                                        </p:tgtEl>
                                      </p:cBhvr>
                                    </p:animEffect>
                                    <p:anim calcmode="lin" valueType="num">
                                      <p:cBhvr>
                                        <p:cTn id="22" dur="1000" fill="hold"/>
                                        <p:tgtEl>
                                          <p:spTgt spid="9"/>
                                        </p:tgtEl>
                                        <p:attrNameLst>
                                          <p:attrName>ppt_x</p:attrName>
                                        </p:attrNameLst>
                                      </p:cBhvr>
                                      <p:tavLst>
                                        <p:tav tm="0">
                                          <p:val>
                                            <p:strVal val="#ppt_x"/>
                                          </p:val>
                                        </p:tav>
                                        <p:tav tm="100000">
                                          <p:val>
                                            <p:strVal val="#ppt_x"/>
                                          </p:val>
                                        </p:tav>
                                      </p:tavLst>
                                    </p:anim>
                                    <p:anim calcmode="lin" valueType="num">
                                      <p:cBhvr>
                                        <p:cTn id="23"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fade">
                                      <p:cBhvr>
                                        <p:cTn id="35" dur="1000"/>
                                        <p:tgtEl>
                                          <p:spTgt spid="11"/>
                                        </p:tgtEl>
                                      </p:cBhvr>
                                    </p:animEffect>
                                    <p:anim calcmode="lin" valueType="num">
                                      <p:cBhvr>
                                        <p:cTn id="36" dur="1000" fill="hold"/>
                                        <p:tgtEl>
                                          <p:spTgt spid="11"/>
                                        </p:tgtEl>
                                        <p:attrNameLst>
                                          <p:attrName>ppt_x</p:attrName>
                                        </p:attrNameLst>
                                      </p:cBhvr>
                                      <p:tavLst>
                                        <p:tav tm="0">
                                          <p:val>
                                            <p:strVal val="#ppt_x"/>
                                          </p:val>
                                        </p:tav>
                                        <p:tav tm="100000">
                                          <p:val>
                                            <p:strVal val="#ppt_x"/>
                                          </p:val>
                                        </p:tav>
                                      </p:tavLst>
                                    </p:anim>
                                    <p:anim calcmode="lin" valueType="num">
                                      <p:cBhvr>
                                        <p:cTn id="3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2"/>
                                        </p:tgtEl>
                                        <p:attrNameLst>
                                          <p:attrName>style.visibility</p:attrName>
                                        </p:attrNameLst>
                                      </p:cBhvr>
                                      <p:to>
                                        <p:strVal val="visible"/>
                                      </p:to>
                                    </p:set>
                                    <p:animEffect transition="in" filter="fade">
                                      <p:cBhvr>
                                        <p:cTn id="42" dur="1000"/>
                                        <p:tgtEl>
                                          <p:spTgt spid="12"/>
                                        </p:tgtEl>
                                      </p:cBhvr>
                                    </p:animEffect>
                                    <p:anim calcmode="lin" valueType="num">
                                      <p:cBhvr>
                                        <p:cTn id="43" dur="1000" fill="hold"/>
                                        <p:tgtEl>
                                          <p:spTgt spid="12"/>
                                        </p:tgtEl>
                                        <p:attrNameLst>
                                          <p:attrName>ppt_x</p:attrName>
                                        </p:attrNameLst>
                                      </p:cBhvr>
                                      <p:tavLst>
                                        <p:tav tm="0">
                                          <p:val>
                                            <p:strVal val="#ppt_x"/>
                                          </p:val>
                                        </p:tav>
                                        <p:tav tm="100000">
                                          <p:val>
                                            <p:strVal val="#ppt_x"/>
                                          </p:val>
                                        </p:tav>
                                      </p:tavLst>
                                    </p:anim>
                                    <p:anim calcmode="lin" valueType="num">
                                      <p:cBhvr>
                                        <p:cTn id="4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1000"/>
                                        <p:tgtEl>
                                          <p:spTgt spid="14"/>
                                        </p:tgtEl>
                                      </p:cBhvr>
                                    </p:animEffect>
                                    <p:anim calcmode="lin" valueType="num">
                                      <p:cBhvr>
                                        <p:cTn id="50" dur="1000" fill="hold"/>
                                        <p:tgtEl>
                                          <p:spTgt spid="14"/>
                                        </p:tgtEl>
                                        <p:attrNameLst>
                                          <p:attrName>ppt_x</p:attrName>
                                        </p:attrNameLst>
                                      </p:cBhvr>
                                      <p:tavLst>
                                        <p:tav tm="0">
                                          <p:val>
                                            <p:strVal val="#ppt_x"/>
                                          </p:val>
                                        </p:tav>
                                        <p:tav tm="100000">
                                          <p:val>
                                            <p:strVal val="#ppt_x"/>
                                          </p:val>
                                        </p:tav>
                                      </p:tavLst>
                                    </p:anim>
                                    <p:anim calcmode="lin" valueType="num">
                                      <p:cBhvr>
                                        <p:cTn id="51"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9" grpId="0" animBg="1"/>
      <p:bldP spid="10" grpId="0"/>
      <p:bldP spid="11" grpId="0" animBg="1"/>
      <p:bldP spid="12" grpId="0"/>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47942995-B07F-4636-9A06-C6A104B260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مستطيل 1">
            <a:extLst>
              <a:ext uri="{FF2B5EF4-FFF2-40B4-BE49-F238E27FC236}">
                <a16:creationId xmlns:a16="http://schemas.microsoft.com/office/drawing/2014/main" id="{D2934284-6CD8-BAFF-4C74-F5027EF3DDD7}"/>
              </a:ext>
            </a:extLst>
          </p:cNvPr>
          <p:cNvSpPr/>
          <p:nvPr/>
        </p:nvSpPr>
        <p:spPr>
          <a:xfrm>
            <a:off x="1113810" y="2960716"/>
            <a:ext cx="4036334" cy="2387600"/>
          </a:xfrm>
          <a:prstGeom prst="rect">
            <a:avLst/>
          </a:prstGeom>
        </p:spPr>
        <p:style>
          <a:lnRef idx="2">
            <a:schemeClr val="accent2"/>
          </a:lnRef>
          <a:fillRef idx="1">
            <a:schemeClr val="lt1"/>
          </a:fillRef>
          <a:effectRef idx="0">
            <a:schemeClr val="accent2"/>
          </a:effectRef>
          <a:fontRef idx="minor">
            <a:schemeClr val="dk1"/>
          </a:fontRef>
        </p:style>
        <p:txBody>
          <a:bodyPr vert="horz" lIns="91440" tIns="45720" rIns="91440" bIns="45720" rtlCol="0" anchor="t">
            <a:normAutofit/>
          </a:bodyPr>
          <a:lstStyle/>
          <a:p>
            <a:pPr algn="ctr">
              <a:lnSpc>
                <a:spcPct val="90000"/>
              </a:lnSpc>
              <a:spcBef>
                <a:spcPct val="0"/>
              </a:spcBef>
              <a:spcAft>
                <a:spcPts val="600"/>
              </a:spcAft>
            </a:pPr>
            <a:r>
              <a:rPr lang="ar-SA" altLang="ar-SA" sz="5400" b="1"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rPr>
              <a:t>قطب الهيدروجين القياسي</a:t>
            </a:r>
            <a:endParaRPr lang="en-US" altLang="ar-SA" sz="5400" b="1" kern="1200"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endParaRPr>
          </a:p>
        </p:txBody>
      </p:sp>
      <p:grpSp>
        <p:nvGrpSpPr>
          <p:cNvPr id="11" name="Group 10">
            <a:extLst>
              <a:ext uri="{FF2B5EF4-FFF2-40B4-BE49-F238E27FC236}">
                <a16:creationId xmlns:a16="http://schemas.microsoft.com/office/drawing/2014/main" id="{032D8612-31EB-44CF-A1D0-14FD4C70542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2984992"/>
            <a:ext cx="731521" cy="673460"/>
            <a:chOff x="3940602" y="308034"/>
            <a:chExt cx="2116791" cy="3428999"/>
          </a:xfrm>
          <a:solidFill>
            <a:schemeClr val="accent4"/>
          </a:solidFill>
        </p:grpSpPr>
        <p:sp>
          <p:nvSpPr>
            <p:cNvPr id="12" name="Rectangle 11">
              <a:extLst>
                <a:ext uri="{FF2B5EF4-FFF2-40B4-BE49-F238E27FC236}">
                  <a16:creationId xmlns:a16="http://schemas.microsoft.com/office/drawing/2014/main" id="{F19A4A0F-1B59-4DB0-9764-D10936E987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940602"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399A70F-F8CD-4992-9EF5-6CF15472E73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4715626"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8F4FEDC-6D80-458C-A665-075D9B9500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490650" y="308034"/>
              <a:ext cx="566743" cy="3428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Rectangle 15">
            <a:extLst>
              <a:ext uri="{FF2B5EF4-FFF2-40B4-BE49-F238E27FC236}">
                <a16:creationId xmlns:a16="http://schemas.microsoft.com/office/drawing/2014/main" id="{B81933D1-5615-42C7-9C0B-4EB7105CCE2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0697670" y="0"/>
            <a:ext cx="1494330" cy="685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19C9EAEA-39D0-4B0E-A0EB-51E7B26740B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685810" y="391886"/>
            <a:ext cx="6009366" cy="6017078"/>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صورة 3" descr="صورة تحتوي على لقطة شاشة, ولاعة, نص, الإنترنت&#10;&#10;تم إنشاء الوصف تلقائياً">
            <a:extLst>
              <a:ext uri="{FF2B5EF4-FFF2-40B4-BE49-F238E27FC236}">
                <a16:creationId xmlns:a16="http://schemas.microsoft.com/office/drawing/2014/main" id="{4E8879FB-F382-07AF-DDEA-406E69F779F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22492" y="1323623"/>
            <a:ext cx="5536001" cy="4152000"/>
          </a:xfrm>
          <a:prstGeom prst="rect">
            <a:avLst/>
          </a:prstGeom>
        </p:spPr>
      </p:pic>
      <p:sp>
        <p:nvSpPr>
          <p:cNvPr id="7" name="مستطيل 6">
            <a:extLst>
              <a:ext uri="{FF2B5EF4-FFF2-40B4-BE49-F238E27FC236}">
                <a16:creationId xmlns:a16="http://schemas.microsoft.com/office/drawing/2014/main" id="{7A9AB37D-C9C1-A46E-5FCD-17B46FA1459B}"/>
              </a:ext>
            </a:extLst>
          </p:cNvPr>
          <p:cNvSpPr/>
          <p:nvPr/>
        </p:nvSpPr>
        <p:spPr>
          <a:xfrm>
            <a:off x="6118684" y="5640077"/>
            <a:ext cx="5143615" cy="66741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000" b="1" dirty="0">
                <a:solidFill>
                  <a:schemeClr val="bg1">
                    <a:lumMod val="10000"/>
                  </a:schemeClr>
                </a:solidFill>
                <a:effectLst/>
              </a:rPr>
              <a:t>الهدف: </a:t>
            </a:r>
            <a:r>
              <a:rPr lang="ar-SA" sz="2000" b="1" dirty="0">
                <a:solidFill>
                  <a:sysClr val="windowText" lastClr="000000"/>
                </a:solidFill>
              </a:rPr>
              <a:t>تحسب جهد الخلية, وتحدد تلقائية تفاعل الأكسدة والاختزال فيها</a:t>
            </a:r>
            <a:endParaRPr lang="ar-SA" sz="2000" b="1" dirty="0">
              <a:solidFill>
                <a:schemeClr val="bg1">
                  <a:lumMod val="10000"/>
                </a:schemeClr>
              </a:solidFill>
              <a:effectLst/>
            </a:endParaRPr>
          </a:p>
        </p:txBody>
      </p:sp>
    </p:spTree>
    <p:extLst>
      <p:ext uri="{BB962C8B-B14F-4D97-AF65-F5344CB8AC3E}">
        <p14:creationId xmlns:p14="http://schemas.microsoft.com/office/powerpoint/2010/main" val="822903250"/>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D1F7A294-F67C-DD48-4EC6-C2C91DFA51CD}"/>
              </a:ext>
            </a:extLst>
          </p:cNvPr>
          <p:cNvSpPr/>
          <p:nvPr/>
        </p:nvSpPr>
        <p:spPr>
          <a:xfrm>
            <a:off x="3450678" y="540427"/>
            <a:ext cx="5508359" cy="673298"/>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rPr>
              <a:t>قطب الهيدروجين القياسي</a:t>
            </a:r>
            <a:endParaRPr lang="en-US" altLang="ar-SA" sz="2800" b="1" kern="1200"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endParaRPr>
          </a:p>
        </p:txBody>
      </p:sp>
      <p:sp>
        <p:nvSpPr>
          <p:cNvPr id="3" name="مستطيل 2">
            <a:extLst>
              <a:ext uri="{FF2B5EF4-FFF2-40B4-BE49-F238E27FC236}">
                <a16:creationId xmlns:a16="http://schemas.microsoft.com/office/drawing/2014/main" id="{5938833D-CCA8-7982-4F28-4BD8665EC340}"/>
              </a:ext>
            </a:extLst>
          </p:cNvPr>
          <p:cNvSpPr/>
          <p:nvPr/>
        </p:nvSpPr>
        <p:spPr>
          <a:xfrm>
            <a:off x="304215" y="610014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137</a:t>
            </a:r>
          </a:p>
        </p:txBody>
      </p:sp>
      <p:sp>
        <p:nvSpPr>
          <p:cNvPr id="4" name="مستطيل 3">
            <a:extLst>
              <a:ext uri="{FF2B5EF4-FFF2-40B4-BE49-F238E27FC236}">
                <a16:creationId xmlns:a16="http://schemas.microsoft.com/office/drawing/2014/main" id="{30B3FDD9-88E1-3F0C-28A8-E5403E55FB47}"/>
              </a:ext>
            </a:extLst>
          </p:cNvPr>
          <p:cNvSpPr/>
          <p:nvPr/>
        </p:nvSpPr>
        <p:spPr>
          <a:xfrm>
            <a:off x="3121455" y="1830945"/>
            <a:ext cx="6461084" cy="82109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dirty="0">
                <a:solidFill>
                  <a:schemeClr val="bg1">
                    <a:lumMod val="10000"/>
                  </a:schemeClr>
                </a:solidFill>
                <a:latin typeface="Arial" panose="020B0604020202020204" pitchFamily="34" charset="0"/>
                <a:ea typeface="+mj-ea"/>
              </a:rPr>
              <a:t>قرر علماء الكيمياء منذ زمن بعيد أن يقيسوا جهد الاختزال لكل الأقطاب مقابل قطب واحد</a:t>
            </a:r>
            <a:endParaRPr lang="en-US" altLang="ar-SA" sz="24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5" name="مستطيل 4">
            <a:extLst>
              <a:ext uri="{FF2B5EF4-FFF2-40B4-BE49-F238E27FC236}">
                <a16:creationId xmlns:a16="http://schemas.microsoft.com/office/drawing/2014/main" id="{184A05D7-944A-0D06-5E4A-F05B52B9155F}"/>
              </a:ext>
            </a:extLst>
          </p:cNvPr>
          <p:cNvSpPr/>
          <p:nvPr/>
        </p:nvSpPr>
        <p:spPr>
          <a:xfrm>
            <a:off x="3744091" y="3036740"/>
            <a:ext cx="4703818" cy="467279"/>
          </a:xfrm>
          <a:prstGeom prst="rect">
            <a:avLst/>
          </a:prstGeom>
          <a:solidFill>
            <a:srgbClr val="FFFFFF"/>
          </a:solidFill>
          <a:ln>
            <a:noFill/>
          </a:ln>
          <a:effectLst>
            <a:glow rad="139700">
              <a:schemeClr val="accent2">
                <a:satMod val="175000"/>
                <a:alpha val="40000"/>
              </a:schemeClr>
            </a:glow>
          </a:effectLst>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واختاروا قطب الهيدروجين القياسي</a:t>
            </a:r>
            <a:endParaRPr lang="en-US" altLang="ar-SA" sz="28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7" name="مستطيل 6">
            <a:extLst>
              <a:ext uri="{FF2B5EF4-FFF2-40B4-BE49-F238E27FC236}">
                <a16:creationId xmlns:a16="http://schemas.microsoft.com/office/drawing/2014/main" id="{AC4DF973-D323-CC4A-207D-ADB0D41F8F4C}"/>
              </a:ext>
            </a:extLst>
          </p:cNvPr>
          <p:cNvSpPr/>
          <p:nvPr/>
        </p:nvSpPr>
        <p:spPr>
          <a:xfrm>
            <a:off x="2974315" y="4121239"/>
            <a:ext cx="6461084" cy="46727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FF0000"/>
                </a:solidFill>
                <a:latin typeface="Arial" panose="020B0604020202020204" pitchFamily="34" charset="0"/>
                <a:ea typeface="+mj-ea"/>
              </a:rPr>
              <a:t>ما هو قطب الهيدروجين القياسي؟ ومما يتكون؟</a:t>
            </a:r>
            <a:endParaRPr lang="en-US" altLang="ar-SA" sz="2800" b="1" kern="1200" dirty="0">
              <a:solidFill>
                <a:srgbClr val="FF0000"/>
              </a:solidFill>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781070210"/>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37F495D2-ED4F-9A43-CDD2-D2D1C2390869}"/>
              </a:ext>
            </a:extLst>
          </p:cNvPr>
          <p:cNvSpPr/>
          <p:nvPr/>
        </p:nvSpPr>
        <p:spPr>
          <a:xfrm>
            <a:off x="10157342" y="6137666"/>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137</a:t>
            </a:r>
          </a:p>
        </p:txBody>
      </p:sp>
      <p:pic>
        <p:nvPicPr>
          <p:cNvPr id="4" name="صورة 3" descr="صورة تحتوي على نص, لقطة شاشة, رسم بياني&#10;&#10;تم إنشاء الوصف تلقائياً">
            <a:extLst>
              <a:ext uri="{FF2B5EF4-FFF2-40B4-BE49-F238E27FC236}">
                <a16:creationId xmlns:a16="http://schemas.microsoft.com/office/drawing/2014/main" id="{196EA779-53EC-5E9C-0F1C-8E93E57C03D8}"/>
              </a:ext>
            </a:extLst>
          </p:cNvPr>
          <p:cNvPicPr>
            <a:picLocks noChangeAspect="1"/>
          </p:cNvPicPr>
          <p:nvPr/>
        </p:nvPicPr>
        <p:blipFill rotWithShape="1">
          <a:blip r:embed="rId2">
            <a:extLst>
              <a:ext uri="{28A0092B-C50C-407E-A947-70E740481C1C}">
                <a14:useLocalDpi xmlns:a14="http://schemas.microsoft.com/office/drawing/2010/main" val="0"/>
              </a:ext>
            </a:extLst>
          </a:blip>
          <a:srcRect l="41743" t="6056" r="7703" b="2823"/>
          <a:stretch/>
        </p:blipFill>
        <p:spPr>
          <a:xfrm>
            <a:off x="478970" y="783772"/>
            <a:ext cx="5617028" cy="4208106"/>
          </a:xfrm>
          <a:prstGeom prst="rect">
            <a:avLst/>
          </a:prstGeom>
        </p:spPr>
      </p:pic>
      <p:sp>
        <p:nvSpPr>
          <p:cNvPr id="5" name="مستطيل 4">
            <a:extLst>
              <a:ext uri="{FF2B5EF4-FFF2-40B4-BE49-F238E27FC236}">
                <a16:creationId xmlns:a16="http://schemas.microsoft.com/office/drawing/2014/main" id="{A4F9F3D4-D7F2-7500-C285-5894EE328235}"/>
              </a:ext>
            </a:extLst>
          </p:cNvPr>
          <p:cNvSpPr/>
          <p:nvPr/>
        </p:nvSpPr>
        <p:spPr>
          <a:xfrm>
            <a:off x="661696" y="5042107"/>
            <a:ext cx="5113175" cy="1378818"/>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b="1" dirty="0">
                <a:solidFill>
                  <a:schemeClr val="bg1">
                    <a:lumMod val="10000"/>
                  </a:schemeClr>
                </a:solidFill>
                <a:latin typeface="Arial" panose="020B0604020202020204" pitchFamily="34" charset="0"/>
                <a:ea typeface="+mj-ea"/>
                <a:cs typeface="Arial" panose="020B0604020202020204" pitchFamily="34" charset="0"/>
              </a:rPr>
              <a:t>الشكل 4-5 </a:t>
            </a:r>
          </a:p>
          <a:p>
            <a:pPr algn="ctr">
              <a:lnSpc>
                <a:spcPct val="90000"/>
              </a:lnSpc>
              <a:spcBef>
                <a:spcPct val="0"/>
              </a:spcBef>
              <a:spcAft>
                <a:spcPts val="600"/>
              </a:spcAft>
            </a:pPr>
            <a:r>
              <a:rPr lang="ar-SA" altLang="ar-SA" b="1" kern="1200" dirty="0">
                <a:solidFill>
                  <a:schemeClr val="bg1">
                    <a:lumMod val="10000"/>
                  </a:schemeClr>
                </a:solidFill>
                <a:effectLst/>
                <a:latin typeface="Arial" panose="020B0604020202020204" pitchFamily="34" charset="0"/>
                <a:ea typeface="+mj-ea"/>
                <a:cs typeface="Arial" panose="020B0604020202020204" pitchFamily="34" charset="0"/>
              </a:rPr>
              <a:t>يتكون قطب الهيدروجين القياسي من قطب بلاتين يتدفق فوقه غاز الهيدروجين عند </a:t>
            </a:r>
            <a:r>
              <a:rPr lang="en-US" altLang="ar-SA" b="1" kern="1200" dirty="0">
                <a:solidFill>
                  <a:schemeClr val="bg1">
                    <a:lumMod val="10000"/>
                  </a:schemeClr>
                </a:solidFill>
                <a:effectLst/>
                <a:latin typeface="Arial" panose="020B0604020202020204" pitchFamily="34" charset="0"/>
                <a:ea typeface="+mj-ea"/>
                <a:cs typeface="Arial" panose="020B0604020202020204" pitchFamily="34" charset="0"/>
              </a:rPr>
              <a:t>1atm</a:t>
            </a:r>
            <a:r>
              <a:rPr lang="ar-SA" altLang="ar-SA" b="1" kern="1200" dirty="0">
                <a:solidFill>
                  <a:schemeClr val="bg1">
                    <a:lumMod val="10000"/>
                  </a:schemeClr>
                </a:solidFill>
                <a:effectLst/>
                <a:latin typeface="Arial" panose="020B0604020202020204" pitchFamily="34" charset="0"/>
                <a:ea typeface="+mj-ea"/>
                <a:cs typeface="Arial" panose="020B0604020202020204" pitchFamily="34" charset="0"/>
              </a:rPr>
              <a:t> ويضخ في محلول حمضي يحتوي على أيونات هيدروجين بتركيز </a:t>
            </a:r>
            <a:r>
              <a:rPr lang="en-US" altLang="ar-SA" b="1" kern="1200" dirty="0">
                <a:solidFill>
                  <a:schemeClr val="bg1">
                    <a:lumMod val="10000"/>
                  </a:schemeClr>
                </a:solidFill>
                <a:effectLst/>
                <a:latin typeface="Arial" panose="020B0604020202020204" pitchFamily="34" charset="0"/>
                <a:ea typeface="+mj-ea"/>
                <a:cs typeface="Arial" panose="020B0604020202020204" pitchFamily="34" charset="0"/>
              </a:rPr>
              <a:t>1M</a:t>
            </a:r>
            <a:r>
              <a:rPr lang="ar-SA" altLang="ar-SA" b="1" kern="1200" dirty="0">
                <a:solidFill>
                  <a:schemeClr val="bg1">
                    <a:lumMod val="10000"/>
                  </a:schemeClr>
                </a:solidFill>
                <a:effectLst/>
                <a:latin typeface="Arial" panose="020B0604020202020204" pitchFamily="34" charset="0"/>
                <a:ea typeface="+mj-ea"/>
                <a:cs typeface="Arial" panose="020B0604020202020204" pitchFamily="34" charset="0"/>
              </a:rPr>
              <a:t> . ويعرف فرق جهد الاختزال لهذا الترتيب بالقيمة </a:t>
            </a:r>
            <a:r>
              <a:rPr lang="en-US" altLang="ar-SA" b="1" kern="1200" dirty="0">
                <a:solidFill>
                  <a:schemeClr val="bg1">
                    <a:lumMod val="10000"/>
                  </a:schemeClr>
                </a:solidFill>
                <a:effectLst/>
                <a:latin typeface="Arial" panose="020B0604020202020204" pitchFamily="34" charset="0"/>
                <a:ea typeface="+mj-ea"/>
                <a:cs typeface="Arial" panose="020B0604020202020204" pitchFamily="34" charset="0"/>
              </a:rPr>
              <a:t>0.000V</a:t>
            </a:r>
            <a:r>
              <a:rPr lang="ar-SA" altLang="ar-SA" b="1" kern="1200" dirty="0">
                <a:solidFill>
                  <a:schemeClr val="bg1">
                    <a:lumMod val="10000"/>
                  </a:schemeClr>
                </a:solidFill>
                <a:effectLst/>
                <a:latin typeface="Arial" panose="020B0604020202020204" pitchFamily="34" charset="0"/>
                <a:ea typeface="+mj-ea"/>
                <a:cs typeface="Arial" panose="020B0604020202020204" pitchFamily="34" charset="0"/>
              </a:rPr>
              <a:t> </a:t>
            </a:r>
            <a:endParaRPr lang="en-US" altLang="ar-SA"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6" name="مستطيل 5">
            <a:extLst>
              <a:ext uri="{FF2B5EF4-FFF2-40B4-BE49-F238E27FC236}">
                <a16:creationId xmlns:a16="http://schemas.microsoft.com/office/drawing/2014/main" id="{EBA5DC0B-7E13-FA13-5D09-4434C9516186}"/>
              </a:ext>
            </a:extLst>
          </p:cNvPr>
          <p:cNvSpPr/>
          <p:nvPr/>
        </p:nvSpPr>
        <p:spPr>
          <a:xfrm>
            <a:off x="6533713" y="1515726"/>
            <a:ext cx="5113175" cy="2878993"/>
          </a:xfrm>
          <a:prstGeom prst="rect">
            <a:avLst/>
          </a:prstGeom>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marL="342900" indent="-342900">
              <a:lnSpc>
                <a:spcPct val="90000"/>
              </a:lnSpc>
              <a:spcBef>
                <a:spcPct val="0"/>
              </a:spcBef>
              <a:spcAft>
                <a:spcPts val="600"/>
              </a:spcAft>
              <a:buFont typeface="Wingdings" panose="05000000000000000000" pitchFamily="2" charset="2"/>
              <a:buChar char="§"/>
            </a:pPr>
            <a:r>
              <a:rPr lang="ar-SA" altLang="ar-SA" sz="2000" b="1" dirty="0">
                <a:solidFill>
                  <a:schemeClr val="bg1">
                    <a:lumMod val="10000"/>
                  </a:schemeClr>
                </a:solidFill>
                <a:latin typeface="Arial" panose="020B0604020202020204" pitchFamily="34" charset="0"/>
                <a:ea typeface="+mj-ea"/>
                <a:cs typeface="Arial" panose="020B0604020202020204" pitchFamily="34" charset="0"/>
              </a:rPr>
              <a:t>يتكون من شريحة صغيرة من البلاتين</a:t>
            </a:r>
          </a:p>
          <a:p>
            <a:pPr marL="342900" indent="-342900">
              <a:lnSpc>
                <a:spcPct val="90000"/>
              </a:lnSpc>
              <a:spcBef>
                <a:spcPct val="0"/>
              </a:spcBef>
              <a:spcAft>
                <a:spcPts val="600"/>
              </a:spcAft>
              <a:buFont typeface="Wingdings" panose="05000000000000000000" pitchFamily="2" charset="2"/>
              <a:buChar char="§"/>
            </a:pPr>
            <a:r>
              <a:rPr lang="ar-SA"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مغموسة في محلول حمض الهيدروكلوريك </a:t>
            </a:r>
            <a:r>
              <a:rPr lang="en-US"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HCl</a:t>
            </a:r>
            <a:r>
              <a:rPr lang="ar-SA"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 </a:t>
            </a:r>
          </a:p>
          <a:p>
            <a:pPr marL="342900" indent="-342900">
              <a:lnSpc>
                <a:spcPct val="90000"/>
              </a:lnSpc>
              <a:spcBef>
                <a:spcPct val="0"/>
              </a:spcBef>
              <a:spcAft>
                <a:spcPts val="600"/>
              </a:spcAft>
              <a:buFont typeface="Wingdings" panose="05000000000000000000" pitchFamily="2" charset="2"/>
              <a:buChar char="§"/>
            </a:pPr>
            <a:r>
              <a:rPr lang="ar-SA"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ويتم ضخ غاز الهيدروجين </a:t>
            </a:r>
            <a:r>
              <a:rPr lang="en-US"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H</a:t>
            </a:r>
            <a:r>
              <a:rPr lang="en-US" altLang="ar-SA" sz="2000" b="1" kern="1200" baseline="-25000" dirty="0">
                <a:solidFill>
                  <a:schemeClr val="bg1">
                    <a:lumMod val="10000"/>
                  </a:schemeClr>
                </a:solidFill>
                <a:effectLst/>
                <a:latin typeface="Arial" panose="020B0604020202020204" pitchFamily="34" charset="0"/>
                <a:ea typeface="+mj-ea"/>
                <a:cs typeface="Arial" panose="020B0604020202020204" pitchFamily="34" charset="0"/>
              </a:rPr>
              <a:t>2</a:t>
            </a:r>
            <a:r>
              <a:rPr lang="ar-SA"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 في المحلول عند ضغط </a:t>
            </a:r>
            <a:r>
              <a:rPr lang="en-US"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1atm</a:t>
            </a:r>
            <a:r>
              <a:rPr lang="ar-SA"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 ودرجة حرارة </a:t>
            </a:r>
            <a:r>
              <a:rPr lang="en-US"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25C°</a:t>
            </a:r>
            <a:r>
              <a:rPr lang="ar-SA"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 (الظروف القياسية)</a:t>
            </a:r>
          </a:p>
          <a:p>
            <a:pPr marL="342900" indent="-342900">
              <a:lnSpc>
                <a:spcPct val="90000"/>
              </a:lnSpc>
              <a:spcBef>
                <a:spcPct val="0"/>
              </a:spcBef>
              <a:spcAft>
                <a:spcPts val="600"/>
              </a:spcAft>
              <a:buFont typeface="Wingdings" panose="05000000000000000000" pitchFamily="2" charset="2"/>
              <a:buChar char="§"/>
            </a:pPr>
            <a:r>
              <a:rPr lang="ar-SA"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ويكون فرق الجهد لقطب الهيدروجين القياسي </a:t>
            </a:r>
            <a:r>
              <a:rPr lang="en-US"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E°</a:t>
            </a:r>
            <a:r>
              <a:rPr lang="en-US" altLang="ar-SA" sz="2000" b="1" kern="1200" baseline="-25000" dirty="0">
                <a:solidFill>
                  <a:schemeClr val="bg1">
                    <a:lumMod val="10000"/>
                  </a:schemeClr>
                </a:solidFill>
                <a:effectLst/>
                <a:latin typeface="Arial" panose="020B0604020202020204" pitchFamily="34" charset="0"/>
                <a:ea typeface="+mj-ea"/>
                <a:cs typeface="Arial" panose="020B0604020202020204" pitchFamily="34" charset="0"/>
              </a:rPr>
              <a:t>H2</a:t>
            </a:r>
            <a:r>
              <a:rPr lang="ar-SA" altLang="ar-SA" sz="2000" b="1" kern="1200" baseline="-25000" dirty="0">
                <a:solidFill>
                  <a:schemeClr val="bg1">
                    <a:lumMod val="10000"/>
                  </a:schemeClr>
                </a:solidFill>
                <a:effectLst/>
                <a:latin typeface="Arial" panose="020B0604020202020204" pitchFamily="34" charset="0"/>
                <a:ea typeface="+mj-ea"/>
                <a:cs typeface="Arial" panose="020B0604020202020204" pitchFamily="34" charset="0"/>
              </a:rPr>
              <a:t> </a:t>
            </a:r>
            <a:r>
              <a:rPr lang="ar-SA"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المسمى جهد الاختزال القياسي مساوياً </a:t>
            </a:r>
            <a:r>
              <a:rPr lang="en-US"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0.0V</a:t>
            </a:r>
            <a:r>
              <a:rPr lang="ar-SA"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 </a:t>
            </a:r>
          </a:p>
          <a:p>
            <a:pPr marL="342900" indent="-342900">
              <a:lnSpc>
                <a:spcPct val="90000"/>
              </a:lnSpc>
              <a:spcBef>
                <a:spcPct val="0"/>
              </a:spcBef>
              <a:spcAft>
                <a:spcPts val="600"/>
              </a:spcAft>
              <a:buFont typeface="Wingdings" panose="05000000000000000000" pitchFamily="2" charset="2"/>
              <a:buChar char="§"/>
            </a:pPr>
            <a:r>
              <a:rPr lang="ar-SA" altLang="ar-SA" sz="2000" b="1" kern="1200" dirty="0">
                <a:solidFill>
                  <a:schemeClr val="bg1">
                    <a:lumMod val="10000"/>
                  </a:schemeClr>
                </a:solidFill>
                <a:effectLst/>
                <a:latin typeface="Arial" panose="020B0604020202020204" pitchFamily="34" charset="0"/>
                <a:ea typeface="+mj-ea"/>
                <a:cs typeface="Arial" panose="020B0604020202020204" pitchFamily="34" charset="0"/>
              </a:rPr>
              <a:t>يعمل هذا القطب بوصفه نصف تفاعل اختزال، أو نصف تفاعل أكسدة؛ اعتمادا على نصف الخلية الموصلة به.</a:t>
            </a:r>
            <a:endParaRPr lang="en-US" altLang="ar-SA" sz="20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8" name="مستطيل 7">
            <a:extLst>
              <a:ext uri="{FF2B5EF4-FFF2-40B4-BE49-F238E27FC236}">
                <a16:creationId xmlns:a16="http://schemas.microsoft.com/office/drawing/2014/main" id="{AB465555-EBE1-A6D5-9842-BC21CD3AC737}"/>
              </a:ext>
            </a:extLst>
          </p:cNvPr>
          <p:cNvSpPr/>
          <p:nvPr/>
        </p:nvSpPr>
        <p:spPr>
          <a:xfrm>
            <a:off x="6619974" y="399550"/>
            <a:ext cx="4940655" cy="46727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tx1">
                    <a:lumMod val="10000"/>
                  </a:schemeClr>
                </a:solidFill>
                <a:effectLst>
                  <a:glow rad="228600">
                    <a:schemeClr val="accent3">
                      <a:satMod val="175000"/>
                      <a:alpha val="40000"/>
                    </a:schemeClr>
                  </a:glow>
                </a:effectLst>
                <a:latin typeface="Arial" panose="020B0604020202020204" pitchFamily="34" charset="0"/>
                <a:ea typeface="+mj-ea"/>
                <a:cs typeface="Arial" panose="020B0604020202020204" pitchFamily="34" charset="0"/>
              </a:rPr>
              <a:t>قطب الهيدروجين القياسي</a:t>
            </a:r>
            <a:endParaRPr lang="en-US" altLang="ar-SA" sz="2800" b="1" kern="1200" dirty="0">
              <a:solidFill>
                <a:schemeClr val="tx1">
                  <a:lumMod val="10000"/>
                </a:schemeClr>
              </a:solidFill>
              <a:effectLst>
                <a:glow rad="228600">
                  <a:schemeClr val="accent3">
                    <a:satMod val="175000"/>
                    <a:alpha val="40000"/>
                  </a:schemeClr>
                </a:glow>
              </a:effectLst>
              <a:latin typeface="Arial" panose="020B0604020202020204" pitchFamily="34" charset="0"/>
              <a:ea typeface="+mj-ea"/>
              <a:cs typeface="Arial" panose="020B0604020202020204" pitchFamily="34" charset="0"/>
            </a:endParaRPr>
          </a:p>
        </p:txBody>
      </p:sp>
      <p:sp>
        <p:nvSpPr>
          <p:cNvPr id="9" name="مستطيل 8">
            <a:extLst>
              <a:ext uri="{FF2B5EF4-FFF2-40B4-BE49-F238E27FC236}">
                <a16:creationId xmlns:a16="http://schemas.microsoft.com/office/drawing/2014/main" id="{053A5AC2-9F6D-19AF-316A-48503C77296C}"/>
              </a:ext>
            </a:extLst>
          </p:cNvPr>
          <p:cNvSpPr/>
          <p:nvPr/>
        </p:nvSpPr>
        <p:spPr>
          <a:xfrm>
            <a:off x="7264705" y="4632496"/>
            <a:ext cx="3580673" cy="516884"/>
          </a:xfrm>
          <a:prstGeom prst="rect">
            <a:avLst/>
          </a:prstGeom>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lnSpc>
                <a:spcPct val="90000"/>
              </a:lnSpc>
              <a:spcBef>
                <a:spcPct val="0"/>
              </a:spcBef>
              <a:spcAft>
                <a:spcPts val="600"/>
              </a:spcAft>
            </a:pPr>
            <a:r>
              <a:rPr lang="en-US" altLang="ar-SA" sz="2400" b="1" dirty="0">
                <a:solidFill>
                  <a:schemeClr val="bg1">
                    <a:lumMod val="10000"/>
                  </a:schemeClr>
                </a:solidFill>
                <a:latin typeface="Arial" panose="020B0604020202020204" pitchFamily="34" charset="0"/>
                <a:ea typeface="+mj-ea"/>
                <a:cs typeface="Arial" panose="020B0604020202020204" pitchFamily="34" charset="0"/>
              </a:rPr>
              <a:t>2H</a:t>
            </a:r>
            <a:r>
              <a:rPr lang="en-US" altLang="ar-SA" sz="2400" b="1" baseline="30000" dirty="0">
                <a:solidFill>
                  <a:schemeClr val="bg1">
                    <a:lumMod val="10000"/>
                  </a:schemeClr>
                </a:solidFill>
                <a:latin typeface="Arial" panose="020B0604020202020204" pitchFamily="34" charset="0"/>
                <a:ea typeface="+mj-ea"/>
                <a:cs typeface="Arial" panose="020B0604020202020204" pitchFamily="34" charset="0"/>
              </a:rPr>
              <a:t>+ </a:t>
            </a:r>
            <a:r>
              <a:rPr lang="en-US" altLang="ar-SA" sz="2400" b="1" baseline="-25000" dirty="0">
                <a:solidFill>
                  <a:schemeClr val="bg1">
                    <a:lumMod val="10000"/>
                  </a:schemeClr>
                </a:solidFill>
                <a:latin typeface="Arial" panose="020B0604020202020204" pitchFamily="34" charset="0"/>
                <a:ea typeface="+mj-ea"/>
                <a:cs typeface="Arial" panose="020B0604020202020204" pitchFamily="34" charset="0"/>
              </a:rPr>
              <a:t>(</a:t>
            </a:r>
            <a:r>
              <a:rPr lang="en-US" altLang="ar-SA" sz="2400" b="1" baseline="-25000" dirty="0" err="1">
                <a:solidFill>
                  <a:schemeClr val="bg1">
                    <a:lumMod val="10000"/>
                  </a:schemeClr>
                </a:solidFill>
                <a:latin typeface="Arial" panose="020B0604020202020204" pitchFamily="34" charset="0"/>
                <a:ea typeface="+mj-ea"/>
                <a:cs typeface="Arial" panose="020B0604020202020204" pitchFamily="34" charset="0"/>
              </a:rPr>
              <a:t>aq</a:t>
            </a:r>
            <a:r>
              <a:rPr lang="en-US" altLang="ar-SA" sz="2400" b="1" baseline="-25000" dirty="0">
                <a:solidFill>
                  <a:schemeClr val="bg1">
                    <a:lumMod val="10000"/>
                  </a:schemeClr>
                </a:solidFill>
                <a:latin typeface="Arial" panose="020B0604020202020204" pitchFamily="34" charset="0"/>
                <a:ea typeface="+mj-ea"/>
                <a:cs typeface="Arial" panose="020B0604020202020204" pitchFamily="34" charset="0"/>
              </a:rPr>
              <a:t>) </a:t>
            </a:r>
            <a:r>
              <a:rPr lang="en-US" altLang="ar-SA" sz="2400" b="1" dirty="0">
                <a:solidFill>
                  <a:schemeClr val="bg1">
                    <a:lumMod val="10000"/>
                  </a:schemeClr>
                </a:solidFill>
                <a:latin typeface="Arial" panose="020B0604020202020204" pitchFamily="34" charset="0"/>
                <a:ea typeface="+mj-ea"/>
                <a:cs typeface="Arial" panose="020B0604020202020204" pitchFamily="34" charset="0"/>
              </a:rPr>
              <a:t>+ 2e</a:t>
            </a:r>
            <a:r>
              <a:rPr lang="en-US" altLang="ar-SA" sz="3600" b="1" baseline="30000" dirty="0">
                <a:solidFill>
                  <a:schemeClr val="bg1">
                    <a:lumMod val="10000"/>
                  </a:schemeClr>
                </a:solidFill>
                <a:latin typeface="Arial" panose="020B0604020202020204" pitchFamily="34" charset="0"/>
                <a:ea typeface="+mj-ea"/>
                <a:cs typeface="Arial" panose="020B0604020202020204" pitchFamily="34" charset="0"/>
              </a:rPr>
              <a:t>-</a:t>
            </a:r>
            <a:r>
              <a:rPr lang="en-US" altLang="ar-SA" sz="2400" b="1" dirty="0">
                <a:solidFill>
                  <a:schemeClr val="bg1">
                    <a:lumMod val="10000"/>
                  </a:schemeClr>
                </a:solidFill>
                <a:latin typeface="Arial" panose="020B0604020202020204" pitchFamily="34" charset="0"/>
                <a:ea typeface="+mj-ea"/>
                <a:cs typeface="Arial" panose="020B0604020202020204" pitchFamily="34" charset="0"/>
              </a:rPr>
              <a:t> ↔ H2(g)</a:t>
            </a:r>
            <a:endParaRPr lang="en-US" altLang="ar-SA" sz="24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566465628"/>
      </p:ext>
    </p:extLst>
  </p:cSld>
  <p:clrMapOvr>
    <a:masterClrMapping/>
  </p:clrMapOvr>
  <mc:AlternateContent xmlns:mc="http://schemas.openxmlformats.org/markup-compatibility/2006" xmlns:p14="http://schemas.microsoft.com/office/powerpoint/2010/main">
    <mc:Choice Requires="p14">
      <p:transition spd="slow" p14:dur="1250">
        <p14:switch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fade">
                                      <p:cBhvr>
                                        <p:cTn id="7" dur="1000"/>
                                        <p:tgtEl>
                                          <p:spTgt spid="6">
                                            <p:bg/>
                                          </p:spTgt>
                                        </p:tgtEl>
                                      </p:cBhvr>
                                    </p:animEffect>
                                    <p:anim calcmode="lin" valueType="num">
                                      <p:cBhvr>
                                        <p:cTn id="8" dur="1000" fill="hold"/>
                                        <p:tgtEl>
                                          <p:spTgt spid="6">
                                            <p:bg/>
                                          </p:spTgt>
                                        </p:tgtEl>
                                        <p:attrNameLst>
                                          <p:attrName>ppt_x</p:attrName>
                                        </p:attrNameLst>
                                      </p:cBhvr>
                                      <p:tavLst>
                                        <p:tav tm="0">
                                          <p:val>
                                            <p:strVal val="#ppt_x"/>
                                          </p:val>
                                        </p:tav>
                                        <p:tav tm="100000">
                                          <p:val>
                                            <p:strVal val="#ppt_x"/>
                                          </p:val>
                                        </p:tav>
                                      </p:tavLst>
                                    </p:anim>
                                    <p:anim calcmode="lin" valueType="num">
                                      <p:cBhvr>
                                        <p:cTn id="9" dur="1000" fill="hold"/>
                                        <p:tgtEl>
                                          <p:spTgt spid="6">
                                            <p:bg/>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1000"/>
                                        <p:tgtEl>
                                          <p:spTgt spid="6">
                                            <p:txEl>
                                              <p:pRg st="0" end="0"/>
                                            </p:txEl>
                                          </p:spTgt>
                                        </p:tgtEl>
                                      </p:cBhvr>
                                    </p:animEffect>
                                    <p:anim calcmode="lin" valueType="num">
                                      <p:cBhvr>
                                        <p:cTn id="15"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fade">
                                      <p:cBhvr>
                                        <p:cTn id="21" dur="1000"/>
                                        <p:tgtEl>
                                          <p:spTgt spid="6">
                                            <p:txEl>
                                              <p:pRg st="1" end="1"/>
                                            </p:txEl>
                                          </p:spTgt>
                                        </p:tgtEl>
                                      </p:cBhvr>
                                    </p:animEffect>
                                    <p:anim calcmode="lin" valueType="num">
                                      <p:cBhvr>
                                        <p:cTn id="22"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6">
                                            <p:txEl>
                                              <p:pRg st="2" end="2"/>
                                            </p:txEl>
                                          </p:spTgt>
                                        </p:tgtEl>
                                        <p:attrNameLst>
                                          <p:attrName>style.visibility</p:attrName>
                                        </p:attrNameLst>
                                      </p:cBhvr>
                                      <p:to>
                                        <p:strVal val="visible"/>
                                      </p:to>
                                    </p:set>
                                    <p:animEffect transition="in" filter="fade">
                                      <p:cBhvr>
                                        <p:cTn id="28" dur="1000"/>
                                        <p:tgtEl>
                                          <p:spTgt spid="6">
                                            <p:txEl>
                                              <p:pRg st="2" end="2"/>
                                            </p:txEl>
                                          </p:spTgt>
                                        </p:tgtEl>
                                      </p:cBhvr>
                                    </p:animEffect>
                                    <p:anim calcmode="lin" valueType="num">
                                      <p:cBhvr>
                                        <p:cTn id="29" dur="1000" fill="hold"/>
                                        <p:tgtEl>
                                          <p:spTgt spid="6">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6">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6">
                                            <p:txEl>
                                              <p:pRg st="3" end="3"/>
                                            </p:txEl>
                                          </p:spTgt>
                                        </p:tgtEl>
                                        <p:attrNameLst>
                                          <p:attrName>style.visibility</p:attrName>
                                        </p:attrNameLst>
                                      </p:cBhvr>
                                      <p:to>
                                        <p:strVal val="visible"/>
                                      </p:to>
                                    </p:set>
                                    <p:animEffect transition="in" filter="fade">
                                      <p:cBhvr>
                                        <p:cTn id="35" dur="1000"/>
                                        <p:tgtEl>
                                          <p:spTgt spid="6">
                                            <p:txEl>
                                              <p:pRg st="3" end="3"/>
                                            </p:txEl>
                                          </p:spTgt>
                                        </p:tgtEl>
                                      </p:cBhvr>
                                    </p:animEffect>
                                    <p:anim calcmode="lin" valueType="num">
                                      <p:cBhvr>
                                        <p:cTn id="36" dur="1000" fill="hold"/>
                                        <p:tgtEl>
                                          <p:spTgt spid="6">
                                            <p:txEl>
                                              <p:pRg st="3" end="3"/>
                                            </p:txEl>
                                          </p:spTgt>
                                        </p:tgtEl>
                                        <p:attrNameLst>
                                          <p:attrName>ppt_x</p:attrName>
                                        </p:attrNameLst>
                                      </p:cBhvr>
                                      <p:tavLst>
                                        <p:tav tm="0">
                                          <p:val>
                                            <p:strVal val="#ppt_x"/>
                                          </p:val>
                                        </p:tav>
                                        <p:tav tm="100000">
                                          <p:val>
                                            <p:strVal val="#ppt_x"/>
                                          </p:val>
                                        </p:tav>
                                      </p:tavLst>
                                    </p:anim>
                                    <p:anim calcmode="lin" valueType="num">
                                      <p:cBhvr>
                                        <p:cTn id="37" dur="1000" fill="hold"/>
                                        <p:tgtEl>
                                          <p:spTgt spid="6">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6">
                                            <p:txEl>
                                              <p:pRg st="4" end="4"/>
                                            </p:txEl>
                                          </p:spTgt>
                                        </p:tgtEl>
                                        <p:attrNameLst>
                                          <p:attrName>style.visibility</p:attrName>
                                        </p:attrNameLst>
                                      </p:cBhvr>
                                      <p:to>
                                        <p:strVal val="visible"/>
                                      </p:to>
                                    </p:set>
                                    <p:animEffect transition="in" filter="fade">
                                      <p:cBhvr>
                                        <p:cTn id="42" dur="1000"/>
                                        <p:tgtEl>
                                          <p:spTgt spid="6">
                                            <p:txEl>
                                              <p:pRg st="4" end="4"/>
                                            </p:txEl>
                                          </p:spTgt>
                                        </p:tgtEl>
                                      </p:cBhvr>
                                    </p:animEffect>
                                    <p:anim calcmode="lin" valueType="num">
                                      <p:cBhvr>
                                        <p:cTn id="43" dur="1000" fill="hold"/>
                                        <p:tgtEl>
                                          <p:spTgt spid="6">
                                            <p:txEl>
                                              <p:pRg st="4" end="4"/>
                                            </p:txEl>
                                          </p:spTgt>
                                        </p:tgtEl>
                                        <p:attrNameLst>
                                          <p:attrName>ppt_x</p:attrName>
                                        </p:attrNameLst>
                                      </p:cBhvr>
                                      <p:tavLst>
                                        <p:tav tm="0">
                                          <p:val>
                                            <p:strVal val="#ppt_x"/>
                                          </p:val>
                                        </p:tav>
                                        <p:tav tm="100000">
                                          <p:val>
                                            <p:strVal val="#ppt_x"/>
                                          </p:val>
                                        </p:tav>
                                      </p:tavLst>
                                    </p:anim>
                                    <p:anim calcmode="lin" valueType="num">
                                      <p:cBhvr>
                                        <p:cTn id="44" dur="1000" fill="hold"/>
                                        <p:tgtEl>
                                          <p:spTgt spid="6">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9">
                                            <p:bg/>
                                          </p:spTgt>
                                        </p:tgtEl>
                                        <p:attrNameLst>
                                          <p:attrName>style.visibility</p:attrName>
                                        </p:attrNameLst>
                                      </p:cBhvr>
                                      <p:to>
                                        <p:strVal val="visible"/>
                                      </p:to>
                                    </p:set>
                                    <p:animEffect transition="in" filter="fade">
                                      <p:cBhvr>
                                        <p:cTn id="49" dur="1000"/>
                                        <p:tgtEl>
                                          <p:spTgt spid="9">
                                            <p:bg/>
                                          </p:spTgt>
                                        </p:tgtEl>
                                      </p:cBhvr>
                                    </p:animEffect>
                                    <p:anim calcmode="lin" valueType="num">
                                      <p:cBhvr>
                                        <p:cTn id="50" dur="1000" fill="hold"/>
                                        <p:tgtEl>
                                          <p:spTgt spid="9">
                                            <p:bg/>
                                          </p:spTgt>
                                        </p:tgtEl>
                                        <p:attrNameLst>
                                          <p:attrName>ppt_x</p:attrName>
                                        </p:attrNameLst>
                                      </p:cBhvr>
                                      <p:tavLst>
                                        <p:tav tm="0">
                                          <p:val>
                                            <p:strVal val="#ppt_x"/>
                                          </p:val>
                                        </p:tav>
                                        <p:tav tm="100000">
                                          <p:val>
                                            <p:strVal val="#ppt_x"/>
                                          </p:val>
                                        </p:tav>
                                      </p:tavLst>
                                    </p:anim>
                                    <p:anim calcmode="lin" valueType="num">
                                      <p:cBhvr>
                                        <p:cTn id="51" dur="1000" fill="hold"/>
                                        <p:tgtEl>
                                          <p:spTgt spid="9">
                                            <p:bg/>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9">
                                            <p:txEl>
                                              <p:pRg st="0" end="0"/>
                                            </p:txEl>
                                          </p:spTgt>
                                        </p:tgtEl>
                                        <p:attrNameLst>
                                          <p:attrName>style.visibility</p:attrName>
                                        </p:attrNameLst>
                                      </p:cBhvr>
                                      <p:to>
                                        <p:strVal val="visible"/>
                                      </p:to>
                                    </p:set>
                                    <p:animEffect transition="in" filter="fade">
                                      <p:cBhvr>
                                        <p:cTn id="56" dur="1000"/>
                                        <p:tgtEl>
                                          <p:spTgt spid="9">
                                            <p:txEl>
                                              <p:pRg st="0" end="0"/>
                                            </p:txEl>
                                          </p:spTgt>
                                        </p:tgtEl>
                                      </p:cBhvr>
                                    </p:animEffect>
                                    <p:anim calcmode="lin" valueType="num">
                                      <p:cBhvr>
                                        <p:cTn id="57"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58"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P spid="9" grpId="0" build="p"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D381ED4A-0A75-3C66-5CA7-19EDFAB0C57A}"/>
              </a:ext>
            </a:extLst>
          </p:cNvPr>
          <p:cNvSpPr/>
          <p:nvPr/>
        </p:nvSpPr>
        <p:spPr>
          <a:xfrm>
            <a:off x="3450678" y="559088"/>
            <a:ext cx="5508359" cy="56991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rPr>
              <a:t>جهود نصف الخلية</a:t>
            </a:r>
            <a:endParaRPr lang="en-US" altLang="ar-SA" sz="2800" b="1" kern="1200"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endParaRPr>
          </a:p>
        </p:txBody>
      </p:sp>
      <p:sp>
        <p:nvSpPr>
          <p:cNvPr id="3" name="مستطيل 2">
            <a:extLst>
              <a:ext uri="{FF2B5EF4-FFF2-40B4-BE49-F238E27FC236}">
                <a16:creationId xmlns:a16="http://schemas.microsoft.com/office/drawing/2014/main" id="{4587C4AA-CC8F-AB74-1039-CE0A958F2268}"/>
              </a:ext>
            </a:extLst>
          </p:cNvPr>
          <p:cNvSpPr/>
          <p:nvPr/>
        </p:nvSpPr>
        <p:spPr>
          <a:xfrm>
            <a:off x="5473278" y="615718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138</a:t>
            </a:r>
          </a:p>
        </p:txBody>
      </p:sp>
      <p:sp>
        <p:nvSpPr>
          <p:cNvPr id="4" name="مستطيل 3">
            <a:extLst>
              <a:ext uri="{FF2B5EF4-FFF2-40B4-BE49-F238E27FC236}">
                <a16:creationId xmlns:a16="http://schemas.microsoft.com/office/drawing/2014/main" id="{EE94F818-904A-0FA8-A60A-80049AD4BB1F}"/>
              </a:ext>
            </a:extLst>
          </p:cNvPr>
          <p:cNvSpPr/>
          <p:nvPr/>
        </p:nvSpPr>
        <p:spPr>
          <a:xfrm>
            <a:off x="2037183" y="1700317"/>
            <a:ext cx="8117633" cy="149186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rPr>
              <a:t>قام الكيميائيون عبر السنين بقياس جهود الاختزال القياسية وتسجيلها لعدد من أنصاف الخلايا. ويرتب الجدول 4-1 بعض تفاعلات نصف الخلية الشائعة تصاعديا بحسب قيم جهود الاختزال.</a:t>
            </a:r>
            <a:endParaRPr lang="en-US" altLang="ar-SA" sz="28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7" name="مستطيل 6">
            <a:extLst>
              <a:ext uri="{FF2B5EF4-FFF2-40B4-BE49-F238E27FC236}">
                <a16:creationId xmlns:a16="http://schemas.microsoft.com/office/drawing/2014/main" id="{E7D846BD-FC4E-7076-1990-FC94CBBEC9E1}"/>
              </a:ext>
            </a:extLst>
          </p:cNvPr>
          <p:cNvSpPr/>
          <p:nvPr/>
        </p:nvSpPr>
        <p:spPr>
          <a:xfrm>
            <a:off x="2037183" y="3429000"/>
            <a:ext cx="8117633" cy="1090575"/>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rPr>
              <a:t>وقد تم الحصول على القيم في الجدول من خلال قياس الجهد عند توصيل كل نصف خلية بنصف خلية الهيدروجين القياسية. </a:t>
            </a:r>
            <a:endParaRPr lang="en-US" altLang="ar-SA" sz="2800" b="1" kern="1200" dirty="0">
              <a:solidFill>
                <a:srgbClr val="0000CC"/>
              </a:solidFill>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184376229"/>
      </p:ext>
    </p:extLst>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2">
            <a:lumMod val="50000"/>
          </a:schemeClr>
        </a:solidFill>
        <a:effectLst/>
      </p:bgPr>
    </p:bg>
    <p:spTree>
      <p:nvGrpSpPr>
        <p:cNvPr id="1" name=""/>
        <p:cNvGrpSpPr/>
        <p:nvPr/>
      </p:nvGrpSpPr>
      <p:grpSpPr>
        <a:xfrm>
          <a:off x="0" y="0"/>
          <a:ext cx="0" cy="0"/>
          <a:chOff x="0" y="0"/>
          <a:chExt cx="0" cy="0"/>
        </a:xfrm>
      </p:grpSpPr>
      <p:pic>
        <p:nvPicPr>
          <p:cNvPr id="2" name="صورة 1" descr="صورة تحتوي على نص, رقم, لقطة شاشة, الخط&#10;&#10;تم إنشاء الوصف تلقائياً">
            <a:extLst>
              <a:ext uri="{FF2B5EF4-FFF2-40B4-BE49-F238E27FC236}">
                <a16:creationId xmlns:a16="http://schemas.microsoft.com/office/drawing/2014/main" id="{5056CE52-1CEB-23D8-BA73-5724DD3B921B}"/>
              </a:ext>
            </a:extLst>
          </p:cNvPr>
          <p:cNvPicPr>
            <a:picLocks noChangeAspect="1"/>
          </p:cNvPicPr>
          <p:nvPr/>
        </p:nvPicPr>
        <p:blipFill rotWithShape="1">
          <a:blip r:embed="rId2">
            <a:extLst>
              <a:ext uri="{28A0092B-C50C-407E-A947-70E740481C1C}">
                <a14:useLocalDpi xmlns:a14="http://schemas.microsoft.com/office/drawing/2010/main" val="0"/>
              </a:ext>
            </a:extLst>
          </a:blip>
          <a:srcRect l="3665" t="2969" r="1041" b="2105"/>
          <a:stretch/>
        </p:blipFill>
        <p:spPr>
          <a:xfrm>
            <a:off x="4478694" y="289248"/>
            <a:ext cx="7567126" cy="6148874"/>
          </a:xfrm>
          <a:prstGeom prst="rect">
            <a:avLst/>
          </a:prstGeom>
        </p:spPr>
      </p:pic>
      <p:sp>
        <p:nvSpPr>
          <p:cNvPr id="3" name="مستطيل 2">
            <a:extLst>
              <a:ext uri="{FF2B5EF4-FFF2-40B4-BE49-F238E27FC236}">
                <a16:creationId xmlns:a16="http://schemas.microsoft.com/office/drawing/2014/main" id="{39F2092C-C43E-1D64-78C4-1EBCECEED8AB}"/>
              </a:ext>
            </a:extLst>
          </p:cNvPr>
          <p:cNvSpPr/>
          <p:nvPr/>
        </p:nvSpPr>
        <p:spPr>
          <a:xfrm>
            <a:off x="354563" y="561982"/>
            <a:ext cx="3872204" cy="69765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FF"/>
                </a:solidFill>
                <a:latin typeface="Arial" panose="020B0604020202020204" pitchFamily="34" charset="0"/>
                <a:ea typeface="+mj-ea"/>
              </a:rPr>
              <a:t>قد كتبت التفاعلات في الجدول جميعها في صورة  تفاعلات اختزال</a:t>
            </a:r>
            <a:endParaRPr lang="en-US" altLang="ar-SA" sz="2000" b="1" kern="1200" dirty="0">
              <a:solidFill>
                <a:srgbClr val="FFFFFF"/>
              </a:solidFill>
              <a:effectLst/>
              <a:latin typeface="Arial" panose="020B0604020202020204" pitchFamily="34" charset="0"/>
              <a:ea typeface="+mj-ea"/>
              <a:cs typeface="Arial" panose="020B0604020202020204" pitchFamily="34" charset="0"/>
            </a:endParaRPr>
          </a:p>
        </p:txBody>
      </p:sp>
      <p:sp>
        <p:nvSpPr>
          <p:cNvPr id="5" name="مستطيل 4">
            <a:extLst>
              <a:ext uri="{FF2B5EF4-FFF2-40B4-BE49-F238E27FC236}">
                <a16:creationId xmlns:a16="http://schemas.microsoft.com/office/drawing/2014/main" id="{6A306F88-2F2C-5926-B32F-9D657E9EAC1A}"/>
              </a:ext>
            </a:extLst>
          </p:cNvPr>
          <p:cNvSpPr/>
          <p:nvPr/>
        </p:nvSpPr>
        <p:spPr>
          <a:xfrm>
            <a:off x="354563" y="1330203"/>
            <a:ext cx="3872204" cy="102111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00"/>
                </a:solidFill>
                <a:latin typeface="Arial" panose="020B0604020202020204" pitchFamily="34" charset="0"/>
                <a:ea typeface="+mj-ea"/>
              </a:rPr>
              <a:t>في أي خلية </a:t>
            </a:r>
            <a:r>
              <a:rPr lang="ar-SA" altLang="ar-SA" sz="2000" b="1" dirty="0" err="1">
                <a:solidFill>
                  <a:srgbClr val="FFFF00"/>
                </a:solidFill>
                <a:latin typeface="Arial" panose="020B0604020202020204" pitchFamily="34" charset="0"/>
                <a:ea typeface="+mj-ea"/>
              </a:rPr>
              <a:t>جلفانية</a:t>
            </a:r>
            <a:r>
              <a:rPr lang="ar-SA" altLang="ar-SA" sz="2000" b="1" dirty="0">
                <a:solidFill>
                  <a:srgbClr val="FFFF00"/>
                </a:solidFill>
                <a:latin typeface="Arial" panose="020B0604020202020204" pitchFamily="34" charset="0"/>
                <a:ea typeface="+mj-ea"/>
              </a:rPr>
              <a:t> تحتوي دائما على نصفي تفاعل سيحدث نصف التفاعل الذي له جهد اختزال أقل في اتجاه عكسي</a:t>
            </a:r>
            <a:endParaRPr lang="en-US" altLang="ar-SA" sz="2000" b="1" kern="1200" dirty="0">
              <a:solidFill>
                <a:srgbClr val="FFFF00"/>
              </a:solidFill>
              <a:effectLst/>
              <a:latin typeface="Arial" panose="020B0604020202020204" pitchFamily="34" charset="0"/>
              <a:ea typeface="+mj-ea"/>
              <a:cs typeface="Arial" panose="020B0604020202020204" pitchFamily="34" charset="0"/>
            </a:endParaRPr>
          </a:p>
        </p:txBody>
      </p:sp>
      <p:sp>
        <p:nvSpPr>
          <p:cNvPr id="6" name="مستطيل 5">
            <a:extLst>
              <a:ext uri="{FF2B5EF4-FFF2-40B4-BE49-F238E27FC236}">
                <a16:creationId xmlns:a16="http://schemas.microsoft.com/office/drawing/2014/main" id="{705420C0-6D70-5095-5A8B-E1D40428A44F}"/>
              </a:ext>
            </a:extLst>
          </p:cNvPr>
          <p:cNvSpPr/>
          <p:nvPr/>
        </p:nvSpPr>
        <p:spPr>
          <a:xfrm>
            <a:off x="227045" y="2421885"/>
            <a:ext cx="3872204" cy="498598"/>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FF"/>
                </a:solidFill>
                <a:latin typeface="Arial" panose="020B0604020202020204" pitchFamily="34" charset="0"/>
                <a:ea typeface="+mj-ea"/>
              </a:rPr>
              <a:t>ويصبح تفاعل أكسدة</a:t>
            </a:r>
            <a:endParaRPr lang="en-US" altLang="ar-SA" sz="2000" b="1" kern="1200" dirty="0">
              <a:solidFill>
                <a:srgbClr val="FFFFFF"/>
              </a:solidFill>
              <a:effectLst/>
              <a:latin typeface="Arial" panose="020B0604020202020204" pitchFamily="34" charset="0"/>
              <a:ea typeface="+mj-ea"/>
              <a:cs typeface="Arial" panose="020B0604020202020204" pitchFamily="34" charset="0"/>
            </a:endParaRPr>
          </a:p>
        </p:txBody>
      </p:sp>
      <p:sp>
        <p:nvSpPr>
          <p:cNvPr id="7" name="مستطيل 6">
            <a:extLst>
              <a:ext uri="{FF2B5EF4-FFF2-40B4-BE49-F238E27FC236}">
                <a16:creationId xmlns:a16="http://schemas.microsoft.com/office/drawing/2014/main" id="{02C47CB6-6C24-9115-3214-1E60D085F51B}"/>
              </a:ext>
            </a:extLst>
          </p:cNvPr>
          <p:cNvSpPr/>
          <p:nvPr/>
        </p:nvSpPr>
        <p:spPr>
          <a:xfrm>
            <a:off x="227045" y="2919519"/>
            <a:ext cx="3872204" cy="102111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00"/>
                </a:solidFill>
                <a:latin typeface="Arial" panose="020B0604020202020204" pitchFamily="34" charset="0"/>
                <a:ea typeface="+mj-ea"/>
              </a:rPr>
              <a:t>أي أن نصف التفاعل الذي له جهد اختزال موجب أكبر يحدث في صورة اختزال</a:t>
            </a:r>
            <a:endParaRPr lang="en-US" altLang="ar-SA" sz="2000" b="1" kern="1200" dirty="0">
              <a:solidFill>
                <a:srgbClr val="FFFF00"/>
              </a:solidFill>
              <a:effectLst/>
              <a:latin typeface="Arial" panose="020B0604020202020204" pitchFamily="34" charset="0"/>
              <a:ea typeface="+mj-ea"/>
              <a:cs typeface="Arial" panose="020B0604020202020204" pitchFamily="34" charset="0"/>
            </a:endParaRPr>
          </a:p>
        </p:txBody>
      </p:sp>
      <p:sp>
        <p:nvSpPr>
          <p:cNvPr id="8" name="مستطيل 7">
            <a:extLst>
              <a:ext uri="{FF2B5EF4-FFF2-40B4-BE49-F238E27FC236}">
                <a16:creationId xmlns:a16="http://schemas.microsoft.com/office/drawing/2014/main" id="{22BDE1B7-C394-473D-AAA0-B1EDFADBFC4E}"/>
              </a:ext>
            </a:extLst>
          </p:cNvPr>
          <p:cNvSpPr/>
          <p:nvPr/>
        </p:nvSpPr>
        <p:spPr>
          <a:xfrm>
            <a:off x="227045" y="3970283"/>
            <a:ext cx="3872204" cy="77899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FF"/>
                </a:solidFill>
                <a:latin typeface="Arial" panose="020B0604020202020204" pitchFamily="34" charset="0"/>
                <a:ea typeface="+mj-ea"/>
              </a:rPr>
              <a:t>أما نصف التفاعل الذي له جهد اختزال سالب أكبر فيحدث في صورة أكسدة.</a:t>
            </a:r>
            <a:endParaRPr lang="en-US" altLang="ar-SA" sz="2000" b="1" kern="1200" dirty="0">
              <a:solidFill>
                <a:srgbClr val="FFFFFF"/>
              </a:solidFill>
              <a:effectLst/>
              <a:latin typeface="Arial" panose="020B0604020202020204" pitchFamily="34" charset="0"/>
              <a:ea typeface="+mj-ea"/>
              <a:cs typeface="Arial" panose="020B0604020202020204" pitchFamily="34" charset="0"/>
            </a:endParaRPr>
          </a:p>
        </p:txBody>
      </p:sp>
      <p:sp>
        <p:nvSpPr>
          <p:cNvPr id="9" name="مستطيل 8">
            <a:extLst>
              <a:ext uri="{FF2B5EF4-FFF2-40B4-BE49-F238E27FC236}">
                <a16:creationId xmlns:a16="http://schemas.microsoft.com/office/drawing/2014/main" id="{74EFD4AB-0405-88E5-DDCC-92BEF626C711}"/>
              </a:ext>
            </a:extLst>
          </p:cNvPr>
          <p:cNvSpPr/>
          <p:nvPr/>
        </p:nvSpPr>
        <p:spPr>
          <a:xfrm>
            <a:off x="60895" y="4599992"/>
            <a:ext cx="3872204" cy="102111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00"/>
                </a:solidFill>
                <a:latin typeface="Arial" panose="020B0604020202020204" pitchFamily="34" charset="0"/>
                <a:ea typeface="+mj-ea"/>
              </a:rPr>
              <a:t>ويجب أن يقاس جهد القطب تحت الظروف القياسية</a:t>
            </a:r>
            <a:endParaRPr lang="en-US" altLang="ar-SA" sz="2000" b="1" kern="1200" dirty="0">
              <a:solidFill>
                <a:srgbClr val="FFFF00"/>
              </a:solidFill>
              <a:effectLst/>
              <a:latin typeface="Arial" panose="020B0604020202020204" pitchFamily="34" charset="0"/>
              <a:ea typeface="+mj-ea"/>
              <a:cs typeface="Arial" panose="020B0604020202020204" pitchFamily="34" charset="0"/>
            </a:endParaRPr>
          </a:p>
        </p:txBody>
      </p:sp>
      <p:sp>
        <p:nvSpPr>
          <p:cNvPr id="10" name="مستطيل 9">
            <a:extLst>
              <a:ext uri="{FF2B5EF4-FFF2-40B4-BE49-F238E27FC236}">
                <a16:creationId xmlns:a16="http://schemas.microsoft.com/office/drawing/2014/main" id="{BDE9C8C3-0ADC-7AB7-D2EC-9C930259E028}"/>
              </a:ext>
            </a:extLst>
          </p:cNvPr>
          <p:cNvSpPr/>
          <p:nvPr/>
        </p:nvSpPr>
        <p:spPr>
          <a:xfrm>
            <a:off x="227045" y="5474347"/>
            <a:ext cx="3872204" cy="102111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FF"/>
                </a:solidFill>
                <a:latin typeface="Arial" panose="020B0604020202020204" pitchFamily="34" charset="0"/>
                <a:ea typeface="+mj-ea"/>
              </a:rPr>
              <a:t>حيث يشير الصفر فوق  الترميز </a:t>
            </a:r>
            <a:r>
              <a:rPr lang="en-US" altLang="ar-SA" sz="2000" b="1" dirty="0">
                <a:solidFill>
                  <a:srgbClr val="FFFFFF"/>
                </a:solidFill>
                <a:latin typeface="Arial" panose="020B0604020202020204" pitchFamily="34" charset="0"/>
                <a:ea typeface="+mj-ea"/>
              </a:rPr>
              <a:t>E</a:t>
            </a:r>
            <a:r>
              <a:rPr lang="en-US" altLang="ar-SA" sz="2000" b="1" dirty="0">
                <a:solidFill>
                  <a:srgbClr val="FFFFFF"/>
                </a:solidFill>
                <a:latin typeface="Arial" panose="020B0604020202020204" pitchFamily="34" charset="0"/>
                <a:ea typeface="+mj-ea"/>
                <a:cs typeface="Arial" panose="020B0604020202020204" pitchFamily="34" charset="0"/>
              </a:rPr>
              <a:t>°</a:t>
            </a:r>
            <a:r>
              <a:rPr lang="ar-SA" altLang="ar-SA" sz="2000" b="1" dirty="0">
                <a:solidFill>
                  <a:srgbClr val="FFFFFF"/>
                </a:solidFill>
                <a:latin typeface="Arial" panose="020B0604020202020204" pitchFamily="34" charset="0"/>
                <a:ea typeface="+mj-ea"/>
                <a:cs typeface="Arial" panose="020B0604020202020204" pitchFamily="34" charset="0"/>
              </a:rPr>
              <a:t> </a:t>
            </a:r>
            <a:endParaRPr lang="ar-SA" altLang="ar-SA" sz="2000" b="1" dirty="0">
              <a:solidFill>
                <a:srgbClr val="FFFFFF"/>
              </a:solidFill>
              <a:latin typeface="Arial" panose="020B0604020202020204" pitchFamily="34" charset="0"/>
              <a:ea typeface="+mj-ea"/>
            </a:endParaRPr>
          </a:p>
          <a:p>
            <a:pPr algn="ctr">
              <a:lnSpc>
                <a:spcPct val="90000"/>
              </a:lnSpc>
              <a:spcBef>
                <a:spcPct val="0"/>
              </a:spcBef>
              <a:spcAft>
                <a:spcPts val="600"/>
              </a:spcAft>
            </a:pPr>
            <a:r>
              <a:rPr lang="ar-SA" altLang="ar-SA" sz="2000" b="1" dirty="0">
                <a:solidFill>
                  <a:srgbClr val="FFFFFF"/>
                </a:solidFill>
                <a:latin typeface="Arial" panose="020B0604020202020204" pitchFamily="34" charset="0"/>
                <a:ea typeface="+mj-ea"/>
              </a:rPr>
              <a:t>باختصار إلى أن القياس تم تحت ظروف قياسية</a:t>
            </a:r>
            <a:endParaRPr lang="en-US" altLang="ar-SA" sz="2000" b="1" kern="1200" dirty="0">
              <a:solidFill>
                <a:srgbClr val="FFFFFF"/>
              </a:solidFill>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0555967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1000"/>
                                        <p:tgtEl>
                                          <p:spTgt spid="7"/>
                                        </p:tgtEl>
                                      </p:cBhvr>
                                    </p:animEffect>
                                    <p:anim calcmode="lin" valueType="num">
                                      <p:cBhvr>
                                        <p:cTn id="29" dur="1000" fill="hold"/>
                                        <p:tgtEl>
                                          <p:spTgt spid="7"/>
                                        </p:tgtEl>
                                        <p:attrNameLst>
                                          <p:attrName>ppt_x</p:attrName>
                                        </p:attrNameLst>
                                      </p:cBhvr>
                                      <p:tavLst>
                                        <p:tav tm="0">
                                          <p:val>
                                            <p:strVal val="#ppt_x"/>
                                          </p:val>
                                        </p:tav>
                                        <p:tav tm="100000">
                                          <p:val>
                                            <p:strVal val="#ppt_x"/>
                                          </p:val>
                                        </p:tav>
                                      </p:tavLst>
                                    </p:anim>
                                    <p:anim calcmode="lin" valueType="num">
                                      <p:cBhvr>
                                        <p:cTn id="3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1000"/>
                                        <p:tgtEl>
                                          <p:spTgt spid="9"/>
                                        </p:tgtEl>
                                      </p:cBhvr>
                                    </p:animEffect>
                                    <p:anim calcmode="lin" valueType="num">
                                      <p:cBhvr>
                                        <p:cTn id="43" dur="1000" fill="hold"/>
                                        <p:tgtEl>
                                          <p:spTgt spid="9"/>
                                        </p:tgtEl>
                                        <p:attrNameLst>
                                          <p:attrName>ppt_x</p:attrName>
                                        </p:attrNameLst>
                                      </p:cBhvr>
                                      <p:tavLst>
                                        <p:tav tm="0">
                                          <p:val>
                                            <p:strVal val="#ppt_x"/>
                                          </p:val>
                                        </p:tav>
                                        <p:tav tm="100000">
                                          <p:val>
                                            <p:strVal val="#ppt_x"/>
                                          </p:val>
                                        </p:tav>
                                      </p:tavLst>
                                    </p:anim>
                                    <p:anim calcmode="lin" valueType="num">
                                      <p:cBhvr>
                                        <p:cTn id="4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fade">
                                      <p:cBhvr>
                                        <p:cTn id="49" dur="1000"/>
                                        <p:tgtEl>
                                          <p:spTgt spid="10"/>
                                        </p:tgtEl>
                                      </p:cBhvr>
                                    </p:animEffect>
                                    <p:anim calcmode="lin" valueType="num">
                                      <p:cBhvr>
                                        <p:cTn id="50" dur="1000" fill="hold"/>
                                        <p:tgtEl>
                                          <p:spTgt spid="10"/>
                                        </p:tgtEl>
                                        <p:attrNameLst>
                                          <p:attrName>ppt_x</p:attrName>
                                        </p:attrNameLst>
                                      </p:cBhvr>
                                      <p:tavLst>
                                        <p:tav tm="0">
                                          <p:val>
                                            <p:strVal val="#ppt_x"/>
                                          </p:val>
                                        </p:tav>
                                        <p:tav tm="100000">
                                          <p:val>
                                            <p:strVal val="#ppt_x"/>
                                          </p:val>
                                        </p:tav>
                                      </p:tavLst>
                                    </p:anim>
                                    <p:anim calcmode="lin" valueType="num">
                                      <p:cBhvr>
                                        <p:cTn id="5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6" grpId="0"/>
      <p:bldP spid="7" grpId="0"/>
      <p:bldP spid="8" grpId="0"/>
      <p:bldP spid="9" grpId="0"/>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2">
            <a:lumMod val="50000"/>
          </a:schemeClr>
        </a:solidFill>
        <a:effectLst/>
      </p:bgPr>
    </p:bg>
    <p:spTree>
      <p:nvGrpSpPr>
        <p:cNvPr id="1" name=""/>
        <p:cNvGrpSpPr/>
        <p:nvPr/>
      </p:nvGrpSpPr>
      <p:grpSpPr>
        <a:xfrm>
          <a:off x="0" y="0"/>
          <a:ext cx="0" cy="0"/>
          <a:chOff x="0" y="0"/>
          <a:chExt cx="0" cy="0"/>
        </a:xfrm>
      </p:grpSpPr>
      <p:pic>
        <p:nvPicPr>
          <p:cNvPr id="3" name="صورة 2">
            <a:extLst>
              <a:ext uri="{FF2B5EF4-FFF2-40B4-BE49-F238E27FC236}">
                <a16:creationId xmlns:a16="http://schemas.microsoft.com/office/drawing/2014/main" id="{E1865B1A-BE7E-B647-CB46-B810196BF8B5}"/>
              </a:ext>
            </a:extLst>
          </p:cNvPr>
          <p:cNvPicPr>
            <a:picLocks noChangeAspect="1"/>
          </p:cNvPicPr>
          <p:nvPr/>
        </p:nvPicPr>
        <p:blipFill rotWithShape="1">
          <a:blip r:embed="rId2">
            <a:extLst>
              <a:ext uri="{28A0092B-C50C-407E-A947-70E740481C1C}">
                <a14:useLocalDpi xmlns:a14="http://schemas.microsoft.com/office/drawing/2010/main" val="0"/>
              </a:ext>
            </a:extLst>
          </a:blip>
          <a:srcRect l="4886" t="2463" r="3698" b="2914"/>
          <a:stretch/>
        </p:blipFill>
        <p:spPr>
          <a:xfrm>
            <a:off x="6996545" y="168369"/>
            <a:ext cx="4793673" cy="6521262"/>
          </a:xfrm>
          <a:prstGeom prst="rect">
            <a:avLst/>
          </a:prstGeom>
          <a:ln w="38100">
            <a:solidFill>
              <a:schemeClr val="accent2">
                <a:lumMod val="60000"/>
                <a:lumOff val="40000"/>
              </a:schemeClr>
            </a:solidFill>
          </a:ln>
        </p:spPr>
      </p:pic>
      <p:sp>
        <p:nvSpPr>
          <p:cNvPr id="4" name="مستطيل 3">
            <a:extLst>
              <a:ext uri="{FF2B5EF4-FFF2-40B4-BE49-F238E27FC236}">
                <a16:creationId xmlns:a16="http://schemas.microsoft.com/office/drawing/2014/main" id="{B61CB5A2-049B-082E-325F-E79C5912B296}"/>
              </a:ext>
            </a:extLst>
          </p:cNvPr>
          <p:cNvSpPr/>
          <p:nvPr/>
        </p:nvSpPr>
        <p:spPr>
          <a:xfrm>
            <a:off x="2133600" y="168369"/>
            <a:ext cx="2050473" cy="626847"/>
          </a:xfrm>
          <a:prstGeom prst="rect">
            <a:avLst/>
          </a:prstGeom>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rPr>
              <a:t>الفصل الرابع</a:t>
            </a:r>
          </a:p>
        </p:txBody>
      </p:sp>
      <p:sp>
        <p:nvSpPr>
          <p:cNvPr id="5" name="مستطيل 4">
            <a:extLst>
              <a:ext uri="{FF2B5EF4-FFF2-40B4-BE49-F238E27FC236}">
                <a16:creationId xmlns:a16="http://schemas.microsoft.com/office/drawing/2014/main" id="{062A6D9C-3969-70C7-2E75-954F38B048B8}"/>
              </a:ext>
            </a:extLst>
          </p:cNvPr>
          <p:cNvSpPr/>
          <p:nvPr/>
        </p:nvSpPr>
        <p:spPr>
          <a:xfrm>
            <a:off x="637309" y="852749"/>
            <a:ext cx="5624946" cy="62684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FFFF"/>
                </a:solidFill>
              </a:rPr>
              <a:t>الكيمياء الكهربائية </a:t>
            </a:r>
            <a:r>
              <a:rPr lang="en-US" sz="2800" b="1" dirty="0">
                <a:solidFill>
                  <a:srgbClr val="FFFFFF"/>
                </a:solidFill>
              </a:rPr>
              <a:t>Electrochemistry</a:t>
            </a:r>
            <a:r>
              <a:rPr lang="ar-SA" sz="2800" b="1" dirty="0">
                <a:solidFill>
                  <a:srgbClr val="FFFFFF"/>
                </a:solidFill>
              </a:rPr>
              <a:t> </a:t>
            </a:r>
          </a:p>
        </p:txBody>
      </p:sp>
      <p:sp>
        <p:nvSpPr>
          <p:cNvPr id="6" name="مستطيل 5">
            <a:extLst>
              <a:ext uri="{FF2B5EF4-FFF2-40B4-BE49-F238E27FC236}">
                <a16:creationId xmlns:a16="http://schemas.microsoft.com/office/drawing/2014/main" id="{C6980ED5-0B0E-B81C-C112-B1ECBFB7C5CA}"/>
              </a:ext>
            </a:extLst>
          </p:cNvPr>
          <p:cNvSpPr/>
          <p:nvPr/>
        </p:nvSpPr>
        <p:spPr>
          <a:xfrm>
            <a:off x="637309" y="1725586"/>
            <a:ext cx="5624946" cy="626848"/>
          </a:xfrm>
          <a:prstGeom prst="rect">
            <a:avLst/>
          </a:prstGeom>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chemeClr val="accent2">
                    <a:lumMod val="50000"/>
                  </a:schemeClr>
                </a:solidFill>
              </a:rPr>
              <a:t>الربط مع المعرفة السابقة</a:t>
            </a:r>
            <a:endParaRPr lang="ar-SA" sz="2800" b="1" dirty="0">
              <a:solidFill>
                <a:schemeClr val="bg1">
                  <a:lumMod val="10000"/>
                </a:schemeClr>
              </a:solidFill>
            </a:endParaRPr>
          </a:p>
        </p:txBody>
      </p:sp>
      <p:sp>
        <p:nvSpPr>
          <p:cNvPr id="2" name="مستطيل 1">
            <a:extLst>
              <a:ext uri="{FF2B5EF4-FFF2-40B4-BE49-F238E27FC236}">
                <a16:creationId xmlns:a16="http://schemas.microsoft.com/office/drawing/2014/main" id="{140B413F-E868-B9AC-4288-F14D8932DC5E}"/>
              </a:ext>
            </a:extLst>
          </p:cNvPr>
          <p:cNvSpPr/>
          <p:nvPr/>
        </p:nvSpPr>
        <p:spPr>
          <a:xfrm>
            <a:off x="811763" y="2864217"/>
            <a:ext cx="5206481" cy="2099669"/>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FFFF"/>
                </a:solidFill>
              </a:rPr>
              <a:t>ما هو المقصود بكل مما يلي</a:t>
            </a:r>
          </a:p>
          <a:p>
            <a:pPr algn="ctr"/>
            <a:r>
              <a:rPr lang="ar-SA" sz="2800" b="1" dirty="0">
                <a:solidFill>
                  <a:srgbClr val="FFFFFF"/>
                </a:solidFill>
              </a:rPr>
              <a:t>أنواع التفاعلات، سلسلة النشاط للعناصر، الطاقة، طاقة الوضع الكيميائية، أنصاف تفاعلات الأكسدة والاختزال.</a:t>
            </a:r>
          </a:p>
        </p:txBody>
      </p:sp>
    </p:spTree>
    <p:extLst>
      <p:ext uri="{BB962C8B-B14F-4D97-AF65-F5344CB8AC3E}">
        <p14:creationId xmlns:p14="http://schemas.microsoft.com/office/powerpoint/2010/main" val="1075011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2">
            <a:lumMod val="50000"/>
          </a:schemeClr>
        </a:solidFill>
        <a:effectLst/>
      </p:bgPr>
    </p:bg>
    <p:spTree>
      <p:nvGrpSpPr>
        <p:cNvPr id="1" name=""/>
        <p:cNvGrpSpPr/>
        <p:nvPr/>
      </p:nvGrpSpPr>
      <p:grpSpPr>
        <a:xfrm>
          <a:off x="0" y="0"/>
          <a:ext cx="0" cy="0"/>
          <a:chOff x="0" y="0"/>
          <a:chExt cx="0" cy="0"/>
        </a:xfrm>
      </p:grpSpPr>
      <p:pic>
        <p:nvPicPr>
          <p:cNvPr id="2" name="صورة 1" descr="صورة تحتوي على نص, رقم, لقطة شاشة, الخط&#10;&#10;تم إنشاء الوصف تلقائياً">
            <a:extLst>
              <a:ext uri="{FF2B5EF4-FFF2-40B4-BE49-F238E27FC236}">
                <a16:creationId xmlns:a16="http://schemas.microsoft.com/office/drawing/2014/main" id="{5056CE52-1CEB-23D8-BA73-5724DD3B921B}"/>
              </a:ext>
            </a:extLst>
          </p:cNvPr>
          <p:cNvPicPr>
            <a:picLocks noChangeAspect="1"/>
          </p:cNvPicPr>
          <p:nvPr/>
        </p:nvPicPr>
        <p:blipFill rotWithShape="1">
          <a:blip r:embed="rId2">
            <a:extLst>
              <a:ext uri="{28A0092B-C50C-407E-A947-70E740481C1C}">
                <a14:useLocalDpi xmlns:a14="http://schemas.microsoft.com/office/drawing/2010/main" val="0"/>
              </a:ext>
            </a:extLst>
          </a:blip>
          <a:srcRect l="3665" t="2969" r="1041" b="2105"/>
          <a:stretch/>
        </p:blipFill>
        <p:spPr>
          <a:xfrm>
            <a:off x="4478694" y="289248"/>
            <a:ext cx="7567126" cy="6148874"/>
          </a:xfrm>
          <a:prstGeom prst="rect">
            <a:avLst/>
          </a:prstGeom>
        </p:spPr>
      </p:pic>
      <p:sp>
        <p:nvSpPr>
          <p:cNvPr id="3" name="مستطيل 2">
            <a:extLst>
              <a:ext uri="{FF2B5EF4-FFF2-40B4-BE49-F238E27FC236}">
                <a16:creationId xmlns:a16="http://schemas.microsoft.com/office/drawing/2014/main" id="{39F2092C-C43E-1D64-78C4-1EBCECEED8AB}"/>
              </a:ext>
            </a:extLst>
          </p:cNvPr>
          <p:cNvSpPr/>
          <p:nvPr/>
        </p:nvSpPr>
        <p:spPr>
          <a:xfrm>
            <a:off x="354563" y="561982"/>
            <a:ext cx="3872204" cy="69765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FF"/>
                </a:solidFill>
                <a:latin typeface="Arial" panose="020B0604020202020204" pitchFamily="34" charset="0"/>
                <a:ea typeface="+mj-ea"/>
              </a:rPr>
              <a:t>كيف يمكن إيجاد جهد الاختزال القياسي لنصف خلية ما؟</a:t>
            </a:r>
            <a:endParaRPr lang="en-US" altLang="ar-SA" sz="2000" b="1" kern="1200" dirty="0">
              <a:solidFill>
                <a:srgbClr val="FFFFFF"/>
              </a:solidFill>
              <a:effectLst/>
              <a:latin typeface="Arial" panose="020B0604020202020204" pitchFamily="34" charset="0"/>
              <a:ea typeface="+mj-ea"/>
              <a:cs typeface="Arial" panose="020B0604020202020204" pitchFamily="34" charset="0"/>
            </a:endParaRPr>
          </a:p>
        </p:txBody>
      </p:sp>
      <p:sp>
        <p:nvSpPr>
          <p:cNvPr id="5" name="مستطيل 4">
            <a:extLst>
              <a:ext uri="{FF2B5EF4-FFF2-40B4-BE49-F238E27FC236}">
                <a16:creationId xmlns:a16="http://schemas.microsoft.com/office/drawing/2014/main" id="{6A306F88-2F2C-5926-B32F-9D657E9EAC1A}"/>
              </a:ext>
            </a:extLst>
          </p:cNvPr>
          <p:cNvSpPr/>
          <p:nvPr/>
        </p:nvSpPr>
        <p:spPr>
          <a:xfrm>
            <a:off x="354563" y="1330203"/>
            <a:ext cx="3872204" cy="102111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00"/>
                </a:solidFill>
                <a:latin typeface="Arial" panose="020B0604020202020204" pitchFamily="34" charset="0"/>
                <a:ea typeface="+mj-ea"/>
              </a:rPr>
              <a:t>يمكن إيجاد قيم جهد الاختزال القياسي لتلك الخلية بقراءة القيم الموجودة في الجدول لتلك الخلية</a:t>
            </a:r>
            <a:endParaRPr lang="en-US" altLang="ar-SA" sz="2000" b="1" kern="1200" dirty="0">
              <a:solidFill>
                <a:srgbClr val="FFFF00"/>
              </a:solidFill>
              <a:effectLst/>
              <a:latin typeface="Arial" panose="020B0604020202020204" pitchFamily="34" charset="0"/>
              <a:ea typeface="+mj-ea"/>
              <a:cs typeface="Arial" panose="020B0604020202020204" pitchFamily="34" charset="0"/>
            </a:endParaRPr>
          </a:p>
        </p:txBody>
      </p:sp>
      <p:sp>
        <p:nvSpPr>
          <p:cNvPr id="8" name="مستطيل 7">
            <a:extLst>
              <a:ext uri="{FF2B5EF4-FFF2-40B4-BE49-F238E27FC236}">
                <a16:creationId xmlns:a16="http://schemas.microsoft.com/office/drawing/2014/main" id="{22BDE1B7-C394-473D-AAA0-B1EDFADBFC4E}"/>
              </a:ext>
            </a:extLst>
          </p:cNvPr>
          <p:cNvSpPr/>
          <p:nvPr/>
        </p:nvSpPr>
        <p:spPr>
          <a:xfrm>
            <a:off x="227045" y="2472527"/>
            <a:ext cx="3872204" cy="102111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FF"/>
                </a:solidFill>
                <a:latin typeface="Arial" panose="020B0604020202020204" pitchFamily="34" charset="0"/>
                <a:ea typeface="+mj-ea"/>
              </a:rPr>
              <a:t>كيف يمكن تحديد جهد الخلية الناتج عن خلية </a:t>
            </a:r>
            <a:r>
              <a:rPr lang="ar-SA" altLang="ar-SA" sz="2000" b="1" dirty="0" err="1">
                <a:solidFill>
                  <a:srgbClr val="FFFFFF"/>
                </a:solidFill>
                <a:latin typeface="Arial" panose="020B0604020202020204" pitchFamily="34" charset="0"/>
                <a:ea typeface="+mj-ea"/>
              </a:rPr>
              <a:t>جلفانية</a:t>
            </a:r>
            <a:r>
              <a:rPr lang="ar-SA" altLang="ar-SA" sz="2000" b="1" dirty="0">
                <a:solidFill>
                  <a:srgbClr val="FFFFFF"/>
                </a:solidFill>
                <a:latin typeface="Arial" panose="020B0604020202020204" pitchFamily="34" charset="0"/>
                <a:ea typeface="+mj-ea"/>
              </a:rPr>
              <a:t>؟</a:t>
            </a:r>
            <a:endParaRPr lang="en-US" altLang="ar-SA" sz="2000" b="1" kern="1200" dirty="0">
              <a:solidFill>
                <a:srgbClr val="FFFFFF"/>
              </a:solidFill>
              <a:effectLst/>
              <a:latin typeface="Arial" panose="020B0604020202020204" pitchFamily="34" charset="0"/>
              <a:ea typeface="+mj-ea"/>
              <a:cs typeface="Arial" panose="020B0604020202020204" pitchFamily="34" charset="0"/>
            </a:endParaRPr>
          </a:p>
        </p:txBody>
      </p:sp>
      <p:sp>
        <p:nvSpPr>
          <p:cNvPr id="9" name="مستطيل 8">
            <a:extLst>
              <a:ext uri="{FF2B5EF4-FFF2-40B4-BE49-F238E27FC236}">
                <a16:creationId xmlns:a16="http://schemas.microsoft.com/office/drawing/2014/main" id="{74EFD4AB-0405-88E5-DDCC-92BEF626C711}"/>
              </a:ext>
            </a:extLst>
          </p:cNvPr>
          <p:cNvSpPr/>
          <p:nvPr/>
        </p:nvSpPr>
        <p:spPr>
          <a:xfrm>
            <a:off x="227045" y="3614852"/>
            <a:ext cx="3872204" cy="123810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00"/>
                </a:solidFill>
                <a:latin typeface="Arial" panose="020B0604020202020204" pitchFamily="34" charset="0"/>
                <a:ea typeface="+mj-ea"/>
              </a:rPr>
              <a:t>يحدد المواد المتأكسدة والمختزلة في الخلية. من خلال جهود الخلايا في الجدول </a:t>
            </a:r>
          </a:p>
          <a:p>
            <a:pPr algn="ctr">
              <a:lnSpc>
                <a:spcPct val="90000"/>
              </a:lnSpc>
              <a:spcBef>
                <a:spcPct val="0"/>
              </a:spcBef>
              <a:spcAft>
                <a:spcPts val="600"/>
              </a:spcAft>
            </a:pPr>
            <a:r>
              <a:rPr lang="ar-SA" altLang="ar-SA" sz="2000" b="1" dirty="0">
                <a:solidFill>
                  <a:srgbClr val="FFFF00"/>
                </a:solidFill>
                <a:latin typeface="Arial" panose="020B0604020202020204" pitchFamily="34" charset="0"/>
                <a:ea typeface="+mj-ea"/>
              </a:rPr>
              <a:t> يستمر نصف التفاعل الذي قيمة جهده الموجبة أكبر في صورة تفاعل اختزال</a:t>
            </a:r>
            <a:endParaRPr lang="en-US" altLang="ar-SA" sz="2000" b="1" kern="1200" dirty="0">
              <a:solidFill>
                <a:srgbClr val="FFFF00"/>
              </a:solidFill>
              <a:effectLst/>
              <a:latin typeface="Arial" panose="020B0604020202020204" pitchFamily="34" charset="0"/>
              <a:ea typeface="+mj-ea"/>
              <a:cs typeface="Arial" panose="020B0604020202020204" pitchFamily="34" charset="0"/>
            </a:endParaRPr>
          </a:p>
        </p:txBody>
      </p:sp>
      <p:sp>
        <p:nvSpPr>
          <p:cNvPr id="4" name="مستطيل 3">
            <a:extLst>
              <a:ext uri="{FF2B5EF4-FFF2-40B4-BE49-F238E27FC236}">
                <a16:creationId xmlns:a16="http://schemas.microsoft.com/office/drawing/2014/main" id="{6658FA2B-1DDA-5262-B210-D321DF87A8D3}"/>
              </a:ext>
            </a:extLst>
          </p:cNvPr>
          <p:cNvSpPr/>
          <p:nvPr/>
        </p:nvSpPr>
        <p:spPr>
          <a:xfrm>
            <a:off x="227045" y="5149907"/>
            <a:ext cx="3872204" cy="755780"/>
          </a:xfrm>
          <a:prstGeom prst="rect">
            <a:avLst/>
          </a:prstGeom>
          <a:ln/>
        </p:spPr>
        <p:style>
          <a:lnRef idx="2">
            <a:schemeClr val="accent3"/>
          </a:lnRef>
          <a:fillRef idx="1">
            <a:schemeClr val="lt1"/>
          </a:fillRef>
          <a:effectRef idx="0">
            <a:schemeClr val="accent3"/>
          </a:effectRef>
          <a:fontRef idx="minor">
            <a:schemeClr val="dk1"/>
          </a:fontRef>
        </p:style>
        <p:txBody>
          <a:bodyPr rtlCol="1" anchor="ctr"/>
          <a:lstStyle/>
          <a:p>
            <a:pPr algn="ctr">
              <a:lnSpc>
                <a:spcPct val="90000"/>
              </a:lnSpc>
              <a:spcBef>
                <a:spcPct val="0"/>
              </a:spcBef>
              <a:spcAft>
                <a:spcPts val="600"/>
              </a:spcAft>
            </a:pPr>
            <a:r>
              <a:rPr lang="ar-SA" altLang="ar-SA" sz="2000" b="1" dirty="0">
                <a:solidFill>
                  <a:schemeClr val="bg1">
                    <a:lumMod val="10000"/>
                  </a:schemeClr>
                </a:solidFill>
                <a:latin typeface="Arial" panose="020B0604020202020204" pitchFamily="34" charset="0"/>
                <a:ea typeface="+mj-ea"/>
              </a:rPr>
              <a:t>الأقل دائما هو الأكسدة (الانود) والأكثر هو الاختزال (الكاثود)</a:t>
            </a:r>
            <a:endParaRPr lang="en-US" altLang="ar-SA" sz="20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071815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1000"/>
                                        <p:tgtEl>
                                          <p:spTgt spid="4"/>
                                        </p:tgtEl>
                                      </p:cBhvr>
                                    </p:animEffect>
                                    <p:anim calcmode="lin" valueType="num">
                                      <p:cBhvr>
                                        <p:cTn id="36" dur="1000" fill="hold"/>
                                        <p:tgtEl>
                                          <p:spTgt spid="4"/>
                                        </p:tgtEl>
                                        <p:attrNameLst>
                                          <p:attrName>ppt_x</p:attrName>
                                        </p:attrNameLst>
                                      </p:cBhvr>
                                      <p:tavLst>
                                        <p:tav tm="0">
                                          <p:val>
                                            <p:strVal val="#ppt_x"/>
                                          </p:val>
                                        </p:tav>
                                        <p:tav tm="100000">
                                          <p:val>
                                            <p:strVal val="#ppt_x"/>
                                          </p:val>
                                        </p:tav>
                                      </p:tavLst>
                                    </p:anim>
                                    <p:anim calcmode="lin" valueType="num">
                                      <p:cBhvr>
                                        <p:cTn id="3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8" grpId="0"/>
      <p:bldP spid="9" grpId="0"/>
      <p:bldP spid="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45364823-1D0E-4DFB-EF70-381DFFF14043}"/>
              </a:ext>
            </a:extLst>
          </p:cNvPr>
          <p:cNvSpPr/>
          <p:nvPr/>
        </p:nvSpPr>
        <p:spPr>
          <a:xfrm>
            <a:off x="3450678" y="559088"/>
            <a:ext cx="5508359" cy="56991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rPr>
              <a:t>تحديد جهود اختزال الخلية الكهروكيميائية</a:t>
            </a:r>
            <a:endParaRPr lang="en-US" altLang="ar-SA" sz="2800" b="1" kern="1200" dirty="0">
              <a:solidFill>
                <a:schemeClr val="tx1"/>
              </a:solidFill>
              <a:effectLst>
                <a:glow rad="228600">
                  <a:schemeClr val="accent2">
                    <a:satMod val="175000"/>
                    <a:alpha val="40000"/>
                  </a:schemeClr>
                </a:glow>
              </a:effectLst>
              <a:latin typeface="Arial" panose="020B0604020202020204" pitchFamily="34" charset="0"/>
              <a:ea typeface="+mj-ea"/>
              <a:cs typeface="Arial" panose="020B0604020202020204" pitchFamily="34" charset="0"/>
            </a:endParaRPr>
          </a:p>
        </p:txBody>
      </p:sp>
      <p:sp>
        <p:nvSpPr>
          <p:cNvPr id="4" name="مستطيل 3">
            <a:extLst>
              <a:ext uri="{FF2B5EF4-FFF2-40B4-BE49-F238E27FC236}">
                <a16:creationId xmlns:a16="http://schemas.microsoft.com/office/drawing/2014/main" id="{C6C884E3-3AF0-30C0-180F-B515BDB9F885}"/>
              </a:ext>
            </a:extLst>
          </p:cNvPr>
          <p:cNvSpPr/>
          <p:nvPr/>
        </p:nvSpPr>
        <p:spPr>
          <a:xfrm>
            <a:off x="2037183" y="1700317"/>
            <a:ext cx="8117633" cy="125593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rPr>
              <a:t>يمكنك استعمال الجدول 4-1 في حساب الجهد الكهربائي لخلية </a:t>
            </a:r>
            <a:r>
              <a:rPr lang="ar-SA" altLang="ar-SA" sz="2800" b="1" dirty="0" err="1">
                <a:solidFill>
                  <a:schemeClr val="bg1">
                    <a:lumMod val="10000"/>
                  </a:schemeClr>
                </a:solidFill>
                <a:latin typeface="Arial" panose="020B0604020202020204" pitchFamily="34" charset="0"/>
                <a:ea typeface="+mj-ea"/>
              </a:rPr>
              <a:t>جلفانية</a:t>
            </a:r>
            <a:r>
              <a:rPr lang="ar-SA" altLang="ar-SA" sz="2800" b="1" dirty="0">
                <a:solidFill>
                  <a:schemeClr val="bg1">
                    <a:lumMod val="10000"/>
                  </a:schemeClr>
                </a:solidFill>
                <a:latin typeface="Arial" panose="020B0604020202020204" pitchFamily="34" charset="0"/>
                <a:ea typeface="+mj-ea"/>
              </a:rPr>
              <a:t> مكونة من قطب نحاس وقطب خارصين تحت الظروف القياسية.</a:t>
            </a:r>
            <a:endParaRPr lang="en-US" altLang="ar-SA" sz="28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7" name="مستطيل 6">
            <a:extLst>
              <a:ext uri="{FF2B5EF4-FFF2-40B4-BE49-F238E27FC236}">
                <a16:creationId xmlns:a16="http://schemas.microsoft.com/office/drawing/2014/main" id="{1E181548-AD48-26DE-06CF-04B84EF87150}"/>
              </a:ext>
            </a:extLst>
          </p:cNvPr>
          <p:cNvSpPr/>
          <p:nvPr/>
        </p:nvSpPr>
        <p:spPr>
          <a:xfrm>
            <a:off x="2037183" y="3026496"/>
            <a:ext cx="8117633" cy="1002145"/>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C00000"/>
                </a:solidFill>
                <a:latin typeface="Arial" panose="020B0604020202020204" pitchFamily="34" charset="0"/>
                <a:ea typeface="+mj-ea"/>
              </a:rPr>
              <a:t>كيف يستخدم قطب الهيدروجين القياسي في تحديد جهد الاختزال للأقطاب؟</a:t>
            </a:r>
          </a:p>
        </p:txBody>
      </p:sp>
    </p:spTree>
    <p:extLst>
      <p:ext uri="{BB962C8B-B14F-4D97-AF65-F5344CB8AC3E}">
        <p14:creationId xmlns:p14="http://schemas.microsoft.com/office/powerpoint/2010/main" val="1142566835"/>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25B0A8FF-DA90-5696-2EB4-EE2D0702244C}"/>
              </a:ext>
            </a:extLst>
          </p:cNvPr>
          <p:cNvSpPr/>
          <p:nvPr/>
        </p:nvSpPr>
        <p:spPr>
          <a:xfrm>
            <a:off x="4967428" y="813824"/>
            <a:ext cx="2257144" cy="613760"/>
          </a:xfrm>
          <a:prstGeom prst="rect">
            <a:avLst/>
          </a:prstGeom>
          <a:ln/>
        </p:spPr>
        <p:style>
          <a:lnRef idx="1">
            <a:schemeClr val="accent6"/>
          </a:lnRef>
          <a:fillRef idx="3">
            <a:schemeClr val="accent6"/>
          </a:fillRef>
          <a:effectRef idx="2">
            <a:schemeClr val="accent6"/>
          </a:effectRef>
          <a:fontRef idx="minor">
            <a:schemeClr val="lt1"/>
          </a:fontRef>
        </p:style>
        <p:txBody>
          <a:bodyPr rtlCol="1" anchor="ctr"/>
          <a:lstStyle/>
          <a:p>
            <a:pPr algn="ctr"/>
            <a:r>
              <a:rPr lang="ar-SA" sz="4000" b="1" dirty="0">
                <a:solidFill>
                  <a:srgbClr val="FFFFFF"/>
                </a:solidFill>
                <a:latin typeface="Arial" panose="020B0604020202020204" pitchFamily="34" charset="0"/>
              </a:rPr>
              <a:t>الخلاصة</a:t>
            </a:r>
          </a:p>
        </p:txBody>
      </p:sp>
      <p:sp>
        <p:nvSpPr>
          <p:cNvPr id="3" name="مستطيل 2">
            <a:extLst>
              <a:ext uri="{FF2B5EF4-FFF2-40B4-BE49-F238E27FC236}">
                <a16:creationId xmlns:a16="http://schemas.microsoft.com/office/drawing/2014/main" id="{F0F5315B-8A85-5259-7E39-6D7F1A6B4E24}"/>
              </a:ext>
            </a:extLst>
          </p:cNvPr>
          <p:cNvSpPr/>
          <p:nvPr/>
        </p:nvSpPr>
        <p:spPr>
          <a:xfrm>
            <a:off x="4072122" y="5755957"/>
            <a:ext cx="3736735" cy="61376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chemeClr val="bg1">
                    <a:lumMod val="10000"/>
                  </a:schemeClr>
                </a:solidFill>
                <a:latin typeface="Arial" panose="020B0604020202020204" pitchFamily="34" charset="0"/>
              </a:rPr>
              <a:t>ماذا تعلمنا اليوم؟</a:t>
            </a:r>
          </a:p>
        </p:txBody>
      </p:sp>
      <p:sp>
        <p:nvSpPr>
          <p:cNvPr id="4" name="مستطيل 3">
            <a:extLst>
              <a:ext uri="{FF2B5EF4-FFF2-40B4-BE49-F238E27FC236}">
                <a16:creationId xmlns:a16="http://schemas.microsoft.com/office/drawing/2014/main" id="{693D1B3F-8C46-6288-9880-CA3B8DC4BF84}"/>
              </a:ext>
            </a:extLst>
          </p:cNvPr>
          <p:cNvSpPr/>
          <p:nvPr/>
        </p:nvSpPr>
        <p:spPr>
          <a:xfrm>
            <a:off x="2090058" y="1805977"/>
            <a:ext cx="8518849" cy="306460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marL="457200" indent="-457200">
              <a:buFont typeface="Wingdings" panose="05000000000000000000" pitchFamily="2" charset="2"/>
              <a:buChar char="Ø"/>
            </a:pPr>
            <a:r>
              <a:rPr lang="ar-SA" sz="2400" b="1" dirty="0">
                <a:solidFill>
                  <a:schemeClr val="bg1">
                    <a:lumMod val="10000"/>
                  </a:schemeClr>
                </a:solidFill>
                <a:latin typeface="Arial" panose="020B0604020202020204" pitchFamily="34" charset="0"/>
              </a:rPr>
              <a:t>يحدث تفاعل الأكسدة والاختزال في الخلايا </a:t>
            </a:r>
            <a:r>
              <a:rPr lang="ar-SA" sz="2400" b="1" dirty="0" err="1">
                <a:solidFill>
                  <a:schemeClr val="bg1">
                    <a:lumMod val="10000"/>
                  </a:schemeClr>
                </a:solidFill>
                <a:latin typeface="Arial" panose="020B0604020202020204" pitchFamily="34" charset="0"/>
              </a:rPr>
              <a:t>الجلفانية</a:t>
            </a:r>
            <a:r>
              <a:rPr lang="ar-SA" sz="2400" b="1" dirty="0">
                <a:solidFill>
                  <a:schemeClr val="bg1">
                    <a:lumMod val="10000"/>
                  </a:schemeClr>
                </a:solidFill>
                <a:latin typeface="Arial" panose="020B0604020202020204" pitchFamily="34" charset="0"/>
              </a:rPr>
              <a:t> على أقطاب منفصلة بعضها عن بعض.</a:t>
            </a:r>
          </a:p>
          <a:p>
            <a:pPr marL="457200" indent="-457200">
              <a:buFont typeface="Wingdings" panose="05000000000000000000" pitchFamily="2" charset="2"/>
              <a:buChar char="Ø"/>
            </a:pPr>
            <a:r>
              <a:rPr lang="ar-SA" sz="2400" b="1" dirty="0">
                <a:solidFill>
                  <a:schemeClr val="bg1">
                    <a:lumMod val="10000"/>
                  </a:schemeClr>
                </a:solidFill>
                <a:latin typeface="Arial" panose="020B0604020202020204" pitchFamily="34" charset="0"/>
              </a:rPr>
              <a:t>جهد نصف خلية التفاعل القياسي هو جهد التيار الناتج عند اقترانها بقطب الهيدروجين القياسي تحت الظروف القياسية.</a:t>
            </a:r>
          </a:p>
          <a:p>
            <a:pPr marL="457200" indent="-457200">
              <a:buFont typeface="Wingdings" panose="05000000000000000000" pitchFamily="2" charset="2"/>
              <a:buChar char="Ø"/>
            </a:pPr>
            <a:r>
              <a:rPr lang="ar-SA" sz="2400" b="1" dirty="0">
                <a:solidFill>
                  <a:schemeClr val="bg1">
                    <a:lumMod val="10000"/>
                  </a:schemeClr>
                </a:solidFill>
                <a:latin typeface="Arial" panose="020B0604020202020204" pitchFamily="34" charset="0"/>
              </a:rPr>
              <a:t>يكون جهد اختزال نصف الخلية سالبا إذا حدث لها أكسدة عند توصيلها بقطب الهيدروجين القياسي، ويكون لها جهد اختزال موجب إذا حدث لها اختزال عند توصيلها بقطب الهيدروجين القياسي </a:t>
            </a:r>
          </a:p>
        </p:txBody>
      </p:sp>
    </p:spTree>
    <p:extLst>
      <p:ext uri="{BB962C8B-B14F-4D97-AF65-F5344CB8AC3E}">
        <p14:creationId xmlns:p14="http://schemas.microsoft.com/office/powerpoint/2010/main" val="1939842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ircle(in)">
                                      <p:cBhvr>
                                        <p:cTn id="7" dur="20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circle(in)">
                                      <p:cBhvr>
                                        <p:cTn id="12" dur="20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circle(in)">
                                      <p:cBhvr>
                                        <p:cTn id="17" dur="20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24673;p50">
            <a:extLst>
              <a:ext uri="{FF2B5EF4-FFF2-40B4-BE49-F238E27FC236}">
                <a16:creationId xmlns:a16="http://schemas.microsoft.com/office/drawing/2014/main" id="{3934E4E5-A117-041F-27B1-73818EC657FF}"/>
              </a:ext>
            </a:extLst>
          </p:cNvPr>
          <p:cNvSpPr/>
          <p:nvPr/>
        </p:nvSpPr>
        <p:spPr>
          <a:xfrm rot="336094">
            <a:off x="4169138" y="2518048"/>
            <a:ext cx="4669471" cy="2690899"/>
          </a:xfrm>
          <a:custGeom>
            <a:avLst/>
            <a:gdLst/>
            <a:ahLst/>
            <a:cxnLst/>
            <a:rect l="l" t="t" r="r" b="b"/>
            <a:pathLst>
              <a:path w="20087" h="12058" extrusionOk="0">
                <a:moveTo>
                  <a:pt x="0" y="1"/>
                </a:moveTo>
                <a:lnTo>
                  <a:pt x="0" y="11913"/>
                </a:lnTo>
                <a:lnTo>
                  <a:pt x="134" y="11991"/>
                </a:lnTo>
                <a:lnTo>
                  <a:pt x="345" y="11869"/>
                </a:lnTo>
                <a:lnTo>
                  <a:pt x="556" y="11780"/>
                </a:lnTo>
                <a:lnTo>
                  <a:pt x="790" y="11824"/>
                </a:lnTo>
                <a:lnTo>
                  <a:pt x="1035" y="12057"/>
                </a:lnTo>
                <a:lnTo>
                  <a:pt x="1224" y="11758"/>
                </a:lnTo>
                <a:lnTo>
                  <a:pt x="1480" y="12013"/>
                </a:lnTo>
                <a:lnTo>
                  <a:pt x="1691" y="11891"/>
                </a:lnTo>
                <a:lnTo>
                  <a:pt x="1891" y="11735"/>
                </a:lnTo>
                <a:lnTo>
                  <a:pt x="2103" y="11635"/>
                </a:lnTo>
                <a:lnTo>
                  <a:pt x="2336" y="11691"/>
                </a:lnTo>
                <a:lnTo>
                  <a:pt x="2558" y="11624"/>
                </a:lnTo>
                <a:lnTo>
                  <a:pt x="2803" y="11846"/>
                </a:lnTo>
                <a:lnTo>
                  <a:pt x="3015" y="11780"/>
                </a:lnTo>
                <a:lnTo>
                  <a:pt x="3248" y="11824"/>
                </a:lnTo>
                <a:lnTo>
                  <a:pt x="3448" y="11602"/>
                </a:lnTo>
                <a:lnTo>
                  <a:pt x="3682" y="11746"/>
                </a:lnTo>
                <a:lnTo>
                  <a:pt x="3871" y="11390"/>
                </a:lnTo>
                <a:lnTo>
                  <a:pt x="4115" y="11602"/>
                </a:lnTo>
                <a:lnTo>
                  <a:pt x="4338" y="11612"/>
                </a:lnTo>
                <a:lnTo>
                  <a:pt x="4560" y="11535"/>
                </a:lnTo>
                <a:lnTo>
                  <a:pt x="4772" y="11446"/>
                </a:lnTo>
                <a:lnTo>
                  <a:pt x="5005" y="11612"/>
                </a:lnTo>
                <a:lnTo>
                  <a:pt x="5228" y="11580"/>
                </a:lnTo>
                <a:lnTo>
                  <a:pt x="5428" y="11313"/>
                </a:lnTo>
                <a:lnTo>
                  <a:pt x="5650" y="11335"/>
                </a:lnTo>
                <a:lnTo>
                  <a:pt x="5884" y="11402"/>
                </a:lnTo>
                <a:lnTo>
                  <a:pt x="6085" y="11224"/>
                </a:lnTo>
                <a:lnTo>
                  <a:pt x="6318" y="11268"/>
                </a:lnTo>
                <a:lnTo>
                  <a:pt x="6552" y="11368"/>
                </a:lnTo>
                <a:lnTo>
                  <a:pt x="6774" y="11346"/>
                </a:lnTo>
                <a:lnTo>
                  <a:pt x="6985" y="11224"/>
                </a:lnTo>
                <a:lnTo>
                  <a:pt x="7207" y="11301"/>
                </a:lnTo>
                <a:lnTo>
                  <a:pt x="7430" y="11190"/>
                </a:lnTo>
                <a:lnTo>
                  <a:pt x="7652" y="11224"/>
                </a:lnTo>
                <a:lnTo>
                  <a:pt x="7864" y="11123"/>
                </a:lnTo>
                <a:lnTo>
                  <a:pt x="8087" y="11135"/>
                </a:lnTo>
                <a:lnTo>
                  <a:pt x="8297" y="10957"/>
                </a:lnTo>
                <a:lnTo>
                  <a:pt x="8531" y="11135"/>
                </a:lnTo>
                <a:lnTo>
                  <a:pt x="8732" y="10878"/>
                </a:lnTo>
                <a:lnTo>
                  <a:pt x="8976" y="11034"/>
                </a:lnTo>
                <a:lnTo>
                  <a:pt x="9209" y="11123"/>
                </a:lnTo>
                <a:lnTo>
                  <a:pt x="9410" y="10912"/>
                </a:lnTo>
                <a:lnTo>
                  <a:pt x="9644" y="11023"/>
                </a:lnTo>
                <a:lnTo>
                  <a:pt x="9866" y="11034"/>
                </a:lnTo>
                <a:lnTo>
                  <a:pt x="10066" y="10767"/>
                </a:lnTo>
                <a:lnTo>
                  <a:pt x="10299" y="10945"/>
                </a:lnTo>
                <a:lnTo>
                  <a:pt x="10522" y="10901"/>
                </a:lnTo>
                <a:lnTo>
                  <a:pt x="10722" y="10656"/>
                </a:lnTo>
                <a:lnTo>
                  <a:pt x="10944" y="10712"/>
                </a:lnTo>
                <a:lnTo>
                  <a:pt x="11178" y="10734"/>
                </a:lnTo>
                <a:lnTo>
                  <a:pt x="11401" y="10779"/>
                </a:lnTo>
                <a:lnTo>
                  <a:pt x="11634" y="10912"/>
                </a:lnTo>
                <a:lnTo>
                  <a:pt x="11846" y="10779"/>
                </a:lnTo>
                <a:lnTo>
                  <a:pt x="12068" y="10734"/>
                </a:lnTo>
                <a:lnTo>
                  <a:pt x="12301" y="10890"/>
                </a:lnTo>
                <a:lnTo>
                  <a:pt x="12491" y="10567"/>
                </a:lnTo>
                <a:lnTo>
                  <a:pt x="12702" y="10445"/>
                </a:lnTo>
                <a:lnTo>
                  <a:pt x="12936" y="10512"/>
                </a:lnTo>
                <a:lnTo>
                  <a:pt x="13158" y="10456"/>
                </a:lnTo>
                <a:lnTo>
                  <a:pt x="13403" y="10734"/>
                </a:lnTo>
                <a:lnTo>
                  <a:pt x="13625" y="10700"/>
                </a:lnTo>
                <a:lnTo>
                  <a:pt x="13848" y="10645"/>
                </a:lnTo>
                <a:lnTo>
                  <a:pt x="14059" y="10589"/>
                </a:lnTo>
                <a:lnTo>
                  <a:pt x="14281" y="10567"/>
                </a:lnTo>
                <a:lnTo>
                  <a:pt x="14481" y="10367"/>
                </a:lnTo>
                <a:lnTo>
                  <a:pt x="14715" y="10478"/>
                </a:lnTo>
                <a:lnTo>
                  <a:pt x="14948" y="10579"/>
                </a:lnTo>
                <a:lnTo>
                  <a:pt x="15149" y="10367"/>
                </a:lnTo>
                <a:lnTo>
                  <a:pt x="15393" y="10522"/>
                </a:lnTo>
                <a:lnTo>
                  <a:pt x="15605" y="10423"/>
                </a:lnTo>
                <a:lnTo>
                  <a:pt x="15828" y="10478"/>
                </a:lnTo>
                <a:lnTo>
                  <a:pt x="16038" y="10267"/>
                </a:lnTo>
                <a:lnTo>
                  <a:pt x="16272" y="10411"/>
                </a:lnTo>
                <a:lnTo>
                  <a:pt x="16461" y="10067"/>
                </a:lnTo>
                <a:lnTo>
                  <a:pt x="16706" y="10256"/>
                </a:lnTo>
                <a:lnTo>
                  <a:pt x="16918" y="10134"/>
                </a:lnTo>
                <a:lnTo>
                  <a:pt x="17128" y="10045"/>
                </a:lnTo>
                <a:lnTo>
                  <a:pt x="17362" y="10111"/>
                </a:lnTo>
                <a:lnTo>
                  <a:pt x="17596" y="10211"/>
                </a:lnTo>
                <a:lnTo>
                  <a:pt x="17796" y="9989"/>
                </a:lnTo>
                <a:lnTo>
                  <a:pt x="18018" y="10022"/>
                </a:lnTo>
                <a:lnTo>
                  <a:pt x="18252" y="10167"/>
                </a:lnTo>
                <a:lnTo>
                  <a:pt x="18475" y="10111"/>
                </a:lnTo>
                <a:lnTo>
                  <a:pt x="18685" y="9966"/>
                </a:lnTo>
                <a:lnTo>
                  <a:pt x="18908" y="9944"/>
                </a:lnTo>
                <a:lnTo>
                  <a:pt x="19130" y="9989"/>
                </a:lnTo>
                <a:lnTo>
                  <a:pt x="19331" y="9788"/>
                </a:lnTo>
                <a:lnTo>
                  <a:pt x="19575" y="9978"/>
                </a:lnTo>
                <a:lnTo>
                  <a:pt x="19775" y="9800"/>
                </a:lnTo>
                <a:lnTo>
                  <a:pt x="20009" y="9877"/>
                </a:lnTo>
                <a:lnTo>
                  <a:pt x="20087" y="9922"/>
                </a:lnTo>
                <a:lnTo>
                  <a:pt x="20087" y="1"/>
                </a:lnTo>
                <a:lnTo>
                  <a:pt x="19097" y="1"/>
                </a:lnTo>
                <a:lnTo>
                  <a:pt x="19008" y="624"/>
                </a:lnTo>
                <a:cubicBezTo>
                  <a:pt x="19142" y="680"/>
                  <a:pt x="19242" y="802"/>
                  <a:pt x="19242" y="957"/>
                </a:cubicBezTo>
                <a:cubicBezTo>
                  <a:pt x="19242" y="1147"/>
                  <a:pt x="19075" y="1303"/>
                  <a:pt x="18886" y="1303"/>
                </a:cubicBezTo>
                <a:cubicBezTo>
                  <a:pt x="18697" y="1303"/>
                  <a:pt x="18541" y="1147"/>
                  <a:pt x="18541" y="957"/>
                </a:cubicBezTo>
                <a:cubicBezTo>
                  <a:pt x="18541" y="813"/>
                  <a:pt x="18619" y="702"/>
                  <a:pt x="18730" y="646"/>
                </a:cubicBezTo>
                <a:lnTo>
                  <a:pt x="18730" y="1"/>
                </a:lnTo>
                <a:lnTo>
                  <a:pt x="17140" y="1"/>
                </a:lnTo>
                <a:lnTo>
                  <a:pt x="17039" y="624"/>
                </a:lnTo>
                <a:cubicBezTo>
                  <a:pt x="17173" y="680"/>
                  <a:pt x="17273" y="802"/>
                  <a:pt x="17273" y="957"/>
                </a:cubicBezTo>
                <a:cubicBezTo>
                  <a:pt x="17273" y="1147"/>
                  <a:pt x="17118" y="1303"/>
                  <a:pt x="16918" y="1303"/>
                </a:cubicBezTo>
                <a:cubicBezTo>
                  <a:pt x="16728" y="1303"/>
                  <a:pt x="16572" y="1147"/>
                  <a:pt x="16572" y="957"/>
                </a:cubicBezTo>
                <a:cubicBezTo>
                  <a:pt x="16572" y="813"/>
                  <a:pt x="16651" y="702"/>
                  <a:pt x="16772" y="646"/>
                </a:cubicBezTo>
                <a:lnTo>
                  <a:pt x="16772" y="1"/>
                </a:lnTo>
                <a:lnTo>
                  <a:pt x="15171" y="1"/>
                </a:lnTo>
                <a:lnTo>
                  <a:pt x="15071" y="624"/>
                </a:lnTo>
                <a:cubicBezTo>
                  <a:pt x="15205" y="680"/>
                  <a:pt x="15304" y="802"/>
                  <a:pt x="15304" y="957"/>
                </a:cubicBezTo>
                <a:cubicBezTo>
                  <a:pt x="15304" y="1147"/>
                  <a:pt x="15149" y="1303"/>
                  <a:pt x="14960" y="1303"/>
                </a:cubicBezTo>
                <a:cubicBezTo>
                  <a:pt x="14760" y="1303"/>
                  <a:pt x="14604" y="1147"/>
                  <a:pt x="14604" y="957"/>
                </a:cubicBezTo>
                <a:cubicBezTo>
                  <a:pt x="14604" y="813"/>
                  <a:pt x="14682" y="702"/>
                  <a:pt x="14804" y="646"/>
                </a:cubicBezTo>
                <a:lnTo>
                  <a:pt x="14804" y="1"/>
                </a:lnTo>
                <a:lnTo>
                  <a:pt x="13203" y="1"/>
                </a:lnTo>
                <a:lnTo>
                  <a:pt x="13102" y="624"/>
                </a:lnTo>
                <a:cubicBezTo>
                  <a:pt x="13247" y="680"/>
                  <a:pt x="13336" y="802"/>
                  <a:pt x="13336" y="957"/>
                </a:cubicBezTo>
                <a:cubicBezTo>
                  <a:pt x="13336" y="1147"/>
                  <a:pt x="13180" y="1303"/>
                  <a:pt x="12991" y="1303"/>
                </a:cubicBezTo>
                <a:cubicBezTo>
                  <a:pt x="12802" y="1303"/>
                  <a:pt x="12635" y="1147"/>
                  <a:pt x="12635" y="957"/>
                </a:cubicBezTo>
                <a:cubicBezTo>
                  <a:pt x="12635" y="813"/>
                  <a:pt x="12724" y="702"/>
                  <a:pt x="12835" y="646"/>
                </a:cubicBezTo>
                <a:lnTo>
                  <a:pt x="12835" y="1"/>
                </a:lnTo>
                <a:lnTo>
                  <a:pt x="11234" y="1"/>
                </a:lnTo>
                <a:lnTo>
                  <a:pt x="11145" y="624"/>
                </a:lnTo>
                <a:cubicBezTo>
                  <a:pt x="11278" y="680"/>
                  <a:pt x="11367" y="802"/>
                  <a:pt x="11367" y="957"/>
                </a:cubicBezTo>
                <a:cubicBezTo>
                  <a:pt x="11367" y="1147"/>
                  <a:pt x="11211" y="1303"/>
                  <a:pt x="11023" y="1303"/>
                </a:cubicBezTo>
                <a:cubicBezTo>
                  <a:pt x="10833" y="1303"/>
                  <a:pt x="10678" y="1147"/>
                  <a:pt x="10678" y="957"/>
                </a:cubicBezTo>
                <a:cubicBezTo>
                  <a:pt x="10678" y="813"/>
                  <a:pt x="10756" y="702"/>
                  <a:pt x="10867" y="646"/>
                </a:cubicBezTo>
                <a:lnTo>
                  <a:pt x="10867" y="1"/>
                </a:lnTo>
                <a:lnTo>
                  <a:pt x="9276" y="1"/>
                </a:lnTo>
                <a:lnTo>
                  <a:pt x="9176" y="624"/>
                </a:lnTo>
                <a:cubicBezTo>
                  <a:pt x="9310" y="680"/>
                  <a:pt x="9410" y="802"/>
                  <a:pt x="9410" y="957"/>
                </a:cubicBezTo>
                <a:cubicBezTo>
                  <a:pt x="9410" y="1147"/>
                  <a:pt x="9254" y="1303"/>
                  <a:pt x="9054" y="1303"/>
                </a:cubicBezTo>
                <a:cubicBezTo>
                  <a:pt x="8865" y="1303"/>
                  <a:pt x="8709" y="1147"/>
                  <a:pt x="8709" y="957"/>
                </a:cubicBezTo>
                <a:cubicBezTo>
                  <a:pt x="8709" y="813"/>
                  <a:pt x="8787" y="702"/>
                  <a:pt x="8898" y="646"/>
                </a:cubicBezTo>
                <a:lnTo>
                  <a:pt x="8898" y="1"/>
                </a:lnTo>
                <a:lnTo>
                  <a:pt x="7308" y="1"/>
                </a:lnTo>
                <a:lnTo>
                  <a:pt x="7207" y="624"/>
                </a:lnTo>
                <a:cubicBezTo>
                  <a:pt x="7341" y="680"/>
                  <a:pt x="7441" y="802"/>
                  <a:pt x="7441" y="957"/>
                </a:cubicBezTo>
                <a:cubicBezTo>
                  <a:pt x="7441" y="1147"/>
                  <a:pt x="7286" y="1303"/>
                  <a:pt x="7096" y="1303"/>
                </a:cubicBezTo>
                <a:cubicBezTo>
                  <a:pt x="6896" y="1303"/>
                  <a:pt x="6740" y="1147"/>
                  <a:pt x="6740" y="957"/>
                </a:cubicBezTo>
                <a:cubicBezTo>
                  <a:pt x="6740" y="813"/>
                  <a:pt x="6819" y="702"/>
                  <a:pt x="6940" y="646"/>
                </a:cubicBezTo>
                <a:lnTo>
                  <a:pt x="6940" y="1"/>
                </a:lnTo>
                <a:lnTo>
                  <a:pt x="5339" y="1"/>
                </a:lnTo>
                <a:lnTo>
                  <a:pt x="5239" y="624"/>
                </a:lnTo>
                <a:cubicBezTo>
                  <a:pt x="5373" y="680"/>
                  <a:pt x="5472" y="802"/>
                  <a:pt x="5472" y="957"/>
                </a:cubicBezTo>
                <a:cubicBezTo>
                  <a:pt x="5472" y="1147"/>
                  <a:pt x="5317" y="1303"/>
                  <a:pt x="5128" y="1303"/>
                </a:cubicBezTo>
                <a:cubicBezTo>
                  <a:pt x="4928" y="1303"/>
                  <a:pt x="4772" y="1147"/>
                  <a:pt x="4772" y="957"/>
                </a:cubicBezTo>
                <a:cubicBezTo>
                  <a:pt x="4772" y="813"/>
                  <a:pt x="4861" y="702"/>
                  <a:pt x="4972" y="646"/>
                </a:cubicBezTo>
                <a:lnTo>
                  <a:pt x="4972" y="1"/>
                </a:lnTo>
                <a:lnTo>
                  <a:pt x="3371" y="1"/>
                </a:lnTo>
                <a:lnTo>
                  <a:pt x="3282" y="624"/>
                </a:lnTo>
                <a:cubicBezTo>
                  <a:pt x="3415" y="680"/>
                  <a:pt x="3504" y="802"/>
                  <a:pt x="3504" y="957"/>
                </a:cubicBezTo>
                <a:cubicBezTo>
                  <a:pt x="3504" y="1147"/>
                  <a:pt x="3348" y="1303"/>
                  <a:pt x="3159" y="1303"/>
                </a:cubicBezTo>
                <a:cubicBezTo>
                  <a:pt x="2970" y="1303"/>
                  <a:pt x="2815" y="1147"/>
                  <a:pt x="2815" y="957"/>
                </a:cubicBezTo>
                <a:cubicBezTo>
                  <a:pt x="2815" y="813"/>
                  <a:pt x="2892" y="702"/>
                  <a:pt x="3003" y="646"/>
                </a:cubicBezTo>
                <a:lnTo>
                  <a:pt x="3003" y="1"/>
                </a:lnTo>
                <a:lnTo>
                  <a:pt x="1402" y="1"/>
                </a:lnTo>
                <a:lnTo>
                  <a:pt x="1313" y="624"/>
                </a:lnTo>
                <a:cubicBezTo>
                  <a:pt x="1446" y="680"/>
                  <a:pt x="1547" y="802"/>
                  <a:pt x="1547" y="957"/>
                </a:cubicBezTo>
                <a:cubicBezTo>
                  <a:pt x="1547" y="1147"/>
                  <a:pt x="1391" y="1303"/>
                  <a:pt x="1191" y="1303"/>
                </a:cubicBezTo>
                <a:cubicBezTo>
                  <a:pt x="1001" y="1303"/>
                  <a:pt x="846" y="1147"/>
                  <a:pt x="846" y="957"/>
                </a:cubicBezTo>
                <a:cubicBezTo>
                  <a:pt x="846" y="813"/>
                  <a:pt x="924" y="702"/>
                  <a:pt x="1035" y="646"/>
                </a:cubicBezTo>
                <a:lnTo>
                  <a:pt x="1035" y="1"/>
                </a:ln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24674;p50">
            <a:extLst>
              <a:ext uri="{FF2B5EF4-FFF2-40B4-BE49-F238E27FC236}">
                <a16:creationId xmlns:a16="http://schemas.microsoft.com/office/drawing/2014/main" id="{73E89613-1729-036F-CE2A-95D10F5E71AC}"/>
              </a:ext>
            </a:extLst>
          </p:cNvPr>
          <p:cNvGrpSpPr/>
          <p:nvPr/>
        </p:nvGrpSpPr>
        <p:grpSpPr>
          <a:xfrm flipH="1">
            <a:off x="7935496" y="2309791"/>
            <a:ext cx="1518247" cy="1055143"/>
            <a:chOff x="6359935" y="3334530"/>
            <a:chExt cx="185498" cy="134282"/>
          </a:xfrm>
        </p:grpSpPr>
        <p:sp>
          <p:nvSpPr>
            <p:cNvPr id="13" name="Google Shape;24675;p50">
              <a:extLst>
                <a:ext uri="{FF2B5EF4-FFF2-40B4-BE49-F238E27FC236}">
                  <a16:creationId xmlns:a16="http://schemas.microsoft.com/office/drawing/2014/main" id="{2285439D-8387-883F-E4F1-D876EAEC1F40}"/>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4676;p50">
              <a:extLst>
                <a:ext uri="{FF2B5EF4-FFF2-40B4-BE49-F238E27FC236}">
                  <a16:creationId xmlns:a16="http://schemas.microsoft.com/office/drawing/2014/main" id="{76993D65-6FF1-ED0B-8B14-217F13FC159C}"/>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4677;p50">
              <a:extLst>
                <a:ext uri="{FF2B5EF4-FFF2-40B4-BE49-F238E27FC236}">
                  <a16:creationId xmlns:a16="http://schemas.microsoft.com/office/drawing/2014/main" id="{D09E9D90-8C9A-3F31-9C76-8FA54F616E38}"/>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24684;p50">
            <a:extLst>
              <a:ext uri="{FF2B5EF4-FFF2-40B4-BE49-F238E27FC236}">
                <a16:creationId xmlns:a16="http://schemas.microsoft.com/office/drawing/2014/main" id="{742638FE-6B55-C3BA-0866-A666D1C7FB9E}"/>
              </a:ext>
            </a:extLst>
          </p:cNvPr>
          <p:cNvGrpSpPr/>
          <p:nvPr/>
        </p:nvGrpSpPr>
        <p:grpSpPr>
          <a:xfrm rot="3639636" flipH="1">
            <a:off x="3320185" y="3192252"/>
            <a:ext cx="1457544" cy="1099091"/>
            <a:chOff x="6359935" y="3334530"/>
            <a:chExt cx="185498" cy="134282"/>
          </a:xfrm>
        </p:grpSpPr>
        <p:sp>
          <p:nvSpPr>
            <p:cNvPr id="17" name="Google Shape;24685;p50">
              <a:extLst>
                <a:ext uri="{FF2B5EF4-FFF2-40B4-BE49-F238E27FC236}">
                  <a16:creationId xmlns:a16="http://schemas.microsoft.com/office/drawing/2014/main" id="{ABAD6303-C184-ED6B-80FF-7798A3A41937}"/>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4686;p50">
              <a:extLst>
                <a:ext uri="{FF2B5EF4-FFF2-40B4-BE49-F238E27FC236}">
                  <a16:creationId xmlns:a16="http://schemas.microsoft.com/office/drawing/2014/main" id="{528EBE2B-E9A1-9EC6-78C9-4C0E83B0EEE3}"/>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4687;p50">
              <a:extLst>
                <a:ext uri="{FF2B5EF4-FFF2-40B4-BE49-F238E27FC236}">
                  <a16:creationId xmlns:a16="http://schemas.microsoft.com/office/drawing/2014/main" id="{E5CD3289-3F6E-61DC-97FD-7CE4FE439889}"/>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مستطيل 19">
            <a:extLst>
              <a:ext uri="{FF2B5EF4-FFF2-40B4-BE49-F238E27FC236}">
                <a16:creationId xmlns:a16="http://schemas.microsoft.com/office/drawing/2014/main" id="{7ADEBD51-65D5-3C72-F0F1-1BD7B953877E}"/>
              </a:ext>
            </a:extLst>
          </p:cNvPr>
          <p:cNvSpPr/>
          <p:nvPr/>
        </p:nvSpPr>
        <p:spPr>
          <a:xfrm>
            <a:off x="4576526" y="3684822"/>
            <a:ext cx="3736735" cy="61376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rPr>
              <a:t>هيا نفكر مع التحصيلي</a:t>
            </a:r>
          </a:p>
        </p:txBody>
      </p:sp>
    </p:spTree>
    <p:extLst>
      <p:ext uri="{BB962C8B-B14F-4D97-AF65-F5344CB8AC3E}">
        <p14:creationId xmlns:p14="http://schemas.microsoft.com/office/powerpoint/2010/main" val="324421128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7B1690D5-DAF5-2DFB-951E-1A89DC497E90}"/>
              </a:ext>
            </a:extLst>
          </p:cNvPr>
          <p:cNvSpPr/>
          <p:nvPr/>
        </p:nvSpPr>
        <p:spPr>
          <a:xfrm>
            <a:off x="1077862" y="503854"/>
            <a:ext cx="10036276" cy="644384"/>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rPr>
              <a:t>علم يدرس تحويل الطاقة الكيميائية إلى طاقة كهربائية خلال عمليات الأكسدة والاختزال </a:t>
            </a:r>
          </a:p>
        </p:txBody>
      </p:sp>
      <p:sp>
        <p:nvSpPr>
          <p:cNvPr id="3" name="1">
            <a:extLst>
              <a:ext uri="{FF2B5EF4-FFF2-40B4-BE49-F238E27FC236}">
                <a16:creationId xmlns:a16="http://schemas.microsoft.com/office/drawing/2014/main" id="{750519B1-96FB-DF4D-3579-8BF80D32FBE5}"/>
              </a:ext>
            </a:extLst>
          </p:cNvPr>
          <p:cNvSpPr/>
          <p:nvPr/>
        </p:nvSpPr>
        <p:spPr>
          <a:xfrm>
            <a:off x="9141273" y="1348107"/>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أ) الكيمياء التحليلية</a:t>
            </a:r>
          </a:p>
        </p:txBody>
      </p:sp>
      <p:sp>
        <p:nvSpPr>
          <p:cNvPr id="4" name="2">
            <a:extLst>
              <a:ext uri="{FF2B5EF4-FFF2-40B4-BE49-F238E27FC236}">
                <a16:creationId xmlns:a16="http://schemas.microsoft.com/office/drawing/2014/main" id="{9DE4B31B-71F0-E03C-CF46-2815B6358198}"/>
              </a:ext>
            </a:extLst>
          </p:cNvPr>
          <p:cNvSpPr/>
          <p:nvPr/>
        </p:nvSpPr>
        <p:spPr>
          <a:xfrm>
            <a:off x="6307877" y="1348105"/>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ب) الكيمياء الكهربائية</a:t>
            </a:r>
          </a:p>
        </p:txBody>
      </p:sp>
      <p:sp>
        <p:nvSpPr>
          <p:cNvPr id="5" name="3">
            <a:extLst>
              <a:ext uri="{FF2B5EF4-FFF2-40B4-BE49-F238E27FC236}">
                <a16:creationId xmlns:a16="http://schemas.microsoft.com/office/drawing/2014/main" id="{E7ECF7D6-7C88-AF90-6D1E-69FBC8D1F92B}"/>
              </a:ext>
            </a:extLst>
          </p:cNvPr>
          <p:cNvSpPr/>
          <p:nvPr/>
        </p:nvSpPr>
        <p:spPr>
          <a:xfrm>
            <a:off x="3474481" y="1348105"/>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ج) الكيمياء الذرية</a:t>
            </a:r>
          </a:p>
        </p:txBody>
      </p:sp>
      <p:sp>
        <p:nvSpPr>
          <p:cNvPr id="6" name="4">
            <a:extLst>
              <a:ext uri="{FF2B5EF4-FFF2-40B4-BE49-F238E27FC236}">
                <a16:creationId xmlns:a16="http://schemas.microsoft.com/office/drawing/2014/main" id="{2BD9C34B-0F1F-95D8-6E7A-78E08B5C1882}"/>
              </a:ext>
            </a:extLst>
          </p:cNvPr>
          <p:cNvSpPr/>
          <p:nvPr/>
        </p:nvSpPr>
        <p:spPr>
          <a:xfrm>
            <a:off x="641085" y="1348105"/>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د) الكيمياء الحيوية</a:t>
            </a:r>
          </a:p>
        </p:txBody>
      </p:sp>
      <p:sp>
        <p:nvSpPr>
          <p:cNvPr id="7" name="مستطيل 6">
            <a:extLst>
              <a:ext uri="{FF2B5EF4-FFF2-40B4-BE49-F238E27FC236}">
                <a16:creationId xmlns:a16="http://schemas.microsoft.com/office/drawing/2014/main" id="{4DA73F0C-6FF5-CAF4-0E3C-D46E7493E31C}"/>
              </a:ext>
            </a:extLst>
          </p:cNvPr>
          <p:cNvSpPr/>
          <p:nvPr/>
        </p:nvSpPr>
        <p:spPr>
          <a:xfrm>
            <a:off x="1077862" y="2406100"/>
            <a:ext cx="10036276" cy="48313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rPr>
              <a:t>الأنود قطب يحدث عنده </a:t>
            </a:r>
          </a:p>
        </p:txBody>
      </p:sp>
      <p:sp>
        <p:nvSpPr>
          <p:cNvPr id="8" name="5">
            <a:extLst>
              <a:ext uri="{FF2B5EF4-FFF2-40B4-BE49-F238E27FC236}">
                <a16:creationId xmlns:a16="http://schemas.microsoft.com/office/drawing/2014/main" id="{90FE0951-2DCE-9345-C0EE-C002F9BDC7CC}"/>
              </a:ext>
            </a:extLst>
          </p:cNvPr>
          <p:cNvSpPr/>
          <p:nvPr/>
        </p:nvSpPr>
        <p:spPr>
          <a:xfrm>
            <a:off x="9097348" y="3154609"/>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أ) تفاعل اختزال</a:t>
            </a:r>
          </a:p>
        </p:txBody>
      </p:sp>
      <p:sp>
        <p:nvSpPr>
          <p:cNvPr id="9" name="6">
            <a:extLst>
              <a:ext uri="{FF2B5EF4-FFF2-40B4-BE49-F238E27FC236}">
                <a16:creationId xmlns:a16="http://schemas.microsoft.com/office/drawing/2014/main" id="{C722E1E1-1ED6-07A8-77CE-E9266EAD5188}"/>
              </a:ext>
            </a:extLst>
          </p:cNvPr>
          <p:cNvSpPr/>
          <p:nvPr/>
        </p:nvSpPr>
        <p:spPr>
          <a:xfrm>
            <a:off x="6263952" y="3154607"/>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ب) اكتساب إلكترونات </a:t>
            </a:r>
            <a:endParaRPr sz="2400" b="1" dirty="0">
              <a:solidFill>
                <a:schemeClr val="tx1">
                  <a:lumMod val="10000"/>
                </a:schemeClr>
              </a:solidFill>
            </a:endParaRPr>
          </a:p>
        </p:txBody>
      </p:sp>
      <p:sp>
        <p:nvSpPr>
          <p:cNvPr id="10" name="7">
            <a:extLst>
              <a:ext uri="{FF2B5EF4-FFF2-40B4-BE49-F238E27FC236}">
                <a16:creationId xmlns:a16="http://schemas.microsoft.com/office/drawing/2014/main" id="{F16029FD-C0A0-65BF-619D-0F001E77F8D6}"/>
              </a:ext>
            </a:extLst>
          </p:cNvPr>
          <p:cNvSpPr/>
          <p:nvPr/>
        </p:nvSpPr>
        <p:spPr>
          <a:xfrm>
            <a:off x="3430556" y="3154607"/>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ج) تفاعل أكسدة</a:t>
            </a:r>
          </a:p>
        </p:txBody>
      </p:sp>
      <p:sp>
        <p:nvSpPr>
          <p:cNvPr id="11" name="8">
            <a:extLst>
              <a:ext uri="{FF2B5EF4-FFF2-40B4-BE49-F238E27FC236}">
                <a16:creationId xmlns:a16="http://schemas.microsoft.com/office/drawing/2014/main" id="{AD6E85A6-EA54-0CF7-394F-B972A44D08B0}"/>
              </a:ext>
            </a:extLst>
          </p:cNvPr>
          <p:cNvSpPr/>
          <p:nvPr/>
        </p:nvSpPr>
        <p:spPr>
          <a:xfrm>
            <a:off x="597160" y="3154607"/>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د) تراكم ترسبات</a:t>
            </a:r>
            <a:endParaRPr sz="2400" b="1" dirty="0">
              <a:solidFill>
                <a:schemeClr val="tx1">
                  <a:lumMod val="10000"/>
                </a:schemeClr>
              </a:solidFill>
            </a:endParaRPr>
          </a:p>
        </p:txBody>
      </p:sp>
      <p:sp>
        <p:nvSpPr>
          <p:cNvPr id="12" name="مستطيل 11">
            <a:extLst>
              <a:ext uri="{FF2B5EF4-FFF2-40B4-BE49-F238E27FC236}">
                <a16:creationId xmlns:a16="http://schemas.microsoft.com/office/drawing/2014/main" id="{B1E7C730-93DD-ED47-7B35-9E91DE00318C}"/>
              </a:ext>
            </a:extLst>
          </p:cNvPr>
          <p:cNvSpPr/>
          <p:nvPr/>
        </p:nvSpPr>
        <p:spPr>
          <a:xfrm>
            <a:off x="1077862" y="4210455"/>
            <a:ext cx="10036276" cy="48313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rPr>
              <a:t>الخلية </a:t>
            </a:r>
            <a:r>
              <a:rPr lang="ar-SA" sz="2800" b="1" dirty="0" err="1">
                <a:solidFill>
                  <a:srgbClr val="FFFFFF"/>
                </a:solidFill>
                <a:latin typeface="Arial" panose="020B0604020202020204" pitchFamily="34" charset="0"/>
              </a:rPr>
              <a:t>الجلفانية</a:t>
            </a:r>
            <a:r>
              <a:rPr lang="ar-SA" sz="2800" b="1" dirty="0">
                <a:solidFill>
                  <a:srgbClr val="FFFFFF"/>
                </a:solidFill>
                <a:latin typeface="Arial" panose="020B0604020202020204" pitchFamily="34" charset="0"/>
              </a:rPr>
              <a:t> نوع من الخلايا </a:t>
            </a:r>
          </a:p>
        </p:txBody>
      </p:sp>
      <p:sp>
        <p:nvSpPr>
          <p:cNvPr id="13" name="9">
            <a:extLst>
              <a:ext uri="{FF2B5EF4-FFF2-40B4-BE49-F238E27FC236}">
                <a16:creationId xmlns:a16="http://schemas.microsoft.com/office/drawing/2014/main" id="{D37FAB6A-D9B7-F4EE-D64B-A1A165B8F243}"/>
              </a:ext>
            </a:extLst>
          </p:cNvPr>
          <p:cNvSpPr/>
          <p:nvPr/>
        </p:nvSpPr>
        <p:spPr>
          <a:xfrm>
            <a:off x="9097348" y="4983123"/>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أ) الكهروكيميائية</a:t>
            </a:r>
          </a:p>
        </p:txBody>
      </p:sp>
      <p:sp>
        <p:nvSpPr>
          <p:cNvPr id="14" name="10">
            <a:extLst>
              <a:ext uri="{FF2B5EF4-FFF2-40B4-BE49-F238E27FC236}">
                <a16:creationId xmlns:a16="http://schemas.microsoft.com/office/drawing/2014/main" id="{FEEB35C2-17D6-FDF5-B6B9-F134907E8EF6}"/>
              </a:ext>
            </a:extLst>
          </p:cNvPr>
          <p:cNvSpPr/>
          <p:nvPr/>
        </p:nvSpPr>
        <p:spPr>
          <a:xfrm>
            <a:off x="6263952" y="4983121"/>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ب) الكهرومغناطيسية</a:t>
            </a:r>
          </a:p>
        </p:txBody>
      </p:sp>
      <p:sp>
        <p:nvSpPr>
          <p:cNvPr id="15" name="11">
            <a:extLst>
              <a:ext uri="{FF2B5EF4-FFF2-40B4-BE49-F238E27FC236}">
                <a16:creationId xmlns:a16="http://schemas.microsoft.com/office/drawing/2014/main" id="{62D9CCB8-4C75-96A4-2E11-C0A879C75E9C}"/>
              </a:ext>
            </a:extLst>
          </p:cNvPr>
          <p:cNvSpPr/>
          <p:nvPr/>
        </p:nvSpPr>
        <p:spPr>
          <a:xfrm>
            <a:off x="3430556" y="4983121"/>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ج) </a:t>
            </a:r>
            <a:r>
              <a:rPr lang="ar-SA" sz="2400" b="1" dirty="0" err="1">
                <a:solidFill>
                  <a:schemeClr val="tx1">
                    <a:lumMod val="10000"/>
                  </a:schemeClr>
                </a:solidFill>
              </a:rPr>
              <a:t>الكهروحرارية</a:t>
            </a:r>
            <a:endParaRPr lang="ar-SA" sz="2400" b="1" dirty="0">
              <a:solidFill>
                <a:schemeClr val="tx1">
                  <a:lumMod val="10000"/>
                </a:schemeClr>
              </a:solidFill>
            </a:endParaRPr>
          </a:p>
        </p:txBody>
      </p:sp>
      <p:sp>
        <p:nvSpPr>
          <p:cNvPr id="16" name="12">
            <a:extLst>
              <a:ext uri="{FF2B5EF4-FFF2-40B4-BE49-F238E27FC236}">
                <a16:creationId xmlns:a16="http://schemas.microsoft.com/office/drawing/2014/main" id="{04E85877-FC35-7B5F-99A1-04CD7235349D}"/>
              </a:ext>
            </a:extLst>
          </p:cNvPr>
          <p:cNvSpPr/>
          <p:nvPr/>
        </p:nvSpPr>
        <p:spPr>
          <a:xfrm>
            <a:off x="597160" y="4983121"/>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marL="0" lvl="0" indent="0" algn="r">
              <a:spcBef>
                <a:spcPts val="0"/>
              </a:spcBef>
              <a:spcAft>
                <a:spcPts val="0"/>
              </a:spcAft>
              <a:buNone/>
            </a:pPr>
            <a:r>
              <a:rPr lang="ar-SA" sz="2400" b="1" dirty="0">
                <a:solidFill>
                  <a:schemeClr val="tx1">
                    <a:lumMod val="10000"/>
                  </a:schemeClr>
                </a:solidFill>
              </a:rPr>
              <a:t>د) </a:t>
            </a:r>
            <a:r>
              <a:rPr lang="ar-SA" sz="2400" b="1" dirty="0" err="1">
                <a:solidFill>
                  <a:schemeClr val="tx1">
                    <a:lumMod val="10000"/>
                  </a:schemeClr>
                </a:solidFill>
              </a:rPr>
              <a:t>الكييمائية</a:t>
            </a:r>
            <a:endParaRPr lang="ar-SA" sz="2400" b="1" dirty="0">
              <a:solidFill>
                <a:schemeClr val="tx1">
                  <a:lumMod val="10000"/>
                </a:schemeClr>
              </a:solidFill>
            </a:endParaRPr>
          </a:p>
        </p:txBody>
      </p:sp>
      <p:sp>
        <p:nvSpPr>
          <p:cNvPr id="17" name="زر الإجراء: الانتقال للنهاية 16">
            <a:hlinkClick r:id="rId5" action="ppaction://hlinksldjump" highlightClick="1"/>
            <a:extLst>
              <a:ext uri="{FF2B5EF4-FFF2-40B4-BE49-F238E27FC236}">
                <a16:creationId xmlns:a16="http://schemas.microsoft.com/office/drawing/2014/main" id="{67703C40-5125-EE67-B47B-54C9C534BFBF}"/>
              </a:ext>
            </a:extLst>
          </p:cNvPr>
          <p:cNvSpPr/>
          <p:nvPr/>
        </p:nvSpPr>
        <p:spPr>
          <a:xfrm>
            <a:off x="597160" y="5878286"/>
            <a:ext cx="625150" cy="475861"/>
          </a:xfrm>
          <a:prstGeom prst="actionButtonEnd">
            <a:avLst/>
          </a:prstGeom>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Tree>
    <p:extLst>
      <p:ext uri="{BB962C8B-B14F-4D97-AF65-F5344CB8AC3E}">
        <p14:creationId xmlns:p14="http://schemas.microsoft.com/office/powerpoint/2010/main" val="2070011739"/>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1" presetClass="emph" presetSubtype="2" fill="hold" nodeType="clickEffect">
                                  <p:stCondLst>
                                    <p:cond delay="0"/>
                                  </p:stCondLst>
                                  <p:childTnLst>
                                    <p:animClr clrSpc="rgb" dir="cw">
                                      <p:cBhvr>
                                        <p:cTn id="6" dur="5000" fill="hold"/>
                                        <p:tgtEl>
                                          <p:spTgt spid="4"/>
                                        </p:tgtEl>
                                        <p:attrNameLst>
                                          <p:attrName>fillcolor</p:attrName>
                                        </p:attrNameLst>
                                      </p:cBhvr>
                                      <p:to>
                                        <a:schemeClr val="accent2"/>
                                      </p:to>
                                    </p:animClr>
                                    <p:set>
                                      <p:cBhvr>
                                        <p:cTn id="7" dur="5000" fill="hold"/>
                                        <p:tgtEl>
                                          <p:spTgt spid="4"/>
                                        </p:tgtEl>
                                        <p:attrNameLst>
                                          <p:attrName>fill.type</p:attrName>
                                        </p:attrNameLst>
                                      </p:cBhvr>
                                      <p:to>
                                        <p:strVal val="solid"/>
                                      </p:to>
                                    </p:set>
                                    <p:set>
                                      <p:cBhvr>
                                        <p:cTn id="8" dur="5000" fill="hold"/>
                                        <p:tgtEl>
                                          <p:spTgt spid="4"/>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2" name="تصفيق.wav"/>
                                        </p:tgtEl>
                                      </p:cMediaNode>
                                    </p:audio>
                                  </p:subTnLst>
                                </p:cTn>
                              </p:par>
                            </p:childTnLst>
                          </p:cTn>
                        </p:par>
                      </p:childTnLst>
                    </p:cTn>
                  </p:par>
                </p:childTnLst>
              </p:cTn>
              <p:nextCondLst>
                <p:cond evt="onClick" delay="0">
                  <p:tgtEl>
                    <p:spTgt spid="4"/>
                  </p:tgtEl>
                </p:cond>
              </p:nextCondLst>
            </p:seq>
            <p:seq concurrent="1" nextAc="seek">
              <p:cTn id="9" restart="whenNotActive" fill="hold" evtFilter="cancelBubble" nodeType="interactiveSeq">
                <p:stCondLst>
                  <p:cond evt="onClick" delay="0">
                    <p:tgtEl>
                      <p:spTgt spid="3"/>
                    </p:tgtEl>
                  </p:cond>
                </p:stCondLst>
                <p:endSync evt="end" delay="0">
                  <p:rtn val="all"/>
                </p:endSync>
                <p:childTnLst>
                  <p:par>
                    <p:cTn id="10" fill="hold">
                      <p:stCondLst>
                        <p:cond delay="0"/>
                      </p:stCondLst>
                      <p:childTnLst>
                        <p:par>
                          <p:cTn id="11" fill="hold">
                            <p:stCondLst>
                              <p:cond delay="0"/>
                            </p:stCondLst>
                            <p:childTnLst>
                              <p:par>
                                <p:cTn id="12" presetID="21" presetClass="exit" presetSubtype="1" fill="hold" grpId="0" nodeType="clickEffect">
                                  <p:stCondLst>
                                    <p:cond delay="0"/>
                                  </p:stCondLst>
                                  <p:childTnLst>
                                    <p:animEffect transition="out" filter="wheel(1)">
                                      <p:cBhvr>
                                        <p:cTn id="13" dur="5000"/>
                                        <p:tgtEl>
                                          <p:spTgt spid="3"/>
                                        </p:tgtEl>
                                      </p:cBhvr>
                                    </p:animEffect>
                                    <p:set>
                                      <p:cBhvr>
                                        <p:cTn id="14" dur="1" fill="hold">
                                          <p:stCondLst>
                                            <p:cond delay="4999"/>
                                          </p:stCondLst>
                                        </p:cTn>
                                        <p:tgtEl>
                                          <p:spTgt spid="3"/>
                                        </p:tgtEl>
                                        <p:attrNameLst>
                                          <p:attrName>style.visibility</p:attrName>
                                        </p:attrNameLst>
                                      </p:cBhvr>
                                      <p:to>
                                        <p:strVal val="hidden"/>
                                      </p:to>
                                    </p:set>
                                  </p:childTnLst>
                                  <p:subTnLst>
                                    <p:audio>
                                      <p:cMediaNode>
                                        <p:cTn display="0" masterRel="sameClick">
                                          <p:stCondLst>
                                            <p:cond evt="begin" delay="0">
                                              <p:tn val="12"/>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3"/>
                  </p:tgtEl>
                </p:cond>
              </p:nextCondLst>
            </p:seq>
            <p:seq concurrent="1" nextAc="seek">
              <p:cTn id="15" restart="whenNotActive" fill="hold" evtFilter="cancelBubble" nodeType="interactiveSeq">
                <p:stCondLst>
                  <p:cond evt="onClick" delay="0">
                    <p:tgtEl>
                      <p:spTgt spid="9"/>
                    </p:tgtEl>
                  </p:cond>
                </p:stCondLst>
                <p:endSync evt="end" delay="0">
                  <p:rtn val="all"/>
                </p:endSync>
                <p:childTnLst>
                  <p:par>
                    <p:cTn id="16" fill="hold">
                      <p:stCondLst>
                        <p:cond delay="0"/>
                      </p:stCondLst>
                      <p:childTnLst>
                        <p:par>
                          <p:cTn id="17" fill="hold">
                            <p:stCondLst>
                              <p:cond delay="0"/>
                            </p:stCondLst>
                            <p:childTnLst>
                              <p:par>
                                <p:cTn id="18" presetID="21" presetClass="exit" presetSubtype="1" fill="hold" grpId="0" nodeType="clickEffect">
                                  <p:stCondLst>
                                    <p:cond delay="0"/>
                                  </p:stCondLst>
                                  <p:childTnLst>
                                    <p:animEffect transition="out" filter="wheel(1)">
                                      <p:cBhvr>
                                        <p:cTn id="19" dur="5000"/>
                                        <p:tgtEl>
                                          <p:spTgt spid="9"/>
                                        </p:tgtEl>
                                      </p:cBhvr>
                                    </p:animEffect>
                                    <p:set>
                                      <p:cBhvr>
                                        <p:cTn id="20" dur="1" fill="hold">
                                          <p:stCondLst>
                                            <p:cond delay="4999"/>
                                          </p:stCondLst>
                                        </p:cTn>
                                        <p:tgtEl>
                                          <p:spTgt spid="9"/>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4" name="خطا-1.wav"/>
                                        </p:tgtEl>
                                      </p:cMediaNode>
                                    </p:audio>
                                  </p:subTnLst>
                                </p:cTn>
                              </p:par>
                            </p:childTnLst>
                          </p:cTn>
                        </p:par>
                      </p:childTnLst>
                    </p:cTn>
                  </p:par>
                </p:childTnLst>
              </p:cTn>
              <p:nextCondLst>
                <p:cond evt="onClick" delay="0">
                  <p:tgtEl>
                    <p:spTgt spid="9"/>
                  </p:tgtEl>
                </p:cond>
              </p:nextCondLst>
            </p:seq>
            <p:seq concurrent="1" nextAc="seek">
              <p:cTn id="21" restart="whenNotActive" fill="hold" evtFilter="cancelBubble" nodeType="interactiveSeq">
                <p:stCondLst>
                  <p:cond evt="onClick" delay="0">
                    <p:tgtEl>
                      <p:spTgt spid="5"/>
                    </p:tgtEl>
                  </p:cond>
                </p:stCondLst>
                <p:endSync evt="end" delay="0">
                  <p:rtn val="all"/>
                </p:endSync>
                <p:childTnLst>
                  <p:par>
                    <p:cTn id="22" fill="hold">
                      <p:stCondLst>
                        <p:cond delay="0"/>
                      </p:stCondLst>
                      <p:childTnLst>
                        <p:par>
                          <p:cTn id="23" fill="hold">
                            <p:stCondLst>
                              <p:cond delay="0"/>
                            </p:stCondLst>
                            <p:childTnLst>
                              <p:par>
                                <p:cTn id="24" presetID="21" presetClass="exit" presetSubtype="1" fill="hold" grpId="0" nodeType="clickEffect">
                                  <p:stCondLst>
                                    <p:cond delay="0"/>
                                  </p:stCondLst>
                                  <p:childTnLst>
                                    <p:animEffect transition="out" filter="wheel(1)">
                                      <p:cBhvr>
                                        <p:cTn id="25" dur="5000"/>
                                        <p:tgtEl>
                                          <p:spTgt spid="5"/>
                                        </p:tgtEl>
                                      </p:cBhvr>
                                    </p:animEffect>
                                    <p:set>
                                      <p:cBhvr>
                                        <p:cTn id="26" dur="1" fill="hold">
                                          <p:stCondLst>
                                            <p:cond delay="4999"/>
                                          </p:stCondLst>
                                        </p:cTn>
                                        <p:tgtEl>
                                          <p:spTgt spid="5"/>
                                        </p:tgtEl>
                                        <p:attrNameLst>
                                          <p:attrName>style.visibility</p:attrName>
                                        </p:attrNameLst>
                                      </p:cBhvr>
                                      <p:to>
                                        <p:strVal val="hidden"/>
                                      </p:to>
                                    </p:set>
                                  </p:childTnLst>
                                  <p:subTnLst>
                                    <p:audio>
                                      <p:cMediaNode>
                                        <p:cTn display="0" masterRel="sameClick">
                                          <p:stCondLst>
                                            <p:cond evt="begin" delay="0">
                                              <p:tn val="24"/>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5"/>
                  </p:tgtEl>
                </p:cond>
              </p:nextCondLst>
            </p:seq>
            <p:seq concurrent="1" nextAc="seek">
              <p:cTn id="27" restart="whenNotActive" fill="hold" evtFilter="cancelBubble" nodeType="interactiveSeq">
                <p:stCondLst>
                  <p:cond evt="onClick" delay="0">
                    <p:tgtEl>
                      <p:spTgt spid="6"/>
                    </p:tgtEl>
                  </p:cond>
                </p:stCondLst>
                <p:endSync evt="end" delay="0">
                  <p:rtn val="all"/>
                </p:endSync>
                <p:childTnLst>
                  <p:par>
                    <p:cTn id="28" fill="hold">
                      <p:stCondLst>
                        <p:cond delay="0"/>
                      </p:stCondLst>
                      <p:childTnLst>
                        <p:par>
                          <p:cTn id="29" fill="hold">
                            <p:stCondLst>
                              <p:cond delay="0"/>
                            </p:stCondLst>
                            <p:childTnLst>
                              <p:par>
                                <p:cTn id="30" presetID="21" presetClass="exit" presetSubtype="1" fill="hold" grpId="0" nodeType="clickEffect">
                                  <p:stCondLst>
                                    <p:cond delay="0"/>
                                  </p:stCondLst>
                                  <p:childTnLst>
                                    <p:animEffect transition="out" filter="wheel(1)">
                                      <p:cBhvr>
                                        <p:cTn id="31" dur="5000"/>
                                        <p:tgtEl>
                                          <p:spTgt spid="6"/>
                                        </p:tgtEl>
                                      </p:cBhvr>
                                    </p:animEffect>
                                    <p:set>
                                      <p:cBhvr>
                                        <p:cTn id="32" dur="1" fill="hold">
                                          <p:stCondLst>
                                            <p:cond delay="4999"/>
                                          </p:stCondLst>
                                        </p:cTn>
                                        <p:tgtEl>
                                          <p:spTgt spid="6"/>
                                        </p:tgtEl>
                                        <p:attrNameLst>
                                          <p:attrName>style.visibility</p:attrName>
                                        </p:attrNameLst>
                                      </p:cBhvr>
                                      <p:to>
                                        <p:strVal val="hidden"/>
                                      </p:to>
                                    </p:set>
                                  </p:childTnLst>
                                  <p:subTnLst>
                                    <p:audio>
                                      <p:cMediaNode>
                                        <p:cTn display="0" masterRel="sameClick">
                                          <p:stCondLst>
                                            <p:cond evt="begin" delay="0">
                                              <p:tn val="30"/>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6"/>
                  </p:tgtEl>
                </p:cond>
              </p:nextCondLst>
            </p:seq>
            <p:seq concurrent="1" nextAc="seek">
              <p:cTn id="33" restart="whenNotActive" fill="hold" evtFilter="cancelBubble" nodeType="interactiveSeq">
                <p:stCondLst>
                  <p:cond evt="onClick" delay="0">
                    <p:tgtEl>
                      <p:spTgt spid="8"/>
                    </p:tgtEl>
                  </p:cond>
                </p:stCondLst>
                <p:endSync evt="end" delay="0">
                  <p:rtn val="all"/>
                </p:endSync>
                <p:childTnLst>
                  <p:par>
                    <p:cTn id="34" fill="hold">
                      <p:stCondLst>
                        <p:cond delay="0"/>
                      </p:stCondLst>
                      <p:childTnLst>
                        <p:par>
                          <p:cTn id="35" fill="hold">
                            <p:stCondLst>
                              <p:cond delay="0"/>
                            </p:stCondLst>
                            <p:childTnLst>
                              <p:par>
                                <p:cTn id="36" presetID="21" presetClass="exit" presetSubtype="1" fill="hold" grpId="0" nodeType="clickEffect">
                                  <p:stCondLst>
                                    <p:cond delay="0"/>
                                  </p:stCondLst>
                                  <p:childTnLst>
                                    <p:animEffect transition="out" filter="wheel(1)">
                                      <p:cBhvr>
                                        <p:cTn id="37" dur="5000"/>
                                        <p:tgtEl>
                                          <p:spTgt spid="8"/>
                                        </p:tgtEl>
                                      </p:cBhvr>
                                    </p:animEffect>
                                    <p:set>
                                      <p:cBhvr>
                                        <p:cTn id="38" dur="1" fill="hold">
                                          <p:stCondLst>
                                            <p:cond delay="4999"/>
                                          </p:stCondLst>
                                        </p:cTn>
                                        <p:tgtEl>
                                          <p:spTgt spid="8"/>
                                        </p:tgtEl>
                                        <p:attrNameLst>
                                          <p:attrName>style.visibility</p:attrName>
                                        </p:attrNameLst>
                                      </p:cBhvr>
                                      <p:to>
                                        <p:strVal val="hidden"/>
                                      </p:to>
                                    </p:set>
                                  </p:childTnLst>
                                  <p:subTnLst>
                                    <p:audio>
                                      <p:cMediaNode>
                                        <p:cTn display="0" masterRel="sameClick">
                                          <p:stCondLst>
                                            <p:cond evt="begin" delay="0">
                                              <p:tn val="36"/>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8"/>
                  </p:tgtEl>
                </p:cond>
              </p:nextCondLst>
            </p:seq>
            <p:seq concurrent="1" nextAc="seek">
              <p:cTn id="39" restart="whenNotActive" fill="hold" evtFilter="cancelBubble" nodeType="interactiveSeq">
                <p:stCondLst>
                  <p:cond evt="onClick" delay="0">
                    <p:tgtEl>
                      <p:spTgt spid="11"/>
                    </p:tgtEl>
                  </p:cond>
                </p:stCondLst>
                <p:endSync evt="end" delay="0">
                  <p:rtn val="all"/>
                </p:endSync>
                <p:childTnLst>
                  <p:par>
                    <p:cTn id="40" fill="hold">
                      <p:stCondLst>
                        <p:cond delay="0"/>
                      </p:stCondLst>
                      <p:childTnLst>
                        <p:par>
                          <p:cTn id="41" fill="hold">
                            <p:stCondLst>
                              <p:cond delay="0"/>
                            </p:stCondLst>
                            <p:childTnLst>
                              <p:par>
                                <p:cTn id="42" presetID="21" presetClass="exit" presetSubtype="1" fill="hold" grpId="0" nodeType="clickEffect">
                                  <p:stCondLst>
                                    <p:cond delay="0"/>
                                  </p:stCondLst>
                                  <p:childTnLst>
                                    <p:animEffect transition="out" filter="wheel(1)">
                                      <p:cBhvr>
                                        <p:cTn id="43" dur="5000"/>
                                        <p:tgtEl>
                                          <p:spTgt spid="11"/>
                                        </p:tgtEl>
                                      </p:cBhvr>
                                    </p:animEffect>
                                    <p:set>
                                      <p:cBhvr>
                                        <p:cTn id="44" dur="1" fill="hold">
                                          <p:stCondLst>
                                            <p:cond delay="4999"/>
                                          </p:stCondLst>
                                        </p:cTn>
                                        <p:tgtEl>
                                          <p:spTgt spid="11"/>
                                        </p:tgtEl>
                                        <p:attrNameLst>
                                          <p:attrName>style.visibility</p:attrName>
                                        </p:attrNameLst>
                                      </p:cBhvr>
                                      <p:to>
                                        <p:strVal val="hidden"/>
                                      </p:to>
                                    </p:set>
                                  </p:childTnLst>
                                  <p:subTnLst>
                                    <p:audio>
                                      <p:cMediaNode>
                                        <p:cTn display="0" masterRel="sameClick">
                                          <p:stCondLst>
                                            <p:cond evt="begin" delay="0">
                                              <p:tn val="42"/>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11"/>
                  </p:tgtEl>
                </p:cond>
              </p:nextCondLst>
            </p:seq>
            <p:seq concurrent="1" nextAc="seek">
              <p:cTn id="45" restart="whenNotActive" fill="hold" evtFilter="cancelBubble" nodeType="interactiveSeq">
                <p:stCondLst>
                  <p:cond evt="onClick" delay="0">
                    <p:tgtEl>
                      <p:spTgt spid="10"/>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5000" fill="hold"/>
                                        <p:tgtEl>
                                          <p:spTgt spid="10"/>
                                        </p:tgtEl>
                                        <p:attrNameLst>
                                          <p:attrName>fillcolor</p:attrName>
                                        </p:attrNameLst>
                                      </p:cBhvr>
                                      <p:to>
                                        <a:schemeClr val="accent2"/>
                                      </p:to>
                                    </p:animClr>
                                    <p:set>
                                      <p:cBhvr>
                                        <p:cTn id="50" dur="5000" fill="hold"/>
                                        <p:tgtEl>
                                          <p:spTgt spid="10"/>
                                        </p:tgtEl>
                                        <p:attrNameLst>
                                          <p:attrName>fill.type</p:attrName>
                                        </p:attrNameLst>
                                      </p:cBhvr>
                                      <p:to>
                                        <p:strVal val="solid"/>
                                      </p:to>
                                    </p:set>
                                    <p:set>
                                      <p:cBhvr>
                                        <p:cTn id="51" dur="5000" fill="hold"/>
                                        <p:tgtEl>
                                          <p:spTgt spid="10"/>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2" name="تصفيق.wav"/>
                                        </p:tgtEl>
                                      </p:cMediaNode>
                                    </p:audio>
                                  </p:subTnLst>
                                </p:cTn>
                              </p:par>
                            </p:childTnLst>
                          </p:cTn>
                        </p:par>
                      </p:childTnLst>
                    </p:cTn>
                  </p:par>
                </p:childTnLst>
              </p:cTn>
              <p:nextCondLst>
                <p:cond evt="onClick" delay="0">
                  <p:tgtEl>
                    <p:spTgt spid="10"/>
                  </p:tgtEl>
                </p:cond>
              </p:nextCondLst>
            </p:seq>
            <p:seq concurrent="1" nextAc="seek">
              <p:cTn id="52" restart="whenNotActive" fill="hold" evtFilter="cancelBubble" nodeType="interactiveSeq">
                <p:stCondLst>
                  <p:cond evt="onClick" delay="0">
                    <p:tgtEl>
                      <p:spTgt spid="13"/>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clickEffect">
                                  <p:stCondLst>
                                    <p:cond delay="0"/>
                                  </p:stCondLst>
                                  <p:childTnLst>
                                    <p:animClr clrSpc="rgb" dir="cw">
                                      <p:cBhvr>
                                        <p:cTn id="56" dur="5000" fill="hold"/>
                                        <p:tgtEl>
                                          <p:spTgt spid="13"/>
                                        </p:tgtEl>
                                        <p:attrNameLst>
                                          <p:attrName>fillcolor</p:attrName>
                                        </p:attrNameLst>
                                      </p:cBhvr>
                                      <p:to>
                                        <a:schemeClr val="accent2"/>
                                      </p:to>
                                    </p:animClr>
                                    <p:set>
                                      <p:cBhvr>
                                        <p:cTn id="57" dur="5000" fill="hold"/>
                                        <p:tgtEl>
                                          <p:spTgt spid="13"/>
                                        </p:tgtEl>
                                        <p:attrNameLst>
                                          <p:attrName>fill.type</p:attrName>
                                        </p:attrNameLst>
                                      </p:cBhvr>
                                      <p:to>
                                        <p:strVal val="solid"/>
                                      </p:to>
                                    </p:set>
                                    <p:set>
                                      <p:cBhvr>
                                        <p:cTn id="58" dur="5000" fill="hold"/>
                                        <p:tgtEl>
                                          <p:spTgt spid="13"/>
                                        </p:tgtEl>
                                        <p:attrNameLst>
                                          <p:attrName>fill.on</p:attrName>
                                        </p:attrNameLst>
                                      </p:cBhvr>
                                      <p:to>
                                        <p:strVal val="true"/>
                                      </p:to>
                                    </p:set>
                                  </p:childTnLst>
                                  <p:subTnLst>
                                    <p:audio>
                                      <p:cMediaNode>
                                        <p:cTn display="0" masterRel="sameClick">
                                          <p:stCondLst>
                                            <p:cond evt="begin" delay="0">
                                              <p:tn val="55"/>
                                            </p:cond>
                                          </p:stCondLst>
                                          <p:endCondLst>
                                            <p:cond evt="onStopAudio" delay="0">
                                              <p:tgtEl>
                                                <p:sldTgt/>
                                              </p:tgtEl>
                                            </p:cond>
                                          </p:endCondLst>
                                        </p:cTn>
                                        <p:tgtEl>
                                          <p:sndTgt r:embed="rId2" name="تصفيق.wav"/>
                                        </p:tgtEl>
                                      </p:cMediaNode>
                                    </p:audio>
                                  </p:subTnLst>
                                </p:cTn>
                              </p:par>
                            </p:childTnLst>
                          </p:cTn>
                        </p:par>
                      </p:childTnLst>
                    </p:cTn>
                  </p:par>
                </p:childTnLst>
              </p:cTn>
              <p:nextCondLst>
                <p:cond evt="onClick" delay="0">
                  <p:tgtEl>
                    <p:spTgt spid="13"/>
                  </p:tgtEl>
                </p:cond>
              </p:nextCondLst>
            </p:seq>
            <p:seq concurrent="1" nextAc="seek">
              <p:cTn id="59" restart="whenNotActive" fill="hold" evtFilter="cancelBubble" nodeType="interactiveSeq">
                <p:stCondLst>
                  <p:cond evt="onClick" delay="0">
                    <p:tgtEl>
                      <p:spTgt spid="14"/>
                    </p:tgtEl>
                  </p:cond>
                </p:stCondLst>
                <p:endSync evt="end" delay="0">
                  <p:rtn val="all"/>
                </p:endSync>
                <p:childTnLst>
                  <p:par>
                    <p:cTn id="60" fill="hold">
                      <p:stCondLst>
                        <p:cond delay="0"/>
                      </p:stCondLst>
                      <p:childTnLst>
                        <p:par>
                          <p:cTn id="61" fill="hold">
                            <p:stCondLst>
                              <p:cond delay="0"/>
                            </p:stCondLst>
                            <p:childTnLst>
                              <p:par>
                                <p:cTn id="62" presetID="21" presetClass="exit" presetSubtype="1" fill="hold" grpId="0" nodeType="clickEffect">
                                  <p:stCondLst>
                                    <p:cond delay="0"/>
                                  </p:stCondLst>
                                  <p:childTnLst>
                                    <p:animEffect transition="out" filter="wheel(1)">
                                      <p:cBhvr>
                                        <p:cTn id="63" dur="5000"/>
                                        <p:tgtEl>
                                          <p:spTgt spid="14"/>
                                        </p:tgtEl>
                                      </p:cBhvr>
                                    </p:animEffect>
                                    <p:set>
                                      <p:cBhvr>
                                        <p:cTn id="64" dur="1" fill="hold">
                                          <p:stCondLst>
                                            <p:cond delay="4999"/>
                                          </p:stCondLst>
                                        </p:cTn>
                                        <p:tgtEl>
                                          <p:spTgt spid="14"/>
                                        </p:tgtEl>
                                        <p:attrNameLst>
                                          <p:attrName>style.visibility</p:attrName>
                                        </p:attrNameLst>
                                      </p:cBhvr>
                                      <p:to>
                                        <p:strVal val="hidden"/>
                                      </p:to>
                                    </p:set>
                                  </p:childTnLst>
                                  <p:subTnLst>
                                    <p:audio>
                                      <p:cMediaNode>
                                        <p:cTn display="0" masterRel="sameClick">
                                          <p:stCondLst>
                                            <p:cond evt="begin" delay="0">
                                              <p:tn val="62"/>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14"/>
                  </p:tgtEl>
                </p:cond>
              </p:nextCondLst>
            </p:seq>
            <p:seq concurrent="1" nextAc="seek">
              <p:cTn id="65" restart="whenNotActive" fill="hold" evtFilter="cancelBubble" nodeType="interactiveSeq">
                <p:stCondLst>
                  <p:cond evt="onClick" delay="0">
                    <p:tgtEl>
                      <p:spTgt spid="15"/>
                    </p:tgtEl>
                  </p:cond>
                </p:stCondLst>
                <p:endSync evt="end" delay="0">
                  <p:rtn val="all"/>
                </p:endSync>
                <p:childTnLst>
                  <p:par>
                    <p:cTn id="66" fill="hold">
                      <p:stCondLst>
                        <p:cond delay="0"/>
                      </p:stCondLst>
                      <p:childTnLst>
                        <p:par>
                          <p:cTn id="67" fill="hold">
                            <p:stCondLst>
                              <p:cond delay="0"/>
                            </p:stCondLst>
                            <p:childTnLst>
                              <p:par>
                                <p:cTn id="68" presetID="21" presetClass="exit" presetSubtype="1" fill="hold" grpId="0" nodeType="clickEffect">
                                  <p:stCondLst>
                                    <p:cond delay="0"/>
                                  </p:stCondLst>
                                  <p:childTnLst>
                                    <p:animEffect transition="out" filter="wheel(1)">
                                      <p:cBhvr>
                                        <p:cTn id="69" dur="5000"/>
                                        <p:tgtEl>
                                          <p:spTgt spid="15"/>
                                        </p:tgtEl>
                                      </p:cBhvr>
                                    </p:animEffect>
                                    <p:set>
                                      <p:cBhvr>
                                        <p:cTn id="70" dur="1" fill="hold">
                                          <p:stCondLst>
                                            <p:cond delay="4999"/>
                                          </p:stCondLst>
                                        </p:cTn>
                                        <p:tgtEl>
                                          <p:spTgt spid="15"/>
                                        </p:tgtEl>
                                        <p:attrNameLst>
                                          <p:attrName>style.visibility</p:attrName>
                                        </p:attrNameLst>
                                      </p:cBhvr>
                                      <p:to>
                                        <p:strVal val="hidden"/>
                                      </p:to>
                                    </p:set>
                                  </p:childTnLst>
                                  <p:subTnLst>
                                    <p:audio>
                                      <p:cMediaNode>
                                        <p:cTn display="0" masterRel="sameClick">
                                          <p:stCondLst>
                                            <p:cond evt="begin" delay="0">
                                              <p:tn val="68"/>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15"/>
                  </p:tgtEl>
                </p:cond>
              </p:nextCondLst>
            </p:seq>
            <p:seq concurrent="1" nextAc="seek">
              <p:cTn id="71" restart="whenNotActive" fill="hold" evtFilter="cancelBubble" nodeType="interactiveSeq">
                <p:stCondLst>
                  <p:cond evt="onClick" delay="0">
                    <p:tgtEl>
                      <p:spTgt spid="16"/>
                    </p:tgtEl>
                  </p:cond>
                </p:stCondLst>
                <p:endSync evt="end" delay="0">
                  <p:rtn val="all"/>
                </p:endSync>
                <p:childTnLst>
                  <p:par>
                    <p:cTn id="72" fill="hold">
                      <p:stCondLst>
                        <p:cond delay="0"/>
                      </p:stCondLst>
                      <p:childTnLst>
                        <p:par>
                          <p:cTn id="73" fill="hold">
                            <p:stCondLst>
                              <p:cond delay="0"/>
                            </p:stCondLst>
                            <p:childTnLst>
                              <p:par>
                                <p:cTn id="74" presetID="21" presetClass="exit" presetSubtype="1" fill="hold" grpId="0" nodeType="clickEffect">
                                  <p:stCondLst>
                                    <p:cond delay="0"/>
                                  </p:stCondLst>
                                  <p:childTnLst>
                                    <p:animEffect transition="out" filter="wheel(1)">
                                      <p:cBhvr>
                                        <p:cTn id="75" dur="5000"/>
                                        <p:tgtEl>
                                          <p:spTgt spid="16"/>
                                        </p:tgtEl>
                                      </p:cBhvr>
                                    </p:animEffect>
                                    <p:set>
                                      <p:cBhvr>
                                        <p:cTn id="76" dur="1" fill="hold">
                                          <p:stCondLst>
                                            <p:cond delay="4999"/>
                                          </p:stCondLst>
                                        </p:cTn>
                                        <p:tgtEl>
                                          <p:spTgt spid="16"/>
                                        </p:tgtEl>
                                        <p:attrNameLst>
                                          <p:attrName>style.visibility</p:attrName>
                                        </p:attrNameLst>
                                      </p:cBhvr>
                                      <p:to>
                                        <p:strVal val="hidden"/>
                                      </p:to>
                                    </p:set>
                                  </p:childTnLst>
                                  <p:subTnLst>
                                    <p:audio>
                                      <p:cMediaNode>
                                        <p:cTn display="0" masterRel="sameClick">
                                          <p:stCondLst>
                                            <p:cond evt="begin" delay="0">
                                              <p:tn val="74"/>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16"/>
                  </p:tgtEl>
                </p:cond>
              </p:nextCondLst>
            </p:seq>
          </p:childTnLst>
        </p:cTn>
      </p:par>
    </p:tnLst>
    <p:bldLst>
      <p:bldP spid="3" grpId="0" animBg="1"/>
      <p:bldP spid="5" grpId="0" animBg="1"/>
      <p:bldP spid="6" grpId="0" animBg="1"/>
      <p:bldP spid="8" grpId="0" animBg="1"/>
      <p:bldP spid="9" grpId="0" animBg="1"/>
      <p:bldP spid="11" grpId="0" animBg="1"/>
      <p:bldP spid="14" grpId="0" animBg="1"/>
      <p:bldP spid="15" grpId="0" animBg="1"/>
      <p:bldP spid="16" grpId="0" animBg="1"/>
    </p:bld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C31F08FA-C874-7625-4684-A2505BE608D7}"/>
              </a:ext>
            </a:extLst>
          </p:cNvPr>
          <p:cNvSpPr/>
          <p:nvPr/>
        </p:nvSpPr>
        <p:spPr>
          <a:xfrm>
            <a:off x="678024" y="457199"/>
            <a:ext cx="1029479" cy="320784"/>
          </a:xfrm>
          <a:prstGeom prst="rect">
            <a:avLst/>
          </a:prstGeom>
          <a:ln/>
        </p:spPr>
        <p:style>
          <a:lnRef idx="2">
            <a:schemeClr val="accent2"/>
          </a:lnRef>
          <a:fillRef idx="1">
            <a:schemeClr val="lt1"/>
          </a:fillRef>
          <a:effectRef idx="0">
            <a:schemeClr val="accent2"/>
          </a:effectRef>
          <a:fontRef idx="minor">
            <a:schemeClr val="dk1"/>
          </a:fontRef>
        </p:style>
        <p:txBody>
          <a:bodyPr rtlCol="1" anchor="ctr"/>
          <a:lstStyle/>
          <a:p>
            <a:pPr algn="ctr"/>
            <a:r>
              <a:rPr lang="ar-SA" b="1" dirty="0">
                <a:solidFill>
                  <a:sysClr val="windowText" lastClr="000000"/>
                </a:solidFill>
              </a:rPr>
              <a:t>المصادر</a:t>
            </a:r>
          </a:p>
        </p:txBody>
      </p:sp>
      <p:sp>
        <p:nvSpPr>
          <p:cNvPr id="5" name="مستطيل 4">
            <a:extLst>
              <a:ext uri="{FF2B5EF4-FFF2-40B4-BE49-F238E27FC236}">
                <a16:creationId xmlns:a16="http://schemas.microsoft.com/office/drawing/2014/main" id="{ACAEC31F-0C22-A8F7-FF3C-3BE77098BF81}"/>
              </a:ext>
            </a:extLst>
          </p:cNvPr>
          <p:cNvSpPr/>
          <p:nvPr/>
        </p:nvSpPr>
        <p:spPr>
          <a:xfrm>
            <a:off x="2080726" y="1362268"/>
            <a:ext cx="6279504" cy="13062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400" b="1" dirty="0">
                <a:solidFill>
                  <a:schemeClr val="bg1">
                    <a:lumMod val="10000"/>
                  </a:schemeClr>
                </a:solidFill>
                <a:effectLst/>
                <a:latin typeface="Arial" panose="020B0604020202020204" pitchFamily="34" charset="0"/>
                <a:cs typeface="Arial" panose="020B0604020202020204" pitchFamily="34" charset="0"/>
              </a:rPr>
              <a:t>1- ما نصف التفاعل الذي يحدث في كلّ كأس؟ </a:t>
            </a:r>
          </a:p>
          <a:p>
            <a:r>
              <a:rPr lang="ar-SA" sz="2400" b="1" dirty="0">
                <a:solidFill>
                  <a:schemeClr val="bg1">
                    <a:lumMod val="10000"/>
                  </a:schemeClr>
                </a:solidFill>
                <a:effectLst/>
                <a:latin typeface="Arial" panose="020B0604020202020204" pitchFamily="34" charset="0"/>
                <a:cs typeface="Arial" panose="020B0604020202020204" pitchFamily="34" charset="0"/>
              </a:rPr>
              <a:t>الكأس اليمنى </a:t>
            </a:r>
          </a:p>
          <a:p>
            <a:r>
              <a:rPr lang="ar-SA" sz="2400" b="1" dirty="0">
                <a:solidFill>
                  <a:schemeClr val="bg1">
                    <a:lumMod val="10000"/>
                  </a:schemeClr>
                </a:solidFill>
                <a:effectLst/>
                <a:latin typeface="Arial" panose="020B0604020202020204" pitchFamily="34" charset="0"/>
                <a:cs typeface="Arial" panose="020B0604020202020204" pitchFamily="34" charset="0"/>
              </a:rPr>
              <a:t>الكأس اليسرى</a:t>
            </a:r>
          </a:p>
        </p:txBody>
      </p:sp>
      <p:sp>
        <p:nvSpPr>
          <p:cNvPr id="6" name="مستطيل 5">
            <a:extLst>
              <a:ext uri="{FF2B5EF4-FFF2-40B4-BE49-F238E27FC236}">
                <a16:creationId xmlns:a16="http://schemas.microsoft.com/office/drawing/2014/main" id="{8117502B-DD15-BAD7-A835-E9AE0BA22489}"/>
              </a:ext>
            </a:extLst>
          </p:cNvPr>
          <p:cNvSpPr/>
          <p:nvPr/>
        </p:nvSpPr>
        <p:spPr>
          <a:xfrm>
            <a:off x="1174103" y="2775856"/>
            <a:ext cx="7259216" cy="13062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400" b="1" dirty="0">
                <a:solidFill>
                  <a:schemeClr val="bg1">
                    <a:lumMod val="10000"/>
                  </a:schemeClr>
                </a:solidFill>
                <a:effectLst/>
                <a:latin typeface="Arial" panose="020B0604020202020204" pitchFamily="34" charset="0"/>
                <a:cs typeface="Arial" panose="020B0604020202020204" pitchFamily="34" charset="0"/>
              </a:rPr>
              <a:t>2- ما نوع التفاعل (أكسدة، أم اختزال) الذي يحدث في كلّ كأس؟ وكيف تعرف أن العنصر قد تأكسد؟ </a:t>
            </a:r>
          </a:p>
          <a:p>
            <a:r>
              <a:rPr lang="ar-SA" sz="2400" b="1" dirty="0">
                <a:solidFill>
                  <a:schemeClr val="bg1">
                    <a:lumMod val="10000"/>
                  </a:schemeClr>
                </a:solidFill>
                <a:effectLst/>
                <a:latin typeface="Arial" panose="020B0604020202020204" pitchFamily="34" charset="0"/>
                <a:cs typeface="Arial" panose="020B0604020202020204" pitchFamily="34" charset="0"/>
              </a:rPr>
              <a:t>الكأس اليمنى                              الكأس اليسرى</a:t>
            </a:r>
          </a:p>
        </p:txBody>
      </p:sp>
      <p:pic>
        <p:nvPicPr>
          <p:cNvPr id="9" name="صورة 8" descr="صورة تحتوي على دلو, كوب, وعاء, أدوات المطبخ&#10;&#10;تم إنشاء الوصف تلقائياً">
            <a:extLst>
              <a:ext uri="{FF2B5EF4-FFF2-40B4-BE49-F238E27FC236}">
                <a16:creationId xmlns:a16="http://schemas.microsoft.com/office/drawing/2014/main" id="{BA56FBC6-8803-9C21-D8EA-A85A9A08B1F5}"/>
              </a:ext>
            </a:extLst>
          </p:cNvPr>
          <p:cNvPicPr>
            <a:picLocks noChangeAspect="1"/>
          </p:cNvPicPr>
          <p:nvPr/>
        </p:nvPicPr>
        <p:blipFill rotWithShape="1">
          <a:blip r:embed="rId2">
            <a:extLst>
              <a:ext uri="{28A0092B-C50C-407E-A947-70E740481C1C}">
                <a14:useLocalDpi xmlns:a14="http://schemas.microsoft.com/office/drawing/2010/main" val="0"/>
              </a:ext>
            </a:extLst>
          </a:blip>
          <a:srcRect l="12483" t="12309" r="10864" b="10025"/>
          <a:stretch/>
        </p:blipFill>
        <p:spPr>
          <a:xfrm>
            <a:off x="8632372" y="1511559"/>
            <a:ext cx="2957804" cy="3412852"/>
          </a:xfrm>
          <a:prstGeom prst="rect">
            <a:avLst/>
          </a:prstGeom>
          <a:ln w="76200">
            <a:solidFill>
              <a:schemeClr val="accent5">
                <a:lumMod val="75000"/>
              </a:schemeClr>
            </a:solidFill>
          </a:ln>
        </p:spPr>
      </p:pic>
      <p:sp>
        <p:nvSpPr>
          <p:cNvPr id="10" name="مستطيل 9">
            <a:extLst>
              <a:ext uri="{FF2B5EF4-FFF2-40B4-BE49-F238E27FC236}">
                <a16:creationId xmlns:a16="http://schemas.microsoft.com/office/drawing/2014/main" id="{B7BB072D-A0E2-A1B4-1E54-3843A8105034}"/>
              </a:ext>
            </a:extLst>
          </p:cNvPr>
          <p:cNvSpPr/>
          <p:nvPr/>
        </p:nvSpPr>
        <p:spPr>
          <a:xfrm>
            <a:off x="1174103" y="4189444"/>
            <a:ext cx="7259216" cy="130628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400" b="1" dirty="0">
                <a:solidFill>
                  <a:schemeClr val="bg1">
                    <a:lumMod val="10000"/>
                  </a:schemeClr>
                </a:solidFill>
                <a:effectLst/>
                <a:latin typeface="Arial" panose="020B0604020202020204" pitchFamily="34" charset="0"/>
                <a:cs typeface="Arial" panose="020B0604020202020204" pitchFamily="34" charset="0"/>
              </a:rPr>
              <a:t>3- أيّ القطبين يُعدّ أنودًا، وأيّهما </a:t>
            </a:r>
            <a:r>
              <a:rPr lang="ar-SA" sz="2400" b="1" dirty="0" err="1">
                <a:solidFill>
                  <a:schemeClr val="bg1">
                    <a:lumMod val="10000"/>
                  </a:schemeClr>
                </a:solidFill>
                <a:effectLst/>
                <a:latin typeface="Arial" panose="020B0604020202020204" pitchFamily="34" charset="0"/>
                <a:cs typeface="Arial" panose="020B0604020202020204" pitchFamily="34" charset="0"/>
              </a:rPr>
              <a:t>كاثودًا</a:t>
            </a:r>
            <a:r>
              <a:rPr lang="ar-SA" sz="2400" b="1" dirty="0">
                <a:solidFill>
                  <a:schemeClr val="bg1">
                    <a:lumMod val="10000"/>
                  </a:schemeClr>
                </a:solidFill>
                <a:effectLst/>
                <a:latin typeface="Arial" panose="020B0604020202020204" pitchFamily="34" charset="0"/>
                <a:cs typeface="Arial" panose="020B0604020202020204" pitchFamily="34" charset="0"/>
              </a:rPr>
              <a:t>؟ </a:t>
            </a:r>
          </a:p>
          <a:p>
            <a:r>
              <a:rPr lang="ar-SA" sz="2400" b="1" dirty="0">
                <a:solidFill>
                  <a:schemeClr val="bg1">
                    <a:lumMod val="10000"/>
                  </a:schemeClr>
                </a:solidFill>
                <a:effectLst/>
                <a:latin typeface="Arial" panose="020B0604020202020204" pitchFamily="34" charset="0"/>
                <a:cs typeface="Arial" panose="020B0604020202020204" pitchFamily="34" charset="0"/>
              </a:rPr>
              <a:t>الأنود                         الكاثود</a:t>
            </a:r>
          </a:p>
        </p:txBody>
      </p:sp>
      <p:pic>
        <p:nvPicPr>
          <p:cNvPr id="4" name="صورة 3" descr="صورة تحتوي على نص, خط يد, الخط, المستند&#10;&#10;تم إنشاء الوصف تلقائياً">
            <a:extLst>
              <a:ext uri="{FF2B5EF4-FFF2-40B4-BE49-F238E27FC236}">
                <a16:creationId xmlns:a16="http://schemas.microsoft.com/office/drawing/2014/main" id="{C223CFF7-1D9B-7FA8-499A-816633C4DEA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76942" y="1660850"/>
            <a:ext cx="2213364" cy="2745626"/>
          </a:xfrm>
          <a:prstGeom prst="rect">
            <a:avLst/>
          </a:prstGeom>
        </p:spPr>
      </p:pic>
    </p:spTree>
    <p:extLst>
      <p:ext uri="{BB962C8B-B14F-4D97-AF65-F5344CB8AC3E}">
        <p14:creationId xmlns:p14="http://schemas.microsoft.com/office/powerpoint/2010/main" val="3598892481"/>
      </p:ext>
    </p:extLst>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مستطيل 4">
            <a:extLst>
              <a:ext uri="{FF2B5EF4-FFF2-40B4-BE49-F238E27FC236}">
                <a16:creationId xmlns:a16="http://schemas.microsoft.com/office/drawing/2014/main" id="{ACAEC31F-0C22-A8F7-FF3C-3BE77098BF81}"/>
              </a:ext>
            </a:extLst>
          </p:cNvPr>
          <p:cNvSpPr/>
          <p:nvPr/>
        </p:nvSpPr>
        <p:spPr>
          <a:xfrm>
            <a:off x="4646645" y="617591"/>
            <a:ext cx="7221895" cy="55097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400" b="1" dirty="0">
                <a:solidFill>
                  <a:schemeClr val="tx1">
                    <a:lumMod val="10000"/>
                  </a:schemeClr>
                </a:solidFill>
                <a:effectLst/>
                <a:latin typeface="Arial" panose="020B0604020202020204" pitchFamily="34" charset="0"/>
                <a:cs typeface="Arial" panose="020B0604020202020204" pitchFamily="34" charset="0"/>
              </a:rPr>
              <a:t>4- ما الجسيمات الذرية التي تتحرَّك عبر السلك، وفي أيّ اتجاه تتحرَّك؟</a:t>
            </a:r>
          </a:p>
        </p:txBody>
      </p:sp>
      <p:sp>
        <p:nvSpPr>
          <p:cNvPr id="6" name="مستطيل 5">
            <a:extLst>
              <a:ext uri="{FF2B5EF4-FFF2-40B4-BE49-F238E27FC236}">
                <a16:creationId xmlns:a16="http://schemas.microsoft.com/office/drawing/2014/main" id="{8117502B-DD15-BAD7-A835-E9AE0BA22489}"/>
              </a:ext>
            </a:extLst>
          </p:cNvPr>
          <p:cNvSpPr/>
          <p:nvPr/>
        </p:nvSpPr>
        <p:spPr>
          <a:xfrm>
            <a:off x="1819469" y="1314056"/>
            <a:ext cx="9974426" cy="9462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400" b="1" dirty="0">
                <a:solidFill>
                  <a:schemeClr val="bg1">
                    <a:lumMod val="10000"/>
                  </a:schemeClr>
                </a:solidFill>
                <a:effectLst/>
                <a:latin typeface="Arial" panose="020B0604020202020204" pitchFamily="34" charset="0"/>
                <a:cs typeface="Arial" panose="020B0604020202020204" pitchFamily="34" charset="0"/>
              </a:rPr>
              <a:t>5- ما الأيونات التي تنتقل عبر القنطرة الملحية إلى كلّ كأس؟ </a:t>
            </a:r>
          </a:p>
          <a:p>
            <a:r>
              <a:rPr lang="ar-SA" sz="2400" b="1" dirty="0">
                <a:solidFill>
                  <a:schemeClr val="bg1">
                    <a:lumMod val="10000"/>
                  </a:schemeClr>
                </a:solidFill>
                <a:latin typeface="Arial" panose="020B0604020202020204" pitchFamily="34" charset="0"/>
                <a:cs typeface="Arial" panose="020B0604020202020204" pitchFamily="34" charset="0"/>
              </a:rPr>
              <a:t>الكاس اليمي                       الكاس اليسرى</a:t>
            </a:r>
            <a:endParaRPr lang="ar-SA" sz="2400" b="1" dirty="0">
              <a:solidFill>
                <a:schemeClr val="bg1">
                  <a:lumMod val="10000"/>
                </a:schemeClr>
              </a:solidFill>
              <a:effectLst/>
              <a:latin typeface="Arial" panose="020B0604020202020204" pitchFamily="34" charset="0"/>
              <a:cs typeface="Arial" panose="020B0604020202020204" pitchFamily="34" charset="0"/>
            </a:endParaRPr>
          </a:p>
        </p:txBody>
      </p:sp>
      <p:sp>
        <p:nvSpPr>
          <p:cNvPr id="7" name="مستطيل 6">
            <a:extLst>
              <a:ext uri="{FF2B5EF4-FFF2-40B4-BE49-F238E27FC236}">
                <a16:creationId xmlns:a16="http://schemas.microsoft.com/office/drawing/2014/main" id="{F04B7067-6FA2-17CD-573F-6E3DAD08D7FA}"/>
              </a:ext>
            </a:extLst>
          </p:cNvPr>
          <p:cNvSpPr/>
          <p:nvPr/>
        </p:nvSpPr>
        <p:spPr>
          <a:xfrm>
            <a:off x="398105" y="2448222"/>
            <a:ext cx="11395790" cy="678898"/>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400" b="1" dirty="0">
                <a:solidFill>
                  <a:schemeClr val="bg1">
                    <a:lumMod val="10000"/>
                  </a:schemeClr>
                </a:solidFill>
                <a:effectLst/>
                <a:latin typeface="Arial" panose="020B0604020202020204" pitchFamily="34" charset="0"/>
                <a:cs typeface="Arial" panose="020B0604020202020204" pitchFamily="34" charset="0"/>
              </a:rPr>
              <a:t>6- اكتب التفاعل الكلي للخلية.</a:t>
            </a:r>
          </a:p>
        </p:txBody>
      </p:sp>
      <p:sp>
        <p:nvSpPr>
          <p:cNvPr id="18" name="مستطيل 17">
            <a:extLst>
              <a:ext uri="{FF2B5EF4-FFF2-40B4-BE49-F238E27FC236}">
                <a16:creationId xmlns:a16="http://schemas.microsoft.com/office/drawing/2014/main" id="{D9C4922B-6B32-5F37-F0BF-0A94B8401673}"/>
              </a:ext>
            </a:extLst>
          </p:cNvPr>
          <p:cNvSpPr/>
          <p:nvPr/>
        </p:nvSpPr>
        <p:spPr>
          <a:xfrm>
            <a:off x="643812" y="3429000"/>
            <a:ext cx="11224728" cy="44355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400" b="1" dirty="0">
                <a:solidFill>
                  <a:schemeClr val="bg1">
                    <a:lumMod val="10000"/>
                  </a:schemeClr>
                </a:solidFill>
                <a:latin typeface="Arial" panose="020B0604020202020204" pitchFamily="34" charset="0"/>
                <a:cs typeface="Arial" panose="020B0604020202020204" pitchFamily="34" charset="0"/>
              </a:rPr>
              <a:t>7- مثِّل الخلية بالرموز، مستعمِلاً خطوطًا عمودية للفصل بين مكوِّناتها.</a:t>
            </a:r>
            <a:endParaRPr lang="ar-SA" sz="2400" b="1" dirty="0">
              <a:solidFill>
                <a:schemeClr val="bg1">
                  <a:lumMod val="10000"/>
                </a:schemeClr>
              </a:solidFill>
              <a:effectLst/>
              <a:latin typeface="Arial" panose="020B0604020202020204" pitchFamily="34" charset="0"/>
              <a:cs typeface="Arial" panose="020B0604020202020204" pitchFamily="34" charset="0"/>
            </a:endParaRPr>
          </a:p>
        </p:txBody>
      </p:sp>
      <p:sp>
        <p:nvSpPr>
          <p:cNvPr id="2" name="مستطيل 1">
            <a:extLst>
              <a:ext uri="{FF2B5EF4-FFF2-40B4-BE49-F238E27FC236}">
                <a16:creationId xmlns:a16="http://schemas.microsoft.com/office/drawing/2014/main" id="{29E16825-AC59-E238-FCF5-98A304B8AE3D}"/>
              </a:ext>
            </a:extLst>
          </p:cNvPr>
          <p:cNvSpPr/>
          <p:nvPr/>
        </p:nvSpPr>
        <p:spPr>
          <a:xfrm>
            <a:off x="2733868" y="4112936"/>
            <a:ext cx="9134671" cy="44355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400" b="1" dirty="0">
                <a:solidFill>
                  <a:schemeClr val="tx1">
                    <a:lumMod val="10000"/>
                  </a:schemeClr>
                </a:solidFill>
                <a:latin typeface="Arial" panose="020B0604020202020204" pitchFamily="34" charset="0"/>
                <a:cs typeface="Arial" panose="020B0604020202020204" pitchFamily="34" charset="0"/>
              </a:rPr>
              <a:t>8- استعمِل جهود الاختزال القياسية الآتية لحساب جهد الاختزال القياسي للخلية، </a:t>
            </a:r>
            <a:r>
              <a:rPr lang="en-US" altLang="ar-SA" sz="2400" b="1" dirty="0" err="1">
                <a:solidFill>
                  <a:schemeClr val="tx1">
                    <a:lumMod val="10000"/>
                  </a:schemeClr>
                </a:solidFill>
                <a:latin typeface="Arial" panose="020B0604020202020204" pitchFamily="34" charset="0"/>
                <a:ea typeface="+mj-ea"/>
                <a:cs typeface="Arial" panose="020B0604020202020204" pitchFamily="34" charset="0"/>
              </a:rPr>
              <a:t>E°</a:t>
            </a:r>
            <a:r>
              <a:rPr lang="en-US" altLang="ar-SA" sz="2400" b="1" baseline="-25000" dirty="0" err="1">
                <a:solidFill>
                  <a:schemeClr val="tx1">
                    <a:lumMod val="10000"/>
                  </a:schemeClr>
                </a:solidFill>
                <a:latin typeface="Arial" panose="020B0604020202020204" pitchFamily="34" charset="0"/>
                <a:ea typeface="+mj-ea"/>
                <a:cs typeface="Arial" panose="020B0604020202020204" pitchFamily="34" charset="0"/>
              </a:rPr>
              <a:t>cell</a:t>
            </a:r>
            <a:r>
              <a:rPr lang="en-US" altLang="ar-SA" sz="2400" b="1" dirty="0">
                <a:solidFill>
                  <a:schemeClr val="tx1">
                    <a:lumMod val="10000"/>
                  </a:schemeClr>
                </a:solidFill>
                <a:latin typeface="Arial" panose="020B0604020202020204" pitchFamily="34" charset="0"/>
                <a:ea typeface="+mj-ea"/>
                <a:cs typeface="Arial" panose="020B0604020202020204" pitchFamily="34" charset="0"/>
              </a:rPr>
              <a:t> </a:t>
            </a:r>
            <a:endParaRPr lang="ar-SA" sz="2400" b="1" dirty="0">
              <a:solidFill>
                <a:schemeClr val="tx1">
                  <a:lumMod val="10000"/>
                </a:schemeClr>
              </a:solidFill>
              <a:effectLst/>
              <a:latin typeface="Arial" panose="020B0604020202020204" pitchFamily="34" charset="0"/>
              <a:cs typeface="Arial" panose="020B0604020202020204" pitchFamily="34" charset="0"/>
            </a:endParaRPr>
          </a:p>
        </p:txBody>
      </p:sp>
      <p:pic>
        <p:nvPicPr>
          <p:cNvPr id="4" name="صورة 3" descr="صورة تحتوي على نص, الخط, خط يد, لقطة شاشة&#10;&#10;تم إنشاء الوصف تلقائياً">
            <a:extLst>
              <a:ext uri="{FF2B5EF4-FFF2-40B4-BE49-F238E27FC236}">
                <a16:creationId xmlns:a16="http://schemas.microsoft.com/office/drawing/2014/main" id="{866530D1-AB3B-4A53-F1F9-3A9402F08C6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64035" y="2448222"/>
            <a:ext cx="1702777" cy="1667117"/>
          </a:xfrm>
          <a:prstGeom prst="rect">
            <a:avLst/>
          </a:prstGeom>
        </p:spPr>
      </p:pic>
    </p:spTree>
    <p:extLst>
      <p:ext uri="{BB962C8B-B14F-4D97-AF65-F5344CB8AC3E}">
        <p14:creationId xmlns:p14="http://schemas.microsoft.com/office/powerpoint/2010/main" val="2555128510"/>
      </p:ext>
    </p:extLst>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a:extLst>
              <a:ext uri="{FF2B5EF4-FFF2-40B4-BE49-F238E27FC236}">
                <a16:creationId xmlns:a16="http://schemas.microsoft.com/office/drawing/2014/main" id="{D1AB49B0-345D-EA59-3D2E-BD2D627C1E29}"/>
              </a:ext>
            </a:extLst>
          </p:cNvPr>
          <p:cNvSpPr/>
          <p:nvPr/>
        </p:nvSpPr>
        <p:spPr>
          <a:xfrm>
            <a:off x="500061" y="6054544"/>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139</a:t>
            </a:r>
          </a:p>
        </p:txBody>
      </p:sp>
      <p:pic>
        <p:nvPicPr>
          <p:cNvPr id="7" name="صورة 6" descr="صورة تحتوي على معدات طبية, لقطة شاشة&#10;&#10;تم إنشاء الوصف تلقائياً">
            <a:extLst>
              <a:ext uri="{FF2B5EF4-FFF2-40B4-BE49-F238E27FC236}">
                <a16:creationId xmlns:a16="http://schemas.microsoft.com/office/drawing/2014/main" id="{BC95AF03-4613-35F3-9D2C-70DDC6EDDBFE}"/>
              </a:ext>
            </a:extLst>
          </p:cNvPr>
          <p:cNvPicPr>
            <a:picLocks noChangeAspect="1"/>
          </p:cNvPicPr>
          <p:nvPr/>
        </p:nvPicPr>
        <p:blipFill rotWithShape="1">
          <a:blip r:embed="rId2">
            <a:extLst>
              <a:ext uri="{28A0092B-C50C-407E-A947-70E740481C1C}">
                <a14:useLocalDpi xmlns:a14="http://schemas.microsoft.com/office/drawing/2010/main" val="0"/>
              </a:ext>
            </a:extLst>
          </a:blip>
          <a:srcRect l="48475" t="3609" r="2587" b="4731"/>
          <a:stretch/>
        </p:blipFill>
        <p:spPr>
          <a:xfrm>
            <a:off x="6783355" y="521715"/>
            <a:ext cx="4889240" cy="3806890"/>
          </a:xfrm>
          <a:prstGeom prst="rect">
            <a:avLst/>
          </a:prstGeom>
        </p:spPr>
      </p:pic>
      <p:sp>
        <p:nvSpPr>
          <p:cNvPr id="8" name="مستطيل 7">
            <a:extLst>
              <a:ext uri="{FF2B5EF4-FFF2-40B4-BE49-F238E27FC236}">
                <a16:creationId xmlns:a16="http://schemas.microsoft.com/office/drawing/2014/main" id="{3EC42AC9-B085-F278-B248-197A48883B45}"/>
              </a:ext>
            </a:extLst>
          </p:cNvPr>
          <p:cNvSpPr/>
          <p:nvPr/>
        </p:nvSpPr>
        <p:spPr>
          <a:xfrm>
            <a:off x="6709105" y="4225970"/>
            <a:ext cx="4889240" cy="1372398"/>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b="1" dirty="0">
                <a:solidFill>
                  <a:srgbClr val="FFFFFF"/>
                </a:solidFill>
                <a:latin typeface="Arial" panose="020B0604020202020204" pitchFamily="34" charset="0"/>
                <a:ea typeface="+mj-ea"/>
                <a:cs typeface="Arial" panose="020B0604020202020204" pitchFamily="34" charset="0"/>
              </a:rPr>
              <a:t>الشكل 4-6 </a:t>
            </a:r>
          </a:p>
          <a:p>
            <a:pPr algn="ctr">
              <a:lnSpc>
                <a:spcPct val="90000"/>
              </a:lnSpc>
              <a:spcBef>
                <a:spcPct val="0"/>
              </a:spcBef>
              <a:spcAft>
                <a:spcPts val="600"/>
              </a:spcAft>
            </a:pPr>
            <a:r>
              <a:rPr lang="ar-SA" altLang="ar-SA" b="1" kern="1200" dirty="0">
                <a:solidFill>
                  <a:srgbClr val="FFFFFF"/>
                </a:solidFill>
                <a:effectLst/>
                <a:latin typeface="Arial" panose="020B0604020202020204" pitchFamily="34" charset="0"/>
                <a:ea typeface="+mj-ea"/>
                <a:cs typeface="Arial" panose="020B0604020202020204" pitchFamily="34" charset="0"/>
              </a:rPr>
              <a:t>عند توصيل  قطب </a:t>
            </a:r>
            <a:r>
              <a:rPr lang="en-US" altLang="ar-SA" b="1" kern="1200" dirty="0">
                <a:solidFill>
                  <a:srgbClr val="FFFFFF"/>
                </a:solidFill>
                <a:effectLst/>
                <a:latin typeface="Arial" panose="020B0604020202020204" pitchFamily="34" charset="0"/>
                <a:ea typeface="+mj-ea"/>
                <a:cs typeface="Arial" panose="020B0604020202020204" pitchFamily="34" charset="0"/>
              </a:rPr>
              <a:t>Cu</a:t>
            </a:r>
            <a:r>
              <a:rPr lang="en-US" altLang="ar-SA" b="1" kern="1200" baseline="30000" dirty="0">
                <a:solidFill>
                  <a:srgbClr val="FFFFFF"/>
                </a:solidFill>
                <a:effectLst/>
                <a:latin typeface="Arial" panose="020B0604020202020204" pitchFamily="34" charset="0"/>
                <a:ea typeface="+mj-ea"/>
                <a:cs typeface="Arial" panose="020B0604020202020204" pitchFamily="34" charset="0"/>
              </a:rPr>
              <a:t>2+ </a:t>
            </a:r>
            <a:r>
              <a:rPr lang="en-US" altLang="ar-SA" b="1" kern="1200" dirty="0">
                <a:solidFill>
                  <a:srgbClr val="FFFFFF"/>
                </a:solidFill>
                <a:effectLst/>
                <a:latin typeface="Arial" panose="020B0604020202020204" pitchFamily="34" charset="0"/>
                <a:ea typeface="+mj-ea"/>
                <a:cs typeface="Arial" panose="020B0604020202020204" pitchFamily="34" charset="0"/>
              </a:rPr>
              <a:t>│Cu</a:t>
            </a:r>
            <a:r>
              <a:rPr lang="ar-SA" altLang="ar-SA" b="1" kern="1200" dirty="0">
                <a:solidFill>
                  <a:srgbClr val="FFFFFF"/>
                </a:solidFill>
                <a:effectLst/>
                <a:latin typeface="Arial" panose="020B0604020202020204" pitchFamily="34" charset="0"/>
                <a:ea typeface="+mj-ea"/>
                <a:cs typeface="Arial" panose="020B0604020202020204" pitchFamily="34" charset="0"/>
              </a:rPr>
              <a:t>  بقطب هيدروجين تتدفق الإلكترونات نحو لوح النحاس, فتختزل أيونات </a:t>
            </a:r>
            <a:r>
              <a:rPr lang="en-US" altLang="ar-SA" b="1" kern="1200" dirty="0">
                <a:solidFill>
                  <a:srgbClr val="FFFFFF"/>
                </a:solidFill>
                <a:effectLst/>
                <a:latin typeface="Arial" panose="020B0604020202020204" pitchFamily="34" charset="0"/>
                <a:ea typeface="+mj-ea"/>
                <a:cs typeface="Arial" panose="020B0604020202020204" pitchFamily="34" charset="0"/>
              </a:rPr>
              <a:t>Cu</a:t>
            </a:r>
            <a:r>
              <a:rPr lang="en-US" altLang="ar-SA" b="1" kern="1200" baseline="30000" dirty="0">
                <a:solidFill>
                  <a:srgbClr val="FFFFFF"/>
                </a:solidFill>
                <a:effectLst/>
                <a:latin typeface="Arial" panose="020B0604020202020204" pitchFamily="34" charset="0"/>
                <a:ea typeface="+mj-ea"/>
                <a:cs typeface="Arial" panose="020B0604020202020204" pitchFamily="34" charset="0"/>
              </a:rPr>
              <a:t>2+</a:t>
            </a:r>
            <a:r>
              <a:rPr lang="ar-SA" altLang="ar-SA" b="1" kern="1200" baseline="30000" dirty="0">
                <a:solidFill>
                  <a:srgbClr val="FFFFFF"/>
                </a:solidFill>
                <a:effectLst/>
                <a:latin typeface="Arial" panose="020B0604020202020204" pitchFamily="34" charset="0"/>
                <a:ea typeface="+mj-ea"/>
                <a:cs typeface="Arial" panose="020B0604020202020204" pitchFamily="34" charset="0"/>
              </a:rPr>
              <a:t> </a:t>
            </a:r>
            <a:r>
              <a:rPr lang="ar-SA" altLang="ar-SA" b="1" kern="1200" dirty="0">
                <a:solidFill>
                  <a:srgbClr val="FFFFFF"/>
                </a:solidFill>
                <a:effectLst/>
                <a:latin typeface="Arial" panose="020B0604020202020204" pitchFamily="34" charset="0"/>
                <a:ea typeface="+mj-ea"/>
                <a:cs typeface="Arial" panose="020B0604020202020204" pitchFamily="34" charset="0"/>
              </a:rPr>
              <a:t>إلى ذرات </a:t>
            </a:r>
            <a:r>
              <a:rPr lang="en-US" altLang="ar-SA" b="1" kern="1200" dirty="0">
                <a:solidFill>
                  <a:srgbClr val="FFFFFF"/>
                </a:solidFill>
                <a:effectLst/>
                <a:latin typeface="Arial" panose="020B0604020202020204" pitchFamily="34" charset="0"/>
                <a:ea typeface="+mj-ea"/>
                <a:cs typeface="Arial" panose="020B0604020202020204" pitchFamily="34" charset="0"/>
              </a:rPr>
              <a:t>Cu</a:t>
            </a:r>
            <a:r>
              <a:rPr lang="ar-SA" altLang="ar-SA" b="1" kern="1200" dirty="0">
                <a:solidFill>
                  <a:srgbClr val="FFFFFF"/>
                </a:solidFill>
                <a:effectLst/>
                <a:latin typeface="Arial" panose="020B0604020202020204" pitchFamily="34" charset="0"/>
                <a:ea typeface="+mj-ea"/>
                <a:cs typeface="Arial" panose="020B0604020202020204" pitchFamily="34" charset="0"/>
              </a:rPr>
              <a:t> ؛ وفرق الجهد لهذا التفاعل يساوي </a:t>
            </a:r>
            <a:r>
              <a:rPr lang="en-US" altLang="ar-SA" b="1" kern="1200" dirty="0">
                <a:solidFill>
                  <a:srgbClr val="FFFFFF"/>
                </a:solidFill>
                <a:effectLst/>
                <a:latin typeface="Arial" panose="020B0604020202020204" pitchFamily="34" charset="0"/>
                <a:ea typeface="+mj-ea"/>
                <a:cs typeface="Arial" panose="020B0604020202020204" pitchFamily="34" charset="0"/>
              </a:rPr>
              <a:t>+0.342V</a:t>
            </a:r>
            <a:r>
              <a:rPr lang="ar-SA" altLang="ar-SA" b="1" kern="1200" dirty="0">
                <a:solidFill>
                  <a:srgbClr val="FFFFFF"/>
                </a:solidFill>
                <a:effectLst/>
                <a:latin typeface="Arial" panose="020B0604020202020204" pitchFamily="34" charset="0"/>
                <a:ea typeface="+mj-ea"/>
                <a:cs typeface="Arial" panose="020B0604020202020204" pitchFamily="34" charset="0"/>
              </a:rPr>
              <a:t> .</a:t>
            </a:r>
          </a:p>
        </p:txBody>
      </p:sp>
      <p:sp>
        <p:nvSpPr>
          <p:cNvPr id="12" name="مستطيل 11">
            <a:extLst>
              <a:ext uri="{FF2B5EF4-FFF2-40B4-BE49-F238E27FC236}">
                <a16:creationId xmlns:a16="http://schemas.microsoft.com/office/drawing/2014/main" id="{B69191CB-C092-509F-3A7F-A1E1FAB0D837}"/>
              </a:ext>
            </a:extLst>
          </p:cNvPr>
          <p:cNvSpPr/>
          <p:nvPr/>
        </p:nvSpPr>
        <p:spPr>
          <a:xfrm>
            <a:off x="936171" y="630297"/>
            <a:ext cx="5243014" cy="486154"/>
          </a:xfrm>
          <a:prstGeom prst="rect">
            <a:avLst/>
          </a:prstGeom>
          <a:ln/>
        </p:spPr>
        <p:style>
          <a:lnRef idx="0">
            <a:schemeClr val="accent3"/>
          </a:lnRef>
          <a:fillRef idx="3">
            <a:schemeClr val="accent3"/>
          </a:fillRef>
          <a:effectRef idx="3">
            <a:schemeClr val="accent3"/>
          </a:effectRef>
          <a:fontRef idx="minor">
            <a:schemeClr val="lt1"/>
          </a:fontRef>
        </p:style>
        <p:txBody>
          <a:bodyPr rtlCol="1" anchor="ctr"/>
          <a:lstStyle/>
          <a:p>
            <a:pPr algn="ctr">
              <a:lnSpc>
                <a:spcPct val="90000"/>
              </a:lnSpc>
              <a:spcBef>
                <a:spcPct val="0"/>
              </a:spcBef>
              <a:spcAft>
                <a:spcPts val="600"/>
              </a:spcAft>
            </a:pPr>
            <a:r>
              <a:rPr lang="ar-SA" altLang="ar-SA" sz="2800" b="1" dirty="0">
                <a:solidFill>
                  <a:srgbClr val="FFFFFF"/>
                </a:solidFill>
                <a:latin typeface="Arial" panose="020B0604020202020204" pitchFamily="34" charset="0"/>
                <a:ea typeface="+mj-ea"/>
              </a:rPr>
              <a:t>تحديد جهد الاختزال القياسي لخلية النحاس</a:t>
            </a:r>
            <a:endParaRPr lang="en-US" altLang="ar-SA" sz="2800" b="1" kern="1200" dirty="0">
              <a:solidFill>
                <a:srgbClr val="FFFFFF"/>
              </a:solidFill>
              <a:effectLst/>
              <a:latin typeface="Arial" panose="020B0604020202020204" pitchFamily="34" charset="0"/>
              <a:ea typeface="+mj-ea"/>
              <a:cs typeface="Arial" panose="020B0604020202020204" pitchFamily="34" charset="0"/>
            </a:endParaRPr>
          </a:p>
        </p:txBody>
      </p:sp>
      <p:sp>
        <p:nvSpPr>
          <p:cNvPr id="13" name="مستطيل 12">
            <a:extLst>
              <a:ext uri="{FF2B5EF4-FFF2-40B4-BE49-F238E27FC236}">
                <a16:creationId xmlns:a16="http://schemas.microsoft.com/office/drawing/2014/main" id="{BBA77235-8E1F-30DB-EFF8-8387FEA9C603}"/>
              </a:ext>
            </a:extLst>
          </p:cNvPr>
          <p:cNvSpPr/>
          <p:nvPr/>
        </p:nvSpPr>
        <p:spPr>
          <a:xfrm>
            <a:off x="820698" y="2216501"/>
            <a:ext cx="5473960" cy="192162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dirty="0">
                <a:solidFill>
                  <a:srgbClr val="FFFFFF"/>
                </a:solidFill>
                <a:latin typeface="Arial" panose="020B0604020202020204" pitchFamily="34" charset="0"/>
                <a:ea typeface="+mj-ea"/>
                <a:cs typeface="Arial" panose="020B0604020202020204" pitchFamily="34" charset="0"/>
              </a:rPr>
              <a:t>بتوصيل قطب النحاس بقطب الهيدروجين القياسي، كما في الشكل  4-6؛ حيث تتدفق الإلكترونات من قطب الهيدروجين إلى قطب النحاس، وتختزل أيونات النحاس إلى فلز النحاس، وتساوي قيمة </a:t>
            </a:r>
            <a:r>
              <a:rPr lang="en-US" altLang="ar-SA" sz="2400" b="1" dirty="0" err="1">
                <a:solidFill>
                  <a:srgbClr val="FFFFFF"/>
                </a:solidFill>
                <a:latin typeface="Arial" panose="020B0604020202020204" pitchFamily="34" charset="0"/>
                <a:ea typeface="+mj-ea"/>
                <a:cs typeface="Arial" panose="020B0604020202020204" pitchFamily="34" charset="0"/>
              </a:rPr>
              <a:t>E°</a:t>
            </a:r>
            <a:r>
              <a:rPr lang="en-US" altLang="ar-SA" sz="2400" b="1" baseline="-25000" dirty="0" err="1">
                <a:solidFill>
                  <a:srgbClr val="FFFFFF"/>
                </a:solidFill>
                <a:latin typeface="Arial" panose="020B0604020202020204" pitchFamily="34" charset="0"/>
                <a:ea typeface="+mj-ea"/>
                <a:cs typeface="Arial" panose="020B0604020202020204" pitchFamily="34" charset="0"/>
              </a:rPr>
              <a:t>Cu</a:t>
            </a:r>
            <a:r>
              <a:rPr lang="ar-SA" altLang="ar-SA" sz="2400" b="1" dirty="0">
                <a:solidFill>
                  <a:srgbClr val="FFFFFF"/>
                </a:solidFill>
                <a:latin typeface="Arial" panose="020B0604020202020204" pitchFamily="34" charset="0"/>
                <a:ea typeface="+mj-ea"/>
                <a:cs typeface="Arial" panose="020B0604020202020204" pitchFamily="34" charset="0"/>
              </a:rPr>
              <a:t> وهي قراءة الفولتميتر وتساوي </a:t>
            </a:r>
            <a:r>
              <a:rPr lang="en-US" altLang="ar-SA" sz="2400" b="1" dirty="0">
                <a:solidFill>
                  <a:srgbClr val="FFFFFF"/>
                </a:solidFill>
                <a:latin typeface="Arial" panose="020B0604020202020204" pitchFamily="34" charset="0"/>
                <a:ea typeface="+mj-ea"/>
                <a:cs typeface="Arial" panose="020B0604020202020204" pitchFamily="34" charset="0"/>
              </a:rPr>
              <a:t>+0.342V</a:t>
            </a:r>
            <a:r>
              <a:rPr lang="ar-SA" altLang="ar-SA" sz="2400" b="1" dirty="0">
                <a:solidFill>
                  <a:srgbClr val="FFFFFF"/>
                </a:solidFill>
                <a:latin typeface="Arial" panose="020B0604020202020204" pitchFamily="34" charset="0"/>
                <a:ea typeface="+mj-ea"/>
                <a:cs typeface="Arial" panose="020B0604020202020204" pitchFamily="34" charset="0"/>
              </a:rPr>
              <a:t> </a:t>
            </a:r>
          </a:p>
        </p:txBody>
      </p:sp>
    </p:spTree>
    <p:extLst>
      <p:ext uri="{BB962C8B-B14F-4D97-AF65-F5344CB8AC3E}">
        <p14:creationId xmlns:p14="http://schemas.microsoft.com/office/powerpoint/2010/main" val="87078741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a:extLst>
              <a:ext uri="{FF2B5EF4-FFF2-40B4-BE49-F238E27FC236}">
                <a16:creationId xmlns:a16="http://schemas.microsoft.com/office/drawing/2014/main" id="{52B0FAED-0242-4A81-E049-8F11E83B8360}"/>
              </a:ext>
            </a:extLst>
          </p:cNvPr>
          <p:cNvSpPr/>
          <p:nvPr/>
        </p:nvSpPr>
        <p:spPr>
          <a:xfrm>
            <a:off x="500061" y="6054544"/>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139</a:t>
            </a:r>
          </a:p>
        </p:txBody>
      </p:sp>
      <p:sp>
        <p:nvSpPr>
          <p:cNvPr id="5" name="مستطيل 4">
            <a:extLst>
              <a:ext uri="{FF2B5EF4-FFF2-40B4-BE49-F238E27FC236}">
                <a16:creationId xmlns:a16="http://schemas.microsoft.com/office/drawing/2014/main" id="{6AFA37AB-95EC-3C6F-1C1A-5F953A331F23}"/>
              </a:ext>
            </a:extLst>
          </p:cNvPr>
          <p:cNvSpPr/>
          <p:nvPr/>
        </p:nvSpPr>
        <p:spPr>
          <a:xfrm>
            <a:off x="3673151" y="527660"/>
            <a:ext cx="5243014" cy="486154"/>
          </a:xfrm>
          <a:prstGeom prst="rect">
            <a:avLst/>
          </a:prstGeom>
          <a:ln/>
        </p:spPr>
        <p:style>
          <a:lnRef idx="0">
            <a:schemeClr val="accent3"/>
          </a:lnRef>
          <a:fillRef idx="3">
            <a:schemeClr val="accent3"/>
          </a:fillRef>
          <a:effectRef idx="3">
            <a:schemeClr val="accent3"/>
          </a:effectRef>
          <a:fontRef idx="minor">
            <a:schemeClr val="lt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rPr>
              <a:t>تحديد جهد الاختزال القياسي لخلية النحاس</a:t>
            </a:r>
            <a:endParaRPr lang="en-US" altLang="ar-SA" sz="28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6" name="مستطيل 5">
            <a:extLst>
              <a:ext uri="{FF2B5EF4-FFF2-40B4-BE49-F238E27FC236}">
                <a16:creationId xmlns:a16="http://schemas.microsoft.com/office/drawing/2014/main" id="{79D87998-543F-883E-653C-7C645AFCB0F6}"/>
              </a:ext>
            </a:extLst>
          </p:cNvPr>
          <p:cNvSpPr/>
          <p:nvPr/>
        </p:nvSpPr>
        <p:spPr>
          <a:xfrm>
            <a:off x="1035302" y="1572909"/>
            <a:ext cx="3396739" cy="56402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bg1">
                    <a:lumMod val="10000"/>
                  </a:schemeClr>
                </a:solidFill>
                <a:latin typeface="Arial" panose="020B0604020202020204" pitchFamily="34" charset="0"/>
                <a:ea typeface="+mj-ea"/>
                <a:cs typeface="Arial" panose="020B0604020202020204" pitchFamily="34" charset="0"/>
              </a:rPr>
              <a:t>H</a:t>
            </a:r>
            <a:r>
              <a:rPr lang="en-US" altLang="ar-SA" sz="2800" b="1" baseline="-25000" dirty="0">
                <a:solidFill>
                  <a:schemeClr val="bg1">
                    <a:lumMod val="10000"/>
                  </a:schemeClr>
                </a:solidFill>
                <a:latin typeface="Arial" panose="020B0604020202020204" pitchFamily="34" charset="0"/>
                <a:ea typeface="+mj-ea"/>
                <a:cs typeface="Arial" panose="020B0604020202020204" pitchFamily="34" charset="0"/>
              </a:rPr>
              <a:t>2(g) </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2H</a:t>
            </a:r>
            <a:r>
              <a:rPr lang="en-US" altLang="ar-SA" sz="2800" b="1" baseline="30000" dirty="0">
                <a:solidFill>
                  <a:schemeClr val="bg1">
                    <a:lumMod val="10000"/>
                  </a:schemeClr>
                </a:solidFill>
                <a:latin typeface="Arial" panose="020B0604020202020204" pitchFamily="34" charset="0"/>
                <a:ea typeface="+mj-ea"/>
                <a:cs typeface="Arial" panose="020B0604020202020204" pitchFamily="34" charset="0"/>
              </a:rPr>
              <a:t>+ </a:t>
            </a:r>
            <a:r>
              <a:rPr lang="en-US" altLang="ar-SA" sz="2800" b="1" baseline="-25000" dirty="0">
                <a:solidFill>
                  <a:schemeClr val="bg1">
                    <a:lumMod val="10000"/>
                  </a:schemeClr>
                </a:solidFill>
                <a:latin typeface="Arial" panose="020B0604020202020204" pitchFamily="34" charset="0"/>
                <a:ea typeface="+mj-ea"/>
                <a:cs typeface="Arial" panose="020B0604020202020204" pitchFamily="34" charset="0"/>
              </a:rPr>
              <a:t>(</a:t>
            </a:r>
            <a:r>
              <a:rPr lang="en-US" altLang="ar-SA" sz="2800" b="1" baseline="-25000" dirty="0" err="1">
                <a:solidFill>
                  <a:schemeClr val="bg1">
                    <a:lumMod val="10000"/>
                  </a:schemeClr>
                </a:solidFill>
                <a:latin typeface="Arial" panose="020B0604020202020204" pitchFamily="34" charset="0"/>
                <a:ea typeface="+mj-ea"/>
                <a:cs typeface="Arial" panose="020B0604020202020204" pitchFamily="34" charset="0"/>
              </a:rPr>
              <a:t>aq</a:t>
            </a:r>
            <a:r>
              <a:rPr lang="en-US" altLang="ar-SA" sz="2800" b="1" baseline="-25000" dirty="0">
                <a:solidFill>
                  <a:schemeClr val="bg1">
                    <a:lumMod val="10000"/>
                  </a:schemeClr>
                </a:solidFill>
                <a:latin typeface="Arial" panose="020B0604020202020204" pitchFamily="34" charset="0"/>
                <a:ea typeface="+mj-ea"/>
                <a:cs typeface="Arial" panose="020B0604020202020204" pitchFamily="34" charset="0"/>
              </a:rPr>
              <a:t>) </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+2e</a:t>
            </a:r>
            <a:r>
              <a:rPr lang="en-US" altLang="ar-SA" sz="3600" b="1" baseline="30000" dirty="0">
                <a:solidFill>
                  <a:schemeClr val="bg1">
                    <a:lumMod val="10000"/>
                  </a:schemeClr>
                </a:solidFill>
                <a:latin typeface="Arial" panose="020B0604020202020204" pitchFamily="34" charset="0"/>
                <a:ea typeface="+mj-ea"/>
                <a:cs typeface="Arial" panose="020B0604020202020204" pitchFamily="34" charset="0"/>
              </a:rPr>
              <a:t>-</a:t>
            </a:r>
            <a:endParaRPr lang="ar-SA" altLang="ar-SA" sz="2800" b="1" baseline="30000"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7" name="مستطيل 6">
            <a:extLst>
              <a:ext uri="{FF2B5EF4-FFF2-40B4-BE49-F238E27FC236}">
                <a16:creationId xmlns:a16="http://schemas.microsoft.com/office/drawing/2014/main" id="{BB79D56A-8083-6FA2-11C0-CC6A8477CC36}"/>
              </a:ext>
            </a:extLst>
          </p:cNvPr>
          <p:cNvSpPr/>
          <p:nvPr/>
        </p:nvSpPr>
        <p:spPr>
          <a:xfrm>
            <a:off x="4715592" y="1589957"/>
            <a:ext cx="2542483" cy="56402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نصف تفاعل التأكسد</a:t>
            </a:r>
            <a:endParaRPr lang="ar-SA" altLang="ar-SA" sz="2800" b="1" baseline="30000"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8" name="مستطيل 7">
            <a:extLst>
              <a:ext uri="{FF2B5EF4-FFF2-40B4-BE49-F238E27FC236}">
                <a16:creationId xmlns:a16="http://schemas.microsoft.com/office/drawing/2014/main" id="{756EF64B-5021-F52E-E03A-F97DDD0B0A68}"/>
              </a:ext>
            </a:extLst>
          </p:cNvPr>
          <p:cNvSpPr/>
          <p:nvPr/>
        </p:nvSpPr>
        <p:spPr>
          <a:xfrm>
            <a:off x="1035301" y="2190446"/>
            <a:ext cx="3797956" cy="56402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rgbClr val="0000CC"/>
                </a:solidFill>
                <a:latin typeface="Arial" panose="020B0604020202020204" pitchFamily="34" charset="0"/>
                <a:ea typeface="+mj-ea"/>
                <a:cs typeface="Arial" panose="020B0604020202020204" pitchFamily="34" charset="0"/>
              </a:rPr>
              <a:t>Cu</a:t>
            </a:r>
            <a:r>
              <a:rPr lang="en-US" altLang="ar-SA" sz="2800" b="1" baseline="30000" dirty="0">
                <a:solidFill>
                  <a:srgbClr val="0000CC"/>
                </a:solidFill>
                <a:latin typeface="Arial" panose="020B0604020202020204" pitchFamily="34" charset="0"/>
                <a:ea typeface="+mj-ea"/>
                <a:cs typeface="Arial" panose="020B0604020202020204" pitchFamily="34" charset="0"/>
              </a:rPr>
              <a:t>2+</a:t>
            </a:r>
            <a:r>
              <a:rPr lang="en-US" altLang="ar-SA" sz="2800" b="1" baseline="-25000" dirty="0">
                <a:solidFill>
                  <a:srgbClr val="0000CC"/>
                </a:solidFill>
                <a:latin typeface="Arial" panose="020B0604020202020204" pitchFamily="34" charset="0"/>
                <a:ea typeface="+mj-ea"/>
                <a:cs typeface="Arial" panose="020B0604020202020204" pitchFamily="34" charset="0"/>
              </a:rPr>
              <a:t>(</a:t>
            </a:r>
            <a:r>
              <a:rPr lang="en-US" altLang="ar-SA" sz="2800" b="1" baseline="-25000" dirty="0" err="1">
                <a:solidFill>
                  <a:srgbClr val="0000CC"/>
                </a:solidFill>
                <a:latin typeface="Arial" panose="020B0604020202020204" pitchFamily="34" charset="0"/>
                <a:ea typeface="+mj-ea"/>
                <a:cs typeface="Arial" panose="020B0604020202020204" pitchFamily="34" charset="0"/>
              </a:rPr>
              <a:t>aq</a:t>
            </a:r>
            <a:r>
              <a:rPr lang="en-US" altLang="ar-SA" sz="2800" b="1" baseline="-25000" dirty="0">
                <a:solidFill>
                  <a:srgbClr val="0000CC"/>
                </a:solidFill>
                <a:latin typeface="Arial" panose="020B0604020202020204" pitchFamily="34" charset="0"/>
                <a:ea typeface="+mj-ea"/>
                <a:cs typeface="Arial" panose="020B0604020202020204" pitchFamily="34" charset="0"/>
              </a:rPr>
              <a:t>) </a:t>
            </a:r>
            <a:r>
              <a:rPr lang="en-US" altLang="ar-SA" sz="2800" b="1" dirty="0">
                <a:solidFill>
                  <a:srgbClr val="0000CC"/>
                </a:solidFill>
                <a:latin typeface="Arial" panose="020B0604020202020204" pitchFamily="34" charset="0"/>
                <a:ea typeface="+mj-ea"/>
                <a:cs typeface="Arial" panose="020B0604020202020204" pitchFamily="34" charset="0"/>
              </a:rPr>
              <a:t>+2e</a:t>
            </a:r>
            <a:r>
              <a:rPr lang="en-US" altLang="ar-SA" sz="3600" b="1" baseline="30000" dirty="0">
                <a:solidFill>
                  <a:srgbClr val="0000CC"/>
                </a:solidFill>
                <a:latin typeface="Arial" panose="020B0604020202020204" pitchFamily="34" charset="0"/>
                <a:ea typeface="+mj-ea"/>
                <a:cs typeface="Arial" panose="020B0604020202020204" pitchFamily="34" charset="0"/>
              </a:rPr>
              <a:t>- </a:t>
            </a:r>
            <a:r>
              <a:rPr lang="en-US" altLang="ar-SA" sz="3600" b="1" dirty="0">
                <a:solidFill>
                  <a:srgbClr val="0000CC"/>
                </a:solidFill>
                <a:latin typeface="Arial" panose="020B0604020202020204" pitchFamily="34" charset="0"/>
                <a:ea typeface="+mj-ea"/>
                <a:cs typeface="Arial" panose="020B0604020202020204" pitchFamily="34" charset="0"/>
              </a:rPr>
              <a:t>→</a:t>
            </a:r>
            <a:r>
              <a:rPr lang="en-US" altLang="ar-SA" sz="2800" b="1" dirty="0">
                <a:solidFill>
                  <a:srgbClr val="0000CC"/>
                </a:solidFill>
                <a:latin typeface="Arial" panose="020B0604020202020204" pitchFamily="34" charset="0"/>
                <a:ea typeface="+mj-ea"/>
                <a:cs typeface="Arial" panose="020B0604020202020204" pitchFamily="34" charset="0"/>
              </a:rPr>
              <a:t>Cu</a:t>
            </a:r>
            <a:r>
              <a:rPr lang="en-US" altLang="ar-SA" sz="2800" b="1" baseline="-25000" dirty="0">
                <a:solidFill>
                  <a:srgbClr val="0000CC"/>
                </a:solidFill>
                <a:latin typeface="Arial" panose="020B0604020202020204" pitchFamily="34" charset="0"/>
                <a:ea typeface="+mj-ea"/>
                <a:cs typeface="Arial" panose="020B0604020202020204" pitchFamily="34" charset="0"/>
              </a:rPr>
              <a:t>(s)</a:t>
            </a:r>
            <a:endParaRPr lang="ar-SA" altLang="ar-SA" sz="2800" b="1" baseline="-25000" dirty="0">
              <a:solidFill>
                <a:srgbClr val="0000CC"/>
              </a:solidFill>
              <a:latin typeface="Arial" panose="020B0604020202020204" pitchFamily="34" charset="0"/>
              <a:ea typeface="+mj-ea"/>
              <a:cs typeface="Arial" panose="020B0604020202020204" pitchFamily="34" charset="0"/>
            </a:endParaRPr>
          </a:p>
        </p:txBody>
      </p:sp>
      <p:sp>
        <p:nvSpPr>
          <p:cNvPr id="9" name="مستطيل 8">
            <a:extLst>
              <a:ext uri="{FF2B5EF4-FFF2-40B4-BE49-F238E27FC236}">
                <a16:creationId xmlns:a16="http://schemas.microsoft.com/office/drawing/2014/main" id="{B3244F19-CC47-5034-C1CF-E8FB3CF34A07}"/>
              </a:ext>
            </a:extLst>
          </p:cNvPr>
          <p:cNvSpPr/>
          <p:nvPr/>
        </p:nvSpPr>
        <p:spPr>
          <a:xfrm>
            <a:off x="4710928" y="2278817"/>
            <a:ext cx="2884190" cy="56402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نصف تفاعل الاختزال</a:t>
            </a:r>
            <a:endParaRPr lang="ar-SA" altLang="ar-SA" sz="2800" b="1" baseline="30000" dirty="0">
              <a:solidFill>
                <a:srgbClr val="0000CC"/>
              </a:solidFill>
              <a:latin typeface="Arial" panose="020B0604020202020204" pitchFamily="34" charset="0"/>
              <a:ea typeface="+mj-ea"/>
              <a:cs typeface="Arial" panose="020B0604020202020204" pitchFamily="34" charset="0"/>
            </a:endParaRPr>
          </a:p>
        </p:txBody>
      </p:sp>
      <p:cxnSp>
        <p:nvCxnSpPr>
          <p:cNvPr id="11" name="رابط مستقيم 10">
            <a:extLst>
              <a:ext uri="{FF2B5EF4-FFF2-40B4-BE49-F238E27FC236}">
                <a16:creationId xmlns:a16="http://schemas.microsoft.com/office/drawing/2014/main" id="{A16D8E61-D033-2B93-7655-7002D7370DE2}"/>
              </a:ext>
            </a:extLst>
          </p:cNvPr>
          <p:cNvCxnSpPr/>
          <p:nvPr/>
        </p:nvCxnSpPr>
        <p:spPr>
          <a:xfrm>
            <a:off x="793102" y="2976465"/>
            <a:ext cx="7715782" cy="0"/>
          </a:xfrm>
          <a:prstGeom prst="line">
            <a:avLst/>
          </a:prstGeom>
          <a:ln w="762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sp>
        <p:nvSpPr>
          <p:cNvPr id="12" name="مستطيل 11">
            <a:extLst>
              <a:ext uri="{FF2B5EF4-FFF2-40B4-BE49-F238E27FC236}">
                <a16:creationId xmlns:a16="http://schemas.microsoft.com/office/drawing/2014/main" id="{ABC1C24A-A4DD-9AA2-C70A-F86D7EA6CED2}"/>
              </a:ext>
            </a:extLst>
          </p:cNvPr>
          <p:cNvSpPr/>
          <p:nvPr/>
        </p:nvSpPr>
        <p:spPr>
          <a:xfrm>
            <a:off x="904014" y="3117161"/>
            <a:ext cx="5375488" cy="56402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rgbClr val="C00000"/>
                </a:solidFill>
                <a:latin typeface="Arial" panose="020B0604020202020204" pitchFamily="34" charset="0"/>
                <a:ea typeface="+mj-ea"/>
                <a:cs typeface="Arial" panose="020B0604020202020204" pitchFamily="34" charset="0"/>
              </a:rPr>
              <a:t>H</a:t>
            </a:r>
            <a:r>
              <a:rPr lang="en-US" altLang="ar-SA" sz="2800" b="1" baseline="-25000" dirty="0">
                <a:solidFill>
                  <a:srgbClr val="C00000"/>
                </a:solidFill>
                <a:latin typeface="Arial" panose="020B0604020202020204" pitchFamily="34" charset="0"/>
                <a:ea typeface="+mj-ea"/>
                <a:cs typeface="Arial" panose="020B0604020202020204" pitchFamily="34" charset="0"/>
              </a:rPr>
              <a:t>2(g)</a:t>
            </a:r>
            <a:r>
              <a:rPr lang="en-US" altLang="ar-SA" sz="2800" b="1" dirty="0">
                <a:solidFill>
                  <a:srgbClr val="C00000"/>
                </a:solidFill>
                <a:latin typeface="Arial" panose="020B0604020202020204" pitchFamily="34" charset="0"/>
                <a:ea typeface="+mj-ea"/>
                <a:cs typeface="Arial" panose="020B0604020202020204" pitchFamily="34" charset="0"/>
              </a:rPr>
              <a:t> +</a:t>
            </a:r>
            <a:r>
              <a:rPr lang="en-US" altLang="ar-SA" sz="2800" b="1" dirty="0">
                <a:solidFill>
                  <a:srgbClr val="C00000"/>
                </a:solidFill>
                <a:latin typeface="Arial" panose="020B0604020202020204" pitchFamily="34" charset="0"/>
              </a:rPr>
              <a:t> Cu</a:t>
            </a:r>
            <a:r>
              <a:rPr lang="en-US" altLang="ar-SA" sz="2800" b="1" baseline="30000" dirty="0">
                <a:solidFill>
                  <a:srgbClr val="C00000"/>
                </a:solidFill>
                <a:latin typeface="Arial" panose="020B0604020202020204" pitchFamily="34" charset="0"/>
              </a:rPr>
              <a:t>2+</a:t>
            </a:r>
            <a:r>
              <a:rPr lang="en-US" altLang="ar-SA" sz="2800" b="1" baseline="-25000" dirty="0">
                <a:solidFill>
                  <a:srgbClr val="C00000"/>
                </a:solidFill>
                <a:latin typeface="Arial" panose="020B0604020202020204" pitchFamily="34" charset="0"/>
              </a:rPr>
              <a:t>(</a:t>
            </a:r>
            <a:r>
              <a:rPr lang="en-US" altLang="ar-SA" sz="2800" b="1" baseline="-25000" dirty="0" err="1">
                <a:solidFill>
                  <a:srgbClr val="C00000"/>
                </a:solidFill>
                <a:latin typeface="Arial" panose="020B0604020202020204" pitchFamily="34" charset="0"/>
              </a:rPr>
              <a:t>aq</a:t>
            </a:r>
            <a:r>
              <a:rPr lang="en-US" altLang="ar-SA" sz="2800" b="1" baseline="-25000" dirty="0">
                <a:solidFill>
                  <a:srgbClr val="C00000"/>
                </a:solidFill>
                <a:latin typeface="Arial" panose="020B0604020202020204" pitchFamily="34" charset="0"/>
              </a:rPr>
              <a:t>)</a:t>
            </a:r>
            <a:r>
              <a:rPr lang="en-US" altLang="ar-SA" sz="2800" b="1" dirty="0">
                <a:solidFill>
                  <a:srgbClr val="C00000"/>
                </a:solidFill>
                <a:latin typeface="Arial" panose="020B0604020202020204" pitchFamily="34" charset="0"/>
                <a:ea typeface="+mj-ea"/>
                <a:cs typeface="Arial" panose="020B0604020202020204" pitchFamily="34" charset="0"/>
              </a:rPr>
              <a:t> → 2H</a:t>
            </a:r>
            <a:r>
              <a:rPr lang="en-US" altLang="ar-SA" sz="2800" b="1" baseline="30000" dirty="0">
                <a:solidFill>
                  <a:srgbClr val="C00000"/>
                </a:solidFill>
                <a:latin typeface="Arial" panose="020B0604020202020204" pitchFamily="34" charset="0"/>
                <a:ea typeface="+mj-ea"/>
                <a:cs typeface="Arial" panose="020B0604020202020204" pitchFamily="34" charset="0"/>
              </a:rPr>
              <a:t>+ </a:t>
            </a:r>
            <a:r>
              <a:rPr lang="en-US" altLang="ar-SA" sz="2800" b="1" baseline="-25000" dirty="0">
                <a:solidFill>
                  <a:srgbClr val="C00000"/>
                </a:solidFill>
                <a:latin typeface="Arial" panose="020B0604020202020204" pitchFamily="34" charset="0"/>
                <a:ea typeface="+mj-ea"/>
                <a:cs typeface="Arial" panose="020B0604020202020204" pitchFamily="34" charset="0"/>
              </a:rPr>
              <a:t>(</a:t>
            </a:r>
            <a:r>
              <a:rPr lang="en-US" altLang="ar-SA" sz="2800" b="1" baseline="-25000" dirty="0" err="1">
                <a:solidFill>
                  <a:srgbClr val="C00000"/>
                </a:solidFill>
                <a:latin typeface="Arial" panose="020B0604020202020204" pitchFamily="34" charset="0"/>
                <a:ea typeface="+mj-ea"/>
                <a:cs typeface="Arial" panose="020B0604020202020204" pitchFamily="34" charset="0"/>
              </a:rPr>
              <a:t>aq</a:t>
            </a:r>
            <a:r>
              <a:rPr lang="en-US" altLang="ar-SA" sz="2800" b="1" baseline="-25000" dirty="0">
                <a:solidFill>
                  <a:srgbClr val="C00000"/>
                </a:solidFill>
                <a:latin typeface="Arial" panose="020B0604020202020204" pitchFamily="34" charset="0"/>
                <a:ea typeface="+mj-ea"/>
                <a:cs typeface="Arial" panose="020B0604020202020204" pitchFamily="34" charset="0"/>
              </a:rPr>
              <a:t>) </a:t>
            </a:r>
            <a:r>
              <a:rPr lang="en-US" altLang="ar-SA" sz="2800" b="1" dirty="0">
                <a:solidFill>
                  <a:srgbClr val="C00000"/>
                </a:solidFill>
                <a:latin typeface="Arial" panose="020B0604020202020204" pitchFamily="34" charset="0"/>
                <a:ea typeface="+mj-ea"/>
                <a:cs typeface="Arial" panose="020B0604020202020204" pitchFamily="34" charset="0"/>
              </a:rPr>
              <a:t>+</a:t>
            </a:r>
            <a:r>
              <a:rPr lang="en-US" altLang="ar-SA" sz="2800" b="1" dirty="0">
                <a:solidFill>
                  <a:srgbClr val="C00000"/>
                </a:solidFill>
                <a:latin typeface="Arial" panose="020B0604020202020204" pitchFamily="34" charset="0"/>
              </a:rPr>
              <a:t> Cu</a:t>
            </a:r>
            <a:r>
              <a:rPr lang="en-US" altLang="ar-SA" sz="2800" b="1" baseline="-25000" dirty="0">
                <a:solidFill>
                  <a:srgbClr val="C00000"/>
                </a:solidFill>
                <a:latin typeface="Arial" panose="020B0604020202020204" pitchFamily="34" charset="0"/>
              </a:rPr>
              <a:t>(s)</a:t>
            </a:r>
            <a:endParaRPr lang="ar-SA" altLang="ar-SA" sz="2800" b="1" baseline="30000" dirty="0">
              <a:solidFill>
                <a:srgbClr val="C00000"/>
              </a:solidFill>
              <a:latin typeface="Arial" panose="020B0604020202020204" pitchFamily="34" charset="0"/>
              <a:ea typeface="+mj-ea"/>
              <a:cs typeface="Arial" panose="020B0604020202020204" pitchFamily="34" charset="0"/>
            </a:endParaRPr>
          </a:p>
        </p:txBody>
      </p:sp>
      <p:sp>
        <p:nvSpPr>
          <p:cNvPr id="13" name="مستطيل 12">
            <a:extLst>
              <a:ext uri="{FF2B5EF4-FFF2-40B4-BE49-F238E27FC236}">
                <a16:creationId xmlns:a16="http://schemas.microsoft.com/office/drawing/2014/main" id="{C8CA713F-1EA8-2541-F84E-B18706EBA397}"/>
              </a:ext>
            </a:extLst>
          </p:cNvPr>
          <p:cNvSpPr/>
          <p:nvPr/>
        </p:nvSpPr>
        <p:spPr>
          <a:xfrm>
            <a:off x="6532560" y="3214399"/>
            <a:ext cx="1976324" cy="42920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C00000"/>
                </a:solidFill>
                <a:latin typeface="Arial" panose="020B0604020202020204" pitchFamily="34" charset="0"/>
                <a:ea typeface="+mj-ea"/>
                <a:cs typeface="Arial" panose="020B0604020202020204" pitchFamily="34" charset="0"/>
              </a:rPr>
              <a:t>التفاعل الكلي</a:t>
            </a:r>
            <a:endParaRPr lang="ar-SA" altLang="ar-SA" sz="2800" b="1" baseline="30000" dirty="0">
              <a:solidFill>
                <a:srgbClr val="C00000"/>
              </a:solidFill>
              <a:latin typeface="Arial" panose="020B0604020202020204" pitchFamily="34" charset="0"/>
              <a:ea typeface="+mj-ea"/>
              <a:cs typeface="Arial" panose="020B0604020202020204" pitchFamily="34" charset="0"/>
            </a:endParaRPr>
          </a:p>
        </p:txBody>
      </p:sp>
      <p:sp>
        <p:nvSpPr>
          <p:cNvPr id="14" name="مستطيل 13">
            <a:extLst>
              <a:ext uri="{FF2B5EF4-FFF2-40B4-BE49-F238E27FC236}">
                <a16:creationId xmlns:a16="http://schemas.microsoft.com/office/drawing/2014/main" id="{068A340D-CA92-2904-CEE9-517621227E66}"/>
              </a:ext>
            </a:extLst>
          </p:cNvPr>
          <p:cNvSpPr/>
          <p:nvPr/>
        </p:nvSpPr>
        <p:spPr>
          <a:xfrm>
            <a:off x="4813816" y="3747508"/>
            <a:ext cx="2542483" cy="564021"/>
          </a:xfrm>
          <a:prstGeom prst="rect">
            <a:avLst/>
          </a:prstGeom>
          <a:ln/>
        </p:spPr>
        <p:style>
          <a:lnRef idx="2">
            <a:schemeClr val="accent3">
              <a:shade val="15000"/>
            </a:schemeClr>
          </a:lnRef>
          <a:fillRef idx="1">
            <a:schemeClr val="accent3"/>
          </a:fillRef>
          <a:effectRef idx="0">
            <a:schemeClr val="accent3"/>
          </a:effectRef>
          <a:fontRef idx="minor">
            <a:schemeClr val="lt1"/>
          </a:fontRef>
        </p:style>
        <p:txBody>
          <a:bodyPr rtlCol="1" anchor="ctr"/>
          <a:lstStyle/>
          <a:p>
            <a:pPr algn="ctr">
              <a:lnSpc>
                <a:spcPct val="90000"/>
              </a:lnSpc>
              <a:spcBef>
                <a:spcPct val="0"/>
              </a:spcBef>
              <a:spcAft>
                <a:spcPts val="600"/>
              </a:spcAft>
            </a:pPr>
            <a:r>
              <a:rPr lang="ar-SA" altLang="ar-SA" sz="2800" b="1" dirty="0">
                <a:solidFill>
                  <a:schemeClr val="accent1">
                    <a:lumMod val="25000"/>
                  </a:schemeClr>
                </a:solidFill>
                <a:latin typeface="Arial" panose="020B0604020202020204" pitchFamily="34" charset="0"/>
                <a:ea typeface="+mj-ea"/>
                <a:cs typeface="Arial" panose="020B0604020202020204" pitchFamily="34" charset="0"/>
              </a:rPr>
              <a:t>رمز الخلية</a:t>
            </a:r>
            <a:endParaRPr lang="ar-SA" altLang="ar-SA" sz="2800" b="1" baseline="30000" dirty="0">
              <a:solidFill>
                <a:schemeClr val="accent1">
                  <a:lumMod val="25000"/>
                </a:schemeClr>
              </a:solidFill>
              <a:latin typeface="Arial" panose="020B0604020202020204" pitchFamily="34" charset="0"/>
              <a:ea typeface="+mj-ea"/>
              <a:cs typeface="Arial" panose="020B0604020202020204" pitchFamily="34" charset="0"/>
            </a:endParaRPr>
          </a:p>
        </p:txBody>
      </p:sp>
      <p:sp>
        <p:nvSpPr>
          <p:cNvPr id="15" name="مستطيل 14">
            <a:extLst>
              <a:ext uri="{FF2B5EF4-FFF2-40B4-BE49-F238E27FC236}">
                <a16:creationId xmlns:a16="http://schemas.microsoft.com/office/drawing/2014/main" id="{271E577F-C4BF-F6CF-D06A-B2A909D857A9}"/>
              </a:ext>
            </a:extLst>
          </p:cNvPr>
          <p:cNvSpPr/>
          <p:nvPr/>
        </p:nvSpPr>
        <p:spPr>
          <a:xfrm>
            <a:off x="3673151" y="4876230"/>
            <a:ext cx="4396408" cy="761497"/>
          </a:xfrm>
          <a:prstGeom prst="rect">
            <a:avLst/>
          </a:prstGeom>
          <a:solidFill>
            <a:srgbClr val="FFFFFF"/>
          </a:solidFill>
          <a:ln/>
        </p:spPr>
        <p:style>
          <a:lnRef idx="2">
            <a:schemeClr val="accent4"/>
          </a:lnRef>
          <a:fillRef idx="1">
            <a:schemeClr val="lt1"/>
          </a:fillRef>
          <a:effectRef idx="0">
            <a:schemeClr val="accent4"/>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tx2">
                    <a:lumMod val="50000"/>
                  </a:schemeClr>
                </a:solidFill>
                <a:latin typeface="Arial" panose="020B0604020202020204" pitchFamily="34" charset="0"/>
                <a:ea typeface="+mj-ea"/>
                <a:cs typeface="Arial" panose="020B0604020202020204" pitchFamily="34" charset="0"/>
              </a:rPr>
              <a:t>H</a:t>
            </a:r>
            <a:r>
              <a:rPr lang="en-US" altLang="ar-SA" sz="2800" b="1" baseline="-25000" dirty="0">
                <a:solidFill>
                  <a:schemeClr val="tx2">
                    <a:lumMod val="50000"/>
                  </a:schemeClr>
                </a:solidFill>
                <a:latin typeface="Arial" panose="020B0604020202020204" pitchFamily="34" charset="0"/>
                <a:ea typeface="+mj-ea"/>
                <a:cs typeface="Arial" panose="020B0604020202020204" pitchFamily="34" charset="0"/>
              </a:rPr>
              <a:t>2</a:t>
            </a:r>
            <a:r>
              <a:rPr lang="en-US" altLang="ar-SA" sz="2800" b="1" dirty="0">
                <a:solidFill>
                  <a:schemeClr val="tx2">
                    <a:lumMod val="50000"/>
                  </a:schemeClr>
                </a:solidFill>
                <a:latin typeface="Arial" panose="020B0604020202020204" pitchFamily="34" charset="0"/>
                <a:ea typeface="+mj-ea"/>
                <a:cs typeface="Arial" panose="020B0604020202020204" pitchFamily="34" charset="0"/>
              </a:rPr>
              <a:t>│</a:t>
            </a:r>
            <a:r>
              <a:rPr lang="en-US" altLang="ar-SA" sz="2800" b="1" dirty="0">
                <a:solidFill>
                  <a:schemeClr val="tx2">
                    <a:lumMod val="50000"/>
                  </a:schemeClr>
                </a:solidFill>
                <a:latin typeface="Arial" panose="020B0604020202020204" pitchFamily="34" charset="0"/>
              </a:rPr>
              <a:t>H</a:t>
            </a:r>
            <a:r>
              <a:rPr lang="en-US" altLang="ar-SA" sz="2800" b="1" baseline="30000" dirty="0">
                <a:solidFill>
                  <a:schemeClr val="tx2">
                    <a:lumMod val="50000"/>
                  </a:schemeClr>
                </a:solidFill>
                <a:latin typeface="Arial" panose="020B0604020202020204" pitchFamily="34" charset="0"/>
              </a:rPr>
              <a:t>+ </a:t>
            </a:r>
            <a:r>
              <a:rPr lang="en-US" altLang="ar-SA" sz="2800" b="1" baseline="-25000" dirty="0">
                <a:solidFill>
                  <a:schemeClr val="tx2">
                    <a:lumMod val="50000"/>
                  </a:schemeClr>
                </a:solidFill>
                <a:latin typeface="Arial" panose="020B0604020202020204" pitchFamily="34" charset="0"/>
              </a:rPr>
              <a:t>(1M) </a:t>
            </a:r>
            <a:r>
              <a:rPr lang="en-US" altLang="ar-SA" sz="2800" b="1" dirty="0">
                <a:solidFill>
                  <a:schemeClr val="tx2">
                    <a:lumMod val="50000"/>
                  </a:schemeClr>
                </a:solidFill>
                <a:latin typeface="Arial" panose="020B0604020202020204" pitchFamily="34" charset="0"/>
                <a:cs typeface="Arial" panose="020B0604020202020204" pitchFamily="34" charset="0"/>
              </a:rPr>
              <a:t>║</a:t>
            </a:r>
            <a:r>
              <a:rPr lang="en-US" altLang="ar-SA" sz="2800" b="1" dirty="0">
                <a:solidFill>
                  <a:schemeClr val="tx2">
                    <a:lumMod val="50000"/>
                  </a:schemeClr>
                </a:solidFill>
                <a:latin typeface="Arial" panose="020B0604020202020204" pitchFamily="34" charset="0"/>
              </a:rPr>
              <a:t> Cu</a:t>
            </a:r>
            <a:r>
              <a:rPr lang="en-US" altLang="ar-SA" sz="2800" b="1" baseline="30000" dirty="0">
                <a:solidFill>
                  <a:schemeClr val="tx2">
                    <a:lumMod val="50000"/>
                  </a:schemeClr>
                </a:solidFill>
                <a:latin typeface="Arial" panose="020B0604020202020204" pitchFamily="34" charset="0"/>
              </a:rPr>
              <a:t>2+</a:t>
            </a:r>
            <a:r>
              <a:rPr lang="en-US" altLang="ar-SA" sz="2800" b="1" baseline="-25000" dirty="0">
                <a:solidFill>
                  <a:schemeClr val="tx2">
                    <a:lumMod val="50000"/>
                  </a:schemeClr>
                </a:solidFill>
                <a:latin typeface="Arial" panose="020B0604020202020204" pitchFamily="34" charset="0"/>
              </a:rPr>
              <a:t>(1M) </a:t>
            </a:r>
            <a:r>
              <a:rPr lang="en-US" altLang="ar-SA" sz="2800" b="1" dirty="0">
                <a:solidFill>
                  <a:schemeClr val="tx2">
                    <a:lumMod val="50000"/>
                  </a:schemeClr>
                </a:solidFill>
                <a:latin typeface="Arial" panose="020B0604020202020204" pitchFamily="34" charset="0"/>
                <a:cs typeface="Arial" panose="020B0604020202020204" pitchFamily="34" charset="0"/>
              </a:rPr>
              <a:t>│Cu </a:t>
            </a:r>
            <a:endParaRPr lang="ar-SA" altLang="ar-SA" sz="2800" b="1" dirty="0">
              <a:solidFill>
                <a:schemeClr val="tx2">
                  <a:lumMod val="50000"/>
                </a:schemeClr>
              </a:solidFill>
              <a:latin typeface="Arial" panose="020B0604020202020204" pitchFamily="34" charset="0"/>
              <a:ea typeface="+mj-ea"/>
              <a:cs typeface="Arial" panose="020B0604020202020204" pitchFamily="34" charset="0"/>
            </a:endParaRPr>
          </a:p>
        </p:txBody>
      </p:sp>
      <p:sp>
        <p:nvSpPr>
          <p:cNvPr id="16" name="مستطيل 15">
            <a:extLst>
              <a:ext uri="{FF2B5EF4-FFF2-40B4-BE49-F238E27FC236}">
                <a16:creationId xmlns:a16="http://schemas.microsoft.com/office/drawing/2014/main" id="{63691029-7DBA-8A23-F4D5-16F45849096B}"/>
              </a:ext>
            </a:extLst>
          </p:cNvPr>
          <p:cNvSpPr/>
          <p:nvPr/>
        </p:nvSpPr>
        <p:spPr>
          <a:xfrm>
            <a:off x="8298746" y="4998881"/>
            <a:ext cx="3047278" cy="516193"/>
          </a:xfrm>
          <a:prstGeom prst="rect">
            <a:avLst/>
          </a:prstGeom>
          <a:noFill/>
          <a:ln>
            <a:noFill/>
          </a:ln>
        </p:spPr>
        <p:style>
          <a:lnRef idx="2">
            <a:schemeClr val="accent4"/>
          </a:lnRef>
          <a:fillRef idx="1">
            <a:schemeClr val="lt1"/>
          </a:fillRef>
          <a:effectRef idx="0">
            <a:schemeClr val="accent4"/>
          </a:effectRef>
          <a:fontRef idx="minor">
            <a:schemeClr val="dk1"/>
          </a:fontRef>
        </p:style>
        <p:txBody>
          <a:bodyPr rtlCol="1" anchor="ctr"/>
          <a:lstStyle/>
          <a:p>
            <a:pPr algn="l">
              <a:lnSpc>
                <a:spcPct val="90000"/>
              </a:lnSpc>
              <a:spcBef>
                <a:spcPct val="0"/>
              </a:spcBef>
              <a:spcAft>
                <a:spcPts val="600"/>
              </a:spcAft>
            </a:pPr>
            <a:r>
              <a:rPr lang="en-US" altLang="ar-SA" sz="2800" b="1" dirty="0" err="1">
                <a:solidFill>
                  <a:schemeClr val="tx2">
                    <a:lumMod val="50000"/>
                  </a:schemeClr>
                </a:solidFill>
                <a:latin typeface="Arial" panose="020B0604020202020204" pitchFamily="34" charset="0"/>
                <a:ea typeface="+mj-ea"/>
                <a:cs typeface="Arial" panose="020B0604020202020204" pitchFamily="34" charset="0"/>
              </a:rPr>
              <a:t>E°</a:t>
            </a:r>
            <a:r>
              <a:rPr lang="en-US" altLang="ar-SA" sz="2800" b="1" baseline="-25000" dirty="0" err="1">
                <a:solidFill>
                  <a:schemeClr val="tx2">
                    <a:lumMod val="50000"/>
                  </a:schemeClr>
                </a:solidFill>
                <a:latin typeface="Arial" panose="020B0604020202020204" pitchFamily="34" charset="0"/>
                <a:ea typeface="+mj-ea"/>
                <a:cs typeface="Arial" panose="020B0604020202020204" pitchFamily="34" charset="0"/>
              </a:rPr>
              <a:t>Cu</a:t>
            </a:r>
            <a:r>
              <a:rPr lang="en-US" altLang="ar-SA" sz="2800" b="1" dirty="0">
                <a:solidFill>
                  <a:schemeClr val="tx2">
                    <a:lumMod val="50000"/>
                  </a:schemeClr>
                </a:solidFill>
                <a:latin typeface="Arial" panose="020B0604020202020204" pitchFamily="34" charset="0"/>
                <a:ea typeface="+mj-ea"/>
                <a:cs typeface="Arial" panose="020B0604020202020204" pitchFamily="34" charset="0"/>
              </a:rPr>
              <a:t> = +0.342 V</a:t>
            </a:r>
            <a:endParaRPr lang="ar-SA" altLang="ar-SA" sz="2800" b="1" dirty="0">
              <a:solidFill>
                <a:schemeClr val="tx2">
                  <a:lumMod val="50000"/>
                </a:schemeClr>
              </a:solidFill>
              <a:latin typeface="Arial" panose="020B0604020202020204" pitchFamily="34" charset="0"/>
              <a:ea typeface="+mj-ea"/>
              <a:cs typeface="Arial" panose="020B0604020202020204" pitchFamily="34" charset="0"/>
            </a:endParaRPr>
          </a:p>
        </p:txBody>
      </p:sp>
      <p:grpSp>
        <p:nvGrpSpPr>
          <p:cNvPr id="22" name="مجموعة 21">
            <a:extLst>
              <a:ext uri="{FF2B5EF4-FFF2-40B4-BE49-F238E27FC236}">
                <a16:creationId xmlns:a16="http://schemas.microsoft.com/office/drawing/2014/main" id="{3F4F9AC8-2A09-7FCA-12EC-F0E0C441D32D}"/>
              </a:ext>
            </a:extLst>
          </p:cNvPr>
          <p:cNvGrpSpPr/>
          <p:nvPr/>
        </p:nvGrpSpPr>
        <p:grpSpPr>
          <a:xfrm>
            <a:off x="3890865" y="5515074"/>
            <a:ext cx="541176" cy="416817"/>
            <a:chOff x="3890865" y="5515074"/>
            <a:chExt cx="541176" cy="416817"/>
          </a:xfrm>
        </p:grpSpPr>
        <p:cxnSp>
          <p:nvCxnSpPr>
            <p:cNvPr id="10" name="رابط مستقيم 9">
              <a:extLst>
                <a:ext uri="{FF2B5EF4-FFF2-40B4-BE49-F238E27FC236}">
                  <a16:creationId xmlns:a16="http://schemas.microsoft.com/office/drawing/2014/main" id="{78A4ABA0-90A1-7D97-F907-1F59F592D6A3}"/>
                </a:ext>
              </a:extLst>
            </p:cNvPr>
            <p:cNvCxnSpPr/>
            <p:nvPr/>
          </p:nvCxnSpPr>
          <p:spPr>
            <a:xfrm>
              <a:off x="3909527" y="5515074"/>
              <a:ext cx="0" cy="416817"/>
            </a:xfrm>
            <a:prstGeom prst="line">
              <a:avLst/>
            </a:prstGeom>
            <a:ln w="38100">
              <a:solidFill>
                <a:schemeClr val="bg1">
                  <a:lumMod val="10000"/>
                </a:schemeClr>
              </a:solidFill>
            </a:ln>
          </p:spPr>
          <p:style>
            <a:lnRef idx="1">
              <a:schemeClr val="accent1"/>
            </a:lnRef>
            <a:fillRef idx="0">
              <a:schemeClr val="accent1"/>
            </a:fillRef>
            <a:effectRef idx="0">
              <a:schemeClr val="accent1"/>
            </a:effectRef>
            <a:fontRef idx="minor">
              <a:schemeClr val="tx1"/>
            </a:fontRef>
          </p:style>
        </p:cxnSp>
        <p:cxnSp>
          <p:nvCxnSpPr>
            <p:cNvPr id="17" name="رابط مستقيم 16">
              <a:extLst>
                <a:ext uri="{FF2B5EF4-FFF2-40B4-BE49-F238E27FC236}">
                  <a16:creationId xmlns:a16="http://schemas.microsoft.com/office/drawing/2014/main" id="{683AFA58-03E3-DB29-E799-CE69C1F676E7}"/>
                </a:ext>
              </a:extLst>
            </p:cNvPr>
            <p:cNvCxnSpPr>
              <a:cxnSpLocks/>
            </p:cNvCxnSpPr>
            <p:nvPr/>
          </p:nvCxnSpPr>
          <p:spPr>
            <a:xfrm>
              <a:off x="3890865" y="5912940"/>
              <a:ext cx="541176" cy="0"/>
            </a:xfrm>
            <a:prstGeom prst="line">
              <a:avLst/>
            </a:prstGeom>
            <a:ln w="38100">
              <a:solidFill>
                <a:schemeClr val="bg1">
                  <a:lumMod val="10000"/>
                </a:schemeClr>
              </a:solidFill>
            </a:ln>
          </p:spPr>
          <p:style>
            <a:lnRef idx="1">
              <a:schemeClr val="accent1"/>
            </a:lnRef>
            <a:fillRef idx="0">
              <a:schemeClr val="accent1"/>
            </a:fillRef>
            <a:effectRef idx="0">
              <a:schemeClr val="accent1"/>
            </a:effectRef>
            <a:fontRef idx="minor">
              <a:schemeClr val="tx1"/>
            </a:fontRef>
          </p:style>
        </p:cxnSp>
        <p:cxnSp>
          <p:nvCxnSpPr>
            <p:cNvPr id="20" name="رابط كسهم مستقيم 19">
              <a:extLst>
                <a:ext uri="{FF2B5EF4-FFF2-40B4-BE49-F238E27FC236}">
                  <a16:creationId xmlns:a16="http://schemas.microsoft.com/office/drawing/2014/main" id="{41813BBE-279D-D111-4CE5-44CB6ED0C7DD}"/>
                </a:ext>
              </a:extLst>
            </p:cNvPr>
            <p:cNvCxnSpPr/>
            <p:nvPr/>
          </p:nvCxnSpPr>
          <p:spPr>
            <a:xfrm flipV="1">
              <a:off x="4432041" y="5515074"/>
              <a:ext cx="0" cy="416817"/>
            </a:xfrm>
            <a:prstGeom prst="straightConnector1">
              <a:avLst/>
            </a:prstGeom>
            <a:ln w="38100">
              <a:solidFill>
                <a:schemeClr val="bg1">
                  <a:lumMod val="1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23" name="مستطيل 22">
            <a:extLst>
              <a:ext uri="{FF2B5EF4-FFF2-40B4-BE49-F238E27FC236}">
                <a16:creationId xmlns:a16="http://schemas.microsoft.com/office/drawing/2014/main" id="{7F1E12D8-3A80-77FF-2A72-726A032318FE}"/>
              </a:ext>
            </a:extLst>
          </p:cNvPr>
          <p:cNvSpPr/>
          <p:nvPr/>
        </p:nvSpPr>
        <p:spPr>
          <a:xfrm>
            <a:off x="3273129" y="5981227"/>
            <a:ext cx="1776648" cy="44240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b="1" dirty="0">
                <a:solidFill>
                  <a:schemeClr val="bg1">
                    <a:lumMod val="10000"/>
                  </a:schemeClr>
                </a:solidFill>
                <a:latin typeface="Arial" panose="020B0604020202020204" pitchFamily="34" charset="0"/>
                <a:ea typeface="+mj-ea"/>
                <a:cs typeface="Arial" panose="020B0604020202020204" pitchFamily="34" charset="0"/>
              </a:rPr>
              <a:t>نصف تفاعل التأكسد</a:t>
            </a:r>
            <a:endParaRPr lang="ar-SA" altLang="ar-SA" b="1" baseline="30000" dirty="0">
              <a:solidFill>
                <a:schemeClr val="bg1">
                  <a:lumMod val="10000"/>
                </a:schemeClr>
              </a:solidFill>
              <a:latin typeface="Arial" panose="020B0604020202020204" pitchFamily="34" charset="0"/>
              <a:ea typeface="+mj-ea"/>
              <a:cs typeface="Arial" panose="020B0604020202020204" pitchFamily="34" charset="0"/>
            </a:endParaRPr>
          </a:p>
        </p:txBody>
      </p:sp>
      <p:grpSp>
        <p:nvGrpSpPr>
          <p:cNvPr id="32" name="مجموعة 31">
            <a:extLst>
              <a:ext uri="{FF2B5EF4-FFF2-40B4-BE49-F238E27FC236}">
                <a16:creationId xmlns:a16="http://schemas.microsoft.com/office/drawing/2014/main" id="{C1884B6B-0350-C7E4-DDDF-131E3622477E}"/>
              </a:ext>
            </a:extLst>
          </p:cNvPr>
          <p:cNvGrpSpPr/>
          <p:nvPr/>
        </p:nvGrpSpPr>
        <p:grpSpPr>
          <a:xfrm>
            <a:off x="6073419" y="5564410"/>
            <a:ext cx="1381739" cy="416817"/>
            <a:chOff x="6073419" y="5564410"/>
            <a:chExt cx="1381739" cy="416817"/>
          </a:xfrm>
        </p:grpSpPr>
        <p:cxnSp>
          <p:nvCxnSpPr>
            <p:cNvPr id="25" name="رابط مستقيم 24">
              <a:extLst>
                <a:ext uri="{FF2B5EF4-FFF2-40B4-BE49-F238E27FC236}">
                  <a16:creationId xmlns:a16="http://schemas.microsoft.com/office/drawing/2014/main" id="{B924D39D-D2C7-EEA8-8C16-CE86DA05F531}"/>
                </a:ext>
              </a:extLst>
            </p:cNvPr>
            <p:cNvCxnSpPr>
              <a:cxnSpLocks/>
            </p:cNvCxnSpPr>
            <p:nvPr/>
          </p:nvCxnSpPr>
          <p:spPr>
            <a:xfrm>
              <a:off x="6073419" y="5564410"/>
              <a:ext cx="0" cy="416817"/>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26" name="رابط مستقيم 25">
              <a:extLst>
                <a:ext uri="{FF2B5EF4-FFF2-40B4-BE49-F238E27FC236}">
                  <a16:creationId xmlns:a16="http://schemas.microsoft.com/office/drawing/2014/main" id="{50DEDD3C-396D-BE7D-E5D0-BA59EEBA77A9}"/>
                </a:ext>
              </a:extLst>
            </p:cNvPr>
            <p:cNvCxnSpPr>
              <a:cxnSpLocks/>
            </p:cNvCxnSpPr>
            <p:nvPr/>
          </p:nvCxnSpPr>
          <p:spPr>
            <a:xfrm flipV="1">
              <a:off x="6073419" y="5962276"/>
              <a:ext cx="1381739" cy="18951"/>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27" name="رابط كسهم مستقيم 26">
              <a:extLst>
                <a:ext uri="{FF2B5EF4-FFF2-40B4-BE49-F238E27FC236}">
                  <a16:creationId xmlns:a16="http://schemas.microsoft.com/office/drawing/2014/main" id="{981C0203-B24F-97D3-23D7-DF87F73F42C1}"/>
                </a:ext>
              </a:extLst>
            </p:cNvPr>
            <p:cNvCxnSpPr>
              <a:cxnSpLocks/>
            </p:cNvCxnSpPr>
            <p:nvPr/>
          </p:nvCxnSpPr>
          <p:spPr>
            <a:xfrm flipV="1">
              <a:off x="7455158" y="5564410"/>
              <a:ext cx="0" cy="416817"/>
            </a:xfrm>
            <a:prstGeom prst="straightConnector1">
              <a:avLst/>
            </a:prstGeom>
            <a:ln w="38100">
              <a:solidFill>
                <a:srgbClr val="0000CC"/>
              </a:solidFill>
              <a:tailEnd type="triangle"/>
            </a:ln>
          </p:spPr>
          <p:style>
            <a:lnRef idx="1">
              <a:schemeClr val="accent1"/>
            </a:lnRef>
            <a:fillRef idx="0">
              <a:schemeClr val="accent1"/>
            </a:fillRef>
            <a:effectRef idx="0">
              <a:schemeClr val="accent1"/>
            </a:effectRef>
            <a:fontRef idx="minor">
              <a:schemeClr val="tx1"/>
            </a:fontRef>
          </p:style>
        </p:cxnSp>
      </p:grpSp>
      <p:sp>
        <p:nvSpPr>
          <p:cNvPr id="33" name="مستطيل 32">
            <a:extLst>
              <a:ext uri="{FF2B5EF4-FFF2-40B4-BE49-F238E27FC236}">
                <a16:creationId xmlns:a16="http://schemas.microsoft.com/office/drawing/2014/main" id="{A7BD330E-F800-206B-BFD2-28C55587BB5F}"/>
              </a:ext>
            </a:extLst>
          </p:cNvPr>
          <p:cNvSpPr/>
          <p:nvPr/>
        </p:nvSpPr>
        <p:spPr>
          <a:xfrm>
            <a:off x="5743987" y="6000367"/>
            <a:ext cx="2040602" cy="429138"/>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b="1" dirty="0">
                <a:solidFill>
                  <a:srgbClr val="0000CC"/>
                </a:solidFill>
                <a:latin typeface="Arial" panose="020B0604020202020204" pitchFamily="34" charset="0"/>
                <a:ea typeface="+mj-ea"/>
                <a:cs typeface="Arial" panose="020B0604020202020204" pitchFamily="34" charset="0"/>
              </a:rPr>
              <a:t>نصف تفاعل الاختزال</a:t>
            </a:r>
            <a:endParaRPr lang="ar-SA" altLang="ar-SA" b="1" baseline="30000" dirty="0">
              <a:solidFill>
                <a:srgbClr val="0000CC"/>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239637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6" presetClass="entr" presetSubtype="32"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circle(out)">
                                      <p:cBhvr>
                                        <p:cTn id="35" dur="20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0"/>
                                        <p:tgtEl>
                                          <p:spTgt spid="12"/>
                                        </p:tgtEl>
                                      </p:cBhvr>
                                    </p:animEffect>
                                    <p:anim calcmode="lin" valueType="num">
                                      <p:cBhvr>
                                        <p:cTn id="41" dur="1000" fill="hold"/>
                                        <p:tgtEl>
                                          <p:spTgt spid="12"/>
                                        </p:tgtEl>
                                        <p:attrNameLst>
                                          <p:attrName>ppt_x</p:attrName>
                                        </p:attrNameLst>
                                      </p:cBhvr>
                                      <p:tavLst>
                                        <p:tav tm="0">
                                          <p:val>
                                            <p:strVal val="#ppt_x"/>
                                          </p:val>
                                        </p:tav>
                                        <p:tav tm="100000">
                                          <p:val>
                                            <p:strVal val="#ppt_x"/>
                                          </p:val>
                                        </p:tav>
                                      </p:tavLst>
                                    </p:anim>
                                    <p:anim calcmode="lin" valueType="num">
                                      <p:cBhvr>
                                        <p:cTn id="42"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1000"/>
                                        <p:tgtEl>
                                          <p:spTgt spid="14"/>
                                        </p:tgtEl>
                                      </p:cBhvr>
                                    </p:animEffect>
                                    <p:anim calcmode="lin" valueType="num">
                                      <p:cBhvr>
                                        <p:cTn id="55" dur="1000" fill="hold"/>
                                        <p:tgtEl>
                                          <p:spTgt spid="14"/>
                                        </p:tgtEl>
                                        <p:attrNameLst>
                                          <p:attrName>ppt_x</p:attrName>
                                        </p:attrNameLst>
                                      </p:cBhvr>
                                      <p:tavLst>
                                        <p:tav tm="0">
                                          <p:val>
                                            <p:strVal val="#ppt_x"/>
                                          </p:val>
                                        </p:tav>
                                        <p:tav tm="100000">
                                          <p:val>
                                            <p:strVal val="#ppt_x"/>
                                          </p:val>
                                        </p:tav>
                                      </p:tavLst>
                                    </p:anim>
                                    <p:anim calcmode="lin" valueType="num">
                                      <p:cBhvr>
                                        <p:cTn id="5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1000"/>
                                        <p:tgtEl>
                                          <p:spTgt spid="15"/>
                                        </p:tgtEl>
                                      </p:cBhvr>
                                    </p:animEffect>
                                    <p:anim calcmode="lin" valueType="num">
                                      <p:cBhvr>
                                        <p:cTn id="62" dur="1000" fill="hold"/>
                                        <p:tgtEl>
                                          <p:spTgt spid="15"/>
                                        </p:tgtEl>
                                        <p:attrNameLst>
                                          <p:attrName>ppt_x</p:attrName>
                                        </p:attrNameLst>
                                      </p:cBhvr>
                                      <p:tavLst>
                                        <p:tav tm="0">
                                          <p:val>
                                            <p:strVal val="#ppt_x"/>
                                          </p:val>
                                        </p:tav>
                                        <p:tav tm="100000">
                                          <p:val>
                                            <p:strVal val="#ppt_x"/>
                                          </p:val>
                                        </p:tav>
                                      </p:tavLst>
                                    </p:anim>
                                    <p:anim calcmode="lin" valueType="num">
                                      <p:cBhvr>
                                        <p:cTn id="6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fade">
                                      <p:cBhvr>
                                        <p:cTn id="68" dur="1000"/>
                                        <p:tgtEl>
                                          <p:spTgt spid="16"/>
                                        </p:tgtEl>
                                      </p:cBhvr>
                                    </p:animEffect>
                                    <p:anim calcmode="lin" valueType="num">
                                      <p:cBhvr>
                                        <p:cTn id="69" dur="1000" fill="hold"/>
                                        <p:tgtEl>
                                          <p:spTgt spid="16"/>
                                        </p:tgtEl>
                                        <p:attrNameLst>
                                          <p:attrName>ppt_x</p:attrName>
                                        </p:attrNameLst>
                                      </p:cBhvr>
                                      <p:tavLst>
                                        <p:tav tm="0">
                                          <p:val>
                                            <p:strVal val="#ppt_x"/>
                                          </p:val>
                                        </p:tav>
                                        <p:tav tm="100000">
                                          <p:val>
                                            <p:strVal val="#ppt_x"/>
                                          </p:val>
                                        </p:tav>
                                      </p:tavLst>
                                    </p:anim>
                                    <p:anim calcmode="lin" valueType="num">
                                      <p:cBhvr>
                                        <p:cTn id="70"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6" presetClass="entr" presetSubtype="32" fill="hold" nodeType="click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circle(out)">
                                      <p:cBhvr>
                                        <p:cTn id="75" dur="2000"/>
                                        <p:tgtEl>
                                          <p:spTgt spid="22"/>
                                        </p:tgtEl>
                                      </p:cBhvr>
                                    </p:animEffect>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23"/>
                                        </p:tgtEl>
                                        <p:attrNameLst>
                                          <p:attrName>style.visibility</p:attrName>
                                        </p:attrNameLst>
                                      </p:cBhvr>
                                      <p:to>
                                        <p:strVal val="visible"/>
                                      </p:to>
                                    </p:set>
                                    <p:animEffect transition="in" filter="fade">
                                      <p:cBhvr>
                                        <p:cTn id="80" dur="1000"/>
                                        <p:tgtEl>
                                          <p:spTgt spid="23"/>
                                        </p:tgtEl>
                                      </p:cBhvr>
                                    </p:animEffect>
                                    <p:anim calcmode="lin" valueType="num">
                                      <p:cBhvr>
                                        <p:cTn id="81" dur="1000" fill="hold"/>
                                        <p:tgtEl>
                                          <p:spTgt spid="23"/>
                                        </p:tgtEl>
                                        <p:attrNameLst>
                                          <p:attrName>ppt_x</p:attrName>
                                        </p:attrNameLst>
                                      </p:cBhvr>
                                      <p:tavLst>
                                        <p:tav tm="0">
                                          <p:val>
                                            <p:strVal val="#ppt_x"/>
                                          </p:val>
                                        </p:tav>
                                        <p:tav tm="100000">
                                          <p:val>
                                            <p:strVal val="#ppt_x"/>
                                          </p:val>
                                        </p:tav>
                                      </p:tavLst>
                                    </p:anim>
                                    <p:anim calcmode="lin" valueType="num">
                                      <p:cBhvr>
                                        <p:cTn id="82"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6" presetClass="entr" presetSubtype="32" fill="hold" nodeType="click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circle(out)">
                                      <p:cBhvr>
                                        <p:cTn id="87" dur="2000"/>
                                        <p:tgtEl>
                                          <p:spTgt spid="32"/>
                                        </p:tgtEl>
                                      </p:cBhvr>
                                    </p:animEffect>
                                  </p:childTnLst>
                                </p:cTn>
                              </p:par>
                            </p:childTnLst>
                          </p:cTn>
                        </p:par>
                      </p:childTnLst>
                    </p:cTn>
                  </p:par>
                  <p:par>
                    <p:cTn id="88" fill="hold">
                      <p:stCondLst>
                        <p:cond delay="indefinite"/>
                      </p:stCondLst>
                      <p:childTnLst>
                        <p:par>
                          <p:cTn id="89" fill="hold">
                            <p:stCondLst>
                              <p:cond delay="0"/>
                            </p:stCondLst>
                            <p:childTnLst>
                              <p:par>
                                <p:cTn id="90" presetID="42" presetClass="entr" presetSubtype="0" fill="hold" grpId="0" nodeType="clickEffect">
                                  <p:stCondLst>
                                    <p:cond delay="0"/>
                                  </p:stCondLst>
                                  <p:childTnLst>
                                    <p:set>
                                      <p:cBhvr>
                                        <p:cTn id="91" dur="1" fill="hold">
                                          <p:stCondLst>
                                            <p:cond delay="0"/>
                                          </p:stCondLst>
                                        </p:cTn>
                                        <p:tgtEl>
                                          <p:spTgt spid="33"/>
                                        </p:tgtEl>
                                        <p:attrNameLst>
                                          <p:attrName>style.visibility</p:attrName>
                                        </p:attrNameLst>
                                      </p:cBhvr>
                                      <p:to>
                                        <p:strVal val="visible"/>
                                      </p:to>
                                    </p:set>
                                    <p:animEffect transition="in" filter="fade">
                                      <p:cBhvr>
                                        <p:cTn id="92" dur="1000"/>
                                        <p:tgtEl>
                                          <p:spTgt spid="33"/>
                                        </p:tgtEl>
                                      </p:cBhvr>
                                    </p:animEffect>
                                    <p:anim calcmode="lin" valueType="num">
                                      <p:cBhvr>
                                        <p:cTn id="93" dur="1000" fill="hold"/>
                                        <p:tgtEl>
                                          <p:spTgt spid="33"/>
                                        </p:tgtEl>
                                        <p:attrNameLst>
                                          <p:attrName>ppt_x</p:attrName>
                                        </p:attrNameLst>
                                      </p:cBhvr>
                                      <p:tavLst>
                                        <p:tav tm="0">
                                          <p:val>
                                            <p:strVal val="#ppt_x"/>
                                          </p:val>
                                        </p:tav>
                                        <p:tav tm="100000">
                                          <p:val>
                                            <p:strVal val="#ppt_x"/>
                                          </p:val>
                                        </p:tav>
                                      </p:tavLst>
                                    </p:anim>
                                    <p:anim calcmode="lin" valueType="num">
                                      <p:cBhvr>
                                        <p:cTn id="94"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2" grpId="0"/>
      <p:bldP spid="13" grpId="0"/>
      <p:bldP spid="14" grpId="0" animBg="1"/>
      <p:bldP spid="15" grpId="0" animBg="1"/>
      <p:bldP spid="16" grpId="0"/>
      <p:bldP spid="23" grpId="0"/>
      <p:bldP spid="3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a:extLst>
              <a:ext uri="{FF2B5EF4-FFF2-40B4-BE49-F238E27FC236}">
                <a16:creationId xmlns:a16="http://schemas.microsoft.com/office/drawing/2014/main" id="{52B0FAED-0242-4A81-E049-8F11E83B8360}"/>
              </a:ext>
            </a:extLst>
          </p:cNvPr>
          <p:cNvSpPr/>
          <p:nvPr/>
        </p:nvSpPr>
        <p:spPr>
          <a:xfrm>
            <a:off x="500061" y="6054544"/>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139</a:t>
            </a:r>
          </a:p>
        </p:txBody>
      </p:sp>
      <p:sp>
        <p:nvSpPr>
          <p:cNvPr id="5" name="مستطيل 4">
            <a:extLst>
              <a:ext uri="{FF2B5EF4-FFF2-40B4-BE49-F238E27FC236}">
                <a16:creationId xmlns:a16="http://schemas.microsoft.com/office/drawing/2014/main" id="{6AFA37AB-95EC-3C6F-1C1A-5F953A331F23}"/>
              </a:ext>
            </a:extLst>
          </p:cNvPr>
          <p:cNvSpPr/>
          <p:nvPr/>
        </p:nvSpPr>
        <p:spPr>
          <a:xfrm>
            <a:off x="3673151" y="527660"/>
            <a:ext cx="5243014" cy="486154"/>
          </a:xfrm>
          <a:prstGeom prst="rect">
            <a:avLst/>
          </a:prstGeom>
          <a:ln/>
        </p:spPr>
        <p:style>
          <a:lnRef idx="0">
            <a:schemeClr val="accent3"/>
          </a:lnRef>
          <a:fillRef idx="3">
            <a:schemeClr val="accent3"/>
          </a:fillRef>
          <a:effectRef idx="3">
            <a:schemeClr val="accent3"/>
          </a:effectRef>
          <a:fontRef idx="minor">
            <a:schemeClr val="lt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rPr>
              <a:t>تحديد جهد الاختزال القياسي لخلية النحاس</a:t>
            </a:r>
            <a:endParaRPr lang="en-US" altLang="ar-SA" sz="28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14" name="مستطيل 13">
            <a:extLst>
              <a:ext uri="{FF2B5EF4-FFF2-40B4-BE49-F238E27FC236}">
                <a16:creationId xmlns:a16="http://schemas.microsoft.com/office/drawing/2014/main" id="{068A340D-CA92-2904-CEE9-517621227E66}"/>
              </a:ext>
            </a:extLst>
          </p:cNvPr>
          <p:cNvSpPr/>
          <p:nvPr/>
        </p:nvSpPr>
        <p:spPr>
          <a:xfrm>
            <a:off x="4824758" y="1657810"/>
            <a:ext cx="2542483" cy="564021"/>
          </a:xfrm>
          <a:prstGeom prst="rect">
            <a:avLst/>
          </a:prstGeom>
          <a:ln/>
        </p:spPr>
        <p:style>
          <a:lnRef idx="2">
            <a:schemeClr val="accent3">
              <a:shade val="15000"/>
            </a:schemeClr>
          </a:lnRef>
          <a:fillRef idx="1">
            <a:schemeClr val="accent3"/>
          </a:fillRef>
          <a:effectRef idx="0">
            <a:schemeClr val="accent3"/>
          </a:effectRef>
          <a:fontRef idx="minor">
            <a:schemeClr val="lt1"/>
          </a:fontRef>
        </p:style>
        <p:txBody>
          <a:bodyPr rtlCol="1" anchor="ctr"/>
          <a:lstStyle/>
          <a:p>
            <a:pPr algn="ctr">
              <a:lnSpc>
                <a:spcPct val="90000"/>
              </a:lnSpc>
              <a:spcBef>
                <a:spcPct val="0"/>
              </a:spcBef>
              <a:spcAft>
                <a:spcPts val="600"/>
              </a:spcAft>
            </a:pPr>
            <a:r>
              <a:rPr lang="ar-SA" altLang="ar-SA" sz="2800" b="1" dirty="0">
                <a:solidFill>
                  <a:schemeClr val="accent1">
                    <a:lumMod val="25000"/>
                  </a:schemeClr>
                </a:solidFill>
                <a:latin typeface="Arial" panose="020B0604020202020204" pitchFamily="34" charset="0"/>
                <a:ea typeface="+mj-ea"/>
                <a:cs typeface="Arial" panose="020B0604020202020204" pitchFamily="34" charset="0"/>
              </a:rPr>
              <a:t>رمز الخلية</a:t>
            </a:r>
            <a:endParaRPr lang="ar-SA" altLang="ar-SA" sz="2800" b="1" baseline="30000" dirty="0">
              <a:solidFill>
                <a:schemeClr val="accent1">
                  <a:lumMod val="25000"/>
                </a:schemeClr>
              </a:solidFill>
              <a:latin typeface="Arial" panose="020B0604020202020204" pitchFamily="34" charset="0"/>
              <a:ea typeface="+mj-ea"/>
              <a:cs typeface="Arial" panose="020B0604020202020204" pitchFamily="34" charset="0"/>
            </a:endParaRPr>
          </a:p>
        </p:txBody>
      </p:sp>
      <p:sp>
        <p:nvSpPr>
          <p:cNvPr id="15" name="مستطيل 14">
            <a:extLst>
              <a:ext uri="{FF2B5EF4-FFF2-40B4-BE49-F238E27FC236}">
                <a16:creationId xmlns:a16="http://schemas.microsoft.com/office/drawing/2014/main" id="{271E577F-C4BF-F6CF-D06A-B2A909D857A9}"/>
              </a:ext>
            </a:extLst>
          </p:cNvPr>
          <p:cNvSpPr/>
          <p:nvPr/>
        </p:nvSpPr>
        <p:spPr>
          <a:xfrm>
            <a:off x="4096454" y="3566557"/>
            <a:ext cx="4396408" cy="761497"/>
          </a:xfrm>
          <a:prstGeom prst="rect">
            <a:avLst/>
          </a:prstGeom>
          <a:solidFill>
            <a:srgbClr val="FFFFFF"/>
          </a:solidFill>
          <a:ln/>
        </p:spPr>
        <p:style>
          <a:lnRef idx="2">
            <a:schemeClr val="accent4"/>
          </a:lnRef>
          <a:fillRef idx="1">
            <a:schemeClr val="lt1"/>
          </a:fillRef>
          <a:effectRef idx="0">
            <a:schemeClr val="accent4"/>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tx2">
                    <a:lumMod val="50000"/>
                  </a:schemeClr>
                </a:solidFill>
                <a:latin typeface="Arial" panose="020B0604020202020204" pitchFamily="34" charset="0"/>
                <a:ea typeface="+mj-ea"/>
                <a:cs typeface="Arial" panose="020B0604020202020204" pitchFamily="34" charset="0"/>
              </a:rPr>
              <a:t>H</a:t>
            </a:r>
            <a:r>
              <a:rPr lang="en-US" altLang="ar-SA" sz="2800" b="1" baseline="-25000" dirty="0">
                <a:solidFill>
                  <a:schemeClr val="tx2">
                    <a:lumMod val="50000"/>
                  </a:schemeClr>
                </a:solidFill>
                <a:latin typeface="Arial" panose="020B0604020202020204" pitchFamily="34" charset="0"/>
                <a:ea typeface="+mj-ea"/>
                <a:cs typeface="Arial" panose="020B0604020202020204" pitchFamily="34" charset="0"/>
              </a:rPr>
              <a:t>2</a:t>
            </a:r>
            <a:r>
              <a:rPr lang="en-US" altLang="ar-SA" sz="2800" b="1" dirty="0">
                <a:solidFill>
                  <a:schemeClr val="tx2">
                    <a:lumMod val="50000"/>
                  </a:schemeClr>
                </a:solidFill>
                <a:latin typeface="Arial" panose="020B0604020202020204" pitchFamily="34" charset="0"/>
                <a:ea typeface="+mj-ea"/>
                <a:cs typeface="Arial" panose="020B0604020202020204" pitchFamily="34" charset="0"/>
              </a:rPr>
              <a:t>│</a:t>
            </a:r>
            <a:r>
              <a:rPr lang="en-US" altLang="ar-SA" sz="2800" b="1" dirty="0">
                <a:solidFill>
                  <a:schemeClr val="tx2">
                    <a:lumMod val="50000"/>
                  </a:schemeClr>
                </a:solidFill>
                <a:latin typeface="Arial" panose="020B0604020202020204" pitchFamily="34" charset="0"/>
              </a:rPr>
              <a:t>H</a:t>
            </a:r>
            <a:r>
              <a:rPr lang="en-US" altLang="ar-SA" sz="2800" b="1" baseline="30000" dirty="0">
                <a:solidFill>
                  <a:schemeClr val="tx2">
                    <a:lumMod val="50000"/>
                  </a:schemeClr>
                </a:solidFill>
                <a:latin typeface="Arial" panose="020B0604020202020204" pitchFamily="34" charset="0"/>
              </a:rPr>
              <a:t>+ </a:t>
            </a:r>
            <a:r>
              <a:rPr lang="en-US" altLang="ar-SA" sz="2800" b="1" baseline="-25000" dirty="0">
                <a:solidFill>
                  <a:schemeClr val="tx2">
                    <a:lumMod val="50000"/>
                  </a:schemeClr>
                </a:solidFill>
                <a:latin typeface="Arial" panose="020B0604020202020204" pitchFamily="34" charset="0"/>
              </a:rPr>
              <a:t>(1M) </a:t>
            </a:r>
            <a:r>
              <a:rPr lang="en-US" altLang="ar-SA" sz="2800" b="1" dirty="0">
                <a:solidFill>
                  <a:schemeClr val="tx2">
                    <a:lumMod val="50000"/>
                  </a:schemeClr>
                </a:solidFill>
                <a:latin typeface="Arial" panose="020B0604020202020204" pitchFamily="34" charset="0"/>
                <a:cs typeface="Arial" panose="020B0604020202020204" pitchFamily="34" charset="0"/>
              </a:rPr>
              <a:t>║</a:t>
            </a:r>
            <a:r>
              <a:rPr lang="en-US" altLang="ar-SA" sz="2800" b="1" dirty="0">
                <a:solidFill>
                  <a:schemeClr val="tx2">
                    <a:lumMod val="50000"/>
                  </a:schemeClr>
                </a:solidFill>
                <a:latin typeface="Arial" panose="020B0604020202020204" pitchFamily="34" charset="0"/>
              </a:rPr>
              <a:t> Cu</a:t>
            </a:r>
            <a:r>
              <a:rPr lang="en-US" altLang="ar-SA" sz="2800" b="1" baseline="30000" dirty="0">
                <a:solidFill>
                  <a:schemeClr val="tx2">
                    <a:lumMod val="50000"/>
                  </a:schemeClr>
                </a:solidFill>
                <a:latin typeface="Arial" panose="020B0604020202020204" pitchFamily="34" charset="0"/>
              </a:rPr>
              <a:t>2+</a:t>
            </a:r>
            <a:r>
              <a:rPr lang="en-US" altLang="ar-SA" sz="2800" b="1" baseline="-25000" dirty="0">
                <a:solidFill>
                  <a:schemeClr val="tx2">
                    <a:lumMod val="50000"/>
                  </a:schemeClr>
                </a:solidFill>
                <a:latin typeface="Arial" panose="020B0604020202020204" pitchFamily="34" charset="0"/>
              </a:rPr>
              <a:t>(1M) </a:t>
            </a:r>
            <a:r>
              <a:rPr lang="en-US" altLang="ar-SA" sz="2800" b="1" dirty="0">
                <a:solidFill>
                  <a:schemeClr val="tx2">
                    <a:lumMod val="50000"/>
                  </a:schemeClr>
                </a:solidFill>
                <a:latin typeface="Arial" panose="020B0604020202020204" pitchFamily="34" charset="0"/>
                <a:cs typeface="Arial" panose="020B0604020202020204" pitchFamily="34" charset="0"/>
              </a:rPr>
              <a:t>│Cu </a:t>
            </a:r>
            <a:endParaRPr lang="ar-SA" altLang="ar-SA" sz="2800" b="1" dirty="0">
              <a:solidFill>
                <a:schemeClr val="tx2">
                  <a:lumMod val="50000"/>
                </a:schemeClr>
              </a:solidFill>
              <a:latin typeface="Arial" panose="020B0604020202020204" pitchFamily="34" charset="0"/>
              <a:ea typeface="+mj-ea"/>
              <a:cs typeface="Arial" panose="020B0604020202020204" pitchFamily="34" charset="0"/>
            </a:endParaRPr>
          </a:p>
        </p:txBody>
      </p:sp>
      <p:sp>
        <p:nvSpPr>
          <p:cNvPr id="16" name="وسيلة الشرح: خطية 15">
            <a:extLst>
              <a:ext uri="{FF2B5EF4-FFF2-40B4-BE49-F238E27FC236}">
                <a16:creationId xmlns:a16="http://schemas.microsoft.com/office/drawing/2014/main" id="{63691029-7DBA-8A23-F4D5-16F45849096B}"/>
              </a:ext>
            </a:extLst>
          </p:cNvPr>
          <p:cNvSpPr/>
          <p:nvPr/>
        </p:nvSpPr>
        <p:spPr>
          <a:xfrm>
            <a:off x="3306508" y="2951401"/>
            <a:ext cx="929590" cy="378636"/>
          </a:xfrm>
          <a:prstGeom prst="borderCallout1">
            <a:avLst>
              <a:gd name="adj1" fmla="val 95142"/>
              <a:gd name="adj2" fmla="val 95305"/>
              <a:gd name="adj3" fmla="val 203678"/>
              <a:gd name="adj4" fmla="val 102437"/>
            </a:avLst>
          </a:prstGeom>
          <a:ln w="38100">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lnSpc>
                <a:spcPct val="90000"/>
              </a:lnSpc>
              <a:spcBef>
                <a:spcPct val="0"/>
              </a:spcBef>
              <a:spcAft>
                <a:spcPts val="600"/>
              </a:spcAft>
            </a:pPr>
            <a:r>
              <a:rPr lang="ar-SA" altLang="ar-SA" sz="2000" b="1" dirty="0">
                <a:solidFill>
                  <a:srgbClr val="0000CC"/>
                </a:solidFill>
                <a:latin typeface="Arial" panose="020B0604020202020204" pitchFamily="34" charset="0"/>
                <a:ea typeface="+mj-ea"/>
                <a:cs typeface="Arial" panose="020B0604020202020204" pitchFamily="34" charset="0"/>
              </a:rPr>
              <a:t>متفاعل</a:t>
            </a:r>
          </a:p>
        </p:txBody>
      </p:sp>
      <p:sp>
        <p:nvSpPr>
          <p:cNvPr id="2" name="وسيلة الشرح: خطية 1">
            <a:extLst>
              <a:ext uri="{FF2B5EF4-FFF2-40B4-BE49-F238E27FC236}">
                <a16:creationId xmlns:a16="http://schemas.microsoft.com/office/drawing/2014/main" id="{0486876E-F7A4-22F4-2EE6-D2D9074A288A}"/>
              </a:ext>
            </a:extLst>
          </p:cNvPr>
          <p:cNvSpPr/>
          <p:nvPr/>
        </p:nvSpPr>
        <p:spPr>
          <a:xfrm>
            <a:off x="7483637" y="2995651"/>
            <a:ext cx="929590" cy="378636"/>
          </a:xfrm>
          <a:prstGeom prst="borderCallout1">
            <a:avLst>
              <a:gd name="adj1" fmla="val 95142"/>
              <a:gd name="adj2" fmla="val 8984"/>
              <a:gd name="adj3" fmla="val 193821"/>
              <a:gd name="adj4" fmla="val 37194"/>
            </a:avLst>
          </a:prstGeom>
          <a:solidFill>
            <a:schemeClr val="accent5">
              <a:lumMod val="60000"/>
              <a:lumOff val="40000"/>
            </a:schemeClr>
          </a:solidFill>
          <a:ln w="38100">
            <a:solidFill>
              <a:schemeClr val="accent5">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lnSpc>
                <a:spcPct val="90000"/>
              </a:lnSpc>
              <a:spcBef>
                <a:spcPct val="0"/>
              </a:spcBef>
              <a:spcAft>
                <a:spcPts val="600"/>
              </a:spcAft>
            </a:pPr>
            <a:r>
              <a:rPr lang="ar-SA" altLang="ar-SA" sz="2000" b="1" dirty="0">
                <a:solidFill>
                  <a:schemeClr val="accent6">
                    <a:lumMod val="50000"/>
                  </a:schemeClr>
                </a:solidFill>
                <a:latin typeface="Arial" panose="020B0604020202020204" pitchFamily="34" charset="0"/>
                <a:ea typeface="+mj-ea"/>
                <a:cs typeface="Arial" panose="020B0604020202020204" pitchFamily="34" charset="0"/>
              </a:rPr>
              <a:t>ناتج</a:t>
            </a:r>
          </a:p>
        </p:txBody>
      </p:sp>
      <p:sp>
        <p:nvSpPr>
          <p:cNvPr id="10" name="وسيلة الشرح: خطية 9">
            <a:extLst>
              <a:ext uri="{FF2B5EF4-FFF2-40B4-BE49-F238E27FC236}">
                <a16:creationId xmlns:a16="http://schemas.microsoft.com/office/drawing/2014/main" id="{0634D447-330D-51B9-C651-9FA086F5AAF7}"/>
              </a:ext>
            </a:extLst>
          </p:cNvPr>
          <p:cNvSpPr/>
          <p:nvPr/>
        </p:nvSpPr>
        <p:spPr>
          <a:xfrm>
            <a:off x="5968842" y="2937101"/>
            <a:ext cx="929590" cy="378636"/>
          </a:xfrm>
          <a:prstGeom prst="borderCallout1">
            <a:avLst>
              <a:gd name="adj1" fmla="val 97606"/>
              <a:gd name="adj2" fmla="val 1958"/>
              <a:gd name="adj3" fmla="val 211071"/>
              <a:gd name="adj4" fmla="val 27157"/>
            </a:avLst>
          </a:prstGeom>
          <a:ln w="38100">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lnSpc>
                <a:spcPct val="90000"/>
              </a:lnSpc>
              <a:spcBef>
                <a:spcPct val="0"/>
              </a:spcBef>
              <a:spcAft>
                <a:spcPts val="600"/>
              </a:spcAft>
            </a:pPr>
            <a:r>
              <a:rPr lang="ar-SA" altLang="ar-SA" sz="2000" b="1" dirty="0">
                <a:solidFill>
                  <a:srgbClr val="0000CC"/>
                </a:solidFill>
                <a:latin typeface="Arial" panose="020B0604020202020204" pitchFamily="34" charset="0"/>
                <a:ea typeface="+mj-ea"/>
                <a:cs typeface="Arial" panose="020B0604020202020204" pitchFamily="34" charset="0"/>
              </a:rPr>
              <a:t>متفاعل</a:t>
            </a:r>
          </a:p>
        </p:txBody>
      </p:sp>
      <p:sp>
        <p:nvSpPr>
          <p:cNvPr id="17" name="وسيلة الشرح: خطية 16">
            <a:extLst>
              <a:ext uri="{FF2B5EF4-FFF2-40B4-BE49-F238E27FC236}">
                <a16:creationId xmlns:a16="http://schemas.microsoft.com/office/drawing/2014/main" id="{F855BE04-6089-826C-9C68-477E62F204DC}"/>
              </a:ext>
            </a:extLst>
          </p:cNvPr>
          <p:cNvSpPr/>
          <p:nvPr/>
        </p:nvSpPr>
        <p:spPr>
          <a:xfrm>
            <a:off x="4821303" y="2965111"/>
            <a:ext cx="929590" cy="378636"/>
          </a:xfrm>
          <a:prstGeom prst="borderCallout1">
            <a:avLst>
              <a:gd name="adj1" fmla="val 87749"/>
              <a:gd name="adj2" fmla="val -50"/>
              <a:gd name="adj3" fmla="val 213535"/>
              <a:gd name="adj4" fmla="val 10093"/>
            </a:avLst>
          </a:prstGeom>
          <a:solidFill>
            <a:schemeClr val="accent5">
              <a:lumMod val="60000"/>
              <a:lumOff val="40000"/>
            </a:schemeClr>
          </a:solidFill>
          <a:ln w="38100">
            <a:solidFill>
              <a:schemeClr val="accent5">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lnSpc>
                <a:spcPct val="90000"/>
              </a:lnSpc>
              <a:spcBef>
                <a:spcPct val="0"/>
              </a:spcBef>
              <a:spcAft>
                <a:spcPts val="600"/>
              </a:spcAft>
            </a:pPr>
            <a:r>
              <a:rPr lang="ar-SA" altLang="ar-SA" sz="2000" b="1" dirty="0">
                <a:solidFill>
                  <a:schemeClr val="accent6">
                    <a:lumMod val="50000"/>
                  </a:schemeClr>
                </a:solidFill>
                <a:latin typeface="Arial" panose="020B0604020202020204" pitchFamily="34" charset="0"/>
                <a:ea typeface="+mj-ea"/>
                <a:cs typeface="Arial" panose="020B0604020202020204" pitchFamily="34" charset="0"/>
              </a:rPr>
              <a:t>ناتج</a:t>
            </a:r>
          </a:p>
        </p:txBody>
      </p:sp>
      <p:sp>
        <p:nvSpPr>
          <p:cNvPr id="18" name="وسيلة الشرح: خطية 17">
            <a:extLst>
              <a:ext uri="{FF2B5EF4-FFF2-40B4-BE49-F238E27FC236}">
                <a16:creationId xmlns:a16="http://schemas.microsoft.com/office/drawing/2014/main" id="{C7F6A78E-3BBF-D914-21B3-5D1BE66C4CB1}"/>
              </a:ext>
            </a:extLst>
          </p:cNvPr>
          <p:cNvSpPr/>
          <p:nvPr/>
        </p:nvSpPr>
        <p:spPr>
          <a:xfrm>
            <a:off x="4220357" y="4550864"/>
            <a:ext cx="4192870" cy="689935"/>
          </a:xfrm>
          <a:prstGeom prst="borderCallout1">
            <a:avLst>
              <a:gd name="adj1" fmla="val -243"/>
              <a:gd name="adj2" fmla="val 40609"/>
              <a:gd name="adj3" fmla="val -69584"/>
              <a:gd name="adj4" fmla="val 40884"/>
            </a:avLst>
          </a:prstGeom>
          <a:solidFill>
            <a:schemeClr val="accent4">
              <a:lumMod val="40000"/>
              <a:lumOff val="60000"/>
            </a:schemeClr>
          </a:solidFill>
          <a:ln w="38100">
            <a:solidFill>
              <a:schemeClr val="accent4">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lnSpc>
                <a:spcPct val="90000"/>
              </a:lnSpc>
              <a:spcBef>
                <a:spcPct val="0"/>
              </a:spcBef>
              <a:spcAft>
                <a:spcPts val="600"/>
              </a:spcAft>
            </a:pPr>
            <a:r>
              <a:rPr lang="ar-SA" altLang="ar-SA" sz="2000" b="1" dirty="0">
                <a:solidFill>
                  <a:schemeClr val="accent3">
                    <a:lumMod val="50000"/>
                  </a:schemeClr>
                </a:solidFill>
                <a:latin typeface="Arial" panose="020B0604020202020204" pitchFamily="34" charset="0"/>
                <a:ea typeface="+mj-ea"/>
              </a:rPr>
              <a:t>خطان عموديان (||) يمثلان السلك والقنطرة الملحية وتربطان نصفي الخلية.</a:t>
            </a:r>
            <a:endParaRPr lang="ar-SA" altLang="ar-SA" sz="2000" b="1" dirty="0">
              <a:solidFill>
                <a:schemeClr val="accent3">
                  <a:lumMod val="50000"/>
                </a:schemeClr>
              </a:solidFill>
              <a:latin typeface="Arial" panose="020B0604020202020204" pitchFamily="34" charset="0"/>
              <a:ea typeface="+mj-ea"/>
              <a:cs typeface="Arial" panose="020B0604020202020204" pitchFamily="34" charset="0"/>
            </a:endParaRPr>
          </a:p>
        </p:txBody>
      </p:sp>
      <p:sp>
        <p:nvSpPr>
          <p:cNvPr id="19" name="مستطيل 18">
            <a:extLst>
              <a:ext uri="{FF2B5EF4-FFF2-40B4-BE49-F238E27FC236}">
                <a16:creationId xmlns:a16="http://schemas.microsoft.com/office/drawing/2014/main" id="{6CFA46CD-C9F7-C768-4572-7D833DE86F61}"/>
              </a:ext>
            </a:extLst>
          </p:cNvPr>
          <p:cNvSpPr/>
          <p:nvPr/>
        </p:nvSpPr>
        <p:spPr>
          <a:xfrm>
            <a:off x="3340845" y="5463609"/>
            <a:ext cx="5745811" cy="486154"/>
          </a:xfrm>
          <a:prstGeom prst="rect">
            <a:avLst/>
          </a:prstGeom>
          <a:ln/>
        </p:spPr>
        <p:style>
          <a:lnRef idx="1">
            <a:schemeClr val="dk1"/>
          </a:lnRef>
          <a:fillRef idx="2">
            <a:schemeClr val="dk1"/>
          </a:fillRef>
          <a:effectRef idx="1">
            <a:schemeClr val="dk1"/>
          </a:effectRef>
          <a:fontRef idx="minor">
            <a:schemeClr val="dk1"/>
          </a:fontRef>
        </p:style>
        <p:txBody>
          <a:bodyPr rtlCol="1" anchor="ctr"/>
          <a:lstStyle/>
          <a:p>
            <a:pPr algn="ctr">
              <a:lnSpc>
                <a:spcPct val="90000"/>
              </a:lnSpc>
              <a:spcBef>
                <a:spcPct val="0"/>
              </a:spcBef>
              <a:spcAft>
                <a:spcPts val="600"/>
              </a:spcAft>
            </a:pPr>
            <a:r>
              <a:rPr lang="ar-SA" altLang="ar-SA" sz="2400" b="1" dirty="0">
                <a:solidFill>
                  <a:srgbClr val="FFFFFF"/>
                </a:solidFill>
                <a:latin typeface="Arial" panose="020B0604020202020204" pitchFamily="34" charset="0"/>
                <a:ea typeface="+mj-ea"/>
                <a:cs typeface="Arial" panose="020B0604020202020204" pitchFamily="34" charset="0"/>
              </a:rPr>
              <a:t>ضرورة وضع إشارة ناتج الجمع لقيم </a:t>
            </a:r>
            <a:r>
              <a:rPr lang="en-US" altLang="ar-SA" sz="2400" b="1" dirty="0">
                <a:solidFill>
                  <a:srgbClr val="FFFFFF"/>
                </a:solidFill>
                <a:latin typeface="Arial" panose="020B0604020202020204" pitchFamily="34" charset="0"/>
                <a:ea typeface="+mj-ea"/>
                <a:cs typeface="Arial" panose="020B0604020202020204" pitchFamily="34" charset="0"/>
              </a:rPr>
              <a:t>E°</a:t>
            </a:r>
            <a:r>
              <a:rPr lang="ar-SA" altLang="ar-SA" sz="2400" b="1" dirty="0">
                <a:solidFill>
                  <a:srgbClr val="FFFFFF"/>
                </a:solidFill>
                <a:latin typeface="Arial" panose="020B0604020202020204" pitchFamily="34" charset="0"/>
                <a:ea typeface="+mj-ea"/>
                <a:cs typeface="Arial" panose="020B0604020202020204" pitchFamily="34" charset="0"/>
              </a:rPr>
              <a:t> قبل قيمة الجهد</a:t>
            </a:r>
            <a:endParaRPr lang="ar-SA" altLang="ar-SA" sz="2400" b="1" baseline="30000" dirty="0">
              <a:solidFill>
                <a:srgbClr val="FFFFFF"/>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115937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1000"/>
                                        <p:tgtEl>
                                          <p:spTgt spid="15"/>
                                        </p:tgtEl>
                                      </p:cBhvr>
                                    </p:animEffect>
                                    <p:anim calcmode="lin" valueType="num">
                                      <p:cBhvr>
                                        <p:cTn id="15" dur="1000" fill="hold"/>
                                        <p:tgtEl>
                                          <p:spTgt spid="15"/>
                                        </p:tgtEl>
                                        <p:attrNameLst>
                                          <p:attrName>ppt_x</p:attrName>
                                        </p:attrNameLst>
                                      </p:cBhvr>
                                      <p:tavLst>
                                        <p:tav tm="0">
                                          <p:val>
                                            <p:strVal val="#ppt_x"/>
                                          </p:val>
                                        </p:tav>
                                        <p:tav tm="100000">
                                          <p:val>
                                            <p:strVal val="#ppt_x"/>
                                          </p:val>
                                        </p:tav>
                                      </p:tavLst>
                                    </p:anim>
                                    <p:anim calcmode="lin" valueType="num">
                                      <p:cBhvr>
                                        <p:cTn id="16"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anim calcmode="lin" valueType="num">
                                      <p:cBhvr>
                                        <p:cTn id="29" dur="1000" fill="hold"/>
                                        <p:tgtEl>
                                          <p:spTgt spid="2"/>
                                        </p:tgtEl>
                                        <p:attrNameLst>
                                          <p:attrName>ppt_x</p:attrName>
                                        </p:attrNameLst>
                                      </p:cBhvr>
                                      <p:tavLst>
                                        <p:tav tm="0">
                                          <p:val>
                                            <p:strVal val="#ppt_x"/>
                                          </p:val>
                                        </p:tav>
                                        <p:tav tm="100000">
                                          <p:val>
                                            <p:strVal val="#ppt_x"/>
                                          </p:val>
                                        </p:tav>
                                      </p:tavLst>
                                    </p:anim>
                                    <p:anim calcmode="lin" valueType="num">
                                      <p:cBhvr>
                                        <p:cTn id="3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1000"/>
                                        <p:tgtEl>
                                          <p:spTgt spid="17"/>
                                        </p:tgtEl>
                                      </p:cBhvr>
                                    </p:animEffect>
                                    <p:anim calcmode="lin" valueType="num">
                                      <p:cBhvr>
                                        <p:cTn id="43" dur="1000" fill="hold"/>
                                        <p:tgtEl>
                                          <p:spTgt spid="17"/>
                                        </p:tgtEl>
                                        <p:attrNameLst>
                                          <p:attrName>ppt_x</p:attrName>
                                        </p:attrNameLst>
                                      </p:cBhvr>
                                      <p:tavLst>
                                        <p:tav tm="0">
                                          <p:val>
                                            <p:strVal val="#ppt_x"/>
                                          </p:val>
                                        </p:tav>
                                        <p:tav tm="100000">
                                          <p:val>
                                            <p:strVal val="#ppt_x"/>
                                          </p:val>
                                        </p:tav>
                                      </p:tavLst>
                                    </p:anim>
                                    <p:anim calcmode="lin" valueType="num">
                                      <p:cBhvr>
                                        <p:cTn id="4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1000"/>
                                        <p:tgtEl>
                                          <p:spTgt spid="18"/>
                                        </p:tgtEl>
                                      </p:cBhvr>
                                    </p:animEffect>
                                    <p:anim calcmode="lin" valueType="num">
                                      <p:cBhvr>
                                        <p:cTn id="50" dur="1000" fill="hold"/>
                                        <p:tgtEl>
                                          <p:spTgt spid="18"/>
                                        </p:tgtEl>
                                        <p:attrNameLst>
                                          <p:attrName>ppt_x</p:attrName>
                                        </p:attrNameLst>
                                      </p:cBhvr>
                                      <p:tavLst>
                                        <p:tav tm="0">
                                          <p:val>
                                            <p:strVal val="#ppt_x"/>
                                          </p:val>
                                        </p:tav>
                                        <p:tav tm="100000">
                                          <p:val>
                                            <p:strVal val="#ppt_x"/>
                                          </p:val>
                                        </p:tav>
                                      </p:tavLst>
                                    </p:anim>
                                    <p:anim calcmode="lin" valueType="num">
                                      <p:cBhvr>
                                        <p:cTn id="5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2" grpId="0" animBg="1"/>
      <p:bldP spid="10" grpId="0" animBg="1"/>
      <p:bldP spid="17" grpId="0" animBg="1"/>
      <p:bldP spid="18" grpId="0" animBg="1"/>
      <p:bldP spid="1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2">
            <a:lumMod val="50000"/>
          </a:schemeClr>
        </a:solidFill>
        <a:effectLst/>
      </p:bgPr>
    </p:bg>
    <p:spTree>
      <p:nvGrpSpPr>
        <p:cNvPr id="1" name=""/>
        <p:cNvGrpSpPr/>
        <p:nvPr/>
      </p:nvGrpSpPr>
      <p:grpSpPr>
        <a:xfrm>
          <a:off x="0" y="0"/>
          <a:ext cx="0" cy="0"/>
          <a:chOff x="0" y="0"/>
          <a:chExt cx="0" cy="0"/>
        </a:xfrm>
      </p:grpSpPr>
      <p:pic>
        <p:nvPicPr>
          <p:cNvPr id="3" name="صورة 2">
            <a:extLst>
              <a:ext uri="{FF2B5EF4-FFF2-40B4-BE49-F238E27FC236}">
                <a16:creationId xmlns:a16="http://schemas.microsoft.com/office/drawing/2014/main" id="{E1865B1A-BE7E-B647-CB46-B810196BF8B5}"/>
              </a:ext>
            </a:extLst>
          </p:cNvPr>
          <p:cNvPicPr>
            <a:picLocks noChangeAspect="1"/>
          </p:cNvPicPr>
          <p:nvPr/>
        </p:nvPicPr>
        <p:blipFill rotWithShape="1">
          <a:blip r:embed="rId2">
            <a:extLst>
              <a:ext uri="{28A0092B-C50C-407E-A947-70E740481C1C}">
                <a14:useLocalDpi xmlns:a14="http://schemas.microsoft.com/office/drawing/2010/main" val="0"/>
              </a:ext>
            </a:extLst>
          </a:blip>
          <a:srcRect l="4886" t="2463" r="3698" b="2914"/>
          <a:stretch/>
        </p:blipFill>
        <p:spPr>
          <a:xfrm>
            <a:off x="6996545" y="168369"/>
            <a:ext cx="4793673" cy="6521262"/>
          </a:xfrm>
          <a:prstGeom prst="rect">
            <a:avLst/>
          </a:prstGeom>
          <a:ln w="38100">
            <a:solidFill>
              <a:schemeClr val="accent2">
                <a:lumMod val="60000"/>
                <a:lumOff val="40000"/>
              </a:schemeClr>
            </a:solidFill>
          </a:ln>
        </p:spPr>
      </p:pic>
      <p:sp>
        <p:nvSpPr>
          <p:cNvPr id="4" name="مستطيل 3">
            <a:extLst>
              <a:ext uri="{FF2B5EF4-FFF2-40B4-BE49-F238E27FC236}">
                <a16:creationId xmlns:a16="http://schemas.microsoft.com/office/drawing/2014/main" id="{B61CB5A2-049B-082E-325F-E79C5912B296}"/>
              </a:ext>
            </a:extLst>
          </p:cNvPr>
          <p:cNvSpPr/>
          <p:nvPr/>
        </p:nvSpPr>
        <p:spPr>
          <a:xfrm>
            <a:off x="2133600" y="168369"/>
            <a:ext cx="2050473" cy="626847"/>
          </a:xfrm>
          <a:prstGeom prst="rect">
            <a:avLst/>
          </a:prstGeom>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rPr>
              <a:t>الفصل الرابع</a:t>
            </a:r>
          </a:p>
        </p:txBody>
      </p:sp>
      <p:sp>
        <p:nvSpPr>
          <p:cNvPr id="5" name="مستطيل 4">
            <a:extLst>
              <a:ext uri="{FF2B5EF4-FFF2-40B4-BE49-F238E27FC236}">
                <a16:creationId xmlns:a16="http://schemas.microsoft.com/office/drawing/2014/main" id="{062A6D9C-3969-70C7-2E75-954F38B048B8}"/>
              </a:ext>
            </a:extLst>
          </p:cNvPr>
          <p:cNvSpPr/>
          <p:nvPr/>
        </p:nvSpPr>
        <p:spPr>
          <a:xfrm>
            <a:off x="637309" y="852749"/>
            <a:ext cx="5624946" cy="62684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FFFF"/>
                </a:solidFill>
                <a:latin typeface="Arial" panose="020B0604020202020204" pitchFamily="34" charset="0"/>
                <a:cs typeface="Arial" panose="020B0604020202020204" pitchFamily="34" charset="0"/>
              </a:rPr>
              <a:t>الكيمياء الكهربائية </a:t>
            </a:r>
            <a:r>
              <a:rPr lang="en-US" sz="2800" b="1" dirty="0">
                <a:solidFill>
                  <a:srgbClr val="FFFFFF"/>
                </a:solidFill>
                <a:latin typeface="Arial" panose="020B0604020202020204" pitchFamily="34" charset="0"/>
                <a:cs typeface="Arial" panose="020B0604020202020204" pitchFamily="34" charset="0"/>
              </a:rPr>
              <a:t>Electrochemistry</a:t>
            </a:r>
            <a:r>
              <a:rPr lang="ar-SA" sz="2800" b="1" dirty="0">
                <a:solidFill>
                  <a:srgbClr val="FFFFFF"/>
                </a:solidFill>
                <a:latin typeface="Arial" panose="020B0604020202020204" pitchFamily="34" charset="0"/>
                <a:cs typeface="Arial" panose="020B0604020202020204" pitchFamily="34" charset="0"/>
              </a:rPr>
              <a:t> </a:t>
            </a:r>
          </a:p>
        </p:txBody>
      </p:sp>
      <p:sp>
        <p:nvSpPr>
          <p:cNvPr id="7" name="فقاعة الكلام: مستطيلة مستديرة الزوايا 6">
            <a:extLst>
              <a:ext uri="{FF2B5EF4-FFF2-40B4-BE49-F238E27FC236}">
                <a16:creationId xmlns:a16="http://schemas.microsoft.com/office/drawing/2014/main" id="{5183740A-0B47-6F7E-D9A2-59ADC78933A6}"/>
              </a:ext>
            </a:extLst>
          </p:cNvPr>
          <p:cNvSpPr/>
          <p:nvPr/>
        </p:nvSpPr>
        <p:spPr>
          <a:xfrm>
            <a:off x="2687782" y="1759528"/>
            <a:ext cx="3408218" cy="626847"/>
          </a:xfrm>
          <a:prstGeom prst="wedgeRoundRectCallout">
            <a:avLst>
              <a:gd name="adj1" fmla="val -59857"/>
              <a:gd name="adj2" fmla="val -3806"/>
              <a:gd name="adj3" fmla="val 16667"/>
            </a:avLst>
          </a:prstGeom>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0000"/>
                </a:solidFill>
              </a:rPr>
              <a:t>ماذا تشاهدي في الصورة</a:t>
            </a:r>
          </a:p>
        </p:txBody>
      </p:sp>
      <p:sp>
        <p:nvSpPr>
          <p:cNvPr id="2" name="مستطيل 1">
            <a:extLst>
              <a:ext uri="{FF2B5EF4-FFF2-40B4-BE49-F238E27FC236}">
                <a16:creationId xmlns:a16="http://schemas.microsoft.com/office/drawing/2014/main" id="{23912A7F-0ACC-FC04-86CD-88636E6E3B81}"/>
              </a:ext>
            </a:extLst>
          </p:cNvPr>
          <p:cNvSpPr/>
          <p:nvPr/>
        </p:nvSpPr>
        <p:spPr>
          <a:xfrm>
            <a:off x="1256805" y="2814453"/>
            <a:ext cx="3804062" cy="62684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FFFF"/>
                </a:solidFill>
                <a:latin typeface="Arial" panose="020B0604020202020204" pitchFamily="34" charset="0"/>
                <a:cs typeface="Arial" panose="020B0604020202020204" pitchFamily="34" charset="0"/>
              </a:rPr>
              <a:t>ماذا تعمل البطاريات؟</a:t>
            </a:r>
          </a:p>
        </p:txBody>
      </p:sp>
      <p:sp>
        <p:nvSpPr>
          <p:cNvPr id="6" name="مستطيل 5">
            <a:extLst>
              <a:ext uri="{FF2B5EF4-FFF2-40B4-BE49-F238E27FC236}">
                <a16:creationId xmlns:a16="http://schemas.microsoft.com/office/drawing/2014/main" id="{414D2B97-CEEA-A905-EF12-136E363AED5C}"/>
              </a:ext>
            </a:extLst>
          </p:cNvPr>
          <p:cNvSpPr/>
          <p:nvPr/>
        </p:nvSpPr>
        <p:spPr>
          <a:xfrm>
            <a:off x="401783" y="3721232"/>
            <a:ext cx="5783284" cy="2284019"/>
          </a:xfrm>
          <a:prstGeom prst="rect">
            <a:avLst/>
          </a:prstGeom>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000" b="1" dirty="0">
                <a:solidFill>
                  <a:schemeClr val="bg1">
                    <a:lumMod val="10000"/>
                  </a:schemeClr>
                </a:solidFill>
                <a:latin typeface="Arial" panose="020B0604020202020204" pitchFamily="34" charset="0"/>
                <a:cs typeface="Arial" panose="020B0604020202020204" pitchFamily="34" charset="0"/>
              </a:rPr>
              <a:t>تستعمل كاميرا الاستشعار المستخدمة في التقاط الصور نوعين من البطاريات، هما: بطاريات الليثيوم والبطارية القلوية. وتحتوي البطاريات على خلايا كهروكيميائية تولد تيارا كهربائيا. وتتكون أقطاب بطارية الليثيوم الموجودة في الكاميرا من أكسيد الليثيوم والكوبلت </a:t>
            </a:r>
            <a:r>
              <a:rPr lang="en-US" sz="2000" b="1" dirty="0">
                <a:solidFill>
                  <a:schemeClr val="bg1">
                    <a:lumMod val="10000"/>
                  </a:schemeClr>
                </a:solidFill>
                <a:latin typeface="Arial" panose="020B0604020202020204" pitchFamily="34" charset="0"/>
                <a:cs typeface="Arial" panose="020B0604020202020204" pitchFamily="34" charset="0"/>
              </a:rPr>
              <a:t> LiCoO</a:t>
            </a:r>
            <a:r>
              <a:rPr lang="en-US" sz="2000" b="1" baseline="-25000" dirty="0">
                <a:solidFill>
                  <a:schemeClr val="bg1">
                    <a:lumMod val="10000"/>
                  </a:schemeClr>
                </a:solidFill>
                <a:latin typeface="Arial" panose="020B0604020202020204" pitchFamily="34" charset="0"/>
                <a:cs typeface="Arial" panose="020B0604020202020204" pitchFamily="34" charset="0"/>
              </a:rPr>
              <a:t>2</a:t>
            </a:r>
            <a:r>
              <a:rPr lang="en-US" sz="2000" b="1" dirty="0">
                <a:solidFill>
                  <a:schemeClr val="bg1">
                    <a:lumMod val="10000"/>
                  </a:schemeClr>
                </a:solidFill>
                <a:latin typeface="Arial" panose="020B0604020202020204" pitchFamily="34" charset="0"/>
                <a:cs typeface="Arial" panose="020B0604020202020204" pitchFamily="34" charset="0"/>
              </a:rPr>
              <a:t> </a:t>
            </a:r>
            <a:r>
              <a:rPr lang="ar-SA" sz="2000" b="1" dirty="0">
                <a:solidFill>
                  <a:schemeClr val="bg1">
                    <a:lumMod val="10000"/>
                  </a:schemeClr>
                </a:solidFill>
                <a:latin typeface="Arial" panose="020B0604020202020204" pitchFamily="34" charset="0"/>
                <a:cs typeface="Arial" panose="020B0604020202020204" pitchFamily="34" charset="0"/>
              </a:rPr>
              <a:t>والكربون. ويستعمل في كاميرا الاستشعار بطاريات قلوية تحتوي على أقطاب من الخارصين وأكسيد المنجنيز.</a:t>
            </a:r>
          </a:p>
        </p:txBody>
      </p:sp>
    </p:spTree>
    <p:extLst>
      <p:ext uri="{BB962C8B-B14F-4D97-AF65-F5344CB8AC3E}">
        <p14:creationId xmlns:p14="http://schemas.microsoft.com/office/powerpoint/2010/main" val="285753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P spid="2" grpId="0"/>
      <p:bldP spid="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صورة 6" descr="صورة تحتوي على معدات طبية, لقطة شاشة&#10;&#10;تم إنشاء الوصف تلقائياً">
            <a:extLst>
              <a:ext uri="{FF2B5EF4-FFF2-40B4-BE49-F238E27FC236}">
                <a16:creationId xmlns:a16="http://schemas.microsoft.com/office/drawing/2014/main" id="{BC95AF03-4613-35F3-9D2C-70DDC6EDDBFE}"/>
              </a:ext>
            </a:extLst>
          </p:cNvPr>
          <p:cNvPicPr>
            <a:picLocks noChangeAspect="1"/>
          </p:cNvPicPr>
          <p:nvPr/>
        </p:nvPicPr>
        <p:blipFill rotWithShape="1">
          <a:blip r:embed="rId2">
            <a:extLst>
              <a:ext uri="{28A0092B-C50C-407E-A947-70E740481C1C}">
                <a14:useLocalDpi xmlns:a14="http://schemas.microsoft.com/office/drawing/2010/main" val="0"/>
              </a:ext>
            </a:extLst>
          </a:blip>
          <a:srcRect l="3272" t="3609" r="52366" b="4731"/>
          <a:stretch/>
        </p:blipFill>
        <p:spPr>
          <a:xfrm>
            <a:off x="6708710" y="643812"/>
            <a:ext cx="4432041" cy="3806890"/>
          </a:xfrm>
          <a:prstGeom prst="rect">
            <a:avLst/>
          </a:prstGeom>
        </p:spPr>
      </p:pic>
      <p:sp>
        <p:nvSpPr>
          <p:cNvPr id="8" name="مستطيل 7">
            <a:extLst>
              <a:ext uri="{FF2B5EF4-FFF2-40B4-BE49-F238E27FC236}">
                <a16:creationId xmlns:a16="http://schemas.microsoft.com/office/drawing/2014/main" id="{3EC42AC9-B085-F278-B248-197A48883B45}"/>
              </a:ext>
            </a:extLst>
          </p:cNvPr>
          <p:cNvSpPr/>
          <p:nvPr/>
        </p:nvSpPr>
        <p:spPr>
          <a:xfrm>
            <a:off x="6708710" y="4596884"/>
            <a:ext cx="4432041" cy="154265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rgbClr val="FFFFFF"/>
                </a:solidFill>
                <a:latin typeface="Arial" panose="020B0604020202020204" pitchFamily="34" charset="0"/>
                <a:ea typeface="+mj-ea"/>
              </a:rPr>
              <a:t>الشكل 4-6 </a:t>
            </a:r>
          </a:p>
          <a:p>
            <a:pPr algn="ctr">
              <a:lnSpc>
                <a:spcPct val="90000"/>
              </a:lnSpc>
              <a:spcBef>
                <a:spcPct val="0"/>
              </a:spcBef>
              <a:spcAft>
                <a:spcPts val="600"/>
              </a:spcAft>
            </a:pPr>
            <a:r>
              <a:rPr lang="ar-SA" altLang="ar-SA" sz="2000" b="1" kern="1200" dirty="0">
                <a:solidFill>
                  <a:srgbClr val="FFFFFF"/>
                </a:solidFill>
                <a:effectLst/>
                <a:latin typeface="Arial" panose="020B0604020202020204" pitchFamily="34" charset="0"/>
                <a:ea typeface="+mj-ea"/>
                <a:cs typeface="Arial" panose="020B0604020202020204" pitchFamily="34" charset="0"/>
              </a:rPr>
              <a:t>وعند توصيل قطب </a:t>
            </a:r>
            <a:r>
              <a:rPr lang="en-US" altLang="ar-SA" sz="2000" b="1" kern="1200" dirty="0">
                <a:solidFill>
                  <a:srgbClr val="FFFFFF"/>
                </a:solidFill>
                <a:effectLst/>
                <a:latin typeface="Arial" panose="020B0604020202020204" pitchFamily="34" charset="0"/>
                <a:ea typeface="+mj-ea"/>
                <a:cs typeface="Arial" panose="020B0604020202020204" pitchFamily="34" charset="0"/>
              </a:rPr>
              <a:t>Zn│Zn</a:t>
            </a:r>
            <a:r>
              <a:rPr lang="en-US" altLang="ar-SA" sz="2000" b="1" kern="1200" baseline="30000" dirty="0">
                <a:solidFill>
                  <a:srgbClr val="FFFFFF"/>
                </a:solidFill>
                <a:effectLst/>
                <a:latin typeface="Arial" panose="020B0604020202020204" pitchFamily="34" charset="0"/>
                <a:ea typeface="+mj-ea"/>
                <a:cs typeface="Arial" panose="020B0604020202020204" pitchFamily="34" charset="0"/>
              </a:rPr>
              <a:t>2+</a:t>
            </a:r>
            <a:r>
              <a:rPr lang="ar-SA" altLang="ar-SA" sz="2000" b="1" kern="1200" baseline="30000" dirty="0">
                <a:solidFill>
                  <a:srgbClr val="FFFFFF"/>
                </a:solidFill>
                <a:effectLst/>
                <a:latin typeface="Arial" panose="020B0604020202020204" pitchFamily="34" charset="0"/>
                <a:ea typeface="+mj-ea"/>
                <a:cs typeface="Arial" panose="020B0604020202020204" pitchFamily="34" charset="0"/>
              </a:rPr>
              <a:t> </a:t>
            </a:r>
            <a:r>
              <a:rPr lang="ar-SA" altLang="ar-SA" sz="2000" b="1" kern="1200" dirty="0">
                <a:solidFill>
                  <a:srgbClr val="FFFFFF"/>
                </a:solidFill>
                <a:effectLst/>
                <a:latin typeface="Arial" panose="020B0604020202020204" pitchFamily="34" charset="0"/>
                <a:ea typeface="+mj-ea"/>
                <a:cs typeface="Arial" panose="020B0604020202020204" pitchFamily="34" charset="0"/>
              </a:rPr>
              <a:t>بقطب الهيدروجين تتدفق الإلكترونات مبتعدة عن لوح الخارصين؛ </a:t>
            </a:r>
            <a:r>
              <a:rPr lang="ar-SA" altLang="ar-SA" sz="2000" b="1" kern="1200" dirty="0" err="1">
                <a:solidFill>
                  <a:srgbClr val="FFFFFF"/>
                </a:solidFill>
                <a:effectLst/>
                <a:latin typeface="Arial" panose="020B0604020202020204" pitchFamily="34" charset="0"/>
                <a:ea typeface="+mj-ea"/>
                <a:cs typeface="Arial" panose="020B0604020202020204" pitchFamily="34" charset="0"/>
              </a:rPr>
              <a:t>فتتأكسد</a:t>
            </a:r>
            <a:r>
              <a:rPr lang="ar-SA" altLang="ar-SA" sz="2000" b="1" kern="1200" dirty="0">
                <a:solidFill>
                  <a:srgbClr val="FFFFFF"/>
                </a:solidFill>
                <a:effectLst/>
                <a:latin typeface="Arial" panose="020B0604020202020204" pitchFamily="34" charset="0"/>
                <a:ea typeface="+mj-ea"/>
                <a:cs typeface="Arial" panose="020B0604020202020204" pitchFamily="34" charset="0"/>
              </a:rPr>
              <a:t> ذرات الخارصين إلى أيونات </a:t>
            </a:r>
            <a:r>
              <a:rPr lang="en-US" altLang="ar-SA" sz="2000" b="1" kern="1200" dirty="0">
                <a:solidFill>
                  <a:srgbClr val="FFFFFF"/>
                </a:solidFill>
                <a:effectLst/>
                <a:latin typeface="Arial" panose="020B0604020202020204" pitchFamily="34" charset="0"/>
                <a:ea typeface="+mj-ea"/>
                <a:cs typeface="Arial" panose="020B0604020202020204" pitchFamily="34" charset="0"/>
              </a:rPr>
              <a:t>Zn</a:t>
            </a:r>
            <a:r>
              <a:rPr lang="en-US" altLang="ar-SA" sz="2000" b="1" kern="1200" baseline="30000" dirty="0">
                <a:solidFill>
                  <a:srgbClr val="FFFFFF"/>
                </a:solidFill>
                <a:effectLst/>
                <a:latin typeface="Arial" panose="020B0604020202020204" pitchFamily="34" charset="0"/>
                <a:ea typeface="+mj-ea"/>
                <a:cs typeface="Arial" panose="020B0604020202020204" pitchFamily="34" charset="0"/>
              </a:rPr>
              <a:t>2+</a:t>
            </a:r>
            <a:r>
              <a:rPr lang="ar-SA" altLang="ar-SA" sz="2000" b="1" kern="1200" baseline="30000" dirty="0">
                <a:solidFill>
                  <a:srgbClr val="FFFFFF"/>
                </a:solidFill>
                <a:effectLst/>
                <a:latin typeface="Arial" panose="020B0604020202020204" pitchFamily="34" charset="0"/>
                <a:ea typeface="+mj-ea"/>
                <a:cs typeface="Arial" panose="020B0604020202020204" pitchFamily="34" charset="0"/>
              </a:rPr>
              <a:t> </a:t>
            </a:r>
            <a:r>
              <a:rPr lang="ar-SA" altLang="ar-SA" sz="2000" b="1" kern="1200" dirty="0">
                <a:solidFill>
                  <a:srgbClr val="FFFFFF"/>
                </a:solidFill>
                <a:effectLst/>
                <a:latin typeface="Arial" panose="020B0604020202020204" pitchFamily="34" charset="0"/>
                <a:ea typeface="+mj-ea"/>
                <a:cs typeface="Arial" panose="020B0604020202020204" pitchFamily="34" charset="0"/>
              </a:rPr>
              <a:t>. وفرق الجهد لهذا التفاعل </a:t>
            </a:r>
            <a:r>
              <a:rPr lang="en-US" altLang="ar-SA" sz="2000" b="1" kern="1200" dirty="0">
                <a:solidFill>
                  <a:srgbClr val="FFFFFF"/>
                </a:solidFill>
                <a:effectLst/>
                <a:latin typeface="Arial" panose="020B0604020202020204" pitchFamily="34" charset="0"/>
                <a:ea typeface="+mj-ea"/>
                <a:cs typeface="Arial" panose="020B0604020202020204" pitchFamily="34" charset="0"/>
              </a:rPr>
              <a:t>-0.762V</a:t>
            </a:r>
            <a:r>
              <a:rPr lang="ar-SA" altLang="ar-SA" sz="2000" b="1" kern="1200" dirty="0">
                <a:solidFill>
                  <a:srgbClr val="FFFFFF"/>
                </a:solidFill>
                <a:effectLst/>
                <a:latin typeface="Arial" panose="020B0604020202020204" pitchFamily="34" charset="0"/>
                <a:ea typeface="+mj-ea"/>
                <a:cs typeface="Arial" panose="020B0604020202020204" pitchFamily="34" charset="0"/>
              </a:rPr>
              <a:t> </a:t>
            </a:r>
            <a:endParaRPr lang="en-US" altLang="ar-SA" sz="2000" b="1" kern="1200" dirty="0">
              <a:solidFill>
                <a:srgbClr val="FFFFFF"/>
              </a:solidFill>
              <a:effectLst/>
              <a:latin typeface="Arial" panose="020B0604020202020204" pitchFamily="34" charset="0"/>
              <a:ea typeface="+mj-ea"/>
              <a:cs typeface="Arial" panose="020B0604020202020204" pitchFamily="34" charset="0"/>
            </a:endParaRPr>
          </a:p>
        </p:txBody>
      </p:sp>
      <p:sp>
        <p:nvSpPr>
          <p:cNvPr id="2" name="مستطيل 1">
            <a:extLst>
              <a:ext uri="{FF2B5EF4-FFF2-40B4-BE49-F238E27FC236}">
                <a16:creationId xmlns:a16="http://schemas.microsoft.com/office/drawing/2014/main" id="{9BC67970-B953-EEF3-1490-1E3BD421220A}"/>
              </a:ext>
            </a:extLst>
          </p:cNvPr>
          <p:cNvSpPr/>
          <p:nvPr/>
        </p:nvSpPr>
        <p:spPr>
          <a:xfrm>
            <a:off x="428527" y="6067311"/>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140</a:t>
            </a:r>
          </a:p>
        </p:txBody>
      </p:sp>
      <p:sp>
        <p:nvSpPr>
          <p:cNvPr id="3" name="مستطيل 2">
            <a:extLst>
              <a:ext uri="{FF2B5EF4-FFF2-40B4-BE49-F238E27FC236}">
                <a16:creationId xmlns:a16="http://schemas.microsoft.com/office/drawing/2014/main" id="{59930213-0F66-1BE3-A806-7A92FC540844}"/>
              </a:ext>
            </a:extLst>
          </p:cNvPr>
          <p:cNvSpPr/>
          <p:nvPr/>
        </p:nvSpPr>
        <p:spPr>
          <a:xfrm>
            <a:off x="936170" y="630297"/>
            <a:ext cx="5358487" cy="486154"/>
          </a:xfrm>
          <a:prstGeom prst="rect">
            <a:avLst/>
          </a:prstGeom>
          <a:ln/>
        </p:spPr>
        <p:style>
          <a:lnRef idx="0">
            <a:schemeClr val="accent3"/>
          </a:lnRef>
          <a:fillRef idx="3">
            <a:schemeClr val="accent3"/>
          </a:fillRef>
          <a:effectRef idx="3">
            <a:schemeClr val="accent3"/>
          </a:effectRef>
          <a:fontRef idx="minor">
            <a:schemeClr val="lt1"/>
          </a:fontRef>
        </p:style>
        <p:txBody>
          <a:bodyPr rtlCol="1" anchor="ctr"/>
          <a:lstStyle/>
          <a:p>
            <a:pPr algn="ctr">
              <a:lnSpc>
                <a:spcPct val="90000"/>
              </a:lnSpc>
              <a:spcBef>
                <a:spcPct val="0"/>
              </a:spcBef>
              <a:spcAft>
                <a:spcPts val="600"/>
              </a:spcAft>
            </a:pPr>
            <a:r>
              <a:rPr lang="ar-SA" altLang="ar-SA" sz="2800" b="1" dirty="0">
                <a:solidFill>
                  <a:srgbClr val="FFFFFF"/>
                </a:solidFill>
                <a:latin typeface="Arial" panose="020B0604020202020204" pitchFamily="34" charset="0"/>
                <a:ea typeface="+mj-ea"/>
              </a:rPr>
              <a:t>تحديد جهد الاختزال القياسي لخلية الخارصين</a:t>
            </a:r>
            <a:endParaRPr lang="en-US" altLang="ar-SA" sz="2800" b="1" kern="1200" dirty="0">
              <a:solidFill>
                <a:srgbClr val="FFFFFF"/>
              </a:solidFill>
              <a:effectLst/>
              <a:latin typeface="Arial" panose="020B0604020202020204" pitchFamily="34" charset="0"/>
              <a:ea typeface="+mj-ea"/>
              <a:cs typeface="Arial" panose="020B0604020202020204" pitchFamily="34" charset="0"/>
            </a:endParaRPr>
          </a:p>
        </p:txBody>
      </p:sp>
      <p:sp>
        <p:nvSpPr>
          <p:cNvPr id="6" name="مستطيل 5">
            <a:extLst>
              <a:ext uri="{FF2B5EF4-FFF2-40B4-BE49-F238E27FC236}">
                <a16:creationId xmlns:a16="http://schemas.microsoft.com/office/drawing/2014/main" id="{471A42CC-1D05-DF66-522D-03758851DDC5}"/>
              </a:ext>
            </a:extLst>
          </p:cNvPr>
          <p:cNvSpPr/>
          <p:nvPr/>
        </p:nvSpPr>
        <p:spPr>
          <a:xfrm>
            <a:off x="820698" y="1492899"/>
            <a:ext cx="5473960" cy="395618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dirty="0">
                <a:solidFill>
                  <a:srgbClr val="FFFFFF"/>
                </a:solidFill>
                <a:latin typeface="Arial" panose="020B0604020202020204" pitchFamily="34" charset="0"/>
                <a:ea typeface="+mj-ea"/>
                <a:cs typeface="Arial" panose="020B0604020202020204" pitchFamily="34" charset="0"/>
              </a:rPr>
              <a:t>تحديد جهد الاختزال القياسي لنصف خلية الخارصين </a:t>
            </a:r>
            <a:r>
              <a:rPr lang="en-US" altLang="ar-SA" sz="2400" b="1" dirty="0" err="1">
                <a:solidFill>
                  <a:srgbClr val="FFFFFF"/>
                </a:solidFill>
                <a:latin typeface="Arial" panose="020B0604020202020204" pitchFamily="34" charset="0"/>
                <a:ea typeface="+mj-ea"/>
                <a:cs typeface="Arial" panose="020B0604020202020204" pitchFamily="34" charset="0"/>
              </a:rPr>
              <a:t>E°</a:t>
            </a:r>
            <a:r>
              <a:rPr lang="en-US" altLang="ar-SA" sz="2400" b="1" baseline="-25000" dirty="0" err="1">
                <a:solidFill>
                  <a:srgbClr val="FFFFFF"/>
                </a:solidFill>
                <a:latin typeface="Arial" panose="020B0604020202020204" pitchFamily="34" charset="0"/>
                <a:ea typeface="+mj-ea"/>
                <a:cs typeface="Arial" panose="020B0604020202020204" pitchFamily="34" charset="0"/>
              </a:rPr>
              <a:t>Zn</a:t>
            </a:r>
            <a:r>
              <a:rPr lang="ar-SA" altLang="ar-SA" sz="2400" b="1" dirty="0">
                <a:solidFill>
                  <a:srgbClr val="FFFFFF"/>
                </a:solidFill>
                <a:latin typeface="Arial" panose="020B0604020202020204" pitchFamily="34" charset="0"/>
                <a:ea typeface="+mj-ea"/>
                <a:cs typeface="Arial" panose="020B0604020202020204" pitchFamily="34" charset="0"/>
              </a:rPr>
              <a:t> وذلك بتوصيل قطب الخارصين بقطب الهيدروجين القياسي ؛ حيث تتدفق الإلكترونات من قطب الخارصين إلى قطب الهيدروجين. وعند قياس قيمة </a:t>
            </a:r>
            <a:r>
              <a:rPr lang="en-US" altLang="ar-SA" sz="2400" b="1" dirty="0">
                <a:solidFill>
                  <a:srgbClr val="FFFFFF"/>
                </a:solidFill>
                <a:latin typeface="Arial" panose="020B0604020202020204" pitchFamily="34" charset="0"/>
                <a:ea typeface="+mj-ea"/>
                <a:cs typeface="Arial" panose="020B0604020202020204" pitchFamily="34" charset="0"/>
              </a:rPr>
              <a:t>E°</a:t>
            </a:r>
            <a:r>
              <a:rPr lang="ar-SA" altLang="ar-SA" sz="2400" b="1" dirty="0">
                <a:solidFill>
                  <a:srgbClr val="FFFFFF"/>
                </a:solidFill>
                <a:latin typeface="Arial" panose="020B0604020202020204" pitchFamily="34" charset="0"/>
                <a:ea typeface="+mj-ea"/>
                <a:cs typeface="Arial" panose="020B0604020202020204" pitchFamily="34" charset="0"/>
              </a:rPr>
              <a:t> لنصف خلية الخارصين فإنها تساوي </a:t>
            </a:r>
            <a:endParaRPr lang="en-US" altLang="ar-SA" sz="2400" b="1" dirty="0">
              <a:solidFill>
                <a:srgbClr val="FFFFFF"/>
              </a:solidFill>
              <a:latin typeface="Arial" panose="020B0604020202020204" pitchFamily="34" charset="0"/>
              <a:ea typeface="+mj-ea"/>
              <a:cs typeface="Arial" panose="020B0604020202020204" pitchFamily="34" charset="0"/>
            </a:endParaRPr>
          </a:p>
          <a:p>
            <a:pPr algn="ctr">
              <a:lnSpc>
                <a:spcPct val="90000"/>
              </a:lnSpc>
              <a:spcBef>
                <a:spcPct val="0"/>
              </a:spcBef>
              <a:spcAft>
                <a:spcPts val="600"/>
              </a:spcAft>
            </a:pPr>
            <a:r>
              <a:rPr lang="en-US" altLang="ar-SA" sz="2400" b="1" dirty="0">
                <a:solidFill>
                  <a:srgbClr val="FFFFFF"/>
                </a:solidFill>
                <a:latin typeface="Arial" panose="020B0604020202020204" pitchFamily="34" charset="0"/>
                <a:ea typeface="+mj-ea"/>
                <a:cs typeface="Arial" panose="020B0604020202020204" pitchFamily="34" charset="0"/>
              </a:rPr>
              <a:t>-0.762V </a:t>
            </a:r>
            <a:r>
              <a:rPr lang="ar-SA" altLang="ar-SA" sz="2400" b="1" dirty="0">
                <a:solidFill>
                  <a:srgbClr val="FFFFFF"/>
                </a:solidFill>
                <a:latin typeface="Arial" panose="020B0604020202020204" pitchFamily="34" charset="0"/>
                <a:ea typeface="+mj-ea"/>
                <a:cs typeface="Arial" panose="020B0604020202020204" pitchFamily="34" charset="0"/>
              </a:rPr>
              <a:t>. هذا يعني أن يعني أن أيونات الهيدروجين عند قطب الهيدروجين تكتسب إلكترونات أسهل من أيونات الخارصين، لذا يكون جهد اختزال أيونات</a:t>
            </a:r>
          </a:p>
          <a:p>
            <a:pPr algn="ctr">
              <a:lnSpc>
                <a:spcPct val="90000"/>
              </a:lnSpc>
              <a:spcBef>
                <a:spcPct val="0"/>
              </a:spcBef>
              <a:spcAft>
                <a:spcPts val="600"/>
              </a:spcAft>
            </a:pPr>
            <a:r>
              <a:rPr lang="ar-SA" altLang="ar-SA" sz="2400" b="1" dirty="0">
                <a:solidFill>
                  <a:srgbClr val="FFFFFF"/>
                </a:solidFill>
                <a:latin typeface="Arial" panose="020B0604020202020204" pitchFamily="34" charset="0"/>
                <a:ea typeface="+mj-ea"/>
                <a:cs typeface="Arial" panose="020B0604020202020204" pitchFamily="34" charset="0"/>
              </a:rPr>
              <a:t>الهيدروجين أعلى من جهد اختزال أيونات الخارصين. </a:t>
            </a:r>
          </a:p>
        </p:txBody>
      </p:sp>
    </p:spTree>
    <p:extLst>
      <p:ext uri="{BB962C8B-B14F-4D97-AF65-F5344CB8AC3E}">
        <p14:creationId xmlns:p14="http://schemas.microsoft.com/office/powerpoint/2010/main" val="23893253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a:extLst>
              <a:ext uri="{FF2B5EF4-FFF2-40B4-BE49-F238E27FC236}">
                <a16:creationId xmlns:a16="http://schemas.microsoft.com/office/drawing/2014/main" id="{52B0FAED-0242-4A81-E049-8F11E83B8360}"/>
              </a:ext>
            </a:extLst>
          </p:cNvPr>
          <p:cNvSpPr/>
          <p:nvPr/>
        </p:nvSpPr>
        <p:spPr>
          <a:xfrm>
            <a:off x="500061" y="6054544"/>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140</a:t>
            </a:r>
          </a:p>
        </p:txBody>
      </p:sp>
      <p:sp>
        <p:nvSpPr>
          <p:cNvPr id="5" name="مستطيل 4">
            <a:extLst>
              <a:ext uri="{FF2B5EF4-FFF2-40B4-BE49-F238E27FC236}">
                <a16:creationId xmlns:a16="http://schemas.microsoft.com/office/drawing/2014/main" id="{6AFA37AB-95EC-3C6F-1C1A-5F953A331F23}"/>
              </a:ext>
            </a:extLst>
          </p:cNvPr>
          <p:cNvSpPr/>
          <p:nvPr/>
        </p:nvSpPr>
        <p:spPr>
          <a:xfrm>
            <a:off x="3673150" y="527660"/>
            <a:ext cx="5778759" cy="486154"/>
          </a:xfrm>
          <a:prstGeom prst="rect">
            <a:avLst/>
          </a:prstGeom>
          <a:ln/>
        </p:spPr>
        <p:style>
          <a:lnRef idx="0">
            <a:schemeClr val="accent3"/>
          </a:lnRef>
          <a:fillRef idx="3">
            <a:schemeClr val="accent3"/>
          </a:fillRef>
          <a:effectRef idx="3">
            <a:schemeClr val="accent3"/>
          </a:effectRef>
          <a:fontRef idx="minor">
            <a:schemeClr val="lt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rPr>
              <a:t>تحديد جهد الاختزال القياسي لخلية الخارصين</a:t>
            </a:r>
            <a:endParaRPr lang="en-US" altLang="ar-SA" sz="28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6" name="مستطيل 5">
            <a:extLst>
              <a:ext uri="{FF2B5EF4-FFF2-40B4-BE49-F238E27FC236}">
                <a16:creationId xmlns:a16="http://schemas.microsoft.com/office/drawing/2014/main" id="{79D87998-543F-883E-653C-7C645AFCB0F6}"/>
              </a:ext>
            </a:extLst>
          </p:cNvPr>
          <p:cNvSpPr/>
          <p:nvPr/>
        </p:nvSpPr>
        <p:spPr>
          <a:xfrm>
            <a:off x="1035302" y="1572909"/>
            <a:ext cx="3863269" cy="56402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bg1">
                    <a:lumMod val="10000"/>
                  </a:schemeClr>
                </a:solidFill>
                <a:latin typeface="Arial" panose="020B0604020202020204" pitchFamily="34" charset="0"/>
                <a:ea typeface="+mj-ea"/>
                <a:cs typeface="Arial" panose="020B0604020202020204" pitchFamily="34" charset="0"/>
              </a:rPr>
              <a:t>Zn</a:t>
            </a:r>
            <a:r>
              <a:rPr lang="en-US" altLang="ar-SA" sz="2800" b="1" baseline="-25000" dirty="0">
                <a:solidFill>
                  <a:schemeClr val="bg1">
                    <a:lumMod val="10000"/>
                  </a:schemeClr>
                </a:solidFill>
                <a:latin typeface="Arial" panose="020B0604020202020204" pitchFamily="34" charset="0"/>
                <a:ea typeface="+mj-ea"/>
                <a:cs typeface="Arial" panose="020B0604020202020204" pitchFamily="34" charset="0"/>
              </a:rPr>
              <a:t>(s) </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Zn</a:t>
            </a:r>
            <a:r>
              <a:rPr lang="en-US" altLang="ar-SA" sz="2800" b="1" baseline="30000" dirty="0">
                <a:solidFill>
                  <a:schemeClr val="bg1">
                    <a:lumMod val="10000"/>
                  </a:schemeClr>
                </a:solidFill>
                <a:latin typeface="Arial" panose="020B0604020202020204" pitchFamily="34" charset="0"/>
                <a:ea typeface="+mj-ea"/>
                <a:cs typeface="Arial" panose="020B0604020202020204" pitchFamily="34" charset="0"/>
              </a:rPr>
              <a:t>2+ </a:t>
            </a:r>
            <a:r>
              <a:rPr lang="en-US" altLang="ar-SA" sz="2800" b="1" baseline="-25000" dirty="0">
                <a:solidFill>
                  <a:schemeClr val="bg1">
                    <a:lumMod val="10000"/>
                  </a:schemeClr>
                </a:solidFill>
                <a:latin typeface="Arial" panose="020B0604020202020204" pitchFamily="34" charset="0"/>
                <a:ea typeface="+mj-ea"/>
                <a:cs typeface="Arial" panose="020B0604020202020204" pitchFamily="34" charset="0"/>
              </a:rPr>
              <a:t>(</a:t>
            </a:r>
            <a:r>
              <a:rPr lang="en-US" altLang="ar-SA" sz="2800" b="1" baseline="-25000" dirty="0" err="1">
                <a:solidFill>
                  <a:schemeClr val="bg1">
                    <a:lumMod val="10000"/>
                  </a:schemeClr>
                </a:solidFill>
                <a:latin typeface="Arial" panose="020B0604020202020204" pitchFamily="34" charset="0"/>
                <a:ea typeface="+mj-ea"/>
                <a:cs typeface="Arial" panose="020B0604020202020204" pitchFamily="34" charset="0"/>
              </a:rPr>
              <a:t>aq</a:t>
            </a:r>
            <a:r>
              <a:rPr lang="en-US" altLang="ar-SA" sz="2800" b="1" baseline="-25000" dirty="0">
                <a:solidFill>
                  <a:schemeClr val="bg1">
                    <a:lumMod val="10000"/>
                  </a:schemeClr>
                </a:solidFill>
                <a:latin typeface="Arial" panose="020B0604020202020204" pitchFamily="34" charset="0"/>
                <a:ea typeface="+mj-ea"/>
                <a:cs typeface="Arial" panose="020B0604020202020204" pitchFamily="34" charset="0"/>
              </a:rPr>
              <a:t>) </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+2e</a:t>
            </a:r>
            <a:r>
              <a:rPr lang="en-US" altLang="ar-SA" sz="3600" b="1" baseline="30000" dirty="0">
                <a:solidFill>
                  <a:schemeClr val="bg1">
                    <a:lumMod val="10000"/>
                  </a:schemeClr>
                </a:solidFill>
                <a:latin typeface="Arial" panose="020B0604020202020204" pitchFamily="34" charset="0"/>
                <a:ea typeface="+mj-ea"/>
                <a:cs typeface="Arial" panose="020B0604020202020204" pitchFamily="34" charset="0"/>
              </a:rPr>
              <a:t>-</a:t>
            </a:r>
            <a:endParaRPr lang="ar-SA" altLang="ar-SA" sz="2800" b="1" baseline="30000"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7" name="مستطيل 6">
            <a:extLst>
              <a:ext uri="{FF2B5EF4-FFF2-40B4-BE49-F238E27FC236}">
                <a16:creationId xmlns:a16="http://schemas.microsoft.com/office/drawing/2014/main" id="{BB79D56A-8083-6FA2-11C0-CC6A8477CC36}"/>
              </a:ext>
            </a:extLst>
          </p:cNvPr>
          <p:cNvSpPr/>
          <p:nvPr/>
        </p:nvSpPr>
        <p:spPr>
          <a:xfrm>
            <a:off x="5160462" y="1584922"/>
            <a:ext cx="2542483" cy="56402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نصف تفاعل التأكسد</a:t>
            </a:r>
            <a:endParaRPr lang="ar-SA" altLang="ar-SA" sz="2800" b="1" baseline="30000"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8" name="مستطيل 7">
            <a:extLst>
              <a:ext uri="{FF2B5EF4-FFF2-40B4-BE49-F238E27FC236}">
                <a16:creationId xmlns:a16="http://schemas.microsoft.com/office/drawing/2014/main" id="{756EF64B-5021-F52E-E03A-F97DDD0B0A68}"/>
              </a:ext>
            </a:extLst>
          </p:cNvPr>
          <p:cNvSpPr/>
          <p:nvPr/>
        </p:nvSpPr>
        <p:spPr>
          <a:xfrm>
            <a:off x="1035301" y="2190446"/>
            <a:ext cx="3797956" cy="56402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rgbClr val="0000CC"/>
                </a:solidFill>
                <a:latin typeface="Arial" panose="020B0604020202020204" pitchFamily="34" charset="0"/>
                <a:ea typeface="+mj-ea"/>
                <a:cs typeface="Arial" panose="020B0604020202020204" pitchFamily="34" charset="0"/>
              </a:rPr>
              <a:t>2H</a:t>
            </a:r>
            <a:r>
              <a:rPr lang="en-US" altLang="ar-SA" sz="2800" b="1" baseline="30000" dirty="0">
                <a:solidFill>
                  <a:srgbClr val="0000CC"/>
                </a:solidFill>
                <a:latin typeface="Arial" panose="020B0604020202020204" pitchFamily="34" charset="0"/>
                <a:ea typeface="+mj-ea"/>
                <a:cs typeface="Arial" panose="020B0604020202020204" pitchFamily="34" charset="0"/>
              </a:rPr>
              <a:t>+</a:t>
            </a:r>
            <a:r>
              <a:rPr lang="en-US" altLang="ar-SA" sz="2800" b="1" baseline="-25000" dirty="0">
                <a:solidFill>
                  <a:srgbClr val="0000CC"/>
                </a:solidFill>
                <a:latin typeface="Arial" panose="020B0604020202020204" pitchFamily="34" charset="0"/>
                <a:ea typeface="+mj-ea"/>
                <a:cs typeface="Arial" panose="020B0604020202020204" pitchFamily="34" charset="0"/>
              </a:rPr>
              <a:t>(</a:t>
            </a:r>
            <a:r>
              <a:rPr lang="en-US" altLang="ar-SA" sz="2800" b="1" baseline="-25000" dirty="0" err="1">
                <a:solidFill>
                  <a:srgbClr val="0000CC"/>
                </a:solidFill>
                <a:latin typeface="Arial" panose="020B0604020202020204" pitchFamily="34" charset="0"/>
                <a:ea typeface="+mj-ea"/>
                <a:cs typeface="Arial" panose="020B0604020202020204" pitchFamily="34" charset="0"/>
              </a:rPr>
              <a:t>aq</a:t>
            </a:r>
            <a:r>
              <a:rPr lang="en-US" altLang="ar-SA" sz="2800" b="1" baseline="-25000" dirty="0">
                <a:solidFill>
                  <a:srgbClr val="0000CC"/>
                </a:solidFill>
                <a:latin typeface="Arial" panose="020B0604020202020204" pitchFamily="34" charset="0"/>
                <a:ea typeface="+mj-ea"/>
                <a:cs typeface="Arial" panose="020B0604020202020204" pitchFamily="34" charset="0"/>
              </a:rPr>
              <a:t>) </a:t>
            </a:r>
            <a:r>
              <a:rPr lang="en-US" altLang="ar-SA" sz="2800" b="1" dirty="0">
                <a:solidFill>
                  <a:srgbClr val="0000CC"/>
                </a:solidFill>
                <a:latin typeface="Arial" panose="020B0604020202020204" pitchFamily="34" charset="0"/>
                <a:ea typeface="+mj-ea"/>
                <a:cs typeface="Arial" panose="020B0604020202020204" pitchFamily="34" charset="0"/>
              </a:rPr>
              <a:t>+2e</a:t>
            </a:r>
            <a:r>
              <a:rPr lang="en-US" altLang="ar-SA" sz="3600" b="1" baseline="30000" dirty="0">
                <a:solidFill>
                  <a:srgbClr val="0000CC"/>
                </a:solidFill>
                <a:latin typeface="Arial" panose="020B0604020202020204" pitchFamily="34" charset="0"/>
                <a:ea typeface="+mj-ea"/>
                <a:cs typeface="Arial" panose="020B0604020202020204" pitchFamily="34" charset="0"/>
              </a:rPr>
              <a:t>- </a:t>
            </a:r>
            <a:r>
              <a:rPr lang="en-US" altLang="ar-SA" sz="3600" b="1" dirty="0">
                <a:solidFill>
                  <a:srgbClr val="0000CC"/>
                </a:solidFill>
                <a:latin typeface="Arial" panose="020B0604020202020204" pitchFamily="34" charset="0"/>
                <a:ea typeface="+mj-ea"/>
                <a:cs typeface="Arial" panose="020B0604020202020204" pitchFamily="34" charset="0"/>
              </a:rPr>
              <a:t>→</a:t>
            </a:r>
            <a:r>
              <a:rPr lang="en-US" altLang="ar-SA" sz="2800" b="1" dirty="0">
                <a:solidFill>
                  <a:srgbClr val="0000CC"/>
                </a:solidFill>
                <a:latin typeface="Arial" panose="020B0604020202020204" pitchFamily="34" charset="0"/>
                <a:ea typeface="+mj-ea"/>
                <a:cs typeface="Arial" panose="020B0604020202020204" pitchFamily="34" charset="0"/>
              </a:rPr>
              <a:t>H</a:t>
            </a:r>
            <a:r>
              <a:rPr lang="en-US" altLang="ar-SA" sz="2800" b="1" baseline="-25000" dirty="0">
                <a:solidFill>
                  <a:srgbClr val="0000CC"/>
                </a:solidFill>
                <a:latin typeface="Arial" panose="020B0604020202020204" pitchFamily="34" charset="0"/>
                <a:ea typeface="+mj-ea"/>
                <a:cs typeface="Arial" panose="020B0604020202020204" pitchFamily="34" charset="0"/>
              </a:rPr>
              <a:t>2(g)</a:t>
            </a:r>
            <a:endParaRPr lang="ar-SA" altLang="ar-SA" sz="2800" b="1" baseline="-25000" dirty="0">
              <a:solidFill>
                <a:srgbClr val="0000CC"/>
              </a:solidFill>
              <a:latin typeface="Arial" panose="020B0604020202020204" pitchFamily="34" charset="0"/>
              <a:ea typeface="+mj-ea"/>
              <a:cs typeface="Arial" panose="020B0604020202020204" pitchFamily="34" charset="0"/>
            </a:endParaRPr>
          </a:p>
        </p:txBody>
      </p:sp>
      <p:sp>
        <p:nvSpPr>
          <p:cNvPr id="9" name="مستطيل 8">
            <a:extLst>
              <a:ext uri="{FF2B5EF4-FFF2-40B4-BE49-F238E27FC236}">
                <a16:creationId xmlns:a16="http://schemas.microsoft.com/office/drawing/2014/main" id="{B3244F19-CC47-5034-C1CF-E8FB3CF34A07}"/>
              </a:ext>
            </a:extLst>
          </p:cNvPr>
          <p:cNvSpPr/>
          <p:nvPr/>
        </p:nvSpPr>
        <p:spPr>
          <a:xfrm>
            <a:off x="4710928" y="2278817"/>
            <a:ext cx="2884190" cy="56402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نصف تفاعل الاختزال</a:t>
            </a:r>
            <a:endParaRPr lang="ar-SA" altLang="ar-SA" sz="2800" b="1" baseline="30000" dirty="0">
              <a:solidFill>
                <a:srgbClr val="0000CC"/>
              </a:solidFill>
              <a:latin typeface="Arial" panose="020B0604020202020204" pitchFamily="34" charset="0"/>
              <a:ea typeface="+mj-ea"/>
              <a:cs typeface="Arial" panose="020B0604020202020204" pitchFamily="34" charset="0"/>
            </a:endParaRPr>
          </a:p>
        </p:txBody>
      </p:sp>
      <p:cxnSp>
        <p:nvCxnSpPr>
          <p:cNvPr id="11" name="رابط مستقيم 10">
            <a:extLst>
              <a:ext uri="{FF2B5EF4-FFF2-40B4-BE49-F238E27FC236}">
                <a16:creationId xmlns:a16="http://schemas.microsoft.com/office/drawing/2014/main" id="{A16D8E61-D033-2B93-7655-7002D7370DE2}"/>
              </a:ext>
            </a:extLst>
          </p:cNvPr>
          <p:cNvCxnSpPr/>
          <p:nvPr/>
        </p:nvCxnSpPr>
        <p:spPr>
          <a:xfrm>
            <a:off x="793102" y="2976465"/>
            <a:ext cx="7715782" cy="0"/>
          </a:xfrm>
          <a:prstGeom prst="line">
            <a:avLst/>
          </a:prstGeom>
          <a:ln w="76200">
            <a:solidFill>
              <a:schemeClr val="accent3">
                <a:lumMod val="50000"/>
              </a:schemeClr>
            </a:solidFill>
          </a:ln>
        </p:spPr>
        <p:style>
          <a:lnRef idx="1">
            <a:schemeClr val="accent1"/>
          </a:lnRef>
          <a:fillRef idx="0">
            <a:schemeClr val="accent1"/>
          </a:fillRef>
          <a:effectRef idx="0">
            <a:schemeClr val="accent1"/>
          </a:effectRef>
          <a:fontRef idx="minor">
            <a:schemeClr val="tx1"/>
          </a:fontRef>
        </p:style>
      </p:cxnSp>
      <p:sp>
        <p:nvSpPr>
          <p:cNvPr id="12" name="مستطيل 11">
            <a:extLst>
              <a:ext uri="{FF2B5EF4-FFF2-40B4-BE49-F238E27FC236}">
                <a16:creationId xmlns:a16="http://schemas.microsoft.com/office/drawing/2014/main" id="{ABC1C24A-A4DD-9AA2-C70A-F86D7EA6CED2}"/>
              </a:ext>
            </a:extLst>
          </p:cNvPr>
          <p:cNvSpPr/>
          <p:nvPr/>
        </p:nvSpPr>
        <p:spPr>
          <a:xfrm>
            <a:off x="904014" y="3117161"/>
            <a:ext cx="5375488" cy="56402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rgbClr val="C00000"/>
                </a:solidFill>
                <a:latin typeface="Arial" panose="020B0604020202020204" pitchFamily="34" charset="0"/>
                <a:ea typeface="+mj-ea"/>
                <a:cs typeface="Arial" panose="020B0604020202020204" pitchFamily="34" charset="0"/>
              </a:rPr>
              <a:t>Zn</a:t>
            </a:r>
            <a:r>
              <a:rPr lang="en-US" altLang="ar-SA" sz="2800" b="1" baseline="-25000" dirty="0">
                <a:solidFill>
                  <a:srgbClr val="C00000"/>
                </a:solidFill>
                <a:latin typeface="Arial" panose="020B0604020202020204" pitchFamily="34" charset="0"/>
                <a:ea typeface="+mj-ea"/>
                <a:cs typeface="Arial" panose="020B0604020202020204" pitchFamily="34" charset="0"/>
              </a:rPr>
              <a:t>(s)</a:t>
            </a:r>
            <a:r>
              <a:rPr lang="en-US" altLang="ar-SA" sz="2800" b="1" dirty="0">
                <a:solidFill>
                  <a:srgbClr val="C00000"/>
                </a:solidFill>
                <a:latin typeface="Arial" panose="020B0604020202020204" pitchFamily="34" charset="0"/>
                <a:ea typeface="+mj-ea"/>
                <a:cs typeface="Arial" panose="020B0604020202020204" pitchFamily="34" charset="0"/>
              </a:rPr>
              <a:t> +</a:t>
            </a:r>
            <a:r>
              <a:rPr lang="en-US" altLang="ar-SA" sz="2800" b="1" dirty="0">
                <a:solidFill>
                  <a:srgbClr val="C00000"/>
                </a:solidFill>
                <a:latin typeface="Arial" panose="020B0604020202020204" pitchFamily="34" charset="0"/>
              </a:rPr>
              <a:t> 2H</a:t>
            </a:r>
            <a:r>
              <a:rPr lang="en-US" altLang="ar-SA" sz="2800" b="1" baseline="30000" dirty="0">
                <a:solidFill>
                  <a:srgbClr val="C00000"/>
                </a:solidFill>
                <a:latin typeface="Arial" panose="020B0604020202020204" pitchFamily="34" charset="0"/>
              </a:rPr>
              <a:t>+</a:t>
            </a:r>
            <a:r>
              <a:rPr lang="en-US" altLang="ar-SA" sz="2800" b="1" baseline="-25000" dirty="0">
                <a:solidFill>
                  <a:srgbClr val="C00000"/>
                </a:solidFill>
                <a:latin typeface="Arial" panose="020B0604020202020204" pitchFamily="34" charset="0"/>
              </a:rPr>
              <a:t>(</a:t>
            </a:r>
            <a:r>
              <a:rPr lang="en-US" altLang="ar-SA" sz="2800" b="1" baseline="-25000" dirty="0" err="1">
                <a:solidFill>
                  <a:srgbClr val="C00000"/>
                </a:solidFill>
                <a:latin typeface="Arial" panose="020B0604020202020204" pitchFamily="34" charset="0"/>
              </a:rPr>
              <a:t>aq</a:t>
            </a:r>
            <a:r>
              <a:rPr lang="en-US" altLang="ar-SA" sz="2800" b="1" baseline="-25000" dirty="0">
                <a:solidFill>
                  <a:srgbClr val="C00000"/>
                </a:solidFill>
                <a:latin typeface="Arial" panose="020B0604020202020204" pitchFamily="34" charset="0"/>
              </a:rPr>
              <a:t>)</a:t>
            </a:r>
            <a:r>
              <a:rPr lang="en-US" altLang="ar-SA" sz="2800" b="1" dirty="0">
                <a:solidFill>
                  <a:srgbClr val="C00000"/>
                </a:solidFill>
                <a:latin typeface="Arial" panose="020B0604020202020204" pitchFamily="34" charset="0"/>
                <a:ea typeface="+mj-ea"/>
                <a:cs typeface="Arial" panose="020B0604020202020204" pitchFamily="34" charset="0"/>
              </a:rPr>
              <a:t> → Zn</a:t>
            </a:r>
            <a:r>
              <a:rPr lang="en-US" altLang="ar-SA" sz="2800" b="1" baseline="30000" dirty="0">
                <a:solidFill>
                  <a:srgbClr val="C00000"/>
                </a:solidFill>
                <a:latin typeface="Arial" panose="020B0604020202020204" pitchFamily="34" charset="0"/>
                <a:ea typeface="+mj-ea"/>
                <a:cs typeface="Arial" panose="020B0604020202020204" pitchFamily="34" charset="0"/>
              </a:rPr>
              <a:t>2+ </a:t>
            </a:r>
            <a:r>
              <a:rPr lang="en-US" altLang="ar-SA" sz="2800" b="1" baseline="-25000" dirty="0">
                <a:solidFill>
                  <a:srgbClr val="C00000"/>
                </a:solidFill>
                <a:latin typeface="Arial" panose="020B0604020202020204" pitchFamily="34" charset="0"/>
                <a:ea typeface="+mj-ea"/>
                <a:cs typeface="Arial" panose="020B0604020202020204" pitchFamily="34" charset="0"/>
              </a:rPr>
              <a:t>(</a:t>
            </a:r>
            <a:r>
              <a:rPr lang="en-US" altLang="ar-SA" sz="2800" b="1" baseline="-25000" dirty="0" err="1">
                <a:solidFill>
                  <a:srgbClr val="C00000"/>
                </a:solidFill>
                <a:latin typeface="Arial" panose="020B0604020202020204" pitchFamily="34" charset="0"/>
                <a:ea typeface="+mj-ea"/>
                <a:cs typeface="Arial" panose="020B0604020202020204" pitchFamily="34" charset="0"/>
              </a:rPr>
              <a:t>aq</a:t>
            </a:r>
            <a:r>
              <a:rPr lang="en-US" altLang="ar-SA" sz="2800" b="1" baseline="-25000" dirty="0">
                <a:solidFill>
                  <a:srgbClr val="C00000"/>
                </a:solidFill>
                <a:latin typeface="Arial" panose="020B0604020202020204" pitchFamily="34" charset="0"/>
                <a:ea typeface="+mj-ea"/>
                <a:cs typeface="Arial" panose="020B0604020202020204" pitchFamily="34" charset="0"/>
              </a:rPr>
              <a:t>) </a:t>
            </a:r>
            <a:r>
              <a:rPr lang="en-US" altLang="ar-SA" sz="2800" b="1" dirty="0">
                <a:solidFill>
                  <a:srgbClr val="C00000"/>
                </a:solidFill>
                <a:latin typeface="Arial" panose="020B0604020202020204" pitchFamily="34" charset="0"/>
                <a:ea typeface="+mj-ea"/>
                <a:cs typeface="Arial" panose="020B0604020202020204" pitchFamily="34" charset="0"/>
              </a:rPr>
              <a:t>+</a:t>
            </a:r>
            <a:r>
              <a:rPr lang="en-US" altLang="ar-SA" sz="2800" b="1" dirty="0">
                <a:solidFill>
                  <a:srgbClr val="C00000"/>
                </a:solidFill>
                <a:latin typeface="Arial" panose="020B0604020202020204" pitchFamily="34" charset="0"/>
              </a:rPr>
              <a:t> H</a:t>
            </a:r>
            <a:r>
              <a:rPr lang="en-US" altLang="ar-SA" sz="2800" b="1" baseline="-25000" dirty="0">
                <a:solidFill>
                  <a:srgbClr val="C00000"/>
                </a:solidFill>
                <a:latin typeface="Arial" panose="020B0604020202020204" pitchFamily="34" charset="0"/>
              </a:rPr>
              <a:t>2(g)</a:t>
            </a:r>
            <a:endParaRPr lang="ar-SA" altLang="ar-SA" sz="2800" b="1" baseline="30000" dirty="0">
              <a:solidFill>
                <a:srgbClr val="C00000"/>
              </a:solidFill>
              <a:latin typeface="Arial" panose="020B0604020202020204" pitchFamily="34" charset="0"/>
              <a:ea typeface="+mj-ea"/>
              <a:cs typeface="Arial" panose="020B0604020202020204" pitchFamily="34" charset="0"/>
            </a:endParaRPr>
          </a:p>
        </p:txBody>
      </p:sp>
      <p:sp>
        <p:nvSpPr>
          <p:cNvPr id="13" name="مستطيل 12">
            <a:extLst>
              <a:ext uri="{FF2B5EF4-FFF2-40B4-BE49-F238E27FC236}">
                <a16:creationId xmlns:a16="http://schemas.microsoft.com/office/drawing/2014/main" id="{C8CA713F-1EA8-2541-F84E-B18706EBA397}"/>
              </a:ext>
            </a:extLst>
          </p:cNvPr>
          <p:cNvSpPr/>
          <p:nvPr/>
        </p:nvSpPr>
        <p:spPr>
          <a:xfrm>
            <a:off x="6532560" y="3214399"/>
            <a:ext cx="1976324" cy="42920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C00000"/>
                </a:solidFill>
                <a:latin typeface="Arial" panose="020B0604020202020204" pitchFamily="34" charset="0"/>
                <a:ea typeface="+mj-ea"/>
                <a:cs typeface="Arial" panose="020B0604020202020204" pitchFamily="34" charset="0"/>
              </a:rPr>
              <a:t>التفاعل الكلي</a:t>
            </a:r>
            <a:endParaRPr lang="ar-SA" altLang="ar-SA" sz="2800" b="1" baseline="30000" dirty="0">
              <a:solidFill>
                <a:srgbClr val="C00000"/>
              </a:solidFill>
              <a:latin typeface="Arial" panose="020B0604020202020204" pitchFamily="34" charset="0"/>
              <a:ea typeface="+mj-ea"/>
              <a:cs typeface="Arial" panose="020B0604020202020204" pitchFamily="34" charset="0"/>
            </a:endParaRPr>
          </a:p>
        </p:txBody>
      </p:sp>
      <p:sp>
        <p:nvSpPr>
          <p:cNvPr id="14" name="مستطيل 13">
            <a:extLst>
              <a:ext uri="{FF2B5EF4-FFF2-40B4-BE49-F238E27FC236}">
                <a16:creationId xmlns:a16="http://schemas.microsoft.com/office/drawing/2014/main" id="{068A340D-CA92-2904-CEE9-517621227E66}"/>
              </a:ext>
            </a:extLst>
          </p:cNvPr>
          <p:cNvSpPr/>
          <p:nvPr/>
        </p:nvSpPr>
        <p:spPr>
          <a:xfrm>
            <a:off x="4813816" y="3747508"/>
            <a:ext cx="2542483" cy="564021"/>
          </a:xfrm>
          <a:prstGeom prst="rect">
            <a:avLst/>
          </a:prstGeom>
          <a:ln/>
        </p:spPr>
        <p:style>
          <a:lnRef idx="2">
            <a:schemeClr val="accent3">
              <a:shade val="15000"/>
            </a:schemeClr>
          </a:lnRef>
          <a:fillRef idx="1">
            <a:schemeClr val="accent3"/>
          </a:fillRef>
          <a:effectRef idx="0">
            <a:schemeClr val="accent3"/>
          </a:effectRef>
          <a:fontRef idx="minor">
            <a:schemeClr val="lt1"/>
          </a:fontRef>
        </p:style>
        <p:txBody>
          <a:bodyPr rtlCol="1" anchor="ctr"/>
          <a:lstStyle/>
          <a:p>
            <a:pPr algn="ctr">
              <a:lnSpc>
                <a:spcPct val="90000"/>
              </a:lnSpc>
              <a:spcBef>
                <a:spcPct val="0"/>
              </a:spcBef>
              <a:spcAft>
                <a:spcPts val="600"/>
              </a:spcAft>
            </a:pPr>
            <a:r>
              <a:rPr lang="ar-SA" altLang="ar-SA" sz="2800" b="1" dirty="0">
                <a:solidFill>
                  <a:schemeClr val="accent1">
                    <a:lumMod val="25000"/>
                  </a:schemeClr>
                </a:solidFill>
                <a:latin typeface="Arial" panose="020B0604020202020204" pitchFamily="34" charset="0"/>
                <a:ea typeface="+mj-ea"/>
                <a:cs typeface="Arial" panose="020B0604020202020204" pitchFamily="34" charset="0"/>
              </a:rPr>
              <a:t>رمز الخلية</a:t>
            </a:r>
            <a:endParaRPr lang="ar-SA" altLang="ar-SA" sz="2800" b="1" baseline="30000" dirty="0">
              <a:solidFill>
                <a:schemeClr val="accent1">
                  <a:lumMod val="25000"/>
                </a:schemeClr>
              </a:solidFill>
              <a:latin typeface="Arial" panose="020B0604020202020204" pitchFamily="34" charset="0"/>
              <a:ea typeface="+mj-ea"/>
              <a:cs typeface="Arial" panose="020B0604020202020204" pitchFamily="34" charset="0"/>
            </a:endParaRPr>
          </a:p>
        </p:txBody>
      </p:sp>
      <p:sp>
        <p:nvSpPr>
          <p:cNvPr id="15" name="مستطيل 14">
            <a:extLst>
              <a:ext uri="{FF2B5EF4-FFF2-40B4-BE49-F238E27FC236}">
                <a16:creationId xmlns:a16="http://schemas.microsoft.com/office/drawing/2014/main" id="{271E577F-C4BF-F6CF-D06A-B2A909D857A9}"/>
              </a:ext>
            </a:extLst>
          </p:cNvPr>
          <p:cNvSpPr/>
          <p:nvPr/>
        </p:nvSpPr>
        <p:spPr>
          <a:xfrm>
            <a:off x="3518752" y="4876228"/>
            <a:ext cx="4430929" cy="761497"/>
          </a:xfrm>
          <a:prstGeom prst="rect">
            <a:avLst/>
          </a:prstGeom>
          <a:solidFill>
            <a:srgbClr val="FFFFFF"/>
          </a:solidFill>
          <a:ln/>
        </p:spPr>
        <p:style>
          <a:lnRef idx="2">
            <a:schemeClr val="accent4"/>
          </a:lnRef>
          <a:fillRef idx="1">
            <a:schemeClr val="lt1"/>
          </a:fillRef>
          <a:effectRef idx="0">
            <a:schemeClr val="accent4"/>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tx2">
                    <a:lumMod val="50000"/>
                  </a:schemeClr>
                </a:solidFill>
                <a:latin typeface="Arial" panose="020B0604020202020204" pitchFamily="34" charset="0"/>
                <a:ea typeface="+mj-ea"/>
                <a:cs typeface="Arial" panose="020B0604020202020204" pitchFamily="34" charset="0"/>
              </a:rPr>
              <a:t>Zn│</a:t>
            </a:r>
            <a:r>
              <a:rPr lang="en-US" altLang="ar-SA" sz="2800" b="1" dirty="0">
                <a:solidFill>
                  <a:schemeClr val="tx2">
                    <a:lumMod val="50000"/>
                  </a:schemeClr>
                </a:solidFill>
                <a:latin typeface="Arial" panose="020B0604020202020204" pitchFamily="34" charset="0"/>
              </a:rPr>
              <a:t> Zn </a:t>
            </a:r>
            <a:r>
              <a:rPr lang="en-US" altLang="ar-SA" sz="2800" b="1" baseline="30000" dirty="0">
                <a:solidFill>
                  <a:schemeClr val="tx2">
                    <a:lumMod val="50000"/>
                  </a:schemeClr>
                </a:solidFill>
                <a:latin typeface="Arial" panose="020B0604020202020204" pitchFamily="34" charset="0"/>
              </a:rPr>
              <a:t>2+ </a:t>
            </a:r>
            <a:r>
              <a:rPr lang="en-US" altLang="ar-SA" sz="2800" b="1" baseline="-25000" dirty="0">
                <a:solidFill>
                  <a:schemeClr val="tx2">
                    <a:lumMod val="50000"/>
                  </a:schemeClr>
                </a:solidFill>
                <a:latin typeface="Arial" panose="020B0604020202020204" pitchFamily="34" charset="0"/>
              </a:rPr>
              <a:t>(1M) </a:t>
            </a:r>
            <a:r>
              <a:rPr lang="en-US" altLang="ar-SA" sz="2800" b="1" dirty="0">
                <a:solidFill>
                  <a:schemeClr val="tx2">
                    <a:lumMod val="50000"/>
                  </a:schemeClr>
                </a:solidFill>
                <a:latin typeface="Arial" panose="020B0604020202020204" pitchFamily="34" charset="0"/>
                <a:cs typeface="Arial" panose="020B0604020202020204" pitchFamily="34" charset="0"/>
              </a:rPr>
              <a:t>║</a:t>
            </a:r>
            <a:r>
              <a:rPr lang="en-US" altLang="ar-SA" sz="2800" b="1" dirty="0">
                <a:solidFill>
                  <a:schemeClr val="tx2">
                    <a:lumMod val="50000"/>
                  </a:schemeClr>
                </a:solidFill>
                <a:latin typeface="Arial" panose="020B0604020202020204" pitchFamily="34" charset="0"/>
              </a:rPr>
              <a:t> H</a:t>
            </a:r>
            <a:r>
              <a:rPr lang="en-US" altLang="ar-SA" sz="2800" b="1" baseline="-25000" dirty="0">
                <a:solidFill>
                  <a:schemeClr val="tx2">
                    <a:lumMod val="50000"/>
                  </a:schemeClr>
                </a:solidFill>
                <a:latin typeface="Arial" panose="020B0604020202020204" pitchFamily="34" charset="0"/>
              </a:rPr>
              <a:t>2</a:t>
            </a:r>
            <a:r>
              <a:rPr lang="en-US" altLang="ar-SA" sz="2800" b="1" dirty="0">
                <a:solidFill>
                  <a:schemeClr val="tx2">
                    <a:lumMod val="50000"/>
                  </a:schemeClr>
                </a:solidFill>
                <a:latin typeface="Arial" panose="020B0604020202020204" pitchFamily="34" charset="0"/>
              </a:rPr>
              <a:t>│H</a:t>
            </a:r>
            <a:r>
              <a:rPr lang="en-US" altLang="ar-SA" sz="2800" b="1" baseline="30000" dirty="0">
                <a:solidFill>
                  <a:schemeClr val="tx2">
                    <a:lumMod val="50000"/>
                  </a:schemeClr>
                </a:solidFill>
                <a:latin typeface="Arial" panose="020B0604020202020204" pitchFamily="34" charset="0"/>
              </a:rPr>
              <a:t>+ </a:t>
            </a:r>
            <a:r>
              <a:rPr lang="en-US" altLang="ar-SA" sz="2800" b="1" baseline="-25000" dirty="0">
                <a:solidFill>
                  <a:schemeClr val="tx2">
                    <a:lumMod val="50000"/>
                  </a:schemeClr>
                </a:solidFill>
                <a:latin typeface="Arial" panose="020B0604020202020204" pitchFamily="34" charset="0"/>
              </a:rPr>
              <a:t>(1M) </a:t>
            </a:r>
            <a:endParaRPr lang="ar-SA" altLang="ar-SA" sz="2800" b="1" dirty="0">
              <a:solidFill>
                <a:schemeClr val="tx2">
                  <a:lumMod val="50000"/>
                </a:schemeClr>
              </a:solidFill>
              <a:latin typeface="Arial" panose="020B0604020202020204" pitchFamily="34" charset="0"/>
              <a:ea typeface="+mj-ea"/>
              <a:cs typeface="Arial" panose="020B0604020202020204" pitchFamily="34" charset="0"/>
            </a:endParaRPr>
          </a:p>
        </p:txBody>
      </p:sp>
      <p:sp>
        <p:nvSpPr>
          <p:cNvPr id="16" name="مستطيل 15">
            <a:extLst>
              <a:ext uri="{FF2B5EF4-FFF2-40B4-BE49-F238E27FC236}">
                <a16:creationId xmlns:a16="http://schemas.microsoft.com/office/drawing/2014/main" id="{63691029-7DBA-8A23-F4D5-16F45849096B}"/>
              </a:ext>
            </a:extLst>
          </p:cNvPr>
          <p:cNvSpPr/>
          <p:nvPr/>
        </p:nvSpPr>
        <p:spPr>
          <a:xfrm>
            <a:off x="8298746" y="4998881"/>
            <a:ext cx="3047278" cy="516193"/>
          </a:xfrm>
          <a:prstGeom prst="rect">
            <a:avLst/>
          </a:prstGeom>
          <a:noFill/>
          <a:ln>
            <a:noFill/>
          </a:ln>
        </p:spPr>
        <p:style>
          <a:lnRef idx="2">
            <a:schemeClr val="accent4"/>
          </a:lnRef>
          <a:fillRef idx="1">
            <a:schemeClr val="lt1"/>
          </a:fillRef>
          <a:effectRef idx="0">
            <a:schemeClr val="accent4"/>
          </a:effectRef>
          <a:fontRef idx="minor">
            <a:schemeClr val="dk1"/>
          </a:fontRef>
        </p:style>
        <p:txBody>
          <a:bodyPr rtlCol="1" anchor="ctr"/>
          <a:lstStyle/>
          <a:p>
            <a:pPr algn="l">
              <a:lnSpc>
                <a:spcPct val="90000"/>
              </a:lnSpc>
              <a:spcBef>
                <a:spcPct val="0"/>
              </a:spcBef>
              <a:spcAft>
                <a:spcPts val="600"/>
              </a:spcAft>
            </a:pPr>
            <a:r>
              <a:rPr lang="en-US" altLang="ar-SA" sz="2800" b="1" dirty="0" err="1">
                <a:solidFill>
                  <a:schemeClr val="tx2">
                    <a:lumMod val="50000"/>
                  </a:schemeClr>
                </a:solidFill>
                <a:latin typeface="Arial" panose="020B0604020202020204" pitchFamily="34" charset="0"/>
                <a:ea typeface="+mj-ea"/>
                <a:cs typeface="Arial" panose="020B0604020202020204" pitchFamily="34" charset="0"/>
              </a:rPr>
              <a:t>E°</a:t>
            </a:r>
            <a:r>
              <a:rPr lang="en-US" altLang="ar-SA" sz="2800" b="1" baseline="-25000" dirty="0" err="1">
                <a:solidFill>
                  <a:schemeClr val="tx2">
                    <a:lumMod val="50000"/>
                  </a:schemeClr>
                </a:solidFill>
                <a:latin typeface="Arial" panose="020B0604020202020204" pitchFamily="34" charset="0"/>
                <a:ea typeface="+mj-ea"/>
                <a:cs typeface="Arial" panose="020B0604020202020204" pitchFamily="34" charset="0"/>
              </a:rPr>
              <a:t>zn</a:t>
            </a:r>
            <a:r>
              <a:rPr lang="en-US" altLang="ar-SA" sz="2800" b="1" dirty="0">
                <a:solidFill>
                  <a:schemeClr val="tx2">
                    <a:lumMod val="50000"/>
                  </a:schemeClr>
                </a:solidFill>
                <a:latin typeface="Arial" panose="020B0604020202020204" pitchFamily="34" charset="0"/>
                <a:ea typeface="+mj-ea"/>
                <a:cs typeface="Arial" panose="020B0604020202020204" pitchFamily="34" charset="0"/>
              </a:rPr>
              <a:t> = -0.762 V</a:t>
            </a:r>
            <a:endParaRPr lang="ar-SA" altLang="ar-SA" sz="2800" b="1" dirty="0">
              <a:solidFill>
                <a:schemeClr val="tx2">
                  <a:lumMod val="50000"/>
                </a:schemeClr>
              </a:solidFill>
              <a:latin typeface="Arial" panose="020B0604020202020204" pitchFamily="34" charset="0"/>
              <a:ea typeface="+mj-ea"/>
              <a:cs typeface="Arial" panose="020B0604020202020204" pitchFamily="34" charset="0"/>
            </a:endParaRPr>
          </a:p>
        </p:txBody>
      </p:sp>
      <p:grpSp>
        <p:nvGrpSpPr>
          <p:cNvPr id="10" name="مجموعة 9">
            <a:extLst>
              <a:ext uri="{FF2B5EF4-FFF2-40B4-BE49-F238E27FC236}">
                <a16:creationId xmlns:a16="http://schemas.microsoft.com/office/drawing/2014/main" id="{5DDCFF08-5390-851B-5075-C4CAC32B8472}"/>
              </a:ext>
            </a:extLst>
          </p:cNvPr>
          <p:cNvGrpSpPr/>
          <p:nvPr/>
        </p:nvGrpSpPr>
        <p:grpSpPr>
          <a:xfrm>
            <a:off x="3890865" y="5515074"/>
            <a:ext cx="541176" cy="416817"/>
            <a:chOff x="3890865" y="5515074"/>
            <a:chExt cx="541176" cy="416817"/>
          </a:xfrm>
        </p:grpSpPr>
        <p:cxnSp>
          <p:nvCxnSpPr>
            <p:cNvPr id="17" name="رابط مستقيم 16">
              <a:extLst>
                <a:ext uri="{FF2B5EF4-FFF2-40B4-BE49-F238E27FC236}">
                  <a16:creationId xmlns:a16="http://schemas.microsoft.com/office/drawing/2014/main" id="{B2A420C8-07B5-D57B-D4EC-09E4F8721AC5}"/>
                </a:ext>
              </a:extLst>
            </p:cNvPr>
            <p:cNvCxnSpPr/>
            <p:nvPr/>
          </p:nvCxnSpPr>
          <p:spPr>
            <a:xfrm>
              <a:off x="3909527" y="5515074"/>
              <a:ext cx="0" cy="416817"/>
            </a:xfrm>
            <a:prstGeom prst="line">
              <a:avLst/>
            </a:prstGeom>
            <a:ln w="38100">
              <a:solidFill>
                <a:schemeClr val="bg1">
                  <a:lumMod val="10000"/>
                </a:schemeClr>
              </a:solidFill>
            </a:ln>
          </p:spPr>
          <p:style>
            <a:lnRef idx="1">
              <a:schemeClr val="accent1"/>
            </a:lnRef>
            <a:fillRef idx="0">
              <a:schemeClr val="accent1"/>
            </a:fillRef>
            <a:effectRef idx="0">
              <a:schemeClr val="accent1"/>
            </a:effectRef>
            <a:fontRef idx="minor">
              <a:schemeClr val="tx1"/>
            </a:fontRef>
          </p:style>
        </p:cxnSp>
        <p:cxnSp>
          <p:nvCxnSpPr>
            <p:cNvPr id="18" name="رابط مستقيم 17">
              <a:extLst>
                <a:ext uri="{FF2B5EF4-FFF2-40B4-BE49-F238E27FC236}">
                  <a16:creationId xmlns:a16="http://schemas.microsoft.com/office/drawing/2014/main" id="{D7440E01-1B89-C0E1-9419-E966ED6D3806}"/>
                </a:ext>
              </a:extLst>
            </p:cNvPr>
            <p:cNvCxnSpPr>
              <a:cxnSpLocks/>
            </p:cNvCxnSpPr>
            <p:nvPr/>
          </p:nvCxnSpPr>
          <p:spPr>
            <a:xfrm>
              <a:off x="3890865" y="5912940"/>
              <a:ext cx="541176" cy="0"/>
            </a:xfrm>
            <a:prstGeom prst="line">
              <a:avLst/>
            </a:prstGeom>
            <a:ln w="38100">
              <a:solidFill>
                <a:schemeClr val="bg1">
                  <a:lumMod val="10000"/>
                </a:schemeClr>
              </a:solidFill>
            </a:ln>
          </p:spPr>
          <p:style>
            <a:lnRef idx="1">
              <a:schemeClr val="accent1"/>
            </a:lnRef>
            <a:fillRef idx="0">
              <a:schemeClr val="accent1"/>
            </a:fillRef>
            <a:effectRef idx="0">
              <a:schemeClr val="accent1"/>
            </a:effectRef>
            <a:fontRef idx="minor">
              <a:schemeClr val="tx1"/>
            </a:fontRef>
          </p:style>
        </p:cxnSp>
        <p:cxnSp>
          <p:nvCxnSpPr>
            <p:cNvPr id="19" name="رابط كسهم مستقيم 18">
              <a:extLst>
                <a:ext uri="{FF2B5EF4-FFF2-40B4-BE49-F238E27FC236}">
                  <a16:creationId xmlns:a16="http://schemas.microsoft.com/office/drawing/2014/main" id="{7C8A789C-0830-9968-F8B0-BA2E880E0147}"/>
                </a:ext>
              </a:extLst>
            </p:cNvPr>
            <p:cNvCxnSpPr/>
            <p:nvPr/>
          </p:nvCxnSpPr>
          <p:spPr>
            <a:xfrm flipV="1">
              <a:off x="4432041" y="5515074"/>
              <a:ext cx="0" cy="416817"/>
            </a:xfrm>
            <a:prstGeom prst="straightConnector1">
              <a:avLst/>
            </a:prstGeom>
            <a:ln w="38100">
              <a:solidFill>
                <a:schemeClr val="bg1">
                  <a:lumMod val="10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20" name="مستطيل 19">
            <a:extLst>
              <a:ext uri="{FF2B5EF4-FFF2-40B4-BE49-F238E27FC236}">
                <a16:creationId xmlns:a16="http://schemas.microsoft.com/office/drawing/2014/main" id="{85747F2E-33CC-19B1-2340-1021CD88F9E6}"/>
              </a:ext>
            </a:extLst>
          </p:cNvPr>
          <p:cNvSpPr/>
          <p:nvPr/>
        </p:nvSpPr>
        <p:spPr>
          <a:xfrm>
            <a:off x="3273129" y="5981227"/>
            <a:ext cx="1776648" cy="44240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b="1" dirty="0">
                <a:solidFill>
                  <a:schemeClr val="bg1">
                    <a:lumMod val="10000"/>
                  </a:schemeClr>
                </a:solidFill>
                <a:latin typeface="Arial" panose="020B0604020202020204" pitchFamily="34" charset="0"/>
                <a:ea typeface="+mj-ea"/>
                <a:cs typeface="Arial" panose="020B0604020202020204" pitchFamily="34" charset="0"/>
              </a:rPr>
              <a:t>نصف تفاعل التأكسد</a:t>
            </a:r>
            <a:endParaRPr lang="ar-SA" altLang="ar-SA" b="1" baseline="30000" dirty="0">
              <a:solidFill>
                <a:schemeClr val="bg1">
                  <a:lumMod val="10000"/>
                </a:schemeClr>
              </a:solidFill>
              <a:latin typeface="Arial" panose="020B0604020202020204" pitchFamily="34" charset="0"/>
              <a:ea typeface="+mj-ea"/>
              <a:cs typeface="Arial" panose="020B0604020202020204" pitchFamily="34" charset="0"/>
            </a:endParaRPr>
          </a:p>
        </p:txBody>
      </p:sp>
      <p:grpSp>
        <p:nvGrpSpPr>
          <p:cNvPr id="21" name="مجموعة 20">
            <a:extLst>
              <a:ext uri="{FF2B5EF4-FFF2-40B4-BE49-F238E27FC236}">
                <a16:creationId xmlns:a16="http://schemas.microsoft.com/office/drawing/2014/main" id="{B4FA3B5D-8B06-2698-6EE2-7C8C1AB0BC2A}"/>
              </a:ext>
            </a:extLst>
          </p:cNvPr>
          <p:cNvGrpSpPr/>
          <p:nvPr/>
        </p:nvGrpSpPr>
        <p:grpSpPr>
          <a:xfrm>
            <a:off x="6073420" y="5564410"/>
            <a:ext cx="672614" cy="416817"/>
            <a:chOff x="6073419" y="5564410"/>
            <a:chExt cx="1381739" cy="416817"/>
          </a:xfrm>
        </p:grpSpPr>
        <p:cxnSp>
          <p:nvCxnSpPr>
            <p:cNvPr id="22" name="رابط مستقيم 21">
              <a:extLst>
                <a:ext uri="{FF2B5EF4-FFF2-40B4-BE49-F238E27FC236}">
                  <a16:creationId xmlns:a16="http://schemas.microsoft.com/office/drawing/2014/main" id="{663601FA-C7C4-2600-9723-45BAAD81CD84}"/>
                </a:ext>
              </a:extLst>
            </p:cNvPr>
            <p:cNvCxnSpPr>
              <a:cxnSpLocks/>
            </p:cNvCxnSpPr>
            <p:nvPr/>
          </p:nvCxnSpPr>
          <p:spPr>
            <a:xfrm>
              <a:off x="6073419" y="5564410"/>
              <a:ext cx="0" cy="416817"/>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23" name="رابط مستقيم 22">
              <a:extLst>
                <a:ext uri="{FF2B5EF4-FFF2-40B4-BE49-F238E27FC236}">
                  <a16:creationId xmlns:a16="http://schemas.microsoft.com/office/drawing/2014/main" id="{86063070-3235-AE98-9774-DC27717F5D5D}"/>
                </a:ext>
              </a:extLst>
            </p:cNvPr>
            <p:cNvCxnSpPr>
              <a:cxnSpLocks/>
            </p:cNvCxnSpPr>
            <p:nvPr/>
          </p:nvCxnSpPr>
          <p:spPr>
            <a:xfrm flipV="1">
              <a:off x="6073419" y="5962276"/>
              <a:ext cx="1381739" cy="18951"/>
            </a:xfrm>
            <a:prstGeom prst="line">
              <a:avLst/>
            </a:prstGeom>
            <a:ln w="3810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24" name="رابط كسهم مستقيم 23">
              <a:extLst>
                <a:ext uri="{FF2B5EF4-FFF2-40B4-BE49-F238E27FC236}">
                  <a16:creationId xmlns:a16="http://schemas.microsoft.com/office/drawing/2014/main" id="{544C2EDB-33D2-56DC-4E52-5B088F452914}"/>
                </a:ext>
              </a:extLst>
            </p:cNvPr>
            <p:cNvCxnSpPr>
              <a:cxnSpLocks/>
            </p:cNvCxnSpPr>
            <p:nvPr/>
          </p:nvCxnSpPr>
          <p:spPr>
            <a:xfrm flipV="1">
              <a:off x="7455158" y="5564410"/>
              <a:ext cx="0" cy="416817"/>
            </a:xfrm>
            <a:prstGeom prst="straightConnector1">
              <a:avLst/>
            </a:prstGeom>
            <a:ln w="38100">
              <a:solidFill>
                <a:srgbClr val="0000CC"/>
              </a:solidFill>
              <a:tailEnd type="triangle"/>
            </a:ln>
          </p:spPr>
          <p:style>
            <a:lnRef idx="1">
              <a:schemeClr val="accent1"/>
            </a:lnRef>
            <a:fillRef idx="0">
              <a:schemeClr val="accent1"/>
            </a:fillRef>
            <a:effectRef idx="0">
              <a:schemeClr val="accent1"/>
            </a:effectRef>
            <a:fontRef idx="minor">
              <a:schemeClr val="tx1"/>
            </a:fontRef>
          </p:style>
        </p:cxnSp>
      </p:grpSp>
      <p:sp>
        <p:nvSpPr>
          <p:cNvPr id="25" name="مستطيل 24">
            <a:extLst>
              <a:ext uri="{FF2B5EF4-FFF2-40B4-BE49-F238E27FC236}">
                <a16:creationId xmlns:a16="http://schemas.microsoft.com/office/drawing/2014/main" id="{88292D70-F98A-6BAD-67B7-5AFF0EB02D9B}"/>
              </a:ext>
            </a:extLst>
          </p:cNvPr>
          <p:cNvSpPr/>
          <p:nvPr/>
        </p:nvSpPr>
        <p:spPr>
          <a:xfrm>
            <a:off x="5743987" y="6000367"/>
            <a:ext cx="2040602" cy="429138"/>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b="1" dirty="0">
                <a:solidFill>
                  <a:srgbClr val="0000CC"/>
                </a:solidFill>
                <a:latin typeface="Arial" panose="020B0604020202020204" pitchFamily="34" charset="0"/>
                <a:ea typeface="+mj-ea"/>
                <a:cs typeface="Arial" panose="020B0604020202020204" pitchFamily="34" charset="0"/>
              </a:rPr>
              <a:t>نصف تفاعل الاختزال</a:t>
            </a:r>
            <a:endParaRPr lang="ar-SA" altLang="ar-SA" b="1" baseline="30000" dirty="0">
              <a:solidFill>
                <a:srgbClr val="0000CC"/>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279793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6" presetClass="entr" presetSubtype="32"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circle(out)">
                                      <p:cBhvr>
                                        <p:cTn id="35" dur="20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1000"/>
                                        <p:tgtEl>
                                          <p:spTgt spid="12"/>
                                        </p:tgtEl>
                                      </p:cBhvr>
                                    </p:animEffect>
                                    <p:anim calcmode="lin" valueType="num">
                                      <p:cBhvr>
                                        <p:cTn id="41" dur="1000" fill="hold"/>
                                        <p:tgtEl>
                                          <p:spTgt spid="12"/>
                                        </p:tgtEl>
                                        <p:attrNameLst>
                                          <p:attrName>ppt_x</p:attrName>
                                        </p:attrNameLst>
                                      </p:cBhvr>
                                      <p:tavLst>
                                        <p:tav tm="0">
                                          <p:val>
                                            <p:strVal val="#ppt_x"/>
                                          </p:val>
                                        </p:tav>
                                        <p:tav tm="100000">
                                          <p:val>
                                            <p:strVal val="#ppt_x"/>
                                          </p:val>
                                        </p:tav>
                                      </p:tavLst>
                                    </p:anim>
                                    <p:anim calcmode="lin" valueType="num">
                                      <p:cBhvr>
                                        <p:cTn id="42"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1000"/>
                                        <p:tgtEl>
                                          <p:spTgt spid="14"/>
                                        </p:tgtEl>
                                      </p:cBhvr>
                                    </p:animEffect>
                                    <p:anim calcmode="lin" valueType="num">
                                      <p:cBhvr>
                                        <p:cTn id="55" dur="1000" fill="hold"/>
                                        <p:tgtEl>
                                          <p:spTgt spid="14"/>
                                        </p:tgtEl>
                                        <p:attrNameLst>
                                          <p:attrName>ppt_x</p:attrName>
                                        </p:attrNameLst>
                                      </p:cBhvr>
                                      <p:tavLst>
                                        <p:tav tm="0">
                                          <p:val>
                                            <p:strVal val="#ppt_x"/>
                                          </p:val>
                                        </p:tav>
                                        <p:tav tm="100000">
                                          <p:val>
                                            <p:strVal val="#ppt_x"/>
                                          </p:val>
                                        </p:tav>
                                      </p:tavLst>
                                    </p:anim>
                                    <p:anim calcmode="lin" valueType="num">
                                      <p:cBhvr>
                                        <p:cTn id="5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1000"/>
                                        <p:tgtEl>
                                          <p:spTgt spid="15"/>
                                        </p:tgtEl>
                                      </p:cBhvr>
                                    </p:animEffect>
                                    <p:anim calcmode="lin" valueType="num">
                                      <p:cBhvr>
                                        <p:cTn id="62" dur="1000" fill="hold"/>
                                        <p:tgtEl>
                                          <p:spTgt spid="15"/>
                                        </p:tgtEl>
                                        <p:attrNameLst>
                                          <p:attrName>ppt_x</p:attrName>
                                        </p:attrNameLst>
                                      </p:cBhvr>
                                      <p:tavLst>
                                        <p:tav tm="0">
                                          <p:val>
                                            <p:strVal val="#ppt_x"/>
                                          </p:val>
                                        </p:tav>
                                        <p:tav tm="100000">
                                          <p:val>
                                            <p:strVal val="#ppt_x"/>
                                          </p:val>
                                        </p:tav>
                                      </p:tavLst>
                                    </p:anim>
                                    <p:anim calcmode="lin" valueType="num">
                                      <p:cBhvr>
                                        <p:cTn id="6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16"/>
                                        </p:tgtEl>
                                        <p:attrNameLst>
                                          <p:attrName>style.visibility</p:attrName>
                                        </p:attrNameLst>
                                      </p:cBhvr>
                                      <p:to>
                                        <p:strVal val="visible"/>
                                      </p:to>
                                    </p:set>
                                    <p:animEffect transition="in" filter="fade">
                                      <p:cBhvr>
                                        <p:cTn id="68" dur="1000"/>
                                        <p:tgtEl>
                                          <p:spTgt spid="16"/>
                                        </p:tgtEl>
                                      </p:cBhvr>
                                    </p:animEffect>
                                    <p:anim calcmode="lin" valueType="num">
                                      <p:cBhvr>
                                        <p:cTn id="69" dur="1000" fill="hold"/>
                                        <p:tgtEl>
                                          <p:spTgt spid="16"/>
                                        </p:tgtEl>
                                        <p:attrNameLst>
                                          <p:attrName>ppt_x</p:attrName>
                                        </p:attrNameLst>
                                      </p:cBhvr>
                                      <p:tavLst>
                                        <p:tav tm="0">
                                          <p:val>
                                            <p:strVal val="#ppt_x"/>
                                          </p:val>
                                        </p:tav>
                                        <p:tav tm="100000">
                                          <p:val>
                                            <p:strVal val="#ppt_x"/>
                                          </p:val>
                                        </p:tav>
                                      </p:tavLst>
                                    </p:anim>
                                    <p:anim calcmode="lin" valueType="num">
                                      <p:cBhvr>
                                        <p:cTn id="70"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6" presetClass="entr" presetSubtype="32"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circle(out)">
                                      <p:cBhvr>
                                        <p:cTn id="75" dur="2000"/>
                                        <p:tgtEl>
                                          <p:spTgt spid="10"/>
                                        </p:tgtEl>
                                      </p:cBhvr>
                                    </p:animEffect>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20"/>
                                        </p:tgtEl>
                                        <p:attrNameLst>
                                          <p:attrName>style.visibility</p:attrName>
                                        </p:attrNameLst>
                                      </p:cBhvr>
                                      <p:to>
                                        <p:strVal val="visible"/>
                                      </p:to>
                                    </p:set>
                                    <p:animEffect transition="in" filter="fade">
                                      <p:cBhvr>
                                        <p:cTn id="80" dur="1000"/>
                                        <p:tgtEl>
                                          <p:spTgt spid="20"/>
                                        </p:tgtEl>
                                      </p:cBhvr>
                                    </p:animEffect>
                                    <p:anim calcmode="lin" valueType="num">
                                      <p:cBhvr>
                                        <p:cTn id="81" dur="1000" fill="hold"/>
                                        <p:tgtEl>
                                          <p:spTgt spid="20"/>
                                        </p:tgtEl>
                                        <p:attrNameLst>
                                          <p:attrName>ppt_x</p:attrName>
                                        </p:attrNameLst>
                                      </p:cBhvr>
                                      <p:tavLst>
                                        <p:tav tm="0">
                                          <p:val>
                                            <p:strVal val="#ppt_x"/>
                                          </p:val>
                                        </p:tav>
                                        <p:tav tm="100000">
                                          <p:val>
                                            <p:strVal val="#ppt_x"/>
                                          </p:val>
                                        </p:tav>
                                      </p:tavLst>
                                    </p:anim>
                                    <p:anim calcmode="lin" valueType="num">
                                      <p:cBhvr>
                                        <p:cTn id="82"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6" presetClass="entr" presetSubtype="32" fill="hold" nodeType="clickEffect">
                                  <p:stCondLst>
                                    <p:cond delay="0"/>
                                  </p:stCondLst>
                                  <p:childTnLst>
                                    <p:set>
                                      <p:cBhvr>
                                        <p:cTn id="86" dur="1" fill="hold">
                                          <p:stCondLst>
                                            <p:cond delay="0"/>
                                          </p:stCondLst>
                                        </p:cTn>
                                        <p:tgtEl>
                                          <p:spTgt spid="21"/>
                                        </p:tgtEl>
                                        <p:attrNameLst>
                                          <p:attrName>style.visibility</p:attrName>
                                        </p:attrNameLst>
                                      </p:cBhvr>
                                      <p:to>
                                        <p:strVal val="visible"/>
                                      </p:to>
                                    </p:set>
                                    <p:animEffect transition="in" filter="circle(out)">
                                      <p:cBhvr>
                                        <p:cTn id="87" dur="2000"/>
                                        <p:tgtEl>
                                          <p:spTgt spid="21"/>
                                        </p:tgtEl>
                                      </p:cBhvr>
                                    </p:animEffect>
                                  </p:childTnLst>
                                </p:cTn>
                              </p:par>
                            </p:childTnLst>
                          </p:cTn>
                        </p:par>
                      </p:childTnLst>
                    </p:cTn>
                  </p:par>
                  <p:par>
                    <p:cTn id="88" fill="hold">
                      <p:stCondLst>
                        <p:cond delay="indefinite"/>
                      </p:stCondLst>
                      <p:childTnLst>
                        <p:par>
                          <p:cTn id="89" fill="hold">
                            <p:stCondLst>
                              <p:cond delay="0"/>
                            </p:stCondLst>
                            <p:childTnLst>
                              <p:par>
                                <p:cTn id="90" presetID="42" presetClass="entr" presetSubtype="0" fill="hold" grpId="0" nodeType="click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fade">
                                      <p:cBhvr>
                                        <p:cTn id="92" dur="1000"/>
                                        <p:tgtEl>
                                          <p:spTgt spid="25"/>
                                        </p:tgtEl>
                                      </p:cBhvr>
                                    </p:animEffect>
                                    <p:anim calcmode="lin" valueType="num">
                                      <p:cBhvr>
                                        <p:cTn id="93" dur="1000" fill="hold"/>
                                        <p:tgtEl>
                                          <p:spTgt spid="25"/>
                                        </p:tgtEl>
                                        <p:attrNameLst>
                                          <p:attrName>ppt_x</p:attrName>
                                        </p:attrNameLst>
                                      </p:cBhvr>
                                      <p:tavLst>
                                        <p:tav tm="0">
                                          <p:val>
                                            <p:strVal val="#ppt_x"/>
                                          </p:val>
                                        </p:tav>
                                        <p:tav tm="100000">
                                          <p:val>
                                            <p:strVal val="#ppt_x"/>
                                          </p:val>
                                        </p:tav>
                                      </p:tavLst>
                                    </p:anim>
                                    <p:anim calcmode="lin" valueType="num">
                                      <p:cBhvr>
                                        <p:cTn id="94"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2" grpId="0"/>
      <p:bldP spid="13" grpId="0"/>
      <p:bldP spid="14" grpId="0" animBg="1"/>
      <p:bldP spid="15" grpId="0" animBg="1"/>
      <p:bldP spid="16" grpId="0"/>
      <p:bldP spid="20" grpId="0"/>
      <p:bldP spid="25"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مستطيل 3">
            <a:extLst>
              <a:ext uri="{FF2B5EF4-FFF2-40B4-BE49-F238E27FC236}">
                <a16:creationId xmlns:a16="http://schemas.microsoft.com/office/drawing/2014/main" id="{52B0FAED-0242-4A81-E049-8F11E83B8360}"/>
              </a:ext>
            </a:extLst>
          </p:cNvPr>
          <p:cNvSpPr/>
          <p:nvPr/>
        </p:nvSpPr>
        <p:spPr>
          <a:xfrm>
            <a:off x="500061" y="6054544"/>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140</a:t>
            </a:r>
          </a:p>
        </p:txBody>
      </p:sp>
      <p:sp>
        <p:nvSpPr>
          <p:cNvPr id="5" name="مستطيل 4">
            <a:extLst>
              <a:ext uri="{FF2B5EF4-FFF2-40B4-BE49-F238E27FC236}">
                <a16:creationId xmlns:a16="http://schemas.microsoft.com/office/drawing/2014/main" id="{6AFA37AB-95EC-3C6F-1C1A-5F953A331F23}"/>
              </a:ext>
            </a:extLst>
          </p:cNvPr>
          <p:cNvSpPr/>
          <p:nvPr/>
        </p:nvSpPr>
        <p:spPr>
          <a:xfrm>
            <a:off x="3673150" y="527660"/>
            <a:ext cx="5592147" cy="486154"/>
          </a:xfrm>
          <a:prstGeom prst="rect">
            <a:avLst/>
          </a:prstGeom>
          <a:ln/>
        </p:spPr>
        <p:style>
          <a:lnRef idx="0">
            <a:schemeClr val="accent3"/>
          </a:lnRef>
          <a:fillRef idx="3">
            <a:schemeClr val="accent3"/>
          </a:fillRef>
          <a:effectRef idx="3">
            <a:schemeClr val="accent3"/>
          </a:effectRef>
          <a:fontRef idx="minor">
            <a:schemeClr val="lt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rPr>
              <a:t>تحديد جهد الاختزال القياسي لخلية الخارصين</a:t>
            </a:r>
            <a:endParaRPr lang="en-US" altLang="ar-SA" sz="28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14" name="مستطيل 13">
            <a:extLst>
              <a:ext uri="{FF2B5EF4-FFF2-40B4-BE49-F238E27FC236}">
                <a16:creationId xmlns:a16="http://schemas.microsoft.com/office/drawing/2014/main" id="{068A340D-CA92-2904-CEE9-517621227E66}"/>
              </a:ext>
            </a:extLst>
          </p:cNvPr>
          <p:cNvSpPr/>
          <p:nvPr/>
        </p:nvSpPr>
        <p:spPr>
          <a:xfrm>
            <a:off x="4824758" y="1657810"/>
            <a:ext cx="2542483" cy="564021"/>
          </a:xfrm>
          <a:prstGeom prst="rect">
            <a:avLst/>
          </a:prstGeom>
          <a:ln/>
        </p:spPr>
        <p:style>
          <a:lnRef idx="2">
            <a:schemeClr val="accent3">
              <a:shade val="15000"/>
            </a:schemeClr>
          </a:lnRef>
          <a:fillRef idx="1">
            <a:schemeClr val="accent3"/>
          </a:fillRef>
          <a:effectRef idx="0">
            <a:schemeClr val="accent3"/>
          </a:effectRef>
          <a:fontRef idx="minor">
            <a:schemeClr val="lt1"/>
          </a:fontRef>
        </p:style>
        <p:txBody>
          <a:bodyPr rtlCol="1" anchor="ctr"/>
          <a:lstStyle/>
          <a:p>
            <a:pPr algn="ctr">
              <a:lnSpc>
                <a:spcPct val="90000"/>
              </a:lnSpc>
              <a:spcBef>
                <a:spcPct val="0"/>
              </a:spcBef>
              <a:spcAft>
                <a:spcPts val="600"/>
              </a:spcAft>
            </a:pPr>
            <a:r>
              <a:rPr lang="ar-SA" altLang="ar-SA" sz="2800" b="1" dirty="0">
                <a:solidFill>
                  <a:schemeClr val="accent1">
                    <a:lumMod val="25000"/>
                  </a:schemeClr>
                </a:solidFill>
                <a:latin typeface="Arial" panose="020B0604020202020204" pitchFamily="34" charset="0"/>
                <a:ea typeface="+mj-ea"/>
                <a:cs typeface="Arial" panose="020B0604020202020204" pitchFamily="34" charset="0"/>
              </a:rPr>
              <a:t>رمز الخلية</a:t>
            </a:r>
            <a:endParaRPr lang="ar-SA" altLang="ar-SA" sz="2800" b="1" baseline="30000" dirty="0">
              <a:solidFill>
                <a:schemeClr val="accent1">
                  <a:lumMod val="25000"/>
                </a:schemeClr>
              </a:solidFill>
              <a:latin typeface="Arial" panose="020B0604020202020204" pitchFamily="34" charset="0"/>
              <a:ea typeface="+mj-ea"/>
              <a:cs typeface="Arial" panose="020B0604020202020204" pitchFamily="34" charset="0"/>
            </a:endParaRPr>
          </a:p>
        </p:txBody>
      </p:sp>
      <p:sp>
        <p:nvSpPr>
          <p:cNvPr id="15" name="مستطيل 14">
            <a:extLst>
              <a:ext uri="{FF2B5EF4-FFF2-40B4-BE49-F238E27FC236}">
                <a16:creationId xmlns:a16="http://schemas.microsoft.com/office/drawing/2014/main" id="{271E577F-C4BF-F6CF-D06A-B2A909D857A9}"/>
              </a:ext>
            </a:extLst>
          </p:cNvPr>
          <p:cNvSpPr/>
          <p:nvPr/>
        </p:nvSpPr>
        <p:spPr>
          <a:xfrm>
            <a:off x="4096454" y="3566557"/>
            <a:ext cx="4396408" cy="761497"/>
          </a:xfrm>
          <a:prstGeom prst="rect">
            <a:avLst/>
          </a:prstGeom>
          <a:solidFill>
            <a:srgbClr val="FFFFFF"/>
          </a:solidFill>
          <a:ln/>
        </p:spPr>
        <p:style>
          <a:lnRef idx="2">
            <a:schemeClr val="accent4"/>
          </a:lnRef>
          <a:fillRef idx="1">
            <a:schemeClr val="lt1"/>
          </a:fillRef>
          <a:effectRef idx="0">
            <a:schemeClr val="accent4"/>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tx2">
                    <a:lumMod val="50000"/>
                  </a:schemeClr>
                </a:solidFill>
                <a:latin typeface="Arial" panose="020B0604020202020204" pitchFamily="34" charset="0"/>
              </a:rPr>
              <a:t>Zn│ Zn </a:t>
            </a:r>
            <a:r>
              <a:rPr lang="en-US" altLang="ar-SA" sz="2800" b="1" baseline="30000" dirty="0">
                <a:solidFill>
                  <a:schemeClr val="tx2">
                    <a:lumMod val="50000"/>
                  </a:schemeClr>
                </a:solidFill>
                <a:latin typeface="Arial" panose="020B0604020202020204" pitchFamily="34" charset="0"/>
              </a:rPr>
              <a:t>2+ </a:t>
            </a:r>
            <a:r>
              <a:rPr lang="en-US" altLang="ar-SA" sz="2800" b="1" baseline="-25000" dirty="0">
                <a:solidFill>
                  <a:schemeClr val="tx2">
                    <a:lumMod val="50000"/>
                  </a:schemeClr>
                </a:solidFill>
                <a:latin typeface="Arial" panose="020B0604020202020204" pitchFamily="34" charset="0"/>
              </a:rPr>
              <a:t>(1M) </a:t>
            </a:r>
            <a:r>
              <a:rPr lang="en-US" altLang="ar-SA" sz="2800" b="1" dirty="0">
                <a:solidFill>
                  <a:schemeClr val="tx2">
                    <a:lumMod val="50000"/>
                  </a:schemeClr>
                </a:solidFill>
                <a:latin typeface="Arial" panose="020B0604020202020204" pitchFamily="34" charset="0"/>
              </a:rPr>
              <a:t>║ H</a:t>
            </a:r>
            <a:r>
              <a:rPr lang="en-US" altLang="ar-SA" sz="2800" b="1" baseline="-25000" dirty="0">
                <a:solidFill>
                  <a:schemeClr val="tx2">
                    <a:lumMod val="50000"/>
                  </a:schemeClr>
                </a:solidFill>
                <a:latin typeface="Arial" panose="020B0604020202020204" pitchFamily="34" charset="0"/>
              </a:rPr>
              <a:t>2</a:t>
            </a:r>
            <a:r>
              <a:rPr lang="en-US" altLang="ar-SA" sz="2800" b="1" dirty="0">
                <a:solidFill>
                  <a:schemeClr val="tx2">
                    <a:lumMod val="50000"/>
                  </a:schemeClr>
                </a:solidFill>
                <a:latin typeface="Arial" panose="020B0604020202020204" pitchFamily="34" charset="0"/>
              </a:rPr>
              <a:t>│H</a:t>
            </a:r>
            <a:r>
              <a:rPr lang="en-US" altLang="ar-SA" sz="2800" b="1" baseline="30000" dirty="0">
                <a:solidFill>
                  <a:schemeClr val="tx2">
                    <a:lumMod val="50000"/>
                  </a:schemeClr>
                </a:solidFill>
                <a:latin typeface="Arial" panose="020B0604020202020204" pitchFamily="34" charset="0"/>
              </a:rPr>
              <a:t>+ </a:t>
            </a:r>
            <a:r>
              <a:rPr lang="en-US" altLang="ar-SA" sz="2800" b="1" baseline="-25000" dirty="0">
                <a:solidFill>
                  <a:schemeClr val="tx2">
                    <a:lumMod val="50000"/>
                  </a:schemeClr>
                </a:solidFill>
                <a:latin typeface="Arial" panose="020B0604020202020204" pitchFamily="34" charset="0"/>
              </a:rPr>
              <a:t>(1M) </a:t>
            </a:r>
            <a:endParaRPr lang="ar-SA" altLang="ar-SA" sz="2800" b="1" dirty="0">
              <a:solidFill>
                <a:schemeClr val="tx2">
                  <a:lumMod val="50000"/>
                </a:schemeClr>
              </a:solidFill>
              <a:latin typeface="Arial" panose="020B0604020202020204" pitchFamily="34" charset="0"/>
            </a:endParaRPr>
          </a:p>
        </p:txBody>
      </p:sp>
      <p:sp>
        <p:nvSpPr>
          <p:cNvPr id="16" name="وسيلة الشرح: خطية 15">
            <a:extLst>
              <a:ext uri="{FF2B5EF4-FFF2-40B4-BE49-F238E27FC236}">
                <a16:creationId xmlns:a16="http://schemas.microsoft.com/office/drawing/2014/main" id="{63691029-7DBA-8A23-F4D5-16F45849096B}"/>
              </a:ext>
            </a:extLst>
          </p:cNvPr>
          <p:cNvSpPr/>
          <p:nvPr/>
        </p:nvSpPr>
        <p:spPr>
          <a:xfrm>
            <a:off x="3306508" y="2951401"/>
            <a:ext cx="929590" cy="378636"/>
          </a:xfrm>
          <a:prstGeom prst="borderCallout1">
            <a:avLst>
              <a:gd name="adj1" fmla="val 95142"/>
              <a:gd name="adj2" fmla="val 95305"/>
              <a:gd name="adj3" fmla="val 203678"/>
              <a:gd name="adj4" fmla="val 102437"/>
            </a:avLst>
          </a:prstGeom>
          <a:ln w="38100">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lnSpc>
                <a:spcPct val="90000"/>
              </a:lnSpc>
              <a:spcBef>
                <a:spcPct val="0"/>
              </a:spcBef>
              <a:spcAft>
                <a:spcPts val="600"/>
              </a:spcAft>
            </a:pPr>
            <a:r>
              <a:rPr lang="ar-SA" altLang="ar-SA" sz="2000" b="1" dirty="0">
                <a:solidFill>
                  <a:srgbClr val="0000CC"/>
                </a:solidFill>
                <a:latin typeface="Arial" panose="020B0604020202020204" pitchFamily="34" charset="0"/>
                <a:ea typeface="+mj-ea"/>
                <a:cs typeface="Arial" panose="020B0604020202020204" pitchFamily="34" charset="0"/>
              </a:rPr>
              <a:t>متفاعل</a:t>
            </a:r>
          </a:p>
        </p:txBody>
      </p:sp>
      <p:sp>
        <p:nvSpPr>
          <p:cNvPr id="2" name="وسيلة الشرح: خطية 1">
            <a:extLst>
              <a:ext uri="{FF2B5EF4-FFF2-40B4-BE49-F238E27FC236}">
                <a16:creationId xmlns:a16="http://schemas.microsoft.com/office/drawing/2014/main" id="{0486876E-F7A4-22F4-2EE6-D2D9074A288A}"/>
              </a:ext>
            </a:extLst>
          </p:cNvPr>
          <p:cNvSpPr/>
          <p:nvPr/>
        </p:nvSpPr>
        <p:spPr>
          <a:xfrm>
            <a:off x="7483637" y="2995651"/>
            <a:ext cx="929590" cy="378636"/>
          </a:xfrm>
          <a:prstGeom prst="borderCallout1">
            <a:avLst>
              <a:gd name="adj1" fmla="val 95142"/>
              <a:gd name="adj2" fmla="val 8984"/>
              <a:gd name="adj3" fmla="val 193821"/>
              <a:gd name="adj4" fmla="val 37194"/>
            </a:avLst>
          </a:prstGeom>
          <a:solidFill>
            <a:schemeClr val="accent5">
              <a:lumMod val="60000"/>
              <a:lumOff val="40000"/>
            </a:schemeClr>
          </a:solidFill>
          <a:ln w="38100">
            <a:solidFill>
              <a:schemeClr val="accent5">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lnSpc>
                <a:spcPct val="90000"/>
              </a:lnSpc>
              <a:spcBef>
                <a:spcPct val="0"/>
              </a:spcBef>
              <a:spcAft>
                <a:spcPts val="600"/>
              </a:spcAft>
            </a:pPr>
            <a:r>
              <a:rPr lang="ar-SA" altLang="ar-SA" sz="2000" b="1" dirty="0">
                <a:solidFill>
                  <a:schemeClr val="accent6">
                    <a:lumMod val="50000"/>
                  </a:schemeClr>
                </a:solidFill>
                <a:latin typeface="Arial" panose="020B0604020202020204" pitchFamily="34" charset="0"/>
                <a:ea typeface="+mj-ea"/>
                <a:cs typeface="Arial" panose="020B0604020202020204" pitchFamily="34" charset="0"/>
              </a:rPr>
              <a:t>ناتج</a:t>
            </a:r>
          </a:p>
        </p:txBody>
      </p:sp>
      <p:sp>
        <p:nvSpPr>
          <p:cNvPr id="10" name="وسيلة الشرح: خطية 9">
            <a:extLst>
              <a:ext uri="{FF2B5EF4-FFF2-40B4-BE49-F238E27FC236}">
                <a16:creationId xmlns:a16="http://schemas.microsoft.com/office/drawing/2014/main" id="{0634D447-330D-51B9-C651-9FA086F5AAF7}"/>
              </a:ext>
            </a:extLst>
          </p:cNvPr>
          <p:cNvSpPr/>
          <p:nvPr/>
        </p:nvSpPr>
        <p:spPr>
          <a:xfrm>
            <a:off x="5968842" y="2937101"/>
            <a:ext cx="929590" cy="378636"/>
          </a:xfrm>
          <a:prstGeom prst="borderCallout1">
            <a:avLst>
              <a:gd name="adj1" fmla="val 97606"/>
              <a:gd name="adj2" fmla="val 1958"/>
              <a:gd name="adj3" fmla="val 211071"/>
              <a:gd name="adj4" fmla="val 27157"/>
            </a:avLst>
          </a:prstGeom>
          <a:ln w="38100">
            <a:solidFill>
              <a:schemeClr val="accent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lnSpc>
                <a:spcPct val="90000"/>
              </a:lnSpc>
              <a:spcBef>
                <a:spcPct val="0"/>
              </a:spcBef>
              <a:spcAft>
                <a:spcPts val="600"/>
              </a:spcAft>
            </a:pPr>
            <a:r>
              <a:rPr lang="ar-SA" altLang="ar-SA" sz="2000" b="1" dirty="0">
                <a:solidFill>
                  <a:srgbClr val="0000CC"/>
                </a:solidFill>
                <a:latin typeface="Arial" panose="020B0604020202020204" pitchFamily="34" charset="0"/>
                <a:ea typeface="+mj-ea"/>
                <a:cs typeface="Arial" panose="020B0604020202020204" pitchFamily="34" charset="0"/>
              </a:rPr>
              <a:t>متفاعل</a:t>
            </a:r>
          </a:p>
        </p:txBody>
      </p:sp>
      <p:sp>
        <p:nvSpPr>
          <p:cNvPr id="17" name="وسيلة الشرح: خطية 16">
            <a:extLst>
              <a:ext uri="{FF2B5EF4-FFF2-40B4-BE49-F238E27FC236}">
                <a16:creationId xmlns:a16="http://schemas.microsoft.com/office/drawing/2014/main" id="{F855BE04-6089-826C-9C68-477E62F204DC}"/>
              </a:ext>
            </a:extLst>
          </p:cNvPr>
          <p:cNvSpPr/>
          <p:nvPr/>
        </p:nvSpPr>
        <p:spPr>
          <a:xfrm>
            <a:off x="4821303" y="2965111"/>
            <a:ext cx="929590" cy="378636"/>
          </a:xfrm>
          <a:prstGeom prst="borderCallout1">
            <a:avLst>
              <a:gd name="adj1" fmla="val 87749"/>
              <a:gd name="adj2" fmla="val -50"/>
              <a:gd name="adj3" fmla="val 213535"/>
              <a:gd name="adj4" fmla="val 10093"/>
            </a:avLst>
          </a:prstGeom>
          <a:solidFill>
            <a:schemeClr val="accent5">
              <a:lumMod val="60000"/>
              <a:lumOff val="40000"/>
            </a:schemeClr>
          </a:solidFill>
          <a:ln w="38100">
            <a:solidFill>
              <a:schemeClr val="accent5">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lnSpc>
                <a:spcPct val="90000"/>
              </a:lnSpc>
              <a:spcBef>
                <a:spcPct val="0"/>
              </a:spcBef>
              <a:spcAft>
                <a:spcPts val="600"/>
              </a:spcAft>
            </a:pPr>
            <a:r>
              <a:rPr lang="ar-SA" altLang="ar-SA" sz="2000" b="1" dirty="0">
                <a:solidFill>
                  <a:schemeClr val="accent6">
                    <a:lumMod val="50000"/>
                  </a:schemeClr>
                </a:solidFill>
                <a:latin typeface="Arial" panose="020B0604020202020204" pitchFamily="34" charset="0"/>
                <a:ea typeface="+mj-ea"/>
                <a:cs typeface="Arial" panose="020B0604020202020204" pitchFamily="34" charset="0"/>
              </a:rPr>
              <a:t>ناتج</a:t>
            </a:r>
          </a:p>
        </p:txBody>
      </p:sp>
      <p:sp>
        <p:nvSpPr>
          <p:cNvPr id="18" name="وسيلة الشرح: خطية 17">
            <a:extLst>
              <a:ext uri="{FF2B5EF4-FFF2-40B4-BE49-F238E27FC236}">
                <a16:creationId xmlns:a16="http://schemas.microsoft.com/office/drawing/2014/main" id="{C7F6A78E-3BBF-D914-21B3-5D1BE66C4CB1}"/>
              </a:ext>
            </a:extLst>
          </p:cNvPr>
          <p:cNvSpPr/>
          <p:nvPr/>
        </p:nvSpPr>
        <p:spPr>
          <a:xfrm>
            <a:off x="4220357" y="4550864"/>
            <a:ext cx="4192870" cy="689935"/>
          </a:xfrm>
          <a:prstGeom prst="borderCallout1">
            <a:avLst>
              <a:gd name="adj1" fmla="val -243"/>
              <a:gd name="adj2" fmla="val 40609"/>
              <a:gd name="adj3" fmla="val -69584"/>
              <a:gd name="adj4" fmla="val 40884"/>
            </a:avLst>
          </a:prstGeom>
          <a:solidFill>
            <a:schemeClr val="accent4">
              <a:lumMod val="40000"/>
              <a:lumOff val="60000"/>
            </a:schemeClr>
          </a:solidFill>
          <a:ln w="38100">
            <a:solidFill>
              <a:schemeClr val="accent4">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lnSpc>
                <a:spcPct val="90000"/>
              </a:lnSpc>
              <a:spcBef>
                <a:spcPct val="0"/>
              </a:spcBef>
              <a:spcAft>
                <a:spcPts val="600"/>
              </a:spcAft>
            </a:pPr>
            <a:r>
              <a:rPr lang="ar-SA" altLang="ar-SA" sz="2000" b="1" dirty="0">
                <a:solidFill>
                  <a:schemeClr val="accent3">
                    <a:lumMod val="50000"/>
                  </a:schemeClr>
                </a:solidFill>
                <a:latin typeface="Arial" panose="020B0604020202020204" pitchFamily="34" charset="0"/>
                <a:ea typeface="+mj-ea"/>
              </a:rPr>
              <a:t>خطان عموديان (||) يمثلان السلك والقنطرة الملحية وتربطان نصفي الخلية.</a:t>
            </a:r>
            <a:endParaRPr lang="ar-SA" altLang="ar-SA" sz="2000" b="1" dirty="0">
              <a:solidFill>
                <a:schemeClr val="accent3">
                  <a:lumMod val="50000"/>
                </a:schemeClr>
              </a:solidFill>
              <a:latin typeface="Arial" panose="020B0604020202020204" pitchFamily="34" charset="0"/>
              <a:ea typeface="+mj-ea"/>
              <a:cs typeface="Arial" panose="020B0604020202020204" pitchFamily="34" charset="0"/>
            </a:endParaRPr>
          </a:p>
        </p:txBody>
      </p:sp>
      <p:sp>
        <p:nvSpPr>
          <p:cNvPr id="19" name="مستطيل 18">
            <a:extLst>
              <a:ext uri="{FF2B5EF4-FFF2-40B4-BE49-F238E27FC236}">
                <a16:creationId xmlns:a16="http://schemas.microsoft.com/office/drawing/2014/main" id="{6CFA46CD-C9F7-C768-4572-7D833DE86F61}"/>
              </a:ext>
            </a:extLst>
          </p:cNvPr>
          <p:cNvSpPr/>
          <p:nvPr/>
        </p:nvSpPr>
        <p:spPr>
          <a:xfrm>
            <a:off x="3340845" y="5463609"/>
            <a:ext cx="5745811" cy="486154"/>
          </a:xfrm>
          <a:prstGeom prst="rect">
            <a:avLst/>
          </a:prstGeom>
          <a:ln/>
        </p:spPr>
        <p:style>
          <a:lnRef idx="1">
            <a:schemeClr val="dk1"/>
          </a:lnRef>
          <a:fillRef idx="2">
            <a:schemeClr val="dk1"/>
          </a:fillRef>
          <a:effectRef idx="1">
            <a:schemeClr val="dk1"/>
          </a:effectRef>
          <a:fontRef idx="minor">
            <a:schemeClr val="dk1"/>
          </a:fontRef>
        </p:style>
        <p:txBody>
          <a:bodyPr rtlCol="1" anchor="ctr"/>
          <a:lstStyle/>
          <a:p>
            <a:pPr algn="ctr">
              <a:lnSpc>
                <a:spcPct val="90000"/>
              </a:lnSpc>
              <a:spcBef>
                <a:spcPct val="0"/>
              </a:spcBef>
              <a:spcAft>
                <a:spcPts val="600"/>
              </a:spcAft>
            </a:pPr>
            <a:r>
              <a:rPr lang="ar-SA" altLang="ar-SA" sz="2400" b="1" dirty="0">
                <a:solidFill>
                  <a:srgbClr val="FFFFFF"/>
                </a:solidFill>
                <a:latin typeface="Arial" panose="020B0604020202020204" pitchFamily="34" charset="0"/>
                <a:ea typeface="+mj-ea"/>
                <a:cs typeface="Arial" panose="020B0604020202020204" pitchFamily="34" charset="0"/>
              </a:rPr>
              <a:t>ضرورة وضع إشارة ناتج الجمع لقيم </a:t>
            </a:r>
            <a:r>
              <a:rPr lang="en-US" altLang="ar-SA" sz="2400" b="1" dirty="0">
                <a:solidFill>
                  <a:srgbClr val="FFFFFF"/>
                </a:solidFill>
                <a:latin typeface="Arial" panose="020B0604020202020204" pitchFamily="34" charset="0"/>
                <a:ea typeface="+mj-ea"/>
                <a:cs typeface="Arial" panose="020B0604020202020204" pitchFamily="34" charset="0"/>
              </a:rPr>
              <a:t>E°</a:t>
            </a:r>
            <a:r>
              <a:rPr lang="ar-SA" altLang="ar-SA" sz="2400" b="1" dirty="0">
                <a:solidFill>
                  <a:srgbClr val="FFFFFF"/>
                </a:solidFill>
                <a:latin typeface="Arial" panose="020B0604020202020204" pitchFamily="34" charset="0"/>
                <a:ea typeface="+mj-ea"/>
                <a:cs typeface="Arial" panose="020B0604020202020204" pitchFamily="34" charset="0"/>
              </a:rPr>
              <a:t> قبل قيمة الجهد</a:t>
            </a:r>
            <a:endParaRPr lang="ar-SA" altLang="ar-SA" sz="2400" b="1" baseline="30000" dirty="0">
              <a:solidFill>
                <a:srgbClr val="FFFFFF"/>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827861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1000"/>
                                        <p:tgtEl>
                                          <p:spTgt spid="15"/>
                                        </p:tgtEl>
                                      </p:cBhvr>
                                    </p:animEffect>
                                    <p:anim calcmode="lin" valueType="num">
                                      <p:cBhvr>
                                        <p:cTn id="15" dur="1000" fill="hold"/>
                                        <p:tgtEl>
                                          <p:spTgt spid="15"/>
                                        </p:tgtEl>
                                        <p:attrNameLst>
                                          <p:attrName>ppt_x</p:attrName>
                                        </p:attrNameLst>
                                      </p:cBhvr>
                                      <p:tavLst>
                                        <p:tav tm="0">
                                          <p:val>
                                            <p:strVal val="#ppt_x"/>
                                          </p:val>
                                        </p:tav>
                                        <p:tav tm="100000">
                                          <p:val>
                                            <p:strVal val="#ppt_x"/>
                                          </p:val>
                                        </p:tav>
                                      </p:tavLst>
                                    </p:anim>
                                    <p:anim calcmode="lin" valueType="num">
                                      <p:cBhvr>
                                        <p:cTn id="16"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anim calcmode="lin" valueType="num">
                                      <p:cBhvr>
                                        <p:cTn id="29" dur="1000" fill="hold"/>
                                        <p:tgtEl>
                                          <p:spTgt spid="2"/>
                                        </p:tgtEl>
                                        <p:attrNameLst>
                                          <p:attrName>ppt_x</p:attrName>
                                        </p:attrNameLst>
                                      </p:cBhvr>
                                      <p:tavLst>
                                        <p:tav tm="0">
                                          <p:val>
                                            <p:strVal val="#ppt_x"/>
                                          </p:val>
                                        </p:tav>
                                        <p:tav tm="100000">
                                          <p:val>
                                            <p:strVal val="#ppt_x"/>
                                          </p:val>
                                        </p:tav>
                                      </p:tavLst>
                                    </p:anim>
                                    <p:anim calcmode="lin" valueType="num">
                                      <p:cBhvr>
                                        <p:cTn id="3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1000"/>
                                        <p:tgtEl>
                                          <p:spTgt spid="17"/>
                                        </p:tgtEl>
                                      </p:cBhvr>
                                    </p:animEffect>
                                    <p:anim calcmode="lin" valueType="num">
                                      <p:cBhvr>
                                        <p:cTn id="43" dur="1000" fill="hold"/>
                                        <p:tgtEl>
                                          <p:spTgt spid="17"/>
                                        </p:tgtEl>
                                        <p:attrNameLst>
                                          <p:attrName>ppt_x</p:attrName>
                                        </p:attrNameLst>
                                      </p:cBhvr>
                                      <p:tavLst>
                                        <p:tav tm="0">
                                          <p:val>
                                            <p:strVal val="#ppt_x"/>
                                          </p:val>
                                        </p:tav>
                                        <p:tav tm="100000">
                                          <p:val>
                                            <p:strVal val="#ppt_x"/>
                                          </p:val>
                                        </p:tav>
                                      </p:tavLst>
                                    </p:anim>
                                    <p:anim calcmode="lin" valueType="num">
                                      <p:cBhvr>
                                        <p:cTn id="4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1000"/>
                                        <p:tgtEl>
                                          <p:spTgt spid="18"/>
                                        </p:tgtEl>
                                      </p:cBhvr>
                                    </p:animEffect>
                                    <p:anim calcmode="lin" valueType="num">
                                      <p:cBhvr>
                                        <p:cTn id="50" dur="1000" fill="hold"/>
                                        <p:tgtEl>
                                          <p:spTgt spid="18"/>
                                        </p:tgtEl>
                                        <p:attrNameLst>
                                          <p:attrName>ppt_x</p:attrName>
                                        </p:attrNameLst>
                                      </p:cBhvr>
                                      <p:tavLst>
                                        <p:tav tm="0">
                                          <p:val>
                                            <p:strVal val="#ppt_x"/>
                                          </p:val>
                                        </p:tav>
                                        <p:tav tm="100000">
                                          <p:val>
                                            <p:strVal val="#ppt_x"/>
                                          </p:val>
                                        </p:tav>
                                      </p:tavLst>
                                    </p:anim>
                                    <p:anim calcmode="lin" valueType="num">
                                      <p:cBhvr>
                                        <p:cTn id="5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fade">
                                      <p:cBhvr>
                                        <p:cTn id="56" dur="1000"/>
                                        <p:tgtEl>
                                          <p:spTgt spid="19"/>
                                        </p:tgtEl>
                                      </p:cBhvr>
                                    </p:animEffect>
                                    <p:anim calcmode="lin" valueType="num">
                                      <p:cBhvr>
                                        <p:cTn id="57" dur="1000" fill="hold"/>
                                        <p:tgtEl>
                                          <p:spTgt spid="19"/>
                                        </p:tgtEl>
                                        <p:attrNameLst>
                                          <p:attrName>ppt_x</p:attrName>
                                        </p:attrNameLst>
                                      </p:cBhvr>
                                      <p:tavLst>
                                        <p:tav tm="0">
                                          <p:val>
                                            <p:strVal val="#ppt_x"/>
                                          </p:val>
                                        </p:tav>
                                        <p:tav tm="100000">
                                          <p:val>
                                            <p:strVal val="#ppt_x"/>
                                          </p:val>
                                        </p:tav>
                                      </p:tavLst>
                                    </p:anim>
                                    <p:anim calcmode="lin" valueType="num">
                                      <p:cBhvr>
                                        <p:cTn id="5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2" grpId="0" animBg="1"/>
      <p:bldP spid="10" grpId="0" animBg="1"/>
      <p:bldP spid="17" grpId="0" animBg="1"/>
      <p:bldP spid="18" grpId="0" animBg="1"/>
      <p:bldP spid="19"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033349F9-5A18-531C-54D9-2751E913EDD5}"/>
              </a:ext>
            </a:extLst>
          </p:cNvPr>
          <p:cNvSpPr/>
          <p:nvPr/>
        </p:nvSpPr>
        <p:spPr>
          <a:xfrm>
            <a:off x="500061" y="6054544"/>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140</a:t>
            </a:r>
          </a:p>
        </p:txBody>
      </p:sp>
      <p:sp>
        <p:nvSpPr>
          <p:cNvPr id="3" name="مستطيل 2">
            <a:extLst>
              <a:ext uri="{FF2B5EF4-FFF2-40B4-BE49-F238E27FC236}">
                <a16:creationId xmlns:a16="http://schemas.microsoft.com/office/drawing/2014/main" id="{00589E94-6AD3-CE02-9F59-D8A3E8C75B0C}"/>
              </a:ext>
            </a:extLst>
          </p:cNvPr>
          <p:cNvSpPr/>
          <p:nvPr/>
        </p:nvSpPr>
        <p:spPr>
          <a:xfrm>
            <a:off x="3299926" y="527660"/>
            <a:ext cx="5592147" cy="486154"/>
          </a:xfrm>
          <a:prstGeom prst="rect">
            <a:avLst/>
          </a:prstGeom>
          <a:ln/>
        </p:spPr>
        <p:style>
          <a:lnRef idx="0">
            <a:schemeClr val="accent3"/>
          </a:lnRef>
          <a:fillRef idx="3">
            <a:schemeClr val="accent3"/>
          </a:fillRef>
          <a:effectRef idx="3">
            <a:schemeClr val="accent3"/>
          </a:effectRef>
          <a:fontRef idx="minor">
            <a:schemeClr val="lt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rPr>
              <a:t>جهد الخلية </a:t>
            </a:r>
            <a:r>
              <a:rPr lang="ar-SA" altLang="ar-SA" sz="2800" b="1" dirty="0" err="1">
                <a:solidFill>
                  <a:schemeClr val="bg1">
                    <a:lumMod val="10000"/>
                  </a:schemeClr>
                </a:solidFill>
                <a:latin typeface="Arial" panose="020B0604020202020204" pitchFamily="34" charset="0"/>
                <a:ea typeface="+mj-ea"/>
              </a:rPr>
              <a:t>الجلفانية</a:t>
            </a:r>
            <a:r>
              <a:rPr lang="ar-SA" altLang="ar-SA" sz="2800" b="1" dirty="0">
                <a:solidFill>
                  <a:schemeClr val="bg1">
                    <a:lumMod val="10000"/>
                  </a:schemeClr>
                </a:solidFill>
                <a:latin typeface="Arial" panose="020B0604020202020204" pitchFamily="34" charset="0"/>
                <a:ea typeface="+mj-ea"/>
              </a:rPr>
              <a:t> القياسي</a:t>
            </a:r>
            <a:endParaRPr lang="en-US" altLang="ar-SA" sz="2800" b="1" kern="1200" dirty="0">
              <a:solidFill>
                <a:schemeClr val="bg1">
                  <a:lumMod val="10000"/>
                </a:schemeClr>
              </a:solidFill>
              <a:effectLst/>
              <a:latin typeface="Arial" panose="020B0604020202020204" pitchFamily="34" charset="0"/>
              <a:ea typeface="+mj-ea"/>
              <a:cs typeface="Arial" panose="020B0604020202020204" pitchFamily="34" charset="0"/>
            </a:endParaRPr>
          </a:p>
        </p:txBody>
      </p:sp>
      <p:sp>
        <p:nvSpPr>
          <p:cNvPr id="5" name="مستطيل 4">
            <a:extLst>
              <a:ext uri="{FF2B5EF4-FFF2-40B4-BE49-F238E27FC236}">
                <a16:creationId xmlns:a16="http://schemas.microsoft.com/office/drawing/2014/main" id="{25617D04-79A2-F649-4D62-ED966AF70129}"/>
              </a:ext>
            </a:extLst>
          </p:cNvPr>
          <p:cNvSpPr/>
          <p:nvPr/>
        </p:nvSpPr>
        <p:spPr>
          <a:xfrm>
            <a:off x="4824757" y="1340333"/>
            <a:ext cx="2542483" cy="56402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معادلة جهد الخلية </a:t>
            </a:r>
            <a:endParaRPr lang="ar-SA" altLang="ar-SA" sz="2800" b="1" baseline="30000"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6" name="مستطيل 5">
            <a:extLst>
              <a:ext uri="{FF2B5EF4-FFF2-40B4-BE49-F238E27FC236}">
                <a16:creationId xmlns:a16="http://schemas.microsoft.com/office/drawing/2014/main" id="{629AB526-C07D-E627-9D64-5D98F63DA4FF}"/>
              </a:ext>
            </a:extLst>
          </p:cNvPr>
          <p:cNvSpPr/>
          <p:nvPr/>
        </p:nvSpPr>
        <p:spPr>
          <a:xfrm>
            <a:off x="3082209" y="2097025"/>
            <a:ext cx="5859625" cy="564021"/>
          </a:xfrm>
          <a:prstGeom prst="rect">
            <a:avLst/>
          </a:prstGeom>
          <a:solidFill>
            <a:srgbClr val="FFFFFF"/>
          </a:solid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rgbClr val="0000CC"/>
                </a:solidFill>
                <a:latin typeface="Arial" panose="020B0604020202020204" pitchFamily="34" charset="0"/>
                <a:ea typeface="+mj-ea"/>
                <a:cs typeface="Arial" panose="020B0604020202020204" pitchFamily="34" charset="0"/>
              </a:rPr>
              <a:t>E°</a:t>
            </a:r>
            <a:r>
              <a:rPr lang="en-US" altLang="ar-SA" sz="2800" b="1" baseline="-25000" dirty="0" err="1">
                <a:solidFill>
                  <a:srgbClr val="0000CC"/>
                </a:solidFill>
                <a:latin typeface="Arial" panose="020B0604020202020204" pitchFamily="34" charset="0"/>
                <a:ea typeface="+mj-ea"/>
                <a:cs typeface="Arial" panose="020B0604020202020204" pitchFamily="34" charset="0"/>
              </a:rPr>
              <a:t>cell</a:t>
            </a:r>
            <a:r>
              <a:rPr lang="en-US" altLang="ar-SA" sz="2800" b="1" dirty="0">
                <a:solidFill>
                  <a:srgbClr val="0000CC"/>
                </a:solidFill>
                <a:latin typeface="Arial" panose="020B0604020202020204" pitchFamily="34" charset="0"/>
                <a:ea typeface="+mj-ea"/>
                <a:cs typeface="Arial" panose="020B0604020202020204" pitchFamily="34" charset="0"/>
              </a:rPr>
              <a:t> = </a:t>
            </a:r>
            <a:r>
              <a:rPr lang="en-US" altLang="ar-SA" sz="2800" b="1" dirty="0" err="1">
                <a:solidFill>
                  <a:srgbClr val="0000CC"/>
                </a:solidFill>
                <a:latin typeface="Arial" panose="020B0604020202020204" pitchFamily="34" charset="0"/>
              </a:rPr>
              <a:t>E°</a:t>
            </a:r>
            <a:r>
              <a:rPr lang="en-US" altLang="ar-SA" sz="2800" b="1" baseline="-25000" dirty="0" err="1">
                <a:solidFill>
                  <a:srgbClr val="0000CC"/>
                </a:solidFill>
                <a:latin typeface="Arial" panose="020B0604020202020204" pitchFamily="34" charset="0"/>
              </a:rPr>
              <a:t>Cathode</a:t>
            </a:r>
            <a:r>
              <a:rPr lang="en-US" altLang="ar-SA" sz="2800" b="1" baseline="-25000" dirty="0">
                <a:solidFill>
                  <a:srgbClr val="0000CC"/>
                </a:solidFill>
                <a:latin typeface="Arial" panose="020B0604020202020204" pitchFamily="34" charset="0"/>
              </a:rPr>
              <a:t> </a:t>
            </a:r>
            <a:r>
              <a:rPr lang="en-US" altLang="ar-SA" sz="2800" b="1" dirty="0">
                <a:solidFill>
                  <a:srgbClr val="0000CC"/>
                </a:solidFill>
                <a:latin typeface="Arial" panose="020B0604020202020204" pitchFamily="34" charset="0"/>
              </a:rPr>
              <a:t>- </a:t>
            </a:r>
            <a:r>
              <a:rPr lang="en-US" altLang="ar-SA" sz="2800" b="1" dirty="0" err="1">
                <a:solidFill>
                  <a:srgbClr val="0000CC"/>
                </a:solidFill>
                <a:latin typeface="Arial" panose="020B0604020202020204" pitchFamily="34" charset="0"/>
              </a:rPr>
              <a:t>E°</a:t>
            </a:r>
            <a:r>
              <a:rPr lang="en-US" altLang="ar-SA" sz="2800" b="1" baseline="-25000" dirty="0" err="1">
                <a:solidFill>
                  <a:srgbClr val="0000CC"/>
                </a:solidFill>
                <a:latin typeface="Arial" panose="020B0604020202020204" pitchFamily="34" charset="0"/>
              </a:rPr>
              <a:t>anode</a:t>
            </a:r>
            <a:r>
              <a:rPr lang="en-US" altLang="ar-SA" sz="2800" b="1" dirty="0">
                <a:solidFill>
                  <a:srgbClr val="0000CC"/>
                </a:solidFill>
                <a:latin typeface="Arial" panose="020B0604020202020204" pitchFamily="34" charset="0"/>
              </a:rPr>
              <a:t> </a:t>
            </a:r>
            <a:endParaRPr lang="ar-SA" altLang="ar-SA" sz="2800" b="1" baseline="30000" dirty="0">
              <a:solidFill>
                <a:srgbClr val="0000CC"/>
              </a:solidFill>
              <a:latin typeface="Arial" panose="020B0604020202020204" pitchFamily="34" charset="0"/>
              <a:ea typeface="+mj-ea"/>
              <a:cs typeface="Arial" panose="020B0604020202020204" pitchFamily="34" charset="0"/>
            </a:endParaRPr>
          </a:p>
        </p:txBody>
      </p:sp>
      <p:sp>
        <p:nvSpPr>
          <p:cNvPr id="7" name="مستطيل 6">
            <a:extLst>
              <a:ext uri="{FF2B5EF4-FFF2-40B4-BE49-F238E27FC236}">
                <a16:creationId xmlns:a16="http://schemas.microsoft.com/office/drawing/2014/main" id="{CBE4FD35-DCB5-8822-BDD8-318C70F7BF41}"/>
              </a:ext>
            </a:extLst>
          </p:cNvPr>
          <p:cNvSpPr/>
          <p:nvPr/>
        </p:nvSpPr>
        <p:spPr>
          <a:xfrm>
            <a:off x="979714" y="2907077"/>
            <a:ext cx="9862457" cy="958694"/>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rPr>
              <a:t>جهد الخلية القيا سي يساوي الجهد القياسي لنصف خلية الاختزال مطروحا منه الجهد القياسي لنصف خلية التأكسد</a:t>
            </a:r>
            <a:endParaRPr lang="ar-SA" altLang="ar-SA" sz="2800" b="1" baseline="30000"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8" name="مستطيل 7">
            <a:extLst>
              <a:ext uri="{FF2B5EF4-FFF2-40B4-BE49-F238E27FC236}">
                <a16:creationId xmlns:a16="http://schemas.microsoft.com/office/drawing/2014/main" id="{89A135FE-25C5-898C-9C9E-02F9E2C065D4}"/>
              </a:ext>
            </a:extLst>
          </p:cNvPr>
          <p:cNvSpPr/>
          <p:nvPr/>
        </p:nvSpPr>
        <p:spPr>
          <a:xfrm>
            <a:off x="4418039" y="4108589"/>
            <a:ext cx="3859767" cy="41119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en-US" altLang="ar-SA" sz="2000" b="1" dirty="0" err="1">
                <a:solidFill>
                  <a:srgbClr val="0000CC"/>
                </a:solidFill>
                <a:latin typeface="Arial" panose="020B0604020202020204" pitchFamily="34" charset="0"/>
              </a:rPr>
              <a:t>E°</a:t>
            </a:r>
            <a:r>
              <a:rPr lang="en-US" altLang="ar-SA" sz="2000" b="1" baseline="-25000" dirty="0" err="1">
                <a:solidFill>
                  <a:srgbClr val="0000CC"/>
                </a:solidFill>
                <a:latin typeface="Arial" panose="020B0604020202020204" pitchFamily="34" charset="0"/>
              </a:rPr>
              <a:t>cell</a:t>
            </a:r>
            <a:r>
              <a:rPr lang="en-US" altLang="ar-SA" sz="2000" b="1" dirty="0">
                <a:solidFill>
                  <a:srgbClr val="0000CC"/>
                </a:solidFill>
                <a:latin typeface="Arial" panose="020B0604020202020204" pitchFamily="34" charset="0"/>
              </a:rPr>
              <a:t> </a:t>
            </a:r>
            <a:r>
              <a:rPr lang="ar-SA" altLang="ar-SA" sz="2000" b="1" dirty="0">
                <a:solidFill>
                  <a:srgbClr val="0000CC"/>
                </a:solidFill>
                <a:latin typeface="Arial" panose="020B0604020202020204" pitchFamily="34" charset="0"/>
              </a:rPr>
              <a:t> </a:t>
            </a:r>
            <a:r>
              <a:rPr lang="ar-SA" altLang="ar-SA" sz="2000" b="1" dirty="0">
                <a:solidFill>
                  <a:srgbClr val="0000CC"/>
                </a:solidFill>
                <a:latin typeface="Arial" panose="020B0604020202020204" pitchFamily="34" charset="0"/>
                <a:ea typeface="+mj-ea"/>
                <a:cs typeface="Arial" panose="020B0604020202020204" pitchFamily="34" charset="0"/>
              </a:rPr>
              <a:t>تمثل الجهد الكلي القياسي للخلية</a:t>
            </a:r>
            <a:endParaRPr lang="ar-SA" altLang="ar-SA" sz="2000" b="1" baseline="30000" dirty="0">
              <a:solidFill>
                <a:srgbClr val="0000CC"/>
              </a:solidFill>
              <a:latin typeface="Arial" panose="020B0604020202020204" pitchFamily="34" charset="0"/>
              <a:ea typeface="+mj-ea"/>
              <a:cs typeface="Arial" panose="020B0604020202020204" pitchFamily="34" charset="0"/>
            </a:endParaRPr>
          </a:p>
        </p:txBody>
      </p:sp>
      <p:sp>
        <p:nvSpPr>
          <p:cNvPr id="9" name="مستطيل 8">
            <a:extLst>
              <a:ext uri="{FF2B5EF4-FFF2-40B4-BE49-F238E27FC236}">
                <a16:creationId xmlns:a16="http://schemas.microsoft.com/office/drawing/2014/main" id="{35AFF007-CBF4-E4D5-F180-422D21EC1F0D}"/>
              </a:ext>
            </a:extLst>
          </p:cNvPr>
          <p:cNvSpPr/>
          <p:nvPr/>
        </p:nvSpPr>
        <p:spPr>
          <a:xfrm>
            <a:off x="3233054" y="4532002"/>
            <a:ext cx="5383763" cy="41119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en-US" altLang="ar-SA" sz="2000" b="1" dirty="0" err="1">
                <a:solidFill>
                  <a:srgbClr val="0000CC"/>
                </a:solidFill>
                <a:latin typeface="Arial" panose="020B0604020202020204" pitchFamily="34" charset="0"/>
              </a:rPr>
              <a:t>E°</a:t>
            </a:r>
            <a:r>
              <a:rPr lang="en-US" altLang="ar-SA" sz="2000" b="1" baseline="-25000" dirty="0" err="1">
                <a:solidFill>
                  <a:srgbClr val="0000CC"/>
                </a:solidFill>
                <a:latin typeface="Arial" panose="020B0604020202020204" pitchFamily="34" charset="0"/>
              </a:rPr>
              <a:t>Cathode</a:t>
            </a:r>
            <a:r>
              <a:rPr lang="en-US" altLang="ar-SA" sz="2000" b="1" baseline="-25000" dirty="0">
                <a:solidFill>
                  <a:srgbClr val="0000CC"/>
                </a:solidFill>
                <a:latin typeface="Arial" panose="020B0604020202020204" pitchFamily="34" charset="0"/>
              </a:rPr>
              <a:t> </a:t>
            </a:r>
            <a:r>
              <a:rPr lang="ar-SA" altLang="ar-SA" sz="2000" b="1" baseline="-25000" dirty="0">
                <a:solidFill>
                  <a:srgbClr val="0000CC"/>
                </a:solidFill>
                <a:latin typeface="Arial" panose="020B0604020202020204" pitchFamily="34" charset="0"/>
              </a:rPr>
              <a:t> </a:t>
            </a:r>
            <a:r>
              <a:rPr lang="ar-SA" altLang="ar-SA" sz="2000" b="1" dirty="0">
                <a:solidFill>
                  <a:srgbClr val="0000CC"/>
                </a:solidFill>
                <a:latin typeface="Arial" panose="020B0604020202020204" pitchFamily="34" charset="0"/>
                <a:ea typeface="+mj-ea"/>
                <a:cs typeface="Arial" panose="020B0604020202020204" pitchFamily="34" charset="0"/>
              </a:rPr>
              <a:t>تمثل جهد نصف الخلية القياسي لتفاعل الاختزال</a:t>
            </a:r>
            <a:endParaRPr lang="ar-SA" altLang="ar-SA" sz="2000" b="1" baseline="30000" dirty="0">
              <a:solidFill>
                <a:srgbClr val="0000CC"/>
              </a:solidFill>
              <a:latin typeface="Arial" panose="020B0604020202020204" pitchFamily="34" charset="0"/>
              <a:ea typeface="+mj-ea"/>
              <a:cs typeface="Arial" panose="020B0604020202020204" pitchFamily="34" charset="0"/>
            </a:endParaRPr>
          </a:p>
        </p:txBody>
      </p:sp>
      <p:sp>
        <p:nvSpPr>
          <p:cNvPr id="10" name="مستطيل 9">
            <a:extLst>
              <a:ext uri="{FF2B5EF4-FFF2-40B4-BE49-F238E27FC236}">
                <a16:creationId xmlns:a16="http://schemas.microsoft.com/office/drawing/2014/main" id="{0BDE633D-B305-B302-1D44-D172C3018EDD}"/>
              </a:ext>
            </a:extLst>
          </p:cNvPr>
          <p:cNvSpPr/>
          <p:nvPr/>
        </p:nvSpPr>
        <p:spPr>
          <a:xfrm>
            <a:off x="3219060" y="5038577"/>
            <a:ext cx="5383763" cy="41119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en-US" altLang="ar-SA" sz="2000" b="1" dirty="0" err="1">
                <a:solidFill>
                  <a:srgbClr val="0000CC"/>
                </a:solidFill>
                <a:latin typeface="Arial" panose="020B0604020202020204" pitchFamily="34" charset="0"/>
              </a:rPr>
              <a:t>E°</a:t>
            </a:r>
            <a:r>
              <a:rPr lang="en-US" altLang="ar-SA" sz="2000" b="1" baseline="-25000" dirty="0" err="1">
                <a:solidFill>
                  <a:srgbClr val="0000CC"/>
                </a:solidFill>
                <a:latin typeface="Arial" panose="020B0604020202020204" pitchFamily="34" charset="0"/>
              </a:rPr>
              <a:t>anode</a:t>
            </a:r>
            <a:r>
              <a:rPr lang="en-US" altLang="ar-SA" sz="2000" b="1" dirty="0">
                <a:solidFill>
                  <a:srgbClr val="0000CC"/>
                </a:solidFill>
                <a:latin typeface="Arial" panose="020B0604020202020204" pitchFamily="34" charset="0"/>
              </a:rPr>
              <a:t> </a:t>
            </a:r>
            <a:r>
              <a:rPr lang="ar-SA" altLang="ar-SA" sz="2000" b="1" dirty="0">
                <a:solidFill>
                  <a:srgbClr val="0000CC"/>
                </a:solidFill>
                <a:latin typeface="Arial" panose="020B0604020202020204" pitchFamily="34" charset="0"/>
              </a:rPr>
              <a:t> </a:t>
            </a:r>
            <a:r>
              <a:rPr lang="ar-SA" altLang="ar-SA" sz="2000" b="1" dirty="0">
                <a:solidFill>
                  <a:srgbClr val="0000CC"/>
                </a:solidFill>
                <a:latin typeface="Arial" panose="020B0604020202020204" pitchFamily="34" charset="0"/>
                <a:ea typeface="+mj-ea"/>
                <a:cs typeface="Arial" panose="020B0604020202020204" pitchFamily="34" charset="0"/>
              </a:rPr>
              <a:t>تمثل جهد نصف الخلية القياسي لتفاعل الاكسدة</a:t>
            </a:r>
            <a:endParaRPr lang="ar-SA" altLang="ar-SA" sz="2000" b="1" baseline="30000" dirty="0">
              <a:solidFill>
                <a:srgbClr val="0000CC"/>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932734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1000"/>
                                        <p:tgtEl>
                                          <p:spTgt spid="10"/>
                                        </p:tgtEl>
                                      </p:cBhvr>
                                    </p:animEffect>
                                    <p:anim calcmode="lin" valueType="num">
                                      <p:cBhvr>
                                        <p:cTn id="43" dur="1000" fill="hold"/>
                                        <p:tgtEl>
                                          <p:spTgt spid="10"/>
                                        </p:tgtEl>
                                        <p:attrNameLst>
                                          <p:attrName>ppt_x</p:attrName>
                                        </p:attrNameLst>
                                      </p:cBhvr>
                                      <p:tavLst>
                                        <p:tav tm="0">
                                          <p:val>
                                            <p:strVal val="#ppt_x"/>
                                          </p:val>
                                        </p:tav>
                                        <p:tav tm="100000">
                                          <p:val>
                                            <p:strVal val="#ppt_x"/>
                                          </p:val>
                                        </p:tav>
                                      </p:tavLst>
                                    </p:anim>
                                    <p:anim calcmode="lin" valueType="num">
                                      <p:cBhvr>
                                        <p:cTn id="4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p:bldP spid="8" grpId="0"/>
      <p:bldP spid="9" grpId="0"/>
      <p:bldP spid="1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51265696-FFA9-62A2-B761-EC9555C3AA29}"/>
              </a:ext>
            </a:extLst>
          </p:cNvPr>
          <p:cNvSpPr/>
          <p:nvPr/>
        </p:nvSpPr>
        <p:spPr>
          <a:xfrm>
            <a:off x="126837" y="6418438"/>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140</a:t>
            </a:r>
          </a:p>
        </p:txBody>
      </p:sp>
      <p:sp>
        <p:nvSpPr>
          <p:cNvPr id="3" name="مستطيل 2">
            <a:extLst>
              <a:ext uri="{FF2B5EF4-FFF2-40B4-BE49-F238E27FC236}">
                <a16:creationId xmlns:a16="http://schemas.microsoft.com/office/drawing/2014/main" id="{1CF8B0E2-D5AC-5250-2233-C30F10269894}"/>
              </a:ext>
            </a:extLst>
          </p:cNvPr>
          <p:cNvSpPr/>
          <p:nvPr/>
        </p:nvSpPr>
        <p:spPr>
          <a:xfrm>
            <a:off x="8341566" y="111968"/>
            <a:ext cx="3349689" cy="106459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000" b="1" dirty="0">
                <a:solidFill>
                  <a:schemeClr val="bg1">
                    <a:lumMod val="10000"/>
                  </a:schemeClr>
                </a:solidFill>
                <a:latin typeface="Arial" panose="020B0604020202020204" pitchFamily="34" charset="0"/>
                <a:ea typeface="+mj-ea"/>
                <a:cs typeface="Arial" panose="020B0604020202020204" pitchFamily="34" charset="0"/>
              </a:rPr>
              <a:t>الشكل 4-7 </a:t>
            </a:r>
          </a:p>
          <a:p>
            <a:pPr algn="ctr">
              <a:lnSpc>
                <a:spcPct val="90000"/>
              </a:lnSpc>
              <a:spcBef>
                <a:spcPct val="0"/>
              </a:spcBef>
              <a:spcAft>
                <a:spcPts val="600"/>
              </a:spcAft>
            </a:pPr>
            <a:r>
              <a:rPr lang="ar-SA" altLang="ar-SA" sz="2000" b="1" dirty="0">
                <a:solidFill>
                  <a:schemeClr val="bg1">
                    <a:lumMod val="10000"/>
                  </a:schemeClr>
                </a:solidFill>
                <a:latin typeface="Arial" panose="020B0604020202020204" pitchFamily="34" charset="0"/>
                <a:ea typeface="+mj-ea"/>
                <a:cs typeface="Arial" panose="020B0604020202020204" pitchFamily="34" charset="0"/>
              </a:rPr>
              <a:t>يوضح كيف يحسب جهد الخلية الكلي من فرق جهود الاختزال لقطبين </a:t>
            </a:r>
          </a:p>
        </p:txBody>
      </p:sp>
      <p:pic>
        <p:nvPicPr>
          <p:cNvPr id="5" name="صورة 4" descr="صورة تحتوي على نص, إيصال, الخط, لقطة شاشة&#10;&#10;تم إنشاء الوصف تلقائياً">
            <a:extLst>
              <a:ext uri="{FF2B5EF4-FFF2-40B4-BE49-F238E27FC236}">
                <a16:creationId xmlns:a16="http://schemas.microsoft.com/office/drawing/2014/main" id="{2B883A91-2B40-3D88-37CE-9E617CBB8B74}"/>
              </a:ext>
            </a:extLst>
          </p:cNvPr>
          <p:cNvPicPr>
            <a:picLocks noChangeAspect="1"/>
          </p:cNvPicPr>
          <p:nvPr/>
        </p:nvPicPr>
        <p:blipFill rotWithShape="1">
          <a:blip r:embed="rId2">
            <a:extLst>
              <a:ext uri="{28A0092B-C50C-407E-A947-70E740481C1C}">
                <a14:useLocalDpi xmlns:a14="http://schemas.microsoft.com/office/drawing/2010/main" val="0"/>
              </a:ext>
            </a:extLst>
          </a:blip>
          <a:srcRect l="5148" t="21557" r="11880" b="14932"/>
          <a:stretch/>
        </p:blipFill>
        <p:spPr>
          <a:xfrm>
            <a:off x="8462863" y="1128451"/>
            <a:ext cx="3228392" cy="5450379"/>
          </a:xfrm>
          <a:prstGeom prst="rect">
            <a:avLst/>
          </a:prstGeom>
          <a:ln>
            <a:solidFill>
              <a:schemeClr val="accent4">
                <a:lumMod val="50000"/>
              </a:schemeClr>
            </a:solidFill>
          </a:ln>
        </p:spPr>
      </p:pic>
      <p:sp>
        <p:nvSpPr>
          <p:cNvPr id="6" name="مستطيل 5">
            <a:extLst>
              <a:ext uri="{FF2B5EF4-FFF2-40B4-BE49-F238E27FC236}">
                <a16:creationId xmlns:a16="http://schemas.microsoft.com/office/drawing/2014/main" id="{22F7D38F-7C0D-B94E-2C07-0F723BCB04AD}"/>
              </a:ext>
            </a:extLst>
          </p:cNvPr>
          <p:cNvSpPr/>
          <p:nvPr/>
        </p:nvSpPr>
        <p:spPr>
          <a:xfrm>
            <a:off x="1007668" y="1435060"/>
            <a:ext cx="5895432" cy="89239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dirty="0">
                <a:solidFill>
                  <a:schemeClr val="accent4">
                    <a:lumMod val="50000"/>
                  </a:schemeClr>
                </a:solidFill>
                <a:latin typeface="Arial" panose="020B0604020202020204" pitchFamily="34" charset="0"/>
                <a:ea typeface="+mj-ea"/>
                <a:cs typeface="Arial" panose="020B0604020202020204" pitchFamily="34" charset="0"/>
              </a:rPr>
              <a:t>اختبار الرسم البياني</a:t>
            </a:r>
          </a:p>
          <a:p>
            <a:pPr algn="ctr">
              <a:lnSpc>
                <a:spcPct val="90000"/>
              </a:lnSpc>
              <a:spcBef>
                <a:spcPct val="0"/>
              </a:spcBef>
              <a:spcAft>
                <a:spcPts val="600"/>
              </a:spcAft>
            </a:pPr>
            <a:r>
              <a:rPr lang="ar-SA" altLang="ar-SA" sz="2400" b="1" dirty="0">
                <a:solidFill>
                  <a:schemeClr val="bg1">
                    <a:lumMod val="10000"/>
                  </a:schemeClr>
                </a:solidFill>
                <a:latin typeface="Arial" panose="020B0604020202020204" pitchFamily="34" charset="0"/>
                <a:ea typeface="+mj-ea"/>
                <a:cs typeface="Arial" panose="020B0604020202020204" pitchFamily="34" charset="0"/>
              </a:rPr>
              <a:t>أيهما </a:t>
            </a:r>
            <a:r>
              <a:rPr lang="ar-SA" altLang="ar-SA" sz="2400" b="1" dirty="0" err="1">
                <a:solidFill>
                  <a:schemeClr val="bg1">
                    <a:lumMod val="10000"/>
                  </a:schemeClr>
                </a:solidFill>
                <a:latin typeface="Arial" panose="020B0604020202020204" pitchFamily="34" charset="0"/>
                <a:ea typeface="+mj-ea"/>
                <a:cs typeface="Arial" panose="020B0604020202020204" pitchFamily="34" charset="0"/>
              </a:rPr>
              <a:t>يتأكسد</a:t>
            </a:r>
            <a:r>
              <a:rPr lang="ar-SA" altLang="ar-SA" sz="2400" b="1" dirty="0">
                <a:solidFill>
                  <a:schemeClr val="bg1">
                    <a:lumMod val="10000"/>
                  </a:schemeClr>
                </a:solidFill>
                <a:latin typeface="Arial" panose="020B0604020202020204" pitchFamily="34" charset="0"/>
                <a:ea typeface="+mj-ea"/>
                <a:cs typeface="Arial" panose="020B0604020202020204" pitchFamily="34" charset="0"/>
              </a:rPr>
              <a:t> أسهل من الهيدروجين النحاس أم الخارصين</a:t>
            </a:r>
          </a:p>
        </p:txBody>
      </p:sp>
      <p:sp>
        <p:nvSpPr>
          <p:cNvPr id="7" name="مستطيل 6">
            <a:extLst>
              <a:ext uri="{FF2B5EF4-FFF2-40B4-BE49-F238E27FC236}">
                <a16:creationId xmlns:a16="http://schemas.microsoft.com/office/drawing/2014/main" id="{FAB312D2-A4C4-F6A2-046D-BD0E80C531B6}"/>
              </a:ext>
            </a:extLst>
          </p:cNvPr>
          <p:cNvSpPr/>
          <p:nvPr/>
        </p:nvSpPr>
        <p:spPr>
          <a:xfrm>
            <a:off x="2609005" y="2538021"/>
            <a:ext cx="2692758" cy="550315"/>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400" b="1" dirty="0">
                <a:solidFill>
                  <a:srgbClr val="0000CC"/>
                </a:solidFill>
                <a:latin typeface="Arial" panose="020B0604020202020204" pitchFamily="34" charset="0"/>
                <a:ea typeface="+mj-ea"/>
                <a:cs typeface="Arial" panose="020B0604020202020204" pitchFamily="34" charset="0"/>
              </a:rPr>
              <a:t>الخارصين</a:t>
            </a:r>
          </a:p>
        </p:txBody>
      </p:sp>
      <p:sp>
        <p:nvSpPr>
          <p:cNvPr id="8" name="مستطيل 7">
            <a:extLst>
              <a:ext uri="{FF2B5EF4-FFF2-40B4-BE49-F238E27FC236}">
                <a16:creationId xmlns:a16="http://schemas.microsoft.com/office/drawing/2014/main" id="{B3E38888-1C6A-3F9B-8D2C-0DEDEF15E513}"/>
              </a:ext>
            </a:extLst>
          </p:cNvPr>
          <p:cNvSpPr/>
          <p:nvPr/>
        </p:nvSpPr>
        <p:spPr>
          <a:xfrm>
            <a:off x="1227715" y="3205644"/>
            <a:ext cx="5895432" cy="564021"/>
          </a:xfrm>
          <a:prstGeom prst="rect">
            <a:avLst/>
          </a:prstGeom>
          <a:solidFill>
            <a:srgbClr val="FFFFFF"/>
          </a:solid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rgbClr val="0000CC"/>
                </a:solidFill>
                <a:latin typeface="Arial" panose="020B0604020202020204" pitchFamily="34" charset="0"/>
                <a:ea typeface="+mj-ea"/>
                <a:cs typeface="Arial" panose="020B0604020202020204" pitchFamily="34" charset="0"/>
              </a:rPr>
              <a:t>E°</a:t>
            </a:r>
            <a:r>
              <a:rPr lang="en-US" altLang="ar-SA" sz="2800" b="1" baseline="-25000" dirty="0" err="1">
                <a:solidFill>
                  <a:srgbClr val="0000CC"/>
                </a:solidFill>
                <a:latin typeface="Arial" panose="020B0604020202020204" pitchFamily="34" charset="0"/>
                <a:ea typeface="+mj-ea"/>
                <a:cs typeface="Arial" panose="020B0604020202020204" pitchFamily="34" charset="0"/>
              </a:rPr>
              <a:t>cell</a:t>
            </a:r>
            <a:r>
              <a:rPr lang="en-US" altLang="ar-SA" sz="2800" b="1" dirty="0">
                <a:solidFill>
                  <a:srgbClr val="0000CC"/>
                </a:solidFill>
                <a:latin typeface="Arial" panose="020B0604020202020204" pitchFamily="34" charset="0"/>
                <a:ea typeface="+mj-ea"/>
                <a:cs typeface="Arial" panose="020B0604020202020204" pitchFamily="34" charset="0"/>
              </a:rPr>
              <a:t> = </a:t>
            </a:r>
            <a:r>
              <a:rPr lang="en-US" altLang="ar-SA" sz="2800" b="1" dirty="0">
                <a:solidFill>
                  <a:srgbClr val="0000CC"/>
                </a:solidFill>
                <a:latin typeface="Arial" panose="020B0604020202020204" pitchFamily="34" charset="0"/>
              </a:rPr>
              <a:t>E° </a:t>
            </a:r>
            <a:r>
              <a:rPr lang="en-US" altLang="ar-SA" sz="2800" b="1" baseline="-25000" dirty="0">
                <a:solidFill>
                  <a:srgbClr val="0000CC"/>
                </a:solidFill>
                <a:latin typeface="Arial" panose="020B0604020202020204" pitchFamily="34" charset="0"/>
              </a:rPr>
              <a:t>Cu2+│Cu </a:t>
            </a:r>
            <a:r>
              <a:rPr lang="en-US" altLang="ar-SA" sz="2800" b="1" dirty="0">
                <a:solidFill>
                  <a:srgbClr val="0000CC"/>
                </a:solidFill>
                <a:latin typeface="Arial" panose="020B0604020202020204" pitchFamily="34" charset="0"/>
              </a:rPr>
              <a:t>- E° </a:t>
            </a:r>
            <a:r>
              <a:rPr lang="en-US" altLang="ar-SA" sz="2800" b="1" baseline="-25000" dirty="0">
                <a:solidFill>
                  <a:srgbClr val="0000CC"/>
                </a:solidFill>
                <a:latin typeface="Arial" panose="020B0604020202020204" pitchFamily="34" charset="0"/>
              </a:rPr>
              <a:t>Zn2+│Zn </a:t>
            </a:r>
            <a:endParaRPr lang="ar-SA" altLang="ar-SA" sz="2800" b="1" baseline="-25000" dirty="0">
              <a:solidFill>
                <a:srgbClr val="0000CC"/>
              </a:solidFill>
              <a:latin typeface="Arial" panose="020B0604020202020204" pitchFamily="34" charset="0"/>
              <a:ea typeface="+mj-ea"/>
              <a:cs typeface="Arial" panose="020B0604020202020204" pitchFamily="34" charset="0"/>
            </a:endParaRPr>
          </a:p>
        </p:txBody>
      </p:sp>
      <p:sp>
        <p:nvSpPr>
          <p:cNvPr id="11" name="مستطيل 10">
            <a:extLst>
              <a:ext uri="{FF2B5EF4-FFF2-40B4-BE49-F238E27FC236}">
                <a16:creationId xmlns:a16="http://schemas.microsoft.com/office/drawing/2014/main" id="{3B45F576-7AD9-FB01-CDBC-F0E9E9EE84B1}"/>
              </a:ext>
            </a:extLst>
          </p:cNvPr>
          <p:cNvSpPr/>
          <p:nvPr/>
        </p:nvSpPr>
        <p:spPr>
          <a:xfrm>
            <a:off x="1227715" y="4071784"/>
            <a:ext cx="5895432" cy="564021"/>
          </a:xfrm>
          <a:prstGeom prst="rect">
            <a:avLst/>
          </a:prstGeom>
          <a:noFill/>
          <a:ln>
            <a:no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rgbClr val="0000CC"/>
                </a:solidFill>
                <a:latin typeface="Arial" panose="020B0604020202020204" pitchFamily="34" charset="0"/>
                <a:ea typeface="+mj-ea"/>
                <a:cs typeface="Arial" panose="020B0604020202020204" pitchFamily="34" charset="0"/>
              </a:rPr>
              <a:t>E°</a:t>
            </a:r>
            <a:r>
              <a:rPr lang="en-US" altLang="ar-SA" sz="2800" b="1" baseline="-25000" dirty="0" err="1">
                <a:solidFill>
                  <a:srgbClr val="0000CC"/>
                </a:solidFill>
                <a:latin typeface="Arial" panose="020B0604020202020204" pitchFamily="34" charset="0"/>
                <a:ea typeface="+mj-ea"/>
                <a:cs typeface="Arial" panose="020B0604020202020204" pitchFamily="34" charset="0"/>
              </a:rPr>
              <a:t>cell</a:t>
            </a:r>
            <a:r>
              <a:rPr lang="en-US" altLang="ar-SA" sz="2800" b="1" dirty="0">
                <a:solidFill>
                  <a:srgbClr val="0000CC"/>
                </a:solidFill>
                <a:latin typeface="Arial" panose="020B0604020202020204" pitchFamily="34" charset="0"/>
                <a:ea typeface="+mj-ea"/>
                <a:cs typeface="Arial" panose="020B0604020202020204" pitchFamily="34" charset="0"/>
              </a:rPr>
              <a:t> = </a:t>
            </a:r>
            <a:r>
              <a:rPr lang="en-US" altLang="ar-SA" sz="2800" b="1" dirty="0">
                <a:solidFill>
                  <a:srgbClr val="0000CC"/>
                </a:solidFill>
                <a:latin typeface="Arial" panose="020B0604020202020204" pitchFamily="34" charset="0"/>
              </a:rPr>
              <a:t>+0.342 – (-0.762)</a:t>
            </a:r>
            <a:endParaRPr lang="ar-SA" altLang="ar-SA" sz="2800" b="1" baseline="-25000" dirty="0">
              <a:solidFill>
                <a:srgbClr val="0000CC"/>
              </a:solidFill>
              <a:latin typeface="Arial" panose="020B0604020202020204" pitchFamily="34" charset="0"/>
              <a:ea typeface="+mj-ea"/>
              <a:cs typeface="Arial" panose="020B0604020202020204" pitchFamily="34" charset="0"/>
            </a:endParaRPr>
          </a:p>
        </p:txBody>
      </p:sp>
      <p:sp>
        <p:nvSpPr>
          <p:cNvPr id="12" name="مستطيل 11">
            <a:extLst>
              <a:ext uri="{FF2B5EF4-FFF2-40B4-BE49-F238E27FC236}">
                <a16:creationId xmlns:a16="http://schemas.microsoft.com/office/drawing/2014/main" id="{7AD5EE22-1AF7-810B-63D2-EF1FF2A6F621}"/>
              </a:ext>
            </a:extLst>
          </p:cNvPr>
          <p:cNvSpPr/>
          <p:nvPr/>
        </p:nvSpPr>
        <p:spPr>
          <a:xfrm>
            <a:off x="1227715" y="4588958"/>
            <a:ext cx="5895432" cy="564021"/>
          </a:xfrm>
          <a:prstGeom prst="rect">
            <a:avLst/>
          </a:prstGeom>
          <a:noFill/>
          <a:ln>
            <a:no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rgbClr val="0000CC"/>
                </a:solidFill>
                <a:latin typeface="Arial" panose="020B0604020202020204" pitchFamily="34" charset="0"/>
                <a:ea typeface="+mj-ea"/>
                <a:cs typeface="Arial" panose="020B0604020202020204" pitchFamily="34" charset="0"/>
              </a:rPr>
              <a:t>E°</a:t>
            </a:r>
            <a:r>
              <a:rPr lang="en-US" altLang="ar-SA" sz="2800" b="1" baseline="-25000" dirty="0" err="1">
                <a:solidFill>
                  <a:srgbClr val="0000CC"/>
                </a:solidFill>
                <a:latin typeface="Arial" panose="020B0604020202020204" pitchFamily="34" charset="0"/>
                <a:ea typeface="+mj-ea"/>
                <a:cs typeface="Arial" panose="020B0604020202020204" pitchFamily="34" charset="0"/>
              </a:rPr>
              <a:t>cell</a:t>
            </a:r>
            <a:r>
              <a:rPr lang="en-US" altLang="ar-SA" sz="2800" b="1" dirty="0">
                <a:solidFill>
                  <a:srgbClr val="0000CC"/>
                </a:solidFill>
                <a:latin typeface="Arial" panose="020B0604020202020204" pitchFamily="34" charset="0"/>
                <a:ea typeface="+mj-ea"/>
                <a:cs typeface="Arial" panose="020B0604020202020204" pitchFamily="34" charset="0"/>
              </a:rPr>
              <a:t> = </a:t>
            </a:r>
            <a:r>
              <a:rPr lang="en-US" altLang="ar-SA" sz="2800" b="1" dirty="0">
                <a:solidFill>
                  <a:srgbClr val="0000CC"/>
                </a:solidFill>
                <a:latin typeface="Arial" panose="020B0604020202020204" pitchFamily="34" charset="0"/>
              </a:rPr>
              <a:t>+10104 V</a:t>
            </a:r>
            <a:endParaRPr lang="ar-SA" altLang="ar-SA" sz="2800" b="1" baseline="-25000" dirty="0">
              <a:solidFill>
                <a:srgbClr val="0000CC"/>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975846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1000"/>
                                        <p:tgtEl>
                                          <p:spTgt spid="11"/>
                                        </p:tgtEl>
                                      </p:cBhvr>
                                    </p:animEffect>
                                    <p:anim calcmode="lin" valueType="num">
                                      <p:cBhvr>
                                        <p:cTn id="15" dur="1000" fill="hold"/>
                                        <p:tgtEl>
                                          <p:spTgt spid="11"/>
                                        </p:tgtEl>
                                        <p:attrNameLst>
                                          <p:attrName>ppt_x</p:attrName>
                                        </p:attrNameLst>
                                      </p:cBhvr>
                                      <p:tavLst>
                                        <p:tav tm="0">
                                          <p:val>
                                            <p:strVal val="#ppt_x"/>
                                          </p:val>
                                        </p:tav>
                                        <p:tav tm="100000">
                                          <p:val>
                                            <p:strVal val="#ppt_x"/>
                                          </p:val>
                                        </p:tav>
                                      </p:tavLst>
                                    </p:anim>
                                    <p:anim calcmode="lin" valueType="num">
                                      <p:cBhvr>
                                        <p:cTn id="16"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1000"/>
                                        <p:tgtEl>
                                          <p:spTgt spid="12"/>
                                        </p:tgtEl>
                                      </p:cBhvr>
                                    </p:animEffect>
                                    <p:anim calcmode="lin" valueType="num">
                                      <p:cBhvr>
                                        <p:cTn id="22" dur="1000" fill="hold"/>
                                        <p:tgtEl>
                                          <p:spTgt spid="12"/>
                                        </p:tgtEl>
                                        <p:attrNameLst>
                                          <p:attrName>ppt_x</p:attrName>
                                        </p:attrNameLst>
                                      </p:cBhvr>
                                      <p:tavLst>
                                        <p:tav tm="0">
                                          <p:val>
                                            <p:strVal val="#ppt_x"/>
                                          </p:val>
                                        </p:tav>
                                        <p:tav tm="100000">
                                          <p:val>
                                            <p:strVal val="#ppt_x"/>
                                          </p:val>
                                        </p:tav>
                                      </p:tavLst>
                                    </p:anim>
                                    <p:anim calcmode="lin" valueType="num">
                                      <p:cBhvr>
                                        <p:cTn id="23"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1" grpId="0" animBg="1"/>
      <p:bldP spid="1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4476;p48">
            <a:extLst>
              <a:ext uri="{FF2B5EF4-FFF2-40B4-BE49-F238E27FC236}">
                <a16:creationId xmlns:a16="http://schemas.microsoft.com/office/drawing/2014/main" id="{5E21AB4E-75F0-8475-123E-A49B250AF29C}"/>
              </a:ext>
            </a:extLst>
          </p:cNvPr>
          <p:cNvSpPr/>
          <p:nvPr/>
        </p:nvSpPr>
        <p:spPr>
          <a:xfrm>
            <a:off x="5038765" y="512630"/>
            <a:ext cx="2315327" cy="532728"/>
          </a:xfrm>
          <a:custGeom>
            <a:avLst/>
            <a:gdLst/>
            <a:ahLst/>
            <a:cxnLst/>
            <a:rect l="l" t="t" r="r" b="b"/>
            <a:pathLst>
              <a:path w="18597" h="5173" extrusionOk="0">
                <a:moveTo>
                  <a:pt x="0" y="0"/>
                </a:moveTo>
                <a:lnTo>
                  <a:pt x="0" y="5028"/>
                </a:lnTo>
                <a:lnTo>
                  <a:pt x="256" y="5084"/>
                </a:lnTo>
                <a:lnTo>
                  <a:pt x="701" y="5139"/>
                </a:lnTo>
                <a:lnTo>
                  <a:pt x="1146" y="5061"/>
                </a:lnTo>
                <a:lnTo>
                  <a:pt x="1591" y="4839"/>
                </a:lnTo>
                <a:lnTo>
                  <a:pt x="2036" y="5005"/>
                </a:lnTo>
                <a:lnTo>
                  <a:pt x="2481" y="4872"/>
                </a:lnTo>
                <a:lnTo>
                  <a:pt x="2914" y="4950"/>
                </a:lnTo>
                <a:lnTo>
                  <a:pt x="3359" y="4872"/>
                </a:lnTo>
                <a:lnTo>
                  <a:pt x="3804" y="4928"/>
                </a:lnTo>
                <a:lnTo>
                  <a:pt x="4249" y="5094"/>
                </a:lnTo>
                <a:lnTo>
                  <a:pt x="4694" y="5150"/>
                </a:lnTo>
                <a:lnTo>
                  <a:pt x="5139" y="5017"/>
                </a:lnTo>
                <a:lnTo>
                  <a:pt x="5583" y="5128"/>
                </a:lnTo>
                <a:lnTo>
                  <a:pt x="6028" y="5094"/>
                </a:lnTo>
                <a:lnTo>
                  <a:pt x="6463" y="5161"/>
                </a:lnTo>
                <a:lnTo>
                  <a:pt x="6907" y="4805"/>
                </a:lnTo>
                <a:lnTo>
                  <a:pt x="7352" y="4983"/>
                </a:lnTo>
                <a:lnTo>
                  <a:pt x="7797" y="4939"/>
                </a:lnTo>
                <a:lnTo>
                  <a:pt x="8242" y="4894"/>
                </a:lnTo>
                <a:lnTo>
                  <a:pt x="8687" y="4906"/>
                </a:lnTo>
                <a:lnTo>
                  <a:pt x="9132" y="5039"/>
                </a:lnTo>
                <a:lnTo>
                  <a:pt x="9577" y="4872"/>
                </a:lnTo>
                <a:lnTo>
                  <a:pt x="10010" y="4850"/>
                </a:lnTo>
                <a:lnTo>
                  <a:pt x="10455" y="5128"/>
                </a:lnTo>
                <a:lnTo>
                  <a:pt x="10900" y="4961"/>
                </a:lnTo>
                <a:lnTo>
                  <a:pt x="11345" y="5173"/>
                </a:lnTo>
                <a:lnTo>
                  <a:pt x="11790" y="5017"/>
                </a:lnTo>
                <a:lnTo>
                  <a:pt x="12234" y="5061"/>
                </a:lnTo>
                <a:lnTo>
                  <a:pt x="12679" y="4928"/>
                </a:lnTo>
                <a:lnTo>
                  <a:pt x="13114" y="5128"/>
                </a:lnTo>
                <a:lnTo>
                  <a:pt x="13558" y="4861"/>
                </a:lnTo>
                <a:lnTo>
                  <a:pt x="14003" y="5005"/>
                </a:lnTo>
                <a:lnTo>
                  <a:pt x="14448" y="5161"/>
                </a:lnTo>
                <a:lnTo>
                  <a:pt x="14893" y="4995"/>
                </a:lnTo>
                <a:lnTo>
                  <a:pt x="15338" y="5094"/>
                </a:lnTo>
                <a:lnTo>
                  <a:pt x="15783" y="4906"/>
                </a:lnTo>
                <a:lnTo>
                  <a:pt x="16216" y="4817"/>
                </a:lnTo>
                <a:lnTo>
                  <a:pt x="16661" y="4906"/>
                </a:lnTo>
                <a:lnTo>
                  <a:pt x="17106" y="5117"/>
                </a:lnTo>
                <a:lnTo>
                  <a:pt x="17551" y="5061"/>
                </a:lnTo>
                <a:lnTo>
                  <a:pt x="17996" y="4861"/>
                </a:lnTo>
                <a:lnTo>
                  <a:pt x="18507" y="5061"/>
                </a:lnTo>
                <a:lnTo>
                  <a:pt x="18307" y="4560"/>
                </a:lnTo>
                <a:lnTo>
                  <a:pt x="18596" y="4116"/>
                </a:lnTo>
                <a:lnTo>
                  <a:pt x="18497" y="3682"/>
                </a:lnTo>
                <a:lnTo>
                  <a:pt x="18574" y="3248"/>
                </a:lnTo>
                <a:lnTo>
                  <a:pt x="18563" y="2815"/>
                </a:lnTo>
                <a:lnTo>
                  <a:pt x="18374" y="2370"/>
                </a:lnTo>
                <a:lnTo>
                  <a:pt x="18507" y="1936"/>
                </a:lnTo>
                <a:lnTo>
                  <a:pt x="18507" y="1502"/>
                </a:lnTo>
                <a:lnTo>
                  <a:pt x="18463" y="1068"/>
                </a:lnTo>
                <a:lnTo>
                  <a:pt x="18418" y="635"/>
                </a:lnTo>
                <a:lnTo>
                  <a:pt x="18297" y="190"/>
                </a:lnTo>
                <a:lnTo>
                  <a:pt x="18352" y="0"/>
                </a:ln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4487;p48">
            <a:extLst>
              <a:ext uri="{FF2B5EF4-FFF2-40B4-BE49-F238E27FC236}">
                <a16:creationId xmlns:a16="http://schemas.microsoft.com/office/drawing/2014/main" id="{494F586F-0BF0-CD73-A568-80BFDE5DE764}"/>
              </a:ext>
            </a:extLst>
          </p:cNvPr>
          <p:cNvGrpSpPr/>
          <p:nvPr/>
        </p:nvGrpSpPr>
        <p:grpSpPr>
          <a:xfrm rot="-1806216" flipH="1">
            <a:off x="5905326" y="296058"/>
            <a:ext cx="582127" cy="421442"/>
            <a:chOff x="6359935" y="3334530"/>
            <a:chExt cx="185498" cy="134282"/>
          </a:xfrm>
        </p:grpSpPr>
        <p:sp>
          <p:nvSpPr>
            <p:cNvPr id="5" name="Google Shape;24488;p48">
              <a:extLst>
                <a:ext uri="{FF2B5EF4-FFF2-40B4-BE49-F238E27FC236}">
                  <a16:creationId xmlns:a16="http://schemas.microsoft.com/office/drawing/2014/main" id="{A87C0B72-89A8-B24B-655C-09AD827245D1}"/>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4489;p48">
              <a:extLst>
                <a:ext uri="{FF2B5EF4-FFF2-40B4-BE49-F238E27FC236}">
                  <a16:creationId xmlns:a16="http://schemas.microsoft.com/office/drawing/2014/main" id="{AB9F631E-3A04-23AC-F2D4-188B56FA7F4F}"/>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4490;p48">
              <a:extLst>
                <a:ext uri="{FF2B5EF4-FFF2-40B4-BE49-F238E27FC236}">
                  <a16:creationId xmlns:a16="http://schemas.microsoft.com/office/drawing/2014/main" id="{6E95D784-533B-3EB7-1BE6-6213A43A4F83}"/>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مستطيل 1">
            <a:extLst>
              <a:ext uri="{FF2B5EF4-FFF2-40B4-BE49-F238E27FC236}">
                <a16:creationId xmlns:a16="http://schemas.microsoft.com/office/drawing/2014/main" id="{39EB24D5-066D-EEC3-1ABC-E9E4773B608E}"/>
              </a:ext>
            </a:extLst>
          </p:cNvPr>
          <p:cNvSpPr/>
          <p:nvPr/>
        </p:nvSpPr>
        <p:spPr>
          <a:xfrm>
            <a:off x="5208804" y="512630"/>
            <a:ext cx="1774391" cy="513737"/>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FFFFFF"/>
                </a:solidFill>
                <a:latin typeface="Arial" panose="020B0604020202020204" pitchFamily="34" charset="0"/>
                <a:ea typeface="+mj-ea"/>
                <a:cs typeface="Arial" panose="020B0604020202020204" pitchFamily="34" charset="0"/>
              </a:rPr>
              <a:t>تقويم بنائي</a:t>
            </a:r>
          </a:p>
        </p:txBody>
      </p:sp>
      <p:sp>
        <p:nvSpPr>
          <p:cNvPr id="8" name="مستطيل 7">
            <a:extLst>
              <a:ext uri="{FF2B5EF4-FFF2-40B4-BE49-F238E27FC236}">
                <a16:creationId xmlns:a16="http://schemas.microsoft.com/office/drawing/2014/main" id="{9970850C-5270-059F-4279-27D1E734E716}"/>
              </a:ext>
            </a:extLst>
          </p:cNvPr>
          <p:cNvSpPr/>
          <p:nvPr/>
        </p:nvSpPr>
        <p:spPr>
          <a:xfrm>
            <a:off x="1489743" y="1217637"/>
            <a:ext cx="9162661"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تحديد المادة المتفاعلة والمادة الناتجة في كل زوج من الأزواج الخلية الآتية:</a:t>
            </a:r>
          </a:p>
        </p:txBody>
      </p:sp>
      <p:sp>
        <p:nvSpPr>
          <p:cNvPr id="9" name="مستطيل 8">
            <a:extLst>
              <a:ext uri="{FF2B5EF4-FFF2-40B4-BE49-F238E27FC236}">
                <a16:creationId xmlns:a16="http://schemas.microsoft.com/office/drawing/2014/main" id="{6C1291DD-F993-B45F-E906-E9A67A9DD455}"/>
              </a:ext>
            </a:extLst>
          </p:cNvPr>
          <p:cNvSpPr/>
          <p:nvPr/>
        </p:nvSpPr>
        <p:spPr>
          <a:xfrm>
            <a:off x="1272248" y="2351852"/>
            <a:ext cx="4258483"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bg1">
                    <a:lumMod val="10000"/>
                  </a:schemeClr>
                </a:solidFill>
                <a:latin typeface="Arial" panose="020B0604020202020204" pitchFamily="34" charset="0"/>
                <a:ea typeface="+mj-ea"/>
                <a:cs typeface="Arial" panose="020B0604020202020204" pitchFamily="34" charset="0"/>
              </a:rPr>
              <a:t>a) </a:t>
            </a:r>
            <a:r>
              <a:rPr lang="en-US" altLang="ar-SA" sz="2800" b="1" dirty="0">
                <a:solidFill>
                  <a:schemeClr val="tx2">
                    <a:lumMod val="50000"/>
                  </a:schemeClr>
                </a:solidFill>
                <a:latin typeface="Arial" panose="020B0604020202020204" pitchFamily="34" charset="0"/>
              </a:rPr>
              <a:t>Zn│ Zn </a:t>
            </a:r>
            <a:r>
              <a:rPr lang="en-US" altLang="ar-SA" sz="2800" b="1" baseline="30000" dirty="0">
                <a:solidFill>
                  <a:schemeClr val="tx2">
                    <a:lumMod val="50000"/>
                  </a:schemeClr>
                </a:solidFill>
                <a:latin typeface="Arial" panose="020B0604020202020204" pitchFamily="34" charset="0"/>
              </a:rPr>
              <a:t>2+ </a:t>
            </a:r>
            <a:r>
              <a:rPr lang="en-US" altLang="ar-SA" sz="2800" b="1" dirty="0">
                <a:solidFill>
                  <a:schemeClr val="tx2">
                    <a:lumMod val="50000"/>
                  </a:schemeClr>
                </a:solidFill>
                <a:latin typeface="Arial" panose="020B0604020202020204" pitchFamily="34" charset="0"/>
              </a:rPr>
              <a:t>║ Cu</a:t>
            </a:r>
            <a:r>
              <a:rPr lang="en-US" altLang="ar-SA" sz="2800" b="1" baseline="30000" dirty="0">
                <a:solidFill>
                  <a:schemeClr val="tx2">
                    <a:lumMod val="50000"/>
                  </a:schemeClr>
                </a:solidFill>
                <a:latin typeface="Arial" panose="020B0604020202020204" pitchFamily="34" charset="0"/>
              </a:rPr>
              <a:t>2+</a:t>
            </a:r>
            <a:r>
              <a:rPr lang="en-US" altLang="ar-SA" sz="2800" b="1" baseline="-25000" dirty="0">
                <a:solidFill>
                  <a:schemeClr val="tx2">
                    <a:lumMod val="50000"/>
                  </a:schemeClr>
                </a:solidFill>
                <a:latin typeface="Arial" panose="020B0604020202020204" pitchFamily="34" charset="0"/>
              </a:rPr>
              <a:t> </a:t>
            </a:r>
            <a:r>
              <a:rPr lang="en-US" altLang="ar-SA" sz="2800" b="1" dirty="0">
                <a:solidFill>
                  <a:schemeClr val="tx2">
                    <a:lumMod val="50000"/>
                  </a:schemeClr>
                </a:solidFill>
                <a:latin typeface="Arial" panose="020B0604020202020204" pitchFamily="34" charset="0"/>
                <a:cs typeface="Arial" panose="020B0604020202020204" pitchFamily="34" charset="0"/>
              </a:rPr>
              <a:t>│Cu </a:t>
            </a:r>
            <a:endParaRPr lang="ar-SA" altLang="ar-SA" sz="2800" b="1" dirty="0">
              <a:solidFill>
                <a:schemeClr val="tx2">
                  <a:lumMod val="50000"/>
                </a:schemeClr>
              </a:solidFill>
              <a:latin typeface="Arial" panose="020B0604020202020204" pitchFamily="34" charset="0"/>
            </a:endParaRPr>
          </a:p>
        </p:txBody>
      </p:sp>
      <p:sp>
        <p:nvSpPr>
          <p:cNvPr id="12" name="مستطيل 11">
            <a:extLst>
              <a:ext uri="{FF2B5EF4-FFF2-40B4-BE49-F238E27FC236}">
                <a16:creationId xmlns:a16="http://schemas.microsoft.com/office/drawing/2014/main" id="{244539AF-A1F1-5661-E7A4-B4CB0EF87CC6}"/>
              </a:ext>
            </a:extLst>
          </p:cNvPr>
          <p:cNvSpPr/>
          <p:nvPr/>
        </p:nvSpPr>
        <p:spPr>
          <a:xfrm>
            <a:off x="1190595" y="3068888"/>
            <a:ext cx="4258483"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bg1">
                    <a:lumMod val="10000"/>
                  </a:schemeClr>
                </a:solidFill>
                <a:latin typeface="Arial" panose="020B0604020202020204" pitchFamily="34" charset="0"/>
                <a:ea typeface="+mj-ea"/>
                <a:cs typeface="Arial" panose="020B0604020202020204" pitchFamily="34" charset="0"/>
              </a:rPr>
              <a:t>b) </a:t>
            </a:r>
            <a:r>
              <a:rPr lang="en-US" altLang="ar-SA" sz="2800" b="1" dirty="0">
                <a:solidFill>
                  <a:schemeClr val="tx2">
                    <a:lumMod val="50000"/>
                  </a:schemeClr>
                </a:solidFill>
                <a:latin typeface="Arial" panose="020B0604020202020204" pitchFamily="34" charset="0"/>
              </a:rPr>
              <a:t>Zn│ Zn </a:t>
            </a:r>
            <a:r>
              <a:rPr lang="en-US" altLang="ar-SA" sz="2800" b="1" baseline="30000" dirty="0">
                <a:solidFill>
                  <a:schemeClr val="tx2">
                    <a:lumMod val="50000"/>
                  </a:schemeClr>
                </a:solidFill>
                <a:latin typeface="Arial" panose="020B0604020202020204" pitchFamily="34" charset="0"/>
              </a:rPr>
              <a:t>2+ </a:t>
            </a:r>
            <a:r>
              <a:rPr lang="en-US" altLang="ar-SA" sz="2800" b="1" dirty="0">
                <a:solidFill>
                  <a:schemeClr val="tx2">
                    <a:lumMod val="50000"/>
                  </a:schemeClr>
                </a:solidFill>
                <a:latin typeface="Arial" panose="020B0604020202020204" pitchFamily="34" charset="0"/>
              </a:rPr>
              <a:t>║ Pb</a:t>
            </a:r>
            <a:r>
              <a:rPr lang="en-US" altLang="ar-SA" sz="2800" b="1" baseline="30000" dirty="0">
                <a:solidFill>
                  <a:schemeClr val="tx2">
                    <a:lumMod val="50000"/>
                  </a:schemeClr>
                </a:solidFill>
                <a:latin typeface="Arial" panose="020B0604020202020204" pitchFamily="34" charset="0"/>
              </a:rPr>
              <a:t>2+</a:t>
            </a:r>
            <a:r>
              <a:rPr lang="en-US" altLang="ar-SA" sz="2800" b="1" baseline="-25000" dirty="0">
                <a:solidFill>
                  <a:schemeClr val="tx2">
                    <a:lumMod val="50000"/>
                  </a:schemeClr>
                </a:solidFill>
                <a:latin typeface="Arial" panose="020B0604020202020204" pitchFamily="34" charset="0"/>
              </a:rPr>
              <a:t> </a:t>
            </a:r>
            <a:r>
              <a:rPr lang="en-US" altLang="ar-SA" sz="2800" b="1" dirty="0">
                <a:solidFill>
                  <a:schemeClr val="tx2">
                    <a:lumMod val="50000"/>
                  </a:schemeClr>
                </a:solidFill>
                <a:latin typeface="Arial" panose="020B0604020202020204" pitchFamily="34" charset="0"/>
                <a:cs typeface="Arial" panose="020B0604020202020204" pitchFamily="34" charset="0"/>
              </a:rPr>
              <a:t>│Pb </a:t>
            </a:r>
            <a:endParaRPr lang="ar-SA" altLang="ar-SA" sz="2800" b="1" dirty="0">
              <a:solidFill>
                <a:schemeClr val="tx2">
                  <a:lumMod val="50000"/>
                </a:schemeClr>
              </a:solidFill>
              <a:latin typeface="Arial" panose="020B0604020202020204" pitchFamily="34" charset="0"/>
            </a:endParaRPr>
          </a:p>
        </p:txBody>
      </p:sp>
      <p:sp>
        <p:nvSpPr>
          <p:cNvPr id="13" name="مستطيل 12">
            <a:extLst>
              <a:ext uri="{FF2B5EF4-FFF2-40B4-BE49-F238E27FC236}">
                <a16:creationId xmlns:a16="http://schemas.microsoft.com/office/drawing/2014/main" id="{03ACE71C-2D49-54FF-8BC0-96ADB5482C42}"/>
              </a:ext>
            </a:extLst>
          </p:cNvPr>
          <p:cNvSpPr/>
          <p:nvPr/>
        </p:nvSpPr>
        <p:spPr>
          <a:xfrm>
            <a:off x="1190595" y="3785924"/>
            <a:ext cx="4340136"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bg1">
                    <a:lumMod val="10000"/>
                  </a:schemeClr>
                </a:solidFill>
                <a:latin typeface="Arial" panose="020B0604020202020204" pitchFamily="34" charset="0"/>
                <a:ea typeface="+mj-ea"/>
                <a:cs typeface="Arial" panose="020B0604020202020204" pitchFamily="34" charset="0"/>
              </a:rPr>
              <a:t>c) </a:t>
            </a:r>
            <a:r>
              <a:rPr lang="en-US" altLang="ar-SA" sz="2800" b="1" dirty="0">
                <a:solidFill>
                  <a:schemeClr val="tx2">
                    <a:lumMod val="50000"/>
                  </a:schemeClr>
                </a:solidFill>
                <a:latin typeface="Arial" panose="020B0604020202020204" pitchFamily="34" charset="0"/>
              </a:rPr>
              <a:t>Pb│Pb</a:t>
            </a:r>
            <a:r>
              <a:rPr lang="en-US" altLang="ar-SA" sz="2800" b="1" baseline="30000" dirty="0">
                <a:solidFill>
                  <a:schemeClr val="tx2">
                    <a:lumMod val="50000"/>
                  </a:schemeClr>
                </a:solidFill>
                <a:latin typeface="Arial" panose="020B0604020202020204" pitchFamily="34" charset="0"/>
              </a:rPr>
              <a:t>2+ </a:t>
            </a:r>
            <a:r>
              <a:rPr lang="en-US" altLang="ar-SA" sz="2800" b="1" dirty="0">
                <a:solidFill>
                  <a:schemeClr val="tx2">
                    <a:lumMod val="50000"/>
                  </a:schemeClr>
                </a:solidFill>
                <a:latin typeface="Arial" panose="020B0604020202020204" pitchFamily="34" charset="0"/>
              </a:rPr>
              <a:t>║ Cu</a:t>
            </a:r>
            <a:r>
              <a:rPr lang="en-US" altLang="ar-SA" sz="2800" b="1" baseline="30000" dirty="0">
                <a:solidFill>
                  <a:schemeClr val="tx2">
                    <a:lumMod val="50000"/>
                  </a:schemeClr>
                </a:solidFill>
                <a:latin typeface="Arial" panose="020B0604020202020204" pitchFamily="34" charset="0"/>
              </a:rPr>
              <a:t>2+</a:t>
            </a:r>
            <a:r>
              <a:rPr lang="en-US" altLang="ar-SA" sz="2800" b="1" baseline="-25000" dirty="0">
                <a:solidFill>
                  <a:schemeClr val="tx2">
                    <a:lumMod val="50000"/>
                  </a:schemeClr>
                </a:solidFill>
                <a:latin typeface="Arial" panose="020B0604020202020204" pitchFamily="34" charset="0"/>
              </a:rPr>
              <a:t> </a:t>
            </a:r>
            <a:r>
              <a:rPr lang="en-US" altLang="ar-SA" sz="2800" b="1" dirty="0">
                <a:solidFill>
                  <a:schemeClr val="tx2">
                    <a:lumMod val="50000"/>
                  </a:schemeClr>
                </a:solidFill>
                <a:latin typeface="Arial" panose="020B0604020202020204" pitchFamily="34" charset="0"/>
                <a:cs typeface="Arial" panose="020B0604020202020204" pitchFamily="34" charset="0"/>
              </a:rPr>
              <a:t>│Cu </a:t>
            </a:r>
            <a:endParaRPr lang="ar-SA" altLang="ar-SA" sz="2800" b="1" dirty="0">
              <a:solidFill>
                <a:schemeClr val="tx2">
                  <a:lumMod val="50000"/>
                </a:schemeClr>
              </a:solidFill>
              <a:latin typeface="Arial" panose="020B0604020202020204" pitchFamily="34" charset="0"/>
            </a:endParaRPr>
          </a:p>
        </p:txBody>
      </p:sp>
      <p:sp>
        <p:nvSpPr>
          <p:cNvPr id="14" name="مستطيل 13">
            <a:extLst>
              <a:ext uri="{FF2B5EF4-FFF2-40B4-BE49-F238E27FC236}">
                <a16:creationId xmlns:a16="http://schemas.microsoft.com/office/drawing/2014/main" id="{55F1D568-A4DE-DC29-0659-47A26C1A4361}"/>
              </a:ext>
            </a:extLst>
          </p:cNvPr>
          <p:cNvSpPr/>
          <p:nvPr/>
        </p:nvSpPr>
        <p:spPr>
          <a:xfrm>
            <a:off x="1190595" y="4387410"/>
            <a:ext cx="4340136"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bg1">
                    <a:lumMod val="10000"/>
                  </a:schemeClr>
                </a:solidFill>
                <a:latin typeface="Arial" panose="020B0604020202020204" pitchFamily="34" charset="0"/>
                <a:ea typeface="+mj-ea"/>
                <a:cs typeface="Arial" panose="020B0604020202020204" pitchFamily="34" charset="0"/>
              </a:rPr>
              <a:t>d) </a:t>
            </a:r>
            <a:r>
              <a:rPr lang="en-US" altLang="ar-SA" sz="2800" b="1" dirty="0">
                <a:solidFill>
                  <a:schemeClr val="tx2">
                    <a:lumMod val="50000"/>
                  </a:schemeClr>
                </a:solidFill>
                <a:latin typeface="Arial" panose="020B0604020202020204" pitchFamily="34" charset="0"/>
              </a:rPr>
              <a:t>Cu</a:t>
            </a:r>
            <a:r>
              <a:rPr lang="en-US" altLang="ar-SA" sz="2800" b="1" baseline="30000" dirty="0">
                <a:solidFill>
                  <a:schemeClr val="tx2">
                    <a:lumMod val="50000"/>
                  </a:schemeClr>
                </a:solidFill>
                <a:latin typeface="Arial" panose="020B0604020202020204" pitchFamily="34" charset="0"/>
              </a:rPr>
              <a:t>2+</a:t>
            </a:r>
            <a:r>
              <a:rPr lang="en-US" altLang="ar-SA" sz="2800" b="1" baseline="-25000" dirty="0">
                <a:solidFill>
                  <a:schemeClr val="tx2">
                    <a:lumMod val="50000"/>
                  </a:schemeClr>
                </a:solidFill>
                <a:latin typeface="Arial" panose="020B0604020202020204" pitchFamily="34" charset="0"/>
              </a:rPr>
              <a:t> </a:t>
            </a:r>
            <a:r>
              <a:rPr lang="en-US" altLang="ar-SA" sz="2800" b="1" dirty="0">
                <a:solidFill>
                  <a:schemeClr val="tx2">
                    <a:lumMod val="50000"/>
                  </a:schemeClr>
                </a:solidFill>
                <a:latin typeface="Arial" panose="020B0604020202020204" pitchFamily="34" charset="0"/>
                <a:cs typeface="Arial" panose="020B0604020202020204" pitchFamily="34" charset="0"/>
              </a:rPr>
              <a:t>│Cu </a:t>
            </a:r>
            <a:r>
              <a:rPr lang="en-US" altLang="ar-SA" sz="2800" b="1" dirty="0">
                <a:solidFill>
                  <a:schemeClr val="tx2">
                    <a:lumMod val="50000"/>
                  </a:schemeClr>
                </a:solidFill>
                <a:latin typeface="Arial" panose="020B0604020202020204" pitchFamily="34" charset="0"/>
              </a:rPr>
              <a:t>║ Ag</a:t>
            </a:r>
            <a:r>
              <a:rPr lang="en-US" altLang="ar-SA" sz="2800" b="1" baseline="30000" dirty="0">
                <a:solidFill>
                  <a:schemeClr val="tx2">
                    <a:lumMod val="50000"/>
                  </a:schemeClr>
                </a:solidFill>
                <a:latin typeface="Arial" panose="020B0604020202020204" pitchFamily="34" charset="0"/>
              </a:rPr>
              <a:t>+</a:t>
            </a:r>
            <a:r>
              <a:rPr lang="en-US" altLang="ar-SA" sz="2800" b="1" baseline="-25000" dirty="0">
                <a:solidFill>
                  <a:schemeClr val="tx2">
                    <a:lumMod val="50000"/>
                  </a:schemeClr>
                </a:solidFill>
                <a:latin typeface="Arial" panose="020B0604020202020204" pitchFamily="34" charset="0"/>
              </a:rPr>
              <a:t> </a:t>
            </a:r>
            <a:r>
              <a:rPr lang="en-US" altLang="ar-SA" sz="2800" b="1" dirty="0">
                <a:solidFill>
                  <a:schemeClr val="tx2">
                    <a:lumMod val="50000"/>
                  </a:schemeClr>
                </a:solidFill>
                <a:latin typeface="Arial" panose="020B0604020202020204" pitchFamily="34" charset="0"/>
                <a:cs typeface="Arial" panose="020B0604020202020204" pitchFamily="34" charset="0"/>
              </a:rPr>
              <a:t>│Ag </a:t>
            </a:r>
            <a:endParaRPr lang="ar-SA" altLang="ar-SA" sz="2800" b="1" dirty="0">
              <a:solidFill>
                <a:schemeClr val="tx2">
                  <a:lumMod val="50000"/>
                </a:schemeClr>
              </a:solidFill>
              <a:latin typeface="Arial" panose="020B0604020202020204" pitchFamily="34" charset="0"/>
            </a:endParaRPr>
          </a:p>
        </p:txBody>
      </p:sp>
      <p:sp>
        <p:nvSpPr>
          <p:cNvPr id="15" name="مستطيل 14">
            <a:extLst>
              <a:ext uri="{FF2B5EF4-FFF2-40B4-BE49-F238E27FC236}">
                <a16:creationId xmlns:a16="http://schemas.microsoft.com/office/drawing/2014/main" id="{040100A9-6609-5970-A52C-FCCB553FB26F}"/>
              </a:ext>
            </a:extLst>
          </p:cNvPr>
          <p:cNvSpPr/>
          <p:nvPr/>
        </p:nvSpPr>
        <p:spPr>
          <a:xfrm>
            <a:off x="6223478" y="2279662"/>
            <a:ext cx="4018209"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المتفاعلة </a:t>
            </a:r>
            <a:r>
              <a:rPr lang="en-US" altLang="ar-SA" sz="2800" b="1" dirty="0">
                <a:solidFill>
                  <a:srgbClr val="0000CC"/>
                </a:solidFill>
                <a:latin typeface="Arial" panose="020B0604020202020204" pitchFamily="34" charset="0"/>
                <a:ea typeface="+mj-ea"/>
                <a:cs typeface="Arial" panose="020B0604020202020204" pitchFamily="34" charset="0"/>
              </a:rPr>
              <a:t>Zn</a:t>
            </a:r>
            <a:r>
              <a:rPr lang="ar-SA" altLang="ar-SA" sz="2800" b="1" dirty="0">
                <a:solidFill>
                  <a:srgbClr val="0000CC"/>
                </a:solidFill>
                <a:latin typeface="Arial" panose="020B0604020202020204" pitchFamily="34" charset="0"/>
                <a:ea typeface="+mj-ea"/>
                <a:cs typeface="Arial" panose="020B0604020202020204" pitchFamily="34" charset="0"/>
              </a:rPr>
              <a:t> الناتجة </a:t>
            </a:r>
            <a:r>
              <a:rPr lang="en-US" altLang="ar-SA" sz="2800" b="1" dirty="0">
                <a:solidFill>
                  <a:srgbClr val="0000CC"/>
                </a:solidFill>
                <a:latin typeface="Arial" panose="020B0604020202020204" pitchFamily="34" charset="0"/>
                <a:ea typeface="+mj-ea"/>
                <a:cs typeface="Arial" panose="020B0604020202020204" pitchFamily="34" charset="0"/>
              </a:rPr>
              <a:t>Cu</a:t>
            </a:r>
            <a:r>
              <a:rPr lang="en-US" altLang="ar-SA" sz="2800" b="1" baseline="30000" dirty="0">
                <a:solidFill>
                  <a:srgbClr val="0000CC"/>
                </a:solidFill>
                <a:latin typeface="Arial" panose="020B0604020202020204" pitchFamily="34" charset="0"/>
                <a:ea typeface="+mj-ea"/>
                <a:cs typeface="Arial" panose="020B0604020202020204" pitchFamily="34" charset="0"/>
              </a:rPr>
              <a:t>2+</a:t>
            </a:r>
            <a:r>
              <a:rPr lang="ar-SA" altLang="ar-SA" sz="2800" b="1" baseline="30000" dirty="0">
                <a:solidFill>
                  <a:srgbClr val="0000CC"/>
                </a:solidFill>
                <a:latin typeface="Arial" panose="020B0604020202020204" pitchFamily="34" charset="0"/>
                <a:ea typeface="+mj-ea"/>
                <a:cs typeface="Arial" panose="020B0604020202020204" pitchFamily="34" charset="0"/>
              </a:rPr>
              <a:t> </a:t>
            </a:r>
            <a:endParaRPr lang="ar-SA" altLang="ar-SA" sz="2800" b="1" baseline="30000" dirty="0">
              <a:solidFill>
                <a:srgbClr val="0000CC"/>
              </a:solidFill>
              <a:latin typeface="Arial" panose="020B0604020202020204" pitchFamily="34" charset="0"/>
            </a:endParaRPr>
          </a:p>
        </p:txBody>
      </p:sp>
      <p:sp>
        <p:nvSpPr>
          <p:cNvPr id="18" name="مستطيل 17">
            <a:extLst>
              <a:ext uri="{FF2B5EF4-FFF2-40B4-BE49-F238E27FC236}">
                <a16:creationId xmlns:a16="http://schemas.microsoft.com/office/drawing/2014/main" id="{53145D10-161E-09DF-A764-745E3792EDD3}"/>
              </a:ext>
            </a:extLst>
          </p:cNvPr>
          <p:cNvSpPr/>
          <p:nvPr/>
        </p:nvSpPr>
        <p:spPr>
          <a:xfrm>
            <a:off x="6196428" y="3075322"/>
            <a:ext cx="4018209"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المتفاعلة </a:t>
            </a:r>
            <a:r>
              <a:rPr lang="en-US" altLang="ar-SA" sz="2800" b="1" dirty="0">
                <a:solidFill>
                  <a:srgbClr val="0000CC"/>
                </a:solidFill>
                <a:latin typeface="Arial" panose="020B0604020202020204" pitchFamily="34" charset="0"/>
                <a:ea typeface="+mj-ea"/>
                <a:cs typeface="Arial" panose="020B0604020202020204" pitchFamily="34" charset="0"/>
              </a:rPr>
              <a:t>Zn</a:t>
            </a:r>
            <a:r>
              <a:rPr lang="ar-SA" altLang="ar-SA" sz="2800" b="1" dirty="0">
                <a:solidFill>
                  <a:srgbClr val="0000CC"/>
                </a:solidFill>
                <a:latin typeface="Arial" panose="020B0604020202020204" pitchFamily="34" charset="0"/>
                <a:ea typeface="+mj-ea"/>
                <a:cs typeface="Arial" panose="020B0604020202020204" pitchFamily="34" charset="0"/>
              </a:rPr>
              <a:t> الناتجة </a:t>
            </a:r>
            <a:r>
              <a:rPr lang="en-US" altLang="ar-SA" sz="2800" b="1" dirty="0">
                <a:solidFill>
                  <a:srgbClr val="0000CC"/>
                </a:solidFill>
                <a:latin typeface="Arial" panose="020B0604020202020204" pitchFamily="34" charset="0"/>
                <a:ea typeface="+mj-ea"/>
                <a:cs typeface="Arial" panose="020B0604020202020204" pitchFamily="34" charset="0"/>
              </a:rPr>
              <a:t>Pb</a:t>
            </a:r>
            <a:r>
              <a:rPr lang="en-US" altLang="ar-SA" sz="2800" b="1" baseline="30000" dirty="0">
                <a:solidFill>
                  <a:srgbClr val="0000CC"/>
                </a:solidFill>
                <a:latin typeface="Arial" panose="020B0604020202020204" pitchFamily="34" charset="0"/>
                <a:ea typeface="+mj-ea"/>
                <a:cs typeface="Arial" panose="020B0604020202020204" pitchFamily="34" charset="0"/>
              </a:rPr>
              <a:t>2+</a:t>
            </a:r>
            <a:r>
              <a:rPr lang="ar-SA" altLang="ar-SA" sz="2800" b="1" baseline="30000" dirty="0">
                <a:solidFill>
                  <a:srgbClr val="0000CC"/>
                </a:solidFill>
                <a:latin typeface="Arial" panose="020B0604020202020204" pitchFamily="34" charset="0"/>
                <a:ea typeface="+mj-ea"/>
                <a:cs typeface="Arial" panose="020B0604020202020204" pitchFamily="34" charset="0"/>
              </a:rPr>
              <a:t> </a:t>
            </a:r>
            <a:endParaRPr lang="ar-SA" altLang="ar-SA" sz="2800" b="1" baseline="30000" dirty="0">
              <a:solidFill>
                <a:srgbClr val="0000CC"/>
              </a:solidFill>
              <a:latin typeface="Arial" panose="020B0604020202020204" pitchFamily="34" charset="0"/>
            </a:endParaRPr>
          </a:p>
        </p:txBody>
      </p:sp>
      <p:sp>
        <p:nvSpPr>
          <p:cNvPr id="19" name="مستطيل 18">
            <a:extLst>
              <a:ext uri="{FF2B5EF4-FFF2-40B4-BE49-F238E27FC236}">
                <a16:creationId xmlns:a16="http://schemas.microsoft.com/office/drawing/2014/main" id="{FCE56412-C72A-E9BF-3363-636C6352C622}"/>
              </a:ext>
            </a:extLst>
          </p:cNvPr>
          <p:cNvSpPr/>
          <p:nvPr/>
        </p:nvSpPr>
        <p:spPr>
          <a:xfrm>
            <a:off x="6169378" y="3870982"/>
            <a:ext cx="4018209"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المتفاعلة </a:t>
            </a:r>
            <a:r>
              <a:rPr lang="en-US" altLang="ar-SA" sz="2800" b="1" dirty="0">
                <a:solidFill>
                  <a:srgbClr val="0000CC"/>
                </a:solidFill>
                <a:latin typeface="Arial" panose="020B0604020202020204" pitchFamily="34" charset="0"/>
                <a:ea typeface="+mj-ea"/>
                <a:cs typeface="Arial" panose="020B0604020202020204" pitchFamily="34" charset="0"/>
              </a:rPr>
              <a:t>Pb</a:t>
            </a:r>
            <a:r>
              <a:rPr lang="ar-SA" altLang="ar-SA" sz="2800" b="1" dirty="0">
                <a:solidFill>
                  <a:srgbClr val="0000CC"/>
                </a:solidFill>
                <a:latin typeface="Arial" panose="020B0604020202020204" pitchFamily="34" charset="0"/>
                <a:ea typeface="+mj-ea"/>
                <a:cs typeface="Arial" panose="020B0604020202020204" pitchFamily="34" charset="0"/>
              </a:rPr>
              <a:t> الناتجة </a:t>
            </a:r>
            <a:r>
              <a:rPr lang="en-US" altLang="ar-SA" sz="2800" b="1" dirty="0">
                <a:solidFill>
                  <a:srgbClr val="0000CC"/>
                </a:solidFill>
                <a:latin typeface="Arial" panose="020B0604020202020204" pitchFamily="34" charset="0"/>
                <a:ea typeface="+mj-ea"/>
                <a:cs typeface="Arial" panose="020B0604020202020204" pitchFamily="34" charset="0"/>
              </a:rPr>
              <a:t>Cu</a:t>
            </a:r>
            <a:r>
              <a:rPr lang="en-US" altLang="ar-SA" sz="2800" b="1" baseline="30000" dirty="0">
                <a:solidFill>
                  <a:srgbClr val="0000CC"/>
                </a:solidFill>
                <a:latin typeface="Arial" panose="020B0604020202020204" pitchFamily="34" charset="0"/>
                <a:ea typeface="+mj-ea"/>
                <a:cs typeface="Arial" panose="020B0604020202020204" pitchFamily="34" charset="0"/>
              </a:rPr>
              <a:t>2+</a:t>
            </a:r>
            <a:r>
              <a:rPr lang="ar-SA" altLang="ar-SA" sz="2800" b="1" baseline="30000" dirty="0">
                <a:solidFill>
                  <a:srgbClr val="0000CC"/>
                </a:solidFill>
                <a:latin typeface="Arial" panose="020B0604020202020204" pitchFamily="34" charset="0"/>
                <a:ea typeface="+mj-ea"/>
                <a:cs typeface="Arial" panose="020B0604020202020204" pitchFamily="34" charset="0"/>
              </a:rPr>
              <a:t> </a:t>
            </a:r>
            <a:endParaRPr lang="ar-SA" altLang="ar-SA" sz="2800" b="1" baseline="30000" dirty="0">
              <a:solidFill>
                <a:srgbClr val="0000CC"/>
              </a:solidFill>
              <a:latin typeface="Arial" panose="020B0604020202020204" pitchFamily="34" charset="0"/>
            </a:endParaRPr>
          </a:p>
        </p:txBody>
      </p:sp>
      <p:sp>
        <p:nvSpPr>
          <p:cNvPr id="20" name="مستطيل 19">
            <a:extLst>
              <a:ext uri="{FF2B5EF4-FFF2-40B4-BE49-F238E27FC236}">
                <a16:creationId xmlns:a16="http://schemas.microsoft.com/office/drawing/2014/main" id="{1FA9866B-62B6-166E-90D3-7A941605E786}"/>
              </a:ext>
            </a:extLst>
          </p:cNvPr>
          <p:cNvSpPr/>
          <p:nvPr/>
        </p:nvSpPr>
        <p:spPr>
          <a:xfrm>
            <a:off x="6147276" y="4403711"/>
            <a:ext cx="4018209"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المتفاعلة </a:t>
            </a:r>
            <a:r>
              <a:rPr lang="en-US" altLang="ar-SA" sz="2800" b="1" dirty="0">
                <a:solidFill>
                  <a:srgbClr val="0000CC"/>
                </a:solidFill>
                <a:latin typeface="Arial" panose="020B0604020202020204" pitchFamily="34" charset="0"/>
                <a:ea typeface="+mj-ea"/>
                <a:cs typeface="Arial" panose="020B0604020202020204" pitchFamily="34" charset="0"/>
              </a:rPr>
              <a:t>Cu</a:t>
            </a:r>
            <a:r>
              <a:rPr lang="ar-SA" altLang="ar-SA" sz="2800" b="1" dirty="0">
                <a:solidFill>
                  <a:srgbClr val="0000CC"/>
                </a:solidFill>
                <a:latin typeface="Arial" panose="020B0604020202020204" pitchFamily="34" charset="0"/>
                <a:ea typeface="+mj-ea"/>
                <a:cs typeface="Arial" panose="020B0604020202020204" pitchFamily="34" charset="0"/>
              </a:rPr>
              <a:t> الناتجة </a:t>
            </a:r>
            <a:r>
              <a:rPr lang="en-US" altLang="ar-SA" sz="2800" b="1" dirty="0">
                <a:solidFill>
                  <a:srgbClr val="0000CC"/>
                </a:solidFill>
                <a:latin typeface="Arial" panose="020B0604020202020204" pitchFamily="34" charset="0"/>
                <a:ea typeface="+mj-ea"/>
                <a:cs typeface="Arial" panose="020B0604020202020204" pitchFamily="34" charset="0"/>
              </a:rPr>
              <a:t>Ag</a:t>
            </a:r>
            <a:r>
              <a:rPr lang="en-US" altLang="ar-SA" sz="2800" b="1" baseline="30000" dirty="0">
                <a:solidFill>
                  <a:srgbClr val="0000CC"/>
                </a:solidFill>
                <a:latin typeface="Arial" panose="020B0604020202020204" pitchFamily="34" charset="0"/>
                <a:ea typeface="+mj-ea"/>
                <a:cs typeface="Arial" panose="020B0604020202020204" pitchFamily="34" charset="0"/>
              </a:rPr>
              <a:t>+</a:t>
            </a:r>
            <a:r>
              <a:rPr lang="ar-SA" altLang="ar-SA" sz="2800" b="1" baseline="30000" dirty="0">
                <a:solidFill>
                  <a:srgbClr val="0000CC"/>
                </a:solidFill>
                <a:latin typeface="Arial" panose="020B0604020202020204" pitchFamily="34" charset="0"/>
                <a:ea typeface="+mj-ea"/>
                <a:cs typeface="Arial" panose="020B0604020202020204" pitchFamily="34" charset="0"/>
              </a:rPr>
              <a:t> </a:t>
            </a:r>
            <a:endParaRPr lang="ar-SA" altLang="ar-SA" sz="2800" b="1" baseline="30000" dirty="0">
              <a:solidFill>
                <a:srgbClr val="0000CC"/>
              </a:solidFill>
              <a:latin typeface="Arial" panose="020B0604020202020204" pitchFamily="34" charset="0"/>
            </a:endParaRPr>
          </a:p>
        </p:txBody>
      </p:sp>
    </p:spTree>
    <p:extLst>
      <p:ext uri="{BB962C8B-B14F-4D97-AF65-F5344CB8AC3E}">
        <p14:creationId xmlns:p14="http://schemas.microsoft.com/office/powerpoint/2010/main" val="3442256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heel(1)">
                                      <p:cBhvr>
                                        <p:cTn id="7" dur="20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heel(1)">
                                      <p:cBhvr>
                                        <p:cTn id="12" dur="20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wheel(1)">
                                      <p:cBhvr>
                                        <p:cTn id="17" dur="20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heel(1)">
                                      <p:cBhvr>
                                        <p:cTn id="22"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19" grpId="0"/>
      <p:bldP spid="20"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3B46A517-AAEF-518E-C9F8-ACCC70143C78}"/>
              </a:ext>
            </a:extLst>
          </p:cNvPr>
          <p:cNvSpPr/>
          <p:nvPr/>
        </p:nvSpPr>
        <p:spPr>
          <a:xfrm>
            <a:off x="1195096" y="774441"/>
            <a:ext cx="9801808" cy="4627984"/>
          </a:xfrm>
          <a:prstGeom prst="rect">
            <a:avLst/>
          </a:prstGeom>
        </p:spPr>
        <p:style>
          <a:lnRef idx="2">
            <a:schemeClr val="accent6"/>
          </a:lnRef>
          <a:fillRef idx="1">
            <a:schemeClr val="lt1"/>
          </a:fillRef>
          <a:effectRef idx="0">
            <a:schemeClr val="accent6"/>
          </a:effectRef>
          <a:fontRef idx="minor">
            <a:schemeClr val="dk1"/>
          </a:fontRef>
        </p:style>
        <p:txBody>
          <a:bodyPr rtlCol="1" anchor="ctr"/>
          <a:lstStyle/>
          <a:p>
            <a:pPr algn="ctr" rtl="1"/>
            <a:r>
              <a:rPr lang="ar-SA" sz="2800" b="1" dirty="0">
                <a:solidFill>
                  <a:srgbClr val="0000CC"/>
                </a:solidFill>
                <a:latin typeface="Arial" panose="020B0604020202020204" pitchFamily="34" charset="0"/>
                <a:cs typeface="Arial" panose="020B0604020202020204" pitchFamily="34" charset="0"/>
              </a:rPr>
              <a:t>خطوات الحل</a:t>
            </a:r>
          </a:p>
          <a:p>
            <a:pPr marL="457200" indent="-457200" algn="r" rtl="1">
              <a:buFont typeface="+mj-lt"/>
              <a:buAutoNum type="arabicParenR"/>
            </a:pPr>
            <a:endParaRPr lang="ar-SA" sz="2800" b="1" dirty="0">
              <a:latin typeface="Arial" panose="020B0604020202020204" pitchFamily="34" charset="0"/>
              <a:cs typeface="Arial" panose="020B0604020202020204" pitchFamily="34" charset="0"/>
            </a:endParaRPr>
          </a:p>
          <a:p>
            <a:pPr marL="457200" indent="-457200" algn="r" rtl="1">
              <a:buFont typeface="+mj-lt"/>
              <a:buAutoNum type="arabicParenR"/>
            </a:pPr>
            <a:r>
              <a:rPr lang="ar-SA" sz="2800" b="1" dirty="0">
                <a:latin typeface="Arial" panose="020B0604020202020204" pitchFamily="34" charset="0"/>
                <a:cs typeface="Arial" panose="020B0604020202020204" pitchFamily="34" charset="0"/>
              </a:rPr>
              <a:t>نبحث عن نصفي التفاعل في الجدول</a:t>
            </a:r>
          </a:p>
          <a:p>
            <a:pPr marL="457200" indent="-457200" algn="r" rtl="1">
              <a:buFont typeface="+mj-lt"/>
              <a:buAutoNum type="arabicParenR"/>
            </a:pPr>
            <a:r>
              <a:rPr lang="ar-SA" sz="2800" b="1" dirty="0">
                <a:latin typeface="Arial" panose="020B0604020202020204" pitchFamily="34" charset="0"/>
                <a:cs typeface="Arial" panose="020B0604020202020204" pitchFamily="34" charset="0"/>
              </a:rPr>
              <a:t>نقارن بين جهد نصفي الخلية</a:t>
            </a:r>
          </a:p>
          <a:p>
            <a:pPr marL="457200" indent="-457200" algn="r" rtl="1">
              <a:buFont typeface="+mj-lt"/>
              <a:buAutoNum type="arabicParenR"/>
            </a:pPr>
            <a:r>
              <a:rPr lang="ar-SA" sz="2800" b="1" dirty="0">
                <a:latin typeface="Arial" panose="020B0604020202020204" pitchFamily="34" charset="0"/>
                <a:cs typeface="Arial" panose="020B0604020202020204" pitchFamily="34" charset="0"/>
              </a:rPr>
              <a:t>الأعلى اختزال والأقل أكسدة</a:t>
            </a:r>
          </a:p>
          <a:p>
            <a:pPr marL="457200" indent="-457200" algn="r" rtl="1">
              <a:buFont typeface="+mj-lt"/>
              <a:buAutoNum type="arabicParenR"/>
            </a:pPr>
            <a:r>
              <a:rPr lang="ar-SA" sz="2800" b="1" dirty="0">
                <a:latin typeface="Arial" panose="020B0604020202020204" pitchFamily="34" charset="0"/>
                <a:cs typeface="Arial" panose="020B0604020202020204" pitchFamily="34" charset="0"/>
              </a:rPr>
              <a:t>نكتب معادلة الاختزال كما هي في الجدول ونكتب معادلة الأكسدة في الاتجاه المعاكس </a:t>
            </a:r>
          </a:p>
          <a:p>
            <a:pPr marL="457200" indent="-457200" algn="r" rtl="1">
              <a:buFont typeface="+mj-lt"/>
              <a:buAutoNum type="arabicParenR"/>
            </a:pPr>
            <a:r>
              <a:rPr lang="ar-SA" sz="2800" b="1" dirty="0">
                <a:latin typeface="Arial" panose="020B0604020202020204" pitchFamily="34" charset="0"/>
                <a:cs typeface="Arial" panose="020B0604020202020204" pitchFamily="34" charset="0"/>
              </a:rPr>
              <a:t>نزن معادلات نصفي الخلية ثم نجمعها </a:t>
            </a:r>
          </a:p>
          <a:p>
            <a:pPr marL="457200" indent="-457200" algn="r" rtl="1">
              <a:buFont typeface="+mj-lt"/>
              <a:buAutoNum type="arabicParenR"/>
            </a:pPr>
            <a:r>
              <a:rPr lang="ar-SA" sz="2800" b="1" dirty="0">
                <a:latin typeface="Arial" panose="020B0604020202020204" pitchFamily="34" charset="0"/>
                <a:cs typeface="Arial" panose="020B0604020202020204" pitchFamily="34" charset="0"/>
              </a:rPr>
              <a:t>نحسب </a:t>
            </a:r>
            <a:r>
              <a:rPr lang="en-US" sz="2800" b="1" dirty="0" err="1">
                <a:latin typeface="Arial" panose="020B0604020202020204" pitchFamily="34" charset="0"/>
                <a:cs typeface="Arial" panose="020B0604020202020204" pitchFamily="34" charset="0"/>
              </a:rPr>
              <a:t>Eº</a:t>
            </a:r>
            <a:r>
              <a:rPr lang="en-US" sz="2800" b="1" baseline="-25000" dirty="0" err="1">
                <a:latin typeface="Arial" panose="020B0604020202020204" pitchFamily="34" charset="0"/>
                <a:cs typeface="Arial" panose="020B0604020202020204" pitchFamily="34" charset="0"/>
              </a:rPr>
              <a:t>cell</a:t>
            </a:r>
            <a:r>
              <a:rPr lang="ar-SA" sz="2800" b="1" dirty="0">
                <a:latin typeface="Arial" panose="020B0604020202020204" pitchFamily="34" charset="0"/>
                <a:cs typeface="Arial" panose="020B0604020202020204" pitchFamily="34" charset="0"/>
              </a:rPr>
              <a:t> </a:t>
            </a:r>
          </a:p>
          <a:p>
            <a:pPr marL="457200" indent="-457200" algn="r" rtl="1">
              <a:buFont typeface="+mj-lt"/>
              <a:buAutoNum type="arabicParenR"/>
            </a:pPr>
            <a:r>
              <a:rPr lang="ar-SA" sz="2800" b="1" dirty="0">
                <a:latin typeface="Arial" panose="020B0604020202020204" pitchFamily="34" charset="0"/>
                <a:cs typeface="Arial" panose="020B0604020202020204" pitchFamily="34" charset="0"/>
              </a:rPr>
              <a:t>نكتب رمز الخلية</a:t>
            </a:r>
          </a:p>
        </p:txBody>
      </p:sp>
    </p:spTree>
    <p:extLst>
      <p:ext uri="{BB962C8B-B14F-4D97-AF65-F5344CB8AC3E}">
        <p14:creationId xmlns:p14="http://schemas.microsoft.com/office/powerpoint/2010/main" val="63953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bg/>
                                          </p:spTgt>
                                        </p:tgtEl>
                                        <p:attrNameLst>
                                          <p:attrName>style.visibility</p:attrName>
                                        </p:attrNameLst>
                                      </p:cBhvr>
                                      <p:to>
                                        <p:strVal val="visible"/>
                                      </p:to>
                                    </p:set>
                                    <p:animEffect transition="in" filter="wheel(1)">
                                      <p:cBhvr>
                                        <p:cTn id="7" dur="2000"/>
                                        <p:tgtEl>
                                          <p:spTgt spid="2">
                                            <p:bg/>
                                          </p:spTgt>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wheel(1)">
                                      <p:cBhvr>
                                        <p:cTn id="12" dur="20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2">
                                            <p:txEl>
                                              <p:pRg st="2" end="2"/>
                                            </p:txEl>
                                          </p:spTgt>
                                        </p:tgtEl>
                                        <p:attrNameLst>
                                          <p:attrName>style.visibility</p:attrName>
                                        </p:attrNameLst>
                                      </p:cBhvr>
                                      <p:to>
                                        <p:strVal val="visible"/>
                                      </p:to>
                                    </p:set>
                                    <p:animEffect transition="in" filter="wheel(1)">
                                      <p:cBhvr>
                                        <p:cTn id="17" dur="2000"/>
                                        <p:tgtEl>
                                          <p:spTgt spid="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2">
                                            <p:txEl>
                                              <p:pRg st="3" end="3"/>
                                            </p:txEl>
                                          </p:spTgt>
                                        </p:tgtEl>
                                        <p:attrNameLst>
                                          <p:attrName>style.visibility</p:attrName>
                                        </p:attrNameLst>
                                      </p:cBhvr>
                                      <p:to>
                                        <p:strVal val="visible"/>
                                      </p:to>
                                    </p:set>
                                    <p:animEffect transition="in" filter="wheel(1)">
                                      <p:cBhvr>
                                        <p:cTn id="22" dur="2000"/>
                                        <p:tgtEl>
                                          <p:spTgt spid="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1" fill="hold" grpId="0" nodeType="clickEffect">
                                  <p:stCondLst>
                                    <p:cond delay="0"/>
                                  </p:stCondLst>
                                  <p:childTnLst>
                                    <p:set>
                                      <p:cBhvr>
                                        <p:cTn id="26" dur="1" fill="hold">
                                          <p:stCondLst>
                                            <p:cond delay="0"/>
                                          </p:stCondLst>
                                        </p:cTn>
                                        <p:tgtEl>
                                          <p:spTgt spid="2">
                                            <p:txEl>
                                              <p:pRg st="4" end="4"/>
                                            </p:txEl>
                                          </p:spTgt>
                                        </p:tgtEl>
                                        <p:attrNameLst>
                                          <p:attrName>style.visibility</p:attrName>
                                        </p:attrNameLst>
                                      </p:cBhvr>
                                      <p:to>
                                        <p:strVal val="visible"/>
                                      </p:to>
                                    </p:set>
                                    <p:animEffect transition="in" filter="wheel(1)">
                                      <p:cBhvr>
                                        <p:cTn id="27" dur="2000"/>
                                        <p:tgtEl>
                                          <p:spTgt spid="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2">
                                            <p:txEl>
                                              <p:pRg st="5" end="5"/>
                                            </p:txEl>
                                          </p:spTgt>
                                        </p:tgtEl>
                                        <p:attrNameLst>
                                          <p:attrName>style.visibility</p:attrName>
                                        </p:attrNameLst>
                                      </p:cBhvr>
                                      <p:to>
                                        <p:strVal val="visible"/>
                                      </p:to>
                                    </p:set>
                                    <p:animEffect transition="in" filter="wheel(1)">
                                      <p:cBhvr>
                                        <p:cTn id="32" dur="2000"/>
                                        <p:tgtEl>
                                          <p:spTgt spid="2">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2">
                                            <p:txEl>
                                              <p:pRg st="6" end="6"/>
                                            </p:txEl>
                                          </p:spTgt>
                                        </p:tgtEl>
                                        <p:attrNameLst>
                                          <p:attrName>style.visibility</p:attrName>
                                        </p:attrNameLst>
                                      </p:cBhvr>
                                      <p:to>
                                        <p:strVal val="visible"/>
                                      </p:to>
                                    </p:set>
                                    <p:animEffect transition="in" filter="wheel(1)">
                                      <p:cBhvr>
                                        <p:cTn id="37" dur="2000"/>
                                        <p:tgtEl>
                                          <p:spTgt spid="2">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1" presetClass="entr" presetSubtype="1" fill="hold" grpId="0" nodeType="clickEffect">
                                  <p:stCondLst>
                                    <p:cond delay="0"/>
                                  </p:stCondLst>
                                  <p:childTnLst>
                                    <p:set>
                                      <p:cBhvr>
                                        <p:cTn id="41" dur="1" fill="hold">
                                          <p:stCondLst>
                                            <p:cond delay="0"/>
                                          </p:stCondLst>
                                        </p:cTn>
                                        <p:tgtEl>
                                          <p:spTgt spid="2">
                                            <p:txEl>
                                              <p:pRg st="7" end="7"/>
                                            </p:txEl>
                                          </p:spTgt>
                                        </p:tgtEl>
                                        <p:attrNameLst>
                                          <p:attrName>style.visibility</p:attrName>
                                        </p:attrNameLst>
                                      </p:cBhvr>
                                      <p:to>
                                        <p:strVal val="visible"/>
                                      </p:to>
                                    </p:set>
                                    <p:animEffect transition="in" filter="wheel(1)">
                                      <p:cBhvr>
                                        <p:cTn id="42" dur="2000"/>
                                        <p:tgtEl>
                                          <p:spTgt spid="2">
                                            <p:txEl>
                                              <p:pRg st="7" end="7"/>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21" presetClass="entr" presetSubtype="1" fill="hold" grpId="0" nodeType="clickEffect">
                                  <p:stCondLst>
                                    <p:cond delay="0"/>
                                  </p:stCondLst>
                                  <p:childTnLst>
                                    <p:set>
                                      <p:cBhvr>
                                        <p:cTn id="46" dur="1" fill="hold">
                                          <p:stCondLst>
                                            <p:cond delay="0"/>
                                          </p:stCondLst>
                                        </p:cTn>
                                        <p:tgtEl>
                                          <p:spTgt spid="2">
                                            <p:txEl>
                                              <p:pRg st="8" end="8"/>
                                            </p:txEl>
                                          </p:spTgt>
                                        </p:tgtEl>
                                        <p:attrNameLst>
                                          <p:attrName>style.visibility</p:attrName>
                                        </p:attrNameLst>
                                      </p:cBhvr>
                                      <p:to>
                                        <p:strVal val="visible"/>
                                      </p:to>
                                    </p:set>
                                    <p:animEffect transition="in" filter="wheel(1)">
                                      <p:cBhvr>
                                        <p:cTn id="47" dur="2000"/>
                                        <p:tgtEl>
                                          <p:spTgt spid="2">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5D39747E-EB90-258A-AAC4-970CCF91C60F}"/>
              </a:ext>
            </a:extLst>
          </p:cNvPr>
          <p:cNvSpPr/>
          <p:nvPr/>
        </p:nvSpPr>
        <p:spPr>
          <a:xfrm>
            <a:off x="313450" y="6091866"/>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141</a:t>
            </a:r>
          </a:p>
        </p:txBody>
      </p:sp>
      <p:sp>
        <p:nvSpPr>
          <p:cNvPr id="3" name="مستطيل 2">
            <a:extLst>
              <a:ext uri="{FF2B5EF4-FFF2-40B4-BE49-F238E27FC236}">
                <a16:creationId xmlns:a16="http://schemas.microsoft.com/office/drawing/2014/main" id="{5CAEF534-B545-13A1-F270-FFDC73A02C5A}"/>
              </a:ext>
            </a:extLst>
          </p:cNvPr>
          <p:cNvSpPr/>
          <p:nvPr/>
        </p:nvSpPr>
        <p:spPr>
          <a:xfrm>
            <a:off x="5208804" y="512630"/>
            <a:ext cx="1774391" cy="9989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accent4">
                    <a:lumMod val="50000"/>
                  </a:schemeClr>
                </a:solidFill>
                <a:latin typeface="Arial" panose="020B0604020202020204" pitchFamily="34" charset="0"/>
                <a:ea typeface="+mj-ea"/>
                <a:cs typeface="Arial" panose="020B0604020202020204" pitchFamily="34" charset="0"/>
              </a:rPr>
              <a:t>مثال 4-1</a:t>
            </a:r>
          </a:p>
          <a:p>
            <a:pPr algn="ctr">
              <a:lnSpc>
                <a:spcPct val="90000"/>
              </a:lnSpc>
              <a:spcBef>
                <a:spcPct val="0"/>
              </a:spcBef>
              <a:spcAft>
                <a:spcPts val="600"/>
              </a:spcAft>
            </a:pPr>
            <a:r>
              <a:rPr lang="ar-SA" altLang="ar-SA" sz="2800" b="1" dirty="0">
                <a:solidFill>
                  <a:schemeClr val="accent4">
                    <a:lumMod val="50000"/>
                  </a:schemeClr>
                </a:solidFill>
                <a:latin typeface="Arial" panose="020B0604020202020204" pitchFamily="34" charset="0"/>
                <a:ea typeface="+mj-ea"/>
                <a:cs typeface="Arial" panose="020B0604020202020204" pitchFamily="34" charset="0"/>
              </a:rPr>
              <a:t>تعلم ذاتي</a:t>
            </a:r>
            <a:endParaRPr lang="ar-SA" altLang="ar-SA" sz="2800" b="1"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4" name="مستطيل 3">
            <a:extLst>
              <a:ext uri="{FF2B5EF4-FFF2-40B4-BE49-F238E27FC236}">
                <a16:creationId xmlns:a16="http://schemas.microsoft.com/office/drawing/2014/main" id="{82299911-A16C-F1CA-94BD-2E1EF40B50BB}"/>
              </a:ext>
            </a:extLst>
          </p:cNvPr>
          <p:cNvSpPr/>
          <p:nvPr/>
        </p:nvSpPr>
        <p:spPr>
          <a:xfrm>
            <a:off x="1558894" y="6091866"/>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142</a:t>
            </a:r>
          </a:p>
        </p:txBody>
      </p:sp>
      <p:pic>
        <p:nvPicPr>
          <p:cNvPr id="6" name="صورة 5" descr="صورة تحتوي على نص, الخط, لقطة شاشة, رقم&#10;&#10;تم إنشاء الوصف تلقائياً">
            <a:extLst>
              <a:ext uri="{FF2B5EF4-FFF2-40B4-BE49-F238E27FC236}">
                <a16:creationId xmlns:a16="http://schemas.microsoft.com/office/drawing/2014/main" id="{9A7F867A-D5B2-E1AB-7EA1-11EDAA457870}"/>
              </a:ext>
            </a:extLst>
          </p:cNvPr>
          <p:cNvPicPr>
            <a:picLocks noChangeAspect="1"/>
          </p:cNvPicPr>
          <p:nvPr/>
        </p:nvPicPr>
        <p:blipFill rotWithShape="1">
          <a:blip r:embed="rId2">
            <a:extLst>
              <a:ext uri="{28A0092B-C50C-407E-A947-70E740481C1C}">
                <a14:useLocalDpi xmlns:a14="http://schemas.microsoft.com/office/drawing/2010/main" val="0"/>
              </a:ext>
            </a:extLst>
          </a:blip>
          <a:srcRect l="5921" t="10596" r="6156" b="4051"/>
          <a:stretch/>
        </p:blipFill>
        <p:spPr>
          <a:xfrm>
            <a:off x="2069839" y="1591424"/>
            <a:ext cx="8052319" cy="4071688"/>
          </a:xfrm>
          <a:prstGeom prst="rect">
            <a:avLst/>
          </a:prstGeom>
        </p:spPr>
      </p:pic>
    </p:spTree>
    <p:extLst>
      <p:ext uri="{BB962C8B-B14F-4D97-AF65-F5344CB8AC3E}">
        <p14:creationId xmlns:p14="http://schemas.microsoft.com/office/powerpoint/2010/main" val="26435164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44CF7E63-08F5-AFC9-AA99-C31055598AF0}"/>
              </a:ext>
            </a:extLst>
          </p:cNvPr>
          <p:cNvSpPr/>
          <p:nvPr/>
        </p:nvSpPr>
        <p:spPr>
          <a:xfrm>
            <a:off x="1800808" y="493968"/>
            <a:ext cx="3937519" cy="9989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1) Sn</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2+ </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baseline="-25000" dirty="0" err="1">
                <a:solidFill>
                  <a:schemeClr val="accent4">
                    <a:lumMod val="50000"/>
                  </a:schemeClr>
                </a:solidFill>
                <a:latin typeface="Arial" panose="020B0604020202020204" pitchFamily="34" charset="0"/>
                <a:ea typeface="+mj-ea"/>
                <a:cs typeface="Arial" panose="020B0604020202020204" pitchFamily="34" charset="0"/>
              </a:rPr>
              <a:t>aq</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 </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+2e</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 →Sn</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(s)</a:t>
            </a:r>
          </a:p>
          <a:p>
            <a:pPr algn="l">
              <a:lnSpc>
                <a:spcPct val="90000"/>
              </a:lnSpc>
              <a:spcBef>
                <a:spcPct val="0"/>
              </a:spcBef>
              <a:spcAft>
                <a:spcPts val="600"/>
              </a:spcAft>
            </a:pP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Pt</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2+ </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baseline="-25000" dirty="0" err="1">
                <a:solidFill>
                  <a:schemeClr val="accent4">
                    <a:lumMod val="50000"/>
                  </a:schemeClr>
                </a:solidFill>
                <a:latin typeface="Arial" panose="020B0604020202020204" pitchFamily="34" charset="0"/>
                <a:ea typeface="+mj-ea"/>
                <a:cs typeface="Arial" panose="020B0604020202020204" pitchFamily="34" charset="0"/>
              </a:rPr>
              <a:t>aq</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 </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+2e</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 →Pt</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(s)</a:t>
            </a:r>
          </a:p>
        </p:txBody>
      </p:sp>
      <p:sp>
        <p:nvSpPr>
          <p:cNvPr id="3" name="مستطيل 2">
            <a:extLst>
              <a:ext uri="{FF2B5EF4-FFF2-40B4-BE49-F238E27FC236}">
                <a16:creationId xmlns:a16="http://schemas.microsoft.com/office/drawing/2014/main" id="{F1C697D3-01EF-B147-2DC1-EAE86BC8B41B}"/>
              </a:ext>
            </a:extLst>
          </p:cNvPr>
          <p:cNvSpPr/>
          <p:nvPr/>
        </p:nvSpPr>
        <p:spPr>
          <a:xfrm>
            <a:off x="317923" y="6147849"/>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142</a:t>
            </a:r>
          </a:p>
        </p:txBody>
      </p:sp>
      <p:pic>
        <p:nvPicPr>
          <p:cNvPr id="6" name="صورة 5">
            <a:extLst>
              <a:ext uri="{FF2B5EF4-FFF2-40B4-BE49-F238E27FC236}">
                <a16:creationId xmlns:a16="http://schemas.microsoft.com/office/drawing/2014/main" id="{6BAEC706-BA94-7A1C-84C2-1D77E08171B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365992" y="1691460"/>
            <a:ext cx="7407282" cy="563929"/>
          </a:xfrm>
          <a:prstGeom prst="rect">
            <a:avLst/>
          </a:prstGeom>
        </p:spPr>
      </p:pic>
      <p:pic>
        <p:nvPicPr>
          <p:cNvPr id="8" name="صورة 7">
            <a:extLst>
              <a:ext uri="{FF2B5EF4-FFF2-40B4-BE49-F238E27FC236}">
                <a16:creationId xmlns:a16="http://schemas.microsoft.com/office/drawing/2014/main" id="{CFF34DFF-DB4C-1663-08CB-45E8142CF503}"/>
              </a:ext>
            </a:extLst>
          </p:cNvPr>
          <p:cNvPicPr>
            <a:picLocks noChangeAspect="1"/>
          </p:cNvPicPr>
          <p:nvPr/>
        </p:nvPicPr>
        <p:blipFill rotWithShape="1">
          <a:blip r:embed="rId3">
            <a:extLst>
              <a:ext uri="{28A0092B-C50C-407E-A947-70E740481C1C}">
                <a14:useLocalDpi xmlns:a14="http://schemas.microsoft.com/office/drawing/2010/main" val="0"/>
              </a:ext>
            </a:extLst>
          </a:blip>
          <a:srcRect t="6173" r="72" b="-3567"/>
          <a:stretch/>
        </p:blipFill>
        <p:spPr>
          <a:xfrm>
            <a:off x="1319147" y="2379305"/>
            <a:ext cx="7500971" cy="653143"/>
          </a:xfrm>
          <a:prstGeom prst="rect">
            <a:avLst/>
          </a:prstGeom>
        </p:spPr>
      </p:pic>
      <p:sp>
        <p:nvSpPr>
          <p:cNvPr id="9" name="مستطيل 8">
            <a:extLst>
              <a:ext uri="{FF2B5EF4-FFF2-40B4-BE49-F238E27FC236}">
                <a16:creationId xmlns:a16="http://schemas.microsoft.com/office/drawing/2014/main" id="{181BD1DD-F539-47E1-B130-1689101A2DEE}"/>
              </a:ext>
            </a:extLst>
          </p:cNvPr>
          <p:cNvSpPr/>
          <p:nvPr/>
        </p:nvSpPr>
        <p:spPr>
          <a:xfrm>
            <a:off x="5962221" y="1765922"/>
            <a:ext cx="1296996" cy="41500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أكسدة</a:t>
            </a:r>
            <a:endParaRPr lang="ar-SA" altLang="ar-SA" sz="2800" b="1" dirty="0">
              <a:solidFill>
                <a:srgbClr val="0000CC"/>
              </a:solidFill>
              <a:latin typeface="Arial" panose="020B0604020202020204" pitchFamily="34" charset="0"/>
            </a:endParaRPr>
          </a:p>
        </p:txBody>
      </p:sp>
      <p:sp>
        <p:nvSpPr>
          <p:cNvPr id="10" name="مستطيل 9">
            <a:extLst>
              <a:ext uri="{FF2B5EF4-FFF2-40B4-BE49-F238E27FC236}">
                <a16:creationId xmlns:a16="http://schemas.microsoft.com/office/drawing/2014/main" id="{3C47ECF2-0AEB-66E5-857D-C16273B82CB9}"/>
              </a:ext>
            </a:extLst>
          </p:cNvPr>
          <p:cNvSpPr/>
          <p:nvPr/>
        </p:nvSpPr>
        <p:spPr>
          <a:xfrm>
            <a:off x="8820118" y="1081130"/>
            <a:ext cx="2872629" cy="3350911"/>
          </a:xfrm>
          <a:prstGeom prst="rect">
            <a:avLst/>
          </a:prstGeom>
          <a:solidFill>
            <a:schemeClr val="bg2">
              <a:lumMod val="20000"/>
              <a:lumOff val="80000"/>
            </a:schemeClr>
          </a:solidFill>
        </p:spPr>
        <p:style>
          <a:lnRef idx="2">
            <a:schemeClr val="accent6"/>
          </a:lnRef>
          <a:fillRef idx="1">
            <a:schemeClr val="lt1"/>
          </a:fillRef>
          <a:effectRef idx="0">
            <a:schemeClr val="accent6"/>
          </a:effectRef>
          <a:fontRef idx="minor">
            <a:schemeClr val="dk1"/>
          </a:fontRef>
        </p:style>
        <p:txBody>
          <a:bodyPr rtlCol="1" anchor="ctr"/>
          <a:lstStyle/>
          <a:p>
            <a:pPr rtl="1"/>
            <a:r>
              <a:rPr lang="ar-SA" b="1" dirty="0">
                <a:solidFill>
                  <a:srgbClr val="0000CC"/>
                </a:solidFill>
                <a:latin typeface="Arial" panose="020B0604020202020204" pitchFamily="34" charset="0"/>
                <a:cs typeface="Arial" panose="020B0604020202020204" pitchFamily="34" charset="0"/>
              </a:rPr>
              <a:t>خطوات الحل</a:t>
            </a:r>
          </a:p>
          <a:p>
            <a:pPr marL="457200" indent="-457200" algn="r" rtl="1">
              <a:buFont typeface="+mj-lt"/>
              <a:buAutoNum type="arabicParenR"/>
            </a:pPr>
            <a:r>
              <a:rPr lang="ar-SA" b="1" dirty="0">
                <a:latin typeface="Arial" panose="020B0604020202020204" pitchFamily="34" charset="0"/>
                <a:cs typeface="Arial" panose="020B0604020202020204" pitchFamily="34" charset="0"/>
              </a:rPr>
              <a:t>نبحث عن نصفي التفاعل في الجدول</a:t>
            </a:r>
          </a:p>
          <a:p>
            <a:pPr marL="457200" indent="-457200" algn="r" rtl="1">
              <a:buFont typeface="+mj-lt"/>
              <a:buAutoNum type="arabicParenR"/>
            </a:pPr>
            <a:r>
              <a:rPr lang="ar-SA" b="1" dirty="0">
                <a:latin typeface="Arial" panose="020B0604020202020204" pitchFamily="34" charset="0"/>
                <a:cs typeface="Arial" panose="020B0604020202020204" pitchFamily="34" charset="0"/>
              </a:rPr>
              <a:t>نقارن بين جهد نصفي الخلية</a:t>
            </a:r>
          </a:p>
          <a:p>
            <a:pPr marL="457200" indent="-457200" algn="r" rtl="1">
              <a:buFont typeface="+mj-lt"/>
              <a:buAutoNum type="arabicParenR"/>
            </a:pPr>
            <a:r>
              <a:rPr lang="ar-SA" b="1" dirty="0">
                <a:latin typeface="Arial" panose="020B0604020202020204" pitchFamily="34" charset="0"/>
                <a:cs typeface="Arial" panose="020B0604020202020204" pitchFamily="34" charset="0"/>
              </a:rPr>
              <a:t>الأعلى اختزال والأقل أكسدة</a:t>
            </a:r>
          </a:p>
          <a:p>
            <a:pPr marL="457200" indent="-457200" algn="r" rtl="1">
              <a:buFont typeface="+mj-lt"/>
              <a:buAutoNum type="arabicParenR"/>
            </a:pPr>
            <a:r>
              <a:rPr lang="ar-SA" b="1" dirty="0">
                <a:latin typeface="Arial" panose="020B0604020202020204" pitchFamily="34" charset="0"/>
                <a:cs typeface="Arial" panose="020B0604020202020204" pitchFamily="34" charset="0"/>
              </a:rPr>
              <a:t>نكتب معادلة الاختزال كما هي في الجدول ونكتب معادلة الأكسدة في الاتجاه المعاكس </a:t>
            </a:r>
          </a:p>
          <a:p>
            <a:pPr marL="457200" indent="-457200" algn="r" rtl="1">
              <a:buFont typeface="+mj-lt"/>
              <a:buAutoNum type="arabicParenR"/>
            </a:pPr>
            <a:r>
              <a:rPr lang="ar-SA" b="1" dirty="0">
                <a:latin typeface="Arial" panose="020B0604020202020204" pitchFamily="34" charset="0"/>
                <a:cs typeface="Arial" panose="020B0604020202020204" pitchFamily="34" charset="0"/>
              </a:rPr>
              <a:t>نزن معادلات نصفي الخلية ثم نجمعها </a:t>
            </a:r>
          </a:p>
          <a:p>
            <a:pPr marL="457200" indent="-457200" algn="r" rtl="1">
              <a:buFont typeface="+mj-lt"/>
              <a:buAutoNum type="arabicParenR"/>
            </a:pPr>
            <a:r>
              <a:rPr lang="ar-SA" b="1" dirty="0">
                <a:latin typeface="Arial" panose="020B0604020202020204" pitchFamily="34" charset="0"/>
                <a:cs typeface="Arial" panose="020B0604020202020204" pitchFamily="34" charset="0"/>
              </a:rPr>
              <a:t>نحسب </a:t>
            </a:r>
            <a:r>
              <a:rPr lang="en-US" b="1" dirty="0" err="1">
                <a:latin typeface="Arial" panose="020B0604020202020204" pitchFamily="34" charset="0"/>
                <a:cs typeface="Arial" panose="020B0604020202020204" pitchFamily="34" charset="0"/>
              </a:rPr>
              <a:t>Eº</a:t>
            </a:r>
            <a:r>
              <a:rPr lang="en-US" b="1" baseline="-25000" dirty="0" err="1">
                <a:latin typeface="Arial" panose="020B0604020202020204" pitchFamily="34" charset="0"/>
                <a:cs typeface="Arial" panose="020B0604020202020204" pitchFamily="34" charset="0"/>
              </a:rPr>
              <a:t>cell</a:t>
            </a:r>
            <a:r>
              <a:rPr lang="ar-SA" b="1" dirty="0">
                <a:latin typeface="Arial" panose="020B0604020202020204" pitchFamily="34" charset="0"/>
                <a:cs typeface="Arial" panose="020B0604020202020204" pitchFamily="34" charset="0"/>
              </a:rPr>
              <a:t> </a:t>
            </a:r>
          </a:p>
          <a:p>
            <a:pPr marL="457200" indent="-457200" algn="r" rtl="1">
              <a:buFont typeface="+mj-lt"/>
              <a:buAutoNum type="arabicParenR"/>
            </a:pPr>
            <a:r>
              <a:rPr lang="ar-SA" b="1" dirty="0">
                <a:latin typeface="Arial" panose="020B0604020202020204" pitchFamily="34" charset="0"/>
                <a:cs typeface="Arial" panose="020B0604020202020204" pitchFamily="34" charset="0"/>
              </a:rPr>
              <a:t>نكتب رمز الخلية</a:t>
            </a:r>
          </a:p>
        </p:txBody>
      </p:sp>
      <p:sp>
        <p:nvSpPr>
          <p:cNvPr id="11" name="مستطيل 10">
            <a:extLst>
              <a:ext uri="{FF2B5EF4-FFF2-40B4-BE49-F238E27FC236}">
                <a16:creationId xmlns:a16="http://schemas.microsoft.com/office/drawing/2014/main" id="{3B7EE125-DAC4-1607-382B-CBF47300FD6A}"/>
              </a:ext>
            </a:extLst>
          </p:cNvPr>
          <p:cNvSpPr/>
          <p:nvPr/>
        </p:nvSpPr>
        <p:spPr>
          <a:xfrm>
            <a:off x="5872026" y="2498374"/>
            <a:ext cx="1296996" cy="41500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اختزال</a:t>
            </a:r>
            <a:endParaRPr lang="ar-SA" altLang="ar-SA" sz="2800" b="1" dirty="0">
              <a:solidFill>
                <a:srgbClr val="0000CC"/>
              </a:solidFill>
              <a:latin typeface="Arial" panose="020B0604020202020204" pitchFamily="34" charset="0"/>
            </a:endParaRPr>
          </a:p>
        </p:txBody>
      </p:sp>
      <p:sp>
        <p:nvSpPr>
          <p:cNvPr id="13" name="مستطيل 12">
            <a:extLst>
              <a:ext uri="{FF2B5EF4-FFF2-40B4-BE49-F238E27FC236}">
                <a16:creationId xmlns:a16="http://schemas.microsoft.com/office/drawing/2014/main" id="{5872BEBD-1788-525B-3106-4AB117C02CFF}"/>
              </a:ext>
            </a:extLst>
          </p:cNvPr>
          <p:cNvSpPr/>
          <p:nvPr/>
        </p:nvSpPr>
        <p:spPr>
          <a:xfrm>
            <a:off x="1234752" y="3236548"/>
            <a:ext cx="3682482" cy="58900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bg1">
                    <a:lumMod val="10000"/>
                  </a:schemeClr>
                </a:solidFill>
                <a:latin typeface="Arial" panose="020B0604020202020204" pitchFamily="34" charset="0"/>
                <a:ea typeface="+mj-ea"/>
                <a:cs typeface="Arial" panose="020B0604020202020204" pitchFamily="34" charset="0"/>
              </a:rPr>
              <a:t>Sn</a:t>
            </a:r>
            <a:r>
              <a:rPr lang="en-US" altLang="ar-SA" sz="2800" b="1" baseline="-25000" dirty="0">
                <a:solidFill>
                  <a:schemeClr val="bg1">
                    <a:lumMod val="10000"/>
                  </a:schemeClr>
                </a:solidFill>
                <a:latin typeface="Arial" panose="020B0604020202020204" pitchFamily="34" charset="0"/>
                <a:ea typeface="+mj-ea"/>
                <a:cs typeface="Arial" panose="020B0604020202020204" pitchFamily="34" charset="0"/>
              </a:rPr>
              <a:t>(s)</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Sn</a:t>
            </a:r>
            <a:r>
              <a:rPr lang="en-US" altLang="ar-SA" sz="2800" b="1" baseline="30000" dirty="0">
                <a:solidFill>
                  <a:schemeClr val="bg1">
                    <a:lumMod val="10000"/>
                  </a:schemeClr>
                </a:solidFill>
                <a:latin typeface="Arial" panose="020B0604020202020204" pitchFamily="34" charset="0"/>
                <a:ea typeface="+mj-ea"/>
                <a:cs typeface="Arial" panose="020B0604020202020204" pitchFamily="34" charset="0"/>
              </a:rPr>
              <a:t>2+ </a:t>
            </a:r>
            <a:r>
              <a:rPr lang="en-US" altLang="ar-SA" sz="2800" b="1" baseline="-25000" dirty="0">
                <a:solidFill>
                  <a:schemeClr val="bg1">
                    <a:lumMod val="10000"/>
                  </a:schemeClr>
                </a:solidFill>
                <a:latin typeface="Arial" panose="020B0604020202020204" pitchFamily="34" charset="0"/>
                <a:ea typeface="+mj-ea"/>
                <a:cs typeface="Arial" panose="020B0604020202020204" pitchFamily="34" charset="0"/>
              </a:rPr>
              <a:t>(</a:t>
            </a:r>
            <a:r>
              <a:rPr lang="en-US" altLang="ar-SA" sz="2800" b="1" baseline="-25000" dirty="0" err="1">
                <a:solidFill>
                  <a:schemeClr val="bg1">
                    <a:lumMod val="10000"/>
                  </a:schemeClr>
                </a:solidFill>
                <a:latin typeface="Arial" panose="020B0604020202020204" pitchFamily="34" charset="0"/>
                <a:ea typeface="+mj-ea"/>
                <a:cs typeface="Arial" panose="020B0604020202020204" pitchFamily="34" charset="0"/>
              </a:rPr>
              <a:t>aq</a:t>
            </a:r>
            <a:r>
              <a:rPr lang="en-US" altLang="ar-SA" sz="2800" b="1" baseline="-25000" dirty="0">
                <a:solidFill>
                  <a:schemeClr val="bg1">
                    <a:lumMod val="10000"/>
                  </a:schemeClr>
                </a:solidFill>
                <a:latin typeface="Arial" panose="020B0604020202020204" pitchFamily="34" charset="0"/>
                <a:ea typeface="+mj-ea"/>
                <a:cs typeface="Arial" panose="020B0604020202020204" pitchFamily="34" charset="0"/>
              </a:rPr>
              <a:t>) </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+2e</a:t>
            </a:r>
            <a:r>
              <a:rPr lang="en-US" altLang="ar-SA" sz="2800" b="1" baseline="30000" dirty="0">
                <a:solidFill>
                  <a:schemeClr val="bg1">
                    <a:lumMod val="10000"/>
                  </a:schemeClr>
                </a:solidFill>
                <a:latin typeface="Arial" panose="020B0604020202020204" pitchFamily="34" charset="0"/>
                <a:ea typeface="+mj-ea"/>
                <a:cs typeface="Arial" panose="020B0604020202020204" pitchFamily="34" charset="0"/>
              </a:rPr>
              <a:t>-</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a:t>
            </a:r>
          </a:p>
        </p:txBody>
      </p:sp>
      <p:sp>
        <p:nvSpPr>
          <p:cNvPr id="14" name="مستطيل 13">
            <a:extLst>
              <a:ext uri="{FF2B5EF4-FFF2-40B4-BE49-F238E27FC236}">
                <a16:creationId xmlns:a16="http://schemas.microsoft.com/office/drawing/2014/main" id="{D78B5E67-04A1-CFBF-BCD5-9E0A17DF9829}"/>
              </a:ext>
            </a:extLst>
          </p:cNvPr>
          <p:cNvSpPr/>
          <p:nvPr/>
        </p:nvSpPr>
        <p:spPr>
          <a:xfrm>
            <a:off x="4862886" y="3324246"/>
            <a:ext cx="1914416" cy="41500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نصف الأكسدة</a:t>
            </a:r>
            <a:endParaRPr lang="ar-SA" altLang="ar-SA" sz="2800" b="1" dirty="0">
              <a:solidFill>
                <a:schemeClr val="bg1">
                  <a:lumMod val="10000"/>
                </a:schemeClr>
              </a:solidFill>
              <a:latin typeface="Arial" panose="020B0604020202020204" pitchFamily="34" charset="0"/>
            </a:endParaRPr>
          </a:p>
        </p:txBody>
      </p:sp>
      <p:sp>
        <p:nvSpPr>
          <p:cNvPr id="15" name="مستطيل 14">
            <a:extLst>
              <a:ext uri="{FF2B5EF4-FFF2-40B4-BE49-F238E27FC236}">
                <a16:creationId xmlns:a16="http://schemas.microsoft.com/office/drawing/2014/main" id="{B8AF3571-950C-0FBC-A773-0FF5F7B04A56}"/>
              </a:ext>
            </a:extLst>
          </p:cNvPr>
          <p:cNvSpPr/>
          <p:nvPr/>
        </p:nvSpPr>
        <p:spPr>
          <a:xfrm>
            <a:off x="1179666" y="3863544"/>
            <a:ext cx="3682482" cy="58900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rgbClr val="0000CC"/>
                </a:solidFill>
                <a:latin typeface="Arial" panose="020B0604020202020204" pitchFamily="34" charset="0"/>
              </a:rPr>
              <a:t>Pt</a:t>
            </a:r>
            <a:r>
              <a:rPr lang="en-US" altLang="ar-SA" sz="2800" b="1" baseline="30000" dirty="0">
                <a:solidFill>
                  <a:srgbClr val="0000CC"/>
                </a:solidFill>
                <a:latin typeface="Arial" panose="020B0604020202020204" pitchFamily="34" charset="0"/>
              </a:rPr>
              <a:t>2+ </a:t>
            </a:r>
            <a:r>
              <a:rPr lang="en-US" altLang="ar-SA" sz="2800" b="1" baseline="-25000" dirty="0">
                <a:solidFill>
                  <a:srgbClr val="0000CC"/>
                </a:solidFill>
                <a:latin typeface="Arial" panose="020B0604020202020204" pitchFamily="34" charset="0"/>
              </a:rPr>
              <a:t>(</a:t>
            </a:r>
            <a:r>
              <a:rPr lang="en-US" altLang="ar-SA" sz="2800" b="1" baseline="-25000" dirty="0" err="1">
                <a:solidFill>
                  <a:srgbClr val="0000CC"/>
                </a:solidFill>
                <a:latin typeface="Arial" panose="020B0604020202020204" pitchFamily="34" charset="0"/>
              </a:rPr>
              <a:t>aq</a:t>
            </a:r>
            <a:r>
              <a:rPr lang="en-US" altLang="ar-SA" sz="2800" b="1" baseline="-25000" dirty="0">
                <a:solidFill>
                  <a:srgbClr val="0000CC"/>
                </a:solidFill>
                <a:latin typeface="Arial" panose="020B0604020202020204" pitchFamily="34" charset="0"/>
              </a:rPr>
              <a:t>) </a:t>
            </a:r>
            <a:r>
              <a:rPr lang="en-US" altLang="ar-SA" sz="2800" b="1" dirty="0">
                <a:solidFill>
                  <a:srgbClr val="0000CC"/>
                </a:solidFill>
                <a:latin typeface="Arial" panose="020B0604020202020204" pitchFamily="34" charset="0"/>
              </a:rPr>
              <a:t>+2e</a:t>
            </a:r>
            <a:r>
              <a:rPr lang="en-US" altLang="ar-SA" sz="2800" b="1" baseline="30000" dirty="0">
                <a:solidFill>
                  <a:srgbClr val="0000CC"/>
                </a:solidFill>
                <a:latin typeface="Arial" panose="020B0604020202020204" pitchFamily="34" charset="0"/>
              </a:rPr>
              <a:t>-</a:t>
            </a:r>
            <a:r>
              <a:rPr lang="en-US" altLang="ar-SA" sz="2800" b="1" dirty="0">
                <a:solidFill>
                  <a:srgbClr val="0000CC"/>
                </a:solidFill>
                <a:latin typeface="Arial" panose="020B0604020202020204" pitchFamily="34" charset="0"/>
              </a:rPr>
              <a:t> →Pt</a:t>
            </a:r>
            <a:r>
              <a:rPr lang="en-US" altLang="ar-SA" sz="2800" b="1" baseline="-25000" dirty="0">
                <a:solidFill>
                  <a:srgbClr val="0000CC"/>
                </a:solidFill>
                <a:latin typeface="Arial" panose="020B0604020202020204" pitchFamily="34" charset="0"/>
              </a:rPr>
              <a:t>(s</a:t>
            </a:r>
            <a:endParaRPr lang="en-US" altLang="ar-SA" sz="2800" b="1" dirty="0">
              <a:solidFill>
                <a:srgbClr val="0000CC"/>
              </a:solidFill>
              <a:latin typeface="Arial" panose="020B0604020202020204" pitchFamily="34" charset="0"/>
              <a:ea typeface="+mj-ea"/>
              <a:cs typeface="Arial" panose="020B0604020202020204" pitchFamily="34" charset="0"/>
            </a:endParaRPr>
          </a:p>
        </p:txBody>
      </p:sp>
      <p:sp>
        <p:nvSpPr>
          <p:cNvPr id="16" name="مستطيل 15">
            <a:extLst>
              <a:ext uri="{FF2B5EF4-FFF2-40B4-BE49-F238E27FC236}">
                <a16:creationId xmlns:a16="http://schemas.microsoft.com/office/drawing/2014/main" id="{EA708356-59AA-AB3B-B901-00A44B0D6053}"/>
              </a:ext>
            </a:extLst>
          </p:cNvPr>
          <p:cNvSpPr/>
          <p:nvPr/>
        </p:nvSpPr>
        <p:spPr>
          <a:xfrm>
            <a:off x="4807800" y="3951242"/>
            <a:ext cx="1914416" cy="41500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نصف الاختزال</a:t>
            </a:r>
            <a:endParaRPr lang="ar-SA" altLang="ar-SA" sz="2800" b="1" dirty="0">
              <a:solidFill>
                <a:srgbClr val="0000CC"/>
              </a:solidFill>
              <a:latin typeface="Arial" panose="020B0604020202020204" pitchFamily="34" charset="0"/>
            </a:endParaRPr>
          </a:p>
        </p:txBody>
      </p:sp>
      <p:cxnSp>
        <p:nvCxnSpPr>
          <p:cNvPr id="18" name="رابط مستقيم 17">
            <a:extLst>
              <a:ext uri="{FF2B5EF4-FFF2-40B4-BE49-F238E27FC236}">
                <a16:creationId xmlns:a16="http://schemas.microsoft.com/office/drawing/2014/main" id="{A7231C8C-15F7-A051-F7CF-D1F4ECFC4323}"/>
              </a:ext>
            </a:extLst>
          </p:cNvPr>
          <p:cNvCxnSpPr/>
          <p:nvPr/>
        </p:nvCxnSpPr>
        <p:spPr>
          <a:xfrm>
            <a:off x="1179666" y="4576375"/>
            <a:ext cx="5468784" cy="0"/>
          </a:xfrm>
          <a:prstGeom prst="line">
            <a:avLst/>
          </a:prstGeom>
          <a:ln w="57150">
            <a:solidFill>
              <a:schemeClr val="accent4">
                <a:lumMod val="50000"/>
              </a:schemeClr>
            </a:solidFill>
          </a:ln>
        </p:spPr>
        <p:style>
          <a:lnRef idx="1">
            <a:schemeClr val="accent1"/>
          </a:lnRef>
          <a:fillRef idx="0">
            <a:schemeClr val="accent1"/>
          </a:fillRef>
          <a:effectRef idx="0">
            <a:schemeClr val="accent1"/>
          </a:effectRef>
          <a:fontRef idx="minor">
            <a:schemeClr val="tx1"/>
          </a:fontRef>
        </p:style>
      </p:cxnSp>
      <p:sp>
        <p:nvSpPr>
          <p:cNvPr id="19" name="مستطيل 18">
            <a:extLst>
              <a:ext uri="{FF2B5EF4-FFF2-40B4-BE49-F238E27FC236}">
                <a16:creationId xmlns:a16="http://schemas.microsoft.com/office/drawing/2014/main" id="{384AEB40-0AC9-79D9-D27F-989615ED8DA3}"/>
              </a:ext>
            </a:extLst>
          </p:cNvPr>
          <p:cNvSpPr/>
          <p:nvPr/>
        </p:nvSpPr>
        <p:spPr>
          <a:xfrm>
            <a:off x="1179665" y="4603921"/>
            <a:ext cx="6079551" cy="58900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Sn</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(s)</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dirty="0">
                <a:solidFill>
                  <a:schemeClr val="accent4">
                    <a:lumMod val="50000"/>
                  </a:schemeClr>
                </a:solidFill>
                <a:latin typeface="Arial" panose="020B0604020202020204" pitchFamily="34" charset="0"/>
              </a:rPr>
              <a:t> Pt</a:t>
            </a:r>
            <a:r>
              <a:rPr lang="en-US" altLang="ar-SA" sz="2800" b="1" baseline="30000" dirty="0">
                <a:solidFill>
                  <a:schemeClr val="accent4">
                    <a:lumMod val="50000"/>
                  </a:schemeClr>
                </a:solidFill>
                <a:latin typeface="Arial" panose="020B0604020202020204" pitchFamily="34" charset="0"/>
              </a:rPr>
              <a:t>2+ </a:t>
            </a:r>
            <a:r>
              <a:rPr lang="en-US" altLang="ar-SA" sz="2800" b="1" baseline="-25000" dirty="0">
                <a:solidFill>
                  <a:schemeClr val="accent4">
                    <a:lumMod val="50000"/>
                  </a:schemeClr>
                </a:solidFill>
                <a:latin typeface="Arial" panose="020B0604020202020204" pitchFamily="34" charset="0"/>
              </a:rPr>
              <a:t>(</a:t>
            </a:r>
            <a:r>
              <a:rPr lang="en-US" altLang="ar-SA" sz="2800" b="1" baseline="-25000" dirty="0" err="1">
                <a:solidFill>
                  <a:schemeClr val="accent4">
                    <a:lumMod val="50000"/>
                  </a:schemeClr>
                </a:solidFill>
                <a:latin typeface="Arial" panose="020B0604020202020204" pitchFamily="34" charset="0"/>
              </a:rPr>
              <a:t>aq</a:t>
            </a:r>
            <a:r>
              <a:rPr lang="en-US" altLang="ar-SA" sz="2800" b="1" baseline="-25000" dirty="0">
                <a:solidFill>
                  <a:schemeClr val="accent4">
                    <a:lumMod val="50000"/>
                  </a:schemeClr>
                </a:solidFill>
                <a:latin typeface="Arial" panose="020B0604020202020204" pitchFamily="34" charset="0"/>
              </a:rPr>
              <a:t>)</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  </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 Sn</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2+ </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baseline="-25000" dirty="0" err="1">
                <a:solidFill>
                  <a:schemeClr val="accent4">
                    <a:lumMod val="50000"/>
                  </a:schemeClr>
                </a:solidFill>
                <a:latin typeface="Arial" panose="020B0604020202020204" pitchFamily="34" charset="0"/>
                <a:ea typeface="+mj-ea"/>
                <a:cs typeface="Arial" panose="020B0604020202020204" pitchFamily="34" charset="0"/>
              </a:rPr>
              <a:t>aq</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 </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dirty="0">
                <a:solidFill>
                  <a:schemeClr val="accent4">
                    <a:lumMod val="50000"/>
                  </a:schemeClr>
                </a:solidFill>
                <a:latin typeface="Arial" panose="020B0604020202020204" pitchFamily="34" charset="0"/>
              </a:rPr>
              <a:t> Sn</a:t>
            </a:r>
            <a:r>
              <a:rPr lang="en-US" altLang="ar-SA" sz="2800" b="1" baseline="30000" dirty="0">
                <a:solidFill>
                  <a:schemeClr val="accent4">
                    <a:lumMod val="50000"/>
                  </a:schemeClr>
                </a:solidFill>
                <a:latin typeface="Arial" panose="020B0604020202020204" pitchFamily="34" charset="0"/>
              </a:rPr>
              <a:t>2+ </a:t>
            </a:r>
            <a:r>
              <a:rPr lang="en-US" altLang="ar-SA" sz="2800" b="1" baseline="-25000" dirty="0">
                <a:solidFill>
                  <a:schemeClr val="accent4">
                    <a:lumMod val="50000"/>
                  </a:schemeClr>
                </a:solidFill>
                <a:latin typeface="Arial" panose="020B0604020202020204" pitchFamily="34" charset="0"/>
              </a:rPr>
              <a:t>(</a:t>
            </a:r>
            <a:r>
              <a:rPr lang="en-US" altLang="ar-SA" sz="2800" b="1" baseline="-25000" dirty="0" err="1">
                <a:solidFill>
                  <a:schemeClr val="accent4">
                    <a:lumMod val="50000"/>
                  </a:schemeClr>
                </a:solidFill>
                <a:latin typeface="Arial" panose="020B0604020202020204" pitchFamily="34" charset="0"/>
              </a:rPr>
              <a:t>aq</a:t>
            </a:r>
            <a:r>
              <a:rPr lang="en-US" altLang="ar-SA" sz="2800" b="1" baseline="-25000" dirty="0">
                <a:solidFill>
                  <a:schemeClr val="accent4">
                    <a:lumMod val="50000"/>
                  </a:schemeClr>
                </a:solidFill>
                <a:latin typeface="Arial" panose="020B0604020202020204" pitchFamily="34" charset="0"/>
              </a:rPr>
              <a:t>)</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 </a:t>
            </a:r>
          </a:p>
        </p:txBody>
      </p:sp>
      <p:sp>
        <p:nvSpPr>
          <p:cNvPr id="20" name="مستطيل 19">
            <a:extLst>
              <a:ext uri="{FF2B5EF4-FFF2-40B4-BE49-F238E27FC236}">
                <a16:creationId xmlns:a16="http://schemas.microsoft.com/office/drawing/2014/main" id="{1C797540-BAFA-CCC7-8619-4A5C86FD049D}"/>
              </a:ext>
            </a:extLst>
          </p:cNvPr>
          <p:cNvSpPr/>
          <p:nvPr/>
        </p:nvSpPr>
        <p:spPr>
          <a:xfrm>
            <a:off x="2078833" y="5310722"/>
            <a:ext cx="3686175" cy="41500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accent4">
                    <a:lumMod val="50000"/>
                  </a:schemeClr>
                </a:solidFill>
                <a:latin typeface="Arial" panose="020B0604020202020204" pitchFamily="34" charset="0"/>
                <a:ea typeface="+mj-ea"/>
                <a:cs typeface="Arial" panose="020B0604020202020204" pitchFamily="34" charset="0"/>
              </a:rPr>
              <a:t>معادلة التفاعل الكلي للخلية</a:t>
            </a:r>
            <a:endParaRPr lang="ar-SA" altLang="ar-SA" sz="2800" b="1" dirty="0">
              <a:solidFill>
                <a:schemeClr val="accent4">
                  <a:lumMod val="50000"/>
                </a:schemeClr>
              </a:solidFill>
              <a:latin typeface="Arial" panose="020B0604020202020204" pitchFamily="34" charset="0"/>
            </a:endParaRPr>
          </a:p>
        </p:txBody>
      </p:sp>
    </p:spTree>
    <p:extLst>
      <p:ext uri="{BB962C8B-B14F-4D97-AF65-F5344CB8AC3E}">
        <p14:creationId xmlns:p14="http://schemas.microsoft.com/office/powerpoint/2010/main" val="4153511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heel(1)">
                                      <p:cBhvr>
                                        <p:cTn id="12" dur="2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heel(1)">
                                      <p:cBhvr>
                                        <p:cTn id="17" dur="20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heel(1)">
                                      <p:cBhvr>
                                        <p:cTn id="22" dur="20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1"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heel(1)">
                                      <p:cBhvr>
                                        <p:cTn id="27" dur="2000"/>
                                        <p:tgtEl>
                                          <p:spTgt spid="13"/>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wheel(1)">
                                      <p:cBhvr>
                                        <p:cTn id="30" dur="20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21" presetClass="entr" presetSubtype="1"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wheel(1)">
                                      <p:cBhvr>
                                        <p:cTn id="35" dur="2000"/>
                                        <p:tgtEl>
                                          <p:spTgt spid="15"/>
                                        </p:tgtEl>
                                      </p:cBhvr>
                                    </p:animEffect>
                                  </p:childTnLst>
                                </p:cTn>
                              </p:par>
                              <p:par>
                                <p:cTn id="36" presetID="21" presetClass="entr" presetSubtype="1" fill="hold" grpId="0" nodeType="with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wheel(1)">
                                      <p:cBhvr>
                                        <p:cTn id="38" dur="20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6" presetClass="entr" presetSubtype="32" fill="hold"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circle(out)">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21" presetClass="entr" presetSubtype="1" fill="hold" grpId="0" nodeType="clickEffect">
                                  <p:stCondLst>
                                    <p:cond delay="0"/>
                                  </p:stCondLst>
                                  <p:childTnLst>
                                    <p:set>
                                      <p:cBhvr>
                                        <p:cTn id="47" dur="1" fill="hold">
                                          <p:stCondLst>
                                            <p:cond delay="0"/>
                                          </p:stCondLst>
                                        </p:cTn>
                                        <p:tgtEl>
                                          <p:spTgt spid="19"/>
                                        </p:tgtEl>
                                        <p:attrNameLst>
                                          <p:attrName>style.visibility</p:attrName>
                                        </p:attrNameLst>
                                      </p:cBhvr>
                                      <p:to>
                                        <p:strVal val="visible"/>
                                      </p:to>
                                    </p:set>
                                    <p:animEffect transition="in" filter="wheel(1)">
                                      <p:cBhvr>
                                        <p:cTn id="48" dur="2000"/>
                                        <p:tgtEl>
                                          <p:spTgt spid="19"/>
                                        </p:tgtEl>
                                      </p:cBhvr>
                                    </p:animEffect>
                                  </p:childTnLst>
                                </p:cTn>
                              </p:par>
                              <p:par>
                                <p:cTn id="49" presetID="21" presetClass="entr" presetSubtype="1" fill="hold" grpId="0" nodeType="with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wheel(1)">
                                      <p:cBhvr>
                                        <p:cTn id="51" dur="2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3" grpId="0"/>
      <p:bldP spid="14" grpId="0"/>
      <p:bldP spid="15" grpId="0"/>
      <p:bldP spid="16" grpId="0"/>
      <p:bldP spid="19" grpId="0"/>
      <p:bldP spid="20"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44CF7E63-08F5-AFC9-AA99-C31055598AF0}"/>
              </a:ext>
            </a:extLst>
          </p:cNvPr>
          <p:cNvSpPr/>
          <p:nvPr/>
        </p:nvSpPr>
        <p:spPr>
          <a:xfrm>
            <a:off x="1800808" y="493968"/>
            <a:ext cx="3937519" cy="9989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1) Sn</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2+ </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baseline="-25000" dirty="0" err="1">
                <a:solidFill>
                  <a:schemeClr val="accent4">
                    <a:lumMod val="50000"/>
                  </a:schemeClr>
                </a:solidFill>
                <a:latin typeface="Arial" panose="020B0604020202020204" pitchFamily="34" charset="0"/>
                <a:ea typeface="+mj-ea"/>
                <a:cs typeface="Arial" panose="020B0604020202020204" pitchFamily="34" charset="0"/>
              </a:rPr>
              <a:t>aq</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 </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+2e</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 →Sn</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(s)</a:t>
            </a:r>
          </a:p>
          <a:p>
            <a:pPr algn="l">
              <a:lnSpc>
                <a:spcPct val="90000"/>
              </a:lnSpc>
              <a:spcBef>
                <a:spcPct val="0"/>
              </a:spcBef>
              <a:spcAft>
                <a:spcPts val="600"/>
              </a:spcAft>
            </a:pP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Pt</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2+ </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baseline="-25000" dirty="0" err="1">
                <a:solidFill>
                  <a:schemeClr val="accent4">
                    <a:lumMod val="50000"/>
                  </a:schemeClr>
                </a:solidFill>
                <a:latin typeface="Arial" panose="020B0604020202020204" pitchFamily="34" charset="0"/>
                <a:ea typeface="+mj-ea"/>
                <a:cs typeface="Arial" panose="020B0604020202020204" pitchFamily="34" charset="0"/>
              </a:rPr>
              <a:t>aq</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 </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+2e</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 →Pt</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(s)</a:t>
            </a:r>
          </a:p>
        </p:txBody>
      </p:sp>
      <p:sp>
        <p:nvSpPr>
          <p:cNvPr id="3" name="مستطيل 2">
            <a:extLst>
              <a:ext uri="{FF2B5EF4-FFF2-40B4-BE49-F238E27FC236}">
                <a16:creationId xmlns:a16="http://schemas.microsoft.com/office/drawing/2014/main" id="{F1C697D3-01EF-B147-2DC1-EAE86BC8B41B}"/>
              </a:ext>
            </a:extLst>
          </p:cNvPr>
          <p:cNvSpPr/>
          <p:nvPr/>
        </p:nvSpPr>
        <p:spPr>
          <a:xfrm>
            <a:off x="10180381" y="6026552"/>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142</a:t>
            </a:r>
          </a:p>
        </p:txBody>
      </p:sp>
      <p:sp>
        <p:nvSpPr>
          <p:cNvPr id="4" name="مستطيل 3">
            <a:extLst>
              <a:ext uri="{FF2B5EF4-FFF2-40B4-BE49-F238E27FC236}">
                <a16:creationId xmlns:a16="http://schemas.microsoft.com/office/drawing/2014/main" id="{B60EC81C-9EF1-46D1-93E3-AD5C10C173B7}"/>
              </a:ext>
            </a:extLst>
          </p:cNvPr>
          <p:cNvSpPr/>
          <p:nvPr/>
        </p:nvSpPr>
        <p:spPr>
          <a:xfrm>
            <a:off x="1144533" y="2365550"/>
            <a:ext cx="5250065" cy="564021"/>
          </a:xfrm>
          <a:prstGeom prst="rect">
            <a:avLst/>
          </a:prstGeom>
          <a:solidFill>
            <a:srgbClr val="FFFFFF"/>
          </a:solid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rgbClr val="0000CC"/>
                </a:solidFill>
                <a:latin typeface="Arial" panose="020B0604020202020204" pitchFamily="34" charset="0"/>
                <a:ea typeface="+mj-ea"/>
                <a:cs typeface="Arial" panose="020B0604020202020204" pitchFamily="34" charset="0"/>
              </a:rPr>
              <a:t>E°</a:t>
            </a:r>
            <a:r>
              <a:rPr lang="en-US" altLang="ar-SA" sz="2800" b="1" baseline="-25000" dirty="0" err="1">
                <a:solidFill>
                  <a:srgbClr val="0000CC"/>
                </a:solidFill>
                <a:latin typeface="Arial" panose="020B0604020202020204" pitchFamily="34" charset="0"/>
                <a:ea typeface="+mj-ea"/>
                <a:cs typeface="Arial" panose="020B0604020202020204" pitchFamily="34" charset="0"/>
              </a:rPr>
              <a:t>cell</a:t>
            </a:r>
            <a:r>
              <a:rPr lang="en-US" altLang="ar-SA" sz="2800" b="1" dirty="0">
                <a:solidFill>
                  <a:srgbClr val="0000CC"/>
                </a:solidFill>
                <a:latin typeface="Arial" panose="020B0604020202020204" pitchFamily="34" charset="0"/>
                <a:ea typeface="+mj-ea"/>
                <a:cs typeface="Arial" panose="020B0604020202020204" pitchFamily="34" charset="0"/>
              </a:rPr>
              <a:t> = </a:t>
            </a:r>
            <a:r>
              <a:rPr lang="en-US" altLang="ar-SA" sz="2800" b="1" dirty="0">
                <a:solidFill>
                  <a:srgbClr val="0000CC"/>
                </a:solidFill>
                <a:latin typeface="Arial" panose="020B0604020202020204" pitchFamily="34" charset="0"/>
              </a:rPr>
              <a:t>E° </a:t>
            </a:r>
            <a:r>
              <a:rPr lang="en-US" altLang="ar-SA" sz="2800" b="1" baseline="-25000" dirty="0">
                <a:solidFill>
                  <a:srgbClr val="0000CC"/>
                </a:solidFill>
                <a:latin typeface="Arial" panose="020B0604020202020204" pitchFamily="34" charset="0"/>
              </a:rPr>
              <a:t>Pt2+│pt </a:t>
            </a:r>
            <a:r>
              <a:rPr lang="en-US" altLang="ar-SA" sz="2800" b="1" dirty="0">
                <a:solidFill>
                  <a:srgbClr val="0000CC"/>
                </a:solidFill>
                <a:latin typeface="Arial" panose="020B0604020202020204" pitchFamily="34" charset="0"/>
              </a:rPr>
              <a:t>- E° </a:t>
            </a:r>
            <a:r>
              <a:rPr lang="en-US" altLang="ar-SA" sz="2800" b="1" baseline="-25000" dirty="0">
                <a:solidFill>
                  <a:srgbClr val="0000CC"/>
                </a:solidFill>
                <a:latin typeface="Arial" panose="020B0604020202020204" pitchFamily="34" charset="0"/>
              </a:rPr>
              <a:t>sn2+│</a:t>
            </a:r>
            <a:r>
              <a:rPr lang="en-US" altLang="ar-SA" sz="2800" b="1" baseline="-25000" dirty="0" err="1">
                <a:solidFill>
                  <a:srgbClr val="0000CC"/>
                </a:solidFill>
                <a:latin typeface="Arial" panose="020B0604020202020204" pitchFamily="34" charset="0"/>
              </a:rPr>
              <a:t>sn</a:t>
            </a:r>
            <a:r>
              <a:rPr lang="en-US" altLang="ar-SA" sz="2800" b="1" baseline="-25000" dirty="0">
                <a:solidFill>
                  <a:srgbClr val="0000CC"/>
                </a:solidFill>
                <a:latin typeface="Arial" panose="020B0604020202020204" pitchFamily="34" charset="0"/>
              </a:rPr>
              <a:t> </a:t>
            </a:r>
            <a:endParaRPr lang="ar-SA" altLang="ar-SA" sz="2800" b="1" baseline="-25000" dirty="0">
              <a:solidFill>
                <a:srgbClr val="0000CC"/>
              </a:solidFill>
              <a:latin typeface="Arial" panose="020B0604020202020204" pitchFamily="34" charset="0"/>
              <a:ea typeface="+mj-ea"/>
              <a:cs typeface="Arial" panose="020B0604020202020204" pitchFamily="34" charset="0"/>
            </a:endParaRPr>
          </a:p>
        </p:txBody>
      </p:sp>
      <p:sp>
        <p:nvSpPr>
          <p:cNvPr id="5" name="مستطيل 4">
            <a:extLst>
              <a:ext uri="{FF2B5EF4-FFF2-40B4-BE49-F238E27FC236}">
                <a16:creationId xmlns:a16="http://schemas.microsoft.com/office/drawing/2014/main" id="{E3B51F15-FCC1-D053-46B4-C34F91077CF4}"/>
              </a:ext>
            </a:extLst>
          </p:cNvPr>
          <p:cNvSpPr/>
          <p:nvPr/>
        </p:nvSpPr>
        <p:spPr>
          <a:xfrm>
            <a:off x="1144533" y="3180223"/>
            <a:ext cx="5250065" cy="564021"/>
          </a:xfrm>
          <a:prstGeom prst="rect">
            <a:avLst/>
          </a:prstGeom>
          <a:noFill/>
          <a:ln>
            <a:no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chemeClr val="bg1">
                    <a:lumMod val="10000"/>
                  </a:schemeClr>
                </a:solidFill>
                <a:latin typeface="Arial" panose="020B0604020202020204" pitchFamily="34" charset="0"/>
                <a:ea typeface="+mj-ea"/>
                <a:cs typeface="Arial" panose="020B0604020202020204" pitchFamily="34" charset="0"/>
              </a:rPr>
              <a:t>E°</a:t>
            </a:r>
            <a:r>
              <a:rPr lang="en-US" altLang="ar-SA" sz="2800" b="1" baseline="-25000" dirty="0" err="1">
                <a:solidFill>
                  <a:schemeClr val="bg1">
                    <a:lumMod val="10000"/>
                  </a:schemeClr>
                </a:solidFill>
                <a:latin typeface="Arial" panose="020B0604020202020204" pitchFamily="34" charset="0"/>
                <a:ea typeface="+mj-ea"/>
                <a:cs typeface="Arial" panose="020B0604020202020204" pitchFamily="34" charset="0"/>
              </a:rPr>
              <a:t>cell</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 </a:t>
            </a:r>
            <a:r>
              <a:rPr lang="en-US" altLang="ar-SA" sz="2800" b="1" dirty="0">
                <a:solidFill>
                  <a:schemeClr val="bg1">
                    <a:lumMod val="10000"/>
                  </a:schemeClr>
                </a:solidFill>
                <a:latin typeface="Arial" panose="020B0604020202020204" pitchFamily="34" charset="0"/>
              </a:rPr>
              <a:t>+1.18 – (-0.1375)</a:t>
            </a:r>
            <a:endParaRPr lang="ar-SA" altLang="ar-SA" sz="2800" b="1" baseline="-25000"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7" name="مستطيل 6">
            <a:extLst>
              <a:ext uri="{FF2B5EF4-FFF2-40B4-BE49-F238E27FC236}">
                <a16:creationId xmlns:a16="http://schemas.microsoft.com/office/drawing/2014/main" id="{A2BA023F-3BCC-4DCE-6C65-46C5EABF07A5}"/>
              </a:ext>
            </a:extLst>
          </p:cNvPr>
          <p:cNvSpPr/>
          <p:nvPr/>
        </p:nvSpPr>
        <p:spPr>
          <a:xfrm>
            <a:off x="1144534" y="3792962"/>
            <a:ext cx="4113266" cy="564021"/>
          </a:xfrm>
          <a:prstGeom prst="rect">
            <a:avLst/>
          </a:prstGeom>
          <a:noFill/>
          <a:ln>
            <a:no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chemeClr val="bg1">
                    <a:lumMod val="10000"/>
                  </a:schemeClr>
                </a:solidFill>
                <a:latin typeface="Arial" panose="020B0604020202020204" pitchFamily="34" charset="0"/>
                <a:ea typeface="+mj-ea"/>
                <a:cs typeface="Arial" panose="020B0604020202020204" pitchFamily="34" charset="0"/>
              </a:rPr>
              <a:t>E°</a:t>
            </a:r>
            <a:r>
              <a:rPr lang="en-US" altLang="ar-SA" sz="2800" b="1" baseline="-25000" dirty="0" err="1">
                <a:solidFill>
                  <a:schemeClr val="bg1">
                    <a:lumMod val="10000"/>
                  </a:schemeClr>
                </a:solidFill>
                <a:latin typeface="Arial" panose="020B0604020202020204" pitchFamily="34" charset="0"/>
                <a:ea typeface="+mj-ea"/>
                <a:cs typeface="Arial" panose="020B0604020202020204" pitchFamily="34" charset="0"/>
              </a:rPr>
              <a:t>cell</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 </a:t>
            </a:r>
            <a:r>
              <a:rPr lang="en-US" altLang="ar-SA" sz="2800" b="1" dirty="0">
                <a:solidFill>
                  <a:schemeClr val="bg1">
                    <a:lumMod val="10000"/>
                  </a:schemeClr>
                </a:solidFill>
                <a:latin typeface="Arial" panose="020B0604020202020204" pitchFamily="34" charset="0"/>
              </a:rPr>
              <a:t>+1.3175 V</a:t>
            </a:r>
            <a:endParaRPr lang="ar-SA" altLang="ar-SA" sz="2800" b="1" baseline="-25000"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17" name="مستطيل 16">
            <a:extLst>
              <a:ext uri="{FF2B5EF4-FFF2-40B4-BE49-F238E27FC236}">
                <a16:creationId xmlns:a16="http://schemas.microsoft.com/office/drawing/2014/main" id="{A26F2AC0-C8A9-4516-F8D2-49A21A0E92F5}"/>
              </a:ext>
            </a:extLst>
          </p:cNvPr>
          <p:cNvSpPr/>
          <p:nvPr/>
        </p:nvSpPr>
        <p:spPr>
          <a:xfrm>
            <a:off x="1800808" y="5244799"/>
            <a:ext cx="4965083"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l">
              <a:lnSpc>
                <a:spcPct val="90000"/>
              </a:lnSpc>
              <a:spcBef>
                <a:spcPct val="0"/>
              </a:spcBef>
              <a:spcAft>
                <a:spcPts val="600"/>
              </a:spcAft>
            </a:pP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a:t>
            </a:r>
            <a:r>
              <a:rPr lang="en-US" altLang="ar-SA" sz="2800" b="1" dirty="0">
                <a:solidFill>
                  <a:schemeClr val="tx2">
                    <a:lumMod val="50000"/>
                  </a:schemeClr>
                </a:solidFill>
                <a:latin typeface="Arial" panose="020B0604020202020204" pitchFamily="34" charset="0"/>
              </a:rPr>
              <a:t>Sn│ Sn </a:t>
            </a:r>
            <a:r>
              <a:rPr lang="en-US" altLang="ar-SA" sz="2800" b="1" baseline="30000" dirty="0">
                <a:solidFill>
                  <a:schemeClr val="tx2">
                    <a:lumMod val="50000"/>
                  </a:schemeClr>
                </a:solidFill>
                <a:latin typeface="Arial" panose="020B0604020202020204" pitchFamily="34" charset="0"/>
              </a:rPr>
              <a:t>2+ </a:t>
            </a:r>
            <a:r>
              <a:rPr lang="en-US" altLang="ar-SA" sz="2800" b="1" baseline="-25000" dirty="0">
                <a:solidFill>
                  <a:schemeClr val="tx2">
                    <a:lumMod val="50000"/>
                  </a:schemeClr>
                </a:solidFill>
                <a:latin typeface="Arial" panose="020B0604020202020204" pitchFamily="34" charset="0"/>
              </a:rPr>
              <a:t>(1M) </a:t>
            </a:r>
            <a:r>
              <a:rPr lang="en-US" altLang="ar-SA" sz="2800" b="1" dirty="0">
                <a:solidFill>
                  <a:schemeClr val="tx2">
                    <a:lumMod val="50000"/>
                  </a:schemeClr>
                </a:solidFill>
                <a:latin typeface="Arial" panose="020B0604020202020204" pitchFamily="34" charset="0"/>
              </a:rPr>
              <a:t>║ Pt</a:t>
            </a:r>
            <a:r>
              <a:rPr lang="en-US" altLang="ar-SA" sz="2800" b="1" baseline="30000" dirty="0">
                <a:solidFill>
                  <a:schemeClr val="tx2">
                    <a:lumMod val="50000"/>
                  </a:schemeClr>
                </a:solidFill>
                <a:latin typeface="Arial" panose="020B0604020202020204" pitchFamily="34" charset="0"/>
              </a:rPr>
              <a:t>2+</a:t>
            </a:r>
            <a:r>
              <a:rPr lang="en-US" altLang="ar-SA" sz="2800" b="1" baseline="-25000" dirty="0">
                <a:solidFill>
                  <a:schemeClr val="tx2">
                    <a:lumMod val="50000"/>
                  </a:schemeClr>
                </a:solidFill>
                <a:latin typeface="Arial" panose="020B0604020202020204" pitchFamily="34" charset="0"/>
              </a:rPr>
              <a:t> (1M) </a:t>
            </a:r>
            <a:r>
              <a:rPr lang="en-US" altLang="ar-SA" sz="2800" b="1" dirty="0">
                <a:solidFill>
                  <a:schemeClr val="tx2">
                    <a:lumMod val="50000"/>
                  </a:schemeClr>
                </a:solidFill>
                <a:latin typeface="Arial" panose="020B0604020202020204" pitchFamily="34" charset="0"/>
                <a:cs typeface="Arial" panose="020B0604020202020204" pitchFamily="34" charset="0"/>
              </a:rPr>
              <a:t>│Pt </a:t>
            </a:r>
            <a:endParaRPr lang="ar-SA" altLang="ar-SA" sz="2800" b="1" dirty="0">
              <a:solidFill>
                <a:schemeClr val="tx2">
                  <a:lumMod val="50000"/>
                </a:schemeClr>
              </a:solidFill>
              <a:latin typeface="Arial" panose="020B0604020202020204" pitchFamily="34" charset="0"/>
            </a:endParaRPr>
          </a:p>
        </p:txBody>
      </p:sp>
      <p:sp>
        <p:nvSpPr>
          <p:cNvPr id="21" name="مستطيل 20">
            <a:extLst>
              <a:ext uri="{FF2B5EF4-FFF2-40B4-BE49-F238E27FC236}">
                <a16:creationId xmlns:a16="http://schemas.microsoft.com/office/drawing/2014/main" id="{1188B198-C1A0-830F-7B60-5ECA7906BA05}"/>
              </a:ext>
            </a:extLst>
          </p:cNvPr>
          <p:cNvSpPr/>
          <p:nvPr/>
        </p:nvSpPr>
        <p:spPr>
          <a:xfrm>
            <a:off x="7442494" y="1679636"/>
            <a:ext cx="1880731"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جهد الخلية</a:t>
            </a:r>
            <a:endParaRPr lang="ar-SA" altLang="ar-SA" sz="2800" b="1" dirty="0">
              <a:solidFill>
                <a:srgbClr val="0000CC"/>
              </a:solidFill>
              <a:latin typeface="Arial" panose="020B0604020202020204" pitchFamily="34" charset="0"/>
            </a:endParaRPr>
          </a:p>
        </p:txBody>
      </p:sp>
      <p:sp>
        <p:nvSpPr>
          <p:cNvPr id="22" name="مستطيل 21">
            <a:extLst>
              <a:ext uri="{FF2B5EF4-FFF2-40B4-BE49-F238E27FC236}">
                <a16:creationId xmlns:a16="http://schemas.microsoft.com/office/drawing/2014/main" id="{04EB9FFC-ADFC-FB5A-347C-292CB1A3EB00}"/>
              </a:ext>
            </a:extLst>
          </p:cNvPr>
          <p:cNvSpPr/>
          <p:nvPr/>
        </p:nvSpPr>
        <p:spPr>
          <a:xfrm>
            <a:off x="2989685" y="4663352"/>
            <a:ext cx="1880731" cy="5327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رمز الخلية</a:t>
            </a:r>
            <a:endParaRPr lang="ar-SA" altLang="ar-SA" sz="2800" b="1" dirty="0">
              <a:solidFill>
                <a:srgbClr val="0000CC"/>
              </a:solidFill>
              <a:latin typeface="Arial" panose="020B0604020202020204" pitchFamily="34" charset="0"/>
            </a:endParaRPr>
          </a:p>
        </p:txBody>
      </p:sp>
      <p:sp>
        <p:nvSpPr>
          <p:cNvPr id="23" name="مستطيل 22">
            <a:extLst>
              <a:ext uri="{FF2B5EF4-FFF2-40B4-BE49-F238E27FC236}">
                <a16:creationId xmlns:a16="http://schemas.microsoft.com/office/drawing/2014/main" id="{146A398A-D984-C595-8359-F3622AB4066D}"/>
              </a:ext>
            </a:extLst>
          </p:cNvPr>
          <p:cNvSpPr/>
          <p:nvPr/>
        </p:nvSpPr>
        <p:spPr>
          <a:xfrm>
            <a:off x="1144533" y="1648344"/>
            <a:ext cx="5859625" cy="564021"/>
          </a:xfrm>
          <a:prstGeom prst="rect">
            <a:avLst/>
          </a:prstGeom>
          <a:solidFill>
            <a:srgbClr val="FFFFFF"/>
          </a:solid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rgbClr val="0000CC"/>
                </a:solidFill>
                <a:latin typeface="Arial" panose="020B0604020202020204" pitchFamily="34" charset="0"/>
                <a:ea typeface="+mj-ea"/>
                <a:cs typeface="Arial" panose="020B0604020202020204" pitchFamily="34" charset="0"/>
              </a:rPr>
              <a:t>E°</a:t>
            </a:r>
            <a:r>
              <a:rPr lang="en-US" altLang="ar-SA" sz="2800" b="1" baseline="-25000" dirty="0" err="1">
                <a:solidFill>
                  <a:srgbClr val="0000CC"/>
                </a:solidFill>
                <a:latin typeface="Arial" panose="020B0604020202020204" pitchFamily="34" charset="0"/>
                <a:ea typeface="+mj-ea"/>
                <a:cs typeface="Arial" panose="020B0604020202020204" pitchFamily="34" charset="0"/>
              </a:rPr>
              <a:t>cell</a:t>
            </a:r>
            <a:r>
              <a:rPr lang="en-US" altLang="ar-SA" sz="2800" b="1" dirty="0">
                <a:solidFill>
                  <a:srgbClr val="0000CC"/>
                </a:solidFill>
                <a:latin typeface="Arial" panose="020B0604020202020204" pitchFamily="34" charset="0"/>
                <a:ea typeface="+mj-ea"/>
                <a:cs typeface="Arial" panose="020B0604020202020204" pitchFamily="34" charset="0"/>
              </a:rPr>
              <a:t> = </a:t>
            </a:r>
            <a:r>
              <a:rPr lang="en-US" altLang="ar-SA" sz="2800" b="1" dirty="0" err="1">
                <a:solidFill>
                  <a:srgbClr val="0000CC"/>
                </a:solidFill>
                <a:latin typeface="Arial" panose="020B0604020202020204" pitchFamily="34" charset="0"/>
              </a:rPr>
              <a:t>E°</a:t>
            </a:r>
            <a:r>
              <a:rPr lang="en-US" altLang="ar-SA" sz="2800" b="1" baseline="-25000" dirty="0" err="1">
                <a:solidFill>
                  <a:srgbClr val="0000CC"/>
                </a:solidFill>
                <a:latin typeface="Arial" panose="020B0604020202020204" pitchFamily="34" charset="0"/>
              </a:rPr>
              <a:t>Cathode</a:t>
            </a:r>
            <a:r>
              <a:rPr lang="en-US" altLang="ar-SA" sz="2800" b="1" baseline="-25000" dirty="0">
                <a:solidFill>
                  <a:srgbClr val="0000CC"/>
                </a:solidFill>
                <a:latin typeface="Arial" panose="020B0604020202020204" pitchFamily="34" charset="0"/>
              </a:rPr>
              <a:t> </a:t>
            </a:r>
            <a:r>
              <a:rPr lang="en-US" altLang="ar-SA" sz="2800" b="1" dirty="0">
                <a:solidFill>
                  <a:srgbClr val="0000CC"/>
                </a:solidFill>
                <a:latin typeface="Arial" panose="020B0604020202020204" pitchFamily="34" charset="0"/>
              </a:rPr>
              <a:t>- </a:t>
            </a:r>
            <a:r>
              <a:rPr lang="en-US" altLang="ar-SA" sz="2800" b="1" dirty="0" err="1">
                <a:solidFill>
                  <a:srgbClr val="0000CC"/>
                </a:solidFill>
                <a:latin typeface="Arial" panose="020B0604020202020204" pitchFamily="34" charset="0"/>
              </a:rPr>
              <a:t>E°</a:t>
            </a:r>
            <a:r>
              <a:rPr lang="en-US" altLang="ar-SA" sz="2800" b="1" baseline="-25000" dirty="0" err="1">
                <a:solidFill>
                  <a:srgbClr val="0000CC"/>
                </a:solidFill>
                <a:latin typeface="Arial" panose="020B0604020202020204" pitchFamily="34" charset="0"/>
              </a:rPr>
              <a:t>anode</a:t>
            </a:r>
            <a:r>
              <a:rPr lang="en-US" altLang="ar-SA" sz="2800" b="1" dirty="0">
                <a:solidFill>
                  <a:srgbClr val="0000CC"/>
                </a:solidFill>
                <a:latin typeface="Arial" panose="020B0604020202020204" pitchFamily="34" charset="0"/>
              </a:rPr>
              <a:t> </a:t>
            </a:r>
            <a:endParaRPr lang="ar-SA" altLang="ar-SA" sz="2800" b="1" baseline="30000" dirty="0">
              <a:solidFill>
                <a:srgbClr val="0000CC"/>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979666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1000"/>
                                        <p:tgtEl>
                                          <p:spTgt spid="23"/>
                                        </p:tgtEl>
                                      </p:cBhvr>
                                    </p:animEffect>
                                    <p:anim calcmode="lin" valueType="num">
                                      <p:cBhvr>
                                        <p:cTn id="8" dur="1000" fill="hold"/>
                                        <p:tgtEl>
                                          <p:spTgt spid="23"/>
                                        </p:tgtEl>
                                        <p:attrNameLst>
                                          <p:attrName>ppt_x</p:attrName>
                                        </p:attrNameLst>
                                      </p:cBhvr>
                                      <p:tavLst>
                                        <p:tav tm="0">
                                          <p:val>
                                            <p:strVal val="#ppt_x"/>
                                          </p:val>
                                        </p:tav>
                                        <p:tav tm="100000">
                                          <p:val>
                                            <p:strVal val="#ppt_x"/>
                                          </p:val>
                                        </p:tav>
                                      </p:tavLst>
                                    </p:anim>
                                    <p:anim calcmode="lin" valueType="num">
                                      <p:cBhvr>
                                        <p:cTn id="9"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7"/>
                                        </p:tgtEl>
                                        <p:attrNameLst>
                                          <p:attrName>style.visibility</p:attrName>
                                        </p:attrNameLst>
                                      </p:cBhvr>
                                      <p:to>
                                        <p:strVal val="visible"/>
                                      </p:to>
                                    </p:set>
                                    <p:animEffect transition="in" filter="fade">
                                      <p:cBhvr>
                                        <p:cTn id="28" dur="1000"/>
                                        <p:tgtEl>
                                          <p:spTgt spid="7"/>
                                        </p:tgtEl>
                                      </p:cBhvr>
                                    </p:animEffect>
                                    <p:anim calcmode="lin" valueType="num">
                                      <p:cBhvr>
                                        <p:cTn id="29" dur="1000" fill="hold"/>
                                        <p:tgtEl>
                                          <p:spTgt spid="7"/>
                                        </p:tgtEl>
                                        <p:attrNameLst>
                                          <p:attrName>ppt_x</p:attrName>
                                        </p:attrNameLst>
                                      </p:cBhvr>
                                      <p:tavLst>
                                        <p:tav tm="0">
                                          <p:val>
                                            <p:strVal val="#ppt_x"/>
                                          </p:val>
                                        </p:tav>
                                        <p:tav tm="100000">
                                          <p:val>
                                            <p:strVal val="#ppt_x"/>
                                          </p:val>
                                        </p:tav>
                                      </p:tavLst>
                                    </p:anim>
                                    <p:anim calcmode="lin" valueType="num">
                                      <p:cBhvr>
                                        <p:cTn id="3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1" presetClass="entr" presetSubtype="1" fill="hold" grpId="0"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wheel(1)">
                                      <p:cBhvr>
                                        <p:cTn id="35" dur="2000"/>
                                        <p:tgtEl>
                                          <p:spTgt spid="22"/>
                                        </p:tgtEl>
                                      </p:cBhvr>
                                    </p:animEffect>
                                  </p:childTnLst>
                                </p:cTn>
                              </p:par>
                            </p:childTnLst>
                          </p:cTn>
                        </p:par>
                      </p:childTnLst>
                    </p:cTn>
                  </p:par>
                  <p:par>
                    <p:cTn id="36" fill="hold">
                      <p:stCondLst>
                        <p:cond delay="indefinite"/>
                      </p:stCondLst>
                      <p:childTnLst>
                        <p:par>
                          <p:cTn id="37" fill="hold">
                            <p:stCondLst>
                              <p:cond delay="0"/>
                            </p:stCondLst>
                            <p:childTnLst>
                              <p:par>
                                <p:cTn id="38" presetID="21" presetClass="entr" presetSubtype="1" fill="hold" grpId="0" nodeType="click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wheel(1)">
                                      <p:cBhvr>
                                        <p:cTn id="40" dur="2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7" grpId="0"/>
      <p:bldP spid="17" grpId="0"/>
      <p:bldP spid="22" grpId="0"/>
      <p:bldP spid="2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2">
            <a:lumMod val="50000"/>
          </a:schemeClr>
        </a:solidFill>
        <a:effectLst/>
      </p:bgPr>
    </p:bg>
    <p:spTree>
      <p:nvGrpSpPr>
        <p:cNvPr id="1" name=""/>
        <p:cNvGrpSpPr/>
        <p:nvPr/>
      </p:nvGrpSpPr>
      <p:grpSpPr>
        <a:xfrm>
          <a:off x="0" y="0"/>
          <a:ext cx="0" cy="0"/>
          <a:chOff x="0" y="0"/>
          <a:chExt cx="0" cy="0"/>
        </a:xfrm>
      </p:grpSpPr>
      <p:pic>
        <p:nvPicPr>
          <p:cNvPr id="3" name="صورة 2">
            <a:extLst>
              <a:ext uri="{FF2B5EF4-FFF2-40B4-BE49-F238E27FC236}">
                <a16:creationId xmlns:a16="http://schemas.microsoft.com/office/drawing/2014/main" id="{E1865B1A-BE7E-B647-CB46-B810196BF8B5}"/>
              </a:ext>
            </a:extLst>
          </p:cNvPr>
          <p:cNvPicPr>
            <a:picLocks noChangeAspect="1"/>
          </p:cNvPicPr>
          <p:nvPr/>
        </p:nvPicPr>
        <p:blipFill rotWithShape="1">
          <a:blip r:embed="rId2">
            <a:extLst>
              <a:ext uri="{28A0092B-C50C-407E-A947-70E740481C1C}">
                <a14:useLocalDpi xmlns:a14="http://schemas.microsoft.com/office/drawing/2010/main" val="0"/>
              </a:ext>
            </a:extLst>
          </a:blip>
          <a:srcRect l="4886" t="2463" r="3698" b="2914"/>
          <a:stretch/>
        </p:blipFill>
        <p:spPr>
          <a:xfrm>
            <a:off x="6996545" y="168369"/>
            <a:ext cx="4793673" cy="6521262"/>
          </a:xfrm>
          <a:prstGeom prst="rect">
            <a:avLst/>
          </a:prstGeom>
          <a:ln w="38100">
            <a:solidFill>
              <a:schemeClr val="accent2">
                <a:lumMod val="60000"/>
                <a:lumOff val="40000"/>
              </a:schemeClr>
            </a:solidFill>
          </a:ln>
        </p:spPr>
      </p:pic>
      <p:sp>
        <p:nvSpPr>
          <p:cNvPr id="4" name="مستطيل 3">
            <a:extLst>
              <a:ext uri="{FF2B5EF4-FFF2-40B4-BE49-F238E27FC236}">
                <a16:creationId xmlns:a16="http://schemas.microsoft.com/office/drawing/2014/main" id="{B61CB5A2-049B-082E-325F-E79C5912B296}"/>
              </a:ext>
            </a:extLst>
          </p:cNvPr>
          <p:cNvSpPr/>
          <p:nvPr/>
        </p:nvSpPr>
        <p:spPr>
          <a:xfrm>
            <a:off x="2133600" y="168369"/>
            <a:ext cx="2050473" cy="626847"/>
          </a:xfrm>
          <a:prstGeom prst="rect">
            <a:avLst/>
          </a:prstGeom>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rPr>
              <a:t>الفصل الرابع</a:t>
            </a:r>
          </a:p>
        </p:txBody>
      </p:sp>
      <p:sp>
        <p:nvSpPr>
          <p:cNvPr id="5" name="مستطيل 4">
            <a:extLst>
              <a:ext uri="{FF2B5EF4-FFF2-40B4-BE49-F238E27FC236}">
                <a16:creationId xmlns:a16="http://schemas.microsoft.com/office/drawing/2014/main" id="{062A6D9C-3969-70C7-2E75-954F38B048B8}"/>
              </a:ext>
            </a:extLst>
          </p:cNvPr>
          <p:cNvSpPr/>
          <p:nvPr/>
        </p:nvSpPr>
        <p:spPr>
          <a:xfrm>
            <a:off x="637309" y="852749"/>
            <a:ext cx="5624946" cy="62684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FFFF"/>
                </a:solidFill>
                <a:latin typeface="Arial" panose="020B0604020202020204" pitchFamily="34" charset="0"/>
                <a:cs typeface="Arial" panose="020B0604020202020204" pitchFamily="34" charset="0"/>
              </a:rPr>
              <a:t>الكيمياء الكهربائية </a:t>
            </a:r>
            <a:r>
              <a:rPr lang="en-US" sz="2800" b="1" dirty="0">
                <a:solidFill>
                  <a:srgbClr val="FFFFFF"/>
                </a:solidFill>
                <a:latin typeface="Arial" panose="020B0604020202020204" pitchFamily="34" charset="0"/>
                <a:cs typeface="Arial" panose="020B0604020202020204" pitchFamily="34" charset="0"/>
              </a:rPr>
              <a:t>Electrochemistry</a:t>
            </a:r>
            <a:r>
              <a:rPr lang="ar-SA" sz="2800" b="1" dirty="0">
                <a:solidFill>
                  <a:srgbClr val="FFFFFF"/>
                </a:solidFill>
                <a:latin typeface="Arial" panose="020B0604020202020204" pitchFamily="34" charset="0"/>
                <a:cs typeface="Arial" panose="020B0604020202020204" pitchFamily="34" charset="0"/>
              </a:rPr>
              <a:t> </a:t>
            </a:r>
          </a:p>
        </p:txBody>
      </p:sp>
      <p:sp>
        <p:nvSpPr>
          <p:cNvPr id="8" name="مستطيل 7">
            <a:extLst>
              <a:ext uri="{FF2B5EF4-FFF2-40B4-BE49-F238E27FC236}">
                <a16:creationId xmlns:a16="http://schemas.microsoft.com/office/drawing/2014/main" id="{17DA0953-A2A5-D25E-C472-65BB046315AA}"/>
              </a:ext>
            </a:extLst>
          </p:cNvPr>
          <p:cNvSpPr/>
          <p:nvPr/>
        </p:nvSpPr>
        <p:spPr>
          <a:xfrm>
            <a:off x="401782" y="1559883"/>
            <a:ext cx="5860473" cy="4987636"/>
          </a:xfrm>
          <a:prstGeom prst="rect">
            <a:avLst/>
          </a:prstGeom>
          <a:ln/>
        </p:spPr>
        <p:style>
          <a:lnRef idx="2">
            <a:schemeClr val="accent1"/>
          </a:lnRef>
          <a:fillRef idx="1">
            <a:schemeClr val="lt1"/>
          </a:fillRef>
          <a:effectRef idx="0">
            <a:schemeClr val="accent1"/>
          </a:effectRef>
          <a:fontRef idx="minor">
            <a:schemeClr val="dk1"/>
          </a:fontRef>
        </p:style>
        <p:txBody>
          <a:bodyPr rtlCol="1" anchor="ctr"/>
          <a:lstStyle/>
          <a:p>
            <a:pPr algn="ctr"/>
            <a:r>
              <a:rPr lang="ar-SA" sz="2800" b="1" dirty="0">
                <a:solidFill>
                  <a:srgbClr val="0000CC"/>
                </a:solidFill>
              </a:rPr>
              <a:t>حقائق كيميائية</a:t>
            </a:r>
          </a:p>
          <a:p>
            <a:pPr marL="342900" indent="-342900">
              <a:buFont typeface="Arial" panose="020B0604020202020204" pitchFamily="34" charset="0"/>
              <a:buChar char="•"/>
            </a:pPr>
            <a:r>
              <a:rPr lang="ar-SA" sz="2400" b="1" dirty="0">
                <a:solidFill>
                  <a:schemeClr val="bg1">
                    <a:lumMod val="10000"/>
                  </a:schemeClr>
                </a:solidFill>
              </a:rPr>
              <a:t>التقطت كاميرا خاصة هذه الصورة لأسد الجبل، ويعد استعمال هذه الكاميرا طريقة غير مؤذية لدراسة الحيوانات.</a:t>
            </a:r>
          </a:p>
          <a:p>
            <a:pPr marL="342900" indent="-342900">
              <a:buFont typeface="Arial" panose="020B0604020202020204" pitchFamily="34" charset="0"/>
              <a:buChar char="•"/>
            </a:pPr>
            <a:r>
              <a:rPr lang="ar-SA" sz="2400" b="1" dirty="0">
                <a:solidFill>
                  <a:schemeClr val="bg1">
                    <a:lumMod val="10000"/>
                  </a:schemeClr>
                </a:solidFill>
              </a:rPr>
              <a:t> توصل هذه الكاميرا بجهاز استشعار يجعلها تعمل عند اقتراب الحيوان.</a:t>
            </a:r>
          </a:p>
          <a:p>
            <a:pPr marL="342900" indent="-342900">
              <a:buFont typeface="Arial" panose="020B0604020202020204" pitchFamily="34" charset="0"/>
              <a:buChar char="•"/>
            </a:pPr>
            <a:r>
              <a:rPr lang="ar-SA" sz="2400" b="1" dirty="0">
                <a:solidFill>
                  <a:schemeClr val="bg1">
                    <a:lumMod val="10000"/>
                  </a:schemeClr>
                </a:solidFill>
              </a:rPr>
              <a:t>يعمل جهاز الاستشعار عادة بالأشعة تحت الحمراء، ولكن قد تستعمل أيضا مجسات الضغط الحساسة.</a:t>
            </a:r>
          </a:p>
          <a:p>
            <a:pPr marL="342900" indent="-342900">
              <a:buFont typeface="Arial" panose="020B0604020202020204" pitchFamily="34" charset="0"/>
              <a:buChar char="•"/>
            </a:pPr>
            <a:r>
              <a:rPr lang="ar-SA" sz="2400" b="1" dirty="0">
                <a:solidFill>
                  <a:schemeClr val="bg1">
                    <a:lumMod val="10000"/>
                  </a:schemeClr>
                </a:solidFill>
              </a:rPr>
              <a:t>تزود البطارية كلا من الكاميرا وجهاز الاستشعار بالطاقة، وتشكل الحرارة والرطوبة والبرودة تحديات لأداء كل منهما.</a:t>
            </a:r>
          </a:p>
          <a:p>
            <a:pPr marL="342900" indent="-342900">
              <a:buFont typeface="Arial" panose="020B0604020202020204" pitchFamily="34" charset="0"/>
              <a:buChar char="•"/>
            </a:pPr>
            <a:r>
              <a:rPr lang="ar-SA" sz="2400" b="1" dirty="0">
                <a:solidFill>
                  <a:schemeClr val="bg1">
                    <a:lumMod val="10000"/>
                  </a:schemeClr>
                </a:solidFill>
              </a:rPr>
              <a:t>يمكن تعديل المجسات لتعمل في أوقات معينة فقط؛ وذلك للمحافظة على البطارية.</a:t>
            </a:r>
          </a:p>
        </p:txBody>
      </p:sp>
    </p:spTree>
    <p:extLst>
      <p:ext uri="{BB962C8B-B14F-4D97-AF65-F5344CB8AC3E}">
        <p14:creationId xmlns:p14="http://schemas.microsoft.com/office/powerpoint/2010/main" val="4124789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66E4F935-B241-6D6A-1F75-69555E031644}"/>
              </a:ext>
            </a:extLst>
          </p:cNvPr>
          <p:cNvSpPr/>
          <p:nvPr/>
        </p:nvSpPr>
        <p:spPr>
          <a:xfrm>
            <a:off x="4021493" y="540622"/>
            <a:ext cx="4655976" cy="53239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accent6">
                    <a:lumMod val="75000"/>
                  </a:schemeClr>
                </a:solidFill>
                <a:latin typeface="Arial" panose="020B0604020202020204" pitchFamily="34" charset="0"/>
                <a:ea typeface="+mj-ea"/>
                <a:cs typeface="Arial" panose="020B0604020202020204" pitchFamily="34" charset="0"/>
              </a:rPr>
              <a:t>استعمال جهود الاختزال القياسية</a:t>
            </a:r>
          </a:p>
        </p:txBody>
      </p:sp>
      <p:sp>
        <p:nvSpPr>
          <p:cNvPr id="3" name="مستطيل 2">
            <a:extLst>
              <a:ext uri="{FF2B5EF4-FFF2-40B4-BE49-F238E27FC236}">
                <a16:creationId xmlns:a16="http://schemas.microsoft.com/office/drawing/2014/main" id="{6FBEB103-4A1B-3896-1639-6A85B6AE9C17}"/>
              </a:ext>
            </a:extLst>
          </p:cNvPr>
          <p:cNvSpPr/>
          <p:nvPr/>
        </p:nvSpPr>
        <p:spPr>
          <a:xfrm>
            <a:off x="345915" y="6091866"/>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142</a:t>
            </a:r>
          </a:p>
        </p:txBody>
      </p:sp>
      <p:sp>
        <p:nvSpPr>
          <p:cNvPr id="5" name="مستطيل 4">
            <a:extLst>
              <a:ext uri="{FF2B5EF4-FFF2-40B4-BE49-F238E27FC236}">
                <a16:creationId xmlns:a16="http://schemas.microsoft.com/office/drawing/2014/main" id="{DAE18D7F-FA91-6F48-6F2D-4D313719A4C0}"/>
              </a:ext>
            </a:extLst>
          </p:cNvPr>
          <p:cNvSpPr/>
          <p:nvPr/>
        </p:nvSpPr>
        <p:spPr>
          <a:xfrm>
            <a:off x="1856792" y="1177921"/>
            <a:ext cx="8350897" cy="84682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يمكننا الاستفادة من جدول جهود الاختزال في تحديد تلقائية تفاعل الأكسدة والاختزال</a:t>
            </a:r>
          </a:p>
        </p:txBody>
      </p:sp>
      <p:sp>
        <p:nvSpPr>
          <p:cNvPr id="7" name="مستطيل 6">
            <a:extLst>
              <a:ext uri="{FF2B5EF4-FFF2-40B4-BE49-F238E27FC236}">
                <a16:creationId xmlns:a16="http://schemas.microsoft.com/office/drawing/2014/main" id="{4B30DFB5-D32E-9F33-B483-09895AA03628}"/>
              </a:ext>
            </a:extLst>
          </p:cNvPr>
          <p:cNvSpPr/>
          <p:nvPr/>
        </p:nvSpPr>
        <p:spPr>
          <a:xfrm>
            <a:off x="5273738" y="2129643"/>
            <a:ext cx="1517003" cy="76511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3200" b="1" dirty="0">
                <a:solidFill>
                  <a:srgbClr val="FF0000"/>
                </a:solidFill>
                <a:latin typeface="Arial" panose="020B0604020202020204" pitchFamily="34" charset="0"/>
                <a:ea typeface="+mj-ea"/>
                <a:cs typeface="Arial" panose="020B0604020202020204" pitchFamily="34" charset="0"/>
              </a:rPr>
              <a:t>كيف ذلك؟</a:t>
            </a:r>
          </a:p>
        </p:txBody>
      </p:sp>
      <p:sp>
        <p:nvSpPr>
          <p:cNvPr id="8" name="مستطيل 7">
            <a:extLst>
              <a:ext uri="{FF2B5EF4-FFF2-40B4-BE49-F238E27FC236}">
                <a16:creationId xmlns:a16="http://schemas.microsoft.com/office/drawing/2014/main" id="{FFEA7EB7-F4F1-9F42-17C6-44840F5341F9}"/>
              </a:ext>
            </a:extLst>
          </p:cNvPr>
          <p:cNvSpPr/>
          <p:nvPr/>
        </p:nvSpPr>
        <p:spPr>
          <a:xfrm>
            <a:off x="2939140" y="2801445"/>
            <a:ext cx="6186197" cy="3011525"/>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C00000"/>
                </a:solidFill>
                <a:latin typeface="Arial" panose="020B0604020202020204" pitchFamily="34" charset="0"/>
                <a:ea typeface="+mj-ea"/>
              </a:rPr>
              <a:t>خطوات تحديد تلقائية تفاعل الأكسدة والاختزال</a:t>
            </a:r>
          </a:p>
          <a:p>
            <a:pPr marL="457200" indent="-457200">
              <a:lnSpc>
                <a:spcPct val="90000"/>
              </a:lnSpc>
              <a:spcBef>
                <a:spcPct val="0"/>
              </a:spcBef>
              <a:spcAft>
                <a:spcPts val="600"/>
              </a:spcAft>
              <a:buFont typeface="Wingdings" panose="05000000000000000000" pitchFamily="2" charset="2"/>
              <a:buChar char="Ø"/>
            </a:pPr>
            <a:r>
              <a:rPr lang="ar-SA" altLang="ar-SA" sz="2800" b="1" dirty="0">
                <a:solidFill>
                  <a:srgbClr val="0000CC"/>
                </a:solidFill>
                <a:latin typeface="Arial" panose="020B0604020202020204" pitchFamily="34" charset="0"/>
                <a:ea typeface="+mj-ea"/>
              </a:rPr>
              <a:t>نحدد نصف الأكسدة ونصف الاختزال </a:t>
            </a:r>
          </a:p>
          <a:p>
            <a:pPr marL="457200" indent="-457200">
              <a:lnSpc>
                <a:spcPct val="90000"/>
              </a:lnSpc>
              <a:spcBef>
                <a:spcPct val="0"/>
              </a:spcBef>
              <a:spcAft>
                <a:spcPts val="600"/>
              </a:spcAft>
              <a:buFont typeface="Wingdings" panose="05000000000000000000" pitchFamily="2" charset="2"/>
              <a:buChar char="Ø"/>
            </a:pPr>
            <a:r>
              <a:rPr lang="ar-SA" altLang="ar-SA" sz="2800" b="1" dirty="0">
                <a:solidFill>
                  <a:srgbClr val="0000CC"/>
                </a:solidFill>
                <a:latin typeface="Arial" panose="020B0604020202020204" pitchFamily="34" charset="0"/>
                <a:ea typeface="+mj-ea"/>
              </a:rPr>
              <a:t>نبحث عن نصف التفاعل في الجدول </a:t>
            </a:r>
          </a:p>
          <a:p>
            <a:pPr marL="457200" indent="-457200">
              <a:lnSpc>
                <a:spcPct val="90000"/>
              </a:lnSpc>
              <a:spcBef>
                <a:spcPct val="0"/>
              </a:spcBef>
              <a:spcAft>
                <a:spcPts val="600"/>
              </a:spcAft>
              <a:buFont typeface="Wingdings" panose="05000000000000000000" pitchFamily="2" charset="2"/>
              <a:buChar char="Ø"/>
            </a:pPr>
            <a:r>
              <a:rPr lang="ar-SA" altLang="ar-SA" sz="2800" b="1" dirty="0">
                <a:solidFill>
                  <a:srgbClr val="0000CC"/>
                </a:solidFill>
                <a:latin typeface="Arial" panose="020B0604020202020204" pitchFamily="34" charset="0"/>
                <a:ea typeface="+mj-ea"/>
              </a:rPr>
              <a:t>نحسب جهد الخلية </a:t>
            </a:r>
          </a:p>
          <a:p>
            <a:pPr marL="457200" indent="-457200">
              <a:lnSpc>
                <a:spcPct val="90000"/>
              </a:lnSpc>
              <a:spcBef>
                <a:spcPct val="0"/>
              </a:spcBef>
              <a:spcAft>
                <a:spcPts val="600"/>
              </a:spcAft>
              <a:buFont typeface="Wingdings" panose="05000000000000000000" pitchFamily="2" charset="2"/>
              <a:buChar char="Ø"/>
            </a:pPr>
            <a:r>
              <a:rPr lang="ar-SA" altLang="ar-SA" sz="2800" b="1" dirty="0">
                <a:solidFill>
                  <a:srgbClr val="0000CC"/>
                </a:solidFill>
                <a:latin typeface="Arial" panose="020B0604020202020204" pitchFamily="34" charset="0"/>
                <a:ea typeface="+mj-ea"/>
              </a:rPr>
              <a:t>إذا كان الجهد موجبا إذن التفاعل تلقائي </a:t>
            </a:r>
          </a:p>
          <a:p>
            <a:pPr marL="457200" indent="-457200">
              <a:lnSpc>
                <a:spcPct val="90000"/>
              </a:lnSpc>
              <a:spcBef>
                <a:spcPct val="0"/>
              </a:spcBef>
              <a:spcAft>
                <a:spcPts val="600"/>
              </a:spcAft>
              <a:buFont typeface="Wingdings" panose="05000000000000000000" pitchFamily="2" charset="2"/>
              <a:buChar char="Ø"/>
            </a:pPr>
            <a:r>
              <a:rPr lang="ar-SA" altLang="ar-SA" sz="2800" b="1" dirty="0">
                <a:solidFill>
                  <a:srgbClr val="0000CC"/>
                </a:solidFill>
                <a:latin typeface="Arial" panose="020B0604020202020204" pitchFamily="34" charset="0"/>
                <a:ea typeface="+mj-ea"/>
              </a:rPr>
              <a:t>إذا كان سالبا فإنه غير تلقائي </a:t>
            </a:r>
          </a:p>
        </p:txBody>
      </p:sp>
    </p:spTree>
    <p:extLst>
      <p:ext uri="{BB962C8B-B14F-4D97-AF65-F5344CB8AC3E}">
        <p14:creationId xmlns:p14="http://schemas.microsoft.com/office/powerpoint/2010/main" val="423488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wheel(1)">
                                      <p:cBhvr>
                                        <p:cTn id="12" dur="20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wheel(1)">
                                      <p:cBhvr>
                                        <p:cTn id="17" dur="20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wheel(1)">
                                      <p:cBhvr>
                                        <p:cTn id="22" dur="2000"/>
                                        <p:tgtEl>
                                          <p:spTgt spid="8">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1" fill="hold" grpId="0" nodeType="click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animEffect transition="in" filter="wheel(1)">
                                      <p:cBhvr>
                                        <p:cTn id="27" dur="2000"/>
                                        <p:tgtEl>
                                          <p:spTgt spid="8">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8">
                                            <p:txEl>
                                              <p:pRg st="4" end="4"/>
                                            </p:txEl>
                                          </p:spTgt>
                                        </p:tgtEl>
                                        <p:attrNameLst>
                                          <p:attrName>style.visibility</p:attrName>
                                        </p:attrNameLst>
                                      </p:cBhvr>
                                      <p:to>
                                        <p:strVal val="visible"/>
                                      </p:to>
                                    </p:set>
                                    <p:animEffect transition="in" filter="wheel(1)">
                                      <p:cBhvr>
                                        <p:cTn id="32" dur="2000"/>
                                        <p:tgtEl>
                                          <p:spTgt spid="8">
                                            <p:txEl>
                                              <p:p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1" fill="hold" grpId="0" nodeType="click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wheel(1)">
                                      <p:cBhvr>
                                        <p:cTn id="37" dur="20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bui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327439EA-3314-184F-4F8F-D6A890F42AF3}"/>
              </a:ext>
            </a:extLst>
          </p:cNvPr>
          <p:cNvSpPr/>
          <p:nvPr/>
        </p:nvSpPr>
        <p:spPr>
          <a:xfrm>
            <a:off x="345915" y="6091866"/>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142</a:t>
            </a:r>
          </a:p>
        </p:txBody>
      </p:sp>
      <p:sp>
        <p:nvSpPr>
          <p:cNvPr id="5" name="مستطيل 4">
            <a:extLst>
              <a:ext uri="{FF2B5EF4-FFF2-40B4-BE49-F238E27FC236}">
                <a16:creationId xmlns:a16="http://schemas.microsoft.com/office/drawing/2014/main" id="{0DCF631D-56C0-FF52-F049-2C669A02A8FB}"/>
              </a:ext>
            </a:extLst>
          </p:cNvPr>
          <p:cNvSpPr/>
          <p:nvPr/>
        </p:nvSpPr>
        <p:spPr>
          <a:xfrm>
            <a:off x="1811735" y="2047929"/>
            <a:ext cx="8350897" cy="84682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حدد إشارة جهد الخلية القياسي لتفاعل الأكسدة والاختزال الذي يحدث بصورة تلقائية؟</a:t>
            </a:r>
          </a:p>
        </p:txBody>
      </p:sp>
      <p:sp>
        <p:nvSpPr>
          <p:cNvPr id="6" name="Google Shape;24476;p48">
            <a:extLst>
              <a:ext uri="{FF2B5EF4-FFF2-40B4-BE49-F238E27FC236}">
                <a16:creationId xmlns:a16="http://schemas.microsoft.com/office/drawing/2014/main" id="{EC7A889E-3D5A-B356-A14E-0EDC54519CC7}"/>
              </a:ext>
            </a:extLst>
          </p:cNvPr>
          <p:cNvSpPr/>
          <p:nvPr/>
        </p:nvSpPr>
        <p:spPr>
          <a:xfrm>
            <a:off x="4938336" y="911557"/>
            <a:ext cx="2470170" cy="573404"/>
          </a:xfrm>
          <a:custGeom>
            <a:avLst/>
            <a:gdLst/>
            <a:ahLst/>
            <a:cxnLst/>
            <a:rect l="l" t="t" r="r" b="b"/>
            <a:pathLst>
              <a:path w="18597" h="5173" extrusionOk="0">
                <a:moveTo>
                  <a:pt x="0" y="0"/>
                </a:moveTo>
                <a:lnTo>
                  <a:pt x="0" y="5028"/>
                </a:lnTo>
                <a:lnTo>
                  <a:pt x="256" y="5084"/>
                </a:lnTo>
                <a:lnTo>
                  <a:pt x="701" y="5139"/>
                </a:lnTo>
                <a:lnTo>
                  <a:pt x="1146" y="5061"/>
                </a:lnTo>
                <a:lnTo>
                  <a:pt x="1591" y="4839"/>
                </a:lnTo>
                <a:lnTo>
                  <a:pt x="2036" y="5005"/>
                </a:lnTo>
                <a:lnTo>
                  <a:pt x="2481" y="4872"/>
                </a:lnTo>
                <a:lnTo>
                  <a:pt x="2914" y="4950"/>
                </a:lnTo>
                <a:lnTo>
                  <a:pt x="3359" y="4872"/>
                </a:lnTo>
                <a:lnTo>
                  <a:pt x="3804" y="4928"/>
                </a:lnTo>
                <a:lnTo>
                  <a:pt x="4249" y="5094"/>
                </a:lnTo>
                <a:lnTo>
                  <a:pt x="4694" y="5150"/>
                </a:lnTo>
                <a:lnTo>
                  <a:pt x="5139" y="5017"/>
                </a:lnTo>
                <a:lnTo>
                  <a:pt x="5583" y="5128"/>
                </a:lnTo>
                <a:lnTo>
                  <a:pt x="6028" y="5094"/>
                </a:lnTo>
                <a:lnTo>
                  <a:pt x="6463" y="5161"/>
                </a:lnTo>
                <a:lnTo>
                  <a:pt x="6907" y="4805"/>
                </a:lnTo>
                <a:lnTo>
                  <a:pt x="7352" y="4983"/>
                </a:lnTo>
                <a:lnTo>
                  <a:pt x="7797" y="4939"/>
                </a:lnTo>
                <a:lnTo>
                  <a:pt x="8242" y="4894"/>
                </a:lnTo>
                <a:lnTo>
                  <a:pt x="8687" y="4906"/>
                </a:lnTo>
                <a:lnTo>
                  <a:pt x="9132" y="5039"/>
                </a:lnTo>
                <a:lnTo>
                  <a:pt x="9577" y="4872"/>
                </a:lnTo>
                <a:lnTo>
                  <a:pt x="10010" y="4850"/>
                </a:lnTo>
                <a:lnTo>
                  <a:pt x="10455" y="5128"/>
                </a:lnTo>
                <a:lnTo>
                  <a:pt x="10900" y="4961"/>
                </a:lnTo>
                <a:lnTo>
                  <a:pt x="11345" y="5173"/>
                </a:lnTo>
                <a:lnTo>
                  <a:pt x="11790" y="5017"/>
                </a:lnTo>
                <a:lnTo>
                  <a:pt x="12234" y="5061"/>
                </a:lnTo>
                <a:lnTo>
                  <a:pt x="12679" y="4928"/>
                </a:lnTo>
                <a:lnTo>
                  <a:pt x="13114" y="5128"/>
                </a:lnTo>
                <a:lnTo>
                  <a:pt x="13558" y="4861"/>
                </a:lnTo>
                <a:lnTo>
                  <a:pt x="14003" y="5005"/>
                </a:lnTo>
                <a:lnTo>
                  <a:pt x="14448" y="5161"/>
                </a:lnTo>
                <a:lnTo>
                  <a:pt x="14893" y="4995"/>
                </a:lnTo>
                <a:lnTo>
                  <a:pt x="15338" y="5094"/>
                </a:lnTo>
                <a:lnTo>
                  <a:pt x="15783" y="4906"/>
                </a:lnTo>
                <a:lnTo>
                  <a:pt x="16216" y="4817"/>
                </a:lnTo>
                <a:lnTo>
                  <a:pt x="16661" y="4906"/>
                </a:lnTo>
                <a:lnTo>
                  <a:pt x="17106" y="5117"/>
                </a:lnTo>
                <a:lnTo>
                  <a:pt x="17551" y="5061"/>
                </a:lnTo>
                <a:lnTo>
                  <a:pt x="17996" y="4861"/>
                </a:lnTo>
                <a:lnTo>
                  <a:pt x="18507" y="5061"/>
                </a:lnTo>
                <a:lnTo>
                  <a:pt x="18307" y="4560"/>
                </a:lnTo>
                <a:lnTo>
                  <a:pt x="18596" y="4116"/>
                </a:lnTo>
                <a:lnTo>
                  <a:pt x="18497" y="3682"/>
                </a:lnTo>
                <a:lnTo>
                  <a:pt x="18574" y="3248"/>
                </a:lnTo>
                <a:lnTo>
                  <a:pt x="18563" y="2815"/>
                </a:lnTo>
                <a:lnTo>
                  <a:pt x="18374" y="2370"/>
                </a:lnTo>
                <a:lnTo>
                  <a:pt x="18507" y="1936"/>
                </a:lnTo>
                <a:lnTo>
                  <a:pt x="18507" y="1502"/>
                </a:lnTo>
                <a:lnTo>
                  <a:pt x="18463" y="1068"/>
                </a:lnTo>
                <a:lnTo>
                  <a:pt x="18418" y="635"/>
                </a:lnTo>
                <a:lnTo>
                  <a:pt x="18297" y="190"/>
                </a:lnTo>
                <a:lnTo>
                  <a:pt x="1835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24487;p48">
            <a:extLst>
              <a:ext uri="{FF2B5EF4-FFF2-40B4-BE49-F238E27FC236}">
                <a16:creationId xmlns:a16="http://schemas.microsoft.com/office/drawing/2014/main" id="{7C4B78B6-FA2F-71FA-A1D5-260CB1694134}"/>
              </a:ext>
            </a:extLst>
          </p:cNvPr>
          <p:cNvGrpSpPr/>
          <p:nvPr/>
        </p:nvGrpSpPr>
        <p:grpSpPr>
          <a:xfrm rot="-1806216" flipH="1">
            <a:off x="5810340" y="683051"/>
            <a:ext cx="621058" cy="453621"/>
            <a:chOff x="6359935" y="3334530"/>
            <a:chExt cx="185498" cy="134282"/>
          </a:xfrm>
        </p:grpSpPr>
        <p:sp>
          <p:nvSpPr>
            <p:cNvPr id="8" name="Google Shape;24488;p48">
              <a:extLst>
                <a:ext uri="{FF2B5EF4-FFF2-40B4-BE49-F238E27FC236}">
                  <a16:creationId xmlns:a16="http://schemas.microsoft.com/office/drawing/2014/main" id="{92B31835-7448-DD96-DE8A-8D33A2CFA81E}"/>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4489;p48">
              <a:extLst>
                <a:ext uri="{FF2B5EF4-FFF2-40B4-BE49-F238E27FC236}">
                  <a16:creationId xmlns:a16="http://schemas.microsoft.com/office/drawing/2014/main" id="{816610E8-636A-938F-886E-033B5D71DD96}"/>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4490;p48">
              <a:extLst>
                <a:ext uri="{FF2B5EF4-FFF2-40B4-BE49-F238E27FC236}">
                  <a16:creationId xmlns:a16="http://schemas.microsoft.com/office/drawing/2014/main" id="{BDE00189-34C4-2946-9D80-551A3A2E0C65}"/>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مستطيل 3">
            <a:extLst>
              <a:ext uri="{FF2B5EF4-FFF2-40B4-BE49-F238E27FC236}">
                <a16:creationId xmlns:a16="http://schemas.microsoft.com/office/drawing/2014/main" id="{D4C0F215-DCED-01DE-CDF9-91EE7B906A28}"/>
              </a:ext>
            </a:extLst>
          </p:cNvPr>
          <p:cNvSpPr/>
          <p:nvPr/>
        </p:nvSpPr>
        <p:spPr>
          <a:xfrm>
            <a:off x="5130281" y="991697"/>
            <a:ext cx="1931436" cy="50158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ماذا قرأت؟</a:t>
            </a:r>
          </a:p>
        </p:txBody>
      </p:sp>
      <p:sp>
        <p:nvSpPr>
          <p:cNvPr id="11" name="مستطيل 10">
            <a:extLst>
              <a:ext uri="{FF2B5EF4-FFF2-40B4-BE49-F238E27FC236}">
                <a16:creationId xmlns:a16="http://schemas.microsoft.com/office/drawing/2014/main" id="{0CFA5F47-B447-775F-0D7F-13425F30FB90}"/>
              </a:ext>
            </a:extLst>
          </p:cNvPr>
          <p:cNvSpPr/>
          <p:nvPr/>
        </p:nvSpPr>
        <p:spPr>
          <a:xfrm>
            <a:off x="4892557" y="3195584"/>
            <a:ext cx="2352214" cy="625145"/>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موجب</a:t>
            </a:r>
          </a:p>
        </p:txBody>
      </p:sp>
    </p:spTree>
    <p:extLst>
      <p:ext uri="{BB962C8B-B14F-4D97-AF65-F5344CB8AC3E}">
        <p14:creationId xmlns:p14="http://schemas.microsoft.com/office/powerpoint/2010/main" val="337177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heel(1)">
                                      <p:cBhvr>
                                        <p:cTn id="7" dur="2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33FE0E4A-5A6B-3B19-D26E-9FB99DC3EB4E}"/>
              </a:ext>
            </a:extLst>
          </p:cNvPr>
          <p:cNvSpPr/>
          <p:nvPr/>
        </p:nvSpPr>
        <p:spPr>
          <a:xfrm>
            <a:off x="345915" y="6091866"/>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142</a:t>
            </a:r>
          </a:p>
        </p:txBody>
      </p:sp>
      <p:pic>
        <p:nvPicPr>
          <p:cNvPr id="5" name="صورة 4" descr="صورة تحتوي على نص, لقطة شاشة, الخط, رقم&#10;&#10;تم إنشاء الوصف تلقائياً">
            <a:extLst>
              <a:ext uri="{FF2B5EF4-FFF2-40B4-BE49-F238E27FC236}">
                <a16:creationId xmlns:a16="http://schemas.microsoft.com/office/drawing/2014/main" id="{460186F8-79AE-2141-4C97-E6D4C5FF0565}"/>
              </a:ext>
            </a:extLst>
          </p:cNvPr>
          <p:cNvPicPr>
            <a:picLocks noChangeAspect="1"/>
          </p:cNvPicPr>
          <p:nvPr/>
        </p:nvPicPr>
        <p:blipFill rotWithShape="1">
          <a:blip r:embed="rId2">
            <a:extLst>
              <a:ext uri="{28A0092B-C50C-407E-A947-70E740481C1C}">
                <a14:useLocalDpi xmlns:a14="http://schemas.microsoft.com/office/drawing/2010/main" val="0"/>
              </a:ext>
            </a:extLst>
          </a:blip>
          <a:srcRect l="5149" t="7192" r="4640" b="6965"/>
          <a:stretch/>
        </p:blipFill>
        <p:spPr>
          <a:xfrm>
            <a:off x="1242668" y="643813"/>
            <a:ext cx="10038043" cy="4973216"/>
          </a:xfrm>
          <a:prstGeom prst="rect">
            <a:avLst/>
          </a:prstGeom>
        </p:spPr>
      </p:pic>
    </p:spTree>
    <p:extLst>
      <p:ext uri="{BB962C8B-B14F-4D97-AF65-F5344CB8AC3E}">
        <p14:creationId xmlns:p14="http://schemas.microsoft.com/office/powerpoint/2010/main" val="103524373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44CF7E63-08F5-AFC9-AA99-C31055598AF0}"/>
              </a:ext>
            </a:extLst>
          </p:cNvPr>
          <p:cNvSpPr/>
          <p:nvPr/>
        </p:nvSpPr>
        <p:spPr>
          <a:xfrm>
            <a:off x="1940766" y="808104"/>
            <a:ext cx="7473821" cy="998929"/>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5) Sn</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 </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(s) </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+Cu</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2+</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 →Sn</a:t>
            </a:r>
            <a:r>
              <a:rPr lang="en-US" altLang="ar-SA" sz="2800" b="1" baseline="30000" dirty="0">
                <a:solidFill>
                  <a:schemeClr val="accent4">
                    <a:lumMod val="50000"/>
                  </a:schemeClr>
                </a:solidFill>
                <a:latin typeface="Arial" panose="020B0604020202020204" pitchFamily="34" charset="0"/>
                <a:ea typeface="+mj-ea"/>
                <a:cs typeface="Arial" panose="020B0604020202020204" pitchFamily="34" charset="0"/>
              </a:rPr>
              <a:t>2+ </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a:t>
            </a:r>
            <a:r>
              <a:rPr lang="en-US" altLang="ar-SA" sz="2800" b="1" baseline="-25000" dirty="0" err="1">
                <a:solidFill>
                  <a:schemeClr val="accent4">
                    <a:lumMod val="50000"/>
                  </a:schemeClr>
                </a:solidFill>
                <a:latin typeface="Arial" panose="020B0604020202020204" pitchFamily="34" charset="0"/>
                <a:ea typeface="+mj-ea"/>
                <a:cs typeface="Arial" panose="020B0604020202020204" pitchFamily="34" charset="0"/>
              </a:rPr>
              <a:t>aq</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 </a:t>
            </a:r>
            <a:r>
              <a:rPr lang="en-US" altLang="ar-SA" sz="2800" b="1" dirty="0">
                <a:solidFill>
                  <a:schemeClr val="accent4">
                    <a:lumMod val="50000"/>
                  </a:schemeClr>
                </a:solidFill>
                <a:latin typeface="Arial" panose="020B0604020202020204" pitchFamily="34" charset="0"/>
                <a:ea typeface="+mj-ea"/>
                <a:cs typeface="Arial" panose="020B0604020202020204" pitchFamily="34" charset="0"/>
              </a:rPr>
              <a:t>+Cu</a:t>
            </a:r>
            <a:r>
              <a:rPr lang="en-US" altLang="ar-SA" sz="2800" b="1" baseline="-25000" dirty="0">
                <a:solidFill>
                  <a:schemeClr val="accent4">
                    <a:lumMod val="50000"/>
                  </a:schemeClr>
                </a:solidFill>
                <a:latin typeface="Arial" panose="020B0604020202020204" pitchFamily="34" charset="0"/>
                <a:ea typeface="+mj-ea"/>
                <a:cs typeface="Arial" panose="020B0604020202020204" pitchFamily="34" charset="0"/>
              </a:rPr>
              <a:t>(s)</a:t>
            </a:r>
          </a:p>
        </p:txBody>
      </p:sp>
      <p:sp>
        <p:nvSpPr>
          <p:cNvPr id="3" name="مستطيل 2">
            <a:extLst>
              <a:ext uri="{FF2B5EF4-FFF2-40B4-BE49-F238E27FC236}">
                <a16:creationId xmlns:a16="http://schemas.microsoft.com/office/drawing/2014/main" id="{F1C697D3-01EF-B147-2DC1-EAE86BC8B41B}"/>
              </a:ext>
            </a:extLst>
          </p:cNvPr>
          <p:cNvSpPr/>
          <p:nvPr/>
        </p:nvSpPr>
        <p:spPr>
          <a:xfrm>
            <a:off x="10536691" y="444324"/>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142</a:t>
            </a:r>
          </a:p>
        </p:txBody>
      </p:sp>
      <p:sp>
        <p:nvSpPr>
          <p:cNvPr id="9" name="مستطيل 8">
            <a:extLst>
              <a:ext uri="{FF2B5EF4-FFF2-40B4-BE49-F238E27FC236}">
                <a16:creationId xmlns:a16="http://schemas.microsoft.com/office/drawing/2014/main" id="{181BD1DD-F539-47E1-B130-1689101A2DEE}"/>
              </a:ext>
            </a:extLst>
          </p:cNvPr>
          <p:cNvSpPr/>
          <p:nvPr/>
        </p:nvSpPr>
        <p:spPr>
          <a:xfrm>
            <a:off x="4404050" y="437560"/>
            <a:ext cx="1296996" cy="41500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أكسدة</a:t>
            </a:r>
            <a:endParaRPr lang="ar-SA" altLang="ar-SA" sz="2800" b="1" dirty="0">
              <a:solidFill>
                <a:schemeClr val="bg1">
                  <a:lumMod val="10000"/>
                </a:schemeClr>
              </a:solidFill>
              <a:latin typeface="Arial" panose="020B0604020202020204" pitchFamily="34" charset="0"/>
            </a:endParaRPr>
          </a:p>
        </p:txBody>
      </p:sp>
      <p:sp>
        <p:nvSpPr>
          <p:cNvPr id="11" name="مستطيل 10">
            <a:extLst>
              <a:ext uri="{FF2B5EF4-FFF2-40B4-BE49-F238E27FC236}">
                <a16:creationId xmlns:a16="http://schemas.microsoft.com/office/drawing/2014/main" id="{3B7EE125-DAC4-1607-382B-CBF47300FD6A}"/>
              </a:ext>
            </a:extLst>
          </p:cNvPr>
          <p:cNvSpPr/>
          <p:nvPr/>
        </p:nvSpPr>
        <p:spPr>
          <a:xfrm>
            <a:off x="5589794" y="1891427"/>
            <a:ext cx="1296996" cy="415003"/>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lnSpc>
                <a:spcPct val="90000"/>
              </a:lnSpc>
              <a:spcBef>
                <a:spcPct val="0"/>
              </a:spcBef>
              <a:spcAft>
                <a:spcPts val="600"/>
              </a:spcAft>
            </a:pPr>
            <a:r>
              <a:rPr lang="ar-SA" altLang="ar-SA" sz="2800" b="1" dirty="0">
                <a:solidFill>
                  <a:srgbClr val="0000CC"/>
                </a:solidFill>
                <a:latin typeface="Arial" panose="020B0604020202020204" pitchFamily="34" charset="0"/>
                <a:ea typeface="+mj-ea"/>
                <a:cs typeface="Arial" panose="020B0604020202020204" pitchFamily="34" charset="0"/>
              </a:rPr>
              <a:t>اختزال</a:t>
            </a:r>
            <a:endParaRPr lang="ar-SA" altLang="ar-SA" sz="2800" b="1" dirty="0">
              <a:solidFill>
                <a:srgbClr val="0000CC"/>
              </a:solidFill>
              <a:latin typeface="Arial" panose="020B0604020202020204" pitchFamily="34" charset="0"/>
            </a:endParaRPr>
          </a:p>
        </p:txBody>
      </p:sp>
      <p:grpSp>
        <p:nvGrpSpPr>
          <p:cNvPr id="24" name="مجموعة 23">
            <a:extLst>
              <a:ext uri="{FF2B5EF4-FFF2-40B4-BE49-F238E27FC236}">
                <a16:creationId xmlns:a16="http://schemas.microsoft.com/office/drawing/2014/main" id="{2FEF3D2F-F5DB-95C0-6F97-D8CDB3E730B3}"/>
              </a:ext>
            </a:extLst>
          </p:cNvPr>
          <p:cNvGrpSpPr/>
          <p:nvPr/>
        </p:nvGrpSpPr>
        <p:grpSpPr>
          <a:xfrm>
            <a:off x="3685592" y="780111"/>
            <a:ext cx="2410408" cy="236926"/>
            <a:chOff x="3685592" y="780111"/>
            <a:chExt cx="2410408" cy="236926"/>
          </a:xfrm>
        </p:grpSpPr>
        <p:cxnSp>
          <p:nvCxnSpPr>
            <p:cNvPr id="12" name="رابط مستقيم 11">
              <a:extLst>
                <a:ext uri="{FF2B5EF4-FFF2-40B4-BE49-F238E27FC236}">
                  <a16:creationId xmlns:a16="http://schemas.microsoft.com/office/drawing/2014/main" id="{54C21B2E-FC04-CC93-1304-3C623C220FF7}"/>
                </a:ext>
              </a:extLst>
            </p:cNvPr>
            <p:cNvCxnSpPr/>
            <p:nvPr/>
          </p:nvCxnSpPr>
          <p:spPr>
            <a:xfrm>
              <a:off x="3685592" y="808104"/>
              <a:ext cx="2410408" cy="0"/>
            </a:xfrm>
            <a:prstGeom prst="line">
              <a:avLst/>
            </a:prstGeom>
            <a:ln w="57150">
              <a:solidFill>
                <a:schemeClr val="bg1">
                  <a:lumMod val="10000"/>
                </a:schemeClr>
              </a:solidFill>
            </a:ln>
          </p:spPr>
          <p:style>
            <a:lnRef idx="1">
              <a:schemeClr val="accent1"/>
            </a:lnRef>
            <a:fillRef idx="0">
              <a:schemeClr val="accent1"/>
            </a:fillRef>
            <a:effectRef idx="0">
              <a:schemeClr val="accent1"/>
            </a:effectRef>
            <a:fontRef idx="minor">
              <a:schemeClr val="tx1"/>
            </a:fontRef>
          </p:style>
        </p:cxnSp>
        <p:cxnSp>
          <p:nvCxnSpPr>
            <p:cNvPr id="17" name="رابط مستقيم 16">
              <a:extLst>
                <a:ext uri="{FF2B5EF4-FFF2-40B4-BE49-F238E27FC236}">
                  <a16:creationId xmlns:a16="http://schemas.microsoft.com/office/drawing/2014/main" id="{1C36CD41-B2F3-251A-0EF7-78A6C8F3A181}"/>
                </a:ext>
              </a:extLst>
            </p:cNvPr>
            <p:cNvCxnSpPr>
              <a:cxnSpLocks/>
            </p:cNvCxnSpPr>
            <p:nvPr/>
          </p:nvCxnSpPr>
          <p:spPr>
            <a:xfrm>
              <a:off x="3685592" y="780111"/>
              <a:ext cx="0" cy="236926"/>
            </a:xfrm>
            <a:prstGeom prst="line">
              <a:avLst/>
            </a:prstGeom>
            <a:ln w="57150">
              <a:solidFill>
                <a:schemeClr val="bg1">
                  <a:lumMod val="10000"/>
                </a:schemeClr>
              </a:solidFill>
            </a:ln>
          </p:spPr>
          <p:style>
            <a:lnRef idx="1">
              <a:schemeClr val="accent1"/>
            </a:lnRef>
            <a:fillRef idx="0">
              <a:schemeClr val="accent1"/>
            </a:fillRef>
            <a:effectRef idx="0">
              <a:schemeClr val="accent1"/>
            </a:effectRef>
            <a:fontRef idx="minor">
              <a:schemeClr val="tx1"/>
            </a:fontRef>
          </p:style>
        </p:cxnSp>
        <p:cxnSp>
          <p:nvCxnSpPr>
            <p:cNvPr id="23" name="رابط مستقيم 22">
              <a:extLst>
                <a:ext uri="{FF2B5EF4-FFF2-40B4-BE49-F238E27FC236}">
                  <a16:creationId xmlns:a16="http://schemas.microsoft.com/office/drawing/2014/main" id="{348579D9-7258-1045-C0B5-BE17D5623F7C}"/>
                </a:ext>
              </a:extLst>
            </p:cNvPr>
            <p:cNvCxnSpPr>
              <a:cxnSpLocks/>
            </p:cNvCxnSpPr>
            <p:nvPr/>
          </p:nvCxnSpPr>
          <p:spPr>
            <a:xfrm>
              <a:off x="6096000" y="780111"/>
              <a:ext cx="0" cy="236926"/>
            </a:xfrm>
            <a:prstGeom prst="line">
              <a:avLst/>
            </a:prstGeom>
            <a:ln w="57150">
              <a:solidFill>
                <a:schemeClr val="bg1">
                  <a:lumMod val="10000"/>
                </a:schemeClr>
              </a:solidFill>
            </a:ln>
          </p:spPr>
          <p:style>
            <a:lnRef idx="1">
              <a:schemeClr val="accent1"/>
            </a:lnRef>
            <a:fillRef idx="0">
              <a:schemeClr val="accent1"/>
            </a:fillRef>
            <a:effectRef idx="0">
              <a:schemeClr val="accent1"/>
            </a:effectRef>
            <a:fontRef idx="minor">
              <a:schemeClr val="tx1"/>
            </a:fontRef>
          </p:style>
        </p:cxnSp>
      </p:grpSp>
      <p:grpSp>
        <p:nvGrpSpPr>
          <p:cNvPr id="29" name="مجموعة 28">
            <a:extLst>
              <a:ext uri="{FF2B5EF4-FFF2-40B4-BE49-F238E27FC236}">
                <a16:creationId xmlns:a16="http://schemas.microsoft.com/office/drawing/2014/main" id="{A0A435CE-6CC2-A434-FA85-98EFACD4FC9E}"/>
              </a:ext>
            </a:extLst>
          </p:cNvPr>
          <p:cNvGrpSpPr/>
          <p:nvPr/>
        </p:nvGrpSpPr>
        <p:grpSpPr>
          <a:xfrm>
            <a:off x="4890796" y="1538717"/>
            <a:ext cx="2694992" cy="296300"/>
            <a:chOff x="4890796" y="1538717"/>
            <a:chExt cx="2694992" cy="296300"/>
          </a:xfrm>
        </p:grpSpPr>
        <p:cxnSp>
          <p:nvCxnSpPr>
            <p:cNvPr id="26" name="رابط مستقيم 25">
              <a:extLst>
                <a:ext uri="{FF2B5EF4-FFF2-40B4-BE49-F238E27FC236}">
                  <a16:creationId xmlns:a16="http://schemas.microsoft.com/office/drawing/2014/main" id="{6D37887D-036A-8653-2A59-93DF9C9BC566}"/>
                </a:ext>
              </a:extLst>
            </p:cNvPr>
            <p:cNvCxnSpPr/>
            <p:nvPr/>
          </p:nvCxnSpPr>
          <p:spPr>
            <a:xfrm flipV="1">
              <a:off x="4890796" y="1818671"/>
              <a:ext cx="2694992" cy="0"/>
            </a:xfrm>
            <a:prstGeom prst="line">
              <a:avLst/>
            </a:prstGeom>
            <a:ln w="5715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27" name="رابط مستقيم 26">
              <a:extLst>
                <a:ext uri="{FF2B5EF4-FFF2-40B4-BE49-F238E27FC236}">
                  <a16:creationId xmlns:a16="http://schemas.microsoft.com/office/drawing/2014/main" id="{4D01C22E-6FBE-3F04-F44A-865E58E41266}"/>
                </a:ext>
              </a:extLst>
            </p:cNvPr>
            <p:cNvCxnSpPr>
              <a:cxnSpLocks/>
            </p:cNvCxnSpPr>
            <p:nvPr/>
          </p:nvCxnSpPr>
          <p:spPr>
            <a:xfrm flipV="1">
              <a:off x="4890796" y="1538717"/>
              <a:ext cx="0" cy="296300"/>
            </a:xfrm>
            <a:prstGeom prst="line">
              <a:avLst/>
            </a:prstGeom>
            <a:ln w="57150">
              <a:solidFill>
                <a:srgbClr val="0000CC"/>
              </a:solidFill>
            </a:ln>
          </p:spPr>
          <p:style>
            <a:lnRef idx="1">
              <a:schemeClr val="accent1"/>
            </a:lnRef>
            <a:fillRef idx="0">
              <a:schemeClr val="accent1"/>
            </a:fillRef>
            <a:effectRef idx="0">
              <a:schemeClr val="accent1"/>
            </a:effectRef>
            <a:fontRef idx="minor">
              <a:schemeClr val="tx1"/>
            </a:fontRef>
          </p:style>
        </p:cxnSp>
        <p:cxnSp>
          <p:nvCxnSpPr>
            <p:cNvPr id="28" name="رابط مستقيم 27">
              <a:extLst>
                <a:ext uri="{FF2B5EF4-FFF2-40B4-BE49-F238E27FC236}">
                  <a16:creationId xmlns:a16="http://schemas.microsoft.com/office/drawing/2014/main" id="{DBB2630B-74E9-59B1-E482-426F827733A5}"/>
                </a:ext>
              </a:extLst>
            </p:cNvPr>
            <p:cNvCxnSpPr>
              <a:cxnSpLocks/>
            </p:cNvCxnSpPr>
            <p:nvPr/>
          </p:nvCxnSpPr>
          <p:spPr>
            <a:xfrm flipV="1">
              <a:off x="7585788" y="1538717"/>
              <a:ext cx="0" cy="296300"/>
            </a:xfrm>
            <a:prstGeom prst="line">
              <a:avLst/>
            </a:prstGeom>
            <a:ln w="57150">
              <a:solidFill>
                <a:srgbClr val="0000CC"/>
              </a:solidFill>
            </a:ln>
          </p:spPr>
          <p:style>
            <a:lnRef idx="1">
              <a:schemeClr val="accent1"/>
            </a:lnRef>
            <a:fillRef idx="0">
              <a:schemeClr val="accent1"/>
            </a:fillRef>
            <a:effectRef idx="0">
              <a:schemeClr val="accent1"/>
            </a:effectRef>
            <a:fontRef idx="minor">
              <a:schemeClr val="tx1"/>
            </a:fontRef>
          </p:style>
        </p:cxnSp>
      </p:grpSp>
      <p:pic>
        <p:nvPicPr>
          <p:cNvPr id="30" name="صورة 29">
            <a:extLst>
              <a:ext uri="{FF2B5EF4-FFF2-40B4-BE49-F238E27FC236}">
                <a16:creationId xmlns:a16="http://schemas.microsoft.com/office/drawing/2014/main" id="{87727C7D-438C-F9B3-E451-AD7D5E791BA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84816" y="2306430"/>
            <a:ext cx="7407282" cy="563929"/>
          </a:xfrm>
          <a:prstGeom prst="rect">
            <a:avLst/>
          </a:prstGeom>
        </p:spPr>
      </p:pic>
      <p:pic>
        <p:nvPicPr>
          <p:cNvPr id="34" name="صورة 33">
            <a:extLst>
              <a:ext uri="{FF2B5EF4-FFF2-40B4-BE49-F238E27FC236}">
                <a16:creationId xmlns:a16="http://schemas.microsoft.com/office/drawing/2014/main" id="{397E3A01-19C8-8FED-E5ED-4F4B4C54587E}"/>
              </a:ext>
            </a:extLst>
          </p:cNvPr>
          <p:cNvPicPr>
            <a:picLocks noChangeAspect="1"/>
          </p:cNvPicPr>
          <p:nvPr/>
        </p:nvPicPr>
        <p:blipFill rotWithShape="1">
          <a:blip r:embed="rId3">
            <a:extLst>
              <a:ext uri="{28A0092B-C50C-407E-A947-70E740481C1C}">
                <a14:useLocalDpi xmlns:a14="http://schemas.microsoft.com/office/drawing/2010/main" val="0"/>
              </a:ext>
            </a:extLst>
          </a:blip>
          <a:srcRect l="612"/>
          <a:stretch/>
        </p:blipFill>
        <p:spPr>
          <a:xfrm>
            <a:off x="1063516" y="2976110"/>
            <a:ext cx="7528582" cy="586791"/>
          </a:xfrm>
          <a:prstGeom prst="rect">
            <a:avLst/>
          </a:prstGeom>
        </p:spPr>
      </p:pic>
      <p:sp>
        <p:nvSpPr>
          <p:cNvPr id="38" name="مستطيل 37">
            <a:extLst>
              <a:ext uri="{FF2B5EF4-FFF2-40B4-BE49-F238E27FC236}">
                <a16:creationId xmlns:a16="http://schemas.microsoft.com/office/drawing/2014/main" id="{5AB8E82E-8C61-DF6E-BCB9-C662408F35AE}"/>
              </a:ext>
            </a:extLst>
          </p:cNvPr>
          <p:cNvSpPr/>
          <p:nvPr/>
        </p:nvSpPr>
        <p:spPr>
          <a:xfrm>
            <a:off x="1082351" y="4467399"/>
            <a:ext cx="5250065" cy="564021"/>
          </a:xfrm>
          <a:prstGeom prst="rect">
            <a:avLst/>
          </a:prstGeom>
          <a:solidFill>
            <a:srgbClr val="FFFFFF"/>
          </a:solid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rgbClr val="0000CC"/>
                </a:solidFill>
                <a:latin typeface="Arial" panose="020B0604020202020204" pitchFamily="34" charset="0"/>
                <a:ea typeface="+mj-ea"/>
                <a:cs typeface="Arial" panose="020B0604020202020204" pitchFamily="34" charset="0"/>
              </a:rPr>
              <a:t>E°</a:t>
            </a:r>
            <a:r>
              <a:rPr lang="en-US" altLang="ar-SA" sz="2800" b="1" baseline="-25000" dirty="0" err="1">
                <a:solidFill>
                  <a:srgbClr val="0000CC"/>
                </a:solidFill>
                <a:latin typeface="Arial" panose="020B0604020202020204" pitchFamily="34" charset="0"/>
                <a:ea typeface="+mj-ea"/>
                <a:cs typeface="Arial" panose="020B0604020202020204" pitchFamily="34" charset="0"/>
              </a:rPr>
              <a:t>cell</a:t>
            </a:r>
            <a:r>
              <a:rPr lang="en-US" altLang="ar-SA" sz="2800" b="1" dirty="0">
                <a:solidFill>
                  <a:srgbClr val="0000CC"/>
                </a:solidFill>
                <a:latin typeface="Arial" panose="020B0604020202020204" pitchFamily="34" charset="0"/>
                <a:ea typeface="+mj-ea"/>
                <a:cs typeface="Arial" panose="020B0604020202020204" pitchFamily="34" charset="0"/>
              </a:rPr>
              <a:t> = </a:t>
            </a:r>
            <a:r>
              <a:rPr lang="en-US" altLang="ar-SA" sz="2800" b="1" dirty="0">
                <a:solidFill>
                  <a:srgbClr val="0000CC"/>
                </a:solidFill>
                <a:latin typeface="Arial" panose="020B0604020202020204" pitchFamily="34" charset="0"/>
              </a:rPr>
              <a:t>E° </a:t>
            </a:r>
            <a:r>
              <a:rPr lang="en-US" altLang="ar-SA" sz="2800" b="1" baseline="-25000" dirty="0">
                <a:solidFill>
                  <a:srgbClr val="0000CC"/>
                </a:solidFill>
                <a:latin typeface="Arial" panose="020B0604020202020204" pitchFamily="34" charset="0"/>
              </a:rPr>
              <a:t>Cu2+│Cu </a:t>
            </a:r>
            <a:r>
              <a:rPr lang="en-US" altLang="ar-SA" sz="2800" b="1" dirty="0">
                <a:solidFill>
                  <a:srgbClr val="0000CC"/>
                </a:solidFill>
                <a:latin typeface="Arial" panose="020B0604020202020204" pitchFamily="34" charset="0"/>
              </a:rPr>
              <a:t>- E° </a:t>
            </a:r>
            <a:r>
              <a:rPr lang="en-US" altLang="ar-SA" sz="2800" b="1" baseline="-25000" dirty="0">
                <a:solidFill>
                  <a:srgbClr val="0000CC"/>
                </a:solidFill>
                <a:latin typeface="Arial" panose="020B0604020202020204" pitchFamily="34" charset="0"/>
              </a:rPr>
              <a:t>sn2+│</a:t>
            </a:r>
            <a:r>
              <a:rPr lang="en-US" altLang="ar-SA" sz="2800" b="1" baseline="-25000" dirty="0" err="1">
                <a:solidFill>
                  <a:srgbClr val="0000CC"/>
                </a:solidFill>
                <a:latin typeface="Arial" panose="020B0604020202020204" pitchFamily="34" charset="0"/>
              </a:rPr>
              <a:t>sn</a:t>
            </a:r>
            <a:r>
              <a:rPr lang="en-US" altLang="ar-SA" sz="2800" b="1" baseline="-25000" dirty="0">
                <a:solidFill>
                  <a:srgbClr val="0000CC"/>
                </a:solidFill>
                <a:latin typeface="Arial" panose="020B0604020202020204" pitchFamily="34" charset="0"/>
              </a:rPr>
              <a:t> </a:t>
            </a:r>
            <a:endParaRPr lang="ar-SA" altLang="ar-SA" sz="2800" b="1" baseline="-25000" dirty="0">
              <a:solidFill>
                <a:srgbClr val="0000CC"/>
              </a:solidFill>
              <a:latin typeface="Arial" panose="020B0604020202020204" pitchFamily="34" charset="0"/>
              <a:ea typeface="+mj-ea"/>
              <a:cs typeface="Arial" panose="020B0604020202020204" pitchFamily="34" charset="0"/>
            </a:endParaRPr>
          </a:p>
        </p:txBody>
      </p:sp>
      <p:sp>
        <p:nvSpPr>
          <p:cNvPr id="39" name="مستطيل 38">
            <a:extLst>
              <a:ext uri="{FF2B5EF4-FFF2-40B4-BE49-F238E27FC236}">
                <a16:creationId xmlns:a16="http://schemas.microsoft.com/office/drawing/2014/main" id="{6FB07030-C3A1-3CCE-671F-0E794D42E462}"/>
              </a:ext>
            </a:extLst>
          </p:cNvPr>
          <p:cNvSpPr/>
          <p:nvPr/>
        </p:nvSpPr>
        <p:spPr>
          <a:xfrm>
            <a:off x="539426" y="5114525"/>
            <a:ext cx="5250065" cy="564021"/>
          </a:xfrm>
          <a:prstGeom prst="rect">
            <a:avLst/>
          </a:prstGeom>
          <a:noFill/>
          <a:ln>
            <a:no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chemeClr val="bg1">
                    <a:lumMod val="10000"/>
                  </a:schemeClr>
                </a:solidFill>
                <a:latin typeface="Arial" panose="020B0604020202020204" pitchFamily="34" charset="0"/>
                <a:ea typeface="+mj-ea"/>
                <a:cs typeface="Arial" panose="020B0604020202020204" pitchFamily="34" charset="0"/>
              </a:rPr>
              <a:t>E°</a:t>
            </a:r>
            <a:r>
              <a:rPr lang="en-US" altLang="ar-SA" sz="2800" b="1" baseline="-25000" dirty="0" err="1">
                <a:solidFill>
                  <a:schemeClr val="bg1">
                    <a:lumMod val="10000"/>
                  </a:schemeClr>
                </a:solidFill>
                <a:latin typeface="Arial" panose="020B0604020202020204" pitchFamily="34" charset="0"/>
                <a:ea typeface="+mj-ea"/>
                <a:cs typeface="Arial" panose="020B0604020202020204" pitchFamily="34" charset="0"/>
              </a:rPr>
              <a:t>cell</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 </a:t>
            </a:r>
            <a:r>
              <a:rPr lang="en-US" altLang="ar-SA" sz="2800" b="1" dirty="0">
                <a:solidFill>
                  <a:schemeClr val="bg1">
                    <a:lumMod val="10000"/>
                  </a:schemeClr>
                </a:solidFill>
                <a:latin typeface="Arial" panose="020B0604020202020204" pitchFamily="34" charset="0"/>
              </a:rPr>
              <a:t>+0.3419 – (-0.1375)</a:t>
            </a:r>
            <a:endParaRPr lang="ar-SA" altLang="ar-SA" sz="2800" b="1" baseline="-25000"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40" name="مستطيل 39">
            <a:extLst>
              <a:ext uri="{FF2B5EF4-FFF2-40B4-BE49-F238E27FC236}">
                <a16:creationId xmlns:a16="http://schemas.microsoft.com/office/drawing/2014/main" id="{E61A5E78-0FC2-B702-FF23-3A95D66AD68D}"/>
              </a:ext>
            </a:extLst>
          </p:cNvPr>
          <p:cNvSpPr/>
          <p:nvPr/>
        </p:nvSpPr>
        <p:spPr>
          <a:xfrm>
            <a:off x="1082351" y="3750193"/>
            <a:ext cx="4507443" cy="564021"/>
          </a:xfrm>
          <a:prstGeom prst="rect">
            <a:avLst/>
          </a:prstGeom>
          <a:solidFill>
            <a:srgbClr val="FFFFFF"/>
          </a:solid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rgbClr val="0000CC"/>
                </a:solidFill>
                <a:latin typeface="Arial" panose="020B0604020202020204" pitchFamily="34" charset="0"/>
                <a:ea typeface="+mj-ea"/>
                <a:cs typeface="Arial" panose="020B0604020202020204" pitchFamily="34" charset="0"/>
              </a:rPr>
              <a:t>E°</a:t>
            </a:r>
            <a:r>
              <a:rPr lang="en-US" altLang="ar-SA" sz="2800" b="1" baseline="-25000" dirty="0" err="1">
                <a:solidFill>
                  <a:srgbClr val="0000CC"/>
                </a:solidFill>
                <a:latin typeface="Arial" panose="020B0604020202020204" pitchFamily="34" charset="0"/>
                <a:ea typeface="+mj-ea"/>
                <a:cs typeface="Arial" panose="020B0604020202020204" pitchFamily="34" charset="0"/>
              </a:rPr>
              <a:t>cell</a:t>
            </a:r>
            <a:r>
              <a:rPr lang="en-US" altLang="ar-SA" sz="2800" b="1" dirty="0">
                <a:solidFill>
                  <a:srgbClr val="0000CC"/>
                </a:solidFill>
                <a:latin typeface="Arial" panose="020B0604020202020204" pitchFamily="34" charset="0"/>
                <a:ea typeface="+mj-ea"/>
                <a:cs typeface="Arial" panose="020B0604020202020204" pitchFamily="34" charset="0"/>
              </a:rPr>
              <a:t> = </a:t>
            </a:r>
            <a:r>
              <a:rPr lang="en-US" altLang="ar-SA" sz="2800" b="1" dirty="0" err="1">
                <a:solidFill>
                  <a:srgbClr val="0000CC"/>
                </a:solidFill>
                <a:latin typeface="Arial" panose="020B0604020202020204" pitchFamily="34" charset="0"/>
              </a:rPr>
              <a:t>E°</a:t>
            </a:r>
            <a:r>
              <a:rPr lang="en-US" altLang="ar-SA" sz="2800" b="1" baseline="-25000" dirty="0" err="1">
                <a:solidFill>
                  <a:srgbClr val="0000CC"/>
                </a:solidFill>
                <a:latin typeface="Arial" panose="020B0604020202020204" pitchFamily="34" charset="0"/>
              </a:rPr>
              <a:t>Cathode</a:t>
            </a:r>
            <a:r>
              <a:rPr lang="en-US" altLang="ar-SA" sz="2800" b="1" baseline="-25000" dirty="0">
                <a:solidFill>
                  <a:srgbClr val="0000CC"/>
                </a:solidFill>
                <a:latin typeface="Arial" panose="020B0604020202020204" pitchFamily="34" charset="0"/>
              </a:rPr>
              <a:t> </a:t>
            </a:r>
            <a:r>
              <a:rPr lang="en-US" altLang="ar-SA" sz="2800" b="1" dirty="0">
                <a:solidFill>
                  <a:srgbClr val="0000CC"/>
                </a:solidFill>
                <a:latin typeface="Arial" panose="020B0604020202020204" pitchFamily="34" charset="0"/>
              </a:rPr>
              <a:t>- </a:t>
            </a:r>
            <a:r>
              <a:rPr lang="en-US" altLang="ar-SA" sz="2800" b="1" dirty="0" err="1">
                <a:solidFill>
                  <a:srgbClr val="0000CC"/>
                </a:solidFill>
                <a:latin typeface="Arial" panose="020B0604020202020204" pitchFamily="34" charset="0"/>
              </a:rPr>
              <a:t>E°</a:t>
            </a:r>
            <a:r>
              <a:rPr lang="en-US" altLang="ar-SA" sz="2800" b="1" baseline="-25000" dirty="0" err="1">
                <a:solidFill>
                  <a:srgbClr val="0000CC"/>
                </a:solidFill>
                <a:latin typeface="Arial" panose="020B0604020202020204" pitchFamily="34" charset="0"/>
              </a:rPr>
              <a:t>anode</a:t>
            </a:r>
            <a:r>
              <a:rPr lang="en-US" altLang="ar-SA" sz="2800" b="1" dirty="0">
                <a:solidFill>
                  <a:srgbClr val="0000CC"/>
                </a:solidFill>
                <a:latin typeface="Arial" panose="020B0604020202020204" pitchFamily="34" charset="0"/>
              </a:rPr>
              <a:t> </a:t>
            </a:r>
            <a:endParaRPr lang="ar-SA" altLang="ar-SA" sz="2800" b="1" baseline="30000" dirty="0">
              <a:solidFill>
                <a:srgbClr val="0000CC"/>
              </a:solidFill>
              <a:latin typeface="Arial" panose="020B0604020202020204" pitchFamily="34" charset="0"/>
              <a:ea typeface="+mj-ea"/>
              <a:cs typeface="Arial" panose="020B0604020202020204" pitchFamily="34" charset="0"/>
            </a:endParaRPr>
          </a:p>
        </p:txBody>
      </p:sp>
      <p:sp>
        <p:nvSpPr>
          <p:cNvPr id="41" name="مستطيل 40">
            <a:extLst>
              <a:ext uri="{FF2B5EF4-FFF2-40B4-BE49-F238E27FC236}">
                <a16:creationId xmlns:a16="http://schemas.microsoft.com/office/drawing/2014/main" id="{AC3C39AD-9386-DE24-98F0-EB131273282C}"/>
              </a:ext>
            </a:extLst>
          </p:cNvPr>
          <p:cNvSpPr/>
          <p:nvPr/>
        </p:nvSpPr>
        <p:spPr>
          <a:xfrm>
            <a:off x="5416774" y="5136580"/>
            <a:ext cx="3175324" cy="564021"/>
          </a:xfrm>
          <a:prstGeom prst="rect">
            <a:avLst/>
          </a:prstGeom>
          <a:noFill/>
          <a:ln>
            <a:no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chemeClr val="bg1">
                    <a:lumMod val="10000"/>
                  </a:schemeClr>
                </a:solidFill>
                <a:latin typeface="Arial" panose="020B0604020202020204" pitchFamily="34" charset="0"/>
                <a:ea typeface="+mj-ea"/>
                <a:cs typeface="Arial" panose="020B0604020202020204" pitchFamily="34" charset="0"/>
              </a:rPr>
              <a:t>E°</a:t>
            </a:r>
            <a:r>
              <a:rPr lang="en-US" altLang="ar-SA" sz="2800" b="1" baseline="-25000" dirty="0" err="1">
                <a:solidFill>
                  <a:schemeClr val="bg1">
                    <a:lumMod val="10000"/>
                  </a:schemeClr>
                </a:solidFill>
                <a:latin typeface="Arial" panose="020B0604020202020204" pitchFamily="34" charset="0"/>
                <a:ea typeface="+mj-ea"/>
                <a:cs typeface="Arial" panose="020B0604020202020204" pitchFamily="34" charset="0"/>
              </a:rPr>
              <a:t>cell</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 </a:t>
            </a:r>
            <a:r>
              <a:rPr lang="en-US" altLang="ar-SA" sz="2800" b="1" dirty="0">
                <a:solidFill>
                  <a:schemeClr val="bg1">
                    <a:lumMod val="10000"/>
                  </a:schemeClr>
                </a:solidFill>
                <a:latin typeface="Arial" panose="020B0604020202020204" pitchFamily="34" charset="0"/>
              </a:rPr>
              <a:t>+0.4794 V</a:t>
            </a:r>
            <a:endParaRPr lang="ar-SA" altLang="ar-SA" sz="2800" b="1" baseline="-25000"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42" name="مستطيل 41">
            <a:extLst>
              <a:ext uri="{FF2B5EF4-FFF2-40B4-BE49-F238E27FC236}">
                <a16:creationId xmlns:a16="http://schemas.microsoft.com/office/drawing/2014/main" id="{A4723037-9E24-8389-99C6-0AA9B81CB507}"/>
              </a:ext>
            </a:extLst>
          </p:cNvPr>
          <p:cNvSpPr/>
          <p:nvPr/>
        </p:nvSpPr>
        <p:spPr>
          <a:xfrm>
            <a:off x="8671638" y="5140516"/>
            <a:ext cx="2234487" cy="564021"/>
          </a:xfrm>
          <a:prstGeom prst="rect">
            <a:avLst/>
          </a:prstGeom>
          <a:noFill/>
          <a:ln>
            <a:no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en-US" altLang="ar-SA" sz="2800" b="1" dirty="0" err="1">
                <a:solidFill>
                  <a:schemeClr val="bg1">
                    <a:lumMod val="10000"/>
                  </a:schemeClr>
                </a:solidFill>
                <a:latin typeface="Arial" panose="020B0604020202020204" pitchFamily="34" charset="0"/>
                <a:ea typeface="+mj-ea"/>
                <a:cs typeface="Arial" panose="020B0604020202020204" pitchFamily="34" charset="0"/>
              </a:rPr>
              <a:t>E°</a:t>
            </a:r>
            <a:r>
              <a:rPr lang="en-US" altLang="ar-SA" sz="2800" b="1" baseline="-25000" dirty="0" err="1">
                <a:solidFill>
                  <a:schemeClr val="bg1">
                    <a:lumMod val="10000"/>
                  </a:schemeClr>
                </a:solidFill>
                <a:latin typeface="Arial" panose="020B0604020202020204" pitchFamily="34" charset="0"/>
                <a:ea typeface="+mj-ea"/>
                <a:cs typeface="Arial" panose="020B0604020202020204" pitchFamily="34" charset="0"/>
              </a:rPr>
              <a:t>cell</a:t>
            </a:r>
            <a:r>
              <a:rPr lang="en-US" altLang="ar-SA" sz="2800" b="1" dirty="0">
                <a:solidFill>
                  <a:schemeClr val="bg1">
                    <a:lumMod val="10000"/>
                  </a:schemeClr>
                </a:solidFill>
                <a:latin typeface="Arial" panose="020B0604020202020204" pitchFamily="34" charset="0"/>
                <a:ea typeface="+mj-ea"/>
                <a:cs typeface="Arial" panose="020B0604020202020204" pitchFamily="34" charset="0"/>
              </a:rPr>
              <a:t> = </a:t>
            </a:r>
            <a:r>
              <a:rPr lang="en-US" altLang="ar-SA" sz="2800" b="1" dirty="0">
                <a:solidFill>
                  <a:schemeClr val="bg1">
                    <a:lumMod val="10000"/>
                  </a:schemeClr>
                </a:solidFill>
                <a:latin typeface="Arial" panose="020B0604020202020204" pitchFamily="34" charset="0"/>
              </a:rPr>
              <a:t>+</a:t>
            </a:r>
            <a:endParaRPr lang="ar-SA" altLang="ar-SA" sz="2800" b="1" baseline="-25000" dirty="0">
              <a:solidFill>
                <a:schemeClr val="bg1">
                  <a:lumMod val="10000"/>
                </a:schemeClr>
              </a:solidFill>
              <a:latin typeface="Arial" panose="020B0604020202020204" pitchFamily="34" charset="0"/>
              <a:ea typeface="+mj-ea"/>
              <a:cs typeface="Arial" panose="020B0604020202020204" pitchFamily="34" charset="0"/>
            </a:endParaRPr>
          </a:p>
        </p:txBody>
      </p:sp>
      <p:sp>
        <p:nvSpPr>
          <p:cNvPr id="43" name="مستطيل 42">
            <a:extLst>
              <a:ext uri="{FF2B5EF4-FFF2-40B4-BE49-F238E27FC236}">
                <a16:creationId xmlns:a16="http://schemas.microsoft.com/office/drawing/2014/main" id="{DD48B646-6FCF-6093-D349-93E4B3EB5ECF}"/>
              </a:ext>
            </a:extLst>
          </p:cNvPr>
          <p:cNvSpPr/>
          <p:nvPr/>
        </p:nvSpPr>
        <p:spPr>
          <a:xfrm>
            <a:off x="5351301" y="5840837"/>
            <a:ext cx="2234487" cy="564021"/>
          </a:xfrm>
          <a:prstGeom prst="rect">
            <a:avLst/>
          </a:prstGeom>
          <a:noFill/>
          <a:ln>
            <a:noFill/>
          </a:ln>
        </p:spPr>
        <p:style>
          <a:lnRef idx="2">
            <a:schemeClr val="dk1"/>
          </a:lnRef>
          <a:fillRef idx="1">
            <a:schemeClr val="lt1"/>
          </a:fillRef>
          <a:effectRef idx="0">
            <a:schemeClr val="dk1"/>
          </a:effectRef>
          <a:fontRef idx="minor">
            <a:schemeClr val="dk1"/>
          </a:fontRef>
        </p:style>
        <p:txBody>
          <a:bodyPr rtlCol="1" anchor="ctr"/>
          <a:lstStyle/>
          <a:p>
            <a:pPr algn="ctr">
              <a:lnSpc>
                <a:spcPct val="90000"/>
              </a:lnSpc>
              <a:spcBef>
                <a:spcPct val="0"/>
              </a:spcBef>
              <a:spcAft>
                <a:spcPts val="600"/>
              </a:spcAft>
            </a:pPr>
            <a:r>
              <a:rPr lang="ar-SA" altLang="ar-SA" sz="2800" b="1" dirty="0">
                <a:solidFill>
                  <a:schemeClr val="bg1">
                    <a:lumMod val="10000"/>
                  </a:schemeClr>
                </a:solidFill>
                <a:latin typeface="Arial" panose="020B0604020202020204" pitchFamily="34" charset="0"/>
                <a:ea typeface="+mj-ea"/>
                <a:cs typeface="Arial" panose="020B0604020202020204" pitchFamily="34" charset="0"/>
              </a:rPr>
              <a:t>التفاعل تلقائي</a:t>
            </a:r>
            <a:endParaRPr lang="ar-SA" altLang="ar-SA" sz="2800" b="1" baseline="-25000" dirty="0">
              <a:solidFill>
                <a:schemeClr val="bg1">
                  <a:lumMod val="10000"/>
                </a:schemeClr>
              </a:solidFill>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1570350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circle(in)">
                                      <p:cBhvr>
                                        <p:cTn id="7" dur="20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heel(1)">
                                      <p:cBhvr>
                                        <p:cTn id="12" dur="20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circle(in)">
                                      <p:cBhvr>
                                        <p:cTn id="17" dur="20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1"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heel(1)">
                                      <p:cBhvr>
                                        <p:cTn id="22" dur="20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1" fill="hold"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wheel(1)">
                                      <p:cBhvr>
                                        <p:cTn id="27" dur="2000"/>
                                        <p:tgtEl>
                                          <p:spTgt spid="30"/>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circle(out)">
                                      <p:cBhvr>
                                        <p:cTn id="32" dur="2000"/>
                                        <p:tgtEl>
                                          <p:spTgt spid="34"/>
                                        </p:tgtEl>
                                      </p:cBhvr>
                                    </p:animEffect>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1000"/>
                                        <p:tgtEl>
                                          <p:spTgt spid="40"/>
                                        </p:tgtEl>
                                      </p:cBhvr>
                                    </p:animEffect>
                                    <p:anim calcmode="lin" valueType="num">
                                      <p:cBhvr>
                                        <p:cTn id="38" dur="1000" fill="hold"/>
                                        <p:tgtEl>
                                          <p:spTgt spid="40"/>
                                        </p:tgtEl>
                                        <p:attrNameLst>
                                          <p:attrName>ppt_x</p:attrName>
                                        </p:attrNameLst>
                                      </p:cBhvr>
                                      <p:tavLst>
                                        <p:tav tm="0">
                                          <p:val>
                                            <p:strVal val="#ppt_x"/>
                                          </p:val>
                                        </p:tav>
                                        <p:tav tm="100000">
                                          <p:val>
                                            <p:strVal val="#ppt_x"/>
                                          </p:val>
                                        </p:tav>
                                      </p:tavLst>
                                    </p:anim>
                                    <p:anim calcmode="lin" valueType="num">
                                      <p:cBhvr>
                                        <p:cTn id="3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38"/>
                                        </p:tgtEl>
                                        <p:attrNameLst>
                                          <p:attrName>style.visibility</p:attrName>
                                        </p:attrNameLst>
                                      </p:cBhvr>
                                      <p:to>
                                        <p:strVal val="visible"/>
                                      </p:to>
                                    </p:set>
                                    <p:animEffect transition="in" filter="fade">
                                      <p:cBhvr>
                                        <p:cTn id="44" dur="1000"/>
                                        <p:tgtEl>
                                          <p:spTgt spid="38"/>
                                        </p:tgtEl>
                                      </p:cBhvr>
                                    </p:animEffect>
                                    <p:anim calcmode="lin" valueType="num">
                                      <p:cBhvr>
                                        <p:cTn id="45" dur="1000" fill="hold"/>
                                        <p:tgtEl>
                                          <p:spTgt spid="38"/>
                                        </p:tgtEl>
                                        <p:attrNameLst>
                                          <p:attrName>ppt_x</p:attrName>
                                        </p:attrNameLst>
                                      </p:cBhvr>
                                      <p:tavLst>
                                        <p:tav tm="0">
                                          <p:val>
                                            <p:strVal val="#ppt_x"/>
                                          </p:val>
                                        </p:tav>
                                        <p:tav tm="100000">
                                          <p:val>
                                            <p:strVal val="#ppt_x"/>
                                          </p:val>
                                        </p:tav>
                                      </p:tavLst>
                                    </p:anim>
                                    <p:anim calcmode="lin" valueType="num">
                                      <p:cBhvr>
                                        <p:cTn id="46"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41"/>
                                        </p:tgtEl>
                                        <p:attrNameLst>
                                          <p:attrName>style.visibility</p:attrName>
                                        </p:attrNameLst>
                                      </p:cBhvr>
                                      <p:to>
                                        <p:strVal val="visible"/>
                                      </p:to>
                                    </p:set>
                                    <p:animEffect transition="in" filter="fade">
                                      <p:cBhvr>
                                        <p:cTn id="58" dur="1000"/>
                                        <p:tgtEl>
                                          <p:spTgt spid="41"/>
                                        </p:tgtEl>
                                      </p:cBhvr>
                                    </p:animEffect>
                                    <p:anim calcmode="lin" valueType="num">
                                      <p:cBhvr>
                                        <p:cTn id="59" dur="1000" fill="hold"/>
                                        <p:tgtEl>
                                          <p:spTgt spid="41"/>
                                        </p:tgtEl>
                                        <p:attrNameLst>
                                          <p:attrName>ppt_x</p:attrName>
                                        </p:attrNameLst>
                                      </p:cBhvr>
                                      <p:tavLst>
                                        <p:tav tm="0">
                                          <p:val>
                                            <p:strVal val="#ppt_x"/>
                                          </p:val>
                                        </p:tav>
                                        <p:tav tm="100000">
                                          <p:val>
                                            <p:strVal val="#ppt_x"/>
                                          </p:val>
                                        </p:tav>
                                      </p:tavLst>
                                    </p:anim>
                                    <p:anim calcmode="lin" valueType="num">
                                      <p:cBhvr>
                                        <p:cTn id="60"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fade">
                                      <p:cBhvr>
                                        <p:cTn id="65" dur="1000"/>
                                        <p:tgtEl>
                                          <p:spTgt spid="42"/>
                                        </p:tgtEl>
                                      </p:cBhvr>
                                    </p:animEffect>
                                    <p:anim calcmode="lin" valueType="num">
                                      <p:cBhvr>
                                        <p:cTn id="66" dur="1000" fill="hold"/>
                                        <p:tgtEl>
                                          <p:spTgt spid="42"/>
                                        </p:tgtEl>
                                        <p:attrNameLst>
                                          <p:attrName>ppt_x</p:attrName>
                                        </p:attrNameLst>
                                      </p:cBhvr>
                                      <p:tavLst>
                                        <p:tav tm="0">
                                          <p:val>
                                            <p:strVal val="#ppt_x"/>
                                          </p:val>
                                        </p:tav>
                                        <p:tav tm="100000">
                                          <p:val>
                                            <p:strVal val="#ppt_x"/>
                                          </p:val>
                                        </p:tav>
                                      </p:tavLst>
                                    </p:anim>
                                    <p:anim calcmode="lin" valueType="num">
                                      <p:cBhvr>
                                        <p:cTn id="67"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2" presetClass="entr" presetSubtype="0" fill="hold" grpId="0" nodeType="clickEffect">
                                  <p:stCondLst>
                                    <p:cond delay="0"/>
                                  </p:stCondLst>
                                  <p:childTnLst>
                                    <p:set>
                                      <p:cBhvr>
                                        <p:cTn id="71" dur="1" fill="hold">
                                          <p:stCondLst>
                                            <p:cond delay="0"/>
                                          </p:stCondLst>
                                        </p:cTn>
                                        <p:tgtEl>
                                          <p:spTgt spid="43"/>
                                        </p:tgtEl>
                                        <p:attrNameLst>
                                          <p:attrName>style.visibility</p:attrName>
                                        </p:attrNameLst>
                                      </p:cBhvr>
                                      <p:to>
                                        <p:strVal val="visible"/>
                                      </p:to>
                                    </p:set>
                                    <p:animEffect transition="in" filter="fade">
                                      <p:cBhvr>
                                        <p:cTn id="72" dur="1000"/>
                                        <p:tgtEl>
                                          <p:spTgt spid="43"/>
                                        </p:tgtEl>
                                      </p:cBhvr>
                                    </p:animEffect>
                                    <p:anim calcmode="lin" valueType="num">
                                      <p:cBhvr>
                                        <p:cTn id="73" dur="1000" fill="hold"/>
                                        <p:tgtEl>
                                          <p:spTgt spid="43"/>
                                        </p:tgtEl>
                                        <p:attrNameLst>
                                          <p:attrName>ppt_x</p:attrName>
                                        </p:attrNameLst>
                                      </p:cBhvr>
                                      <p:tavLst>
                                        <p:tav tm="0">
                                          <p:val>
                                            <p:strVal val="#ppt_x"/>
                                          </p:val>
                                        </p:tav>
                                        <p:tav tm="100000">
                                          <p:val>
                                            <p:strVal val="#ppt_x"/>
                                          </p:val>
                                        </p:tav>
                                      </p:tavLst>
                                    </p:anim>
                                    <p:anim calcmode="lin" valueType="num">
                                      <p:cBhvr>
                                        <p:cTn id="74"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38" grpId="0" animBg="1"/>
      <p:bldP spid="39" grpId="0"/>
      <p:bldP spid="40" grpId="0" animBg="1"/>
      <p:bldP spid="41" grpId="0"/>
      <p:bldP spid="42" grpId="0"/>
      <p:bldP spid="43"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accent2">
            <a:lumMod val="50000"/>
          </a:schemeClr>
        </a:solidFill>
        <a:effectLst/>
      </p:bgPr>
    </p:bg>
    <p:spTree>
      <p:nvGrpSpPr>
        <p:cNvPr id="1" name=""/>
        <p:cNvGrpSpPr/>
        <p:nvPr/>
      </p:nvGrpSpPr>
      <p:grpSpPr>
        <a:xfrm>
          <a:off x="0" y="0"/>
          <a:ext cx="0" cy="0"/>
          <a:chOff x="0" y="0"/>
          <a:chExt cx="0" cy="0"/>
        </a:xfrm>
      </p:grpSpPr>
      <p:pic>
        <p:nvPicPr>
          <p:cNvPr id="3" name="صورة 2" descr="صورة تحتوي على نص, خط يد, الخط, رقم&#10;&#10;تم إنشاء الوصف تلقائياً">
            <a:extLst>
              <a:ext uri="{FF2B5EF4-FFF2-40B4-BE49-F238E27FC236}">
                <a16:creationId xmlns:a16="http://schemas.microsoft.com/office/drawing/2014/main" id="{400C9323-0EEC-B052-61F7-7344DCCA626A}"/>
              </a:ext>
            </a:extLst>
          </p:cNvPr>
          <p:cNvPicPr>
            <a:picLocks noChangeAspect="1"/>
          </p:cNvPicPr>
          <p:nvPr/>
        </p:nvPicPr>
        <p:blipFill rotWithShape="1">
          <a:blip r:embed="rId2">
            <a:extLst>
              <a:ext uri="{28A0092B-C50C-407E-A947-70E740481C1C}">
                <a14:useLocalDpi xmlns:a14="http://schemas.microsoft.com/office/drawing/2010/main" val="0"/>
              </a:ext>
            </a:extLst>
          </a:blip>
          <a:srcRect l="4121" t="6951" r="1548" b="1857"/>
          <a:stretch/>
        </p:blipFill>
        <p:spPr>
          <a:xfrm>
            <a:off x="1402702" y="206108"/>
            <a:ext cx="9386596" cy="6445783"/>
          </a:xfrm>
          <a:prstGeom prst="rect">
            <a:avLst/>
          </a:prstGeom>
        </p:spPr>
      </p:pic>
      <p:sp>
        <p:nvSpPr>
          <p:cNvPr id="4" name="مستطيل 3">
            <a:extLst>
              <a:ext uri="{FF2B5EF4-FFF2-40B4-BE49-F238E27FC236}">
                <a16:creationId xmlns:a16="http://schemas.microsoft.com/office/drawing/2014/main" id="{FE2A7D91-5368-DC97-85D1-48160AC8FB39}"/>
              </a:ext>
            </a:extLst>
          </p:cNvPr>
          <p:cNvSpPr/>
          <p:nvPr/>
        </p:nvSpPr>
        <p:spPr>
          <a:xfrm>
            <a:off x="10789298" y="6247965"/>
            <a:ext cx="1245444" cy="32078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b="1" dirty="0">
                <a:solidFill>
                  <a:sysClr val="windowText" lastClr="000000"/>
                </a:solidFill>
              </a:rPr>
              <a:t>الصفحة 143</a:t>
            </a:r>
          </a:p>
        </p:txBody>
      </p:sp>
    </p:spTree>
    <p:extLst>
      <p:ext uri="{BB962C8B-B14F-4D97-AF65-F5344CB8AC3E}">
        <p14:creationId xmlns:p14="http://schemas.microsoft.com/office/powerpoint/2010/main" val="94643546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25B0A8FF-DA90-5696-2EB4-EE2D0702244C}"/>
              </a:ext>
            </a:extLst>
          </p:cNvPr>
          <p:cNvSpPr/>
          <p:nvPr/>
        </p:nvSpPr>
        <p:spPr>
          <a:xfrm>
            <a:off x="4967428" y="813824"/>
            <a:ext cx="2257144" cy="613760"/>
          </a:xfrm>
          <a:prstGeom prst="rect">
            <a:avLst/>
          </a:prstGeom>
          <a:ln/>
        </p:spPr>
        <p:style>
          <a:lnRef idx="1">
            <a:schemeClr val="accent6"/>
          </a:lnRef>
          <a:fillRef idx="3">
            <a:schemeClr val="accent6"/>
          </a:fillRef>
          <a:effectRef idx="2">
            <a:schemeClr val="accent6"/>
          </a:effectRef>
          <a:fontRef idx="minor">
            <a:schemeClr val="lt1"/>
          </a:fontRef>
        </p:style>
        <p:txBody>
          <a:bodyPr rtlCol="1" anchor="ctr"/>
          <a:lstStyle/>
          <a:p>
            <a:pPr algn="ctr"/>
            <a:r>
              <a:rPr lang="ar-SA" sz="4000" b="1" dirty="0">
                <a:solidFill>
                  <a:srgbClr val="FFFFFF"/>
                </a:solidFill>
                <a:latin typeface="Arial" panose="020B0604020202020204" pitchFamily="34" charset="0"/>
              </a:rPr>
              <a:t>الخلاصة</a:t>
            </a:r>
          </a:p>
        </p:txBody>
      </p:sp>
      <p:sp>
        <p:nvSpPr>
          <p:cNvPr id="3" name="مستطيل 2">
            <a:extLst>
              <a:ext uri="{FF2B5EF4-FFF2-40B4-BE49-F238E27FC236}">
                <a16:creationId xmlns:a16="http://schemas.microsoft.com/office/drawing/2014/main" id="{F0F5315B-8A85-5259-7E39-6D7F1A6B4E24}"/>
              </a:ext>
            </a:extLst>
          </p:cNvPr>
          <p:cNvSpPr/>
          <p:nvPr/>
        </p:nvSpPr>
        <p:spPr>
          <a:xfrm>
            <a:off x="4072122" y="5755957"/>
            <a:ext cx="3736735" cy="61376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chemeClr val="bg1">
                    <a:lumMod val="10000"/>
                  </a:schemeClr>
                </a:solidFill>
                <a:latin typeface="Arial" panose="020B0604020202020204" pitchFamily="34" charset="0"/>
              </a:rPr>
              <a:t>ماذا تعلمنا اليوم؟</a:t>
            </a:r>
          </a:p>
        </p:txBody>
      </p:sp>
      <p:sp>
        <p:nvSpPr>
          <p:cNvPr id="4" name="مستطيل 3">
            <a:extLst>
              <a:ext uri="{FF2B5EF4-FFF2-40B4-BE49-F238E27FC236}">
                <a16:creationId xmlns:a16="http://schemas.microsoft.com/office/drawing/2014/main" id="{693D1B3F-8C46-6288-9880-CA3B8DC4BF84}"/>
              </a:ext>
            </a:extLst>
          </p:cNvPr>
          <p:cNvSpPr/>
          <p:nvPr/>
        </p:nvSpPr>
        <p:spPr>
          <a:xfrm>
            <a:off x="2090058" y="1805977"/>
            <a:ext cx="8518849" cy="306460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marL="457200" indent="-457200">
              <a:buFont typeface="Wingdings" panose="05000000000000000000" pitchFamily="2" charset="2"/>
              <a:buChar char="Ø"/>
            </a:pPr>
            <a:r>
              <a:rPr lang="ar-SA" sz="2400" b="1" dirty="0">
                <a:solidFill>
                  <a:schemeClr val="bg1">
                    <a:lumMod val="10000"/>
                  </a:schemeClr>
                </a:solidFill>
                <a:latin typeface="Arial" panose="020B0604020202020204" pitchFamily="34" charset="0"/>
              </a:rPr>
              <a:t>يحدث تفاعل الأكسدة والاختزال في الخلايا </a:t>
            </a:r>
            <a:r>
              <a:rPr lang="ar-SA" sz="2400" b="1" dirty="0" err="1">
                <a:solidFill>
                  <a:schemeClr val="bg1">
                    <a:lumMod val="10000"/>
                  </a:schemeClr>
                </a:solidFill>
                <a:latin typeface="Arial" panose="020B0604020202020204" pitchFamily="34" charset="0"/>
              </a:rPr>
              <a:t>الجلفانية</a:t>
            </a:r>
            <a:r>
              <a:rPr lang="ar-SA" sz="2400" b="1" dirty="0">
                <a:solidFill>
                  <a:schemeClr val="bg1">
                    <a:lumMod val="10000"/>
                  </a:schemeClr>
                </a:solidFill>
                <a:latin typeface="Arial" panose="020B0604020202020204" pitchFamily="34" charset="0"/>
              </a:rPr>
              <a:t> على أقطاب منفصلة بعضها عن بعض.</a:t>
            </a:r>
          </a:p>
          <a:p>
            <a:pPr marL="457200" indent="-457200">
              <a:buFont typeface="Wingdings" panose="05000000000000000000" pitchFamily="2" charset="2"/>
              <a:buChar char="Ø"/>
            </a:pPr>
            <a:r>
              <a:rPr lang="ar-SA" sz="2400" b="1" dirty="0">
                <a:solidFill>
                  <a:schemeClr val="bg1">
                    <a:lumMod val="10000"/>
                  </a:schemeClr>
                </a:solidFill>
                <a:latin typeface="Arial" panose="020B0604020202020204" pitchFamily="34" charset="0"/>
              </a:rPr>
              <a:t>جهد نصف خلية التفاعل القياسي هو جهد التيار الناتج عند اقترانها بقطب الهيدروجين القياسي تحت الظروف القياسية.</a:t>
            </a:r>
          </a:p>
          <a:p>
            <a:pPr marL="457200" indent="-457200">
              <a:buFont typeface="Wingdings" panose="05000000000000000000" pitchFamily="2" charset="2"/>
              <a:buChar char="Ø"/>
            </a:pPr>
            <a:r>
              <a:rPr lang="ar-SA" sz="2400" b="1" dirty="0">
                <a:solidFill>
                  <a:schemeClr val="bg1">
                    <a:lumMod val="10000"/>
                  </a:schemeClr>
                </a:solidFill>
                <a:latin typeface="Arial" panose="020B0604020202020204" pitchFamily="34" charset="0"/>
              </a:rPr>
              <a:t>يكون جهد اختزال نصف الخلية سالبا إذا حدث لها أكسدة عند توصيلها بقطب الهيدروجين القياسي، ويكون لها جهد اختزال موجب إذا حدث لها اختزال عند توصيلها بقطب الهيدروجين القياسي </a:t>
            </a:r>
          </a:p>
          <a:p>
            <a:pPr marL="457200" indent="-457200">
              <a:buFont typeface="Wingdings" panose="05000000000000000000" pitchFamily="2" charset="2"/>
              <a:buChar char="Ø"/>
            </a:pPr>
            <a:r>
              <a:rPr lang="ar-SA" sz="2400" b="1" dirty="0">
                <a:solidFill>
                  <a:schemeClr val="bg1">
                    <a:lumMod val="10000"/>
                  </a:schemeClr>
                </a:solidFill>
                <a:latin typeface="Arial" panose="020B0604020202020204" pitchFamily="34" charset="0"/>
              </a:rPr>
              <a:t>الجهد القياسي لخلية </a:t>
            </a:r>
            <a:r>
              <a:rPr lang="ar-SA" sz="2400" b="1" dirty="0" err="1">
                <a:solidFill>
                  <a:schemeClr val="bg1">
                    <a:lumMod val="10000"/>
                  </a:schemeClr>
                </a:solidFill>
                <a:latin typeface="Arial" panose="020B0604020202020204" pitchFamily="34" charset="0"/>
              </a:rPr>
              <a:t>جلفانية</a:t>
            </a:r>
            <a:r>
              <a:rPr lang="ar-SA" sz="2400" b="1" dirty="0">
                <a:solidFill>
                  <a:schemeClr val="bg1">
                    <a:lumMod val="10000"/>
                  </a:schemeClr>
                </a:solidFill>
                <a:latin typeface="Arial" panose="020B0604020202020204" pitchFamily="34" charset="0"/>
              </a:rPr>
              <a:t> هو الفرق بين جهود الاختزال لأنصاف الخلايا.</a:t>
            </a:r>
          </a:p>
        </p:txBody>
      </p:sp>
    </p:spTree>
    <p:extLst>
      <p:ext uri="{BB962C8B-B14F-4D97-AF65-F5344CB8AC3E}">
        <p14:creationId xmlns:p14="http://schemas.microsoft.com/office/powerpoint/2010/main" val="2912869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circle(in)">
                                      <p:cBhvr>
                                        <p:cTn id="7" dur="20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circle(in)">
                                      <p:cBhvr>
                                        <p:cTn id="12" dur="20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circle(in)">
                                      <p:cBhvr>
                                        <p:cTn id="17" dur="20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circle(in)">
                                      <p:cBhvr>
                                        <p:cTn id="22" dur="20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oogle Shape;24673;p50">
            <a:extLst>
              <a:ext uri="{FF2B5EF4-FFF2-40B4-BE49-F238E27FC236}">
                <a16:creationId xmlns:a16="http://schemas.microsoft.com/office/drawing/2014/main" id="{3934E4E5-A117-041F-27B1-73818EC657FF}"/>
              </a:ext>
            </a:extLst>
          </p:cNvPr>
          <p:cNvSpPr/>
          <p:nvPr/>
        </p:nvSpPr>
        <p:spPr>
          <a:xfrm rot="336094">
            <a:off x="4169138" y="2518048"/>
            <a:ext cx="4669471" cy="2690899"/>
          </a:xfrm>
          <a:custGeom>
            <a:avLst/>
            <a:gdLst/>
            <a:ahLst/>
            <a:cxnLst/>
            <a:rect l="l" t="t" r="r" b="b"/>
            <a:pathLst>
              <a:path w="20087" h="12058" extrusionOk="0">
                <a:moveTo>
                  <a:pt x="0" y="1"/>
                </a:moveTo>
                <a:lnTo>
                  <a:pt x="0" y="11913"/>
                </a:lnTo>
                <a:lnTo>
                  <a:pt x="134" y="11991"/>
                </a:lnTo>
                <a:lnTo>
                  <a:pt x="345" y="11869"/>
                </a:lnTo>
                <a:lnTo>
                  <a:pt x="556" y="11780"/>
                </a:lnTo>
                <a:lnTo>
                  <a:pt x="790" y="11824"/>
                </a:lnTo>
                <a:lnTo>
                  <a:pt x="1035" y="12057"/>
                </a:lnTo>
                <a:lnTo>
                  <a:pt x="1224" y="11758"/>
                </a:lnTo>
                <a:lnTo>
                  <a:pt x="1480" y="12013"/>
                </a:lnTo>
                <a:lnTo>
                  <a:pt x="1691" y="11891"/>
                </a:lnTo>
                <a:lnTo>
                  <a:pt x="1891" y="11735"/>
                </a:lnTo>
                <a:lnTo>
                  <a:pt x="2103" y="11635"/>
                </a:lnTo>
                <a:lnTo>
                  <a:pt x="2336" y="11691"/>
                </a:lnTo>
                <a:lnTo>
                  <a:pt x="2558" y="11624"/>
                </a:lnTo>
                <a:lnTo>
                  <a:pt x="2803" y="11846"/>
                </a:lnTo>
                <a:lnTo>
                  <a:pt x="3015" y="11780"/>
                </a:lnTo>
                <a:lnTo>
                  <a:pt x="3248" y="11824"/>
                </a:lnTo>
                <a:lnTo>
                  <a:pt x="3448" y="11602"/>
                </a:lnTo>
                <a:lnTo>
                  <a:pt x="3682" y="11746"/>
                </a:lnTo>
                <a:lnTo>
                  <a:pt x="3871" y="11390"/>
                </a:lnTo>
                <a:lnTo>
                  <a:pt x="4115" y="11602"/>
                </a:lnTo>
                <a:lnTo>
                  <a:pt x="4338" y="11612"/>
                </a:lnTo>
                <a:lnTo>
                  <a:pt x="4560" y="11535"/>
                </a:lnTo>
                <a:lnTo>
                  <a:pt x="4772" y="11446"/>
                </a:lnTo>
                <a:lnTo>
                  <a:pt x="5005" y="11612"/>
                </a:lnTo>
                <a:lnTo>
                  <a:pt x="5228" y="11580"/>
                </a:lnTo>
                <a:lnTo>
                  <a:pt x="5428" y="11313"/>
                </a:lnTo>
                <a:lnTo>
                  <a:pt x="5650" y="11335"/>
                </a:lnTo>
                <a:lnTo>
                  <a:pt x="5884" y="11402"/>
                </a:lnTo>
                <a:lnTo>
                  <a:pt x="6085" y="11224"/>
                </a:lnTo>
                <a:lnTo>
                  <a:pt x="6318" y="11268"/>
                </a:lnTo>
                <a:lnTo>
                  <a:pt x="6552" y="11368"/>
                </a:lnTo>
                <a:lnTo>
                  <a:pt x="6774" y="11346"/>
                </a:lnTo>
                <a:lnTo>
                  <a:pt x="6985" y="11224"/>
                </a:lnTo>
                <a:lnTo>
                  <a:pt x="7207" y="11301"/>
                </a:lnTo>
                <a:lnTo>
                  <a:pt x="7430" y="11190"/>
                </a:lnTo>
                <a:lnTo>
                  <a:pt x="7652" y="11224"/>
                </a:lnTo>
                <a:lnTo>
                  <a:pt x="7864" y="11123"/>
                </a:lnTo>
                <a:lnTo>
                  <a:pt x="8087" y="11135"/>
                </a:lnTo>
                <a:lnTo>
                  <a:pt x="8297" y="10957"/>
                </a:lnTo>
                <a:lnTo>
                  <a:pt x="8531" y="11135"/>
                </a:lnTo>
                <a:lnTo>
                  <a:pt x="8732" y="10878"/>
                </a:lnTo>
                <a:lnTo>
                  <a:pt x="8976" y="11034"/>
                </a:lnTo>
                <a:lnTo>
                  <a:pt x="9209" y="11123"/>
                </a:lnTo>
                <a:lnTo>
                  <a:pt x="9410" y="10912"/>
                </a:lnTo>
                <a:lnTo>
                  <a:pt x="9644" y="11023"/>
                </a:lnTo>
                <a:lnTo>
                  <a:pt x="9866" y="11034"/>
                </a:lnTo>
                <a:lnTo>
                  <a:pt x="10066" y="10767"/>
                </a:lnTo>
                <a:lnTo>
                  <a:pt x="10299" y="10945"/>
                </a:lnTo>
                <a:lnTo>
                  <a:pt x="10522" y="10901"/>
                </a:lnTo>
                <a:lnTo>
                  <a:pt x="10722" y="10656"/>
                </a:lnTo>
                <a:lnTo>
                  <a:pt x="10944" y="10712"/>
                </a:lnTo>
                <a:lnTo>
                  <a:pt x="11178" y="10734"/>
                </a:lnTo>
                <a:lnTo>
                  <a:pt x="11401" y="10779"/>
                </a:lnTo>
                <a:lnTo>
                  <a:pt x="11634" y="10912"/>
                </a:lnTo>
                <a:lnTo>
                  <a:pt x="11846" y="10779"/>
                </a:lnTo>
                <a:lnTo>
                  <a:pt x="12068" y="10734"/>
                </a:lnTo>
                <a:lnTo>
                  <a:pt x="12301" y="10890"/>
                </a:lnTo>
                <a:lnTo>
                  <a:pt x="12491" y="10567"/>
                </a:lnTo>
                <a:lnTo>
                  <a:pt x="12702" y="10445"/>
                </a:lnTo>
                <a:lnTo>
                  <a:pt x="12936" y="10512"/>
                </a:lnTo>
                <a:lnTo>
                  <a:pt x="13158" y="10456"/>
                </a:lnTo>
                <a:lnTo>
                  <a:pt x="13403" y="10734"/>
                </a:lnTo>
                <a:lnTo>
                  <a:pt x="13625" y="10700"/>
                </a:lnTo>
                <a:lnTo>
                  <a:pt x="13848" y="10645"/>
                </a:lnTo>
                <a:lnTo>
                  <a:pt x="14059" y="10589"/>
                </a:lnTo>
                <a:lnTo>
                  <a:pt x="14281" y="10567"/>
                </a:lnTo>
                <a:lnTo>
                  <a:pt x="14481" y="10367"/>
                </a:lnTo>
                <a:lnTo>
                  <a:pt x="14715" y="10478"/>
                </a:lnTo>
                <a:lnTo>
                  <a:pt x="14948" y="10579"/>
                </a:lnTo>
                <a:lnTo>
                  <a:pt x="15149" y="10367"/>
                </a:lnTo>
                <a:lnTo>
                  <a:pt x="15393" y="10522"/>
                </a:lnTo>
                <a:lnTo>
                  <a:pt x="15605" y="10423"/>
                </a:lnTo>
                <a:lnTo>
                  <a:pt x="15828" y="10478"/>
                </a:lnTo>
                <a:lnTo>
                  <a:pt x="16038" y="10267"/>
                </a:lnTo>
                <a:lnTo>
                  <a:pt x="16272" y="10411"/>
                </a:lnTo>
                <a:lnTo>
                  <a:pt x="16461" y="10067"/>
                </a:lnTo>
                <a:lnTo>
                  <a:pt x="16706" y="10256"/>
                </a:lnTo>
                <a:lnTo>
                  <a:pt x="16918" y="10134"/>
                </a:lnTo>
                <a:lnTo>
                  <a:pt x="17128" y="10045"/>
                </a:lnTo>
                <a:lnTo>
                  <a:pt x="17362" y="10111"/>
                </a:lnTo>
                <a:lnTo>
                  <a:pt x="17596" y="10211"/>
                </a:lnTo>
                <a:lnTo>
                  <a:pt x="17796" y="9989"/>
                </a:lnTo>
                <a:lnTo>
                  <a:pt x="18018" y="10022"/>
                </a:lnTo>
                <a:lnTo>
                  <a:pt x="18252" y="10167"/>
                </a:lnTo>
                <a:lnTo>
                  <a:pt x="18475" y="10111"/>
                </a:lnTo>
                <a:lnTo>
                  <a:pt x="18685" y="9966"/>
                </a:lnTo>
                <a:lnTo>
                  <a:pt x="18908" y="9944"/>
                </a:lnTo>
                <a:lnTo>
                  <a:pt x="19130" y="9989"/>
                </a:lnTo>
                <a:lnTo>
                  <a:pt x="19331" y="9788"/>
                </a:lnTo>
                <a:lnTo>
                  <a:pt x="19575" y="9978"/>
                </a:lnTo>
                <a:lnTo>
                  <a:pt x="19775" y="9800"/>
                </a:lnTo>
                <a:lnTo>
                  <a:pt x="20009" y="9877"/>
                </a:lnTo>
                <a:lnTo>
                  <a:pt x="20087" y="9922"/>
                </a:lnTo>
                <a:lnTo>
                  <a:pt x="20087" y="1"/>
                </a:lnTo>
                <a:lnTo>
                  <a:pt x="19097" y="1"/>
                </a:lnTo>
                <a:lnTo>
                  <a:pt x="19008" y="624"/>
                </a:lnTo>
                <a:cubicBezTo>
                  <a:pt x="19142" y="680"/>
                  <a:pt x="19242" y="802"/>
                  <a:pt x="19242" y="957"/>
                </a:cubicBezTo>
                <a:cubicBezTo>
                  <a:pt x="19242" y="1147"/>
                  <a:pt x="19075" y="1303"/>
                  <a:pt x="18886" y="1303"/>
                </a:cubicBezTo>
                <a:cubicBezTo>
                  <a:pt x="18697" y="1303"/>
                  <a:pt x="18541" y="1147"/>
                  <a:pt x="18541" y="957"/>
                </a:cubicBezTo>
                <a:cubicBezTo>
                  <a:pt x="18541" y="813"/>
                  <a:pt x="18619" y="702"/>
                  <a:pt x="18730" y="646"/>
                </a:cubicBezTo>
                <a:lnTo>
                  <a:pt x="18730" y="1"/>
                </a:lnTo>
                <a:lnTo>
                  <a:pt x="17140" y="1"/>
                </a:lnTo>
                <a:lnTo>
                  <a:pt x="17039" y="624"/>
                </a:lnTo>
                <a:cubicBezTo>
                  <a:pt x="17173" y="680"/>
                  <a:pt x="17273" y="802"/>
                  <a:pt x="17273" y="957"/>
                </a:cubicBezTo>
                <a:cubicBezTo>
                  <a:pt x="17273" y="1147"/>
                  <a:pt x="17118" y="1303"/>
                  <a:pt x="16918" y="1303"/>
                </a:cubicBezTo>
                <a:cubicBezTo>
                  <a:pt x="16728" y="1303"/>
                  <a:pt x="16572" y="1147"/>
                  <a:pt x="16572" y="957"/>
                </a:cubicBezTo>
                <a:cubicBezTo>
                  <a:pt x="16572" y="813"/>
                  <a:pt x="16651" y="702"/>
                  <a:pt x="16772" y="646"/>
                </a:cubicBezTo>
                <a:lnTo>
                  <a:pt x="16772" y="1"/>
                </a:lnTo>
                <a:lnTo>
                  <a:pt x="15171" y="1"/>
                </a:lnTo>
                <a:lnTo>
                  <a:pt x="15071" y="624"/>
                </a:lnTo>
                <a:cubicBezTo>
                  <a:pt x="15205" y="680"/>
                  <a:pt x="15304" y="802"/>
                  <a:pt x="15304" y="957"/>
                </a:cubicBezTo>
                <a:cubicBezTo>
                  <a:pt x="15304" y="1147"/>
                  <a:pt x="15149" y="1303"/>
                  <a:pt x="14960" y="1303"/>
                </a:cubicBezTo>
                <a:cubicBezTo>
                  <a:pt x="14760" y="1303"/>
                  <a:pt x="14604" y="1147"/>
                  <a:pt x="14604" y="957"/>
                </a:cubicBezTo>
                <a:cubicBezTo>
                  <a:pt x="14604" y="813"/>
                  <a:pt x="14682" y="702"/>
                  <a:pt x="14804" y="646"/>
                </a:cubicBezTo>
                <a:lnTo>
                  <a:pt x="14804" y="1"/>
                </a:lnTo>
                <a:lnTo>
                  <a:pt x="13203" y="1"/>
                </a:lnTo>
                <a:lnTo>
                  <a:pt x="13102" y="624"/>
                </a:lnTo>
                <a:cubicBezTo>
                  <a:pt x="13247" y="680"/>
                  <a:pt x="13336" y="802"/>
                  <a:pt x="13336" y="957"/>
                </a:cubicBezTo>
                <a:cubicBezTo>
                  <a:pt x="13336" y="1147"/>
                  <a:pt x="13180" y="1303"/>
                  <a:pt x="12991" y="1303"/>
                </a:cubicBezTo>
                <a:cubicBezTo>
                  <a:pt x="12802" y="1303"/>
                  <a:pt x="12635" y="1147"/>
                  <a:pt x="12635" y="957"/>
                </a:cubicBezTo>
                <a:cubicBezTo>
                  <a:pt x="12635" y="813"/>
                  <a:pt x="12724" y="702"/>
                  <a:pt x="12835" y="646"/>
                </a:cubicBezTo>
                <a:lnTo>
                  <a:pt x="12835" y="1"/>
                </a:lnTo>
                <a:lnTo>
                  <a:pt x="11234" y="1"/>
                </a:lnTo>
                <a:lnTo>
                  <a:pt x="11145" y="624"/>
                </a:lnTo>
                <a:cubicBezTo>
                  <a:pt x="11278" y="680"/>
                  <a:pt x="11367" y="802"/>
                  <a:pt x="11367" y="957"/>
                </a:cubicBezTo>
                <a:cubicBezTo>
                  <a:pt x="11367" y="1147"/>
                  <a:pt x="11211" y="1303"/>
                  <a:pt x="11023" y="1303"/>
                </a:cubicBezTo>
                <a:cubicBezTo>
                  <a:pt x="10833" y="1303"/>
                  <a:pt x="10678" y="1147"/>
                  <a:pt x="10678" y="957"/>
                </a:cubicBezTo>
                <a:cubicBezTo>
                  <a:pt x="10678" y="813"/>
                  <a:pt x="10756" y="702"/>
                  <a:pt x="10867" y="646"/>
                </a:cubicBezTo>
                <a:lnTo>
                  <a:pt x="10867" y="1"/>
                </a:lnTo>
                <a:lnTo>
                  <a:pt x="9276" y="1"/>
                </a:lnTo>
                <a:lnTo>
                  <a:pt x="9176" y="624"/>
                </a:lnTo>
                <a:cubicBezTo>
                  <a:pt x="9310" y="680"/>
                  <a:pt x="9410" y="802"/>
                  <a:pt x="9410" y="957"/>
                </a:cubicBezTo>
                <a:cubicBezTo>
                  <a:pt x="9410" y="1147"/>
                  <a:pt x="9254" y="1303"/>
                  <a:pt x="9054" y="1303"/>
                </a:cubicBezTo>
                <a:cubicBezTo>
                  <a:pt x="8865" y="1303"/>
                  <a:pt x="8709" y="1147"/>
                  <a:pt x="8709" y="957"/>
                </a:cubicBezTo>
                <a:cubicBezTo>
                  <a:pt x="8709" y="813"/>
                  <a:pt x="8787" y="702"/>
                  <a:pt x="8898" y="646"/>
                </a:cubicBezTo>
                <a:lnTo>
                  <a:pt x="8898" y="1"/>
                </a:lnTo>
                <a:lnTo>
                  <a:pt x="7308" y="1"/>
                </a:lnTo>
                <a:lnTo>
                  <a:pt x="7207" y="624"/>
                </a:lnTo>
                <a:cubicBezTo>
                  <a:pt x="7341" y="680"/>
                  <a:pt x="7441" y="802"/>
                  <a:pt x="7441" y="957"/>
                </a:cubicBezTo>
                <a:cubicBezTo>
                  <a:pt x="7441" y="1147"/>
                  <a:pt x="7286" y="1303"/>
                  <a:pt x="7096" y="1303"/>
                </a:cubicBezTo>
                <a:cubicBezTo>
                  <a:pt x="6896" y="1303"/>
                  <a:pt x="6740" y="1147"/>
                  <a:pt x="6740" y="957"/>
                </a:cubicBezTo>
                <a:cubicBezTo>
                  <a:pt x="6740" y="813"/>
                  <a:pt x="6819" y="702"/>
                  <a:pt x="6940" y="646"/>
                </a:cubicBezTo>
                <a:lnTo>
                  <a:pt x="6940" y="1"/>
                </a:lnTo>
                <a:lnTo>
                  <a:pt x="5339" y="1"/>
                </a:lnTo>
                <a:lnTo>
                  <a:pt x="5239" y="624"/>
                </a:lnTo>
                <a:cubicBezTo>
                  <a:pt x="5373" y="680"/>
                  <a:pt x="5472" y="802"/>
                  <a:pt x="5472" y="957"/>
                </a:cubicBezTo>
                <a:cubicBezTo>
                  <a:pt x="5472" y="1147"/>
                  <a:pt x="5317" y="1303"/>
                  <a:pt x="5128" y="1303"/>
                </a:cubicBezTo>
                <a:cubicBezTo>
                  <a:pt x="4928" y="1303"/>
                  <a:pt x="4772" y="1147"/>
                  <a:pt x="4772" y="957"/>
                </a:cubicBezTo>
                <a:cubicBezTo>
                  <a:pt x="4772" y="813"/>
                  <a:pt x="4861" y="702"/>
                  <a:pt x="4972" y="646"/>
                </a:cubicBezTo>
                <a:lnTo>
                  <a:pt x="4972" y="1"/>
                </a:lnTo>
                <a:lnTo>
                  <a:pt x="3371" y="1"/>
                </a:lnTo>
                <a:lnTo>
                  <a:pt x="3282" y="624"/>
                </a:lnTo>
                <a:cubicBezTo>
                  <a:pt x="3415" y="680"/>
                  <a:pt x="3504" y="802"/>
                  <a:pt x="3504" y="957"/>
                </a:cubicBezTo>
                <a:cubicBezTo>
                  <a:pt x="3504" y="1147"/>
                  <a:pt x="3348" y="1303"/>
                  <a:pt x="3159" y="1303"/>
                </a:cubicBezTo>
                <a:cubicBezTo>
                  <a:pt x="2970" y="1303"/>
                  <a:pt x="2815" y="1147"/>
                  <a:pt x="2815" y="957"/>
                </a:cubicBezTo>
                <a:cubicBezTo>
                  <a:pt x="2815" y="813"/>
                  <a:pt x="2892" y="702"/>
                  <a:pt x="3003" y="646"/>
                </a:cubicBezTo>
                <a:lnTo>
                  <a:pt x="3003" y="1"/>
                </a:lnTo>
                <a:lnTo>
                  <a:pt x="1402" y="1"/>
                </a:lnTo>
                <a:lnTo>
                  <a:pt x="1313" y="624"/>
                </a:lnTo>
                <a:cubicBezTo>
                  <a:pt x="1446" y="680"/>
                  <a:pt x="1547" y="802"/>
                  <a:pt x="1547" y="957"/>
                </a:cubicBezTo>
                <a:cubicBezTo>
                  <a:pt x="1547" y="1147"/>
                  <a:pt x="1391" y="1303"/>
                  <a:pt x="1191" y="1303"/>
                </a:cubicBezTo>
                <a:cubicBezTo>
                  <a:pt x="1001" y="1303"/>
                  <a:pt x="846" y="1147"/>
                  <a:pt x="846" y="957"/>
                </a:cubicBezTo>
                <a:cubicBezTo>
                  <a:pt x="846" y="813"/>
                  <a:pt x="924" y="702"/>
                  <a:pt x="1035" y="646"/>
                </a:cubicBezTo>
                <a:lnTo>
                  <a:pt x="1035" y="1"/>
                </a:ln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 name="Google Shape;24674;p50">
            <a:extLst>
              <a:ext uri="{FF2B5EF4-FFF2-40B4-BE49-F238E27FC236}">
                <a16:creationId xmlns:a16="http://schemas.microsoft.com/office/drawing/2014/main" id="{73E89613-1729-036F-CE2A-95D10F5E71AC}"/>
              </a:ext>
            </a:extLst>
          </p:cNvPr>
          <p:cNvGrpSpPr/>
          <p:nvPr/>
        </p:nvGrpSpPr>
        <p:grpSpPr>
          <a:xfrm flipH="1">
            <a:off x="7935496" y="2309791"/>
            <a:ext cx="1518247" cy="1055143"/>
            <a:chOff x="6359935" y="3334530"/>
            <a:chExt cx="185498" cy="134282"/>
          </a:xfrm>
        </p:grpSpPr>
        <p:sp>
          <p:nvSpPr>
            <p:cNvPr id="13" name="Google Shape;24675;p50">
              <a:extLst>
                <a:ext uri="{FF2B5EF4-FFF2-40B4-BE49-F238E27FC236}">
                  <a16:creationId xmlns:a16="http://schemas.microsoft.com/office/drawing/2014/main" id="{2285439D-8387-883F-E4F1-D876EAEC1F40}"/>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4676;p50">
              <a:extLst>
                <a:ext uri="{FF2B5EF4-FFF2-40B4-BE49-F238E27FC236}">
                  <a16:creationId xmlns:a16="http://schemas.microsoft.com/office/drawing/2014/main" id="{76993D65-6FF1-ED0B-8B14-217F13FC159C}"/>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4677;p50">
              <a:extLst>
                <a:ext uri="{FF2B5EF4-FFF2-40B4-BE49-F238E27FC236}">
                  <a16:creationId xmlns:a16="http://schemas.microsoft.com/office/drawing/2014/main" id="{D09E9D90-8C9A-3F31-9C76-8FA54F616E38}"/>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24684;p50">
            <a:extLst>
              <a:ext uri="{FF2B5EF4-FFF2-40B4-BE49-F238E27FC236}">
                <a16:creationId xmlns:a16="http://schemas.microsoft.com/office/drawing/2014/main" id="{742638FE-6B55-C3BA-0866-A666D1C7FB9E}"/>
              </a:ext>
            </a:extLst>
          </p:cNvPr>
          <p:cNvGrpSpPr/>
          <p:nvPr/>
        </p:nvGrpSpPr>
        <p:grpSpPr>
          <a:xfrm rot="3639636" flipH="1">
            <a:off x="3320185" y="3192252"/>
            <a:ext cx="1457544" cy="1099091"/>
            <a:chOff x="6359935" y="3334530"/>
            <a:chExt cx="185498" cy="134282"/>
          </a:xfrm>
        </p:grpSpPr>
        <p:sp>
          <p:nvSpPr>
            <p:cNvPr id="17" name="Google Shape;24685;p50">
              <a:extLst>
                <a:ext uri="{FF2B5EF4-FFF2-40B4-BE49-F238E27FC236}">
                  <a16:creationId xmlns:a16="http://schemas.microsoft.com/office/drawing/2014/main" id="{ABAD6303-C184-ED6B-80FF-7798A3A41937}"/>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4686;p50">
              <a:extLst>
                <a:ext uri="{FF2B5EF4-FFF2-40B4-BE49-F238E27FC236}">
                  <a16:creationId xmlns:a16="http://schemas.microsoft.com/office/drawing/2014/main" id="{528EBE2B-E9A1-9EC6-78C9-4C0E83B0EEE3}"/>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4687;p50">
              <a:extLst>
                <a:ext uri="{FF2B5EF4-FFF2-40B4-BE49-F238E27FC236}">
                  <a16:creationId xmlns:a16="http://schemas.microsoft.com/office/drawing/2014/main" id="{E5CD3289-3F6E-61DC-97FD-7CE4FE439889}"/>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مستطيل 19">
            <a:extLst>
              <a:ext uri="{FF2B5EF4-FFF2-40B4-BE49-F238E27FC236}">
                <a16:creationId xmlns:a16="http://schemas.microsoft.com/office/drawing/2014/main" id="{7ADEBD51-65D5-3C72-F0F1-1BD7B953877E}"/>
              </a:ext>
            </a:extLst>
          </p:cNvPr>
          <p:cNvSpPr/>
          <p:nvPr/>
        </p:nvSpPr>
        <p:spPr>
          <a:xfrm>
            <a:off x="4576526" y="3684822"/>
            <a:ext cx="3736735" cy="613760"/>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rPr>
              <a:t>هيا نفكر مع التحصيلي</a:t>
            </a:r>
          </a:p>
        </p:txBody>
      </p:sp>
      <p:pic>
        <p:nvPicPr>
          <p:cNvPr id="2" name="Energetic Upbeat Percussive Clap and Stomp Background Music">
            <a:hlinkClick r:id="" action="ppaction://media"/>
            <a:extLst>
              <a:ext uri="{FF2B5EF4-FFF2-40B4-BE49-F238E27FC236}">
                <a16:creationId xmlns:a16="http://schemas.microsoft.com/office/drawing/2014/main" id="{06EB4BCE-F9E0-46C2-2F00-5E10BE361248}"/>
              </a:ext>
            </a:extLst>
          </p:cNvPr>
          <p:cNvPicPr>
            <a:picLocks noChangeAspect="1"/>
          </p:cNvPicPr>
          <p:nvPr>
            <a:videoFile r:link="rId1"/>
            <p:extLst>
              <p:ext uri="{DAA4B4D4-6D71-4841-9C94-3DE7FCFB9230}">
                <p14:media xmlns:p14="http://schemas.microsoft.com/office/powerpoint/2010/main" r:embed="rId2">
                  <p14:trim st="9461" end="67810.5338"/>
                </p14:media>
              </p:ext>
            </p:extLst>
          </p:nvPr>
        </p:nvPicPr>
        <p:blipFill>
          <a:blip r:embed="rId4"/>
          <a:stretch>
            <a:fillRect/>
          </a:stretch>
        </p:blipFill>
        <p:spPr>
          <a:xfrm>
            <a:off x="832781" y="4646360"/>
            <a:ext cx="2559995" cy="1439997"/>
          </a:xfrm>
          <a:prstGeom prst="rect">
            <a:avLst/>
          </a:prstGeom>
        </p:spPr>
      </p:pic>
      <p:sp>
        <p:nvSpPr>
          <p:cNvPr id="3" name="مستطيل 2">
            <a:extLst>
              <a:ext uri="{FF2B5EF4-FFF2-40B4-BE49-F238E27FC236}">
                <a16:creationId xmlns:a16="http://schemas.microsoft.com/office/drawing/2014/main" id="{7FCA179E-25D1-223B-970D-BEE46DD8E5DF}"/>
              </a:ext>
            </a:extLst>
          </p:cNvPr>
          <p:cNvSpPr/>
          <p:nvPr/>
        </p:nvSpPr>
        <p:spPr>
          <a:xfrm>
            <a:off x="620796" y="4606791"/>
            <a:ext cx="2815279" cy="1647249"/>
          </a:xfrm>
          <a:prstGeom prst="rect">
            <a:avLst/>
          </a:prstGeom>
          <a:solidFill>
            <a:srgbClr val="F6F3EE"/>
          </a:solid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Tree>
    <p:extLst>
      <p:ext uri="{BB962C8B-B14F-4D97-AF65-F5344CB8AC3E}">
        <p14:creationId xmlns:p14="http://schemas.microsoft.com/office/powerpoint/2010/main" val="2556531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1359"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7B1690D5-DAF5-2DFB-951E-1A89DC497E90}"/>
              </a:ext>
            </a:extLst>
          </p:cNvPr>
          <p:cNvSpPr/>
          <p:nvPr/>
        </p:nvSpPr>
        <p:spPr>
          <a:xfrm>
            <a:off x="1077862" y="678216"/>
            <a:ext cx="10036276" cy="48313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rPr>
              <a:t>جهد الاختزال هو قابلية المادة</a:t>
            </a:r>
          </a:p>
        </p:txBody>
      </p:sp>
      <p:sp>
        <p:nvSpPr>
          <p:cNvPr id="3" name="1">
            <a:extLst>
              <a:ext uri="{FF2B5EF4-FFF2-40B4-BE49-F238E27FC236}">
                <a16:creationId xmlns:a16="http://schemas.microsoft.com/office/drawing/2014/main" id="{750519B1-96FB-DF4D-3579-8BF80D32FBE5}"/>
              </a:ext>
            </a:extLst>
          </p:cNvPr>
          <p:cNvSpPr/>
          <p:nvPr/>
        </p:nvSpPr>
        <p:spPr>
          <a:xfrm>
            <a:off x="9097348" y="1339205"/>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400" b="1" dirty="0">
                <a:solidFill>
                  <a:schemeClr val="tx1">
                    <a:lumMod val="10000"/>
                  </a:schemeClr>
                </a:solidFill>
              </a:rPr>
              <a:t>أ) للتحليل</a:t>
            </a:r>
          </a:p>
        </p:txBody>
      </p:sp>
      <p:sp>
        <p:nvSpPr>
          <p:cNvPr id="4" name="2">
            <a:extLst>
              <a:ext uri="{FF2B5EF4-FFF2-40B4-BE49-F238E27FC236}">
                <a16:creationId xmlns:a16="http://schemas.microsoft.com/office/drawing/2014/main" id="{9DE4B31B-71F0-E03C-CF46-2815B6358198}"/>
              </a:ext>
            </a:extLst>
          </p:cNvPr>
          <p:cNvSpPr/>
          <p:nvPr/>
        </p:nvSpPr>
        <p:spPr>
          <a:xfrm>
            <a:off x="6263952" y="1339203"/>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400" b="1" dirty="0">
                <a:solidFill>
                  <a:schemeClr val="tx1">
                    <a:lumMod val="10000"/>
                  </a:schemeClr>
                </a:solidFill>
              </a:rPr>
              <a:t>ب) لاكتساب إلكترونات</a:t>
            </a:r>
          </a:p>
        </p:txBody>
      </p:sp>
      <p:sp>
        <p:nvSpPr>
          <p:cNvPr id="5" name="3">
            <a:extLst>
              <a:ext uri="{FF2B5EF4-FFF2-40B4-BE49-F238E27FC236}">
                <a16:creationId xmlns:a16="http://schemas.microsoft.com/office/drawing/2014/main" id="{E7ECF7D6-7C88-AF90-6D1E-69FBC8D1F92B}"/>
              </a:ext>
            </a:extLst>
          </p:cNvPr>
          <p:cNvSpPr/>
          <p:nvPr/>
        </p:nvSpPr>
        <p:spPr>
          <a:xfrm>
            <a:off x="3430556" y="1339203"/>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400" b="1" dirty="0">
                <a:solidFill>
                  <a:schemeClr val="tx1">
                    <a:lumMod val="10000"/>
                  </a:schemeClr>
                </a:solidFill>
              </a:rPr>
              <a:t>ج) لفقد إلكترونات</a:t>
            </a:r>
          </a:p>
        </p:txBody>
      </p:sp>
      <p:sp>
        <p:nvSpPr>
          <p:cNvPr id="6" name="4">
            <a:extLst>
              <a:ext uri="{FF2B5EF4-FFF2-40B4-BE49-F238E27FC236}">
                <a16:creationId xmlns:a16="http://schemas.microsoft.com/office/drawing/2014/main" id="{2BD9C34B-0F1F-95D8-6E7A-78E08B5C1882}"/>
              </a:ext>
            </a:extLst>
          </p:cNvPr>
          <p:cNvSpPr/>
          <p:nvPr/>
        </p:nvSpPr>
        <p:spPr>
          <a:xfrm>
            <a:off x="597160" y="1339203"/>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400" b="1" dirty="0">
                <a:solidFill>
                  <a:schemeClr val="tx1">
                    <a:lumMod val="10000"/>
                  </a:schemeClr>
                </a:solidFill>
              </a:rPr>
              <a:t>د) للتأكسد</a:t>
            </a:r>
          </a:p>
        </p:txBody>
      </p:sp>
      <p:sp>
        <p:nvSpPr>
          <p:cNvPr id="7" name="مستطيل 6">
            <a:extLst>
              <a:ext uri="{FF2B5EF4-FFF2-40B4-BE49-F238E27FC236}">
                <a16:creationId xmlns:a16="http://schemas.microsoft.com/office/drawing/2014/main" id="{4DA73F0C-6FF5-CAF4-0E3C-D46E7493E31C}"/>
              </a:ext>
            </a:extLst>
          </p:cNvPr>
          <p:cNvSpPr/>
          <p:nvPr/>
        </p:nvSpPr>
        <p:spPr>
          <a:xfrm>
            <a:off x="1077862" y="2406100"/>
            <a:ext cx="10036276" cy="48313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cs typeface="Arial" panose="020B0604020202020204" pitchFamily="34" charset="0"/>
              </a:rPr>
              <a:t>جهد الاختزال القياسي يساوي </a:t>
            </a:r>
          </a:p>
        </p:txBody>
      </p:sp>
      <p:sp>
        <p:nvSpPr>
          <p:cNvPr id="8" name="5">
            <a:extLst>
              <a:ext uri="{FF2B5EF4-FFF2-40B4-BE49-F238E27FC236}">
                <a16:creationId xmlns:a16="http://schemas.microsoft.com/office/drawing/2014/main" id="{90FE0951-2DCE-9345-C0EE-C002F9BDC7CC}"/>
              </a:ext>
            </a:extLst>
          </p:cNvPr>
          <p:cNvSpPr/>
          <p:nvPr/>
        </p:nvSpPr>
        <p:spPr>
          <a:xfrm>
            <a:off x="9097348" y="3154610"/>
            <a:ext cx="2407297" cy="577638"/>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400" b="1" dirty="0">
                <a:solidFill>
                  <a:schemeClr val="tx1">
                    <a:lumMod val="10000"/>
                  </a:schemeClr>
                </a:solidFill>
              </a:rPr>
              <a:t>أ) </a:t>
            </a:r>
            <a:r>
              <a:rPr lang="en-US" sz="2400" b="1" dirty="0">
                <a:solidFill>
                  <a:schemeClr val="tx1">
                    <a:lumMod val="10000"/>
                  </a:schemeClr>
                </a:solidFill>
              </a:rPr>
              <a:t>1V</a:t>
            </a:r>
            <a:endParaRPr lang="ar-SA" sz="2400" b="1" dirty="0">
              <a:solidFill>
                <a:schemeClr val="tx1">
                  <a:lumMod val="10000"/>
                </a:schemeClr>
              </a:solidFill>
            </a:endParaRPr>
          </a:p>
        </p:txBody>
      </p:sp>
      <p:sp>
        <p:nvSpPr>
          <p:cNvPr id="9" name="6">
            <a:extLst>
              <a:ext uri="{FF2B5EF4-FFF2-40B4-BE49-F238E27FC236}">
                <a16:creationId xmlns:a16="http://schemas.microsoft.com/office/drawing/2014/main" id="{C722E1E1-1ED6-07A8-77CE-E9266EAD5188}"/>
              </a:ext>
            </a:extLst>
          </p:cNvPr>
          <p:cNvSpPr/>
          <p:nvPr/>
        </p:nvSpPr>
        <p:spPr>
          <a:xfrm>
            <a:off x="6263952" y="3154608"/>
            <a:ext cx="2407297" cy="577638"/>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400" b="1" dirty="0">
                <a:solidFill>
                  <a:schemeClr val="tx1">
                    <a:lumMod val="10000"/>
                  </a:schemeClr>
                </a:solidFill>
              </a:rPr>
              <a:t>ب) </a:t>
            </a:r>
            <a:r>
              <a:rPr lang="en-US" sz="2400" b="1" dirty="0">
                <a:solidFill>
                  <a:schemeClr val="tx1">
                    <a:lumMod val="10000"/>
                  </a:schemeClr>
                </a:solidFill>
              </a:rPr>
              <a:t>-1V</a:t>
            </a:r>
            <a:endParaRPr sz="2400" b="1" dirty="0">
              <a:solidFill>
                <a:schemeClr val="tx1">
                  <a:lumMod val="10000"/>
                </a:schemeClr>
              </a:solidFill>
            </a:endParaRPr>
          </a:p>
        </p:txBody>
      </p:sp>
      <p:sp>
        <p:nvSpPr>
          <p:cNvPr id="10" name="7">
            <a:extLst>
              <a:ext uri="{FF2B5EF4-FFF2-40B4-BE49-F238E27FC236}">
                <a16:creationId xmlns:a16="http://schemas.microsoft.com/office/drawing/2014/main" id="{F16029FD-C0A0-65BF-619D-0F001E77F8D6}"/>
              </a:ext>
            </a:extLst>
          </p:cNvPr>
          <p:cNvSpPr/>
          <p:nvPr/>
        </p:nvSpPr>
        <p:spPr>
          <a:xfrm>
            <a:off x="3430556" y="3154608"/>
            <a:ext cx="2407297" cy="577638"/>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400" b="1" dirty="0">
                <a:solidFill>
                  <a:schemeClr val="tx1">
                    <a:lumMod val="10000"/>
                  </a:schemeClr>
                </a:solidFill>
              </a:rPr>
              <a:t>ج) </a:t>
            </a:r>
            <a:r>
              <a:rPr lang="en-US" sz="2400" b="1" dirty="0">
                <a:solidFill>
                  <a:schemeClr val="tx1">
                    <a:lumMod val="10000"/>
                  </a:schemeClr>
                </a:solidFill>
              </a:rPr>
              <a:t>0V</a:t>
            </a:r>
            <a:endParaRPr lang="ar-SA" sz="2400" b="1" dirty="0">
              <a:solidFill>
                <a:schemeClr val="tx1">
                  <a:lumMod val="10000"/>
                </a:schemeClr>
              </a:solidFill>
            </a:endParaRPr>
          </a:p>
        </p:txBody>
      </p:sp>
      <p:sp>
        <p:nvSpPr>
          <p:cNvPr id="11" name="8">
            <a:extLst>
              <a:ext uri="{FF2B5EF4-FFF2-40B4-BE49-F238E27FC236}">
                <a16:creationId xmlns:a16="http://schemas.microsoft.com/office/drawing/2014/main" id="{AD6E85A6-EA54-0CF7-394F-B972A44D08B0}"/>
              </a:ext>
            </a:extLst>
          </p:cNvPr>
          <p:cNvSpPr/>
          <p:nvPr/>
        </p:nvSpPr>
        <p:spPr>
          <a:xfrm>
            <a:off x="597160" y="3154608"/>
            <a:ext cx="2407297" cy="577638"/>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400" b="1" dirty="0">
                <a:solidFill>
                  <a:schemeClr val="tx1">
                    <a:lumMod val="10000"/>
                  </a:schemeClr>
                </a:solidFill>
              </a:rPr>
              <a:t>د) </a:t>
            </a:r>
            <a:r>
              <a:rPr lang="en-US" sz="2400" b="1" dirty="0">
                <a:solidFill>
                  <a:schemeClr val="tx1">
                    <a:lumMod val="10000"/>
                  </a:schemeClr>
                </a:solidFill>
              </a:rPr>
              <a:t>-1.1V</a:t>
            </a:r>
            <a:endParaRPr lang="ar-SA" sz="2400" b="1" dirty="0">
              <a:solidFill>
                <a:schemeClr val="tx1">
                  <a:lumMod val="10000"/>
                </a:schemeClr>
              </a:solidFill>
            </a:endParaRPr>
          </a:p>
        </p:txBody>
      </p:sp>
      <p:sp>
        <p:nvSpPr>
          <p:cNvPr id="12" name="مستطيل 11">
            <a:extLst>
              <a:ext uri="{FF2B5EF4-FFF2-40B4-BE49-F238E27FC236}">
                <a16:creationId xmlns:a16="http://schemas.microsoft.com/office/drawing/2014/main" id="{B1E7C730-93DD-ED47-7B35-9E91DE00318C}"/>
              </a:ext>
            </a:extLst>
          </p:cNvPr>
          <p:cNvSpPr/>
          <p:nvPr/>
        </p:nvSpPr>
        <p:spPr>
          <a:xfrm>
            <a:off x="1077862" y="4210455"/>
            <a:ext cx="10036276" cy="48313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rPr>
              <a:t>إذا كان التفاعل تلقائيا فإن جهد الخلية</a:t>
            </a:r>
          </a:p>
        </p:txBody>
      </p:sp>
      <p:sp>
        <p:nvSpPr>
          <p:cNvPr id="13" name="9">
            <a:extLst>
              <a:ext uri="{FF2B5EF4-FFF2-40B4-BE49-F238E27FC236}">
                <a16:creationId xmlns:a16="http://schemas.microsoft.com/office/drawing/2014/main" id="{D37FAB6A-D9B7-F4EE-D64B-A1A165B8F243}"/>
              </a:ext>
            </a:extLst>
          </p:cNvPr>
          <p:cNvSpPr/>
          <p:nvPr/>
        </p:nvSpPr>
        <p:spPr>
          <a:xfrm>
            <a:off x="9097348" y="4983123"/>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800" b="1" dirty="0">
                <a:solidFill>
                  <a:schemeClr val="tx1">
                    <a:lumMod val="10000"/>
                  </a:schemeClr>
                </a:solidFill>
                <a:latin typeface="Arial" panose="020B0604020202020204" pitchFamily="34" charset="0"/>
                <a:cs typeface="Arial" panose="020B0604020202020204" pitchFamily="34" charset="0"/>
              </a:rPr>
              <a:t>أ) موجب</a:t>
            </a:r>
            <a:endParaRPr lang="en-US" sz="2800" b="1" dirty="0">
              <a:solidFill>
                <a:schemeClr val="tx1">
                  <a:lumMod val="10000"/>
                </a:schemeClr>
              </a:solidFill>
              <a:latin typeface="Arial" panose="020B0604020202020204" pitchFamily="34" charset="0"/>
              <a:cs typeface="Arial" panose="020B0604020202020204" pitchFamily="34" charset="0"/>
            </a:endParaRPr>
          </a:p>
        </p:txBody>
      </p:sp>
      <p:sp>
        <p:nvSpPr>
          <p:cNvPr id="14" name="10">
            <a:extLst>
              <a:ext uri="{FF2B5EF4-FFF2-40B4-BE49-F238E27FC236}">
                <a16:creationId xmlns:a16="http://schemas.microsoft.com/office/drawing/2014/main" id="{FEEB35C2-17D6-FDF5-B6B9-F134907E8EF6}"/>
              </a:ext>
            </a:extLst>
          </p:cNvPr>
          <p:cNvSpPr/>
          <p:nvPr/>
        </p:nvSpPr>
        <p:spPr>
          <a:xfrm>
            <a:off x="6263952" y="4983121"/>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400" b="1" dirty="0">
                <a:solidFill>
                  <a:schemeClr val="tx1">
                    <a:lumMod val="10000"/>
                  </a:schemeClr>
                </a:solidFill>
              </a:rPr>
              <a:t>ب) </a:t>
            </a:r>
            <a:r>
              <a:rPr lang="ar-SA" sz="2400" b="1" dirty="0">
                <a:solidFill>
                  <a:schemeClr val="tx1">
                    <a:lumMod val="10000"/>
                  </a:schemeClr>
                </a:solidFill>
                <a:latin typeface="Arial" panose="020B0604020202020204" pitchFamily="34" charset="0"/>
                <a:cs typeface="Arial" panose="020B0604020202020204" pitchFamily="34" charset="0"/>
              </a:rPr>
              <a:t>سالب</a:t>
            </a:r>
            <a:endParaRPr lang="ar-SA" sz="2400" b="1" dirty="0">
              <a:solidFill>
                <a:schemeClr val="tx1">
                  <a:lumMod val="10000"/>
                </a:schemeClr>
              </a:solidFill>
            </a:endParaRPr>
          </a:p>
        </p:txBody>
      </p:sp>
      <p:sp>
        <p:nvSpPr>
          <p:cNvPr id="15" name="11">
            <a:extLst>
              <a:ext uri="{FF2B5EF4-FFF2-40B4-BE49-F238E27FC236}">
                <a16:creationId xmlns:a16="http://schemas.microsoft.com/office/drawing/2014/main" id="{62D9CCB8-4C75-96A4-2E11-C0A879C75E9C}"/>
              </a:ext>
            </a:extLst>
          </p:cNvPr>
          <p:cNvSpPr/>
          <p:nvPr/>
        </p:nvSpPr>
        <p:spPr>
          <a:xfrm>
            <a:off x="3430556" y="4983121"/>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400" b="1" dirty="0">
                <a:solidFill>
                  <a:schemeClr val="tx1">
                    <a:lumMod val="10000"/>
                  </a:schemeClr>
                </a:solidFill>
              </a:rPr>
              <a:t>ج) </a:t>
            </a:r>
            <a:r>
              <a:rPr lang="ar-SA" sz="2400" b="1" dirty="0">
                <a:solidFill>
                  <a:schemeClr val="tx1">
                    <a:lumMod val="10000"/>
                  </a:schemeClr>
                </a:solidFill>
                <a:latin typeface="Arial" panose="020B0604020202020204" pitchFamily="34" charset="0"/>
                <a:cs typeface="Arial" panose="020B0604020202020204" pitchFamily="34" charset="0"/>
              </a:rPr>
              <a:t>مرتفع</a:t>
            </a:r>
            <a:endParaRPr lang="ar-SA" sz="2400" b="1" dirty="0">
              <a:solidFill>
                <a:schemeClr val="tx1">
                  <a:lumMod val="10000"/>
                </a:schemeClr>
              </a:solidFill>
            </a:endParaRPr>
          </a:p>
        </p:txBody>
      </p:sp>
      <p:sp>
        <p:nvSpPr>
          <p:cNvPr id="16" name="12">
            <a:extLst>
              <a:ext uri="{FF2B5EF4-FFF2-40B4-BE49-F238E27FC236}">
                <a16:creationId xmlns:a16="http://schemas.microsoft.com/office/drawing/2014/main" id="{04E85877-FC35-7B5F-99A1-04CD7235349D}"/>
              </a:ext>
            </a:extLst>
          </p:cNvPr>
          <p:cNvSpPr/>
          <p:nvPr/>
        </p:nvSpPr>
        <p:spPr>
          <a:xfrm>
            <a:off x="597160" y="4983121"/>
            <a:ext cx="2407297" cy="57065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rgbClr val="E6DEDE"/>
          </a:solidFill>
          <a:ln>
            <a:noFill/>
          </a:ln>
        </p:spPr>
        <p:txBody>
          <a:bodyPr spcFirstLastPara="1" wrap="square" lIns="91425" tIns="91425" rIns="91425" bIns="91425" anchor="ctr" anchorCtr="0">
            <a:noAutofit/>
          </a:bodyPr>
          <a:lstStyle/>
          <a:p>
            <a:pPr lvl="0"/>
            <a:r>
              <a:rPr lang="ar-SA" sz="2400" b="1" dirty="0">
                <a:solidFill>
                  <a:schemeClr val="tx1">
                    <a:lumMod val="10000"/>
                  </a:schemeClr>
                </a:solidFill>
              </a:rPr>
              <a:t>د) </a:t>
            </a:r>
            <a:r>
              <a:rPr lang="ar-SA" sz="2400" b="1" dirty="0">
                <a:solidFill>
                  <a:schemeClr val="tx1">
                    <a:lumMod val="10000"/>
                  </a:schemeClr>
                </a:solidFill>
                <a:latin typeface="Arial" panose="020B0604020202020204" pitchFamily="34" charset="0"/>
                <a:cs typeface="Arial" panose="020B0604020202020204" pitchFamily="34" charset="0"/>
              </a:rPr>
              <a:t>منخفض</a:t>
            </a:r>
            <a:endParaRPr lang="ar-SA" sz="2400" b="1" dirty="0">
              <a:solidFill>
                <a:schemeClr val="tx1">
                  <a:lumMod val="10000"/>
                </a:schemeClr>
              </a:solidFill>
            </a:endParaRPr>
          </a:p>
        </p:txBody>
      </p:sp>
    </p:spTree>
    <p:extLst>
      <p:ext uri="{BB962C8B-B14F-4D97-AF65-F5344CB8AC3E}">
        <p14:creationId xmlns:p14="http://schemas.microsoft.com/office/powerpoint/2010/main" val="4065240626"/>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4"/>
                    </p:tgtEl>
                  </p:cond>
                </p:stCondLst>
                <p:endSync evt="end" delay="0">
                  <p:rtn val="all"/>
                </p:endSync>
                <p:childTnLst>
                  <p:par>
                    <p:cTn id="3" fill="hold">
                      <p:stCondLst>
                        <p:cond delay="0"/>
                      </p:stCondLst>
                      <p:childTnLst>
                        <p:par>
                          <p:cTn id="4" fill="hold">
                            <p:stCondLst>
                              <p:cond delay="0"/>
                            </p:stCondLst>
                            <p:childTnLst>
                              <p:par>
                                <p:cTn id="5" presetID="1" presetClass="emph" presetSubtype="2" fill="hold" nodeType="clickEffect">
                                  <p:stCondLst>
                                    <p:cond delay="0"/>
                                  </p:stCondLst>
                                  <p:childTnLst>
                                    <p:animClr clrSpc="rgb" dir="cw">
                                      <p:cBhvr>
                                        <p:cTn id="6" dur="5000" fill="hold"/>
                                        <p:tgtEl>
                                          <p:spTgt spid="4"/>
                                        </p:tgtEl>
                                        <p:attrNameLst>
                                          <p:attrName>fillcolor</p:attrName>
                                        </p:attrNameLst>
                                      </p:cBhvr>
                                      <p:to>
                                        <a:schemeClr val="accent2"/>
                                      </p:to>
                                    </p:animClr>
                                    <p:set>
                                      <p:cBhvr>
                                        <p:cTn id="7" dur="5000" fill="hold"/>
                                        <p:tgtEl>
                                          <p:spTgt spid="4"/>
                                        </p:tgtEl>
                                        <p:attrNameLst>
                                          <p:attrName>fill.type</p:attrName>
                                        </p:attrNameLst>
                                      </p:cBhvr>
                                      <p:to>
                                        <p:strVal val="solid"/>
                                      </p:to>
                                    </p:set>
                                    <p:set>
                                      <p:cBhvr>
                                        <p:cTn id="8" dur="5000" fill="hold"/>
                                        <p:tgtEl>
                                          <p:spTgt spid="4"/>
                                        </p:tgtEl>
                                        <p:attrNameLst>
                                          <p:attrName>fill.on</p:attrName>
                                        </p:attrNameLst>
                                      </p:cBhvr>
                                      <p:to>
                                        <p:strVal val="true"/>
                                      </p:to>
                                    </p:set>
                                  </p:childTnLst>
                                  <p:subTnLst>
                                    <p:audio>
                                      <p:cMediaNode>
                                        <p:cTn display="0" masterRel="sameClick">
                                          <p:stCondLst>
                                            <p:cond evt="begin" delay="0">
                                              <p:tn val="5"/>
                                            </p:cond>
                                          </p:stCondLst>
                                          <p:endCondLst>
                                            <p:cond evt="onStopAudio" delay="0">
                                              <p:tgtEl>
                                                <p:sldTgt/>
                                              </p:tgtEl>
                                            </p:cond>
                                          </p:endCondLst>
                                        </p:cTn>
                                        <p:tgtEl>
                                          <p:sndTgt r:embed="rId2" name="تصفيق.wav"/>
                                        </p:tgtEl>
                                      </p:cMediaNode>
                                    </p:audio>
                                  </p:subTnLst>
                                </p:cTn>
                              </p:par>
                            </p:childTnLst>
                          </p:cTn>
                        </p:par>
                      </p:childTnLst>
                    </p:cTn>
                  </p:par>
                </p:childTnLst>
              </p:cTn>
              <p:nextCondLst>
                <p:cond evt="onClick" delay="0">
                  <p:tgtEl>
                    <p:spTgt spid="4"/>
                  </p:tgtEl>
                </p:cond>
              </p:nextCondLst>
            </p:seq>
            <p:seq concurrent="1" nextAc="seek">
              <p:cTn id="9" restart="whenNotActive" fill="hold" evtFilter="cancelBubble" nodeType="interactiveSeq">
                <p:stCondLst>
                  <p:cond evt="onClick" delay="0">
                    <p:tgtEl>
                      <p:spTgt spid="3"/>
                    </p:tgtEl>
                  </p:cond>
                </p:stCondLst>
                <p:endSync evt="end" delay="0">
                  <p:rtn val="all"/>
                </p:endSync>
                <p:childTnLst>
                  <p:par>
                    <p:cTn id="10" fill="hold">
                      <p:stCondLst>
                        <p:cond delay="0"/>
                      </p:stCondLst>
                      <p:childTnLst>
                        <p:par>
                          <p:cTn id="11" fill="hold">
                            <p:stCondLst>
                              <p:cond delay="0"/>
                            </p:stCondLst>
                            <p:childTnLst>
                              <p:par>
                                <p:cTn id="12" presetID="21" presetClass="exit" presetSubtype="1" fill="hold" grpId="0" nodeType="clickEffect">
                                  <p:stCondLst>
                                    <p:cond delay="0"/>
                                  </p:stCondLst>
                                  <p:childTnLst>
                                    <p:animEffect transition="out" filter="wheel(1)">
                                      <p:cBhvr>
                                        <p:cTn id="13" dur="5000"/>
                                        <p:tgtEl>
                                          <p:spTgt spid="3"/>
                                        </p:tgtEl>
                                      </p:cBhvr>
                                    </p:animEffect>
                                    <p:set>
                                      <p:cBhvr>
                                        <p:cTn id="14" dur="1" fill="hold">
                                          <p:stCondLst>
                                            <p:cond delay="4999"/>
                                          </p:stCondLst>
                                        </p:cTn>
                                        <p:tgtEl>
                                          <p:spTgt spid="3"/>
                                        </p:tgtEl>
                                        <p:attrNameLst>
                                          <p:attrName>style.visibility</p:attrName>
                                        </p:attrNameLst>
                                      </p:cBhvr>
                                      <p:to>
                                        <p:strVal val="hidden"/>
                                      </p:to>
                                    </p:set>
                                  </p:childTnLst>
                                  <p:subTnLst>
                                    <p:audio>
                                      <p:cMediaNode>
                                        <p:cTn display="0" masterRel="sameClick">
                                          <p:stCondLst>
                                            <p:cond evt="begin" delay="0">
                                              <p:tn val="12"/>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3"/>
                  </p:tgtEl>
                </p:cond>
              </p:nextCondLst>
            </p:seq>
            <p:seq concurrent="1" nextAc="seek">
              <p:cTn id="15" restart="whenNotActive" fill="hold" evtFilter="cancelBubble" nodeType="interactiveSeq">
                <p:stCondLst>
                  <p:cond evt="onClick" delay="0">
                    <p:tgtEl>
                      <p:spTgt spid="5"/>
                    </p:tgtEl>
                  </p:cond>
                </p:stCondLst>
                <p:endSync evt="end" delay="0">
                  <p:rtn val="all"/>
                </p:endSync>
                <p:childTnLst>
                  <p:par>
                    <p:cTn id="16" fill="hold">
                      <p:stCondLst>
                        <p:cond delay="0"/>
                      </p:stCondLst>
                      <p:childTnLst>
                        <p:par>
                          <p:cTn id="17" fill="hold">
                            <p:stCondLst>
                              <p:cond delay="0"/>
                            </p:stCondLst>
                            <p:childTnLst>
                              <p:par>
                                <p:cTn id="18" presetID="21" presetClass="exit" presetSubtype="1" fill="hold" grpId="0" nodeType="clickEffect">
                                  <p:stCondLst>
                                    <p:cond delay="0"/>
                                  </p:stCondLst>
                                  <p:childTnLst>
                                    <p:animEffect transition="out" filter="wheel(1)">
                                      <p:cBhvr>
                                        <p:cTn id="19" dur="5000"/>
                                        <p:tgtEl>
                                          <p:spTgt spid="5"/>
                                        </p:tgtEl>
                                      </p:cBhvr>
                                    </p:animEffect>
                                    <p:set>
                                      <p:cBhvr>
                                        <p:cTn id="20" dur="1" fill="hold">
                                          <p:stCondLst>
                                            <p:cond delay="4999"/>
                                          </p:stCondLst>
                                        </p:cTn>
                                        <p:tgtEl>
                                          <p:spTgt spid="5"/>
                                        </p:tgtEl>
                                        <p:attrNameLst>
                                          <p:attrName>style.visibility</p:attrName>
                                        </p:attrNameLst>
                                      </p:cBhvr>
                                      <p:to>
                                        <p:strVal val="hidden"/>
                                      </p:to>
                                    </p:set>
                                  </p:childTnLst>
                                  <p:subTnLst>
                                    <p:audio>
                                      <p:cMediaNode>
                                        <p:cTn display="0" masterRel="sameClick">
                                          <p:stCondLst>
                                            <p:cond evt="begin" delay="0">
                                              <p:tn val="18"/>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5"/>
                  </p:tgtEl>
                </p:cond>
              </p:nextCondLst>
            </p:seq>
            <p:seq concurrent="1" nextAc="seek">
              <p:cTn id="21" restart="whenNotActive" fill="hold" evtFilter="cancelBubble" nodeType="interactiveSeq">
                <p:stCondLst>
                  <p:cond evt="onClick" delay="0">
                    <p:tgtEl>
                      <p:spTgt spid="6"/>
                    </p:tgtEl>
                  </p:cond>
                </p:stCondLst>
                <p:endSync evt="end" delay="0">
                  <p:rtn val="all"/>
                </p:endSync>
                <p:childTnLst>
                  <p:par>
                    <p:cTn id="22" fill="hold">
                      <p:stCondLst>
                        <p:cond delay="0"/>
                      </p:stCondLst>
                      <p:childTnLst>
                        <p:par>
                          <p:cTn id="23" fill="hold">
                            <p:stCondLst>
                              <p:cond delay="0"/>
                            </p:stCondLst>
                            <p:childTnLst>
                              <p:par>
                                <p:cTn id="24" presetID="21" presetClass="exit" presetSubtype="1" fill="hold" grpId="0" nodeType="clickEffect">
                                  <p:stCondLst>
                                    <p:cond delay="0"/>
                                  </p:stCondLst>
                                  <p:childTnLst>
                                    <p:animEffect transition="out" filter="wheel(1)">
                                      <p:cBhvr>
                                        <p:cTn id="25" dur="5000"/>
                                        <p:tgtEl>
                                          <p:spTgt spid="6"/>
                                        </p:tgtEl>
                                      </p:cBhvr>
                                    </p:animEffect>
                                    <p:set>
                                      <p:cBhvr>
                                        <p:cTn id="26" dur="1" fill="hold">
                                          <p:stCondLst>
                                            <p:cond delay="4999"/>
                                          </p:stCondLst>
                                        </p:cTn>
                                        <p:tgtEl>
                                          <p:spTgt spid="6"/>
                                        </p:tgtEl>
                                        <p:attrNameLst>
                                          <p:attrName>style.visibility</p:attrName>
                                        </p:attrNameLst>
                                      </p:cBhvr>
                                      <p:to>
                                        <p:strVal val="hidden"/>
                                      </p:to>
                                    </p:set>
                                  </p:childTnLst>
                                  <p:subTnLst>
                                    <p:audio>
                                      <p:cMediaNode>
                                        <p:cTn display="0" masterRel="sameClick">
                                          <p:stCondLst>
                                            <p:cond evt="begin" delay="0">
                                              <p:tn val="24"/>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6"/>
                  </p:tgtEl>
                </p:cond>
              </p:nextCondLst>
            </p:seq>
            <p:seq concurrent="1" nextAc="seek">
              <p:cTn id="27" restart="whenNotActive" fill="hold" evtFilter="cancelBubble" nodeType="interactiveSeq">
                <p:stCondLst>
                  <p:cond evt="onClick" delay="0">
                    <p:tgtEl>
                      <p:spTgt spid="10"/>
                    </p:tgtEl>
                  </p:cond>
                </p:stCondLst>
                <p:endSync evt="end" delay="0">
                  <p:rtn val="all"/>
                </p:endSync>
                <p:childTnLst>
                  <p:par>
                    <p:cTn id="28" fill="hold">
                      <p:stCondLst>
                        <p:cond delay="0"/>
                      </p:stCondLst>
                      <p:childTnLst>
                        <p:par>
                          <p:cTn id="29" fill="hold">
                            <p:stCondLst>
                              <p:cond delay="0"/>
                            </p:stCondLst>
                            <p:childTnLst>
                              <p:par>
                                <p:cTn id="30" presetID="1" presetClass="emph" presetSubtype="2" fill="hold" nodeType="clickEffect">
                                  <p:stCondLst>
                                    <p:cond delay="0"/>
                                  </p:stCondLst>
                                  <p:childTnLst>
                                    <p:animClr clrSpc="rgb" dir="cw">
                                      <p:cBhvr>
                                        <p:cTn id="31" dur="5000" fill="hold"/>
                                        <p:tgtEl>
                                          <p:spTgt spid="10"/>
                                        </p:tgtEl>
                                        <p:attrNameLst>
                                          <p:attrName>fillcolor</p:attrName>
                                        </p:attrNameLst>
                                      </p:cBhvr>
                                      <p:to>
                                        <a:schemeClr val="accent2"/>
                                      </p:to>
                                    </p:animClr>
                                    <p:set>
                                      <p:cBhvr>
                                        <p:cTn id="32" dur="5000" fill="hold"/>
                                        <p:tgtEl>
                                          <p:spTgt spid="10"/>
                                        </p:tgtEl>
                                        <p:attrNameLst>
                                          <p:attrName>fill.type</p:attrName>
                                        </p:attrNameLst>
                                      </p:cBhvr>
                                      <p:to>
                                        <p:strVal val="solid"/>
                                      </p:to>
                                    </p:set>
                                    <p:set>
                                      <p:cBhvr>
                                        <p:cTn id="33" dur="5000" fill="hold"/>
                                        <p:tgtEl>
                                          <p:spTgt spid="10"/>
                                        </p:tgtEl>
                                        <p:attrNameLst>
                                          <p:attrName>fill.on</p:attrName>
                                        </p:attrNameLst>
                                      </p:cBhvr>
                                      <p:to>
                                        <p:strVal val="true"/>
                                      </p:to>
                                    </p:set>
                                  </p:childTnLst>
                                  <p:subTnLst>
                                    <p:audio>
                                      <p:cMediaNode>
                                        <p:cTn display="0" masterRel="sameClick">
                                          <p:stCondLst>
                                            <p:cond evt="begin" delay="0">
                                              <p:tn val="30"/>
                                            </p:cond>
                                          </p:stCondLst>
                                          <p:endCondLst>
                                            <p:cond evt="onStopAudio" delay="0">
                                              <p:tgtEl>
                                                <p:sldTgt/>
                                              </p:tgtEl>
                                            </p:cond>
                                          </p:endCondLst>
                                        </p:cTn>
                                        <p:tgtEl>
                                          <p:sndTgt r:embed="rId2" name="تصفيق.wav"/>
                                        </p:tgtEl>
                                      </p:cMediaNode>
                                    </p:audio>
                                  </p:subTnLst>
                                </p:cTn>
                              </p:par>
                            </p:childTnLst>
                          </p:cTn>
                        </p:par>
                      </p:childTnLst>
                    </p:cTn>
                  </p:par>
                </p:childTnLst>
              </p:cTn>
              <p:nextCondLst>
                <p:cond evt="onClick" delay="0">
                  <p:tgtEl>
                    <p:spTgt spid="10"/>
                  </p:tgtEl>
                </p:cond>
              </p:nextCondLst>
            </p:seq>
            <p:seq concurrent="1" nextAc="seek">
              <p:cTn id="34" restart="whenNotActive" fill="hold" evtFilter="cancelBubble" nodeType="interactiveSeq">
                <p:stCondLst>
                  <p:cond evt="onClick" delay="0">
                    <p:tgtEl>
                      <p:spTgt spid="13"/>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5000" fill="hold"/>
                                        <p:tgtEl>
                                          <p:spTgt spid="13"/>
                                        </p:tgtEl>
                                        <p:attrNameLst>
                                          <p:attrName>fillcolor</p:attrName>
                                        </p:attrNameLst>
                                      </p:cBhvr>
                                      <p:to>
                                        <a:schemeClr val="accent2"/>
                                      </p:to>
                                    </p:animClr>
                                    <p:set>
                                      <p:cBhvr>
                                        <p:cTn id="39" dur="5000" fill="hold"/>
                                        <p:tgtEl>
                                          <p:spTgt spid="13"/>
                                        </p:tgtEl>
                                        <p:attrNameLst>
                                          <p:attrName>fill.type</p:attrName>
                                        </p:attrNameLst>
                                      </p:cBhvr>
                                      <p:to>
                                        <p:strVal val="solid"/>
                                      </p:to>
                                    </p:set>
                                    <p:set>
                                      <p:cBhvr>
                                        <p:cTn id="40" dur="5000" fill="hold"/>
                                        <p:tgtEl>
                                          <p:spTgt spid="13"/>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2" name="تصفيق.wav"/>
                                        </p:tgtEl>
                                      </p:cMediaNode>
                                    </p:audio>
                                  </p:subTnLst>
                                </p:cTn>
                              </p:par>
                            </p:childTnLst>
                          </p:cTn>
                        </p:par>
                      </p:childTnLst>
                    </p:cTn>
                  </p:par>
                </p:childTnLst>
              </p:cTn>
              <p:nextCondLst>
                <p:cond evt="onClick" delay="0">
                  <p:tgtEl>
                    <p:spTgt spid="13"/>
                  </p:tgtEl>
                </p:cond>
              </p:nextCondLst>
            </p:seq>
            <p:seq concurrent="1" nextAc="seek">
              <p:cTn id="41" restart="whenNotActive" fill="hold" evtFilter="cancelBubble" nodeType="interactiveSeq">
                <p:stCondLst>
                  <p:cond evt="onClick" delay="0">
                    <p:tgtEl>
                      <p:spTgt spid="8"/>
                    </p:tgtEl>
                  </p:cond>
                </p:stCondLst>
                <p:endSync evt="end" delay="0">
                  <p:rtn val="all"/>
                </p:endSync>
                <p:childTnLst>
                  <p:par>
                    <p:cTn id="42" fill="hold">
                      <p:stCondLst>
                        <p:cond delay="0"/>
                      </p:stCondLst>
                      <p:childTnLst>
                        <p:par>
                          <p:cTn id="43" fill="hold">
                            <p:stCondLst>
                              <p:cond delay="0"/>
                            </p:stCondLst>
                            <p:childTnLst>
                              <p:par>
                                <p:cTn id="44" presetID="21" presetClass="exit" presetSubtype="1" fill="hold" grpId="0" nodeType="clickEffect">
                                  <p:stCondLst>
                                    <p:cond delay="0"/>
                                  </p:stCondLst>
                                  <p:childTnLst>
                                    <p:animEffect transition="out" filter="wheel(1)">
                                      <p:cBhvr>
                                        <p:cTn id="45" dur="5000"/>
                                        <p:tgtEl>
                                          <p:spTgt spid="8"/>
                                        </p:tgtEl>
                                      </p:cBhvr>
                                    </p:animEffect>
                                    <p:set>
                                      <p:cBhvr>
                                        <p:cTn id="46" dur="1" fill="hold">
                                          <p:stCondLst>
                                            <p:cond delay="4999"/>
                                          </p:stCondLst>
                                        </p:cTn>
                                        <p:tgtEl>
                                          <p:spTgt spid="8"/>
                                        </p:tgtEl>
                                        <p:attrNameLst>
                                          <p:attrName>style.visibility</p:attrName>
                                        </p:attrNameLst>
                                      </p:cBhvr>
                                      <p:to>
                                        <p:strVal val="hidden"/>
                                      </p:to>
                                    </p:set>
                                  </p:childTnLst>
                                  <p:subTnLst>
                                    <p:audio>
                                      <p:cMediaNode>
                                        <p:cTn display="0" masterRel="sameClick">
                                          <p:stCondLst>
                                            <p:cond evt="begin" delay="0">
                                              <p:tn val="44"/>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8"/>
                  </p:tgtEl>
                </p:cond>
              </p:nextCondLst>
            </p:seq>
            <p:seq concurrent="1" nextAc="seek">
              <p:cTn id="47" restart="whenNotActive" fill="hold" evtFilter="cancelBubble" nodeType="interactiveSeq">
                <p:stCondLst>
                  <p:cond evt="onClick" delay="0">
                    <p:tgtEl>
                      <p:spTgt spid="9"/>
                    </p:tgtEl>
                  </p:cond>
                </p:stCondLst>
                <p:endSync evt="end" delay="0">
                  <p:rtn val="all"/>
                </p:endSync>
                <p:childTnLst>
                  <p:par>
                    <p:cTn id="48" fill="hold">
                      <p:stCondLst>
                        <p:cond delay="0"/>
                      </p:stCondLst>
                      <p:childTnLst>
                        <p:par>
                          <p:cTn id="49" fill="hold">
                            <p:stCondLst>
                              <p:cond delay="0"/>
                            </p:stCondLst>
                            <p:childTnLst>
                              <p:par>
                                <p:cTn id="50" presetID="21" presetClass="exit" presetSubtype="1" fill="hold" grpId="0" nodeType="clickEffect">
                                  <p:stCondLst>
                                    <p:cond delay="0"/>
                                  </p:stCondLst>
                                  <p:childTnLst>
                                    <p:animEffect transition="out" filter="wheel(1)">
                                      <p:cBhvr>
                                        <p:cTn id="51" dur="5000"/>
                                        <p:tgtEl>
                                          <p:spTgt spid="9"/>
                                        </p:tgtEl>
                                      </p:cBhvr>
                                    </p:animEffect>
                                    <p:set>
                                      <p:cBhvr>
                                        <p:cTn id="52" dur="1" fill="hold">
                                          <p:stCondLst>
                                            <p:cond delay="4999"/>
                                          </p:stCondLst>
                                        </p:cTn>
                                        <p:tgtEl>
                                          <p:spTgt spid="9"/>
                                        </p:tgtEl>
                                        <p:attrNameLst>
                                          <p:attrName>style.visibility</p:attrName>
                                        </p:attrNameLst>
                                      </p:cBhvr>
                                      <p:to>
                                        <p:strVal val="hidden"/>
                                      </p:to>
                                    </p:set>
                                  </p:childTnLst>
                                  <p:subTnLst>
                                    <p:audio>
                                      <p:cMediaNode>
                                        <p:cTn display="0" masterRel="sameClick">
                                          <p:stCondLst>
                                            <p:cond evt="begin" delay="0">
                                              <p:tn val="50"/>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9"/>
                  </p:tgtEl>
                </p:cond>
              </p:nextCondLst>
            </p:seq>
            <p:seq concurrent="1" nextAc="seek">
              <p:cTn id="53" restart="whenNotActive" fill="hold" evtFilter="cancelBubble" nodeType="interactiveSeq">
                <p:stCondLst>
                  <p:cond evt="onClick" delay="0">
                    <p:tgtEl>
                      <p:spTgt spid="11"/>
                    </p:tgtEl>
                  </p:cond>
                </p:stCondLst>
                <p:endSync evt="end" delay="0">
                  <p:rtn val="all"/>
                </p:endSync>
                <p:childTnLst>
                  <p:par>
                    <p:cTn id="54" fill="hold">
                      <p:stCondLst>
                        <p:cond delay="0"/>
                      </p:stCondLst>
                      <p:childTnLst>
                        <p:par>
                          <p:cTn id="55" fill="hold">
                            <p:stCondLst>
                              <p:cond delay="0"/>
                            </p:stCondLst>
                            <p:childTnLst>
                              <p:par>
                                <p:cTn id="56" presetID="21" presetClass="exit" presetSubtype="1" fill="hold" grpId="0" nodeType="clickEffect">
                                  <p:stCondLst>
                                    <p:cond delay="0"/>
                                  </p:stCondLst>
                                  <p:childTnLst>
                                    <p:animEffect transition="out" filter="wheel(1)">
                                      <p:cBhvr>
                                        <p:cTn id="57" dur="5000"/>
                                        <p:tgtEl>
                                          <p:spTgt spid="11"/>
                                        </p:tgtEl>
                                      </p:cBhvr>
                                    </p:animEffect>
                                    <p:set>
                                      <p:cBhvr>
                                        <p:cTn id="58" dur="1" fill="hold">
                                          <p:stCondLst>
                                            <p:cond delay="4999"/>
                                          </p:stCondLst>
                                        </p:cTn>
                                        <p:tgtEl>
                                          <p:spTgt spid="11"/>
                                        </p:tgtEl>
                                        <p:attrNameLst>
                                          <p:attrName>style.visibility</p:attrName>
                                        </p:attrNameLst>
                                      </p:cBhvr>
                                      <p:to>
                                        <p:strVal val="hidden"/>
                                      </p:to>
                                    </p:set>
                                  </p:childTnLst>
                                  <p:subTnLst>
                                    <p:audio>
                                      <p:cMediaNode>
                                        <p:cTn display="0" masterRel="sameClick">
                                          <p:stCondLst>
                                            <p:cond evt="begin" delay="0">
                                              <p:tn val="56"/>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11"/>
                  </p:tgtEl>
                </p:cond>
              </p:nextCondLst>
            </p:seq>
            <p:seq concurrent="1" nextAc="seek">
              <p:cTn id="59" restart="whenNotActive" fill="hold" evtFilter="cancelBubble" nodeType="interactiveSeq">
                <p:stCondLst>
                  <p:cond evt="onClick" delay="0">
                    <p:tgtEl>
                      <p:spTgt spid="14"/>
                    </p:tgtEl>
                  </p:cond>
                </p:stCondLst>
                <p:endSync evt="end" delay="0">
                  <p:rtn val="all"/>
                </p:endSync>
                <p:childTnLst>
                  <p:par>
                    <p:cTn id="60" fill="hold">
                      <p:stCondLst>
                        <p:cond delay="0"/>
                      </p:stCondLst>
                      <p:childTnLst>
                        <p:par>
                          <p:cTn id="61" fill="hold">
                            <p:stCondLst>
                              <p:cond delay="0"/>
                            </p:stCondLst>
                            <p:childTnLst>
                              <p:par>
                                <p:cTn id="62" presetID="21" presetClass="exit" presetSubtype="1" fill="hold" grpId="0" nodeType="clickEffect">
                                  <p:stCondLst>
                                    <p:cond delay="0"/>
                                  </p:stCondLst>
                                  <p:childTnLst>
                                    <p:animEffect transition="out" filter="wheel(1)">
                                      <p:cBhvr>
                                        <p:cTn id="63" dur="5000"/>
                                        <p:tgtEl>
                                          <p:spTgt spid="14"/>
                                        </p:tgtEl>
                                      </p:cBhvr>
                                    </p:animEffect>
                                    <p:set>
                                      <p:cBhvr>
                                        <p:cTn id="64" dur="1" fill="hold">
                                          <p:stCondLst>
                                            <p:cond delay="4999"/>
                                          </p:stCondLst>
                                        </p:cTn>
                                        <p:tgtEl>
                                          <p:spTgt spid="14"/>
                                        </p:tgtEl>
                                        <p:attrNameLst>
                                          <p:attrName>style.visibility</p:attrName>
                                        </p:attrNameLst>
                                      </p:cBhvr>
                                      <p:to>
                                        <p:strVal val="hidden"/>
                                      </p:to>
                                    </p:set>
                                  </p:childTnLst>
                                  <p:subTnLst>
                                    <p:audio>
                                      <p:cMediaNode>
                                        <p:cTn display="0" masterRel="sameClick">
                                          <p:stCondLst>
                                            <p:cond evt="begin" delay="0">
                                              <p:tn val="62"/>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14"/>
                  </p:tgtEl>
                </p:cond>
              </p:nextCondLst>
            </p:seq>
            <p:seq concurrent="1" nextAc="seek">
              <p:cTn id="65" restart="whenNotActive" fill="hold" evtFilter="cancelBubble" nodeType="interactiveSeq">
                <p:stCondLst>
                  <p:cond evt="onClick" delay="0">
                    <p:tgtEl>
                      <p:spTgt spid="15"/>
                    </p:tgtEl>
                  </p:cond>
                </p:stCondLst>
                <p:endSync evt="end" delay="0">
                  <p:rtn val="all"/>
                </p:endSync>
                <p:childTnLst>
                  <p:par>
                    <p:cTn id="66" fill="hold">
                      <p:stCondLst>
                        <p:cond delay="0"/>
                      </p:stCondLst>
                      <p:childTnLst>
                        <p:par>
                          <p:cTn id="67" fill="hold">
                            <p:stCondLst>
                              <p:cond delay="0"/>
                            </p:stCondLst>
                            <p:childTnLst>
                              <p:par>
                                <p:cTn id="68" presetID="21" presetClass="exit" presetSubtype="1" fill="hold" grpId="0" nodeType="clickEffect">
                                  <p:stCondLst>
                                    <p:cond delay="0"/>
                                  </p:stCondLst>
                                  <p:childTnLst>
                                    <p:animEffect transition="out" filter="wheel(1)">
                                      <p:cBhvr>
                                        <p:cTn id="69" dur="5000"/>
                                        <p:tgtEl>
                                          <p:spTgt spid="15"/>
                                        </p:tgtEl>
                                      </p:cBhvr>
                                    </p:animEffect>
                                    <p:set>
                                      <p:cBhvr>
                                        <p:cTn id="70" dur="1" fill="hold">
                                          <p:stCondLst>
                                            <p:cond delay="4999"/>
                                          </p:stCondLst>
                                        </p:cTn>
                                        <p:tgtEl>
                                          <p:spTgt spid="15"/>
                                        </p:tgtEl>
                                        <p:attrNameLst>
                                          <p:attrName>style.visibility</p:attrName>
                                        </p:attrNameLst>
                                      </p:cBhvr>
                                      <p:to>
                                        <p:strVal val="hidden"/>
                                      </p:to>
                                    </p:set>
                                  </p:childTnLst>
                                  <p:subTnLst>
                                    <p:audio>
                                      <p:cMediaNode>
                                        <p:cTn display="0" masterRel="sameClick">
                                          <p:stCondLst>
                                            <p:cond evt="begin" delay="0">
                                              <p:tn val="68"/>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15"/>
                  </p:tgtEl>
                </p:cond>
              </p:nextCondLst>
            </p:seq>
            <p:seq concurrent="1" nextAc="seek">
              <p:cTn id="71" restart="whenNotActive" fill="hold" evtFilter="cancelBubble" nodeType="interactiveSeq">
                <p:stCondLst>
                  <p:cond evt="onClick" delay="0">
                    <p:tgtEl>
                      <p:spTgt spid="16"/>
                    </p:tgtEl>
                  </p:cond>
                </p:stCondLst>
                <p:endSync evt="end" delay="0">
                  <p:rtn val="all"/>
                </p:endSync>
                <p:childTnLst>
                  <p:par>
                    <p:cTn id="72" fill="hold">
                      <p:stCondLst>
                        <p:cond delay="0"/>
                      </p:stCondLst>
                      <p:childTnLst>
                        <p:par>
                          <p:cTn id="73" fill="hold">
                            <p:stCondLst>
                              <p:cond delay="0"/>
                            </p:stCondLst>
                            <p:childTnLst>
                              <p:par>
                                <p:cTn id="74" presetID="21" presetClass="exit" presetSubtype="1" fill="hold" grpId="0" nodeType="clickEffect">
                                  <p:stCondLst>
                                    <p:cond delay="0"/>
                                  </p:stCondLst>
                                  <p:childTnLst>
                                    <p:animEffect transition="out" filter="wheel(1)">
                                      <p:cBhvr>
                                        <p:cTn id="75" dur="5000"/>
                                        <p:tgtEl>
                                          <p:spTgt spid="16"/>
                                        </p:tgtEl>
                                      </p:cBhvr>
                                    </p:animEffect>
                                    <p:set>
                                      <p:cBhvr>
                                        <p:cTn id="76" dur="1" fill="hold">
                                          <p:stCondLst>
                                            <p:cond delay="4999"/>
                                          </p:stCondLst>
                                        </p:cTn>
                                        <p:tgtEl>
                                          <p:spTgt spid="16"/>
                                        </p:tgtEl>
                                        <p:attrNameLst>
                                          <p:attrName>style.visibility</p:attrName>
                                        </p:attrNameLst>
                                      </p:cBhvr>
                                      <p:to>
                                        <p:strVal val="hidden"/>
                                      </p:to>
                                    </p:set>
                                  </p:childTnLst>
                                  <p:subTnLst>
                                    <p:audio>
                                      <p:cMediaNode>
                                        <p:cTn display="0" masterRel="sameClick">
                                          <p:stCondLst>
                                            <p:cond evt="begin" delay="0">
                                              <p:tn val="74"/>
                                            </p:cond>
                                          </p:stCondLst>
                                          <p:endCondLst>
                                            <p:cond evt="onStopAudio" delay="0">
                                              <p:tgtEl>
                                                <p:sldTgt/>
                                              </p:tgtEl>
                                            </p:cond>
                                          </p:endCondLst>
                                        </p:cTn>
                                        <p:tgtEl>
                                          <p:sndTgt r:embed="rId3" name="صوت-خطا1.wav"/>
                                        </p:tgtEl>
                                      </p:cMediaNode>
                                    </p:audio>
                                  </p:subTnLst>
                                </p:cTn>
                              </p:par>
                            </p:childTnLst>
                          </p:cTn>
                        </p:par>
                      </p:childTnLst>
                    </p:cTn>
                  </p:par>
                </p:childTnLst>
              </p:cTn>
              <p:nextCondLst>
                <p:cond evt="onClick" delay="0">
                  <p:tgtEl>
                    <p:spTgt spid="16"/>
                  </p:tgtEl>
                </p:cond>
              </p:nextCondLst>
            </p:seq>
          </p:childTnLst>
        </p:cTn>
      </p:par>
    </p:tnLst>
    <p:bldLst>
      <p:bldP spid="3" grpId="0" animBg="1"/>
      <p:bldP spid="5" grpId="0" animBg="1"/>
      <p:bldP spid="6" grpId="0" animBg="1"/>
      <p:bldP spid="8" grpId="0" animBg="1"/>
      <p:bldP spid="9" grpId="0" animBg="1"/>
      <p:bldP spid="11" grpId="0" animBg="1"/>
      <p:bldP spid="14" grpId="0" animBg="1"/>
      <p:bldP spid="15" grpId="0" animBg="1"/>
      <p:bldP spid="16"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2764;p37">
            <a:extLst>
              <a:ext uri="{FF2B5EF4-FFF2-40B4-BE49-F238E27FC236}">
                <a16:creationId xmlns:a16="http://schemas.microsoft.com/office/drawing/2014/main" id="{A7F29FE8-65C5-B395-175C-BF8FC530E951}"/>
              </a:ext>
            </a:extLst>
          </p:cNvPr>
          <p:cNvSpPr/>
          <p:nvPr/>
        </p:nvSpPr>
        <p:spPr>
          <a:xfrm>
            <a:off x="4896801" y="1036141"/>
            <a:ext cx="2601159" cy="869680"/>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accent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22769;p37">
            <a:extLst>
              <a:ext uri="{FF2B5EF4-FFF2-40B4-BE49-F238E27FC236}">
                <a16:creationId xmlns:a16="http://schemas.microsoft.com/office/drawing/2014/main" id="{A0EFBA79-178C-151A-EBC5-127C81753C1C}"/>
              </a:ext>
            </a:extLst>
          </p:cNvPr>
          <p:cNvGrpSpPr/>
          <p:nvPr/>
        </p:nvGrpSpPr>
        <p:grpSpPr>
          <a:xfrm rot="10800000">
            <a:off x="7018745" y="1566055"/>
            <a:ext cx="672791" cy="457474"/>
            <a:chOff x="6359935" y="3334530"/>
            <a:chExt cx="185498" cy="134282"/>
          </a:xfrm>
        </p:grpSpPr>
        <p:sp>
          <p:nvSpPr>
            <p:cNvPr id="8" name="Google Shape;22770;p37">
              <a:extLst>
                <a:ext uri="{FF2B5EF4-FFF2-40B4-BE49-F238E27FC236}">
                  <a16:creationId xmlns:a16="http://schemas.microsoft.com/office/drawing/2014/main" id="{5BC55B46-D1CC-801A-541F-FFAE97A7314C}"/>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2771;p37">
              <a:extLst>
                <a:ext uri="{FF2B5EF4-FFF2-40B4-BE49-F238E27FC236}">
                  <a16:creationId xmlns:a16="http://schemas.microsoft.com/office/drawing/2014/main" id="{DCC5201C-0226-176E-7A75-DA507CC16A01}"/>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2772;p37">
              <a:extLst>
                <a:ext uri="{FF2B5EF4-FFF2-40B4-BE49-F238E27FC236}">
                  <a16:creationId xmlns:a16="http://schemas.microsoft.com/office/drawing/2014/main" id="{264EF0B7-6149-6670-DF72-26F0ED85CC35}"/>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 name="مستطيل 10">
            <a:extLst>
              <a:ext uri="{FF2B5EF4-FFF2-40B4-BE49-F238E27FC236}">
                <a16:creationId xmlns:a16="http://schemas.microsoft.com/office/drawing/2014/main" id="{B3777E5C-6419-05A3-05D3-31CF1630F9F9}"/>
              </a:ext>
            </a:extLst>
          </p:cNvPr>
          <p:cNvSpPr/>
          <p:nvPr/>
        </p:nvSpPr>
        <p:spPr>
          <a:xfrm>
            <a:off x="5265879" y="1252050"/>
            <a:ext cx="1833289" cy="48313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3200" b="1" dirty="0">
                <a:solidFill>
                  <a:schemeClr val="bg1">
                    <a:lumMod val="10000"/>
                  </a:schemeClr>
                </a:solidFill>
                <a:latin typeface="Arial" panose="020B0604020202020204" pitchFamily="34" charset="0"/>
              </a:rPr>
              <a:t>الواجب</a:t>
            </a:r>
          </a:p>
        </p:txBody>
      </p:sp>
      <p:sp>
        <p:nvSpPr>
          <p:cNvPr id="12" name="Google Shape;22764;p37">
            <a:extLst>
              <a:ext uri="{FF2B5EF4-FFF2-40B4-BE49-F238E27FC236}">
                <a16:creationId xmlns:a16="http://schemas.microsoft.com/office/drawing/2014/main" id="{5B10296B-631D-3D1F-EF88-4A4984A66585}"/>
              </a:ext>
            </a:extLst>
          </p:cNvPr>
          <p:cNvSpPr/>
          <p:nvPr/>
        </p:nvSpPr>
        <p:spPr>
          <a:xfrm>
            <a:off x="4585607" y="2431797"/>
            <a:ext cx="3020786" cy="1588580"/>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accent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22769;p37">
            <a:extLst>
              <a:ext uri="{FF2B5EF4-FFF2-40B4-BE49-F238E27FC236}">
                <a16:creationId xmlns:a16="http://schemas.microsoft.com/office/drawing/2014/main" id="{F0835F6F-1DEC-1841-73D9-AA1A32DE4820}"/>
              </a:ext>
            </a:extLst>
          </p:cNvPr>
          <p:cNvGrpSpPr/>
          <p:nvPr/>
        </p:nvGrpSpPr>
        <p:grpSpPr>
          <a:xfrm rot="10800000">
            <a:off x="4249705" y="2196382"/>
            <a:ext cx="996166" cy="635789"/>
            <a:chOff x="6359935" y="3334530"/>
            <a:chExt cx="185498" cy="134282"/>
          </a:xfrm>
        </p:grpSpPr>
        <p:sp>
          <p:nvSpPr>
            <p:cNvPr id="14" name="Google Shape;22770;p37">
              <a:extLst>
                <a:ext uri="{FF2B5EF4-FFF2-40B4-BE49-F238E27FC236}">
                  <a16:creationId xmlns:a16="http://schemas.microsoft.com/office/drawing/2014/main" id="{00025D64-0AAF-88C2-BCE5-0E4C5421ADB1}"/>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2771;p37">
              <a:extLst>
                <a:ext uri="{FF2B5EF4-FFF2-40B4-BE49-F238E27FC236}">
                  <a16:creationId xmlns:a16="http://schemas.microsoft.com/office/drawing/2014/main" id="{39E73D1A-9FDB-47AF-2E5B-01D4009FF84E}"/>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2772;p37">
              <a:extLst>
                <a:ext uri="{FF2B5EF4-FFF2-40B4-BE49-F238E27FC236}">
                  <a16:creationId xmlns:a16="http://schemas.microsoft.com/office/drawing/2014/main" id="{8613B8DD-8AC4-0C6B-F66C-E481DF7AFCF9}"/>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22769;p37">
            <a:extLst>
              <a:ext uri="{FF2B5EF4-FFF2-40B4-BE49-F238E27FC236}">
                <a16:creationId xmlns:a16="http://schemas.microsoft.com/office/drawing/2014/main" id="{A05502B2-03F1-175D-334B-AEA913127CFD}"/>
              </a:ext>
            </a:extLst>
          </p:cNvPr>
          <p:cNvGrpSpPr/>
          <p:nvPr/>
        </p:nvGrpSpPr>
        <p:grpSpPr>
          <a:xfrm rot="10800000">
            <a:off x="6872721" y="3620003"/>
            <a:ext cx="996166" cy="635789"/>
            <a:chOff x="6359935" y="3334530"/>
            <a:chExt cx="185498" cy="134282"/>
          </a:xfrm>
        </p:grpSpPr>
        <p:sp>
          <p:nvSpPr>
            <p:cNvPr id="18" name="Google Shape;22770;p37">
              <a:extLst>
                <a:ext uri="{FF2B5EF4-FFF2-40B4-BE49-F238E27FC236}">
                  <a16:creationId xmlns:a16="http://schemas.microsoft.com/office/drawing/2014/main" id="{A0B579C5-BA7B-E1E5-DEF2-90B03B75FA2F}"/>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2771;p37">
              <a:extLst>
                <a:ext uri="{FF2B5EF4-FFF2-40B4-BE49-F238E27FC236}">
                  <a16:creationId xmlns:a16="http://schemas.microsoft.com/office/drawing/2014/main" id="{43181335-7D40-1C0A-8E62-8C4F34F70BAC}"/>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2772;p37">
              <a:extLst>
                <a:ext uri="{FF2B5EF4-FFF2-40B4-BE49-F238E27FC236}">
                  <a16:creationId xmlns:a16="http://schemas.microsoft.com/office/drawing/2014/main" id="{FF94ED52-EB5D-EF42-D4A8-DC4478A0A1CF}"/>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2769;p37">
            <a:extLst>
              <a:ext uri="{FF2B5EF4-FFF2-40B4-BE49-F238E27FC236}">
                <a16:creationId xmlns:a16="http://schemas.microsoft.com/office/drawing/2014/main" id="{458D240A-27CA-D41E-5ED6-82F17040CF2C}"/>
              </a:ext>
            </a:extLst>
          </p:cNvPr>
          <p:cNvGrpSpPr/>
          <p:nvPr/>
        </p:nvGrpSpPr>
        <p:grpSpPr>
          <a:xfrm rot="10800000">
            <a:off x="4703225" y="908527"/>
            <a:ext cx="672791" cy="457474"/>
            <a:chOff x="6359935" y="3334530"/>
            <a:chExt cx="185498" cy="134282"/>
          </a:xfrm>
        </p:grpSpPr>
        <p:sp>
          <p:nvSpPr>
            <p:cNvPr id="22" name="Google Shape;22770;p37">
              <a:extLst>
                <a:ext uri="{FF2B5EF4-FFF2-40B4-BE49-F238E27FC236}">
                  <a16:creationId xmlns:a16="http://schemas.microsoft.com/office/drawing/2014/main" id="{0739454D-9E1C-059B-76BA-2E20DB291947}"/>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2771;p37">
              <a:extLst>
                <a:ext uri="{FF2B5EF4-FFF2-40B4-BE49-F238E27FC236}">
                  <a16:creationId xmlns:a16="http://schemas.microsoft.com/office/drawing/2014/main" id="{31C83B42-8A2B-9030-6688-846217BD5F62}"/>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2772;p37">
              <a:extLst>
                <a:ext uri="{FF2B5EF4-FFF2-40B4-BE49-F238E27FC236}">
                  <a16:creationId xmlns:a16="http://schemas.microsoft.com/office/drawing/2014/main" id="{4B0837C4-0431-3226-5AE6-542B7E5AFA0B}"/>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B1CADE">
                <a:alpha val="5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 name="مستطيل 24">
            <a:extLst>
              <a:ext uri="{FF2B5EF4-FFF2-40B4-BE49-F238E27FC236}">
                <a16:creationId xmlns:a16="http://schemas.microsoft.com/office/drawing/2014/main" id="{F1424AE1-44BD-5DE2-7E0B-28133BD9B7F0}"/>
              </a:ext>
            </a:extLst>
          </p:cNvPr>
          <p:cNvSpPr/>
          <p:nvPr/>
        </p:nvSpPr>
        <p:spPr>
          <a:xfrm>
            <a:off x="5122277" y="2712904"/>
            <a:ext cx="1833289" cy="1105475"/>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chemeClr val="bg1">
                    <a:lumMod val="10000"/>
                  </a:schemeClr>
                </a:solidFill>
                <a:latin typeface="Arial" panose="020B0604020202020204" pitchFamily="34" charset="0"/>
              </a:rPr>
              <a:t>في منصة مدرستي</a:t>
            </a:r>
          </a:p>
        </p:txBody>
      </p:sp>
      <p:sp>
        <p:nvSpPr>
          <p:cNvPr id="26" name="زر الإجراء: الانتقال للنهاية 25">
            <a:hlinkClick r:id="rId2" action="ppaction://hlinksldjump" highlightClick="1"/>
            <a:extLst>
              <a:ext uri="{FF2B5EF4-FFF2-40B4-BE49-F238E27FC236}">
                <a16:creationId xmlns:a16="http://schemas.microsoft.com/office/drawing/2014/main" id="{106A85AE-3230-6377-A2B9-DFFB796C8CC2}"/>
              </a:ext>
            </a:extLst>
          </p:cNvPr>
          <p:cNvSpPr/>
          <p:nvPr/>
        </p:nvSpPr>
        <p:spPr>
          <a:xfrm>
            <a:off x="597160" y="5878286"/>
            <a:ext cx="625150" cy="475861"/>
          </a:xfrm>
          <a:prstGeom prst="actionButtonEnd">
            <a:avLst/>
          </a:prstGeom>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endParaRPr lang="ar-SA"/>
          </a:p>
        </p:txBody>
      </p:sp>
    </p:spTree>
    <p:extLst>
      <p:ext uri="{BB962C8B-B14F-4D97-AF65-F5344CB8AC3E}">
        <p14:creationId xmlns:p14="http://schemas.microsoft.com/office/powerpoint/2010/main" val="101547876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3946;p42">
            <a:extLst>
              <a:ext uri="{FF2B5EF4-FFF2-40B4-BE49-F238E27FC236}">
                <a16:creationId xmlns:a16="http://schemas.microsoft.com/office/drawing/2014/main" id="{53E0F94A-FC6F-3399-3964-58E5F2931DD0}"/>
              </a:ext>
            </a:extLst>
          </p:cNvPr>
          <p:cNvSpPr/>
          <p:nvPr/>
        </p:nvSpPr>
        <p:spPr>
          <a:xfrm>
            <a:off x="3102861" y="1628683"/>
            <a:ext cx="2941390" cy="3221279"/>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accent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3955;p42">
            <a:extLst>
              <a:ext uri="{FF2B5EF4-FFF2-40B4-BE49-F238E27FC236}">
                <a16:creationId xmlns:a16="http://schemas.microsoft.com/office/drawing/2014/main" id="{923681FC-2D9C-D9A1-E83A-E2C9F5994323}"/>
              </a:ext>
            </a:extLst>
          </p:cNvPr>
          <p:cNvGrpSpPr/>
          <p:nvPr/>
        </p:nvGrpSpPr>
        <p:grpSpPr>
          <a:xfrm flipH="1">
            <a:off x="2893479" y="4383373"/>
            <a:ext cx="812984" cy="588545"/>
            <a:chOff x="6359935" y="3334530"/>
            <a:chExt cx="185498" cy="134282"/>
          </a:xfrm>
          <a:solidFill>
            <a:schemeClr val="accent5">
              <a:lumMod val="75000"/>
            </a:schemeClr>
          </a:solidFill>
        </p:grpSpPr>
        <p:sp>
          <p:nvSpPr>
            <p:cNvPr id="4" name="Google Shape;23956;p42">
              <a:extLst>
                <a:ext uri="{FF2B5EF4-FFF2-40B4-BE49-F238E27FC236}">
                  <a16:creationId xmlns:a16="http://schemas.microsoft.com/office/drawing/2014/main" id="{D650D485-7A4F-6D69-64D6-73B9491EA6FC}"/>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3957;p42">
              <a:extLst>
                <a:ext uri="{FF2B5EF4-FFF2-40B4-BE49-F238E27FC236}">
                  <a16:creationId xmlns:a16="http://schemas.microsoft.com/office/drawing/2014/main" id="{EC1FAC99-7651-E34B-148B-A5A7720951DC}"/>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3958;p42">
              <a:extLst>
                <a:ext uri="{FF2B5EF4-FFF2-40B4-BE49-F238E27FC236}">
                  <a16:creationId xmlns:a16="http://schemas.microsoft.com/office/drawing/2014/main" id="{A2502636-9334-B7D6-C053-FF1A433369B7}"/>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23967;p42">
            <a:extLst>
              <a:ext uri="{FF2B5EF4-FFF2-40B4-BE49-F238E27FC236}">
                <a16:creationId xmlns:a16="http://schemas.microsoft.com/office/drawing/2014/main" id="{EFD5A339-6444-FC6E-D216-D5412BF17E9E}"/>
              </a:ext>
            </a:extLst>
          </p:cNvPr>
          <p:cNvGrpSpPr/>
          <p:nvPr/>
        </p:nvGrpSpPr>
        <p:grpSpPr>
          <a:xfrm rot="-1738642" flipH="1">
            <a:off x="6194661" y="3023139"/>
            <a:ext cx="757824" cy="548611"/>
            <a:chOff x="6359935" y="3334530"/>
            <a:chExt cx="185498" cy="134282"/>
          </a:xfrm>
          <a:solidFill>
            <a:schemeClr val="accent5">
              <a:lumMod val="75000"/>
            </a:schemeClr>
          </a:solidFill>
        </p:grpSpPr>
        <p:sp>
          <p:nvSpPr>
            <p:cNvPr id="8" name="Google Shape;23968;p42">
              <a:extLst>
                <a:ext uri="{FF2B5EF4-FFF2-40B4-BE49-F238E27FC236}">
                  <a16:creationId xmlns:a16="http://schemas.microsoft.com/office/drawing/2014/main" id="{6D1B1235-37FF-ACFB-351A-36029FC62C17}"/>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3969;p42">
              <a:extLst>
                <a:ext uri="{FF2B5EF4-FFF2-40B4-BE49-F238E27FC236}">
                  <a16:creationId xmlns:a16="http://schemas.microsoft.com/office/drawing/2014/main" id="{16BC8157-C1CE-718F-A40F-59B24DD64B71}"/>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3970;p42">
              <a:extLst>
                <a:ext uri="{FF2B5EF4-FFF2-40B4-BE49-F238E27FC236}">
                  <a16:creationId xmlns:a16="http://schemas.microsoft.com/office/drawing/2014/main" id="{30D42820-A39C-6043-1172-54CBB8B00BB3}"/>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23918;p42">
            <a:extLst>
              <a:ext uri="{FF2B5EF4-FFF2-40B4-BE49-F238E27FC236}">
                <a16:creationId xmlns:a16="http://schemas.microsoft.com/office/drawing/2014/main" id="{837D65F6-864D-B54C-EDDE-B90CDE227407}"/>
              </a:ext>
            </a:extLst>
          </p:cNvPr>
          <p:cNvGrpSpPr/>
          <p:nvPr/>
        </p:nvGrpSpPr>
        <p:grpSpPr>
          <a:xfrm rot="-5400000">
            <a:off x="5374180" y="3000504"/>
            <a:ext cx="2416104" cy="477619"/>
            <a:chOff x="3508294" y="1816922"/>
            <a:chExt cx="659669" cy="130412"/>
          </a:xfrm>
        </p:grpSpPr>
        <p:sp>
          <p:nvSpPr>
            <p:cNvPr id="12" name="Google Shape;23919;p42">
              <a:extLst>
                <a:ext uri="{FF2B5EF4-FFF2-40B4-BE49-F238E27FC236}">
                  <a16:creationId xmlns:a16="http://schemas.microsoft.com/office/drawing/2014/main" id="{57C5679B-33D0-514E-4AB7-BE9797EEAB8D}"/>
                </a:ext>
              </a:extLst>
            </p:cNvPr>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3920;p42">
              <a:extLst>
                <a:ext uri="{FF2B5EF4-FFF2-40B4-BE49-F238E27FC236}">
                  <a16:creationId xmlns:a16="http://schemas.microsoft.com/office/drawing/2014/main" id="{BCD6A6FD-1F25-EBFC-EC76-E735DD132FC7}"/>
                </a:ext>
              </a:extLst>
            </p:cNvPr>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3921;p42">
              <a:extLst>
                <a:ext uri="{FF2B5EF4-FFF2-40B4-BE49-F238E27FC236}">
                  <a16:creationId xmlns:a16="http://schemas.microsoft.com/office/drawing/2014/main" id="{180E8D3B-1BA0-DE88-9B66-F88F90D7D9FA}"/>
                </a:ext>
              </a:extLst>
            </p:cNvPr>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3922;p42">
              <a:extLst>
                <a:ext uri="{FF2B5EF4-FFF2-40B4-BE49-F238E27FC236}">
                  <a16:creationId xmlns:a16="http://schemas.microsoft.com/office/drawing/2014/main" id="{69B54FBF-07D0-17CC-EDE5-4FEEC002B78F}"/>
                </a:ext>
              </a:extLst>
            </p:cNvPr>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3923;p42">
              <a:extLst>
                <a:ext uri="{FF2B5EF4-FFF2-40B4-BE49-F238E27FC236}">
                  <a16:creationId xmlns:a16="http://schemas.microsoft.com/office/drawing/2014/main" id="{BD314F0B-689D-D0EA-C423-21AB51C23CEE}"/>
                </a:ext>
              </a:extLst>
            </p:cNvPr>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3924;p42">
              <a:extLst>
                <a:ext uri="{FF2B5EF4-FFF2-40B4-BE49-F238E27FC236}">
                  <a16:creationId xmlns:a16="http://schemas.microsoft.com/office/drawing/2014/main" id="{75AE169F-2C0E-4C5A-629A-AAD88AB88AFF}"/>
                </a:ext>
              </a:extLst>
            </p:cNvPr>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3925;p42">
              <a:extLst>
                <a:ext uri="{FF2B5EF4-FFF2-40B4-BE49-F238E27FC236}">
                  <a16:creationId xmlns:a16="http://schemas.microsoft.com/office/drawing/2014/main" id="{62AB6023-F335-95E6-55CA-446DC3A874FC}"/>
                </a:ext>
              </a:extLst>
            </p:cNvPr>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3926;p42">
              <a:extLst>
                <a:ext uri="{FF2B5EF4-FFF2-40B4-BE49-F238E27FC236}">
                  <a16:creationId xmlns:a16="http://schemas.microsoft.com/office/drawing/2014/main" id="{2EA15F25-562C-D4B3-BBC0-DBFC9010FA25}"/>
                </a:ext>
              </a:extLst>
            </p:cNvPr>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3927;p42">
              <a:extLst>
                <a:ext uri="{FF2B5EF4-FFF2-40B4-BE49-F238E27FC236}">
                  <a16:creationId xmlns:a16="http://schemas.microsoft.com/office/drawing/2014/main" id="{542D15B3-85A8-A50A-4B93-665ABCC819EA}"/>
                </a:ext>
              </a:extLst>
            </p:cNvPr>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3928;p42">
              <a:extLst>
                <a:ext uri="{FF2B5EF4-FFF2-40B4-BE49-F238E27FC236}">
                  <a16:creationId xmlns:a16="http://schemas.microsoft.com/office/drawing/2014/main" id="{3DFF285E-3380-2534-A85B-5D0F9552E16E}"/>
                </a:ext>
              </a:extLst>
            </p:cNvPr>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3929;p42">
              <a:extLst>
                <a:ext uri="{FF2B5EF4-FFF2-40B4-BE49-F238E27FC236}">
                  <a16:creationId xmlns:a16="http://schemas.microsoft.com/office/drawing/2014/main" id="{B16BF2F7-0C31-01CC-6B27-B05B945E8C95}"/>
                </a:ext>
              </a:extLst>
            </p:cNvPr>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930;p42">
              <a:extLst>
                <a:ext uri="{FF2B5EF4-FFF2-40B4-BE49-F238E27FC236}">
                  <a16:creationId xmlns:a16="http://schemas.microsoft.com/office/drawing/2014/main" id="{A251A0D0-AA3F-60E4-56A7-DCAC1B49ED97}"/>
                </a:ext>
              </a:extLst>
            </p:cNvPr>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3931;p42">
              <a:extLst>
                <a:ext uri="{FF2B5EF4-FFF2-40B4-BE49-F238E27FC236}">
                  <a16:creationId xmlns:a16="http://schemas.microsoft.com/office/drawing/2014/main" id="{A334B632-2869-E9B9-BE8E-0283C011B781}"/>
                </a:ext>
              </a:extLst>
            </p:cNvPr>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3932;p42">
              <a:extLst>
                <a:ext uri="{FF2B5EF4-FFF2-40B4-BE49-F238E27FC236}">
                  <a16:creationId xmlns:a16="http://schemas.microsoft.com/office/drawing/2014/main" id="{C9BC3DFF-363D-C372-FC82-A52078076186}"/>
                </a:ext>
              </a:extLst>
            </p:cNvPr>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3933;p42">
              <a:extLst>
                <a:ext uri="{FF2B5EF4-FFF2-40B4-BE49-F238E27FC236}">
                  <a16:creationId xmlns:a16="http://schemas.microsoft.com/office/drawing/2014/main" id="{313FE79D-214E-7F86-6043-2AFBAEF80FD7}"/>
                </a:ext>
              </a:extLst>
            </p:cNvPr>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3934;p42">
              <a:extLst>
                <a:ext uri="{FF2B5EF4-FFF2-40B4-BE49-F238E27FC236}">
                  <a16:creationId xmlns:a16="http://schemas.microsoft.com/office/drawing/2014/main" id="{D5FFBE76-22F3-EDDD-B601-521FD7C52C0F}"/>
                </a:ext>
              </a:extLst>
            </p:cNvPr>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3935;p42">
              <a:extLst>
                <a:ext uri="{FF2B5EF4-FFF2-40B4-BE49-F238E27FC236}">
                  <a16:creationId xmlns:a16="http://schemas.microsoft.com/office/drawing/2014/main" id="{814DE4F8-9F53-EBA1-9712-8D26AAD7FAD6}"/>
                </a:ext>
              </a:extLst>
            </p:cNvPr>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3936;p42">
              <a:extLst>
                <a:ext uri="{FF2B5EF4-FFF2-40B4-BE49-F238E27FC236}">
                  <a16:creationId xmlns:a16="http://schemas.microsoft.com/office/drawing/2014/main" id="{BB7F404E-6E6D-5899-C50D-519E69E3ED0D}"/>
                </a:ext>
              </a:extLst>
            </p:cNvPr>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3937;p42">
              <a:extLst>
                <a:ext uri="{FF2B5EF4-FFF2-40B4-BE49-F238E27FC236}">
                  <a16:creationId xmlns:a16="http://schemas.microsoft.com/office/drawing/2014/main" id="{F3DBDAA3-DFF6-8BD0-F16B-ABBFC2668534}"/>
                </a:ext>
              </a:extLst>
            </p:cNvPr>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3938;p42">
              <a:extLst>
                <a:ext uri="{FF2B5EF4-FFF2-40B4-BE49-F238E27FC236}">
                  <a16:creationId xmlns:a16="http://schemas.microsoft.com/office/drawing/2014/main" id="{6530DB30-5015-7F2C-40B3-37D8D9F348F3}"/>
                </a:ext>
              </a:extLst>
            </p:cNvPr>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3939;p42">
              <a:extLst>
                <a:ext uri="{FF2B5EF4-FFF2-40B4-BE49-F238E27FC236}">
                  <a16:creationId xmlns:a16="http://schemas.microsoft.com/office/drawing/2014/main" id="{238E2787-B022-D028-4360-8F61D1BF3B43}"/>
                </a:ext>
              </a:extLst>
            </p:cNvPr>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3940;p42">
              <a:extLst>
                <a:ext uri="{FF2B5EF4-FFF2-40B4-BE49-F238E27FC236}">
                  <a16:creationId xmlns:a16="http://schemas.microsoft.com/office/drawing/2014/main" id="{D6543732-ABC0-AF12-1C50-25FF3958DC61}"/>
                </a:ext>
              </a:extLst>
            </p:cNvPr>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3941;p42">
              <a:extLst>
                <a:ext uri="{FF2B5EF4-FFF2-40B4-BE49-F238E27FC236}">
                  <a16:creationId xmlns:a16="http://schemas.microsoft.com/office/drawing/2014/main" id="{6A5A8E25-937A-B0B4-6575-33411D07ECCF}"/>
                </a:ext>
              </a:extLst>
            </p:cNvPr>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3942;p42">
              <a:extLst>
                <a:ext uri="{FF2B5EF4-FFF2-40B4-BE49-F238E27FC236}">
                  <a16:creationId xmlns:a16="http://schemas.microsoft.com/office/drawing/2014/main" id="{AE3A5B54-1F1A-DEA6-CC41-472B551F0552}"/>
                </a:ext>
              </a:extLst>
            </p:cNvPr>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3943;p42">
              <a:extLst>
                <a:ext uri="{FF2B5EF4-FFF2-40B4-BE49-F238E27FC236}">
                  <a16:creationId xmlns:a16="http://schemas.microsoft.com/office/drawing/2014/main" id="{E26240C0-CE39-1886-F880-95C2DC719078}"/>
                </a:ext>
              </a:extLst>
            </p:cNvPr>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3944;p42">
              <a:extLst>
                <a:ext uri="{FF2B5EF4-FFF2-40B4-BE49-F238E27FC236}">
                  <a16:creationId xmlns:a16="http://schemas.microsoft.com/office/drawing/2014/main" id="{A815B253-F585-0019-AFF0-49F323E3F9B2}"/>
                </a:ext>
              </a:extLst>
            </p:cNvPr>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3945;p42">
              <a:extLst>
                <a:ext uri="{FF2B5EF4-FFF2-40B4-BE49-F238E27FC236}">
                  <a16:creationId xmlns:a16="http://schemas.microsoft.com/office/drawing/2014/main" id="{DAA5D88D-9121-6287-1436-40DBED543265}"/>
                </a:ext>
              </a:extLst>
            </p:cNvPr>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23949;p42">
            <a:extLst>
              <a:ext uri="{FF2B5EF4-FFF2-40B4-BE49-F238E27FC236}">
                <a16:creationId xmlns:a16="http://schemas.microsoft.com/office/drawing/2014/main" id="{9351FFBB-6C24-CE52-3265-87BAA086FC78}"/>
              </a:ext>
            </a:extLst>
          </p:cNvPr>
          <p:cNvSpPr/>
          <p:nvPr/>
        </p:nvSpPr>
        <p:spPr>
          <a:xfrm>
            <a:off x="7183437" y="1628683"/>
            <a:ext cx="2941390" cy="3221279"/>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accent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23951;p42">
            <a:extLst>
              <a:ext uri="{FF2B5EF4-FFF2-40B4-BE49-F238E27FC236}">
                <a16:creationId xmlns:a16="http://schemas.microsoft.com/office/drawing/2014/main" id="{66097CD8-96C0-E3BA-E600-A4AB853E9C9D}"/>
              </a:ext>
            </a:extLst>
          </p:cNvPr>
          <p:cNvGrpSpPr/>
          <p:nvPr/>
        </p:nvGrpSpPr>
        <p:grpSpPr>
          <a:xfrm flipH="1">
            <a:off x="5386730" y="1459998"/>
            <a:ext cx="812984" cy="588545"/>
            <a:chOff x="6359935" y="3334530"/>
            <a:chExt cx="185498" cy="134282"/>
          </a:xfrm>
          <a:solidFill>
            <a:schemeClr val="accent5">
              <a:lumMod val="75000"/>
            </a:schemeClr>
          </a:solidFill>
        </p:grpSpPr>
        <p:sp>
          <p:nvSpPr>
            <p:cNvPr id="41" name="Google Shape;23952;p42">
              <a:extLst>
                <a:ext uri="{FF2B5EF4-FFF2-40B4-BE49-F238E27FC236}">
                  <a16:creationId xmlns:a16="http://schemas.microsoft.com/office/drawing/2014/main" id="{3816585E-9076-C229-DB15-4EC4FEBF8D7E}"/>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3953;p42">
              <a:extLst>
                <a:ext uri="{FF2B5EF4-FFF2-40B4-BE49-F238E27FC236}">
                  <a16:creationId xmlns:a16="http://schemas.microsoft.com/office/drawing/2014/main" id="{8EED1B83-FB14-A00A-1634-08E968645B42}"/>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3954;p42">
              <a:extLst>
                <a:ext uri="{FF2B5EF4-FFF2-40B4-BE49-F238E27FC236}">
                  <a16:creationId xmlns:a16="http://schemas.microsoft.com/office/drawing/2014/main" id="{A86C09B8-37B5-D2B6-E226-D605C5962A8D}"/>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oogle Shape;23959;p42">
            <a:extLst>
              <a:ext uri="{FF2B5EF4-FFF2-40B4-BE49-F238E27FC236}">
                <a16:creationId xmlns:a16="http://schemas.microsoft.com/office/drawing/2014/main" id="{7432DD7E-99B2-51E6-279C-39A77BA10378}"/>
              </a:ext>
            </a:extLst>
          </p:cNvPr>
          <p:cNvGrpSpPr/>
          <p:nvPr/>
        </p:nvGrpSpPr>
        <p:grpSpPr>
          <a:xfrm flipH="1">
            <a:off x="9494280" y="1459998"/>
            <a:ext cx="812984" cy="588545"/>
            <a:chOff x="6359935" y="3334530"/>
            <a:chExt cx="185498" cy="134282"/>
          </a:xfrm>
          <a:solidFill>
            <a:schemeClr val="accent5">
              <a:lumMod val="75000"/>
            </a:schemeClr>
          </a:solidFill>
        </p:grpSpPr>
        <p:sp>
          <p:nvSpPr>
            <p:cNvPr id="45" name="Google Shape;23960;p42">
              <a:extLst>
                <a:ext uri="{FF2B5EF4-FFF2-40B4-BE49-F238E27FC236}">
                  <a16:creationId xmlns:a16="http://schemas.microsoft.com/office/drawing/2014/main" id="{583EECB1-C70F-DC30-7287-E7EAC0EE2E71}"/>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3961;p42">
              <a:extLst>
                <a:ext uri="{FF2B5EF4-FFF2-40B4-BE49-F238E27FC236}">
                  <a16:creationId xmlns:a16="http://schemas.microsoft.com/office/drawing/2014/main" id="{DDBDDBA1-6F93-DF8F-6BC9-ECC8DEA82757}"/>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3962;p42">
              <a:extLst>
                <a:ext uri="{FF2B5EF4-FFF2-40B4-BE49-F238E27FC236}">
                  <a16:creationId xmlns:a16="http://schemas.microsoft.com/office/drawing/2014/main" id="{F0C1EE75-1D3E-7490-7BA3-56153D0A569E}"/>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 name="Google Shape;23963;p42">
            <a:extLst>
              <a:ext uri="{FF2B5EF4-FFF2-40B4-BE49-F238E27FC236}">
                <a16:creationId xmlns:a16="http://schemas.microsoft.com/office/drawing/2014/main" id="{A0C6AA35-7886-CB4A-0800-36814C957B87}"/>
              </a:ext>
            </a:extLst>
          </p:cNvPr>
          <p:cNvGrpSpPr/>
          <p:nvPr/>
        </p:nvGrpSpPr>
        <p:grpSpPr>
          <a:xfrm flipH="1">
            <a:off x="7001030" y="4383373"/>
            <a:ext cx="812984" cy="588545"/>
            <a:chOff x="6359935" y="3334530"/>
            <a:chExt cx="185498" cy="134282"/>
          </a:xfrm>
          <a:solidFill>
            <a:schemeClr val="accent5">
              <a:lumMod val="75000"/>
            </a:schemeClr>
          </a:solidFill>
        </p:grpSpPr>
        <p:sp>
          <p:nvSpPr>
            <p:cNvPr id="49" name="Google Shape;23964;p42">
              <a:extLst>
                <a:ext uri="{FF2B5EF4-FFF2-40B4-BE49-F238E27FC236}">
                  <a16:creationId xmlns:a16="http://schemas.microsoft.com/office/drawing/2014/main" id="{002562E1-38F6-17EB-ED1A-8BECC4A10857}"/>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3965;p42">
              <a:extLst>
                <a:ext uri="{FF2B5EF4-FFF2-40B4-BE49-F238E27FC236}">
                  <a16:creationId xmlns:a16="http://schemas.microsoft.com/office/drawing/2014/main" id="{3872E79A-C365-58E1-3841-80DF7C2CDF21}"/>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3966;p42">
              <a:extLst>
                <a:ext uri="{FF2B5EF4-FFF2-40B4-BE49-F238E27FC236}">
                  <a16:creationId xmlns:a16="http://schemas.microsoft.com/office/drawing/2014/main" id="{FDF58859-6A56-B4D4-53DA-71AE33E537FB}"/>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مستطيل 51">
            <a:extLst>
              <a:ext uri="{FF2B5EF4-FFF2-40B4-BE49-F238E27FC236}">
                <a16:creationId xmlns:a16="http://schemas.microsoft.com/office/drawing/2014/main" id="{F25627C5-ADF5-FD67-D3DF-90C85761E224}"/>
              </a:ext>
            </a:extLst>
          </p:cNvPr>
          <p:cNvSpPr/>
          <p:nvPr/>
        </p:nvSpPr>
        <p:spPr>
          <a:xfrm>
            <a:off x="7286210" y="2432571"/>
            <a:ext cx="2735844" cy="1754241"/>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rPr>
              <a:t>بطاقة شكر وتقدير لكل طالبة كانت رائعة اليوم في حصة الكيمياء</a:t>
            </a:r>
          </a:p>
        </p:txBody>
      </p:sp>
      <p:sp>
        <p:nvSpPr>
          <p:cNvPr id="53" name="مستطيل 52">
            <a:extLst>
              <a:ext uri="{FF2B5EF4-FFF2-40B4-BE49-F238E27FC236}">
                <a16:creationId xmlns:a16="http://schemas.microsoft.com/office/drawing/2014/main" id="{5C58037B-D6E8-C8B0-FDAA-A4EDDC11EAD1}"/>
              </a:ext>
            </a:extLst>
          </p:cNvPr>
          <p:cNvSpPr/>
          <p:nvPr/>
        </p:nvSpPr>
        <p:spPr>
          <a:xfrm>
            <a:off x="3188324" y="2104307"/>
            <a:ext cx="2735844" cy="2123765"/>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rPr>
              <a:t>الإبداع عنوان العباقرة والعلماء، فأنتم خيرة الوطن ومفتاح تقدمه للأمام، حفظكم الله ورعاكم</a:t>
            </a:r>
          </a:p>
        </p:txBody>
      </p:sp>
    </p:spTree>
    <p:extLst>
      <p:ext uri="{BB962C8B-B14F-4D97-AF65-F5344CB8AC3E}">
        <p14:creationId xmlns:p14="http://schemas.microsoft.com/office/powerpoint/2010/main" val="19526316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accent2">
            <a:lumMod val="50000"/>
          </a:schemeClr>
        </a:solidFill>
        <a:effectLst/>
      </p:bgPr>
    </p:bg>
    <p:spTree>
      <p:nvGrpSpPr>
        <p:cNvPr id="1" name=""/>
        <p:cNvGrpSpPr/>
        <p:nvPr/>
      </p:nvGrpSpPr>
      <p:grpSpPr>
        <a:xfrm>
          <a:off x="0" y="0"/>
          <a:ext cx="0" cy="0"/>
          <a:chOff x="0" y="0"/>
          <a:chExt cx="0" cy="0"/>
        </a:xfrm>
      </p:grpSpPr>
      <p:sp>
        <p:nvSpPr>
          <p:cNvPr id="4" name="مستطيل 3">
            <a:extLst>
              <a:ext uri="{FF2B5EF4-FFF2-40B4-BE49-F238E27FC236}">
                <a16:creationId xmlns:a16="http://schemas.microsoft.com/office/drawing/2014/main" id="{B61CB5A2-049B-082E-325F-E79C5912B296}"/>
              </a:ext>
            </a:extLst>
          </p:cNvPr>
          <p:cNvSpPr/>
          <p:nvPr/>
        </p:nvSpPr>
        <p:spPr>
          <a:xfrm>
            <a:off x="2133600" y="168369"/>
            <a:ext cx="2050473" cy="626847"/>
          </a:xfrm>
          <a:prstGeom prst="rect">
            <a:avLst/>
          </a:prstGeom>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bg1">
                    <a:lumMod val="10000"/>
                  </a:schemeClr>
                </a:solidFill>
              </a:rPr>
              <a:t>تجربة استهلالية</a:t>
            </a:r>
          </a:p>
        </p:txBody>
      </p:sp>
      <p:sp>
        <p:nvSpPr>
          <p:cNvPr id="5" name="مستطيل 4">
            <a:extLst>
              <a:ext uri="{FF2B5EF4-FFF2-40B4-BE49-F238E27FC236}">
                <a16:creationId xmlns:a16="http://schemas.microsoft.com/office/drawing/2014/main" id="{062A6D9C-3969-70C7-2E75-954F38B048B8}"/>
              </a:ext>
            </a:extLst>
          </p:cNvPr>
          <p:cNvSpPr/>
          <p:nvPr/>
        </p:nvSpPr>
        <p:spPr>
          <a:xfrm>
            <a:off x="637309" y="852749"/>
            <a:ext cx="5624946" cy="62684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FFFF"/>
                </a:solidFill>
                <a:latin typeface="Arial" panose="020B0604020202020204" pitchFamily="34" charset="0"/>
                <a:cs typeface="Arial" panose="020B0604020202020204" pitchFamily="34" charset="0"/>
              </a:rPr>
              <a:t>كيف يمكن عمل بطارية من حبة ليمون؟</a:t>
            </a:r>
          </a:p>
        </p:txBody>
      </p:sp>
      <p:pic>
        <p:nvPicPr>
          <p:cNvPr id="6" name="صورة 5">
            <a:extLst>
              <a:ext uri="{FF2B5EF4-FFF2-40B4-BE49-F238E27FC236}">
                <a16:creationId xmlns:a16="http://schemas.microsoft.com/office/drawing/2014/main" id="{3512566B-491F-F5A8-818E-31334BB45C07}"/>
              </a:ext>
            </a:extLst>
          </p:cNvPr>
          <p:cNvPicPr>
            <a:picLocks noChangeAspect="1"/>
          </p:cNvPicPr>
          <p:nvPr/>
        </p:nvPicPr>
        <p:blipFill rotWithShape="1">
          <a:blip r:embed="rId4">
            <a:extLst>
              <a:ext uri="{28A0092B-C50C-407E-A947-70E740481C1C}">
                <a14:useLocalDpi xmlns:a14="http://schemas.microsoft.com/office/drawing/2010/main" val="0"/>
              </a:ext>
            </a:extLst>
          </a:blip>
          <a:srcRect l="3887" t="3002" r="3887" b="2774"/>
          <a:stretch/>
        </p:blipFill>
        <p:spPr>
          <a:xfrm>
            <a:off x="6885709" y="168368"/>
            <a:ext cx="4904509" cy="6507907"/>
          </a:xfrm>
          <a:prstGeom prst="rect">
            <a:avLst/>
          </a:prstGeom>
          <a:ln w="38100">
            <a:solidFill>
              <a:schemeClr val="accent2">
                <a:lumMod val="60000"/>
                <a:lumOff val="40000"/>
              </a:schemeClr>
            </a:solidFill>
          </a:ln>
        </p:spPr>
      </p:pic>
      <p:sp>
        <p:nvSpPr>
          <p:cNvPr id="7" name="مستطيل 6">
            <a:extLst>
              <a:ext uri="{FF2B5EF4-FFF2-40B4-BE49-F238E27FC236}">
                <a16:creationId xmlns:a16="http://schemas.microsoft.com/office/drawing/2014/main" id="{8F516B5E-FF8E-3760-6A13-B39DFAFA4C13}"/>
              </a:ext>
            </a:extLst>
          </p:cNvPr>
          <p:cNvSpPr/>
          <p:nvPr/>
        </p:nvSpPr>
        <p:spPr>
          <a:xfrm>
            <a:off x="2133600" y="1537129"/>
            <a:ext cx="2064327" cy="626847"/>
          </a:xfrm>
          <a:prstGeom prst="rect">
            <a:avLst/>
          </a:prstGeom>
          <a:ln/>
        </p:spPr>
        <p:style>
          <a:lnRef idx="2">
            <a:schemeClr val="accent1"/>
          </a:lnRef>
          <a:fillRef idx="1">
            <a:schemeClr val="lt1"/>
          </a:fillRef>
          <a:effectRef idx="0">
            <a:schemeClr val="accent1"/>
          </a:effectRef>
          <a:fontRef idx="minor">
            <a:schemeClr val="dk1"/>
          </a:fontRef>
        </p:style>
        <p:txBody>
          <a:bodyPr rtlCol="1" anchor="ctr"/>
          <a:lstStyle/>
          <a:p>
            <a:pPr algn="ctr"/>
            <a:r>
              <a:rPr lang="ar-SA" sz="2800" b="1" dirty="0">
                <a:solidFill>
                  <a:schemeClr val="bg1">
                    <a:lumMod val="10000"/>
                  </a:schemeClr>
                </a:solidFill>
                <a:latin typeface="Arial" panose="020B0604020202020204" pitchFamily="34" charset="0"/>
                <a:cs typeface="Arial" panose="020B0604020202020204" pitchFamily="34" charset="0"/>
              </a:rPr>
              <a:t>تحليل النتائج</a:t>
            </a:r>
          </a:p>
        </p:txBody>
      </p:sp>
      <p:sp>
        <p:nvSpPr>
          <p:cNvPr id="9" name="مستطيل 8">
            <a:extLst>
              <a:ext uri="{FF2B5EF4-FFF2-40B4-BE49-F238E27FC236}">
                <a16:creationId xmlns:a16="http://schemas.microsoft.com/office/drawing/2014/main" id="{8F893B70-EB74-BA6B-479A-BD2ABEE9C104}"/>
              </a:ext>
            </a:extLst>
          </p:cNvPr>
          <p:cNvSpPr/>
          <p:nvPr/>
        </p:nvSpPr>
        <p:spPr>
          <a:xfrm>
            <a:off x="471054" y="2432167"/>
            <a:ext cx="5624946" cy="62684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800" b="1" dirty="0">
                <a:solidFill>
                  <a:srgbClr val="FFFFFF"/>
                </a:solidFill>
                <a:latin typeface="Arial" panose="020B0604020202020204" pitchFamily="34" charset="0"/>
                <a:cs typeface="Arial" panose="020B0604020202020204" pitchFamily="34" charset="0"/>
              </a:rPr>
              <a:t>1- </a:t>
            </a:r>
            <a:r>
              <a:rPr lang="ar-SA" sz="2800" b="1" dirty="0">
                <a:solidFill>
                  <a:srgbClr val="FFFFFF"/>
                </a:solidFill>
                <a:latin typeface="Arial" panose="020B0604020202020204" pitchFamily="34" charset="0"/>
              </a:rPr>
              <a:t>يعطي الفلزان جهدا يقاس بالفولت.</a:t>
            </a:r>
            <a:endParaRPr lang="ar-SA" sz="2800" b="1" dirty="0">
              <a:solidFill>
                <a:srgbClr val="FFFFFF"/>
              </a:solidFill>
              <a:latin typeface="Arial" panose="020B0604020202020204" pitchFamily="34" charset="0"/>
              <a:cs typeface="Arial" panose="020B0604020202020204" pitchFamily="34" charset="0"/>
            </a:endParaRPr>
          </a:p>
        </p:txBody>
      </p:sp>
      <p:pic>
        <p:nvPicPr>
          <p:cNvPr id="2" name="تجربة كيف يمكن عمل بطارية من حبة ليمون">
            <a:hlinkClick r:id="" action="ppaction://media"/>
            <a:extLst>
              <a:ext uri="{FF2B5EF4-FFF2-40B4-BE49-F238E27FC236}">
                <a16:creationId xmlns:a16="http://schemas.microsoft.com/office/drawing/2014/main" id="{9395D9D3-008A-A175-8BA5-449671B50EFA}"/>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899563" y="1048846"/>
            <a:ext cx="2408804" cy="1383321"/>
          </a:xfrm>
          <a:prstGeom prst="rect">
            <a:avLst/>
          </a:prstGeom>
        </p:spPr>
      </p:pic>
      <p:sp>
        <p:nvSpPr>
          <p:cNvPr id="3" name="مستطيل 2">
            <a:extLst>
              <a:ext uri="{FF2B5EF4-FFF2-40B4-BE49-F238E27FC236}">
                <a16:creationId xmlns:a16="http://schemas.microsoft.com/office/drawing/2014/main" id="{CDDD77D0-D0FB-9AD5-8C44-F4CC908B1710}"/>
              </a:ext>
            </a:extLst>
          </p:cNvPr>
          <p:cNvSpPr/>
          <p:nvPr/>
        </p:nvSpPr>
        <p:spPr>
          <a:xfrm>
            <a:off x="548809" y="3327205"/>
            <a:ext cx="5624946" cy="134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800" b="1" dirty="0">
                <a:solidFill>
                  <a:srgbClr val="FFFFFF"/>
                </a:solidFill>
                <a:latin typeface="Arial" panose="020B0604020202020204" pitchFamily="34" charset="0"/>
              </a:rPr>
              <a:t>2- تعمل الليمونة عمل محلول موصل للأيونات، وكذلك تسهل انتقال الإلكترونات من فلز إلى آخر.</a:t>
            </a:r>
            <a:endParaRPr lang="ar-SA" sz="2800" b="1" dirty="0">
              <a:solidFill>
                <a:srgbClr val="FFFFFF"/>
              </a:solidFill>
              <a:latin typeface="Arial" panose="020B0604020202020204" pitchFamily="34" charset="0"/>
              <a:cs typeface="Arial" panose="020B0604020202020204" pitchFamily="34" charset="0"/>
            </a:endParaRPr>
          </a:p>
        </p:txBody>
      </p:sp>
      <p:sp>
        <p:nvSpPr>
          <p:cNvPr id="8" name="مستطيل 7">
            <a:extLst>
              <a:ext uri="{FF2B5EF4-FFF2-40B4-BE49-F238E27FC236}">
                <a16:creationId xmlns:a16="http://schemas.microsoft.com/office/drawing/2014/main" id="{A3CA79B7-47ED-30F6-C732-F6B87B8DDBC6}"/>
              </a:ext>
            </a:extLst>
          </p:cNvPr>
          <p:cNvSpPr/>
          <p:nvPr/>
        </p:nvSpPr>
        <p:spPr>
          <a:xfrm>
            <a:off x="548809" y="4803986"/>
            <a:ext cx="5624946" cy="134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r>
              <a:rPr lang="ar-SA" sz="2800" b="1" dirty="0">
                <a:solidFill>
                  <a:srgbClr val="FFFFFF"/>
                </a:solidFill>
                <a:latin typeface="Arial" panose="020B0604020202020204" pitchFamily="34" charset="0"/>
              </a:rPr>
              <a:t>استقصاء: يمكن استعمال الأطعمة التي تحتوي على سائل حمضي، مثل الفاكهة الحمضية، في عمل البطاريات.</a:t>
            </a:r>
            <a:endParaRPr lang="ar-SA" sz="28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5863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 presetClass="mediacall" presetSubtype="0" fill="hold" nodeType="clickEffect">
                                  <p:stCondLst>
                                    <p:cond delay="0"/>
                                  </p:stCondLst>
                                  <p:childTnLst>
                                    <p:cmd type="call" cmd="playFrom(0.0)">
                                      <p:cBhvr>
                                        <p:cTn id="13" dur="107114" fill="hold"/>
                                        <p:tgtEl>
                                          <p:spTgt spid="2"/>
                                        </p:tgtEl>
                                      </p:cBhvr>
                                    </p:cmd>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1000"/>
                                        <p:tgtEl>
                                          <p:spTgt spid="7"/>
                                        </p:tgtEl>
                                      </p:cBhvr>
                                    </p:animEffect>
                                    <p:anim calcmode="lin" valueType="num">
                                      <p:cBhvr>
                                        <p:cTn id="19" dur="1000" fill="hold"/>
                                        <p:tgtEl>
                                          <p:spTgt spid="7"/>
                                        </p:tgtEl>
                                        <p:attrNameLst>
                                          <p:attrName>ppt_x</p:attrName>
                                        </p:attrNameLst>
                                      </p:cBhvr>
                                      <p:tavLst>
                                        <p:tav tm="0">
                                          <p:val>
                                            <p:strVal val="#ppt_x"/>
                                          </p:val>
                                        </p:tav>
                                        <p:tav tm="100000">
                                          <p:val>
                                            <p:strVal val="#ppt_x"/>
                                          </p:val>
                                        </p:tav>
                                      </p:tavLst>
                                    </p:anim>
                                    <p:anim calcmode="lin" valueType="num">
                                      <p:cBhvr>
                                        <p:cTn id="2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fade">
                                      <p:cBhvr>
                                        <p:cTn id="32" dur="1000"/>
                                        <p:tgtEl>
                                          <p:spTgt spid="3"/>
                                        </p:tgtEl>
                                      </p:cBhvr>
                                    </p:animEffect>
                                    <p:anim calcmode="lin" valueType="num">
                                      <p:cBhvr>
                                        <p:cTn id="33" dur="1000" fill="hold"/>
                                        <p:tgtEl>
                                          <p:spTgt spid="3"/>
                                        </p:tgtEl>
                                        <p:attrNameLst>
                                          <p:attrName>ppt_x</p:attrName>
                                        </p:attrNameLst>
                                      </p:cBhvr>
                                      <p:tavLst>
                                        <p:tav tm="0">
                                          <p:val>
                                            <p:strVal val="#ppt_x"/>
                                          </p:val>
                                        </p:tav>
                                        <p:tav tm="100000">
                                          <p:val>
                                            <p:strVal val="#ppt_x"/>
                                          </p:val>
                                        </p:tav>
                                      </p:tavLst>
                                    </p:anim>
                                    <p:anim calcmode="lin" valueType="num">
                                      <p:cBhvr>
                                        <p:cTn id="3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fullScrn="1">
              <p:cMediaNode vol="80000" showWhenStopped="0">
                <p:cTn id="42" fill="hold" display="0">
                  <p:stCondLst>
                    <p:cond delay="indefinite"/>
                  </p:stCondLst>
                </p:cTn>
                <p:tgtEl>
                  <p:spTgt spid="2"/>
                </p:tgtEl>
              </p:cMediaNode>
            </p:video>
          </p:childTnLst>
        </p:cTn>
      </p:par>
    </p:tnLst>
    <p:bldLst>
      <p:bldP spid="5" grpId="0"/>
      <p:bldP spid="7" grpId="0" animBg="1"/>
      <p:bldP spid="9" grpId="0"/>
      <p:bldP spid="3" grpId="0"/>
      <p:bldP spid="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2901;p41">
            <a:extLst>
              <a:ext uri="{FF2B5EF4-FFF2-40B4-BE49-F238E27FC236}">
                <a16:creationId xmlns:a16="http://schemas.microsoft.com/office/drawing/2014/main" id="{68039F5B-193E-7C34-250E-77F9D9E98071}"/>
              </a:ext>
            </a:extLst>
          </p:cNvPr>
          <p:cNvSpPr/>
          <p:nvPr/>
        </p:nvSpPr>
        <p:spPr>
          <a:xfrm rot="5400000">
            <a:off x="4660001" y="1390959"/>
            <a:ext cx="3007480" cy="3780631"/>
          </a:xfrm>
          <a:custGeom>
            <a:avLst/>
            <a:gdLst/>
            <a:ahLst/>
            <a:cxnLst/>
            <a:rect l="l" t="t" r="r" b="b"/>
            <a:pathLst>
              <a:path w="16251" h="18597" extrusionOk="0">
                <a:moveTo>
                  <a:pt x="10544" y="1"/>
                </a:moveTo>
                <a:cubicBezTo>
                  <a:pt x="10410" y="1"/>
                  <a:pt x="10410" y="156"/>
                  <a:pt x="10266" y="156"/>
                </a:cubicBezTo>
                <a:cubicBezTo>
                  <a:pt x="10121" y="156"/>
                  <a:pt x="10121" y="57"/>
                  <a:pt x="9977" y="57"/>
                </a:cubicBezTo>
                <a:cubicBezTo>
                  <a:pt x="9832" y="57"/>
                  <a:pt x="9832" y="201"/>
                  <a:pt x="9688" y="201"/>
                </a:cubicBezTo>
                <a:cubicBezTo>
                  <a:pt x="9543" y="201"/>
                  <a:pt x="9543" y="368"/>
                  <a:pt x="9399" y="368"/>
                </a:cubicBezTo>
                <a:cubicBezTo>
                  <a:pt x="9254" y="368"/>
                  <a:pt x="9254" y="201"/>
                  <a:pt x="9110" y="201"/>
                </a:cubicBezTo>
                <a:cubicBezTo>
                  <a:pt x="8965" y="201"/>
                  <a:pt x="8965" y="90"/>
                  <a:pt x="8820" y="90"/>
                </a:cubicBezTo>
                <a:cubicBezTo>
                  <a:pt x="8675" y="90"/>
                  <a:pt x="8675" y="45"/>
                  <a:pt x="8531" y="45"/>
                </a:cubicBezTo>
                <a:cubicBezTo>
                  <a:pt x="8386" y="45"/>
                  <a:pt x="8386" y="101"/>
                  <a:pt x="8242" y="101"/>
                </a:cubicBezTo>
                <a:cubicBezTo>
                  <a:pt x="8097" y="101"/>
                  <a:pt x="8097" y="57"/>
                  <a:pt x="7953" y="57"/>
                </a:cubicBezTo>
                <a:cubicBezTo>
                  <a:pt x="7808" y="57"/>
                  <a:pt x="7808" y="268"/>
                  <a:pt x="7664" y="268"/>
                </a:cubicBezTo>
                <a:cubicBezTo>
                  <a:pt x="7519" y="268"/>
                  <a:pt x="7519" y="134"/>
                  <a:pt x="7375" y="134"/>
                </a:cubicBezTo>
                <a:cubicBezTo>
                  <a:pt x="7230" y="134"/>
                  <a:pt x="7230" y="123"/>
                  <a:pt x="7085" y="123"/>
                </a:cubicBezTo>
                <a:cubicBezTo>
                  <a:pt x="6952" y="123"/>
                  <a:pt x="6952" y="168"/>
                  <a:pt x="6807" y="168"/>
                </a:cubicBezTo>
                <a:cubicBezTo>
                  <a:pt x="6663" y="168"/>
                  <a:pt x="6663" y="223"/>
                  <a:pt x="6518" y="223"/>
                </a:cubicBezTo>
                <a:cubicBezTo>
                  <a:pt x="6374" y="223"/>
                  <a:pt x="6374" y="368"/>
                  <a:pt x="6229" y="368"/>
                </a:cubicBezTo>
                <a:cubicBezTo>
                  <a:pt x="6084" y="368"/>
                  <a:pt x="6084" y="123"/>
                  <a:pt x="5939" y="123"/>
                </a:cubicBezTo>
                <a:cubicBezTo>
                  <a:pt x="5795" y="123"/>
                  <a:pt x="5795" y="146"/>
                  <a:pt x="5650" y="146"/>
                </a:cubicBezTo>
                <a:cubicBezTo>
                  <a:pt x="5506" y="146"/>
                  <a:pt x="5506" y="212"/>
                  <a:pt x="5361" y="212"/>
                </a:cubicBezTo>
                <a:cubicBezTo>
                  <a:pt x="5217" y="212"/>
                  <a:pt x="5217" y="79"/>
                  <a:pt x="5072" y="79"/>
                </a:cubicBezTo>
                <a:cubicBezTo>
                  <a:pt x="4928" y="79"/>
                  <a:pt x="4928" y="257"/>
                  <a:pt x="4783" y="257"/>
                </a:cubicBezTo>
                <a:cubicBezTo>
                  <a:pt x="4639" y="257"/>
                  <a:pt x="4639" y="101"/>
                  <a:pt x="4494" y="101"/>
                </a:cubicBezTo>
                <a:cubicBezTo>
                  <a:pt x="4349" y="101"/>
                  <a:pt x="4349" y="268"/>
                  <a:pt x="4204" y="268"/>
                </a:cubicBezTo>
                <a:cubicBezTo>
                  <a:pt x="4071" y="268"/>
                  <a:pt x="4071" y="235"/>
                  <a:pt x="3927" y="235"/>
                </a:cubicBezTo>
                <a:cubicBezTo>
                  <a:pt x="3782" y="235"/>
                  <a:pt x="3782" y="168"/>
                  <a:pt x="3638" y="168"/>
                </a:cubicBezTo>
                <a:cubicBezTo>
                  <a:pt x="3493" y="168"/>
                  <a:pt x="3493" y="334"/>
                  <a:pt x="3348" y="334"/>
                </a:cubicBezTo>
                <a:cubicBezTo>
                  <a:pt x="3203" y="334"/>
                  <a:pt x="3203" y="201"/>
                  <a:pt x="3059" y="201"/>
                </a:cubicBezTo>
                <a:cubicBezTo>
                  <a:pt x="2914" y="201"/>
                  <a:pt x="2914" y="35"/>
                  <a:pt x="2770" y="35"/>
                </a:cubicBezTo>
                <a:cubicBezTo>
                  <a:pt x="2625" y="35"/>
                  <a:pt x="2625" y="235"/>
                  <a:pt x="2481" y="235"/>
                </a:cubicBezTo>
                <a:cubicBezTo>
                  <a:pt x="2336" y="235"/>
                  <a:pt x="2336" y="90"/>
                  <a:pt x="2192" y="90"/>
                </a:cubicBezTo>
                <a:cubicBezTo>
                  <a:pt x="2047" y="90"/>
                  <a:pt x="2047" y="279"/>
                  <a:pt x="1902" y="279"/>
                </a:cubicBezTo>
                <a:cubicBezTo>
                  <a:pt x="1757" y="279"/>
                  <a:pt x="1757" y="23"/>
                  <a:pt x="1613" y="23"/>
                </a:cubicBezTo>
                <a:lnTo>
                  <a:pt x="1335" y="23"/>
                </a:lnTo>
                <a:cubicBezTo>
                  <a:pt x="1191" y="23"/>
                  <a:pt x="1191" y="156"/>
                  <a:pt x="1046" y="156"/>
                </a:cubicBezTo>
                <a:cubicBezTo>
                  <a:pt x="901" y="156"/>
                  <a:pt x="901" y="67"/>
                  <a:pt x="756" y="67"/>
                </a:cubicBezTo>
                <a:cubicBezTo>
                  <a:pt x="612" y="67"/>
                  <a:pt x="612" y="223"/>
                  <a:pt x="467" y="223"/>
                </a:cubicBezTo>
                <a:cubicBezTo>
                  <a:pt x="350" y="223"/>
                  <a:pt x="246" y="75"/>
                  <a:pt x="158" y="75"/>
                </a:cubicBezTo>
                <a:cubicBezTo>
                  <a:pt x="138" y="75"/>
                  <a:pt x="119" y="83"/>
                  <a:pt x="101" y="101"/>
                </a:cubicBezTo>
                <a:cubicBezTo>
                  <a:pt x="0" y="201"/>
                  <a:pt x="134" y="334"/>
                  <a:pt x="134" y="479"/>
                </a:cubicBezTo>
                <a:cubicBezTo>
                  <a:pt x="134" y="624"/>
                  <a:pt x="67" y="624"/>
                  <a:pt x="67" y="769"/>
                </a:cubicBezTo>
                <a:cubicBezTo>
                  <a:pt x="67" y="913"/>
                  <a:pt x="234" y="913"/>
                  <a:pt x="234" y="1058"/>
                </a:cubicBezTo>
                <a:cubicBezTo>
                  <a:pt x="234" y="1202"/>
                  <a:pt x="78" y="1202"/>
                  <a:pt x="78" y="1347"/>
                </a:cubicBezTo>
                <a:cubicBezTo>
                  <a:pt x="78" y="1491"/>
                  <a:pt x="56" y="1491"/>
                  <a:pt x="56" y="1636"/>
                </a:cubicBezTo>
                <a:cubicBezTo>
                  <a:pt x="56" y="1780"/>
                  <a:pt x="12" y="1780"/>
                  <a:pt x="12" y="1925"/>
                </a:cubicBezTo>
                <a:cubicBezTo>
                  <a:pt x="12" y="2069"/>
                  <a:pt x="334" y="2069"/>
                  <a:pt x="334" y="2214"/>
                </a:cubicBezTo>
                <a:cubicBezTo>
                  <a:pt x="334" y="2359"/>
                  <a:pt x="301" y="2359"/>
                  <a:pt x="301" y="2504"/>
                </a:cubicBezTo>
                <a:cubicBezTo>
                  <a:pt x="301" y="2648"/>
                  <a:pt x="267" y="2648"/>
                  <a:pt x="267" y="2793"/>
                </a:cubicBezTo>
                <a:cubicBezTo>
                  <a:pt x="267" y="2937"/>
                  <a:pt x="279" y="2937"/>
                  <a:pt x="279" y="3082"/>
                </a:cubicBezTo>
                <a:cubicBezTo>
                  <a:pt x="279" y="3226"/>
                  <a:pt x="145" y="3226"/>
                  <a:pt x="145" y="3371"/>
                </a:cubicBezTo>
                <a:cubicBezTo>
                  <a:pt x="145" y="3515"/>
                  <a:pt x="22" y="3515"/>
                  <a:pt x="22" y="3660"/>
                </a:cubicBezTo>
                <a:cubicBezTo>
                  <a:pt x="22" y="3804"/>
                  <a:pt x="134" y="3804"/>
                  <a:pt x="134" y="3950"/>
                </a:cubicBezTo>
                <a:cubicBezTo>
                  <a:pt x="134" y="4094"/>
                  <a:pt x="89" y="4094"/>
                  <a:pt x="89" y="4239"/>
                </a:cubicBezTo>
                <a:cubicBezTo>
                  <a:pt x="89" y="4383"/>
                  <a:pt x="167" y="4383"/>
                  <a:pt x="167" y="4528"/>
                </a:cubicBezTo>
                <a:cubicBezTo>
                  <a:pt x="167" y="4672"/>
                  <a:pt x="267" y="4672"/>
                  <a:pt x="267" y="4817"/>
                </a:cubicBezTo>
                <a:cubicBezTo>
                  <a:pt x="267" y="4961"/>
                  <a:pt x="334" y="4961"/>
                  <a:pt x="334" y="5106"/>
                </a:cubicBezTo>
                <a:cubicBezTo>
                  <a:pt x="334" y="5250"/>
                  <a:pt x="223" y="5250"/>
                  <a:pt x="223" y="5395"/>
                </a:cubicBezTo>
                <a:cubicBezTo>
                  <a:pt x="223" y="5540"/>
                  <a:pt x="101" y="5540"/>
                  <a:pt x="101" y="5685"/>
                </a:cubicBezTo>
                <a:cubicBezTo>
                  <a:pt x="101" y="5829"/>
                  <a:pt x="345" y="5829"/>
                  <a:pt x="345" y="5974"/>
                </a:cubicBezTo>
                <a:cubicBezTo>
                  <a:pt x="345" y="6118"/>
                  <a:pt x="190" y="6118"/>
                  <a:pt x="190" y="6263"/>
                </a:cubicBezTo>
                <a:cubicBezTo>
                  <a:pt x="190" y="6407"/>
                  <a:pt x="156" y="6407"/>
                  <a:pt x="156" y="6552"/>
                </a:cubicBezTo>
                <a:cubicBezTo>
                  <a:pt x="156" y="6696"/>
                  <a:pt x="234" y="6696"/>
                  <a:pt x="234" y="6841"/>
                </a:cubicBezTo>
                <a:cubicBezTo>
                  <a:pt x="234" y="6985"/>
                  <a:pt x="190" y="6985"/>
                  <a:pt x="190" y="7130"/>
                </a:cubicBezTo>
                <a:cubicBezTo>
                  <a:pt x="190" y="7275"/>
                  <a:pt x="111" y="7275"/>
                  <a:pt x="111" y="7420"/>
                </a:cubicBezTo>
                <a:cubicBezTo>
                  <a:pt x="111" y="7564"/>
                  <a:pt x="12" y="7564"/>
                  <a:pt x="12" y="7709"/>
                </a:cubicBezTo>
                <a:cubicBezTo>
                  <a:pt x="12" y="7865"/>
                  <a:pt x="89" y="7865"/>
                  <a:pt x="89" y="8009"/>
                </a:cubicBezTo>
                <a:cubicBezTo>
                  <a:pt x="89" y="8154"/>
                  <a:pt x="223" y="8154"/>
                  <a:pt x="223" y="8298"/>
                </a:cubicBezTo>
                <a:cubicBezTo>
                  <a:pt x="223" y="8443"/>
                  <a:pt x="212" y="8443"/>
                  <a:pt x="212" y="8587"/>
                </a:cubicBezTo>
                <a:cubicBezTo>
                  <a:pt x="212" y="8732"/>
                  <a:pt x="356" y="8732"/>
                  <a:pt x="356" y="8876"/>
                </a:cubicBezTo>
                <a:cubicBezTo>
                  <a:pt x="356" y="9021"/>
                  <a:pt x="123" y="9021"/>
                  <a:pt x="123" y="9165"/>
                </a:cubicBezTo>
                <a:cubicBezTo>
                  <a:pt x="123" y="9310"/>
                  <a:pt x="67" y="9310"/>
                  <a:pt x="67" y="9455"/>
                </a:cubicBezTo>
                <a:cubicBezTo>
                  <a:pt x="67" y="9600"/>
                  <a:pt x="45" y="9600"/>
                  <a:pt x="45" y="9744"/>
                </a:cubicBezTo>
                <a:cubicBezTo>
                  <a:pt x="45" y="9889"/>
                  <a:pt x="190" y="9889"/>
                  <a:pt x="190" y="10033"/>
                </a:cubicBezTo>
                <a:cubicBezTo>
                  <a:pt x="190" y="10178"/>
                  <a:pt x="67" y="10178"/>
                  <a:pt x="67" y="10322"/>
                </a:cubicBezTo>
                <a:lnTo>
                  <a:pt x="67" y="10611"/>
                </a:lnTo>
                <a:cubicBezTo>
                  <a:pt x="67" y="10756"/>
                  <a:pt x="12" y="10756"/>
                  <a:pt x="12" y="10900"/>
                </a:cubicBezTo>
                <a:cubicBezTo>
                  <a:pt x="12" y="11045"/>
                  <a:pt x="334" y="11045"/>
                  <a:pt x="334" y="11190"/>
                </a:cubicBezTo>
                <a:cubicBezTo>
                  <a:pt x="334" y="11335"/>
                  <a:pt x="134" y="11335"/>
                  <a:pt x="134" y="11479"/>
                </a:cubicBezTo>
                <a:cubicBezTo>
                  <a:pt x="134" y="11624"/>
                  <a:pt x="223" y="11624"/>
                  <a:pt x="223" y="11768"/>
                </a:cubicBezTo>
                <a:cubicBezTo>
                  <a:pt x="223" y="11913"/>
                  <a:pt x="200" y="11913"/>
                  <a:pt x="200" y="12057"/>
                </a:cubicBezTo>
                <a:cubicBezTo>
                  <a:pt x="200" y="12202"/>
                  <a:pt x="12" y="12202"/>
                  <a:pt x="12" y="12346"/>
                </a:cubicBezTo>
                <a:cubicBezTo>
                  <a:pt x="12" y="12491"/>
                  <a:pt x="289" y="12491"/>
                  <a:pt x="289" y="12636"/>
                </a:cubicBezTo>
                <a:cubicBezTo>
                  <a:pt x="289" y="12781"/>
                  <a:pt x="345" y="12781"/>
                  <a:pt x="345" y="12925"/>
                </a:cubicBezTo>
                <a:cubicBezTo>
                  <a:pt x="345" y="13070"/>
                  <a:pt x="301" y="13070"/>
                  <a:pt x="301" y="13214"/>
                </a:cubicBezTo>
                <a:cubicBezTo>
                  <a:pt x="301" y="13359"/>
                  <a:pt x="312" y="13359"/>
                  <a:pt x="312" y="13503"/>
                </a:cubicBezTo>
                <a:cubicBezTo>
                  <a:pt x="312" y="13648"/>
                  <a:pt x="267" y="13648"/>
                  <a:pt x="267" y="13792"/>
                </a:cubicBezTo>
                <a:cubicBezTo>
                  <a:pt x="267" y="13937"/>
                  <a:pt x="145" y="13937"/>
                  <a:pt x="145" y="14081"/>
                </a:cubicBezTo>
                <a:cubicBezTo>
                  <a:pt x="145" y="14226"/>
                  <a:pt x="167" y="14226"/>
                  <a:pt x="167" y="14371"/>
                </a:cubicBezTo>
                <a:cubicBezTo>
                  <a:pt x="167" y="14516"/>
                  <a:pt x="312" y="14516"/>
                  <a:pt x="312" y="14660"/>
                </a:cubicBezTo>
                <a:cubicBezTo>
                  <a:pt x="312" y="14805"/>
                  <a:pt x="123" y="14805"/>
                  <a:pt x="123" y="14949"/>
                </a:cubicBezTo>
                <a:cubicBezTo>
                  <a:pt x="123" y="15094"/>
                  <a:pt x="89" y="15094"/>
                  <a:pt x="89" y="15227"/>
                </a:cubicBezTo>
                <a:cubicBezTo>
                  <a:pt x="89" y="15372"/>
                  <a:pt x="78" y="15372"/>
                  <a:pt x="78" y="15517"/>
                </a:cubicBezTo>
                <a:cubicBezTo>
                  <a:pt x="78" y="15661"/>
                  <a:pt x="167" y="15661"/>
                  <a:pt x="167" y="15806"/>
                </a:cubicBezTo>
                <a:cubicBezTo>
                  <a:pt x="167" y="15950"/>
                  <a:pt x="289" y="15950"/>
                  <a:pt x="289" y="16095"/>
                </a:cubicBezTo>
                <a:cubicBezTo>
                  <a:pt x="289" y="16239"/>
                  <a:pt x="345" y="16239"/>
                  <a:pt x="345" y="16384"/>
                </a:cubicBezTo>
                <a:cubicBezTo>
                  <a:pt x="345" y="16528"/>
                  <a:pt x="145" y="16528"/>
                  <a:pt x="145" y="16673"/>
                </a:cubicBezTo>
                <a:cubicBezTo>
                  <a:pt x="145" y="16817"/>
                  <a:pt x="267" y="16817"/>
                  <a:pt x="267" y="16962"/>
                </a:cubicBezTo>
                <a:cubicBezTo>
                  <a:pt x="267" y="17107"/>
                  <a:pt x="89" y="17107"/>
                  <a:pt x="89" y="17252"/>
                </a:cubicBezTo>
                <a:cubicBezTo>
                  <a:pt x="89" y="17396"/>
                  <a:pt x="334" y="17396"/>
                  <a:pt x="334" y="17541"/>
                </a:cubicBezTo>
                <a:cubicBezTo>
                  <a:pt x="334" y="17685"/>
                  <a:pt x="178" y="17685"/>
                  <a:pt x="178" y="17830"/>
                </a:cubicBezTo>
                <a:cubicBezTo>
                  <a:pt x="178" y="17974"/>
                  <a:pt x="134" y="17974"/>
                  <a:pt x="134" y="18119"/>
                </a:cubicBezTo>
                <a:cubicBezTo>
                  <a:pt x="134" y="18263"/>
                  <a:pt x="22" y="18375"/>
                  <a:pt x="123" y="18475"/>
                </a:cubicBezTo>
                <a:cubicBezTo>
                  <a:pt x="205" y="18557"/>
                  <a:pt x="288" y="18564"/>
                  <a:pt x="395" y="18564"/>
                </a:cubicBezTo>
                <a:cubicBezTo>
                  <a:pt x="418" y="18564"/>
                  <a:pt x="442" y="18564"/>
                  <a:pt x="467" y="18564"/>
                </a:cubicBezTo>
                <a:cubicBezTo>
                  <a:pt x="612" y="18564"/>
                  <a:pt x="612" y="18263"/>
                  <a:pt x="756" y="18263"/>
                </a:cubicBezTo>
                <a:cubicBezTo>
                  <a:pt x="901" y="18263"/>
                  <a:pt x="901" y="18453"/>
                  <a:pt x="1046" y="18453"/>
                </a:cubicBezTo>
                <a:cubicBezTo>
                  <a:pt x="1191" y="18453"/>
                  <a:pt x="1191" y="18419"/>
                  <a:pt x="1335" y="18419"/>
                </a:cubicBezTo>
                <a:cubicBezTo>
                  <a:pt x="1480" y="18419"/>
                  <a:pt x="1480" y="18241"/>
                  <a:pt x="1624" y="18241"/>
                </a:cubicBezTo>
                <a:cubicBezTo>
                  <a:pt x="1769" y="18241"/>
                  <a:pt x="1769" y="18431"/>
                  <a:pt x="1913" y="18431"/>
                </a:cubicBezTo>
                <a:cubicBezTo>
                  <a:pt x="2058" y="18431"/>
                  <a:pt x="2058" y="18475"/>
                  <a:pt x="2202" y="18475"/>
                </a:cubicBezTo>
                <a:cubicBezTo>
                  <a:pt x="2347" y="18475"/>
                  <a:pt x="2347" y="18520"/>
                  <a:pt x="2492" y="18520"/>
                </a:cubicBezTo>
                <a:cubicBezTo>
                  <a:pt x="2637" y="18520"/>
                  <a:pt x="2637" y="18230"/>
                  <a:pt x="2781" y="18230"/>
                </a:cubicBezTo>
                <a:cubicBezTo>
                  <a:pt x="2926" y="18230"/>
                  <a:pt x="2926" y="18486"/>
                  <a:pt x="3070" y="18486"/>
                </a:cubicBezTo>
                <a:cubicBezTo>
                  <a:pt x="3215" y="18486"/>
                  <a:pt x="3215" y="18453"/>
                  <a:pt x="3359" y="18453"/>
                </a:cubicBezTo>
                <a:cubicBezTo>
                  <a:pt x="3504" y="18453"/>
                  <a:pt x="3504" y="18597"/>
                  <a:pt x="3638" y="18597"/>
                </a:cubicBezTo>
                <a:cubicBezTo>
                  <a:pt x="3782" y="18597"/>
                  <a:pt x="3782" y="18352"/>
                  <a:pt x="3927" y="18352"/>
                </a:cubicBezTo>
                <a:cubicBezTo>
                  <a:pt x="4071" y="18352"/>
                  <a:pt x="4071" y="18286"/>
                  <a:pt x="4216" y="18286"/>
                </a:cubicBezTo>
                <a:cubicBezTo>
                  <a:pt x="4360" y="18286"/>
                  <a:pt x="4360" y="18342"/>
                  <a:pt x="4505" y="18342"/>
                </a:cubicBezTo>
                <a:cubicBezTo>
                  <a:pt x="4649" y="18342"/>
                  <a:pt x="4649" y="18330"/>
                  <a:pt x="4794" y="18330"/>
                </a:cubicBezTo>
                <a:cubicBezTo>
                  <a:pt x="4938" y="18330"/>
                  <a:pt x="4938" y="18453"/>
                  <a:pt x="5083" y="18453"/>
                </a:cubicBezTo>
                <a:cubicBezTo>
                  <a:pt x="5228" y="18453"/>
                  <a:pt x="5228" y="18275"/>
                  <a:pt x="5373" y="18275"/>
                </a:cubicBezTo>
                <a:cubicBezTo>
                  <a:pt x="5517" y="18275"/>
                  <a:pt x="5517" y="18431"/>
                  <a:pt x="5662" y="18431"/>
                </a:cubicBezTo>
                <a:cubicBezTo>
                  <a:pt x="5806" y="18431"/>
                  <a:pt x="5806" y="18241"/>
                  <a:pt x="5951" y="18241"/>
                </a:cubicBezTo>
                <a:cubicBezTo>
                  <a:pt x="6095" y="18241"/>
                  <a:pt x="6095" y="18553"/>
                  <a:pt x="6240" y="18553"/>
                </a:cubicBezTo>
                <a:cubicBezTo>
                  <a:pt x="6384" y="18553"/>
                  <a:pt x="6384" y="18297"/>
                  <a:pt x="6529" y="18297"/>
                </a:cubicBezTo>
                <a:cubicBezTo>
                  <a:pt x="6673" y="18297"/>
                  <a:pt x="6673" y="18364"/>
                  <a:pt x="6818" y="18364"/>
                </a:cubicBezTo>
                <a:cubicBezTo>
                  <a:pt x="6963" y="18364"/>
                  <a:pt x="6963" y="18330"/>
                  <a:pt x="7108" y="18330"/>
                </a:cubicBezTo>
                <a:cubicBezTo>
                  <a:pt x="7241" y="18330"/>
                  <a:pt x="7241" y="18453"/>
                  <a:pt x="7385" y="18453"/>
                </a:cubicBezTo>
                <a:cubicBezTo>
                  <a:pt x="7530" y="18453"/>
                  <a:pt x="7530" y="18497"/>
                  <a:pt x="7674" y="18497"/>
                </a:cubicBezTo>
                <a:cubicBezTo>
                  <a:pt x="7819" y="18497"/>
                  <a:pt x="7819" y="18564"/>
                  <a:pt x="7964" y="18564"/>
                </a:cubicBezTo>
                <a:cubicBezTo>
                  <a:pt x="8109" y="18564"/>
                  <a:pt x="8109" y="18297"/>
                  <a:pt x="8253" y="18297"/>
                </a:cubicBezTo>
                <a:cubicBezTo>
                  <a:pt x="8398" y="18297"/>
                  <a:pt x="8398" y="18564"/>
                  <a:pt x="8542" y="18564"/>
                </a:cubicBezTo>
                <a:cubicBezTo>
                  <a:pt x="8687" y="18564"/>
                  <a:pt x="8687" y="18263"/>
                  <a:pt x="8831" y="18263"/>
                </a:cubicBezTo>
                <a:cubicBezTo>
                  <a:pt x="8976" y="18263"/>
                  <a:pt x="8976" y="18520"/>
                  <a:pt x="9120" y="18520"/>
                </a:cubicBezTo>
                <a:cubicBezTo>
                  <a:pt x="9265" y="18520"/>
                  <a:pt x="9265" y="18486"/>
                  <a:pt x="9410" y="18486"/>
                </a:cubicBezTo>
                <a:cubicBezTo>
                  <a:pt x="9555" y="18486"/>
                  <a:pt x="9555" y="18441"/>
                  <a:pt x="9699" y="18441"/>
                </a:cubicBezTo>
                <a:cubicBezTo>
                  <a:pt x="9844" y="18441"/>
                  <a:pt x="9844" y="18408"/>
                  <a:pt x="9988" y="18408"/>
                </a:cubicBezTo>
                <a:cubicBezTo>
                  <a:pt x="10133" y="18408"/>
                  <a:pt x="10133" y="18386"/>
                  <a:pt x="10277" y="18386"/>
                </a:cubicBezTo>
                <a:cubicBezTo>
                  <a:pt x="10410" y="18386"/>
                  <a:pt x="10410" y="18530"/>
                  <a:pt x="10556" y="18530"/>
                </a:cubicBezTo>
                <a:cubicBezTo>
                  <a:pt x="10700" y="18530"/>
                  <a:pt x="10700" y="18508"/>
                  <a:pt x="10845" y="18508"/>
                </a:cubicBezTo>
                <a:cubicBezTo>
                  <a:pt x="10989" y="18508"/>
                  <a:pt x="10989" y="18464"/>
                  <a:pt x="11134" y="18464"/>
                </a:cubicBezTo>
                <a:cubicBezTo>
                  <a:pt x="11278" y="18464"/>
                  <a:pt x="11278" y="18520"/>
                  <a:pt x="11423" y="18520"/>
                </a:cubicBezTo>
                <a:cubicBezTo>
                  <a:pt x="11567" y="18520"/>
                  <a:pt x="11567" y="18464"/>
                  <a:pt x="11712" y="18464"/>
                </a:cubicBezTo>
                <a:cubicBezTo>
                  <a:pt x="11856" y="18464"/>
                  <a:pt x="11856" y="18352"/>
                  <a:pt x="12001" y="18352"/>
                </a:cubicBezTo>
                <a:cubicBezTo>
                  <a:pt x="12146" y="18352"/>
                  <a:pt x="12146" y="18564"/>
                  <a:pt x="12291" y="18564"/>
                </a:cubicBezTo>
                <a:cubicBezTo>
                  <a:pt x="12435" y="18564"/>
                  <a:pt x="12435" y="18453"/>
                  <a:pt x="12580" y="18453"/>
                </a:cubicBezTo>
                <a:cubicBezTo>
                  <a:pt x="12724" y="18453"/>
                  <a:pt x="12724" y="18297"/>
                  <a:pt x="12869" y="18297"/>
                </a:cubicBezTo>
                <a:cubicBezTo>
                  <a:pt x="13002" y="18297"/>
                  <a:pt x="13002" y="18342"/>
                  <a:pt x="13147" y="18342"/>
                </a:cubicBezTo>
                <a:cubicBezTo>
                  <a:pt x="13292" y="18342"/>
                  <a:pt x="13292" y="18297"/>
                  <a:pt x="13436" y="18297"/>
                </a:cubicBezTo>
                <a:cubicBezTo>
                  <a:pt x="13581" y="18297"/>
                  <a:pt x="13581" y="18520"/>
                  <a:pt x="13725" y="18520"/>
                </a:cubicBezTo>
                <a:cubicBezTo>
                  <a:pt x="13870" y="18520"/>
                  <a:pt x="13870" y="18364"/>
                  <a:pt x="14014" y="18364"/>
                </a:cubicBezTo>
                <a:cubicBezTo>
                  <a:pt x="14159" y="18364"/>
                  <a:pt x="14159" y="18263"/>
                  <a:pt x="14303" y="18263"/>
                </a:cubicBezTo>
                <a:cubicBezTo>
                  <a:pt x="14448" y="18263"/>
                  <a:pt x="14448" y="18308"/>
                  <a:pt x="14592" y="18308"/>
                </a:cubicBezTo>
                <a:cubicBezTo>
                  <a:pt x="14737" y="18308"/>
                  <a:pt x="14737" y="18241"/>
                  <a:pt x="14882" y="18241"/>
                </a:cubicBezTo>
                <a:cubicBezTo>
                  <a:pt x="15027" y="18241"/>
                  <a:pt x="15027" y="18464"/>
                  <a:pt x="15171" y="18464"/>
                </a:cubicBezTo>
                <a:cubicBezTo>
                  <a:pt x="15316" y="18464"/>
                  <a:pt x="15316" y="18553"/>
                  <a:pt x="15449" y="18553"/>
                </a:cubicBezTo>
                <a:cubicBezTo>
                  <a:pt x="15593" y="18553"/>
                  <a:pt x="15593" y="18486"/>
                  <a:pt x="15738" y="18486"/>
                </a:cubicBezTo>
                <a:cubicBezTo>
                  <a:pt x="15883" y="18486"/>
                  <a:pt x="15805" y="18386"/>
                  <a:pt x="15905" y="18286"/>
                </a:cubicBezTo>
                <a:cubicBezTo>
                  <a:pt x="16005" y="18186"/>
                  <a:pt x="15850" y="18219"/>
                  <a:pt x="15860" y="18108"/>
                </a:cubicBezTo>
                <a:cubicBezTo>
                  <a:pt x="15860" y="17963"/>
                  <a:pt x="16139" y="17974"/>
                  <a:pt x="16139" y="17830"/>
                </a:cubicBezTo>
                <a:cubicBezTo>
                  <a:pt x="16139" y="17685"/>
                  <a:pt x="15883" y="17685"/>
                  <a:pt x="15883" y="17541"/>
                </a:cubicBezTo>
                <a:cubicBezTo>
                  <a:pt x="15883" y="17396"/>
                  <a:pt x="16038" y="17396"/>
                  <a:pt x="16038" y="17252"/>
                </a:cubicBezTo>
                <a:cubicBezTo>
                  <a:pt x="16038" y="17107"/>
                  <a:pt x="16206" y="17107"/>
                  <a:pt x="16206" y="16962"/>
                </a:cubicBezTo>
                <a:cubicBezTo>
                  <a:pt x="16206" y="16817"/>
                  <a:pt x="16150" y="16817"/>
                  <a:pt x="16150" y="16673"/>
                </a:cubicBezTo>
                <a:cubicBezTo>
                  <a:pt x="16150" y="16528"/>
                  <a:pt x="15927" y="16528"/>
                  <a:pt x="15927" y="16384"/>
                </a:cubicBezTo>
                <a:cubicBezTo>
                  <a:pt x="15927" y="16239"/>
                  <a:pt x="16061" y="16239"/>
                  <a:pt x="16061" y="16095"/>
                </a:cubicBezTo>
                <a:cubicBezTo>
                  <a:pt x="16061" y="15950"/>
                  <a:pt x="16016" y="15950"/>
                  <a:pt x="16016" y="15806"/>
                </a:cubicBezTo>
                <a:cubicBezTo>
                  <a:pt x="16016" y="15661"/>
                  <a:pt x="16194" y="15661"/>
                  <a:pt x="16194" y="15517"/>
                </a:cubicBezTo>
                <a:cubicBezTo>
                  <a:pt x="16194" y="15372"/>
                  <a:pt x="16094" y="15372"/>
                  <a:pt x="16094" y="15227"/>
                </a:cubicBezTo>
                <a:cubicBezTo>
                  <a:pt x="16094" y="15082"/>
                  <a:pt x="15983" y="15082"/>
                  <a:pt x="15983" y="14938"/>
                </a:cubicBezTo>
                <a:cubicBezTo>
                  <a:pt x="15983" y="14793"/>
                  <a:pt x="16016" y="14793"/>
                  <a:pt x="16016" y="14649"/>
                </a:cubicBezTo>
                <a:cubicBezTo>
                  <a:pt x="16016" y="14504"/>
                  <a:pt x="16150" y="14504"/>
                  <a:pt x="16150" y="14360"/>
                </a:cubicBezTo>
                <a:cubicBezTo>
                  <a:pt x="16150" y="14215"/>
                  <a:pt x="16072" y="14215"/>
                  <a:pt x="16072" y="14071"/>
                </a:cubicBezTo>
                <a:cubicBezTo>
                  <a:pt x="16072" y="13926"/>
                  <a:pt x="15961" y="13926"/>
                  <a:pt x="15961" y="13782"/>
                </a:cubicBezTo>
                <a:cubicBezTo>
                  <a:pt x="15961" y="13637"/>
                  <a:pt x="16005" y="13637"/>
                  <a:pt x="16005" y="13492"/>
                </a:cubicBezTo>
                <a:cubicBezTo>
                  <a:pt x="16005" y="13347"/>
                  <a:pt x="15927" y="13347"/>
                  <a:pt x="15927" y="13203"/>
                </a:cubicBezTo>
                <a:cubicBezTo>
                  <a:pt x="15927" y="13058"/>
                  <a:pt x="16194" y="13058"/>
                  <a:pt x="16194" y="12914"/>
                </a:cubicBezTo>
                <a:cubicBezTo>
                  <a:pt x="16194" y="12769"/>
                  <a:pt x="15850" y="12769"/>
                  <a:pt x="15850" y="12625"/>
                </a:cubicBezTo>
                <a:cubicBezTo>
                  <a:pt x="15850" y="12480"/>
                  <a:pt x="15927" y="12480"/>
                  <a:pt x="15927" y="12336"/>
                </a:cubicBezTo>
                <a:cubicBezTo>
                  <a:pt x="15927" y="12191"/>
                  <a:pt x="16105" y="12191"/>
                  <a:pt x="16105" y="12046"/>
                </a:cubicBezTo>
                <a:cubicBezTo>
                  <a:pt x="16105" y="11901"/>
                  <a:pt x="15894" y="11901"/>
                  <a:pt x="15894" y="11757"/>
                </a:cubicBezTo>
                <a:cubicBezTo>
                  <a:pt x="15894" y="11612"/>
                  <a:pt x="15994" y="11612"/>
                  <a:pt x="15994" y="11468"/>
                </a:cubicBezTo>
                <a:cubicBezTo>
                  <a:pt x="15994" y="11323"/>
                  <a:pt x="16161" y="11323"/>
                  <a:pt x="16161" y="11179"/>
                </a:cubicBezTo>
                <a:cubicBezTo>
                  <a:pt x="16161" y="11034"/>
                  <a:pt x="16094" y="11034"/>
                  <a:pt x="16094" y="10890"/>
                </a:cubicBezTo>
                <a:cubicBezTo>
                  <a:pt x="16094" y="10745"/>
                  <a:pt x="15883" y="10745"/>
                  <a:pt x="15883" y="10589"/>
                </a:cubicBezTo>
                <a:cubicBezTo>
                  <a:pt x="15883" y="10445"/>
                  <a:pt x="15949" y="10445"/>
                  <a:pt x="15949" y="10300"/>
                </a:cubicBezTo>
                <a:cubicBezTo>
                  <a:pt x="15949" y="10156"/>
                  <a:pt x="16127" y="10156"/>
                  <a:pt x="16127" y="10011"/>
                </a:cubicBezTo>
                <a:cubicBezTo>
                  <a:pt x="16127" y="9867"/>
                  <a:pt x="16016" y="9867"/>
                  <a:pt x="16016" y="9721"/>
                </a:cubicBezTo>
                <a:lnTo>
                  <a:pt x="16016" y="9432"/>
                </a:lnTo>
                <a:cubicBezTo>
                  <a:pt x="16016" y="9288"/>
                  <a:pt x="15916" y="9288"/>
                  <a:pt x="15916" y="9143"/>
                </a:cubicBezTo>
                <a:cubicBezTo>
                  <a:pt x="15916" y="8999"/>
                  <a:pt x="15961" y="8999"/>
                  <a:pt x="15961" y="8854"/>
                </a:cubicBezTo>
                <a:cubicBezTo>
                  <a:pt x="15961" y="8710"/>
                  <a:pt x="15872" y="8710"/>
                  <a:pt x="15872" y="8565"/>
                </a:cubicBezTo>
                <a:cubicBezTo>
                  <a:pt x="15872" y="8421"/>
                  <a:pt x="16117" y="8421"/>
                  <a:pt x="16117" y="8276"/>
                </a:cubicBezTo>
                <a:cubicBezTo>
                  <a:pt x="16117" y="8131"/>
                  <a:pt x="16105" y="8131"/>
                  <a:pt x="16105" y="7986"/>
                </a:cubicBezTo>
                <a:cubicBezTo>
                  <a:pt x="16105" y="7842"/>
                  <a:pt x="16206" y="7842"/>
                  <a:pt x="16206" y="7697"/>
                </a:cubicBezTo>
                <a:cubicBezTo>
                  <a:pt x="16206" y="7553"/>
                  <a:pt x="15905" y="7553"/>
                  <a:pt x="15905" y="7408"/>
                </a:cubicBezTo>
                <a:cubicBezTo>
                  <a:pt x="15905" y="7264"/>
                  <a:pt x="16083" y="7264"/>
                  <a:pt x="16083" y="7119"/>
                </a:cubicBezTo>
                <a:cubicBezTo>
                  <a:pt x="16083" y="6975"/>
                  <a:pt x="16161" y="6975"/>
                  <a:pt x="16161" y="6830"/>
                </a:cubicBezTo>
                <a:cubicBezTo>
                  <a:pt x="16161" y="6686"/>
                  <a:pt x="16016" y="6686"/>
                  <a:pt x="16016" y="6541"/>
                </a:cubicBezTo>
                <a:cubicBezTo>
                  <a:pt x="16016" y="6396"/>
                  <a:pt x="16161" y="6396"/>
                  <a:pt x="16161" y="6251"/>
                </a:cubicBezTo>
                <a:cubicBezTo>
                  <a:pt x="16161" y="6107"/>
                  <a:pt x="16005" y="6107"/>
                  <a:pt x="16005" y="5962"/>
                </a:cubicBezTo>
                <a:cubicBezTo>
                  <a:pt x="16005" y="5818"/>
                  <a:pt x="15894" y="5818"/>
                  <a:pt x="15894" y="5673"/>
                </a:cubicBezTo>
                <a:cubicBezTo>
                  <a:pt x="15894" y="5529"/>
                  <a:pt x="16183" y="5529"/>
                  <a:pt x="16183" y="5384"/>
                </a:cubicBezTo>
                <a:lnTo>
                  <a:pt x="16183" y="5095"/>
                </a:lnTo>
                <a:cubicBezTo>
                  <a:pt x="16183" y="4951"/>
                  <a:pt x="15939" y="4951"/>
                  <a:pt x="15939" y="4805"/>
                </a:cubicBezTo>
                <a:cubicBezTo>
                  <a:pt x="15939" y="4661"/>
                  <a:pt x="16083" y="4661"/>
                  <a:pt x="16083" y="4516"/>
                </a:cubicBezTo>
                <a:cubicBezTo>
                  <a:pt x="16083" y="4372"/>
                  <a:pt x="15994" y="4372"/>
                  <a:pt x="15994" y="4227"/>
                </a:cubicBezTo>
                <a:cubicBezTo>
                  <a:pt x="15994" y="4083"/>
                  <a:pt x="16172" y="4083"/>
                  <a:pt x="16172" y="3938"/>
                </a:cubicBezTo>
                <a:cubicBezTo>
                  <a:pt x="16172" y="3794"/>
                  <a:pt x="16083" y="3794"/>
                  <a:pt x="16083" y="3649"/>
                </a:cubicBezTo>
                <a:cubicBezTo>
                  <a:pt x="16083" y="3515"/>
                  <a:pt x="16105" y="3515"/>
                  <a:pt x="16105" y="3371"/>
                </a:cubicBezTo>
                <a:cubicBezTo>
                  <a:pt x="16105" y="3226"/>
                  <a:pt x="16172" y="3226"/>
                  <a:pt x="16172" y="3082"/>
                </a:cubicBezTo>
                <a:cubicBezTo>
                  <a:pt x="16172" y="2937"/>
                  <a:pt x="15905" y="2937"/>
                  <a:pt x="15905" y="2793"/>
                </a:cubicBezTo>
                <a:cubicBezTo>
                  <a:pt x="15905" y="2648"/>
                  <a:pt x="16117" y="2648"/>
                  <a:pt x="16117" y="2504"/>
                </a:cubicBezTo>
                <a:cubicBezTo>
                  <a:pt x="16117" y="2359"/>
                  <a:pt x="16206" y="2359"/>
                  <a:pt x="16206" y="2214"/>
                </a:cubicBezTo>
                <a:cubicBezTo>
                  <a:pt x="16206" y="2069"/>
                  <a:pt x="15894" y="2069"/>
                  <a:pt x="15894" y="1925"/>
                </a:cubicBezTo>
                <a:cubicBezTo>
                  <a:pt x="15894" y="1780"/>
                  <a:pt x="16083" y="1780"/>
                  <a:pt x="16083" y="1636"/>
                </a:cubicBezTo>
                <a:cubicBezTo>
                  <a:pt x="16083" y="1491"/>
                  <a:pt x="16028" y="1491"/>
                  <a:pt x="16028" y="1347"/>
                </a:cubicBezTo>
                <a:cubicBezTo>
                  <a:pt x="16028" y="1202"/>
                  <a:pt x="16139" y="1202"/>
                  <a:pt x="16139" y="1058"/>
                </a:cubicBezTo>
                <a:cubicBezTo>
                  <a:pt x="16139" y="913"/>
                  <a:pt x="15983" y="913"/>
                  <a:pt x="15983" y="769"/>
                </a:cubicBezTo>
                <a:cubicBezTo>
                  <a:pt x="15983" y="624"/>
                  <a:pt x="16172" y="624"/>
                  <a:pt x="16172" y="479"/>
                </a:cubicBezTo>
                <a:cubicBezTo>
                  <a:pt x="16172" y="334"/>
                  <a:pt x="16250" y="168"/>
                  <a:pt x="16150" y="67"/>
                </a:cubicBezTo>
                <a:cubicBezTo>
                  <a:pt x="16115" y="37"/>
                  <a:pt x="16076" y="26"/>
                  <a:pt x="16035" y="26"/>
                </a:cubicBezTo>
                <a:cubicBezTo>
                  <a:pt x="15943" y="26"/>
                  <a:pt x="15838" y="79"/>
                  <a:pt x="15738" y="79"/>
                </a:cubicBezTo>
                <a:cubicBezTo>
                  <a:pt x="15593" y="79"/>
                  <a:pt x="15593" y="268"/>
                  <a:pt x="15449" y="268"/>
                </a:cubicBezTo>
                <a:cubicBezTo>
                  <a:pt x="15304" y="268"/>
                  <a:pt x="15304" y="346"/>
                  <a:pt x="15160" y="346"/>
                </a:cubicBezTo>
                <a:cubicBezTo>
                  <a:pt x="15015" y="346"/>
                  <a:pt x="15015" y="334"/>
                  <a:pt x="14871" y="334"/>
                </a:cubicBezTo>
                <a:cubicBezTo>
                  <a:pt x="14726" y="334"/>
                  <a:pt x="14726" y="235"/>
                  <a:pt x="14582" y="235"/>
                </a:cubicBezTo>
                <a:lnTo>
                  <a:pt x="14293" y="235"/>
                </a:lnTo>
                <a:cubicBezTo>
                  <a:pt x="14148" y="235"/>
                  <a:pt x="14148" y="279"/>
                  <a:pt x="14014" y="279"/>
                </a:cubicBezTo>
                <a:cubicBezTo>
                  <a:pt x="13870" y="279"/>
                  <a:pt x="13870" y="90"/>
                  <a:pt x="13725" y="90"/>
                </a:cubicBezTo>
                <a:cubicBezTo>
                  <a:pt x="13581" y="90"/>
                  <a:pt x="13581" y="301"/>
                  <a:pt x="13436" y="301"/>
                </a:cubicBezTo>
                <a:cubicBezTo>
                  <a:pt x="13292" y="301"/>
                  <a:pt x="13292" y="45"/>
                  <a:pt x="13147" y="45"/>
                </a:cubicBezTo>
                <a:cubicBezTo>
                  <a:pt x="13002" y="45"/>
                  <a:pt x="13002" y="324"/>
                  <a:pt x="12857" y="324"/>
                </a:cubicBezTo>
                <a:cubicBezTo>
                  <a:pt x="12713" y="324"/>
                  <a:pt x="12713" y="257"/>
                  <a:pt x="12568" y="257"/>
                </a:cubicBezTo>
                <a:cubicBezTo>
                  <a:pt x="12424" y="257"/>
                  <a:pt x="12424" y="346"/>
                  <a:pt x="12279" y="346"/>
                </a:cubicBezTo>
                <a:cubicBezTo>
                  <a:pt x="12135" y="346"/>
                  <a:pt x="12135" y="112"/>
                  <a:pt x="11990" y="112"/>
                </a:cubicBezTo>
                <a:cubicBezTo>
                  <a:pt x="11846" y="112"/>
                  <a:pt x="11846" y="35"/>
                  <a:pt x="11701" y="35"/>
                </a:cubicBezTo>
                <a:cubicBezTo>
                  <a:pt x="11557" y="35"/>
                  <a:pt x="11557" y="57"/>
                  <a:pt x="11411" y="57"/>
                </a:cubicBezTo>
                <a:cubicBezTo>
                  <a:pt x="11267" y="57"/>
                  <a:pt x="11267" y="79"/>
                  <a:pt x="11122" y="79"/>
                </a:cubicBezTo>
                <a:cubicBezTo>
                  <a:pt x="10978" y="79"/>
                  <a:pt x="10978" y="290"/>
                  <a:pt x="10833" y="290"/>
                </a:cubicBezTo>
                <a:cubicBezTo>
                  <a:pt x="10689" y="290"/>
                  <a:pt x="10689" y="1"/>
                  <a:pt x="10544"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2903;p41">
            <a:extLst>
              <a:ext uri="{FF2B5EF4-FFF2-40B4-BE49-F238E27FC236}">
                <a16:creationId xmlns:a16="http://schemas.microsoft.com/office/drawing/2014/main" id="{65EAEB42-DA37-7253-BB38-FDC954FBA83E}"/>
              </a:ext>
            </a:extLst>
          </p:cNvPr>
          <p:cNvGrpSpPr/>
          <p:nvPr/>
        </p:nvGrpSpPr>
        <p:grpSpPr>
          <a:xfrm flipH="1">
            <a:off x="7258417" y="1273265"/>
            <a:ext cx="1260432" cy="1285952"/>
            <a:chOff x="6359935" y="3334530"/>
            <a:chExt cx="185498" cy="134282"/>
          </a:xfrm>
        </p:grpSpPr>
        <p:sp>
          <p:nvSpPr>
            <p:cNvPr id="4" name="Google Shape;22904;p41">
              <a:extLst>
                <a:ext uri="{FF2B5EF4-FFF2-40B4-BE49-F238E27FC236}">
                  <a16:creationId xmlns:a16="http://schemas.microsoft.com/office/drawing/2014/main" id="{A1ECE9AD-1132-A3B7-231D-AC4D10C3B965}"/>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22905;p41">
              <a:extLst>
                <a:ext uri="{FF2B5EF4-FFF2-40B4-BE49-F238E27FC236}">
                  <a16:creationId xmlns:a16="http://schemas.microsoft.com/office/drawing/2014/main" id="{F1FBDB3B-50B3-0454-F76D-BB5D49EF82F5}"/>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2906;p41">
              <a:extLst>
                <a:ext uri="{FF2B5EF4-FFF2-40B4-BE49-F238E27FC236}">
                  <a16:creationId xmlns:a16="http://schemas.microsoft.com/office/drawing/2014/main" id="{758FAB67-A4FD-B12B-3C93-6797627E70B0}"/>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22907;p41">
            <a:extLst>
              <a:ext uri="{FF2B5EF4-FFF2-40B4-BE49-F238E27FC236}">
                <a16:creationId xmlns:a16="http://schemas.microsoft.com/office/drawing/2014/main" id="{ADED51E2-370C-2A45-91A1-28A75911A7E1}"/>
              </a:ext>
            </a:extLst>
          </p:cNvPr>
          <p:cNvGrpSpPr/>
          <p:nvPr/>
        </p:nvGrpSpPr>
        <p:grpSpPr>
          <a:xfrm flipH="1">
            <a:off x="3904670" y="4003332"/>
            <a:ext cx="1316254" cy="1285952"/>
            <a:chOff x="6359935" y="3334530"/>
            <a:chExt cx="185498" cy="134282"/>
          </a:xfrm>
        </p:grpSpPr>
        <p:sp>
          <p:nvSpPr>
            <p:cNvPr id="8" name="Google Shape;22908;p41">
              <a:extLst>
                <a:ext uri="{FF2B5EF4-FFF2-40B4-BE49-F238E27FC236}">
                  <a16:creationId xmlns:a16="http://schemas.microsoft.com/office/drawing/2014/main" id="{72306744-4107-9CF1-138E-4644622D860A}"/>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22909;p41">
              <a:extLst>
                <a:ext uri="{FF2B5EF4-FFF2-40B4-BE49-F238E27FC236}">
                  <a16:creationId xmlns:a16="http://schemas.microsoft.com/office/drawing/2014/main" id="{258318FE-4974-1BFE-BF4B-B743BC327C6B}"/>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22910;p41">
              <a:extLst>
                <a:ext uri="{FF2B5EF4-FFF2-40B4-BE49-F238E27FC236}">
                  <a16:creationId xmlns:a16="http://schemas.microsoft.com/office/drawing/2014/main" id="{8379F35B-F841-C104-D4C9-93774B02DE96}"/>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EBB0B0">
                <a:alpha val="55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24388;p47">
            <a:extLst>
              <a:ext uri="{FF2B5EF4-FFF2-40B4-BE49-F238E27FC236}">
                <a16:creationId xmlns:a16="http://schemas.microsoft.com/office/drawing/2014/main" id="{D604BCE6-6A5C-BB3B-EF92-64F7A010760B}"/>
              </a:ext>
            </a:extLst>
          </p:cNvPr>
          <p:cNvGrpSpPr/>
          <p:nvPr/>
        </p:nvGrpSpPr>
        <p:grpSpPr>
          <a:xfrm rot="19757476">
            <a:off x="3954982" y="2546282"/>
            <a:ext cx="1254009" cy="3215025"/>
            <a:chOff x="2790615" y="1784779"/>
            <a:chExt cx="928724" cy="2416104"/>
          </a:xfrm>
        </p:grpSpPr>
        <p:grpSp>
          <p:nvGrpSpPr>
            <p:cNvPr id="12" name="Google Shape;24389;p47">
              <a:extLst>
                <a:ext uri="{FF2B5EF4-FFF2-40B4-BE49-F238E27FC236}">
                  <a16:creationId xmlns:a16="http://schemas.microsoft.com/office/drawing/2014/main" id="{F66F60AE-B805-AFA4-73F5-B1E9B7FCBE66}"/>
                </a:ext>
              </a:extLst>
            </p:cNvPr>
            <p:cNvGrpSpPr/>
            <p:nvPr/>
          </p:nvGrpSpPr>
          <p:grpSpPr>
            <a:xfrm rot="-5400000">
              <a:off x="2055583" y="2754021"/>
              <a:ext cx="2416104" cy="477619"/>
              <a:chOff x="3508294" y="1816922"/>
              <a:chExt cx="659669" cy="130412"/>
            </a:xfrm>
          </p:grpSpPr>
          <p:sp>
            <p:nvSpPr>
              <p:cNvPr id="17" name="Google Shape;24390;p47">
                <a:extLst>
                  <a:ext uri="{FF2B5EF4-FFF2-40B4-BE49-F238E27FC236}">
                    <a16:creationId xmlns:a16="http://schemas.microsoft.com/office/drawing/2014/main" id="{BBE65F9C-BE21-9AE8-5762-58C64910697C}"/>
                  </a:ext>
                </a:extLst>
              </p:cNvPr>
              <p:cNvSpPr/>
              <p:nvPr/>
            </p:nvSpPr>
            <p:spPr>
              <a:xfrm>
                <a:off x="4060055" y="1925181"/>
                <a:ext cx="35" cy="35"/>
              </a:xfrm>
              <a:custGeom>
                <a:avLst/>
                <a:gdLst/>
                <a:ahLst/>
                <a:cxnLst/>
                <a:rect l="l" t="t" r="r" b="b"/>
                <a:pathLst>
                  <a:path w="1" h="1" extrusionOk="0">
                    <a:moveTo>
                      <a:pt x="1" y="1"/>
                    </a:moveTo>
                    <a:lnTo>
                      <a:pt x="1" y="1"/>
                    </a:lnTo>
                    <a:close/>
                  </a:path>
                </a:pathLst>
              </a:custGeom>
              <a:solidFill>
                <a:srgbClr val="7A7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4391;p47">
                <a:extLst>
                  <a:ext uri="{FF2B5EF4-FFF2-40B4-BE49-F238E27FC236}">
                    <a16:creationId xmlns:a16="http://schemas.microsoft.com/office/drawing/2014/main" id="{7C925D13-DD95-7DD8-C22F-61862BE6E033}"/>
                  </a:ext>
                </a:extLst>
              </p:cNvPr>
              <p:cNvSpPr/>
              <p:nvPr/>
            </p:nvSpPr>
            <p:spPr>
              <a:xfrm>
                <a:off x="3508294" y="1848741"/>
                <a:ext cx="629405" cy="63286"/>
              </a:xfrm>
              <a:custGeom>
                <a:avLst/>
                <a:gdLst/>
                <a:ahLst/>
                <a:cxnLst/>
                <a:rect l="l" t="t" r="r" b="b"/>
                <a:pathLst>
                  <a:path w="18041" h="1814" extrusionOk="0">
                    <a:moveTo>
                      <a:pt x="14415" y="0"/>
                    </a:moveTo>
                    <a:cubicBezTo>
                      <a:pt x="14381" y="101"/>
                      <a:pt x="14336" y="200"/>
                      <a:pt x="14281" y="279"/>
                    </a:cubicBezTo>
                    <a:cubicBezTo>
                      <a:pt x="14247" y="323"/>
                      <a:pt x="14214" y="356"/>
                      <a:pt x="14181" y="390"/>
                    </a:cubicBezTo>
                    <a:cubicBezTo>
                      <a:pt x="14158" y="401"/>
                      <a:pt x="14136" y="423"/>
                      <a:pt x="14114" y="434"/>
                    </a:cubicBezTo>
                    <a:lnTo>
                      <a:pt x="14047" y="467"/>
                    </a:lnTo>
                    <a:lnTo>
                      <a:pt x="13503" y="801"/>
                    </a:lnTo>
                    <a:lnTo>
                      <a:pt x="13469" y="801"/>
                    </a:lnTo>
                    <a:cubicBezTo>
                      <a:pt x="13436" y="801"/>
                      <a:pt x="13391" y="801"/>
                      <a:pt x="13358" y="813"/>
                    </a:cubicBezTo>
                    <a:cubicBezTo>
                      <a:pt x="13280" y="813"/>
                      <a:pt x="13202" y="823"/>
                      <a:pt x="13124" y="845"/>
                    </a:cubicBezTo>
                    <a:cubicBezTo>
                      <a:pt x="13047" y="833"/>
                      <a:pt x="12969" y="827"/>
                      <a:pt x="12892" y="827"/>
                    </a:cubicBezTo>
                    <a:cubicBezTo>
                      <a:pt x="12836" y="827"/>
                      <a:pt x="12780" y="830"/>
                      <a:pt x="12724" y="835"/>
                    </a:cubicBezTo>
                    <a:cubicBezTo>
                      <a:pt x="12657" y="845"/>
                      <a:pt x="12579" y="857"/>
                      <a:pt x="12512" y="890"/>
                    </a:cubicBezTo>
                    <a:cubicBezTo>
                      <a:pt x="12502" y="890"/>
                      <a:pt x="12479" y="901"/>
                      <a:pt x="12457" y="901"/>
                    </a:cubicBezTo>
                    <a:cubicBezTo>
                      <a:pt x="12479" y="890"/>
                      <a:pt x="12502" y="868"/>
                      <a:pt x="12524" y="857"/>
                    </a:cubicBezTo>
                    <a:cubicBezTo>
                      <a:pt x="12591" y="790"/>
                      <a:pt x="12657" y="724"/>
                      <a:pt x="12712" y="645"/>
                    </a:cubicBezTo>
                    <a:cubicBezTo>
                      <a:pt x="12746" y="612"/>
                      <a:pt x="12779" y="579"/>
                      <a:pt x="12791" y="523"/>
                    </a:cubicBezTo>
                    <a:cubicBezTo>
                      <a:pt x="12813" y="479"/>
                      <a:pt x="12824" y="423"/>
                      <a:pt x="12824" y="378"/>
                    </a:cubicBezTo>
                    <a:cubicBezTo>
                      <a:pt x="12813" y="279"/>
                      <a:pt x="12779" y="178"/>
                      <a:pt x="12724" y="89"/>
                    </a:cubicBezTo>
                    <a:lnTo>
                      <a:pt x="12657" y="145"/>
                    </a:lnTo>
                    <a:cubicBezTo>
                      <a:pt x="12702" y="212"/>
                      <a:pt x="12735" y="301"/>
                      <a:pt x="12746" y="378"/>
                    </a:cubicBezTo>
                    <a:cubicBezTo>
                      <a:pt x="12746" y="467"/>
                      <a:pt x="12712" y="534"/>
                      <a:pt x="12657" y="612"/>
                    </a:cubicBezTo>
                    <a:cubicBezTo>
                      <a:pt x="12568" y="734"/>
                      <a:pt x="12457" y="835"/>
                      <a:pt x="12334" y="934"/>
                    </a:cubicBezTo>
                    <a:cubicBezTo>
                      <a:pt x="12090" y="968"/>
                      <a:pt x="11834" y="979"/>
                      <a:pt x="11590" y="979"/>
                    </a:cubicBezTo>
                    <a:cubicBezTo>
                      <a:pt x="11545" y="979"/>
                      <a:pt x="11511" y="968"/>
                      <a:pt x="11478" y="968"/>
                    </a:cubicBezTo>
                    <a:lnTo>
                      <a:pt x="11467" y="979"/>
                    </a:lnTo>
                    <a:cubicBezTo>
                      <a:pt x="11234" y="979"/>
                      <a:pt x="10989" y="957"/>
                      <a:pt x="10755" y="924"/>
                    </a:cubicBezTo>
                    <a:cubicBezTo>
                      <a:pt x="10488" y="890"/>
                      <a:pt x="10221" y="845"/>
                      <a:pt x="9966" y="801"/>
                    </a:cubicBezTo>
                    <a:lnTo>
                      <a:pt x="9966" y="790"/>
                    </a:lnTo>
                    <a:lnTo>
                      <a:pt x="9954" y="790"/>
                    </a:lnTo>
                    <a:lnTo>
                      <a:pt x="5617" y="534"/>
                    </a:lnTo>
                    <a:lnTo>
                      <a:pt x="5606" y="534"/>
                    </a:lnTo>
                    <a:lnTo>
                      <a:pt x="5038" y="645"/>
                    </a:lnTo>
                    <a:lnTo>
                      <a:pt x="5027" y="645"/>
                    </a:lnTo>
                    <a:lnTo>
                      <a:pt x="5016" y="657"/>
                    </a:lnTo>
                    <a:cubicBezTo>
                      <a:pt x="4649" y="857"/>
                      <a:pt x="4237" y="1001"/>
                      <a:pt x="3826" y="1090"/>
                    </a:cubicBezTo>
                    <a:cubicBezTo>
                      <a:pt x="3414" y="1191"/>
                      <a:pt x="3003" y="1235"/>
                      <a:pt x="2569" y="1235"/>
                    </a:cubicBezTo>
                    <a:cubicBezTo>
                      <a:pt x="2362" y="1246"/>
                      <a:pt x="2152" y="1249"/>
                      <a:pt x="1942" y="1249"/>
                    </a:cubicBezTo>
                    <a:cubicBezTo>
                      <a:pt x="1724" y="1249"/>
                      <a:pt x="1506" y="1246"/>
                      <a:pt x="1290" y="1246"/>
                    </a:cubicBezTo>
                    <a:cubicBezTo>
                      <a:pt x="868" y="1235"/>
                      <a:pt x="434" y="1213"/>
                      <a:pt x="11" y="1179"/>
                    </a:cubicBezTo>
                    <a:lnTo>
                      <a:pt x="0" y="1446"/>
                    </a:lnTo>
                    <a:cubicBezTo>
                      <a:pt x="145" y="1450"/>
                      <a:pt x="288" y="1451"/>
                      <a:pt x="431" y="1451"/>
                    </a:cubicBezTo>
                    <a:cubicBezTo>
                      <a:pt x="717" y="1451"/>
                      <a:pt x="1001" y="1446"/>
                      <a:pt x="1290" y="1446"/>
                    </a:cubicBezTo>
                    <a:cubicBezTo>
                      <a:pt x="1713" y="1446"/>
                      <a:pt x="2146" y="1424"/>
                      <a:pt x="2581" y="1402"/>
                    </a:cubicBezTo>
                    <a:cubicBezTo>
                      <a:pt x="2791" y="1379"/>
                      <a:pt x="3003" y="1369"/>
                      <a:pt x="3226" y="1335"/>
                    </a:cubicBezTo>
                    <a:cubicBezTo>
                      <a:pt x="3437" y="1313"/>
                      <a:pt x="3648" y="1268"/>
                      <a:pt x="3859" y="1224"/>
                    </a:cubicBezTo>
                    <a:cubicBezTo>
                      <a:pt x="4071" y="1168"/>
                      <a:pt x="4282" y="1102"/>
                      <a:pt x="4482" y="1035"/>
                    </a:cubicBezTo>
                    <a:cubicBezTo>
                      <a:pt x="4682" y="957"/>
                      <a:pt x="4882" y="879"/>
                      <a:pt x="5072" y="768"/>
                    </a:cubicBezTo>
                    <a:lnTo>
                      <a:pt x="5617" y="635"/>
                    </a:lnTo>
                    <a:lnTo>
                      <a:pt x="9954" y="901"/>
                    </a:lnTo>
                    <a:cubicBezTo>
                      <a:pt x="10210" y="946"/>
                      <a:pt x="10477" y="990"/>
                      <a:pt x="10744" y="1023"/>
                    </a:cubicBezTo>
                    <a:cubicBezTo>
                      <a:pt x="11011" y="1068"/>
                      <a:pt x="11278" y="1079"/>
                      <a:pt x="11545" y="1079"/>
                    </a:cubicBezTo>
                    <a:lnTo>
                      <a:pt x="11723" y="1079"/>
                    </a:lnTo>
                    <a:cubicBezTo>
                      <a:pt x="11756" y="1079"/>
                      <a:pt x="11800" y="1090"/>
                      <a:pt x="11834" y="1090"/>
                    </a:cubicBezTo>
                    <a:cubicBezTo>
                      <a:pt x="11945" y="1112"/>
                      <a:pt x="12067" y="1157"/>
                      <a:pt x="12156" y="1213"/>
                    </a:cubicBezTo>
                    <a:cubicBezTo>
                      <a:pt x="12257" y="1268"/>
                      <a:pt x="12334" y="1357"/>
                      <a:pt x="12401" y="1458"/>
                    </a:cubicBezTo>
                    <a:cubicBezTo>
                      <a:pt x="12423" y="1513"/>
                      <a:pt x="12446" y="1557"/>
                      <a:pt x="12457" y="1613"/>
                    </a:cubicBezTo>
                    <a:cubicBezTo>
                      <a:pt x="12457" y="1646"/>
                      <a:pt x="12457" y="1668"/>
                      <a:pt x="12446" y="1691"/>
                    </a:cubicBezTo>
                    <a:cubicBezTo>
                      <a:pt x="12446" y="1713"/>
                      <a:pt x="12435" y="1747"/>
                      <a:pt x="12423" y="1757"/>
                    </a:cubicBezTo>
                    <a:lnTo>
                      <a:pt x="12490" y="1814"/>
                    </a:lnTo>
                    <a:cubicBezTo>
                      <a:pt x="12591" y="1680"/>
                      <a:pt x="12546" y="1524"/>
                      <a:pt x="12479" y="1413"/>
                    </a:cubicBezTo>
                    <a:cubicBezTo>
                      <a:pt x="12413" y="1302"/>
                      <a:pt x="12324" y="1201"/>
                      <a:pt x="12201" y="1135"/>
                    </a:cubicBezTo>
                    <a:cubicBezTo>
                      <a:pt x="12146" y="1102"/>
                      <a:pt x="12090" y="1079"/>
                      <a:pt x="12034" y="1068"/>
                    </a:cubicBezTo>
                    <a:cubicBezTo>
                      <a:pt x="12146" y="1057"/>
                      <a:pt x="12245" y="1046"/>
                      <a:pt x="12346" y="1035"/>
                    </a:cubicBezTo>
                    <a:cubicBezTo>
                      <a:pt x="12413" y="1023"/>
                      <a:pt x="12490" y="1001"/>
                      <a:pt x="12557" y="979"/>
                    </a:cubicBezTo>
                    <a:cubicBezTo>
                      <a:pt x="12613" y="957"/>
                      <a:pt x="12668" y="934"/>
                      <a:pt x="12735" y="924"/>
                    </a:cubicBezTo>
                    <a:cubicBezTo>
                      <a:pt x="12796" y="918"/>
                      <a:pt x="12860" y="915"/>
                      <a:pt x="12926" y="915"/>
                    </a:cubicBezTo>
                    <a:cubicBezTo>
                      <a:pt x="12991" y="915"/>
                      <a:pt x="13058" y="918"/>
                      <a:pt x="13124" y="924"/>
                    </a:cubicBezTo>
                    <a:lnTo>
                      <a:pt x="13135" y="924"/>
                    </a:lnTo>
                    <a:cubicBezTo>
                      <a:pt x="13213" y="901"/>
                      <a:pt x="13291" y="890"/>
                      <a:pt x="13358" y="879"/>
                    </a:cubicBezTo>
                    <a:cubicBezTo>
                      <a:pt x="13402" y="879"/>
                      <a:pt x="13436" y="879"/>
                      <a:pt x="13480" y="868"/>
                    </a:cubicBezTo>
                    <a:cubicBezTo>
                      <a:pt x="13513" y="868"/>
                      <a:pt x="13547" y="868"/>
                      <a:pt x="13580" y="879"/>
                    </a:cubicBezTo>
                    <a:cubicBezTo>
                      <a:pt x="13647" y="890"/>
                      <a:pt x="13713" y="924"/>
                      <a:pt x="13770" y="979"/>
                    </a:cubicBezTo>
                    <a:cubicBezTo>
                      <a:pt x="13836" y="1023"/>
                      <a:pt x="13881" y="1079"/>
                      <a:pt x="13936" y="1135"/>
                    </a:cubicBezTo>
                    <a:lnTo>
                      <a:pt x="13936" y="1146"/>
                    </a:lnTo>
                    <a:lnTo>
                      <a:pt x="13958" y="1146"/>
                    </a:lnTo>
                    <a:lnTo>
                      <a:pt x="14125" y="1168"/>
                    </a:lnTo>
                    <a:lnTo>
                      <a:pt x="14158" y="1179"/>
                    </a:lnTo>
                    <a:lnTo>
                      <a:pt x="14181" y="1146"/>
                    </a:lnTo>
                    <a:lnTo>
                      <a:pt x="14392" y="845"/>
                    </a:lnTo>
                    <a:cubicBezTo>
                      <a:pt x="14403" y="835"/>
                      <a:pt x="14415" y="835"/>
                      <a:pt x="14437" y="835"/>
                    </a:cubicBezTo>
                    <a:lnTo>
                      <a:pt x="14737" y="857"/>
                    </a:lnTo>
                    <a:cubicBezTo>
                      <a:pt x="14826" y="868"/>
                      <a:pt x="14926" y="890"/>
                      <a:pt x="15015" y="924"/>
                    </a:cubicBezTo>
                    <a:cubicBezTo>
                      <a:pt x="15093" y="968"/>
                      <a:pt x="15182" y="1001"/>
                      <a:pt x="15260" y="1057"/>
                    </a:cubicBezTo>
                    <a:cubicBezTo>
                      <a:pt x="15327" y="1102"/>
                      <a:pt x="15382" y="1179"/>
                      <a:pt x="15416" y="1257"/>
                    </a:cubicBezTo>
                    <a:cubicBezTo>
                      <a:pt x="15460" y="1335"/>
                      <a:pt x="15482" y="1435"/>
                      <a:pt x="15493" y="1513"/>
                    </a:cubicBezTo>
                    <a:lnTo>
                      <a:pt x="15616" y="1502"/>
                    </a:lnTo>
                    <a:cubicBezTo>
                      <a:pt x="15594" y="1391"/>
                      <a:pt x="15571" y="1302"/>
                      <a:pt x="15515" y="1213"/>
                    </a:cubicBezTo>
                    <a:cubicBezTo>
                      <a:pt x="15471" y="1124"/>
                      <a:pt x="15404" y="1035"/>
                      <a:pt x="15315" y="979"/>
                    </a:cubicBezTo>
                    <a:cubicBezTo>
                      <a:pt x="15215" y="924"/>
                      <a:pt x="15126" y="890"/>
                      <a:pt x="15037" y="857"/>
                    </a:cubicBezTo>
                    <a:cubicBezTo>
                      <a:pt x="14948" y="823"/>
                      <a:pt x="14848" y="801"/>
                      <a:pt x="14748" y="790"/>
                    </a:cubicBezTo>
                    <a:lnTo>
                      <a:pt x="14682" y="790"/>
                    </a:lnTo>
                    <a:cubicBezTo>
                      <a:pt x="14771" y="779"/>
                      <a:pt x="14859" y="756"/>
                      <a:pt x="14937" y="746"/>
                    </a:cubicBezTo>
                    <a:cubicBezTo>
                      <a:pt x="15126" y="724"/>
                      <a:pt x="15315" y="701"/>
                      <a:pt x="15505" y="701"/>
                    </a:cubicBezTo>
                    <a:cubicBezTo>
                      <a:pt x="15516" y="701"/>
                      <a:pt x="15528" y="700"/>
                      <a:pt x="15540" y="700"/>
                    </a:cubicBezTo>
                    <a:cubicBezTo>
                      <a:pt x="15706" y="700"/>
                      <a:pt x="15870" y="775"/>
                      <a:pt x="16005" y="879"/>
                    </a:cubicBezTo>
                    <a:cubicBezTo>
                      <a:pt x="16160" y="979"/>
                      <a:pt x="16294" y="1124"/>
                      <a:pt x="16394" y="1268"/>
                    </a:cubicBezTo>
                    <a:lnTo>
                      <a:pt x="16405" y="1280"/>
                    </a:lnTo>
                    <a:lnTo>
                      <a:pt x="16417" y="1290"/>
                    </a:lnTo>
                    <a:lnTo>
                      <a:pt x="17151" y="1547"/>
                    </a:lnTo>
                    <a:lnTo>
                      <a:pt x="17173" y="1547"/>
                    </a:lnTo>
                    <a:lnTo>
                      <a:pt x="17184" y="1535"/>
                    </a:lnTo>
                    <a:lnTo>
                      <a:pt x="18040" y="1124"/>
                    </a:lnTo>
                    <a:lnTo>
                      <a:pt x="17974" y="1001"/>
                    </a:lnTo>
                    <a:lnTo>
                      <a:pt x="17161" y="1468"/>
                    </a:lnTo>
                    <a:lnTo>
                      <a:pt x="16472" y="1191"/>
                    </a:lnTo>
                    <a:cubicBezTo>
                      <a:pt x="16361" y="1035"/>
                      <a:pt x="16227" y="901"/>
                      <a:pt x="16061" y="790"/>
                    </a:cubicBezTo>
                    <a:cubicBezTo>
                      <a:pt x="15982" y="734"/>
                      <a:pt x="15893" y="690"/>
                      <a:pt x="15804" y="657"/>
                    </a:cubicBezTo>
                    <a:cubicBezTo>
                      <a:pt x="15705" y="623"/>
                      <a:pt x="15604" y="612"/>
                      <a:pt x="15505" y="612"/>
                    </a:cubicBezTo>
                    <a:cubicBezTo>
                      <a:pt x="15304" y="612"/>
                      <a:pt x="15115" y="635"/>
                      <a:pt x="14926" y="667"/>
                    </a:cubicBezTo>
                    <a:lnTo>
                      <a:pt x="14359" y="768"/>
                    </a:lnTo>
                    <a:lnTo>
                      <a:pt x="14348" y="768"/>
                    </a:lnTo>
                    <a:lnTo>
                      <a:pt x="14336" y="779"/>
                    </a:lnTo>
                    <a:lnTo>
                      <a:pt x="14092" y="1057"/>
                    </a:lnTo>
                    <a:lnTo>
                      <a:pt x="13970" y="1068"/>
                    </a:lnTo>
                    <a:cubicBezTo>
                      <a:pt x="13925" y="1013"/>
                      <a:pt x="13881" y="968"/>
                      <a:pt x="13825" y="912"/>
                    </a:cubicBezTo>
                    <a:cubicBezTo>
                      <a:pt x="13770" y="868"/>
                      <a:pt x="13703" y="835"/>
                      <a:pt x="13624" y="813"/>
                    </a:cubicBezTo>
                    <a:lnTo>
                      <a:pt x="14092" y="546"/>
                    </a:lnTo>
                    <a:lnTo>
                      <a:pt x="14158" y="501"/>
                    </a:lnTo>
                    <a:cubicBezTo>
                      <a:pt x="14181" y="490"/>
                      <a:pt x="14214" y="479"/>
                      <a:pt x="14237" y="457"/>
                    </a:cubicBezTo>
                    <a:cubicBezTo>
                      <a:pt x="14281" y="423"/>
                      <a:pt x="14314" y="378"/>
                      <a:pt x="14348" y="334"/>
                    </a:cubicBezTo>
                    <a:cubicBezTo>
                      <a:pt x="14415" y="234"/>
                      <a:pt x="14459" y="145"/>
                      <a:pt x="14504" y="34"/>
                    </a:cubicBezTo>
                    <a:lnTo>
                      <a:pt x="14415"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4392;p47">
                <a:extLst>
                  <a:ext uri="{FF2B5EF4-FFF2-40B4-BE49-F238E27FC236}">
                    <a16:creationId xmlns:a16="http://schemas.microsoft.com/office/drawing/2014/main" id="{F7C2D2A5-052D-7A77-FFF4-662E095768F1}"/>
                  </a:ext>
                </a:extLst>
              </p:cNvPr>
              <p:cNvSpPr/>
              <p:nvPr/>
            </p:nvSpPr>
            <p:spPr>
              <a:xfrm>
                <a:off x="4023980" y="1816922"/>
                <a:ext cx="15176" cy="17269"/>
              </a:xfrm>
              <a:custGeom>
                <a:avLst/>
                <a:gdLst/>
                <a:ahLst/>
                <a:cxnLst/>
                <a:rect l="l" t="t" r="r" b="b"/>
                <a:pathLst>
                  <a:path w="435" h="495"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cubicBezTo>
                      <a:pt x="197" y="490"/>
                      <a:pt x="209" y="495"/>
                      <a:pt x="223" y="495"/>
                    </a:cubicBezTo>
                    <a:cubicBezTo>
                      <a:pt x="230" y="495"/>
                      <a:pt x="237" y="493"/>
                      <a:pt x="245" y="490"/>
                    </a:cubicBezTo>
                    <a:lnTo>
                      <a:pt x="289" y="490"/>
                    </a:lnTo>
                    <a:cubicBezTo>
                      <a:pt x="312" y="479"/>
                      <a:pt x="323" y="467"/>
                      <a:pt x="334" y="467"/>
                    </a:cubicBezTo>
                    <a:cubicBezTo>
                      <a:pt x="345" y="457"/>
                      <a:pt x="368" y="434"/>
                      <a:pt x="368" y="423"/>
                    </a:cubicBezTo>
                    <a:cubicBezTo>
                      <a:pt x="378" y="412"/>
                      <a:pt x="390" y="401"/>
                      <a:pt x="401" y="378"/>
                    </a:cubicBezTo>
                    <a:cubicBezTo>
                      <a:pt x="401" y="378"/>
                      <a:pt x="401" y="368"/>
                      <a:pt x="412" y="368"/>
                    </a:cubicBezTo>
                    <a:cubicBezTo>
                      <a:pt x="412" y="345"/>
                      <a:pt x="423" y="334"/>
                      <a:pt x="423" y="312"/>
                    </a:cubicBezTo>
                    <a:cubicBezTo>
                      <a:pt x="423" y="267"/>
                      <a:pt x="434" y="234"/>
                      <a:pt x="423" y="200"/>
                    </a:cubicBezTo>
                    <a:cubicBezTo>
                      <a:pt x="423" y="178"/>
                      <a:pt x="412" y="156"/>
                      <a:pt x="401" y="145"/>
                    </a:cubicBezTo>
                    <a:lnTo>
                      <a:pt x="401" y="123"/>
                    </a:lnTo>
                    <a:cubicBezTo>
                      <a:pt x="390" y="111"/>
                      <a:pt x="378" y="101"/>
                      <a:pt x="368" y="78"/>
                    </a:cubicBezTo>
                    <a:lnTo>
                      <a:pt x="334" y="45"/>
                    </a:lnTo>
                    <a:cubicBezTo>
                      <a:pt x="323" y="34"/>
                      <a:pt x="301" y="22"/>
                      <a:pt x="289" y="22"/>
                    </a:cubicBezTo>
                    <a:cubicBezTo>
                      <a:pt x="289" y="12"/>
                      <a:pt x="279" y="12"/>
                      <a:pt x="279" y="12"/>
                    </a:cubicBezTo>
                    <a:cubicBezTo>
                      <a:pt x="256" y="12"/>
                      <a:pt x="245" y="0"/>
                      <a:pt x="2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4393;p47">
                <a:extLst>
                  <a:ext uri="{FF2B5EF4-FFF2-40B4-BE49-F238E27FC236}">
                    <a16:creationId xmlns:a16="http://schemas.microsoft.com/office/drawing/2014/main" id="{2A7995B3-A1C6-3E8B-CC14-6DF2EFEDC879}"/>
                  </a:ext>
                </a:extLst>
              </p:cNvPr>
              <p:cNvSpPr/>
              <p:nvPr/>
            </p:nvSpPr>
            <p:spPr>
              <a:xfrm>
                <a:off x="4023980" y="1816922"/>
                <a:ext cx="11652" cy="17095"/>
              </a:xfrm>
              <a:custGeom>
                <a:avLst/>
                <a:gdLst/>
                <a:ahLst/>
                <a:cxnLst/>
                <a:rect l="l" t="t" r="r" b="b"/>
                <a:pathLst>
                  <a:path w="334" h="490" extrusionOk="0">
                    <a:moveTo>
                      <a:pt x="223" y="0"/>
                    </a:moveTo>
                    <a:cubicBezTo>
                      <a:pt x="200" y="0"/>
                      <a:pt x="190" y="12"/>
                      <a:pt x="167" y="12"/>
                    </a:cubicBezTo>
                    <a:lnTo>
                      <a:pt x="101" y="45"/>
                    </a:lnTo>
                    <a:lnTo>
                      <a:pt x="89" y="56"/>
                    </a:lnTo>
                    <a:lnTo>
                      <a:pt x="56" y="89"/>
                    </a:lnTo>
                    <a:cubicBezTo>
                      <a:pt x="45" y="101"/>
                      <a:pt x="34" y="123"/>
                      <a:pt x="34" y="134"/>
                    </a:cubicBezTo>
                    <a:cubicBezTo>
                      <a:pt x="22" y="145"/>
                      <a:pt x="22" y="167"/>
                      <a:pt x="12" y="178"/>
                    </a:cubicBezTo>
                    <a:lnTo>
                      <a:pt x="12" y="190"/>
                    </a:lnTo>
                    <a:cubicBezTo>
                      <a:pt x="0" y="234"/>
                      <a:pt x="0" y="267"/>
                      <a:pt x="12" y="301"/>
                    </a:cubicBezTo>
                    <a:cubicBezTo>
                      <a:pt x="12" y="312"/>
                      <a:pt x="22" y="323"/>
                      <a:pt x="22" y="334"/>
                    </a:cubicBezTo>
                    <a:lnTo>
                      <a:pt x="45" y="368"/>
                    </a:lnTo>
                    <a:cubicBezTo>
                      <a:pt x="56" y="378"/>
                      <a:pt x="56" y="390"/>
                      <a:pt x="67" y="401"/>
                    </a:cubicBezTo>
                    <a:cubicBezTo>
                      <a:pt x="78" y="401"/>
                      <a:pt x="78" y="412"/>
                      <a:pt x="78" y="412"/>
                    </a:cubicBezTo>
                    <a:cubicBezTo>
                      <a:pt x="89" y="434"/>
                      <a:pt x="111" y="445"/>
                      <a:pt x="123" y="457"/>
                    </a:cubicBezTo>
                    <a:lnTo>
                      <a:pt x="190" y="490"/>
                    </a:lnTo>
                    <a:lnTo>
                      <a:pt x="234" y="490"/>
                    </a:lnTo>
                    <a:cubicBezTo>
                      <a:pt x="245" y="479"/>
                      <a:pt x="245" y="457"/>
                      <a:pt x="234" y="445"/>
                    </a:cubicBezTo>
                    <a:cubicBezTo>
                      <a:pt x="212" y="434"/>
                      <a:pt x="200" y="423"/>
                      <a:pt x="190" y="412"/>
                    </a:cubicBezTo>
                    <a:cubicBezTo>
                      <a:pt x="178" y="401"/>
                      <a:pt x="167" y="390"/>
                      <a:pt x="156" y="390"/>
                    </a:cubicBezTo>
                    <a:lnTo>
                      <a:pt x="156" y="378"/>
                    </a:lnTo>
                    <a:lnTo>
                      <a:pt x="145" y="368"/>
                    </a:lnTo>
                    <a:lnTo>
                      <a:pt x="134" y="356"/>
                    </a:lnTo>
                    <a:lnTo>
                      <a:pt x="134" y="345"/>
                    </a:lnTo>
                    <a:lnTo>
                      <a:pt x="123" y="334"/>
                    </a:lnTo>
                    <a:lnTo>
                      <a:pt x="123" y="312"/>
                    </a:lnTo>
                    <a:lnTo>
                      <a:pt x="123" y="279"/>
                    </a:lnTo>
                    <a:cubicBezTo>
                      <a:pt x="123" y="267"/>
                      <a:pt x="134" y="256"/>
                      <a:pt x="134" y="245"/>
                    </a:cubicBezTo>
                    <a:cubicBezTo>
                      <a:pt x="145" y="212"/>
                      <a:pt x="167" y="190"/>
                      <a:pt x="200" y="178"/>
                    </a:cubicBezTo>
                    <a:cubicBezTo>
                      <a:pt x="212" y="167"/>
                      <a:pt x="212" y="145"/>
                      <a:pt x="200" y="134"/>
                    </a:cubicBezTo>
                    <a:cubicBezTo>
                      <a:pt x="234" y="123"/>
                      <a:pt x="256" y="101"/>
                      <a:pt x="289" y="89"/>
                    </a:cubicBezTo>
                    <a:lnTo>
                      <a:pt x="301" y="89"/>
                    </a:lnTo>
                    <a:cubicBezTo>
                      <a:pt x="323" y="89"/>
                      <a:pt x="334" y="67"/>
                      <a:pt x="334" y="45"/>
                    </a:cubicBezTo>
                    <a:cubicBezTo>
                      <a:pt x="323" y="34"/>
                      <a:pt x="301" y="22"/>
                      <a:pt x="289" y="22"/>
                    </a:cubicBezTo>
                    <a:cubicBezTo>
                      <a:pt x="289" y="12"/>
                      <a:pt x="279" y="12"/>
                      <a:pt x="279" y="12"/>
                    </a:cubicBezTo>
                    <a:cubicBezTo>
                      <a:pt x="256" y="12"/>
                      <a:pt x="245" y="0"/>
                      <a:pt x="223"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4394;p47">
                <a:extLst>
                  <a:ext uri="{FF2B5EF4-FFF2-40B4-BE49-F238E27FC236}">
                    <a16:creationId xmlns:a16="http://schemas.microsoft.com/office/drawing/2014/main" id="{D8712F12-EDA3-B051-ECC6-44AE350DE851}"/>
                  </a:ext>
                </a:extLst>
              </p:cNvPr>
              <p:cNvSpPr/>
              <p:nvPr/>
            </p:nvSpPr>
            <p:spPr>
              <a:xfrm>
                <a:off x="3991778" y="1827005"/>
                <a:ext cx="42702" cy="44656"/>
              </a:xfrm>
              <a:custGeom>
                <a:avLst/>
                <a:gdLst/>
                <a:ahLst/>
                <a:cxnLst/>
                <a:rect l="l" t="t" r="r" b="b"/>
                <a:pathLst>
                  <a:path w="1224" h="1280" extrusionOk="0">
                    <a:moveTo>
                      <a:pt x="534" y="0"/>
                    </a:moveTo>
                    <a:cubicBezTo>
                      <a:pt x="478" y="12"/>
                      <a:pt x="434" y="23"/>
                      <a:pt x="401" y="56"/>
                    </a:cubicBezTo>
                    <a:cubicBezTo>
                      <a:pt x="345" y="101"/>
                      <a:pt x="312" y="156"/>
                      <a:pt x="300" y="212"/>
                    </a:cubicBezTo>
                    <a:cubicBezTo>
                      <a:pt x="290" y="234"/>
                      <a:pt x="290" y="257"/>
                      <a:pt x="290" y="267"/>
                    </a:cubicBezTo>
                    <a:lnTo>
                      <a:pt x="278" y="267"/>
                    </a:lnTo>
                    <a:cubicBezTo>
                      <a:pt x="256" y="257"/>
                      <a:pt x="234" y="257"/>
                      <a:pt x="211" y="257"/>
                    </a:cubicBezTo>
                    <a:lnTo>
                      <a:pt x="156" y="257"/>
                    </a:lnTo>
                    <a:cubicBezTo>
                      <a:pt x="134" y="267"/>
                      <a:pt x="122" y="279"/>
                      <a:pt x="112" y="289"/>
                    </a:cubicBezTo>
                    <a:cubicBezTo>
                      <a:pt x="89" y="301"/>
                      <a:pt x="67" y="312"/>
                      <a:pt x="56" y="334"/>
                    </a:cubicBezTo>
                    <a:cubicBezTo>
                      <a:pt x="33" y="368"/>
                      <a:pt x="23" y="401"/>
                      <a:pt x="11" y="445"/>
                    </a:cubicBezTo>
                    <a:cubicBezTo>
                      <a:pt x="0" y="467"/>
                      <a:pt x="0" y="490"/>
                      <a:pt x="0" y="501"/>
                    </a:cubicBezTo>
                    <a:lnTo>
                      <a:pt x="0" y="512"/>
                    </a:lnTo>
                    <a:cubicBezTo>
                      <a:pt x="0" y="534"/>
                      <a:pt x="0" y="556"/>
                      <a:pt x="11" y="568"/>
                    </a:cubicBezTo>
                    <a:cubicBezTo>
                      <a:pt x="11" y="601"/>
                      <a:pt x="33" y="645"/>
                      <a:pt x="56" y="679"/>
                    </a:cubicBezTo>
                    <a:cubicBezTo>
                      <a:pt x="67" y="690"/>
                      <a:pt x="78" y="701"/>
                      <a:pt x="100" y="712"/>
                    </a:cubicBezTo>
                    <a:cubicBezTo>
                      <a:pt x="112" y="724"/>
                      <a:pt x="122" y="734"/>
                      <a:pt x="145" y="734"/>
                    </a:cubicBezTo>
                    <a:cubicBezTo>
                      <a:pt x="167" y="757"/>
                      <a:pt x="178" y="757"/>
                      <a:pt x="201" y="768"/>
                    </a:cubicBezTo>
                    <a:cubicBezTo>
                      <a:pt x="189" y="801"/>
                      <a:pt x="201" y="813"/>
                      <a:pt x="201" y="846"/>
                    </a:cubicBezTo>
                    <a:cubicBezTo>
                      <a:pt x="201" y="868"/>
                      <a:pt x="211" y="879"/>
                      <a:pt x="211" y="902"/>
                    </a:cubicBezTo>
                    <a:cubicBezTo>
                      <a:pt x="223" y="902"/>
                      <a:pt x="223" y="912"/>
                      <a:pt x="223" y="912"/>
                    </a:cubicBezTo>
                    <a:cubicBezTo>
                      <a:pt x="234" y="935"/>
                      <a:pt x="245" y="946"/>
                      <a:pt x="256" y="968"/>
                    </a:cubicBezTo>
                    <a:lnTo>
                      <a:pt x="290" y="1001"/>
                    </a:lnTo>
                    <a:cubicBezTo>
                      <a:pt x="300" y="1013"/>
                      <a:pt x="312" y="1024"/>
                      <a:pt x="323" y="1024"/>
                    </a:cubicBezTo>
                    <a:cubicBezTo>
                      <a:pt x="334" y="1024"/>
                      <a:pt x="334" y="1035"/>
                      <a:pt x="345" y="1035"/>
                    </a:cubicBezTo>
                    <a:lnTo>
                      <a:pt x="389" y="1035"/>
                    </a:lnTo>
                    <a:cubicBezTo>
                      <a:pt x="401" y="1035"/>
                      <a:pt x="412" y="1024"/>
                      <a:pt x="423" y="1013"/>
                    </a:cubicBezTo>
                    <a:cubicBezTo>
                      <a:pt x="434" y="1013"/>
                      <a:pt x="434" y="1001"/>
                      <a:pt x="445" y="991"/>
                    </a:cubicBezTo>
                    <a:cubicBezTo>
                      <a:pt x="456" y="979"/>
                      <a:pt x="468" y="957"/>
                      <a:pt x="468" y="935"/>
                    </a:cubicBezTo>
                    <a:cubicBezTo>
                      <a:pt x="478" y="924"/>
                      <a:pt x="478" y="912"/>
                      <a:pt x="478" y="902"/>
                    </a:cubicBezTo>
                    <a:lnTo>
                      <a:pt x="490" y="912"/>
                    </a:lnTo>
                    <a:cubicBezTo>
                      <a:pt x="512" y="912"/>
                      <a:pt x="523" y="924"/>
                      <a:pt x="534" y="924"/>
                    </a:cubicBezTo>
                    <a:cubicBezTo>
                      <a:pt x="523" y="935"/>
                      <a:pt x="512" y="957"/>
                      <a:pt x="512" y="979"/>
                    </a:cubicBezTo>
                    <a:cubicBezTo>
                      <a:pt x="501" y="991"/>
                      <a:pt x="501" y="1001"/>
                      <a:pt x="501" y="1024"/>
                    </a:cubicBezTo>
                    <a:cubicBezTo>
                      <a:pt x="490" y="1057"/>
                      <a:pt x="490" y="1090"/>
                      <a:pt x="501" y="1124"/>
                    </a:cubicBezTo>
                    <a:cubicBezTo>
                      <a:pt x="501" y="1135"/>
                      <a:pt x="512" y="1157"/>
                      <a:pt x="512" y="1169"/>
                    </a:cubicBezTo>
                    <a:cubicBezTo>
                      <a:pt x="523" y="1179"/>
                      <a:pt x="523" y="1191"/>
                      <a:pt x="534" y="1202"/>
                    </a:cubicBezTo>
                    <a:cubicBezTo>
                      <a:pt x="534" y="1213"/>
                      <a:pt x="534" y="1213"/>
                      <a:pt x="545" y="1213"/>
                    </a:cubicBezTo>
                    <a:cubicBezTo>
                      <a:pt x="545" y="1224"/>
                      <a:pt x="557" y="1235"/>
                      <a:pt x="567" y="1246"/>
                    </a:cubicBezTo>
                    <a:lnTo>
                      <a:pt x="579" y="1246"/>
                    </a:lnTo>
                    <a:cubicBezTo>
                      <a:pt x="590" y="1258"/>
                      <a:pt x="601" y="1258"/>
                      <a:pt x="612" y="1268"/>
                    </a:cubicBezTo>
                    <a:lnTo>
                      <a:pt x="623" y="1268"/>
                    </a:lnTo>
                    <a:cubicBezTo>
                      <a:pt x="634" y="1280"/>
                      <a:pt x="646" y="1280"/>
                      <a:pt x="656" y="1280"/>
                    </a:cubicBezTo>
                    <a:lnTo>
                      <a:pt x="679" y="1280"/>
                    </a:lnTo>
                    <a:cubicBezTo>
                      <a:pt x="690" y="1268"/>
                      <a:pt x="701" y="1268"/>
                      <a:pt x="701" y="1268"/>
                    </a:cubicBezTo>
                    <a:lnTo>
                      <a:pt x="712" y="1268"/>
                    </a:lnTo>
                    <a:cubicBezTo>
                      <a:pt x="723" y="1258"/>
                      <a:pt x="735" y="1258"/>
                      <a:pt x="745" y="1246"/>
                    </a:cubicBezTo>
                    <a:lnTo>
                      <a:pt x="779" y="1213"/>
                    </a:lnTo>
                    <a:cubicBezTo>
                      <a:pt x="790" y="1202"/>
                      <a:pt x="801" y="1191"/>
                      <a:pt x="801" y="1169"/>
                    </a:cubicBezTo>
                    <a:cubicBezTo>
                      <a:pt x="824" y="1146"/>
                      <a:pt x="824" y="1102"/>
                      <a:pt x="824" y="1068"/>
                    </a:cubicBezTo>
                    <a:lnTo>
                      <a:pt x="824" y="1024"/>
                    </a:lnTo>
                    <a:lnTo>
                      <a:pt x="824" y="1013"/>
                    </a:lnTo>
                    <a:cubicBezTo>
                      <a:pt x="812" y="1001"/>
                      <a:pt x="812" y="991"/>
                      <a:pt x="812" y="968"/>
                    </a:cubicBezTo>
                    <a:lnTo>
                      <a:pt x="801" y="968"/>
                    </a:lnTo>
                    <a:cubicBezTo>
                      <a:pt x="801" y="957"/>
                      <a:pt x="790" y="935"/>
                      <a:pt x="779" y="935"/>
                    </a:cubicBezTo>
                    <a:lnTo>
                      <a:pt x="779" y="924"/>
                    </a:lnTo>
                    <a:lnTo>
                      <a:pt x="757" y="902"/>
                    </a:lnTo>
                    <a:cubicBezTo>
                      <a:pt x="757" y="902"/>
                      <a:pt x="745" y="902"/>
                      <a:pt x="745" y="890"/>
                    </a:cubicBezTo>
                    <a:cubicBezTo>
                      <a:pt x="735" y="890"/>
                      <a:pt x="723" y="879"/>
                      <a:pt x="712" y="879"/>
                    </a:cubicBezTo>
                    <a:lnTo>
                      <a:pt x="712" y="868"/>
                    </a:lnTo>
                    <a:cubicBezTo>
                      <a:pt x="712" y="868"/>
                      <a:pt x="712" y="857"/>
                      <a:pt x="723" y="857"/>
                    </a:cubicBezTo>
                    <a:cubicBezTo>
                      <a:pt x="735" y="846"/>
                      <a:pt x="735" y="835"/>
                      <a:pt x="745" y="823"/>
                    </a:cubicBezTo>
                    <a:cubicBezTo>
                      <a:pt x="767" y="790"/>
                      <a:pt x="779" y="757"/>
                      <a:pt x="790" y="712"/>
                    </a:cubicBezTo>
                    <a:cubicBezTo>
                      <a:pt x="801" y="679"/>
                      <a:pt x="801" y="657"/>
                      <a:pt x="801" y="635"/>
                    </a:cubicBezTo>
                    <a:lnTo>
                      <a:pt x="801" y="645"/>
                    </a:lnTo>
                    <a:lnTo>
                      <a:pt x="834" y="712"/>
                    </a:lnTo>
                    <a:cubicBezTo>
                      <a:pt x="846" y="724"/>
                      <a:pt x="856" y="734"/>
                      <a:pt x="879" y="746"/>
                    </a:cubicBezTo>
                    <a:cubicBezTo>
                      <a:pt x="879" y="757"/>
                      <a:pt x="879" y="757"/>
                      <a:pt x="890" y="757"/>
                    </a:cubicBezTo>
                    <a:cubicBezTo>
                      <a:pt x="901" y="768"/>
                      <a:pt x="923" y="779"/>
                      <a:pt x="935" y="790"/>
                    </a:cubicBezTo>
                    <a:lnTo>
                      <a:pt x="979" y="790"/>
                    </a:lnTo>
                    <a:cubicBezTo>
                      <a:pt x="987" y="794"/>
                      <a:pt x="995" y="795"/>
                      <a:pt x="1004" y="795"/>
                    </a:cubicBezTo>
                    <a:cubicBezTo>
                      <a:pt x="1021" y="795"/>
                      <a:pt x="1038" y="790"/>
                      <a:pt x="1046" y="790"/>
                    </a:cubicBezTo>
                    <a:lnTo>
                      <a:pt x="1113" y="757"/>
                    </a:lnTo>
                    <a:cubicBezTo>
                      <a:pt x="1113" y="757"/>
                      <a:pt x="1123" y="757"/>
                      <a:pt x="1123" y="746"/>
                    </a:cubicBezTo>
                    <a:lnTo>
                      <a:pt x="1157" y="712"/>
                    </a:lnTo>
                    <a:lnTo>
                      <a:pt x="1168" y="712"/>
                    </a:lnTo>
                    <a:cubicBezTo>
                      <a:pt x="1190" y="679"/>
                      <a:pt x="1202" y="645"/>
                      <a:pt x="1212" y="601"/>
                    </a:cubicBezTo>
                    <a:lnTo>
                      <a:pt x="1212" y="590"/>
                    </a:lnTo>
                    <a:lnTo>
                      <a:pt x="1212" y="579"/>
                    </a:lnTo>
                    <a:cubicBezTo>
                      <a:pt x="1224" y="534"/>
                      <a:pt x="1224" y="501"/>
                      <a:pt x="1212" y="457"/>
                    </a:cubicBezTo>
                    <a:cubicBezTo>
                      <a:pt x="1212" y="423"/>
                      <a:pt x="1190" y="390"/>
                      <a:pt x="1168" y="356"/>
                    </a:cubicBezTo>
                    <a:cubicBezTo>
                      <a:pt x="1146" y="323"/>
                      <a:pt x="1113" y="289"/>
                      <a:pt x="1068" y="279"/>
                    </a:cubicBezTo>
                    <a:lnTo>
                      <a:pt x="1057" y="279"/>
                    </a:lnTo>
                    <a:cubicBezTo>
                      <a:pt x="1046" y="279"/>
                      <a:pt x="1024" y="267"/>
                      <a:pt x="1012" y="267"/>
                    </a:cubicBezTo>
                    <a:cubicBezTo>
                      <a:pt x="990" y="267"/>
                      <a:pt x="968" y="279"/>
                      <a:pt x="945" y="279"/>
                    </a:cubicBezTo>
                    <a:cubicBezTo>
                      <a:pt x="923" y="279"/>
                      <a:pt x="913" y="289"/>
                      <a:pt x="901" y="301"/>
                    </a:cubicBezTo>
                    <a:cubicBezTo>
                      <a:pt x="890" y="301"/>
                      <a:pt x="879" y="312"/>
                      <a:pt x="879" y="312"/>
                    </a:cubicBezTo>
                    <a:lnTo>
                      <a:pt x="856" y="334"/>
                    </a:lnTo>
                    <a:cubicBezTo>
                      <a:pt x="846" y="334"/>
                      <a:pt x="834" y="323"/>
                      <a:pt x="834" y="312"/>
                    </a:cubicBezTo>
                    <a:cubicBezTo>
                      <a:pt x="824" y="312"/>
                      <a:pt x="812" y="301"/>
                      <a:pt x="812" y="301"/>
                    </a:cubicBezTo>
                    <a:lnTo>
                      <a:pt x="801" y="301"/>
                    </a:lnTo>
                    <a:cubicBezTo>
                      <a:pt x="801" y="289"/>
                      <a:pt x="790" y="289"/>
                      <a:pt x="779" y="279"/>
                    </a:cubicBezTo>
                    <a:cubicBezTo>
                      <a:pt x="779" y="257"/>
                      <a:pt x="779" y="234"/>
                      <a:pt x="767" y="212"/>
                    </a:cubicBezTo>
                    <a:cubicBezTo>
                      <a:pt x="767" y="178"/>
                      <a:pt x="745" y="134"/>
                      <a:pt x="723" y="101"/>
                    </a:cubicBezTo>
                    <a:cubicBezTo>
                      <a:pt x="723" y="101"/>
                      <a:pt x="712" y="89"/>
                      <a:pt x="712" y="79"/>
                    </a:cubicBezTo>
                    <a:cubicBezTo>
                      <a:pt x="690" y="67"/>
                      <a:pt x="679" y="56"/>
                      <a:pt x="668" y="45"/>
                    </a:cubicBezTo>
                    <a:cubicBezTo>
                      <a:pt x="646" y="34"/>
                      <a:pt x="623" y="12"/>
                      <a:pt x="601" y="12"/>
                    </a:cubicBezTo>
                    <a:cubicBezTo>
                      <a:pt x="579" y="12"/>
                      <a:pt x="557" y="0"/>
                      <a:pt x="53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4395;p47">
                <a:extLst>
                  <a:ext uri="{FF2B5EF4-FFF2-40B4-BE49-F238E27FC236}">
                    <a16:creationId xmlns:a16="http://schemas.microsoft.com/office/drawing/2014/main" id="{43BF58BC-07B0-0BDA-2972-3C64ED29F990}"/>
                  </a:ext>
                </a:extLst>
              </p:cNvPr>
              <p:cNvSpPr/>
              <p:nvPr/>
            </p:nvSpPr>
            <p:spPr>
              <a:xfrm>
                <a:off x="4009641" y="1856451"/>
                <a:ext cx="8931" cy="10571"/>
              </a:xfrm>
              <a:custGeom>
                <a:avLst/>
                <a:gdLst/>
                <a:ahLst/>
                <a:cxnLst/>
                <a:rect l="l" t="t" r="r" b="b"/>
                <a:pathLst>
                  <a:path w="256" h="303" extrusionOk="0">
                    <a:moveTo>
                      <a:pt x="131" y="1"/>
                    </a:moveTo>
                    <a:cubicBezTo>
                      <a:pt x="116" y="1"/>
                      <a:pt x="102" y="5"/>
                      <a:pt x="89" y="13"/>
                    </a:cubicBezTo>
                    <a:cubicBezTo>
                      <a:pt x="55" y="24"/>
                      <a:pt x="33" y="35"/>
                      <a:pt x="22" y="68"/>
                    </a:cubicBezTo>
                    <a:lnTo>
                      <a:pt x="11" y="68"/>
                    </a:lnTo>
                    <a:lnTo>
                      <a:pt x="11" y="80"/>
                    </a:lnTo>
                    <a:lnTo>
                      <a:pt x="22" y="80"/>
                    </a:lnTo>
                    <a:cubicBezTo>
                      <a:pt x="11" y="91"/>
                      <a:pt x="11" y="113"/>
                      <a:pt x="0" y="124"/>
                    </a:cubicBezTo>
                    <a:cubicBezTo>
                      <a:pt x="0" y="147"/>
                      <a:pt x="0" y="157"/>
                      <a:pt x="11" y="180"/>
                    </a:cubicBezTo>
                    <a:lnTo>
                      <a:pt x="11" y="191"/>
                    </a:lnTo>
                    <a:lnTo>
                      <a:pt x="11" y="236"/>
                    </a:lnTo>
                    <a:cubicBezTo>
                      <a:pt x="11" y="258"/>
                      <a:pt x="22" y="280"/>
                      <a:pt x="33" y="291"/>
                    </a:cubicBezTo>
                    <a:cubicBezTo>
                      <a:pt x="33" y="302"/>
                      <a:pt x="45" y="302"/>
                      <a:pt x="55" y="302"/>
                    </a:cubicBezTo>
                    <a:cubicBezTo>
                      <a:pt x="67" y="291"/>
                      <a:pt x="67" y="280"/>
                      <a:pt x="78" y="269"/>
                    </a:cubicBezTo>
                    <a:lnTo>
                      <a:pt x="78" y="258"/>
                    </a:lnTo>
                    <a:lnTo>
                      <a:pt x="78" y="236"/>
                    </a:lnTo>
                    <a:lnTo>
                      <a:pt x="78" y="224"/>
                    </a:lnTo>
                    <a:lnTo>
                      <a:pt x="78" y="213"/>
                    </a:lnTo>
                    <a:lnTo>
                      <a:pt x="89" y="202"/>
                    </a:lnTo>
                    <a:lnTo>
                      <a:pt x="89" y="191"/>
                    </a:lnTo>
                    <a:lnTo>
                      <a:pt x="100" y="180"/>
                    </a:lnTo>
                    <a:lnTo>
                      <a:pt x="100" y="169"/>
                    </a:lnTo>
                    <a:lnTo>
                      <a:pt x="122" y="169"/>
                    </a:lnTo>
                    <a:lnTo>
                      <a:pt x="122" y="157"/>
                    </a:lnTo>
                    <a:cubicBezTo>
                      <a:pt x="134" y="157"/>
                      <a:pt x="144" y="147"/>
                      <a:pt x="156" y="147"/>
                    </a:cubicBezTo>
                    <a:lnTo>
                      <a:pt x="200" y="147"/>
                    </a:lnTo>
                    <a:lnTo>
                      <a:pt x="211" y="157"/>
                    </a:lnTo>
                    <a:cubicBezTo>
                      <a:pt x="233" y="157"/>
                      <a:pt x="245" y="147"/>
                      <a:pt x="255" y="124"/>
                    </a:cubicBezTo>
                    <a:cubicBezTo>
                      <a:pt x="255" y="113"/>
                      <a:pt x="245" y="102"/>
                      <a:pt x="233" y="91"/>
                    </a:cubicBezTo>
                    <a:cubicBezTo>
                      <a:pt x="245" y="80"/>
                      <a:pt x="245" y="68"/>
                      <a:pt x="245" y="58"/>
                    </a:cubicBezTo>
                    <a:cubicBezTo>
                      <a:pt x="245" y="58"/>
                      <a:pt x="233" y="58"/>
                      <a:pt x="233" y="46"/>
                    </a:cubicBezTo>
                    <a:cubicBezTo>
                      <a:pt x="223" y="46"/>
                      <a:pt x="211" y="35"/>
                      <a:pt x="200" y="35"/>
                    </a:cubicBezTo>
                    <a:lnTo>
                      <a:pt x="200" y="24"/>
                    </a:lnTo>
                    <a:cubicBezTo>
                      <a:pt x="180" y="10"/>
                      <a:pt x="155" y="1"/>
                      <a:pt x="131"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4396;p47">
                <a:extLst>
                  <a:ext uri="{FF2B5EF4-FFF2-40B4-BE49-F238E27FC236}">
                    <a16:creationId xmlns:a16="http://schemas.microsoft.com/office/drawing/2014/main" id="{A10305F3-625E-E22B-B60E-8E9DEB8E4909}"/>
                  </a:ext>
                </a:extLst>
              </p:cNvPr>
              <p:cNvSpPr/>
              <p:nvPr/>
            </p:nvSpPr>
            <p:spPr>
              <a:xfrm>
                <a:off x="3997988" y="1832064"/>
                <a:ext cx="29515" cy="29515"/>
              </a:xfrm>
              <a:custGeom>
                <a:avLst/>
                <a:gdLst/>
                <a:ahLst/>
                <a:cxnLst/>
                <a:rect l="l" t="t" r="r" b="b"/>
                <a:pathLst>
                  <a:path w="846" h="846" extrusionOk="0">
                    <a:moveTo>
                      <a:pt x="545" y="0"/>
                    </a:moveTo>
                    <a:cubicBezTo>
                      <a:pt x="534" y="0"/>
                      <a:pt x="523" y="0"/>
                      <a:pt x="523" y="11"/>
                    </a:cubicBezTo>
                    <a:cubicBezTo>
                      <a:pt x="501" y="89"/>
                      <a:pt x="490" y="167"/>
                      <a:pt x="434" y="223"/>
                    </a:cubicBezTo>
                    <a:cubicBezTo>
                      <a:pt x="412" y="245"/>
                      <a:pt x="379" y="256"/>
                      <a:pt x="345" y="256"/>
                    </a:cubicBezTo>
                    <a:cubicBezTo>
                      <a:pt x="312" y="256"/>
                      <a:pt x="278" y="256"/>
                      <a:pt x="256" y="245"/>
                    </a:cubicBezTo>
                    <a:cubicBezTo>
                      <a:pt x="256" y="233"/>
                      <a:pt x="245" y="233"/>
                      <a:pt x="245" y="233"/>
                    </a:cubicBezTo>
                    <a:lnTo>
                      <a:pt x="223" y="233"/>
                    </a:lnTo>
                    <a:cubicBezTo>
                      <a:pt x="223" y="211"/>
                      <a:pt x="211" y="189"/>
                      <a:pt x="189" y="167"/>
                    </a:cubicBezTo>
                    <a:cubicBezTo>
                      <a:pt x="178" y="144"/>
                      <a:pt x="167" y="134"/>
                      <a:pt x="156" y="122"/>
                    </a:cubicBezTo>
                    <a:cubicBezTo>
                      <a:pt x="147" y="113"/>
                      <a:pt x="139" y="110"/>
                      <a:pt x="133" y="110"/>
                    </a:cubicBezTo>
                    <a:cubicBezTo>
                      <a:pt x="124" y="110"/>
                      <a:pt x="118" y="116"/>
                      <a:pt x="112" y="122"/>
                    </a:cubicBezTo>
                    <a:lnTo>
                      <a:pt x="112" y="134"/>
                    </a:lnTo>
                    <a:cubicBezTo>
                      <a:pt x="100" y="122"/>
                      <a:pt x="89" y="122"/>
                      <a:pt x="78" y="112"/>
                    </a:cubicBezTo>
                    <a:lnTo>
                      <a:pt x="67" y="112"/>
                    </a:lnTo>
                    <a:cubicBezTo>
                      <a:pt x="56" y="112"/>
                      <a:pt x="56" y="144"/>
                      <a:pt x="67" y="144"/>
                    </a:cubicBezTo>
                    <a:cubicBezTo>
                      <a:pt x="89" y="156"/>
                      <a:pt x="100" y="167"/>
                      <a:pt x="122" y="189"/>
                    </a:cubicBezTo>
                    <a:cubicBezTo>
                      <a:pt x="122" y="201"/>
                      <a:pt x="134" y="201"/>
                      <a:pt x="134" y="211"/>
                    </a:cubicBezTo>
                    <a:cubicBezTo>
                      <a:pt x="156" y="245"/>
                      <a:pt x="167" y="278"/>
                      <a:pt x="167" y="312"/>
                    </a:cubicBezTo>
                    <a:cubicBezTo>
                      <a:pt x="167" y="367"/>
                      <a:pt x="134" y="411"/>
                      <a:pt x="100" y="445"/>
                    </a:cubicBezTo>
                    <a:cubicBezTo>
                      <a:pt x="100" y="445"/>
                      <a:pt x="89" y="456"/>
                      <a:pt x="89" y="467"/>
                    </a:cubicBezTo>
                    <a:lnTo>
                      <a:pt x="78" y="467"/>
                    </a:lnTo>
                    <a:cubicBezTo>
                      <a:pt x="78" y="478"/>
                      <a:pt x="67" y="478"/>
                      <a:pt x="67" y="478"/>
                    </a:cubicBezTo>
                    <a:cubicBezTo>
                      <a:pt x="56" y="478"/>
                      <a:pt x="56" y="478"/>
                      <a:pt x="45" y="490"/>
                    </a:cubicBezTo>
                    <a:lnTo>
                      <a:pt x="33" y="490"/>
                    </a:lnTo>
                    <a:cubicBezTo>
                      <a:pt x="23" y="490"/>
                      <a:pt x="11" y="500"/>
                      <a:pt x="11" y="512"/>
                    </a:cubicBezTo>
                    <a:cubicBezTo>
                      <a:pt x="0" y="534"/>
                      <a:pt x="0" y="556"/>
                      <a:pt x="23" y="567"/>
                    </a:cubicBezTo>
                    <a:lnTo>
                      <a:pt x="45" y="567"/>
                    </a:lnTo>
                    <a:lnTo>
                      <a:pt x="33" y="579"/>
                    </a:lnTo>
                    <a:cubicBezTo>
                      <a:pt x="23" y="589"/>
                      <a:pt x="23" y="601"/>
                      <a:pt x="11" y="623"/>
                    </a:cubicBezTo>
                    <a:lnTo>
                      <a:pt x="23" y="623"/>
                    </a:lnTo>
                    <a:cubicBezTo>
                      <a:pt x="11" y="656"/>
                      <a:pt x="23" y="668"/>
                      <a:pt x="23" y="701"/>
                    </a:cubicBezTo>
                    <a:cubicBezTo>
                      <a:pt x="23" y="723"/>
                      <a:pt x="33" y="734"/>
                      <a:pt x="33" y="757"/>
                    </a:cubicBezTo>
                    <a:cubicBezTo>
                      <a:pt x="45" y="757"/>
                      <a:pt x="45" y="767"/>
                      <a:pt x="45" y="767"/>
                    </a:cubicBezTo>
                    <a:cubicBezTo>
                      <a:pt x="56" y="790"/>
                      <a:pt x="67" y="801"/>
                      <a:pt x="78" y="823"/>
                    </a:cubicBezTo>
                    <a:lnTo>
                      <a:pt x="100" y="846"/>
                    </a:lnTo>
                    <a:cubicBezTo>
                      <a:pt x="112" y="846"/>
                      <a:pt x="122" y="846"/>
                      <a:pt x="122" y="834"/>
                    </a:cubicBezTo>
                    <a:cubicBezTo>
                      <a:pt x="134" y="823"/>
                      <a:pt x="134" y="801"/>
                      <a:pt x="134" y="790"/>
                    </a:cubicBezTo>
                    <a:cubicBezTo>
                      <a:pt x="122" y="779"/>
                      <a:pt x="112" y="757"/>
                      <a:pt x="112" y="745"/>
                    </a:cubicBezTo>
                    <a:cubicBezTo>
                      <a:pt x="112" y="734"/>
                      <a:pt x="112" y="734"/>
                      <a:pt x="100" y="734"/>
                    </a:cubicBezTo>
                    <a:lnTo>
                      <a:pt x="100" y="723"/>
                    </a:lnTo>
                    <a:lnTo>
                      <a:pt x="100" y="712"/>
                    </a:lnTo>
                    <a:lnTo>
                      <a:pt x="100" y="701"/>
                    </a:lnTo>
                    <a:cubicBezTo>
                      <a:pt x="112" y="701"/>
                      <a:pt x="122" y="701"/>
                      <a:pt x="134" y="678"/>
                    </a:cubicBezTo>
                    <a:cubicBezTo>
                      <a:pt x="145" y="668"/>
                      <a:pt x="145" y="656"/>
                      <a:pt x="145" y="645"/>
                    </a:cubicBezTo>
                    <a:lnTo>
                      <a:pt x="145" y="623"/>
                    </a:lnTo>
                    <a:lnTo>
                      <a:pt x="145" y="612"/>
                    </a:lnTo>
                    <a:cubicBezTo>
                      <a:pt x="156" y="601"/>
                      <a:pt x="178" y="589"/>
                      <a:pt x="189" y="589"/>
                    </a:cubicBezTo>
                    <a:lnTo>
                      <a:pt x="201" y="589"/>
                    </a:lnTo>
                    <a:lnTo>
                      <a:pt x="211" y="601"/>
                    </a:lnTo>
                    <a:cubicBezTo>
                      <a:pt x="223" y="612"/>
                      <a:pt x="234" y="612"/>
                      <a:pt x="245" y="623"/>
                    </a:cubicBezTo>
                    <a:cubicBezTo>
                      <a:pt x="248" y="626"/>
                      <a:pt x="251" y="628"/>
                      <a:pt x="255" y="628"/>
                    </a:cubicBezTo>
                    <a:cubicBezTo>
                      <a:pt x="262" y="628"/>
                      <a:pt x="270" y="620"/>
                      <a:pt x="278" y="612"/>
                    </a:cubicBezTo>
                    <a:lnTo>
                      <a:pt x="278" y="579"/>
                    </a:lnTo>
                    <a:cubicBezTo>
                      <a:pt x="290" y="579"/>
                      <a:pt x="290" y="589"/>
                      <a:pt x="300" y="601"/>
                    </a:cubicBezTo>
                    <a:cubicBezTo>
                      <a:pt x="312" y="601"/>
                      <a:pt x="323" y="601"/>
                      <a:pt x="334" y="589"/>
                    </a:cubicBezTo>
                    <a:cubicBezTo>
                      <a:pt x="334" y="589"/>
                      <a:pt x="339" y="595"/>
                      <a:pt x="345" y="595"/>
                    </a:cubicBezTo>
                    <a:cubicBezTo>
                      <a:pt x="349" y="595"/>
                      <a:pt x="353" y="593"/>
                      <a:pt x="356" y="589"/>
                    </a:cubicBezTo>
                    <a:lnTo>
                      <a:pt x="356" y="601"/>
                    </a:lnTo>
                    <a:cubicBezTo>
                      <a:pt x="356" y="612"/>
                      <a:pt x="379" y="623"/>
                      <a:pt x="389" y="623"/>
                    </a:cubicBezTo>
                    <a:cubicBezTo>
                      <a:pt x="401" y="612"/>
                      <a:pt x="412" y="601"/>
                      <a:pt x="412" y="579"/>
                    </a:cubicBezTo>
                    <a:lnTo>
                      <a:pt x="412" y="567"/>
                    </a:lnTo>
                    <a:lnTo>
                      <a:pt x="412" y="534"/>
                    </a:lnTo>
                    <a:lnTo>
                      <a:pt x="412" y="523"/>
                    </a:lnTo>
                    <a:cubicBezTo>
                      <a:pt x="412" y="512"/>
                      <a:pt x="423" y="500"/>
                      <a:pt x="423" y="500"/>
                    </a:cubicBezTo>
                    <a:lnTo>
                      <a:pt x="423" y="490"/>
                    </a:lnTo>
                    <a:lnTo>
                      <a:pt x="423" y="478"/>
                    </a:lnTo>
                    <a:cubicBezTo>
                      <a:pt x="434" y="478"/>
                      <a:pt x="434" y="467"/>
                      <a:pt x="434" y="467"/>
                    </a:cubicBezTo>
                    <a:cubicBezTo>
                      <a:pt x="434" y="456"/>
                      <a:pt x="445" y="456"/>
                      <a:pt x="434" y="456"/>
                    </a:cubicBezTo>
                    <a:cubicBezTo>
                      <a:pt x="445" y="456"/>
                      <a:pt x="445" y="445"/>
                      <a:pt x="445" y="445"/>
                    </a:cubicBezTo>
                    <a:cubicBezTo>
                      <a:pt x="445" y="445"/>
                      <a:pt x="456" y="434"/>
                      <a:pt x="456" y="423"/>
                    </a:cubicBezTo>
                    <a:cubicBezTo>
                      <a:pt x="478" y="411"/>
                      <a:pt x="501" y="389"/>
                      <a:pt x="523" y="378"/>
                    </a:cubicBezTo>
                    <a:cubicBezTo>
                      <a:pt x="545" y="367"/>
                      <a:pt x="579" y="356"/>
                      <a:pt x="612" y="356"/>
                    </a:cubicBezTo>
                    <a:cubicBezTo>
                      <a:pt x="601" y="401"/>
                      <a:pt x="601" y="445"/>
                      <a:pt x="612" y="490"/>
                    </a:cubicBezTo>
                    <a:lnTo>
                      <a:pt x="612" y="523"/>
                    </a:lnTo>
                    <a:lnTo>
                      <a:pt x="612" y="534"/>
                    </a:lnTo>
                    <a:cubicBezTo>
                      <a:pt x="623" y="523"/>
                      <a:pt x="623" y="500"/>
                      <a:pt x="623" y="490"/>
                    </a:cubicBezTo>
                    <a:lnTo>
                      <a:pt x="623" y="500"/>
                    </a:lnTo>
                    <a:lnTo>
                      <a:pt x="656" y="567"/>
                    </a:lnTo>
                    <a:cubicBezTo>
                      <a:pt x="668" y="579"/>
                      <a:pt x="678" y="589"/>
                      <a:pt x="701" y="601"/>
                    </a:cubicBezTo>
                    <a:cubicBezTo>
                      <a:pt x="701" y="612"/>
                      <a:pt x="701" y="612"/>
                      <a:pt x="712" y="612"/>
                    </a:cubicBezTo>
                    <a:lnTo>
                      <a:pt x="723" y="601"/>
                    </a:lnTo>
                    <a:cubicBezTo>
                      <a:pt x="735" y="601"/>
                      <a:pt x="745" y="589"/>
                      <a:pt x="745" y="579"/>
                    </a:cubicBezTo>
                    <a:cubicBezTo>
                      <a:pt x="757" y="567"/>
                      <a:pt x="757" y="556"/>
                      <a:pt x="745" y="545"/>
                    </a:cubicBezTo>
                    <a:cubicBezTo>
                      <a:pt x="757" y="545"/>
                      <a:pt x="757" y="523"/>
                      <a:pt x="745" y="523"/>
                    </a:cubicBezTo>
                    <a:cubicBezTo>
                      <a:pt x="723" y="467"/>
                      <a:pt x="712" y="411"/>
                      <a:pt x="723" y="356"/>
                    </a:cubicBezTo>
                    <a:cubicBezTo>
                      <a:pt x="735" y="334"/>
                      <a:pt x="745" y="300"/>
                      <a:pt x="757" y="278"/>
                    </a:cubicBezTo>
                    <a:lnTo>
                      <a:pt x="790" y="245"/>
                    </a:lnTo>
                    <a:cubicBezTo>
                      <a:pt x="801" y="233"/>
                      <a:pt x="812" y="233"/>
                      <a:pt x="823" y="233"/>
                    </a:cubicBezTo>
                    <a:cubicBezTo>
                      <a:pt x="846" y="223"/>
                      <a:pt x="846" y="201"/>
                      <a:pt x="834" y="189"/>
                    </a:cubicBezTo>
                    <a:cubicBezTo>
                      <a:pt x="823" y="189"/>
                      <a:pt x="812" y="189"/>
                      <a:pt x="801" y="178"/>
                    </a:cubicBezTo>
                    <a:cubicBezTo>
                      <a:pt x="812" y="178"/>
                      <a:pt x="812" y="167"/>
                      <a:pt x="812" y="156"/>
                    </a:cubicBezTo>
                    <a:lnTo>
                      <a:pt x="812" y="144"/>
                    </a:lnTo>
                    <a:cubicBezTo>
                      <a:pt x="823" y="144"/>
                      <a:pt x="823" y="144"/>
                      <a:pt x="823" y="134"/>
                    </a:cubicBezTo>
                    <a:cubicBezTo>
                      <a:pt x="812" y="134"/>
                      <a:pt x="812" y="134"/>
                      <a:pt x="812" y="122"/>
                    </a:cubicBezTo>
                    <a:cubicBezTo>
                      <a:pt x="801" y="122"/>
                      <a:pt x="779" y="134"/>
                      <a:pt x="767" y="134"/>
                    </a:cubicBezTo>
                    <a:cubicBezTo>
                      <a:pt x="745" y="134"/>
                      <a:pt x="735" y="144"/>
                      <a:pt x="723" y="156"/>
                    </a:cubicBezTo>
                    <a:cubicBezTo>
                      <a:pt x="712" y="156"/>
                      <a:pt x="701" y="167"/>
                      <a:pt x="701" y="167"/>
                    </a:cubicBezTo>
                    <a:lnTo>
                      <a:pt x="678" y="189"/>
                    </a:lnTo>
                    <a:cubicBezTo>
                      <a:pt x="668" y="189"/>
                      <a:pt x="656" y="178"/>
                      <a:pt x="656" y="167"/>
                    </a:cubicBezTo>
                    <a:cubicBezTo>
                      <a:pt x="646" y="167"/>
                      <a:pt x="634" y="156"/>
                      <a:pt x="634" y="156"/>
                    </a:cubicBezTo>
                    <a:lnTo>
                      <a:pt x="623" y="156"/>
                    </a:lnTo>
                    <a:cubicBezTo>
                      <a:pt x="612" y="144"/>
                      <a:pt x="601" y="144"/>
                      <a:pt x="579" y="144"/>
                    </a:cubicBezTo>
                    <a:lnTo>
                      <a:pt x="579" y="112"/>
                    </a:lnTo>
                    <a:cubicBezTo>
                      <a:pt x="579" y="100"/>
                      <a:pt x="567" y="100"/>
                      <a:pt x="567" y="100"/>
                    </a:cubicBezTo>
                    <a:cubicBezTo>
                      <a:pt x="557" y="100"/>
                      <a:pt x="557" y="100"/>
                      <a:pt x="557" y="112"/>
                    </a:cubicBezTo>
                    <a:cubicBezTo>
                      <a:pt x="557" y="100"/>
                      <a:pt x="545" y="89"/>
                      <a:pt x="545" y="89"/>
                    </a:cubicBezTo>
                    <a:cubicBezTo>
                      <a:pt x="545" y="67"/>
                      <a:pt x="545" y="45"/>
                      <a:pt x="557" y="23"/>
                    </a:cubicBezTo>
                    <a:cubicBezTo>
                      <a:pt x="557" y="11"/>
                      <a:pt x="557" y="0"/>
                      <a:pt x="545"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397;p47">
                <a:extLst>
                  <a:ext uri="{FF2B5EF4-FFF2-40B4-BE49-F238E27FC236}">
                    <a16:creationId xmlns:a16="http://schemas.microsoft.com/office/drawing/2014/main" id="{11B93F48-3A75-6247-E3E5-4B6D0CFC48F8}"/>
                  </a:ext>
                </a:extLst>
              </p:cNvPr>
              <p:cNvSpPr/>
              <p:nvPr/>
            </p:nvSpPr>
            <p:spPr>
              <a:xfrm>
                <a:off x="4149334" y="1849334"/>
                <a:ext cx="12420" cy="14967"/>
              </a:xfrm>
              <a:custGeom>
                <a:avLst/>
                <a:gdLst/>
                <a:ahLst/>
                <a:cxnLst/>
                <a:rect l="l" t="t" r="r" b="b"/>
                <a:pathLst>
                  <a:path w="356" h="429" extrusionOk="0">
                    <a:moveTo>
                      <a:pt x="156" y="1"/>
                    </a:moveTo>
                    <a:cubicBezTo>
                      <a:pt x="141" y="1"/>
                      <a:pt x="126" y="5"/>
                      <a:pt x="111" y="5"/>
                    </a:cubicBezTo>
                    <a:lnTo>
                      <a:pt x="100" y="17"/>
                    </a:lnTo>
                    <a:cubicBezTo>
                      <a:pt x="100" y="17"/>
                      <a:pt x="89" y="17"/>
                      <a:pt x="78" y="28"/>
                    </a:cubicBezTo>
                    <a:cubicBezTo>
                      <a:pt x="67" y="28"/>
                      <a:pt x="55" y="39"/>
                      <a:pt x="55" y="50"/>
                    </a:cubicBezTo>
                    <a:cubicBezTo>
                      <a:pt x="45" y="61"/>
                      <a:pt x="33" y="61"/>
                      <a:pt x="33" y="72"/>
                    </a:cubicBezTo>
                    <a:cubicBezTo>
                      <a:pt x="22" y="84"/>
                      <a:pt x="11" y="94"/>
                      <a:pt x="11" y="117"/>
                    </a:cubicBezTo>
                    <a:cubicBezTo>
                      <a:pt x="11" y="128"/>
                      <a:pt x="0" y="128"/>
                      <a:pt x="0" y="139"/>
                    </a:cubicBezTo>
                    <a:lnTo>
                      <a:pt x="0" y="173"/>
                    </a:lnTo>
                    <a:cubicBezTo>
                      <a:pt x="0" y="195"/>
                      <a:pt x="0" y="217"/>
                      <a:pt x="11" y="239"/>
                    </a:cubicBezTo>
                    <a:cubicBezTo>
                      <a:pt x="22" y="250"/>
                      <a:pt x="22" y="262"/>
                      <a:pt x="33" y="262"/>
                    </a:cubicBezTo>
                    <a:lnTo>
                      <a:pt x="33" y="284"/>
                    </a:lnTo>
                    <a:cubicBezTo>
                      <a:pt x="33" y="295"/>
                      <a:pt x="33" y="306"/>
                      <a:pt x="45" y="317"/>
                    </a:cubicBezTo>
                    <a:cubicBezTo>
                      <a:pt x="45" y="317"/>
                      <a:pt x="45" y="328"/>
                      <a:pt x="55" y="339"/>
                    </a:cubicBezTo>
                    <a:cubicBezTo>
                      <a:pt x="67" y="361"/>
                      <a:pt x="78" y="384"/>
                      <a:pt x="100" y="395"/>
                    </a:cubicBezTo>
                    <a:cubicBezTo>
                      <a:pt x="100" y="406"/>
                      <a:pt x="122" y="406"/>
                      <a:pt x="122" y="417"/>
                    </a:cubicBezTo>
                    <a:lnTo>
                      <a:pt x="144" y="417"/>
                    </a:lnTo>
                    <a:cubicBezTo>
                      <a:pt x="156" y="428"/>
                      <a:pt x="166" y="428"/>
                      <a:pt x="178" y="428"/>
                    </a:cubicBezTo>
                    <a:lnTo>
                      <a:pt x="189" y="428"/>
                    </a:lnTo>
                    <a:cubicBezTo>
                      <a:pt x="200" y="428"/>
                      <a:pt x="211" y="428"/>
                      <a:pt x="223" y="417"/>
                    </a:cubicBezTo>
                    <a:lnTo>
                      <a:pt x="233" y="417"/>
                    </a:lnTo>
                    <a:cubicBezTo>
                      <a:pt x="245" y="417"/>
                      <a:pt x="255" y="406"/>
                      <a:pt x="255" y="406"/>
                    </a:cubicBezTo>
                    <a:cubicBezTo>
                      <a:pt x="267" y="406"/>
                      <a:pt x="278" y="395"/>
                      <a:pt x="278" y="395"/>
                    </a:cubicBezTo>
                    <a:lnTo>
                      <a:pt x="312" y="361"/>
                    </a:lnTo>
                    <a:lnTo>
                      <a:pt x="322" y="351"/>
                    </a:lnTo>
                    <a:cubicBezTo>
                      <a:pt x="334" y="328"/>
                      <a:pt x="344" y="306"/>
                      <a:pt x="356" y="272"/>
                    </a:cubicBezTo>
                    <a:cubicBezTo>
                      <a:pt x="356" y="228"/>
                      <a:pt x="356" y="173"/>
                      <a:pt x="334" y="117"/>
                    </a:cubicBezTo>
                    <a:cubicBezTo>
                      <a:pt x="322" y="106"/>
                      <a:pt x="322" y="94"/>
                      <a:pt x="312" y="84"/>
                    </a:cubicBezTo>
                    <a:lnTo>
                      <a:pt x="300" y="72"/>
                    </a:lnTo>
                    <a:cubicBezTo>
                      <a:pt x="289" y="61"/>
                      <a:pt x="278" y="39"/>
                      <a:pt x="255" y="28"/>
                    </a:cubicBezTo>
                    <a:cubicBezTo>
                      <a:pt x="245" y="28"/>
                      <a:pt x="233" y="17"/>
                      <a:pt x="223" y="5"/>
                    </a:cubicBezTo>
                    <a:lnTo>
                      <a:pt x="178" y="5"/>
                    </a:lnTo>
                    <a:cubicBezTo>
                      <a:pt x="171" y="2"/>
                      <a:pt x="163"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4398;p47">
                <a:extLst>
                  <a:ext uri="{FF2B5EF4-FFF2-40B4-BE49-F238E27FC236}">
                    <a16:creationId xmlns:a16="http://schemas.microsoft.com/office/drawing/2014/main" id="{12B0320D-6469-B3A4-3C43-E1E899D62FAE}"/>
                  </a:ext>
                </a:extLst>
              </p:cNvPr>
              <p:cNvSpPr/>
              <p:nvPr/>
            </p:nvSpPr>
            <p:spPr>
              <a:xfrm>
                <a:off x="4149334" y="1849892"/>
                <a:ext cx="8164" cy="13920"/>
              </a:xfrm>
              <a:custGeom>
                <a:avLst/>
                <a:gdLst/>
                <a:ahLst/>
                <a:cxnLst/>
                <a:rect l="l" t="t" r="r" b="b"/>
                <a:pathLst>
                  <a:path w="234" h="399" extrusionOk="0">
                    <a:moveTo>
                      <a:pt x="100" y="1"/>
                    </a:moveTo>
                    <a:cubicBezTo>
                      <a:pt x="67" y="12"/>
                      <a:pt x="33" y="45"/>
                      <a:pt x="22" y="78"/>
                    </a:cubicBezTo>
                    <a:cubicBezTo>
                      <a:pt x="11" y="101"/>
                      <a:pt x="0" y="112"/>
                      <a:pt x="0" y="134"/>
                    </a:cubicBezTo>
                    <a:lnTo>
                      <a:pt x="0" y="157"/>
                    </a:lnTo>
                    <a:cubicBezTo>
                      <a:pt x="0" y="179"/>
                      <a:pt x="0" y="201"/>
                      <a:pt x="11" y="223"/>
                    </a:cubicBezTo>
                    <a:cubicBezTo>
                      <a:pt x="22" y="234"/>
                      <a:pt x="22" y="246"/>
                      <a:pt x="33" y="246"/>
                    </a:cubicBezTo>
                    <a:lnTo>
                      <a:pt x="33" y="268"/>
                    </a:lnTo>
                    <a:cubicBezTo>
                      <a:pt x="33" y="279"/>
                      <a:pt x="33" y="290"/>
                      <a:pt x="45" y="301"/>
                    </a:cubicBezTo>
                    <a:cubicBezTo>
                      <a:pt x="45" y="301"/>
                      <a:pt x="45" y="312"/>
                      <a:pt x="55" y="323"/>
                    </a:cubicBezTo>
                    <a:cubicBezTo>
                      <a:pt x="67" y="345"/>
                      <a:pt x="78" y="368"/>
                      <a:pt x="100" y="379"/>
                    </a:cubicBezTo>
                    <a:cubicBezTo>
                      <a:pt x="100" y="390"/>
                      <a:pt x="111" y="390"/>
                      <a:pt x="111" y="390"/>
                    </a:cubicBezTo>
                    <a:cubicBezTo>
                      <a:pt x="122" y="396"/>
                      <a:pt x="131" y="398"/>
                      <a:pt x="139" y="398"/>
                    </a:cubicBezTo>
                    <a:cubicBezTo>
                      <a:pt x="147" y="398"/>
                      <a:pt x="155" y="396"/>
                      <a:pt x="166" y="390"/>
                    </a:cubicBezTo>
                    <a:cubicBezTo>
                      <a:pt x="178" y="390"/>
                      <a:pt x="178" y="379"/>
                      <a:pt x="178" y="368"/>
                    </a:cubicBezTo>
                    <a:cubicBezTo>
                      <a:pt x="189" y="357"/>
                      <a:pt x="189" y="357"/>
                      <a:pt x="189" y="345"/>
                    </a:cubicBezTo>
                    <a:cubicBezTo>
                      <a:pt x="189" y="335"/>
                      <a:pt x="189" y="323"/>
                      <a:pt x="178" y="312"/>
                    </a:cubicBezTo>
                    <a:lnTo>
                      <a:pt x="156" y="312"/>
                    </a:lnTo>
                    <a:cubicBezTo>
                      <a:pt x="144" y="301"/>
                      <a:pt x="144" y="301"/>
                      <a:pt x="134" y="301"/>
                    </a:cubicBezTo>
                    <a:cubicBezTo>
                      <a:pt x="134" y="301"/>
                      <a:pt x="122" y="290"/>
                      <a:pt x="111" y="290"/>
                    </a:cubicBezTo>
                    <a:cubicBezTo>
                      <a:pt x="122" y="279"/>
                      <a:pt x="122" y="268"/>
                      <a:pt x="122" y="268"/>
                    </a:cubicBezTo>
                    <a:cubicBezTo>
                      <a:pt x="111" y="246"/>
                      <a:pt x="111" y="234"/>
                      <a:pt x="111" y="223"/>
                    </a:cubicBezTo>
                    <a:cubicBezTo>
                      <a:pt x="100" y="212"/>
                      <a:pt x="100" y="201"/>
                      <a:pt x="100" y="201"/>
                    </a:cubicBezTo>
                    <a:lnTo>
                      <a:pt x="100" y="190"/>
                    </a:lnTo>
                    <a:lnTo>
                      <a:pt x="100" y="179"/>
                    </a:lnTo>
                    <a:cubicBezTo>
                      <a:pt x="100" y="167"/>
                      <a:pt x="111" y="157"/>
                      <a:pt x="111" y="145"/>
                    </a:cubicBezTo>
                    <a:lnTo>
                      <a:pt x="144" y="78"/>
                    </a:lnTo>
                    <a:lnTo>
                      <a:pt x="156" y="78"/>
                    </a:lnTo>
                    <a:cubicBezTo>
                      <a:pt x="156" y="78"/>
                      <a:pt x="166" y="68"/>
                      <a:pt x="178" y="68"/>
                    </a:cubicBezTo>
                    <a:lnTo>
                      <a:pt x="223" y="68"/>
                    </a:lnTo>
                    <a:cubicBezTo>
                      <a:pt x="223" y="68"/>
                      <a:pt x="233" y="56"/>
                      <a:pt x="233" y="45"/>
                    </a:cubicBezTo>
                    <a:cubicBezTo>
                      <a:pt x="223" y="45"/>
                      <a:pt x="223" y="34"/>
                      <a:pt x="223" y="34"/>
                    </a:cubicBezTo>
                    <a:cubicBezTo>
                      <a:pt x="223" y="23"/>
                      <a:pt x="223" y="23"/>
                      <a:pt x="211" y="12"/>
                    </a:cubicBezTo>
                    <a:cubicBezTo>
                      <a:pt x="178" y="1"/>
                      <a:pt x="144" y="1"/>
                      <a:pt x="100"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4399;p47">
                <a:extLst>
                  <a:ext uri="{FF2B5EF4-FFF2-40B4-BE49-F238E27FC236}">
                    <a16:creationId xmlns:a16="http://schemas.microsoft.com/office/drawing/2014/main" id="{B272FEB2-1BE2-9143-E0A1-C4524558E8EC}"/>
                  </a:ext>
                </a:extLst>
              </p:cNvPr>
              <p:cNvSpPr/>
              <p:nvPr/>
            </p:nvSpPr>
            <p:spPr>
              <a:xfrm>
                <a:off x="4161336" y="1887641"/>
                <a:ext cx="5861" cy="7291"/>
              </a:xfrm>
              <a:custGeom>
                <a:avLst/>
                <a:gdLst/>
                <a:ahLst/>
                <a:cxnLst/>
                <a:rect l="l" t="t" r="r" b="b"/>
                <a:pathLst>
                  <a:path w="168" h="209" extrusionOk="0">
                    <a:moveTo>
                      <a:pt x="84" y="0"/>
                    </a:moveTo>
                    <a:cubicBezTo>
                      <a:pt x="42" y="0"/>
                      <a:pt x="0" y="37"/>
                      <a:pt x="0" y="109"/>
                    </a:cubicBezTo>
                    <a:cubicBezTo>
                      <a:pt x="0" y="175"/>
                      <a:pt x="42" y="209"/>
                      <a:pt x="84" y="209"/>
                    </a:cubicBezTo>
                    <a:cubicBezTo>
                      <a:pt x="126" y="209"/>
                      <a:pt x="168" y="175"/>
                      <a:pt x="168" y="109"/>
                    </a:cubicBezTo>
                    <a:cubicBezTo>
                      <a:pt x="168" y="37"/>
                      <a:pt x="126" y="0"/>
                      <a:pt x="8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4400;p47">
                <a:extLst>
                  <a:ext uri="{FF2B5EF4-FFF2-40B4-BE49-F238E27FC236}">
                    <a16:creationId xmlns:a16="http://schemas.microsoft.com/office/drawing/2014/main" id="{AA297BA5-EA90-3BDB-33B6-1C2E4E8EF323}"/>
                  </a:ext>
                </a:extLst>
              </p:cNvPr>
              <p:cNvSpPr/>
              <p:nvPr/>
            </p:nvSpPr>
            <p:spPr>
              <a:xfrm>
                <a:off x="4161336" y="1887571"/>
                <a:ext cx="5094" cy="6210"/>
              </a:xfrm>
              <a:custGeom>
                <a:avLst/>
                <a:gdLst/>
                <a:ahLst/>
                <a:cxnLst/>
                <a:rect l="l" t="t" r="r" b="b"/>
                <a:pathLst>
                  <a:path w="146" h="178" extrusionOk="0">
                    <a:moveTo>
                      <a:pt x="91" y="0"/>
                    </a:moveTo>
                    <a:cubicBezTo>
                      <a:pt x="47" y="0"/>
                      <a:pt x="0" y="35"/>
                      <a:pt x="0" y="111"/>
                    </a:cubicBezTo>
                    <a:cubicBezTo>
                      <a:pt x="0" y="144"/>
                      <a:pt x="12" y="167"/>
                      <a:pt x="34" y="177"/>
                    </a:cubicBezTo>
                    <a:lnTo>
                      <a:pt x="45" y="177"/>
                    </a:lnTo>
                    <a:cubicBezTo>
                      <a:pt x="56" y="167"/>
                      <a:pt x="56" y="155"/>
                      <a:pt x="56" y="144"/>
                    </a:cubicBezTo>
                    <a:lnTo>
                      <a:pt x="56" y="133"/>
                    </a:lnTo>
                    <a:cubicBezTo>
                      <a:pt x="67" y="133"/>
                      <a:pt x="67" y="122"/>
                      <a:pt x="67" y="122"/>
                    </a:cubicBezTo>
                    <a:cubicBezTo>
                      <a:pt x="79" y="111"/>
                      <a:pt x="67" y="100"/>
                      <a:pt x="67" y="100"/>
                    </a:cubicBezTo>
                    <a:lnTo>
                      <a:pt x="67" y="88"/>
                    </a:lnTo>
                    <a:lnTo>
                      <a:pt x="79" y="88"/>
                    </a:lnTo>
                    <a:lnTo>
                      <a:pt x="79" y="78"/>
                    </a:lnTo>
                    <a:lnTo>
                      <a:pt x="134" y="78"/>
                    </a:lnTo>
                    <a:cubicBezTo>
                      <a:pt x="134" y="66"/>
                      <a:pt x="145" y="66"/>
                      <a:pt x="145" y="55"/>
                    </a:cubicBezTo>
                    <a:lnTo>
                      <a:pt x="145" y="22"/>
                    </a:lnTo>
                    <a:cubicBezTo>
                      <a:pt x="131" y="8"/>
                      <a:pt x="112" y="0"/>
                      <a:pt x="91"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4401;p47">
                <a:extLst>
                  <a:ext uri="{FF2B5EF4-FFF2-40B4-BE49-F238E27FC236}">
                    <a16:creationId xmlns:a16="http://schemas.microsoft.com/office/drawing/2014/main" id="{83751107-956A-2691-4C95-EA98884CCAA0}"/>
                  </a:ext>
                </a:extLst>
              </p:cNvPr>
              <p:cNvSpPr/>
              <p:nvPr/>
            </p:nvSpPr>
            <p:spPr>
              <a:xfrm>
                <a:off x="4117097" y="1861161"/>
                <a:ext cx="50866" cy="49331"/>
              </a:xfrm>
              <a:custGeom>
                <a:avLst/>
                <a:gdLst/>
                <a:ahLst/>
                <a:cxnLst/>
                <a:rect l="l" t="t" r="r" b="b"/>
                <a:pathLst>
                  <a:path w="1458" h="1414"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23" y="123"/>
                      <a:pt x="212" y="123"/>
                      <a:pt x="201" y="111"/>
                    </a:cubicBezTo>
                    <a:lnTo>
                      <a:pt x="190" y="111"/>
                    </a:lnTo>
                    <a:cubicBezTo>
                      <a:pt x="190" y="123"/>
                      <a:pt x="168" y="123"/>
                      <a:pt x="168" y="123"/>
                    </a:cubicBezTo>
                    <a:lnTo>
                      <a:pt x="156" y="123"/>
                    </a:lnTo>
                    <a:cubicBezTo>
                      <a:pt x="156" y="123"/>
                      <a:pt x="146" y="134"/>
                      <a:pt x="134" y="134"/>
                    </a:cubicBezTo>
                    <a:lnTo>
                      <a:pt x="134" y="145"/>
                    </a:lnTo>
                    <a:lnTo>
                      <a:pt x="112" y="156"/>
                    </a:lnTo>
                    <a:lnTo>
                      <a:pt x="112" y="167"/>
                    </a:lnTo>
                    <a:cubicBezTo>
                      <a:pt x="101" y="167"/>
                      <a:pt x="101" y="178"/>
                      <a:pt x="89" y="190"/>
                    </a:cubicBezTo>
                    <a:cubicBezTo>
                      <a:pt x="89" y="200"/>
                      <a:pt x="89" y="212"/>
                      <a:pt x="79" y="223"/>
                    </a:cubicBezTo>
                    <a:lnTo>
                      <a:pt x="79" y="234"/>
                    </a:lnTo>
                    <a:lnTo>
                      <a:pt x="79" y="245"/>
                    </a:lnTo>
                    <a:lnTo>
                      <a:pt x="79" y="267"/>
                    </a:lnTo>
                    <a:lnTo>
                      <a:pt x="79" y="279"/>
                    </a:lnTo>
                    <a:cubicBezTo>
                      <a:pt x="79" y="301"/>
                      <a:pt x="79" y="323"/>
                      <a:pt x="89" y="334"/>
                    </a:cubicBezTo>
                    <a:cubicBezTo>
                      <a:pt x="89" y="356"/>
                      <a:pt x="101" y="368"/>
                      <a:pt x="112" y="390"/>
                    </a:cubicBezTo>
                    <a:lnTo>
                      <a:pt x="134" y="412"/>
                    </a:lnTo>
                    <a:cubicBezTo>
                      <a:pt x="89" y="434"/>
                      <a:pt x="45" y="467"/>
                      <a:pt x="23" y="523"/>
                    </a:cubicBezTo>
                    <a:cubicBezTo>
                      <a:pt x="12" y="556"/>
                      <a:pt x="12" y="590"/>
                      <a:pt x="1" y="623"/>
                    </a:cubicBezTo>
                    <a:cubicBezTo>
                      <a:pt x="1" y="634"/>
                      <a:pt x="1" y="634"/>
                      <a:pt x="12" y="645"/>
                    </a:cubicBezTo>
                    <a:cubicBezTo>
                      <a:pt x="1" y="690"/>
                      <a:pt x="1" y="723"/>
                      <a:pt x="1" y="768"/>
                    </a:cubicBezTo>
                    <a:cubicBezTo>
                      <a:pt x="1" y="768"/>
                      <a:pt x="1" y="779"/>
                      <a:pt x="12" y="790"/>
                    </a:cubicBezTo>
                    <a:cubicBezTo>
                      <a:pt x="12" y="801"/>
                      <a:pt x="23" y="823"/>
                      <a:pt x="23" y="845"/>
                    </a:cubicBezTo>
                    <a:cubicBezTo>
                      <a:pt x="45" y="879"/>
                      <a:pt x="67" y="901"/>
                      <a:pt x="89" y="924"/>
                    </a:cubicBezTo>
                    <a:cubicBezTo>
                      <a:pt x="101" y="934"/>
                      <a:pt x="123" y="946"/>
                      <a:pt x="134" y="957"/>
                    </a:cubicBezTo>
                    <a:cubicBezTo>
                      <a:pt x="146" y="957"/>
                      <a:pt x="168" y="968"/>
                      <a:pt x="190" y="968"/>
                    </a:cubicBezTo>
                    <a:cubicBezTo>
                      <a:pt x="201" y="968"/>
                      <a:pt x="212" y="968"/>
                      <a:pt x="223" y="957"/>
                    </a:cubicBezTo>
                    <a:lnTo>
                      <a:pt x="257" y="957"/>
                    </a:lnTo>
                    <a:cubicBezTo>
                      <a:pt x="290" y="934"/>
                      <a:pt x="323" y="912"/>
                      <a:pt x="346" y="879"/>
                    </a:cubicBezTo>
                    <a:cubicBezTo>
                      <a:pt x="346" y="868"/>
                      <a:pt x="356" y="868"/>
                      <a:pt x="356" y="857"/>
                    </a:cubicBezTo>
                    <a:cubicBezTo>
                      <a:pt x="356" y="868"/>
                      <a:pt x="368" y="879"/>
                      <a:pt x="368" y="890"/>
                    </a:cubicBez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201"/>
                      <a:pt x="190" y="1235"/>
                      <a:pt x="212" y="1268"/>
                    </a:cubicBezTo>
                    <a:lnTo>
                      <a:pt x="212" y="1290"/>
                    </a:lnTo>
                    <a:cubicBezTo>
                      <a:pt x="223" y="1302"/>
                      <a:pt x="235" y="1324"/>
                      <a:pt x="245" y="1335"/>
                    </a:cubicBezTo>
                    <a:cubicBezTo>
                      <a:pt x="257" y="1346"/>
                      <a:pt x="267" y="1369"/>
                      <a:pt x="290" y="1379"/>
                    </a:cubicBezTo>
                    <a:cubicBezTo>
                      <a:pt x="301" y="1379"/>
                      <a:pt x="312" y="1391"/>
                      <a:pt x="334" y="1401"/>
                    </a:cubicBezTo>
                    <a:cubicBezTo>
                      <a:pt x="346" y="1401"/>
                      <a:pt x="368" y="1401"/>
                      <a:pt x="379" y="1413"/>
                    </a:cubicBezTo>
                    <a:lnTo>
                      <a:pt x="390" y="1413"/>
                    </a:lnTo>
                    <a:cubicBezTo>
                      <a:pt x="401" y="1401"/>
                      <a:pt x="423" y="1401"/>
                      <a:pt x="435" y="1401"/>
                    </a:cubicBezTo>
                    <a:cubicBezTo>
                      <a:pt x="445" y="1401"/>
                      <a:pt x="445" y="1401"/>
                      <a:pt x="445" y="1391"/>
                    </a:cubicBezTo>
                    <a:cubicBezTo>
                      <a:pt x="457" y="1391"/>
                      <a:pt x="468" y="1379"/>
                      <a:pt x="479" y="1379"/>
                    </a:cubicBezTo>
                    <a:lnTo>
                      <a:pt x="490" y="1369"/>
                    </a:lnTo>
                    <a:lnTo>
                      <a:pt x="524" y="1335"/>
                    </a:lnTo>
                    <a:cubicBezTo>
                      <a:pt x="524" y="1335"/>
                      <a:pt x="524" y="1324"/>
                      <a:pt x="534" y="1324"/>
                    </a:cubicBezTo>
                    <a:cubicBezTo>
                      <a:pt x="534" y="1312"/>
                      <a:pt x="546" y="1302"/>
                      <a:pt x="557" y="1290"/>
                    </a:cubicBezTo>
                    <a:lnTo>
                      <a:pt x="557" y="1280"/>
                    </a:lnTo>
                    <a:cubicBezTo>
                      <a:pt x="568" y="1257"/>
                      <a:pt x="568" y="1235"/>
                      <a:pt x="579" y="1224"/>
                    </a:cubicBezTo>
                    <a:lnTo>
                      <a:pt x="579" y="1168"/>
                    </a:lnTo>
                    <a:lnTo>
                      <a:pt x="579" y="1157"/>
                    </a:lnTo>
                    <a:cubicBezTo>
                      <a:pt x="579" y="1146"/>
                      <a:pt x="579" y="1124"/>
                      <a:pt x="568" y="1102"/>
                    </a:cubicBezTo>
                    <a:cubicBezTo>
                      <a:pt x="568" y="1090"/>
                      <a:pt x="568" y="1068"/>
                      <a:pt x="557" y="1057"/>
                    </a:cubicBezTo>
                    <a:cubicBezTo>
                      <a:pt x="546" y="1046"/>
                      <a:pt x="546" y="1035"/>
                      <a:pt x="546" y="1035"/>
                    </a:cubicBezTo>
                    <a:cubicBezTo>
                      <a:pt x="568" y="1035"/>
                      <a:pt x="601" y="1023"/>
                      <a:pt x="613" y="1013"/>
                    </a:cubicBezTo>
                    <a:cubicBezTo>
                      <a:pt x="635" y="1013"/>
                      <a:pt x="646" y="1001"/>
                      <a:pt x="657" y="990"/>
                    </a:cubicBezTo>
                    <a:cubicBezTo>
                      <a:pt x="657" y="990"/>
                      <a:pt x="668" y="990"/>
                      <a:pt x="668" y="979"/>
                    </a:cubicBezTo>
                    <a:cubicBezTo>
                      <a:pt x="679" y="979"/>
                      <a:pt x="690" y="968"/>
                      <a:pt x="702" y="957"/>
                    </a:cubicBezTo>
                    <a:cubicBezTo>
                      <a:pt x="702" y="946"/>
                      <a:pt x="702" y="934"/>
                      <a:pt x="712" y="924"/>
                    </a:cubicBezTo>
                    <a:cubicBezTo>
                      <a:pt x="724" y="968"/>
                      <a:pt x="746" y="1001"/>
                      <a:pt x="779" y="1023"/>
                    </a:cubicBezTo>
                    <a:cubicBezTo>
                      <a:pt x="813" y="1046"/>
                      <a:pt x="846" y="1057"/>
                      <a:pt x="890" y="1068"/>
                    </a:cubicBezTo>
                    <a:lnTo>
                      <a:pt x="913" y="1068"/>
                    </a:lnTo>
                    <a:cubicBezTo>
                      <a:pt x="924" y="1068"/>
                      <a:pt x="935" y="1057"/>
                      <a:pt x="946" y="1057"/>
                    </a:cubicBezTo>
                    <a:lnTo>
                      <a:pt x="957" y="1057"/>
                    </a:lnTo>
                    <a:cubicBezTo>
                      <a:pt x="979" y="1057"/>
                      <a:pt x="991" y="1057"/>
                      <a:pt x="1013" y="1046"/>
                    </a:cubicBezTo>
                    <a:cubicBezTo>
                      <a:pt x="1024" y="1035"/>
                      <a:pt x="1035" y="1023"/>
                      <a:pt x="1046" y="1023"/>
                    </a:cubicBezTo>
                    <a:cubicBezTo>
                      <a:pt x="1068" y="1013"/>
                      <a:pt x="1080" y="990"/>
                      <a:pt x="1090" y="979"/>
                    </a:cubicBezTo>
                    <a:cubicBezTo>
                      <a:pt x="1102" y="968"/>
                      <a:pt x="1113" y="946"/>
                      <a:pt x="1124" y="934"/>
                    </a:cubicBezTo>
                    <a:cubicBezTo>
                      <a:pt x="1135" y="912"/>
                      <a:pt x="1135" y="890"/>
                      <a:pt x="1147" y="857"/>
                    </a:cubicBezTo>
                    <a:lnTo>
                      <a:pt x="1147" y="747"/>
                    </a:lnTo>
                    <a:lnTo>
                      <a:pt x="1147" y="747"/>
                    </a:lnTo>
                    <a:cubicBezTo>
                      <a:pt x="1162" y="750"/>
                      <a:pt x="1171" y="759"/>
                      <a:pt x="1179" y="768"/>
                    </a:cubicBezTo>
                    <a:cubicBezTo>
                      <a:pt x="1202" y="768"/>
                      <a:pt x="1213" y="768"/>
                      <a:pt x="1236" y="779"/>
                    </a:cubicBezTo>
                    <a:cubicBezTo>
                      <a:pt x="1236" y="779"/>
                      <a:pt x="1246" y="779"/>
                      <a:pt x="1258" y="768"/>
                    </a:cubicBezTo>
                    <a:lnTo>
                      <a:pt x="1302" y="768"/>
                    </a:lnTo>
                    <a:cubicBezTo>
                      <a:pt x="1313" y="756"/>
                      <a:pt x="1324" y="756"/>
                      <a:pt x="1335" y="746"/>
                    </a:cubicBezTo>
                    <a:cubicBezTo>
                      <a:pt x="1347" y="746"/>
                      <a:pt x="1357" y="734"/>
                      <a:pt x="1369" y="734"/>
                    </a:cubicBezTo>
                    <a:cubicBezTo>
                      <a:pt x="1380" y="723"/>
                      <a:pt x="1391" y="701"/>
                      <a:pt x="1402" y="690"/>
                    </a:cubicBezTo>
                    <a:cubicBezTo>
                      <a:pt x="1413" y="679"/>
                      <a:pt x="1424" y="657"/>
                      <a:pt x="1436" y="645"/>
                    </a:cubicBezTo>
                    <a:lnTo>
                      <a:pt x="1436" y="634"/>
                    </a:lnTo>
                    <a:cubicBezTo>
                      <a:pt x="1446" y="623"/>
                      <a:pt x="1446" y="601"/>
                      <a:pt x="1446" y="590"/>
                    </a:cubicBezTo>
                    <a:lnTo>
                      <a:pt x="1446" y="578"/>
                    </a:lnTo>
                    <a:cubicBezTo>
                      <a:pt x="1458" y="568"/>
                      <a:pt x="1458" y="545"/>
                      <a:pt x="1458" y="534"/>
                    </a:cubicBezTo>
                    <a:cubicBezTo>
                      <a:pt x="1458" y="512"/>
                      <a:pt x="1458" y="501"/>
                      <a:pt x="1446" y="479"/>
                    </a:cubicBezTo>
                    <a:lnTo>
                      <a:pt x="1446" y="467"/>
                    </a:lnTo>
                    <a:cubicBezTo>
                      <a:pt x="1436" y="434"/>
                      <a:pt x="1424" y="390"/>
                      <a:pt x="1402" y="368"/>
                    </a:cubicBezTo>
                    <a:cubicBezTo>
                      <a:pt x="1380" y="334"/>
                      <a:pt x="1357" y="323"/>
                      <a:pt x="1313" y="301"/>
                    </a:cubicBezTo>
                    <a:lnTo>
                      <a:pt x="1302" y="301"/>
                    </a:lnTo>
                    <a:cubicBezTo>
                      <a:pt x="1291" y="289"/>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cubicBezTo>
                      <a:pt x="979" y="489"/>
                      <a:pt x="991" y="457"/>
                      <a:pt x="991" y="412"/>
                    </a:cubicBezTo>
                    <a:cubicBezTo>
                      <a:pt x="991" y="378"/>
                      <a:pt x="991" y="356"/>
                      <a:pt x="979" y="334"/>
                    </a:cubicBezTo>
                    <a:cubicBezTo>
                      <a:pt x="979" y="311"/>
                      <a:pt x="969" y="301"/>
                      <a:pt x="969" y="289"/>
                    </a:cubicBezTo>
                    <a:cubicBezTo>
                      <a:pt x="946" y="256"/>
                      <a:pt x="935" y="234"/>
                      <a:pt x="902" y="212"/>
                    </a:cubicBezTo>
                    <a:cubicBezTo>
                      <a:pt x="890" y="190"/>
                      <a:pt x="880" y="190"/>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56"/>
                    </a:lnTo>
                    <a:cubicBezTo>
                      <a:pt x="623" y="134"/>
                      <a:pt x="623" y="123"/>
                      <a:pt x="623" y="111"/>
                    </a:cubicBez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4402;p47">
                <a:extLst>
                  <a:ext uri="{FF2B5EF4-FFF2-40B4-BE49-F238E27FC236}">
                    <a16:creationId xmlns:a16="http://schemas.microsoft.com/office/drawing/2014/main" id="{86B728AC-BAC3-A95B-729C-C66B58A38EC9}"/>
                  </a:ext>
                </a:extLst>
              </p:cNvPr>
              <p:cNvSpPr/>
              <p:nvPr/>
            </p:nvSpPr>
            <p:spPr>
              <a:xfrm>
                <a:off x="4117097" y="1861161"/>
                <a:ext cx="46993" cy="46993"/>
              </a:xfrm>
              <a:custGeom>
                <a:avLst/>
                <a:gdLst/>
                <a:ahLst/>
                <a:cxnLst/>
                <a:rect l="l" t="t" r="r" b="b"/>
                <a:pathLst>
                  <a:path w="1347" h="1347" extrusionOk="0">
                    <a:moveTo>
                      <a:pt x="468" y="0"/>
                    </a:moveTo>
                    <a:cubicBezTo>
                      <a:pt x="445" y="0"/>
                      <a:pt x="435" y="0"/>
                      <a:pt x="412" y="12"/>
                    </a:cubicBezTo>
                    <a:cubicBezTo>
                      <a:pt x="401" y="12"/>
                      <a:pt x="379" y="22"/>
                      <a:pt x="368" y="34"/>
                    </a:cubicBezTo>
                    <a:lnTo>
                      <a:pt x="356" y="34"/>
                    </a:lnTo>
                    <a:cubicBezTo>
                      <a:pt x="346" y="45"/>
                      <a:pt x="334" y="56"/>
                      <a:pt x="334" y="67"/>
                    </a:cubicBezTo>
                    <a:cubicBezTo>
                      <a:pt x="334" y="67"/>
                      <a:pt x="323" y="67"/>
                      <a:pt x="323" y="78"/>
                    </a:cubicBezTo>
                    <a:cubicBezTo>
                      <a:pt x="323" y="89"/>
                      <a:pt x="312" y="101"/>
                      <a:pt x="301" y="111"/>
                    </a:cubicBezTo>
                    <a:cubicBezTo>
                      <a:pt x="301" y="134"/>
                      <a:pt x="290" y="156"/>
                      <a:pt x="290" y="167"/>
                    </a:cubicBezTo>
                    <a:lnTo>
                      <a:pt x="279" y="167"/>
                    </a:lnTo>
                    <a:lnTo>
                      <a:pt x="279" y="156"/>
                    </a:lnTo>
                    <a:lnTo>
                      <a:pt x="267" y="145"/>
                    </a:lnTo>
                    <a:lnTo>
                      <a:pt x="257" y="134"/>
                    </a:lnTo>
                    <a:lnTo>
                      <a:pt x="245" y="134"/>
                    </a:lnTo>
                    <a:lnTo>
                      <a:pt x="235" y="123"/>
                    </a:lnTo>
                    <a:lnTo>
                      <a:pt x="223" y="123"/>
                    </a:lnTo>
                    <a:cubicBezTo>
                      <a:pt x="235" y="123"/>
                      <a:pt x="235" y="134"/>
                      <a:pt x="235" y="134"/>
                    </a:cubicBezTo>
                    <a:cubicBezTo>
                      <a:pt x="223" y="134"/>
                      <a:pt x="212" y="167"/>
                      <a:pt x="223" y="178"/>
                    </a:cubicBezTo>
                    <a:cubicBezTo>
                      <a:pt x="235" y="190"/>
                      <a:pt x="245" y="200"/>
                      <a:pt x="257" y="223"/>
                    </a:cubicBezTo>
                    <a:cubicBezTo>
                      <a:pt x="245" y="223"/>
                      <a:pt x="245" y="234"/>
                      <a:pt x="257" y="245"/>
                    </a:cubicBezTo>
                    <a:lnTo>
                      <a:pt x="257" y="256"/>
                    </a:lnTo>
                    <a:lnTo>
                      <a:pt x="257" y="279"/>
                    </a:lnTo>
                    <a:cubicBezTo>
                      <a:pt x="257" y="311"/>
                      <a:pt x="235" y="345"/>
                      <a:pt x="212" y="368"/>
                    </a:cubicBezTo>
                    <a:cubicBezTo>
                      <a:pt x="212" y="368"/>
                      <a:pt x="212" y="378"/>
                      <a:pt x="201" y="378"/>
                    </a:cubicBezTo>
                    <a:cubicBezTo>
                      <a:pt x="190" y="378"/>
                      <a:pt x="190" y="390"/>
                      <a:pt x="178" y="390"/>
                    </a:cubicBezTo>
                    <a:cubicBezTo>
                      <a:pt x="168" y="390"/>
                      <a:pt x="168" y="400"/>
                      <a:pt x="168" y="400"/>
                    </a:cubicBezTo>
                    <a:cubicBezTo>
                      <a:pt x="156" y="400"/>
                      <a:pt x="146" y="400"/>
                      <a:pt x="134" y="412"/>
                    </a:cubicBezTo>
                    <a:cubicBezTo>
                      <a:pt x="89" y="434"/>
                      <a:pt x="45" y="467"/>
                      <a:pt x="23" y="523"/>
                    </a:cubicBezTo>
                    <a:cubicBezTo>
                      <a:pt x="12" y="556"/>
                      <a:pt x="12" y="590"/>
                      <a:pt x="1" y="623"/>
                    </a:cubicBezTo>
                    <a:cubicBezTo>
                      <a:pt x="1" y="634"/>
                      <a:pt x="1" y="634"/>
                      <a:pt x="12" y="645"/>
                    </a:cubicBezTo>
                    <a:cubicBezTo>
                      <a:pt x="1" y="690"/>
                      <a:pt x="1" y="723"/>
                      <a:pt x="1" y="768"/>
                    </a:cubicBezTo>
                    <a:cubicBezTo>
                      <a:pt x="12" y="768"/>
                      <a:pt x="12" y="756"/>
                      <a:pt x="12" y="756"/>
                    </a:cubicBezTo>
                    <a:cubicBezTo>
                      <a:pt x="23" y="768"/>
                      <a:pt x="23" y="779"/>
                      <a:pt x="34" y="790"/>
                    </a:cubicBezTo>
                    <a:lnTo>
                      <a:pt x="45" y="790"/>
                    </a:lnTo>
                    <a:cubicBezTo>
                      <a:pt x="57" y="790"/>
                      <a:pt x="57" y="790"/>
                      <a:pt x="67" y="801"/>
                    </a:cubicBezTo>
                    <a:lnTo>
                      <a:pt x="89" y="801"/>
                    </a:lnTo>
                    <a:lnTo>
                      <a:pt x="101" y="790"/>
                    </a:lnTo>
                    <a:cubicBezTo>
                      <a:pt x="112" y="768"/>
                      <a:pt x="101" y="746"/>
                      <a:pt x="89" y="734"/>
                    </a:cubicBezTo>
                    <a:lnTo>
                      <a:pt x="89" y="723"/>
                    </a:lnTo>
                    <a:lnTo>
                      <a:pt x="101" y="712"/>
                    </a:lnTo>
                    <a:lnTo>
                      <a:pt x="101" y="701"/>
                    </a:lnTo>
                    <a:cubicBezTo>
                      <a:pt x="112" y="701"/>
                      <a:pt x="112" y="701"/>
                      <a:pt x="112" y="690"/>
                    </a:cubicBezTo>
                    <a:lnTo>
                      <a:pt x="123" y="690"/>
                    </a:lnTo>
                    <a:cubicBezTo>
                      <a:pt x="123" y="679"/>
                      <a:pt x="123" y="679"/>
                      <a:pt x="134" y="679"/>
                    </a:cubicBezTo>
                    <a:cubicBezTo>
                      <a:pt x="134" y="679"/>
                      <a:pt x="134" y="667"/>
                      <a:pt x="146" y="667"/>
                    </a:cubicBezTo>
                    <a:cubicBezTo>
                      <a:pt x="156" y="667"/>
                      <a:pt x="156" y="657"/>
                      <a:pt x="156" y="657"/>
                    </a:cubicBezTo>
                    <a:cubicBezTo>
                      <a:pt x="171" y="657"/>
                      <a:pt x="186" y="652"/>
                      <a:pt x="204" y="652"/>
                    </a:cubicBezTo>
                    <a:cubicBezTo>
                      <a:pt x="213" y="652"/>
                      <a:pt x="223" y="653"/>
                      <a:pt x="235" y="657"/>
                    </a:cubicBezTo>
                    <a:cubicBezTo>
                      <a:pt x="257" y="657"/>
                      <a:pt x="279" y="667"/>
                      <a:pt x="290" y="690"/>
                    </a:cubicBezTo>
                    <a:cubicBezTo>
                      <a:pt x="312" y="712"/>
                      <a:pt x="312" y="734"/>
                      <a:pt x="323" y="768"/>
                    </a:cubicBezTo>
                    <a:cubicBezTo>
                      <a:pt x="323" y="786"/>
                      <a:pt x="338" y="804"/>
                      <a:pt x="349" y="804"/>
                    </a:cubicBezTo>
                    <a:cubicBezTo>
                      <a:pt x="352" y="804"/>
                      <a:pt x="354" y="803"/>
                      <a:pt x="356" y="801"/>
                    </a:cubicBezTo>
                    <a:lnTo>
                      <a:pt x="368" y="801"/>
                    </a:lnTo>
                    <a:lnTo>
                      <a:pt x="368" y="812"/>
                    </a:lnTo>
                    <a:cubicBezTo>
                      <a:pt x="356" y="835"/>
                      <a:pt x="356" y="857"/>
                      <a:pt x="368" y="879"/>
                    </a:cubicBezTo>
                    <a:lnTo>
                      <a:pt x="368" y="890"/>
                    </a:lnTo>
                    <a:lnTo>
                      <a:pt x="368" y="901"/>
                    </a:lnTo>
                    <a:cubicBezTo>
                      <a:pt x="379" y="912"/>
                      <a:pt x="390" y="924"/>
                      <a:pt x="390" y="934"/>
                    </a:cubicBezTo>
                    <a:cubicBezTo>
                      <a:pt x="368" y="934"/>
                      <a:pt x="334" y="934"/>
                      <a:pt x="312" y="946"/>
                    </a:cubicBezTo>
                    <a:lnTo>
                      <a:pt x="301" y="946"/>
                    </a:lnTo>
                    <a:cubicBezTo>
                      <a:pt x="290" y="946"/>
                      <a:pt x="279" y="957"/>
                      <a:pt x="267" y="968"/>
                    </a:cubicBezTo>
                    <a:lnTo>
                      <a:pt x="257" y="968"/>
                    </a:lnTo>
                    <a:cubicBezTo>
                      <a:pt x="257" y="979"/>
                      <a:pt x="235" y="990"/>
                      <a:pt x="223" y="1001"/>
                    </a:cubicBezTo>
                    <a:cubicBezTo>
                      <a:pt x="212" y="1035"/>
                      <a:pt x="201" y="1046"/>
                      <a:pt x="190" y="1090"/>
                    </a:cubicBezTo>
                    <a:lnTo>
                      <a:pt x="190" y="1102"/>
                    </a:lnTo>
                    <a:cubicBezTo>
                      <a:pt x="190" y="1124"/>
                      <a:pt x="178" y="1146"/>
                      <a:pt x="190" y="1157"/>
                    </a:cubicBezTo>
                    <a:cubicBezTo>
                      <a:pt x="190" y="1191"/>
                      <a:pt x="190" y="1213"/>
                      <a:pt x="201" y="1246"/>
                    </a:cubicBezTo>
                    <a:cubicBezTo>
                      <a:pt x="212" y="1280"/>
                      <a:pt x="223" y="1302"/>
                      <a:pt x="257" y="1335"/>
                    </a:cubicBezTo>
                    <a:lnTo>
                      <a:pt x="279" y="1335"/>
                    </a:lnTo>
                    <a:cubicBezTo>
                      <a:pt x="290" y="1335"/>
                      <a:pt x="290" y="1346"/>
                      <a:pt x="301" y="1346"/>
                    </a:cubicBezTo>
                    <a:cubicBezTo>
                      <a:pt x="312" y="1346"/>
                      <a:pt x="323" y="1335"/>
                      <a:pt x="323" y="1324"/>
                    </a:cubicBezTo>
                    <a:cubicBezTo>
                      <a:pt x="334" y="1312"/>
                      <a:pt x="323" y="1302"/>
                      <a:pt x="312" y="1290"/>
                    </a:cubicBezTo>
                    <a:lnTo>
                      <a:pt x="279" y="1257"/>
                    </a:lnTo>
                    <a:lnTo>
                      <a:pt x="279" y="1246"/>
                    </a:lnTo>
                    <a:cubicBezTo>
                      <a:pt x="267" y="1246"/>
                      <a:pt x="267" y="1235"/>
                      <a:pt x="267" y="1235"/>
                    </a:cubicBezTo>
                    <a:lnTo>
                      <a:pt x="312" y="1235"/>
                    </a:lnTo>
                    <a:cubicBezTo>
                      <a:pt x="323" y="1235"/>
                      <a:pt x="323" y="1213"/>
                      <a:pt x="334" y="1201"/>
                    </a:cubicBezTo>
                    <a:lnTo>
                      <a:pt x="334" y="1146"/>
                    </a:lnTo>
                    <a:lnTo>
                      <a:pt x="334" y="1135"/>
                    </a:lnTo>
                    <a:lnTo>
                      <a:pt x="334" y="1112"/>
                    </a:lnTo>
                    <a:lnTo>
                      <a:pt x="334" y="1102"/>
                    </a:lnTo>
                    <a:cubicBezTo>
                      <a:pt x="346" y="1102"/>
                      <a:pt x="346" y="1102"/>
                      <a:pt x="346" y="1090"/>
                    </a:cubicBezTo>
                    <a:cubicBezTo>
                      <a:pt x="346" y="1090"/>
                      <a:pt x="346" y="1079"/>
                      <a:pt x="356" y="1079"/>
                    </a:cubicBezTo>
                    <a:lnTo>
                      <a:pt x="356" y="1068"/>
                    </a:lnTo>
                    <a:cubicBezTo>
                      <a:pt x="368" y="1068"/>
                      <a:pt x="368" y="1057"/>
                      <a:pt x="379" y="1057"/>
                    </a:cubicBezTo>
                    <a:lnTo>
                      <a:pt x="412" y="1057"/>
                    </a:lnTo>
                    <a:cubicBezTo>
                      <a:pt x="423" y="1057"/>
                      <a:pt x="435" y="1057"/>
                      <a:pt x="445" y="1068"/>
                    </a:cubicBezTo>
                    <a:cubicBezTo>
                      <a:pt x="457" y="1068"/>
                      <a:pt x="468" y="1079"/>
                      <a:pt x="479" y="1090"/>
                    </a:cubicBezTo>
                    <a:cubicBezTo>
                      <a:pt x="479" y="1098"/>
                      <a:pt x="485" y="1106"/>
                      <a:pt x="492" y="1106"/>
                    </a:cubicBezTo>
                    <a:cubicBezTo>
                      <a:pt x="495" y="1106"/>
                      <a:pt x="498" y="1105"/>
                      <a:pt x="501" y="1102"/>
                    </a:cubicBezTo>
                    <a:cubicBezTo>
                      <a:pt x="512" y="1102"/>
                      <a:pt x="524" y="1090"/>
                      <a:pt x="524" y="1079"/>
                    </a:cubicBezTo>
                    <a:cubicBezTo>
                      <a:pt x="524" y="1035"/>
                      <a:pt x="490" y="1001"/>
                      <a:pt x="457" y="979"/>
                    </a:cubicBezTo>
                    <a:cubicBezTo>
                      <a:pt x="479" y="979"/>
                      <a:pt x="490" y="946"/>
                      <a:pt x="479" y="924"/>
                    </a:cubicBezTo>
                    <a:lnTo>
                      <a:pt x="490" y="924"/>
                    </a:lnTo>
                    <a:cubicBezTo>
                      <a:pt x="501" y="924"/>
                      <a:pt x="501" y="912"/>
                      <a:pt x="501" y="901"/>
                    </a:cubicBezTo>
                    <a:cubicBezTo>
                      <a:pt x="501" y="890"/>
                      <a:pt x="512" y="879"/>
                      <a:pt x="512" y="857"/>
                    </a:cubicBezTo>
                    <a:cubicBezTo>
                      <a:pt x="501" y="845"/>
                      <a:pt x="501" y="835"/>
                      <a:pt x="501" y="812"/>
                    </a:cubicBezTo>
                    <a:lnTo>
                      <a:pt x="512" y="812"/>
                    </a:lnTo>
                    <a:lnTo>
                      <a:pt x="512" y="801"/>
                    </a:lnTo>
                    <a:lnTo>
                      <a:pt x="512" y="779"/>
                    </a:lnTo>
                    <a:lnTo>
                      <a:pt x="512" y="768"/>
                    </a:lnTo>
                    <a:cubicBezTo>
                      <a:pt x="524" y="756"/>
                      <a:pt x="524" y="756"/>
                      <a:pt x="524" y="746"/>
                    </a:cubicBezTo>
                    <a:cubicBezTo>
                      <a:pt x="534" y="734"/>
                      <a:pt x="546" y="712"/>
                      <a:pt x="568" y="701"/>
                    </a:cubicBezTo>
                    <a:cubicBezTo>
                      <a:pt x="579" y="679"/>
                      <a:pt x="601" y="667"/>
                      <a:pt x="613" y="657"/>
                    </a:cubicBezTo>
                    <a:cubicBezTo>
                      <a:pt x="623" y="667"/>
                      <a:pt x="635" y="679"/>
                      <a:pt x="657" y="690"/>
                    </a:cubicBezTo>
                    <a:cubicBezTo>
                      <a:pt x="668" y="712"/>
                      <a:pt x="668" y="734"/>
                      <a:pt x="690" y="746"/>
                    </a:cubicBezTo>
                    <a:cubicBezTo>
                      <a:pt x="698" y="753"/>
                      <a:pt x="706" y="761"/>
                      <a:pt x="714" y="761"/>
                    </a:cubicBezTo>
                    <a:cubicBezTo>
                      <a:pt x="717" y="761"/>
                      <a:pt x="720" y="760"/>
                      <a:pt x="724" y="756"/>
                    </a:cubicBezTo>
                    <a:cubicBezTo>
                      <a:pt x="735" y="756"/>
                      <a:pt x="746" y="734"/>
                      <a:pt x="746" y="723"/>
                    </a:cubicBezTo>
                    <a:cubicBezTo>
                      <a:pt x="746" y="701"/>
                      <a:pt x="735" y="679"/>
                      <a:pt x="735" y="657"/>
                    </a:cubicBezTo>
                    <a:lnTo>
                      <a:pt x="735" y="645"/>
                    </a:lnTo>
                    <a:lnTo>
                      <a:pt x="735" y="634"/>
                    </a:lnTo>
                    <a:cubicBezTo>
                      <a:pt x="746" y="645"/>
                      <a:pt x="757" y="645"/>
                      <a:pt x="768" y="645"/>
                    </a:cubicBezTo>
                    <a:lnTo>
                      <a:pt x="813" y="645"/>
                    </a:lnTo>
                    <a:cubicBezTo>
                      <a:pt x="824" y="657"/>
                      <a:pt x="824" y="657"/>
                      <a:pt x="835" y="657"/>
                    </a:cubicBezTo>
                    <a:cubicBezTo>
                      <a:pt x="846" y="645"/>
                      <a:pt x="857" y="645"/>
                      <a:pt x="868" y="645"/>
                    </a:cubicBezTo>
                    <a:lnTo>
                      <a:pt x="868" y="667"/>
                    </a:lnTo>
                    <a:cubicBezTo>
                      <a:pt x="868" y="679"/>
                      <a:pt x="890" y="690"/>
                      <a:pt x="902" y="690"/>
                    </a:cubicBezTo>
                    <a:cubicBezTo>
                      <a:pt x="913" y="690"/>
                      <a:pt x="924" y="679"/>
                      <a:pt x="935" y="667"/>
                    </a:cubicBezTo>
                    <a:lnTo>
                      <a:pt x="935" y="657"/>
                    </a:lnTo>
                    <a:lnTo>
                      <a:pt x="969" y="657"/>
                    </a:lnTo>
                    <a:cubicBezTo>
                      <a:pt x="979" y="667"/>
                      <a:pt x="979" y="667"/>
                      <a:pt x="991" y="667"/>
                    </a:cubicBezTo>
                    <a:lnTo>
                      <a:pt x="1002" y="679"/>
                    </a:lnTo>
                    <a:cubicBezTo>
                      <a:pt x="1013" y="679"/>
                      <a:pt x="1013" y="690"/>
                      <a:pt x="1024" y="690"/>
                    </a:cubicBezTo>
                    <a:lnTo>
                      <a:pt x="1024" y="701"/>
                    </a:lnTo>
                    <a:cubicBezTo>
                      <a:pt x="1035" y="701"/>
                      <a:pt x="1035" y="701"/>
                      <a:pt x="1035" y="712"/>
                    </a:cubicBezTo>
                    <a:lnTo>
                      <a:pt x="1046" y="712"/>
                    </a:lnTo>
                    <a:lnTo>
                      <a:pt x="1046" y="723"/>
                    </a:lnTo>
                    <a:lnTo>
                      <a:pt x="1046" y="746"/>
                    </a:lnTo>
                    <a:cubicBezTo>
                      <a:pt x="1058" y="746"/>
                      <a:pt x="1058" y="756"/>
                      <a:pt x="1058" y="756"/>
                    </a:cubicBezTo>
                    <a:lnTo>
                      <a:pt x="1058" y="779"/>
                    </a:lnTo>
                    <a:cubicBezTo>
                      <a:pt x="1068" y="779"/>
                      <a:pt x="1068" y="790"/>
                      <a:pt x="1068" y="790"/>
                    </a:cubicBezTo>
                    <a:cubicBezTo>
                      <a:pt x="1068" y="808"/>
                      <a:pt x="1076" y="826"/>
                      <a:pt x="1091" y="826"/>
                    </a:cubicBezTo>
                    <a:cubicBezTo>
                      <a:pt x="1094" y="826"/>
                      <a:pt x="1098" y="825"/>
                      <a:pt x="1102" y="823"/>
                    </a:cubicBezTo>
                    <a:cubicBezTo>
                      <a:pt x="1124" y="823"/>
                      <a:pt x="1135" y="801"/>
                      <a:pt x="1135" y="779"/>
                    </a:cubicBezTo>
                    <a:lnTo>
                      <a:pt x="1135" y="746"/>
                    </a:lnTo>
                    <a:cubicBezTo>
                      <a:pt x="1157" y="746"/>
                      <a:pt x="1169" y="756"/>
                      <a:pt x="1179" y="768"/>
                    </a:cubicBezTo>
                    <a:lnTo>
                      <a:pt x="1191" y="768"/>
                    </a:lnTo>
                    <a:cubicBezTo>
                      <a:pt x="1202" y="756"/>
                      <a:pt x="1202" y="746"/>
                      <a:pt x="1202" y="723"/>
                    </a:cubicBezTo>
                    <a:cubicBezTo>
                      <a:pt x="1191" y="679"/>
                      <a:pt x="1169" y="634"/>
                      <a:pt x="1157" y="590"/>
                    </a:cubicBezTo>
                    <a:cubicBezTo>
                      <a:pt x="1147" y="556"/>
                      <a:pt x="1147" y="523"/>
                      <a:pt x="1135" y="489"/>
                    </a:cubicBezTo>
                    <a:lnTo>
                      <a:pt x="1147" y="479"/>
                    </a:lnTo>
                    <a:lnTo>
                      <a:pt x="1147" y="467"/>
                    </a:lnTo>
                    <a:lnTo>
                      <a:pt x="1157" y="467"/>
                    </a:lnTo>
                    <a:cubicBezTo>
                      <a:pt x="1157" y="457"/>
                      <a:pt x="1169" y="457"/>
                      <a:pt x="1169" y="445"/>
                    </a:cubicBezTo>
                    <a:lnTo>
                      <a:pt x="1191" y="445"/>
                    </a:lnTo>
                    <a:cubicBezTo>
                      <a:pt x="1191" y="434"/>
                      <a:pt x="1202" y="434"/>
                      <a:pt x="1213" y="434"/>
                    </a:cubicBezTo>
                    <a:cubicBezTo>
                      <a:pt x="1224" y="428"/>
                      <a:pt x="1241" y="426"/>
                      <a:pt x="1258" y="426"/>
                    </a:cubicBezTo>
                    <a:cubicBezTo>
                      <a:pt x="1274" y="426"/>
                      <a:pt x="1291" y="428"/>
                      <a:pt x="1302" y="434"/>
                    </a:cubicBezTo>
                    <a:cubicBezTo>
                      <a:pt x="1324" y="434"/>
                      <a:pt x="1335" y="423"/>
                      <a:pt x="1347" y="400"/>
                    </a:cubicBezTo>
                    <a:cubicBezTo>
                      <a:pt x="1347" y="390"/>
                      <a:pt x="1347" y="368"/>
                      <a:pt x="1324" y="356"/>
                    </a:cubicBezTo>
                    <a:cubicBezTo>
                      <a:pt x="1335" y="334"/>
                      <a:pt x="1335" y="301"/>
                      <a:pt x="1313" y="301"/>
                    </a:cubicBezTo>
                    <a:cubicBezTo>
                      <a:pt x="1291" y="301"/>
                      <a:pt x="1268" y="289"/>
                      <a:pt x="1246" y="289"/>
                    </a:cubicBezTo>
                    <a:cubicBezTo>
                      <a:pt x="1213" y="289"/>
                      <a:pt x="1191" y="301"/>
                      <a:pt x="1157" y="323"/>
                    </a:cubicBezTo>
                    <a:cubicBezTo>
                      <a:pt x="1157" y="334"/>
                      <a:pt x="1147" y="334"/>
                      <a:pt x="1135" y="345"/>
                    </a:cubicBezTo>
                    <a:cubicBezTo>
                      <a:pt x="1135" y="356"/>
                      <a:pt x="1124" y="356"/>
                      <a:pt x="1113" y="368"/>
                    </a:cubicBezTo>
                    <a:lnTo>
                      <a:pt x="1102" y="368"/>
                    </a:lnTo>
                    <a:cubicBezTo>
                      <a:pt x="1090" y="378"/>
                      <a:pt x="1090" y="390"/>
                      <a:pt x="1080" y="400"/>
                    </a:cubicBezTo>
                    <a:cubicBezTo>
                      <a:pt x="1068" y="400"/>
                      <a:pt x="1068" y="412"/>
                      <a:pt x="1068" y="423"/>
                    </a:cubicBezTo>
                    <a:cubicBezTo>
                      <a:pt x="1058" y="423"/>
                      <a:pt x="1058" y="434"/>
                      <a:pt x="1058" y="445"/>
                    </a:cubicBezTo>
                    <a:cubicBezTo>
                      <a:pt x="1035" y="467"/>
                      <a:pt x="1035" y="501"/>
                      <a:pt x="1035" y="534"/>
                    </a:cubicBezTo>
                    <a:lnTo>
                      <a:pt x="1035" y="590"/>
                    </a:lnTo>
                    <a:cubicBezTo>
                      <a:pt x="1024" y="578"/>
                      <a:pt x="1013" y="578"/>
                      <a:pt x="1002" y="568"/>
                    </a:cubicBezTo>
                    <a:cubicBezTo>
                      <a:pt x="991" y="568"/>
                      <a:pt x="979" y="556"/>
                      <a:pt x="969" y="556"/>
                    </a:cubicBezTo>
                    <a:lnTo>
                      <a:pt x="957" y="556"/>
                    </a:lnTo>
                    <a:cubicBezTo>
                      <a:pt x="957" y="545"/>
                      <a:pt x="969" y="534"/>
                      <a:pt x="969" y="523"/>
                    </a:cubicBezTo>
                    <a:lnTo>
                      <a:pt x="969" y="512"/>
                    </a:lnTo>
                    <a:cubicBezTo>
                      <a:pt x="969" y="501"/>
                      <a:pt x="979" y="489"/>
                      <a:pt x="979" y="479"/>
                    </a:cubicBezTo>
                    <a:cubicBezTo>
                      <a:pt x="979" y="457"/>
                      <a:pt x="979" y="434"/>
                      <a:pt x="957" y="423"/>
                    </a:cubicBezTo>
                    <a:cubicBezTo>
                      <a:pt x="935" y="423"/>
                      <a:pt x="924" y="434"/>
                      <a:pt x="913" y="457"/>
                    </a:cubicBezTo>
                    <a:lnTo>
                      <a:pt x="913" y="467"/>
                    </a:lnTo>
                    <a:lnTo>
                      <a:pt x="913" y="479"/>
                    </a:lnTo>
                    <a:lnTo>
                      <a:pt x="902" y="489"/>
                    </a:lnTo>
                    <a:lnTo>
                      <a:pt x="902" y="501"/>
                    </a:lnTo>
                    <a:cubicBezTo>
                      <a:pt x="890" y="501"/>
                      <a:pt x="890" y="512"/>
                      <a:pt x="890" y="512"/>
                    </a:cubicBezTo>
                    <a:cubicBezTo>
                      <a:pt x="890" y="512"/>
                      <a:pt x="880" y="512"/>
                      <a:pt x="880" y="523"/>
                    </a:cubicBezTo>
                    <a:lnTo>
                      <a:pt x="868" y="523"/>
                    </a:lnTo>
                    <a:lnTo>
                      <a:pt x="868" y="534"/>
                    </a:lnTo>
                    <a:lnTo>
                      <a:pt x="857" y="534"/>
                    </a:lnTo>
                    <a:cubicBezTo>
                      <a:pt x="857" y="534"/>
                      <a:pt x="846" y="534"/>
                      <a:pt x="846" y="545"/>
                    </a:cubicBezTo>
                    <a:lnTo>
                      <a:pt x="813" y="545"/>
                    </a:lnTo>
                    <a:lnTo>
                      <a:pt x="801" y="556"/>
                    </a:lnTo>
                    <a:lnTo>
                      <a:pt x="791" y="545"/>
                    </a:lnTo>
                    <a:lnTo>
                      <a:pt x="791" y="556"/>
                    </a:lnTo>
                    <a:lnTo>
                      <a:pt x="768" y="556"/>
                    </a:lnTo>
                    <a:cubicBezTo>
                      <a:pt x="765" y="553"/>
                      <a:pt x="761" y="551"/>
                      <a:pt x="757" y="551"/>
                    </a:cubicBezTo>
                    <a:cubicBezTo>
                      <a:pt x="750" y="551"/>
                      <a:pt x="742" y="556"/>
                      <a:pt x="735" y="556"/>
                    </a:cubicBezTo>
                    <a:lnTo>
                      <a:pt x="724" y="556"/>
                    </a:lnTo>
                    <a:cubicBezTo>
                      <a:pt x="724" y="556"/>
                      <a:pt x="724" y="545"/>
                      <a:pt x="712" y="545"/>
                    </a:cubicBezTo>
                    <a:cubicBezTo>
                      <a:pt x="712" y="545"/>
                      <a:pt x="712" y="534"/>
                      <a:pt x="702" y="534"/>
                    </a:cubicBezTo>
                    <a:cubicBezTo>
                      <a:pt x="712" y="534"/>
                      <a:pt x="712" y="523"/>
                      <a:pt x="712" y="523"/>
                    </a:cubicBezTo>
                    <a:lnTo>
                      <a:pt x="712" y="512"/>
                    </a:lnTo>
                    <a:lnTo>
                      <a:pt x="712" y="501"/>
                    </a:lnTo>
                    <a:cubicBezTo>
                      <a:pt x="712" y="489"/>
                      <a:pt x="724" y="479"/>
                      <a:pt x="724" y="479"/>
                    </a:cubicBezTo>
                    <a:lnTo>
                      <a:pt x="724" y="457"/>
                    </a:lnTo>
                    <a:lnTo>
                      <a:pt x="724" y="412"/>
                    </a:lnTo>
                    <a:cubicBezTo>
                      <a:pt x="735" y="400"/>
                      <a:pt x="735" y="400"/>
                      <a:pt x="724" y="390"/>
                    </a:cubicBezTo>
                    <a:lnTo>
                      <a:pt x="724" y="378"/>
                    </a:lnTo>
                    <a:cubicBezTo>
                      <a:pt x="724" y="368"/>
                      <a:pt x="712" y="356"/>
                      <a:pt x="702" y="356"/>
                    </a:cubicBezTo>
                    <a:lnTo>
                      <a:pt x="690" y="356"/>
                    </a:lnTo>
                    <a:lnTo>
                      <a:pt x="690" y="345"/>
                    </a:lnTo>
                    <a:cubicBezTo>
                      <a:pt x="690" y="334"/>
                      <a:pt x="702" y="323"/>
                      <a:pt x="702" y="301"/>
                    </a:cubicBezTo>
                    <a:cubicBezTo>
                      <a:pt x="712" y="289"/>
                      <a:pt x="712" y="279"/>
                      <a:pt x="702" y="256"/>
                    </a:cubicBezTo>
                    <a:lnTo>
                      <a:pt x="712" y="256"/>
                    </a:lnTo>
                    <a:lnTo>
                      <a:pt x="712" y="223"/>
                    </a:lnTo>
                    <a:lnTo>
                      <a:pt x="735" y="223"/>
                    </a:lnTo>
                    <a:cubicBezTo>
                      <a:pt x="750" y="215"/>
                      <a:pt x="766" y="207"/>
                      <a:pt x="782" y="207"/>
                    </a:cubicBezTo>
                    <a:cubicBezTo>
                      <a:pt x="788" y="207"/>
                      <a:pt x="795" y="208"/>
                      <a:pt x="801" y="212"/>
                    </a:cubicBezTo>
                    <a:cubicBezTo>
                      <a:pt x="824" y="212"/>
                      <a:pt x="846" y="212"/>
                      <a:pt x="868" y="223"/>
                    </a:cubicBezTo>
                    <a:cubicBezTo>
                      <a:pt x="880" y="223"/>
                      <a:pt x="890" y="212"/>
                      <a:pt x="890" y="200"/>
                    </a:cubicBezTo>
                    <a:cubicBezTo>
                      <a:pt x="880" y="190"/>
                      <a:pt x="868" y="178"/>
                      <a:pt x="857" y="178"/>
                    </a:cubicBezTo>
                    <a:cubicBezTo>
                      <a:pt x="846" y="167"/>
                      <a:pt x="835" y="167"/>
                      <a:pt x="835" y="167"/>
                    </a:cubicBezTo>
                    <a:cubicBezTo>
                      <a:pt x="813" y="167"/>
                      <a:pt x="791" y="156"/>
                      <a:pt x="768" y="156"/>
                    </a:cubicBezTo>
                    <a:cubicBezTo>
                      <a:pt x="757" y="167"/>
                      <a:pt x="746" y="167"/>
                      <a:pt x="735" y="167"/>
                    </a:cubicBezTo>
                    <a:cubicBezTo>
                      <a:pt x="724" y="167"/>
                      <a:pt x="712" y="167"/>
                      <a:pt x="702" y="178"/>
                    </a:cubicBezTo>
                    <a:cubicBezTo>
                      <a:pt x="679" y="178"/>
                      <a:pt x="657" y="190"/>
                      <a:pt x="635" y="200"/>
                    </a:cubicBezTo>
                    <a:lnTo>
                      <a:pt x="635" y="178"/>
                    </a:lnTo>
                    <a:cubicBezTo>
                      <a:pt x="613" y="190"/>
                      <a:pt x="601" y="212"/>
                      <a:pt x="590" y="234"/>
                    </a:cubicBezTo>
                    <a:cubicBezTo>
                      <a:pt x="579" y="245"/>
                      <a:pt x="568" y="256"/>
                      <a:pt x="557" y="279"/>
                    </a:cubicBezTo>
                    <a:cubicBezTo>
                      <a:pt x="524" y="311"/>
                      <a:pt x="501" y="368"/>
                      <a:pt x="501" y="423"/>
                    </a:cubicBezTo>
                    <a:cubicBezTo>
                      <a:pt x="468" y="390"/>
                      <a:pt x="423" y="356"/>
                      <a:pt x="401" y="301"/>
                    </a:cubicBezTo>
                    <a:cubicBezTo>
                      <a:pt x="379" y="256"/>
                      <a:pt x="379" y="200"/>
                      <a:pt x="401" y="156"/>
                    </a:cubicBezTo>
                    <a:cubicBezTo>
                      <a:pt x="412" y="134"/>
                      <a:pt x="423" y="111"/>
                      <a:pt x="445" y="101"/>
                    </a:cubicBezTo>
                    <a:lnTo>
                      <a:pt x="479" y="101"/>
                    </a:lnTo>
                    <a:cubicBezTo>
                      <a:pt x="490" y="101"/>
                      <a:pt x="490" y="101"/>
                      <a:pt x="490" y="111"/>
                    </a:cubicBezTo>
                    <a:cubicBezTo>
                      <a:pt x="493" y="115"/>
                      <a:pt x="497" y="116"/>
                      <a:pt x="500" y="116"/>
                    </a:cubicBezTo>
                    <a:cubicBezTo>
                      <a:pt x="508" y="116"/>
                      <a:pt x="516" y="108"/>
                      <a:pt x="524" y="101"/>
                    </a:cubicBezTo>
                    <a:cubicBezTo>
                      <a:pt x="534" y="111"/>
                      <a:pt x="534" y="111"/>
                      <a:pt x="546" y="111"/>
                    </a:cubicBezTo>
                    <a:lnTo>
                      <a:pt x="557" y="123"/>
                    </a:lnTo>
                    <a:cubicBezTo>
                      <a:pt x="568" y="123"/>
                      <a:pt x="568" y="123"/>
                      <a:pt x="568" y="134"/>
                    </a:cubicBezTo>
                    <a:lnTo>
                      <a:pt x="579" y="134"/>
                    </a:lnTo>
                    <a:cubicBezTo>
                      <a:pt x="579" y="145"/>
                      <a:pt x="590" y="145"/>
                      <a:pt x="601" y="145"/>
                    </a:cubicBezTo>
                    <a:cubicBezTo>
                      <a:pt x="613" y="145"/>
                      <a:pt x="613" y="145"/>
                      <a:pt x="623" y="134"/>
                    </a:cubicBezTo>
                    <a:lnTo>
                      <a:pt x="623" y="111"/>
                    </a:lnTo>
                    <a:lnTo>
                      <a:pt x="613" y="111"/>
                    </a:lnTo>
                    <a:lnTo>
                      <a:pt x="613" y="101"/>
                    </a:lnTo>
                    <a:cubicBezTo>
                      <a:pt x="613" y="89"/>
                      <a:pt x="601" y="78"/>
                      <a:pt x="601" y="67"/>
                    </a:cubicBezTo>
                    <a:lnTo>
                      <a:pt x="590" y="67"/>
                    </a:lnTo>
                    <a:cubicBezTo>
                      <a:pt x="579" y="56"/>
                      <a:pt x="568" y="45"/>
                      <a:pt x="568" y="34"/>
                    </a:cubicBezTo>
                    <a:lnTo>
                      <a:pt x="557" y="34"/>
                    </a:lnTo>
                    <a:cubicBezTo>
                      <a:pt x="546" y="22"/>
                      <a:pt x="524" y="12"/>
                      <a:pt x="512" y="12"/>
                    </a:cubicBezTo>
                    <a:cubicBezTo>
                      <a:pt x="501" y="0"/>
                      <a:pt x="490" y="0"/>
                      <a:pt x="468"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4403;p47">
                <a:extLst>
                  <a:ext uri="{FF2B5EF4-FFF2-40B4-BE49-F238E27FC236}">
                    <a16:creationId xmlns:a16="http://schemas.microsoft.com/office/drawing/2014/main" id="{05D82185-DCFB-92E1-EA45-346C1C59890E}"/>
                  </a:ext>
                </a:extLst>
              </p:cNvPr>
              <p:cNvSpPr/>
              <p:nvPr/>
            </p:nvSpPr>
            <p:spPr>
              <a:xfrm>
                <a:off x="3907174" y="1858823"/>
                <a:ext cx="27212" cy="29515"/>
              </a:xfrm>
              <a:custGeom>
                <a:avLst/>
                <a:gdLst/>
                <a:ahLst/>
                <a:cxnLst/>
                <a:rect l="l" t="t" r="r" b="b"/>
                <a:pathLst>
                  <a:path w="780" h="846" extrusionOk="0">
                    <a:moveTo>
                      <a:pt x="456" y="0"/>
                    </a:moveTo>
                    <a:cubicBezTo>
                      <a:pt x="434" y="0"/>
                      <a:pt x="401" y="0"/>
                      <a:pt x="379" y="12"/>
                    </a:cubicBezTo>
                    <a:lnTo>
                      <a:pt x="367" y="23"/>
                    </a:lnTo>
                    <a:cubicBezTo>
                      <a:pt x="345" y="34"/>
                      <a:pt x="335" y="34"/>
                      <a:pt x="323" y="45"/>
                    </a:cubicBezTo>
                    <a:cubicBezTo>
                      <a:pt x="312" y="56"/>
                      <a:pt x="301" y="67"/>
                      <a:pt x="301" y="79"/>
                    </a:cubicBezTo>
                    <a:cubicBezTo>
                      <a:pt x="290" y="79"/>
                      <a:pt x="278" y="89"/>
                      <a:pt x="268" y="101"/>
                    </a:cubicBezTo>
                    <a:cubicBezTo>
                      <a:pt x="201" y="201"/>
                      <a:pt x="201" y="323"/>
                      <a:pt x="256" y="435"/>
                    </a:cubicBezTo>
                    <a:cubicBezTo>
                      <a:pt x="246" y="423"/>
                      <a:pt x="246" y="423"/>
                      <a:pt x="234" y="423"/>
                    </a:cubicBezTo>
                    <a:lnTo>
                      <a:pt x="223" y="412"/>
                    </a:lnTo>
                    <a:lnTo>
                      <a:pt x="123" y="412"/>
                    </a:lnTo>
                    <a:cubicBezTo>
                      <a:pt x="112" y="423"/>
                      <a:pt x="90" y="435"/>
                      <a:pt x="78" y="435"/>
                    </a:cubicBezTo>
                    <a:lnTo>
                      <a:pt x="78" y="445"/>
                    </a:lnTo>
                    <a:cubicBezTo>
                      <a:pt x="68" y="457"/>
                      <a:pt x="56" y="467"/>
                      <a:pt x="45" y="467"/>
                    </a:cubicBezTo>
                    <a:cubicBezTo>
                      <a:pt x="45" y="490"/>
                      <a:pt x="34" y="501"/>
                      <a:pt x="23" y="512"/>
                    </a:cubicBezTo>
                    <a:cubicBezTo>
                      <a:pt x="23" y="524"/>
                      <a:pt x="12" y="534"/>
                      <a:pt x="12" y="556"/>
                    </a:cubicBezTo>
                    <a:cubicBezTo>
                      <a:pt x="12" y="579"/>
                      <a:pt x="1" y="601"/>
                      <a:pt x="12" y="623"/>
                    </a:cubicBezTo>
                    <a:cubicBezTo>
                      <a:pt x="12" y="645"/>
                      <a:pt x="12" y="657"/>
                      <a:pt x="23" y="679"/>
                    </a:cubicBezTo>
                    <a:cubicBezTo>
                      <a:pt x="23" y="690"/>
                      <a:pt x="23" y="701"/>
                      <a:pt x="34" y="712"/>
                    </a:cubicBezTo>
                    <a:lnTo>
                      <a:pt x="68" y="746"/>
                    </a:lnTo>
                    <a:cubicBezTo>
                      <a:pt x="78" y="768"/>
                      <a:pt x="90" y="779"/>
                      <a:pt x="112" y="779"/>
                    </a:cubicBezTo>
                    <a:cubicBezTo>
                      <a:pt x="123" y="779"/>
                      <a:pt x="123" y="790"/>
                      <a:pt x="134" y="790"/>
                    </a:cubicBezTo>
                    <a:lnTo>
                      <a:pt x="157" y="790"/>
                    </a:lnTo>
                    <a:lnTo>
                      <a:pt x="167" y="801"/>
                    </a:lnTo>
                    <a:lnTo>
                      <a:pt x="179" y="801"/>
                    </a:lnTo>
                    <a:cubicBezTo>
                      <a:pt x="189" y="801"/>
                      <a:pt x="212" y="813"/>
                      <a:pt x="223" y="813"/>
                    </a:cubicBezTo>
                    <a:cubicBezTo>
                      <a:pt x="246" y="813"/>
                      <a:pt x="256" y="813"/>
                      <a:pt x="268" y="801"/>
                    </a:cubicBezTo>
                    <a:cubicBezTo>
                      <a:pt x="278" y="801"/>
                      <a:pt x="290" y="790"/>
                      <a:pt x="301" y="779"/>
                    </a:cubicBezTo>
                    <a:cubicBezTo>
                      <a:pt x="323" y="768"/>
                      <a:pt x="335" y="757"/>
                      <a:pt x="335" y="734"/>
                    </a:cubicBezTo>
                    <a:cubicBezTo>
                      <a:pt x="345" y="724"/>
                      <a:pt x="357" y="712"/>
                      <a:pt x="357" y="701"/>
                    </a:cubicBezTo>
                    <a:cubicBezTo>
                      <a:pt x="367" y="679"/>
                      <a:pt x="367" y="657"/>
                      <a:pt x="367" y="635"/>
                    </a:cubicBezTo>
                    <a:cubicBezTo>
                      <a:pt x="367" y="590"/>
                      <a:pt x="367" y="579"/>
                      <a:pt x="345" y="534"/>
                    </a:cubicBezTo>
                    <a:lnTo>
                      <a:pt x="345" y="524"/>
                    </a:lnTo>
                    <a:cubicBezTo>
                      <a:pt x="357" y="534"/>
                      <a:pt x="379" y="546"/>
                      <a:pt x="390" y="546"/>
                    </a:cubicBezTo>
                    <a:cubicBezTo>
                      <a:pt x="401" y="556"/>
                      <a:pt x="412" y="556"/>
                      <a:pt x="424" y="556"/>
                    </a:cubicBezTo>
                    <a:cubicBezTo>
                      <a:pt x="424" y="568"/>
                      <a:pt x="412" y="590"/>
                      <a:pt x="412" y="601"/>
                    </a:cubicBezTo>
                    <a:cubicBezTo>
                      <a:pt x="412" y="623"/>
                      <a:pt x="424" y="645"/>
                      <a:pt x="424" y="668"/>
                    </a:cubicBezTo>
                    <a:cubicBezTo>
                      <a:pt x="424" y="679"/>
                      <a:pt x="434" y="701"/>
                      <a:pt x="446" y="712"/>
                    </a:cubicBezTo>
                    <a:cubicBezTo>
                      <a:pt x="446" y="734"/>
                      <a:pt x="456" y="746"/>
                      <a:pt x="468" y="757"/>
                    </a:cubicBezTo>
                    <a:cubicBezTo>
                      <a:pt x="479" y="768"/>
                      <a:pt x="490" y="790"/>
                      <a:pt x="501" y="801"/>
                    </a:cubicBezTo>
                    <a:cubicBezTo>
                      <a:pt x="512" y="801"/>
                      <a:pt x="512" y="813"/>
                      <a:pt x="523" y="813"/>
                    </a:cubicBezTo>
                    <a:cubicBezTo>
                      <a:pt x="535" y="823"/>
                      <a:pt x="545" y="835"/>
                      <a:pt x="568" y="835"/>
                    </a:cubicBezTo>
                    <a:cubicBezTo>
                      <a:pt x="590" y="835"/>
                      <a:pt x="601" y="846"/>
                      <a:pt x="624" y="846"/>
                    </a:cubicBezTo>
                    <a:cubicBezTo>
                      <a:pt x="634" y="846"/>
                      <a:pt x="657" y="846"/>
                      <a:pt x="679" y="835"/>
                    </a:cubicBezTo>
                    <a:cubicBezTo>
                      <a:pt x="690" y="835"/>
                      <a:pt x="713" y="823"/>
                      <a:pt x="723" y="813"/>
                    </a:cubicBezTo>
                    <a:cubicBezTo>
                      <a:pt x="746" y="790"/>
                      <a:pt x="757" y="779"/>
                      <a:pt x="768" y="746"/>
                    </a:cubicBezTo>
                    <a:cubicBezTo>
                      <a:pt x="779" y="724"/>
                      <a:pt x="779" y="701"/>
                      <a:pt x="779" y="668"/>
                    </a:cubicBezTo>
                    <a:cubicBezTo>
                      <a:pt x="779" y="612"/>
                      <a:pt x="768" y="556"/>
                      <a:pt x="723" y="524"/>
                    </a:cubicBezTo>
                    <a:cubicBezTo>
                      <a:pt x="701" y="512"/>
                      <a:pt x="690" y="501"/>
                      <a:pt x="668" y="479"/>
                    </a:cubicBezTo>
                    <a:cubicBezTo>
                      <a:pt x="668" y="479"/>
                      <a:pt x="657" y="467"/>
                      <a:pt x="646" y="467"/>
                    </a:cubicBezTo>
                    <a:cubicBezTo>
                      <a:pt x="646" y="457"/>
                      <a:pt x="634" y="457"/>
                      <a:pt x="624" y="457"/>
                    </a:cubicBezTo>
                    <a:cubicBezTo>
                      <a:pt x="634" y="445"/>
                      <a:pt x="634" y="435"/>
                      <a:pt x="646" y="423"/>
                    </a:cubicBezTo>
                    <a:lnTo>
                      <a:pt x="646" y="401"/>
                    </a:lnTo>
                    <a:cubicBezTo>
                      <a:pt x="657" y="390"/>
                      <a:pt x="657" y="368"/>
                      <a:pt x="668" y="356"/>
                    </a:cubicBezTo>
                    <a:lnTo>
                      <a:pt x="668" y="323"/>
                    </a:lnTo>
                    <a:lnTo>
                      <a:pt x="668" y="257"/>
                    </a:lnTo>
                    <a:cubicBezTo>
                      <a:pt x="668" y="223"/>
                      <a:pt x="657" y="212"/>
                      <a:pt x="646" y="178"/>
                    </a:cubicBezTo>
                    <a:cubicBezTo>
                      <a:pt x="646" y="168"/>
                      <a:pt x="634" y="156"/>
                      <a:pt x="634" y="145"/>
                    </a:cubicBezTo>
                    <a:cubicBezTo>
                      <a:pt x="624" y="134"/>
                      <a:pt x="612" y="123"/>
                      <a:pt x="612" y="112"/>
                    </a:cubicBezTo>
                    <a:cubicBezTo>
                      <a:pt x="601" y="101"/>
                      <a:pt x="601" y="89"/>
                      <a:pt x="601" y="79"/>
                    </a:cubicBezTo>
                    <a:cubicBezTo>
                      <a:pt x="590" y="67"/>
                      <a:pt x="590" y="56"/>
                      <a:pt x="579" y="45"/>
                    </a:cubicBezTo>
                    <a:cubicBezTo>
                      <a:pt x="568" y="23"/>
                      <a:pt x="545" y="12"/>
                      <a:pt x="523"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4404;p47">
                <a:extLst>
                  <a:ext uri="{FF2B5EF4-FFF2-40B4-BE49-F238E27FC236}">
                    <a16:creationId xmlns:a16="http://schemas.microsoft.com/office/drawing/2014/main" id="{9CB786A9-CB80-F807-2C2E-4D313BE6F25D}"/>
                  </a:ext>
                </a:extLst>
              </p:cNvPr>
              <p:cNvSpPr/>
              <p:nvPr/>
            </p:nvSpPr>
            <p:spPr>
              <a:xfrm>
                <a:off x="3907976" y="1859591"/>
                <a:ext cx="26410" cy="26968"/>
              </a:xfrm>
              <a:custGeom>
                <a:avLst/>
                <a:gdLst/>
                <a:ahLst/>
                <a:cxnLst/>
                <a:rect l="l" t="t" r="r" b="b"/>
                <a:pathLst>
                  <a:path w="757" h="773" extrusionOk="0">
                    <a:moveTo>
                      <a:pt x="534" y="1"/>
                    </a:moveTo>
                    <a:cubicBezTo>
                      <a:pt x="522" y="12"/>
                      <a:pt x="522" y="23"/>
                      <a:pt x="522" y="34"/>
                    </a:cubicBezTo>
                    <a:cubicBezTo>
                      <a:pt x="556" y="90"/>
                      <a:pt x="589" y="156"/>
                      <a:pt x="601" y="212"/>
                    </a:cubicBezTo>
                    <a:cubicBezTo>
                      <a:pt x="593" y="212"/>
                      <a:pt x="586" y="207"/>
                      <a:pt x="578" y="207"/>
                    </a:cubicBezTo>
                    <a:cubicBezTo>
                      <a:pt x="575" y="207"/>
                      <a:pt x="571" y="208"/>
                      <a:pt x="567" y="212"/>
                    </a:cubicBezTo>
                    <a:cubicBezTo>
                      <a:pt x="522" y="245"/>
                      <a:pt x="467" y="290"/>
                      <a:pt x="411" y="301"/>
                    </a:cubicBezTo>
                    <a:lnTo>
                      <a:pt x="344" y="301"/>
                    </a:lnTo>
                    <a:cubicBezTo>
                      <a:pt x="312" y="290"/>
                      <a:pt x="289" y="279"/>
                      <a:pt x="267" y="268"/>
                    </a:cubicBezTo>
                    <a:lnTo>
                      <a:pt x="267" y="257"/>
                    </a:lnTo>
                    <a:cubicBezTo>
                      <a:pt x="267" y="245"/>
                      <a:pt x="267" y="223"/>
                      <a:pt x="255" y="212"/>
                    </a:cubicBezTo>
                    <a:lnTo>
                      <a:pt x="233" y="212"/>
                    </a:lnTo>
                    <a:cubicBezTo>
                      <a:pt x="233" y="201"/>
                      <a:pt x="233" y="190"/>
                      <a:pt x="245" y="179"/>
                    </a:cubicBezTo>
                    <a:cubicBezTo>
                      <a:pt x="245" y="156"/>
                      <a:pt x="255" y="134"/>
                      <a:pt x="267" y="112"/>
                    </a:cubicBezTo>
                    <a:cubicBezTo>
                      <a:pt x="267" y="101"/>
                      <a:pt x="278" y="90"/>
                      <a:pt x="267" y="67"/>
                    </a:cubicBezTo>
                    <a:lnTo>
                      <a:pt x="255" y="67"/>
                    </a:lnTo>
                    <a:cubicBezTo>
                      <a:pt x="255" y="67"/>
                      <a:pt x="255" y="79"/>
                      <a:pt x="245" y="79"/>
                    </a:cubicBezTo>
                    <a:cubicBezTo>
                      <a:pt x="178" y="179"/>
                      <a:pt x="178" y="301"/>
                      <a:pt x="233" y="413"/>
                    </a:cubicBezTo>
                    <a:cubicBezTo>
                      <a:pt x="223" y="401"/>
                      <a:pt x="223" y="401"/>
                      <a:pt x="211" y="401"/>
                    </a:cubicBezTo>
                    <a:lnTo>
                      <a:pt x="211" y="413"/>
                    </a:lnTo>
                    <a:cubicBezTo>
                      <a:pt x="189" y="401"/>
                      <a:pt x="166" y="401"/>
                      <a:pt x="156" y="401"/>
                    </a:cubicBezTo>
                    <a:lnTo>
                      <a:pt x="144" y="390"/>
                    </a:lnTo>
                    <a:lnTo>
                      <a:pt x="100" y="390"/>
                    </a:lnTo>
                    <a:cubicBezTo>
                      <a:pt x="89" y="401"/>
                      <a:pt x="78" y="401"/>
                      <a:pt x="67" y="413"/>
                    </a:cubicBezTo>
                    <a:cubicBezTo>
                      <a:pt x="55" y="423"/>
                      <a:pt x="33" y="435"/>
                      <a:pt x="22" y="457"/>
                    </a:cubicBezTo>
                    <a:cubicBezTo>
                      <a:pt x="11" y="479"/>
                      <a:pt x="0" y="502"/>
                      <a:pt x="0" y="524"/>
                    </a:cubicBezTo>
                    <a:cubicBezTo>
                      <a:pt x="0" y="557"/>
                      <a:pt x="0" y="579"/>
                      <a:pt x="11" y="613"/>
                    </a:cubicBezTo>
                    <a:cubicBezTo>
                      <a:pt x="11" y="635"/>
                      <a:pt x="33" y="635"/>
                      <a:pt x="45" y="635"/>
                    </a:cubicBezTo>
                    <a:cubicBezTo>
                      <a:pt x="67" y="623"/>
                      <a:pt x="67" y="601"/>
                      <a:pt x="67" y="579"/>
                    </a:cubicBezTo>
                    <a:cubicBezTo>
                      <a:pt x="67" y="568"/>
                      <a:pt x="67" y="568"/>
                      <a:pt x="78" y="557"/>
                    </a:cubicBezTo>
                    <a:cubicBezTo>
                      <a:pt x="78" y="557"/>
                      <a:pt x="89" y="557"/>
                      <a:pt x="89" y="546"/>
                    </a:cubicBezTo>
                    <a:lnTo>
                      <a:pt x="100" y="546"/>
                    </a:lnTo>
                    <a:cubicBezTo>
                      <a:pt x="100" y="534"/>
                      <a:pt x="111" y="534"/>
                      <a:pt x="111" y="534"/>
                    </a:cubicBezTo>
                    <a:cubicBezTo>
                      <a:pt x="122" y="524"/>
                      <a:pt x="144" y="512"/>
                      <a:pt x="166" y="512"/>
                    </a:cubicBezTo>
                    <a:lnTo>
                      <a:pt x="178" y="512"/>
                    </a:lnTo>
                    <a:cubicBezTo>
                      <a:pt x="166" y="524"/>
                      <a:pt x="166" y="524"/>
                      <a:pt x="178" y="534"/>
                    </a:cubicBezTo>
                    <a:lnTo>
                      <a:pt x="178" y="557"/>
                    </a:lnTo>
                    <a:cubicBezTo>
                      <a:pt x="189" y="568"/>
                      <a:pt x="189" y="568"/>
                      <a:pt x="200" y="568"/>
                    </a:cubicBezTo>
                    <a:lnTo>
                      <a:pt x="211" y="568"/>
                    </a:lnTo>
                    <a:cubicBezTo>
                      <a:pt x="223" y="568"/>
                      <a:pt x="245" y="579"/>
                      <a:pt x="255" y="579"/>
                    </a:cubicBezTo>
                    <a:cubicBezTo>
                      <a:pt x="255" y="590"/>
                      <a:pt x="267" y="590"/>
                      <a:pt x="267" y="590"/>
                    </a:cubicBezTo>
                    <a:cubicBezTo>
                      <a:pt x="267" y="601"/>
                      <a:pt x="278" y="601"/>
                      <a:pt x="278" y="601"/>
                    </a:cubicBezTo>
                    <a:cubicBezTo>
                      <a:pt x="278" y="601"/>
                      <a:pt x="278" y="613"/>
                      <a:pt x="289" y="613"/>
                    </a:cubicBezTo>
                    <a:cubicBezTo>
                      <a:pt x="289" y="613"/>
                      <a:pt x="300" y="623"/>
                      <a:pt x="300" y="635"/>
                    </a:cubicBezTo>
                    <a:lnTo>
                      <a:pt x="300" y="646"/>
                    </a:lnTo>
                    <a:lnTo>
                      <a:pt x="312" y="646"/>
                    </a:lnTo>
                    <a:cubicBezTo>
                      <a:pt x="312" y="646"/>
                      <a:pt x="312" y="657"/>
                      <a:pt x="322" y="657"/>
                    </a:cubicBezTo>
                    <a:lnTo>
                      <a:pt x="344" y="657"/>
                    </a:lnTo>
                    <a:lnTo>
                      <a:pt x="344" y="613"/>
                    </a:lnTo>
                    <a:cubicBezTo>
                      <a:pt x="344" y="590"/>
                      <a:pt x="344" y="579"/>
                      <a:pt x="334" y="568"/>
                    </a:cubicBezTo>
                    <a:lnTo>
                      <a:pt x="334" y="557"/>
                    </a:lnTo>
                    <a:cubicBezTo>
                      <a:pt x="334" y="546"/>
                      <a:pt x="334" y="546"/>
                      <a:pt x="322" y="546"/>
                    </a:cubicBezTo>
                    <a:lnTo>
                      <a:pt x="322" y="534"/>
                    </a:lnTo>
                    <a:lnTo>
                      <a:pt x="334" y="534"/>
                    </a:lnTo>
                    <a:cubicBezTo>
                      <a:pt x="334" y="524"/>
                      <a:pt x="322" y="524"/>
                      <a:pt x="322" y="512"/>
                    </a:cubicBezTo>
                    <a:lnTo>
                      <a:pt x="322" y="502"/>
                    </a:lnTo>
                    <a:cubicBezTo>
                      <a:pt x="334" y="512"/>
                      <a:pt x="356" y="524"/>
                      <a:pt x="367" y="524"/>
                    </a:cubicBezTo>
                    <a:cubicBezTo>
                      <a:pt x="378" y="534"/>
                      <a:pt x="389" y="534"/>
                      <a:pt x="401" y="534"/>
                    </a:cubicBezTo>
                    <a:lnTo>
                      <a:pt x="401" y="546"/>
                    </a:lnTo>
                    <a:lnTo>
                      <a:pt x="411" y="546"/>
                    </a:lnTo>
                    <a:cubicBezTo>
                      <a:pt x="401" y="546"/>
                      <a:pt x="401" y="557"/>
                      <a:pt x="401" y="568"/>
                    </a:cubicBezTo>
                    <a:cubicBezTo>
                      <a:pt x="401" y="579"/>
                      <a:pt x="389" y="579"/>
                      <a:pt x="389" y="579"/>
                    </a:cubicBezTo>
                    <a:cubicBezTo>
                      <a:pt x="389" y="601"/>
                      <a:pt x="401" y="623"/>
                      <a:pt x="401" y="646"/>
                    </a:cubicBezTo>
                    <a:cubicBezTo>
                      <a:pt x="401" y="657"/>
                      <a:pt x="411" y="679"/>
                      <a:pt x="423" y="690"/>
                    </a:cubicBezTo>
                    <a:cubicBezTo>
                      <a:pt x="423" y="702"/>
                      <a:pt x="433" y="702"/>
                      <a:pt x="445" y="712"/>
                    </a:cubicBezTo>
                    <a:cubicBezTo>
                      <a:pt x="456" y="735"/>
                      <a:pt x="467" y="757"/>
                      <a:pt x="500" y="768"/>
                    </a:cubicBezTo>
                    <a:cubicBezTo>
                      <a:pt x="504" y="772"/>
                      <a:pt x="507" y="773"/>
                      <a:pt x="510" y="773"/>
                    </a:cubicBezTo>
                    <a:cubicBezTo>
                      <a:pt x="518" y="773"/>
                      <a:pt x="526" y="765"/>
                      <a:pt x="534" y="757"/>
                    </a:cubicBezTo>
                    <a:lnTo>
                      <a:pt x="534" y="724"/>
                    </a:lnTo>
                    <a:cubicBezTo>
                      <a:pt x="545" y="702"/>
                      <a:pt x="545" y="679"/>
                      <a:pt x="534" y="668"/>
                    </a:cubicBezTo>
                    <a:lnTo>
                      <a:pt x="534" y="657"/>
                    </a:lnTo>
                    <a:cubicBezTo>
                      <a:pt x="522" y="657"/>
                      <a:pt x="522" y="646"/>
                      <a:pt x="522" y="646"/>
                    </a:cubicBezTo>
                    <a:lnTo>
                      <a:pt x="522" y="635"/>
                    </a:lnTo>
                    <a:cubicBezTo>
                      <a:pt x="512" y="635"/>
                      <a:pt x="512" y="623"/>
                      <a:pt x="512" y="623"/>
                    </a:cubicBezTo>
                    <a:cubicBezTo>
                      <a:pt x="522" y="623"/>
                      <a:pt x="534" y="613"/>
                      <a:pt x="534" y="613"/>
                    </a:cubicBezTo>
                    <a:lnTo>
                      <a:pt x="545" y="613"/>
                    </a:lnTo>
                    <a:cubicBezTo>
                      <a:pt x="556" y="601"/>
                      <a:pt x="567" y="590"/>
                      <a:pt x="567" y="579"/>
                    </a:cubicBezTo>
                    <a:lnTo>
                      <a:pt x="634" y="579"/>
                    </a:lnTo>
                    <a:cubicBezTo>
                      <a:pt x="634" y="579"/>
                      <a:pt x="645" y="579"/>
                      <a:pt x="656" y="590"/>
                    </a:cubicBezTo>
                    <a:lnTo>
                      <a:pt x="667" y="590"/>
                    </a:lnTo>
                    <a:cubicBezTo>
                      <a:pt x="678" y="590"/>
                      <a:pt x="678" y="601"/>
                      <a:pt x="678" y="601"/>
                    </a:cubicBezTo>
                    <a:lnTo>
                      <a:pt x="690" y="601"/>
                    </a:lnTo>
                    <a:lnTo>
                      <a:pt x="690" y="613"/>
                    </a:lnTo>
                    <a:cubicBezTo>
                      <a:pt x="703" y="619"/>
                      <a:pt x="712" y="625"/>
                      <a:pt x="721" y="625"/>
                    </a:cubicBezTo>
                    <a:cubicBezTo>
                      <a:pt x="728" y="625"/>
                      <a:pt x="736" y="622"/>
                      <a:pt x="745" y="613"/>
                    </a:cubicBezTo>
                    <a:lnTo>
                      <a:pt x="756" y="601"/>
                    </a:lnTo>
                    <a:cubicBezTo>
                      <a:pt x="745" y="557"/>
                      <a:pt x="734" y="524"/>
                      <a:pt x="700" y="502"/>
                    </a:cubicBezTo>
                    <a:cubicBezTo>
                      <a:pt x="678" y="490"/>
                      <a:pt x="667" y="479"/>
                      <a:pt x="645" y="457"/>
                    </a:cubicBezTo>
                    <a:cubicBezTo>
                      <a:pt x="645" y="457"/>
                      <a:pt x="634" y="445"/>
                      <a:pt x="623" y="445"/>
                    </a:cubicBezTo>
                    <a:cubicBezTo>
                      <a:pt x="623" y="435"/>
                      <a:pt x="611" y="435"/>
                      <a:pt x="601" y="435"/>
                    </a:cubicBezTo>
                    <a:cubicBezTo>
                      <a:pt x="611" y="423"/>
                      <a:pt x="611" y="413"/>
                      <a:pt x="623" y="401"/>
                    </a:cubicBezTo>
                    <a:lnTo>
                      <a:pt x="623" y="379"/>
                    </a:lnTo>
                    <a:cubicBezTo>
                      <a:pt x="634" y="368"/>
                      <a:pt x="634" y="346"/>
                      <a:pt x="645" y="334"/>
                    </a:cubicBezTo>
                    <a:lnTo>
                      <a:pt x="645" y="301"/>
                    </a:lnTo>
                    <a:lnTo>
                      <a:pt x="645" y="235"/>
                    </a:lnTo>
                    <a:cubicBezTo>
                      <a:pt x="645" y="201"/>
                      <a:pt x="634" y="190"/>
                      <a:pt x="623" y="156"/>
                    </a:cubicBezTo>
                    <a:cubicBezTo>
                      <a:pt x="623" y="146"/>
                      <a:pt x="611" y="134"/>
                      <a:pt x="611" y="123"/>
                    </a:cubicBezTo>
                    <a:cubicBezTo>
                      <a:pt x="601" y="112"/>
                      <a:pt x="589" y="101"/>
                      <a:pt x="589" y="90"/>
                    </a:cubicBezTo>
                    <a:cubicBezTo>
                      <a:pt x="578" y="79"/>
                      <a:pt x="578" y="67"/>
                      <a:pt x="578" y="57"/>
                    </a:cubicBezTo>
                    <a:cubicBezTo>
                      <a:pt x="567" y="45"/>
                      <a:pt x="567" y="34"/>
                      <a:pt x="556" y="23"/>
                    </a:cubicBezTo>
                    <a:lnTo>
                      <a:pt x="534"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4405;p47">
                <a:extLst>
                  <a:ext uri="{FF2B5EF4-FFF2-40B4-BE49-F238E27FC236}">
                    <a16:creationId xmlns:a16="http://schemas.microsoft.com/office/drawing/2014/main" id="{FC7C8725-2E2A-948E-FDD2-DD654517B642}"/>
                  </a:ext>
                </a:extLst>
              </p:cNvPr>
              <p:cNvSpPr/>
              <p:nvPr/>
            </p:nvSpPr>
            <p:spPr>
              <a:xfrm>
                <a:off x="3929677" y="1833983"/>
                <a:ext cx="33422" cy="37295"/>
              </a:xfrm>
              <a:custGeom>
                <a:avLst/>
                <a:gdLst/>
                <a:ahLst/>
                <a:cxnLst/>
                <a:rect l="l" t="t" r="r" b="b"/>
                <a:pathLst>
                  <a:path w="958" h="1069" extrusionOk="0">
                    <a:moveTo>
                      <a:pt x="335" y="1"/>
                    </a:moveTo>
                    <a:cubicBezTo>
                      <a:pt x="290" y="12"/>
                      <a:pt x="246" y="23"/>
                      <a:pt x="212" y="57"/>
                    </a:cubicBezTo>
                    <a:cubicBezTo>
                      <a:pt x="190" y="67"/>
                      <a:pt x="179" y="89"/>
                      <a:pt x="167" y="112"/>
                    </a:cubicBezTo>
                    <a:lnTo>
                      <a:pt x="145" y="134"/>
                    </a:lnTo>
                    <a:cubicBezTo>
                      <a:pt x="145" y="146"/>
                      <a:pt x="134" y="156"/>
                      <a:pt x="123" y="168"/>
                    </a:cubicBezTo>
                    <a:cubicBezTo>
                      <a:pt x="112" y="212"/>
                      <a:pt x="112" y="267"/>
                      <a:pt x="123" y="312"/>
                    </a:cubicBezTo>
                    <a:cubicBezTo>
                      <a:pt x="112" y="323"/>
                      <a:pt x="101" y="323"/>
                      <a:pt x="90" y="334"/>
                    </a:cubicBezTo>
                    <a:lnTo>
                      <a:pt x="78" y="346"/>
                    </a:lnTo>
                    <a:lnTo>
                      <a:pt x="45" y="379"/>
                    </a:lnTo>
                    <a:cubicBezTo>
                      <a:pt x="23" y="412"/>
                      <a:pt x="12" y="435"/>
                      <a:pt x="1" y="468"/>
                    </a:cubicBezTo>
                    <a:lnTo>
                      <a:pt x="1" y="546"/>
                    </a:lnTo>
                    <a:cubicBezTo>
                      <a:pt x="1" y="590"/>
                      <a:pt x="1" y="623"/>
                      <a:pt x="23" y="657"/>
                    </a:cubicBezTo>
                    <a:cubicBezTo>
                      <a:pt x="34" y="690"/>
                      <a:pt x="56" y="712"/>
                      <a:pt x="78" y="735"/>
                    </a:cubicBezTo>
                    <a:cubicBezTo>
                      <a:pt x="101" y="757"/>
                      <a:pt x="123" y="768"/>
                      <a:pt x="145" y="768"/>
                    </a:cubicBezTo>
                    <a:cubicBezTo>
                      <a:pt x="157" y="779"/>
                      <a:pt x="190" y="779"/>
                      <a:pt x="201" y="779"/>
                    </a:cubicBezTo>
                    <a:lnTo>
                      <a:pt x="268" y="779"/>
                    </a:lnTo>
                    <a:lnTo>
                      <a:pt x="268" y="824"/>
                    </a:lnTo>
                    <a:cubicBezTo>
                      <a:pt x="268" y="824"/>
                      <a:pt x="268" y="835"/>
                      <a:pt x="279" y="846"/>
                    </a:cubicBezTo>
                    <a:lnTo>
                      <a:pt x="279" y="868"/>
                    </a:lnTo>
                    <a:cubicBezTo>
                      <a:pt x="290" y="880"/>
                      <a:pt x="301" y="902"/>
                      <a:pt x="301" y="913"/>
                    </a:cubicBezTo>
                    <a:lnTo>
                      <a:pt x="312" y="913"/>
                    </a:lnTo>
                    <a:cubicBezTo>
                      <a:pt x="323" y="924"/>
                      <a:pt x="323" y="935"/>
                      <a:pt x="335" y="946"/>
                    </a:cubicBezTo>
                    <a:cubicBezTo>
                      <a:pt x="345" y="946"/>
                      <a:pt x="345" y="946"/>
                      <a:pt x="345" y="957"/>
                    </a:cubicBezTo>
                    <a:cubicBezTo>
                      <a:pt x="357" y="957"/>
                      <a:pt x="368" y="969"/>
                      <a:pt x="379" y="969"/>
                    </a:cubicBezTo>
                    <a:lnTo>
                      <a:pt x="390" y="969"/>
                    </a:lnTo>
                    <a:cubicBezTo>
                      <a:pt x="390" y="979"/>
                      <a:pt x="390" y="979"/>
                      <a:pt x="401" y="979"/>
                    </a:cubicBezTo>
                    <a:lnTo>
                      <a:pt x="479" y="979"/>
                    </a:lnTo>
                    <a:cubicBezTo>
                      <a:pt x="501" y="969"/>
                      <a:pt x="523" y="957"/>
                      <a:pt x="535" y="935"/>
                    </a:cubicBezTo>
                    <a:lnTo>
                      <a:pt x="568" y="868"/>
                    </a:lnTo>
                    <a:lnTo>
                      <a:pt x="568" y="757"/>
                    </a:lnTo>
                    <a:cubicBezTo>
                      <a:pt x="557" y="746"/>
                      <a:pt x="557" y="746"/>
                      <a:pt x="557" y="735"/>
                    </a:cubicBezTo>
                    <a:lnTo>
                      <a:pt x="568" y="735"/>
                    </a:lnTo>
                    <a:lnTo>
                      <a:pt x="568" y="746"/>
                    </a:lnTo>
                    <a:cubicBezTo>
                      <a:pt x="568" y="768"/>
                      <a:pt x="568" y="791"/>
                      <a:pt x="579" y="801"/>
                    </a:cubicBezTo>
                    <a:cubicBezTo>
                      <a:pt x="568" y="824"/>
                      <a:pt x="568" y="835"/>
                      <a:pt x="568" y="846"/>
                    </a:cubicBezTo>
                    <a:cubicBezTo>
                      <a:pt x="568" y="880"/>
                      <a:pt x="579" y="913"/>
                      <a:pt x="590" y="946"/>
                    </a:cubicBezTo>
                    <a:cubicBezTo>
                      <a:pt x="590" y="969"/>
                      <a:pt x="602" y="979"/>
                      <a:pt x="612" y="991"/>
                    </a:cubicBezTo>
                    <a:lnTo>
                      <a:pt x="646" y="1024"/>
                    </a:lnTo>
                    <a:lnTo>
                      <a:pt x="657" y="1035"/>
                    </a:lnTo>
                    <a:cubicBezTo>
                      <a:pt x="668" y="1046"/>
                      <a:pt x="691" y="1058"/>
                      <a:pt x="701" y="1058"/>
                    </a:cubicBezTo>
                    <a:cubicBezTo>
                      <a:pt x="713" y="1068"/>
                      <a:pt x="746" y="1068"/>
                      <a:pt x="757" y="1068"/>
                    </a:cubicBezTo>
                    <a:lnTo>
                      <a:pt x="779" y="1068"/>
                    </a:lnTo>
                    <a:cubicBezTo>
                      <a:pt x="790" y="1068"/>
                      <a:pt x="812" y="1068"/>
                      <a:pt x="824" y="1058"/>
                    </a:cubicBezTo>
                    <a:cubicBezTo>
                      <a:pt x="879" y="1046"/>
                      <a:pt x="913" y="1002"/>
                      <a:pt x="935" y="946"/>
                    </a:cubicBezTo>
                    <a:cubicBezTo>
                      <a:pt x="946" y="935"/>
                      <a:pt x="957" y="902"/>
                      <a:pt x="957" y="880"/>
                    </a:cubicBezTo>
                    <a:lnTo>
                      <a:pt x="957" y="768"/>
                    </a:lnTo>
                    <a:cubicBezTo>
                      <a:pt x="946" y="712"/>
                      <a:pt x="913" y="657"/>
                      <a:pt x="868" y="623"/>
                    </a:cubicBezTo>
                    <a:cubicBezTo>
                      <a:pt x="857" y="613"/>
                      <a:pt x="846" y="613"/>
                      <a:pt x="835" y="601"/>
                    </a:cubicBezTo>
                    <a:cubicBezTo>
                      <a:pt x="846" y="579"/>
                      <a:pt x="857" y="557"/>
                      <a:pt x="868" y="524"/>
                    </a:cubicBezTo>
                    <a:lnTo>
                      <a:pt x="868" y="401"/>
                    </a:lnTo>
                    <a:cubicBezTo>
                      <a:pt x="857" y="346"/>
                      <a:pt x="835" y="290"/>
                      <a:pt x="802" y="257"/>
                    </a:cubicBezTo>
                    <a:cubicBezTo>
                      <a:pt x="779" y="235"/>
                      <a:pt x="757" y="212"/>
                      <a:pt x="723" y="190"/>
                    </a:cubicBezTo>
                    <a:cubicBezTo>
                      <a:pt x="713" y="190"/>
                      <a:pt x="701" y="178"/>
                      <a:pt x="691" y="178"/>
                    </a:cubicBezTo>
                    <a:cubicBezTo>
                      <a:pt x="679" y="168"/>
                      <a:pt x="657" y="168"/>
                      <a:pt x="634" y="168"/>
                    </a:cubicBezTo>
                    <a:lnTo>
                      <a:pt x="568" y="168"/>
                    </a:lnTo>
                    <a:cubicBezTo>
                      <a:pt x="568" y="156"/>
                      <a:pt x="557" y="134"/>
                      <a:pt x="545" y="123"/>
                    </a:cubicBezTo>
                    <a:cubicBezTo>
                      <a:pt x="523" y="79"/>
                      <a:pt x="479" y="45"/>
                      <a:pt x="446" y="23"/>
                    </a:cubicBezTo>
                    <a:cubicBezTo>
                      <a:pt x="412" y="12"/>
                      <a:pt x="368" y="1"/>
                      <a:pt x="335"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4406;p47">
                <a:extLst>
                  <a:ext uri="{FF2B5EF4-FFF2-40B4-BE49-F238E27FC236}">
                    <a16:creationId xmlns:a16="http://schemas.microsoft.com/office/drawing/2014/main" id="{DB5B2692-3F77-5747-B1A9-91B88088C541}"/>
                  </a:ext>
                </a:extLst>
              </p:cNvPr>
              <p:cNvSpPr/>
              <p:nvPr/>
            </p:nvSpPr>
            <p:spPr>
              <a:xfrm>
                <a:off x="3930061" y="1836704"/>
                <a:ext cx="30317" cy="32410"/>
              </a:xfrm>
              <a:custGeom>
                <a:avLst/>
                <a:gdLst/>
                <a:ahLst/>
                <a:cxnLst/>
                <a:rect l="l" t="t" r="r" b="b"/>
                <a:pathLst>
                  <a:path w="869" h="929" extrusionOk="0">
                    <a:moveTo>
                      <a:pt x="490" y="1"/>
                    </a:moveTo>
                    <a:cubicBezTo>
                      <a:pt x="479" y="11"/>
                      <a:pt x="479" y="23"/>
                      <a:pt x="490" y="34"/>
                    </a:cubicBezTo>
                    <a:cubicBezTo>
                      <a:pt x="502" y="68"/>
                      <a:pt x="502" y="100"/>
                      <a:pt x="502" y="134"/>
                    </a:cubicBezTo>
                    <a:cubicBezTo>
                      <a:pt x="490" y="189"/>
                      <a:pt x="468" y="234"/>
                      <a:pt x="423" y="268"/>
                    </a:cubicBezTo>
                    <a:cubicBezTo>
                      <a:pt x="401" y="290"/>
                      <a:pt x="379" y="301"/>
                      <a:pt x="357" y="301"/>
                    </a:cubicBezTo>
                    <a:cubicBezTo>
                      <a:pt x="334" y="301"/>
                      <a:pt x="312" y="301"/>
                      <a:pt x="290" y="290"/>
                    </a:cubicBezTo>
                    <a:cubicBezTo>
                      <a:pt x="290" y="290"/>
                      <a:pt x="279" y="290"/>
                      <a:pt x="268" y="278"/>
                    </a:cubicBezTo>
                    <a:lnTo>
                      <a:pt x="257" y="278"/>
                    </a:lnTo>
                    <a:lnTo>
                      <a:pt x="245" y="268"/>
                    </a:lnTo>
                    <a:cubicBezTo>
                      <a:pt x="235" y="268"/>
                      <a:pt x="223" y="256"/>
                      <a:pt x="223" y="256"/>
                    </a:cubicBezTo>
                    <a:cubicBezTo>
                      <a:pt x="223" y="245"/>
                      <a:pt x="212" y="245"/>
                      <a:pt x="212" y="245"/>
                    </a:cubicBezTo>
                    <a:cubicBezTo>
                      <a:pt x="212" y="245"/>
                      <a:pt x="212" y="234"/>
                      <a:pt x="201" y="234"/>
                    </a:cubicBezTo>
                    <a:lnTo>
                      <a:pt x="201" y="223"/>
                    </a:lnTo>
                    <a:lnTo>
                      <a:pt x="190" y="223"/>
                    </a:lnTo>
                    <a:lnTo>
                      <a:pt x="190" y="212"/>
                    </a:lnTo>
                    <a:cubicBezTo>
                      <a:pt x="190" y="212"/>
                      <a:pt x="179" y="201"/>
                      <a:pt x="179" y="189"/>
                    </a:cubicBezTo>
                    <a:cubicBezTo>
                      <a:pt x="179" y="182"/>
                      <a:pt x="168" y="174"/>
                      <a:pt x="157" y="174"/>
                    </a:cubicBezTo>
                    <a:cubicBezTo>
                      <a:pt x="153" y="174"/>
                      <a:pt x="149" y="175"/>
                      <a:pt x="146" y="179"/>
                    </a:cubicBezTo>
                    <a:cubicBezTo>
                      <a:pt x="134" y="179"/>
                      <a:pt x="123" y="201"/>
                      <a:pt x="134" y="223"/>
                    </a:cubicBezTo>
                    <a:lnTo>
                      <a:pt x="134" y="234"/>
                    </a:lnTo>
                    <a:cubicBezTo>
                      <a:pt x="134" y="234"/>
                      <a:pt x="134" y="229"/>
                      <a:pt x="131" y="229"/>
                    </a:cubicBezTo>
                    <a:cubicBezTo>
                      <a:pt x="129" y="229"/>
                      <a:pt x="127" y="230"/>
                      <a:pt x="123" y="234"/>
                    </a:cubicBezTo>
                    <a:lnTo>
                      <a:pt x="112" y="234"/>
                    </a:lnTo>
                    <a:cubicBezTo>
                      <a:pt x="101" y="245"/>
                      <a:pt x="90" y="245"/>
                      <a:pt x="79" y="256"/>
                    </a:cubicBezTo>
                    <a:lnTo>
                      <a:pt x="67" y="268"/>
                    </a:lnTo>
                    <a:lnTo>
                      <a:pt x="34" y="301"/>
                    </a:lnTo>
                    <a:lnTo>
                      <a:pt x="1" y="367"/>
                    </a:lnTo>
                    <a:lnTo>
                      <a:pt x="1" y="390"/>
                    </a:lnTo>
                    <a:cubicBezTo>
                      <a:pt x="1" y="390"/>
                      <a:pt x="1" y="401"/>
                      <a:pt x="12" y="401"/>
                    </a:cubicBezTo>
                    <a:cubicBezTo>
                      <a:pt x="12" y="412"/>
                      <a:pt x="23" y="423"/>
                      <a:pt x="34" y="423"/>
                    </a:cubicBezTo>
                    <a:cubicBezTo>
                      <a:pt x="34" y="423"/>
                      <a:pt x="45" y="423"/>
                      <a:pt x="45" y="412"/>
                    </a:cubicBezTo>
                    <a:lnTo>
                      <a:pt x="57" y="412"/>
                    </a:lnTo>
                    <a:lnTo>
                      <a:pt x="67" y="401"/>
                    </a:lnTo>
                    <a:lnTo>
                      <a:pt x="79" y="401"/>
                    </a:lnTo>
                    <a:lnTo>
                      <a:pt x="79" y="390"/>
                    </a:lnTo>
                    <a:lnTo>
                      <a:pt x="90" y="390"/>
                    </a:lnTo>
                    <a:cubicBezTo>
                      <a:pt x="101" y="390"/>
                      <a:pt x="112" y="379"/>
                      <a:pt x="112" y="379"/>
                    </a:cubicBezTo>
                    <a:cubicBezTo>
                      <a:pt x="123" y="390"/>
                      <a:pt x="123" y="390"/>
                      <a:pt x="134" y="390"/>
                    </a:cubicBezTo>
                    <a:cubicBezTo>
                      <a:pt x="168" y="390"/>
                      <a:pt x="190" y="401"/>
                      <a:pt x="212" y="423"/>
                    </a:cubicBezTo>
                    <a:cubicBezTo>
                      <a:pt x="223" y="434"/>
                      <a:pt x="223" y="434"/>
                      <a:pt x="223" y="446"/>
                    </a:cubicBezTo>
                    <a:cubicBezTo>
                      <a:pt x="245" y="490"/>
                      <a:pt x="235" y="545"/>
                      <a:pt x="235" y="601"/>
                    </a:cubicBezTo>
                    <a:lnTo>
                      <a:pt x="235" y="612"/>
                    </a:lnTo>
                    <a:lnTo>
                      <a:pt x="223" y="624"/>
                    </a:lnTo>
                    <a:cubicBezTo>
                      <a:pt x="212" y="646"/>
                      <a:pt x="212" y="668"/>
                      <a:pt x="223" y="690"/>
                    </a:cubicBezTo>
                    <a:lnTo>
                      <a:pt x="235" y="701"/>
                    </a:lnTo>
                    <a:lnTo>
                      <a:pt x="268" y="701"/>
                    </a:lnTo>
                    <a:cubicBezTo>
                      <a:pt x="290" y="679"/>
                      <a:pt x="301" y="657"/>
                      <a:pt x="312" y="634"/>
                    </a:cubicBezTo>
                    <a:lnTo>
                      <a:pt x="368" y="634"/>
                    </a:lnTo>
                    <a:cubicBezTo>
                      <a:pt x="368" y="657"/>
                      <a:pt x="379" y="668"/>
                      <a:pt x="390" y="679"/>
                    </a:cubicBezTo>
                    <a:cubicBezTo>
                      <a:pt x="396" y="685"/>
                      <a:pt x="401" y="687"/>
                      <a:pt x="408" y="687"/>
                    </a:cubicBezTo>
                    <a:cubicBezTo>
                      <a:pt x="415" y="687"/>
                      <a:pt x="424" y="685"/>
                      <a:pt x="435" y="679"/>
                    </a:cubicBezTo>
                    <a:cubicBezTo>
                      <a:pt x="446" y="668"/>
                      <a:pt x="446" y="657"/>
                      <a:pt x="435" y="634"/>
                    </a:cubicBezTo>
                    <a:cubicBezTo>
                      <a:pt x="446" y="634"/>
                      <a:pt x="446" y="634"/>
                      <a:pt x="457" y="646"/>
                    </a:cubicBezTo>
                    <a:cubicBezTo>
                      <a:pt x="457" y="646"/>
                      <a:pt x="468" y="646"/>
                      <a:pt x="479" y="657"/>
                    </a:cubicBezTo>
                    <a:lnTo>
                      <a:pt x="490" y="657"/>
                    </a:lnTo>
                    <a:lnTo>
                      <a:pt x="502" y="668"/>
                    </a:lnTo>
                    <a:cubicBezTo>
                      <a:pt x="502" y="668"/>
                      <a:pt x="512" y="668"/>
                      <a:pt x="512" y="679"/>
                    </a:cubicBezTo>
                    <a:lnTo>
                      <a:pt x="524" y="679"/>
                    </a:lnTo>
                    <a:cubicBezTo>
                      <a:pt x="524" y="690"/>
                      <a:pt x="534" y="701"/>
                      <a:pt x="534" y="701"/>
                    </a:cubicBezTo>
                    <a:cubicBezTo>
                      <a:pt x="546" y="713"/>
                      <a:pt x="546" y="713"/>
                      <a:pt x="557" y="713"/>
                    </a:cubicBezTo>
                    <a:lnTo>
                      <a:pt x="557" y="679"/>
                    </a:lnTo>
                    <a:cubicBezTo>
                      <a:pt x="546" y="668"/>
                      <a:pt x="546" y="668"/>
                      <a:pt x="546" y="657"/>
                    </a:cubicBezTo>
                    <a:lnTo>
                      <a:pt x="557" y="657"/>
                    </a:lnTo>
                    <a:lnTo>
                      <a:pt x="557" y="668"/>
                    </a:lnTo>
                    <a:cubicBezTo>
                      <a:pt x="557" y="690"/>
                      <a:pt x="557" y="713"/>
                      <a:pt x="568" y="723"/>
                    </a:cubicBezTo>
                    <a:cubicBezTo>
                      <a:pt x="557" y="746"/>
                      <a:pt x="557" y="757"/>
                      <a:pt x="557" y="768"/>
                    </a:cubicBezTo>
                    <a:cubicBezTo>
                      <a:pt x="557" y="790"/>
                      <a:pt x="557" y="824"/>
                      <a:pt x="568" y="846"/>
                    </a:cubicBezTo>
                    <a:lnTo>
                      <a:pt x="579" y="846"/>
                    </a:lnTo>
                    <a:cubicBezTo>
                      <a:pt x="579" y="857"/>
                      <a:pt x="579" y="868"/>
                      <a:pt x="591" y="879"/>
                    </a:cubicBezTo>
                    <a:cubicBezTo>
                      <a:pt x="601" y="891"/>
                      <a:pt x="601" y="891"/>
                      <a:pt x="613" y="891"/>
                    </a:cubicBezTo>
                    <a:cubicBezTo>
                      <a:pt x="613" y="901"/>
                      <a:pt x="623" y="913"/>
                      <a:pt x="635" y="924"/>
                    </a:cubicBezTo>
                    <a:cubicBezTo>
                      <a:pt x="638" y="927"/>
                      <a:pt x="642" y="928"/>
                      <a:pt x="647" y="928"/>
                    </a:cubicBezTo>
                    <a:cubicBezTo>
                      <a:pt x="658" y="928"/>
                      <a:pt x="671" y="920"/>
                      <a:pt x="680" y="913"/>
                    </a:cubicBezTo>
                    <a:lnTo>
                      <a:pt x="680" y="879"/>
                    </a:lnTo>
                    <a:lnTo>
                      <a:pt x="702" y="879"/>
                    </a:lnTo>
                    <a:cubicBezTo>
                      <a:pt x="712" y="868"/>
                      <a:pt x="712" y="846"/>
                      <a:pt x="712" y="835"/>
                    </a:cubicBezTo>
                    <a:cubicBezTo>
                      <a:pt x="712" y="824"/>
                      <a:pt x="712" y="812"/>
                      <a:pt x="702" y="812"/>
                    </a:cubicBezTo>
                    <a:lnTo>
                      <a:pt x="702" y="802"/>
                    </a:lnTo>
                    <a:lnTo>
                      <a:pt x="702" y="779"/>
                    </a:lnTo>
                    <a:lnTo>
                      <a:pt x="702" y="757"/>
                    </a:lnTo>
                    <a:lnTo>
                      <a:pt x="702" y="746"/>
                    </a:lnTo>
                    <a:lnTo>
                      <a:pt x="702" y="735"/>
                    </a:lnTo>
                    <a:cubicBezTo>
                      <a:pt x="702" y="735"/>
                      <a:pt x="702" y="723"/>
                      <a:pt x="712" y="723"/>
                    </a:cubicBezTo>
                    <a:lnTo>
                      <a:pt x="712" y="713"/>
                    </a:lnTo>
                    <a:lnTo>
                      <a:pt x="724" y="701"/>
                    </a:lnTo>
                    <a:lnTo>
                      <a:pt x="724" y="690"/>
                    </a:lnTo>
                    <a:lnTo>
                      <a:pt x="735" y="690"/>
                    </a:lnTo>
                    <a:lnTo>
                      <a:pt x="746" y="679"/>
                    </a:lnTo>
                    <a:cubicBezTo>
                      <a:pt x="757" y="668"/>
                      <a:pt x="779" y="657"/>
                      <a:pt x="801" y="657"/>
                    </a:cubicBezTo>
                    <a:cubicBezTo>
                      <a:pt x="813" y="657"/>
                      <a:pt x="813" y="634"/>
                      <a:pt x="813" y="624"/>
                    </a:cubicBezTo>
                    <a:lnTo>
                      <a:pt x="813" y="612"/>
                    </a:lnTo>
                    <a:lnTo>
                      <a:pt x="846" y="612"/>
                    </a:lnTo>
                    <a:cubicBezTo>
                      <a:pt x="868" y="601"/>
                      <a:pt x="868" y="579"/>
                      <a:pt x="857" y="568"/>
                    </a:cubicBezTo>
                    <a:cubicBezTo>
                      <a:pt x="857" y="557"/>
                      <a:pt x="857" y="557"/>
                      <a:pt x="846" y="557"/>
                    </a:cubicBezTo>
                    <a:lnTo>
                      <a:pt x="857" y="557"/>
                    </a:lnTo>
                    <a:cubicBezTo>
                      <a:pt x="846" y="557"/>
                      <a:pt x="846" y="557"/>
                      <a:pt x="846" y="545"/>
                    </a:cubicBezTo>
                    <a:cubicBezTo>
                      <a:pt x="835" y="535"/>
                      <a:pt x="824" y="535"/>
                      <a:pt x="824" y="523"/>
                    </a:cubicBezTo>
                    <a:cubicBezTo>
                      <a:pt x="824" y="512"/>
                      <a:pt x="835" y="501"/>
                      <a:pt x="835" y="501"/>
                    </a:cubicBezTo>
                    <a:cubicBezTo>
                      <a:pt x="824" y="490"/>
                      <a:pt x="813" y="490"/>
                      <a:pt x="801" y="490"/>
                    </a:cubicBezTo>
                    <a:lnTo>
                      <a:pt x="801" y="468"/>
                    </a:lnTo>
                    <a:cubicBezTo>
                      <a:pt x="801" y="468"/>
                      <a:pt x="791" y="456"/>
                      <a:pt x="779" y="456"/>
                    </a:cubicBezTo>
                    <a:cubicBezTo>
                      <a:pt x="735" y="479"/>
                      <a:pt x="690" y="479"/>
                      <a:pt x="646" y="479"/>
                    </a:cubicBezTo>
                    <a:cubicBezTo>
                      <a:pt x="635" y="479"/>
                      <a:pt x="613" y="468"/>
                      <a:pt x="601" y="468"/>
                    </a:cubicBezTo>
                    <a:cubicBezTo>
                      <a:pt x="579" y="446"/>
                      <a:pt x="568" y="434"/>
                      <a:pt x="557" y="412"/>
                    </a:cubicBezTo>
                    <a:lnTo>
                      <a:pt x="557" y="379"/>
                    </a:lnTo>
                    <a:cubicBezTo>
                      <a:pt x="557" y="367"/>
                      <a:pt x="568" y="367"/>
                      <a:pt x="568" y="357"/>
                    </a:cubicBezTo>
                    <a:lnTo>
                      <a:pt x="557" y="345"/>
                    </a:lnTo>
                    <a:lnTo>
                      <a:pt x="557" y="334"/>
                    </a:lnTo>
                    <a:lnTo>
                      <a:pt x="557" y="312"/>
                    </a:lnTo>
                    <a:lnTo>
                      <a:pt x="557" y="301"/>
                    </a:lnTo>
                    <a:cubicBezTo>
                      <a:pt x="568" y="278"/>
                      <a:pt x="568" y="268"/>
                      <a:pt x="579" y="256"/>
                    </a:cubicBezTo>
                    <a:cubicBezTo>
                      <a:pt x="591" y="245"/>
                      <a:pt x="591" y="212"/>
                      <a:pt x="568" y="212"/>
                    </a:cubicBezTo>
                    <a:lnTo>
                      <a:pt x="579" y="212"/>
                    </a:lnTo>
                    <a:cubicBezTo>
                      <a:pt x="591" y="179"/>
                      <a:pt x="613" y="134"/>
                      <a:pt x="623" y="100"/>
                    </a:cubicBezTo>
                    <a:lnTo>
                      <a:pt x="623" y="90"/>
                    </a:lnTo>
                    <a:lnTo>
                      <a:pt x="568" y="90"/>
                    </a:lnTo>
                    <a:cubicBezTo>
                      <a:pt x="557" y="100"/>
                      <a:pt x="557" y="112"/>
                      <a:pt x="546" y="123"/>
                    </a:cubicBezTo>
                    <a:cubicBezTo>
                      <a:pt x="546" y="100"/>
                      <a:pt x="557" y="90"/>
                      <a:pt x="557" y="78"/>
                    </a:cubicBezTo>
                    <a:cubicBezTo>
                      <a:pt x="546" y="68"/>
                      <a:pt x="546" y="68"/>
                      <a:pt x="546" y="56"/>
                    </a:cubicBezTo>
                    <a:lnTo>
                      <a:pt x="534" y="56"/>
                    </a:lnTo>
                    <a:cubicBezTo>
                      <a:pt x="524" y="45"/>
                      <a:pt x="524" y="23"/>
                      <a:pt x="512" y="11"/>
                    </a:cubicBezTo>
                    <a:lnTo>
                      <a:pt x="512"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4407;p47">
                <a:extLst>
                  <a:ext uri="{FF2B5EF4-FFF2-40B4-BE49-F238E27FC236}">
                    <a16:creationId xmlns:a16="http://schemas.microsoft.com/office/drawing/2014/main" id="{1A828D7E-AB74-13F4-E776-5056713E3D24}"/>
                  </a:ext>
                </a:extLst>
              </p:cNvPr>
              <p:cNvSpPr/>
              <p:nvPr/>
            </p:nvSpPr>
            <p:spPr>
              <a:xfrm>
                <a:off x="3949458" y="1862312"/>
                <a:ext cx="35" cy="35"/>
              </a:xfrm>
              <a:custGeom>
                <a:avLst/>
                <a:gdLst/>
                <a:ahLst/>
                <a:cxnLst/>
                <a:rect l="l" t="t" r="r" b="b"/>
                <a:pathLst>
                  <a:path w="1" h="1" extrusionOk="0">
                    <a:moveTo>
                      <a:pt x="1" y="1"/>
                    </a:moveTo>
                    <a:lnTo>
                      <a:pt x="1" y="1"/>
                    </a:ln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4408;p47">
                <a:extLst>
                  <a:ext uri="{FF2B5EF4-FFF2-40B4-BE49-F238E27FC236}">
                    <a16:creationId xmlns:a16="http://schemas.microsoft.com/office/drawing/2014/main" id="{F0F4DD60-8DB6-CF9D-A66D-E03E851FE0DC}"/>
                  </a:ext>
                </a:extLst>
              </p:cNvPr>
              <p:cNvSpPr/>
              <p:nvPr/>
            </p:nvSpPr>
            <p:spPr>
              <a:xfrm>
                <a:off x="3944818" y="1923227"/>
                <a:ext cx="11652" cy="13641"/>
              </a:xfrm>
              <a:custGeom>
                <a:avLst/>
                <a:gdLst/>
                <a:ahLst/>
                <a:cxnLst/>
                <a:rect l="l" t="t" r="r" b="b"/>
                <a:pathLst>
                  <a:path w="334" h="391"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90"/>
                    </a:lnTo>
                    <a:lnTo>
                      <a:pt x="223" y="390"/>
                    </a:lnTo>
                    <a:cubicBezTo>
                      <a:pt x="234" y="379"/>
                      <a:pt x="257" y="368"/>
                      <a:pt x="267" y="368"/>
                    </a:cubicBezTo>
                    <a:lnTo>
                      <a:pt x="301" y="334"/>
                    </a:lnTo>
                    <a:cubicBezTo>
                      <a:pt x="301" y="324"/>
                      <a:pt x="312" y="312"/>
                      <a:pt x="312" y="301"/>
                    </a:cubicBezTo>
                    <a:cubicBezTo>
                      <a:pt x="323" y="279"/>
                      <a:pt x="334" y="257"/>
                      <a:pt x="334" y="235"/>
                    </a:cubicBezTo>
                    <a:lnTo>
                      <a:pt x="334" y="190"/>
                    </a:lnTo>
                    <a:cubicBezTo>
                      <a:pt x="334" y="168"/>
                      <a:pt x="323" y="146"/>
                      <a:pt x="312" y="123"/>
                    </a:cubicBezTo>
                    <a:cubicBezTo>
                      <a:pt x="312" y="112"/>
                      <a:pt x="301" y="101"/>
                      <a:pt x="289" y="90"/>
                    </a:cubicBezTo>
                    <a:lnTo>
                      <a:pt x="289" y="79"/>
                    </a:lnTo>
                    <a:lnTo>
                      <a:pt x="267" y="57"/>
                    </a:lnTo>
                    <a:cubicBezTo>
                      <a:pt x="267" y="57"/>
                      <a:pt x="257" y="57"/>
                      <a:pt x="257" y="45"/>
                    </a:cubicBezTo>
                    <a:cubicBezTo>
                      <a:pt x="245" y="34"/>
                      <a:pt x="223" y="23"/>
                      <a:pt x="200" y="12"/>
                    </a:cubicBezTo>
                    <a:lnTo>
                      <a:pt x="178" y="12"/>
                    </a:lnTo>
                    <a:cubicBezTo>
                      <a:pt x="168" y="1"/>
                      <a:pt x="168" y="1"/>
                      <a:pt x="156"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4409;p47">
                <a:extLst>
                  <a:ext uri="{FF2B5EF4-FFF2-40B4-BE49-F238E27FC236}">
                    <a16:creationId xmlns:a16="http://schemas.microsoft.com/office/drawing/2014/main" id="{252CC470-E336-6A54-88A4-1D9C1E4D694C}"/>
                  </a:ext>
                </a:extLst>
              </p:cNvPr>
              <p:cNvSpPr/>
              <p:nvPr/>
            </p:nvSpPr>
            <p:spPr>
              <a:xfrm>
                <a:off x="3944818" y="1923227"/>
                <a:ext cx="9350" cy="13222"/>
              </a:xfrm>
              <a:custGeom>
                <a:avLst/>
                <a:gdLst/>
                <a:ahLst/>
                <a:cxnLst/>
                <a:rect l="l" t="t" r="r" b="b"/>
                <a:pathLst>
                  <a:path w="268" h="379" extrusionOk="0">
                    <a:moveTo>
                      <a:pt x="123" y="1"/>
                    </a:moveTo>
                    <a:cubicBezTo>
                      <a:pt x="111" y="1"/>
                      <a:pt x="101" y="12"/>
                      <a:pt x="89" y="12"/>
                    </a:cubicBezTo>
                    <a:cubicBezTo>
                      <a:pt x="79" y="12"/>
                      <a:pt x="67" y="23"/>
                      <a:pt x="56" y="23"/>
                    </a:cubicBezTo>
                    <a:cubicBezTo>
                      <a:pt x="45" y="34"/>
                      <a:pt x="34" y="45"/>
                      <a:pt x="23" y="67"/>
                    </a:cubicBezTo>
                    <a:cubicBezTo>
                      <a:pt x="23" y="79"/>
                      <a:pt x="12" y="90"/>
                      <a:pt x="12" y="101"/>
                    </a:cubicBezTo>
                    <a:cubicBezTo>
                      <a:pt x="0" y="123"/>
                      <a:pt x="0" y="134"/>
                      <a:pt x="0" y="156"/>
                    </a:cubicBezTo>
                    <a:lnTo>
                      <a:pt x="0" y="201"/>
                    </a:lnTo>
                    <a:cubicBezTo>
                      <a:pt x="12" y="201"/>
                      <a:pt x="12" y="212"/>
                      <a:pt x="12" y="212"/>
                    </a:cubicBezTo>
                    <a:cubicBezTo>
                      <a:pt x="12" y="235"/>
                      <a:pt x="12" y="257"/>
                      <a:pt x="23" y="279"/>
                    </a:cubicBezTo>
                    <a:cubicBezTo>
                      <a:pt x="34" y="312"/>
                      <a:pt x="56" y="334"/>
                      <a:pt x="79" y="357"/>
                    </a:cubicBezTo>
                    <a:cubicBezTo>
                      <a:pt x="89" y="368"/>
                      <a:pt x="111" y="379"/>
                      <a:pt x="123" y="379"/>
                    </a:cubicBezTo>
                    <a:lnTo>
                      <a:pt x="134" y="379"/>
                    </a:lnTo>
                    <a:cubicBezTo>
                      <a:pt x="145" y="368"/>
                      <a:pt x="145" y="346"/>
                      <a:pt x="145" y="334"/>
                    </a:cubicBezTo>
                    <a:cubicBezTo>
                      <a:pt x="134" y="324"/>
                      <a:pt x="134" y="312"/>
                      <a:pt x="134" y="312"/>
                    </a:cubicBezTo>
                    <a:cubicBezTo>
                      <a:pt x="123" y="301"/>
                      <a:pt x="123" y="301"/>
                      <a:pt x="123" y="290"/>
                    </a:cubicBezTo>
                    <a:lnTo>
                      <a:pt x="111" y="290"/>
                    </a:lnTo>
                    <a:lnTo>
                      <a:pt x="111" y="279"/>
                    </a:lnTo>
                    <a:lnTo>
                      <a:pt x="111" y="268"/>
                    </a:lnTo>
                    <a:cubicBezTo>
                      <a:pt x="101" y="257"/>
                      <a:pt x="101" y="257"/>
                      <a:pt x="101" y="245"/>
                    </a:cubicBezTo>
                    <a:lnTo>
                      <a:pt x="101" y="223"/>
                    </a:lnTo>
                    <a:lnTo>
                      <a:pt x="101" y="201"/>
                    </a:lnTo>
                    <a:cubicBezTo>
                      <a:pt x="101" y="201"/>
                      <a:pt x="111" y="201"/>
                      <a:pt x="111" y="190"/>
                    </a:cubicBezTo>
                    <a:lnTo>
                      <a:pt x="111" y="168"/>
                    </a:lnTo>
                    <a:cubicBezTo>
                      <a:pt x="123" y="156"/>
                      <a:pt x="123" y="156"/>
                      <a:pt x="123" y="146"/>
                    </a:cubicBezTo>
                    <a:cubicBezTo>
                      <a:pt x="134" y="146"/>
                      <a:pt x="145" y="134"/>
                      <a:pt x="145" y="123"/>
                    </a:cubicBezTo>
                    <a:cubicBezTo>
                      <a:pt x="156" y="112"/>
                      <a:pt x="156" y="101"/>
                      <a:pt x="156" y="90"/>
                    </a:cubicBezTo>
                    <a:lnTo>
                      <a:pt x="168" y="90"/>
                    </a:lnTo>
                    <a:cubicBezTo>
                      <a:pt x="178" y="90"/>
                      <a:pt x="190" y="79"/>
                      <a:pt x="190" y="79"/>
                    </a:cubicBezTo>
                    <a:cubicBezTo>
                      <a:pt x="200" y="79"/>
                      <a:pt x="212" y="90"/>
                      <a:pt x="223" y="101"/>
                    </a:cubicBezTo>
                    <a:cubicBezTo>
                      <a:pt x="234" y="101"/>
                      <a:pt x="245" y="101"/>
                      <a:pt x="257" y="90"/>
                    </a:cubicBezTo>
                    <a:cubicBezTo>
                      <a:pt x="267" y="79"/>
                      <a:pt x="267" y="57"/>
                      <a:pt x="257" y="45"/>
                    </a:cubicBezTo>
                    <a:cubicBezTo>
                      <a:pt x="245" y="34"/>
                      <a:pt x="223" y="23"/>
                      <a:pt x="200" y="12"/>
                    </a:cubicBezTo>
                    <a:lnTo>
                      <a:pt x="178" y="12"/>
                    </a:lnTo>
                    <a:cubicBezTo>
                      <a:pt x="168" y="1"/>
                      <a:pt x="168" y="1"/>
                      <a:pt x="156"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4410;p47">
                <a:extLst>
                  <a:ext uri="{FF2B5EF4-FFF2-40B4-BE49-F238E27FC236}">
                    <a16:creationId xmlns:a16="http://schemas.microsoft.com/office/drawing/2014/main" id="{0A0AA588-259E-6E46-E380-3F815152E449}"/>
                  </a:ext>
                </a:extLst>
              </p:cNvPr>
              <p:cNvSpPr/>
              <p:nvPr/>
            </p:nvSpPr>
            <p:spPr>
              <a:xfrm>
                <a:off x="3921164" y="1930623"/>
                <a:ext cx="9350" cy="12036"/>
              </a:xfrm>
              <a:custGeom>
                <a:avLst/>
                <a:gdLst/>
                <a:ahLst/>
                <a:cxnLst/>
                <a:rect l="l" t="t" r="r" b="b"/>
                <a:pathLst>
                  <a:path w="268" h="34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cubicBezTo>
                      <a:pt x="11" y="223"/>
                      <a:pt x="11" y="245"/>
                      <a:pt x="23" y="256"/>
                    </a:cubicBezTo>
                    <a:cubicBezTo>
                      <a:pt x="33" y="278"/>
                      <a:pt x="33" y="290"/>
                      <a:pt x="45" y="300"/>
                    </a:cubicBezTo>
                    <a:cubicBezTo>
                      <a:pt x="55" y="312"/>
                      <a:pt x="67" y="322"/>
                      <a:pt x="89" y="334"/>
                    </a:cubicBezTo>
                    <a:cubicBezTo>
                      <a:pt x="100" y="345"/>
                      <a:pt x="111" y="345"/>
                      <a:pt x="134" y="345"/>
                    </a:cubicBezTo>
                    <a:lnTo>
                      <a:pt x="167" y="345"/>
                    </a:lnTo>
                    <a:cubicBezTo>
                      <a:pt x="189" y="334"/>
                      <a:pt x="211" y="312"/>
                      <a:pt x="223" y="300"/>
                    </a:cubicBezTo>
                    <a:cubicBezTo>
                      <a:pt x="223" y="290"/>
                      <a:pt x="223" y="290"/>
                      <a:pt x="233" y="290"/>
                    </a:cubicBezTo>
                    <a:cubicBezTo>
                      <a:pt x="233" y="278"/>
                      <a:pt x="245" y="267"/>
                      <a:pt x="245" y="256"/>
                    </a:cubicBezTo>
                    <a:lnTo>
                      <a:pt x="256" y="256"/>
                    </a:lnTo>
                    <a:cubicBezTo>
                      <a:pt x="267" y="223"/>
                      <a:pt x="267" y="201"/>
                      <a:pt x="267" y="156"/>
                    </a:cubicBezTo>
                    <a:cubicBezTo>
                      <a:pt x="267" y="134"/>
                      <a:pt x="267" y="112"/>
                      <a:pt x="256" y="78"/>
                    </a:cubicBezTo>
                    <a:cubicBezTo>
                      <a:pt x="256" y="78"/>
                      <a:pt x="245" y="78"/>
                      <a:pt x="245" y="67"/>
                    </a:cubicBezTo>
                    <a:cubicBezTo>
                      <a:pt x="245" y="56"/>
                      <a:pt x="233" y="45"/>
                      <a:pt x="223" y="33"/>
                    </a:cubicBezTo>
                    <a:lnTo>
                      <a:pt x="189" y="0"/>
                    </a:ln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4411;p47">
                <a:extLst>
                  <a:ext uri="{FF2B5EF4-FFF2-40B4-BE49-F238E27FC236}">
                    <a16:creationId xmlns:a16="http://schemas.microsoft.com/office/drawing/2014/main" id="{67C87C8E-D728-A7D9-865D-02AA80EF5D20}"/>
                  </a:ext>
                </a:extLst>
              </p:cNvPr>
              <p:cNvSpPr/>
              <p:nvPr/>
            </p:nvSpPr>
            <p:spPr>
              <a:xfrm>
                <a:off x="3921164" y="1930623"/>
                <a:ext cx="9350" cy="11687"/>
              </a:xfrm>
              <a:custGeom>
                <a:avLst/>
                <a:gdLst/>
                <a:ahLst/>
                <a:cxnLst/>
                <a:rect l="l" t="t" r="r" b="b"/>
                <a:pathLst>
                  <a:path w="268" h="335" extrusionOk="0">
                    <a:moveTo>
                      <a:pt x="134" y="0"/>
                    </a:moveTo>
                    <a:cubicBezTo>
                      <a:pt x="111" y="0"/>
                      <a:pt x="100" y="11"/>
                      <a:pt x="89" y="23"/>
                    </a:cubicBezTo>
                    <a:cubicBezTo>
                      <a:pt x="67" y="23"/>
                      <a:pt x="67" y="33"/>
                      <a:pt x="55" y="45"/>
                    </a:cubicBezTo>
                    <a:cubicBezTo>
                      <a:pt x="45" y="56"/>
                      <a:pt x="33" y="67"/>
                      <a:pt x="23" y="89"/>
                    </a:cubicBezTo>
                    <a:cubicBezTo>
                      <a:pt x="23" y="100"/>
                      <a:pt x="11" y="112"/>
                      <a:pt x="11" y="134"/>
                    </a:cubicBezTo>
                    <a:cubicBezTo>
                      <a:pt x="0" y="156"/>
                      <a:pt x="0" y="178"/>
                      <a:pt x="11" y="201"/>
                    </a:cubicBezTo>
                    <a:lnTo>
                      <a:pt x="11" y="223"/>
                    </a:lnTo>
                    <a:cubicBezTo>
                      <a:pt x="11" y="211"/>
                      <a:pt x="23" y="211"/>
                      <a:pt x="23" y="211"/>
                    </a:cubicBezTo>
                    <a:lnTo>
                      <a:pt x="23" y="201"/>
                    </a:lnTo>
                    <a:cubicBezTo>
                      <a:pt x="33" y="201"/>
                      <a:pt x="33" y="189"/>
                      <a:pt x="33" y="189"/>
                    </a:cubicBezTo>
                    <a:lnTo>
                      <a:pt x="55" y="167"/>
                    </a:lnTo>
                    <a:lnTo>
                      <a:pt x="89" y="134"/>
                    </a:lnTo>
                    <a:lnTo>
                      <a:pt x="100" y="134"/>
                    </a:lnTo>
                    <a:cubicBezTo>
                      <a:pt x="122" y="134"/>
                      <a:pt x="144" y="145"/>
                      <a:pt x="156" y="156"/>
                    </a:cubicBezTo>
                    <a:lnTo>
                      <a:pt x="178" y="178"/>
                    </a:lnTo>
                    <a:lnTo>
                      <a:pt x="178" y="189"/>
                    </a:lnTo>
                    <a:lnTo>
                      <a:pt x="189" y="201"/>
                    </a:lnTo>
                    <a:lnTo>
                      <a:pt x="189" y="211"/>
                    </a:lnTo>
                    <a:lnTo>
                      <a:pt x="189" y="223"/>
                    </a:lnTo>
                    <a:cubicBezTo>
                      <a:pt x="200" y="223"/>
                      <a:pt x="200" y="233"/>
                      <a:pt x="200" y="245"/>
                    </a:cubicBezTo>
                    <a:lnTo>
                      <a:pt x="200" y="256"/>
                    </a:lnTo>
                    <a:lnTo>
                      <a:pt x="200" y="267"/>
                    </a:lnTo>
                    <a:cubicBezTo>
                      <a:pt x="200" y="278"/>
                      <a:pt x="189" y="278"/>
                      <a:pt x="200" y="278"/>
                    </a:cubicBezTo>
                    <a:cubicBezTo>
                      <a:pt x="189" y="278"/>
                      <a:pt x="189" y="290"/>
                      <a:pt x="189" y="290"/>
                    </a:cubicBezTo>
                    <a:lnTo>
                      <a:pt x="189" y="334"/>
                    </a:lnTo>
                    <a:lnTo>
                      <a:pt x="223" y="300"/>
                    </a:lnTo>
                    <a:cubicBezTo>
                      <a:pt x="223" y="290"/>
                      <a:pt x="223" y="290"/>
                      <a:pt x="233" y="290"/>
                    </a:cubicBezTo>
                    <a:cubicBezTo>
                      <a:pt x="233" y="278"/>
                      <a:pt x="245" y="267"/>
                      <a:pt x="245" y="256"/>
                    </a:cubicBezTo>
                    <a:lnTo>
                      <a:pt x="256" y="256"/>
                    </a:lnTo>
                    <a:cubicBezTo>
                      <a:pt x="256" y="233"/>
                      <a:pt x="267" y="211"/>
                      <a:pt x="267" y="201"/>
                    </a:cubicBezTo>
                    <a:lnTo>
                      <a:pt x="267" y="189"/>
                    </a:lnTo>
                    <a:lnTo>
                      <a:pt x="267" y="156"/>
                    </a:lnTo>
                    <a:lnTo>
                      <a:pt x="267" y="134"/>
                    </a:lnTo>
                    <a:lnTo>
                      <a:pt x="267" y="122"/>
                    </a:lnTo>
                    <a:cubicBezTo>
                      <a:pt x="267" y="100"/>
                      <a:pt x="256" y="89"/>
                      <a:pt x="256" y="78"/>
                    </a:cubicBezTo>
                    <a:cubicBezTo>
                      <a:pt x="256" y="78"/>
                      <a:pt x="245" y="78"/>
                      <a:pt x="245" y="67"/>
                    </a:cubicBezTo>
                    <a:cubicBezTo>
                      <a:pt x="245" y="56"/>
                      <a:pt x="245" y="56"/>
                      <a:pt x="233" y="45"/>
                    </a:cubicBezTo>
                    <a:lnTo>
                      <a:pt x="223" y="33"/>
                    </a:lnTo>
                    <a:lnTo>
                      <a:pt x="211" y="23"/>
                    </a:lnTo>
                    <a:lnTo>
                      <a:pt x="200" y="11"/>
                    </a:lnTo>
                    <a:cubicBezTo>
                      <a:pt x="200" y="11"/>
                      <a:pt x="189" y="11"/>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4412;p47">
                <a:extLst>
                  <a:ext uri="{FF2B5EF4-FFF2-40B4-BE49-F238E27FC236}">
                    <a16:creationId xmlns:a16="http://schemas.microsoft.com/office/drawing/2014/main" id="{51E44EBE-6497-271F-2BCA-F8CF235F47DA}"/>
                  </a:ext>
                </a:extLst>
              </p:cNvPr>
              <p:cNvSpPr/>
              <p:nvPr/>
            </p:nvSpPr>
            <p:spPr>
              <a:xfrm>
                <a:off x="3917291" y="1903690"/>
                <a:ext cx="30666" cy="43644"/>
              </a:xfrm>
              <a:custGeom>
                <a:avLst/>
                <a:gdLst/>
                <a:ahLst/>
                <a:cxnLst/>
                <a:rect l="l" t="t" r="r" b="b"/>
                <a:pathLst>
                  <a:path w="879" h="1251" extrusionOk="0">
                    <a:moveTo>
                      <a:pt x="618" y="1"/>
                    </a:moveTo>
                    <a:cubicBezTo>
                      <a:pt x="605" y="1"/>
                      <a:pt x="592" y="2"/>
                      <a:pt x="578" y="5"/>
                    </a:cubicBezTo>
                    <a:lnTo>
                      <a:pt x="556" y="5"/>
                    </a:lnTo>
                    <a:cubicBezTo>
                      <a:pt x="534" y="5"/>
                      <a:pt x="500" y="16"/>
                      <a:pt x="478" y="27"/>
                    </a:cubicBezTo>
                    <a:cubicBezTo>
                      <a:pt x="433" y="61"/>
                      <a:pt x="423" y="116"/>
                      <a:pt x="411" y="172"/>
                    </a:cubicBezTo>
                    <a:lnTo>
                      <a:pt x="411" y="182"/>
                    </a:lnTo>
                    <a:lnTo>
                      <a:pt x="411" y="205"/>
                    </a:lnTo>
                    <a:cubicBezTo>
                      <a:pt x="378" y="172"/>
                      <a:pt x="356" y="150"/>
                      <a:pt x="311" y="127"/>
                    </a:cubicBezTo>
                    <a:lnTo>
                      <a:pt x="289" y="127"/>
                    </a:lnTo>
                    <a:cubicBezTo>
                      <a:pt x="267" y="116"/>
                      <a:pt x="245" y="116"/>
                      <a:pt x="222" y="116"/>
                    </a:cubicBezTo>
                    <a:lnTo>
                      <a:pt x="200" y="116"/>
                    </a:lnTo>
                    <a:cubicBezTo>
                      <a:pt x="178" y="116"/>
                      <a:pt x="156" y="127"/>
                      <a:pt x="134" y="127"/>
                    </a:cubicBezTo>
                    <a:cubicBezTo>
                      <a:pt x="122" y="138"/>
                      <a:pt x="111" y="150"/>
                      <a:pt x="100" y="150"/>
                    </a:cubicBezTo>
                    <a:cubicBezTo>
                      <a:pt x="100" y="150"/>
                      <a:pt x="89" y="150"/>
                      <a:pt x="89" y="160"/>
                    </a:cubicBezTo>
                    <a:cubicBezTo>
                      <a:pt x="89" y="160"/>
                      <a:pt x="77" y="160"/>
                      <a:pt x="77" y="172"/>
                    </a:cubicBezTo>
                    <a:cubicBezTo>
                      <a:pt x="67" y="182"/>
                      <a:pt x="55" y="182"/>
                      <a:pt x="55" y="194"/>
                    </a:cubicBezTo>
                    <a:cubicBezTo>
                      <a:pt x="45" y="216"/>
                      <a:pt x="33" y="227"/>
                      <a:pt x="22" y="249"/>
                    </a:cubicBezTo>
                    <a:cubicBezTo>
                      <a:pt x="11" y="283"/>
                      <a:pt x="0" y="305"/>
                      <a:pt x="0" y="338"/>
                    </a:cubicBezTo>
                    <a:cubicBezTo>
                      <a:pt x="0" y="372"/>
                      <a:pt x="11" y="405"/>
                      <a:pt x="22" y="427"/>
                    </a:cubicBezTo>
                    <a:lnTo>
                      <a:pt x="22" y="439"/>
                    </a:lnTo>
                    <a:cubicBezTo>
                      <a:pt x="22" y="461"/>
                      <a:pt x="22" y="472"/>
                      <a:pt x="33" y="494"/>
                    </a:cubicBezTo>
                    <a:cubicBezTo>
                      <a:pt x="33" y="516"/>
                      <a:pt x="45" y="538"/>
                      <a:pt x="55" y="561"/>
                    </a:cubicBezTo>
                    <a:cubicBezTo>
                      <a:pt x="55" y="572"/>
                      <a:pt x="67" y="583"/>
                      <a:pt x="77" y="594"/>
                    </a:cubicBezTo>
                    <a:lnTo>
                      <a:pt x="77" y="605"/>
                    </a:lnTo>
                    <a:cubicBezTo>
                      <a:pt x="111" y="639"/>
                      <a:pt x="134" y="661"/>
                      <a:pt x="166" y="683"/>
                    </a:cubicBezTo>
                    <a:cubicBezTo>
                      <a:pt x="189" y="694"/>
                      <a:pt x="222" y="694"/>
                      <a:pt x="245" y="694"/>
                    </a:cubicBezTo>
                    <a:lnTo>
                      <a:pt x="267" y="694"/>
                    </a:lnTo>
                    <a:cubicBezTo>
                      <a:pt x="289" y="694"/>
                      <a:pt x="311" y="694"/>
                      <a:pt x="322" y="683"/>
                    </a:cubicBezTo>
                    <a:cubicBezTo>
                      <a:pt x="334" y="683"/>
                      <a:pt x="344" y="683"/>
                      <a:pt x="344" y="672"/>
                    </a:cubicBezTo>
                    <a:cubicBezTo>
                      <a:pt x="344" y="694"/>
                      <a:pt x="356" y="716"/>
                      <a:pt x="356" y="728"/>
                    </a:cubicBezTo>
                    <a:cubicBezTo>
                      <a:pt x="356" y="739"/>
                      <a:pt x="367" y="750"/>
                      <a:pt x="378" y="761"/>
                    </a:cubicBezTo>
                    <a:cubicBezTo>
                      <a:pt x="378" y="783"/>
                      <a:pt x="389" y="795"/>
                      <a:pt x="411" y="805"/>
                    </a:cubicBezTo>
                    <a:lnTo>
                      <a:pt x="411" y="817"/>
                    </a:lnTo>
                    <a:cubicBezTo>
                      <a:pt x="423" y="817"/>
                      <a:pt x="433" y="828"/>
                      <a:pt x="445" y="828"/>
                    </a:cubicBezTo>
                    <a:cubicBezTo>
                      <a:pt x="445" y="839"/>
                      <a:pt x="456" y="839"/>
                      <a:pt x="456" y="850"/>
                    </a:cubicBezTo>
                    <a:cubicBezTo>
                      <a:pt x="467" y="850"/>
                      <a:pt x="467" y="850"/>
                      <a:pt x="478" y="861"/>
                    </a:cubicBezTo>
                    <a:cubicBezTo>
                      <a:pt x="467" y="861"/>
                      <a:pt x="456" y="872"/>
                      <a:pt x="456" y="884"/>
                    </a:cubicBezTo>
                    <a:cubicBezTo>
                      <a:pt x="445" y="906"/>
                      <a:pt x="433" y="928"/>
                      <a:pt x="433" y="950"/>
                    </a:cubicBezTo>
                    <a:cubicBezTo>
                      <a:pt x="433" y="961"/>
                      <a:pt x="433" y="973"/>
                      <a:pt x="423" y="995"/>
                    </a:cubicBezTo>
                    <a:cubicBezTo>
                      <a:pt x="423" y="1017"/>
                      <a:pt x="433" y="1039"/>
                      <a:pt x="433" y="1050"/>
                    </a:cubicBezTo>
                    <a:lnTo>
                      <a:pt x="433" y="1072"/>
                    </a:lnTo>
                    <a:cubicBezTo>
                      <a:pt x="433" y="1094"/>
                      <a:pt x="433" y="1106"/>
                      <a:pt x="445" y="1117"/>
                    </a:cubicBezTo>
                    <a:cubicBezTo>
                      <a:pt x="445" y="1139"/>
                      <a:pt x="456" y="1161"/>
                      <a:pt x="467" y="1183"/>
                    </a:cubicBezTo>
                    <a:cubicBezTo>
                      <a:pt x="467" y="1195"/>
                      <a:pt x="478" y="1206"/>
                      <a:pt x="489" y="1206"/>
                    </a:cubicBezTo>
                    <a:cubicBezTo>
                      <a:pt x="500" y="1228"/>
                      <a:pt x="512" y="1228"/>
                      <a:pt x="534" y="1240"/>
                    </a:cubicBezTo>
                    <a:cubicBezTo>
                      <a:pt x="556" y="1250"/>
                      <a:pt x="567" y="1250"/>
                      <a:pt x="578" y="1250"/>
                    </a:cubicBezTo>
                    <a:cubicBezTo>
                      <a:pt x="601" y="1250"/>
                      <a:pt x="611" y="1250"/>
                      <a:pt x="623" y="1240"/>
                    </a:cubicBezTo>
                    <a:lnTo>
                      <a:pt x="634" y="1240"/>
                    </a:lnTo>
                    <a:cubicBezTo>
                      <a:pt x="645" y="1240"/>
                      <a:pt x="656" y="1228"/>
                      <a:pt x="667" y="1217"/>
                    </a:cubicBezTo>
                    <a:lnTo>
                      <a:pt x="678" y="1217"/>
                    </a:lnTo>
                    <a:cubicBezTo>
                      <a:pt x="712" y="1183"/>
                      <a:pt x="723" y="1173"/>
                      <a:pt x="734" y="1139"/>
                    </a:cubicBezTo>
                    <a:lnTo>
                      <a:pt x="734" y="1128"/>
                    </a:lnTo>
                    <a:lnTo>
                      <a:pt x="745" y="1128"/>
                    </a:lnTo>
                    <a:cubicBezTo>
                      <a:pt x="745" y="1117"/>
                      <a:pt x="745" y="1094"/>
                      <a:pt x="756" y="1084"/>
                    </a:cubicBezTo>
                    <a:lnTo>
                      <a:pt x="756" y="1039"/>
                    </a:lnTo>
                    <a:lnTo>
                      <a:pt x="756" y="1028"/>
                    </a:lnTo>
                    <a:lnTo>
                      <a:pt x="756" y="983"/>
                    </a:lnTo>
                    <a:lnTo>
                      <a:pt x="756" y="973"/>
                    </a:lnTo>
                    <a:cubicBezTo>
                      <a:pt x="756" y="961"/>
                      <a:pt x="745" y="939"/>
                      <a:pt x="734" y="928"/>
                    </a:cubicBezTo>
                    <a:cubicBezTo>
                      <a:pt x="734" y="917"/>
                      <a:pt x="723" y="894"/>
                      <a:pt x="712" y="884"/>
                    </a:cubicBezTo>
                    <a:lnTo>
                      <a:pt x="712" y="872"/>
                    </a:lnTo>
                    <a:cubicBezTo>
                      <a:pt x="700" y="872"/>
                      <a:pt x="690" y="850"/>
                      <a:pt x="678" y="839"/>
                    </a:cubicBezTo>
                    <a:lnTo>
                      <a:pt x="690" y="828"/>
                    </a:lnTo>
                    <a:cubicBezTo>
                      <a:pt x="700" y="817"/>
                      <a:pt x="712" y="795"/>
                      <a:pt x="712" y="772"/>
                    </a:cubicBezTo>
                    <a:cubicBezTo>
                      <a:pt x="723" y="750"/>
                      <a:pt x="723" y="728"/>
                      <a:pt x="723" y="706"/>
                    </a:cubicBezTo>
                    <a:cubicBezTo>
                      <a:pt x="723" y="672"/>
                      <a:pt x="723" y="650"/>
                      <a:pt x="700" y="617"/>
                    </a:cubicBezTo>
                    <a:lnTo>
                      <a:pt x="700" y="605"/>
                    </a:lnTo>
                    <a:cubicBezTo>
                      <a:pt x="712" y="605"/>
                      <a:pt x="723" y="594"/>
                      <a:pt x="734" y="594"/>
                    </a:cubicBezTo>
                    <a:cubicBezTo>
                      <a:pt x="767" y="583"/>
                      <a:pt x="801" y="561"/>
                      <a:pt x="823" y="528"/>
                    </a:cubicBezTo>
                    <a:cubicBezTo>
                      <a:pt x="845" y="494"/>
                      <a:pt x="856" y="461"/>
                      <a:pt x="868" y="416"/>
                    </a:cubicBezTo>
                    <a:lnTo>
                      <a:pt x="878" y="405"/>
                    </a:lnTo>
                    <a:lnTo>
                      <a:pt x="878" y="327"/>
                    </a:lnTo>
                    <a:cubicBezTo>
                      <a:pt x="878" y="283"/>
                      <a:pt x="868" y="249"/>
                      <a:pt x="856" y="205"/>
                    </a:cubicBezTo>
                    <a:cubicBezTo>
                      <a:pt x="845" y="182"/>
                      <a:pt x="834" y="172"/>
                      <a:pt x="823" y="150"/>
                    </a:cubicBezTo>
                    <a:cubicBezTo>
                      <a:pt x="823" y="138"/>
                      <a:pt x="812" y="138"/>
                      <a:pt x="812" y="127"/>
                    </a:cubicBezTo>
                    <a:cubicBezTo>
                      <a:pt x="801" y="116"/>
                      <a:pt x="779" y="105"/>
                      <a:pt x="767" y="93"/>
                    </a:cubicBezTo>
                    <a:cubicBezTo>
                      <a:pt x="756" y="71"/>
                      <a:pt x="745" y="49"/>
                      <a:pt x="723" y="38"/>
                    </a:cubicBezTo>
                    <a:cubicBezTo>
                      <a:pt x="689" y="13"/>
                      <a:pt x="656" y="1"/>
                      <a:pt x="618" y="1"/>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4413;p47">
                <a:extLst>
                  <a:ext uri="{FF2B5EF4-FFF2-40B4-BE49-F238E27FC236}">
                    <a16:creationId xmlns:a16="http://schemas.microsoft.com/office/drawing/2014/main" id="{47C54F42-AADF-119F-74D4-F3171BED2670}"/>
                  </a:ext>
                </a:extLst>
              </p:cNvPr>
              <p:cNvSpPr/>
              <p:nvPr/>
            </p:nvSpPr>
            <p:spPr>
              <a:xfrm>
                <a:off x="3919594" y="1903829"/>
                <a:ext cx="24107" cy="43505"/>
              </a:xfrm>
              <a:custGeom>
                <a:avLst/>
                <a:gdLst/>
                <a:ahLst/>
                <a:cxnLst/>
                <a:rect l="l" t="t" r="r" b="b"/>
                <a:pathLst>
                  <a:path w="691" h="1247" extrusionOk="0">
                    <a:moveTo>
                      <a:pt x="468" y="1"/>
                    </a:moveTo>
                    <a:cubicBezTo>
                      <a:pt x="446" y="12"/>
                      <a:pt x="423" y="23"/>
                      <a:pt x="412" y="34"/>
                    </a:cubicBezTo>
                    <a:lnTo>
                      <a:pt x="379" y="67"/>
                    </a:lnTo>
                    <a:cubicBezTo>
                      <a:pt x="357" y="89"/>
                      <a:pt x="345" y="134"/>
                      <a:pt x="345" y="168"/>
                    </a:cubicBezTo>
                    <a:lnTo>
                      <a:pt x="345" y="178"/>
                    </a:lnTo>
                    <a:lnTo>
                      <a:pt x="345" y="201"/>
                    </a:lnTo>
                    <a:cubicBezTo>
                      <a:pt x="312" y="168"/>
                      <a:pt x="290" y="146"/>
                      <a:pt x="245" y="123"/>
                    </a:cubicBezTo>
                    <a:lnTo>
                      <a:pt x="234" y="123"/>
                    </a:lnTo>
                    <a:cubicBezTo>
                      <a:pt x="223" y="134"/>
                      <a:pt x="223" y="134"/>
                      <a:pt x="223" y="146"/>
                    </a:cubicBezTo>
                    <a:cubicBezTo>
                      <a:pt x="212" y="168"/>
                      <a:pt x="223" y="190"/>
                      <a:pt x="245" y="201"/>
                    </a:cubicBezTo>
                    <a:cubicBezTo>
                      <a:pt x="290" y="223"/>
                      <a:pt x="312" y="279"/>
                      <a:pt x="312" y="323"/>
                    </a:cubicBezTo>
                    <a:cubicBezTo>
                      <a:pt x="312" y="334"/>
                      <a:pt x="301" y="346"/>
                      <a:pt x="301" y="346"/>
                    </a:cubicBezTo>
                    <a:lnTo>
                      <a:pt x="301" y="368"/>
                    </a:lnTo>
                    <a:lnTo>
                      <a:pt x="301" y="379"/>
                    </a:lnTo>
                    <a:cubicBezTo>
                      <a:pt x="290" y="390"/>
                      <a:pt x="290" y="401"/>
                      <a:pt x="278" y="412"/>
                    </a:cubicBezTo>
                    <a:lnTo>
                      <a:pt x="278" y="423"/>
                    </a:lnTo>
                    <a:lnTo>
                      <a:pt x="268" y="435"/>
                    </a:lnTo>
                    <a:lnTo>
                      <a:pt x="256" y="445"/>
                    </a:lnTo>
                    <a:lnTo>
                      <a:pt x="245" y="457"/>
                    </a:lnTo>
                    <a:lnTo>
                      <a:pt x="223" y="479"/>
                    </a:lnTo>
                    <a:lnTo>
                      <a:pt x="212" y="479"/>
                    </a:lnTo>
                    <a:cubicBezTo>
                      <a:pt x="201" y="490"/>
                      <a:pt x="201" y="490"/>
                      <a:pt x="189" y="490"/>
                    </a:cubicBezTo>
                    <a:cubicBezTo>
                      <a:pt x="167" y="501"/>
                      <a:pt x="145" y="512"/>
                      <a:pt x="123" y="512"/>
                    </a:cubicBezTo>
                    <a:cubicBezTo>
                      <a:pt x="100" y="524"/>
                      <a:pt x="100" y="546"/>
                      <a:pt x="100" y="557"/>
                    </a:cubicBezTo>
                    <a:cubicBezTo>
                      <a:pt x="100" y="568"/>
                      <a:pt x="112" y="579"/>
                      <a:pt x="134" y="590"/>
                    </a:cubicBezTo>
                    <a:lnTo>
                      <a:pt x="112" y="590"/>
                    </a:lnTo>
                    <a:cubicBezTo>
                      <a:pt x="78" y="590"/>
                      <a:pt x="56" y="579"/>
                      <a:pt x="23" y="579"/>
                    </a:cubicBezTo>
                    <a:cubicBezTo>
                      <a:pt x="11" y="579"/>
                      <a:pt x="11" y="579"/>
                      <a:pt x="1" y="590"/>
                    </a:cubicBezTo>
                    <a:lnTo>
                      <a:pt x="11" y="590"/>
                    </a:lnTo>
                    <a:lnTo>
                      <a:pt x="11" y="601"/>
                    </a:lnTo>
                    <a:cubicBezTo>
                      <a:pt x="45" y="635"/>
                      <a:pt x="68" y="657"/>
                      <a:pt x="100" y="679"/>
                    </a:cubicBezTo>
                    <a:cubicBezTo>
                      <a:pt x="123" y="690"/>
                      <a:pt x="156" y="690"/>
                      <a:pt x="179" y="690"/>
                    </a:cubicBezTo>
                    <a:lnTo>
                      <a:pt x="201" y="690"/>
                    </a:lnTo>
                    <a:cubicBezTo>
                      <a:pt x="223" y="690"/>
                      <a:pt x="245" y="690"/>
                      <a:pt x="256" y="679"/>
                    </a:cubicBezTo>
                    <a:cubicBezTo>
                      <a:pt x="268" y="679"/>
                      <a:pt x="278" y="679"/>
                      <a:pt x="278" y="668"/>
                    </a:cubicBezTo>
                    <a:cubicBezTo>
                      <a:pt x="278" y="690"/>
                      <a:pt x="290" y="712"/>
                      <a:pt x="290" y="724"/>
                    </a:cubicBezTo>
                    <a:cubicBezTo>
                      <a:pt x="290" y="735"/>
                      <a:pt x="301" y="746"/>
                      <a:pt x="312" y="757"/>
                    </a:cubicBezTo>
                    <a:cubicBezTo>
                      <a:pt x="312" y="779"/>
                      <a:pt x="323" y="791"/>
                      <a:pt x="334" y="801"/>
                    </a:cubicBezTo>
                    <a:lnTo>
                      <a:pt x="345" y="801"/>
                    </a:lnTo>
                    <a:lnTo>
                      <a:pt x="345" y="813"/>
                    </a:lnTo>
                    <a:cubicBezTo>
                      <a:pt x="357" y="813"/>
                      <a:pt x="367" y="824"/>
                      <a:pt x="379" y="824"/>
                    </a:cubicBezTo>
                    <a:cubicBezTo>
                      <a:pt x="379" y="835"/>
                      <a:pt x="390" y="835"/>
                      <a:pt x="390" y="846"/>
                    </a:cubicBezTo>
                    <a:cubicBezTo>
                      <a:pt x="401" y="846"/>
                      <a:pt x="401" y="846"/>
                      <a:pt x="412" y="857"/>
                    </a:cubicBezTo>
                    <a:cubicBezTo>
                      <a:pt x="401" y="857"/>
                      <a:pt x="401" y="868"/>
                      <a:pt x="390" y="868"/>
                    </a:cubicBezTo>
                    <a:lnTo>
                      <a:pt x="401" y="880"/>
                    </a:lnTo>
                    <a:cubicBezTo>
                      <a:pt x="401" y="880"/>
                      <a:pt x="390" y="880"/>
                      <a:pt x="390" y="890"/>
                    </a:cubicBezTo>
                    <a:cubicBezTo>
                      <a:pt x="379" y="902"/>
                      <a:pt x="367" y="924"/>
                      <a:pt x="367" y="946"/>
                    </a:cubicBezTo>
                    <a:cubicBezTo>
                      <a:pt x="367" y="957"/>
                      <a:pt x="367" y="969"/>
                      <a:pt x="357" y="991"/>
                    </a:cubicBezTo>
                    <a:cubicBezTo>
                      <a:pt x="357" y="1013"/>
                      <a:pt x="367" y="1035"/>
                      <a:pt x="367" y="1046"/>
                    </a:cubicBezTo>
                    <a:lnTo>
                      <a:pt x="367" y="1068"/>
                    </a:lnTo>
                    <a:cubicBezTo>
                      <a:pt x="367" y="1090"/>
                      <a:pt x="367" y="1102"/>
                      <a:pt x="379" y="1113"/>
                    </a:cubicBezTo>
                    <a:cubicBezTo>
                      <a:pt x="379" y="1135"/>
                      <a:pt x="390" y="1157"/>
                      <a:pt x="401" y="1179"/>
                    </a:cubicBezTo>
                    <a:cubicBezTo>
                      <a:pt x="401" y="1191"/>
                      <a:pt x="412" y="1202"/>
                      <a:pt x="423" y="1202"/>
                    </a:cubicBezTo>
                    <a:cubicBezTo>
                      <a:pt x="423" y="1213"/>
                      <a:pt x="423" y="1213"/>
                      <a:pt x="434" y="1213"/>
                    </a:cubicBezTo>
                    <a:cubicBezTo>
                      <a:pt x="434" y="1213"/>
                      <a:pt x="446" y="1213"/>
                      <a:pt x="446" y="1224"/>
                    </a:cubicBezTo>
                    <a:lnTo>
                      <a:pt x="456" y="1236"/>
                    </a:lnTo>
                    <a:lnTo>
                      <a:pt x="468" y="1236"/>
                    </a:lnTo>
                    <a:cubicBezTo>
                      <a:pt x="490" y="1246"/>
                      <a:pt x="501" y="1246"/>
                      <a:pt x="512" y="1246"/>
                    </a:cubicBezTo>
                    <a:cubicBezTo>
                      <a:pt x="535" y="1246"/>
                      <a:pt x="545" y="1246"/>
                      <a:pt x="557" y="1236"/>
                    </a:cubicBezTo>
                    <a:lnTo>
                      <a:pt x="568" y="1236"/>
                    </a:lnTo>
                    <a:cubicBezTo>
                      <a:pt x="568" y="1224"/>
                      <a:pt x="568" y="1213"/>
                      <a:pt x="557" y="1213"/>
                    </a:cubicBezTo>
                    <a:cubicBezTo>
                      <a:pt x="535" y="1202"/>
                      <a:pt x="523" y="1191"/>
                      <a:pt x="512" y="1169"/>
                    </a:cubicBezTo>
                    <a:cubicBezTo>
                      <a:pt x="490" y="1147"/>
                      <a:pt x="479" y="1124"/>
                      <a:pt x="468" y="1102"/>
                    </a:cubicBezTo>
                    <a:cubicBezTo>
                      <a:pt x="468" y="1090"/>
                      <a:pt x="456" y="1068"/>
                      <a:pt x="456" y="1058"/>
                    </a:cubicBezTo>
                    <a:lnTo>
                      <a:pt x="456" y="1035"/>
                    </a:lnTo>
                    <a:lnTo>
                      <a:pt x="456" y="1024"/>
                    </a:lnTo>
                    <a:cubicBezTo>
                      <a:pt x="456" y="1013"/>
                      <a:pt x="446" y="991"/>
                      <a:pt x="446" y="979"/>
                    </a:cubicBezTo>
                    <a:cubicBezTo>
                      <a:pt x="446" y="969"/>
                      <a:pt x="446" y="969"/>
                      <a:pt x="456" y="969"/>
                    </a:cubicBezTo>
                    <a:lnTo>
                      <a:pt x="456" y="957"/>
                    </a:lnTo>
                    <a:cubicBezTo>
                      <a:pt x="468" y="957"/>
                      <a:pt x="468" y="957"/>
                      <a:pt x="468" y="946"/>
                    </a:cubicBezTo>
                    <a:cubicBezTo>
                      <a:pt x="479" y="946"/>
                      <a:pt x="479" y="935"/>
                      <a:pt x="479" y="935"/>
                    </a:cubicBezTo>
                    <a:cubicBezTo>
                      <a:pt x="501" y="924"/>
                      <a:pt x="512" y="913"/>
                      <a:pt x="535" y="913"/>
                    </a:cubicBezTo>
                    <a:lnTo>
                      <a:pt x="557" y="913"/>
                    </a:lnTo>
                    <a:cubicBezTo>
                      <a:pt x="568" y="907"/>
                      <a:pt x="576" y="905"/>
                      <a:pt x="584" y="905"/>
                    </a:cubicBezTo>
                    <a:cubicBezTo>
                      <a:pt x="593" y="905"/>
                      <a:pt x="601" y="907"/>
                      <a:pt x="612" y="913"/>
                    </a:cubicBezTo>
                    <a:cubicBezTo>
                      <a:pt x="634" y="913"/>
                      <a:pt x="646" y="880"/>
                      <a:pt x="634" y="868"/>
                    </a:cubicBezTo>
                    <a:cubicBezTo>
                      <a:pt x="634" y="857"/>
                      <a:pt x="634" y="857"/>
                      <a:pt x="624" y="857"/>
                    </a:cubicBezTo>
                    <a:cubicBezTo>
                      <a:pt x="601" y="846"/>
                      <a:pt x="579" y="835"/>
                      <a:pt x="545" y="835"/>
                    </a:cubicBezTo>
                    <a:cubicBezTo>
                      <a:pt x="523" y="824"/>
                      <a:pt x="490" y="824"/>
                      <a:pt x="468" y="813"/>
                    </a:cubicBezTo>
                    <a:cubicBezTo>
                      <a:pt x="456" y="801"/>
                      <a:pt x="446" y="801"/>
                      <a:pt x="446" y="791"/>
                    </a:cubicBezTo>
                    <a:lnTo>
                      <a:pt x="434" y="791"/>
                    </a:lnTo>
                    <a:cubicBezTo>
                      <a:pt x="434" y="779"/>
                      <a:pt x="434" y="779"/>
                      <a:pt x="423" y="779"/>
                    </a:cubicBezTo>
                    <a:lnTo>
                      <a:pt x="423" y="768"/>
                    </a:lnTo>
                    <a:cubicBezTo>
                      <a:pt x="423" y="768"/>
                      <a:pt x="423" y="757"/>
                      <a:pt x="412" y="757"/>
                    </a:cubicBezTo>
                    <a:lnTo>
                      <a:pt x="412" y="746"/>
                    </a:lnTo>
                    <a:cubicBezTo>
                      <a:pt x="412" y="735"/>
                      <a:pt x="412" y="724"/>
                      <a:pt x="401" y="712"/>
                    </a:cubicBezTo>
                    <a:lnTo>
                      <a:pt x="401" y="702"/>
                    </a:lnTo>
                    <a:lnTo>
                      <a:pt x="423" y="679"/>
                    </a:lnTo>
                    <a:cubicBezTo>
                      <a:pt x="434" y="679"/>
                      <a:pt x="446" y="668"/>
                      <a:pt x="456" y="657"/>
                    </a:cubicBezTo>
                    <a:lnTo>
                      <a:pt x="456" y="668"/>
                    </a:lnTo>
                    <a:lnTo>
                      <a:pt x="490" y="635"/>
                    </a:lnTo>
                    <a:cubicBezTo>
                      <a:pt x="501" y="635"/>
                      <a:pt x="512" y="623"/>
                      <a:pt x="535" y="623"/>
                    </a:cubicBezTo>
                    <a:lnTo>
                      <a:pt x="535" y="613"/>
                    </a:lnTo>
                    <a:cubicBezTo>
                      <a:pt x="545" y="623"/>
                      <a:pt x="557" y="623"/>
                      <a:pt x="568" y="635"/>
                    </a:cubicBezTo>
                    <a:cubicBezTo>
                      <a:pt x="579" y="635"/>
                      <a:pt x="590" y="635"/>
                      <a:pt x="590" y="623"/>
                    </a:cubicBezTo>
                    <a:cubicBezTo>
                      <a:pt x="612" y="635"/>
                      <a:pt x="624" y="635"/>
                      <a:pt x="646" y="635"/>
                    </a:cubicBezTo>
                    <a:cubicBezTo>
                      <a:pt x="646" y="623"/>
                      <a:pt x="646" y="623"/>
                      <a:pt x="634" y="613"/>
                    </a:cubicBezTo>
                    <a:lnTo>
                      <a:pt x="634" y="601"/>
                    </a:lnTo>
                    <a:cubicBezTo>
                      <a:pt x="646" y="601"/>
                      <a:pt x="657" y="590"/>
                      <a:pt x="668" y="590"/>
                    </a:cubicBezTo>
                    <a:cubicBezTo>
                      <a:pt x="679" y="590"/>
                      <a:pt x="690" y="579"/>
                      <a:pt x="690" y="579"/>
                    </a:cubicBezTo>
                    <a:cubicBezTo>
                      <a:pt x="690" y="568"/>
                      <a:pt x="690" y="568"/>
                      <a:pt x="679" y="557"/>
                    </a:cubicBezTo>
                    <a:cubicBezTo>
                      <a:pt x="668" y="546"/>
                      <a:pt x="646" y="546"/>
                      <a:pt x="624" y="534"/>
                    </a:cubicBezTo>
                    <a:lnTo>
                      <a:pt x="624" y="524"/>
                    </a:lnTo>
                    <a:cubicBezTo>
                      <a:pt x="624" y="501"/>
                      <a:pt x="612" y="490"/>
                      <a:pt x="601" y="479"/>
                    </a:cubicBezTo>
                    <a:cubicBezTo>
                      <a:pt x="590" y="468"/>
                      <a:pt x="579" y="457"/>
                      <a:pt x="579" y="445"/>
                    </a:cubicBezTo>
                    <a:cubicBezTo>
                      <a:pt x="568" y="435"/>
                      <a:pt x="557" y="423"/>
                      <a:pt x="557" y="412"/>
                    </a:cubicBezTo>
                    <a:lnTo>
                      <a:pt x="557" y="401"/>
                    </a:lnTo>
                    <a:lnTo>
                      <a:pt x="557" y="379"/>
                    </a:lnTo>
                    <a:lnTo>
                      <a:pt x="557" y="356"/>
                    </a:lnTo>
                    <a:cubicBezTo>
                      <a:pt x="545" y="334"/>
                      <a:pt x="545" y="323"/>
                      <a:pt x="545" y="312"/>
                    </a:cubicBezTo>
                    <a:cubicBezTo>
                      <a:pt x="545" y="301"/>
                      <a:pt x="535" y="290"/>
                      <a:pt x="535" y="279"/>
                    </a:cubicBezTo>
                    <a:lnTo>
                      <a:pt x="535" y="212"/>
                    </a:lnTo>
                    <a:lnTo>
                      <a:pt x="535" y="201"/>
                    </a:lnTo>
                    <a:cubicBezTo>
                      <a:pt x="535" y="190"/>
                      <a:pt x="535" y="178"/>
                      <a:pt x="545" y="168"/>
                    </a:cubicBezTo>
                    <a:cubicBezTo>
                      <a:pt x="545" y="156"/>
                      <a:pt x="545" y="134"/>
                      <a:pt x="557" y="123"/>
                    </a:cubicBezTo>
                    <a:cubicBezTo>
                      <a:pt x="557" y="112"/>
                      <a:pt x="557" y="101"/>
                      <a:pt x="545" y="89"/>
                    </a:cubicBezTo>
                    <a:cubicBezTo>
                      <a:pt x="557" y="89"/>
                      <a:pt x="557" y="79"/>
                      <a:pt x="557" y="79"/>
                    </a:cubicBezTo>
                    <a:lnTo>
                      <a:pt x="624" y="79"/>
                    </a:lnTo>
                    <a:cubicBezTo>
                      <a:pt x="628" y="80"/>
                      <a:pt x="632" y="81"/>
                      <a:pt x="636" y="81"/>
                    </a:cubicBezTo>
                    <a:cubicBezTo>
                      <a:pt x="659" y="81"/>
                      <a:pt x="667" y="54"/>
                      <a:pt x="657" y="34"/>
                    </a:cubicBezTo>
                    <a:cubicBezTo>
                      <a:pt x="646" y="23"/>
                      <a:pt x="624" y="12"/>
                      <a:pt x="612"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4414;p47">
                <a:extLst>
                  <a:ext uri="{FF2B5EF4-FFF2-40B4-BE49-F238E27FC236}">
                    <a16:creationId xmlns:a16="http://schemas.microsoft.com/office/drawing/2014/main" id="{10C35057-631F-93C9-2CC7-55E415E21BE3}"/>
                  </a:ext>
                </a:extLst>
              </p:cNvPr>
              <p:cNvSpPr/>
              <p:nvPr/>
            </p:nvSpPr>
            <p:spPr>
              <a:xfrm>
                <a:off x="4016619" y="1887362"/>
                <a:ext cx="47377" cy="47342"/>
              </a:xfrm>
              <a:custGeom>
                <a:avLst/>
                <a:gdLst/>
                <a:ahLst/>
                <a:cxnLst/>
                <a:rect l="l" t="t" r="r" b="b"/>
                <a:pathLst>
                  <a:path w="1358" h="1357" extrusionOk="0">
                    <a:moveTo>
                      <a:pt x="594" y="0"/>
                    </a:moveTo>
                    <a:cubicBezTo>
                      <a:pt x="567" y="0"/>
                      <a:pt x="540" y="6"/>
                      <a:pt x="512" y="17"/>
                    </a:cubicBezTo>
                    <a:cubicBezTo>
                      <a:pt x="490" y="17"/>
                      <a:pt x="467" y="28"/>
                      <a:pt x="445" y="50"/>
                    </a:cubicBezTo>
                    <a:cubicBezTo>
                      <a:pt x="434" y="50"/>
                      <a:pt x="423" y="61"/>
                      <a:pt x="411" y="72"/>
                    </a:cubicBezTo>
                    <a:lnTo>
                      <a:pt x="367" y="117"/>
                    </a:lnTo>
                    <a:cubicBezTo>
                      <a:pt x="356" y="128"/>
                      <a:pt x="345" y="150"/>
                      <a:pt x="334" y="173"/>
                    </a:cubicBezTo>
                    <a:lnTo>
                      <a:pt x="334" y="195"/>
                    </a:lnTo>
                    <a:cubicBezTo>
                      <a:pt x="322" y="206"/>
                      <a:pt x="312" y="228"/>
                      <a:pt x="312" y="250"/>
                    </a:cubicBezTo>
                    <a:cubicBezTo>
                      <a:pt x="300" y="295"/>
                      <a:pt x="300" y="339"/>
                      <a:pt x="312" y="384"/>
                    </a:cubicBezTo>
                    <a:cubicBezTo>
                      <a:pt x="312" y="406"/>
                      <a:pt x="322" y="428"/>
                      <a:pt x="334" y="450"/>
                    </a:cubicBezTo>
                    <a:cubicBezTo>
                      <a:pt x="334" y="462"/>
                      <a:pt x="334" y="462"/>
                      <a:pt x="345" y="473"/>
                    </a:cubicBezTo>
                    <a:cubicBezTo>
                      <a:pt x="356" y="484"/>
                      <a:pt x="367" y="506"/>
                      <a:pt x="378" y="529"/>
                    </a:cubicBezTo>
                    <a:lnTo>
                      <a:pt x="367" y="539"/>
                    </a:lnTo>
                    <a:lnTo>
                      <a:pt x="312" y="595"/>
                    </a:lnTo>
                    <a:cubicBezTo>
                      <a:pt x="312" y="606"/>
                      <a:pt x="300" y="628"/>
                      <a:pt x="289" y="640"/>
                    </a:cubicBezTo>
                    <a:cubicBezTo>
                      <a:pt x="289" y="650"/>
                      <a:pt x="278" y="662"/>
                      <a:pt x="278" y="662"/>
                    </a:cubicBezTo>
                    <a:lnTo>
                      <a:pt x="267" y="650"/>
                    </a:lnTo>
                    <a:lnTo>
                      <a:pt x="256" y="640"/>
                    </a:lnTo>
                    <a:lnTo>
                      <a:pt x="233" y="618"/>
                    </a:lnTo>
                    <a:cubicBezTo>
                      <a:pt x="223" y="606"/>
                      <a:pt x="211" y="606"/>
                      <a:pt x="201" y="595"/>
                    </a:cubicBezTo>
                    <a:lnTo>
                      <a:pt x="167" y="595"/>
                    </a:lnTo>
                    <a:cubicBezTo>
                      <a:pt x="150" y="590"/>
                      <a:pt x="145" y="587"/>
                      <a:pt x="139" y="587"/>
                    </a:cubicBezTo>
                    <a:cubicBezTo>
                      <a:pt x="134" y="587"/>
                      <a:pt x="128" y="590"/>
                      <a:pt x="112" y="595"/>
                    </a:cubicBezTo>
                    <a:lnTo>
                      <a:pt x="100" y="595"/>
                    </a:lnTo>
                    <a:cubicBezTo>
                      <a:pt x="100" y="595"/>
                      <a:pt x="89" y="595"/>
                      <a:pt x="89" y="606"/>
                    </a:cubicBezTo>
                    <a:cubicBezTo>
                      <a:pt x="78" y="606"/>
                      <a:pt x="78" y="606"/>
                      <a:pt x="67" y="618"/>
                    </a:cubicBezTo>
                    <a:lnTo>
                      <a:pt x="45" y="640"/>
                    </a:lnTo>
                    <a:cubicBezTo>
                      <a:pt x="33" y="650"/>
                      <a:pt x="23" y="673"/>
                      <a:pt x="23" y="684"/>
                    </a:cubicBezTo>
                    <a:cubicBezTo>
                      <a:pt x="11" y="684"/>
                      <a:pt x="11" y="717"/>
                      <a:pt x="0" y="729"/>
                    </a:cubicBezTo>
                    <a:lnTo>
                      <a:pt x="0" y="751"/>
                    </a:lnTo>
                    <a:lnTo>
                      <a:pt x="0" y="773"/>
                    </a:lnTo>
                    <a:cubicBezTo>
                      <a:pt x="0" y="795"/>
                      <a:pt x="0" y="806"/>
                      <a:pt x="11" y="828"/>
                    </a:cubicBezTo>
                    <a:cubicBezTo>
                      <a:pt x="11" y="840"/>
                      <a:pt x="23" y="851"/>
                      <a:pt x="23" y="862"/>
                    </a:cubicBezTo>
                    <a:lnTo>
                      <a:pt x="23" y="851"/>
                    </a:lnTo>
                    <a:cubicBezTo>
                      <a:pt x="33" y="884"/>
                      <a:pt x="45" y="907"/>
                      <a:pt x="67" y="917"/>
                    </a:cubicBezTo>
                    <a:cubicBezTo>
                      <a:pt x="78" y="940"/>
                      <a:pt x="89" y="951"/>
                      <a:pt x="100" y="973"/>
                    </a:cubicBezTo>
                    <a:cubicBezTo>
                      <a:pt x="122" y="996"/>
                      <a:pt x="144" y="1018"/>
                      <a:pt x="178" y="1029"/>
                    </a:cubicBezTo>
                    <a:cubicBezTo>
                      <a:pt x="189" y="1029"/>
                      <a:pt x="201" y="1040"/>
                      <a:pt x="211" y="1040"/>
                    </a:cubicBezTo>
                    <a:cubicBezTo>
                      <a:pt x="233" y="1040"/>
                      <a:pt x="245" y="1029"/>
                      <a:pt x="256" y="1018"/>
                    </a:cubicBezTo>
                    <a:cubicBezTo>
                      <a:pt x="267" y="1018"/>
                      <a:pt x="278" y="1006"/>
                      <a:pt x="289" y="1006"/>
                    </a:cubicBezTo>
                    <a:cubicBezTo>
                      <a:pt x="300" y="984"/>
                      <a:pt x="312" y="973"/>
                      <a:pt x="322" y="951"/>
                    </a:cubicBezTo>
                    <a:lnTo>
                      <a:pt x="322" y="929"/>
                    </a:lnTo>
                    <a:cubicBezTo>
                      <a:pt x="334" y="917"/>
                      <a:pt x="334" y="917"/>
                      <a:pt x="334" y="907"/>
                    </a:cubicBezTo>
                    <a:lnTo>
                      <a:pt x="345" y="917"/>
                    </a:lnTo>
                    <a:cubicBezTo>
                      <a:pt x="356" y="929"/>
                      <a:pt x="367" y="929"/>
                      <a:pt x="389" y="940"/>
                    </a:cubicBezTo>
                    <a:lnTo>
                      <a:pt x="423" y="940"/>
                    </a:lnTo>
                    <a:cubicBezTo>
                      <a:pt x="423" y="951"/>
                      <a:pt x="411" y="962"/>
                      <a:pt x="411" y="962"/>
                    </a:cubicBezTo>
                    <a:lnTo>
                      <a:pt x="411" y="973"/>
                    </a:lnTo>
                    <a:cubicBezTo>
                      <a:pt x="401" y="984"/>
                      <a:pt x="401" y="996"/>
                      <a:pt x="401" y="1006"/>
                    </a:cubicBezTo>
                    <a:cubicBezTo>
                      <a:pt x="389" y="1029"/>
                      <a:pt x="389" y="1051"/>
                      <a:pt x="389" y="1062"/>
                    </a:cubicBezTo>
                    <a:cubicBezTo>
                      <a:pt x="389" y="1085"/>
                      <a:pt x="389" y="1095"/>
                      <a:pt x="401" y="1107"/>
                    </a:cubicBezTo>
                    <a:lnTo>
                      <a:pt x="401" y="1118"/>
                    </a:lnTo>
                    <a:cubicBezTo>
                      <a:pt x="401" y="1129"/>
                      <a:pt x="401" y="1140"/>
                      <a:pt x="411" y="1162"/>
                    </a:cubicBezTo>
                    <a:cubicBezTo>
                      <a:pt x="423" y="1184"/>
                      <a:pt x="423" y="1196"/>
                      <a:pt x="434" y="1207"/>
                    </a:cubicBezTo>
                    <a:cubicBezTo>
                      <a:pt x="445" y="1218"/>
                      <a:pt x="456" y="1229"/>
                      <a:pt x="467" y="1229"/>
                    </a:cubicBezTo>
                    <a:lnTo>
                      <a:pt x="467" y="1240"/>
                    </a:lnTo>
                    <a:cubicBezTo>
                      <a:pt x="478" y="1240"/>
                      <a:pt x="490" y="1251"/>
                      <a:pt x="500" y="1251"/>
                    </a:cubicBezTo>
                    <a:cubicBezTo>
                      <a:pt x="500" y="1263"/>
                      <a:pt x="500" y="1263"/>
                      <a:pt x="512" y="1263"/>
                    </a:cubicBezTo>
                    <a:lnTo>
                      <a:pt x="589" y="1263"/>
                    </a:lnTo>
                    <a:cubicBezTo>
                      <a:pt x="601" y="1263"/>
                      <a:pt x="601" y="1251"/>
                      <a:pt x="612" y="1251"/>
                    </a:cubicBezTo>
                    <a:cubicBezTo>
                      <a:pt x="612" y="1251"/>
                      <a:pt x="623" y="1251"/>
                      <a:pt x="623" y="1240"/>
                    </a:cubicBezTo>
                    <a:cubicBezTo>
                      <a:pt x="634" y="1251"/>
                      <a:pt x="634" y="1263"/>
                      <a:pt x="645" y="1273"/>
                    </a:cubicBezTo>
                    <a:lnTo>
                      <a:pt x="678" y="1307"/>
                    </a:lnTo>
                    <a:cubicBezTo>
                      <a:pt x="701" y="1318"/>
                      <a:pt x="712" y="1329"/>
                      <a:pt x="734" y="1340"/>
                    </a:cubicBezTo>
                    <a:cubicBezTo>
                      <a:pt x="757" y="1352"/>
                      <a:pt x="779" y="1352"/>
                      <a:pt x="801" y="1352"/>
                    </a:cubicBezTo>
                    <a:cubicBezTo>
                      <a:pt x="809" y="1355"/>
                      <a:pt x="816" y="1356"/>
                      <a:pt x="824" y="1356"/>
                    </a:cubicBezTo>
                    <a:cubicBezTo>
                      <a:pt x="839" y="1356"/>
                      <a:pt x="857" y="1352"/>
                      <a:pt x="879" y="1352"/>
                    </a:cubicBezTo>
                    <a:lnTo>
                      <a:pt x="945" y="1318"/>
                    </a:lnTo>
                    <a:cubicBezTo>
                      <a:pt x="967" y="1296"/>
                      <a:pt x="979" y="1285"/>
                      <a:pt x="990" y="1263"/>
                    </a:cubicBezTo>
                    <a:cubicBezTo>
                      <a:pt x="1024" y="1218"/>
                      <a:pt x="1034" y="1184"/>
                      <a:pt x="1046" y="1140"/>
                    </a:cubicBezTo>
                    <a:cubicBezTo>
                      <a:pt x="1046" y="1118"/>
                      <a:pt x="1056" y="1085"/>
                      <a:pt x="1056" y="1051"/>
                    </a:cubicBezTo>
                    <a:cubicBezTo>
                      <a:pt x="1046" y="1029"/>
                      <a:pt x="1046" y="996"/>
                      <a:pt x="1046" y="973"/>
                    </a:cubicBezTo>
                    <a:lnTo>
                      <a:pt x="1046" y="973"/>
                    </a:lnTo>
                    <a:cubicBezTo>
                      <a:pt x="1056" y="984"/>
                      <a:pt x="1079" y="996"/>
                      <a:pt x="1101" y="1006"/>
                    </a:cubicBezTo>
                    <a:cubicBezTo>
                      <a:pt x="1116" y="1006"/>
                      <a:pt x="1131" y="1012"/>
                      <a:pt x="1145" y="1012"/>
                    </a:cubicBezTo>
                    <a:cubicBezTo>
                      <a:pt x="1153" y="1012"/>
                      <a:pt x="1160" y="1010"/>
                      <a:pt x="1168" y="1006"/>
                    </a:cubicBezTo>
                    <a:cubicBezTo>
                      <a:pt x="1179" y="1006"/>
                      <a:pt x="1212" y="1006"/>
                      <a:pt x="1224" y="996"/>
                    </a:cubicBezTo>
                    <a:cubicBezTo>
                      <a:pt x="1257" y="984"/>
                      <a:pt x="1279" y="962"/>
                      <a:pt x="1301" y="940"/>
                    </a:cubicBezTo>
                    <a:cubicBezTo>
                      <a:pt x="1323" y="907"/>
                      <a:pt x="1346" y="873"/>
                      <a:pt x="1357" y="828"/>
                    </a:cubicBezTo>
                    <a:lnTo>
                      <a:pt x="1357" y="773"/>
                    </a:lnTo>
                    <a:lnTo>
                      <a:pt x="1357" y="729"/>
                    </a:lnTo>
                    <a:cubicBezTo>
                      <a:pt x="1357" y="695"/>
                      <a:pt x="1346" y="662"/>
                      <a:pt x="1335" y="628"/>
                    </a:cubicBezTo>
                    <a:cubicBezTo>
                      <a:pt x="1323" y="618"/>
                      <a:pt x="1313" y="595"/>
                      <a:pt x="1301" y="584"/>
                    </a:cubicBezTo>
                    <a:cubicBezTo>
                      <a:pt x="1301" y="573"/>
                      <a:pt x="1301" y="573"/>
                      <a:pt x="1290" y="561"/>
                    </a:cubicBezTo>
                    <a:lnTo>
                      <a:pt x="1257" y="529"/>
                    </a:lnTo>
                    <a:cubicBezTo>
                      <a:pt x="1246" y="517"/>
                      <a:pt x="1234" y="517"/>
                      <a:pt x="1224" y="506"/>
                    </a:cubicBezTo>
                    <a:cubicBezTo>
                      <a:pt x="1234" y="484"/>
                      <a:pt x="1246" y="450"/>
                      <a:pt x="1246" y="417"/>
                    </a:cubicBezTo>
                    <a:cubicBezTo>
                      <a:pt x="1268" y="373"/>
                      <a:pt x="1268" y="317"/>
                      <a:pt x="1246" y="262"/>
                    </a:cubicBezTo>
                    <a:cubicBezTo>
                      <a:pt x="1234" y="239"/>
                      <a:pt x="1224" y="217"/>
                      <a:pt x="1202" y="195"/>
                    </a:cubicBezTo>
                    <a:lnTo>
                      <a:pt x="1168" y="161"/>
                    </a:lnTo>
                    <a:cubicBezTo>
                      <a:pt x="1168" y="161"/>
                      <a:pt x="1157" y="161"/>
                      <a:pt x="1157" y="150"/>
                    </a:cubicBezTo>
                    <a:lnTo>
                      <a:pt x="1145" y="139"/>
                    </a:lnTo>
                    <a:cubicBezTo>
                      <a:pt x="1135" y="128"/>
                      <a:pt x="1113" y="117"/>
                      <a:pt x="1090" y="106"/>
                    </a:cubicBezTo>
                    <a:cubicBezTo>
                      <a:pt x="1090" y="106"/>
                      <a:pt x="1079" y="106"/>
                      <a:pt x="1068" y="94"/>
                    </a:cubicBezTo>
                    <a:cubicBezTo>
                      <a:pt x="1034" y="94"/>
                      <a:pt x="1012" y="84"/>
                      <a:pt x="979" y="84"/>
                    </a:cubicBezTo>
                    <a:cubicBezTo>
                      <a:pt x="957" y="94"/>
                      <a:pt x="935" y="94"/>
                      <a:pt x="912" y="94"/>
                    </a:cubicBezTo>
                    <a:cubicBezTo>
                      <a:pt x="868" y="117"/>
                      <a:pt x="846" y="150"/>
                      <a:pt x="823" y="195"/>
                    </a:cubicBezTo>
                    <a:cubicBezTo>
                      <a:pt x="823" y="183"/>
                      <a:pt x="823" y="183"/>
                      <a:pt x="812" y="173"/>
                    </a:cubicBezTo>
                    <a:cubicBezTo>
                      <a:pt x="812" y="150"/>
                      <a:pt x="801" y="139"/>
                      <a:pt x="790" y="117"/>
                    </a:cubicBezTo>
                    <a:cubicBezTo>
                      <a:pt x="779" y="117"/>
                      <a:pt x="779" y="106"/>
                      <a:pt x="779" y="106"/>
                    </a:cubicBezTo>
                    <a:lnTo>
                      <a:pt x="734" y="61"/>
                    </a:lnTo>
                    <a:cubicBezTo>
                      <a:pt x="734" y="61"/>
                      <a:pt x="723" y="61"/>
                      <a:pt x="723" y="50"/>
                    </a:cubicBezTo>
                    <a:cubicBezTo>
                      <a:pt x="712" y="39"/>
                      <a:pt x="690" y="28"/>
                      <a:pt x="668" y="17"/>
                    </a:cubicBezTo>
                    <a:cubicBezTo>
                      <a:pt x="645" y="6"/>
                      <a:pt x="620" y="0"/>
                      <a:pt x="594" y="0"/>
                    </a:cubicBezTo>
                    <a:close/>
                  </a:path>
                </a:pathLst>
              </a:custGeom>
              <a:solidFill>
                <a:srgbClr val="E6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4415;p47">
                <a:extLst>
                  <a:ext uri="{FF2B5EF4-FFF2-40B4-BE49-F238E27FC236}">
                    <a16:creationId xmlns:a16="http://schemas.microsoft.com/office/drawing/2014/main" id="{E5F4AC94-98DA-7971-A574-A862D33D2D7E}"/>
                  </a:ext>
                </a:extLst>
              </p:cNvPr>
              <p:cNvSpPr/>
              <p:nvPr/>
            </p:nvSpPr>
            <p:spPr>
              <a:xfrm>
                <a:off x="4037552" y="1923855"/>
                <a:ext cx="7396" cy="10292"/>
              </a:xfrm>
              <a:custGeom>
                <a:avLst/>
                <a:gdLst/>
                <a:ahLst/>
                <a:cxnLst/>
                <a:rect l="l" t="t" r="r" b="b"/>
                <a:pathLst>
                  <a:path w="212" h="295" extrusionOk="0">
                    <a:moveTo>
                      <a:pt x="189" y="0"/>
                    </a:moveTo>
                    <a:cubicBezTo>
                      <a:pt x="178" y="0"/>
                      <a:pt x="167" y="8"/>
                      <a:pt x="167" y="16"/>
                    </a:cubicBezTo>
                    <a:cubicBezTo>
                      <a:pt x="157" y="16"/>
                      <a:pt x="157" y="27"/>
                      <a:pt x="157" y="27"/>
                    </a:cubicBezTo>
                    <a:lnTo>
                      <a:pt x="157" y="39"/>
                    </a:lnTo>
                    <a:cubicBezTo>
                      <a:pt x="145" y="39"/>
                      <a:pt x="145" y="49"/>
                      <a:pt x="145" y="49"/>
                    </a:cubicBezTo>
                    <a:cubicBezTo>
                      <a:pt x="145" y="61"/>
                      <a:pt x="145" y="61"/>
                      <a:pt x="134" y="61"/>
                    </a:cubicBezTo>
                    <a:lnTo>
                      <a:pt x="134" y="72"/>
                    </a:lnTo>
                    <a:cubicBezTo>
                      <a:pt x="134" y="83"/>
                      <a:pt x="123" y="83"/>
                      <a:pt x="123" y="83"/>
                    </a:cubicBezTo>
                    <a:cubicBezTo>
                      <a:pt x="123" y="94"/>
                      <a:pt x="112" y="105"/>
                      <a:pt x="112" y="105"/>
                    </a:cubicBezTo>
                    <a:cubicBezTo>
                      <a:pt x="101" y="105"/>
                      <a:pt x="101" y="116"/>
                      <a:pt x="101" y="116"/>
                    </a:cubicBezTo>
                    <a:cubicBezTo>
                      <a:pt x="101" y="116"/>
                      <a:pt x="90" y="116"/>
                      <a:pt x="90" y="128"/>
                    </a:cubicBezTo>
                    <a:cubicBezTo>
                      <a:pt x="78" y="128"/>
                      <a:pt x="78" y="138"/>
                      <a:pt x="68" y="138"/>
                    </a:cubicBezTo>
                    <a:lnTo>
                      <a:pt x="45" y="161"/>
                    </a:lnTo>
                    <a:lnTo>
                      <a:pt x="34" y="161"/>
                    </a:lnTo>
                    <a:cubicBezTo>
                      <a:pt x="23" y="172"/>
                      <a:pt x="23" y="172"/>
                      <a:pt x="12" y="172"/>
                    </a:cubicBezTo>
                    <a:cubicBezTo>
                      <a:pt x="12" y="183"/>
                      <a:pt x="1" y="194"/>
                      <a:pt x="12" y="205"/>
                    </a:cubicBezTo>
                    <a:cubicBezTo>
                      <a:pt x="12" y="205"/>
                      <a:pt x="23" y="205"/>
                      <a:pt x="23" y="194"/>
                    </a:cubicBezTo>
                    <a:cubicBezTo>
                      <a:pt x="34" y="205"/>
                      <a:pt x="34" y="217"/>
                      <a:pt x="45" y="227"/>
                    </a:cubicBezTo>
                    <a:lnTo>
                      <a:pt x="78" y="261"/>
                    </a:lnTo>
                    <a:cubicBezTo>
                      <a:pt x="101" y="272"/>
                      <a:pt x="112" y="283"/>
                      <a:pt x="123" y="294"/>
                    </a:cubicBezTo>
                    <a:lnTo>
                      <a:pt x="134" y="283"/>
                    </a:lnTo>
                    <a:cubicBezTo>
                      <a:pt x="134" y="272"/>
                      <a:pt x="145" y="261"/>
                      <a:pt x="145" y="250"/>
                    </a:cubicBezTo>
                    <a:lnTo>
                      <a:pt x="145" y="227"/>
                    </a:lnTo>
                    <a:cubicBezTo>
                      <a:pt x="157" y="205"/>
                      <a:pt x="167" y="183"/>
                      <a:pt x="167" y="161"/>
                    </a:cubicBezTo>
                    <a:cubicBezTo>
                      <a:pt x="190" y="128"/>
                      <a:pt x="212" y="94"/>
                      <a:pt x="212" y="49"/>
                    </a:cubicBezTo>
                    <a:lnTo>
                      <a:pt x="212" y="27"/>
                    </a:lnTo>
                    <a:cubicBezTo>
                      <a:pt x="212" y="16"/>
                      <a:pt x="212" y="5"/>
                      <a:pt x="201" y="5"/>
                    </a:cubicBezTo>
                    <a:cubicBezTo>
                      <a:pt x="198" y="2"/>
                      <a:pt x="193" y="0"/>
                      <a:pt x="189" y="0"/>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4416;p47">
                <a:extLst>
                  <a:ext uri="{FF2B5EF4-FFF2-40B4-BE49-F238E27FC236}">
                    <a16:creationId xmlns:a16="http://schemas.microsoft.com/office/drawing/2014/main" id="{E78E5087-80BF-2A4F-4D45-71FCED500181}"/>
                  </a:ext>
                </a:extLst>
              </p:cNvPr>
              <p:cNvSpPr/>
              <p:nvPr/>
            </p:nvSpPr>
            <p:spPr>
              <a:xfrm>
                <a:off x="4017770" y="1887920"/>
                <a:ext cx="42319" cy="43505"/>
              </a:xfrm>
              <a:custGeom>
                <a:avLst/>
                <a:gdLst/>
                <a:ahLst/>
                <a:cxnLst/>
                <a:rect l="l" t="t" r="r" b="b"/>
                <a:pathLst>
                  <a:path w="1213" h="1247" extrusionOk="0">
                    <a:moveTo>
                      <a:pt x="645" y="1"/>
                    </a:moveTo>
                    <a:cubicBezTo>
                      <a:pt x="635" y="12"/>
                      <a:pt x="635" y="23"/>
                      <a:pt x="645" y="23"/>
                    </a:cubicBezTo>
                    <a:cubicBezTo>
                      <a:pt x="657" y="45"/>
                      <a:pt x="679" y="68"/>
                      <a:pt x="690" y="90"/>
                    </a:cubicBezTo>
                    <a:lnTo>
                      <a:pt x="690" y="112"/>
                    </a:lnTo>
                    <a:cubicBezTo>
                      <a:pt x="690" y="123"/>
                      <a:pt x="701" y="123"/>
                      <a:pt x="701" y="134"/>
                    </a:cubicBezTo>
                    <a:cubicBezTo>
                      <a:pt x="712" y="179"/>
                      <a:pt x="712" y="212"/>
                      <a:pt x="712" y="256"/>
                    </a:cubicBezTo>
                    <a:cubicBezTo>
                      <a:pt x="701" y="268"/>
                      <a:pt x="701" y="268"/>
                      <a:pt x="701" y="279"/>
                    </a:cubicBezTo>
                    <a:cubicBezTo>
                      <a:pt x="701" y="290"/>
                      <a:pt x="690" y="301"/>
                      <a:pt x="690" y="312"/>
                    </a:cubicBezTo>
                    <a:cubicBezTo>
                      <a:pt x="645" y="390"/>
                      <a:pt x="568" y="424"/>
                      <a:pt x="490" y="434"/>
                    </a:cubicBezTo>
                    <a:cubicBezTo>
                      <a:pt x="423" y="434"/>
                      <a:pt x="356" y="390"/>
                      <a:pt x="345" y="323"/>
                    </a:cubicBezTo>
                    <a:cubicBezTo>
                      <a:pt x="345" y="312"/>
                      <a:pt x="334" y="301"/>
                      <a:pt x="312" y="301"/>
                    </a:cubicBezTo>
                    <a:cubicBezTo>
                      <a:pt x="301" y="301"/>
                      <a:pt x="301" y="323"/>
                      <a:pt x="289" y="335"/>
                    </a:cubicBezTo>
                    <a:cubicBezTo>
                      <a:pt x="289" y="345"/>
                      <a:pt x="301" y="368"/>
                      <a:pt x="301" y="379"/>
                    </a:cubicBezTo>
                    <a:cubicBezTo>
                      <a:pt x="289" y="434"/>
                      <a:pt x="312" y="479"/>
                      <a:pt x="356" y="501"/>
                    </a:cubicBezTo>
                    <a:lnTo>
                      <a:pt x="345" y="513"/>
                    </a:lnTo>
                    <a:lnTo>
                      <a:pt x="334" y="523"/>
                    </a:lnTo>
                    <a:lnTo>
                      <a:pt x="279" y="579"/>
                    </a:lnTo>
                    <a:cubicBezTo>
                      <a:pt x="279" y="590"/>
                      <a:pt x="267" y="602"/>
                      <a:pt x="256" y="624"/>
                    </a:cubicBezTo>
                    <a:cubicBezTo>
                      <a:pt x="256" y="634"/>
                      <a:pt x="245" y="646"/>
                      <a:pt x="245" y="646"/>
                    </a:cubicBezTo>
                    <a:lnTo>
                      <a:pt x="234" y="634"/>
                    </a:lnTo>
                    <a:lnTo>
                      <a:pt x="223" y="624"/>
                    </a:lnTo>
                    <a:lnTo>
                      <a:pt x="200" y="602"/>
                    </a:lnTo>
                    <a:cubicBezTo>
                      <a:pt x="190" y="590"/>
                      <a:pt x="178" y="590"/>
                      <a:pt x="168" y="590"/>
                    </a:cubicBezTo>
                    <a:lnTo>
                      <a:pt x="156" y="590"/>
                    </a:lnTo>
                    <a:cubicBezTo>
                      <a:pt x="134" y="579"/>
                      <a:pt x="111" y="579"/>
                      <a:pt x="89" y="579"/>
                    </a:cubicBezTo>
                    <a:cubicBezTo>
                      <a:pt x="79" y="579"/>
                      <a:pt x="67" y="579"/>
                      <a:pt x="67" y="590"/>
                    </a:cubicBezTo>
                    <a:cubicBezTo>
                      <a:pt x="34" y="602"/>
                      <a:pt x="12" y="612"/>
                      <a:pt x="0" y="634"/>
                    </a:cubicBezTo>
                    <a:cubicBezTo>
                      <a:pt x="0" y="657"/>
                      <a:pt x="0" y="679"/>
                      <a:pt x="12" y="701"/>
                    </a:cubicBezTo>
                    <a:cubicBezTo>
                      <a:pt x="19" y="709"/>
                      <a:pt x="33" y="717"/>
                      <a:pt x="44" y="717"/>
                    </a:cubicBezTo>
                    <a:cubicBezTo>
                      <a:pt x="49" y="717"/>
                      <a:pt x="53" y="716"/>
                      <a:pt x="56" y="713"/>
                    </a:cubicBezTo>
                    <a:lnTo>
                      <a:pt x="67" y="701"/>
                    </a:lnTo>
                    <a:lnTo>
                      <a:pt x="89" y="701"/>
                    </a:lnTo>
                    <a:cubicBezTo>
                      <a:pt x="101" y="701"/>
                      <a:pt x="111" y="713"/>
                      <a:pt x="123" y="713"/>
                    </a:cubicBezTo>
                    <a:lnTo>
                      <a:pt x="134" y="723"/>
                    </a:lnTo>
                    <a:cubicBezTo>
                      <a:pt x="145" y="723"/>
                      <a:pt x="145" y="735"/>
                      <a:pt x="156" y="735"/>
                    </a:cubicBezTo>
                    <a:cubicBezTo>
                      <a:pt x="168" y="735"/>
                      <a:pt x="168" y="746"/>
                      <a:pt x="178" y="746"/>
                    </a:cubicBezTo>
                    <a:lnTo>
                      <a:pt x="178" y="757"/>
                    </a:lnTo>
                    <a:lnTo>
                      <a:pt x="190" y="757"/>
                    </a:lnTo>
                    <a:cubicBezTo>
                      <a:pt x="212" y="779"/>
                      <a:pt x="212" y="802"/>
                      <a:pt x="223" y="835"/>
                    </a:cubicBezTo>
                    <a:cubicBezTo>
                      <a:pt x="234" y="835"/>
                      <a:pt x="234" y="846"/>
                      <a:pt x="234" y="846"/>
                    </a:cubicBezTo>
                    <a:lnTo>
                      <a:pt x="234" y="857"/>
                    </a:lnTo>
                    <a:lnTo>
                      <a:pt x="234" y="868"/>
                    </a:lnTo>
                    <a:lnTo>
                      <a:pt x="234" y="879"/>
                    </a:lnTo>
                    <a:lnTo>
                      <a:pt x="234" y="891"/>
                    </a:lnTo>
                    <a:lnTo>
                      <a:pt x="234" y="901"/>
                    </a:lnTo>
                    <a:cubicBezTo>
                      <a:pt x="234" y="924"/>
                      <a:pt x="234" y="946"/>
                      <a:pt x="256" y="957"/>
                    </a:cubicBezTo>
                    <a:cubicBezTo>
                      <a:pt x="256" y="968"/>
                      <a:pt x="267" y="968"/>
                      <a:pt x="267" y="968"/>
                    </a:cubicBezTo>
                    <a:cubicBezTo>
                      <a:pt x="279" y="957"/>
                      <a:pt x="279" y="946"/>
                      <a:pt x="289" y="935"/>
                    </a:cubicBezTo>
                    <a:lnTo>
                      <a:pt x="289" y="913"/>
                    </a:lnTo>
                    <a:cubicBezTo>
                      <a:pt x="301" y="901"/>
                      <a:pt x="301" y="901"/>
                      <a:pt x="301" y="891"/>
                    </a:cubicBezTo>
                    <a:lnTo>
                      <a:pt x="312" y="901"/>
                    </a:lnTo>
                    <a:cubicBezTo>
                      <a:pt x="323" y="868"/>
                      <a:pt x="323" y="835"/>
                      <a:pt x="323" y="802"/>
                    </a:cubicBezTo>
                    <a:cubicBezTo>
                      <a:pt x="334" y="802"/>
                      <a:pt x="334" y="790"/>
                      <a:pt x="345" y="790"/>
                    </a:cubicBezTo>
                    <a:lnTo>
                      <a:pt x="345" y="779"/>
                    </a:lnTo>
                    <a:lnTo>
                      <a:pt x="378" y="779"/>
                    </a:lnTo>
                    <a:cubicBezTo>
                      <a:pt x="390" y="768"/>
                      <a:pt x="401" y="746"/>
                      <a:pt x="401" y="735"/>
                    </a:cubicBezTo>
                    <a:lnTo>
                      <a:pt x="401" y="723"/>
                    </a:lnTo>
                    <a:lnTo>
                      <a:pt x="401" y="701"/>
                    </a:lnTo>
                    <a:lnTo>
                      <a:pt x="401" y="691"/>
                    </a:lnTo>
                    <a:lnTo>
                      <a:pt x="401" y="679"/>
                    </a:lnTo>
                    <a:lnTo>
                      <a:pt x="401" y="657"/>
                    </a:lnTo>
                    <a:lnTo>
                      <a:pt x="401" y="646"/>
                    </a:lnTo>
                    <a:lnTo>
                      <a:pt x="412" y="646"/>
                    </a:lnTo>
                    <a:lnTo>
                      <a:pt x="412" y="634"/>
                    </a:lnTo>
                    <a:cubicBezTo>
                      <a:pt x="412" y="634"/>
                      <a:pt x="412" y="624"/>
                      <a:pt x="423" y="624"/>
                    </a:cubicBezTo>
                    <a:lnTo>
                      <a:pt x="423" y="612"/>
                    </a:lnTo>
                    <a:cubicBezTo>
                      <a:pt x="434" y="612"/>
                      <a:pt x="434" y="612"/>
                      <a:pt x="445" y="602"/>
                    </a:cubicBezTo>
                    <a:cubicBezTo>
                      <a:pt x="457" y="602"/>
                      <a:pt x="457" y="590"/>
                      <a:pt x="467" y="590"/>
                    </a:cubicBezTo>
                    <a:lnTo>
                      <a:pt x="501" y="590"/>
                    </a:lnTo>
                    <a:cubicBezTo>
                      <a:pt x="501" y="579"/>
                      <a:pt x="512" y="579"/>
                      <a:pt x="512" y="579"/>
                    </a:cubicBezTo>
                    <a:lnTo>
                      <a:pt x="523" y="590"/>
                    </a:lnTo>
                    <a:lnTo>
                      <a:pt x="546" y="590"/>
                    </a:lnTo>
                    <a:cubicBezTo>
                      <a:pt x="556" y="590"/>
                      <a:pt x="568" y="590"/>
                      <a:pt x="579" y="579"/>
                    </a:cubicBezTo>
                    <a:cubicBezTo>
                      <a:pt x="590" y="568"/>
                      <a:pt x="612" y="557"/>
                      <a:pt x="635" y="545"/>
                    </a:cubicBezTo>
                    <a:cubicBezTo>
                      <a:pt x="645" y="545"/>
                      <a:pt x="645" y="535"/>
                      <a:pt x="645" y="535"/>
                    </a:cubicBezTo>
                    <a:cubicBezTo>
                      <a:pt x="657" y="535"/>
                      <a:pt x="668" y="535"/>
                      <a:pt x="679" y="523"/>
                    </a:cubicBezTo>
                    <a:lnTo>
                      <a:pt x="701" y="523"/>
                    </a:lnTo>
                    <a:lnTo>
                      <a:pt x="768" y="557"/>
                    </a:lnTo>
                    <a:lnTo>
                      <a:pt x="801" y="557"/>
                    </a:lnTo>
                    <a:cubicBezTo>
                      <a:pt x="813" y="568"/>
                      <a:pt x="823" y="579"/>
                      <a:pt x="846" y="590"/>
                    </a:cubicBezTo>
                    <a:cubicBezTo>
                      <a:pt x="852" y="593"/>
                      <a:pt x="858" y="595"/>
                      <a:pt x="862" y="595"/>
                    </a:cubicBezTo>
                    <a:cubicBezTo>
                      <a:pt x="874" y="595"/>
                      <a:pt x="879" y="587"/>
                      <a:pt x="879" y="579"/>
                    </a:cubicBezTo>
                    <a:lnTo>
                      <a:pt x="879" y="579"/>
                    </a:lnTo>
                    <a:cubicBezTo>
                      <a:pt x="879" y="602"/>
                      <a:pt x="868" y="634"/>
                      <a:pt x="868" y="657"/>
                    </a:cubicBezTo>
                    <a:lnTo>
                      <a:pt x="879" y="668"/>
                    </a:lnTo>
                    <a:cubicBezTo>
                      <a:pt x="879" y="701"/>
                      <a:pt x="879" y="723"/>
                      <a:pt x="890" y="746"/>
                    </a:cubicBezTo>
                    <a:cubicBezTo>
                      <a:pt x="868" y="768"/>
                      <a:pt x="857" y="790"/>
                      <a:pt x="835" y="812"/>
                    </a:cubicBezTo>
                    <a:cubicBezTo>
                      <a:pt x="835" y="812"/>
                      <a:pt x="823" y="824"/>
                      <a:pt x="813" y="824"/>
                    </a:cubicBezTo>
                    <a:cubicBezTo>
                      <a:pt x="801" y="835"/>
                      <a:pt x="779" y="835"/>
                      <a:pt x="768" y="846"/>
                    </a:cubicBezTo>
                    <a:lnTo>
                      <a:pt x="746" y="846"/>
                    </a:lnTo>
                    <a:cubicBezTo>
                      <a:pt x="734" y="846"/>
                      <a:pt x="724" y="846"/>
                      <a:pt x="712" y="835"/>
                    </a:cubicBezTo>
                    <a:cubicBezTo>
                      <a:pt x="701" y="835"/>
                      <a:pt x="701" y="824"/>
                      <a:pt x="690" y="812"/>
                    </a:cubicBezTo>
                    <a:lnTo>
                      <a:pt x="690" y="802"/>
                    </a:lnTo>
                    <a:lnTo>
                      <a:pt x="690" y="790"/>
                    </a:lnTo>
                    <a:lnTo>
                      <a:pt x="690" y="779"/>
                    </a:lnTo>
                    <a:cubicBezTo>
                      <a:pt x="701" y="735"/>
                      <a:pt x="712" y="701"/>
                      <a:pt x="701" y="657"/>
                    </a:cubicBezTo>
                    <a:cubicBezTo>
                      <a:pt x="701" y="646"/>
                      <a:pt x="690" y="634"/>
                      <a:pt x="679" y="634"/>
                    </a:cubicBezTo>
                    <a:cubicBezTo>
                      <a:pt x="668" y="634"/>
                      <a:pt x="657" y="646"/>
                      <a:pt x="657" y="657"/>
                    </a:cubicBezTo>
                    <a:lnTo>
                      <a:pt x="657" y="668"/>
                    </a:lnTo>
                    <a:lnTo>
                      <a:pt x="645" y="668"/>
                    </a:lnTo>
                    <a:cubicBezTo>
                      <a:pt x="641" y="666"/>
                      <a:pt x="637" y="665"/>
                      <a:pt x="634" y="665"/>
                    </a:cubicBezTo>
                    <a:cubicBezTo>
                      <a:pt x="619" y="665"/>
                      <a:pt x="610" y="683"/>
                      <a:pt x="601" y="701"/>
                    </a:cubicBezTo>
                    <a:lnTo>
                      <a:pt x="601" y="735"/>
                    </a:lnTo>
                    <a:lnTo>
                      <a:pt x="568" y="735"/>
                    </a:lnTo>
                    <a:cubicBezTo>
                      <a:pt x="479" y="757"/>
                      <a:pt x="412" y="812"/>
                      <a:pt x="368" y="891"/>
                    </a:cubicBezTo>
                    <a:cubicBezTo>
                      <a:pt x="368" y="901"/>
                      <a:pt x="368" y="913"/>
                      <a:pt x="356" y="924"/>
                    </a:cubicBezTo>
                    <a:lnTo>
                      <a:pt x="390" y="924"/>
                    </a:lnTo>
                    <a:cubicBezTo>
                      <a:pt x="390" y="935"/>
                      <a:pt x="378" y="946"/>
                      <a:pt x="378" y="946"/>
                    </a:cubicBezTo>
                    <a:lnTo>
                      <a:pt x="378" y="957"/>
                    </a:lnTo>
                    <a:cubicBezTo>
                      <a:pt x="368" y="968"/>
                      <a:pt x="368" y="980"/>
                      <a:pt x="368" y="990"/>
                    </a:cubicBezTo>
                    <a:cubicBezTo>
                      <a:pt x="356" y="1013"/>
                      <a:pt x="356" y="1035"/>
                      <a:pt x="356" y="1046"/>
                    </a:cubicBezTo>
                    <a:cubicBezTo>
                      <a:pt x="356" y="1069"/>
                      <a:pt x="356" y="1079"/>
                      <a:pt x="368" y="1091"/>
                    </a:cubicBezTo>
                    <a:lnTo>
                      <a:pt x="368" y="1102"/>
                    </a:lnTo>
                    <a:cubicBezTo>
                      <a:pt x="368" y="1113"/>
                      <a:pt x="368" y="1124"/>
                      <a:pt x="378" y="1146"/>
                    </a:cubicBezTo>
                    <a:cubicBezTo>
                      <a:pt x="390" y="1168"/>
                      <a:pt x="390" y="1180"/>
                      <a:pt x="401" y="1191"/>
                    </a:cubicBezTo>
                    <a:cubicBezTo>
                      <a:pt x="412" y="1202"/>
                      <a:pt x="423" y="1213"/>
                      <a:pt x="434" y="1213"/>
                    </a:cubicBezTo>
                    <a:lnTo>
                      <a:pt x="434" y="1224"/>
                    </a:lnTo>
                    <a:cubicBezTo>
                      <a:pt x="445" y="1224"/>
                      <a:pt x="457" y="1235"/>
                      <a:pt x="467" y="1235"/>
                    </a:cubicBezTo>
                    <a:cubicBezTo>
                      <a:pt x="467" y="1247"/>
                      <a:pt x="467" y="1247"/>
                      <a:pt x="479" y="1247"/>
                    </a:cubicBezTo>
                    <a:lnTo>
                      <a:pt x="556" y="1247"/>
                    </a:lnTo>
                    <a:lnTo>
                      <a:pt x="534" y="1224"/>
                    </a:lnTo>
                    <a:cubicBezTo>
                      <a:pt x="523" y="1202"/>
                      <a:pt x="512" y="1191"/>
                      <a:pt x="501" y="1180"/>
                    </a:cubicBezTo>
                    <a:lnTo>
                      <a:pt x="479" y="1158"/>
                    </a:lnTo>
                    <a:cubicBezTo>
                      <a:pt x="490" y="1146"/>
                      <a:pt x="490" y="1135"/>
                      <a:pt x="490" y="1124"/>
                    </a:cubicBezTo>
                    <a:lnTo>
                      <a:pt x="457" y="1024"/>
                    </a:lnTo>
                    <a:lnTo>
                      <a:pt x="457" y="980"/>
                    </a:lnTo>
                    <a:cubicBezTo>
                      <a:pt x="457" y="968"/>
                      <a:pt x="467" y="946"/>
                      <a:pt x="467" y="935"/>
                    </a:cubicBezTo>
                    <a:cubicBezTo>
                      <a:pt x="490" y="868"/>
                      <a:pt x="546" y="824"/>
                      <a:pt x="601" y="812"/>
                    </a:cubicBezTo>
                    <a:cubicBezTo>
                      <a:pt x="612" y="879"/>
                      <a:pt x="657" y="935"/>
                      <a:pt x="734" y="968"/>
                    </a:cubicBezTo>
                    <a:cubicBezTo>
                      <a:pt x="753" y="977"/>
                      <a:pt x="773" y="983"/>
                      <a:pt x="793" y="983"/>
                    </a:cubicBezTo>
                    <a:cubicBezTo>
                      <a:pt x="821" y="983"/>
                      <a:pt x="848" y="972"/>
                      <a:pt x="868" y="946"/>
                    </a:cubicBezTo>
                    <a:cubicBezTo>
                      <a:pt x="879" y="935"/>
                      <a:pt x="890" y="924"/>
                      <a:pt x="890" y="913"/>
                    </a:cubicBezTo>
                    <a:lnTo>
                      <a:pt x="912" y="913"/>
                    </a:lnTo>
                    <a:cubicBezTo>
                      <a:pt x="912" y="924"/>
                      <a:pt x="924" y="924"/>
                      <a:pt x="924" y="924"/>
                    </a:cubicBezTo>
                    <a:lnTo>
                      <a:pt x="924" y="935"/>
                    </a:lnTo>
                    <a:lnTo>
                      <a:pt x="934" y="935"/>
                    </a:lnTo>
                    <a:lnTo>
                      <a:pt x="934" y="946"/>
                    </a:lnTo>
                    <a:lnTo>
                      <a:pt x="946" y="946"/>
                    </a:lnTo>
                    <a:lnTo>
                      <a:pt x="946" y="968"/>
                    </a:lnTo>
                    <a:lnTo>
                      <a:pt x="946" y="980"/>
                    </a:lnTo>
                    <a:lnTo>
                      <a:pt x="946" y="990"/>
                    </a:lnTo>
                    <a:cubicBezTo>
                      <a:pt x="934" y="1002"/>
                      <a:pt x="924" y="1024"/>
                      <a:pt x="912" y="1046"/>
                    </a:cubicBezTo>
                    <a:cubicBezTo>
                      <a:pt x="912" y="1057"/>
                      <a:pt x="912" y="1091"/>
                      <a:pt x="924" y="1102"/>
                    </a:cubicBezTo>
                    <a:cubicBezTo>
                      <a:pt x="931" y="1110"/>
                      <a:pt x="939" y="1118"/>
                      <a:pt x="947" y="1118"/>
                    </a:cubicBezTo>
                    <a:cubicBezTo>
                      <a:pt x="950" y="1118"/>
                      <a:pt x="954" y="1116"/>
                      <a:pt x="957" y="1113"/>
                    </a:cubicBezTo>
                    <a:cubicBezTo>
                      <a:pt x="991" y="1079"/>
                      <a:pt x="1013" y="1046"/>
                      <a:pt x="1013" y="1002"/>
                    </a:cubicBezTo>
                    <a:lnTo>
                      <a:pt x="1013" y="957"/>
                    </a:lnTo>
                    <a:cubicBezTo>
                      <a:pt x="1013" y="968"/>
                      <a:pt x="1023" y="968"/>
                      <a:pt x="1023" y="968"/>
                    </a:cubicBezTo>
                    <a:cubicBezTo>
                      <a:pt x="1023" y="957"/>
                      <a:pt x="1023" y="935"/>
                      <a:pt x="1013" y="924"/>
                    </a:cubicBezTo>
                    <a:cubicBezTo>
                      <a:pt x="1013" y="891"/>
                      <a:pt x="991" y="868"/>
                      <a:pt x="979" y="857"/>
                    </a:cubicBezTo>
                    <a:cubicBezTo>
                      <a:pt x="979" y="846"/>
                      <a:pt x="968" y="846"/>
                      <a:pt x="968" y="835"/>
                    </a:cubicBezTo>
                    <a:cubicBezTo>
                      <a:pt x="968" y="835"/>
                      <a:pt x="968" y="824"/>
                      <a:pt x="957" y="824"/>
                    </a:cubicBezTo>
                    <a:cubicBezTo>
                      <a:pt x="957" y="812"/>
                      <a:pt x="946" y="812"/>
                      <a:pt x="946" y="802"/>
                    </a:cubicBezTo>
                    <a:cubicBezTo>
                      <a:pt x="946" y="802"/>
                      <a:pt x="957" y="790"/>
                      <a:pt x="957" y="779"/>
                    </a:cubicBezTo>
                    <a:lnTo>
                      <a:pt x="957" y="768"/>
                    </a:lnTo>
                    <a:cubicBezTo>
                      <a:pt x="968" y="746"/>
                      <a:pt x="968" y="735"/>
                      <a:pt x="968" y="723"/>
                    </a:cubicBezTo>
                    <a:cubicBezTo>
                      <a:pt x="979" y="713"/>
                      <a:pt x="979" y="701"/>
                      <a:pt x="979" y="701"/>
                    </a:cubicBezTo>
                    <a:lnTo>
                      <a:pt x="979" y="691"/>
                    </a:lnTo>
                    <a:lnTo>
                      <a:pt x="979" y="679"/>
                    </a:lnTo>
                    <a:cubicBezTo>
                      <a:pt x="991" y="668"/>
                      <a:pt x="1001" y="657"/>
                      <a:pt x="1001" y="634"/>
                    </a:cubicBezTo>
                    <a:cubicBezTo>
                      <a:pt x="1013" y="634"/>
                      <a:pt x="1013" y="624"/>
                      <a:pt x="1013" y="624"/>
                    </a:cubicBezTo>
                    <a:cubicBezTo>
                      <a:pt x="1013" y="612"/>
                      <a:pt x="1023" y="612"/>
                      <a:pt x="1023" y="602"/>
                    </a:cubicBezTo>
                    <a:cubicBezTo>
                      <a:pt x="1046" y="579"/>
                      <a:pt x="1068" y="557"/>
                      <a:pt x="1090" y="545"/>
                    </a:cubicBezTo>
                    <a:cubicBezTo>
                      <a:pt x="1102" y="535"/>
                      <a:pt x="1124" y="523"/>
                      <a:pt x="1135" y="523"/>
                    </a:cubicBezTo>
                    <a:lnTo>
                      <a:pt x="1146" y="523"/>
                    </a:lnTo>
                    <a:cubicBezTo>
                      <a:pt x="1157" y="523"/>
                      <a:pt x="1157" y="535"/>
                      <a:pt x="1169" y="535"/>
                    </a:cubicBezTo>
                    <a:cubicBezTo>
                      <a:pt x="1169" y="542"/>
                      <a:pt x="1174" y="550"/>
                      <a:pt x="1181" y="550"/>
                    </a:cubicBezTo>
                    <a:cubicBezTo>
                      <a:pt x="1184" y="550"/>
                      <a:pt x="1187" y="549"/>
                      <a:pt x="1191" y="545"/>
                    </a:cubicBezTo>
                    <a:cubicBezTo>
                      <a:pt x="1201" y="545"/>
                      <a:pt x="1213" y="523"/>
                      <a:pt x="1213" y="513"/>
                    </a:cubicBezTo>
                    <a:lnTo>
                      <a:pt x="1213" y="501"/>
                    </a:lnTo>
                    <a:cubicBezTo>
                      <a:pt x="1201" y="501"/>
                      <a:pt x="1201" y="501"/>
                      <a:pt x="1191" y="490"/>
                    </a:cubicBezTo>
                    <a:cubicBezTo>
                      <a:pt x="1201" y="490"/>
                      <a:pt x="1201" y="479"/>
                      <a:pt x="1201" y="468"/>
                    </a:cubicBezTo>
                    <a:lnTo>
                      <a:pt x="1179" y="468"/>
                    </a:lnTo>
                    <a:cubicBezTo>
                      <a:pt x="1157" y="446"/>
                      <a:pt x="1135" y="446"/>
                      <a:pt x="1102" y="446"/>
                    </a:cubicBezTo>
                    <a:cubicBezTo>
                      <a:pt x="1085" y="440"/>
                      <a:pt x="1068" y="437"/>
                      <a:pt x="1052" y="437"/>
                    </a:cubicBezTo>
                    <a:cubicBezTo>
                      <a:pt x="1035" y="437"/>
                      <a:pt x="1018" y="440"/>
                      <a:pt x="1001" y="446"/>
                    </a:cubicBezTo>
                    <a:cubicBezTo>
                      <a:pt x="946" y="468"/>
                      <a:pt x="902" y="513"/>
                      <a:pt x="890" y="568"/>
                    </a:cubicBezTo>
                    <a:cubicBezTo>
                      <a:pt x="890" y="557"/>
                      <a:pt x="890" y="535"/>
                      <a:pt x="879" y="523"/>
                    </a:cubicBezTo>
                    <a:cubicBezTo>
                      <a:pt x="857" y="490"/>
                      <a:pt x="823" y="457"/>
                      <a:pt x="813" y="412"/>
                    </a:cubicBezTo>
                    <a:cubicBezTo>
                      <a:pt x="801" y="379"/>
                      <a:pt x="801" y="335"/>
                      <a:pt x="813" y="301"/>
                    </a:cubicBezTo>
                    <a:cubicBezTo>
                      <a:pt x="835" y="223"/>
                      <a:pt x="912" y="167"/>
                      <a:pt x="991" y="157"/>
                    </a:cubicBezTo>
                    <a:cubicBezTo>
                      <a:pt x="1035" y="157"/>
                      <a:pt x="1035" y="78"/>
                      <a:pt x="1001" y="78"/>
                    </a:cubicBezTo>
                    <a:cubicBezTo>
                      <a:pt x="979" y="68"/>
                      <a:pt x="968" y="68"/>
                      <a:pt x="946" y="68"/>
                    </a:cubicBezTo>
                    <a:cubicBezTo>
                      <a:pt x="924" y="78"/>
                      <a:pt x="902" y="78"/>
                      <a:pt x="879" y="78"/>
                    </a:cubicBezTo>
                    <a:cubicBezTo>
                      <a:pt x="835" y="101"/>
                      <a:pt x="813" y="134"/>
                      <a:pt x="790" y="179"/>
                    </a:cubicBezTo>
                    <a:cubicBezTo>
                      <a:pt x="790" y="167"/>
                      <a:pt x="790" y="167"/>
                      <a:pt x="779" y="157"/>
                    </a:cubicBezTo>
                    <a:cubicBezTo>
                      <a:pt x="779" y="134"/>
                      <a:pt x="768" y="123"/>
                      <a:pt x="757" y="101"/>
                    </a:cubicBezTo>
                    <a:cubicBezTo>
                      <a:pt x="746" y="101"/>
                      <a:pt x="746" y="90"/>
                      <a:pt x="746" y="90"/>
                    </a:cubicBezTo>
                    <a:lnTo>
                      <a:pt x="701" y="45"/>
                    </a:lnTo>
                    <a:cubicBezTo>
                      <a:pt x="701" y="45"/>
                      <a:pt x="690" y="45"/>
                      <a:pt x="690" y="34"/>
                    </a:cubicBezTo>
                    <a:cubicBezTo>
                      <a:pt x="679" y="23"/>
                      <a:pt x="657" y="12"/>
                      <a:pt x="645" y="1"/>
                    </a:cubicBezTo>
                    <a:close/>
                  </a:path>
                </a:pathLst>
              </a:custGeom>
              <a:solidFill>
                <a:srgbClr val="CFC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 name="Google Shape;24417;p47">
              <a:extLst>
                <a:ext uri="{FF2B5EF4-FFF2-40B4-BE49-F238E27FC236}">
                  <a16:creationId xmlns:a16="http://schemas.microsoft.com/office/drawing/2014/main" id="{0DA110C9-83E5-7BBC-56F2-540CC18688B6}"/>
                </a:ext>
              </a:extLst>
            </p:cNvPr>
            <p:cNvGrpSpPr/>
            <p:nvPr/>
          </p:nvGrpSpPr>
          <p:grpSpPr>
            <a:xfrm rot="-1738642" flipH="1">
              <a:off x="2876065" y="2935744"/>
              <a:ext cx="757824" cy="548611"/>
              <a:chOff x="6359935" y="3334530"/>
              <a:chExt cx="185498" cy="134282"/>
            </a:xfrm>
          </p:grpSpPr>
          <p:sp>
            <p:nvSpPr>
              <p:cNvPr id="14" name="Google Shape;24418;p47">
                <a:extLst>
                  <a:ext uri="{FF2B5EF4-FFF2-40B4-BE49-F238E27FC236}">
                    <a16:creationId xmlns:a16="http://schemas.microsoft.com/office/drawing/2014/main" id="{E9AA723A-23F7-D4B3-5B2B-5D4723C5F3DD}"/>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4419;p47">
                <a:extLst>
                  <a:ext uri="{FF2B5EF4-FFF2-40B4-BE49-F238E27FC236}">
                    <a16:creationId xmlns:a16="http://schemas.microsoft.com/office/drawing/2014/main" id="{0FBF4C4F-E727-9A77-DEDE-C51C73A80A3F}"/>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4420;p47">
                <a:extLst>
                  <a:ext uri="{FF2B5EF4-FFF2-40B4-BE49-F238E27FC236}">
                    <a16:creationId xmlns:a16="http://schemas.microsoft.com/office/drawing/2014/main" id="{C77F6F76-5C2C-77B6-46E5-0AF2DBB72F57}"/>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 name="مستطيل 43">
            <a:extLst>
              <a:ext uri="{FF2B5EF4-FFF2-40B4-BE49-F238E27FC236}">
                <a16:creationId xmlns:a16="http://schemas.microsoft.com/office/drawing/2014/main" id="{B5576FF1-B11B-3389-4A36-C5FEFE513C57}"/>
              </a:ext>
            </a:extLst>
          </p:cNvPr>
          <p:cNvSpPr/>
          <p:nvPr/>
        </p:nvSpPr>
        <p:spPr>
          <a:xfrm>
            <a:off x="4678393" y="2058347"/>
            <a:ext cx="2948541" cy="1438996"/>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rPr>
              <a:t>ليس هناك بديل عن العمل الجاد ، وانتِ من تصنعي العمل الجاد</a:t>
            </a:r>
          </a:p>
        </p:txBody>
      </p:sp>
      <p:sp>
        <p:nvSpPr>
          <p:cNvPr id="45" name="مستطيل 44">
            <a:extLst>
              <a:ext uri="{FF2B5EF4-FFF2-40B4-BE49-F238E27FC236}">
                <a16:creationId xmlns:a16="http://schemas.microsoft.com/office/drawing/2014/main" id="{0987640E-64ED-E078-25D5-9079470B6F4A}"/>
              </a:ext>
            </a:extLst>
          </p:cNvPr>
          <p:cNvSpPr/>
          <p:nvPr/>
        </p:nvSpPr>
        <p:spPr>
          <a:xfrm>
            <a:off x="4716389" y="3569353"/>
            <a:ext cx="2948541" cy="933212"/>
          </a:xfrm>
          <a:prstGeom prst="rect">
            <a:avLst/>
          </a:prstGeom>
          <a:noFill/>
          <a:ln>
            <a:noFill/>
          </a:ln>
        </p:spPr>
        <p:style>
          <a:lnRef idx="2">
            <a:schemeClr val="accent2"/>
          </a:lnRef>
          <a:fillRef idx="1">
            <a:schemeClr val="lt1"/>
          </a:fillRef>
          <a:effectRef idx="0">
            <a:schemeClr val="accent2"/>
          </a:effectRef>
          <a:fontRef idx="minor">
            <a:schemeClr val="dk1"/>
          </a:fontRef>
        </p:style>
        <p:txBody>
          <a:bodyPr rtlCol="1" anchor="ctr"/>
          <a:lstStyle/>
          <a:p>
            <a:pPr algn="ctr"/>
            <a:r>
              <a:rPr lang="ar-SA" sz="2800" b="1" dirty="0">
                <a:solidFill>
                  <a:srgbClr val="FFFFFF"/>
                </a:solidFill>
                <a:latin typeface="Arial" panose="020B0604020202020204" pitchFamily="34" charset="0"/>
              </a:rPr>
              <a:t>إلى اللقاء في الحصة القادمة</a:t>
            </a:r>
          </a:p>
        </p:txBody>
      </p:sp>
    </p:spTree>
    <p:extLst>
      <p:ext uri="{BB962C8B-B14F-4D97-AF65-F5344CB8AC3E}">
        <p14:creationId xmlns:p14="http://schemas.microsoft.com/office/powerpoint/2010/main" val="14471090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Google Shape;24475;p48">
            <a:extLst>
              <a:ext uri="{FF2B5EF4-FFF2-40B4-BE49-F238E27FC236}">
                <a16:creationId xmlns:a16="http://schemas.microsoft.com/office/drawing/2014/main" id="{5CFC51B9-4AA4-09C1-6D37-9EBBF33B568A}"/>
              </a:ext>
            </a:extLst>
          </p:cNvPr>
          <p:cNvSpPr/>
          <p:nvPr/>
        </p:nvSpPr>
        <p:spPr>
          <a:xfrm>
            <a:off x="1863463" y="653667"/>
            <a:ext cx="2315327" cy="532728"/>
          </a:xfrm>
          <a:custGeom>
            <a:avLst/>
            <a:gdLst/>
            <a:ahLst/>
            <a:cxnLst/>
            <a:rect l="l" t="t" r="r" b="b"/>
            <a:pathLst>
              <a:path w="18597" h="5173" extrusionOk="0">
                <a:moveTo>
                  <a:pt x="0" y="0"/>
                </a:moveTo>
                <a:lnTo>
                  <a:pt x="0" y="5028"/>
                </a:lnTo>
                <a:lnTo>
                  <a:pt x="256" y="5084"/>
                </a:lnTo>
                <a:lnTo>
                  <a:pt x="701" y="5139"/>
                </a:lnTo>
                <a:lnTo>
                  <a:pt x="1146" y="5061"/>
                </a:lnTo>
                <a:lnTo>
                  <a:pt x="1591" y="4839"/>
                </a:lnTo>
                <a:lnTo>
                  <a:pt x="2036" y="5005"/>
                </a:lnTo>
                <a:lnTo>
                  <a:pt x="2481" y="4872"/>
                </a:lnTo>
                <a:lnTo>
                  <a:pt x="2914" y="4950"/>
                </a:lnTo>
                <a:lnTo>
                  <a:pt x="3359" y="4872"/>
                </a:lnTo>
                <a:lnTo>
                  <a:pt x="3804" y="4928"/>
                </a:lnTo>
                <a:lnTo>
                  <a:pt x="4249" y="5094"/>
                </a:lnTo>
                <a:lnTo>
                  <a:pt x="4694" y="5150"/>
                </a:lnTo>
                <a:lnTo>
                  <a:pt x="5139" y="5017"/>
                </a:lnTo>
                <a:lnTo>
                  <a:pt x="5583" y="5128"/>
                </a:lnTo>
                <a:lnTo>
                  <a:pt x="6028" y="5094"/>
                </a:lnTo>
                <a:lnTo>
                  <a:pt x="6463" y="5161"/>
                </a:lnTo>
                <a:lnTo>
                  <a:pt x="6907" y="4805"/>
                </a:lnTo>
                <a:lnTo>
                  <a:pt x="7352" y="4983"/>
                </a:lnTo>
                <a:lnTo>
                  <a:pt x="7797" y="4939"/>
                </a:lnTo>
                <a:lnTo>
                  <a:pt x="8242" y="4894"/>
                </a:lnTo>
                <a:lnTo>
                  <a:pt x="8687" y="4906"/>
                </a:lnTo>
                <a:lnTo>
                  <a:pt x="9132" y="5039"/>
                </a:lnTo>
                <a:lnTo>
                  <a:pt x="9577" y="4872"/>
                </a:lnTo>
                <a:lnTo>
                  <a:pt x="10010" y="4850"/>
                </a:lnTo>
                <a:lnTo>
                  <a:pt x="10455" y="5128"/>
                </a:lnTo>
                <a:lnTo>
                  <a:pt x="10900" y="4961"/>
                </a:lnTo>
                <a:lnTo>
                  <a:pt x="11345" y="5173"/>
                </a:lnTo>
                <a:lnTo>
                  <a:pt x="11790" y="5017"/>
                </a:lnTo>
                <a:lnTo>
                  <a:pt x="12234" y="5061"/>
                </a:lnTo>
                <a:lnTo>
                  <a:pt x="12679" y="4928"/>
                </a:lnTo>
                <a:lnTo>
                  <a:pt x="13114" y="5128"/>
                </a:lnTo>
                <a:lnTo>
                  <a:pt x="13558" y="4861"/>
                </a:lnTo>
                <a:lnTo>
                  <a:pt x="14003" y="5005"/>
                </a:lnTo>
                <a:lnTo>
                  <a:pt x="14448" y="5161"/>
                </a:lnTo>
                <a:lnTo>
                  <a:pt x="14893" y="4995"/>
                </a:lnTo>
                <a:lnTo>
                  <a:pt x="15338" y="5094"/>
                </a:lnTo>
                <a:lnTo>
                  <a:pt x="15783" y="4906"/>
                </a:lnTo>
                <a:lnTo>
                  <a:pt x="16216" y="4817"/>
                </a:lnTo>
                <a:lnTo>
                  <a:pt x="16661" y="4906"/>
                </a:lnTo>
                <a:lnTo>
                  <a:pt x="17106" y="5117"/>
                </a:lnTo>
                <a:lnTo>
                  <a:pt x="17551" y="5061"/>
                </a:lnTo>
                <a:lnTo>
                  <a:pt x="17996" y="4861"/>
                </a:lnTo>
                <a:lnTo>
                  <a:pt x="18507" y="5061"/>
                </a:lnTo>
                <a:lnTo>
                  <a:pt x="18307" y="4560"/>
                </a:lnTo>
                <a:lnTo>
                  <a:pt x="18596" y="4116"/>
                </a:lnTo>
                <a:lnTo>
                  <a:pt x="18497" y="3682"/>
                </a:lnTo>
                <a:lnTo>
                  <a:pt x="18574" y="3248"/>
                </a:lnTo>
                <a:lnTo>
                  <a:pt x="18563" y="2815"/>
                </a:lnTo>
                <a:lnTo>
                  <a:pt x="18374" y="2370"/>
                </a:lnTo>
                <a:lnTo>
                  <a:pt x="18507" y="1936"/>
                </a:lnTo>
                <a:lnTo>
                  <a:pt x="18507" y="1502"/>
                </a:lnTo>
                <a:lnTo>
                  <a:pt x="18463" y="1068"/>
                </a:lnTo>
                <a:lnTo>
                  <a:pt x="18418" y="635"/>
                </a:lnTo>
                <a:lnTo>
                  <a:pt x="18297" y="190"/>
                </a:lnTo>
                <a:lnTo>
                  <a:pt x="1835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24483;p48">
            <a:extLst>
              <a:ext uri="{FF2B5EF4-FFF2-40B4-BE49-F238E27FC236}">
                <a16:creationId xmlns:a16="http://schemas.microsoft.com/office/drawing/2014/main" id="{096B9216-09B9-4229-420C-673A17C172B6}"/>
              </a:ext>
            </a:extLst>
          </p:cNvPr>
          <p:cNvGrpSpPr/>
          <p:nvPr/>
        </p:nvGrpSpPr>
        <p:grpSpPr>
          <a:xfrm rot="-1806216" flipH="1">
            <a:off x="2730063" y="474531"/>
            <a:ext cx="582127" cy="421442"/>
            <a:chOff x="6359935" y="3334530"/>
            <a:chExt cx="185498" cy="134282"/>
          </a:xfrm>
        </p:grpSpPr>
        <p:sp>
          <p:nvSpPr>
            <p:cNvPr id="10" name="Google Shape;24484;p48">
              <a:extLst>
                <a:ext uri="{FF2B5EF4-FFF2-40B4-BE49-F238E27FC236}">
                  <a16:creationId xmlns:a16="http://schemas.microsoft.com/office/drawing/2014/main" id="{D5063E75-6CA0-3299-A9C5-9970E874C338}"/>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4485;p48">
              <a:extLst>
                <a:ext uri="{FF2B5EF4-FFF2-40B4-BE49-F238E27FC236}">
                  <a16:creationId xmlns:a16="http://schemas.microsoft.com/office/drawing/2014/main" id="{5D2C4CD0-FF9E-C0CF-4708-E30CCA2CFA7F}"/>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4486;p48">
              <a:extLst>
                <a:ext uri="{FF2B5EF4-FFF2-40B4-BE49-F238E27FC236}">
                  <a16:creationId xmlns:a16="http://schemas.microsoft.com/office/drawing/2014/main" id="{DF8708ED-3A05-834C-9114-81409BC22097}"/>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مستطيل 12">
            <a:extLst>
              <a:ext uri="{FF2B5EF4-FFF2-40B4-BE49-F238E27FC236}">
                <a16:creationId xmlns:a16="http://schemas.microsoft.com/office/drawing/2014/main" id="{67C96AA5-2BC1-A099-0609-61A46BA3B5A6}"/>
              </a:ext>
            </a:extLst>
          </p:cNvPr>
          <p:cNvSpPr/>
          <p:nvPr/>
        </p:nvSpPr>
        <p:spPr>
          <a:xfrm>
            <a:off x="2222039" y="733721"/>
            <a:ext cx="1436913" cy="45958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ysClr val="windowText" lastClr="000000"/>
                </a:solidFill>
              </a:rPr>
              <a:t>التركيز</a:t>
            </a:r>
          </a:p>
        </p:txBody>
      </p:sp>
      <p:grpSp>
        <p:nvGrpSpPr>
          <p:cNvPr id="111" name="Google Shape;22398;p33">
            <a:extLst>
              <a:ext uri="{FF2B5EF4-FFF2-40B4-BE49-F238E27FC236}">
                <a16:creationId xmlns:a16="http://schemas.microsoft.com/office/drawing/2014/main" id="{81253F9D-A6C1-87F2-E538-56EF56F9E1F2}"/>
              </a:ext>
            </a:extLst>
          </p:cNvPr>
          <p:cNvGrpSpPr/>
          <p:nvPr/>
        </p:nvGrpSpPr>
        <p:grpSpPr>
          <a:xfrm rot="-1102440">
            <a:off x="3371111" y="438238"/>
            <a:ext cx="1138243" cy="851459"/>
            <a:chOff x="4168732" y="1578984"/>
            <a:chExt cx="556852" cy="468086"/>
          </a:xfrm>
        </p:grpSpPr>
        <p:sp>
          <p:nvSpPr>
            <p:cNvPr id="112" name="Google Shape;22399;p33">
              <a:extLst>
                <a:ext uri="{FF2B5EF4-FFF2-40B4-BE49-F238E27FC236}">
                  <a16:creationId xmlns:a16="http://schemas.microsoft.com/office/drawing/2014/main" id="{22B4AD73-DD03-3E6F-A569-8A7D90D37861}"/>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2400;p33">
              <a:extLst>
                <a:ext uri="{FF2B5EF4-FFF2-40B4-BE49-F238E27FC236}">
                  <a16:creationId xmlns:a16="http://schemas.microsoft.com/office/drawing/2014/main" id="{01C199CF-77C1-3D2B-9275-2EF55CC2BF81}"/>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2401;p33">
              <a:extLst>
                <a:ext uri="{FF2B5EF4-FFF2-40B4-BE49-F238E27FC236}">
                  <a16:creationId xmlns:a16="http://schemas.microsoft.com/office/drawing/2014/main" id="{94B1CE36-BEDD-8A04-76F2-A6F41A484BE6}"/>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2402;p33">
              <a:extLst>
                <a:ext uri="{FF2B5EF4-FFF2-40B4-BE49-F238E27FC236}">
                  <a16:creationId xmlns:a16="http://schemas.microsoft.com/office/drawing/2014/main" id="{98AFA77F-1983-B0E6-0BBB-09DA1AF95337}"/>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2403;p33">
              <a:extLst>
                <a:ext uri="{FF2B5EF4-FFF2-40B4-BE49-F238E27FC236}">
                  <a16:creationId xmlns:a16="http://schemas.microsoft.com/office/drawing/2014/main" id="{07369887-4BCE-CCD6-C2FA-27DA50001EB8}"/>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2404;p33">
              <a:extLst>
                <a:ext uri="{FF2B5EF4-FFF2-40B4-BE49-F238E27FC236}">
                  <a16:creationId xmlns:a16="http://schemas.microsoft.com/office/drawing/2014/main" id="{6CDBAF77-8890-FC03-8436-5A3822E4273D}"/>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2405;p33">
              <a:extLst>
                <a:ext uri="{FF2B5EF4-FFF2-40B4-BE49-F238E27FC236}">
                  <a16:creationId xmlns:a16="http://schemas.microsoft.com/office/drawing/2014/main" id="{AD5E2DFD-EB7D-C84C-8B7A-585A7153D859}"/>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2406;p33">
              <a:extLst>
                <a:ext uri="{FF2B5EF4-FFF2-40B4-BE49-F238E27FC236}">
                  <a16:creationId xmlns:a16="http://schemas.microsoft.com/office/drawing/2014/main" id="{C6B15FFC-92B7-1825-A5F8-DBDF16C1DD1E}"/>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2407;p33">
              <a:extLst>
                <a:ext uri="{FF2B5EF4-FFF2-40B4-BE49-F238E27FC236}">
                  <a16:creationId xmlns:a16="http://schemas.microsoft.com/office/drawing/2014/main" id="{9990757F-D366-CC98-3071-0D92A4260D2C}"/>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2408;p33">
              <a:extLst>
                <a:ext uri="{FF2B5EF4-FFF2-40B4-BE49-F238E27FC236}">
                  <a16:creationId xmlns:a16="http://schemas.microsoft.com/office/drawing/2014/main" id="{F9E62366-00D0-2386-FD1E-E65FCBEAFC00}"/>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2409;p33">
              <a:extLst>
                <a:ext uri="{FF2B5EF4-FFF2-40B4-BE49-F238E27FC236}">
                  <a16:creationId xmlns:a16="http://schemas.microsoft.com/office/drawing/2014/main" id="{564C2BFD-5B7D-59C5-C1D7-3A45968888A6}"/>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2410;p33">
              <a:extLst>
                <a:ext uri="{FF2B5EF4-FFF2-40B4-BE49-F238E27FC236}">
                  <a16:creationId xmlns:a16="http://schemas.microsoft.com/office/drawing/2014/main" id="{5117F5DA-9707-CF6E-954E-F5DFEB94F34B}"/>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2411;p33">
              <a:extLst>
                <a:ext uri="{FF2B5EF4-FFF2-40B4-BE49-F238E27FC236}">
                  <a16:creationId xmlns:a16="http://schemas.microsoft.com/office/drawing/2014/main" id="{5EE9E7FE-4EC9-5EEE-345F-6881C460A503}"/>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2412;p33">
              <a:extLst>
                <a:ext uri="{FF2B5EF4-FFF2-40B4-BE49-F238E27FC236}">
                  <a16:creationId xmlns:a16="http://schemas.microsoft.com/office/drawing/2014/main" id="{6424B733-BEAF-BF0F-A96A-DC73F1D86275}"/>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2413;p33">
              <a:extLst>
                <a:ext uri="{FF2B5EF4-FFF2-40B4-BE49-F238E27FC236}">
                  <a16:creationId xmlns:a16="http://schemas.microsoft.com/office/drawing/2014/main" id="{20ED023C-3562-BC7D-E7B5-56549E5DA385}"/>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2414;p33">
              <a:extLst>
                <a:ext uri="{FF2B5EF4-FFF2-40B4-BE49-F238E27FC236}">
                  <a16:creationId xmlns:a16="http://schemas.microsoft.com/office/drawing/2014/main" id="{D758C7B4-12B4-90B8-74BB-FA5011AAAE8E}"/>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2415;p33">
              <a:extLst>
                <a:ext uri="{FF2B5EF4-FFF2-40B4-BE49-F238E27FC236}">
                  <a16:creationId xmlns:a16="http://schemas.microsoft.com/office/drawing/2014/main" id="{A42EB93F-1D10-A702-6A67-D3E206DCBD68}"/>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2416;p33">
              <a:extLst>
                <a:ext uri="{FF2B5EF4-FFF2-40B4-BE49-F238E27FC236}">
                  <a16:creationId xmlns:a16="http://schemas.microsoft.com/office/drawing/2014/main" id="{9AB4A081-9D7E-F997-6C2A-389F5142009B}"/>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2417;p33">
              <a:extLst>
                <a:ext uri="{FF2B5EF4-FFF2-40B4-BE49-F238E27FC236}">
                  <a16:creationId xmlns:a16="http://schemas.microsoft.com/office/drawing/2014/main" id="{383359A9-5BBC-C43E-D908-C68237756B3A}"/>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2418;p33">
              <a:extLst>
                <a:ext uri="{FF2B5EF4-FFF2-40B4-BE49-F238E27FC236}">
                  <a16:creationId xmlns:a16="http://schemas.microsoft.com/office/drawing/2014/main" id="{0691396E-D86C-159B-5130-2FF164EC5FD9}"/>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2419;p33">
              <a:extLst>
                <a:ext uri="{FF2B5EF4-FFF2-40B4-BE49-F238E27FC236}">
                  <a16:creationId xmlns:a16="http://schemas.microsoft.com/office/drawing/2014/main" id="{D289E07E-B3CD-6534-25A3-493FEDE67412}"/>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2420;p33">
              <a:extLst>
                <a:ext uri="{FF2B5EF4-FFF2-40B4-BE49-F238E27FC236}">
                  <a16:creationId xmlns:a16="http://schemas.microsoft.com/office/drawing/2014/main" id="{863B3105-4AB9-543B-5448-A981E1DF00D5}"/>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2421;p33">
              <a:extLst>
                <a:ext uri="{FF2B5EF4-FFF2-40B4-BE49-F238E27FC236}">
                  <a16:creationId xmlns:a16="http://schemas.microsoft.com/office/drawing/2014/main" id="{F09AF91D-A483-7D2A-D7A7-7671FCC7EF6F}"/>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2422;p33">
              <a:extLst>
                <a:ext uri="{FF2B5EF4-FFF2-40B4-BE49-F238E27FC236}">
                  <a16:creationId xmlns:a16="http://schemas.microsoft.com/office/drawing/2014/main" id="{9243F19A-ADA3-F9FC-85F5-43011C11993D}"/>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2423;p33">
              <a:extLst>
                <a:ext uri="{FF2B5EF4-FFF2-40B4-BE49-F238E27FC236}">
                  <a16:creationId xmlns:a16="http://schemas.microsoft.com/office/drawing/2014/main" id="{0B174278-5831-93CE-CC52-315C8E9FDA42}"/>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2424;p33">
              <a:extLst>
                <a:ext uri="{FF2B5EF4-FFF2-40B4-BE49-F238E27FC236}">
                  <a16:creationId xmlns:a16="http://schemas.microsoft.com/office/drawing/2014/main" id="{1FD559BB-12EC-DABA-5E9C-E1A0B8DE858F}"/>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2425;p33">
              <a:extLst>
                <a:ext uri="{FF2B5EF4-FFF2-40B4-BE49-F238E27FC236}">
                  <a16:creationId xmlns:a16="http://schemas.microsoft.com/office/drawing/2014/main" id="{079D1F7E-C637-9688-1A44-216ACD1EB953}"/>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2426;p33">
              <a:extLst>
                <a:ext uri="{FF2B5EF4-FFF2-40B4-BE49-F238E27FC236}">
                  <a16:creationId xmlns:a16="http://schemas.microsoft.com/office/drawing/2014/main" id="{C8019CEA-BB0E-A441-C426-783B8CAA08E5}"/>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2427;p33">
              <a:extLst>
                <a:ext uri="{FF2B5EF4-FFF2-40B4-BE49-F238E27FC236}">
                  <a16:creationId xmlns:a16="http://schemas.microsoft.com/office/drawing/2014/main" id="{893BD639-FC09-3C7F-D477-13834A924ACB}"/>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2428;p33">
              <a:extLst>
                <a:ext uri="{FF2B5EF4-FFF2-40B4-BE49-F238E27FC236}">
                  <a16:creationId xmlns:a16="http://schemas.microsoft.com/office/drawing/2014/main" id="{60496EB2-6255-16C0-4E8F-0651BF8685A2}"/>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2429;p33">
              <a:extLst>
                <a:ext uri="{FF2B5EF4-FFF2-40B4-BE49-F238E27FC236}">
                  <a16:creationId xmlns:a16="http://schemas.microsoft.com/office/drawing/2014/main" id="{7F009304-A5A9-C68E-86CA-1835249CA31E}"/>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2430;p33">
              <a:extLst>
                <a:ext uri="{FF2B5EF4-FFF2-40B4-BE49-F238E27FC236}">
                  <a16:creationId xmlns:a16="http://schemas.microsoft.com/office/drawing/2014/main" id="{E6D611F0-EF85-EFAB-94F7-78EB323ACE13}"/>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2431;p33">
              <a:extLst>
                <a:ext uri="{FF2B5EF4-FFF2-40B4-BE49-F238E27FC236}">
                  <a16:creationId xmlns:a16="http://schemas.microsoft.com/office/drawing/2014/main" id="{9C5944ED-5FA6-A3F7-57CA-97D908CFFE2A}"/>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2432;p33">
              <a:extLst>
                <a:ext uri="{FF2B5EF4-FFF2-40B4-BE49-F238E27FC236}">
                  <a16:creationId xmlns:a16="http://schemas.microsoft.com/office/drawing/2014/main" id="{E68429EE-F9F6-55AB-3E81-E3FF2A4182F7}"/>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2433;p33">
              <a:extLst>
                <a:ext uri="{FF2B5EF4-FFF2-40B4-BE49-F238E27FC236}">
                  <a16:creationId xmlns:a16="http://schemas.microsoft.com/office/drawing/2014/main" id="{D9649D89-8087-5E1A-E230-93D9D0845AA7}"/>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2434;p33">
              <a:extLst>
                <a:ext uri="{FF2B5EF4-FFF2-40B4-BE49-F238E27FC236}">
                  <a16:creationId xmlns:a16="http://schemas.microsoft.com/office/drawing/2014/main" id="{D77EA829-15A9-4AB2-05D2-986380ED13C7}"/>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2435;p33">
              <a:extLst>
                <a:ext uri="{FF2B5EF4-FFF2-40B4-BE49-F238E27FC236}">
                  <a16:creationId xmlns:a16="http://schemas.microsoft.com/office/drawing/2014/main" id="{361E2C04-3E82-C635-9450-CFFB57FA852B}"/>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2436;p33">
              <a:extLst>
                <a:ext uri="{FF2B5EF4-FFF2-40B4-BE49-F238E27FC236}">
                  <a16:creationId xmlns:a16="http://schemas.microsoft.com/office/drawing/2014/main" id="{C00EBFB2-BC35-2F2F-CDBC-78F9B68F078C}"/>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2437;p33">
              <a:extLst>
                <a:ext uri="{FF2B5EF4-FFF2-40B4-BE49-F238E27FC236}">
                  <a16:creationId xmlns:a16="http://schemas.microsoft.com/office/drawing/2014/main" id="{2EBB83F1-C89B-FFA3-7693-70C99E4C9441}"/>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2438;p33">
              <a:extLst>
                <a:ext uri="{FF2B5EF4-FFF2-40B4-BE49-F238E27FC236}">
                  <a16:creationId xmlns:a16="http://schemas.microsoft.com/office/drawing/2014/main" id="{F9C0B2B4-DD54-BFAF-ABFD-46FE2348915E}"/>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2439;p33">
              <a:extLst>
                <a:ext uri="{FF2B5EF4-FFF2-40B4-BE49-F238E27FC236}">
                  <a16:creationId xmlns:a16="http://schemas.microsoft.com/office/drawing/2014/main" id="{3AA98238-3994-F496-6ECE-8B4ED96E1C8C}"/>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2440;p33">
              <a:extLst>
                <a:ext uri="{FF2B5EF4-FFF2-40B4-BE49-F238E27FC236}">
                  <a16:creationId xmlns:a16="http://schemas.microsoft.com/office/drawing/2014/main" id="{6B9AE072-7162-8CF6-527C-FDDAA316AA29}"/>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2441;p33">
              <a:extLst>
                <a:ext uri="{FF2B5EF4-FFF2-40B4-BE49-F238E27FC236}">
                  <a16:creationId xmlns:a16="http://schemas.microsoft.com/office/drawing/2014/main" id="{45750293-AC11-CD47-086B-1C110EDF27AF}"/>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2442;p33">
              <a:extLst>
                <a:ext uri="{FF2B5EF4-FFF2-40B4-BE49-F238E27FC236}">
                  <a16:creationId xmlns:a16="http://schemas.microsoft.com/office/drawing/2014/main" id="{4D940DCF-29EB-79D8-5155-2F3B13F1B64A}"/>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2443;p33">
              <a:extLst>
                <a:ext uri="{FF2B5EF4-FFF2-40B4-BE49-F238E27FC236}">
                  <a16:creationId xmlns:a16="http://schemas.microsoft.com/office/drawing/2014/main" id="{0D66E26E-81F6-22E1-0364-486127B8F062}"/>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2444;p33">
              <a:extLst>
                <a:ext uri="{FF2B5EF4-FFF2-40B4-BE49-F238E27FC236}">
                  <a16:creationId xmlns:a16="http://schemas.microsoft.com/office/drawing/2014/main" id="{6865143D-8084-12DC-EC28-624A48C0E247}"/>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2445;p33">
              <a:extLst>
                <a:ext uri="{FF2B5EF4-FFF2-40B4-BE49-F238E27FC236}">
                  <a16:creationId xmlns:a16="http://schemas.microsoft.com/office/drawing/2014/main" id="{0335C2A3-D78B-ECC0-6889-709FE4C3382E}"/>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2446;p33">
              <a:extLst>
                <a:ext uri="{FF2B5EF4-FFF2-40B4-BE49-F238E27FC236}">
                  <a16:creationId xmlns:a16="http://schemas.microsoft.com/office/drawing/2014/main" id="{8A07F716-D84F-4BE8-092F-9688F5810A0A}"/>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2447;p33">
              <a:extLst>
                <a:ext uri="{FF2B5EF4-FFF2-40B4-BE49-F238E27FC236}">
                  <a16:creationId xmlns:a16="http://schemas.microsoft.com/office/drawing/2014/main" id="{34001647-19B7-D4A6-F2EE-05ADC1CA73ED}"/>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2448;p33">
              <a:extLst>
                <a:ext uri="{FF2B5EF4-FFF2-40B4-BE49-F238E27FC236}">
                  <a16:creationId xmlns:a16="http://schemas.microsoft.com/office/drawing/2014/main" id="{53B39F1A-FF8F-4BA1-2CED-A15243E9DAC8}"/>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2449;p33">
              <a:extLst>
                <a:ext uri="{FF2B5EF4-FFF2-40B4-BE49-F238E27FC236}">
                  <a16:creationId xmlns:a16="http://schemas.microsoft.com/office/drawing/2014/main" id="{9FB22B1A-E152-1E81-CCAD-5BE2F6B6DC26}"/>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2450;p33">
              <a:extLst>
                <a:ext uri="{FF2B5EF4-FFF2-40B4-BE49-F238E27FC236}">
                  <a16:creationId xmlns:a16="http://schemas.microsoft.com/office/drawing/2014/main" id="{56533477-E1E1-9B88-FC17-1EDDAC4CF1A7}"/>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2451;p33">
              <a:extLst>
                <a:ext uri="{FF2B5EF4-FFF2-40B4-BE49-F238E27FC236}">
                  <a16:creationId xmlns:a16="http://schemas.microsoft.com/office/drawing/2014/main" id="{E626BEC7-F947-173D-56FD-BA32929E7441}"/>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2452;p33">
              <a:extLst>
                <a:ext uri="{FF2B5EF4-FFF2-40B4-BE49-F238E27FC236}">
                  <a16:creationId xmlns:a16="http://schemas.microsoft.com/office/drawing/2014/main" id="{78C0C1AC-A57A-7AF2-3FCC-C38317F6E60B}"/>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2453;p33">
              <a:extLst>
                <a:ext uri="{FF2B5EF4-FFF2-40B4-BE49-F238E27FC236}">
                  <a16:creationId xmlns:a16="http://schemas.microsoft.com/office/drawing/2014/main" id="{839C6B21-C257-C4DA-FE5B-91C7E1577389}"/>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2454;p33">
              <a:extLst>
                <a:ext uri="{FF2B5EF4-FFF2-40B4-BE49-F238E27FC236}">
                  <a16:creationId xmlns:a16="http://schemas.microsoft.com/office/drawing/2014/main" id="{A7FE8608-A2DB-8C27-7BE4-931F857D8C66}"/>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2455;p33">
              <a:extLst>
                <a:ext uri="{FF2B5EF4-FFF2-40B4-BE49-F238E27FC236}">
                  <a16:creationId xmlns:a16="http://schemas.microsoft.com/office/drawing/2014/main" id="{2C2AA881-40BD-6639-8B39-3FA717747E95}"/>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2456;p33">
              <a:extLst>
                <a:ext uri="{FF2B5EF4-FFF2-40B4-BE49-F238E27FC236}">
                  <a16:creationId xmlns:a16="http://schemas.microsoft.com/office/drawing/2014/main" id="{D2B188F8-3E43-B7A8-65A5-9AC6CFEBDA3D}"/>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2457;p33">
              <a:extLst>
                <a:ext uri="{FF2B5EF4-FFF2-40B4-BE49-F238E27FC236}">
                  <a16:creationId xmlns:a16="http://schemas.microsoft.com/office/drawing/2014/main" id="{FA455F2F-3A17-0D05-FB91-5B55C2D20E0D}"/>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2458;p33">
              <a:extLst>
                <a:ext uri="{FF2B5EF4-FFF2-40B4-BE49-F238E27FC236}">
                  <a16:creationId xmlns:a16="http://schemas.microsoft.com/office/drawing/2014/main" id="{F3153844-E96E-815A-D423-44840BADC1DA}"/>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2459;p33">
              <a:extLst>
                <a:ext uri="{FF2B5EF4-FFF2-40B4-BE49-F238E27FC236}">
                  <a16:creationId xmlns:a16="http://schemas.microsoft.com/office/drawing/2014/main" id="{995CD345-B179-7AC6-B785-0A4C64501AB2}"/>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2460;p33">
              <a:extLst>
                <a:ext uri="{FF2B5EF4-FFF2-40B4-BE49-F238E27FC236}">
                  <a16:creationId xmlns:a16="http://schemas.microsoft.com/office/drawing/2014/main" id="{79A36253-CDE7-C47D-0F1E-0CE58CDFEFF0}"/>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2461;p33">
              <a:extLst>
                <a:ext uri="{FF2B5EF4-FFF2-40B4-BE49-F238E27FC236}">
                  <a16:creationId xmlns:a16="http://schemas.microsoft.com/office/drawing/2014/main" id="{D1945F70-9B6E-C2FD-87F0-0236C34F8FBF}"/>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2462;p33">
              <a:extLst>
                <a:ext uri="{FF2B5EF4-FFF2-40B4-BE49-F238E27FC236}">
                  <a16:creationId xmlns:a16="http://schemas.microsoft.com/office/drawing/2014/main" id="{605E2D28-7812-7E0B-0F9F-8D7D34885F2F}"/>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2463;p33">
              <a:extLst>
                <a:ext uri="{FF2B5EF4-FFF2-40B4-BE49-F238E27FC236}">
                  <a16:creationId xmlns:a16="http://schemas.microsoft.com/office/drawing/2014/main" id="{4937FE30-DA09-3674-9966-70E6C288EA8D}"/>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2464;p33">
              <a:extLst>
                <a:ext uri="{FF2B5EF4-FFF2-40B4-BE49-F238E27FC236}">
                  <a16:creationId xmlns:a16="http://schemas.microsoft.com/office/drawing/2014/main" id="{1E346019-0DE0-288C-191B-44C2D7F7BECE}"/>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2465;p33">
              <a:extLst>
                <a:ext uri="{FF2B5EF4-FFF2-40B4-BE49-F238E27FC236}">
                  <a16:creationId xmlns:a16="http://schemas.microsoft.com/office/drawing/2014/main" id="{658F8794-C6C7-200F-A28F-E65C6A009DD5}"/>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2466;p33">
              <a:extLst>
                <a:ext uri="{FF2B5EF4-FFF2-40B4-BE49-F238E27FC236}">
                  <a16:creationId xmlns:a16="http://schemas.microsoft.com/office/drawing/2014/main" id="{E9A36409-9F29-1293-86FD-D1C478FBD486}"/>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2467;p33">
              <a:extLst>
                <a:ext uri="{FF2B5EF4-FFF2-40B4-BE49-F238E27FC236}">
                  <a16:creationId xmlns:a16="http://schemas.microsoft.com/office/drawing/2014/main" id="{C1984093-7C23-DF40-054E-3E9E0248CBD2}"/>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2468;p33">
              <a:extLst>
                <a:ext uri="{FF2B5EF4-FFF2-40B4-BE49-F238E27FC236}">
                  <a16:creationId xmlns:a16="http://schemas.microsoft.com/office/drawing/2014/main" id="{72EB1739-750F-ACD6-1FAF-93EAEE6E2264}"/>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2469;p33">
              <a:extLst>
                <a:ext uri="{FF2B5EF4-FFF2-40B4-BE49-F238E27FC236}">
                  <a16:creationId xmlns:a16="http://schemas.microsoft.com/office/drawing/2014/main" id="{9363B9D7-6F4E-179F-9EFD-AFD4B752B177}"/>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2470;p33">
              <a:extLst>
                <a:ext uri="{FF2B5EF4-FFF2-40B4-BE49-F238E27FC236}">
                  <a16:creationId xmlns:a16="http://schemas.microsoft.com/office/drawing/2014/main" id="{E1B798DC-6B15-8822-DBD6-AD5F777DEC92}"/>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2471;p33">
              <a:extLst>
                <a:ext uri="{FF2B5EF4-FFF2-40B4-BE49-F238E27FC236}">
                  <a16:creationId xmlns:a16="http://schemas.microsoft.com/office/drawing/2014/main" id="{2881E471-B94F-BF33-FA0E-9AF0156B4E67}"/>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2472;p33">
              <a:extLst>
                <a:ext uri="{FF2B5EF4-FFF2-40B4-BE49-F238E27FC236}">
                  <a16:creationId xmlns:a16="http://schemas.microsoft.com/office/drawing/2014/main" id="{873E388F-48D2-E99C-C1E7-8CC591847529}"/>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2473;p33">
              <a:extLst>
                <a:ext uri="{FF2B5EF4-FFF2-40B4-BE49-F238E27FC236}">
                  <a16:creationId xmlns:a16="http://schemas.microsoft.com/office/drawing/2014/main" id="{4304DB21-8E71-1BB3-6AB6-29F5BC98BE53}"/>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2474;p33">
              <a:extLst>
                <a:ext uri="{FF2B5EF4-FFF2-40B4-BE49-F238E27FC236}">
                  <a16:creationId xmlns:a16="http://schemas.microsoft.com/office/drawing/2014/main" id="{F439E630-0B3A-EE89-931D-80C91066AA71}"/>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2475;p33">
              <a:extLst>
                <a:ext uri="{FF2B5EF4-FFF2-40B4-BE49-F238E27FC236}">
                  <a16:creationId xmlns:a16="http://schemas.microsoft.com/office/drawing/2014/main" id="{06696BC4-8CCB-3891-78C7-2794806DC6A3}"/>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2476;p33">
              <a:extLst>
                <a:ext uri="{FF2B5EF4-FFF2-40B4-BE49-F238E27FC236}">
                  <a16:creationId xmlns:a16="http://schemas.microsoft.com/office/drawing/2014/main" id="{4EBF480A-A28D-D718-49C3-26B1E4AC638A}"/>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2477;p33">
              <a:extLst>
                <a:ext uri="{FF2B5EF4-FFF2-40B4-BE49-F238E27FC236}">
                  <a16:creationId xmlns:a16="http://schemas.microsoft.com/office/drawing/2014/main" id="{ADC08B1F-3162-C20E-AB43-9B87749EEB89}"/>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2478;p33">
              <a:extLst>
                <a:ext uri="{FF2B5EF4-FFF2-40B4-BE49-F238E27FC236}">
                  <a16:creationId xmlns:a16="http://schemas.microsoft.com/office/drawing/2014/main" id="{9C7AE387-49B3-E211-B844-C7B71F514C1E}"/>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مستطيل 13">
            <a:extLst>
              <a:ext uri="{FF2B5EF4-FFF2-40B4-BE49-F238E27FC236}">
                <a16:creationId xmlns:a16="http://schemas.microsoft.com/office/drawing/2014/main" id="{26BEFEC8-4FD2-F81A-7D2B-18F548349D40}"/>
              </a:ext>
            </a:extLst>
          </p:cNvPr>
          <p:cNvSpPr/>
          <p:nvPr/>
        </p:nvSpPr>
        <p:spPr>
          <a:xfrm>
            <a:off x="5977813" y="1450056"/>
            <a:ext cx="5666792" cy="47586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0000"/>
                </a:solidFill>
              </a:rPr>
              <a:t>ما نوع الطاقة التي تجعل هذه السيارة تعمل؟</a:t>
            </a:r>
          </a:p>
        </p:txBody>
      </p:sp>
      <p:sp>
        <p:nvSpPr>
          <p:cNvPr id="15" name="مستطيل 14">
            <a:extLst>
              <a:ext uri="{FF2B5EF4-FFF2-40B4-BE49-F238E27FC236}">
                <a16:creationId xmlns:a16="http://schemas.microsoft.com/office/drawing/2014/main" id="{61BAD425-7669-5FB5-986A-81097B7658E2}"/>
              </a:ext>
            </a:extLst>
          </p:cNvPr>
          <p:cNvSpPr/>
          <p:nvPr/>
        </p:nvSpPr>
        <p:spPr>
          <a:xfrm>
            <a:off x="6572444" y="2145236"/>
            <a:ext cx="4661614" cy="47586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tx1">
                    <a:lumMod val="50000"/>
                  </a:schemeClr>
                </a:solidFill>
              </a:rPr>
              <a:t>الطاقة الكهربائية تجعل السيارة تعمل.</a:t>
            </a:r>
          </a:p>
        </p:txBody>
      </p:sp>
      <p:sp>
        <p:nvSpPr>
          <p:cNvPr id="16" name="مستطيل 15">
            <a:extLst>
              <a:ext uri="{FF2B5EF4-FFF2-40B4-BE49-F238E27FC236}">
                <a16:creationId xmlns:a16="http://schemas.microsoft.com/office/drawing/2014/main" id="{286BC511-E202-3723-A3DD-09278B65998E}"/>
              </a:ext>
            </a:extLst>
          </p:cNvPr>
          <p:cNvSpPr/>
          <p:nvPr/>
        </p:nvSpPr>
        <p:spPr>
          <a:xfrm>
            <a:off x="7360298" y="3038835"/>
            <a:ext cx="3575180" cy="475861"/>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rgbClr val="FF0000"/>
                </a:solidFill>
              </a:rPr>
              <a:t>من أين تأتي هذه الطاقة؟</a:t>
            </a:r>
          </a:p>
        </p:txBody>
      </p:sp>
      <p:sp>
        <p:nvSpPr>
          <p:cNvPr id="17" name="مستطيل 16">
            <a:extLst>
              <a:ext uri="{FF2B5EF4-FFF2-40B4-BE49-F238E27FC236}">
                <a16:creationId xmlns:a16="http://schemas.microsoft.com/office/drawing/2014/main" id="{CE1BF276-BCEC-478F-AC80-DC845377D1EF}"/>
              </a:ext>
            </a:extLst>
          </p:cNvPr>
          <p:cNvSpPr/>
          <p:nvPr/>
        </p:nvSpPr>
        <p:spPr>
          <a:xfrm>
            <a:off x="7294982" y="3708982"/>
            <a:ext cx="3640496" cy="560205"/>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800" b="1" dirty="0">
                <a:solidFill>
                  <a:schemeClr val="tx1">
                    <a:lumMod val="50000"/>
                  </a:schemeClr>
                </a:solidFill>
              </a:rPr>
              <a:t>تأتي الطاقة من البطاريات.</a:t>
            </a:r>
          </a:p>
        </p:txBody>
      </p:sp>
      <p:sp>
        <p:nvSpPr>
          <p:cNvPr id="19" name="مستطيل 18">
            <a:extLst>
              <a:ext uri="{FF2B5EF4-FFF2-40B4-BE49-F238E27FC236}">
                <a16:creationId xmlns:a16="http://schemas.microsoft.com/office/drawing/2014/main" id="{202178D8-B04D-7424-DF8D-392EEF4D7305}"/>
              </a:ext>
            </a:extLst>
          </p:cNvPr>
          <p:cNvSpPr/>
          <p:nvPr/>
        </p:nvSpPr>
        <p:spPr>
          <a:xfrm>
            <a:off x="1217209" y="4759044"/>
            <a:ext cx="3607834" cy="42537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000" b="1" dirty="0">
                <a:solidFill>
                  <a:schemeClr val="tx1">
                    <a:lumMod val="50000"/>
                  </a:schemeClr>
                </a:solidFill>
              </a:rPr>
              <a:t>سيارة معادلة تعتمد على الخلايا </a:t>
            </a:r>
            <a:r>
              <a:rPr lang="ar-SA" sz="2000" b="1" dirty="0" err="1">
                <a:solidFill>
                  <a:schemeClr val="tx1">
                    <a:lumMod val="50000"/>
                  </a:schemeClr>
                </a:solidFill>
              </a:rPr>
              <a:t>الجلفانية</a:t>
            </a:r>
            <a:endParaRPr lang="ar-SA" sz="2000" b="1" dirty="0">
              <a:solidFill>
                <a:schemeClr val="tx1">
                  <a:lumMod val="50000"/>
                </a:schemeClr>
              </a:solidFill>
            </a:endParaRPr>
          </a:p>
        </p:txBody>
      </p:sp>
      <p:pic>
        <p:nvPicPr>
          <p:cNvPr id="5" name="صورة 4" descr="صورة تحتوي على سيارة طرق وعرة, عجلة, مركبة, إطار العجلة&#10;&#10;تم إنشاء الوصف تلقائياً">
            <a:extLst>
              <a:ext uri="{FF2B5EF4-FFF2-40B4-BE49-F238E27FC236}">
                <a16:creationId xmlns:a16="http://schemas.microsoft.com/office/drawing/2014/main" id="{915B2DD6-36F9-E989-43B0-27508968AB2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5673" y="1548483"/>
            <a:ext cx="5244069" cy="2938984"/>
          </a:xfrm>
          <a:prstGeom prst="rect">
            <a:avLst/>
          </a:prstGeom>
          <a:ln w="76200">
            <a:solidFill>
              <a:schemeClr val="accent4">
                <a:lumMod val="75000"/>
              </a:schemeClr>
            </a:solidFill>
          </a:ln>
        </p:spPr>
      </p:pic>
    </p:spTree>
    <p:extLst>
      <p:ext uri="{BB962C8B-B14F-4D97-AF65-F5344CB8AC3E}">
        <p14:creationId xmlns:p14="http://schemas.microsoft.com/office/powerpoint/2010/main" val="461604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fade">
                                      <p:cBhvr>
                                        <p:cTn id="14" dur="1000"/>
                                        <p:tgtEl>
                                          <p:spTgt spid="17"/>
                                        </p:tgtEl>
                                      </p:cBhvr>
                                    </p:animEffect>
                                    <p:anim calcmode="lin" valueType="num">
                                      <p:cBhvr>
                                        <p:cTn id="15" dur="1000" fill="hold"/>
                                        <p:tgtEl>
                                          <p:spTgt spid="17"/>
                                        </p:tgtEl>
                                        <p:attrNameLst>
                                          <p:attrName>ppt_x</p:attrName>
                                        </p:attrNameLst>
                                      </p:cBhvr>
                                      <p:tavLst>
                                        <p:tav tm="0">
                                          <p:val>
                                            <p:strVal val="#ppt_x"/>
                                          </p:val>
                                        </p:tav>
                                        <p:tav tm="100000">
                                          <p:val>
                                            <p:strVal val="#ppt_x"/>
                                          </p:val>
                                        </p:tav>
                                      </p:tavLst>
                                    </p:anim>
                                    <p:anim calcmode="lin" valueType="num">
                                      <p:cBhvr>
                                        <p:cTn id="16"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مستطيل 1">
            <a:extLst>
              <a:ext uri="{FF2B5EF4-FFF2-40B4-BE49-F238E27FC236}">
                <a16:creationId xmlns:a16="http://schemas.microsoft.com/office/drawing/2014/main" id="{0AA32C49-D346-5F6D-3B92-F39C74F8B66E}"/>
              </a:ext>
            </a:extLst>
          </p:cNvPr>
          <p:cNvSpPr/>
          <p:nvPr/>
        </p:nvSpPr>
        <p:spPr>
          <a:xfrm>
            <a:off x="5627620" y="992511"/>
            <a:ext cx="6016985" cy="46898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000" b="1" dirty="0">
                <a:solidFill>
                  <a:sysClr val="windowText" lastClr="000000"/>
                </a:solidFill>
                <a:latin typeface="Arial" panose="020B0604020202020204" pitchFamily="34" charset="0"/>
                <a:cs typeface="Arial" panose="020B0604020202020204" pitchFamily="34" charset="0"/>
              </a:rPr>
              <a:t>محطات شحن المركبات الكهربائية : هي البنية التحتية اللازمة للسيارات الكهربائية لإعادة شحن بطارياتها. تتشابه مع محطات البنزين التقليدية بفرق مصدر الطاقة ، وهي تأتي بأنواع وسرعات مختلفة حسب مستوى الشحن المطلوب. يمكن العثور على محطة شحن السيارات الكهربائية في عدة مواقع بالمملكة العربية السعودية ، في المطارات أو مواقف السيارات ، في مراكز التسوق وفي محطات الراحة.</a:t>
            </a:r>
          </a:p>
          <a:p>
            <a:pPr algn="ctr"/>
            <a:r>
              <a:rPr lang="ar-SA" sz="2000" b="1" dirty="0">
                <a:solidFill>
                  <a:srgbClr val="0000CC"/>
                </a:solidFill>
                <a:latin typeface="Arial" panose="020B0604020202020204" pitchFamily="34" charset="0"/>
                <a:cs typeface="Arial" panose="020B0604020202020204" pitchFamily="34" charset="0"/>
              </a:rPr>
              <a:t>مواقع محطات شحن السيارات الكهربائية</a:t>
            </a:r>
          </a:p>
          <a:p>
            <a:pPr algn="ctr"/>
            <a:r>
              <a:rPr lang="ar-SA" sz="2000" b="1" dirty="0">
                <a:solidFill>
                  <a:srgbClr val="0000CC"/>
                </a:solidFill>
                <a:latin typeface="Arial" panose="020B0604020202020204" pitchFamily="34" charset="0"/>
                <a:cs typeface="Arial" panose="020B0604020202020204" pitchFamily="34" charset="0"/>
              </a:rPr>
              <a:t>فيما يلي بعض أماكن محطات ونقط شحن السيارات الكهربائية في المدن الكبرى في المملكة العربية السعودية حسب النوع ومستويات المحطة: </a:t>
            </a:r>
          </a:p>
          <a:p>
            <a:r>
              <a:rPr lang="ar-SA" b="1" dirty="0">
                <a:solidFill>
                  <a:sysClr val="windowText" lastClr="000000"/>
                </a:solidFill>
                <a:latin typeface="Arial" panose="020B0604020202020204" pitchFamily="34" charset="0"/>
                <a:cs typeface="Arial" panose="020B0604020202020204" pitchFamily="34" charset="0"/>
              </a:rPr>
              <a:t>1. مدينة الرياض</a:t>
            </a:r>
          </a:p>
          <a:p>
            <a:r>
              <a:rPr lang="ar-SA" b="1" dirty="0">
                <a:solidFill>
                  <a:sysClr val="windowText" lastClr="000000"/>
                </a:solidFill>
                <a:latin typeface="Arial" panose="020B0604020202020204" pitchFamily="34" charset="0"/>
                <a:cs typeface="Arial" panose="020B0604020202020204" pitchFamily="34" charset="0"/>
              </a:rPr>
              <a:t>المستوى 2 ومحطات الشحن السريع</a:t>
            </a:r>
            <a:br>
              <a:rPr lang="en-US" b="1" dirty="0">
                <a:solidFill>
                  <a:sysClr val="windowText" lastClr="000000"/>
                </a:solidFill>
                <a:latin typeface="Arial" panose="020B0604020202020204" pitchFamily="34" charset="0"/>
                <a:cs typeface="Arial" panose="020B0604020202020204" pitchFamily="34" charset="0"/>
              </a:rPr>
            </a:br>
            <a:r>
              <a:rPr lang="en-US" b="1" dirty="0">
                <a:solidFill>
                  <a:sysClr val="windowText" lastClr="000000"/>
                </a:solidFill>
                <a:latin typeface="Arial" panose="020B0604020202020204" pitchFamily="34" charset="0"/>
                <a:cs typeface="Arial" panose="020B0604020202020204" pitchFamily="34" charset="0"/>
              </a:rPr>
              <a:t>– </a:t>
            </a:r>
            <a:r>
              <a:rPr lang="ar-SA" b="1" dirty="0">
                <a:solidFill>
                  <a:sysClr val="windowText" lastClr="000000"/>
                </a:solidFill>
                <a:latin typeface="Arial" panose="020B0604020202020204" pitchFamily="34" charset="0"/>
                <a:cs typeface="Arial" panose="020B0604020202020204" pitchFamily="34" charset="0"/>
              </a:rPr>
              <a:t>محطة </a:t>
            </a:r>
            <a:r>
              <a:rPr lang="ar-SA" b="1" dirty="0" err="1">
                <a:solidFill>
                  <a:sysClr val="windowText" lastClr="000000"/>
                </a:solidFill>
                <a:latin typeface="Arial" panose="020B0604020202020204" pitchFamily="34" charset="0"/>
                <a:cs typeface="Arial" panose="020B0604020202020204" pitchFamily="34" charset="0"/>
              </a:rPr>
              <a:t>ساسكو</a:t>
            </a:r>
            <a:r>
              <a:rPr lang="ar-SA" b="1" dirty="0">
                <a:solidFill>
                  <a:sysClr val="windowText" lastClr="000000"/>
                </a:solidFill>
                <a:latin typeface="Arial" panose="020B0604020202020204" pitchFamily="34" charset="0"/>
                <a:cs typeface="Arial" panose="020B0604020202020204" pitchFamily="34" charset="0"/>
              </a:rPr>
              <a:t> بمطار الملك خالد الدولي.</a:t>
            </a:r>
            <a:br>
              <a:rPr lang="ar-SA" b="1" dirty="0">
                <a:solidFill>
                  <a:sysClr val="windowText" lastClr="000000"/>
                </a:solidFill>
                <a:latin typeface="Arial" panose="020B0604020202020204" pitchFamily="34" charset="0"/>
                <a:cs typeface="Arial" panose="020B0604020202020204" pitchFamily="34" charset="0"/>
              </a:rPr>
            </a:br>
            <a:r>
              <a:rPr lang="ar-SA" b="1" dirty="0">
                <a:solidFill>
                  <a:sysClr val="windowText" lastClr="000000"/>
                </a:solidFill>
                <a:latin typeface="Arial" panose="020B0604020202020204" pitchFamily="34" charset="0"/>
                <a:cs typeface="Arial" panose="020B0604020202020204" pitchFamily="34" charset="0"/>
              </a:rPr>
              <a:t>– نقطة شحن أمام فندق بارك حياة.</a:t>
            </a:r>
            <a:br>
              <a:rPr lang="ar-SA" b="1" dirty="0">
                <a:solidFill>
                  <a:sysClr val="windowText" lastClr="000000"/>
                </a:solidFill>
                <a:latin typeface="Arial" panose="020B0604020202020204" pitchFamily="34" charset="0"/>
                <a:cs typeface="Arial" panose="020B0604020202020204" pitchFamily="34" charset="0"/>
              </a:rPr>
            </a:br>
            <a:r>
              <a:rPr lang="ar-SA" b="1" dirty="0">
                <a:solidFill>
                  <a:sysClr val="windowText" lastClr="000000"/>
                </a:solidFill>
                <a:latin typeface="Arial" panose="020B0604020202020204" pitchFamily="34" charset="0"/>
                <a:cs typeface="Arial" panose="020B0604020202020204" pitchFamily="34" charset="0"/>
              </a:rPr>
              <a:t>– العثيم مول.</a:t>
            </a:r>
            <a:br>
              <a:rPr lang="ar-SA" b="1" dirty="0">
                <a:solidFill>
                  <a:sysClr val="windowText" lastClr="000000"/>
                </a:solidFill>
                <a:latin typeface="Arial" panose="020B0604020202020204" pitchFamily="34" charset="0"/>
                <a:cs typeface="Arial" panose="020B0604020202020204" pitchFamily="34" charset="0"/>
              </a:rPr>
            </a:br>
            <a:r>
              <a:rPr lang="ar-SA" b="1" dirty="0">
                <a:solidFill>
                  <a:sysClr val="windowText" lastClr="000000"/>
                </a:solidFill>
                <a:latin typeface="Arial" panose="020B0604020202020204" pitchFamily="34" charset="0"/>
                <a:cs typeface="Arial" panose="020B0604020202020204" pitchFamily="34" charset="0"/>
              </a:rPr>
              <a:t>– فندق </a:t>
            </a:r>
            <a:r>
              <a:rPr lang="ar-SA" b="1" dirty="0" err="1">
                <a:solidFill>
                  <a:sysClr val="windowText" lastClr="000000"/>
                </a:solidFill>
                <a:latin typeface="Arial" panose="020B0604020202020204" pitchFamily="34" charset="0"/>
                <a:cs typeface="Arial" panose="020B0604020202020204" pitchFamily="34" charset="0"/>
              </a:rPr>
              <a:t>ريتز</a:t>
            </a:r>
            <a:r>
              <a:rPr lang="ar-SA" b="1" dirty="0">
                <a:solidFill>
                  <a:sysClr val="windowText" lastClr="000000"/>
                </a:solidFill>
                <a:latin typeface="Arial" panose="020B0604020202020204" pitchFamily="34" charset="0"/>
                <a:cs typeface="Arial" panose="020B0604020202020204" pitchFamily="34" charset="0"/>
              </a:rPr>
              <a:t> كارلتون ، الرياض</a:t>
            </a:r>
            <a:endParaRPr lang="ar-SA" sz="2000" b="1" dirty="0">
              <a:solidFill>
                <a:sysClr val="windowText" lastClr="000000"/>
              </a:solidFill>
              <a:latin typeface="Arial" panose="020B0604020202020204" pitchFamily="34" charset="0"/>
              <a:cs typeface="Arial" panose="020B0604020202020204" pitchFamily="34" charset="0"/>
            </a:endParaRPr>
          </a:p>
        </p:txBody>
      </p:sp>
      <p:sp>
        <p:nvSpPr>
          <p:cNvPr id="3" name="Google Shape;24475;p48">
            <a:extLst>
              <a:ext uri="{FF2B5EF4-FFF2-40B4-BE49-F238E27FC236}">
                <a16:creationId xmlns:a16="http://schemas.microsoft.com/office/drawing/2014/main" id="{0E6979B0-9E2B-1E44-7A7A-63C0396AB73D}"/>
              </a:ext>
            </a:extLst>
          </p:cNvPr>
          <p:cNvSpPr/>
          <p:nvPr/>
        </p:nvSpPr>
        <p:spPr>
          <a:xfrm>
            <a:off x="1863463" y="653667"/>
            <a:ext cx="2315327" cy="532728"/>
          </a:xfrm>
          <a:custGeom>
            <a:avLst/>
            <a:gdLst/>
            <a:ahLst/>
            <a:cxnLst/>
            <a:rect l="l" t="t" r="r" b="b"/>
            <a:pathLst>
              <a:path w="18597" h="5173" extrusionOk="0">
                <a:moveTo>
                  <a:pt x="0" y="0"/>
                </a:moveTo>
                <a:lnTo>
                  <a:pt x="0" y="5028"/>
                </a:lnTo>
                <a:lnTo>
                  <a:pt x="256" y="5084"/>
                </a:lnTo>
                <a:lnTo>
                  <a:pt x="701" y="5139"/>
                </a:lnTo>
                <a:lnTo>
                  <a:pt x="1146" y="5061"/>
                </a:lnTo>
                <a:lnTo>
                  <a:pt x="1591" y="4839"/>
                </a:lnTo>
                <a:lnTo>
                  <a:pt x="2036" y="5005"/>
                </a:lnTo>
                <a:lnTo>
                  <a:pt x="2481" y="4872"/>
                </a:lnTo>
                <a:lnTo>
                  <a:pt x="2914" y="4950"/>
                </a:lnTo>
                <a:lnTo>
                  <a:pt x="3359" y="4872"/>
                </a:lnTo>
                <a:lnTo>
                  <a:pt x="3804" y="4928"/>
                </a:lnTo>
                <a:lnTo>
                  <a:pt x="4249" y="5094"/>
                </a:lnTo>
                <a:lnTo>
                  <a:pt x="4694" y="5150"/>
                </a:lnTo>
                <a:lnTo>
                  <a:pt x="5139" y="5017"/>
                </a:lnTo>
                <a:lnTo>
                  <a:pt x="5583" y="5128"/>
                </a:lnTo>
                <a:lnTo>
                  <a:pt x="6028" y="5094"/>
                </a:lnTo>
                <a:lnTo>
                  <a:pt x="6463" y="5161"/>
                </a:lnTo>
                <a:lnTo>
                  <a:pt x="6907" y="4805"/>
                </a:lnTo>
                <a:lnTo>
                  <a:pt x="7352" y="4983"/>
                </a:lnTo>
                <a:lnTo>
                  <a:pt x="7797" y="4939"/>
                </a:lnTo>
                <a:lnTo>
                  <a:pt x="8242" y="4894"/>
                </a:lnTo>
                <a:lnTo>
                  <a:pt x="8687" y="4906"/>
                </a:lnTo>
                <a:lnTo>
                  <a:pt x="9132" y="5039"/>
                </a:lnTo>
                <a:lnTo>
                  <a:pt x="9577" y="4872"/>
                </a:lnTo>
                <a:lnTo>
                  <a:pt x="10010" y="4850"/>
                </a:lnTo>
                <a:lnTo>
                  <a:pt x="10455" y="5128"/>
                </a:lnTo>
                <a:lnTo>
                  <a:pt x="10900" y="4961"/>
                </a:lnTo>
                <a:lnTo>
                  <a:pt x="11345" y="5173"/>
                </a:lnTo>
                <a:lnTo>
                  <a:pt x="11790" y="5017"/>
                </a:lnTo>
                <a:lnTo>
                  <a:pt x="12234" y="5061"/>
                </a:lnTo>
                <a:lnTo>
                  <a:pt x="12679" y="4928"/>
                </a:lnTo>
                <a:lnTo>
                  <a:pt x="13114" y="5128"/>
                </a:lnTo>
                <a:lnTo>
                  <a:pt x="13558" y="4861"/>
                </a:lnTo>
                <a:lnTo>
                  <a:pt x="14003" y="5005"/>
                </a:lnTo>
                <a:lnTo>
                  <a:pt x="14448" y="5161"/>
                </a:lnTo>
                <a:lnTo>
                  <a:pt x="14893" y="4995"/>
                </a:lnTo>
                <a:lnTo>
                  <a:pt x="15338" y="5094"/>
                </a:lnTo>
                <a:lnTo>
                  <a:pt x="15783" y="4906"/>
                </a:lnTo>
                <a:lnTo>
                  <a:pt x="16216" y="4817"/>
                </a:lnTo>
                <a:lnTo>
                  <a:pt x="16661" y="4906"/>
                </a:lnTo>
                <a:lnTo>
                  <a:pt x="17106" y="5117"/>
                </a:lnTo>
                <a:lnTo>
                  <a:pt x="17551" y="5061"/>
                </a:lnTo>
                <a:lnTo>
                  <a:pt x="17996" y="4861"/>
                </a:lnTo>
                <a:lnTo>
                  <a:pt x="18507" y="5061"/>
                </a:lnTo>
                <a:lnTo>
                  <a:pt x="18307" y="4560"/>
                </a:lnTo>
                <a:lnTo>
                  <a:pt x="18596" y="4116"/>
                </a:lnTo>
                <a:lnTo>
                  <a:pt x="18497" y="3682"/>
                </a:lnTo>
                <a:lnTo>
                  <a:pt x="18574" y="3248"/>
                </a:lnTo>
                <a:lnTo>
                  <a:pt x="18563" y="2815"/>
                </a:lnTo>
                <a:lnTo>
                  <a:pt x="18374" y="2370"/>
                </a:lnTo>
                <a:lnTo>
                  <a:pt x="18507" y="1936"/>
                </a:lnTo>
                <a:lnTo>
                  <a:pt x="18507" y="1502"/>
                </a:lnTo>
                <a:lnTo>
                  <a:pt x="18463" y="1068"/>
                </a:lnTo>
                <a:lnTo>
                  <a:pt x="18418" y="635"/>
                </a:lnTo>
                <a:lnTo>
                  <a:pt x="18297" y="190"/>
                </a:lnTo>
                <a:lnTo>
                  <a:pt x="1835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4483;p48">
            <a:extLst>
              <a:ext uri="{FF2B5EF4-FFF2-40B4-BE49-F238E27FC236}">
                <a16:creationId xmlns:a16="http://schemas.microsoft.com/office/drawing/2014/main" id="{596EAACC-0B0D-8B75-FBE4-5E99AB944DCF}"/>
              </a:ext>
            </a:extLst>
          </p:cNvPr>
          <p:cNvGrpSpPr/>
          <p:nvPr/>
        </p:nvGrpSpPr>
        <p:grpSpPr>
          <a:xfrm rot="-1806216" flipH="1">
            <a:off x="2730063" y="474531"/>
            <a:ext cx="582127" cy="421442"/>
            <a:chOff x="6359935" y="3334530"/>
            <a:chExt cx="185498" cy="134282"/>
          </a:xfrm>
        </p:grpSpPr>
        <p:sp>
          <p:nvSpPr>
            <p:cNvPr id="5" name="Google Shape;24484;p48">
              <a:extLst>
                <a:ext uri="{FF2B5EF4-FFF2-40B4-BE49-F238E27FC236}">
                  <a16:creationId xmlns:a16="http://schemas.microsoft.com/office/drawing/2014/main" id="{5DD1286B-756B-D063-6519-F8EE981E456C}"/>
                </a:ext>
              </a:extLst>
            </p:cNvPr>
            <p:cNvSpPr/>
            <p:nvPr/>
          </p:nvSpPr>
          <p:spPr>
            <a:xfrm>
              <a:off x="6359935" y="3334530"/>
              <a:ext cx="180089" cy="134282"/>
            </a:xfrm>
            <a:custGeom>
              <a:avLst/>
              <a:gdLst/>
              <a:ahLst/>
              <a:cxnLst/>
              <a:rect l="l" t="t" r="r" b="b"/>
              <a:pathLst>
                <a:path w="5162" h="3849" extrusionOk="0">
                  <a:moveTo>
                    <a:pt x="4550" y="0"/>
                  </a:moveTo>
                  <a:lnTo>
                    <a:pt x="4239" y="189"/>
                  </a:lnTo>
                  <a:lnTo>
                    <a:pt x="3315" y="723"/>
                  </a:lnTo>
                  <a:cubicBezTo>
                    <a:pt x="3448" y="735"/>
                    <a:pt x="3460" y="979"/>
                    <a:pt x="3593" y="979"/>
                  </a:cubicBezTo>
                  <a:cubicBezTo>
                    <a:pt x="3738" y="979"/>
                    <a:pt x="3738" y="790"/>
                    <a:pt x="3883" y="790"/>
                  </a:cubicBezTo>
                  <a:cubicBezTo>
                    <a:pt x="4027" y="790"/>
                    <a:pt x="4027" y="935"/>
                    <a:pt x="4172" y="935"/>
                  </a:cubicBezTo>
                  <a:cubicBezTo>
                    <a:pt x="4316" y="935"/>
                    <a:pt x="4316" y="735"/>
                    <a:pt x="4461" y="735"/>
                  </a:cubicBezTo>
                  <a:cubicBezTo>
                    <a:pt x="4605" y="735"/>
                    <a:pt x="4605" y="901"/>
                    <a:pt x="4750" y="901"/>
                  </a:cubicBezTo>
                  <a:cubicBezTo>
                    <a:pt x="4894" y="901"/>
                    <a:pt x="4894" y="1034"/>
                    <a:pt x="5039" y="1034"/>
                  </a:cubicBezTo>
                  <a:cubicBezTo>
                    <a:pt x="5095" y="1034"/>
                    <a:pt x="5128" y="1001"/>
                    <a:pt x="5161" y="979"/>
                  </a:cubicBezTo>
                  <a:lnTo>
                    <a:pt x="5139" y="890"/>
                  </a:lnTo>
                  <a:lnTo>
                    <a:pt x="5084" y="779"/>
                  </a:lnTo>
                  <a:lnTo>
                    <a:pt x="4961" y="701"/>
                  </a:lnTo>
                  <a:lnTo>
                    <a:pt x="4961" y="589"/>
                  </a:lnTo>
                  <a:lnTo>
                    <a:pt x="4894" y="456"/>
                  </a:lnTo>
                  <a:lnTo>
                    <a:pt x="4772" y="445"/>
                  </a:lnTo>
                  <a:lnTo>
                    <a:pt x="4805" y="312"/>
                  </a:lnTo>
                  <a:lnTo>
                    <a:pt x="4617" y="223"/>
                  </a:lnTo>
                  <a:lnTo>
                    <a:pt x="4617" y="89"/>
                  </a:lnTo>
                  <a:lnTo>
                    <a:pt x="4550" y="0"/>
                  </a:lnTo>
                  <a:close/>
                  <a:moveTo>
                    <a:pt x="1825" y="1602"/>
                  </a:moveTo>
                  <a:lnTo>
                    <a:pt x="1592" y="1746"/>
                  </a:lnTo>
                  <a:lnTo>
                    <a:pt x="1" y="2670"/>
                  </a:lnTo>
                  <a:lnTo>
                    <a:pt x="146" y="2814"/>
                  </a:lnTo>
                  <a:lnTo>
                    <a:pt x="168" y="2959"/>
                  </a:lnTo>
                  <a:lnTo>
                    <a:pt x="235" y="3070"/>
                  </a:lnTo>
                  <a:lnTo>
                    <a:pt x="356" y="3148"/>
                  </a:lnTo>
                  <a:lnTo>
                    <a:pt x="346" y="3259"/>
                  </a:lnTo>
                  <a:lnTo>
                    <a:pt x="423" y="3382"/>
                  </a:lnTo>
                  <a:lnTo>
                    <a:pt x="546" y="3404"/>
                  </a:lnTo>
                  <a:lnTo>
                    <a:pt x="512" y="3537"/>
                  </a:lnTo>
                  <a:lnTo>
                    <a:pt x="702" y="3626"/>
                  </a:lnTo>
                  <a:lnTo>
                    <a:pt x="702" y="3760"/>
                  </a:lnTo>
                  <a:lnTo>
                    <a:pt x="768" y="3849"/>
                  </a:lnTo>
                  <a:lnTo>
                    <a:pt x="1992" y="3125"/>
                  </a:lnTo>
                  <a:cubicBezTo>
                    <a:pt x="2003" y="3048"/>
                    <a:pt x="2025" y="3026"/>
                    <a:pt x="2025" y="2914"/>
                  </a:cubicBezTo>
                  <a:cubicBezTo>
                    <a:pt x="2025" y="2769"/>
                    <a:pt x="1703" y="2769"/>
                    <a:pt x="1703" y="2625"/>
                  </a:cubicBezTo>
                  <a:cubicBezTo>
                    <a:pt x="1703" y="2480"/>
                    <a:pt x="1747" y="2480"/>
                    <a:pt x="1747" y="2336"/>
                  </a:cubicBezTo>
                  <a:cubicBezTo>
                    <a:pt x="1747" y="2191"/>
                    <a:pt x="1769" y="2191"/>
                    <a:pt x="1769" y="2047"/>
                  </a:cubicBezTo>
                  <a:cubicBezTo>
                    <a:pt x="1769" y="1902"/>
                    <a:pt x="1925" y="1902"/>
                    <a:pt x="1925" y="1758"/>
                  </a:cubicBezTo>
                  <a:cubicBezTo>
                    <a:pt x="1925" y="1679"/>
                    <a:pt x="1869" y="1647"/>
                    <a:pt x="1825" y="1602"/>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4485;p48">
              <a:extLst>
                <a:ext uri="{FF2B5EF4-FFF2-40B4-BE49-F238E27FC236}">
                  <a16:creationId xmlns:a16="http://schemas.microsoft.com/office/drawing/2014/main" id="{39F38248-029A-2917-B240-750EE8A88876}"/>
                </a:ext>
              </a:extLst>
            </p:cNvPr>
            <p:cNvSpPr/>
            <p:nvPr/>
          </p:nvSpPr>
          <p:spPr>
            <a:xfrm>
              <a:off x="6419315" y="3359720"/>
              <a:ext cx="126118" cy="83870"/>
            </a:xfrm>
            <a:custGeom>
              <a:avLst/>
              <a:gdLst/>
              <a:ahLst/>
              <a:cxnLst/>
              <a:rect l="l" t="t" r="r" b="b"/>
              <a:pathLst>
                <a:path w="3615" h="2404" extrusionOk="0">
                  <a:moveTo>
                    <a:pt x="1613" y="1"/>
                  </a:moveTo>
                  <a:lnTo>
                    <a:pt x="123" y="880"/>
                  </a:lnTo>
                  <a:cubicBezTo>
                    <a:pt x="167" y="925"/>
                    <a:pt x="223" y="957"/>
                    <a:pt x="223" y="1036"/>
                  </a:cubicBezTo>
                  <a:cubicBezTo>
                    <a:pt x="223" y="1180"/>
                    <a:pt x="67" y="1180"/>
                    <a:pt x="67" y="1325"/>
                  </a:cubicBezTo>
                  <a:cubicBezTo>
                    <a:pt x="67" y="1469"/>
                    <a:pt x="45" y="1469"/>
                    <a:pt x="45" y="1614"/>
                  </a:cubicBezTo>
                  <a:cubicBezTo>
                    <a:pt x="45" y="1758"/>
                    <a:pt x="1" y="1758"/>
                    <a:pt x="1" y="1903"/>
                  </a:cubicBezTo>
                  <a:cubicBezTo>
                    <a:pt x="1" y="2047"/>
                    <a:pt x="323" y="2047"/>
                    <a:pt x="323" y="2192"/>
                  </a:cubicBezTo>
                  <a:cubicBezTo>
                    <a:pt x="323" y="2304"/>
                    <a:pt x="301" y="2326"/>
                    <a:pt x="290" y="2403"/>
                  </a:cubicBezTo>
                  <a:lnTo>
                    <a:pt x="601" y="2225"/>
                  </a:lnTo>
                  <a:lnTo>
                    <a:pt x="1091" y="1926"/>
                  </a:lnTo>
                  <a:lnTo>
                    <a:pt x="1091" y="1224"/>
                  </a:lnTo>
                  <a:lnTo>
                    <a:pt x="2292" y="1224"/>
                  </a:lnTo>
                  <a:lnTo>
                    <a:pt x="3237" y="668"/>
                  </a:lnTo>
                  <a:lnTo>
                    <a:pt x="3615" y="446"/>
                  </a:lnTo>
                  <a:lnTo>
                    <a:pt x="3471" y="312"/>
                  </a:lnTo>
                  <a:lnTo>
                    <a:pt x="3459" y="257"/>
                  </a:lnTo>
                  <a:cubicBezTo>
                    <a:pt x="3426" y="279"/>
                    <a:pt x="3393" y="312"/>
                    <a:pt x="3337" y="312"/>
                  </a:cubicBezTo>
                  <a:cubicBezTo>
                    <a:pt x="3192" y="312"/>
                    <a:pt x="3192" y="179"/>
                    <a:pt x="3048" y="179"/>
                  </a:cubicBezTo>
                  <a:cubicBezTo>
                    <a:pt x="2903" y="179"/>
                    <a:pt x="2903" y="13"/>
                    <a:pt x="2759" y="13"/>
                  </a:cubicBezTo>
                  <a:cubicBezTo>
                    <a:pt x="2614" y="13"/>
                    <a:pt x="2614" y="213"/>
                    <a:pt x="2470" y="213"/>
                  </a:cubicBezTo>
                  <a:cubicBezTo>
                    <a:pt x="2325" y="213"/>
                    <a:pt x="2325" y="68"/>
                    <a:pt x="2181" y="68"/>
                  </a:cubicBezTo>
                  <a:cubicBezTo>
                    <a:pt x="2036" y="68"/>
                    <a:pt x="2036" y="257"/>
                    <a:pt x="1891" y="257"/>
                  </a:cubicBezTo>
                  <a:cubicBezTo>
                    <a:pt x="1758" y="257"/>
                    <a:pt x="1746" y="13"/>
                    <a:pt x="1613" y="1"/>
                  </a:cubicBez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24486;p48">
              <a:extLst>
                <a:ext uri="{FF2B5EF4-FFF2-40B4-BE49-F238E27FC236}">
                  <a16:creationId xmlns:a16="http://schemas.microsoft.com/office/drawing/2014/main" id="{18117E7C-9B57-E427-9CC9-6BE0FBAFB92E}"/>
                </a:ext>
              </a:extLst>
            </p:cNvPr>
            <p:cNvSpPr/>
            <p:nvPr/>
          </p:nvSpPr>
          <p:spPr>
            <a:xfrm>
              <a:off x="6457343" y="3402423"/>
              <a:ext cx="41935" cy="24491"/>
            </a:xfrm>
            <a:custGeom>
              <a:avLst/>
              <a:gdLst/>
              <a:ahLst/>
              <a:cxnLst/>
              <a:rect l="l" t="t" r="r" b="b"/>
              <a:pathLst>
                <a:path w="1202" h="702" extrusionOk="0">
                  <a:moveTo>
                    <a:pt x="1" y="0"/>
                  </a:moveTo>
                  <a:lnTo>
                    <a:pt x="1" y="702"/>
                  </a:lnTo>
                  <a:lnTo>
                    <a:pt x="1202" y="0"/>
                  </a:lnTo>
                  <a:close/>
                </a:path>
              </a:pathLst>
            </a:custGeom>
            <a:solidFill>
              <a:srgbClr val="CFC8C8">
                <a:alpha val="5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 name="مستطيل 7">
            <a:extLst>
              <a:ext uri="{FF2B5EF4-FFF2-40B4-BE49-F238E27FC236}">
                <a16:creationId xmlns:a16="http://schemas.microsoft.com/office/drawing/2014/main" id="{DD7D3D2B-1137-2B45-6B80-9D73FC5D0AC4}"/>
              </a:ext>
            </a:extLst>
          </p:cNvPr>
          <p:cNvSpPr/>
          <p:nvPr/>
        </p:nvSpPr>
        <p:spPr>
          <a:xfrm>
            <a:off x="2222039" y="733721"/>
            <a:ext cx="1436913" cy="45958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1" anchor="ctr"/>
          <a:lstStyle/>
          <a:p>
            <a:pPr algn="ctr"/>
            <a:r>
              <a:rPr lang="ar-SA" sz="2000" b="1" dirty="0">
                <a:solidFill>
                  <a:sysClr val="windowText" lastClr="000000"/>
                </a:solidFill>
              </a:rPr>
              <a:t>الربط بالوطن</a:t>
            </a:r>
          </a:p>
        </p:txBody>
      </p:sp>
      <p:grpSp>
        <p:nvGrpSpPr>
          <p:cNvPr id="9" name="Google Shape;22398;p33">
            <a:extLst>
              <a:ext uri="{FF2B5EF4-FFF2-40B4-BE49-F238E27FC236}">
                <a16:creationId xmlns:a16="http://schemas.microsoft.com/office/drawing/2014/main" id="{5DC0AA59-CD9D-A281-BD7C-E38596B1A85F}"/>
              </a:ext>
            </a:extLst>
          </p:cNvPr>
          <p:cNvGrpSpPr/>
          <p:nvPr/>
        </p:nvGrpSpPr>
        <p:grpSpPr>
          <a:xfrm rot="-1102440">
            <a:off x="3371111" y="438238"/>
            <a:ext cx="1138243" cy="851459"/>
            <a:chOff x="4168732" y="1578984"/>
            <a:chExt cx="556852" cy="468086"/>
          </a:xfrm>
        </p:grpSpPr>
        <p:sp>
          <p:nvSpPr>
            <p:cNvPr id="10" name="Google Shape;22399;p33">
              <a:extLst>
                <a:ext uri="{FF2B5EF4-FFF2-40B4-BE49-F238E27FC236}">
                  <a16:creationId xmlns:a16="http://schemas.microsoft.com/office/drawing/2014/main" id="{B95E33A5-5CC0-D10F-A927-61DEC77F749B}"/>
                </a:ext>
              </a:extLst>
            </p:cNvPr>
            <p:cNvSpPr/>
            <p:nvPr/>
          </p:nvSpPr>
          <p:spPr>
            <a:xfrm>
              <a:off x="4624270" y="1578984"/>
              <a:ext cx="88510" cy="100232"/>
            </a:xfrm>
            <a:custGeom>
              <a:avLst/>
              <a:gdLst/>
              <a:ahLst/>
              <a:cxnLst/>
              <a:rect l="l" t="t" r="r" b="b"/>
              <a:pathLst>
                <a:path w="2537" h="2873" extrusionOk="0">
                  <a:moveTo>
                    <a:pt x="1467" y="0"/>
                  </a:moveTo>
                  <a:cubicBezTo>
                    <a:pt x="1275" y="0"/>
                    <a:pt x="631" y="347"/>
                    <a:pt x="323" y="826"/>
                  </a:cubicBezTo>
                  <a:cubicBezTo>
                    <a:pt x="1" y="1315"/>
                    <a:pt x="1" y="1926"/>
                    <a:pt x="179" y="2294"/>
                  </a:cubicBezTo>
                  <a:cubicBezTo>
                    <a:pt x="345" y="2660"/>
                    <a:pt x="679" y="2872"/>
                    <a:pt x="679" y="2872"/>
                  </a:cubicBezTo>
                  <a:cubicBezTo>
                    <a:pt x="679" y="2872"/>
                    <a:pt x="1091" y="2594"/>
                    <a:pt x="1246" y="2527"/>
                  </a:cubicBezTo>
                  <a:cubicBezTo>
                    <a:pt x="1390" y="2472"/>
                    <a:pt x="1969" y="2393"/>
                    <a:pt x="2225" y="2227"/>
                  </a:cubicBezTo>
                  <a:cubicBezTo>
                    <a:pt x="2480" y="2071"/>
                    <a:pt x="2536" y="1682"/>
                    <a:pt x="2503" y="1449"/>
                  </a:cubicBezTo>
                  <a:cubicBezTo>
                    <a:pt x="2458" y="1215"/>
                    <a:pt x="1991" y="503"/>
                    <a:pt x="1902" y="381"/>
                  </a:cubicBezTo>
                  <a:cubicBezTo>
                    <a:pt x="1813" y="270"/>
                    <a:pt x="1647" y="25"/>
                    <a:pt x="1491" y="3"/>
                  </a:cubicBezTo>
                  <a:cubicBezTo>
                    <a:pt x="1484" y="1"/>
                    <a:pt x="1476" y="0"/>
                    <a:pt x="14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22400;p33">
              <a:extLst>
                <a:ext uri="{FF2B5EF4-FFF2-40B4-BE49-F238E27FC236}">
                  <a16:creationId xmlns:a16="http://schemas.microsoft.com/office/drawing/2014/main" id="{C8702326-BBAB-5EF6-CF11-54135472129A}"/>
                </a:ext>
              </a:extLst>
            </p:cNvPr>
            <p:cNvSpPr/>
            <p:nvPr/>
          </p:nvSpPr>
          <p:spPr>
            <a:xfrm>
              <a:off x="4624654" y="1578984"/>
              <a:ext cx="61332" cy="73927"/>
            </a:xfrm>
            <a:custGeom>
              <a:avLst/>
              <a:gdLst/>
              <a:ahLst/>
              <a:cxnLst/>
              <a:rect l="l" t="t" r="r" b="b"/>
              <a:pathLst>
                <a:path w="1758" h="2119" extrusionOk="0">
                  <a:moveTo>
                    <a:pt x="1456" y="0"/>
                  </a:moveTo>
                  <a:cubicBezTo>
                    <a:pt x="1264" y="0"/>
                    <a:pt x="620" y="347"/>
                    <a:pt x="312" y="826"/>
                  </a:cubicBezTo>
                  <a:cubicBezTo>
                    <a:pt x="45" y="1226"/>
                    <a:pt x="0" y="1704"/>
                    <a:pt x="89" y="2071"/>
                  </a:cubicBezTo>
                  <a:cubicBezTo>
                    <a:pt x="181" y="2099"/>
                    <a:pt x="281" y="2119"/>
                    <a:pt x="382" y="2119"/>
                  </a:cubicBezTo>
                  <a:cubicBezTo>
                    <a:pt x="403" y="2119"/>
                    <a:pt x="424" y="2118"/>
                    <a:pt x="445" y="2116"/>
                  </a:cubicBezTo>
                  <a:cubicBezTo>
                    <a:pt x="746" y="2094"/>
                    <a:pt x="1013" y="1949"/>
                    <a:pt x="1224" y="1738"/>
                  </a:cubicBezTo>
                  <a:cubicBezTo>
                    <a:pt x="1424" y="1538"/>
                    <a:pt x="1580" y="1281"/>
                    <a:pt x="1658" y="1014"/>
                  </a:cubicBezTo>
                  <a:cubicBezTo>
                    <a:pt x="1747" y="737"/>
                    <a:pt x="1758" y="448"/>
                    <a:pt x="1713" y="158"/>
                  </a:cubicBezTo>
                  <a:cubicBezTo>
                    <a:pt x="1636" y="80"/>
                    <a:pt x="1557" y="13"/>
                    <a:pt x="1480" y="3"/>
                  </a:cubicBezTo>
                  <a:cubicBezTo>
                    <a:pt x="1473" y="1"/>
                    <a:pt x="1465" y="0"/>
                    <a:pt x="1456"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22401;p33">
              <a:extLst>
                <a:ext uri="{FF2B5EF4-FFF2-40B4-BE49-F238E27FC236}">
                  <a16:creationId xmlns:a16="http://schemas.microsoft.com/office/drawing/2014/main" id="{00114D6F-F87E-94E1-F3FD-36CFB2B3C878}"/>
                </a:ext>
              </a:extLst>
            </p:cNvPr>
            <p:cNvSpPr/>
            <p:nvPr/>
          </p:nvSpPr>
          <p:spPr>
            <a:xfrm>
              <a:off x="4663066" y="1592625"/>
              <a:ext cx="9350" cy="29515"/>
            </a:xfrm>
            <a:custGeom>
              <a:avLst/>
              <a:gdLst/>
              <a:ahLst/>
              <a:cxnLst/>
              <a:rect l="l" t="t" r="r" b="b"/>
              <a:pathLst>
                <a:path w="268" h="846" extrusionOk="0">
                  <a:moveTo>
                    <a:pt x="1" y="1"/>
                  </a:moveTo>
                  <a:cubicBezTo>
                    <a:pt x="68" y="134"/>
                    <a:pt x="123" y="279"/>
                    <a:pt x="157" y="412"/>
                  </a:cubicBezTo>
                  <a:cubicBezTo>
                    <a:pt x="179" y="490"/>
                    <a:pt x="189" y="557"/>
                    <a:pt x="201" y="635"/>
                  </a:cubicBezTo>
                  <a:cubicBezTo>
                    <a:pt x="212" y="702"/>
                    <a:pt x="223" y="768"/>
                    <a:pt x="201" y="835"/>
                  </a:cubicBezTo>
                  <a:lnTo>
                    <a:pt x="256" y="846"/>
                  </a:lnTo>
                  <a:cubicBezTo>
                    <a:pt x="268" y="768"/>
                    <a:pt x="256" y="690"/>
                    <a:pt x="246" y="623"/>
                  </a:cubicBezTo>
                  <a:cubicBezTo>
                    <a:pt x="223" y="546"/>
                    <a:pt x="201" y="479"/>
                    <a:pt x="179" y="412"/>
                  </a:cubicBezTo>
                  <a:cubicBezTo>
                    <a:pt x="134" y="267"/>
                    <a:pt x="78" y="134"/>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22402;p33">
              <a:extLst>
                <a:ext uri="{FF2B5EF4-FFF2-40B4-BE49-F238E27FC236}">
                  <a16:creationId xmlns:a16="http://schemas.microsoft.com/office/drawing/2014/main" id="{F01A4DED-5B05-981C-1725-CC026E9FFDC9}"/>
                </a:ext>
              </a:extLst>
            </p:cNvPr>
            <p:cNvSpPr/>
            <p:nvPr/>
          </p:nvSpPr>
          <p:spPr>
            <a:xfrm>
              <a:off x="4674300" y="1603127"/>
              <a:ext cx="21770" cy="11652"/>
            </a:xfrm>
            <a:custGeom>
              <a:avLst/>
              <a:gdLst/>
              <a:ahLst/>
              <a:cxnLst/>
              <a:rect l="l" t="t" r="r" b="b"/>
              <a:pathLst>
                <a:path w="624" h="334" extrusionOk="0">
                  <a:moveTo>
                    <a:pt x="624" y="0"/>
                  </a:moveTo>
                  <a:lnTo>
                    <a:pt x="624" y="0"/>
                  </a:lnTo>
                  <a:cubicBezTo>
                    <a:pt x="391" y="67"/>
                    <a:pt x="213" y="122"/>
                    <a:pt x="1" y="233"/>
                  </a:cubicBezTo>
                  <a:lnTo>
                    <a:pt x="1" y="334"/>
                  </a:lnTo>
                  <a:cubicBezTo>
                    <a:pt x="201" y="200"/>
                    <a:pt x="401" y="89"/>
                    <a:pt x="624"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2403;p33">
              <a:extLst>
                <a:ext uri="{FF2B5EF4-FFF2-40B4-BE49-F238E27FC236}">
                  <a16:creationId xmlns:a16="http://schemas.microsoft.com/office/drawing/2014/main" id="{22AF3753-3B81-83F8-7815-4C645EFC11FE}"/>
                </a:ext>
              </a:extLst>
            </p:cNvPr>
            <p:cNvSpPr/>
            <p:nvPr/>
          </p:nvSpPr>
          <p:spPr>
            <a:xfrm>
              <a:off x="4661531" y="1628735"/>
              <a:ext cx="36492" cy="20584"/>
            </a:xfrm>
            <a:custGeom>
              <a:avLst/>
              <a:gdLst/>
              <a:ahLst/>
              <a:cxnLst/>
              <a:rect l="l" t="t" r="r" b="b"/>
              <a:pathLst>
                <a:path w="1046" h="590" extrusionOk="0">
                  <a:moveTo>
                    <a:pt x="1046" y="0"/>
                  </a:moveTo>
                  <a:cubicBezTo>
                    <a:pt x="668" y="45"/>
                    <a:pt x="322" y="167"/>
                    <a:pt x="23" y="434"/>
                  </a:cubicBezTo>
                  <a:lnTo>
                    <a:pt x="0" y="589"/>
                  </a:lnTo>
                  <a:cubicBezTo>
                    <a:pt x="267" y="322"/>
                    <a:pt x="668" y="67"/>
                    <a:pt x="104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22404;p33">
              <a:extLst>
                <a:ext uri="{FF2B5EF4-FFF2-40B4-BE49-F238E27FC236}">
                  <a16:creationId xmlns:a16="http://schemas.microsoft.com/office/drawing/2014/main" id="{4A88CC2F-54F8-C1E2-B860-4028E89F13AE}"/>
                </a:ext>
              </a:extLst>
            </p:cNvPr>
            <p:cNvSpPr/>
            <p:nvPr/>
          </p:nvSpPr>
          <p:spPr>
            <a:xfrm>
              <a:off x="4643668" y="1628316"/>
              <a:ext cx="14374" cy="33422"/>
            </a:xfrm>
            <a:custGeom>
              <a:avLst/>
              <a:gdLst/>
              <a:ahLst/>
              <a:cxnLst/>
              <a:rect l="l" t="t" r="r" b="b"/>
              <a:pathLst>
                <a:path w="412" h="958" extrusionOk="0">
                  <a:moveTo>
                    <a:pt x="1" y="1"/>
                  </a:moveTo>
                  <a:cubicBezTo>
                    <a:pt x="223" y="268"/>
                    <a:pt x="345" y="613"/>
                    <a:pt x="323" y="957"/>
                  </a:cubicBezTo>
                  <a:lnTo>
                    <a:pt x="412" y="868"/>
                  </a:lnTo>
                  <a:cubicBezTo>
                    <a:pt x="401" y="512"/>
                    <a:pt x="245" y="2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22405;p33">
              <a:extLst>
                <a:ext uri="{FF2B5EF4-FFF2-40B4-BE49-F238E27FC236}">
                  <a16:creationId xmlns:a16="http://schemas.microsoft.com/office/drawing/2014/main" id="{681C3651-4B5B-1285-6CCB-8FE1EEE281AC}"/>
                </a:ext>
              </a:extLst>
            </p:cNvPr>
            <p:cNvSpPr/>
            <p:nvPr/>
          </p:nvSpPr>
          <p:spPr>
            <a:xfrm>
              <a:off x="4550935" y="1641783"/>
              <a:ext cx="67542" cy="87986"/>
            </a:xfrm>
            <a:custGeom>
              <a:avLst/>
              <a:gdLst/>
              <a:ahLst/>
              <a:cxnLst/>
              <a:rect l="l" t="t" r="r" b="b"/>
              <a:pathLst>
                <a:path w="1936" h="2522" extrusionOk="0">
                  <a:moveTo>
                    <a:pt x="1143" y="0"/>
                  </a:moveTo>
                  <a:cubicBezTo>
                    <a:pt x="1129" y="0"/>
                    <a:pt x="1115" y="2"/>
                    <a:pt x="1102" y="4"/>
                  </a:cubicBezTo>
                  <a:cubicBezTo>
                    <a:pt x="734" y="71"/>
                    <a:pt x="423" y="571"/>
                    <a:pt x="279" y="828"/>
                  </a:cubicBezTo>
                  <a:cubicBezTo>
                    <a:pt x="0" y="1295"/>
                    <a:pt x="0" y="1829"/>
                    <a:pt x="368" y="2207"/>
                  </a:cubicBezTo>
                  <a:cubicBezTo>
                    <a:pt x="649" y="2488"/>
                    <a:pt x="991" y="2521"/>
                    <a:pt x="1133" y="2521"/>
                  </a:cubicBezTo>
                  <a:cubicBezTo>
                    <a:pt x="1176" y="2521"/>
                    <a:pt x="1201" y="2518"/>
                    <a:pt x="1201" y="2518"/>
                  </a:cubicBezTo>
                  <a:cubicBezTo>
                    <a:pt x="1208" y="2518"/>
                    <a:pt x="1216" y="2519"/>
                    <a:pt x="1225" y="2519"/>
                  </a:cubicBezTo>
                  <a:cubicBezTo>
                    <a:pt x="1277" y="2519"/>
                    <a:pt x="1376" y="2503"/>
                    <a:pt x="1602" y="2296"/>
                  </a:cubicBezTo>
                  <a:cubicBezTo>
                    <a:pt x="1880" y="2039"/>
                    <a:pt x="1935" y="1594"/>
                    <a:pt x="1891" y="1261"/>
                  </a:cubicBezTo>
                  <a:cubicBezTo>
                    <a:pt x="1838" y="929"/>
                    <a:pt x="1496" y="0"/>
                    <a:pt x="114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22406;p33">
              <a:extLst>
                <a:ext uri="{FF2B5EF4-FFF2-40B4-BE49-F238E27FC236}">
                  <a16:creationId xmlns:a16="http://schemas.microsoft.com/office/drawing/2014/main" id="{93ED3DD2-4322-0749-A40D-DE4DECE85E70}"/>
                </a:ext>
              </a:extLst>
            </p:cNvPr>
            <p:cNvSpPr/>
            <p:nvPr/>
          </p:nvSpPr>
          <p:spPr>
            <a:xfrm>
              <a:off x="4551319" y="1641678"/>
              <a:ext cx="50482" cy="70787"/>
            </a:xfrm>
            <a:custGeom>
              <a:avLst/>
              <a:gdLst/>
              <a:ahLst/>
              <a:cxnLst/>
              <a:rect l="l" t="t" r="r" b="b"/>
              <a:pathLst>
                <a:path w="1447" h="2029" extrusionOk="0">
                  <a:moveTo>
                    <a:pt x="1139" y="1"/>
                  </a:moveTo>
                  <a:cubicBezTo>
                    <a:pt x="1123" y="1"/>
                    <a:pt x="1107" y="3"/>
                    <a:pt x="1091" y="7"/>
                  </a:cubicBezTo>
                  <a:cubicBezTo>
                    <a:pt x="723" y="74"/>
                    <a:pt x="412" y="574"/>
                    <a:pt x="268" y="831"/>
                  </a:cubicBezTo>
                  <a:cubicBezTo>
                    <a:pt x="34" y="1231"/>
                    <a:pt x="1" y="1676"/>
                    <a:pt x="212" y="2020"/>
                  </a:cubicBezTo>
                  <a:cubicBezTo>
                    <a:pt x="245" y="2026"/>
                    <a:pt x="278" y="2029"/>
                    <a:pt x="312" y="2029"/>
                  </a:cubicBezTo>
                  <a:cubicBezTo>
                    <a:pt x="345" y="2029"/>
                    <a:pt x="378" y="2026"/>
                    <a:pt x="412" y="2020"/>
                  </a:cubicBezTo>
                  <a:cubicBezTo>
                    <a:pt x="668" y="1965"/>
                    <a:pt x="868" y="1775"/>
                    <a:pt x="957" y="1531"/>
                  </a:cubicBezTo>
                  <a:cubicBezTo>
                    <a:pt x="1002" y="1420"/>
                    <a:pt x="1024" y="1286"/>
                    <a:pt x="1046" y="1164"/>
                  </a:cubicBezTo>
                  <a:cubicBezTo>
                    <a:pt x="1079" y="1031"/>
                    <a:pt x="1124" y="897"/>
                    <a:pt x="1180" y="774"/>
                  </a:cubicBezTo>
                  <a:cubicBezTo>
                    <a:pt x="1257" y="586"/>
                    <a:pt x="1368" y="408"/>
                    <a:pt x="1447" y="218"/>
                  </a:cubicBezTo>
                  <a:cubicBezTo>
                    <a:pt x="1350" y="93"/>
                    <a:pt x="1245" y="1"/>
                    <a:pt x="1139"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22407;p33">
              <a:extLst>
                <a:ext uri="{FF2B5EF4-FFF2-40B4-BE49-F238E27FC236}">
                  <a16:creationId xmlns:a16="http://schemas.microsoft.com/office/drawing/2014/main" id="{AF3D1F33-33F6-18D5-E99D-1D0D2D0FC2F2}"/>
                </a:ext>
              </a:extLst>
            </p:cNvPr>
            <p:cNvSpPr/>
            <p:nvPr/>
          </p:nvSpPr>
          <p:spPr>
            <a:xfrm>
              <a:off x="4568763" y="1669868"/>
              <a:ext cx="19851" cy="17862"/>
            </a:xfrm>
            <a:custGeom>
              <a:avLst/>
              <a:gdLst/>
              <a:ahLst/>
              <a:cxnLst/>
              <a:rect l="l" t="t" r="r" b="b"/>
              <a:pathLst>
                <a:path w="569" h="512" extrusionOk="0">
                  <a:moveTo>
                    <a:pt x="1" y="0"/>
                  </a:moveTo>
                  <a:cubicBezTo>
                    <a:pt x="112" y="67"/>
                    <a:pt x="212" y="144"/>
                    <a:pt x="312" y="223"/>
                  </a:cubicBezTo>
                  <a:cubicBezTo>
                    <a:pt x="401" y="312"/>
                    <a:pt x="490" y="401"/>
                    <a:pt x="557" y="512"/>
                  </a:cubicBezTo>
                  <a:lnTo>
                    <a:pt x="568" y="401"/>
                  </a:lnTo>
                  <a:cubicBezTo>
                    <a:pt x="490" y="300"/>
                    <a:pt x="435" y="267"/>
                    <a:pt x="334" y="200"/>
                  </a:cubicBezTo>
                  <a:cubicBezTo>
                    <a:pt x="235" y="122"/>
                    <a:pt x="112" y="5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22408;p33">
              <a:extLst>
                <a:ext uri="{FF2B5EF4-FFF2-40B4-BE49-F238E27FC236}">
                  <a16:creationId xmlns:a16="http://schemas.microsoft.com/office/drawing/2014/main" id="{DA1C9E2D-D2E1-FD31-7DDB-D6DC300703CB}"/>
                </a:ext>
              </a:extLst>
            </p:cNvPr>
            <p:cNvSpPr/>
            <p:nvPr/>
          </p:nvSpPr>
          <p:spPr>
            <a:xfrm>
              <a:off x="4591685" y="1684975"/>
              <a:ext cx="23305" cy="38481"/>
            </a:xfrm>
            <a:custGeom>
              <a:avLst/>
              <a:gdLst/>
              <a:ahLst/>
              <a:cxnLst/>
              <a:rect l="l" t="t" r="r" b="b"/>
              <a:pathLst>
                <a:path w="668" h="1103" extrusionOk="0">
                  <a:moveTo>
                    <a:pt x="656" y="1"/>
                  </a:moveTo>
                  <a:cubicBezTo>
                    <a:pt x="656" y="223"/>
                    <a:pt x="589" y="435"/>
                    <a:pt x="456" y="601"/>
                  </a:cubicBezTo>
                  <a:cubicBezTo>
                    <a:pt x="401" y="690"/>
                    <a:pt x="322" y="768"/>
                    <a:pt x="245" y="835"/>
                  </a:cubicBezTo>
                  <a:cubicBezTo>
                    <a:pt x="167" y="913"/>
                    <a:pt x="89" y="979"/>
                    <a:pt x="0" y="1046"/>
                  </a:cubicBezTo>
                  <a:lnTo>
                    <a:pt x="56" y="1102"/>
                  </a:lnTo>
                  <a:cubicBezTo>
                    <a:pt x="134" y="1035"/>
                    <a:pt x="211" y="957"/>
                    <a:pt x="290" y="880"/>
                  </a:cubicBezTo>
                  <a:cubicBezTo>
                    <a:pt x="356" y="801"/>
                    <a:pt x="434" y="712"/>
                    <a:pt x="490" y="623"/>
                  </a:cubicBezTo>
                  <a:cubicBezTo>
                    <a:pt x="612" y="445"/>
                    <a:pt x="668" y="223"/>
                    <a:pt x="6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2409;p33">
              <a:extLst>
                <a:ext uri="{FF2B5EF4-FFF2-40B4-BE49-F238E27FC236}">
                  <a16:creationId xmlns:a16="http://schemas.microsoft.com/office/drawing/2014/main" id="{189E8BFE-6F85-396D-583B-C9C28355C5DE}"/>
                </a:ext>
              </a:extLst>
            </p:cNvPr>
            <p:cNvSpPr/>
            <p:nvPr/>
          </p:nvSpPr>
          <p:spPr>
            <a:xfrm>
              <a:off x="4568414" y="1710199"/>
              <a:ext cx="25642" cy="18665"/>
            </a:xfrm>
            <a:custGeom>
              <a:avLst/>
              <a:gdLst/>
              <a:ahLst/>
              <a:cxnLst/>
              <a:rect l="l" t="t" r="r" b="b"/>
              <a:pathLst>
                <a:path w="735" h="535" extrusionOk="0">
                  <a:moveTo>
                    <a:pt x="0" y="1"/>
                  </a:moveTo>
                  <a:lnTo>
                    <a:pt x="0" y="1"/>
                  </a:lnTo>
                  <a:cubicBezTo>
                    <a:pt x="278" y="112"/>
                    <a:pt x="522" y="301"/>
                    <a:pt x="690" y="535"/>
                  </a:cubicBezTo>
                  <a:lnTo>
                    <a:pt x="734" y="501"/>
                  </a:lnTo>
                  <a:cubicBezTo>
                    <a:pt x="545" y="268"/>
                    <a:pt x="289" y="90"/>
                    <a:pt x="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2410;p33">
              <a:extLst>
                <a:ext uri="{FF2B5EF4-FFF2-40B4-BE49-F238E27FC236}">
                  <a16:creationId xmlns:a16="http://schemas.microsoft.com/office/drawing/2014/main" id="{12F598D4-1186-1921-DF45-626E4A268BBF}"/>
                </a:ext>
              </a:extLst>
            </p:cNvPr>
            <p:cNvSpPr/>
            <p:nvPr/>
          </p:nvSpPr>
          <p:spPr>
            <a:xfrm>
              <a:off x="4574206" y="1690417"/>
              <a:ext cx="17897" cy="17095"/>
            </a:xfrm>
            <a:custGeom>
              <a:avLst/>
              <a:gdLst/>
              <a:ahLst/>
              <a:cxnLst/>
              <a:rect l="l" t="t" r="r" b="b"/>
              <a:pathLst>
                <a:path w="513" h="490" extrusionOk="0">
                  <a:moveTo>
                    <a:pt x="0" y="0"/>
                  </a:moveTo>
                  <a:lnTo>
                    <a:pt x="0" y="0"/>
                  </a:lnTo>
                  <a:cubicBezTo>
                    <a:pt x="79" y="79"/>
                    <a:pt x="178" y="145"/>
                    <a:pt x="267" y="223"/>
                  </a:cubicBezTo>
                  <a:cubicBezTo>
                    <a:pt x="356" y="289"/>
                    <a:pt x="435" y="378"/>
                    <a:pt x="457" y="490"/>
                  </a:cubicBezTo>
                  <a:lnTo>
                    <a:pt x="512" y="467"/>
                  </a:lnTo>
                  <a:cubicBezTo>
                    <a:pt x="501" y="412"/>
                    <a:pt x="468" y="356"/>
                    <a:pt x="423" y="312"/>
                  </a:cubicBezTo>
                  <a:cubicBezTo>
                    <a:pt x="379" y="267"/>
                    <a:pt x="334" y="234"/>
                    <a:pt x="290" y="200"/>
                  </a:cubicBezTo>
                  <a:cubicBezTo>
                    <a:pt x="190" y="134"/>
                    <a:pt x="89" y="7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411;p33">
              <a:extLst>
                <a:ext uri="{FF2B5EF4-FFF2-40B4-BE49-F238E27FC236}">
                  <a16:creationId xmlns:a16="http://schemas.microsoft.com/office/drawing/2014/main" id="{876AAC8C-0DC7-5814-C374-84565C854279}"/>
                </a:ext>
              </a:extLst>
            </p:cNvPr>
            <p:cNvSpPr/>
            <p:nvPr/>
          </p:nvSpPr>
          <p:spPr>
            <a:xfrm>
              <a:off x="4585475" y="1655878"/>
              <a:ext cx="14792" cy="20235"/>
            </a:xfrm>
            <a:custGeom>
              <a:avLst/>
              <a:gdLst/>
              <a:ahLst/>
              <a:cxnLst/>
              <a:rect l="l" t="t" r="r" b="b"/>
              <a:pathLst>
                <a:path w="424" h="580" extrusionOk="0">
                  <a:moveTo>
                    <a:pt x="423" y="1"/>
                  </a:moveTo>
                  <a:cubicBezTo>
                    <a:pt x="201" y="90"/>
                    <a:pt x="33" y="268"/>
                    <a:pt x="0" y="512"/>
                  </a:cubicBezTo>
                  <a:lnTo>
                    <a:pt x="33" y="579"/>
                  </a:lnTo>
                  <a:cubicBezTo>
                    <a:pt x="45" y="357"/>
                    <a:pt x="201" y="101"/>
                    <a:pt x="42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2412;p33">
              <a:extLst>
                <a:ext uri="{FF2B5EF4-FFF2-40B4-BE49-F238E27FC236}">
                  <a16:creationId xmlns:a16="http://schemas.microsoft.com/office/drawing/2014/main" id="{5114D430-9BB4-7154-FB20-DA1230E1CB06}"/>
                </a:ext>
              </a:extLst>
            </p:cNvPr>
            <p:cNvSpPr/>
            <p:nvPr/>
          </p:nvSpPr>
          <p:spPr>
            <a:xfrm>
              <a:off x="4589731" y="1676846"/>
              <a:ext cx="19432" cy="22537"/>
            </a:xfrm>
            <a:custGeom>
              <a:avLst/>
              <a:gdLst/>
              <a:ahLst/>
              <a:cxnLst/>
              <a:rect l="l" t="t" r="r" b="b"/>
              <a:pathLst>
                <a:path w="557" h="646" extrusionOk="0">
                  <a:moveTo>
                    <a:pt x="556" y="0"/>
                  </a:moveTo>
                  <a:cubicBezTo>
                    <a:pt x="323" y="134"/>
                    <a:pt x="123" y="345"/>
                    <a:pt x="0" y="589"/>
                  </a:cubicBezTo>
                  <a:lnTo>
                    <a:pt x="34" y="646"/>
                  </a:lnTo>
                  <a:cubicBezTo>
                    <a:pt x="145" y="401"/>
                    <a:pt x="334" y="156"/>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2413;p33">
              <a:extLst>
                <a:ext uri="{FF2B5EF4-FFF2-40B4-BE49-F238E27FC236}">
                  <a16:creationId xmlns:a16="http://schemas.microsoft.com/office/drawing/2014/main" id="{1DF81A33-393C-1464-4E3C-9F96DACDE307}"/>
                </a:ext>
              </a:extLst>
            </p:cNvPr>
            <p:cNvSpPr/>
            <p:nvPr/>
          </p:nvSpPr>
          <p:spPr>
            <a:xfrm>
              <a:off x="4480286" y="1734656"/>
              <a:ext cx="63670" cy="75741"/>
            </a:xfrm>
            <a:custGeom>
              <a:avLst/>
              <a:gdLst/>
              <a:ahLst/>
              <a:cxnLst/>
              <a:rect l="l" t="t" r="r" b="b"/>
              <a:pathLst>
                <a:path w="1825" h="2171" extrusionOk="0">
                  <a:moveTo>
                    <a:pt x="547" y="0"/>
                  </a:moveTo>
                  <a:cubicBezTo>
                    <a:pt x="477" y="0"/>
                    <a:pt x="415" y="15"/>
                    <a:pt x="368" y="45"/>
                  </a:cubicBezTo>
                  <a:cubicBezTo>
                    <a:pt x="101" y="212"/>
                    <a:pt x="23" y="434"/>
                    <a:pt x="12" y="668"/>
                  </a:cubicBezTo>
                  <a:cubicBezTo>
                    <a:pt x="1" y="890"/>
                    <a:pt x="134" y="1824"/>
                    <a:pt x="502" y="2047"/>
                  </a:cubicBezTo>
                  <a:cubicBezTo>
                    <a:pt x="661" y="2144"/>
                    <a:pt x="800" y="2171"/>
                    <a:pt x="906" y="2171"/>
                  </a:cubicBezTo>
                  <a:cubicBezTo>
                    <a:pt x="1043" y="2171"/>
                    <a:pt x="1125" y="2125"/>
                    <a:pt x="1125" y="2125"/>
                  </a:cubicBezTo>
                  <a:cubicBezTo>
                    <a:pt x="1125" y="2125"/>
                    <a:pt x="1236" y="2091"/>
                    <a:pt x="1380" y="1980"/>
                  </a:cubicBezTo>
                  <a:cubicBezTo>
                    <a:pt x="1536" y="1858"/>
                    <a:pt x="1825" y="1413"/>
                    <a:pt x="1625" y="835"/>
                  </a:cubicBezTo>
                  <a:cubicBezTo>
                    <a:pt x="1468" y="345"/>
                    <a:pt x="896" y="0"/>
                    <a:pt x="54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2414;p33">
              <a:extLst>
                <a:ext uri="{FF2B5EF4-FFF2-40B4-BE49-F238E27FC236}">
                  <a16:creationId xmlns:a16="http://schemas.microsoft.com/office/drawing/2014/main" id="{6092AE48-E28E-4DF4-40C4-54D43F2644DD}"/>
                </a:ext>
              </a:extLst>
            </p:cNvPr>
            <p:cNvSpPr/>
            <p:nvPr/>
          </p:nvSpPr>
          <p:spPr>
            <a:xfrm>
              <a:off x="4484193" y="1734656"/>
              <a:ext cx="56657" cy="56378"/>
            </a:xfrm>
            <a:custGeom>
              <a:avLst/>
              <a:gdLst/>
              <a:ahLst/>
              <a:cxnLst/>
              <a:rect l="l" t="t" r="r" b="b"/>
              <a:pathLst>
                <a:path w="1624" h="1616" extrusionOk="0">
                  <a:moveTo>
                    <a:pt x="435" y="0"/>
                  </a:moveTo>
                  <a:cubicBezTo>
                    <a:pt x="365" y="0"/>
                    <a:pt x="303" y="15"/>
                    <a:pt x="256" y="45"/>
                  </a:cubicBezTo>
                  <a:cubicBezTo>
                    <a:pt x="134" y="123"/>
                    <a:pt x="56" y="200"/>
                    <a:pt x="0" y="289"/>
                  </a:cubicBezTo>
                  <a:cubicBezTo>
                    <a:pt x="45" y="401"/>
                    <a:pt x="101" y="523"/>
                    <a:pt x="156" y="623"/>
                  </a:cubicBezTo>
                  <a:cubicBezTo>
                    <a:pt x="256" y="846"/>
                    <a:pt x="378" y="1057"/>
                    <a:pt x="545" y="1224"/>
                  </a:cubicBezTo>
                  <a:cubicBezTo>
                    <a:pt x="755" y="1452"/>
                    <a:pt x="1055" y="1616"/>
                    <a:pt x="1360" y="1616"/>
                  </a:cubicBezTo>
                  <a:cubicBezTo>
                    <a:pt x="1411" y="1616"/>
                    <a:pt x="1462" y="1611"/>
                    <a:pt x="1513" y="1602"/>
                  </a:cubicBezTo>
                  <a:cubicBezTo>
                    <a:pt x="1591" y="1402"/>
                    <a:pt x="1624" y="1135"/>
                    <a:pt x="1513" y="835"/>
                  </a:cubicBezTo>
                  <a:cubicBezTo>
                    <a:pt x="1356" y="345"/>
                    <a:pt x="784" y="0"/>
                    <a:pt x="435"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2415;p33">
              <a:extLst>
                <a:ext uri="{FF2B5EF4-FFF2-40B4-BE49-F238E27FC236}">
                  <a16:creationId xmlns:a16="http://schemas.microsoft.com/office/drawing/2014/main" id="{AC3CFC34-6F25-9361-B642-F64FD12FCE74}"/>
                </a:ext>
              </a:extLst>
            </p:cNvPr>
            <p:cNvSpPr/>
            <p:nvPr/>
          </p:nvSpPr>
          <p:spPr>
            <a:xfrm>
              <a:off x="4509418" y="1747843"/>
              <a:ext cx="11269" cy="33806"/>
            </a:xfrm>
            <a:custGeom>
              <a:avLst/>
              <a:gdLst/>
              <a:ahLst/>
              <a:cxnLst/>
              <a:rect l="l" t="t" r="r" b="b"/>
              <a:pathLst>
                <a:path w="323" h="969" extrusionOk="0">
                  <a:moveTo>
                    <a:pt x="312" y="0"/>
                  </a:moveTo>
                  <a:cubicBezTo>
                    <a:pt x="312" y="178"/>
                    <a:pt x="245" y="334"/>
                    <a:pt x="178" y="479"/>
                  </a:cubicBezTo>
                  <a:cubicBezTo>
                    <a:pt x="112" y="635"/>
                    <a:pt x="45" y="734"/>
                    <a:pt x="0" y="912"/>
                  </a:cubicBezTo>
                  <a:lnTo>
                    <a:pt x="67" y="968"/>
                  </a:lnTo>
                  <a:cubicBezTo>
                    <a:pt x="89" y="813"/>
                    <a:pt x="156" y="657"/>
                    <a:pt x="211" y="501"/>
                  </a:cubicBezTo>
                  <a:cubicBezTo>
                    <a:pt x="267" y="346"/>
                    <a:pt x="323" y="178"/>
                    <a:pt x="3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2416;p33">
              <a:extLst>
                <a:ext uri="{FF2B5EF4-FFF2-40B4-BE49-F238E27FC236}">
                  <a16:creationId xmlns:a16="http://schemas.microsoft.com/office/drawing/2014/main" id="{0379D07F-096D-C42F-6236-D467F0190589}"/>
                </a:ext>
              </a:extLst>
            </p:cNvPr>
            <p:cNvSpPr/>
            <p:nvPr/>
          </p:nvSpPr>
          <p:spPr>
            <a:xfrm>
              <a:off x="4490787" y="1788209"/>
              <a:ext cx="27561" cy="17862"/>
            </a:xfrm>
            <a:custGeom>
              <a:avLst/>
              <a:gdLst/>
              <a:ahLst/>
              <a:cxnLst/>
              <a:rect l="l" t="t" r="r" b="b"/>
              <a:pathLst>
                <a:path w="790" h="512" extrusionOk="0">
                  <a:moveTo>
                    <a:pt x="1" y="0"/>
                  </a:moveTo>
                  <a:lnTo>
                    <a:pt x="1" y="0"/>
                  </a:lnTo>
                  <a:cubicBezTo>
                    <a:pt x="67" y="145"/>
                    <a:pt x="179" y="267"/>
                    <a:pt x="312" y="345"/>
                  </a:cubicBezTo>
                  <a:cubicBezTo>
                    <a:pt x="445" y="423"/>
                    <a:pt x="634" y="489"/>
                    <a:pt x="790" y="512"/>
                  </a:cubicBezTo>
                  <a:lnTo>
                    <a:pt x="757" y="445"/>
                  </a:lnTo>
                  <a:cubicBezTo>
                    <a:pt x="612" y="434"/>
                    <a:pt x="456" y="390"/>
                    <a:pt x="323" y="323"/>
                  </a:cubicBezTo>
                  <a:cubicBezTo>
                    <a:pt x="189" y="245"/>
                    <a:pt x="67" y="1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2417;p33">
              <a:extLst>
                <a:ext uri="{FF2B5EF4-FFF2-40B4-BE49-F238E27FC236}">
                  <a16:creationId xmlns:a16="http://schemas.microsoft.com/office/drawing/2014/main" id="{72F2A6CD-5804-039D-D351-15E25B86EA71}"/>
                </a:ext>
              </a:extLst>
            </p:cNvPr>
            <p:cNvSpPr/>
            <p:nvPr/>
          </p:nvSpPr>
          <p:spPr>
            <a:xfrm>
              <a:off x="4516779" y="1761799"/>
              <a:ext cx="13990" cy="39632"/>
            </a:xfrm>
            <a:custGeom>
              <a:avLst/>
              <a:gdLst/>
              <a:ahLst/>
              <a:cxnLst/>
              <a:rect l="l" t="t" r="r" b="b"/>
              <a:pathLst>
                <a:path w="401" h="1136" extrusionOk="0">
                  <a:moveTo>
                    <a:pt x="378" y="1"/>
                  </a:moveTo>
                  <a:cubicBezTo>
                    <a:pt x="390" y="101"/>
                    <a:pt x="368" y="201"/>
                    <a:pt x="334" y="302"/>
                  </a:cubicBezTo>
                  <a:lnTo>
                    <a:pt x="267" y="601"/>
                  </a:lnTo>
                  <a:cubicBezTo>
                    <a:pt x="257" y="702"/>
                    <a:pt x="234" y="802"/>
                    <a:pt x="190" y="891"/>
                  </a:cubicBezTo>
                  <a:cubicBezTo>
                    <a:pt x="168" y="935"/>
                    <a:pt x="145" y="980"/>
                    <a:pt x="112" y="1013"/>
                  </a:cubicBezTo>
                  <a:cubicBezTo>
                    <a:pt x="82" y="1043"/>
                    <a:pt x="43" y="1082"/>
                    <a:pt x="11" y="1082"/>
                  </a:cubicBezTo>
                  <a:cubicBezTo>
                    <a:pt x="7" y="1082"/>
                    <a:pt x="4" y="1081"/>
                    <a:pt x="0" y="1080"/>
                  </a:cubicBezTo>
                  <a:lnTo>
                    <a:pt x="0" y="1135"/>
                  </a:lnTo>
                  <a:cubicBezTo>
                    <a:pt x="34" y="1135"/>
                    <a:pt x="67" y="1125"/>
                    <a:pt x="89" y="1102"/>
                  </a:cubicBezTo>
                  <a:lnTo>
                    <a:pt x="145" y="1046"/>
                  </a:lnTo>
                  <a:cubicBezTo>
                    <a:pt x="178" y="1002"/>
                    <a:pt x="201" y="957"/>
                    <a:pt x="223" y="902"/>
                  </a:cubicBezTo>
                  <a:cubicBezTo>
                    <a:pt x="267" y="813"/>
                    <a:pt x="279" y="702"/>
                    <a:pt x="301" y="601"/>
                  </a:cubicBezTo>
                  <a:cubicBezTo>
                    <a:pt x="312" y="502"/>
                    <a:pt x="323" y="401"/>
                    <a:pt x="356" y="302"/>
                  </a:cubicBezTo>
                  <a:cubicBezTo>
                    <a:pt x="378" y="201"/>
                    <a:pt x="401" y="101"/>
                    <a:pt x="3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2418;p33">
              <a:extLst>
                <a:ext uri="{FF2B5EF4-FFF2-40B4-BE49-F238E27FC236}">
                  <a16:creationId xmlns:a16="http://schemas.microsoft.com/office/drawing/2014/main" id="{DC57357B-5993-00BC-5B66-440E1F12EC1A}"/>
                </a:ext>
              </a:extLst>
            </p:cNvPr>
            <p:cNvSpPr/>
            <p:nvPr/>
          </p:nvSpPr>
          <p:spPr>
            <a:xfrm>
              <a:off x="4491555" y="1776940"/>
              <a:ext cx="23340" cy="17514"/>
            </a:xfrm>
            <a:custGeom>
              <a:avLst/>
              <a:gdLst/>
              <a:ahLst/>
              <a:cxnLst/>
              <a:rect l="l" t="t" r="r" b="b"/>
              <a:pathLst>
                <a:path w="669" h="502" extrusionOk="0">
                  <a:moveTo>
                    <a:pt x="1" y="1"/>
                  </a:moveTo>
                  <a:lnTo>
                    <a:pt x="1" y="1"/>
                  </a:lnTo>
                  <a:cubicBezTo>
                    <a:pt x="123" y="56"/>
                    <a:pt x="246" y="112"/>
                    <a:pt x="357" y="190"/>
                  </a:cubicBezTo>
                  <a:cubicBezTo>
                    <a:pt x="456" y="256"/>
                    <a:pt x="590" y="390"/>
                    <a:pt x="657" y="501"/>
                  </a:cubicBezTo>
                  <a:lnTo>
                    <a:pt x="668" y="424"/>
                  </a:lnTo>
                  <a:cubicBezTo>
                    <a:pt x="590" y="312"/>
                    <a:pt x="479" y="234"/>
                    <a:pt x="367" y="167"/>
                  </a:cubicBezTo>
                  <a:cubicBezTo>
                    <a:pt x="246" y="101"/>
                    <a:pt x="123" y="45"/>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2419;p33">
              <a:extLst>
                <a:ext uri="{FF2B5EF4-FFF2-40B4-BE49-F238E27FC236}">
                  <a16:creationId xmlns:a16="http://schemas.microsoft.com/office/drawing/2014/main" id="{EE59EB5B-964D-8D17-D4A5-C8CDF94CFDF4}"/>
                </a:ext>
              </a:extLst>
            </p:cNvPr>
            <p:cNvSpPr/>
            <p:nvPr/>
          </p:nvSpPr>
          <p:spPr>
            <a:xfrm>
              <a:off x="4486147" y="1746273"/>
              <a:ext cx="23689" cy="26828"/>
            </a:xfrm>
            <a:custGeom>
              <a:avLst/>
              <a:gdLst/>
              <a:ahLst/>
              <a:cxnLst/>
              <a:rect l="l" t="t" r="r" b="b"/>
              <a:pathLst>
                <a:path w="679" h="769" extrusionOk="0">
                  <a:moveTo>
                    <a:pt x="678" y="1"/>
                  </a:moveTo>
                  <a:lnTo>
                    <a:pt x="678" y="1"/>
                  </a:lnTo>
                  <a:cubicBezTo>
                    <a:pt x="534" y="124"/>
                    <a:pt x="456" y="324"/>
                    <a:pt x="478" y="513"/>
                  </a:cubicBezTo>
                  <a:cubicBezTo>
                    <a:pt x="433" y="480"/>
                    <a:pt x="389" y="446"/>
                    <a:pt x="344" y="424"/>
                  </a:cubicBezTo>
                  <a:cubicBezTo>
                    <a:pt x="233" y="357"/>
                    <a:pt x="122" y="312"/>
                    <a:pt x="0" y="268"/>
                  </a:cubicBezTo>
                  <a:lnTo>
                    <a:pt x="0" y="268"/>
                  </a:lnTo>
                  <a:cubicBezTo>
                    <a:pt x="111" y="324"/>
                    <a:pt x="223" y="379"/>
                    <a:pt x="322" y="457"/>
                  </a:cubicBezTo>
                  <a:cubicBezTo>
                    <a:pt x="378" y="490"/>
                    <a:pt x="423" y="535"/>
                    <a:pt x="467" y="579"/>
                  </a:cubicBezTo>
                  <a:cubicBezTo>
                    <a:pt x="489" y="601"/>
                    <a:pt x="500" y="624"/>
                    <a:pt x="512" y="646"/>
                  </a:cubicBezTo>
                  <a:cubicBezTo>
                    <a:pt x="534" y="668"/>
                    <a:pt x="567" y="735"/>
                    <a:pt x="589" y="769"/>
                  </a:cubicBezTo>
                  <a:lnTo>
                    <a:pt x="589" y="713"/>
                  </a:lnTo>
                  <a:cubicBezTo>
                    <a:pt x="578" y="690"/>
                    <a:pt x="556" y="613"/>
                    <a:pt x="534" y="591"/>
                  </a:cubicBezTo>
                  <a:cubicBezTo>
                    <a:pt x="524" y="560"/>
                    <a:pt x="532" y="557"/>
                    <a:pt x="517" y="541"/>
                  </a:cubicBezTo>
                  <a:lnTo>
                    <a:pt x="517" y="541"/>
                  </a:lnTo>
                  <a:lnTo>
                    <a:pt x="534" y="546"/>
                  </a:lnTo>
                  <a:cubicBezTo>
                    <a:pt x="478" y="368"/>
                    <a:pt x="545" y="134"/>
                    <a:pt x="6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2420;p33">
              <a:extLst>
                <a:ext uri="{FF2B5EF4-FFF2-40B4-BE49-F238E27FC236}">
                  <a16:creationId xmlns:a16="http://schemas.microsoft.com/office/drawing/2014/main" id="{CC9F0F11-9071-5206-41D5-A1A0CBC136BB}"/>
                </a:ext>
              </a:extLst>
            </p:cNvPr>
            <p:cNvSpPr/>
            <p:nvPr/>
          </p:nvSpPr>
          <p:spPr>
            <a:xfrm>
              <a:off x="4377470" y="1793652"/>
              <a:ext cx="69496" cy="61297"/>
            </a:xfrm>
            <a:custGeom>
              <a:avLst/>
              <a:gdLst/>
              <a:ahLst/>
              <a:cxnLst/>
              <a:rect l="l" t="t" r="r" b="b"/>
              <a:pathLst>
                <a:path w="1992" h="1757" extrusionOk="0">
                  <a:moveTo>
                    <a:pt x="1341" y="1"/>
                  </a:moveTo>
                  <a:cubicBezTo>
                    <a:pt x="1118" y="1"/>
                    <a:pt x="866" y="106"/>
                    <a:pt x="668" y="234"/>
                  </a:cubicBezTo>
                  <a:cubicBezTo>
                    <a:pt x="335" y="445"/>
                    <a:pt x="101" y="745"/>
                    <a:pt x="56" y="890"/>
                  </a:cubicBezTo>
                  <a:cubicBezTo>
                    <a:pt x="23" y="1023"/>
                    <a:pt x="1" y="1068"/>
                    <a:pt x="1" y="1068"/>
                  </a:cubicBezTo>
                  <a:lnTo>
                    <a:pt x="101" y="1012"/>
                  </a:lnTo>
                  <a:cubicBezTo>
                    <a:pt x="101" y="1012"/>
                    <a:pt x="201" y="1290"/>
                    <a:pt x="312" y="1479"/>
                  </a:cubicBezTo>
                  <a:cubicBezTo>
                    <a:pt x="384" y="1595"/>
                    <a:pt x="540" y="1757"/>
                    <a:pt x="768" y="1757"/>
                  </a:cubicBezTo>
                  <a:cubicBezTo>
                    <a:pt x="892" y="1757"/>
                    <a:pt x="1037" y="1709"/>
                    <a:pt x="1202" y="1579"/>
                  </a:cubicBezTo>
                  <a:cubicBezTo>
                    <a:pt x="1669" y="1213"/>
                    <a:pt x="1991" y="578"/>
                    <a:pt x="1758" y="212"/>
                  </a:cubicBezTo>
                  <a:cubicBezTo>
                    <a:pt x="1658" y="60"/>
                    <a:pt x="1508" y="1"/>
                    <a:pt x="134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2421;p33">
              <a:extLst>
                <a:ext uri="{FF2B5EF4-FFF2-40B4-BE49-F238E27FC236}">
                  <a16:creationId xmlns:a16="http://schemas.microsoft.com/office/drawing/2014/main" id="{ADEB653C-979B-0516-2A32-357402223AED}"/>
                </a:ext>
              </a:extLst>
            </p:cNvPr>
            <p:cNvSpPr/>
            <p:nvPr/>
          </p:nvSpPr>
          <p:spPr>
            <a:xfrm>
              <a:off x="4386401" y="1793652"/>
              <a:ext cx="55890" cy="23793"/>
            </a:xfrm>
            <a:custGeom>
              <a:avLst/>
              <a:gdLst/>
              <a:ahLst/>
              <a:cxnLst/>
              <a:rect l="l" t="t" r="r" b="b"/>
              <a:pathLst>
                <a:path w="1602" h="682" extrusionOk="0">
                  <a:moveTo>
                    <a:pt x="1085" y="1"/>
                  </a:moveTo>
                  <a:cubicBezTo>
                    <a:pt x="862" y="1"/>
                    <a:pt x="610" y="106"/>
                    <a:pt x="412" y="234"/>
                  </a:cubicBezTo>
                  <a:cubicBezTo>
                    <a:pt x="245" y="333"/>
                    <a:pt x="101" y="467"/>
                    <a:pt x="0" y="590"/>
                  </a:cubicBezTo>
                  <a:cubicBezTo>
                    <a:pt x="23" y="612"/>
                    <a:pt x="45" y="634"/>
                    <a:pt x="67" y="645"/>
                  </a:cubicBezTo>
                  <a:cubicBezTo>
                    <a:pt x="121" y="670"/>
                    <a:pt x="178" y="681"/>
                    <a:pt x="235" y="681"/>
                  </a:cubicBezTo>
                  <a:cubicBezTo>
                    <a:pt x="356" y="681"/>
                    <a:pt x="477" y="631"/>
                    <a:pt x="568" y="556"/>
                  </a:cubicBezTo>
                  <a:cubicBezTo>
                    <a:pt x="601" y="523"/>
                    <a:pt x="635" y="478"/>
                    <a:pt x="690" y="467"/>
                  </a:cubicBezTo>
                  <a:cubicBezTo>
                    <a:pt x="705" y="461"/>
                    <a:pt x="721" y="458"/>
                    <a:pt x="737" y="458"/>
                  </a:cubicBezTo>
                  <a:cubicBezTo>
                    <a:pt x="777" y="458"/>
                    <a:pt x="817" y="476"/>
                    <a:pt x="857" y="501"/>
                  </a:cubicBezTo>
                  <a:cubicBezTo>
                    <a:pt x="935" y="556"/>
                    <a:pt x="1001" y="634"/>
                    <a:pt x="1102" y="656"/>
                  </a:cubicBezTo>
                  <a:cubicBezTo>
                    <a:pt x="1151" y="674"/>
                    <a:pt x="1200" y="680"/>
                    <a:pt x="1249" y="680"/>
                  </a:cubicBezTo>
                  <a:cubicBezTo>
                    <a:pt x="1355" y="680"/>
                    <a:pt x="1462" y="649"/>
                    <a:pt x="1569" y="634"/>
                  </a:cubicBezTo>
                  <a:cubicBezTo>
                    <a:pt x="1602" y="478"/>
                    <a:pt x="1580" y="333"/>
                    <a:pt x="1502" y="212"/>
                  </a:cubicBezTo>
                  <a:cubicBezTo>
                    <a:pt x="1402" y="60"/>
                    <a:pt x="1252" y="1"/>
                    <a:pt x="1085"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2422;p33">
              <a:extLst>
                <a:ext uri="{FF2B5EF4-FFF2-40B4-BE49-F238E27FC236}">
                  <a16:creationId xmlns:a16="http://schemas.microsoft.com/office/drawing/2014/main" id="{4F929325-75F9-8B1F-ACF4-7A62CD404E9E}"/>
                </a:ext>
              </a:extLst>
            </p:cNvPr>
            <p:cNvSpPr/>
            <p:nvPr/>
          </p:nvSpPr>
          <p:spPr>
            <a:xfrm>
              <a:off x="4386017" y="1825435"/>
              <a:ext cx="29131" cy="17269"/>
            </a:xfrm>
            <a:custGeom>
              <a:avLst/>
              <a:gdLst/>
              <a:ahLst/>
              <a:cxnLst/>
              <a:rect l="l" t="t" r="r" b="b"/>
              <a:pathLst>
                <a:path w="835" h="495" extrusionOk="0">
                  <a:moveTo>
                    <a:pt x="34" y="1"/>
                  </a:moveTo>
                  <a:lnTo>
                    <a:pt x="1" y="57"/>
                  </a:lnTo>
                  <a:cubicBezTo>
                    <a:pt x="145" y="124"/>
                    <a:pt x="290" y="201"/>
                    <a:pt x="412" y="302"/>
                  </a:cubicBezTo>
                  <a:cubicBezTo>
                    <a:pt x="468" y="357"/>
                    <a:pt x="534" y="413"/>
                    <a:pt x="601" y="446"/>
                  </a:cubicBezTo>
                  <a:cubicBezTo>
                    <a:pt x="660" y="480"/>
                    <a:pt x="720" y="494"/>
                    <a:pt x="779" y="494"/>
                  </a:cubicBezTo>
                  <a:cubicBezTo>
                    <a:pt x="797" y="494"/>
                    <a:pt x="816" y="493"/>
                    <a:pt x="834" y="490"/>
                  </a:cubicBezTo>
                  <a:lnTo>
                    <a:pt x="834" y="490"/>
                  </a:lnTo>
                  <a:cubicBezTo>
                    <a:pt x="821" y="492"/>
                    <a:pt x="807" y="493"/>
                    <a:pt x="793" y="493"/>
                  </a:cubicBezTo>
                  <a:cubicBezTo>
                    <a:pt x="730" y="493"/>
                    <a:pt x="667" y="472"/>
                    <a:pt x="612" y="435"/>
                  </a:cubicBezTo>
                  <a:cubicBezTo>
                    <a:pt x="545" y="391"/>
                    <a:pt x="478" y="334"/>
                    <a:pt x="423" y="279"/>
                  </a:cubicBezTo>
                  <a:cubicBezTo>
                    <a:pt x="312" y="179"/>
                    <a:pt x="167" y="79"/>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2423;p33">
              <a:extLst>
                <a:ext uri="{FF2B5EF4-FFF2-40B4-BE49-F238E27FC236}">
                  <a16:creationId xmlns:a16="http://schemas.microsoft.com/office/drawing/2014/main" id="{32200F86-3FE4-A9B8-45BA-114E75020A39}"/>
                </a:ext>
              </a:extLst>
            </p:cNvPr>
            <p:cNvSpPr/>
            <p:nvPr/>
          </p:nvSpPr>
          <p:spPr>
            <a:xfrm>
              <a:off x="4400008" y="1820237"/>
              <a:ext cx="25991" cy="12629"/>
            </a:xfrm>
            <a:custGeom>
              <a:avLst/>
              <a:gdLst/>
              <a:ahLst/>
              <a:cxnLst/>
              <a:rect l="l" t="t" r="r" b="b"/>
              <a:pathLst>
                <a:path w="745" h="362" extrusionOk="0">
                  <a:moveTo>
                    <a:pt x="1" y="49"/>
                  </a:moveTo>
                  <a:cubicBezTo>
                    <a:pt x="1" y="50"/>
                    <a:pt x="0" y="50"/>
                    <a:pt x="0" y="50"/>
                  </a:cubicBezTo>
                  <a:lnTo>
                    <a:pt x="1" y="49"/>
                  </a:lnTo>
                  <a:close/>
                  <a:moveTo>
                    <a:pt x="99" y="1"/>
                  </a:moveTo>
                  <a:cubicBezTo>
                    <a:pt x="86" y="1"/>
                    <a:pt x="72" y="2"/>
                    <a:pt x="55" y="6"/>
                  </a:cubicBezTo>
                  <a:lnTo>
                    <a:pt x="1" y="49"/>
                  </a:lnTo>
                  <a:lnTo>
                    <a:pt x="1" y="49"/>
                  </a:lnTo>
                  <a:cubicBezTo>
                    <a:pt x="4" y="48"/>
                    <a:pt x="9" y="47"/>
                    <a:pt x="16" y="47"/>
                  </a:cubicBezTo>
                  <a:cubicBezTo>
                    <a:pt x="48" y="47"/>
                    <a:pt x="118" y="63"/>
                    <a:pt x="144" y="72"/>
                  </a:cubicBezTo>
                  <a:cubicBezTo>
                    <a:pt x="166" y="83"/>
                    <a:pt x="200" y="95"/>
                    <a:pt x="222" y="105"/>
                  </a:cubicBezTo>
                  <a:cubicBezTo>
                    <a:pt x="289" y="139"/>
                    <a:pt x="344" y="161"/>
                    <a:pt x="400" y="194"/>
                  </a:cubicBezTo>
                  <a:cubicBezTo>
                    <a:pt x="456" y="228"/>
                    <a:pt x="500" y="261"/>
                    <a:pt x="556" y="295"/>
                  </a:cubicBezTo>
                  <a:cubicBezTo>
                    <a:pt x="611" y="328"/>
                    <a:pt x="678" y="350"/>
                    <a:pt x="745" y="362"/>
                  </a:cubicBezTo>
                  <a:cubicBezTo>
                    <a:pt x="678" y="350"/>
                    <a:pt x="623" y="317"/>
                    <a:pt x="567" y="283"/>
                  </a:cubicBezTo>
                  <a:cubicBezTo>
                    <a:pt x="522" y="239"/>
                    <a:pt x="467" y="206"/>
                    <a:pt x="411" y="161"/>
                  </a:cubicBezTo>
                  <a:cubicBezTo>
                    <a:pt x="367" y="128"/>
                    <a:pt x="311" y="95"/>
                    <a:pt x="255" y="61"/>
                  </a:cubicBezTo>
                  <a:cubicBezTo>
                    <a:pt x="222" y="39"/>
                    <a:pt x="200" y="28"/>
                    <a:pt x="166" y="16"/>
                  </a:cubicBezTo>
                  <a:cubicBezTo>
                    <a:pt x="151" y="9"/>
                    <a:pt x="130" y="1"/>
                    <a:pt x="9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2424;p33">
              <a:extLst>
                <a:ext uri="{FF2B5EF4-FFF2-40B4-BE49-F238E27FC236}">
                  <a16:creationId xmlns:a16="http://schemas.microsoft.com/office/drawing/2014/main" id="{B0D1AF8D-BD83-5D7C-22BF-36E5F5C5B4A1}"/>
                </a:ext>
              </a:extLst>
            </p:cNvPr>
            <p:cNvSpPr/>
            <p:nvPr/>
          </p:nvSpPr>
          <p:spPr>
            <a:xfrm>
              <a:off x="4415114" y="1815352"/>
              <a:ext cx="22154" cy="3907"/>
            </a:xfrm>
            <a:custGeom>
              <a:avLst/>
              <a:gdLst/>
              <a:ahLst/>
              <a:cxnLst/>
              <a:rect l="l" t="t" r="r" b="b"/>
              <a:pathLst>
                <a:path w="635" h="112" extrusionOk="0">
                  <a:moveTo>
                    <a:pt x="635" y="1"/>
                  </a:moveTo>
                  <a:lnTo>
                    <a:pt x="635" y="1"/>
                  </a:lnTo>
                  <a:cubicBezTo>
                    <a:pt x="572" y="63"/>
                    <a:pt x="483" y="82"/>
                    <a:pt x="398" y="82"/>
                  </a:cubicBezTo>
                  <a:cubicBezTo>
                    <a:pt x="376" y="82"/>
                    <a:pt x="355" y="81"/>
                    <a:pt x="334" y="79"/>
                  </a:cubicBezTo>
                  <a:cubicBezTo>
                    <a:pt x="279" y="79"/>
                    <a:pt x="223" y="67"/>
                    <a:pt x="168" y="57"/>
                  </a:cubicBezTo>
                  <a:cubicBezTo>
                    <a:pt x="123" y="57"/>
                    <a:pt x="67" y="34"/>
                    <a:pt x="34" y="12"/>
                  </a:cubicBezTo>
                  <a:lnTo>
                    <a:pt x="0" y="57"/>
                  </a:lnTo>
                  <a:cubicBezTo>
                    <a:pt x="56" y="90"/>
                    <a:pt x="112" y="90"/>
                    <a:pt x="168" y="101"/>
                  </a:cubicBezTo>
                  <a:cubicBezTo>
                    <a:pt x="223" y="101"/>
                    <a:pt x="279" y="112"/>
                    <a:pt x="334" y="112"/>
                  </a:cubicBezTo>
                  <a:cubicBezTo>
                    <a:pt x="445" y="112"/>
                    <a:pt x="556" y="79"/>
                    <a:pt x="635"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2425;p33">
              <a:extLst>
                <a:ext uri="{FF2B5EF4-FFF2-40B4-BE49-F238E27FC236}">
                  <a16:creationId xmlns:a16="http://schemas.microsoft.com/office/drawing/2014/main" id="{9DDF1DD4-C987-4074-2AC6-9457BD6BA6DE}"/>
                </a:ext>
              </a:extLst>
            </p:cNvPr>
            <p:cNvSpPr/>
            <p:nvPr/>
          </p:nvSpPr>
          <p:spPr>
            <a:xfrm>
              <a:off x="4388739" y="1806456"/>
              <a:ext cx="14374" cy="19014"/>
            </a:xfrm>
            <a:custGeom>
              <a:avLst/>
              <a:gdLst/>
              <a:ahLst/>
              <a:cxnLst/>
              <a:rect l="l" t="t" r="r" b="b"/>
              <a:pathLst>
                <a:path w="412" h="545" extrusionOk="0">
                  <a:moveTo>
                    <a:pt x="412" y="0"/>
                  </a:moveTo>
                  <a:cubicBezTo>
                    <a:pt x="311" y="55"/>
                    <a:pt x="234" y="144"/>
                    <a:pt x="167" y="233"/>
                  </a:cubicBezTo>
                  <a:cubicBezTo>
                    <a:pt x="133" y="278"/>
                    <a:pt x="101" y="334"/>
                    <a:pt x="78" y="389"/>
                  </a:cubicBezTo>
                  <a:cubicBezTo>
                    <a:pt x="56" y="434"/>
                    <a:pt x="34" y="490"/>
                    <a:pt x="0" y="523"/>
                  </a:cubicBezTo>
                  <a:lnTo>
                    <a:pt x="34" y="545"/>
                  </a:lnTo>
                  <a:cubicBezTo>
                    <a:pt x="78" y="500"/>
                    <a:pt x="101" y="456"/>
                    <a:pt x="123" y="401"/>
                  </a:cubicBezTo>
                  <a:cubicBezTo>
                    <a:pt x="133" y="345"/>
                    <a:pt x="156" y="300"/>
                    <a:pt x="190" y="245"/>
                  </a:cubicBezTo>
                  <a:cubicBezTo>
                    <a:pt x="245" y="156"/>
                    <a:pt x="323" y="67"/>
                    <a:pt x="41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2426;p33">
              <a:extLst>
                <a:ext uri="{FF2B5EF4-FFF2-40B4-BE49-F238E27FC236}">
                  <a16:creationId xmlns:a16="http://schemas.microsoft.com/office/drawing/2014/main" id="{EE35A073-F06C-993C-CF73-5D0AC81A665B}"/>
                </a:ext>
              </a:extLst>
            </p:cNvPr>
            <p:cNvSpPr/>
            <p:nvPr/>
          </p:nvSpPr>
          <p:spPr>
            <a:xfrm>
              <a:off x="4407334" y="1799478"/>
              <a:ext cx="13257" cy="19781"/>
            </a:xfrm>
            <a:custGeom>
              <a:avLst/>
              <a:gdLst/>
              <a:ahLst/>
              <a:cxnLst/>
              <a:rect l="l" t="t" r="r" b="b"/>
              <a:pathLst>
                <a:path w="380" h="567" extrusionOk="0">
                  <a:moveTo>
                    <a:pt x="379" y="0"/>
                  </a:moveTo>
                  <a:cubicBezTo>
                    <a:pt x="290" y="67"/>
                    <a:pt x="190" y="144"/>
                    <a:pt x="134" y="245"/>
                  </a:cubicBezTo>
                  <a:cubicBezTo>
                    <a:pt x="101" y="300"/>
                    <a:pt x="90" y="367"/>
                    <a:pt x="79" y="411"/>
                  </a:cubicBezTo>
                  <a:cubicBezTo>
                    <a:pt x="57" y="467"/>
                    <a:pt x="35" y="522"/>
                    <a:pt x="1" y="556"/>
                  </a:cubicBezTo>
                  <a:lnTo>
                    <a:pt x="57" y="567"/>
                  </a:lnTo>
                  <a:cubicBezTo>
                    <a:pt x="112" y="512"/>
                    <a:pt x="101" y="489"/>
                    <a:pt x="112" y="423"/>
                  </a:cubicBezTo>
                  <a:cubicBezTo>
                    <a:pt x="124" y="367"/>
                    <a:pt x="134" y="311"/>
                    <a:pt x="157" y="255"/>
                  </a:cubicBezTo>
                  <a:cubicBezTo>
                    <a:pt x="201" y="156"/>
                    <a:pt x="290" y="77"/>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2427;p33">
              <a:extLst>
                <a:ext uri="{FF2B5EF4-FFF2-40B4-BE49-F238E27FC236}">
                  <a16:creationId xmlns:a16="http://schemas.microsoft.com/office/drawing/2014/main" id="{01354D56-5FD3-B413-0503-1BCDBACCC62B}"/>
                </a:ext>
              </a:extLst>
            </p:cNvPr>
            <p:cNvSpPr/>
            <p:nvPr/>
          </p:nvSpPr>
          <p:spPr>
            <a:xfrm>
              <a:off x="4412777" y="1810328"/>
              <a:ext cx="6245" cy="7012"/>
            </a:xfrm>
            <a:custGeom>
              <a:avLst/>
              <a:gdLst/>
              <a:ahLst/>
              <a:cxnLst/>
              <a:rect l="l" t="t" r="r" b="b"/>
              <a:pathLst>
                <a:path w="179" h="201" extrusionOk="0">
                  <a:moveTo>
                    <a:pt x="179" y="0"/>
                  </a:moveTo>
                  <a:lnTo>
                    <a:pt x="179" y="0"/>
                  </a:lnTo>
                  <a:cubicBezTo>
                    <a:pt x="146" y="23"/>
                    <a:pt x="112" y="56"/>
                    <a:pt x="79" y="78"/>
                  </a:cubicBezTo>
                  <a:cubicBezTo>
                    <a:pt x="45" y="112"/>
                    <a:pt x="12" y="145"/>
                    <a:pt x="1" y="189"/>
                  </a:cubicBezTo>
                  <a:lnTo>
                    <a:pt x="57" y="201"/>
                  </a:lnTo>
                  <a:cubicBezTo>
                    <a:pt x="57" y="134"/>
                    <a:pt x="123" y="67"/>
                    <a:pt x="1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2428;p33">
              <a:extLst>
                <a:ext uri="{FF2B5EF4-FFF2-40B4-BE49-F238E27FC236}">
                  <a16:creationId xmlns:a16="http://schemas.microsoft.com/office/drawing/2014/main" id="{2278272F-697C-5731-0292-A8404456D44F}"/>
                </a:ext>
              </a:extLst>
            </p:cNvPr>
            <p:cNvSpPr/>
            <p:nvPr/>
          </p:nvSpPr>
          <p:spPr>
            <a:xfrm>
              <a:off x="4311879" y="1736958"/>
              <a:ext cx="62518" cy="71275"/>
            </a:xfrm>
            <a:custGeom>
              <a:avLst/>
              <a:gdLst/>
              <a:ahLst/>
              <a:cxnLst/>
              <a:rect l="l" t="t" r="r" b="b"/>
              <a:pathLst>
                <a:path w="1792" h="2043" extrusionOk="0">
                  <a:moveTo>
                    <a:pt x="733" y="1"/>
                  </a:moveTo>
                  <a:cubicBezTo>
                    <a:pt x="699" y="1"/>
                    <a:pt x="670" y="5"/>
                    <a:pt x="646" y="13"/>
                  </a:cubicBezTo>
                  <a:cubicBezTo>
                    <a:pt x="457" y="79"/>
                    <a:pt x="257" y="302"/>
                    <a:pt x="190" y="569"/>
                  </a:cubicBezTo>
                  <a:cubicBezTo>
                    <a:pt x="112" y="824"/>
                    <a:pt x="1" y="1447"/>
                    <a:pt x="346" y="1814"/>
                  </a:cubicBezTo>
                  <a:cubicBezTo>
                    <a:pt x="524" y="1998"/>
                    <a:pt x="689" y="2042"/>
                    <a:pt x="809" y="2042"/>
                  </a:cubicBezTo>
                  <a:cubicBezTo>
                    <a:pt x="921" y="2042"/>
                    <a:pt x="991" y="2003"/>
                    <a:pt x="991" y="2003"/>
                  </a:cubicBezTo>
                  <a:cubicBezTo>
                    <a:pt x="991" y="2003"/>
                    <a:pt x="1313" y="1926"/>
                    <a:pt x="1481" y="1725"/>
                  </a:cubicBezTo>
                  <a:cubicBezTo>
                    <a:pt x="1658" y="1525"/>
                    <a:pt x="1792" y="935"/>
                    <a:pt x="1625" y="557"/>
                  </a:cubicBezTo>
                  <a:cubicBezTo>
                    <a:pt x="1478" y="214"/>
                    <a:pt x="985" y="1"/>
                    <a:pt x="733"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2429;p33">
              <a:extLst>
                <a:ext uri="{FF2B5EF4-FFF2-40B4-BE49-F238E27FC236}">
                  <a16:creationId xmlns:a16="http://schemas.microsoft.com/office/drawing/2014/main" id="{DD848866-EC45-F0BD-5F38-D5DC8AE8B8B2}"/>
                </a:ext>
              </a:extLst>
            </p:cNvPr>
            <p:cNvSpPr/>
            <p:nvPr/>
          </p:nvSpPr>
          <p:spPr>
            <a:xfrm>
              <a:off x="4311879" y="1736923"/>
              <a:ext cx="38481" cy="68379"/>
            </a:xfrm>
            <a:custGeom>
              <a:avLst/>
              <a:gdLst/>
              <a:ahLst/>
              <a:cxnLst/>
              <a:rect l="l" t="t" r="r" b="b"/>
              <a:pathLst>
                <a:path w="1103" h="1960" extrusionOk="0">
                  <a:moveTo>
                    <a:pt x="733" y="0"/>
                  </a:moveTo>
                  <a:cubicBezTo>
                    <a:pt x="699" y="0"/>
                    <a:pt x="669" y="5"/>
                    <a:pt x="646" y="14"/>
                  </a:cubicBezTo>
                  <a:cubicBezTo>
                    <a:pt x="457" y="80"/>
                    <a:pt x="257" y="303"/>
                    <a:pt x="190" y="570"/>
                  </a:cubicBezTo>
                  <a:cubicBezTo>
                    <a:pt x="112" y="825"/>
                    <a:pt x="1" y="1448"/>
                    <a:pt x="346" y="1815"/>
                  </a:cubicBezTo>
                  <a:cubicBezTo>
                    <a:pt x="413" y="1882"/>
                    <a:pt x="468" y="1927"/>
                    <a:pt x="535" y="1959"/>
                  </a:cubicBezTo>
                  <a:cubicBezTo>
                    <a:pt x="569" y="1826"/>
                    <a:pt x="569" y="1682"/>
                    <a:pt x="557" y="1537"/>
                  </a:cubicBezTo>
                  <a:cubicBezTo>
                    <a:pt x="546" y="1448"/>
                    <a:pt x="535" y="1370"/>
                    <a:pt x="524" y="1292"/>
                  </a:cubicBezTo>
                  <a:cubicBezTo>
                    <a:pt x="512" y="1215"/>
                    <a:pt x="490" y="1148"/>
                    <a:pt x="502" y="1070"/>
                  </a:cubicBezTo>
                  <a:cubicBezTo>
                    <a:pt x="512" y="992"/>
                    <a:pt x="579" y="948"/>
                    <a:pt x="635" y="892"/>
                  </a:cubicBezTo>
                  <a:cubicBezTo>
                    <a:pt x="690" y="847"/>
                    <a:pt x="746" y="803"/>
                    <a:pt x="791" y="748"/>
                  </a:cubicBezTo>
                  <a:cubicBezTo>
                    <a:pt x="891" y="647"/>
                    <a:pt x="957" y="514"/>
                    <a:pt x="1013" y="392"/>
                  </a:cubicBezTo>
                  <a:cubicBezTo>
                    <a:pt x="1058" y="291"/>
                    <a:pt x="1080" y="191"/>
                    <a:pt x="1102" y="91"/>
                  </a:cubicBezTo>
                  <a:cubicBezTo>
                    <a:pt x="963" y="34"/>
                    <a:pt x="829" y="0"/>
                    <a:pt x="73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2430;p33">
              <a:extLst>
                <a:ext uri="{FF2B5EF4-FFF2-40B4-BE49-F238E27FC236}">
                  <a16:creationId xmlns:a16="http://schemas.microsoft.com/office/drawing/2014/main" id="{D2C54461-AB76-3751-FB2D-0013C4F5ACE7}"/>
                </a:ext>
              </a:extLst>
            </p:cNvPr>
            <p:cNvSpPr/>
            <p:nvPr/>
          </p:nvSpPr>
          <p:spPr>
            <a:xfrm>
              <a:off x="4323148" y="1780848"/>
              <a:ext cx="24107" cy="18246"/>
            </a:xfrm>
            <a:custGeom>
              <a:avLst/>
              <a:gdLst/>
              <a:ahLst/>
              <a:cxnLst/>
              <a:rect l="l" t="t" r="r" b="b"/>
              <a:pathLst>
                <a:path w="691" h="523" extrusionOk="0">
                  <a:moveTo>
                    <a:pt x="1" y="0"/>
                  </a:moveTo>
                  <a:lnTo>
                    <a:pt x="1" y="0"/>
                  </a:lnTo>
                  <a:cubicBezTo>
                    <a:pt x="123" y="55"/>
                    <a:pt x="234" y="122"/>
                    <a:pt x="357" y="200"/>
                  </a:cubicBezTo>
                  <a:cubicBezTo>
                    <a:pt x="412" y="233"/>
                    <a:pt x="468" y="278"/>
                    <a:pt x="512" y="312"/>
                  </a:cubicBezTo>
                  <a:cubicBezTo>
                    <a:pt x="568" y="356"/>
                    <a:pt x="646" y="467"/>
                    <a:pt x="657" y="523"/>
                  </a:cubicBezTo>
                  <a:lnTo>
                    <a:pt x="690" y="456"/>
                  </a:lnTo>
                  <a:cubicBezTo>
                    <a:pt x="679" y="378"/>
                    <a:pt x="601" y="322"/>
                    <a:pt x="545" y="278"/>
                  </a:cubicBezTo>
                  <a:cubicBezTo>
                    <a:pt x="479" y="245"/>
                    <a:pt x="423" y="211"/>
                    <a:pt x="367" y="178"/>
                  </a:cubicBezTo>
                  <a:cubicBezTo>
                    <a:pt x="246" y="100"/>
                    <a:pt x="123" y="45"/>
                    <a:pt x="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2431;p33">
              <a:extLst>
                <a:ext uri="{FF2B5EF4-FFF2-40B4-BE49-F238E27FC236}">
                  <a16:creationId xmlns:a16="http://schemas.microsoft.com/office/drawing/2014/main" id="{374F0288-460A-A023-B2E5-C006CA81FCEE}"/>
                </a:ext>
              </a:extLst>
            </p:cNvPr>
            <p:cNvSpPr/>
            <p:nvPr/>
          </p:nvSpPr>
          <p:spPr>
            <a:xfrm>
              <a:off x="4345651" y="1767241"/>
              <a:ext cx="16711" cy="25642"/>
            </a:xfrm>
            <a:custGeom>
              <a:avLst/>
              <a:gdLst/>
              <a:ahLst/>
              <a:cxnLst/>
              <a:rect l="l" t="t" r="r" b="b"/>
              <a:pathLst>
                <a:path w="479" h="735" extrusionOk="0">
                  <a:moveTo>
                    <a:pt x="479" y="0"/>
                  </a:moveTo>
                  <a:lnTo>
                    <a:pt x="479" y="0"/>
                  </a:lnTo>
                  <a:cubicBezTo>
                    <a:pt x="256" y="178"/>
                    <a:pt x="101" y="368"/>
                    <a:pt x="1" y="635"/>
                  </a:cubicBezTo>
                  <a:lnTo>
                    <a:pt x="45" y="735"/>
                  </a:lnTo>
                  <a:cubicBezTo>
                    <a:pt x="112" y="468"/>
                    <a:pt x="268" y="190"/>
                    <a:pt x="4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2432;p33">
              <a:extLst>
                <a:ext uri="{FF2B5EF4-FFF2-40B4-BE49-F238E27FC236}">
                  <a16:creationId xmlns:a16="http://schemas.microsoft.com/office/drawing/2014/main" id="{359E5DAD-BF4C-A0EA-2F10-07A79657F79B}"/>
                </a:ext>
              </a:extLst>
            </p:cNvPr>
            <p:cNvSpPr/>
            <p:nvPr/>
          </p:nvSpPr>
          <p:spPr>
            <a:xfrm>
              <a:off x="4346454" y="1780080"/>
              <a:ext cx="15909" cy="23654"/>
            </a:xfrm>
            <a:custGeom>
              <a:avLst/>
              <a:gdLst/>
              <a:ahLst/>
              <a:cxnLst/>
              <a:rect l="l" t="t" r="r" b="b"/>
              <a:pathLst>
                <a:path w="456" h="678" extrusionOk="0">
                  <a:moveTo>
                    <a:pt x="456" y="0"/>
                  </a:moveTo>
                  <a:cubicBezTo>
                    <a:pt x="400" y="134"/>
                    <a:pt x="334" y="255"/>
                    <a:pt x="267" y="378"/>
                  </a:cubicBezTo>
                  <a:cubicBezTo>
                    <a:pt x="233" y="433"/>
                    <a:pt x="200" y="500"/>
                    <a:pt x="167" y="556"/>
                  </a:cubicBezTo>
                  <a:cubicBezTo>
                    <a:pt x="122" y="611"/>
                    <a:pt x="67" y="623"/>
                    <a:pt x="0" y="633"/>
                  </a:cubicBezTo>
                  <a:lnTo>
                    <a:pt x="0" y="678"/>
                  </a:lnTo>
                  <a:cubicBezTo>
                    <a:pt x="33" y="678"/>
                    <a:pt x="78" y="667"/>
                    <a:pt x="111" y="656"/>
                  </a:cubicBezTo>
                  <a:cubicBezTo>
                    <a:pt x="144" y="645"/>
                    <a:pt x="178" y="611"/>
                    <a:pt x="200" y="578"/>
                  </a:cubicBezTo>
                  <a:cubicBezTo>
                    <a:pt x="233" y="512"/>
                    <a:pt x="267" y="456"/>
                    <a:pt x="289" y="389"/>
                  </a:cubicBezTo>
                  <a:cubicBezTo>
                    <a:pt x="356" y="267"/>
                    <a:pt x="401" y="134"/>
                    <a:pt x="4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2433;p33">
              <a:extLst>
                <a:ext uri="{FF2B5EF4-FFF2-40B4-BE49-F238E27FC236}">
                  <a16:creationId xmlns:a16="http://schemas.microsoft.com/office/drawing/2014/main" id="{B4A96F32-F2F6-6D1A-CFEC-2721249DCCDD}"/>
                </a:ext>
              </a:extLst>
            </p:cNvPr>
            <p:cNvSpPr/>
            <p:nvPr/>
          </p:nvSpPr>
          <p:spPr>
            <a:xfrm>
              <a:off x="4384482" y="1681207"/>
              <a:ext cx="74903" cy="82997"/>
            </a:xfrm>
            <a:custGeom>
              <a:avLst/>
              <a:gdLst/>
              <a:ahLst/>
              <a:cxnLst/>
              <a:rect l="l" t="t" r="r" b="b"/>
              <a:pathLst>
                <a:path w="2147" h="2379" extrusionOk="0">
                  <a:moveTo>
                    <a:pt x="1363" y="0"/>
                  </a:moveTo>
                  <a:cubicBezTo>
                    <a:pt x="1336" y="0"/>
                    <a:pt x="1308" y="3"/>
                    <a:pt x="1279" y="9"/>
                  </a:cubicBezTo>
                  <a:cubicBezTo>
                    <a:pt x="801" y="120"/>
                    <a:pt x="322" y="665"/>
                    <a:pt x="167" y="1321"/>
                  </a:cubicBezTo>
                  <a:cubicBezTo>
                    <a:pt x="0" y="1977"/>
                    <a:pt x="245" y="2345"/>
                    <a:pt x="245" y="2345"/>
                  </a:cubicBezTo>
                  <a:cubicBezTo>
                    <a:pt x="245" y="2345"/>
                    <a:pt x="322" y="2367"/>
                    <a:pt x="611" y="2378"/>
                  </a:cubicBezTo>
                  <a:cubicBezTo>
                    <a:pt x="620" y="2378"/>
                    <a:pt x="629" y="2378"/>
                    <a:pt x="639" y="2378"/>
                  </a:cubicBezTo>
                  <a:cubicBezTo>
                    <a:pt x="938" y="2378"/>
                    <a:pt x="1522" y="2202"/>
                    <a:pt x="1824" y="1922"/>
                  </a:cubicBezTo>
                  <a:cubicBezTo>
                    <a:pt x="2146" y="1643"/>
                    <a:pt x="2080" y="1065"/>
                    <a:pt x="2035" y="876"/>
                  </a:cubicBezTo>
                  <a:cubicBezTo>
                    <a:pt x="2004" y="698"/>
                    <a:pt x="1786" y="0"/>
                    <a:pt x="136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2434;p33">
              <a:extLst>
                <a:ext uri="{FF2B5EF4-FFF2-40B4-BE49-F238E27FC236}">
                  <a16:creationId xmlns:a16="http://schemas.microsoft.com/office/drawing/2014/main" id="{6C42EF15-58CA-7663-8BFD-1CB7B5BF0DB6}"/>
                </a:ext>
              </a:extLst>
            </p:cNvPr>
            <p:cNvSpPr/>
            <p:nvPr/>
          </p:nvSpPr>
          <p:spPr>
            <a:xfrm>
              <a:off x="4388355" y="1681172"/>
              <a:ext cx="62902" cy="61681"/>
            </a:xfrm>
            <a:custGeom>
              <a:avLst/>
              <a:gdLst/>
              <a:ahLst/>
              <a:cxnLst/>
              <a:rect l="l" t="t" r="r" b="b"/>
              <a:pathLst>
                <a:path w="1803" h="1768" extrusionOk="0">
                  <a:moveTo>
                    <a:pt x="1257" y="0"/>
                  </a:moveTo>
                  <a:cubicBezTo>
                    <a:pt x="1228" y="0"/>
                    <a:pt x="1198" y="3"/>
                    <a:pt x="1168" y="10"/>
                  </a:cubicBezTo>
                  <a:cubicBezTo>
                    <a:pt x="690" y="121"/>
                    <a:pt x="211" y="666"/>
                    <a:pt x="56" y="1322"/>
                  </a:cubicBezTo>
                  <a:cubicBezTo>
                    <a:pt x="11" y="1489"/>
                    <a:pt x="0" y="1634"/>
                    <a:pt x="0" y="1767"/>
                  </a:cubicBezTo>
                  <a:cubicBezTo>
                    <a:pt x="11" y="1767"/>
                    <a:pt x="23" y="1756"/>
                    <a:pt x="45" y="1756"/>
                  </a:cubicBezTo>
                  <a:cubicBezTo>
                    <a:pt x="167" y="1701"/>
                    <a:pt x="278" y="1589"/>
                    <a:pt x="367" y="1489"/>
                  </a:cubicBezTo>
                  <a:cubicBezTo>
                    <a:pt x="567" y="1278"/>
                    <a:pt x="745" y="1033"/>
                    <a:pt x="990" y="888"/>
                  </a:cubicBezTo>
                  <a:cubicBezTo>
                    <a:pt x="1135" y="811"/>
                    <a:pt x="1279" y="788"/>
                    <a:pt x="1424" y="744"/>
                  </a:cubicBezTo>
                  <a:cubicBezTo>
                    <a:pt x="1568" y="710"/>
                    <a:pt x="1679" y="643"/>
                    <a:pt x="1780" y="532"/>
                  </a:cubicBezTo>
                  <a:cubicBezTo>
                    <a:pt x="1791" y="522"/>
                    <a:pt x="1802" y="522"/>
                    <a:pt x="1802" y="510"/>
                  </a:cubicBezTo>
                  <a:cubicBezTo>
                    <a:pt x="1691" y="260"/>
                    <a:pt x="1518" y="0"/>
                    <a:pt x="1257"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2435;p33">
              <a:extLst>
                <a:ext uri="{FF2B5EF4-FFF2-40B4-BE49-F238E27FC236}">
                  <a16:creationId xmlns:a16="http://schemas.microsoft.com/office/drawing/2014/main" id="{745F46E2-784C-A816-057E-9C0A0327C96A}"/>
                </a:ext>
              </a:extLst>
            </p:cNvPr>
            <p:cNvSpPr/>
            <p:nvPr/>
          </p:nvSpPr>
          <p:spPr>
            <a:xfrm>
              <a:off x="4392995" y="1718747"/>
              <a:ext cx="7396" cy="34957"/>
            </a:xfrm>
            <a:custGeom>
              <a:avLst/>
              <a:gdLst/>
              <a:ahLst/>
              <a:cxnLst/>
              <a:rect l="l" t="t" r="r" b="b"/>
              <a:pathLst>
                <a:path w="212" h="1002" extrusionOk="0">
                  <a:moveTo>
                    <a:pt x="212" y="1"/>
                  </a:moveTo>
                  <a:cubicBezTo>
                    <a:pt x="34" y="290"/>
                    <a:pt x="1" y="679"/>
                    <a:pt x="145" y="1002"/>
                  </a:cubicBezTo>
                  <a:lnTo>
                    <a:pt x="201" y="979"/>
                  </a:lnTo>
                  <a:cubicBezTo>
                    <a:pt x="45" y="679"/>
                    <a:pt x="45" y="301"/>
                    <a:pt x="2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2436;p33">
              <a:extLst>
                <a:ext uri="{FF2B5EF4-FFF2-40B4-BE49-F238E27FC236}">
                  <a16:creationId xmlns:a16="http://schemas.microsoft.com/office/drawing/2014/main" id="{E13A7A99-D74E-A62D-C0E5-06FCBB5027D1}"/>
                </a:ext>
              </a:extLst>
            </p:cNvPr>
            <p:cNvSpPr/>
            <p:nvPr/>
          </p:nvSpPr>
          <p:spPr>
            <a:xfrm>
              <a:off x="4406985" y="1701686"/>
              <a:ext cx="3140" cy="36876"/>
            </a:xfrm>
            <a:custGeom>
              <a:avLst/>
              <a:gdLst/>
              <a:ahLst/>
              <a:cxnLst/>
              <a:rect l="l" t="t" r="r" b="b"/>
              <a:pathLst>
                <a:path w="90" h="1057" extrusionOk="0">
                  <a:moveTo>
                    <a:pt x="89" y="0"/>
                  </a:moveTo>
                  <a:lnTo>
                    <a:pt x="89" y="0"/>
                  </a:lnTo>
                  <a:cubicBezTo>
                    <a:pt x="11" y="55"/>
                    <a:pt x="0" y="167"/>
                    <a:pt x="11" y="256"/>
                  </a:cubicBezTo>
                  <a:cubicBezTo>
                    <a:pt x="22" y="345"/>
                    <a:pt x="33" y="434"/>
                    <a:pt x="33" y="523"/>
                  </a:cubicBezTo>
                  <a:cubicBezTo>
                    <a:pt x="45" y="701"/>
                    <a:pt x="45" y="878"/>
                    <a:pt x="11" y="1056"/>
                  </a:cubicBezTo>
                  <a:lnTo>
                    <a:pt x="67" y="990"/>
                  </a:lnTo>
                  <a:cubicBezTo>
                    <a:pt x="89" y="812"/>
                    <a:pt x="89" y="701"/>
                    <a:pt x="67" y="523"/>
                  </a:cubicBezTo>
                  <a:cubicBezTo>
                    <a:pt x="55" y="434"/>
                    <a:pt x="45" y="345"/>
                    <a:pt x="22" y="256"/>
                  </a:cubicBezTo>
                  <a:cubicBezTo>
                    <a:pt x="11" y="167"/>
                    <a:pt x="22" y="67"/>
                    <a:pt x="8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2437;p33">
              <a:extLst>
                <a:ext uri="{FF2B5EF4-FFF2-40B4-BE49-F238E27FC236}">
                  <a16:creationId xmlns:a16="http://schemas.microsoft.com/office/drawing/2014/main" id="{ED00B320-BED1-64E4-8DE5-70F0C249A22F}"/>
                </a:ext>
              </a:extLst>
            </p:cNvPr>
            <p:cNvSpPr/>
            <p:nvPr/>
          </p:nvSpPr>
          <p:spPr>
            <a:xfrm>
              <a:off x="4418987" y="1689650"/>
              <a:ext cx="4326" cy="28364"/>
            </a:xfrm>
            <a:custGeom>
              <a:avLst/>
              <a:gdLst/>
              <a:ahLst/>
              <a:cxnLst/>
              <a:rect l="l" t="t" r="r" b="b"/>
              <a:pathLst>
                <a:path w="124" h="813" extrusionOk="0">
                  <a:moveTo>
                    <a:pt x="67" y="0"/>
                  </a:moveTo>
                  <a:cubicBezTo>
                    <a:pt x="34" y="56"/>
                    <a:pt x="12" y="134"/>
                    <a:pt x="12" y="200"/>
                  </a:cubicBezTo>
                  <a:cubicBezTo>
                    <a:pt x="1" y="267"/>
                    <a:pt x="12" y="345"/>
                    <a:pt x="23" y="412"/>
                  </a:cubicBezTo>
                  <a:cubicBezTo>
                    <a:pt x="34" y="545"/>
                    <a:pt x="67" y="690"/>
                    <a:pt x="45" y="812"/>
                  </a:cubicBezTo>
                  <a:lnTo>
                    <a:pt x="101" y="790"/>
                  </a:lnTo>
                  <a:cubicBezTo>
                    <a:pt x="123" y="645"/>
                    <a:pt x="67" y="534"/>
                    <a:pt x="45" y="400"/>
                  </a:cubicBezTo>
                  <a:cubicBezTo>
                    <a:pt x="34" y="334"/>
                    <a:pt x="23" y="267"/>
                    <a:pt x="23" y="200"/>
                  </a:cubicBezTo>
                  <a:cubicBezTo>
                    <a:pt x="23" y="134"/>
                    <a:pt x="34" y="67"/>
                    <a:pt x="6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2438;p33">
              <a:extLst>
                <a:ext uri="{FF2B5EF4-FFF2-40B4-BE49-F238E27FC236}">
                  <a16:creationId xmlns:a16="http://schemas.microsoft.com/office/drawing/2014/main" id="{2F492EAE-B318-E67E-D744-62879BFF7E3F}"/>
                </a:ext>
              </a:extLst>
            </p:cNvPr>
            <p:cNvSpPr/>
            <p:nvPr/>
          </p:nvSpPr>
          <p:spPr>
            <a:xfrm>
              <a:off x="4416649" y="1704024"/>
              <a:ext cx="29933" cy="20584"/>
            </a:xfrm>
            <a:custGeom>
              <a:avLst/>
              <a:gdLst/>
              <a:ahLst/>
              <a:cxnLst/>
              <a:rect l="l" t="t" r="r" b="b"/>
              <a:pathLst>
                <a:path w="858" h="590" extrusionOk="0">
                  <a:moveTo>
                    <a:pt x="858" y="0"/>
                  </a:moveTo>
                  <a:lnTo>
                    <a:pt x="858" y="0"/>
                  </a:lnTo>
                  <a:cubicBezTo>
                    <a:pt x="702" y="55"/>
                    <a:pt x="568" y="133"/>
                    <a:pt x="446" y="245"/>
                  </a:cubicBezTo>
                  <a:cubicBezTo>
                    <a:pt x="379" y="289"/>
                    <a:pt x="324" y="356"/>
                    <a:pt x="268" y="400"/>
                  </a:cubicBezTo>
                  <a:cubicBezTo>
                    <a:pt x="201" y="456"/>
                    <a:pt x="146" y="489"/>
                    <a:pt x="79" y="489"/>
                  </a:cubicBezTo>
                  <a:lnTo>
                    <a:pt x="1" y="589"/>
                  </a:lnTo>
                  <a:cubicBezTo>
                    <a:pt x="101" y="578"/>
                    <a:pt x="246" y="500"/>
                    <a:pt x="302" y="445"/>
                  </a:cubicBezTo>
                  <a:cubicBezTo>
                    <a:pt x="357" y="389"/>
                    <a:pt x="413" y="322"/>
                    <a:pt x="468" y="267"/>
                  </a:cubicBezTo>
                  <a:cubicBezTo>
                    <a:pt x="579" y="156"/>
                    <a:pt x="713" y="67"/>
                    <a:pt x="85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2439;p33">
              <a:extLst>
                <a:ext uri="{FF2B5EF4-FFF2-40B4-BE49-F238E27FC236}">
                  <a16:creationId xmlns:a16="http://schemas.microsoft.com/office/drawing/2014/main" id="{EEDDD82A-433F-55A8-F91D-A550D308052B}"/>
                </a:ext>
              </a:extLst>
            </p:cNvPr>
            <p:cNvSpPr/>
            <p:nvPr/>
          </p:nvSpPr>
          <p:spPr>
            <a:xfrm>
              <a:off x="4402694" y="1721468"/>
              <a:ext cx="42353" cy="25921"/>
            </a:xfrm>
            <a:custGeom>
              <a:avLst/>
              <a:gdLst/>
              <a:ahLst/>
              <a:cxnLst/>
              <a:rect l="l" t="t" r="r" b="b"/>
              <a:pathLst>
                <a:path w="1214" h="743" extrusionOk="0">
                  <a:moveTo>
                    <a:pt x="1213" y="0"/>
                  </a:moveTo>
                  <a:lnTo>
                    <a:pt x="623" y="412"/>
                  </a:lnTo>
                  <a:lnTo>
                    <a:pt x="323" y="612"/>
                  </a:lnTo>
                  <a:cubicBezTo>
                    <a:pt x="267" y="645"/>
                    <a:pt x="212" y="667"/>
                    <a:pt x="168" y="667"/>
                  </a:cubicBezTo>
                  <a:cubicBezTo>
                    <a:pt x="156" y="671"/>
                    <a:pt x="146" y="673"/>
                    <a:pt x="137" y="673"/>
                  </a:cubicBezTo>
                  <a:cubicBezTo>
                    <a:pt x="119" y="673"/>
                    <a:pt x="104" y="667"/>
                    <a:pt x="89" y="667"/>
                  </a:cubicBezTo>
                  <a:cubicBezTo>
                    <a:pt x="79" y="657"/>
                    <a:pt x="67" y="657"/>
                    <a:pt x="45" y="645"/>
                  </a:cubicBezTo>
                  <a:lnTo>
                    <a:pt x="12" y="645"/>
                  </a:lnTo>
                  <a:cubicBezTo>
                    <a:pt x="9" y="642"/>
                    <a:pt x="7" y="641"/>
                    <a:pt x="7" y="641"/>
                  </a:cubicBezTo>
                  <a:lnTo>
                    <a:pt x="7" y="641"/>
                  </a:lnTo>
                  <a:cubicBezTo>
                    <a:pt x="5" y="641"/>
                    <a:pt x="9" y="651"/>
                    <a:pt x="0" y="667"/>
                  </a:cubicBezTo>
                  <a:lnTo>
                    <a:pt x="12" y="712"/>
                  </a:lnTo>
                  <a:cubicBezTo>
                    <a:pt x="12" y="712"/>
                    <a:pt x="56" y="734"/>
                    <a:pt x="67" y="734"/>
                  </a:cubicBezTo>
                  <a:cubicBezTo>
                    <a:pt x="84" y="740"/>
                    <a:pt x="101" y="743"/>
                    <a:pt x="117" y="743"/>
                  </a:cubicBezTo>
                  <a:cubicBezTo>
                    <a:pt x="134" y="743"/>
                    <a:pt x="151" y="740"/>
                    <a:pt x="168" y="734"/>
                  </a:cubicBezTo>
                  <a:cubicBezTo>
                    <a:pt x="245" y="734"/>
                    <a:pt x="301" y="701"/>
                    <a:pt x="346" y="667"/>
                  </a:cubicBezTo>
                  <a:cubicBezTo>
                    <a:pt x="445" y="590"/>
                    <a:pt x="546" y="512"/>
                    <a:pt x="646" y="445"/>
                  </a:cubicBezTo>
                  <a:lnTo>
                    <a:pt x="1213" y="0"/>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2440;p33">
              <a:extLst>
                <a:ext uri="{FF2B5EF4-FFF2-40B4-BE49-F238E27FC236}">
                  <a16:creationId xmlns:a16="http://schemas.microsoft.com/office/drawing/2014/main" id="{996FEA65-340C-DA0D-598E-A27DD985D925}"/>
                </a:ext>
              </a:extLst>
            </p:cNvPr>
            <p:cNvSpPr/>
            <p:nvPr/>
          </p:nvSpPr>
          <p:spPr>
            <a:xfrm>
              <a:off x="4395333" y="1742820"/>
              <a:ext cx="39214" cy="17095"/>
            </a:xfrm>
            <a:custGeom>
              <a:avLst/>
              <a:gdLst/>
              <a:ahLst/>
              <a:cxnLst/>
              <a:rect l="l" t="t" r="r" b="b"/>
              <a:pathLst>
                <a:path w="1124" h="490" extrusionOk="0">
                  <a:moveTo>
                    <a:pt x="1123" y="0"/>
                  </a:moveTo>
                  <a:lnTo>
                    <a:pt x="1123" y="0"/>
                  </a:lnTo>
                  <a:cubicBezTo>
                    <a:pt x="968" y="144"/>
                    <a:pt x="790" y="245"/>
                    <a:pt x="601" y="322"/>
                  </a:cubicBezTo>
                  <a:cubicBezTo>
                    <a:pt x="501" y="367"/>
                    <a:pt x="401" y="401"/>
                    <a:pt x="300" y="434"/>
                  </a:cubicBezTo>
                  <a:cubicBezTo>
                    <a:pt x="266" y="442"/>
                    <a:pt x="230" y="446"/>
                    <a:pt x="193" y="446"/>
                  </a:cubicBezTo>
                  <a:cubicBezTo>
                    <a:pt x="134" y="446"/>
                    <a:pt x="73" y="437"/>
                    <a:pt x="11" y="423"/>
                  </a:cubicBezTo>
                  <a:lnTo>
                    <a:pt x="1" y="467"/>
                  </a:lnTo>
                  <a:cubicBezTo>
                    <a:pt x="45" y="478"/>
                    <a:pt x="100" y="490"/>
                    <a:pt x="156" y="490"/>
                  </a:cubicBezTo>
                  <a:cubicBezTo>
                    <a:pt x="211" y="490"/>
                    <a:pt x="267" y="478"/>
                    <a:pt x="312" y="467"/>
                  </a:cubicBezTo>
                  <a:cubicBezTo>
                    <a:pt x="423" y="434"/>
                    <a:pt x="512" y="389"/>
                    <a:pt x="612" y="345"/>
                  </a:cubicBezTo>
                  <a:cubicBezTo>
                    <a:pt x="790" y="256"/>
                    <a:pt x="979" y="144"/>
                    <a:pt x="1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2441;p33">
              <a:extLst>
                <a:ext uri="{FF2B5EF4-FFF2-40B4-BE49-F238E27FC236}">
                  <a16:creationId xmlns:a16="http://schemas.microsoft.com/office/drawing/2014/main" id="{7915F1A4-E600-CB5B-44EA-ED26522C4131}"/>
                </a:ext>
              </a:extLst>
            </p:cNvPr>
            <p:cNvSpPr/>
            <p:nvPr/>
          </p:nvSpPr>
          <p:spPr>
            <a:xfrm>
              <a:off x="4289028" y="1929786"/>
              <a:ext cx="83416" cy="59065"/>
            </a:xfrm>
            <a:custGeom>
              <a:avLst/>
              <a:gdLst/>
              <a:ahLst/>
              <a:cxnLst/>
              <a:rect l="l" t="t" r="r" b="b"/>
              <a:pathLst>
                <a:path w="2391" h="1693" extrusionOk="0">
                  <a:moveTo>
                    <a:pt x="1404" y="1"/>
                  </a:moveTo>
                  <a:cubicBezTo>
                    <a:pt x="1245" y="1"/>
                    <a:pt x="1085" y="14"/>
                    <a:pt x="945" y="47"/>
                  </a:cubicBezTo>
                  <a:cubicBezTo>
                    <a:pt x="456" y="146"/>
                    <a:pt x="200" y="346"/>
                    <a:pt x="144" y="413"/>
                  </a:cubicBezTo>
                  <a:cubicBezTo>
                    <a:pt x="89" y="469"/>
                    <a:pt x="67" y="536"/>
                    <a:pt x="67" y="536"/>
                  </a:cubicBezTo>
                  <a:cubicBezTo>
                    <a:pt x="67" y="536"/>
                    <a:pt x="0" y="692"/>
                    <a:pt x="134" y="1070"/>
                  </a:cubicBezTo>
                  <a:cubicBezTo>
                    <a:pt x="263" y="1399"/>
                    <a:pt x="617" y="1693"/>
                    <a:pt x="1034" y="1693"/>
                  </a:cubicBezTo>
                  <a:cubicBezTo>
                    <a:pt x="1082" y="1693"/>
                    <a:pt x="1130" y="1689"/>
                    <a:pt x="1179" y="1681"/>
                  </a:cubicBezTo>
                  <a:cubicBezTo>
                    <a:pt x="1657" y="1614"/>
                    <a:pt x="2047" y="1315"/>
                    <a:pt x="2224" y="892"/>
                  </a:cubicBezTo>
                  <a:cubicBezTo>
                    <a:pt x="2391" y="469"/>
                    <a:pt x="2324" y="269"/>
                    <a:pt x="2235" y="158"/>
                  </a:cubicBezTo>
                  <a:cubicBezTo>
                    <a:pt x="2165" y="79"/>
                    <a:pt x="1788" y="1"/>
                    <a:pt x="140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2442;p33">
              <a:extLst>
                <a:ext uri="{FF2B5EF4-FFF2-40B4-BE49-F238E27FC236}">
                  <a16:creationId xmlns:a16="http://schemas.microsoft.com/office/drawing/2014/main" id="{6E4C701C-CD11-38DC-34E8-0FD1462F0B90}"/>
                </a:ext>
              </a:extLst>
            </p:cNvPr>
            <p:cNvSpPr/>
            <p:nvPr/>
          </p:nvSpPr>
          <p:spPr>
            <a:xfrm>
              <a:off x="4314217" y="1929786"/>
              <a:ext cx="57878" cy="27247"/>
            </a:xfrm>
            <a:custGeom>
              <a:avLst/>
              <a:gdLst/>
              <a:ahLst/>
              <a:cxnLst/>
              <a:rect l="l" t="t" r="r" b="b"/>
              <a:pathLst>
                <a:path w="1659" h="781" extrusionOk="0">
                  <a:moveTo>
                    <a:pt x="682" y="1"/>
                  </a:moveTo>
                  <a:cubicBezTo>
                    <a:pt x="523" y="1"/>
                    <a:pt x="363" y="14"/>
                    <a:pt x="223" y="47"/>
                  </a:cubicBezTo>
                  <a:cubicBezTo>
                    <a:pt x="146" y="57"/>
                    <a:pt x="67" y="80"/>
                    <a:pt x="1" y="102"/>
                  </a:cubicBezTo>
                  <a:cubicBezTo>
                    <a:pt x="279" y="403"/>
                    <a:pt x="635" y="613"/>
                    <a:pt x="1035" y="714"/>
                  </a:cubicBezTo>
                  <a:cubicBezTo>
                    <a:pt x="1202" y="758"/>
                    <a:pt x="1369" y="781"/>
                    <a:pt x="1535" y="781"/>
                  </a:cubicBezTo>
                  <a:cubicBezTo>
                    <a:pt x="1658" y="435"/>
                    <a:pt x="1602" y="257"/>
                    <a:pt x="1513" y="158"/>
                  </a:cubicBezTo>
                  <a:cubicBezTo>
                    <a:pt x="1443" y="79"/>
                    <a:pt x="1066" y="1"/>
                    <a:pt x="682"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2443;p33">
              <a:extLst>
                <a:ext uri="{FF2B5EF4-FFF2-40B4-BE49-F238E27FC236}">
                  <a16:creationId xmlns:a16="http://schemas.microsoft.com/office/drawing/2014/main" id="{78A84B03-6E5E-3F46-6EF4-3C5A12FE69D0}"/>
                </a:ext>
              </a:extLst>
            </p:cNvPr>
            <p:cNvSpPr/>
            <p:nvPr/>
          </p:nvSpPr>
          <p:spPr>
            <a:xfrm>
              <a:off x="4291330" y="1948451"/>
              <a:ext cx="22537" cy="30317"/>
            </a:xfrm>
            <a:custGeom>
              <a:avLst/>
              <a:gdLst/>
              <a:ahLst/>
              <a:cxnLst/>
              <a:rect l="l" t="t" r="r" b="b"/>
              <a:pathLst>
                <a:path w="646" h="869" extrusionOk="0">
                  <a:moveTo>
                    <a:pt x="78" y="1"/>
                  </a:moveTo>
                  <a:lnTo>
                    <a:pt x="1" y="12"/>
                  </a:lnTo>
                  <a:cubicBezTo>
                    <a:pt x="56" y="78"/>
                    <a:pt x="134" y="179"/>
                    <a:pt x="179" y="256"/>
                  </a:cubicBezTo>
                  <a:cubicBezTo>
                    <a:pt x="223" y="323"/>
                    <a:pt x="256" y="412"/>
                    <a:pt x="290" y="490"/>
                  </a:cubicBezTo>
                  <a:cubicBezTo>
                    <a:pt x="334" y="568"/>
                    <a:pt x="367" y="646"/>
                    <a:pt x="434" y="713"/>
                  </a:cubicBezTo>
                  <a:cubicBezTo>
                    <a:pt x="490" y="790"/>
                    <a:pt x="557" y="846"/>
                    <a:pt x="646" y="869"/>
                  </a:cubicBezTo>
                  <a:cubicBezTo>
                    <a:pt x="557" y="835"/>
                    <a:pt x="490" y="780"/>
                    <a:pt x="446" y="713"/>
                  </a:cubicBezTo>
                  <a:cubicBezTo>
                    <a:pt x="390" y="635"/>
                    <a:pt x="345" y="557"/>
                    <a:pt x="312" y="479"/>
                  </a:cubicBezTo>
                  <a:cubicBezTo>
                    <a:pt x="278" y="401"/>
                    <a:pt x="256" y="312"/>
                    <a:pt x="212" y="234"/>
                  </a:cubicBezTo>
                  <a:cubicBezTo>
                    <a:pt x="179" y="157"/>
                    <a:pt x="134" y="78"/>
                    <a:pt x="78"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2444;p33">
              <a:extLst>
                <a:ext uri="{FF2B5EF4-FFF2-40B4-BE49-F238E27FC236}">
                  <a16:creationId xmlns:a16="http://schemas.microsoft.com/office/drawing/2014/main" id="{4427396F-C079-828A-F7DB-3E98BB7399EE}"/>
                </a:ext>
              </a:extLst>
            </p:cNvPr>
            <p:cNvSpPr/>
            <p:nvPr/>
          </p:nvSpPr>
          <p:spPr>
            <a:xfrm>
              <a:off x="4302564" y="1948451"/>
              <a:ext cx="29550" cy="29550"/>
            </a:xfrm>
            <a:custGeom>
              <a:avLst/>
              <a:gdLst/>
              <a:ahLst/>
              <a:cxnLst/>
              <a:rect l="l" t="t" r="r" b="b"/>
              <a:pathLst>
                <a:path w="847" h="847" extrusionOk="0">
                  <a:moveTo>
                    <a:pt x="112" y="1"/>
                  </a:moveTo>
                  <a:lnTo>
                    <a:pt x="1" y="12"/>
                  </a:lnTo>
                  <a:cubicBezTo>
                    <a:pt x="68" y="56"/>
                    <a:pt x="201" y="157"/>
                    <a:pt x="257" y="234"/>
                  </a:cubicBezTo>
                  <a:lnTo>
                    <a:pt x="424" y="468"/>
                  </a:lnTo>
                  <a:cubicBezTo>
                    <a:pt x="468" y="546"/>
                    <a:pt x="535" y="624"/>
                    <a:pt x="601" y="691"/>
                  </a:cubicBezTo>
                  <a:cubicBezTo>
                    <a:pt x="668" y="757"/>
                    <a:pt x="747" y="812"/>
                    <a:pt x="846" y="846"/>
                  </a:cubicBezTo>
                  <a:cubicBezTo>
                    <a:pt x="747" y="812"/>
                    <a:pt x="680" y="746"/>
                    <a:pt x="613" y="679"/>
                  </a:cubicBezTo>
                  <a:cubicBezTo>
                    <a:pt x="546" y="612"/>
                    <a:pt x="502" y="535"/>
                    <a:pt x="457" y="446"/>
                  </a:cubicBezTo>
                  <a:cubicBezTo>
                    <a:pt x="401" y="368"/>
                    <a:pt x="357" y="279"/>
                    <a:pt x="302" y="201"/>
                  </a:cubicBezTo>
                  <a:cubicBezTo>
                    <a:pt x="246" y="123"/>
                    <a:pt x="201" y="56"/>
                    <a:pt x="11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2445;p33">
              <a:extLst>
                <a:ext uri="{FF2B5EF4-FFF2-40B4-BE49-F238E27FC236}">
                  <a16:creationId xmlns:a16="http://schemas.microsoft.com/office/drawing/2014/main" id="{0F91D2BE-4FB3-98C7-3F2A-0E59E3DC4A4A}"/>
                </a:ext>
              </a:extLst>
            </p:cNvPr>
            <p:cNvSpPr/>
            <p:nvPr/>
          </p:nvSpPr>
          <p:spPr>
            <a:xfrm>
              <a:off x="4323532" y="1950021"/>
              <a:ext cx="29166" cy="19049"/>
            </a:xfrm>
            <a:custGeom>
              <a:avLst/>
              <a:gdLst/>
              <a:ahLst/>
              <a:cxnLst/>
              <a:rect l="l" t="t" r="r" b="b"/>
              <a:pathLst>
                <a:path w="836" h="546" extrusionOk="0">
                  <a:moveTo>
                    <a:pt x="0" y="0"/>
                  </a:moveTo>
                  <a:cubicBezTo>
                    <a:pt x="123" y="100"/>
                    <a:pt x="257" y="256"/>
                    <a:pt x="390" y="367"/>
                  </a:cubicBezTo>
                  <a:cubicBezTo>
                    <a:pt x="512" y="468"/>
                    <a:pt x="668" y="545"/>
                    <a:pt x="835" y="545"/>
                  </a:cubicBezTo>
                  <a:cubicBezTo>
                    <a:pt x="668" y="534"/>
                    <a:pt x="524" y="445"/>
                    <a:pt x="412" y="334"/>
                  </a:cubicBezTo>
                  <a:cubicBezTo>
                    <a:pt x="301" y="223"/>
                    <a:pt x="235" y="122"/>
                    <a:pt x="123"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2446;p33">
              <a:extLst>
                <a:ext uri="{FF2B5EF4-FFF2-40B4-BE49-F238E27FC236}">
                  <a16:creationId xmlns:a16="http://schemas.microsoft.com/office/drawing/2014/main" id="{B1F1A036-0C89-8A21-E84A-D0B66FFA1068}"/>
                </a:ext>
              </a:extLst>
            </p:cNvPr>
            <p:cNvSpPr/>
            <p:nvPr/>
          </p:nvSpPr>
          <p:spPr>
            <a:xfrm>
              <a:off x="4296354" y="1936834"/>
              <a:ext cx="27212" cy="12455"/>
            </a:xfrm>
            <a:custGeom>
              <a:avLst/>
              <a:gdLst/>
              <a:ahLst/>
              <a:cxnLst/>
              <a:rect l="l" t="t" r="r" b="b"/>
              <a:pathLst>
                <a:path w="780" h="357" extrusionOk="0">
                  <a:moveTo>
                    <a:pt x="779" y="0"/>
                  </a:moveTo>
                  <a:cubicBezTo>
                    <a:pt x="502" y="33"/>
                    <a:pt x="223" y="144"/>
                    <a:pt x="1" y="312"/>
                  </a:cubicBezTo>
                  <a:lnTo>
                    <a:pt x="35" y="356"/>
                  </a:lnTo>
                  <a:cubicBezTo>
                    <a:pt x="246" y="178"/>
                    <a:pt x="502" y="55"/>
                    <a:pt x="7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2447;p33">
              <a:extLst>
                <a:ext uri="{FF2B5EF4-FFF2-40B4-BE49-F238E27FC236}">
                  <a16:creationId xmlns:a16="http://schemas.microsoft.com/office/drawing/2014/main" id="{5EE0FB7C-08B4-A63F-FE52-3AB30BF326D4}"/>
                </a:ext>
              </a:extLst>
            </p:cNvPr>
            <p:cNvSpPr/>
            <p:nvPr/>
          </p:nvSpPr>
          <p:spPr>
            <a:xfrm>
              <a:off x="4313833" y="1933729"/>
              <a:ext cx="36911" cy="15909"/>
            </a:xfrm>
            <a:custGeom>
              <a:avLst/>
              <a:gdLst/>
              <a:ahLst/>
              <a:cxnLst/>
              <a:rect l="l" t="t" r="r" b="b"/>
              <a:pathLst>
                <a:path w="1058" h="456" extrusionOk="0">
                  <a:moveTo>
                    <a:pt x="1057" y="0"/>
                  </a:moveTo>
                  <a:cubicBezTo>
                    <a:pt x="690" y="78"/>
                    <a:pt x="335" y="211"/>
                    <a:pt x="1" y="411"/>
                  </a:cubicBezTo>
                  <a:lnTo>
                    <a:pt x="78" y="456"/>
                  </a:lnTo>
                  <a:cubicBezTo>
                    <a:pt x="390" y="233"/>
                    <a:pt x="701" y="100"/>
                    <a:pt x="105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2448;p33">
              <a:extLst>
                <a:ext uri="{FF2B5EF4-FFF2-40B4-BE49-F238E27FC236}">
                  <a16:creationId xmlns:a16="http://schemas.microsoft.com/office/drawing/2014/main" id="{C6E257CC-851F-7BD8-8177-E3F49A35ADE4}"/>
                </a:ext>
              </a:extLst>
            </p:cNvPr>
            <p:cNvSpPr/>
            <p:nvPr/>
          </p:nvSpPr>
          <p:spPr>
            <a:xfrm>
              <a:off x="4328975" y="1945765"/>
              <a:ext cx="32620" cy="5826"/>
            </a:xfrm>
            <a:custGeom>
              <a:avLst/>
              <a:gdLst/>
              <a:ahLst/>
              <a:cxnLst/>
              <a:rect l="l" t="t" r="r" b="b"/>
              <a:pathLst>
                <a:path w="935" h="167" extrusionOk="0">
                  <a:moveTo>
                    <a:pt x="732" y="0"/>
                  </a:moveTo>
                  <a:cubicBezTo>
                    <a:pt x="485" y="0"/>
                    <a:pt x="236" y="48"/>
                    <a:pt x="0" y="145"/>
                  </a:cubicBezTo>
                  <a:lnTo>
                    <a:pt x="12" y="167"/>
                  </a:lnTo>
                  <a:cubicBezTo>
                    <a:pt x="256" y="49"/>
                    <a:pt x="544" y="9"/>
                    <a:pt x="822" y="9"/>
                  </a:cubicBezTo>
                  <a:cubicBezTo>
                    <a:pt x="860" y="9"/>
                    <a:pt x="897" y="10"/>
                    <a:pt x="934" y="11"/>
                  </a:cubicBezTo>
                  <a:cubicBezTo>
                    <a:pt x="867" y="4"/>
                    <a:pt x="799" y="0"/>
                    <a:pt x="73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2449;p33">
              <a:extLst>
                <a:ext uri="{FF2B5EF4-FFF2-40B4-BE49-F238E27FC236}">
                  <a16:creationId xmlns:a16="http://schemas.microsoft.com/office/drawing/2014/main" id="{5AEDE0C6-A20D-85AA-4344-09245C55DF0A}"/>
                </a:ext>
              </a:extLst>
            </p:cNvPr>
            <p:cNvSpPr/>
            <p:nvPr/>
          </p:nvSpPr>
          <p:spPr>
            <a:xfrm>
              <a:off x="4197794" y="1870650"/>
              <a:ext cx="53238" cy="80625"/>
            </a:xfrm>
            <a:custGeom>
              <a:avLst/>
              <a:gdLst/>
              <a:ahLst/>
              <a:cxnLst/>
              <a:rect l="l" t="t" r="r" b="b"/>
              <a:pathLst>
                <a:path w="1526" h="2311" extrusionOk="0">
                  <a:moveTo>
                    <a:pt x="935" y="0"/>
                  </a:moveTo>
                  <a:cubicBezTo>
                    <a:pt x="487" y="0"/>
                    <a:pt x="131" y="455"/>
                    <a:pt x="79" y="685"/>
                  </a:cubicBezTo>
                  <a:cubicBezTo>
                    <a:pt x="23" y="919"/>
                    <a:pt x="1" y="1396"/>
                    <a:pt x="312" y="1908"/>
                  </a:cubicBezTo>
                  <a:cubicBezTo>
                    <a:pt x="516" y="2255"/>
                    <a:pt x="658" y="2310"/>
                    <a:pt x="729" y="2310"/>
                  </a:cubicBezTo>
                  <a:cubicBezTo>
                    <a:pt x="762" y="2310"/>
                    <a:pt x="779" y="2298"/>
                    <a:pt x="779" y="2298"/>
                  </a:cubicBezTo>
                  <a:lnTo>
                    <a:pt x="791" y="2231"/>
                  </a:lnTo>
                  <a:cubicBezTo>
                    <a:pt x="791" y="2231"/>
                    <a:pt x="1002" y="2197"/>
                    <a:pt x="1147" y="2019"/>
                  </a:cubicBezTo>
                  <a:cubicBezTo>
                    <a:pt x="1291" y="1853"/>
                    <a:pt x="1336" y="1708"/>
                    <a:pt x="1425" y="1330"/>
                  </a:cubicBezTo>
                  <a:cubicBezTo>
                    <a:pt x="1525" y="952"/>
                    <a:pt x="1525" y="84"/>
                    <a:pt x="1024" y="7"/>
                  </a:cubicBezTo>
                  <a:cubicBezTo>
                    <a:pt x="994" y="2"/>
                    <a:pt x="964" y="0"/>
                    <a:pt x="93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2450;p33">
              <a:extLst>
                <a:ext uri="{FF2B5EF4-FFF2-40B4-BE49-F238E27FC236}">
                  <a16:creationId xmlns:a16="http://schemas.microsoft.com/office/drawing/2014/main" id="{833CBFC6-3774-9CEF-733C-D6B876288E0F}"/>
                </a:ext>
              </a:extLst>
            </p:cNvPr>
            <p:cNvSpPr/>
            <p:nvPr/>
          </p:nvSpPr>
          <p:spPr>
            <a:xfrm>
              <a:off x="4198213" y="1870650"/>
              <a:ext cx="37295" cy="60774"/>
            </a:xfrm>
            <a:custGeom>
              <a:avLst/>
              <a:gdLst/>
              <a:ahLst/>
              <a:cxnLst/>
              <a:rect l="l" t="t" r="r" b="b"/>
              <a:pathLst>
                <a:path w="1069" h="1742" extrusionOk="0">
                  <a:moveTo>
                    <a:pt x="923" y="0"/>
                  </a:moveTo>
                  <a:cubicBezTo>
                    <a:pt x="475" y="0"/>
                    <a:pt x="119" y="455"/>
                    <a:pt x="67" y="685"/>
                  </a:cubicBezTo>
                  <a:cubicBezTo>
                    <a:pt x="23" y="896"/>
                    <a:pt x="0" y="1297"/>
                    <a:pt x="211" y="1742"/>
                  </a:cubicBezTo>
                  <a:cubicBezTo>
                    <a:pt x="300" y="1663"/>
                    <a:pt x="379" y="1564"/>
                    <a:pt x="445" y="1463"/>
                  </a:cubicBezTo>
                  <a:cubicBezTo>
                    <a:pt x="623" y="1230"/>
                    <a:pt x="757" y="963"/>
                    <a:pt x="856" y="685"/>
                  </a:cubicBezTo>
                  <a:cubicBezTo>
                    <a:pt x="901" y="551"/>
                    <a:pt x="945" y="407"/>
                    <a:pt x="990" y="262"/>
                  </a:cubicBezTo>
                  <a:cubicBezTo>
                    <a:pt x="1012" y="185"/>
                    <a:pt x="1034" y="96"/>
                    <a:pt x="1068" y="29"/>
                  </a:cubicBezTo>
                  <a:cubicBezTo>
                    <a:pt x="1057" y="17"/>
                    <a:pt x="1034" y="17"/>
                    <a:pt x="1012" y="7"/>
                  </a:cubicBezTo>
                  <a:cubicBezTo>
                    <a:pt x="982" y="2"/>
                    <a:pt x="952" y="0"/>
                    <a:pt x="9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2451;p33">
              <a:extLst>
                <a:ext uri="{FF2B5EF4-FFF2-40B4-BE49-F238E27FC236}">
                  <a16:creationId xmlns:a16="http://schemas.microsoft.com/office/drawing/2014/main" id="{6C1F6684-1419-6DD0-0C3E-CB7CDCDAE90E}"/>
                </a:ext>
              </a:extLst>
            </p:cNvPr>
            <p:cNvSpPr/>
            <p:nvPr/>
          </p:nvSpPr>
          <p:spPr>
            <a:xfrm>
              <a:off x="4227694" y="1876302"/>
              <a:ext cx="9350" cy="26410"/>
            </a:xfrm>
            <a:custGeom>
              <a:avLst/>
              <a:gdLst/>
              <a:ahLst/>
              <a:cxnLst/>
              <a:rect l="l" t="t" r="r" b="b"/>
              <a:pathLst>
                <a:path w="268" h="757" extrusionOk="0">
                  <a:moveTo>
                    <a:pt x="268" y="0"/>
                  </a:moveTo>
                  <a:lnTo>
                    <a:pt x="268" y="0"/>
                  </a:lnTo>
                  <a:cubicBezTo>
                    <a:pt x="212" y="245"/>
                    <a:pt x="123" y="467"/>
                    <a:pt x="1" y="678"/>
                  </a:cubicBezTo>
                  <a:lnTo>
                    <a:pt x="34" y="757"/>
                  </a:lnTo>
                  <a:cubicBezTo>
                    <a:pt x="145" y="523"/>
                    <a:pt x="223" y="245"/>
                    <a:pt x="26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2452;p33">
              <a:extLst>
                <a:ext uri="{FF2B5EF4-FFF2-40B4-BE49-F238E27FC236}">
                  <a16:creationId xmlns:a16="http://schemas.microsoft.com/office/drawing/2014/main" id="{AD295535-EDF8-7422-F4A0-C347D887DAB8}"/>
                </a:ext>
              </a:extLst>
            </p:cNvPr>
            <p:cNvSpPr/>
            <p:nvPr/>
          </p:nvSpPr>
          <p:spPr>
            <a:xfrm>
              <a:off x="4215657" y="1894130"/>
              <a:ext cx="13990" cy="17479"/>
            </a:xfrm>
            <a:custGeom>
              <a:avLst/>
              <a:gdLst/>
              <a:ahLst/>
              <a:cxnLst/>
              <a:rect l="l" t="t" r="r" b="b"/>
              <a:pathLst>
                <a:path w="401" h="501" extrusionOk="0">
                  <a:moveTo>
                    <a:pt x="1" y="1"/>
                  </a:moveTo>
                  <a:lnTo>
                    <a:pt x="1" y="1"/>
                  </a:lnTo>
                  <a:cubicBezTo>
                    <a:pt x="79" y="78"/>
                    <a:pt x="168" y="145"/>
                    <a:pt x="235" y="223"/>
                  </a:cubicBezTo>
                  <a:cubicBezTo>
                    <a:pt x="267" y="256"/>
                    <a:pt x="301" y="301"/>
                    <a:pt x="324" y="345"/>
                  </a:cubicBezTo>
                  <a:cubicBezTo>
                    <a:pt x="346" y="390"/>
                    <a:pt x="356" y="446"/>
                    <a:pt x="368" y="501"/>
                  </a:cubicBezTo>
                  <a:lnTo>
                    <a:pt x="401" y="468"/>
                  </a:lnTo>
                  <a:cubicBezTo>
                    <a:pt x="390" y="412"/>
                    <a:pt x="390" y="379"/>
                    <a:pt x="356" y="335"/>
                  </a:cubicBezTo>
                  <a:cubicBezTo>
                    <a:pt x="334" y="279"/>
                    <a:pt x="301" y="234"/>
                    <a:pt x="257" y="201"/>
                  </a:cubicBezTo>
                  <a:cubicBezTo>
                    <a:pt x="178" y="123"/>
                    <a:pt x="90" y="68"/>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22453;p33">
              <a:extLst>
                <a:ext uri="{FF2B5EF4-FFF2-40B4-BE49-F238E27FC236}">
                  <a16:creationId xmlns:a16="http://schemas.microsoft.com/office/drawing/2014/main" id="{85DBB3B4-57C5-8563-DCB5-83150F2BAC5A}"/>
                </a:ext>
              </a:extLst>
            </p:cNvPr>
            <p:cNvSpPr/>
            <p:nvPr/>
          </p:nvSpPr>
          <p:spPr>
            <a:xfrm>
              <a:off x="4228077" y="1895282"/>
              <a:ext cx="13641" cy="29166"/>
            </a:xfrm>
            <a:custGeom>
              <a:avLst/>
              <a:gdLst/>
              <a:ahLst/>
              <a:cxnLst/>
              <a:rect l="l" t="t" r="r" b="b"/>
              <a:pathLst>
                <a:path w="391" h="836" extrusionOk="0">
                  <a:moveTo>
                    <a:pt x="390" y="1"/>
                  </a:moveTo>
                  <a:cubicBezTo>
                    <a:pt x="312" y="268"/>
                    <a:pt x="178" y="512"/>
                    <a:pt x="0" y="713"/>
                  </a:cubicBezTo>
                  <a:lnTo>
                    <a:pt x="34" y="835"/>
                  </a:lnTo>
                  <a:cubicBezTo>
                    <a:pt x="201" y="601"/>
                    <a:pt x="334" y="268"/>
                    <a:pt x="3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22454;p33">
              <a:extLst>
                <a:ext uri="{FF2B5EF4-FFF2-40B4-BE49-F238E27FC236}">
                  <a16:creationId xmlns:a16="http://schemas.microsoft.com/office/drawing/2014/main" id="{659C5304-BD03-469E-EE2D-D55847696897}"/>
                </a:ext>
              </a:extLst>
            </p:cNvPr>
            <p:cNvSpPr/>
            <p:nvPr/>
          </p:nvSpPr>
          <p:spPr>
            <a:xfrm>
              <a:off x="4208680" y="1919355"/>
              <a:ext cx="18665" cy="19851"/>
            </a:xfrm>
            <a:custGeom>
              <a:avLst/>
              <a:gdLst/>
              <a:ahLst/>
              <a:cxnLst/>
              <a:rect l="l" t="t" r="r" b="b"/>
              <a:pathLst>
                <a:path w="535" h="569" extrusionOk="0">
                  <a:moveTo>
                    <a:pt x="0" y="0"/>
                  </a:moveTo>
                  <a:cubicBezTo>
                    <a:pt x="89" y="101"/>
                    <a:pt x="201" y="168"/>
                    <a:pt x="290" y="257"/>
                  </a:cubicBezTo>
                  <a:cubicBezTo>
                    <a:pt x="390" y="334"/>
                    <a:pt x="457" y="445"/>
                    <a:pt x="490" y="568"/>
                  </a:cubicBezTo>
                  <a:lnTo>
                    <a:pt x="534" y="556"/>
                  </a:lnTo>
                  <a:cubicBezTo>
                    <a:pt x="501" y="423"/>
                    <a:pt x="412" y="312"/>
                    <a:pt x="312" y="234"/>
                  </a:cubicBezTo>
                  <a:cubicBezTo>
                    <a:pt x="212" y="145"/>
                    <a:pt x="101" y="89"/>
                    <a:pt x="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22455;p33">
              <a:extLst>
                <a:ext uri="{FF2B5EF4-FFF2-40B4-BE49-F238E27FC236}">
                  <a16:creationId xmlns:a16="http://schemas.microsoft.com/office/drawing/2014/main" id="{75AAEEE1-DE91-18C1-ABFC-85E0906D47F0}"/>
                </a:ext>
              </a:extLst>
            </p:cNvPr>
            <p:cNvSpPr/>
            <p:nvPr/>
          </p:nvSpPr>
          <p:spPr>
            <a:xfrm>
              <a:off x="4227694" y="1909656"/>
              <a:ext cx="15944" cy="26794"/>
            </a:xfrm>
            <a:custGeom>
              <a:avLst/>
              <a:gdLst/>
              <a:ahLst/>
              <a:cxnLst/>
              <a:rect l="l" t="t" r="r" b="b"/>
              <a:pathLst>
                <a:path w="457" h="768" extrusionOk="0">
                  <a:moveTo>
                    <a:pt x="456" y="1"/>
                  </a:moveTo>
                  <a:cubicBezTo>
                    <a:pt x="456" y="78"/>
                    <a:pt x="434" y="145"/>
                    <a:pt x="401" y="212"/>
                  </a:cubicBezTo>
                  <a:cubicBezTo>
                    <a:pt x="367" y="278"/>
                    <a:pt x="334" y="334"/>
                    <a:pt x="290" y="390"/>
                  </a:cubicBezTo>
                  <a:cubicBezTo>
                    <a:pt x="201" y="512"/>
                    <a:pt x="123" y="624"/>
                    <a:pt x="1" y="713"/>
                  </a:cubicBezTo>
                  <a:lnTo>
                    <a:pt x="1" y="768"/>
                  </a:lnTo>
                  <a:cubicBezTo>
                    <a:pt x="123" y="679"/>
                    <a:pt x="234" y="523"/>
                    <a:pt x="312" y="412"/>
                  </a:cubicBezTo>
                  <a:cubicBezTo>
                    <a:pt x="345" y="345"/>
                    <a:pt x="390" y="290"/>
                    <a:pt x="412" y="212"/>
                  </a:cubicBezTo>
                  <a:cubicBezTo>
                    <a:pt x="446" y="145"/>
                    <a:pt x="456" y="78"/>
                    <a:pt x="456"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22456;p33">
              <a:extLst>
                <a:ext uri="{FF2B5EF4-FFF2-40B4-BE49-F238E27FC236}">
                  <a16:creationId xmlns:a16="http://schemas.microsoft.com/office/drawing/2014/main" id="{86455AB3-B4E9-EBC2-7F40-110EC7964F55}"/>
                </a:ext>
              </a:extLst>
            </p:cNvPr>
            <p:cNvSpPr/>
            <p:nvPr/>
          </p:nvSpPr>
          <p:spPr>
            <a:xfrm>
              <a:off x="4436466" y="1913214"/>
              <a:ext cx="87742" cy="66635"/>
            </a:xfrm>
            <a:custGeom>
              <a:avLst/>
              <a:gdLst/>
              <a:ahLst/>
              <a:cxnLst/>
              <a:rect l="l" t="t" r="r" b="b"/>
              <a:pathLst>
                <a:path w="2515" h="1910" extrusionOk="0">
                  <a:moveTo>
                    <a:pt x="1142" y="0"/>
                  </a:moveTo>
                  <a:cubicBezTo>
                    <a:pt x="1070" y="0"/>
                    <a:pt x="997" y="7"/>
                    <a:pt x="923" y="21"/>
                  </a:cubicBezTo>
                  <a:cubicBezTo>
                    <a:pt x="456" y="99"/>
                    <a:pt x="312" y="199"/>
                    <a:pt x="312" y="199"/>
                  </a:cubicBezTo>
                  <a:lnTo>
                    <a:pt x="389" y="265"/>
                  </a:lnTo>
                  <a:cubicBezTo>
                    <a:pt x="389" y="265"/>
                    <a:pt x="0" y="666"/>
                    <a:pt x="56" y="1111"/>
                  </a:cubicBezTo>
                  <a:cubicBezTo>
                    <a:pt x="122" y="1545"/>
                    <a:pt x="468" y="1812"/>
                    <a:pt x="990" y="1889"/>
                  </a:cubicBezTo>
                  <a:cubicBezTo>
                    <a:pt x="1068" y="1903"/>
                    <a:pt x="1147" y="1909"/>
                    <a:pt x="1225" y="1909"/>
                  </a:cubicBezTo>
                  <a:cubicBezTo>
                    <a:pt x="1655" y="1909"/>
                    <a:pt x="2062" y="1717"/>
                    <a:pt x="2269" y="1500"/>
                  </a:cubicBezTo>
                  <a:cubicBezTo>
                    <a:pt x="2514" y="1244"/>
                    <a:pt x="2514" y="722"/>
                    <a:pt x="2180" y="433"/>
                  </a:cubicBezTo>
                  <a:cubicBezTo>
                    <a:pt x="1899" y="189"/>
                    <a:pt x="1531" y="0"/>
                    <a:pt x="1142"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22457;p33">
              <a:extLst>
                <a:ext uri="{FF2B5EF4-FFF2-40B4-BE49-F238E27FC236}">
                  <a16:creationId xmlns:a16="http://schemas.microsoft.com/office/drawing/2014/main" id="{656A436F-5273-CFF7-B29D-8766FAB54C60}"/>
                </a:ext>
              </a:extLst>
            </p:cNvPr>
            <p:cNvSpPr/>
            <p:nvPr/>
          </p:nvSpPr>
          <p:spPr>
            <a:xfrm>
              <a:off x="4488450" y="1916249"/>
              <a:ext cx="35760" cy="56692"/>
            </a:xfrm>
            <a:custGeom>
              <a:avLst/>
              <a:gdLst/>
              <a:ahLst/>
              <a:cxnLst/>
              <a:rect l="l" t="t" r="r" b="b"/>
              <a:pathLst>
                <a:path w="1025" h="1625" extrusionOk="0">
                  <a:moveTo>
                    <a:pt x="123" y="0"/>
                  </a:moveTo>
                  <a:cubicBezTo>
                    <a:pt x="112" y="45"/>
                    <a:pt x="112" y="79"/>
                    <a:pt x="101" y="112"/>
                  </a:cubicBezTo>
                  <a:cubicBezTo>
                    <a:pt x="78" y="245"/>
                    <a:pt x="56" y="368"/>
                    <a:pt x="34" y="490"/>
                  </a:cubicBezTo>
                  <a:cubicBezTo>
                    <a:pt x="12" y="724"/>
                    <a:pt x="1" y="968"/>
                    <a:pt x="90" y="1202"/>
                  </a:cubicBezTo>
                  <a:cubicBezTo>
                    <a:pt x="157" y="1391"/>
                    <a:pt x="301" y="1547"/>
                    <a:pt x="490" y="1624"/>
                  </a:cubicBezTo>
                  <a:cubicBezTo>
                    <a:pt x="601" y="1569"/>
                    <a:pt x="701" y="1491"/>
                    <a:pt x="779" y="1413"/>
                  </a:cubicBezTo>
                  <a:cubicBezTo>
                    <a:pt x="1024" y="1157"/>
                    <a:pt x="1024" y="635"/>
                    <a:pt x="690" y="346"/>
                  </a:cubicBezTo>
                  <a:cubicBezTo>
                    <a:pt x="523" y="201"/>
                    <a:pt x="335" y="79"/>
                    <a:pt x="123" y="0"/>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22458;p33">
              <a:extLst>
                <a:ext uri="{FF2B5EF4-FFF2-40B4-BE49-F238E27FC236}">
                  <a16:creationId xmlns:a16="http://schemas.microsoft.com/office/drawing/2014/main" id="{010F87F5-9957-3D42-2687-8142E134700F}"/>
                </a:ext>
              </a:extLst>
            </p:cNvPr>
            <p:cNvSpPr/>
            <p:nvPr/>
          </p:nvSpPr>
          <p:spPr>
            <a:xfrm>
              <a:off x="4449654" y="1923646"/>
              <a:ext cx="4291" cy="39981"/>
            </a:xfrm>
            <a:custGeom>
              <a:avLst/>
              <a:gdLst/>
              <a:ahLst/>
              <a:cxnLst/>
              <a:rect l="l" t="t" r="r" b="b"/>
              <a:pathLst>
                <a:path w="123" h="1146" extrusionOk="0">
                  <a:moveTo>
                    <a:pt x="78" y="0"/>
                  </a:moveTo>
                  <a:lnTo>
                    <a:pt x="23" y="11"/>
                  </a:lnTo>
                  <a:cubicBezTo>
                    <a:pt x="56" y="33"/>
                    <a:pt x="67" y="100"/>
                    <a:pt x="67" y="144"/>
                  </a:cubicBezTo>
                  <a:cubicBezTo>
                    <a:pt x="67" y="200"/>
                    <a:pt x="56" y="245"/>
                    <a:pt x="45" y="289"/>
                  </a:cubicBezTo>
                  <a:cubicBezTo>
                    <a:pt x="23" y="389"/>
                    <a:pt x="11" y="478"/>
                    <a:pt x="1" y="579"/>
                  </a:cubicBezTo>
                  <a:cubicBezTo>
                    <a:pt x="1" y="678"/>
                    <a:pt x="1" y="779"/>
                    <a:pt x="11" y="868"/>
                  </a:cubicBezTo>
                  <a:cubicBezTo>
                    <a:pt x="23" y="967"/>
                    <a:pt x="56" y="1068"/>
                    <a:pt x="112" y="1145"/>
                  </a:cubicBezTo>
                  <a:cubicBezTo>
                    <a:pt x="56" y="1068"/>
                    <a:pt x="34" y="967"/>
                    <a:pt x="23" y="868"/>
                  </a:cubicBezTo>
                  <a:cubicBezTo>
                    <a:pt x="11" y="779"/>
                    <a:pt x="23" y="678"/>
                    <a:pt x="34" y="579"/>
                  </a:cubicBezTo>
                  <a:cubicBezTo>
                    <a:pt x="45" y="490"/>
                    <a:pt x="56" y="389"/>
                    <a:pt x="78" y="300"/>
                  </a:cubicBezTo>
                  <a:cubicBezTo>
                    <a:pt x="100" y="256"/>
                    <a:pt x="112" y="200"/>
                    <a:pt x="112" y="156"/>
                  </a:cubicBezTo>
                  <a:cubicBezTo>
                    <a:pt x="123" y="100"/>
                    <a:pt x="112" y="45"/>
                    <a:pt x="78"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22459;p33">
              <a:extLst>
                <a:ext uri="{FF2B5EF4-FFF2-40B4-BE49-F238E27FC236}">
                  <a16:creationId xmlns:a16="http://schemas.microsoft.com/office/drawing/2014/main" id="{053C654C-E9AA-B3EE-6B94-C90629F42804}"/>
                </a:ext>
              </a:extLst>
            </p:cNvPr>
            <p:cNvSpPr/>
            <p:nvPr/>
          </p:nvSpPr>
          <p:spPr>
            <a:xfrm>
              <a:off x="4477983" y="1946498"/>
              <a:ext cx="22154" cy="21421"/>
            </a:xfrm>
            <a:custGeom>
              <a:avLst/>
              <a:gdLst/>
              <a:ahLst/>
              <a:cxnLst/>
              <a:rect l="l" t="t" r="r" b="b"/>
              <a:pathLst>
                <a:path w="635" h="614" extrusionOk="0">
                  <a:moveTo>
                    <a:pt x="0" y="1"/>
                  </a:moveTo>
                  <a:lnTo>
                    <a:pt x="0" y="1"/>
                  </a:lnTo>
                  <a:cubicBezTo>
                    <a:pt x="78" y="112"/>
                    <a:pt x="212" y="279"/>
                    <a:pt x="301" y="379"/>
                  </a:cubicBezTo>
                  <a:cubicBezTo>
                    <a:pt x="401" y="480"/>
                    <a:pt x="512" y="557"/>
                    <a:pt x="635" y="613"/>
                  </a:cubicBezTo>
                  <a:cubicBezTo>
                    <a:pt x="512" y="546"/>
                    <a:pt x="412" y="457"/>
                    <a:pt x="323" y="357"/>
                  </a:cubicBezTo>
                  <a:cubicBezTo>
                    <a:pt x="234" y="257"/>
                    <a:pt x="167" y="146"/>
                    <a:pt x="101" y="35"/>
                  </a:cubicBezTo>
                  <a:lnTo>
                    <a:pt x="0" y="1"/>
                  </a:ln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22460;p33">
              <a:extLst>
                <a:ext uri="{FF2B5EF4-FFF2-40B4-BE49-F238E27FC236}">
                  <a16:creationId xmlns:a16="http://schemas.microsoft.com/office/drawing/2014/main" id="{8D234C5B-DF3F-2F77-9AD5-7C749464335F}"/>
                </a:ext>
              </a:extLst>
            </p:cNvPr>
            <p:cNvSpPr/>
            <p:nvPr/>
          </p:nvSpPr>
          <p:spPr>
            <a:xfrm>
              <a:off x="4455096" y="1919355"/>
              <a:ext cx="19432" cy="8513"/>
            </a:xfrm>
            <a:custGeom>
              <a:avLst/>
              <a:gdLst/>
              <a:ahLst/>
              <a:cxnLst/>
              <a:rect l="l" t="t" r="r" b="b"/>
              <a:pathLst>
                <a:path w="557" h="244" extrusionOk="0">
                  <a:moveTo>
                    <a:pt x="556" y="0"/>
                  </a:moveTo>
                  <a:lnTo>
                    <a:pt x="556" y="0"/>
                  </a:lnTo>
                  <a:cubicBezTo>
                    <a:pt x="467" y="34"/>
                    <a:pt x="379" y="101"/>
                    <a:pt x="290" y="145"/>
                  </a:cubicBezTo>
                  <a:cubicBezTo>
                    <a:pt x="231" y="167"/>
                    <a:pt x="164" y="184"/>
                    <a:pt x="102" y="184"/>
                  </a:cubicBezTo>
                  <a:cubicBezTo>
                    <a:pt x="69" y="184"/>
                    <a:pt x="38" y="179"/>
                    <a:pt x="11" y="168"/>
                  </a:cubicBezTo>
                  <a:lnTo>
                    <a:pt x="0" y="223"/>
                  </a:lnTo>
                  <a:cubicBezTo>
                    <a:pt x="38" y="231"/>
                    <a:pt x="71" y="244"/>
                    <a:pt x="107" y="244"/>
                  </a:cubicBezTo>
                  <a:cubicBezTo>
                    <a:pt x="122" y="244"/>
                    <a:pt x="139" y="241"/>
                    <a:pt x="156" y="234"/>
                  </a:cubicBezTo>
                  <a:cubicBezTo>
                    <a:pt x="211" y="223"/>
                    <a:pt x="256" y="201"/>
                    <a:pt x="300" y="178"/>
                  </a:cubicBezTo>
                  <a:cubicBezTo>
                    <a:pt x="389" y="123"/>
                    <a:pt x="467" y="45"/>
                    <a:pt x="556"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22461;p33">
              <a:extLst>
                <a:ext uri="{FF2B5EF4-FFF2-40B4-BE49-F238E27FC236}">
                  <a16:creationId xmlns:a16="http://schemas.microsoft.com/office/drawing/2014/main" id="{9530BD81-A9DB-93F4-0A51-D9B6E022D972}"/>
                </a:ext>
              </a:extLst>
            </p:cNvPr>
            <p:cNvSpPr/>
            <p:nvPr/>
          </p:nvSpPr>
          <p:spPr>
            <a:xfrm>
              <a:off x="4459353" y="1930623"/>
              <a:ext cx="36911" cy="39597"/>
            </a:xfrm>
            <a:custGeom>
              <a:avLst/>
              <a:gdLst/>
              <a:ahLst/>
              <a:cxnLst/>
              <a:rect l="l" t="t" r="r" b="b"/>
              <a:pathLst>
                <a:path w="1058" h="1135" extrusionOk="0">
                  <a:moveTo>
                    <a:pt x="0" y="0"/>
                  </a:moveTo>
                  <a:cubicBezTo>
                    <a:pt x="134" y="156"/>
                    <a:pt x="190" y="389"/>
                    <a:pt x="245" y="589"/>
                  </a:cubicBezTo>
                  <a:cubicBezTo>
                    <a:pt x="267" y="690"/>
                    <a:pt x="301" y="790"/>
                    <a:pt x="345" y="890"/>
                  </a:cubicBezTo>
                  <a:cubicBezTo>
                    <a:pt x="390" y="979"/>
                    <a:pt x="445" y="1068"/>
                    <a:pt x="523" y="1135"/>
                  </a:cubicBezTo>
                  <a:cubicBezTo>
                    <a:pt x="457" y="1068"/>
                    <a:pt x="401" y="968"/>
                    <a:pt x="368" y="879"/>
                  </a:cubicBezTo>
                  <a:cubicBezTo>
                    <a:pt x="323" y="779"/>
                    <a:pt x="301" y="678"/>
                    <a:pt x="279" y="579"/>
                  </a:cubicBezTo>
                  <a:cubicBezTo>
                    <a:pt x="257" y="478"/>
                    <a:pt x="245" y="379"/>
                    <a:pt x="212" y="278"/>
                  </a:cubicBezTo>
                  <a:cubicBezTo>
                    <a:pt x="200" y="233"/>
                    <a:pt x="190" y="201"/>
                    <a:pt x="168" y="156"/>
                  </a:cubicBezTo>
                  <a:lnTo>
                    <a:pt x="168" y="156"/>
                  </a:lnTo>
                  <a:cubicBezTo>
                    <a:pt x="245" y="178"/>
                    <a:pt x="323" y="189"/>
                    <a:pt x="398" y="189"/>
                  </a:cubicBezTo>
                  <a:cubicBezTo>
                    <a:pt x="473" y="189"/>
                    <a:pt x="546" y="178"/>
                    <a:pt x="612" y="156"/>
                  </a:cubicBezTo>
                  <a:cubicBezTo>
                    <a:pt x="690" y="134"/>
                    <a:pt x="757" y="100"/>
                    <a:pt x="835" y="78"/>
                  </a:cubicBezTo>
                  <a:cubicBezTo>
                    <a:pt x="889" y="60"/>
                    <a:pt x="950" y="42"/>
                    <a:pt x="1013" y="42"/>
                  </a:cubicBezTo>
                  <a:cubicBezTo>
                    <a:pt x="1028" y="42"/>
                    <a:pt x="1043" y="43"/>
                    <a:pt x="1057" y="45"/>
                  </a:cubicBezTo>
                  <a:cubicBezTo>
                    <a:pt x="1036" y="42"/>
                    <a:pt x="1015" y="40"/>
                    <a:pt x="994" y="40"/>
                  </a:cubicBezTo>
                  <a:cubicBezTo>
                    <a:pt x="938" y="40"/>
                    <a:pt x="884" y="51"/>
                    <a:pt x="835" y="67"/>
                  </a:cubicBezTo>
                  <a:cubicBezTo>
                    <a:pt x="757" y="89"/>
                    <a:pt x="679" y="112"/>
                    <a:pt x="612" y="134"/>
                  </a:cubicBezTo>
                  <a:cubicBezTo>
                    <a:pt x="558" y="146"/>
                    <a:pt x="502" y="152"/>
                    <a:pt x="446" y="152"/>
                  </a:cubicBezTo>
                  <a:cubicBezTo>
                    <a:pt x="352" y="152"/>
                    <a:pt x="258" y="135"/>
                    <a:pt x="168" y="100"/>
                  </a:cubicBezTo>
                  <a:lnTo>
                    <a:pt x="156" y="134"/>
                  </a:lnTo>
                  <a:cubicBezTo>
                    <a:pt x="134" y="78"/>
                    <a:pt x="111" y="56"/>
                    <a:pt x="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2462;p33">
              <a:extLst>
                <a:ext uri="{FF2B5EF4-FFF2-40B4-BE49-F238E27FC236}">
                  <a16:creationId xmlns:a16="http://schemas.microsoft.com/office/drawing/2014/main" id="{F13981EA-86A4-816F-E9D5-F49B02CDD343}"/>
                </a:ext>
              </a:extLst>
            </p:cNvPr>
            <p:cNvSpPr/>
            <p:nvPr/>
          </p:nvSpPr>
          <p:spPr>
            <a:xfrm>
              <a:off x="4477181" y="1943811"/>
              <a:ext cx="38062" cy="8582"/>
            </a:xfrm>
            <a:custGeom>
              <a:avLst/>
              <a:gdLst/>
              <a:ahLst/>
              <a:cxnLst/>
              <a:rect l="l" t="t" r="r" b="b"/>
              <a:pathLst>
                <a:path w="1091" h="246" extrusionOk="0">
                  <a:moveTo>
                    <a:pt x="1" y="1"/>
                  </a:moveTo>
                  <a:lnTo>
                    <a:pt x="35" y="78"/>
                  </a:lnTo>
                  <a:cubicBezTo>
                    <a:pt x="223" y="122"/>
                    <a:pt x="368" y="145"/>
                    <a:pt x="557" y="145"/>
                  </a:cubicBezTo>
                  <a:cubicBezTo>
                    <a:pt x="628" y="137"/>
                    <a:pt x="693" y="129"/>
                    <a:pt x="760" y="129"/>
                  </a:cubicBezTo>
                  <a:cubicBezTo>
                    <a:pt x="788" y="129"/>
                    <a:pt x="817" y="131"/>
                    <a:pt x="846" y="134"/>
                  </a:cubicBezTo>
                  <a:cubicBezTo>
                    <a:pt x="935" y="145"/>
                    <a:pt x="1024" y="167"/>
                    <a:pt x="1091" y="245"/>
                  </a:cubicBezTo>
                  <a:cubicBezTo>
                    <a:pt x="1036" y="167"/>
                    <a:pt x="935" y="134"/>
                    <a:pt x="846" y="122"/>
                  </a:cubicBezTo>
                  <a:cubicBezTo>
                    <a:pt x="746" y="112"/>
                    <a:pt x="658" y="112"/>
                    <a:pt x="557" y="112"/>
                  </a:cubicBezTo>
                  <a:cubicBezTo>
                    <a:pt x="379" y="112"/>
                    <a:pt x="179" y="67"/>
                    <a:pt x="1"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2463;p33">
              <a:extLst>
                <a:ext uri="{FF2B5EF4-FFF2-40B4-BE49-F238E27FC236}">
                  <a16:creationId xmlns:a16="http://schemas.microsoft.com/office/drawing/2014/main" id="{92206311-2903-8682-1C60-1FA0CC2AEB25}"/>
                </a:ext>
              </a:extLst>
            </p:cNvPr>
            <p:cNvSpPr/>
            <p:nvPr/>
          </p:nvSpPr>
          <p:spPr>
            <a:xfrm>
              <a:off x="4545876" y="1846543"/>
              <a:ext cx="93533" cy="60111"/>
            </a:xfrm>
            <a:custGeom>
              <a:avLst/>
              <a:gdLst/>
              <a:ahLst/>
              <a:cxnLst/>
              <a:rect l="l" t="t" r="r" b="b"/>
              <a:pathLst>
                <a:path w="2681" h="1723" extrusionOk="0">
                  <a:moveTo>
                    <a:pt x="1392" y="1"/>
                  </a:moveTo>
                  <a:cubicBezTo>
                    <a:pt x="1176" y="1"/>
                    <a:pt x="947" y="28"/>
                    <a:pt x="723" y="97"/>
                  </a:cubicBezTo>
                  <a:cubicBezTo>
                    <a:pt x="246" y="230"/>
                    <a:pt x="12" y="486"/>
                    <a:pt x="12" y="486"/>
                  </a:cubicBezTo>
                  <a:lnTo>
                    <a:pt x="90" y="486"/>
                  </a:lnTo>
                  <a:cubicBezTo>
                    <a:pt x="90" y="486"/>
                    <a:pt x="1" y="698"/>
                    <a:pt x="256" y="1131"/>
                  </a:cubicBezTo>
                  <a:cubicBezTo>
                    <a:pt x="452" y="1487"/>
                    <a:pt x="670" y="1722"/>
                    <a:pt x="1079" y="1722"/>
                  </a:cubicBezTo>
                  <a:cubicBezTo>
                    <a:pt x="1181" y="1722"/>
                    <a:pt x="1296" y="1707"/>
                    <a:pt x="1425" y="1676"/>
                  </a:cubicBezTo>
                  <a:cubicBezTo>
                    <a:pt x="2058" y="1509"/>
                    <a:pt x="2470" y="1120"/>
                    <a:pt x="2581" y="842"/>
                  </a:cubicBezTo>
                  <a:cubicBezTo>
                    <a:pt x="2681" y="553"/>
                    <a:pt x="2648" y="397"/>
                    <a:pt x="2448" y="253"/>
                  </a:cubicBezTo>
                  <a:cubicBezTo>
                    <a:pt x="2294" y="137"/>
                    <a:pt x="1875" y="1"/>
                    <a:pt x="1392"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2464;p33">
              <a:extLst>
                <a:ext uri="{FF2B5EF4-FFF2-40B4-BE49-F238E27FC236}">
                  <a16:creationId xmlns:a16="http://schemas.microsoft.com/office/drawing/2014/main" id="{5B739886-2911-2171-C190-032E9DF02F96}"/>
                </a:ext>
              </a:extLst>
            </p:cNvPr>
            <p:cNvSpPr/>
            <p:nvPr/>
          </p:nvSpPr>
          <p:spPr>
            <a:xfrm>
              <a:off x="4577311" y="1846543"/>
              <a:ext cx="62100" cy="53448"/>
            </a:xfrm>
            <a:custGeom>
              <a:avLst/>
              <a:gdLst/>
              <a:ahLst/>
              <a:cxnLst/>
              <a:rect l="l" t="t" r="r" b="b"/>
              <a:pathLst>
                <a:path w="1780" h="1532" extrusionOk="0">
                  <a:moveTo>
                    <a:pt x="498" y="1"/>
                  </a:moveTo>
                  <a:cubicBezTo>
                    <a:pt x="337" y="1"/>
                    <a:pt x="168" y="16"/>
                    <a:pt x="0" y="52"/>
                  </a:cubicBezTo>
                  <a:cubicBezTo>
                    <a:pt x="212" y="308"/>
                    <a:pt x="657" y="386"/>
                    <a:pt x="791" y="720"/>
                  </a:cubicBezTo>
                  <a:cubicBezTo>
                    <a:pt x="868" y="898"/>
                    <a:pt x="813" y="1076"/>
                    <a:pt x="813" y="1254"/>
                  </a:cubicBezTo>
                  <a:cubicBezTo>
                    <a:pt x="813" y="1365"/>
                    <a:pt x="857" y="1465"/>
                    <a:pt x="924" y="1531"/>
                  </a:cubicBezTo>
                  <a:cubicBezTo>
                    <a:pt x="1335" y="1343"/>
                    <a:pt x="1602" y="1053"/>
                    <a:pt x="1680" y="842"/>
                  </a:cubicBezTo>
                  <a:cubicBezTo>
                    <a:pt x="1780" y="553"/>
                    <a:pt x="1747" y="397"/>
                    <a:pt x="1547" y="253"/>
                  </a:cubicBezTo>
                  <a:cubicBezTo>
                    <a:pt x="1397" y="136"/>
                    <a:pt x="979" y="1"/>
                    <a:pt x="498"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2465;p33">
              <a:extLst>
                <a:ext uri="{FF2B5EF4-FFF2-40B4-BE49-F238E27FC236}">
                  <a16:creationId xmlns:a16="http://schemas.microsoft.com/office/drawing/2014/main" id="{11170079-5EEF-2290-D2D3-0ACAC079D053}"/>
                </a:ext>
              </a:extLst>
            </p:cNvPr>
            <p:cNvSpPr/>
            <p:nvPr/>
          </p:nvSpPr>
          <p:spPr>
            <a:xfrm>
              <a:off x="4552470" y="1863463"/>
              <a:ext cx="26061" cy="28747"/>
            </a:xfrm>
            <a:custGeom>
              <a:avLst/>
              <a:gdLst/>
              <a:ahLst/>
              <a:cxnLst/>
              <a:rect l="l" t="t" r="r" b="b"/>
              <a:pathLst>
                <a:path w="747" h="824" extrusionOk="0">
                  <a:moveTo>
                    <a:pt x="34" y="1"/>
                  </a:moveTo>
                  <a:lnTo>
                    <a:pt x="1" y="45"/>
                  </a:lnTo>
                  <a:cubicBezTo>
                    <a:pt x="67" y="101"/>
                    <a:pt x="123" y="168"/>
                    <a:pt x="168" y="257"/>
                  </a:cubicBezTo>
                  <a:lnTo>
                    <a:pt x="301" y="490"/>
                  </a:lnTo>
                  <a:cubicBezTo>
                    <a:pt x="413" y="646"/>
                    <a:pt x="568" y="769"/>
                    <a:pt x="746" y="824"/>
                  </a:cubicBezTo>
                  <a:cubicBezTo>
                    <a:pt x="568" y="757"/>
                    <a:pt x="423" y="635"/>
                    <a:pt x="324" y="479"/>
                  </a:cubicBezTo>
                  <a:cubicBezTo>
                    <a:pt x="279" y="401"/>
                    <a:pt x="245" y="312"/>
                    <a:pt x="201" y="235"/>
                  </a:cubicBezTo>
                  <a:cubicBezTo>
                    <a:pt x="156" y="146"/>
                    <a:pt x="112" y="68"/>
                    <a:pt x="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22466;p33">
              <a:extLst>
                <a:ext uri="{FF2B5EF4-FFF2-40B4-BE49-F238E27FC236}">
                  <a16:creationId xmlns:a16="http://schemas.microsoft.com/office/drawing/2014/main" id="{4BFB170F-716C-4D5D-D8C6-ABBFDAB2F74B}"/>
                </a:ext>
              </a:extLst>
            </p:cNvPr>
            <p:cNvSpPr/>
            <p:nvPr/>
          </p:nvSpPr>
          <p:spPr>
            <a:xfrm>
              <a:off x="4566077" y="1865417"/>
              <a:ext cx="34957" cy="27980"/>
            </a:xfrm>
            <a:custGeom>
              <a:avLst/>
              <a:gdLst/>
              <a:ahLst/>
              <a:cxnLst/>
              <a:rect l="l" t="t" r="r" b="b"/>
              <a:pathLst>
                <a:path w="1002" h="802" extrusionOk="0">
                  <a:moveTo>
                    <a:pt x="134" y="1"/>
                  </a:moveTo>
                  <a:lnTo>
                    <a:pt x="0" y="34"/>
                  </a:lnTo>
                  <a:cubicBezTo>
                    <a:pt x="89" y="68"/>
                    <a:pt x="256" y="167"/>
                    <a:pt x="322" y="234"/>
                  </a:cubicBezTo>
                  <a:cubicBezTo>
                    <a:pt x="401" y="301"/>
                    <a:pt x="456" y="379"/>
                    <a:pt x="523" y="456"/>
                  </a:cubicBezTo>
                  <a:cubicBezTo>
                    <a:pt x="589" y="535"/>
                    <a:pt x="656" y="612"/>
                    <a:pt x="734" y="679"/>
                  </a:cubicBezTo>
                  <a:cubicBezTo>
                    <a:pt x="812" y="735"/>
                    <a:pt x="901" y="802"/>
                    <a:pt x="1001" y="802"/>
                  </a:cubicBezTo>
                  <a:cubicBezTo>
                    <a:pt x="901" y="790"/>
                    <a:pt x="812" y="723"/>
                    <a:pt x="745" y="657"/>
                  </a:cubicBezTo>
                  <a:cubicBezTo>
                    <a:pt x="678" y="590"/>
                    <a:pt x="612" y="512"/>
                    <a:pt x="556" y="434"/>
                  </a:cubicBezTo>
                  <a:cubicBezTo>
                    <a:pt x="500" y="357"/>
                    <a:pt x="434" y="268"/>
                    <a:pt x="367" y="201"/>
                  </a:cubicBezTo>
                  <a:cubicBezTo>
                    <a:pt x="300" y="123"/>
                    <a:pt x="223" y="56"/>
                    <a:pt x="134"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22467;p33">
              <a:extLst>
                <a:ext uri="{FF2B5EF4-FFF2-40B4-BE49-F238E27FC236}">
                  <a16:creationId xmlns:a16="http://schemas.microsoft.com/office/drawing/2014/main" id="{D989CBB5-F0A5-8070-D5F9-1387971D02A0}"/>
                </a:ext>
              </a:extLst>
            </p:cNvPr>
            <p:cNvSpPr/>
            <p:nvPr/>
          </p:nvSpPr>
          <p:spPr>
            <a:xfrm>
              <a:off x="4594022" y="1872430"/>
              <a:ext cx="22886" cy="15141"/>
            </a:xfrm>
            <a:custGeom>
              <a:avLst/>
              <a:gdLst/>
              <a:ahLst/>
              <a:cxnLst/>
              <a:rect l="l" t="t" r="r" b="b"/>
              <a:pathLst>
                <a:path w="656" h="434" extrusionOk="0">
                  <a:moveTo>
                    <a:pt x="0" y="0"/>
                  </a:moveTo>
                  <a:cubicBezTo>
                    <a:pt x="45" y="45"/>
                    <a:pt x="134" y="100"/>
                    <a:pt x="189" y="144"/>
                  </a:cubicBezTo>
                  <a:cubicBezTo>
                    <a:pt x="233" y="178"/>
                    <a:pt x="278" y="222"/>
                    <a:pt x="322" y="255"/>
                  </a:cubicBezTo>
                  <a:cubicBezTo>
                    <a:pt x="378" y="300"/>
                    <a:pt x="423" y="344"/>
                    <a:pt x="478" y="378"/>
                  </a:cubicBezTo>
                  <a:cubicBezTo>
                    <a:pt x="534" y="411"/>
                    <a:pt x="589" y="433"/>
                    <a:pt x="656" y="433"/>
                  </a:cubicBezTo>
                  <a:cubicBezTo>
                    <a:pt x="589" y="423"/>
                    <a:pt x="534" y="400"/>
                    <a:pt x="478" y="367"/>
                  </a:cubicBezTo>
                  <a:cubicBezTo>
                    <a:pt x="433" y="334"/>
                    <a:pt x="389" y="289"/>
                    <a:pt x="344" y="245"/>
                  </a:cubicBezTo>
                  <a:cubicBezTo>
                    <a:pt x="300" y="200"/>
                    <a:pt x="255" y="144"/>
                    <a:pt x="211" y="111"/>
                  </a:cubicBezTo>
                  <a:cubicBezTo>
                    <a:pt x="156" y="67"/>
                    <a:pt x="122" y="45"/>
                    <a:pt x="7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22468;p33">
              <a:extLst>
                <a:ext uri="{FF2B5EF4-FFF2-40B4-BE49-F238E27FC236}">
                  <a16:creationId xmlns:a16="http://schemas.microsoft.com/office/drawing/2014/main" id="{8E744979-DE07-1B1C-C1F4-10B30AF27C4E}"/>
                </a:ext>
              </a:extLst>
            </p:cNvPr>
            <p:cNvSpPr/>
            <p:nvPr/>
          </p:nvSpPr>
          <p:spPr>
            <a:xfrm>
              <a:off x="4552889" y="1849403"/>
              <a:ext cx="35725" cy="16048"/>
            </a:xfrm>
            <a:custGeom>
              <a:avLst/>
              <a:gdLst/>
              <a:ahLst/>
              <a:cxnLst/>
              <a:rect l="l" t="t" r="r" b="b"/>
              <a:pathLst>
                <a:path w="1024" h="460" extrusionOk="0">
                  <a:moveTo>
                    <a:pt x="979" y="1"/>
                  </a:moveTo>
                  <a:cubicBezTo>
                    <a:pt x="905" y="1"/>
                    <a:pt x="832" y="22"/>
                    <a:pt x="767" y="59"/>
                  </a:cubicBezTo>
                  <a:cubicBezTo>
                    <a:pt x="690" y="92"/>
                    <a:pt x="611" y="137"/>
                    <a:pt x="534" y="181"/>
                  </a:cubicBezTo>
                  <a:cubicBezTo>
                    <a:pt x="456" y="226"/>
                    <a:pt x="389" y="270"/>
                    <a:pt x="312" y="304"/>
                  </a:cubicBezTo>
                  <a:cubicBezTo>
                    <a:pt x="233" y="337"/>
                    <a:pt x="78" y="382"/>
                    <a:pt x="0" y="393"/>
                  </a:cubicBezTo>
                  <a:lnTo>
                    <a:pt x="89" y="460"/>
                  </a:lnTo>
                  <a:cubicBezTo>
                    <a:pt x="178" y="448"/>
                    <a:pt x="256" y="404"/>
                    <a:pt x="334" y="359"/>
                  </a:cubicBezTo>
                  <a:cubicBezTo>
                    <a:pt x="411" y="315"/>
                    <a:pt x="490" y="260"/>
                    <a:pt x="556" y="215"/>
                  </a:cubicBezTo>
                  <a:cubicBezTo>
                    <a:pt x="634" y="171"/>
                    <a:pt x="700" y="115"/>
                    <a:pt x="779" y="70"/>
                  </a:cubicBezTo>
                  <a:cubicBezTo>
                    <a:pt x="848" y="41"/>
                    <a:pt x="918" y="2"/>
                    <a:pt x="996" y="2"/>
                  </a:cubicBezTo>
                  <a:cubicBezTo>
                    <a:pt x="1005" y="2"/>
                    <a:pt x="1014" y="2"/>
                    <a:pt x="1023" y="3"/>
                  </a:cubicBezTo>
                  <a:cubicBezTo>
                    <a:pt x="1009" y="2"/>
                    <a:pt x="994" y="1"/>
                    <a:pt x="979"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22469;p33">
              <a:extLst>
                <a:ext uri="{FF2B5EF4-FFF2-40B4-BE49-F238E27FC236}">
                  <a16:creationId xmlns:a16="http://schemas.microsoft.com/office/drawing/2014/main" id="{4101CB4E-03DC-ACAE-2426-749FED901CC7}"/>
                </a:ext>
              </a:extLst>
            </p:cNvPr>
            <p:cNvSpPr/>
            <p:nvPr/>
          </p:nvSpPr>
          <p:spPr>
            <a:xfrm>
              <a:off x="4575741" y="1856486"/>
              <a:ext cx="26061" cy="11304"/>
            </a:xfrm>
            <a:custGeom>
              <a:avLst/>
              <a:gdLst/>
              <a:ahLst/>
              <a:cxnLst/>
              <a:rect l="l" t="t" r="r" b="b"/>
              <a:pathLst>
                <a:path w="747" h="324" extrusionOk="0">
                  <a:moveTo>
                    <a:pt x="747" y="1"/>
                  </a:moveTo>
                  <a:lnTo>
                    <a:pt x="747" y="1"/>
                  </a:lnTo>
                  <a:cubicBezTo>
                    <a:pt x="613" y="23"/>
                    <a:pt x="502" y="101"/>
                    <a:pt x="379" y="168"/>
                  </a:cubicBezTo>
                  <a:cubicBezTo>
                    <a:pt x="324" y="201"/>
                    <a:pt x="268" y="235"/>
                    <a:pt x="201" y="245"/>
                  </a:cubicBezTo>
                  <a:cubicBezTo>
                    <a:pt x="146" y="268"/>
                    <a:pt x="79" y="268"/>
                    <a:pt x="1" y="279"/>
                  </a:cubicBezTo>
                  <a:lnTo>
                    <a:pt x="12" y="324"/>
                  </a:lnTo>
                  <a:cubicBezTo>
                    <a:pt x="79" y="324"/>
                    <a:pt x="146" y="312"/>
                    <a:pt x="213" y="290"/>
                  </a:cubicBezTo>
                  <a:cubicBezTo>
                    <a:pt x="279" y="268"/>
                    <a:pt x="346" y="235"/>
                    <a:pt x="401" y="190"/>
                  </a:cubicBezTo>
                  <a:cubicBezTo>
                    <a:pt x="513" y="123"/>
                    <a:pt x="613" y="34"/>
                    <a:pt x="74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22470;p33">
              <a:extLst>
                <a:ext uri="{FF2B5EF4-FFF2-40B4-BE49-F238E27FC236}">
                  <a16:creationId xmlns:a16="http://schemas.microsoft.com/office/drawing/2014/main" id="{1CC35962-F625-BA6F-3D8A-40E57BC4182B}"/>
                </a:ext>
              </a:extLst>
            </p:cNvPr>
            <p:cNvSpPr/>
            <p:nvPr/>
          </p:nvSpPr>
          <p:spPr>
            <a:xfrm>
              <a:off x="4599814" y="1872255"/>
              <a:ext cx="27980" cy="4221"/>
            </a:xfrm>
            <a:custGeom>
              <a:avLst/>
              <a:gdLst/>
              <a:ahLst/>
              <a:cxnLst/>
              <a:rect l="l" t="t" r="r" b="b"/>
              <a:pathLst>
                <a:path w="802" h="121" extrusionOk="0">
                  <a:moveTo>
                    <a:pt x="587" y="0"/>
                  </a:moveTo>
                  <a:cubicBezTo>
                    <a:pt x="543" y="0"/>
                    <a:pt x="494" y="11"/>
                    <a:pt x="445" y="27"/>
                  </a:cubicBezTo>
                  <a:cubicBezTo>
                    <a:pt x="390" y="38"/>
                    <a:pt x="334" y="60"/>
                    <a:pt x="267" y="60"/>
                  </a:cubicBezTo>
                  <a:cubicBezTo>
                    <a:pt x="251" y="64"/>
                    <a:pt x="226" y="65"/>
                    <a:pt x="197" y="65"/>
                  </a:cubicBezTo>
                  <a:cubicBezTo>
                    <a:pt x="129" y="65"/>
                    <a:pt x="40" y="57"/>
                    <a:pt x="0" y="50"/>
                  </a:cubicBezTo>
                  <a:lnTo>
                    <a:pt x="0" y="50"/>
                  </a:lnTo>
                  <a:lnTo>
                    <a:pt x="79" y="116"/>
                  </a:lnTo>
                  <a:cubicBezTo>
                    <a:pt x="98" y="119"/>
                    <a:pt x="118" y="121"/>
                    <a:pt x="137" y="121"/>
                  </a:cubicBezTo>
                  <a:cubicBezTo>
                    <a:pt x="184" y="121"/>
                    <a:pt x="232" y="113"/>
                    <a:pt x="279" y="105"/>
                  </a:cubicBezTo>
                  <a:cubicBezTo>
                    <a:pt x="334" y="94"/>
                    <a:pt x="401" y="72"/>
                    <a:pt x="457" y="50"/>
                  </a:cubicBezTo>
                  <a:cubicBezTo>
                    <a:pt x="512" y="27"/>
                    <a:pt x="579" y="16"/>
                    <a:pt x="635" y="16"/>
                  </a:cubicBezTo>
                  <a:cubicBezTo>
                    <a:pt x="702" y="27"/>
                    <a:pt x="757" y="60"/>
                    <a:pt x="801" y="94"/>
                  </a:cubicBezTo>
                  <a:cubicBezTo>
                    <a:pt x="757" y="50"/>
                    <a:pt x="702" y="16"/>
                    <a:pt x="635" y="5"/>
                  </a:cubicBezTo>
                  <a:cubicBezTo>
                    <a:pt x="620" y="2"/>
                    <a:pt x="604" y="0"/>
                    <a:pt x="587"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22471;p33">
              <a:extLst>
                <a:ext uri="{FF2B5EF4-FFF2-40B4-BE49-F238E27FC236}">
                  <a16:creationId xmlns:a16="http://schemas.microsoft.com/office/drawing/2014/main" id="{BA2FEF45-5355-5A26-D4C8-EBAB13528DB9}"/>
                </a:ext>
              </a:extLst>
            </p:cNvPr>
            <p:cNvSpPr/>
            <p:nvPr/>
          </p:nvSpPr>
          <p:spPr>
            <a:xfrm>
              <a:off x="4628945" y="1707233"/>
              <a:ext cx="96638" cy="74520"/>
            </a:xfrm>
            <a:custGeom>
              <a:avLst/>
              <a:gdLst/>
              <a:ahLst/>
              <a:cxnLst/>
              <a:rect l="l" t="t" r="r" b="b"/>
              <a:pathLst>
                <a:path w="2770" h="2136" extrusionOk="0">
                  <a:moveTo>
                    <a:pt x="2097" y="1"/>
                  </a:moveTo>
                  <a:cubicBezTo>
                    <a:pt x="1746" y="1"/>
                    <a:pt x="1300" y="84"/>
                    <a:pt x="979" y="264"/>
                  </a:cubicBezTo>
                  <a:cubicBezTo>
                    <a:pt x="423" y="575"/>
                    <a:pt x="312" y="675"/>
                    <a:pt x="156" y="986"/>
                  </a:cubicBezTo>
                  <a:cubicBezTo>
                    <a:pt x="11" y="1298"/>
                    <a:pt x="22" y="1487"/>
                    <a:pt x="22" y="1487"/>
                  </a:cubicBezTo>
                  <a:cubicBezTo>
                    <a:pt x="0" y="1654"/>
                    <a:pt x="33" y="2066"/>
                    <a:pt x="433" y="2132"/>
                  </a:cubicBezTo>
                  <a:cubicBezTo>
                    <a:pt x="450" y="2135"/>
                    <a:pt x="468" y="2136"/>
                    <a:pt x="487" y="2136"/>
                  </a:cubicBezTo>
                  <a:cubicBezTo>
                    <a:pt x="920" y="2136"/>
                    <a:pt x="1892" y="1553"/>
                    <a:pt x="2191" y="1287"/>
                  </a:cubicBezTo>
                  <a:cubicBezTo>
                    <a:pt x="2491" y="998"/>
                    <a:pt x="2769" y="319"/>
                    <a:pt x="2625" y="130"/>
                  </a:cubicBezTo>
                  <a:cubicBezTo>
                    <a:pt x="2559" y="46"/>
                    <a:pt x="2354" y="1"/>
                    <a:pt x="2097"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2472;p33">
              <a:extLst>
                <a:ext uri="{FF2B5EF4-FFF2-40B4-BE49-F238E27FC236}">
                  <a16:creationId xmlns:a16="http://schemas.microsoft.com/office/drawing/2014/main" id="{9DD376AB-C47D-DA03-9D92-4C7608B746FE}"/>
                </a:ext>
              </a:extLst>
            </p:cNvPr>
            <p:cNvSpPr/>
            <p:nvPr/>
          </p:nvSpPr>
          <p:spPr>
            <a:xfrm>
              <a:off x="4637074" y="1707233"/>
              <a:ext cx="86172" cy="29410"/>
            </a:xfrm>
            <a:custGeom>
              <a:avLst/>
              <a:gdLst/>
              <a:ahLst/>
              <a:cxnLst/>
              <a:rect l="l" t="t" r="r" b="b"/>
              <a:pathLst>
                <a:path w="2470" h="843" extrusionOk="0">
                  <a:moveTo>
                    <a:pt x="1864" y="1"/>
                  </a:moveTo>
                  <a:cubicBezTo>
                    <a:pt x="1513" y="1"/>
                    <a:pt x="1067" y="84"/>
                    <a:pt x="746" y="264"/>
                  </a:cubicBezTo>
                  <a:cubicBezTo>
                    <a:pt x="289" y="519"/>
                    <a:pt x="123" y="631"/>
                    <a:pt x="0" y="842"/>
                  </a:cubicBezTo>
                  <a:cubicBezTo>
                    <a:pt x="212" y="753"/>
                    <a:pt x="445" y="687"/>
                    <a:pt x="679" y="664"/>
                  </a:cubicBezTo>
                  <a:cubicBezTo>
                    <a:pt x="774" y="654"/>
                    <a:pt x="868" y="650"/>
                    <a:pt x="963" y="650"/>
                  </a:cubicBezTo>
                  <a:cubicBezTo>
                    <a:pt x="1191" y="650"/>
                    <a:pt x="1419" y="674"/>
                    <a:pt x="1646" y="697"/>
                  </a:cubicBezTo>
                  <a:cubicBezTo>
                    <a:pt x="1764" y="708"/>
                    <a:pt x="1879" y="717"/>
                    <a:pt x="1994" y="717"/>
                  </a:cubicBezTo>
                  <a:cubicBezTo>
                    <a:pt x="2107" y="717"/>
                    <a:pt x="2220" y="709"/>
                    <a:pt x="2336" y="687"/>
                  </a:cubicBezTo>
                  <a:cubicBezTo>
                    <a:pt x="2425" y="453"/>
                    <a:pt x="2469" y="230"/>
                    <a:pt x="2392" y="130"/>
                  </a:cubicBezTo>
                  <a:cubicBezTo>
                    <a:pt x="2326" y="46"/>
                    <a:pt x="2121" y="1"/>
                    <a:pt x="1864" y="1"/>
                  </a:cubicBezTo>
                  <a:close/>
                </a:path>
              </a:pathLst>
            </a:custGeom>
            <a:solidFill>
              <a:srgbClr val="9DA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2473;p33">
              <a:extLst>
                <a:ext uri="{FF2B5EF4-FFF2-40B4-BE49-F238E27FC236}">
                  <a16:creationId xmlns:a16="http://schemas.microsoft.com/office/drawing/2014/main" id="{16A83212-381B-1B0B-8C82-D04A871106A1}"/>
                </a:ext>
              </a:extLst>
            </p:cNvPr>
            <p:cNvSpPr/>
            <p:nvPr/>
          </p:nvSpPr>
          <p:spPr>
            <a:xfrm>
              <a:off x="4638610" y="1749553"/>
              <a:ext cx="39632" cy="7257"/>
            </a:xfrm>
            <a:custGeom>
              <a:avLst/>
              <a:gdLst/>
              <a:ahLst/>
              <a:cxnLst/>
              <a:rect l="l" t="t" r="r" b="b"/>
              <a:pathLst>
                <a:path w="1136" h="208" extrusionOk="0">
                  <a:moveTo>
                    <a:pt x="701" y="0"/>
                  </a:moveTo>
                  <a:cubicBezTo>
                    <a:pt x="664" y="0"/>
                    <a:pt x="627" y="3"/>
                    <a:pt x="591" y="7"/>
                  </a:cubicBezTo>
                  <a:lnTo>
                    <a:pt x="290" y="40"/>
                  </a:lnTo>
                  <a:cubicBezTo>
                    <a:pt x="201" y="52"/>
                    <a:pt x="134" y="85"/>
                    <a:pt x="35" y="85"/>
                  </a:cubicBezTo>
                  <a:lnTo>
                    <a:pt x="1" y="152"/>
                  </a:lnTo>
                  <a:cubicBezTo>
                    <a:pt x="101" y="141"/>
                    <a:pt x="201" y="129"/>
                    <a:pt x="301" y="107"/>
                  </a:cubicBezTo>
                  <a:cubicBezTo>
                    <a:pt x="401" y="96"/>
                    <a:pt x="502" y="74"/>
                    <a:pt x="591" y="52"/>
                  </a:cubicBezTo>
                  <a:cubicBezTo>
                    <a:pt x="645" y="40"/>
                    <a:pt x="701" y="31"/>
                    <a:pt x="754" y="31"/>
                  </a:cubicBezTo>
                  <a:cubicBezTo>
                    <a:pt x="797" y="31"/>
                    <a:pt x="840" y="37"/>
                    <a:pt x="880" y="52"/>
                  </a:cubicBezTo>
                  <a:cubicBezTo>
                    <a:pt x="924" y="63"/>
                    <a:pt x="969" y="85"/>
                    <a:pt x="1013" y="119"/>
                  </a:cubicBezTo>
                  <a:cubicBezTo>
                    <a:pt x="1046" y="152"/>
                    <a:pt x="1080" y="185"/>
                    <a:pt x="1135" y="208"/>
                  </a:cubicBezTo>
                  <a:cubicBezTo>
                    <a:pt x="1080" y="185"/>
                    <a:pt x="1058" y="141"/>
                    <a:pt x="1013" y="107"/>
                  </a:cubicBezTo>
                  <a:cubicBezTo>
                    <a:pt x="979" y="74"/>
                    <a:pt x="935" y="40"/>
                    <a:pt x="890" y="30"/>
                  </a:cubicBezTo>
                  <a:cubicBezTo>
                    <a:pt x="828" y="8"/>
                    <a:pt x="764" y="0"/>
                    <a:pt x="701"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2474;p33">
              <a:extLst>
                <a:ext uri="{FF2B5EF4-FFF2-40B4-BE49-F238E27FC236}">
                  <a16:creationId xmlns:a16="http://schemas.microsoft.com/office/drawing/2014/main" id="{07F40B52-263B-4BA3-CDB8-546C4F7B230B}"/>
                </a:ext>
              </a:extLst>
            </p:cNvPr>
            <p:cNvSpPr/>
            <p:nvPr/>
          </p:nvSpPr>
          <p:spPr>
            <a:xfrm>
              <a:off x="4675103" y="1730783"/>
              <a:ext cx="30701" cy="9315"/>
            </a:xfrm>
            <a:custGeom>
              <a:avLst/>
              <a:gdLst/>
              <a:ahLst/>
              <a:cxnLst/>
              <a:rect l="l" t="t" r="r" b="b"/>
              <a:pathLst>
                <a:path w="880" h="267" extrusionOk="0">
                  <a:moveTo>
                    <a:pt x="145" y="0"/>
                  </a:moveTo>
                  <a:cubicBezTo>
                    <a:pt x="111" y="0"/>
                    <a:pt x="101" y="0"/>
                    <a:pt x="56" y="22"/>
                  </a:cubicBezTo>
                  <a:lnTo>
                    <a:pt x="0" y="89"/>
                  </a:lnTo>
                  <a:cubicBezTo>
                    <a:pt x="22" y="78"/>
                    <a:pt x="111" y="67"/>
                    <a:pt x="145" y="67"/>
                  </a:cubicBezTo>
                  <a:lnTo>
                    <a:pt x="256" y="67"/>
                  </a:lnTo>
                  <a:cubicBezTo>
                    <a:pt x="323" y="78"/>
                    <a:pt x="401" y="89"/>
                    <a:pt x="467" y="101"/>
                  </a:cubicBezTo>
                  <a:cubicBezTo>
                    <a:pt x="612" y="133"/>
                    <a:pt x="756" y="190"/>
                    <a:pt x="879" y="267"/>
                  </a:cubicBezTo>
                  <a:cubicBezTo>
                    <a:pt x="756" y="178"/>
                    <a:pt x="623" y="111"/>
                    <a:pt x="479" y="67"/>
                  </a:cubicBezTo>
                  <a:cubicBezTo>
                    <a:pt x="412" y="44"/>
                    <a:pt x="334" y="22"/>
                    <a:pt x="256" y="12"/>
                  </a:cubicBezTo>
                  <a:cubicBezTo>
                    <a:pt x="223" y="12"/>
                    <a:pt x="190" y="0"/>
                    <a:pt x="145"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2475;p33">
              <a:extLst>
                <a:ext uri="{FF2B5EF4-FFF2-40B4-BE49-F238E27FC236}">
                  <a16:creationId xmlns:a16="http://schemas.microsoft.com/office/drawing/2014/main" id="{179CE953-408B-01B5-7C4F-CC62EE9A9290}"/>
                </a:ext>
              </a:extLst>
            </p:cNvPr>
            <p:cNvSpPr/>
            <p:nvPr/>
          </p:nvSpPr>
          <p:spPr>
            <a:xfrm>
              <a:off x="4692931" y="1723771"/>
              <a:ext cx="17514" cy="3698"/>
            </a:xfrm>
            <a:custGeom>
              <a:avLst/>
              <a:gdLst/>
              <a:ahLst/>
              <a:cxnLst/>
              <a:rect l="l" t="t" r="r" b="b"/>
              <a:pathLst>
                <a:path w="502" h="106" extrusionOk="0">
                  <a:moveTo>
                    <a:pt x="35" y="1"/>
                  </a:moveTo>
                  <a:cubicBezTo>
                    <a:pt x="23" y="1"/>
                    <a:pt x="12" y="1"/>
                    <a:pt x="1" y="23"/>
                  </a:cubicBezTo>
                  <a:lnTo>
                    <a:pt x="79" y="45"/>
                  </a:lnTo>
                  <a:cubicBezTo>
                    <a:pt x="101" y="57"/>
                    <a:pt x="124" y="57"/>
                    <a:pt x="146" y="57"/>
                  </a:cubicBezTo>
                  <a:cubicBezTo>
                    <a:pt x="179" y="68"/>
                    <a:pt x="223" y="68"/>
                    <a:pt x="257" y="79"/>
                  </a:cubicBezTo>
                  <a:cubicBezTo>
                    <a:pt x="322" y="95"/>
                    <a:pt x="381" y="106"/>
                    <a:pt x="439" y="106"/>
                  </a:cubicBezTo>
                  <a:cubicBezTo>
                    <a:pt x="460" y="106"/>
                    <a:pt x="481" y="104"/>
                    <a:pt x="502" y="101"/>
                  </a:cubicBezTo>
                  <a:cubicBezTo>
                    <a:pt x="423" y="101"/>
                    <a:pt x="346" y="79"/>
                    <a:pt x="268" y="57"/>
                  </a:cubicBezTo>
                  <a:cubicBezTo>
                    <a:pt x="235" y="45"/>
                    <a:pt x="190" y="35"/>
                    <a:pt x="146" y="23"/>
                  </a:cubicBezTo>
                  <a:cubicBezTo>
                    <a:pt x="134" y="12"/>
                    <a:pt x="112" y="12"/>
                    <a:pt x="90" y="1"/>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2476;p33">
              <a:extLst>
                <a:ext uri="{FF2B5EF4-FFF2-40B4-BE49-F238E27FC236}">
                  <a16:creationId xmlns:a16="http://schemas.microsoft.com/office/drawing/2014/main" id="{255E69A6-8BD6-A0E6-F959-E2BB6468935D}"/>
                </a:ext>
              </a:extLst>
            </p:cNvPr>
            <p:cNvSpPr/>
            <p:nvPr/>
          </p:nvSpPr>
          <p:spPr>
            <a:xfrm>
              <a:off x="4645587" y="1714106"/>
              <a:ext cx="30701" cy="34155"/>
            </a:xfrm>
            <a:custGeom>
              <a:avLst/>
              <a:gdLst/>
              <a:ahLst/>
              <a:cxnLst/>
              <a:rect l="l" t="t" r="r" b="b"/>
              <a:pathLst>
                <a:path w="880" h="979" extrusionOk="0">
                  <a:moveTo>
                    <a:pt x="880" y="0"/>
                  </a:moveTo>
                  <a:cubicBezTo>
                    <a:pt x="724" y="144"/>
                    <a:pt x="601" y="312"/>
                    <a:pt x="480" y="467"/>
                  </a:cubicBezTo>
                  <a:cubicBezTo>
                    <a:pt x="346" y="634"/>
                    <a:pt x="168" y="856"/>
                    <a:pt x="1" y="979"/>
                  </a:cubicBezTo>
                  <a:lnTo>
                    <a:pt x="101" y="979"/>
                  </a:lnTo>
                  <a:cubicBezTo>
                    <a:pt x="268" y="834"/>
                    <a:pt x="391" y="668"/>
                    <a:pt x="513" y="490"/>
                  </a:cubicBezTo>
                  <a:cubicBezTo>
                    <a:pt x="624" y="322"/>
                    <a:pt x="735" y="144"/>
                    <a:pt x="880"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2477;p33">
              <a:extLst>
                <a:ext uri="{FF2B5EF4-FFF2-40B4-BE49-F238E27FC236}">
                  <a16:creationId xmlns:a16="http://schemas.microsoft.com/office/drawing/2014/main" id="{AE67A429-8962-3843-45A5-06E66C877E4D}"/>
                </a:ext>
              </a:extLst>
            </p:cNvPr>
            <p:cNvSpPr/>
            <p:nvPr/>
          </p:nvSpPr>
          <p:spPr>
            <a:xfrm>
              <a:off x="4682081" y="1718363"/>
              <a:ext cx="13222" cy="11652"/>
            </a:xfrm>
            <a:custGeom>
              <a:avLst/>
              <a:gdLst/>
              <a:ahLst/>
              <a:cxnLst/>
              <a:rect l="l" t="t" r="r" b="b"/>
              <a:pathLst>
                <a:path w="379" h="334" extrusionOk="0">
                  <a:moveTo>
                    <a:pt x="379" y="0"/>
                  </a:moveTo>
                  <a:cubicBezTo>
                    <a:pt x="234" y="67"/>
                    <a:pt x="112" y="178"/>
                    <a:pt x="0" y="301"/>
                  </a:cubicBezTo>
                  <a:lnTo>
                    <a:pt x="45" y="334"/>
                  </a:lnTo>
                  <a:cubicBezTo>
                    <a:pt x="134" y="200"/>
                    <a:pt x="245" y="89"/>
                    <a:pt x="379" y="0"/>
                  </a:cubicBezTo>
                  <a:close/>
                </a:path>
              </a:pathLst>
            </a:custGeom>
            <a:solidFill>
              <a:srgbClr val="797B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2478;p33">
              <a:extLst>
                <a:ext uri="{FF2B5EF4-FFF2-40B4-BE49-F238E27FC236}">
                  <a16:creationId xmlns:a16="http://schemas.microsoft.com/office/drawing/2014/main" id="{23254762-C1C7-5524-A497-BD36B35D11F5}"/>
                </a:ext>
              </a:extLst>
            </p:cNvPr>
            <p:cNvSpPr/>
            <p:nvPr/>
          </p:nvSpPr>
          <p:spPr>
            <a:xfrm>
              <a:off x="4168732" y="1598835"/>
              <a:ext cx="535104" cy="448235"/>
            </a:xfrm>
            <a:custGeom>
              <a:avLst/>
              <a:gdLst/>
              <a:ahLst/>
              <a:cxnLst/>
              <a:rect l="l" t="t" r="r" b="b"/>
              <a:pathLst>
                <a:path w="15338" h="12848" extrusionOk="0">
                  <a:moveTo>
                    <a:pt x="14592" y="0"/>
                  </a:moveTo>
                  <a:cubicBezTo>
                    <a:pt x="14314" y="890"/>
                    <a:pt x="13980" y="1758"/>
                    <a:pt x="13569" y="2592"/>
                  </a:cubicBezTo>
                  <a:cubicBezTo>
                    <a:pt x="13357" y="3003"/>
                    <a:pt x="13124" y="3404"/>
                    <a:pt x="12868" y="3794"/>
                  </a:cubicBezTo>
                  <a:cubicBezTo>
                    <a:pt x="12702" y="4038"/>
                    <a:pt x="12546" y="4283"/>
                    <a:pt x="12379" y="4516"/>
                  </a:cubicBezTo>
                  <a:cubicBezTo>
                    <a:pt x="12312" y="4338"/>
                    <a:pt x="12257" y="4149"/>
                    <a:pt x="12235" y="3960"/>
                  </a:cubicBezTo>
                  <a:cubicBezTo>
                    <a:pt x="12190" y="3749"/>
                    <a:pt x="12179" y="3527"/>
                    <a:pt x="12156" y="3304"/>
                  </a:cubicBezTo>
                  <a:cubicBezTo>
                    <a:pt x="12134" y="3082"/>
                    <a:pt x="12123" y="2859"/>
                    <a:pt x="12079" y="2637"/>
                  </a:cubicBezTo>
                  <a:cubicBezTo>
                    <a:pt x="12045" y="2414"/>
                    <a:pt x="12001" y="2192"/>
                    <a:pt x="11912" y="1980"/>
                  </a:cubicBezTo>
                  <a:lnTo>
                    <a:pt x="11879" y="1992"/>
                  </a:lnTo>
                  <a:cubicBezTo>
                    <a:pt x="11968" y="2203"/>
                    <a:pt x="12012" y="2414"/>
                    <a:pt x="12034" y="2637"/>
                  </a:cubicBezTo>
                  <a:cubicBezTo>
                    <a:pt x="12067" y="2859"/>
                    <a:pt x="12090" y="3082"/>
                    <a:pt x="12101" y="3304"/>
                  </a:cubicBezTo>
                  <a:cubicBezTo>
                    <a:pt x="12112" y="3527"/>
                    <a:pt x="12134" y="3749"/>
                    <a:pt x="12168" y="3972"/>
                  </a:cubicBezTo>
                  <a:cubicBezTo>
                    <a:pt x="12201" y="4182"/>
                    <a:pt x="12245" y="4394"/>
                    <a:pt x="12324" y="4594"/>
                  </a:cubicBezTo>
                  <a:cubicBezTo>
                    <a:pt x="12245" y="4706"/>
                    <a:pt x="12168" y="4827"/>
                    <a:pt x="12079" y="4939"/>
                  </a:cubicBezTo>
                  <a:cubicBezTo>
                    <a:pt x="11545" y="5695"/>
                    <a:pt x="10977" y="6441"/>
                    <a:pt x="10310" y="7086"/>
                  </a:cubicBezTo>
                  <a:cubicBezTo>
                    <a:pt x="10299" y="7108"/>
                    <a:pt x="10277" y="7130"/>
                    <a:pt x="10255" y="7152"/>
                  </a:cubicBezTo>
                  <a:cubicBezTo>
                    <a:pt x="10255" y="6963"/>
                    <a:pt x="10243" y="6763"/>
                    <a:pt x="10221" y="6574"/>
                  </a:cubicBezTo>
                  <a:cubicBezTo>
                    <a:pt x="10188" y="6340"/>
                    <a:pt x="10110" y="6118"/>
                    <a:pt x="10043" y="5895"/>
                  </a:cubicBezTo>
                  <a:cubicBezTo>
                    <a:pt x="9910" y="5462"/>
                    <a:pt x="9765" y="5005"/>
                    <a:pt x="9554" y="4594"/>
                  </a:cubicBezTo>
                  <a:lnTo>
                    <a:pt x="9521" y="4617"/>
                  </a:lnTo>
                  <a:cubicBezTo>
                    <a:pt x="9732" y="5028"/>
                    <a:pt x="9854" y="5473"/>
                    <a:pt x="9988" y="5917"/>
                  </a:cubicBezTo>
                  <a:cubicBezTo>
                    <a:pt x="10055" y="6140"/>
                    <a:pt x="10121" y="6362"/>
                    <a:pt x="10144" y="6585"/>
                  </a:cubicBezTo>
                  <a:cubicBezTo>
                    <a:pt x="10166" y="6797"/>
                    <a:pt x="10166" y="7019"/>
                    <a:pt x="10166" y="7230"/>
                  </a:cubicBezTo>
                  <a:cubicBezTo>
                    <a:pt x="10043" y="7341"/>
                    <a:pt x="9921" y="7442"/>
                    <a:pt x="9798" y="7541"/>
                  </a:cubicBezTo>
                  <a:lnTo>
                    <a:pt x="9788" y="7553"/>
                  </a:lnTo>
                  <a:lnTo>
                    <a:pt x="9798" y="7553"/>
                  </a:lnTo>
                  <a:cubicBezTo>
                    <a:pt x="9699" y="7620"/>
                    <a:pt x="9610" y="7686"/>
                    <a:pt x="9509" y="7753"/>
                  </a:cubicBezTo>
                  <a:cubicBezTo>
                    <a:pt x="9420" y="7808"/>
                    <a:pt x="9321" y="7875"/>
                    <a:pt x="9220" y="7942"/>
                  </a:cubicBezTo>
                  <a:cubicBezTo>
                    <a:pt x="9031" y="8064"/>
                    <a:pt x="8831" y="8176"/>
                    <a:pt x="8631" y="8298"/>
                  </a:cubicBezTo>
                  <a:cubicBezTo>
                    <a:pt x="8530" y="8354"/>
                    <a:pt x="8419" y="8398"/>
                    <a:pt x="8320" y="8453"/>
                  </a:cubicBezTo>
                  <a:cubicBezTo>
                    <a:pt x="8219" y="8498"/>
                    <a:pt x="8119" y="8554"/>
                    <a:pt x="8019" y="8576"/>
                  </a:cubicBezTo>
                  <a:cubicBezTo>
                    <a:pt x="7685" y="8520"/>
                    <a:pt x="7352" y="8476"/>
                    <a:pt x="7007" y="8476"/>
                  </a:cubicBezTo>
                  <a:cubicBezTo>
                    <a:pt x="6959" y="8472"/>
                    <a:pt x="6909" y="8471"/>
                    <a:pt x="6859" y="8471"/>
                  </a:cubicBezTo>
                  <a:cubicBezTo>
                    <a:pt x="6737" y="8471"/>
                    <a:pt x="6614" y="8479"/>
                    <a:pt x="6496" y="8487"/>
                  </a:cubicBezTo>
                  <a:cubicBezTo>
                    <a:pt x="6318" y="8509"/>
                    <a:pt x="6150" y="8532"/>
                    <a:pt x="5984" y="8554"/>
                  </a:cubicBezTo>
                  <a:cubicBezTo>
                    <a:pt x="5684" y="8603"/>
                    <a:pt x="5375" y="8644"/>
                    <a:pt x="5073" y="8644"/>
                  </a:cubicBezTo>
                  <a:cubicBezTo>
                    <a:pt x="5039" y="8644"/>
                    <a:pt x="5005" y="8644"/>
                    <a:pt x="4971" y="8643"/>
                  </a:cubicBezTo>
                  <a:cubicBezTo>
                    <a:pt x="4805" y="8631"/>
                    <a:pt x="4638" y="8609"/>
                    <a:pt x="4516" y="8542"/>
                  </a:cubicBezTo>
                  <a:cubicBezTo>
                    <a:pt x="4437" y="8498"/>
                    <a:pt x="4371" y="8453"/>
                    <a:pt x="4304" y="8398"/>
                  </a:cubicBezTo>
                  <a:lnTo>
                    <a:pt x="4204" y="8331"/>
                  </a:lnTo>
                  <a:lnTo>
                    <a:pt x="4171" y="8298"/>
                  </a:lnTo>
                  <a:cubicBezTo>
                    <a:pt x="4382" y="8186"/>
                    <a:pt x="4571" y="8064"/>
                    <a:pt x="4738" y="7909"/>
                  </a:cubicBezTo>
                  <a:cubicBezTo>
                    <a:pt x="4838" y="7820"/>
                    <a:pt x="4927" y="7719"/>
                    <a:pt x="5005" y="7608"/>
                  </a:cubicBezTo>
                  <a:cubicBezTo>
                    <a:pt x="5072" y="7519"/>
                    <a:pt x="5127" y="7419"/>
                    <a:pt x="5183" y="7308"/>
                  </a:cubicBezTo>
                  <a:cubicBezTo>
                    <a:pt x="5450" y="7063"/>
                    <a:pt x="5739" y="6829"/>
                    <a:pt x="6051" y="6652"/>
                  </a:cubicBezTo>
                  <a:cubicBezTo>
                    <a:pt x="6217" y="6552"/>
                    <a:pt x="6407" y="6474"/>
                    <a:pt x="6595" y="6418"/>
                  </a:cubicBezTo>
                  <a:cubicBezTo>
                    <a:pt x="6785" y="6352"/>
                    <a:pt x="6973" y="6307"/>
                    <a:pt x="7151" y="6229"/>
                  </a:cubicBezTo>
                  <a:lnTo>
                    <a:pt x="7141" y="6196"/>
                  </a:lnTo>
                  <a:cubicBezTo>
                    <a:pt x="6963" y="6263"/>
                    <a:pt x="6773" y="6318"/>
                    <a:pt x="6573" y="6374"/>
                  </a:cubicBezTo>
                  <a:cubicBezTo>
                    <a:pt x="6384" y="6429"/>
                    <a:pt x="6195" y="6496"/>
                    <a:pt x="6028" y="6596"/>
                  </a:cubicBezTo>
                  <a:cubicBezTo>
                    <a:pt x="5750" y="6752"/>
                    <a:pt x="5495" y="6941"/>
                    <a:pt x="5261" y="7141"/>
                  </a:cubicBezTo>
                  <a:cubicBezTo>
                    <a:pt x="5350" y="6952"/>
                    <a:pt x="5428" y="6763"/>
                    <a:pt x="5517" y="6574"/>
                  </a:cubicBezTo>
                  <a:cubicBezTo>
                    <a:pt x="5616" y="6352"/>
                    <a:pt x="5739" y="6129"/>
                    <a:pt x="5861" y="5907"/>
                  </a:cubicBezTo>
                  <a:cubicBezTo>
                    <a:pt x="6095" y="5450"/>
                    <a:pt x="6318" y="4995"/>
                    <a:pt x="6551" y="4538"/>
                  </a:cubicBezTo>
                  <a:cubicBezTo>
                    <a:pt x="6673" y="4316"/>
                    <a:pt x="6795" y="4093"/>
                    <a:pt x="6940" y="3883"/>
                  </a:cubicBezTo>
                  <a:cubicBezTo>
                    <a:pt x="7085" y="3682"/>
                    <a:pt x="7230" y="3471"/>
                    <a:pt x="7385" y="3270"/>
                  </a:cubicBezTo>
                  <a:lnTo>
                    <a:pt x="7341" y="3237"/>
                  </a:lnTo>
                  <a:cubicBezTo>
                    <a:pt x="7185" y="3438"/>
                    <a:pt x="7040" y="3649"/>
                    <a:pt x="6896" y="3860"/>
                  </a:cubicBezTo>
                  <a:cubicBezTo>
                    <a:pt x="6751" y="4061"/>
                    <a:pt x="6617" y="4283"/>
                    <a:pt x="6496" y="4505"/>
                  </a:cubicBezTo>
                  <a:cubicBezTo>
                    <a:pt x="6251" y="4961"/>
                    <a:pt x="6028" y="5417"/>
                    <a:pt x="5784" y="5862"/>
                  </a:cubicBezTo>
                  <a:cubicBezTo>
                    <a:pt x="5661" y="6085"/>
                    <a:pt x="5539" y="6307"/>
                    <a:pt x="5428" y="6540"/>
                  </a:cubicBezTo>
                  <a:cubicBezTo>
                    <a:pt x="5383" y="6629"/>
                    <a:pt x="5339" y="6730"/>
                    <a:pt x="5305" y="6819"/>
                  </a:cubicBezTo>
                  <a:cubicBezTo>
                    <a:pt x="5228" y="6674"/>
                    <a:pt x="5183" y="6518"/>
                    <a:pt x="5161" y="6362"/>
                  </a:cubicBezTo>
                  <a:cubicBezTo>
                    <a:pt x="5127" y="6174"/>
                    <a:pt x="5127" y="5984"/>
                    <a:pt x="5127" y="5784"/>
                  </a:cubicBezTo>
                  <a:cubicBezTo>
                    <a:pt x="5116" y="5595"/>
                    <a:pt x="5116" y="5395"/>
                    <a:pt x="5094" y="5195"/>
                  </a:cubicBezTo>
                  <a:cubicBezTo>
                    <a:pt x="5060" y="5005"/>
                    <a:pt x="5016" y="4805"/>
                    <a:pt x="4916" y="4639"/>
                  </a:cubicBezTo>
                  <a:lnTo>
                    <a:pt x="4894" y="4650"/>
                  </a:lnTo>
                  <a:cubicBezTo>
                    <a:pt x="4983" y="4817"/>
                    <a:pt x="5027" y="5017"/>
                    <a:pt x="5050" y="5206"/>
                  </a:cubicBezTo>
                  <a:cubicBezTo>
                    <a:pt x="5072" y="5395"/>
                    <a:pt x="5072" y="5595"/>
                    <a:pt x="5072" y="5784"/>
                  </a:cubicBezTo>
                  <a:cubicBezTo>
                    <a:pt x="5072" y="5984"/>
                    <a:pt x="5072" y="6174"/>
                    <a:pt x="5094" y="6374"/>
                  </a:cubicBezTo>
                  <a:cubicBezTo>
                    <a:pt x="5127" y="6563"/>
                    <a:pt x="5172" y="6741"/>
                    <a:pt x="5261" y="6908"/>
                  </a:cubicBezTo>
                  <a:cubicBezTo>
                    <a:pt x="5216" y="7019"/>
                    <a:pt x="5161" y="7130"/>
                    <a:pt x="5105" y="7230"/>
                  </a:cubicBezTo>
                  <a:cubicBezTo>
                    <a:pt x="5094" y="7252"/>
                    <a:pt x="5083" y="7286"/>
                    <a:pt x="5072" y="7308"/>
                  </a:cubicBezTo>
                  <a:lnTo>
                    <a:pt x="5060" y="7308"/>
                  </a:lnTo>
                  <a:cubicBezTo>
                    <a:pt x="5016" y="7397"/>
                    <a:pt x="4971" y="7475"/>
                    <a:pt x="4916" y="7553"/>
                  </a:cubicBezTo>
                  <a:cubicBezTo>
                    <a:pt x="4849" y="7653"/>
                    <a:pt x="4760" y="7742"/>
                    <a:pt x="4672" y="7830"/>
                  </a:cubicBezTo>
                  <a:cubicBezTo>
                    <a:pt x="4482" y="7998"/>
                    <a:pt x="4026" y="8242"/>
                    <a:pt x="4026" y="8242"/>
                  </a:cubicBezTo>
                  <a:lnTo>
                    <a:pt x="3637" y="8631"/>
                  </a:lnTo>
                  <a:lnTo>
                    <a:pt x="3626" y="8631"/>
                  </a:lnTo>
                  <a:lnTo>
                    <a:pt x="3626" y="8643"/>
                  </a:lnTo>
                  <a:cubicBezTo>
                    <a:pt x="3359" y="9009"/>
                    <a:pt x="3081" y="9377"/>
                    <a:pt x="2791" y="9733"/>
                  </a:cubicBezTo>
                  <a:cubicBezTo>
                    <a:pt x="2502" y="10089"/>
                    <a:pt x="2213" y="10433"/>
                    <a:pt x="1879" y="10744"/>
                  </a:cubicBezTo>
                  <a:cubicBezTo>
                    <a:pt x="1780" y="10833"/>
                    <a:pt x="1679" y="10922"/>
                    <a:pt x="1568" y="11011"/>
                  </a:cubicBezTo>
                  <a:lnTo>
                    <a:pt x="1679" y="9877"/>
                  </a:lnTo>
                  <a:lnTo>
                    <a:pt x="1746" y="9210"/>
                  </a:lnTo>
                  <a:cubicBezTo>
                    <a:pt x="1768" y="8987"/>
                    <a:pt x="1768" y="8765"/>
                    <a:pt x="1691" y="8542"/>
                  </a:cubicBezTo>
                  <a:lnTo>
                    <a:pt x="1669" y="8554"/>
                  </a:lnTo>
                  <a:cubicBezTo>
                    <a:pt x="1724" y="8765"/>
                    <a:pt x="1724" y="8987"/>
                    <a:pt x="1691" y="9210"/>
                  </a:cubicBezTo>
                  <a:cubicBezTo>
                    <a:pt x="1669" y="9432"/>
                    <a:pt x="1635" y="9644"/>
                    <a:pt x="1612" y="9866"/>
                  </a:cubicBezTo>
                  <a:lnTo>
                    <a:pt x="1435" y="11134"/>
                  </a:lnTo>
                  <a:lnTo>
                    <a:pt x="1368" y="11201"/>
                  </a:lnTo>
                  <a:cubicBezTo>
                    <a:pt x="1201" y="11367"/>
                    <a:pt x="1046" y="11535"/>
                    <a:pt x="890" y="11701"/>
                  </a:cubicBezTo>
                  <a:cubicBezTo>
                    <a:pt x="579" y="12046"/>
                    <a:pt x="278" y="12391"/>
                    <a:pt x="0" y="12758"/>
                  </a:cubicBezTo>
                  <a:lnTo>
                    <a:pt x="144" y="12847"/>
                  </a:lnTo>
                  <a:cubicBezTo>
                    <a:pt x="423" y="12480"/>
                    <a:pt x="700" y="12146"/>
                    <a:pt x="1012" y="11812"/>
                  </a:cubicBezTo>
                  <a:cubicBezTo>
                    <a:pt x="1157" y="11646"/>
                    <a:pt x="1313" y="11479"/>
                    <a:pt x="1479" y="11312"/>
                  </a:cubicBezTo>
                  <a:cubicBezTo>
                    <a:pt x="1646" y="11156"/>
                    <a:pt x="1813" y="11011"/>
                    <a:pt x="1991" y="10856"/>
                  </a:cubicBezTo>
                  <a:cubicBezTo>
                    <a:pt x="2213" y="10645"/>
                    <a:pt x="2425" y="10411"/>
                    <a:pt x="2625" y="10166"/>
                  </a:cubicBezTo>
                  <a:lnTo>
                    <a:pt x="2692" y="10166"/>
                  </a:lnTo>
                  <a:cubicBezTo>
                    <a:pt x="2736" y="10155"/>
                    <a:pt x="2781" y="10133"/>
                    <a:pt x="2825" y="10122"/>
                  </a:cubicBezTo>
                  <a:cubicBezTo>
                    <a:pt x="2903" y="10077"/>
                    <a:pt x="2992" y="10055"/>
                    <a:pt x="3070" y="10055"/>
                  </a:cubicBezTo>
                  <a:cubicBezTo>
                    <a:pt x="3159" y="10044"/>
                    <a:pt x="3248" y="10044"/>
                    <a:pt x="3348" y="10044"/>
                  </a:cubicBezTo>
                  <a:lnTo>
                    <a:pt x="3614" y="10044"/>
                  </a:lnTo>
                  <a:lnTo>
                    <a:pt x="4160" y="10055"/>
                  </a:lnTo>
                  <a:cubicBezTo>
                    <a:pt x="4338" y="10066"/>
                    <a:pt x="4516" y="10077"/>
                    <a:pt x="4682" y="10144"/>
                  </a:cubicBezTo>
                  <a:lnTo>
                    <a:pt x="4694" y="10111"/>
                  </a:lnTo>
                  <a:cubicBezTo>
                    <a:pt x="4526" y="10033"/>
                    <a:pt x="4338" y="10022"/>
                    <a:pt x="4160" y="10010"/>
                  </a:cubicBezTo>
                  <a:lnTo>
                    <a:pt x="3614" y="10000"/>
                  </a:lnTo>
                  <a:lnTo>
                    <a:pt x="3348" y="9988"/>
                  </a:lnTo>
                  <a:cubicBezTo>
                    <a:pt x="3298" y="9983"/>
                    <a:pt x="3251" y="9980"/>
                    <a:pt x="3205" y="9980"/>
                  </a:cubicBezTo>
                  <a:cubicBezTo>
                    <a:pt x="3159" y="9980"/>
                    <a:pt x="3114" y="9983"/>
                    <a:pt x="3070" y="9988"/>
                  </a:cubicBezTo>
                  <a:cubicBezTo>
                    <a:pt x="3025" y="9988"/>
                    <a:pt x="2981" y="9988"/>
                    <a:pt x="2925" y="10010"/>
                  </a:cubicBezTo>
                  <a:cubicBezTo>
                    <a:pt x="2880" y="10022"/>
                    <a:pt x="2836" y="10033"/>
                    <a:pt x="2803" y="10055"/>
                  </a:cubicBezTo>
                  <a:cubicBezTo>
                    <a:pt x="2769" y="10066"/>
                    <a:pt x="2736" y="10077"/>
                    <a:pt x="2702" y="10077"/>
                  </a:cubicBezTo>
                  <a:cubicBezTo>
                    <a:pt x="2769" y="10000"/>
                    <a:pt x="2847" y="9911"/>
                    <a:pt x="2914" y="9822"/>
                  </a:cubicBezTo>
                  <a:cubicBezTo>
                    <a:pt x="3203" y="9466"/>
                    <a:pt x="3470" y="9098"/>
                    <a:pt x="3737" y="8732"/>
                  </a:cubicBezTo>
                  <a:lnTo>
                    <a:pt x="4071" y="8398"/>
                  </a:lnTo>
                  <a:cubicBezTo>
                    <a:pt x="4082" y="8409"/>
                    <a:pt x="4104" y="8420"/>
                    <a:pt x="4115" y="8431"/>
                  </a:cubicBezTo>
                  <a:cubicBezTo>
                    <a:pt x="4148" y="8465"/>
                    <a:pt x="4182" y="8487"/>
                    <a:pt x="4227" y="8520"/>
                  </a:cubicBezTo>
                  <a:cubicBezTo>
                    <a:pt x="4293" y="8565"/>
                    <a:pt x="4371" y="8609"/>
                    <a:pt x="4437" y="8654"/>
                  </a:cubicBezTo>
                  <a:cubicBezTo>
                    <a:pt x="4615" y="8754"/>
                    <a:pt x="4793" y="8765"/>
                    <a:pt x="4971" y="8776"/>
                  </a:cubicBezTo>
                  <a:cubicBezTo>
                    <a:pt x="5001" y="8777"/>
                    <a:pt x="5030" y="8778"/>
                    <a:pt x="5060" y="8778"/>
                  </a:cubicBezTo>
                  <a:cubicBezTo>
                    <a:pt x="5375" y="8778"/>
                    <a:pt x="5689" y="8728"/>
                    <a:pt x="5995" y="8687"/>
                  </a:cubicBezTo>
                  <a:cubicBezTo>
                    <a:pt x="6173" y="8665"/>
                    <a:pt x="6340" y="8631"/>
                    <a:pt x="6506" y="8621"/>
                  </a:cubicBezTo>
                  <a:cubicBezTo>
                    <a:pt x="6662" y="8598"/>
                    <a:pt x="6818" y="8598"/>
                    <a:pt x="6973" y="8598"/>
                  </a:cubicBezTo>
                  <a:cubicBezTo>
                    <a:pt x="7163" y="8698"/>
                    <a:pt x="7352" y="8799"/>
                    <a:pt x="7529" y="8910"/>
                  </a:cubicBezTo>
                  <a:cubicBezTo>
                    <a:pt x="7719" y="9021"/>
                    <a:pt x="7885" y="9177"/>
                    <a:pt x="8063" y="9321"/>
                  </a:cubicBezTo>
                  <a:cubicBezTo>
                    <a:pt x="8152" y="9388"/>
                    <a:pt x="8241" y="9444"/>
                    <a:pt x="8330" y="9521"/>
                  </a:cubicBezTo>
                  <a:cubicBezTo>
                    <a:pt x="8419" y="9588"/>
                    <a:pt x="8508" y="9666"/>
                    <a:pt x="8587" y="9733"/>
                  </a:cubicBezTo>
                  <a:cubicBezTo>
                    <a:pt x="8764" y="9877"/>
                    <a:pt x="8931" y="10033"/>
                    <a:pt x="9131" y="10144"/>
                  </a:cubicBezTo>
                  <a:lnTo>
                    <a:pt x="9143" y="10111"/>
                  </a:lnTo>
                  <a:cubicBezTo>
                    <a:pt x="8965" y="10000"/>
                    <a:pt x="8797" y="9844"/>
                    <a:pt x="8619" y="9688"/>
                  </a:cubicBezTo>
                  <a:cubicBezTo>
                    <a:pt x="8542" y="9622"/>
                    <a:pt x="8453" y="9543"/>
                    <a:pt x="8375" y="9466"/>
                  </a:cubicBezTo>
                  <a:cubicBezTo>
                    <a:pt x="8286" y="9399"/>
                    <a:pt x="8186" y="9332"/>
                    <a:pt x="8108" y="9266"/>
                  </a:cubicBezTo>
                  <a:cubicBezTo>
                    <a:pt x="7930" y="9121"/>
                    <a:pt x="7763" y="8965"/>
                    <a:pt x="7574" y="8843"/>
                  </a:cubicBezTo>
                  <a:cubicBezTo>
                    <a:pt x="7440" y="8754"/>
                    <a:pt x="7319" y="8676"/>
                    <a:pt x="7185" y="8609"/>
                  </a:cubicBezTo>
                  <a:lnTo>
                    <a:pt x="7185" y="8609"/>
                  </a:lnTo>
                  <a:cubicBezTo>
                    <a:pt x="7463" y="8621"/>
                    <a:pt x="7741" y="8654"/>
                    <a:pt x="8008" y="8710"/>
                  </a:cubicBezTo>
                  <a:lnTo>
                    <a:pt x="8030" y="8710"/>
                  </a:lnTo>
                  <a:lnTo>
                    <a:pt x="8041" y="8698"/>
                  </a:lnTo>
                  <a:cubicBezTo>
                    <a:pt x="8108" y="8687"/>
                    <a:pt x="8152" y="8665"/>
                    <a:pt x="8208" y="8643"/>
                  </a:cubicBezTo>
                  <a:cubicBezTo>
                    <a:pt x="8264" y="8609"/>
                    <a:pt x="8320" y="8587"/>
                    <a:pt x="8375" y="8565"/>
                  </a:cubicBezTo>
                  <a:cubicBezTo>
                    <a:pt x="8475" y="8509"/>
                    <a:pt x="8587" y="8453"/>
                    <a:pt x="8686" y="8398"/>
                  </a:cubicBezTo>
                  <a:lnTo>
                    <a:pt x="9287" y="8031"/>
                  </a:lnTo>
                  <a:cubicBezTo>
                    <a:pt x="9376" y="7964"/>
                    <a:pt x="9476" y="7909"/>
                    <a:pt x="9576" y="7842"/>
                  </a:cubicBezTo>
                  <a:cubicBezTo>
                    <a:pt x="9676" y="7775"/>
                    <a:pt x="9765" y="7709"/>
                    <a:pt x="9865" y="7630"/>
                  </a:cubicBezTo>
                  <a:lnTo>
                    <a:pt x="9877" y="7620"/>
                  </a:lnTo>
                  <a:cubicBezTo>
                    <a:pt x="9966" y="7586"/>
                    <a:pt x="10065" y="7575"/>
                    <a:pt x="10166" y="7575"/>
                  </a:cubicBezTo>
                  <a:cubicBezTo>
                    <a:pt x="10288" y="7575"/>
                    <a:pt x="10399" y="7586"/>
                    <a:pt x="10522" y="7597"/>
                  </a:cubicBezTo>
                  <a:cubicBezTo>
                    <a:pt x="10766" y="7620"/>
                    <a:pt x="11011" y="7630"/>
                    <a:pt x="11244" y="7664"/>
                  </a:cubicBezTo>
                  <a:lnTo>
                    <a:pt x="11612" y="7697"/>
                  </a:lnTo>
                  <a:cubicBezTo>
                    <a:pt x="11723" y="7719"/>
                    <a:pt x="11845" y="7742"/>
                    <a:pt x="11956" y="7775"/>
                  </a:cubicBezTo>
                  <a:cubicBezTo>
                    <a:pt x="12190" y="7842"/>
                    <a:pt x="12413" y="7931"/>
                    <a:pt x="12623" y="8042"/>
                  </a:cubicBezTo>
                  <a:lnTo>
                    <a:pt x="12635" y="8020"/>
                  </a:lnTo>
                  <a:cubicBezTo>
                    <a:pt x="12423" y="7909"/>
                    <a:pt x="12201" y="7808"/>
                    <a:pt x="11968" y="7731"/>
                  </a:cubicBezTo>
                  <a:cubicBezTo>
                    <a:pt x="11856" y="7697"/>
                    <a:pt x="11734" y="7675"/>
                    <a:pt x="11612" y="7653"/>
                  </a:cubicBezTo>
                  <a:cubicBezTo>
                    <a:pt x="11501" y="7630"/>
                    <a:pt x="11378" y="7620"/>
                    <a:pt x="11256" y="7597"/>
                  </a:cubicBezTo>
                  <a:cubicBezTo>
                    <a:pt x="11011" y="7564"/>
                    <a:pt x="10777" y="7541"/>
                    <a:pt x="10532" y="7519"/>
                  </a:cubicBezTo>
                  <a:cubicBezTo>
                    <a:pt x="10411" y="7508"/>
                    <a:pt x="10288" y="7486"/>
                    <a:pt x="10166" y="7486"/>
                  </a:cubicBezTo>
                  <a:lnTo>
                    <a:pt x="10032" y="7486"/>
                  </a:lnTo>
                  <a:cubicBezTo>
                    <a:pt x="10154" y="7386"/>
                    <a:pt x="10277" y="7274"/>
                    <a:pt x="10388" y="7163"/>
                  </a:cubicBezTo>
                  <a:cubicBezTo>
                    <a:pt x="10944" y="6607"/>
                    <a:pt x="11434" y="5984"/>
                    <a:pt x="11901" y="5339"/>
                  </a:cubicBezTo>
                  <a:cubicBezTo>
                    <a:pt x="12156" y="5161"/>
                    <a:pt x="12457" y="5028"/>
                    <a:pt x="12746" y="4884"/>
                  </a:cubicBezTo>
                  <a:cubicBezTo>
                    <a:pt x="13035" y="4750"/>
                    <a:pt x="13325" y="4572"/>
                    <a:pt x="13591" y="4394"/>
                  </a:cubicBezTo>
                  <a:cubicBezTo>
                    <a:pt x="14148" y="4049"/>
                    <a:pt x="14726" y="3749"/>
                    <a:pt x="15337" y="3515"/>
                  </a:cubicBezTo>
                  <a:lnTo>
                    <a:pt x="15315" y="3471"/>
                  </a:lnTo>
                  <a:cubicBezTo>
                    <a:pt x="14704" y="3705"/>
                    <a:pt x="14114" y="3994"/>
                    <a:pt x="13558" y="4338"/>
                  </a:cubicBezTo>
                  <a:cubicBezTo>
                    <a:pt x="13280" y="4516"/>
                    <a:pt x="13013" y="4683"/>
                    <a:pt x="12712" y="4827"/>
                  </a:cubicBezTo>
                  <a:cubicBezTo>
                    <a:pt x="12479" y="4939"/>
                    <a:pt x="12245" y="5039"/>
                    <a:pt x="12012" y="5173"/>
                  </a:cubicBezTo>
                  <a:cubicBezTo>
                    <a:pt x="12057" y="5117"/>
                    <a:pt x="12101" y="5050"/>
                    <a:pt x="12146" y="4995"/>
                  </a:cubicBezTo>
                  <a:cubicBezTo>
                    <a:pt x="12413" y="4605"/>
                    <a:pt x="12679" y="4227"/>
                    <a:pt x="12935" y="3838"/>
                  </a:cubicBezTo>
                  <a:cubicBezTo>
                    <a:pt x="13191" y="3448"/>
                    <a:pt x="13424" y="3037"/>
                    <a:pt x="13624" y="2615"/>
                  </a:cubicBezTo>
                  <a:cubicBezTo>
                    <a:pt x="14036" y="1780"/>
                    <a:pt x="14370" y="902"/>
                    <a:pt x="14637" y="12"/>
                  </a:cubicBezTo>
                  <a:lnTo>
                    <a:pt x="14592" y="0"/>
                  </a:lnTo>
                  <a:close/>
                </a:path>
              </a:pathLst>
            </a:custGeom>
            <a:solidFill>
              <a:srgbClr val="4F46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8" name="Picture 4" descr="Ezoic">
            <a:extLst>
              <a:ext uri="{FF2B5EF4-FFF2-40B4-BE49-F238E27FC236}">
                <a16:creationId xmlns:a16="http://schemas.microsoft.com/office/drawing/2014/main" id="{7CF613A3-22B3-9DAB-D349-4C9E477583D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361950"/>
            <a:ext cx="133350" cy="133350"/>
          </a:xfrm>
          <a:prstGeom prst="rect">
            <a:avLst/>
          </a:prstGeom>
          <a:noFill/>
          <a:extLst>
            <a:ext uri="{909E8E84-426E-40DD-AFC4-6F175D3DCCD1}">
              <a14:hiddenFill xmlns:a14="http://schemas.microsoft.com/office/drawing/2010/main">
                <a:solidFill>
                  <a:srgbClr val="FFFFFF"/>
                </a:solidFill>
              </a14:hiddenFill>
            </a:ext>
          </a:extLst>
        </p:spPr>
      </p:pic>
      <p:pic>
        <p:nvPicPr>
          <p:cNvPr id="93" name="صورة 92" descr="صورة تحتوي على نص, لقطة شاشة, لوحة, في الخارج&#10;&#10;تم إنشاء الوصف تلقائياً">
            <a:extLst>
              <a:ext uri="{FF2B5EF4-FFF2-40B4-BE49-F238E27FC236}">
                <a16:creationId xmlns:a16="http://schemas.microsoft.com/office/drawing/2014/main" id="{BD63A742-2152-F0F4-BFBA-C52F910B242C}"/>
              </a:ext>
            </a:extLst>
          </p:cNvPr>
          <p:cNvPicPr>
            <a:picLocks noChangeAspect="1"/>
          </p:cNvPicPr>
          <p:nvPr/>
        </p:nvPicPr>
        <p:blipFill rotWithShape="1">
          <a:blip r:embed="rId3">
            <a:extLst>
              <a:ext uri="{28A0092B-C50C-407E-A947-70E740481C1C}">
                <a14:useLocalDpi xmlns:a14="http://schemas.microsoft.com/office/drawing/2010/main" val="0"/>
              </a:ext>
            </a:extLst>
          </a:blip>
          <a:srcRect l="40891"/>
          <a:stretch/>
        </p:blipFill>
        <p:spPr>
          <a:xfrm>
            <a:off x="973724" y="1912775"/>
            <a:ext cx="3598626" cy="3353189"/>
          </a:xfrm>
          <a:prstGeom prst="rect">
            <a:avLst/>
          </a:prstGeom>
          <a:ln w="76200">
            <a:solidFill>
              <a:schemeClr val="accent4">
                <a:lumMod val="50000"/>
              </a:schemeClr>
            </a:solidFill>
          </a:ln>
        </p:spPr>
      </p:pic>
    </p:spTree>
    <p:extLst>
      <p:ext uri="{BB962C8B-B14F-4D97-AF65-F5344CB8AC3E}">
        <p14:creationId xmlns:p14="http://schemas.microsoft.com/office/powerpoint/2010/main" val="309593015"/>
      </p:ext>
    </p:extLst>
  </p:cSld>
  <p:clrMapOvr>
    <a:masterClrMapping/>
  </p:clrMapOvr>
</p:sld>
</file>

<file path=ppt/theme/theme1.xml><?xml version="1.0" encoding="utf-8"?>
<a:theme xmlns:a="http://schemas.openxmlformats.org/drawingml/2006/main" name="نسق Office">
  <a:themeElements>
    <a:clrScheme name="مخصص 26">
      <a:dk1>
        <a:srgbClr val="3B342A"/>
      </a:dk1>
      <a:lt1>
        <a:srgbClr val="E6DEDE"/>
      </a:lt1>
      <a:dk2>
        <a:srgbClr val="4F4638"/>
      </a:dk2>
      <a:lt2>
        <a:srgbClr val="CFC8C8"/>
      </a:lt2>
      <a:accent1>
        <a:srgbClr val="C0DBF0"/>
      </a:accent1>
      <a:accent2>
        <a:srgbClr val="B1CADE"/>
      </a:accent2>
      <a:accent3>
        <a:srgbClr val="EBB0B0"/>
      </a:accent3>
      <a:accent4>
        <a:srgbClr val="DBA4A4"/>
      </a:accent4>
      <a:accent5>
        <a:srgbClr val="9DA168"/>
      </a:accent5>
      <a:accent6>
        <a:srgbClr val="797B50"/>
      </a:accent6>
      <a:hlink>
        <a:srgbClr val="3B342A"/>
      </a:hlink>
      <a:folHlink>
        <a:srgbClr val="0097A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1090</TotalTime>
  <Words>3846</Words>
  <Application>Microsoft Office PowerPoint</Application>
  <PresentationFormat>شاشة عريضة</PresentationFormat>
  <Paragraphs>458</Paragraphs>
  <Slides>70</Slides>
  <Notes>0</Notes>
  <HiddenSlides>2</HiddenSlides>
  <MMClips>2</MMClips>
  <ScaleCrop>false</ScaleCrop>
  <HeadingPairs>
    <vt:vector size="6" baseType="variant">
      <vt:variant>
        <vt:lpstr>الخطوط المستخدمة</vt:lpstr>
      </vt:variant>
      <vt:variant>
        <vt:i4>3</vt:i4>
      </vt:variant>
      <vt:variant>
        <vt:lpstr>نسق</vt:lpstr>
      </vt:variant>
      <vt:variant>
        <vt:i4>1</vt:i4>
      </vt:variant>
      <vt:variant>
        <vt:lpstr>عناوين الشرائح</vt:lpstr>
      </vt:variant>
      <vt:variant>
        <vt:i4>70</vt:i4>
      </vt:variant>
    </vt:vector>
  </HeadingPairs>
  <TitlesOfParts>
    <vt:vector size="74" baseType="lpstr">
      <vt:lpstr>Arial</vt:lpstr>
      <vt:lpstr>Calibri</vt:lpstr>
      <vt:lpstr>Wingdings</vt:lpstr>
      <vt:lpstr>نسق Office</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lpstr>عرض تقديمي في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عرض تقديمي في PowerPoint</dc:title>
  <dc:creator>Ameenanh Al-Omran</dc:creator>
  <cp:lastModifiedBy>Ameenanh Al-Omran</cp:lastModifiedBy>
  <cp:revision>28</cp:revision>
  <dcterms:created xsi:type="dcterms:W3CDTF">2023-07-08T09:20:10Z</dcterms:created>
  <dcterms:modified xsi:type="dcterms:W3CDTF">2023-10-18T14:53:44Z</dcterms:modified>
</cp:coreProperties>
</file>